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22"/>
  </p:notesMasterIdLst>
  <p:sldIdLst>
    <p:sldId id="273" r:id="rId3"/>
    <p:sldId id="271" r:id="rId4"/>
    <p:sldId id="266" r:id="rId5"/>
    <p:sldId id="265" r:id="rId6"/>
    <p:sldId id="272" r:id="rId7"/>
    <p:sldId id="256" r:id="rId8"/>
    <p:sldId id="261" r:id="rId9"/>
    <p:sldId id="263" r:id="rId10"/>
    <p:sldId id="264" r:id="rId11"/>
    <p:sldId id="267" r:id="rId12"/>
    <p:sldId id="269" r:id="rId13"/>
    <p:sldId id="270" r:id="rId14"/>
    <p:sldId id="258" r:id="rId15"/>
    <p:sldId id="274" r:id="rId16"/>
    <p:sldId id="259" r:id="rId17"/>
    <p:sldId id="275" r:id="rId18"/>
    <p:sldId id="276" r:id="rId19"/>
    <p:sldId id="260" r:id="rId20"/>
    <p:sldId id="262" r:id="rId21"/>
  </p:sldIdLst>
  <p:sldSz cx="12801600" cy="9601200" type="A3"/>
  <p:notesSz cx="6858000" cy="9144000"/>
  <p:defaultTextStyle>
    <a:defPPr>
      <a:defRPr lang="fr-FR"/>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1F66"/>
    <a:srgbClr val="47008E"/>
    <a:srgbClr val="0A8487"/>
    <a:srgbClr val="386657"/>
    <a:srgbClr val="598D7C"/>
    <a:srgbClr val="6600CC"/>
    <a:srgbClr val="DF27A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51" autoAdjust="0"/>
    <p:restoredTop sz="94138" autoAdjust="0"/>
  </p:normalViewPr>
  <p:slideViewPr>
    <p:cSldViewPr snapToGrid="0" snapToObjects="1">
      <p:cViewPr varScale="1">
        <p:scale>
          <a:sx n="68" d="100"/>
          <a:sy n="68" d="100"/>
        </p:scale>
        <p:origin x="-318" y="-114"/>
      </p:cViewPr>
      <p:guideLst>
        <p:guide orient="horz" pos="3058"/>
        <p:guide pos="388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1908" y="-90"/>
      </p:cViewPr>
      <p:guideLst>
        <p:guide orient="horz" pos="2880"/>
        <p:guide pos="2160"/>
      </p:guideLst>
    </p:cSldViewPr>
  </p:notes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chaumat\Documents\MATLAB\jitter.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chaumat\Documents\MATLAB\jitter.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chaumat\Documents\travail\Phin\Esculap\Asservissement%20Phase%20et%20Synchro%20heterodyne\mesures\2018-06-22\mesure22-06-2018.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chaumat\Documents\travail\Phin\Esculap\Asservissement%20Phase%20et%20Synchro%20heterodyne\mesures\2018-06-22\mesure22-06-20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scatterChart>
        <c:scatterStyle val="lineMarker"/>
        <c:ser>
          <c:idx val="0"/>
          <c:order val="0"/>
          <c:tx>
            <c:strRef>
              <c:f>label 0</c:f>
              <c:strCache>
                <c:ptCount val="1"/>
                <c:pt idx="0">
                  <c:v>Jitter entre le pulse Laser de PHIL et la RF cavité de PHIL</c:v>
                </c:pt>
              </c:strCache>
            </c:strRef>
          </c:tx>
          <c:spPr>
            <a:ln w="28440">
              <a:noFill/>
            </a:ln>
          </c:spPr>
          <c:marker>
            <c:symbol val="square"/>
            <c:size val="5"/>
            <c:spPr>
              <a:solidFill>
                <a:srgbClr val="99CCFF"/>
              </a:solidFill>
            </c:spPr>
          </c:marker>
          <c:dLbls>
            <c:spPr>
              <a:noFill/>
              <a:ln>
                <a:noFill/>
              </a:ln>
              <a:effectLst/>
            </c:spPr>
            <c:showBubbleSize val="1"/>
            <c:extLst>
              <c:ext xmlns:c15="http://schemas.microsoft.com/office/drawing/2012/chart" uri="{CE6537A1-D6FC-4f65-9D91-7224C49458BB}">
                <c15:showLeaderLines val="0"/>
              </c:ext>
            </c:extLst>
          </c:dLbls>
          <c:xVal>
            <c:numRef>
              <c:f>1</c:f>
              <c:numCache>
                <c:formatCode>General</c:formatCode>
                <c:ptCount val="501"/>
                <c:pt idx="0">
                  <c:v>4995</c:v>
                </c:pt>
                <c:pt idx="1">
                  <c:v>4996</c:v>
                </c:pt>
                <c:pt idx="2">
                  <c:v>4997</c:v>
                </c:pt>
                <c:pt idx="3">
                  <c:v>4998</c:v>
                </c:pt>
                <c:pt idx="4">
                  <c:v>4999</c:v>
                </c:pt>
                <c:pt idx="5">
                  <c:v>5000</c:v>
                </c:pt>
                <c:pt idx="6">
                  <c:v>5001</c:v>
                </c:pt>
                <c:pt idx="7">
                  <c:v>5002</c:v>
                </c:pt>
                <c:pt idx="8">
                  <c:v>5003</c:v>
                </c:pt>
                <c:pt idx="9">
                  <c:v>5004</c:v>
                </c:pt>
                <c:pt idx="10">
                  <c:v>5005</c:v>
                </c:pt>
                <c:pt idx="11">
                  <c:v>5006</c:v>
                </c:pt>
                <c:pt idx="12">
                  <c:v>5007</c:v>
                </c:pt>
                <c:pt idx="13">
                  <c:v>5008</c:v>
                </c:pt>
                <c:pt idx="14">
                  <c:v>5009</c:v>
                </c:pt>
                <c:pt idx="15">
                  <c:v>5010</c:v>
                </c:pt>
                <c:pt idx="16">
                  <c:v>5011</c:v>
                </c:pt>
                <c:pt idx="17">
                  <c:v>5012</c:v>
                </c:pt>
                <c:pt idx="18">
                  <c:v>5013</c:v>
                </c:pt>
                <c:pt idx="19">
                  <c:v>5014</c:v>
                </c:pt>
                <c:pt idx="20">
                  <c:v>5015</c:v>
                </c:pt>
                <c:pt idx="21">
                  <c:v>5016</c:v>
                </c:pt>
                <c:pt idx="22">
                  <c:v>5017</c:v>
                </c:pt>
                <c:pt idx="23">
                  <c:v>5018</c:v>
                </c:pt>
                <c:pt idx="24">
                  <c:v>5019</c:v>
                </c:pt>
                <c:pt idx="25">
                  <c:v>5020</c:v>
                </c:pt>
                <c:pt idx="26">
                  <c:v>5021</c:v>
                </c:pt>
                <c:pt idx="27">
                  <c:v>5022</c:v>
                </c:pt>
                <c:pt idx="28">
                  <c:v>5023</c:v>
                </c:pt>
                <c:pt idx="29">
                  <c:v>5024</c:v>
                </c:pt>
                <c:pt idx="30">
                  <c:v>5025</c:v>
                </c:pt>
                <c:pt idx="31">
                  <c:v>5026</c:v>
                </c:pt>
                <c:pt idx="32">
                  <c:v>5027</c:v>
                </c:pt>
                <c:pt idx="33">
                  <c:v>5028</c:v>
                </c:pt>
                <c:pt idx="34">
                  <c:v>5029</c:v>
                </c:pt>
                <c:pt idx="35">
                  <c:v>5030</c:v>
                </c:pt>
                <c:pt idx="36">
                  <c:v>5031</c:v>
                </c:pt>
                <c:pt idx="37">
                  <c:v>5032</c:v>
                </c:pt>
                <c:pt idx="38">
                  <c:v>5033</c:v>
                </c:pt>
                <c:pt idx="39">
                  <c:v>5034</c:v>
                </c:pt>
                <c:pt idx="40">
                  <c:v>5035</c:v>
                </c:pt>
                <c:pt idx="41">
                  <c:v>5036</c:v>
                </c:pt>
                <c:pt idx="42">
                  <c:v>5037</c:v>
                </c:pt>
                <c:pt idx="43">
                  <c:v>5038</c:v>
                </c:pt>
                <c:pt idx="44">
                  <c:v>5039</c:v>
                </c:pt>
                <c:pt idx="45">
                  <c:v>5040</c:v>
                </c:pt>
                <c:pt idx="46">
                  <c:v>5041</c:v>
                </c:pt>
                <c:pt idx="47">
                  <c:v>5042</c:v>
                </c:pt>
                <c:pt idx="48">
                  <c:v>5043</c:v>
                </c:pt>
                <c:pt idx="49">
                  <c:v>5044</c:v>
                </c:pt>
                <c:pt idx="50">
                  <c:v>5045</c:v>
                </c:pt>
                <c:pt idx="51">
                  <c:v>5046</c:v>
                </c:pt>
                <c:pt idx="52">
                  <c:v>5047</c:v>
                </c:pt>
                <c:pt idx="53">
                  <c:v>5048</c:v>
                </c:pt>
                <c:pt idx="54">
                  <c:v>5049</c:v>
                </c:pt>
                <c:pt idx="55">
                  <c:v>5050</c:v>
                </c:pt>
                <c:pt idx="56">
                  <c:v>5051</c:v>
                </c:pt>
                <c:pt idx="57">
                  <c:v>5052</c:v>
                </c:pt>
                <c:pt idx="58">
                  <c:v>5053</c:v>
                </c:pt>
                <c:pt idx="59">
                  <c:v>5054</c:v>
                </c:pt>
                <c:pt idx="60">
                  <c:v>5055</c:v>
                </c:pt>
                <c:pt idx="61">
                  <c:v>5056</c:v>
                </c:pt>
                <c:pt idx="62">
                  <c:v>5057</c:v>
                </c:pt>
                <c:pt idx="63">
                  <c:v>5058</c:v>
                </c:pt>
                <c:pt idx="64">
                  <c:v>5059</c:v>
                </c:pt>
                <c:pt idx="65">
                  <c:v>5060</c:v>
                </c:pt>
                <c:pt idx="66">
                  <c:v>5061</c:v>
                </c:pt>
                <c:pt idx="67">
                  <c:v>5062</c:v>
                </c:pt>
                <c:pt idx="68">
                  <c:v>5063</c:v>
                </c:pt>
                <c:pt idx="69">
                  <c:v>5064</c:v>
                </c:pt>
                <c:pt idx="70">
                  <c:v>5065</c:v>
                </c:pt>
                <c:pt idx="71">
                  <c:v>5066</c:v>
                </c:pt>
                <c:pt idx="72">
                  <c:v>5067</c:v>
                </c:pt>
                <c:pt idx="73">
                  <c:v>5068</c:v>
                </c:pt>
                <c:pt idx="74">
                  <c:v>5069</c:v>
                </c:pt>
                <c:pt idx="75">
                  <c:v>5070</c:v>
                </c:pt>
                <c:pt idx="76">
                  <c:v>5071</c:v>
                </c:pt>
                <c:pt idx="77">
                  <c:v>5072</c:v>
                </c:pt>
                <c:pt idx="78">
                  <c:v>5073</c:v>
                </c:pt>
                <c:pt idx="79">
                  <c:v>5074</c:v>
                </c:pt>
                <c:pt idx="80">
                  <c:v>5075</c:v>
                </c:pt>
                <c:pt idx="81">
                  <c:v>5076</c:v>
                </c:pt>
                <c:pt idx="82">
                  <c:v>5077</c:v>
                </c:pt>
                <c:pt idx="83">
                  <c:v>5078</c:v>
                </c:pt>
                <c:pt idx="84">
                  <c:v>5079</c:v>
                </c:pt>
                <c:pt idx="85">
                  <c:v>5080</c:v>
                </c:pt>
                <c:pt idx="86">
                  <c:v>5081</c:v>
                </c:pt>
                <c:pt idx="87">
                  <c:v>5082</c:v>
                </c:pt>
                <c:pt idx="88">
                  <c:v>5083</c:v>
                </c:pt>
                <c:pt idx="89">
                  <c:v>5084</c:v>
                </c:pt>
                <c:pt idx="90">
                  <c:v>5085</c:v>
                </c:pt>
                <c:pt idx="91">
                  <c:v>5086</c:v>
                </c:pt>
                <c:pt idx="92">
                  <c:v>5087</c:v>
                </c:pt>
                <c:pt idx="93">
                  <c:v>5088</c:v>
                </c:pt>
                <c:pt idx="94">
                  <c:v>5089</c:v>
                </c:pt>
                <c:pt idx="95">
                  <c:v>5090</c:v>
                </c:pt>
                <c:pt idx="96">
                  <c:v>5091</c:v>
                </c:pt>
                <c:pt idx="97">
                  <c:v>5092</c:v>
                </c:pt>
                <c:pt idx="98">
                  <c:v>5093</c:v>
                </c:pt>
                <c:pt idx="99">
                  <c:v>5094</c:v>
                </c:pt>
                <c:pt idx="100">
                  <c:v>5095</c:v>
                </c:pt>
                <c:pt idx="101">
                  <c:v>5096</c:v>
                </c:pt>
                <c:pt idx="102">
                  <c:v>5097</c:v>
                </c:pt>
                <c:pt idx="103">
                  <c:v>5098</c:v>
                </c:pt>
                <c:pt idx="104">
                  <c:v>5099</c:v>
                </c:pt>
                <c:pt idx="105">
                  <c:v>5100</c:v>
                </c:pt>
                <c:pt idx="106">
                  <c:v>5101</c:v>
                </c:pt>
                <c:pt idx="107">
                  <c:v>5102</c:v>
                </c:pt>
                <c:pt idx="108">
                  <c:v>5103</c:v>
                </c:pt>
                <c:pt idx="109">
                  <c:v>5104</c:v>
                </c:pt>
                <c:pt idx="110">
                  <c:v>5105</c:v>
                </c:pt>
                <c:pt idx="111">
                  <c:v>5106</c:v>
                </c:pt>
                <c:pt idx="112">
                  <c:v>5107</c:v>
                </c:pt>
                <c:pt idx="113">
                  <c:v>5108</c:v>
                </c:pt>
                <c:pt idx="114">
                  <c:v>5109</c:v>
                </c:pt>
                <c:pt idx="115">
                  <c:v>5110</c:v>
                </c:pt>
                <c:pt idx="116">
                  <c:v>5111</c:v>
                </c:pt>
                <c:pt idx="117">
                  <c:v>5112</c:v>
                </c:pt>
                <c:pt idx="118">
                  <c:v>5113</c:v>
                </c:pt>
                <c:pt idx="119">
                  <c:v>5114</c:v>
                </c:pt>
                <c:pt idx="120">
                  <c:v>5115</c:v>
                </c:pt>
                <c:pt idx="121">
                  <c:v>5116</c:v>
                </c:pt>
                <c:pt idx="122">
                  <c:v>5117</c:v>
                </c:pt>
                <c:pt idx="123">
                  <c:v>5118</c:v>
                </c:pt>
                <c:pt idx="124">
                  <c:v>5119</c:v>
                </c:pt>
                <c:pt idx="125">
                  <c:v>5120</c:v>
                </c:pt>
                <c:pt idx="126">
                  <c:v>5121</c:v>
                </c:pt>
                <c:pt idx="127">
                  <c:v>5122</c:v>
                </c:pt>
                <c:pt idx="128">
                  <c:v>5123</c:v>
                </c:pt>
                <c:pt idx="129">
                  <c:v>5124</c:v>
                </c:pt>
                <c:pt idx="130">
                  <c:v>5125</c:v>
                </c:pt>
                <c:pt idx="131">
                  <c:v>5126</c:v>
                </c:pt>
                <c:pt idx="132">
                  <c:v>5127</c:v>
                </c:pt>
                <c:pt idx="133">
                  <c:v>5128</c:v>
                </c:pt>
                <c:pt idx="134">
                  <c:v>5129</c:v>
                </c:pt>
                <c:pt idx="135">
                  <c:v>5130</c:v>
                </c:pt>
                <c:pt idx="136">
                  <c:v>5131</c:v>
                </c:pt>
                <c:pt idx="137">
                  <c:v>5132</c:v>
                </c:pt>
                <c:pt idx="138">
                  <c:v>5133</c:v>
                </c:pt>
                <c:pt idx="139">
                  <c:v>5134</c:v>
                </c:pt>
                <c:pt idx="140">
                  <c:v>5135</c:v>
                </c:pt>
                <c:pt idx="141">
                  <c:v>5136</c:v>
                </c:pt>
                <c:pt idx="142">
                  <c:v>5137</c:v>
                </c:pt>
                <c:pt idx="143">
                  <c:v>5138</c:v>
                </c:pt>
                <c:pt idx="144">
                  <c:v>5139</c:v>
                </c:pt>
                <c:pt idx="145">
                  <c:v>5140</c:v>
                </c:pt>
                <c:pt idx="146">
                  <c:v>5141</c:v>
                </c:pt>
                <c:pt idx="147">
                  <c:v>5142</c:v>
                </c:pt>
                <c:pt idx="148">
                  <c:v>5143</c:v>
                </c:pt>
                <c:pt idx="149">
                  <c:v>5144</c:v>
                </c:pt>
                <c:pt idx="150">
                  <c:v>5145</c:v>
                </c:pt>
                <c:pt idx="151">
                  <c:v>5146</c:v>
                </c:pt>
                <c:pt idx="152">
                  <c:v>5147</c:v>
                </c:pt>
                <c:pt idx="153">
                  <c:v>5148</c:v>
                </c:pt>
                <c:pt idx="154">
                  <c:v>5149</c:v>
                </c:pt>
                <c:pt idx="155">
                  <c:v>5150</c:v>
                </c:pt>
                <c:pt idx="156">
                  <c:v>5151</c:v>
                </c:pt>
                <c:pt idx="157">
                  <c:v>5152</c:v>
                </c:pt>
                <c:pt idx="158">
                  <c:v>5153</c:v>
                </c:pt>
                <c:pt idx="159">
                  <c:v>5154</c:v>
                </c:pt>
                <c:pt idx="160">
                  <c:v>5155</c:v>
                </c:pt>
                <c:pt idx="161">
                  <c:v>5156</c:v>
                </c:pt>
                <c:pt idx="162">
                  <c:v>5157</c:v>
                </c:pt>
                <c:pt idx="163">
                  <c:v>5158</c:v>
                </c:pt>
                <c:pt idx="164">
                  <c:v>5159</c:v>
                </c:pt>
                <c:pt idx="165">
                  <c:v>5160</c:v>
                </c:pt>
                <c:pt idx="166">
                  <c:v>5161</c:v>
                </c:pt>
                <c:pt idx="167">
                  <c:v>5162</c:v>
                </c:pt>
                <c:pt idx="168">
                  <c:v>5163</c:v>
                </c:pt>
                <c:pt idx="169">
                  <c:v>5164</c:v>
                </c:pt>
                <c:pt idx="170">
                  <c:v>5165</c:v>
                </c:pt>
                <c:pt idx="171">
                  <c:v>5166</c:v>
                </c:pt>
                <c:pt idx="172">
                  <c:v>5167</c:v>
                </c:pt>
                <c:pt idx="173">
                  <c:v>5168</c:v>
                </c:pt>
                <c:pt idx="174">
                  <c:v>5169</c:v>
                </c:pt>
                <c:pt idx="175">
                  <c:v>5170</c:v>
                </c:pt>
                <c:pt idx="176">
                  <c:v>5171</c:v>
                </c:pt>
                <c:pt idx="177">
                  <c:v>5172</c:v>
                </c:pt>
                <c:pt idx="178">
                  <c:v>5173</c:v>
                </c:pt>
                <c:pt idx="179">
                  <c:v>5174</c:v>
                </c:pt>
                <c:pt idx="180">
                  <c:v>5175</c:v>
                </c:pt>
                <c:pt idx="181">
                  <c:v>5176</c:v>
                </c:pt>
                <c:pt idx="182">
                  <c:v>5177</c:v>
                </c:pt>
                <c:pt idx="183">
                  <c:v>5178</c:v>
                </c:pt>
                <c:pt idx="184">
                  <c:v>5179</c:v>
                </c:pt>
                <c:pt idx="185">
                  <c:v>5180</c:v>
                </c:pt>
                <c:pt idx="186">
                  <c:v>5181</c:v>
                </c:pt>
                <c:pt idx="187">
                  <c:v>5182</c:v>
                </c:pt>
                <c:pt idx="188">
                  <c:v>5183</c:v>
                </c:pt>
                <c:pt idx="189">
                  <c:v>5184</c:v>
                </c:pt>
                <c:pt idx="190">
                  <c:v>5185</c:v>
                </c:pt>
                <c:pt idx="191">
                  <c:v>5186</c:v>
                </c:pt>
                <c:pt idx="192">
                  <c:v>5187</c:v>
                </c:pt>
                <c:pt idx="193">
                  <c:v>5188</c:v>
                </c:pt>
                <c:pt idx="194">
                  <c:v>5189</c:v>
                </c:pt>
                <c:pt idx="195">
                  <c:v>5190</c:v>
                </c:pt>
                <c:pt idx="196">
                  <c:v>5191</c:v>
                </c:pt>
                <c:pt idx="197">
                  <c:v>5192</c:v>
                </c:pt>
                <c:pt idx="198">
                  <c:v>5193</c:v>
                </c:pt>
                <c:pt idx="199">
                  <c:v>5194</c:v>
                </c:pt>
                <c:pt idx="200">
                  <c:v>5195</c:v>
                </c:pt>
                <c:pt idx="201">
                  <c:v>5196</c:v>
                </c:pt>
                <c:pt idx="202">
                  <c:v>5197</c:v>
                </c:pt>
                <c:pt idx="203">
                  <c:v>5198</c:v>
                </c:pt>
                <c:pt idx="204">
                  <c:v>5199</c:v>
                </c:pt>
                <c:pt idx="205">
                  <c:v>5200</c:v>
                </c:pt>
                <c:pt idx="206">
                  <c:v>5201</c:v>
                </c:pt>
                <c:pt idx="207">
                  <c:v>5202</c:v>
                </c:pt>
                <c:pt idx="208">
                  <c:v>5203</c:v>
                </c:pt>
                <c:pt idx="209">
                  <c:v>5204</c:v>
                </c:pt>
                <c:pt idx="210">
                  <c:v>5205</c:v>
                </c:pt>
                <c:pt idx="211">
                  <c:v>5206</c:v>
                </c:pt>
                <c:pt idx="212">
                  <c:v>5207</c:v>
                </c:pt>
                <c:pt idx="213">
                  <c:v>5208</c:v>
                </c:pt>
                <c:pt idx="214">
                  <c:v>5209</c:v>
                </c:pt>
                <c:pt idx="215">
                  <c:v>5210</c:v>
                </c:pt>
                <c:pt idx="216">
                  <c:v>5211</c:v>
                </c:pt>
                <c:pt idx="217">
                  <c:v>5212</c:v>
                </c:pt>
                <c:pt idx="218">
                  <c:v>5213</c:v>
                </c:pt>
                <c:pt idx="219">
                  <c:v>5214</c:v>
                </c:pt>
                <c:pt idx="220">
                  <c:v>5215</c:v>
                </c:pt>
                <c:pt idx="221">
                  <c:v>5216</c:v>
                </c:pt>
                <c:pt idx="222">
                  <c:v>5217</c:v>
                </c:pt>
                <c:pt idx="223">
                  <c:v>5218</c:v>
                </c:pt>
                <c:pt idx="224">
                  <c:v>5219</c:v>
                </c:pt>
                <c:pt idx="225">
                  <c:v>5220</c:v>
                </c:pt>
                <c:pt idx="226">
                  <c:v>5221</c:v>
                </c:pt>
                <c:pt idx="227">
                  <c:v>5222</c:v>
                </c:pt>
                <c:pt idx="228">
                  <c:v>5223</c:v>
                </c:pt>
                <c:pt idx="229">
                  <c:v>5224</c:v>
                </c:pt>
                <c:pt idx="230">
                  <c:v>5225</c:v>
                </c:pt>
                <c:pt idx="231">
                  <c:v>5226</c:v>
                </c:pt>
                <c:pt idx="232">
                  <c:v>5227</c:v>
                </c:pt>
                <c:pt idx="233">
                  <c:v>5228</c:v>
                </c:pt>
                <c:pt idx="234">
                  <c:v>5229</c:v>
                </c:pt>
                <c:pt idx="235">
                  <c:v>5230</c:v>
                </c:pt>
                <c:pt idx="236">
                  <c:v>5231</c:v>
                </c:pt>
                <c:pt idx="237">
                  <c:v>5232</c:v>
                </c:pt>
                <c:pt idx="238">
                  <c:v>5233</c:v>
                </c:pt>
                <c:pt idx="239">
                  <c:v>5234</c:v>
                </c:pt>
                <c:pt idx="240">
                  <c:v>5235</c:v>
                </c:pt>
                <c:pt idx="241">
                  <c:v>5236</c:v>
                </c:pt>
                <c:pt idx="242">
                  <c:v>5237</c:v>
                </c:pt>
                <c:pt idx="243">
                  <c:v>5238</c:v>
                </c:pt>
                <c:pt idx="244">
                  <c:v>5239</c:v>
                </c:pt>
                <c:pt idx="245">
                  <c:v>5240</c:v>
                </c:pt>
                <c:pt idx="246">
                  <c:v>5241</c:v>
                </c:pt>
                <c:pt idx="247">
                  <c:v>5242</c:v>
                </c:pt>
                <c:pt idx="248">
                  <c:v>5243</c:v>
                </c:pt>
                <c:pt idx="249">
                  <c:v>5244</c:v>
                </c:pt>
                <c:pt idx="250">
                  <c:v>5245</c:v>
                </c:pt>
                <c:pt idx="251">
                  <c:v>5246</c:v>
                </c:pt>
                <c:pt idx="252">
                  <c:v>5247</c:v>
                </c:pt>
                <c:pt idx="253">
                  <c:v>5248</c:v>
                </c:pt>
                <c:pt idx="254">
                  <c:v>5249</c:v>
                </c:pt>
                <c:pt idx="255">
                  <c:v>5250</c:v>
                </c:pt>
                <c:pt idx="256">
                  <c:v>5251</c:v>
                </c:pt>
                <c:pt idx="257">
                  <c:v>5252</c:v>
                </c:pt>
                <c:pt idx="258">
                  <c:v>5253</c:v>
                </c:pt>
                <c:pt idx="259">
                  <c:v>5254</c:v>
                </c:pt>
                <c:pt idx="260">
                  <c:v>5255</c:v>
                </c:pt>
                <c:pt idx="261">
                  <c:v>5256</c:v>
                </c:pt>
                <c:pt idx="262">
                  <c:v>5257</c:v>
                </c:pt>
                <c:pt idx="263">
                  <c:v>5258</c:v>
                </c:pt>
                <c:pt idx="264">
                  <c:v>5259</c:v>
                </c:pt>
                <c:pt idx="265">
                  <c:v>5260</c:v>
                </c:pt>
                <c:pt idx="266">
                  <c:v>5261</c:v>
                </c:pt>
                <c:pt idx="267">
                  <c:v>5262</c:v>
                </c:pt>
                <c:pt idx="268">
                  <c:v>5263</c:v>
                </c:pt>
                <c:pt idx="269">
                  <c:v>5264</c:v>
                </c:pt>
                <c:pt idx="270">
                  <c:v>5265</c:v>
                </c:pt>
                <c:pt idx="271">
                  <c:v>5266</c:v>
                </c:pt>
                <c:pt idx="272">
                  <c:v>5267</c:v>
                </c:pt>
                <c:pt idx="273">
                  <c:v>5268</c:v>
                </c:pt>
                <c:pt idx="274">
                  <c:v>5269</c:v>
                </c:pt>
                <c:pt idx="275">
                  <c:v>5270</c:v>
                </c:pt>
                <c:pt idx="276">
                  <c:v>5271</c:v>
                </c:pt>
                <c:pt idx="277">
                  <c:v>5272</c:v>
                </c:pt>
                <c:pt idx="278">
                  <c:v>5273</c:v>
                </c:pt>
                <c:pt idx="279">
                  <c:v>5274</c:v>
                </c:pt>
                <c:pt idx="280">
                  <c:v>5275</c:v>
                </c:pt>
                <c:pt idx="281">
                  <c:v>5276</c:v>
                </c:pt>
                <c:pt idx="282">
                  <c:v>5277</c:v>
                </c:pt>
                <c:pt idx="283">
                  <c:v>5278</c:v>
                </c:pt>
                <c:pt idx="284">
                  <c:v>5279</c:v>
                </c:pt>
                <c:pt idx="285">
                  <c:v>5280</c:v>
                </c:pt>
                <c:pt idx="286">
                  <c:v>5281</c:v>
                </c:pt>
                <c:pt idx="287">
                  <c:v>5282</c:v>
                </c:pt>
                <c:pt idx="288">
                  <c:v>5283</c:v>
                </c:pt>
                <c:pt idx="289">
                  <c:v>5284</c:v>
                </c:pt>
                <c:pt idx="290">
                  <c:v>5285</c:v>
                </c:pt>
                <c:pt idx="291">
                  <c:v>5286</c:v>
                </c:pt>
                <c:pt idx="292">
                  <c:v>5287</c:v>
                </c:pt>
                <c:pt idx="293">
                  <c:v>5288</c:v>
                </c:pt>
                <c:pt idx="294">
                  <c:v>5289</c:v>
                </c:pt>
                <c:pt idx="295">
                  <c:v>5290</c:v>
                </c:pt>
                <c:pt idx="296">
                  <c:v>5291</c:v>
                </c:pt>
                <c:pt idx="297">
                  <c:v>5292</c:v>
                </c:pt>
                <c:pt idx="298">
                  <c:v>5293</c:v>
                </c:pt>
                <c:pt idx="299">
                  <c:v>5294</c:v>
                </c:pt>
                <c:pt idx="300">
                  <c:v>5295</c:v>
                </c:pt>
                <c:pt idx="301">
                  <c:v>5296</c:v>
                </c:pt>
                <c:pt idx="302">
                  <c:v>5297</c:v>
                </c:pt>
                <c:pt idx="303">
                  <c:v>5298</c:v>
                </c:pt>
                <c:pt idx="304">
                  <c:v>5299</c:v>
                </c:pt>
                <c:pt idx="305">
                  <c:v>5300</c:v>
                </c:pt>
                <c:pt idx="306">
                  <c:v>5301</c:v>
                </c:pt>
                <c:pt idx="307">
                  <c:v>5302</c:v>
                </c:pt>
                <c:pt idx="308">
                  <c:v>5303</c:v>
                </c:pt>
                <c:pt idx="309">
                  <c:v>5304</c:v>
                </c:pt>
                <c:pt idx="310">
                  <c:v>5305</c:v>
                </c:pt>
                <c:pt idx="311">
                  <c:v>5306</c:v>
                </c:pt>
                <c:pt idx="312">
                  <c:v>5307</c:v>
                </c:pt>
                <c:pt idx="313">
                  <c:v>5308</c:v>
                </c:pt>
                <c:pt idx="314">
                  <c:v>5309</c:v>
                </c:pt>
                <c:pt idx="315">
                  <c:v>5310</c:v>
                </c:pt>
                <c:pt idx="316">
                  <c:v>5311</c:v>
                </c:pt>
                <c:pt idx="317">
                  <c:v>5312</c:v>
                </c:pt>
                <c:pt idx="318">
                  <c:v>5313</c:v>
                </c:pt>
                <c:pt idx="319">
                  <c:v>5314</c:v>
                </c:pt>
                <c:pt idx="320">
                  <c:v>5315</c:v>
                </c:pt>
                <c:pt idx="321">
                  <c:v>5316</c:v>
                </c:pt>
                <c:pt idx="322">
                  <c:v>5317</c:v>
                </c:pt>
                <c:pt idx="323">
                  <c:v>5318</c:v>
                </c:pt>
                <c:pt idx="324">
                  <c:v>5319</c:v>
                </c:pt>
                <c:pt idx="325">
                  <c:v>5320</c:v>
                </c:pt>
                <c:pt idx="326">
                  <c:v>5321</c:v>
                </c:pt>
                <c:pt idx="327">
                  <c:v>5322</c:v>
                </c:pt>
                <c:pt idx="328">
                  <c:v>5323</c:v>
                </c:pt>
                <c:pt idx="329">
                  <c:v>5324</c:v>
                </c:pt>
                <c:pt idx="330">
                  <c:v>5325</c:v>
                </c:pt>
                <c:pt idx="331">
                  <c:v>5326</c:v>
                </c:pt>
                <c:pt idx="332">
                  <c:v>5327</c:v>
                </c:pt>
                <c:pt idx="333">
                  <c:v>5328</c:v>
                </c:pt>
                <c:pt idx="334">
                  <c:v>5329</c:v>
                </c:pt>
                <c:pt idx="335">
                  <c:v>5330</c:v>
                </c:pt>
                <c:pt idx="336">
                  <c:v>5331</c:v>
                </c:pt>
                <c:pt idx="337">
                  <c:v>5332</c:v>
                </c:pt>
                <c:pt idx="338">
                  <c:v>5333</c:v>
                </c:pt>
                <c:pt idx="339">
                  <c:v>5334</c:v>
                </c:pt>
                <c:pt idx="340">
                  <c:v>5335</c:v>
                </c:pt>
                <c:pt idx="341">
                  <c:v>5336</c:v>
                </c:pt>
                <c:pt idx="342">
                  <c:v>5337</c:v>
                </c:pt>
                <c:pt idx="343">
                  <c:v>5338</c:v>
                </c:pt>
                <c:pt idx="344">
                  <c:v>5339</c:v>
                </c:pt>
                <c:pt idx="345">
                  <c:v>5340</c:v>
                </c:pt>
                <c:pt idx="346">
                  <c:v>5341</c:v>
                </c:pt>
                <c:pt idx="347">
                  <c:v>5342</c:v>
                </c:pt>
                <c:pt idx="348">
                  <c:v>5343</c:v>
                </c:pt>
                <c:pt idx="349">
                  <c:v>5344</c:v>
                </c:pt>
                <c:pt idx="350">
                  <c:v>5345</c:v>
                </c:pt>
                <c:pt idx="351">
                  <c:v>5346</c:v>
                </c:pt>
                <c:pt idx="352">
                  <c:v>5347</c:v>
                </c:pt>
                <c:pt idx="353">
                  <c:v>5348</c:v>
                </c:pt>
                <c:pt idx="354">
                  <c:v>5349</c:v>
                </c:pt>
                <c:pt idx="355">
                  <c:v>5350</c:v>
                </c:pt>
                <c:pt idx="356">
                  <c:v>5351</c:v>
                </c:pt>
                <c:pt idx="357">
                  <c:v>5352</c:v>
                </c:pt>
                <c:pt idx="358">
                  <c:v>5353</c:v>
                </c:pt>
                <c:pt idx="359">
                  <c:v>5354</c:v>
                </c:pt>
                <c:pt idx="360">
                  <c:v>5355</c:v>
                </c:pt>
                <c:pt idx="361">
                  <c:v>5356</c:v>
                </c:pt>
                <c:pt idx="362">
                  <c:v>5357</c:v>
                </c:pt>
                <c:pt idx="363">
                  <c:v>5358</c:v>
                </c:pt>
                <c:pt idx="364">
                  <c:v>5359</c:v>
                </c:pt>
                <c:pt idx="365">
                  <c:v>5360</c:v>
                </c:pt>
                <c:pt idx="366">
                  <c:v>5361</c:v>
                </c:pt>
                <c:pt idx="367">
                  <c:v>5362</c:v>
                </c:pt>
                <c:pt idx="368">
                  <c:v>5363</c:v>
                </c:pt>
                <c:pt idx="369">
                  <c:v>5364</c:v>
                </c:pt>
                <c:pt idx="370">
                  <c:v>5365</c:v>
                </c:pt>
                <c:pt idx="371">
                  <c:v>5366</c:v>
                </c:pt>
                <c:pt idx="372">
                  <c:v>5367</c:v>
                </c:pt>
                <c:pt idx="373">
                  <c:v>5368</c:v>
                </c:pt>
                <c:pt idx="374">
                  <c:v>5369</c:v>
                </c:pt>
                <c:pt idx="375">
                  <c:v>5370</c:v>
                </c:pt>
                <c:pt idx="376">
                  <c:v>5371</c:v>
                </c:pt>
                <c:pt idx="377">
                  <c:v>5372</c:v>
                </c:pt>
                <c:pt idx="378">
                  <c:v>5373</c:v>
                </c:pt>
                <c:pt idx="379">
                  <c:v>5374</c:v>
                </c:pt>
                <c:pt idx="380">
                  <c:v>5375</c:v>
                </c:pt>
                <c:pt idx="381">
                  <c:v>5376</c:v>
                </c:pt>
                <c:pt idx="382">
                  <c:v>5377</c:v>
                </c:pt>
                <c:pt idx="383">
                  <c:v>5378</c:v>
                </c:pt>
                <c:pt idx="384">
                  <c:v>5379</c:v>
                </c:pt>
                <c:pt idx="385">
                  <c:v>5380</c:v>
                </c:pt>
                <c:pt idx="386">
                  <c:v>5381</c:v>
                </c:pt>
                <c:pt idx="387">
                  <c:v>5382</c:v>
                </c:pt>
                <c:pt idx="388">
                  <c:v>5383</c:v>
                </c:pt>
                <c:pt idx="389">
                  <c:v>5384</c:v>
                </c:pt>
                <c:pt idx="390">
                  <c:v>5385</c:v>
                </c:pt>
                <c:pt idx="391">
                  <c:v>5386</c:v>
                </c:pt>
                <c:pt idx="392">
                  <c:v>5387</c:v>
                </c:pt>
                <c:pt idx="393">
                  <c:v>5388</c:v>
                </c:pt>
                <c:pt idx="394">
                  <c:v>5389</c:v>
                </c:pt>
                <c:pt idx="395">
                  <c:v>5390</c:v>
                </c:pt>
                <c:pt idx="396">
                  <c:v>5391</c:v>
                </c:pt>
                <c:pt idx="397">
                  <c:v>5392</c:v>
                </c:pt>
                <c:pt idx="398">
                  <c:v>5393</c:v>
                </c:pt>
                <c:pt idx="399">
                  <c:v>5394</c:v>
                </c:pt>
                <c:pt idx="400">
                  <c:v>5395</c:v>
                </c:pt>
                <c:pt idx="401">
                  <c:v>5396</c:v>
                </c:pt>
                <c:pt idx="402">
                  <c:v>5397</c:v>
                </c:pt>
                <c:pt idx="403">
                  <c:v>5398</c:v>
                </c:pt>
                <c:pt idx="404">
                  <c:v>5399</c:v>
                </c:pt>
                <c:pt idx="405">
                  <c:v>5400</c:v>
                </c:pt>
                <c:pt idx="406">
                  <c:v>5401</c:v>
                </c:pt>
                <c:pt idx="407">
                  <c:v>5402</c:v>
                </c:pt>
                <c:pt idx="408">
                  <c:v>5403</c:v>
                </c:pt>
                <c:pt idx="409">
                  <c:v>5404</c:v>
                </c:pt>
                <c:pt idx="410">
                  <c:v>5405</c:v>
                </c:pt>
                <c:pt idx="411">
                  <c:v>5406</c:v>
                </c:pt>
                <c:pt idx="412">
                  <c:v>5407</c:v>
                </c:pt>
                <c:pt idx="413">
                  <c:v>5408</c:v>
                </c:pt>
                <c:pt idx="414">
                  <c:v>5409</c:v>
                </c:pt>
                <c:pt idx="415">
                  <c:v>5410</c:v>
                </c:pt>
                <c:pt idx="416">
                  <c:v>5411</c:v>
                </c:pt>
                <c:pt idx="417">
                  <c:v>5412</c:v>
                </c:pt>
                <c:pt idx="418">
                  <c:v>5413</c:v>
                </c:pt>
                <c:pt idx="419">
                  <c:v>5414</c:v>
                </c:pt>
                <c:pt idx="420">
                  <c:v>5415</c:v>
                </c:pt>
                <c:pt idx="421">
                  <c:v>5416</c:v>
                </c:pt>
                <c:pt idx="422">
                  <c:v>5417</c:v>
                </c:pt>
                <c:pt idx="423">
                  <c:v>5418</c:v>
                </c:pt>
                <c:pt idx="424">
                  <c:v>5419</c:v>
                </c:pt>
                <c:pt idx="425">
                  <c:v>5420</c:v>
                </c:pt>
                <c:pt idx="426">
                  <c:v>5421</c:v>
                </c:pt>
                <c:pt idx="427">
                  <c:v>5422</c:v>
                </c:pt>
                <c:pt idx="428">
                  <c:v>5423</c:v>
                </c:pt>
                <c:pt idx="429">
                  <c:v>5424</c:v>
                </c:pt>
                <c:pt idx="430">
                  <c:v>5425</c:v>
                </c:pt>
                <c:pt idx="431">
                  <c:v>5426</c:v>
                </c:pt>
                <c:pt idx="432">
                  <c:v>5427</c:v>
                </c:pt>
                <c:pt idx="433">
                  <c:v>5428</c:v>
                </c:pt>
                <c:pt idx="434">
                  <c:v>5429</c:v>
                </c:pt>
                <c:pt idx="435">
                  <c:v>5430</c:v>
                </c:pt>
                <c:pt idx="436">
                  <c:v>5431</c:v>
                </c:pt>
                <c:pt idx="437">
                  <c:v>5432</c:v>
                </c:pt>
                <c:pt idx="438">
                  <c:v>5433</c:v>
                </c:pt>
                <c:pt idx="439">
                  <c:v>5434</c:v>
                </c:pt>
                <c:pt idx="440">
                  <c:v>5435</c:v>
                </c:pt>
                <c:pt idx="441">
                  <c:v>5436</c:v>
                </c:pt>
                <c:pt idx="442">
                  <c:v>5437</c:v>
                </c:pt>
                <c:pt idx="443">
                  <c:v>5438</c:v>
                </c:pt>
                <c:pt idx="444">
                  <c:v>5439</c:v>
                </c:pt>
                <c:pt idx="445">
                  <c:v>5440</c:v>
                </c:pt>
                <c:pt idx="446">
                  <c:v>5441</c:v>
                </c:pt>
                <c:pt idx="447">
                  <c:v>5442</c:v>
                </c:pt>
                <c:pt idx="448">
                  <c:v>5443</c:v>
                </c:pt>
                <c:pt idx="449">
                  <c:v>5444</c:v>
                </c:pt>
                <c:pt idx="450">
                  <c:v>5445</c:v>
                </c:pt>
                <c:pt idx="451">
                  <c:v>5446</c:v>
                </c:pt>
                <c:pt idx="452">
                  <c:v>5447</c:v>
                </c:pt>
                <c:pt idx="453">
                  <c:v>5448</c:v>
                </c:pt>
                <c:pt idx="454">
                  <c:v>5449</c:v>
                </c:pt>
                <c:pt idx="455">
                  <c:v>5450</c:v>
                </c:pt>
                <c:pt idx="456">
                  <c:v>5451</c:v>
                </c:pt>
                <c:pt idx="457">
                  <c:v>5452</c:v>
                </c:pt>
                <c:pt idx="458">
                  <c:v>5453</c:v>
                </c:pt>
                <c:pt idx="459">
                  <c:v>5454</c:v>
                </c:pt>
                <c:pt idx="460">
                  <c:v>5455</c:v>
                </c:pt>
                <c:pt idx="461">
                  <c:v>5456</c:v>
                </c:pt>
                <c:pt idx="462">
                  <c:v>5457</c:v>
                </c:pt>
                <c:pt idx="463">
                  <c:v>5458</c:v>
                </c:pt>
                <c:pt idx="464">
                  <c:v>5459</c:v>
                </c:pt>
                <c:pt idx="465">
                  <c:v>5460</c:v>
                </c:pt>
                <c:pt idx="466">
                  <c:v>5461</c:v>
                </c:pt>
                <c:pt idx="467">
                  <c:v>5462</c:v>
                </c:pt>
                <c:pt idx="468">
                  <c:v>5463</c:v>
                </c:pt>
                <c:pt idx="469">
                  <c:v>5464</c:v>
                </c:pt>
                <c:pt idx="470">
                  <c:v>5465</c:v>
                </c:pt>
                <c:pt idx="471">
                  <c:v>5466</c:v>
                </c:pt>
                <c:pt idx="472">
                  <c:v>5467</c:v>
                </c:pt>
                <c:pt idx="473">
                  <c:v>5468</c:v>
                </c:pt>
                <c:pt idx="474">
                  <c:v>5469</c:v>
                </c:pt>
                <c:pt idx="475">
                  <c:v>5470</c:v>
                </c:pt>
                <c:pt idx="476">
                  <c:v>5471</c:v>
                </c:pt>
                <c:pt idx="477">
                  <c:v>5472</c:v>
                </c:pt>
                <c:pt idx="478">
                  <c:v>5473</c:v>
                </c:pt>
                <c:pt idx="479">
                  <c:v>5474</c:v>
                </c:pt>
                <c:pt idx="480">
                  <c:v>5475</c:v>
                </c:pt>
                <c:pt idx="481">
                  <c:v>5476</c:v>
                </c:pt>
                <c:pt idx="482">
                  <c:v>5477</c:v>
                </c:pt>
                <c:pt idx="483">
                  <c:v>5478</c:v>
                </c:pt>
                <c:pt idx="484">
                  <c:v>5479</c:v>
                </c:pt>
                <c:pt idx="485">
                  <c:v>5480</c:v>
                </c:pt>
                <c:pt idx="486">
                  <c:v>5481</c:v>
                </c:pt>
                <c:pt idx="487">
                  <c:v>5482</c:v>
                </c:pt>
                <c:pt idx="488">
                  <c:v>5483</c:v>
                </c:pt>
                <c:pt idx="489">
                  <c:v>5484</c:v>
                </c:pt>
                <c:pt idx="490">
                  <c:v>5485</c:v>
                </c:pt>
                <c:pt idx="491">
                  <c:v>5486</c:v>
                </c:pt>
                <c:pt idx="492">
                  <c:v>5487</c:v>
                </c:pt>
                <c:pt idx="493">
                  <c:v>5488</c:v>
                </c:pt>
                <c:pt idx="494">
                  <c:v>5489</c:v>
                </c:pt>
                <c:pt idx="495">
                  <c:v>5490</c:v>
                </c:pt>
                <c:pt idx="496">
                  <c:v>5491</c:v>
                </c:pt>
                <c:pt idx="497">
                  <c:v>5492</c:v>
                </c:pt>
                <c:pt idx="498">
                  <c:v>5493</c:v>
                </c:pt>
                <c:pt idx="499">
                  <c:v>5494</c:v>
                </c:pt>
                <c:pt idx="500">
                  <c:v>5495</c:v>
                </c:pt>
              </c:numCache>
            </c:numRef>
          </c:xVal>
          <c:yVal>
            <c:numRef>
              <c:f>0</c:f>
              <c:numCache>
                <c:formatCode>General</c:formatCode>
                <c:ptCount val="501"/>
                <c:pt idx="0">
                  <c:v>-118.316</c:v>
                </c:pt>
                <c:pt idx="1">
                  <c:v>-119.48100000000002</c:v>
                </c:pt>
                <c:pt idx="2">
                  <c:v>-119.04600000000002</c:v>
                </c:pt>
                <c:pt idx="3">
                  <c:v>-118.377</c:v>
                </c:pt>
                <c:pt idx="4">
                  <c:v>-119.739</c:v>
                </c:pt>
                <c:pt idx="5">
                  <c:v>-119.923</c:v>
                </c:pt>
                <c:pt idx="6">
                  <c:v>-119.524</c:v>
                </c:pt>
                <c:pt idx="7">
                  <c:v>-119.285</c:v>
                </c:pt>
                <c:pt idx="8">
                  <c:v>-121.788</c:v>
                </c:pt>
                <c:pt idx="9">
                  <c:v>-120.88</c:v>
                </c:pt>
                <c:pt idx="10">
                  <c:v>-119.101</c:v>
                </c:pt>
                <c:pt idx="11">
                  <c:v>-120.41400000000014</c:v>
                </c:pt>
                <c:pt idx="12">
                  <c:v>-119.75700000000002</c:v>
                </c:pt>
                <c:pt idx="13">
                  <c:v>-120.46900000000002</c:v>
                </c:pt>
                <c:pt idx="14">
                  <c:v>-119.41400000000014</c:v>
                </c:pt>
                <c:pt idx="15">
                  <c:v>-119.35899999999998</c:v>
                </c:pt>
                <c:pt idx="16">
                  <c:v>-120.224</c:v>
                </c:pt>
                <c:pt idx="17">
                  <c:v>-119.54300000000002</c:v>
                </c:pt>
                <c:pt idx="18">
                  <c:v>-120.15599999999998</c:v>
                </c:pt>
                <c:pt idx="19">
                  <c:v>-119.54300000000002</c:v>
                </c:pt>
                <c:pt idx="20">
                  <c:v>-120.65899999999998</c:v>
                </c:pt>
                <c:pt idx="21">
                  <c:v>-119.04</c:v>
                </c:pt>
                <c:pt idx="22">
                  <c:v>-120.377</c:v>
                </c:pt>
                <c:pt idx="23">
                  <c:v>-118.91700000000014</c:v>
                </c:pt>
                <c:pt idx="24">
                  <c:v>-118.75700000000002</c:v>
                </c:pt>
                <c:pt idx="25">
                  <c:v>-119.604</c:v>
                </c:pt>
                <c:pt idx="26">
                  <c:v>-119.843</c:v>
                </c:pt>
                <c:pt idx="27">
                  <c:v>-121.49400000000014</c:v>
                </c:pt>
                <c:pt idx="28">
                  <c:v>-119.113</c:v>
                </c:pt>
                <c:pt idx="29">
                  <c:v>-118.57299999999998</c:v>
                </c:pt>
                <c:pt idx="30">
                  <c:v>-120.29100000000012</c:v>
                </c:pt>
                <c:pt idx="31">
                  <c:v>-119.702</c:v>
                </c:pt>
                <c:pt idx="32">
                  <c:v>-120.26700000000002</c:v>
                </c:pt>
                <c:pt idx="33">
                  <c:v>-119.69</c:v>
                </c:pt>
                <c:pt idx="34">
                  <c:v>-120.07599999999998</c:v>
                </c:pt>
                <c:pt idx="35">
                  <c:v>-121.021</c:v>
                </c:pt>
                <c:pt idx="36">
                  <c:v>-117.776</c:v>
                </c:pt>
                <c:pt idx="37">
                  <c:v>-120.88</c:v>
                </c:pt>
                <c:pt idx="38">
                  <c:v>-121.254</c:v>
                </c:pt>
                <c:pt idx="39">
                  <c:v>-119.42</c:v>
                </c:pt>
                <c:pt idx="40">
                  <c:v>-120.273</c:v>
                </c:pt>
                <c:pt idx="41">
                  <c:v>-118.75700000000002</c:v>
                </c:pt>
                <c:pt idx="42">
                  <c:v>-119.101</c:v>
                </c:pt>
                <c:pt idx="43">
                  <c:v>-118.45700000000002</c:v>
                </c:pt>
                <c:pt idx="44">
                  <c:v>-118.727</c:v>
                </c:pt>
                <c:pt idx="45">
                  <c:v>-119.41400000000014</c:v>
                </c:pt>
                <c:pt idx="46">
                  <c:v>-119.29700000000012</c:v>
                </c:pt>
                <c:pt idx="47">
                  <c:v>-119.04600000000002</c:v>
                </c:pt>
                <c:pt idx="48">
                  <c:v>-117.98400000000002</c:v>
                </c:pt>
                <c:pt idx="49">
                  <c:v>-117.923</c:v>
                </c:pt>
                <c:pt idx="50">
                  <c:v>-119.46300000000002</c:v>
                </c:pt>
                <c:pt idx="51">
                  <c:v>-119.45100000000002</c:v>
                </c:pt>
                <c:pt idx="52">
                  <c:v>-120.751</c:v>
                </c:pt>
                <c:pt idx="53">
                  <c:v>-120.23</c:v>
                </c:pt>
                <c:pt idx="54">
                  <c:v>-118.40100000000002</c:v>
                </c:pt>
                <c:pt idx="55">
                  <c:v>-121.395</c:v>
                </c:pt>
                <c:pt idx="56">
                  <c:v>-120.55499999999999</c:v>
                </c:pt>
                <c:pt idx="57">
                  <c:v>-117.94700000000016</c:v>
                </c:pt>
                <c:pt idx="58">
                  <c:v>-119.62199999999999</c:v>
                </c:pt>
                <c:pt idx="59">
                  <c:v>-118.721</c:v>
                </c:pt>
                <c:pt idx="60">
                  <c:v>-118.506</c:v>
                </c:pt>
                <c:pt idx="61">
                  <c:v>-120.32199999999999</c:v>
                </c:pt>
                <c:pt idx="62">
                  <c:v>-118.85499999999999</c:v>
                </c:pt>
                <c:pt idx="63">
                  <c:v>-119.273</c:v>
                </c:pt>
                <c:pt idx="64">
                  <c:v>-117.88</c:v>
                </c:pt>
                <c:pt idx="65">
                  <c:v>-117.36499999999999</c:v>
                </c:pt>
                <c:pt idx="66">
                  <c:v>-119.898</c:v>
                </c:pt>
                <c:pt idx="67">
                  <c:v>-119.604</c:v>
                </c:pt>
                <c:pt idx="68">
                  <c:v>-120.13199999999999</c:v>
                </c:pt>
                <c:pt idx="69">
                  <c:v>-118.849</c:v>
                </c:pt>
                <c:pt idx="70">
                  <c:v>-118.181</c:v>
                </c:pt>
                <c:pt idx="71">
                  <c:v>-119.08199999999999</c:v>
                </c:pt>
                <c:pt idx="72">
                  <c:v>-117.107</c:v>
                </c:pt>
                <c:pt idx="73">
                  <c:v>-118.75700000000002</c:v>
                </c:pt>
                <c:pt idx="74">
                  <c:v>-119.309</c:v>
                </c:pt>
                <c:pt idx="75">
                  <c:v>-117.12499999999999</c:v>
                </c:pt>
                <c:pt idx="76">
                  <c:v>-119.71400000000014</c:v>
                </c:pt>
                <c:pt idx="77">
                  <c:v>-119.46300000000002</c:v>
                </c:pt>
                <c:pt idx="78">
                  <c:v>-119.96600000000002</c:v>
                </c:pt>
                <c:pt idx="79">
                  <c:v>-118.29100000000012</c:v>
                </c:pt>
                <c:pt idx="80">
                  <c:v>-119.35899999999998</c:v>
                </c:pt>
                <c:pt idx="81">
                  <c:v>-118.389</c:v>
                </c:pt>
                <c:pt idx="82">
                  <c:v>-120.819</c:v>
                </c:pt>
                <c:pt idx="83">
                  <c:v>-120.782</c:v>
                </c:pt>
                <c:pt idx="84">
                  <c:v>-119.346</c:v>
                </c:pt>
                <c:pt idx="85">
                  <c:v>-119.35899999999998</c:v>
                </c:pt>
                <c:pt idx="86">
                  <c:v>-118.55499999999999</c:v>
                </c:pt>
                <c:pt idx="87">
                  <c:v>-119.56700000000002</c:v>
                </c:pt>
                <c:pt idx="88">
                  <c:v>-118.033</c:v>
                </c:pt>
                <c:pt idx="89">
                  <c:v>-117.874</c:v>
                </c:pt>
                <c:pt idx="90">
                  <c:v>-118.48100000000002</c:v>
                </c:pt>
                <c:pt idx="91">
                  <c:v>-119.254</c:v>
                </c:pt>
                <c:pt idx="92">
                  <c:v>-117.224</c:v>
                </c:pt>
                <c:pt idx="93">
                  <c:v>-117.089</c:v>
                </c:pt>
                <c:pt idx="94">
                  <c:v>-119.205</c:v>
                </c:pt>
                <c:pt idx="95">
                  <c:v>-119.733</c:v>
                </c:pt>
                <c:pt idx="96">
                  <c:v>-119.21100000000014</c:v>
                </c:pt>
                <c:pt idx="97">
                  <c:v>-120.57899999999998</c:v>
                </c:pt>
                <c:pt idx="98">
                  <c:v>-119.63499999999999</c:v>
                </c:pt>
                <c:pt idx="99">
                  <c:v>-118.745</c:v>
                </c:pt>
                <c:pt idx="100">
                  <c:v>-118.85499999999999</c:v>
                </c:pt>
                <c:pt idx="101">
                  <c:v>-119.53</c:v>
                </c:pt>
                <c:pt idx="102">
                  <c:v>-118.61</c:v>
                </c:pt>
                <c:pt idx="103">
                  <c:v>-119.96000000000002</c:v>
                </c:pt>
                <c:pt idx="104">
                  <c:v>-117.97799999999999</c:v>
                </c:pt>
                <c:pt idx="105">
                  <c:v>-120.95400000000002</c:v>
                </c:pt>
                <c:pt idx="106">
                  <c:v>-118.782</c:v>
                </c:pt>
                <c:pt idx="107">
                  <c:v>-120.745</c:v>
                </c:pt>
                <c:pt idx="108">
                  <c:v>-119.033</c:v>
                </c:pt>
                <c:pt idx="109">
                  <c:v>-119.837</c:v>
                </c:pt>
                <c:pt idx="110">
                  <c:v>-120.248</c:v>
                </c:pt>
                <c:pt idx="111">
                  <c:v>-119.35899999999998</c:v>
                </c:pt>
                <c:pt idx="112">
                  <c:v>-119.113</c:v>
                </c:pt>
                <c:pt idx="113">
                  <c:v>-117.54300000000002</c:v>
                </c:pt>
                <c:pt idx="114">
                  <c:v>-118.021</c:v>
                </c:pt>
                <c:pt idx="115">
                  <c:v>-120.31</c:v>
                </c:pt>
                <c:pt idx="116">
                  <c:v>-118.42</c:v>
                </c:pt>
                <c:pt idx="117">
                  <c:v>-119.813</c:v>
                </c:pt>
                <c:pt idx="118">
                  <c:v>-118.702</c:v>
                </c:pt>
                <c:pt idx="119">
                  <c:v>-118.57299999999998</c:v>
                </c:pt>
                <c:pt idx="120">
                  <c:v>-117.85499999999999</c:v>
                </c:pt>
                <c:pt idx="121">
                  <c:v>-119.003</c:v>
                </c:pt>
                <c:pt idx="122">
                  <c:v>-117.95400000000002</c:v>
                </c:pt>
                <c:pt idx="123">
                  <c:v>-118.44400000000016</c:v>
                </c:pt>
                <c:pt idx="124">
                  <c:v>-118.94100000000016</c:v>
                </c:pt>
                <c:pt idx="125">
                  <c:v>-119.65299999999998</c:v>
                </c:pt>
                <c:pt idx="126">
                  <c:v>-121.26700000000002</c:v>
                </c:pt>
                <c:pt idx="127">
                  <c:v>-118.36499999999999</c:v>
                </c:pt>
                <c:pt idx="128">
                  <c:v>-118.905</c:v>
                </c:pt>
                <c:pt idx="129">
                  <c:v>-118.14999999999999</c:v>
                </c:pt>
                <c:pt idx="130">
                  <c:v>-117.371</c:v>
                </c:pt>
                <c:pt idx="131">
                  <c:v>-118.224</c:v>
                </c:pt>
                <c:pt idx="132">
                  <c:v>-118.67799999999998</c:v>
                </c:pt>
                <c:pt idx="133">
                  <c:v>-118.377</c:v>
                </c:pt>
                <c:pt idx="134">
                  <c:v>-117.34</c:v>
                </c:pt>
                <c:pt idx="135">
                  <c:v>-119.86799999999999</c:v>
                </c:pt>
                <c:pt idx="136">
                  <c:v>-118.53</c:v>
                </c:pt>
                <c:pt idx="137">
                  <c:v>-119.346</c:v>
                </c:pt>
                <c:pt idx="138">
                  <c:v>-117.849</c:v>
                </c:pt>
                <c:pt idx="139">
                  <c:v>-117.56100000000002</c:v>
                </c:pt>
                <c:pt idx="140">
                  <c:v>-119.71400000000014</c:v>
                </c:pt>
                <c:pt idx="141">
                  <c:v>-119.57899999999998</c:v>
                </c:pt>
                <c:pt idx="142">
                  <c:v>-117.309</c:v>
                </c:pt>
                <c:pt idx="143">
                  <c:v>-119.383</c:v>
                </c:pt>
                <c:pt idx="144">
                  <c:v>-119.727</c:v>
                </c:pt>
                <c:pt idx="145">
                  <c:v>-118.819</c:v>
                </c:pt>
                <c:pt idx="146">
                  <c:v>-119.65299999999998</c:v>
                </c:pt>
                <c:pt idx="147">
                  <c:v>-120.44400000000016</c:v>
                </c:pt>
                <c:pt idx="148">
                  <c:v>-119.095</c:v>
                </c:pt>
                <c:pt idx="149">
                  <c:v>-118.782</c:v>
                </c:pt>
                <c:pt idx="150">
                  <c:v>-117.05199999999999</c:v>
                </c:pt>
                <c:pt idx="151">
                  <c:v>-118.75700000000002</c:v>
                </c:pt>
                <c:pt idx="152">
                  <c:v>-119.598</c:v>
                </c:pt>
                <c:pt idx="153">
                  <c:v>-119.54900000000002</c:v>
                </c:pt>
                <c:pt idx="154">
                  <c:v>-119.702</c:v>
                </c:pt>
                <c:pt idx="155">
                  <c:v>-119.54300000000002</c:v>
                </c:pt>
                <c:pt idx="156">
                  <c:v>-120.23</c:v>
                </c:pt>
                <c:pt idx="157">
                  <c:v>-118.23</c:v>
                </c:pt>
                <c:pt idx="158">
                  <c:v>-117.97799999999999</c:v>
                </c:pt>
                <c:pt idx="159">
                  <c:v>-118.14400000000002</c:v>
                </c:pt>
                <c:pt idx="160">
                  <c:v>-119.08199999999999</c:v>
                </c:pt>
                <c:pt idx="161">
                  <c:v>-118.99700000000014</c:v>
                </c:pt>
                <c:pt idx="162">
                  <c:v>-119.015</c:v>
                </c:pt>
                <c:pt idx="163">
                  <c:v>-119.199</c:v>
                </c:pt>
                <c:pt idx="164">
                  <c:v>-119.57299999999998</c:v>
                </c:pt>
                <c:pt idx="165">
                  <c:v>-118.71400000000014</c:v>
                </c:pt>
                <c:pt idx="166">
                  <c:v>-118.94100000000016</c:v>
                </c:pt>
                <c:pt idx="167">
                  <c:v>-118.892</c:v>
                </c:pt>
                <c:pt idx="168">
                  <c:v>-118.56100000000002</c:v>
                </c:pt>
                <c:pt idx="169">
                  <c:v>-117.44400000000016</c:v>
                </c:pt>
                <c:pt idx="170">
                  <c:v>-120.29100000000012</c:v>
                </c:pt>
                <c:pt idx="171">
                  <c:v>-119.54300000000002</c:v>
                </c:pt>
                <c:pt idx="172">
                  <c:v>-118.54300000000002</c:v>
                </c:pt>
                <c:pt idx="173">
                  <c:v>-118.86799999999999</c:v>
                </c:pt>
                <c:pt idx="174">
                  <c:v>-117.536</c:v>
                </c:pt>
                <c:pt idx="175">
                  <c:v>-119.42</c:v>
                </c:pt>
                <c:pt idx="176">
                  <c:v>-121.187</c:v>
                </c:pt>
                <c:pt idx="177">
                  <c:v>-118.67099999999998</c:v>
                </c:pt>
                <c:pt idx="178">
                  <c:v>-119.524</c:v>
                </c:pt>
                <c:pt idx="179">
                  <c:v>-120.48100000000002</c:v>
                </c:pt>
                <c:pt idx="180">
                  <c:v>-116.75700000000002</c:v>
                </c:pt>
                <c:pt idx="181">
                  <c:v>-120.62199999999999</c:v>
                </c:pt>
                <c:pt idx="182">
                  <c:v>-118.819</c:v>
                </c:pt>
                <c:pt idx="183">
                  <c:v>-119.813</c:v>
                </c:pt>
                <c:pt idx="184">
                  <c:v>-119.54900000000002</c:v>
                </c:pt>
                <c:pt idx="185">
                  <c:v>-121.224</c:v>
                </c:pt>
                <c:pt idx="186">
                  <c:v>-121.027</c:v>
                </c:pt>
                <c:pt idx="187">
                  <c:v>-120.32799999999999</c:v>
                </c:pt>
                <c:pt idx="188">
                  <c:v>-117.71400000000014</c:v>
                </c:pt>
                <c:pt idx="189">
                  <c:v>-122.426</c:v>
                </c:pt>
                <c:pt idx="190">
                  <c:v>-118.48700000000002</c:v>
                </c:pt>
                <c:pt idx="191">
                  <c:v>-118.79400000000012</c:v>
                </c:pt>
                <c:pt idx="192">
                  <c:v>-119.07</c:v>
                </c:pt>
                <c:pt idx="193">
                  <c:v>-121.26</c:v>
                </c:pt>
                <c:pt idx="194">
                  <c:v>-119.86199999999999</c:v>
                </c:pt>
                <c:pt idx="195">
                  <c:v>-119.402</c:v>
                </c:pt>
                <c:pt idx="196">
                  <c:v>-119.07</c:v>
                </c:pt>
                <c:pt idx="197">
                  <c:v>-119.15599999999998</c:v>
                </c:pt>
                <c:pt idx="198">
                  <c:v>-117.79400000000012</c:v>
                </c:pt>
                <c:pt idx="199">
                  <c:v>-118.874</c:v>
                </c:pt>
                <c:pt idx="200">
                  <c:v>-120.187</c:v>
                </c:pt>
                <c:pt idx="201">
                  <c:v>-119.94800000000002</c:v>
                </c:pt>
                <c:pt idx="202">
                  <c:v>-119.61</c:v>
                </c:pt>
                <c:pt idx="203">
                  <c:v>-119.303</c:v>
                </c:pt>
                <c:pt idx="204">
                  <c:v>-119.346</c:v>
                </c:pt>
                <c:pt idx="205">
                  <c:v>-120.35899999999998</c:v>
                </c:pt>
                <c:pt idx="206">
                  <c:v>-119.65299999999998</c:v>
                </c:pt>
                <c:pt idx="207">
                  <c:v>-118.12499999999999</c:v>
                </c:pt>
                <c:pt idx="208">
                  <c:v>-118.874</c:v>
                </c:pt>
                <c:pt idx="209">
                  <c:v>-116.923</c:v>
                </c:pt>
                <c:pt idx="210">
                  <c:v>-119.08199999999999</c:v>
                </c:pt>
                <c:pt idx="211">
                  <c:v>-119.819</c:v>
                </c:pt>
                <c:pt idx="212">
                  <c:v>-118.46300000000002</c:v>
                </c:pt>
                <c:pt idx="213">
                  <c:v>-119.57899999999998</c:v>
                </c:pt>
                <c:pt idx="214">
                  <c:v>-119.426</c:v>
                </c:pt>
                <c:pt idx="215">
                  <c:v>-119.15599999999998</c:v>
                </c:pt>
                <c:pt idx="216">
                  <c:v>-117.61</c:v>
                </c:pt>
                <c:pt idx="217">
                  <c:v>-119.97799999999999</c:v>
                </c:pt>
                <c:pt idx="218">
                  <c:v>-118.524</c:v>
                </c:pt>
                <c:pt idx="219">
                  <c:v>-119.12499999999999</c:v>
                </c:pt>
                <c:pt idx="220">
                  <c:v>-118.886</c:v>
                </c:pt>
                <c:pt idx="221">
                  <c:v>-118.702</c:v>
                </c:pt>
                <c:pt idx="222">
                  <c:v>-117.96600000000002</c:v>
                </c:pt>
                <c:pt idx="223">
                  <c:v>-120.47499999999999</c:v>
                </c:pt>
                <c:pt idx="224">
                  <c:v>-120.512</c:v>
                </c:pt>
                <c:pt idx="225">
                  <c:v>-119.923</c:v>
                </c:pt>
                <c:pt idx="226">
                  <c:v>-120.604</c:v>
                </c:pt>
                <c:pt idx="227">
                  <c:v>-119.67099999999998</c:v>
                </c:pt>
                <c:pt idx="228">
                  <c:v>-120.82499999999999</c:v>
                </c:pt>
                <c:pt idx="229">
                  <c:v>-122.113</c:v>
                </c:pt>
                <c:pt idx="230">
                  <c:v>-121.015</c:v>
                </c:pt>
                <c:pt idx="231">
                  <c:v>-122.21100000000014</c:v>
                </c:pt>
                <c:pt idx="232">
                  <c:v>-118.57899999999998</c:v>
                </c:pt>
                <c:pt idx="233">
                  <c:v>-117.64100000000002</c:v>
                </c:pt>
                <c:pt idx="234">
                  <c:v>-122.47499999999999</c:v>
                </c:pt>
                <c:pt idx="235">
                  <c:v>-118.96600000000002</c:v>
                </c:pt>
                <c:pt idx="236">
                  <c:v>-118.57299999999998</c:v>
                </c:pt>
                <c:pt idx="237">
                  <c:v>-120.23</c:v>
                </c:pt>
                <c:pt idx="238">
                  <c:v>-118.929</c:v>
                </c:pt>
                <c:pt idx="239">
                  <c:v>-120.923</c:v>
                </c:pt>
                <c:pt idx="240">
                  <c:v>-120.94800000000002</c:v>
                </c:pt>
                <c:pt idx="241">
                  <c:v>-117.82499999999999</c:v>
                </c:pt>
                <c:pt idx="242">
                  <c:v>-119.13799999999999</c:v>
                </c:pt>
                <c:pt idx="243">
                  <c:v>-119.36499999999999</c:v>
                </c:pt>
                <c:pt idx="244">
                  <c:v>-122.745</c:v>
                </c:pt>
                <c:pt idx="245">
                  <c:v>-121.426</c:v>
                </c:pt>
                <c:pt idx="246">
                  <c:v>-120.193</c:v>
                </c:pt>
                <c:pt idx="247">
                  <c:v>-120.48700000000002</c:v>
                </c:pt>
                <c:pt idx="248">
                  <c:v>-120.033</c:v>
                </c:pt>
                <c:pt idx="249">
                  <c:v>-120.64700000000002</c:v>
                </c:pt>
                <c:pt idx="250">
                  <c:v>-120.518</c:v>
                </c:pt>
                <c:pt idx="251">
                  <c:v>-119.383</c:v>
                </c:pt>
                <c:pt idx="252">
                  <c:v>-119.94100000000016</c:v>
                </c:pt>
                <c:pt idx="253">
                  <c:v>-120.033</c:v>
                </c:pt>
                <c:pt idx="254">
                  <c:v>-119.935</c:v>
                </c:pt>
                <c:pt idx="255">
                  <c:v>-121.009</c:v>
                </c:pt>
                <c:pt idx="256">
                  <c:v>-119.874</c:v>
                </c:pt>
                <c:pt idx="257">
                  <c:v>-121.57899999999998</c:v>
                </c:pt>
                <c:pt idx="258">
                  <c:v>-120.898</c:v>
                </c:pt>
                <c:pt idx="259">
                  <c:v>-122.16799999999999</c:v>
                </c:pt>
                <c:pt idx="260">
                  <c:v>-120.224</c:v>
                </c:pt>
                <c:pt idx="261">
                  <c:v>-119.898</c:v>
                </c:pt>
                <c:pt idx="262">
                  <c:v>-120.97199999999999</c:v>
                </c:pt>
                <c:pt idx="263">
                  <c:v>-119.36499999999999</c:v>
                </c:pt>
                <c:pt idx="264">
                  <c:v>-121.248</c:v>
                </c:pt>
                <c:pt idx="265">
                  <c:v>-119.76300000000002</c:v>
                </c:pt>
                <c:pt idx="266">
                  <c:v>-120.119</c:v>
                </c:pt>
                <c:pt idx="267">
                  <c:v>-121.027</c:v>
                </c:pt>
                <c:pt idx="268">
                  <c:v>-120.402</c:v>
                </c:pt>
                <c:pt idx="269">
                  <c:v>-120.57299999999998</c:v>
                </c:pt>
                <c:pt idx="270">
                  <c:v>-120.506</c:v>
                </c:pt>
                <c:pt idx="271">
                  <c:v>-119.04600000000002</c:v>
                </c:pt>
                <c:pt idx="272">
                  <c:v>-122.26</c:v>
                </c:pt>
                <c:pt idx="273">
                  <c:v>-121.96600000000002</c:v>
                </c:pt>
                <c:pt idx="274">
                  <c:v>-121.346</c:v>
                </c:pt>
                <c:pt idx="275">
                  <c:v>-119.62199999999999</c:v>
                </c:pt>
                <c:pt idx="276">
                  <c:v>-117.776</c:v>
                </c:pt>
                <c:pt idx="277">
                  <c:v>-121.426</c:v>
                </c:pt>
                <c:pt idx="278">
                  <c:v>-118.236</c:v>
                </c:pt>
                <c:pt idx="279">
                  <c:v>-120.41400000000014</c:v>
                </c:pt>
                <c:pt idx="280">
                  <c:v>-120.316</c:v>
                </c:pt>
                <c:pt idx="281">
                  <c:v>-121.892</c:v>
                </c:pt>
                <c:pt idx="282">
                  <c:v>-118.32199999999999</c:v>
                </c:pt>
                <c:pt idx="283">
                  <c:v>-120.898</c:v>
                </c:pt>
                <c:pt idx="284">
                  <c:v>-119.193</c:v>
                </c:pt>
                <c:pt idx="285">
                  <c:v>-120.837</c:v>
                </c:pt>
                <c:pt idx="286">
                  <c:v>-120.5</c:v>
                </c:pt>
                <c:pt idx="287">
                  <c:v>-120.46300000000002</c:v>
                </c:pt>
                <c:pt idx="288">
                  <c:v>-119.54900000000002</c:v>
                </c:pt>
                <c:pt idx="289">
                  <c:v>-122.99700000000014</c:v>
                </c:pt>
                <c:pt idx="290">
                  <c:v>-120.29100000000012</c:v>
                </c:pt>
                <c:pt idx="291">
                  <c:v>-119.377</c:v>
                </c:pt>
                <c:pt idx="292">
                  <c:v>-120.033</c:v>
                </c:pt>
                <c:pt idx="293">
                  <c:v>-121.819</c:v>
                </c:pt>
                <c:pt idx="294">
                  <c:v>-119.49400000000014</c:v>
                </c:pt>
                <c:pt idx="295">
                  <c:v>-121.113</c:v>
                </c:pt>
                <c:pt idx="296">
                  <c:v>-120.119</c:v>
                </c:pt>
                <c:pt idx="297">
                  <c:v>-121.303</c:v>
                </c:pt>
                <c:pt idx="298">
                  <c:v>-120.26700000000002</c:v>
                </c:pt>
                <c:pt idx="299">
                  <c:v>-119.402</c:v>
                </c:pt>
                <c:pt idx="300">
                  <c:v>-119.94100000000016</c:v>
                </c:pt>
                <c:pt idx="301">
                  <c:v>-121.248</c:v>
                </c:pt>
                <c:pt idx="302">
                  <c:v>-121.383</c:v>
                </c:pt>
                <c:pt idx="303">
                  <c:v>-120.009</c:v>
                </c:pt>
                <c:pt idx="304">
                  <c:v>-119.383</c:v>
                </c:pt>
                <c:pt idx="305">
                  <c:v>-119.727</c:v>
                </c:pt>
                <c:pt idx="306">
                  <c:v>-117.36499999999999</c:v>
                </c:pt>
                <c:pt idx="307">
                  <c:v>-120.892</c:v>
                </c:pt>
                <c:pt idx="308">
                  <c:v>-120.48100000000002</c:v>
                </c:pt>
                <c:pt idx="309">
                  <c:v>-119.402</c:v>
                </c:pt>
                <c:pt idx="310">
                  <c:v>-119.395</c:v>
                </c:pt>
                <c:pt idx="311">
                  <c:v>-120.34</c:v>
                </c:pt>
                <c:pt idx="312">
                  <c:v>-120.97799999999999</c:v>
                </c:pt>
                <c:pt idx="313">
                  <c:v>-119.279</c:v>
                </c:pt>
                <c:pt idx="314">
                  <c:v>-120.604</c:v>
                </c:pt>
                <c:pt idx="315">
                  <c:v>-118.46300000000002</c:v>
                </c:pt>
                <c:pt idx="316">
                  <c:v>-119.721</c:v>
                </c:pt>
                <c:pt idx="317">
                  <c:v>-119.16199999999999</c:v>
                </c:pt>
                <c:pt idx="318">
                  <c:v>-118.62799999999999</c:v>
                </c:pt>
                <c:pt idx="319">
                  <c:v>-118.49400000000014</c:v>
                </c:pt>
                <c:pt idx="320">
                  <c:v>-119.53</c:v>
                </c:pt>
                <c:pt idx="321">
                  <c:v>-119.36499999999999</c:v>
                </c:pt>
                <c:pt idx="322">
                  <c:v>-119.08199999999999</c:v>
                </c:pt>
                <c:pt idx="323">
                  <c:v>-119.383</c:v>
                </c:pt>
                <c:pt idx="324">
                  <c:v>-119.254</c:v>
                </c:pt>
                <c:pt idx="325">
                  <c:v>-119.935</c:v>
                </c:pt>
                <c:pt idx="326">
                  <c:v>-119.205</c:v>
                </c:pt>
                <c:pt idx="327">
                  <c:v>-120.86199999999999</c:v>
                </c:pt>
                <c:pt idx="328">
                  <c:v>-121.57899999999998</c:v>
                </c:pt>
                <c:pt idx="329">
                  <c:v>-119.91700000000014</c:v>
                </c:pt>
                <c:pt idx="330">
                  <c:v>-119.426</c:v>
                </c:pt>
                <c:pt idx="331">
                  <c:v>-120.727</c:v>
                </c:pt>
                <c:pt idx="332">
                  <c:v>-120.402</c:v>
                </c:pt>
                <c:pt idx="333">
                  <c:v>-120.16799999999999</c:v>
                </c:pt>
                <c:pt idx="334">
                  <c:v>-119.07599999999998</c:v>
                </c:pt>
                <c:pt idx="335">
                  <c:v>-118.46300000000002</c:v>
                </c:pt>
                <c:pt idx="336">
                  <c:v>-118.64100000000002</c:v>
                </c:pt>
                <c:pt idx="337">
                  <c:v>-117.16199999999999</c:v>
                </c:pt>
                <c:pt idx="338">
                  <c:v>-120.06400000000002</c:v>
                </c:pt>
                <c:pt idx="339">
                  <c:v>-119.438</c:v>
                </c:pt>
                <c:pt idx="340">
                  <c:v>-120.432</c:v>
                </c:pt>
                <c:pt idx="341">
                  <c:v>-119.254</c:v>
                </c:pt>
                <c:pt idx="342">
                  <c:v>-119.21700000000014</c:v>
                </c:pt>
                <c:pt idx="343">
                  <c:v>-119.935</c:v>
                </c:pt>
                <c:pt idx="344">
                  <c:v>-119.107</c:v>
                </c:pt>
                <c:pt idx="345">
                  <c:v>-118.849</c:v>
                </c:pt>
                <c:pt idx="346">
                  <c:v>-120.377</c:v>
                </c:pt>
                <c:pt idx="347">
                  <c:v>-120.334</c:v>
                </c:pt>
                <c:pt idx="348">
                  <c:v>-119.47499999999999</c:v>
                </c:pt>
                <c:pt idx="349">
                  <c:v>-119.849</c:v>
                </c:pt>
                <c:pt idx="350">
                  <c:v>-118.181</c:v>
                </c:pt>
                <c:pt idx="351">
                  <c:v>-119.21700000000014</c:v>
                </c:pt>
                <c:pt idx="352">
                  <c:v>-118.32199999999999</c:v>
                </c:pt>
                <c:pt idx="353">
                  <c:v>-118.94800000000002</c:v>
                </c:pt>
                <c:pt idx="354">
                  <c:v>-119.248</c:v>
                </c:pt>
                <c:pt idx="355">
                  <c:v>-120.75700000000002</c:v>
                </c:pt>
                <c:pt idx="356">
                  <c:v>-118.5</c:v>
                </c:pt>
                <c:pt idx="357">
                  <c:v>-119.69</c:v>
                </c:pt>
                <c:pt idx="358">
                  <c:v>-119.027</c:v>
                </c:pt>
                <c:pt idx="359">
                  <c:v>-116.62199999999999</c:v>
                </c:pt>
                <c:pt idx="360">
                  <c:v>-118.696</c:v>
                </c:pt>
                <c:pt idx="361">
                  <c:v>-119.586</c:v>
                </c:pt>
                <c:pt idx="362">
                  <c:v>-118.21100000000014</c:v>
                </c:pt>
                <c:pt idx="363">
                  <c:v>-120.32199999999999</c:v>
                </c:pt>
                <c:pt idx="364">
                  <c:v>-119.57899999999998</c:v>
                </c:pt>
                <c:pt idx="365">
                  <c:v>-117.733</c:v>
                </c:pt>
                <c:pt idx="366">
                  <c:v>-118.67099999999998</c:v>
                </c:pt>
                <c:pt idx="367">
                  <c:v>-119.303</c:v>
                </c:pt>
                <c:pt idx="368">
                  <c:v>-118.905</c:v>
                </c:pt>
                <c:pt idx="369">
                  <c:v>-119.684</c:v>
                </c:pt>
                <c:pt idx="370">
                  <c:v>-118.69</c:v>
                </c:pt>
                <c:pt idx="371">
                  <c:v>-118.224</c:v>
                </c:pt>
                <c:pt idx="372">
                  <c:v>-119.49400000000014</c:v>
                </c:pt>
                <c:pt idx="373">
                  <c:v>-120.101</c:v>
                </c:pt>
                <c:pt idx="374">
                  <c:v>-120.61</c:v>
                </c:pt>
                <c:pt idx="375">
                  <c:v>-119.61</c:v>
                </c:pt>
                <c:pt idx="376">
                  <c:v>-120.65299999999998</c:v>
                </c:pt>
                <c:pt idx="377">
                  <c:v>-119.44400000000016</c:v>
                </c:pt>
                <c:pt idx="378">
                  <c:v>-117.05199999999999</c:v>
                </c:pt>
                <c:pt idx="379">
                  <c:v>-119.42</c:v>
                </c:pt>
                <c:pt idx="380">
                  <c:v>-118.101</c:v>
                </c:pt>
                <c:pt idx="381">
                  <c:v>-120.04</c:v>
                </c:pt>
                <c:pt idx="382">
                  <c:v>-119.819</c:v>
                </c:pt>
                <c:pt idx="383">
                  <c:v>-119.303</c:v>
                </c:pt>
                <c:pt idx="384">
                  <c:v>-117.41400000000014</c:v>
                </c:pt>
                <c:pt idx="385">
                  <c:v>-118.113</c:v>
                </c:pt>
                <c:pt idx="386">
                  <c:v>-118.616</c:v>
                </c:pt>
                <c:pt idx="387">
                  <c:v>-120.32799999999999</c:v>
                </c:pt>
                <c:pt idx="388">
                  <c:v>-119.96600000000002</c:v>
                </c:pt>
                <c:pt idx="389">
                  <c:v>-117.62199999999999</c:v>
                </c:pt>
                <c:pt idx="390">
                  <c:v>-120.17499999999998</c:v>
                </c:pt>
                <c:pt idx="391">
                  <c:v>-117.56100000000002</c:v>
                </c:pt>
                <c:pt idx="392">
                  <c:v>-118.42</c:v>
                </c:pt>
                <c:pt idx="393">
                  <c:v>-119.46900000000002</c:v>
                </c:pt>
                <c:pt idx="394">
                  <c:v>-117.438</c:v>
                </c:pt>
                <c:pt idx="395">
                  <c:v>-118.929</c:v>
                </c:pt>
                <c:pt idx="396">
                  <c:v>-118.776</c:v>
                </c:pt>
                <c:pt idx="397">
                  <c:v>-117.536</c:v>
                </c:pt>
                <c:pt idx="398">
                  <c:v>-120.199</c:v>
                </c:pt>
                <c:pt idx="399">
                  <c:v>-119.06400000000002</c:v>
                </c:pt>
                <c:pt idx="400">
                  <c:v>-119.35199999999999</c:v>
                </c:pt>
                <c:pt idx="401">
                  <c:v>-119.98400000000002</c:v>
                </c:pt>
                <c:pt idx="402">
                  <c:v>-120.849</c:v>
                </c:pt>
                <c:pt idx="403">
                  <c:v>-120.91700000000014</c:v>
                </c:pt>
                <c:pt idx="404">
                  <c:v>-119.94800000000002</c:v>
                </c:pt>
                <c:pt idx="405">
                  <c:v>-119.69</c:v>
                </c:pt>
                <c:pt idx="406">
                  <c:v>-117.8</c:v>
                </c:pt>
                <c:pt idx="407">
                  <c:v>-118.721</c:v>
                </c:pt>
                <c:pt idx="408">
                  <c:v>-119.56700000000002</c:v>
                </c:pt>
                <c:pt idx="409">
                  <c:v>-119.898</c:v>
                </c:pt>
                <c:pt idx="410">
                  <c:v>-120.13799999999999</c:v>
                </c:pt>
                <c:pt idx="411">
                  <c:v>-119.107</c:v>
                </c:pt>
                <c:pt idx="412">
                  <c:v>-119.512</c:v>
                </c:pt>
                <c:pt idx="413">
                  <c:v>-119.44400000000016</c:v>
                </c:pt>
                <c:pt idx="414">
                  <c:v>-120.04</c:v>
                </c:pt>
                <c:pt idx="415">
                  <c:v>-119.82499999999999</c:v>
                </c:pt>
                <c:pt idx="416">
                  <c:v>-119.26</c:v>
                </c:pt>
                <c:pt idx="417">
                  <c:v>-118.57899999999998</c:v>
                </c:pt>
                <c:pt idx="418">
                  <c:v>-122.07599999999998</c:v>
                </c:pt>
                <c:pt idx="419">
                  <c:v>-120.506</c:v>
                </c:pt>
                <c:pt idx="420">
                  <c:v>-118.696</c:v>
                </c:pt>
                <c:pt idx="421">
                  <c:v>-118.62199999999999</c:v>
                </c:pt>
                <c:pt idx="422">
                  <c:v>-120.57299999999998</c:v>
                </c:pt>
                <c:pt idx="423">
                  <c:v>-119.751</c:v>
                </c:pt>
                <c:pt idx="424">
                  <c:v>-118.35899999999998</c:v>
                </c:pt>
                <c:pt idx="425">
                  <c:v>-121.181</c:v>
                </c:pt>
                <c:pt idx="426">
                  <c:v>-120.524</c:v>
                </c:pt>
                <c:pt idx="427">
                  <c:v>-120.31</c:v>
                </c:pt>
                <c:pt idx="428">
                  <c:v>-120.29100000000012</c:v>
                </c:pt>
                <c:pt idx="429">
                  <c:v>-118.181</c:v>
                </c:pt>
                <c:pt idx="430">
                  <c:v>-117.82499999999999</c:v>
                </c:pt>
                <c:pt idx="431">
                  <c:v>-118.187</c:v>
                </c:pt>
                <c:pt idx="432">
                  <c:v>-120.53700000000002</c:v>
                </c:pt>
                <c:pt idx="433">
                  <c:v>-120.57299999999998</c:v>
                </c:pt>
                <c:pt idx="434">
                  <c:v>-118.616</c:v>
                </c:pt>
                <c:pt idx="435">
                  <c:v>-121.905</c:v>
                </c:pt>
                <c:pt idx="436">
                  <c:v>-118.813</c:v>
                </c:pt>
                <c:pt idx="437">
                  <c:v>-119.07599999999998</c:v>
                </c:pt>
                <c:pt idx="438">
                  <c:v>-120.56700000000002</c:v>
                </c:pt>
                <c:pt idx="439">
                  <c:v>-119.99000000000002</c:v>
                </c:pt>
                <c:pt idx="440">
                  <c:v>-119.66499999999999</c:v>
                </c:pt>
                <c:pt idx="441">
                  <c:v>-120.04600000000002</c:v>
                </c:pt>
                <c:pt idx="442">
                  <c:v>-118.48700000000002</c:v>
                </c:pt>
                <c:pt idx="443">
                  <c:v>-119.48100000000002</c:v>
                </c:pt>
                <c:pt idx="444">
                  <c:v>-120.279</c:v>
                </c:pt>
                <c:pt idx="445">
                  <c:v>-120.34</c:v>
                </c:pt>
                <c:pt idx="446">
                  <c:v>-120.303</c:v>
                </c:pt>
                <c:pt idx="447">
                  <c:v>-119.929</c:v>
                </c:pt>
                <c:pt idx="448">
                  <c:v>-118.85499999999999</c:v>
                </c:pt>
                <c:pt idx="449">
                  <c:v>-117.524</c:v>
                </c:pt>
                <c:pt idx="450">
                  <c:v>-119.56100000000002</c:v>
                </c:pt>
                <c:pt idx="451">
                  <c:v>-118.95400000000002</c:v>
                </c:pt>
                <c:pt idx="452">
                  <c:v>-119.248</c:v>
                </c:pt>
                <c:pt idx="453">
                  <c:v>-120.66499999999999</c:v>
                </c:pt>
                <c:pt idx="454">
                  <c:v>-120.21700000000014</c:v>
                </c:pt>
                <c:pt idx="455">
                  <c:v>-120.55499999999999</c:v>
                </c:pt>
                <c:pt idx="456">
                  <c:v>-121.05199999999999</c:v>
                </c:pt>
                <c:pt idx="457">
                  <c:v>-118.79400000000012</c:v>
                </c:pt>
                <c:pt idx="458">
                  <c:v>-118.94100000000016</c:v>
                </c:pt>
                <c:pt idx="459">
                  <c:v>-119.88</c:v>
                </c:pt>
                <c:pt idx="460">
                  <c:v>-118.788</c:v>
                </c:pt>
                <c:pt idx="461">
                  <c:v>-121.53700000000002</c:v>
                </c:pt>
                <c:pt idx="462">
                  <c:v>-120.26700000000002</c:v>
                </c:pt>
                <c:pt idx="463">
                  <c:v>-118.75700000000002</c:v>
                </c:pt>
                <c:pt idx="464">
                  <c:v>-118.837</c:v>
                </c:pt>
                <c:pt idx="465">
                  <c:v>-118.506</c:v>
                </c:pt>
                <c:pt idx="466">
                  <c:v>-121.16799999999999</c:v>
                </c:pt>
                <c:pt idx="467">
                  <c:v>-120.113</c:v>
                </c:pt>
                <c:pt idx="468">
                  <c:v>-120.095</c:v>
                </c:pt>
                <c:pt idx="469">
                  <c:v>-118.334</c:v>
                </c:pt>
                <c:pt idx="470">
                  <c:v>-119.26700000000002</c:v>
                </c:pt>
                <c:pt idx="471">
                  <c:v>-118.733</c:v>
                </c:pt>
                <c:pt idx="472">
                  <c:v>-118.905</c:v>
                </c:pt>
                <c:pt idx="473">
                  <c:v>-118.64700000000002</c:v>
                </c:pt>
                <c:pt idx="474">
                  <c:v>-118.377</c:v>
                </c:pt>
                <c:pt idx="475">
                  <c:v>-120.12499999999999</c:v>
                </c:pt>
                <c:pt idx="476">
                  <c:v>-118.892</c:v>
                </c:pt>
                <c:pt idx="477">
                  <c:v>-120.254</c:v>
                </c:pt>
                <c:pt idx="478">
                  <c:v>-118.98400000000002</c:v>
                </c:pt>
                <c:pt idx="479">
                  <c:v>-118.99700000000014</c:v>
                </c:pt>
                <c:pt idx="480">
                  <c:v>-120.5</c:v>
                </c:pt>
                <c:pt idx="481">
                  <c:v>-118.101</c:v>
                </c:pt>
                <c:pt idx="482">
                  <c:v>-119.88</c:v>
                </c:pt>
                <c:pt idx="483">
                  <c:v>-118.371</c:v>
                </c:pt>
                <c:pt idx="484">
                  <c:v>-119.13199999999999</c:v>
                </c:pt>
                <c:pt idx="485">
                  <c:v>-118.015</c:v>
                </c:pt>
                <c:pt idx="486">
                  <c:v>-119.199</c:v>
                </c:pt>
                <c:pt idx="487">
                  <c:v>-119.242</c:v>
                </c:pt>
                <c:pt idx="488">
                  <c:v>-117.813</c:v>
                </c:pt>
                <c:pt idx="489">
                  <c:v>-119.236</c:v>
                </c:pt>
                <c:pt idx="490">
                  <c:v>-119.819</c:v>
                </c:pt>
                <c:pt idx="491">
                  <c:v>-119.187</c:v>
                </c:pt>
                <c:pt idx="492">
                  <c:v>-118.095</c:v>
                </c:pt>
                <c:pt idx="493">
                  <c:v>-119.97199999999999</c:v>
                </c:pt>
                <c:pt idx="494">
                  <c:v>-120.242</c:v>
                </c:pt>
                <c:pt idx="495">
                  <c:v>-119.316</c:v>
                </c:pt>
                <c:pt idx="496">
                  <c:v>-120.55499999999999</c:v>
                </c:pt>
                <c:pt idx="497">
                  <c:v>-120.42</c:v>
                </c:pt>
                <c:pt idx="498">
                  <c:v>-120.46900000000002</c:v>
                </c:pt>
                <c:pt idx="499">
                  <c:v>-120.06400000000002</c:v>
                </c:pt>
                <c:pt idx="500">
                  <c:v>-120.35199999999999</c:v>
                </c:pt>
              </c:numCache>
            </c:numRef>
          </c:yVal>
        </c:ser>
        <c:axId val="69481984"/>
        <c:axId val="69483904"/>
      </c:scatterChart>
      <c:valAx>
        <c:axId val="69481984"/>
        <c:scaling>
          <c:orientation val="minMax"/>
          <c:max val="5500"/>
          <c:min val="5000"/>
        </c:scaling>
        <c:axPos val="b"/>
        <c:majorGridlines>
          <c:spPr>
            <a:ln w="9360">
              <a:solidFill>
                <a:srgbClr val="878787"/>
              </a:solidFill>
              <a:round/>
            </a:ln>
          </c:spPr>
        </c:majorGridlines>
        <c:minorGridlines>
          <c:spPr>
            <a:ln w="9360">
              <a:solidFill>
                <a:srgbClr val="B7B7B7"/>
              </a:solidFill>
              <a:round/>
            </a:ln>
          </c:spPr>
        </c:minorGridlines>
        <c:title>
          <c:tx>
            <c:rich>
              <a:bodyPr rot="0"/>
              <a:lstStyle/>
              <a:p>
                <a:pPr>
                  <a:defRPr sz="1000" b="1" strike="noStrike" spc="-1">
                    <a:solidFill>
                      <a:srgbClr val="000000"/>
                    </a:solidFill>
                    <a:uFill>
                      <a:solidFill>
                        <a:srgbClr val="FFFFFF"/>
                      </a:solidFill>
                    </a:uFill>
                    <a:latin typeface="Calibri"/>
                  </a:defRPr>
                </a:pPr>
                <a:r>
                  <a:rPr lang="de-DE" sz="1000" b="1" strike="noStrike" spc="-1">
                    <a:solidFill>
                      <a:srgbClr val="000000"/>
                    </a:solidFill>
                    <a:uFill>
                      <a:solidFill>
                        <a:srgbClr val="FFFFFF"/>
                      </a:solidFill>
                    </a:uFill>
                    <a:latin typeface="Calibri"/>
                  </a:rPr>
                  <a:t>Acquisition (200ms/point)</a:t>
                </a:r>
              </a:p>
            </c:rich>
          </c:tx>
          <c:layout/>
        </c:title>
        <c:numFmt formatCode="General" sourceLinked="0"/>
        <c:tickLblPos val="nextTo"/>
        <c:spPr>
          <a:ln w="9360">
            <a:solidFill>
              <a:srgbClr val="878787"/>
            </a:solidFill>
            <a:round/>
          </a:ln>
        </c:spPr>
        <c:txPr>
          <a:bodyPr/>
          <a:lstStyle/>
          <a:p>
            <a:pPr>
              <a:defRPr sz="1000" b="0" strike="noStrike" spc="-1">
                <a:solidFill>
                  <a:srgbClr val="000000"/>
                </a:solidFill>
                <a:uFill>
                  <a:solidFill>
                    <a:srgbClr val="FFFFFF"/>
                  </a:solidFill>
                </a:uFill>
                <a:latin typeface="Calibri"/>
              </a:defRPr>
            </a:pPr>
            <a:endParaRPr lang="fr-FR"/>
          </a:p>
        </c:txPr>
        <c:crossAx val="69483904"/>
        <c:crossesAt val="-150"/>
        <c:crossBetween val="midCat"/>
        <c:majorUnit val="100"/>
      </c:valAx>
      <c:valAx>
        <c:axId val="69483904"/>
        <c:scaling>
          <c:orientation val="minMax"/>
          <c:max val="-115"/>
          <c:min val="-125"/>
        </c:scaling>
        <c:axPos val="l"/>
        <c:majorGridlines>
          <c:spPr>
            <a:ln w="9360">
              <a:solidFill>
                <a:srgbClr val="878787"/>
              </a:solidFill>
              <a:round/>
            </a:ln>
          </c:spPr>
        </c:majorGridlines>
        <c:minorGridlines>
          <c:spPr>
            <a:ln w="9360">
              <a:solidFill>
                <a:srgbClr val="B7B7B7"/>
              </a:solidFill>
              <a:round/>
            </a:ln>
          </c:spPr>
        </c:minorGridlines>
        <c:title>
          <c:tx>
            <c:rich>
              <a:bodyPr rot="-5400000"/>
              <a:lstStyle/>
              <a:p>
                <a:pPr>
                  <a:defRPr sz="1000" b="1" strike="noStrike" spc="-1">
                    <a:solidFill>
                      <a:srgbClr val="000000"/>
                    </a:solidFill>
                    <a:uFill>
                      <a:solidFill>
                        <a:srgbClr val="FFFFFF"/>
                      </a:solidFill>
                    </a:uFill>
                    <a:latin typeface="Calibri"/>
                  </a:defRPr>
                </a:pPr>
                <a:r>
                  <a:rPr lang="de-DE" sz="1000" b="1" strike="noStrike" spc="-1">
                    <a:solidFill>
                      <a:srgbClr val="000000"/>
                    </a:solidFill>
                    <a:uFill>
                      <a:solidFill>
                        <a:srgbClr val="FFFFFF"/>
                      </a:solidFill>
                    </a:uFill>
                    <a:latin typeface="Calibri"/>
                  </a:rPr>
                  <a:t>Retard (ps)</a:t>
                </a:r>
              </a:p>
            </c:rich>
          </c:tx>
          <c:layout/>
        </c:title>
        <c:numFmt formatCode="#,##0.00" sourceLinked="0"/>
        <c:minorTickMark val="out"/>
        <c:tickLblPos val="nextTo"/>
        <c:spPr>
          <a:ln w="9360">
            <a:solidFill>
              <a:srgbClr val="878787"/>
            </a:solidFill>
            <a:round/>
          </a:ln>
        </c:spPr>
        <c:txPr>
          <a:bodyPr/>
          <a:lstStyle/>
          <a:p>
            <a:pPr>
              <a:defRPr sz="1000" b="0" strike="noStrike" spc="-1">
                <a:solidFill>
                  <a:srgbClr val="000000"/>
                </a:solidFill>
                <a:uFill>
                  <a:solidFill>
                    <a:srgbClr val="FFFFFF"/>
                  </a:solidFill>
                </a:uFill>
                <a:latin typeface="Calibri"/>
              </a:defRPr>
            </a:pPr>
            <a:endParaRPr lang="fr-FR"/>
          </a:p>
        </c:txPr>
        <c:crossAx val="69481984"/>
        <c:crosses val="autoZero"/>
        <c:crossBetween val="midCat"/>
        <c:majorUnit val="5"/>
        <c:minorUnit val="1"/>
      </c:valAx>
      <c:spPr>
        <a:solidFill>
          <a:srgbClr val="FFFFFF"/>
        </a:solidFill>
        <a:ln>
          <a:noFill/>
        </a:ln>
      </c:spPr>
    </c:plotArea>
    <c:plotVisOnly val="1"/>
    <c:dispBlanksAs val="gap"/>
    <c:showDLblsOverMax val="1"/>
  </c:chart>
  <c:spPr>
    <a:noFill/>
    <a:ln>
      <a:noFill/>
    </a:ln>
  </c:spPr>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a:pPr>
            <a:r>
              <a:rPr lang="fr-FR" dirty="0"/>
              <a:t>Synchro PHIL </a:t>
            </a:r>
            <a:r>
              <a:rPr lang="fr-FR" dirty="0" err="1"/>
              <a:t>LaseriX</a:t>
            </a:r>
            <a:endParaRPr lang="fr-FR" dirty="0"/>
          </a:p>
          <a:p>
            <a:pPr>
              <a:defRPr/>
            </a:pPr>
            <a:r>
              <a:rPr lang="fr-FR" sz="1200" b="0" dirty="0"/>
              <a:t>Pilote aux/Pulse</a:t>
            </a:r>
            <a:r>
              <a:rPr lang="fr-FR" sz="1200" b="0" baseline="0" dirty="0"/>
              <a:t> unique IR</a:t>
            </a:r>
          </a:p>
          <a:p>
            <a:pPr>
              <a:defRPr/>
            </a:pPr>
            <a:r>
              <a:rPr lang="fr-FR" sz="1200" b="0" baseline="0" dirty="0" err="1"/>
              <a:t>moyenage</a:t>
            </a:r>
            <a:r>
              <a:rPr lang="fr-FR" sz="1200" b="0" baseline="0" dirty="0"/>
              <a:t> sur 10s</a:t>
            </a:r>
            <a:endParaRPr lang="fr-FR" sz="1200" b="0" dirty="0"/>
          </a:p>
        </c:rich>
      </c:tx>
      <c:layout>
        <c:manualLayout>
          <c:xMode val="edge"/>
          <c:yMode val="edge"/>
          <c:x val="0.37828809540282587"/>
          <c:y val="6.5768045173111384E-2"/>
        </c:manualLayout>
      </c:layout>
      <c:spPr>
        <a:solidFill>
          <a:schemeClr val="bg1"/>
        </a:solidFill>
      </c:spPr>
    </c:title>
    <c:plotArea>
      <c:layout>
        <c:manualLayout>
          <c:layoutTarget val="inner"/>
          <c:xMode val="edge"/>
          <c:yMode val="edge"/>
          <c:x val="8.1226595596810322E-2"/>
          <c:y val="4.8648695118531871E-2"/>
          <c:w val="0.88921562384154862"/>
          <c:h val="0.82185511133683564"/>
        </c:manualLayout>
      </c:layout>
      <c:scatterChart>
        <c:scatterStyle val="lineMarker"/>
        <c:ser>
          <c:idx val="0"/>
          <c:order val="0"/>
          <c:spPr>
            <a:ln w="28575">
              <a:noFill/>
            </a:ln>
          </c:spPr>
          <c:marker>
            <c:symbol val="diamond"/>
            <c:size val="2"/>
          </c:marker>
          <c:xVal>
            <c:numRef>
              <c:f>'F1jitterPHIL-LaseriX00000'!$B$56:$B$38301</c:f>
              <c:numCache>
                <c:formatCode>General</c:formatCode>
                <c:ptCount val="38246"/>
                <c:pt idx="0">
                  <c:v>0.16666666666666671</c:v>
                </c:pt>
                <c:pt idx="1">
                  <c:v>0.17</c:v>
                </c:pt>
                <c:pt idx="2">
                  <c:v>0.17333333333333359</c:v>
                </c:pt>
                <c:pt idx="3">
                  <c:v>0.17666666666666669</c:v>
                </c:pt>
                <c:pt idx="4">
                  <c:v>0.18000000000000022</c:v>
                </c:pt>
                <c:pt idx="5">
                  <c:v>0.18333333333333363</c:v>
                </c:pt>
                <c:pt idx="6">
                  <c:v>0.1866666666666667</c:v>
                </c:pt>
                <c:pt idx="7">
                  <c:v>0.19000000000000014</c:v>
                </c:pt>
                <c:pt idx="8">
                  <c:v>0.19333333333333363</c:v>
                </c:pt>
                <c:pt idx="9">
                  <c:v>0.19666666666666671</c:v>
                </c:pt>
                <c:pt idx="10">
                  <c:v>0.2</c:v>
                </c:pt>
                <c:pt idx="11">
                  <c:v>0.20333333333333359</c:v>
                </c:pt>
                <c:pt idx="12">
                  <c:v>0.20666666666666669</c:v>
                </c:pt>
                <c:pt idx="13">
                  <c:v>0.21000000000000021</c:v>
                </c:pt>
                <c:pt idx="14">
                  <c:v>0.21333333333333362</c:v>
                </c:pt>
                <c:pt idx="15">
                  <c:v>0.2166666666666667</c:v>
                </c:pt>
                <c:pt idx="16">
                  <c:v>0.22000000000000014</c:v>
                </c:pt>
                <c:pt idx="17">
                  <c:v>0.22333333333333363</c:v>
                </c:pt>
                <c:pt idx="18">
                  <c:v>0.22666666666666671</c:v>
                </c:pt>
                <c:pt idx="19">
                  <c:v>0.23</c:v>
                </c:pt>
                <c:pt idx="20">
                  <c:v>0.23333333333333356</c:v>
                </c:pt>
                <c:pt idx="21">
                  <c:v>0.23666666666666666</c:v>
                </c:pt>
                <c:pt idx="22">
                  <c:v>0.24000000000000021</c:v>
                </c:pt>
                <c:pt idx="23">
                  <c:v>0.24333333333333362</c:v>
                </c:pt>
                <c:pt idx="24">
                  <c:v>0.2466666666666667</c:v>
                </c:pt>
                <c:pt idx="25">
                  <c:v>0.25</c:v>
                </c:pt>
                <c:pt idx="26">
                  <c:v>0.25333333333333324</c:v>
                </c:pt>
                <c:pt idx="27">
                  <c:v>0.25666666666666682</c:v>
                </c:pt>
                <c:pt idx="28">
                  <c:v>0.26</c:v>
                </c:pt>
                <c:pt idx="29">
                  <c:v>0.26333333333333325</c:v>
                </c:pt>
                <c:pt idx="30">
                  <c:v>0.26666666666666711</c:v>
                </c:pt>
                <c:pt idx="31">
                  <c:v>0.27</c:v>
                </c:pt>
                <c:pt idx="32">
                  <c:v>0.27333333333333326</c:v>
                </c:pt>
                <c:pt idx="33">
                  <c:v>0.27666666666666717</c:v>
                </c:pt>
                <c:pt idx="34">
                  <c:v>0.28000000000000008</c:v>
                </c:pt>
                <c:pt idx="35">
                  <c:v>0.28333333333333333</c:v>
                </c:pt>
                <c:pt idx="36">
                  <c:v>0.28666666666666718</c:v>
                </c:pt>
                <c:pt idx="37">
                  <c:v>0.29000000000000031</c:v>
                </c:pt>
                <c:pt idx="38">
                  <c:v>0.29333333333333333</c:v>
                </c:pt>
                <c:pt idx="39">
                  <c:v>0.29666666666666724</c:v>
                </c:pt>
                <c:pt idx="40">
                  <c:v>0.30000000000000032</c:v>
                </c:pt>
                <c:pt idx="41">
                  <c:v>0.30333333333333334</c:v>
                </c:pt>
                <c:pt idx="42">
                  <c:v>0.30666666666666736</c:v>
                </c:pt>
                <c:pt idx="43">
                  <c:v>0.31000000000000044</c:v>
                </c:pt>
                <c:pt idx="44">
                  <c:v>0.31333333333333335</c:v>
                </c:pt>
                <c:pt idx="45">
                  <c:v>0.31666666666666743</c:v>
                </c:pt>
                <c:pt idx="46">
                  <c:v>0.32000000000000051</c:v>
                </c:pt>
                <c:pt idx="47">
                  <c:v>0.32333333333333331</c:v>
                </c:pt>
                <c:pt idx="48">
                  <c:v>0.32666666666666744</c:v>
                </c:pt>
                <c:pt idx="49">
                  <c:v>0.33000000000000057</c:v>
                </c:pt>
                <c:pt idx="50">
                  <c:v>0.33333333333333331</c:v>
                </c:pt>
                <c:pt idx="51">
                  <c:v>0.33666666666666756</c:v>
                </c:pt>
                <c:pt idx="52">
                  <c:v>0.34000000000000041</c:v>
                </c:pt>
                <c:pt idx="53">
                  <c:v>0.34333333333333332</c:v>
                </c:pt>
                <c:pt idx="54">
                  <c:v>0.34666666666666751</c:v>
                </c:pt>
                <c:pt idx="55">
                  <c:v>0.35000000000000031</c:v>
                </c:pt>
                <c:pt idx="56">
                  <c:v>0.35333333333333333</c:v>
                </c:pt>
                <c:pt idx="57">
                  <c:v>0.35666666666666724</c:v>
                </c:pt>
                <c:pt idx="58">
                  <c:v>0.36000000000000032</c:v>
                </c:pt>
                <c:pt idx="59">
                  <c:v>0.36333333333333334</c:v>
                </c:pt>
                <c:pt idx="60">
                  <c:v>0.36666666666666736</c:v>
                </c:pt>
                <c:pt idx="61">
                  <c:v>0.37000000000000038</c:v>
                </c:pt>
                <c:pt idx="62">
                  <c:v>0.37333333333333335</c:v>
                </c:pt>
                <c:pt idx="63">
                  <c:v>0.37666666666666743</c:v>
                </c:pt>
                <c:pt idx="64">
                  <c:v>0.3800000000000005</c:v>
                </c:pt>
                <c:pt idx="65">
                  <c:v>0.38333333333333336</c:v>
                </c:pt>
                <c:pt idx="66">
                  <c:v>0.38666666666666744</c:v>
                </c:pt>
                <c:pt idx="67">
                  <c:v>0.39000000000000051</c:v>
                </c:pt>
                <c:pt idx="68">
                  <c:v>0.39333333333333331</c:v>
                </c:pt>
                <c:pt idx="69">
                  <c:v>0.39666666666666756</c:v>
                </c:pt>
                <c:pt idx="70">
                  <c:v>0.4</c:v>
                </c:pt>
                <c:pt idx="71">
                  <c:v>0.40333333333333327</c:v>
                </c:pt>
                <c:pt idx="72">
                  <c:v>0.40666666666666718</c:v>
                </c:pt>
                <c:pt idx="73">
                  <c:v>0.41000000000000031</c:v>
                </c:pt>
                <c:pt idx="74">
                  <c:v>0.41333333333333333</c:v>
                </c:pt>
                <c:pt idx="75">
                  <c:v>0.41666666666666724</c:v>
                </c:pt>
                <c:pt idx="76">
                  <c:v>0.42000000000000032</c:v>
                </c:pt>
                <c:pt idx="77">
                  <c:v>0.42333333333333334</c:v>
                </c:pt>
                <c:pt idx="78">
                  <c:v>0.42666666666666736</c:v>
                </c:pt>
                <c:pt idx="79">
                  <c:v>0.43000000000000038</c:v>
                </c:pt>
                <c:pt idx="80">
                  <c:v>0.43333333333333335</c:v>
                </c:pt>
                <c:pt idx="81">
                  <c:v>0.43666666666666737</c:v>
                </c:pt>
                <c:pt idx="82">
                  <c:v>0.44000000000000028</c:v>
                </c:pt>
                <c:pt idx="83">
                  <c:v>0.4433333333333333</c:v>
                </c:pt>
                <c:pt idx="84">
                  <c:v>0.44666666666666727</c:v>
                </c:pt>
                <c:pt idx="85">
                  <c:v>0.45</c:v>
                </c:pt>
                <c:pt idx="86">
                  <c:v>0.45333333333333325</c:v>
                </c:pt>
                <c:pt idx="87">
                  <c:v>0.45666666666666711</c:v>
                </c:pt>
                <c:pt idx="88">
                  <c:v>0.46</c:v>
                </c:pt>
                <c:pt idx="89">
                  <c:v>0.46333333333333326</c:v>
                </c:pt>
                <c:pt idx="90">
                  <c:v>0.46666666666666717</c:v>
                </c:pt>
                <c:pt idx="91">
                  <c:v>0.47000000000000008</c:v>
                </c:pt>
                <c:pt idx="92">
                  <c:v>0.47333333333333333</c:v>
                </c:pt>
                <c:pt idx="93">
                  <c:v>0.47666666666666724</c:v>
                </c:pt>
                <c:pt idx="94">
                  <c:v>0.48000000000000032</c:v>
                </c:pt>
                <c:pt idx="95">
                  <c:v>0.48333333333333334</c:v>
                </c:pt>
                <c:pt idx="96">
                  <c:v>0.48666666666666725</c:v>
                </c:pt>
                <c:pt idx="97">
                  <c:v>0.49000000000000032</c:v>
                </c:pt>
                <c:pt idx="98">
                  <c:v>0.49333333333333335</c:v>
                </c:pt>
                <c:pt idx="99">
                  <c:v>0.49666666666666737</c:v>
                </c:pt>
                <c:pt idx="100">
                  <c:v>0.5</c:v>
                </c:pt>
                <c:pt idx="101">
                  <c:v>0.5033333333333333</c:v>
                </c:pt>
                <c:pt idx="102">
                  <c:v>0.50666666666666649</c:v>
                </c:pt>
                <c:pt idx="103">
                  <c:v>0.51</c:v>
                </c:pt>
                <c:pt idx="104">
                  <c:v>0.51333333333333331</c:v>
                </c:pt>
                <c:pt idx="105">
                  <c:v>0.5166666666666665</c:v>
                </c:pt>
                <c:pt idx="106">
                  <c:v>0.52</c:v>
                </c:pt>
                <c:pt idx="107">
                  <c:v>0.52333333333333332</c:v>
                </c:pt>
                <c:pt idx="108">
                  <c:v>0.52666666666666651</c:v>
                </c:pt>
                <c:pt idx="109">
                  <c:v>0.53</c:v>
                </c:pt>
                <c:pt idx="110">
                  <c:v>0.53333333333333333</c:v>
                </c:pt>
                <c:pt idx="111">
                  <c:v>0.53666666666666651</c:v>
                </c:pt>
                <c:pt idx="112">
                  <c:v>0.54</c:v>
                </c:pt>
                <c:pt idx="113">
                  <c:v>0.54333333333333333</c:v>
                </c:pt>
                <c:pt idx="114">
                  <c:v>0.54666666666666652</c:v>
                </c:pt>
                <c:pt idx="115">
                  <c:v>0.55000000000000004</c:v>
                </c:pt>
                <c:pt idx="116">
                  <c:v>0.55333333333333334</c:v>
                </c:pt>
                <c:pt idx="117">
                  <c:v>0.55666666666666653</c:v>
                </c:pt>
                <c:pt idx="118">
                  <c:v>0.56000000000000005</c:v>
                </c:pt>
                <c:pt idx="119">
                  <c:v>0.56333333333333335</c:v>
                </c:pt>
                <c:pt idx="120">
                  <c:v>0.56666666666666654</c:v>
                </c:pt>
                <c:pt idx="121">
                  <c:v>0.56999999999999995</c:v>
                </c:pt>
                <c:pt idx="122">
                  <c:v>0.57333333333333369</c:v>
                </c:pt>
                <c:pt idx="123">
                  <c:v>0.57666666666666666</c:v>
                </c:pt>
                <c:pt idx="124">
                  <c:v>0.58000000000000063</c:v>
                </c:pt>
                <c:pt idx="125">
                  <c:v>0.5833333333333337</c:v>
                </c:pt>
                <c:pt idx="126">
                  <c:v>0.58666666666666667</c:v>
                </c:pt>
                <c:pt idx="127">
                  <c:v>0.59000000000000052</c:v>
                </c:pt>
                <c:pt idx="128">
                  <c:v>0.5933333333333336</c:v>
                </c:pt>
                <c:pt idx="129">
                  <c:v>0.59666666666666668</c:v>
                </c:pt>
                <c:pt idx="130">
                  <c:v>0.60000000000000064</c:v>
                </c:pt>
                <c:pt idx="131">
                  <c:v>0.60333333333333361</c:v>
                </c:pt>
                <c:pt idx="132">
                  <c:v>0.60666666666666669</c:v>
                </c:pt>
                <c:pt idx="133">
                  <c:v>0.61000000000000065</c:v>
                </c:pt>
                <c:pt idx="134">
                  <c:v>0.61333333333333362</c:v>
                </c:pt>
                <c:pt idx="135">
                  <c:v>0.6166666666666667</c:v>
                </c:pt>
                <c:pt idx="136">
                  <c:v>0.62000000000000088</c:v>
                </c:pt>
                <c:pt idx="137">
                  <c:v>0.62333333333333363</c:v>
                </c:pt>
                <c:pt idx="138">
                  <c:v>0.62666666666666671</c:v>
                </c:pt>
                <c:pt idx="139">
                  <c:v>0.630000000000001</c:v>
                </c:pt>
                <c:pt idx="140">
                  <c:v>0.63333333333333364</c:v>
                </c:pt>
                <c:pt idx="141">
                  <c:v>0.63666666666666671</c:v>
                </c:pt>
                <c:pt idx="142">
                  <c:v>0.64000000000000101</c:v>
                </c:pt>
                <c:pt idx="143">
                  <c:v>0.64333333333333365</c:v>
                </c:pt>
                <c:pt idx="144">
                  <c:v>0.64666666666666661</c:v>
                </c:pt>
                <c:pt idx="145">
                  <c:v>0.65000000000000113</c:v>
                </c:pt>
                <c:pt idx="146">
                  <c:v>0.65333333333333365</c:v>
                </c:pt>
                <c:pt idx="147">
                  <c:v>0.65666666666666662</c:v>
                </c:pt>
                <c:pt idx="148">
                  <c:v>0.66000000000000114</c:v>
                </c:pt>
                <c:pt idx="149">
                  <c:v>0.66333333333333422</c:v>
                </c:pt>
                <c:pt idx="150">
                  <c:v>0.66666666666666663</c:v>
                </c:pt>
                <c:pt idx="151">
                  <c:v>0.67000000000000115</c:v>
                </c:pt>
                <c:pt idx="152">
                  <c:v>0.67333333333333434</c:v>
                </c:pt>
                <c:pt idx="153">
                  <c:v>0.67666666666666664</c:v>
                </c:pt>
                <c:pt idx="154">
                  <c:v>0.68000000000000083</c:v>
                </c:pt>
                <c:pt idx="155">
                  <c:v>0.68333333333333401</c:v>
                </c:pt>
                <c:pt idx="156">
                  <c:v>0.68666666666666665</c:v>
                </c:pt>
                <c:pt idx="157">
                  <c:v>0.69000000000000106</c:v>
                </c:pt>
                <c:pt idx="158">
                  <c:v>0.69333333333333425</c:v>
                </c:pt>
                <c:pt idx="159">
                  <c:v>0.69666666666666721</c:v>
                </c:pt>
                <c:pt idx="160">
                  <c:v>0.70000000000000062</c:v>
                </c:pt>
                <c:pt idx="161">
                  <c:v>0.7033333333333337</c:v>
                </c:pt>
                <c:pt idx="162">
                  <c:v>0.70666666666666667</c:v>
                </c:pt>
                <c:pt idx="163">
                  <c:v>0.71000000000000063</c:v>
                </c:pt>
                <c:pt idx="164">
                  <c:v>0.7133333333333336</c:v>
                </c:pt>
                <c:pt idx="165">
                  <c:v>0.71666666666666667</c:v>
                </c:pt>
                <c:pt idx="166">
                  <c:v>0.72000000000000064</c:v>
                </c:pt>
                <c:pt idx="167">
                  <c:v>0.72333333333333361</c:v>
                </c:pt>
                <c:pt idx="168">
                  <c:v>0.72666666666666668</c:v>
                </c:pt>
                <c:pt idx="169">
                  <c:v>0.73000000000000065</c:v>
                </c:pt>
                <c:pt idx="170">
                  <c:v>0.73333333333333361</c:v>
                </c:pt>
                <c:pt idx="171">
                  <c:v>0.73666666666666669</c:v>
                </c:pt>
                <c:pt idx="172">
                  <c:v>0.74000000000000088</c:v>
                </c:pt>
                <c:pt idx="173">
                  <c:v>0.74333333333333362</c:v>
                </c:pt>
                <c:pt idx="174">
                  <c:v>0.7466666666666667</c:v>
                </c:pt>
                <c:pt idx="175">
                  <c:v>0.750000000000001</c:v>
                </c:pt>
                <c:pt idx="176">
                  <c:v>0.75333333333333363</c:v>
                </c:pt>
                <c:pt idx="177">
                  <c:v>0.75666666666666671</c:v>
                </c:pt>
                <c:pt idx="178">
                  <c:v>0.76000000000000101</c:v>
                </c:pt>
                <c:pt idx="179">
                  <c:v>0.76333333333333364</c:v>
                </c:pt>
                <c:pt idx="180">
                  <c:v>0.76666666666666672</c:v>
                </c:pt>
                <c:pt idx="181">
                  <c:v>0.77000000000000035</c:v>
                </c:pt>
                <c:pt idx="182">
                  <c:v>0.77333333333333354</c:v>
                </c:pt>
                <c:pt idx="183">
                  <c:v>0.77666666666666651</c:v>
                </c:pt>
                <c:pt idx="184">
                  <c:v>0.78</c:v>
                </c:pt>
                <c:pt idx="185">
                  <c:v>0.78333333333333333</c:v>
                </c:pt>
                <c:pt idx="186">
                  <c:v>0.78666666666666651</c:v>
                </c:pt>
                <c:pt idx="187">
                  <c:v>0.79</c:v>
                </c:pt>
                <c:pt idx="188">
                  <c:v>0.79333333333333333</c:v>
                </c:pt>
                <c:pt idx="189">
                  <c:v>0.79666666666666652</c:v>
                </c:pt>
                <c:pt idx="190">
                  <c:v>0.8</c:v>
                </c:pt>
                <c:pt idx="191">
                  <c:v>0.80333333333333334</c:v>
                </c:pt>
                <c:pt idx="192">
                  <c:v>0.80666666666666653</c:v>
                </c:pt>
                <c:pt idx="193">
                  <c:v>0.81</c:v>
                </c:pt>
                <c:pt idx="194">
                  <c:v>0.81333333333333335</c:v>
                </c:pt>
                <c:pt idx="195">
                  <c:v>0.81666666666666654</c:v>
                </c:pt>
                <c:pt idx="196">
                  <c:v>0.82000000000000062</c:v>
                </c:pt>
                <c:pt idx="197">
                  <c:v>0.82333333333333369</c:v>
                </c:pt>
                <c:pt idx="198">
                  <c:v>0.82666666666666666</c:v>
                </c:pt>
                <c:pt idx="199">
                  <c:v>0.83000000000000063</c:v>
                </c:pt>
                <c:pt idx="200">
                  <c:v>0.8333333333333337</c:v>
                </c:pt>
                <c:pt idx="201">
                  <c:v>0.83666666666666667</c:v>
                </c:pt>
                <c:pt idx="202">
                  <c:v>0.84000000000000064</c:v>
                </c:pt>
                <c:pt idx="203">
                  <c:v>0.8433333333333336</c:v>
                </c:pt>
                <c:pt idx="204">
                  <c:v>0.84666666666666668</c:v>
                </c:pt>
                <c:pt idx="205">
                  <c:v>0.85000000000000064</c:v>
                </c:pt>
                <c:pt idx="206">
                  <c:v>0.85333333333333361</c:v>
                </c:pt>
                <c:pt idx="207">
                  <c:v>0.85666666666666669</c:v>
                </c:pt>
                <c:pt idx="208">
                  <c:v>0.86000000000000065</c:v>
                </c:pt>
                <c:pt idx="209">
                  <c:v>0.86333333333333362</c:v>
                </c:pt>
                <c:pt idx="210">
                  <c:v>0.8666666666666667</c:v>
                </c:pt>
                <c:pt idx="211">
                  <c:v>0.87000000000000088</c:v>
                </c:pt>
                <c:pt idx="212">
                  <c:v>0.87333333333333363</c:v>
                </c:pt>
                <c:pt idx="213">
                  <c:v>0.87666666666666671</c:v>
                </c:pt>
                <c:pt idx="214">
                  <c:v>0.88000000000000056</c:v>
                </c:pt>
                <c:pt idx="215">
                  <c:v>0.88333333333333364</c:v>
                </c:pt>
                <c:pt idx="216">
                  <c:v>0.8866666666666666</c:v>
                </c:pt>
                <c:pt idx="217">
                  <c:v>0.89000000000000068</c:v>
                </c:pt>
                <c:pt idx="218">
                  <c:v>0.89333333333333365</c:v>
                </c:pt>
                <c:pt idx="219">
                  <c:v>0.89666666666666661</c:v>
                </c:pt>
                <c:pt idx="220">
                  <c:v>0.9</c:v>
                </c:pt>
                <c:pt idx="221">
                  <c:v>0.90333333333333332</c:v>
                </c:pt>
                <c:pt idx="222">
                  <c:v>0.90666666666666651</c:v>
                </c:pt>
                <c:pt idx="223">
                  <c:v>0.91</c:v>
                </c:pt>
                <c:pt idx="224">
                  <c:v>0.91333333333333333</c:v>
                </c:pt>
                <c:pt idx="225">
                  <c:v>0.91666666666666652</c:v>
                </c:pt>
                <c:pt idx="226">
                  <c:v>0.92</c:v>
                </c:pt>
                <c:pt idx="227">
                  <c:v>0.92333333333333334</c:v>
                </c:pt>
                <c:pt idx="228">
                  <c:v>0.92666666666666653</c:v>
                </c:pt>
                <c:pt idx="229">
                  <c:v>0.93</c:v>
                </c:pt>
                <c:pt idx="230">
                  <c:v>0.93333333333333335</c:v>
                </c:pt>
                <c:pt idx="231">
                  <c:v>0.93666666666666654</c:v>
                </c:pt>
                <c:pt idx="232">
                  <c:v>0.94000000000000061</c:v>
                </c:pt>
                <c:pt idx="233">
                  <c:v>0.94333333333333369</c:v>
                </c:pt>
                <c:pt idx="234">
                  <c:v>0.94666666666666666</c:v>
                </c:pt>
                <c:pt idx="235">
                  <c:v>0.95000000000000062</c:v>
                </c:pt>
                <c:pt idx="236">
                  <c:v>0.9533333333333337</c:v>
                </c:pt>
                <c:pt idx="237">
                  <c:v>0.95666666666666667</c:v>
                </c:pt>
                <c:pt idx="238">
                  <c:v>0.96000000000000063</c:v>
                </c:pt>
                <c:pt idx="239">
                  <c:v>0.9633333333333336</c:v>
                </c:pt>
                <c:pt idx="240">
                  <c:v>0.96666666666666667</c:v>
                </c:pt>
                <c:pt idx="241">
                  <c:v>0.97000000000000031</c:v>
                </c:pt>
                <c:pt idx="242">
                  <c:v>0.97333333333333349</c:v>
                </c:pt>
                <c:pt idx="243">
                  <c:v>0.97666666666666657</c:v>
                </c:pt>
                <c:pt idx="244">
                  <c:v>0.98</c:v>
                </c:pt>
                <c:pt idx="245">
                  <c:v>0.98333333333333328</c:v>
                </c:pt>
                <c:pt idx="246">
                  <c:v>0.98666666666666658</c:v>
                </c:pt>
                <c:pt idx="247">
                  <c:v>0.99</c:v>
                </c:pt>
                <c:pt idx="248">
                  <c:v>0.99333333333333329</c:v>
                </c:pt>
                <c:pt idx="249">
                  <c:v>0.99666666666666659</c:v>
                </c:pt>
                <c:pt idx="250">
                  <c:v>1</c:v>
                </c:pt>
                <c:pt idx="251">
                  <c:v>1.0033333333333334</c:v>
                </c:pt>
                <c:pt idx="252">
                  <c:v>1.0066666666666666</c:v>
                </c:pt>
                <c:pt idx="253">
                  <c:v>1.01</c:v>
                </c:pt>
                <c:pt idx="254">
                  <c:v>1.0133333333333334</c:v>
                </c:pt>
                <c:pt idx="255">
                  <c:v>1.0166666666666666</c:v>
                </c:pt>
                <c:pt idx="256">
                  <c:v>1.02</c:v>
                </c:pt>
                <c:pt idx="257">
                  <c:v>1.0233333333333334</c:v>
                </c:pt>
                <c:pt idx="258">
                  <c:v>1.0266666666666666</c:v>
                </c:pt>
                <c:pt idx="259">
                  <c:v>1.03</c:v>
                </c:pt>
                <c:pt idx="260">
                  <c:v>1.0333333333333334</c:v>
                </c:pt>
                <c:pt idx="261">
                  <c:v>1.0366666666666666</c:v>
                </c:pt>
                <c:pt idx="262">
                  <c:v>1.04</c:v>
                </c:pt>
                <c:pt idx="263">
                  <c:v>1.0433333333333332</c:v>
                </c:pt>
                <c:pt idx="264">
                  <c:v>1.0466666666666666</c:v>
                </c:pt>
                <c:pt idx="265">
                  <c:v>1.05</c:v>
                </c:pt>
                <c:pt idx="266">
                  <c:v>1.0533333333333332</c:v>
                </c:pt>
                <c:pt idx="267">
                  <c:v>1.0566666666666666</c:v>
                </c:pt>
                <c:pt idx="268">
                  <c:v>1.06</c:v>
                </c:pt>
                <c:pt idx="269">
                  <c:v>1.0633333333333332</c:v>
                </c:pt>
                <c:pt idx="270">
                  <c:v>1.0666666666666667</c:v>
                </c:pt>
                <c:pt idx="271">
                  <c:v>1.07</c:v>
                </c:pt>
                <c:pt idx="272">
                  <c:v>1.0733333333333333</c:v>
                </c:pt>
                <c:pt idx="273">
                  <c:v>1.0766666666666667</c:v>
                </c:pt>
                <c:pt idx="274">
                  <c:v>1.08</c:v>
                </c:pt>
                <c:pt idx="275">
                  <c:v>1.0833333333333333</c:v>
                </c:pt>
                <c:pt idx="276">
                  <c:v>1.0866666666666667</c:v>
                </c:pt>
                <c:pt idx="277">
                  <c:v>1.0900000000000001</c:v>
                </c:pt>
                <c:pt idx="278">
                  <c:v>1.0933333333333333</c:v>
                </c:pt>
                <c:pt idx="279">
                  <c:v>1.0966666666666667</c:v>
                </c:pt>
                <c:pt idx="280">
                  <c:v>1.1000000000000001</c:v>
                </c:pt>
                <c:pt idx="281">
                  <c:v>1.1033333333333333</c:v>
                </c:pt>
                <c:pt idx="282">
                  <c:v>1.1066666666666667</c:v>
                </c:pt>
                <c:pt idx="283">
                  <c:v>1.1100000000000001</c:v>
                </c:pt>
                <c:pt idx="284">
                  <c:v>1.1133333333333333</c:v>
                </c:pt>
                <c:pt idx="285">
                  <c:v>1.1166666666666667</c:v>
                </c:pt>
                <c:pt idx="286">
                  <c:v>1.1200000000000001</c:v>
                </c:pt>
                <c:pt idx="287">
                  <c:v>1.1233333333333333</c:v>
                </c:pt>
                <c:pt idx="288">
                  <c:v>1.1266666666666667</c:v>
                </c:pt>
                <c:pt idx="289">
                  <c:v>1.1299999999999979</c:v>
                </c:pt>
                <c:pt idx="290">
                  <c:v>1.1333333333333333</c:v>
                </c:pt>
                <c:pt idx="291">
                  <c:v>1.1366666666666667</c:v>
                </c:pt>
                <c:pt idx="292">
                  <c:v>1.1399999999999979</c:v>
                </c:pt>
                <c:pt idx="293">
                  <c:v>1.1433333333333333</c:v>
                </c:pt>
                <c:pt idx="294">
                  <c:v>1.1466666666666667</c:v>
                </c:pt>
                <c:pt idx="295">
                  <c:v>1.1499999999999981</c:v>
                </c:pt>
                <c:pt idx="296">
                  <c:v>1.1533333333333333</c:v>
                </c:pt>
                <c:pt idx="297">
                  <c:v>1.1566666666666667</c:v>
                </c:pt>
                <c:pt idx="298">
                  <c:v>1.1599999999999981</c:v>
                </c:pt>
                <c:pt idx="299">
                  <c:v>1.1633333333333333</c:v>
                </c:pt>
                <c:pt idx="300">
                  <c:v>1.1666666666666667</c:v>
                </c:pt>
                <c:pt idx="301">
                  <c:v>1.1700000000000017</c:v>
                </c:pt>
                <c:pt idx="302">
                  <c:v>1.1733333333333333</c:v>
                </c:pt>
                <c:pt idx="303">
                  <c:v>1.1766666666666667</c:v>
                </c:pt>
                <c:pt idx="304">
                  <c:v>1.1800000000000017</c:v>
                </c:pt>
                <c:pt idx="305">
                  <c:v>1.1833333333333333</c:v>
                </c:pt>
                <c:pt idx="306">
                  <c:v>1.1866666666666681</c:v>
                </c:pt>
                <c:pt idx="307">
                  <c:v>1.1900000000000017</c:v>
                </c:pt>
                <c:pt idx="308">
                  <c:v>1.193333333333334</c:v>
                </c:pt>
                <c:pt idx="309">
                  <c:v>1.1966666666666681</c:v>
                </c:pt>
                <c:pt idx="310">
                  <c:v>1.2</c:v>
                </c:pt>
                <c:pt idx="311">
                  <c:v>1.2033333333333334</c:v>
                </c:pt>
                <c:pt idx="312">
                  <c:v>1.2066666666666668</c:v>
                </c:pt>
                <c:pt idx="313">
                  <c:v>1.21</c:v>
                </c:pt>
                <c:pt idx="314">
                  <c:v>1.2133333333333334</c:v>
                </c:pt>
                <c:pt idx="315">
                  <c:v>1.2166666666666666</c:v>
                </c:pt>
                <c:pt idx="316">
                  <c:v>1.22</c:v>
                </c:pt>
                <c:pt idx="317">
                  <c:v>1.2233333333333334</c:v>
                </c:pt>
                <c:pt idx="318">
                  <c:v>1.2266666666666666</c:v>
                </c:pt>
                <c:pt idx="319">
                  <c:v>1.23</c:v>
                </c:pt>
                <c:pt idx="320">
                  <c:v>1.2333333333333334</c:v>
                </c:pt>
                <c:pt idx="321">
                  <c:v>1.2366666666666666</c:v>
                </c:pt>
                <c:pt idx="322">
                  <c:v>1.24</c:v>
                </c:pt>
                <c:pt idx="323">
                  <c:v>1.2433333333333334</c:v>
                </c:pt>
                <c:pt idx="324">
                  <c:v>1.2466666666666666</c:v>
                </c:pt>
                <c:pt idx="325">
                  <c:v>1.25</c:v>
                </c:pt>
                <c:pt idx="326">
                  <c:v>1.2533333333333334</c:v>
                </c:pt>
                <c:pt idx="327">
                  <c:v>1.2566666666666666</c:v>
                </c:pt>
                <c:pt idx="328">
                  <c:v>1.26</c:v>
                </c:pt>
                <c:pt idx="329">
                  <c:v>1.2633333333333334</c:v>
                </c:pt>
                <c:pt idx="330">
                  <c:v>1.2666666666666666</c:v>
                </c:pt>
                <c:pt idx="331">
                  <c:v>1.27</c:v>
                </c:pt>
                <c:pt idx="332">
                  <c:v>1.2733333333333334</c:v>
                </c:pt>
                <c:pt idx="333">
                  <c:v>1.2766666666666666</c:v>
                </c:pt>
                <c:pt idx="334">
                  <c:v>1.28</c:v>
                </c:pt>
                <c:pt idx="335">
                  <c:v>1.2833333333333334</c:v>
                </c:pt>
                <c:pt idx="336">
                  <c:v>1.2866666666666666</c:v>
                </c:pt>
                <c:pt idx="337">
                  <c:v>1.29</c:v>
                </c:pt>
                <c:pt idx="338">
                  <c:v>1.2933333333333332</c:v>
                </c:pt>
                <c:pt idx="339">
                  <c:v>1.2966666666666666</c:v>
                </c:pt>
                <c:pt idx="340">
                  <c:v>1.3</c:v>
                </c:pt>
                <c:pt idx="341">
                  <c:v>1.3033333333333332</c:v>
                </c:pt>
                <c:pt idx="342">
                  <c:v>1.3066666666666666</c:v>
                </c:pt>
                <c:pt idx="343">
                  <c:v>1.31</c:v>
                </c:pt>
                <c:pt idx="344">
                  <c:v>1.3133333333333332</c:v>
                </c:pt>
                <c:pt idx="345">
                  <c:v>1.3166666666666667</c:v>
                </c:pt>
                <c:pt idx="346">
                  <c:v>1.32</c:v>
                </c:pt>
                <c:pt idx="347">
                  <c:v>1.3233333333333333</c:v>
                </c:pt>
                <c:pt idx="348">
                  <c:v>1.3266666666666667</c:v>
                </c:pt>
                <c:pt idx="349">
                  <c:v>1.33</c:v>
                </c:pt>
                <c:pt idx="350">
                  <c:v>1.3333333333333333</c:v>
                </c:pt>
                <c:pt idx="351">
                  <c:v>1.3366666666666667</c:v>
                </c:pt>
                <c:pt idx="352">
                  <c:v>1.34</c:v>
                </c:pt>
                <c:pt idx="353">
                  <c:v>1.3433333333333333</c:v>
                </c:pt>
                <c:pt idx="354">
                  <c:v>1.3466666666666667</c:v>
                </c:pt>
                <c:pt idx="355">
                  <c:v>1.35</c:v>
                </c:pt>
                <c:pt idx="356">
                  <c:v>1.3533333333333333</c:v>
                </c:pt>
                <c:pt idx="357">
                  <c:v>1.3566666666666667</c:v>
                </c:pt>
                <c:pt idx="358">
                  <c:v>1.36</c:v>
                </c:pt>
                <c:pt idx="359">
                  <c:v>1.3633333333333333</c:v>
                </c:pt>
                <c:pt idx="360">
                  <c:v>1.3666666666666667</c:v>
                </c:pt>
                <c:pt idx="361">
                  <c:v>1.37</c:v>
                </c:pt>
                <c:pt idx="362">
                  <c:v>1.3733333333333333</c:v>
                </c:pt>
                <c:pt idx="363">
                  <c:v>1.3766666666666667</c:v>
                </c:pt>
                <c:pt idx="364">
                  <c:v>1.3800000000000001</c:v>
                </c:pt>
                <c:pt idx="365">
                  <c:v>1.3833333333333333</c:v>
                </c:pt>
                <c:pt idx="366">
                  <c:v>1.3866666666666667</c:v>
                </c:pt>
                <c:pt idx="367">
                  <c:v>1.3900000000000001</c:v>
                </c:pt>
                <c:pt idx="368">
                  <c:v>1.3933333333333333</c:v>
                </c:pt>
                <c:pt idx="369">
                  <c:v>1.3966666666666667</c:v>
                </c:pt>
                <c:pt idx="370">
                  <c:v>1.4</c:v>
                </c:pt>
                <c:pt idx="371">
                  <c:v>1.4033333333333318</c:v>
                </c:pt>
                <c:pt idx="372">
                  <c:v>1.4066666666666658</c:v>
                </c:pt>
                <c:pt idx="373">
                  <c:v>1.41</c:v>
                </c:pt>
                <c:pt idx="374">
                  <c:v>1.4133333333333318</c:v>
                </c:pt>
                <c:pt idx="375">
                  <c:v>1.4166666666666659</c:v>
                </c:pt>
                <c:pt idx="376">
                  <c:v>1.42</c:v>
                </c:pt>
                <c:pt idx="377">
                  <c:v>1.4233333333333318</c:v>
                </c:pt>
                <c:pt idx="378">
                  <c:v>1.4266666666666659</c:v>
                </c:pt>
                <c:pt idx="379">
                  <c:v>1.43</c:v>
                </c:pt>
                <c:pt idx="380">
                  <c:v>1.4333333333333318</c:v>
                </c:pt>
                <c:pt idx="381">
                  <c:v>1.4366666666666668</c:v>
                </c:pt>
                <c:pt idx="382">
                  <c:v>1.44</c:v>
                </c:pt>
                <c:pt idx="383">
                  <c:v>1.4433333333333334</c:v>
                </c:pt>
                <c:pt idx="384">
                  <c:v>1.4466666666666668</c:v>
                </c:pt>
                <c:pt idx="385">
                  <c:v>1.45</c:v>
                </c:pt>
                <c:pt idx="386">
                  <c:v>1.4533333333333334</c:v>
                </c:pt>
                <c:pt idx="387">
                  <c:v>1.4566666666666668</c:v>
                </c:pt>
                <c:pt idx="388">
                  <c:v>1.46</c:v>
                </c:pt>
                <c:pt idx="389">
                  <c:v>1.4633333333333334</c:v>
                </c:pt>
                <c:pt idx="390">
                  <c:v>1.4666666666666666</c:v>
                </c:pt>
                <c:pt idx="391">
                  <c:v>1.47</c:v>
                </c:pt>
                <c:pt idx="392">
                  <c:v>1.4733333333333334</c:v>
                </c:pt>
                <c:pt idx="393">
                  <c:v>1.4766666666666666</c:v>
                </c:pt>
                <c:pt idx="394">
                  <c:v>1.48</c:v>
                </c:pt>
                <c:pt idx="395">
                  <c:v>1.4833333333333334</c:v>
                </c:pt>
                <c:pt idx="396">
                  <c:v>1.4866666666666666</c:v>
                </c:pt>
                <c:pt idx="397">
                  <c:v>1.49</c:v>
                </c:pt>
                <c:pt idx="398">
                  <c:v>1.4933333333333334</c:v>
                </c:pt>
                <c:pt idx="399">
                  <c:v>1.4966666666666666</c:v>
                </c:pt>
                <c:pt idx="400">
                  <c:v>1.5</c:v>
                </c:pt>
                <c:pt idx="401">
                  <c:v>1.5033333333333334</c:v>
                </c:pt>
                <c:pt idx="402">
                  <c:v>1.5066666666666666</c:v>
                </c:pt>
                <c:pt idx="403">
                  <c:v>1.51</c:v>
                </c:pt>
                <c:pt idx="404">
                  <c:v>1.5133333333333334</c:v>
                </c:pt>
                <c:pt idx="405">
                  <c:v>1.5166666666666666</c:v>
                </c:pt>
                <c:pt idx="406">
                  <c:v>1.52</c:v>
                </c:pt>
                <c:pt idx="407">
                  <c:v>1.5233333333333334</c:v>
                </c:pt>
                <c:pt idx="408">
                  <c:v>1.5266666666666666</c:v>
                </c:pt>
                <c:pt idx="409">
                  <c:v>1.53</c:v>
                </c:pt>
                <c:pt idx="410">
                  <c:v>1.5333333333333334</c:v>
                </c:pt>
                <c:pt idx="411">
                  <c:v>1.5366666666666666</c:v>
                </c:pt>
                <c:pt idx="412">
                  <c:v>1.54</c:v>
                </c:pt>
                <c:pt idx="413">
                  <c:v>1.5433333333333332</c:v>
                </c:pt>
                <c:pt idx="414">
                  <c:v>1.5466666666666666</c:v>
                </c:pt>
                <c:pt idx="415">
                  <c:v>1.55</c:v>
                </c:pt>
                <c:pt idx="416">
                  <c:v>1.5533333333333332</c:v>
                </c:pt>
                <c:pt idx="417">
                  <c:v>1.5566666666666666</c:v>
                </c:pt>
                <c:pt idx="418">
                  <c:v>1.56</c:v>
                </c:pt>
                <c:pt idx="419">
                  <c:v>1.5633333333333332</c:v>
                </c:pt>
                <c:pt idx="420">
                  <c:v>1.5666666666666667</c:v>
                </c:pt>
                <c:pt idx="421">
                  <c:v>1.57</c:v>
                </c:pt>
                <c:pt idx="422">
                  <c:v>1.5733333333333333</c:v>
                </c:pt>
                <c:pt idx="423">
                  <c:v>1.5766666666666667</c:v>
                </c:pt>
                <c:pt idx="424">
                  <c:v>1.58</c:v>
                </c:pt>
                <c:pt idx="425">
                  <c:v>1.5833333333333333</c:v>
                </c:pt>
                <c:pt idx="426">
                  <c:v>1.5866666666666667</c:v>
                </c:pt>
                <c:pt idx="427">
                  <c:v>1.59</c:v>
                </c:pt>
                <c:pt idx="428">
                  <c:v>1.5933333333333333</c:v>
                </c:pt>
                <c:pt idx="429">
                  <c:v>1.5966666666666667</c:v>
                </c:pt>
                <c:pt idx="430">
                  <c:v>1.6</c:v>
                </c:pt>
                <c:pt idx="431">
                  <c:v>1.6033333333333333</c:v>
                </c:pt>
                <c:pt idx="432">
                  <c:v>1.6066666666666667</c:v>
                </c:pt>
                <c:pt idx="433">
                  <c:v>1.61</c:v>
                </c:pt>
                <c:pt idx="434">
                  <c:v>1.6133333333333333</c:v>
                </c:pt>
                <c:pt idx="435">
                  <c:v>1.6166666666666667</c:v>
                </c:pt>
                <c:pt idx="436">
                  <c:v>1.62</c:v>
                </c:pt>
                <c:pt idx="437">
                  <c:v>1.6233333333333333</c:v>
                </c:pt>
                <c:pt idx="438">
                  <c:v>1.6266666666666667</c:v>
                </c:pt>
                <c:pt idx="439">
                  <c:v>1.6300000000000001</c:v>
                </c:pt>
                <c:pt idx="440">
                  <c:v>1.6333333333333333</c:v>
                </c:pt>
                <c:pt idx="441">
                  <c:v>1.6366666666666667</c:v>
                </c:pt>
                <c:pt idx="442">
                  <c:v>1.6400000000000001</c:v>
                </c:pt>
                <c:pt idx="443">
                  <c:v>1.6433333333333333</c:v>
                </c:pt>
                <c:pt idx="444">
                  <c:v>1.6466666666666667</c:v>
                </c:pt>
                <c:pt idx="445">
                  <c:v>1.6500000000000001</c:v>
                </c:pt>
                <c:pt idx="446">
                  <c:v>1.6533333333333333</c:v>
                </c:pt>
                <c:pt idx="447">
                  <c:v>1.6566666666666667</c:v>
                </c:pt>
                <c:pt idx="448">
                  <c:v>1.6600000000000001</c:v>
                </c:pt>
                <c:pt idx="449">
                  <c:v>1.6633333333333333</c:v>
                </c:pt>
                <c:pt idx="450">
                  <c:v>1.6666666666666667</c:v>
                </c:pt>
                <c:pt idx="451">
                  <c:v>1.6700000000000017</c:v>
                </c:pt>
                <c:pt idx="452">
                  <c:v>1.6733333333333333</c:v>
                </c:pt>
                <c:pt idx="453">
                  <c:v>1.6766666666666667</c:v>
                </c:pt>
                <c:pt idx="454">
                  <c:v>1.6800000000000017</c:v>
                </c:pt>
                <c:pt idx="455">
                  <c:v>1.6833333333333333</c:v>
                </c:pt>
                <c:pt idx="456">
                  <c:v>1.6866666666666681</c:v>
                </c:pt>
                <c:pt idx="457">
                  <c:v>1.6900000000000017</c:v>
                </c:pt>
                <c:pt idx="458">
                  <c:v>1.693333333333334</c:v>
                </c:pt>
                <c:pt idx="459">
                  <c:v>1.6966666666666681</c:v>
                </c:pt>
                <c:pt idx="460">
                  <c:v>1.7000000000000011</c:v>
                </c:pt>
                <c:pt idx="461">
                  <c:v>1.703333333333334</c:v>
                </c:pt>
                <c:pt idx="462">
                  <c:v>1.7066666666666679</c:v>
                </c:pt>
                <c:pt idx="463">
                  <c:v>1.7100000000000011</c:v>
                </c:pt>
                <c:pt idx="464">
                  <c:v>1.713333333333334</c:v>
                </c:pt>
                <c:pt idx="465">
                  <c:v>1.7166666666666677</c:v>
                </c:pt>
                <c:pt idx="466">
                  <c:v>1.7200000000000011</c:v>
                </c:pt>
                <c:pt idx="467">
                  <c:v>1.723333333333334</c:v>
                </c:pt>
                <c:pt idx="468">
                  <c:v>1.7266666666666677</c:v>
                </c:pt>
                <c:pt idx="469">
                  <c:v>1.7300000000000011</c:v>
                </c:pt>
                <c:pt idx="470">
                  <c:v>1.7333333333333341</c:v>
                </c:pt>
                <c:pt idx="471">
                  <c:v>1.7366666666666677</c:v>
                </c:pt>
                <c:pt idx="472">
                  <c:v>1.7400000000000011</c:v>
                </c:pt>
                <c:pt idx="473">
                  <c:v>1.7433333333333341</c:v>
                </c:pt>
                <c:pt idx="474">
                  <c:v>1.7466666666666677</c:v>
                </c:pt>
                <c:pt idx="475">
                  <c:v>1.7500000000000011</c:v>
                </c:pt>
                <c:pt idx="476">
                  <c:v>1.7533333333333341</c:v>
                </c:pt>
                <c:pt idx="477">
                  <c:v>1.7566666666666677</c:v>
                </c:pt>
                <c:pt idx="478">
                  <c:v>1.7600000000000011</c:v>
                </c:pt>
                <c:pt idx="479">
                  <c:v>1.7633333333333341</c:v>
                </c:pt>
                <c:pt idx="480">
                  <c:v>1.7666666666666677</c:v>
                </c:pt>
                <c:pt idx="481">
                  <c:v>1.7700000000000011</c:v>
                </c:pt>
                <c:pt idx="482">
                  <c:v>1.7733333333333341</c:v>
                </c:pt>
                <c:pt idx="483">
                  <c:v>1.7766666666666677</c:v>
                </c:pt>
                <c:pt idx="484">
                  <c:v>1.7800000000000011</c:v>
                </c:pt>
                <c:pt idx="485">
                  <c:v>1.7833333333333341</c:v>
                </c:pt>
                <c:pt idx="486">
                  <c:v>1.7866666666666677</c:v>
                </c:pt>
                <c:pt idx="487">
                  <c:v>1.7900000000000011</c:v>
                </c:pt>
                <c:pt idx="488">
                  <c:v>1.7933333333333341</c:v>
                </c:pt>
                <c:pt idx="489">
                  <c:v>1.7966666666666677</c:v>
                </c:pt>
                <c:pt idx="490">
                  <c:v>1.8</c:v>
                </c:pt>
                <c:pt idx="491">
                  <c:v>1.8033333333333332</c:v>
                </c:pt>
                <c:pt idx="492">
                  <c:v>1.8066666666666666</c:v>
                </c:pt>
                <c:pt idx="493">
                  <c:v>1.81</c:v>
                </c:pt>
                <c:pt idx="494">
                  <c:v>1.8133333333333332</c:v>
                </c:pt>
                <c:pt idx="495">
                  <c:v>1.8166666666666667</c:v>
                </c:pt>
                <c:pt idx="496">
                  <c:v>1.82</c:v>
                </c:pt>
                <c:pt idx="497">
                  <c:v>1.8233333333333333</c:v>
                </c:pt>
                <c:pt idx="498">
                  <c:v>1.8266666666666667</c:v>
                </c:pt>
                <c:pt idx="499">
                  <c:v>1.83</c:v>
                </c:pt>
                <c:pt idx="500">
                  <c:v>1.8333333333333333</c:v>
                </c:pt>
                <c:pt idx="501">
                  <c:v>1.8366666666666667</c:v>
                </c:pt>
                <c:pt idx="502">
                  <c:v>1.84</c:v>
                </c:pt>
                <c:pt idx="503">
                  <c:v>1.8433333333333333</c:v>
                </c:pt>
                <c:pt idx="504">
                  <c:v>1.8466666666666667</c:v>
                </c:pt>
                <c:pt idx="505">
                  <c:v>1.85</c:v>
                </c:pt>
                <c:pt idx="506">
                  <c:v>1.8533333333333333</c:v>
                </c:pt>
                <c:pt idx="507">
                  <c:v>1.8566666666666667</c:v>
                </c:pt>
                <c:pt idx="508">
                  <c:v>1.86</c:v>
                </c:pt>
                <c:pt idx="509">
                  <c:v>1.8633333333333333</c:v>
                </c:pt>
                <c:pt idx="510">
                  <c:v>1.8666666666666667</c:v>
                </c:pt>
                <c:pt idx="511">
                  <c:v>1.87</c:v>
                </c:pt>
                <c:pt idx="512">
                  <c:v>1.8733333333333333</c:v>
                </c:pt>
                <c:pt idx="513">
                  <c:v>1.8766666666666667</c:v>
                </c:pt>
                <c:pt idx="514">
                  <c:v>1.8800000000000001</c:v>
                </c:pt>
                <c:pt idx="515">
                  <c:v>1.8833333333333333</c:v>
                </c:pt>
                <c:pt idx="516">
                  <c:v>1.8866666666666667</c:v>
                </c:pt>
                <c:pt idx="517">
                  <c:v>1.8900000000000001</c:v>
                </c:pt>
                <c:pt idx="518">
                  <c:v>1.8933333333333333</c:v>
                </c:pt>
                <c:pt idx="519">
                  <c:v>1.8966666666666667</c:v>
                </c:pt>
                <c:pt idx="520">
                  <c:v>1.9</c:v>
                </c:pt>
                <c:pt idx="521">
                  <c:v>1.9033333333333322</c:v>
                </c:pt>
                <c:pt idx="522">
                  <c:v>1.9066666666666658</c:v>
                </c:pt>
                <c:pt idx="523">
                  <c:v>1.91</c:v>
                </c:pt>
                <c:pt idx="524">
                  <c:v>1.9133333333333322</c:v>
                </c:pt>
                <c:pt idx="525">
                  <c:v>1.9166666666666659</c:v>
                </c:pt>
                <c:pt idx="526">
                  <c:v>1.9200000000000006</c:v>
                </c:pt>
                <c:pt idx="527">
                  <c:v>1.9233333333333322</c:v>
                </c:pt>
                <c:pt idx="528">
                  <c:v>1.9266666666666659</c:v>
                </c:pt>
                <c:pt idx="529">
                  <c:v>1.9300000000000006</c:v>
                </c:pt>
                <c:pt idx="530">
                  <c:v>1.9333333333333322</c:v>
                </c:pt>
                <c:pt idx="531">
                  <c:v>1.9366666666666674</c:v>
                </c:pt>
                <c:pt idx="532">
                  <c:v>1.9400000000000006</c:v>
                </c:pt>
                <c:pt idx="533">
                  <c:v>1.9433333333333338</c:v>
                </c:pt>
                <c:pt idx="534">
                  <c:v>1.9466666666666674</c:v>
                </c:pt>
                <c:pt idx="535">
                  <c:v>1.9500000000000006</c:v>
                </c:pt>
                <c:pt idx="536">
                  <c:v>1.9533333333333338</c:v>
                </c:pt>
                <c:pt idx="537">
                  <c:v>1.9566666666666674</c:v>
                </c:pt>
                <c:pt idx="538">
                  <c:v>1.9600000000000006</c:v>
                </c:pt>
                <c:pt idx="539">
                  <c:v>1.9633333333333338</c:v>
                </c:pt>
                <c:pt idx="540">
                  <c:v>1.9666666666666672</c:v>
                </c:pt>
                <c:pt idx="541">
                  <c:v>1.9700000000000006</c:v>
                </c:pt>
                <c:pt idx="542">
                  <c:v>1.9733333333333338</c:v>
                </c:pt>
                <c:pt idx="543">
                  <c:v>1.9766666666666672</c:v>
                </c:pt>
                <c:pt idx="544">
                  <c:v>1.9800000000000006</c:v>
                </c:pt>
                <c:pt idx="545">
                  <c:v>1.9833333333333338</c:v>
                </c:pt>
                <c:pt idx="546">
                  <c:v>1.9866666666666672</c:v>
                </c:pt>
                <c:pt idx="547">
                  <c:v>1.9900000000000007</c:v>
                </c:pt>
                <c:pt idx="548">
                  <c:v>1.9933333333333338</c:v>
                </c:pt>
                <c:pt idx="549">
                  <c:v>1.9966666666666673</c:v>
                </c:pt>
                <c:pt idx="550">
                  <c:v>2</c:v>
                </c:pt>
                <c:pt idx="551">
                  <c:v>2.0033333333333352</c:v>
                </c:pt>
                <c:pt idx="552">
                  <c:v>2.0066666666666668</c:v>
                </c:pt>
                <c:pt idx="553">
                  <c:v>2.0099999999999998</c:v>
                </c:pt>
                <c:pt idx="554">
                  <c:v>2.0133333333333332</c:v>
                </c:pt>
                <c:pt idx="555">
                  <c:v>2.0166666666666631</c:v>
                </c:pt>
                <c:pt idx="556">
                  <c:v>2.02</c:v>
                </c:pt>
                <c:pt idx="557">
                  <c:v>2.0233333333333352</c:v>
                </c:pt>
                <c:pt idx="558">
                  <c:v>2.0266666666666668</c:v>
                </c:pt>
                <c:pt idx="559">
                  <c:v>2.0299999999999998</c:v>
                </c:pt>
                <c:pt idx="560">
                  <c:v>2.0333333333333332</c:v>
                </c:pt>
                <c:pt idx="561">
                  <c:v>2.0366666666666631</c:v>
                </c:pt>
                <c:pt idx="562">
                  <c:v>2.04</c:v>
                </c:pt>
                <c:pt idx="563">
                  <c:v>2.0433333333333352</c:v>
                </c:pt>
                <c:pt idx="564">
                  <c:v>2.0466666666666669</c:v>
                </c:pt>
                <c:pt idx="565">
                  <c:v>2.0499999999999998</c:v>
                </c:pt>
                <c:pt idx="566">
                  <c:v>2.0533333333333332</c:v>
                </c:pt>
                <c:pt idx="567">
                  <c:v>2.0566666666666631</c:v>
                </c:pt>
                <c:pt idx="568">
                  <c:v>2.06</c:v>
                </c:pt>
                <c:pt idx="569">
                  <c:v>2.0633333333333352</c:v>
                </c:pt>
                <c:pt idx="570">
                  <c:v>2.0666666666666669</c:v>
                </c:pt>
                <c:pt idx="571">
                  <c:v>2.0699999999999998</c:v>
                </c:pt>
                <c:pt idx="572">
                  <c:v>2.0733333333333341</c:v>
                </c:pt>
                <c:pt idx="573">
                  <c:v>2.0766666666666667</c:v>
                </c:pt>
                <c:pt idx="574">
                  <c:v>2.08</c:v>
                </c:pt>
                <c:pt idx="575">
                  <c:v>2.083333333333337</c:v>
                </c:pt>
                <c:pt idx="576">
                  <c:v>2.0866666666666664</c:v>
                </c:pt>
                <c:pt idx="577">
                  <c:v>2.09</c:v>
                </c:pt>
                <c:pt idx="578">
                  <c:v>2.0933333333333342</c:v>
                </c:pt>
                <c:pt idx="579">
                  <c:v>2.0966666666666667</c:v>
                </c:pt>
                <c:pt idx="580">
                  <c:v>2.1</c:v>
                </c:pt>
                <c:pt idx="581">
                  <c:v>2.1033333333333371</c:v>
                </c:pt>
                <c:pt idx="582">
                  <c:v>2.1066666666666665</c:v>
                </c:pt>
                <c:pt idx="583">
                  <c:v>2.11</c:v>
                </c:pt>
                <c:pt idx="584">
                  <c:v>2.1133333333333342</c:v>
                </c:pt>
                <c:pt idx="585">
                  <c:v>2.1166666666666667</c:v>
                </c:pt>
                <c:pt idx="586">
                  <c:v>2.12</c:v>
                </c:pt>
                <c:pt idx="587">
                  <c:v>2.1233333333333371</c:v>
                </c:pt>
                <c:pt idx="588">
                  <c:v>2.1266666666666665</c:v>
                </c:pt>
                <c:pt idx="589">
                  <c:v>2.13</c:v>
                </c:pt>
                <c:pt idx="590">
                  <c:v>2.1333333333333342</c:v>
                </c:pt>
                <c:pt idx="591">
                  <c:v>2.1366666666666667</c:v>
                </c:pt>
                <c:pt idx="592">
                  <c:v>2.14</c:v>
                </c:pt>
                <c:pt idx="593">
                  <c:v>2.1433333333333371</c:v>
                </c:pt>
                <c:pt idx="594">
                  <c:v>2.1466666666666665</c:v>
                </c:pt>
                <c:pt idx="595">
                  <c:v>2.15</c:v>
                </c:pt>
                <c:pt idx="596">
                  <c:v>2.1533333333333342</c:v>
                </c:pt>
                <c:pt idx="597">
                  <c:v>2.1566666666666667</c:v>
                </c:pt>
                <c:pt idx="598">
                  <c:v>2.16</c:v>
                </c:pt>
                <c:pt idx="599">
                  <c:v>2.1633333333333375</c:v>
                </c:pt>
                <c:pt idx="600">
                  <c:v>2.1666666666666665</c:v>
                </c:pt>
                <c:pt idx="601">
                  <c:v>2.17</c:v>
                </c:pt>
                <c:pt idx="602">
                  <c:v>2.1733333333333342</c:v>
                </c:pt>
                <c:pt idx="603">
                  <c:v>2.1766666666666667</c:v>
                </c:pt>
                <c:pt idx="604">
                  <c:v>2.1800000000000002</c:v>
                </c:pt>
                <c:pt idx="605">
                  <c:v>2.1833333333333367</c:v>
                </c:pt>
                <c:pt idx="606">
                  <c:v>2.1866666666666665</c:v>
                </c:pt>
                <c:pt idx="607">
                  <c:v>2.19</c:v>
                </c:pt>
                <c:pt idx="608">
                  <c:v>2.1933333333333342</c:v>
                </c:pt>
                <c:pt idx="609">
                  <c:v>2.1966666666666668</c:v>
                </c:pt>
                <c:pt idx="610">
                  <c:v>2.2000000000000002</c:v>
                </c:pt>
                <c:pt idx="611">
                  <c:v>2.2033333333333371</c:v>
                </c:pt>
                <c:pt idx="612">
                  <c:v>2.2066666666666666</c:v>
                </c:pt>
                <c:pt idx="613">
                  <c:v>2.21</c:v>
                </c:pt>
                <c:pt idx="614">
                  <c:v>2.2133333333333352</c:v>
                </c:pt>
                <c:pt idx="615">
                  <c:v>2.2166666666666668</c:v>
                </c:pt>
                <c:pt idx="616">
                  <c:v>2.2200000000000002</c:v>
                </c:pt>
                <c:pt idx="617">
                  <c:v>2.2233333333333372</c:v>
                </c:pt>
                <c:pt idx="618">
                  <c:v>2.2266666666666666</c:v>
                </c:pt>
                <c:pt idx="619">
                  <c:v>2.23</c:v>
                </c:pt>
                <c:pt idx="620">
                  <c:v>2.2333333333333352</c:v>
                </c:pt>
                <c:pt idx="621">
                  <c:v>2.2366666666666668</c:v>
                </c:pt>
                <c:pt idx="622">
                  <c:v>2.2400000000000002</c:v>
                </c:pt>
                <c:pt idx="623">
                  <c:v>2.2433333333333372</c:v>
                </c:pt>
                <c:pt idx="624">
                  <c:v>2.2466666666666666</c:v>
                </c:pt>
                <c:pt idx="625">
                  <c:v>2.25</c:v>
                </c:pt>
                <c:pt idx="626">
                  <c:v>2.2533333333333352</c:v>
                </c:pt>
                <c:pt idx="627">
                  <c:v>2.2566666666666668</c:v>
                </c:pt>
                <c:pt idx="628">
                  <c:v>2.2599999999999998</c:v>
                </c:pt>
                <c:pt idx="629">
                  <c:v>2.2633333333333372</c:v>
                </c:pt>
                <c:pt idx="630">
                  <c:v>2.2666666666666666</c:v>
                </c:pt>
                <c:pt idx="631">
                  <c:v>2.27</c:v>
                </c:pt>
                <c:pt idx="632">
                  <c:v>2.2733333333333352</c:v>
                </c:pt>
                <c:pt idx="633">
                  <c:v>2.2766666666666668</c:v>
                </c:pt>
                <c:pt idx="634">
                  <c:v>2.2799999999999998</c:v>
                </c:pt>
                <c:pt idx="635">
                  <c:v>2.2833333333333377</c:v>
                </c:pt>
                <c:pt idx="636">
                  <c:v>2.2866666666666666</c:v>
                </c:pt>
                <c:pt idx="637">
                  <c:v>2.29</c:v>
                </c:pt>
                <c:pt idx="638">
                  <c:v>2.2933333333333352</c:v>
                </c:pt>
                <c:pt idx="639">
                  <c:v>2.2966666666666669</c:v>
                </c:pt>
                <c:pt idx="640">
                  <c:v>2.2999999999999998</c:v>
                </c:pt>
                <c:pt idx="641">
                  <c:v>2.3033333333333332</c:v>
                </c:pt>
                <c:pt idx="642">
                  <c:v>2.3066666666666631</c:v>
                </c:pt>
                <c:pt idx="643">
                  <c:v>2.3099999999999987</c:v>
                </c:pt>
                <c:pt idx="644">
                  <c:v>2.3133333333333335</c:v>
                </c:pt>
                <c:pt idx="645">
                  <c:v>2.3166666666666624</c:v>
                </c:pt>
                <c:pt idx="646">
                  <c:v>2.3199999999999967</c:v>
                </c:pt>
                <c:pt idx="647">
                  <c:v>2.3233333333333341</c:v>
                </c:pt>
                <c:pt idx="648">
                  <c:v>2.3266666666666667</c:v>
                </c:pt>
                <c:pt idx="649">
                  <c:v>2.3299999999999987</c:v>
                </c:pt>
                <c:pt idx="650">
                  <c:v>2.3333333333333335</c:v>
                </c:pt>
                <c:pt idx="651">
                  <c:v>2.336666666666662</c:v>
                </c:pt>
                <c:pt idx="652">
                  <c:v>2.34</c:v>
                </c:pt>
                <c:pt idx="653">
                  <c:v>2.3433333333333342</c:v>
                </c:pt>
                <c:pt idx="654">
                  <c:v>2.3466666666666667</c:v>
                </c:pt>
                <c:pt idx="655">
                  <c:v>2.3499999999999988</c:v>
                </c:pt>
                <c:pt idx="656">
                  <c:v>2.3533333333333335</c:v>
                </c:pt>
                <c:pt idx="657">
                  <c:v>2.356666666666662</c:v>
                </c:pt>
                <c:pt idx="658">
                  <c:v>2.36</c:v>
                </c:pt>
                <c:pt idx="659">
                  <c:v>2.3633333333333342</c:v>
                </c:pt>
                <c:pt idx="660">
                  <c:v>2.3666666666666667</c:v>
                </c:pt>
                <c:pt idx="661">
                  <c:v>2.3699999999999997</c:v>
                </c:pt>
                <c:pt idx="662">
                  <c:v>2.3733333333333335</c:v>
                </c:pt>
                <c:pt idx="663">
                  <c:v>2.3766666666666625</c:v>
                </c:pt>
                <c:pt idx="664">
                  <c:v>2.38</c:v>
                </c:pt>
                <c:pt idx="665">
                  <c:v>2.3833333333333342</c:v>
                </c:pt>
                <c:pt idx="666">
                  <c:v>2.3866666666666667</c:v>
                </c:pt>
                <c:pt idx="667">
                  <c:v>2.3899999999999997</c:v>
                </c:pt>
                <c:pt idx="668">
                  <c:v>2.3933333333333335</c:v>
                </c:pt>
                <c:pt idx="669">
                  <c:v>2.3966666666666625</c:v>
                </c:pt>
                <c:pt idx="670">
                  <c:v>2.4</c:v>
                </c:pt>
                <c:pt idx="671">
                  <c:v>2.4033333333333342</c:v>
                </c:pt>
                <c:pt idx="672">
                  <c:v>2.4066666666666667</c:v>
                </c:pt>
                <c:pt idx="673">
                  <c:v>2.4099999999999997</c:v>
                </c:pt>
                <c:pt idx="674">
                  <c:v>2.4133333333333336</c:v>
                </c:pt>
                <c:pt idx="675">
                  <c:v>2.4166666666666625</c:v>
                </c:pt>
                <c:pt idx="676">
                  <c:v>2.42</c:v>
                </c:pt>
                <c:pt idx="677">
                  <c:v>2.4233333333333342</c:v>
                </c:pt>
                <c:pt idx="678">
                  <c:v>2.4266666666666667</c:v>
                </c:pt>
                <c:pt idx="679">
                  <c:v>2.4299999999999997</c:v>
                </c:pt>
                <c:pt idx="680">
                  <c:v>2.4333333333333331</c:v>
                </c:pt>
                <c:pt idx="681">
                  <c:v>2.4366666666666625</c:v>
                </c:pt>
                <c:pt idx="682">
                  <c:v>2.44</c:v>
                </c:pt>
                <c:pt idx="683">
                  <c:v>2.4433333333333342</c:v>
                </c:pt>
                <c:pt idx="684">
                  <c:v>2.4466666666666668</c:v>
                </c:pt>
                <c:pt idx="685">
                  <c:v>2.4499999999999997</c:v>
                </c:pt>
                <c:pt idx="686">
                  <c:v>2.4533333333333331</c:v>
                </c:pt>
                <c:pt idx="687">
                  <c:v>2.4566666666666626</c:v>
                </c:pt>
                <c:pt idx="688">
                  <c:v>2.46</c:v>
                </c:pt>
                <c:pt idx="689">
                  <c:v>2.4633333333333352</c:v>
                </c:pt>
                <c:pt idx="690">
                  <c:v>2.4666666666666668</c:v>
                </c:pt>
                <c:pt idx="691">
                  <c:v>2.4699999999999998</c:v>
                </c:pt>
                <c:pt idx="692">
                  <c:v>2.4733333333333332</c:v>
                </c:pt>
                <c:pt idx="693">
                  <c:v>2.4766666666666626</c:v>
                </c:pt>
                <c:pt idx="694">
                  <c:v>2.48</c:v>
                </c:pt>
                <c:pt idx="695">
                  <c:v>2.4833333333333352</c:v>
                </c:pt>
                <c:pt idx="696">
                  <c:v>2.4866666666666668</c:v>
                </c:pt>
                <c:pt idx="697">
                  <c:v>2.4899999999999998</c:v>
                </c:pt>
                <c:pt idx="698">
                  <c:v>2.4933333333333332</c:v>
                </c:pt>
                <c:pt idx="699">
                  <c:v>2.496666666666663</c:v>
                </c:pt>
                <c:pt idx="700">
                  <c:v>2.5</c:v>
                </c:pt>
                <c:pt idx="701">
                  <c:v>2.5033333333333352</c:v>
                </c:pt>
                <c:pt idx="702">
                  <c:v>2.5066666666666668</c:v>
                </c:pt>
                <c:pt idx="703">
                  <c:v>2.5099999999999998</c:v>
                </c:pt>
                <c:pt idx="704">
                  <c:v>2.5133333333333332</c:v>
                </c:pt>
                <c:pt idx="705">
                  <c:v>2.5166666666666631</c:v>
                </c:pt>
                <c:pt idx="706">
                  <c:v>2.52</c:v>
                </c:pt>
                <c:pt idx="707">
                  <c:v>2.5233333333333352</c:v>
                </c:pt>
                <c:pt idx="708">
                  <c:v>2.5266666666666668</c:v>
                </c:pt>
                <c:pt idx="709">
                  <c:v>2.5299999999999998</c:v>
                </c:pt>
                <c:pt idx="710">
                  <c:v>2.5333333333333332</c:v>
                </c:pt>
                <c:pt idx="711">
                  <c:v>2.5366666666666631</c:v>
                </c:pt>
                <c:pt idx="712">
                  <c:v>2.54</c:v>
                </c:pt>
                <c:pt idx="713">
                  <c:v>2.5433333333333352</c:v>
                </c:pt>
                <c:pt idx="714">
                  <c:v>2.5466666666666669</c:v>
                </c:pt>
                <c:pt idx="715">
                  <c:v>2.5499999999999998</c:v>
                </c:pt>
                <c:pt idx="716">
                  <c:v>2.5533333333333332</c:v>
                </c:pt>
                <c:pt idx="717">
                  <c:v>2.5566666666666631</c:v>
                </c:pt>
                <c:pt idx="718">
                  <c:v>2.56</c:v>
                </c:pt>
                <c:pt idx="719">
                  <c:v>2.5633333333333352</c:v>
                </c:pt>
                <c:pt idx="720">
                  <c:v>2.5666666666666669</c:v>
                </c:pt>
                <c:pt idx="721">
                  <c:v>2.57</c:v>
                </c:pt>
                <c:pt idx="722">
                  <c:v>2.5733333333333341</c:v>
                </c:pt>
                <c:pt idx="723">
                  <c:v>2.5766666666666667</c:v>
                </c:pt>
                <c:pt idx="724">
                  <c:v>2.58</c:v>
                </c:pt>
                <c:pt idx="725">
                  <c:v>2.583333333333337</c:v>
                </c:pt>
                <c:pt idx="726">
                  <c:v>2.5866666666666664</c:v>
                </c:pt>
                <c:pt idx="727">
                  <c:v>2.59</c:v>
                </c:pt>
                <c:pt idx="728">
                  <c:v>2.5933333333333342</c:v>
                </c:pt>
                <c:pt idx="729">
                  <c:v>2.5966666666666667</c:v>
                </c:pt>
                <c:pt idx="730">
                  <c:v>2.6</c:v>
                </c:pt>
                <c:pt idx="731">
                  <c:v>2.6033333333333371</c:v>
                </c:pt>
                <c:pt idx="732">
                  <c:v>2.6066666666666665</c:v>
                </c:pt>
                <c:pt idx="733">
                  <c:v>2.61</c:v>
                </c:pt>
                <c:pt idx="734">
                  <c:v>2.6133333333333342</c:v>
                </c:pt>
                <c:pt idx="735">
                  <c:v>2.6166666666666667</c:v>
                </c:pt>
                <c:pt idx="736">
                  <c:v>2.62</c:v>
                </c:pt>
                <c:pt idx="737">
                  <c:v>2.6233333333333371</c:v>
                </c:pt>
                <c:pt idx="738">
                  <c:v>2.6266666666666665</c:v>
                </c:pt>
                <c:pt idx="739">
                  <c:v>2.63</c:v>
                </c:pt>
                <c:pt idx="740">
                  <c:v>2.6333333333333342</c:v>
                </c:pt>
                <c:pt idx="741">
                  <c:v>2.6366666666666667</c:v>
                </c:pt>
                <c:pt idx="742">
                  <c:v>2.64</c:v>
                </c:pt>
                <c:pt idx="743">
                  <c:v>2.6433333333333371</c:v>
                </c:pt>
                <c:pt idx="744">
                  <c:v>2.6466666666666665</c:v>
                </c:pt>
                <c:pt idx="745">
                  <c:v>2.65</c:v>
                </c:pt>
                <c:pt idx="746">
                  <c:v>2.6533333333333342</c:v>
                </c:pt>
                <c:pt idx="747">
                  <c:v>2.6566666666666667</c:v>
                </c:pt>
                <c:pt idx="748">
                  <c:v>2.66</c:v>
                </c:pt>
                <c:pt idx="749">
                  <c:v>2.6633333333333375</c:v>
                </c:pt>
                <c:pt idx="750">
                  <c:v>2.6666666666666665</c:v>
                </c:pt>
                <c:pt idx="751">
                  <c:v>2.67</c:v>
                </c:pt>
                <c:pt idx="752">
                  <c:v>2.6733333333333342</c:v>
                </c:pt>
                <c:pt idx="753">
                  <c:v>2.6766666666666667</c:v>
                </c:pt>
                <c:pt idx="754">
                  <c:v>2.68</c:v>
                </c:pt>
                <c:pt idx="755">
                  <c:v>2.6833333333333367</c:v>
                </c:pt>
                <c:pt idx="756">
                  <c:v>2.6866666666666665</c:v>
                </c:pt>
                <c:pt idx="757">
                  <c:v>2.69</c:v>
                </c:pt>
                <c:pt idx="758">
                  <c:v>2.6933333333333342</c:v>
                </c:pt>
                <c:pt idx="759">
                  <c:v>2.6966666666666668</c:v>
                </c:pt>
                <c:pt idx="760">
                  <c:v>2.7</c:v>
                </c:pt>
                <c:pt idx="761">
                  <c:v>2.7033333333333371</c:v>
                </c:pt>
                <c:pt idx="762">
                  <c:v>2.7066666666666666</c:v>
                </c:pt>
                <c:pt idx="763">
                  <c:v>2.71</c:v>
                </c:pt>
                <c:pt idx="764">
                  <c:v>2.7133333333333352</c:v>
                </c:pt>
                <c:pt idx="765">
                  <c:v>2.7166666666666668</c:v>
                </c:pt>
                <c:pt idx="766">
                  <c:v>2.72</c:v>
                </c:pt>
                <c:pt idx="767">
                  <c:v>2.7233333333333372</c:v>
                </c:pt>
                <c:pt idx="768">
                  <c:v>2.7266666666666666</c:v>
                </c:pt>
                <c:pt idx="769">
                  <c:v>2.73</c:v>
                </c:pt>
                <c:pt idx="770">
                  <c:v>2.7333333333333352</c:v>
                </c:pt>
                <c:pt idx="771">
                  <c:v>2.7366666666666668</c:v>
                </c:pt>
                <c:pt idx="772">
                  <c:v>2.74</c:v>
                </c:pt>
                <c:pt idx="773">
                  <c:v>2.7433333333333372</c:v>
                </c:pt>
                <c:pt idx="774">
                  <c:v>2.7466666666666666</c:v>
                </c:pt>
                <c:pt idx="775">
                  <c:v>2.75</c:v>
                </c:pt>
                <c:pt idx="776">
                  <c:v>2.7533333333333352</c:v>
                </c:pt>
                <c:pt idx="777">
                  <c:v>2.7566666666666668</c:v>
                </c:pt>
                <c:pt idx="778">
                  <c:v>2.7600000000000002</c:v>
                </c:pt>
                <c:pt idx="779">
                  <c:v>2.7633333333333372</c:v>
                </c:pt>
                <c:pt idx="780">
                  <c:v>2.7666666666666666</c:v>
                </c:pt>
                <c:pt idx="781">
                  <c:v>2.77</c:v>
                </c:pt>
                <c:pt idx="782">
                  <c:v>2.7733333333333352</c:v>
                </c:pt>
                <c:pt idx="783">
                  <c:v>2.7766666666666668</c:v>
                </c:pt>
                <c:pt idx="784">
                  <c:v>2.7800000000000002</c:v>
                </c:pt>
                <c:pt idx="785">
                  <c:v>2.7833333333333377</c:v>
                </c:pt>
                <c:pt idx="786">
                  <c:v>2.7866666666666666</c:v>
                </c:pt>
                <c:pt idx="787">
                  <c:v>2.79</c:v>
                </c:pt>
                <c:pt idx="788">
                  <c:v>2.7933333333333352</c:v>
                </c:pt>
                <c:pt idx="789">
                  <c:v>2.7966666666666669</c:v>
                </c:pt>
                <c:pt idx="790">
                  <c:v>2.8</c:v>
                </c:pt>
                <c:pt idx="791">
                  <c:v>2.8033333333333332</c:v>
                </c:pt>
                <c:pt idx="792">
                  <c:v>2.8066666666666631</c:v>
                </c:pt>
                <c:pt idx="793">
                  <c:v>2.8099999999999987</c:v>
                </c:pt>
                <c:pt idx="794">
                  <c:v>2.8133333333333335</c:v>
                </c:pt>
                <c:pt idx="795">
                  <c:v>2.8166666666666624</c:v>
                </c:pt>
                <c:pt idx="796">
                  <c:v>2.82</c:v>
                </c:pt>
                <c:pt idx="797">
                  <c:v>2.8233333333333341</c:v>
                </c:pt>
                <c:pt idx="798">
                  <c:v>2.8266666666666667</c:v>
                </c:pt>
                <c:pt idx="799">
                  <c:v>2.8299999999999987</c:v>
                </c:pt>
                <c:pt idx="800">
                  <c:v>2.8333333333333335</c:v>
                </c:pt>
                <c:pt idx="801">
                  <c:v>2.836666666666662</c:v>
                </c:pt>
                <c:pt idx="802">
                  <c:v>2.84</c:v>
                </c:pt>
                <c:pt idx="803">
                  <c:v>2.8433333333333342</c:v>
                </c:pt>
                <c:pt idx="804">
                  <c:v>2.8466666666666667</c:v>
                </c:pt>
                <c:pt idx="805">
                  <c:v>2.8499999999999988</c:v>
                </c:pt>
                <c:pt idx="806">
                  <c:v>2.8533333333333335</c:v>
                </c:pt>
                <c:pt idx="807">
                  <c:v>2.856666666666662</c:v>
                </c:pt>
                <c:pt idx="808">
                  <c:v>2.86</c:v>
                </c:pt>
                <c:pt idx="809">
                  <c:v>2.8633333333333342</c:v>
                </c:pt>
                <c:pt idx="810">
                  <c:v>2.8666666666666667</c:v>
                </c:pt>
                <c:pt idx="811">
                  <c:v>2.8699999999999997</c:v>
                </c:pt>
                <c:pt idx="812">
                  <c:v>2.8733333333333335</c:v>
                </c:pt>
                <c:pt idx="813">
                  <c:v>2.8766666666666625</c:v>
                </c:pt>
                <c:pt idx="814">
                  <c:v>2.88</c:v>
                </c:pt>
                <c:pt idx="815">
                  <c:v>2.8833333333333342</c:v>
                </c:pt>
                <c:pt idx="816">
                  <c:v>2.8866666666666667</c:v>
                </c:pt>
                <c:pt idx="817">
                  <c:v>2.8899999999999997</c:v>
                </c:pt>
                <c:pt idx="818">
                  <c:v>2.8933333333333335</c:v>
                </c:pt>
                <c:pt idx="819">
                  <c:v>2.8966666666666625</c:v>
                </c:pt>
                <c:pt idx="820">
                  <c:v>2.9</c:v>
                </c:pt>
                <c:pt idx="821">
                  <c:v>2.9033333333333342</c:v>
                </c:pt>
                <c:pt idx="822">
                  <c:v>2.9066666666666667</c:v>
                </c:pt>
                <c:pt idx="823">
                  <c:v>2.9099999999999997</c:v>
                </c:pt>
                <c:pt idx="824">
                  <c:v>2.9133333333333336</c:v>
                </c:pt>
                <c:pt idx="825">
                  <c:v>2.9166666666666625</c:v>
                </c:pt>
                <c:pt idx="826">
                  <c:v>2.92</c:v>
                </c:pt>
                <c:pt idx="827">
                  <c:v>2.9233333333333342</c:v>
                </c:pt>
                <c:pt idx="828">
                  <c:v>2.9266666666666667</c:v>
                </c:pt>
                <c:pt idx="829">
                  <c:v>2.9299999999999997</c:v>
                </c:pt>
                <c:pt idx="830">
                  <c:v>2.9333333333333331</c:v>
                </c:pt>
                <c:pt idx="831">
                  <c:v>2.9366666666666625</c:v>
                </c:pt>
                <c:pt idx="832">
                  <c:v>2.94</c:v>
                </c:pt>
                <c:pt idx="833">
                  <c:v>2.9433333333333342</c:v>
                </c:pt>
                <c:pt idx="834">
                  <c:v>2.9466666666666668</c:v>
                </c:pt>
                <c:pt idx="835">
                  <c:v>2.9499999999999997</c:v>
                </c:pt>
                <c:pt idx="836">
                  <c:v>2.9533333333333331</c:v>
                </c:pt>
                <c:pt idx="837">
                  <c:v>2.9566666666666626</c:v>
                </c:pt>
                <c:pt idx="838">
                  <c:v>2.96</c:v>
                </c:pt>
                <c:pt idx="839">
                  <c:v>2.9633333333333352</c:v>
                </c:pt>
                <c:pt idx="840">
                  <c:v>2.9666666666666668</c:v>
                </c:pt>
                <c:pt idx="841">
                  <c:v>2.9699999999999998</c:v>
                </c:pt>
                <c:pt idx="842">
                  <c:v>2.9733333333333332</c:v>
                </c:pt>
                <c:pt idx="843">
                  <c:v>2.9766666666666626</c:v>
                </c:pt>
                <c:pt idx="844">
                  <c:v>2.98</c:v>
                </c:pt>
                <c:pt idx="845">
                  <c:v>2.9833333333333352</c:v>
                </c:pt>
                <c:pt idx="846">
                  <c:v>2.9866666666666668</c:v>
                </c:pt>
                <c:pt idx="847">
                  <c:v>2.9899999999999998</c:v>
                </c:pt>
                <c:pt idx="848">
                  <c:v>2.9933333333333332</c:v>
                </c:pt>
                <c:pt idx="849">
                  <c:v>2.996666666666663</c:v>
                </c:pt>
                <c:pt idx="850">
                  <c:v>3</c:v>
                </c:pt>
                <c:pt idx="851">
                  <c:v>3.0033333333333352</c:v>
                </c:pt>
                <c:pt idx="852">
                  <c:v>3.0066666666666668</c:v>
                </c:pt>
                <c:pt idx="853">
                  <c:v>3.01</c:v>
                </c:pt>
                <c:pt idx="854">
                  <c:v>3.0133333333333332</c:v>
                </c:pt>
                <c:pt idx="855">
                  <c:v>3.0166666666666631</c:v>
                </c:pt>
                <c:pt idx="856">
                  <c:v>3.02</c:v>
                </c:pt>
                <c:pt idx="857">
                  <c:v>3.0233333333333352</c:v>
                </c:pt>
                <c:pt idx="858">
                  <c:v>3.0266666666666668</c:v>
                </c:pt>
                <c:pt idx="859">
                  <c:v>3.03</c:v>
                </c:pt>
                <c:pt idx="860">
                  <c:v>3.0333333333333332</c:v>
                </c:pt>
                <c:pt idx="861">
                  <c:v>3.0366666666666631</c:v>
                </c:pt>
                <c:pt idx="862">
                  <c:v>3.04</c:v>
                </c:pt>
                <c:pt idx="863">
                  <c:v>3.0433333333333352</c:v>
                </c:pt>
                <c:pt idx="864">
                  <c:v>3.0466666666666669</c:v>
                </c:pt>
                <c:pt idx="865">
                  <c:v>3.05</c:v>
                </c:pt>
                <c:pt idx="866">
                  <c:v>3.0533333333333332</c:v>
                </c:pt>
                <c:pt idx="867">
                  <c:v>3.0566666666666631</c:v>
                </c:pt>
                <c:pt idx="868">
                  <c:v>3.06</c:v>
                </c:pt>
                <c:pt idx="869">
                  <c:v>3.0633333333333352</c:v>
                </c:pt>
                <c:pt idx="870">
                  <c:v>3.0666666666666669</c:v>
                </c:pt>
                <c:pt idx="871">
                  <c:v>3.07</c:v>
                </c:pt>
                <c:pt idx="872">
                  <c:v>3.0733333333333341</c:v>
                </c:pt>
                <c:pt idx="873">
                  <c:v>3.0766666666666667</c:v>
                </c:pt>
                <c:pt idx="874">
                  <c:v>3.08</c:v>
                </c:pt>
                <c:pt idx="875">
                  <c:v>3.083333333333337</c:v>
                </c:pt>
                <c:pt idx="876">
                  <c:v>3.0866666666666664</c:v>
                </c:pt>
                <c:pt idx="877">
                  <c:v>3.09</c:v>
                </c:pt>
                <c:pt idx="878">
                  <c:v>3.0933333333333342</c:v>
                </c:pt>
                <c:pt idx="879">
                  <c:v>3.0966666666666667</c:v>
                </c:pt>
                <c:pt idx="880">
                  <c:v>3.1</c:v>
                </c:pt>
                <c:pt idx="881">
                  <c:v>3.1033333333333371</c:v>
                </c:pt>
                <c:pt idx="882">
                  <c:v>3.1066666666666665</c:v>
                </c:pt>
                <c:pt idx="883">
                  <c:v>3.11</c:v>
                </c:pt>
                <c:pt idx="884">
                  <c:v>3.1133333333333342</c:v>
                </c:pt>
                <c:pt idx="885">
                  <c:v>3.1166666666666667</c:v>
                </c:pt>
                <c:pt idx="886">
                  <c:v>3.12</c:v>
                </c:pt>
                <c:pt idx="887">
                  <c:v>3.1233333333333371</c:v>
                </c:pt>
                <c:pt idx="888">
                  <c:v>3.1266666666666665</c:v>
                </c:pt>
                <c:pt idx="889">
                  <c:v>3.13</c:v>
                </c:pt>
                <c:pt idx="890">
                  <c:v>3.1333333333333342</c:v>
                </c:pt>
                <c:pt idx="891">
                  <c:v>3.1366666666666667</c:v>
                </c:pt>
                <c:pt idx="892">
                  <c:v>3.14</c:v>
                </c:pt>
                <c:pt idx="893">
                  <c:v>3.1433333333333371</c:v>
                </c:pt>
                <c:pt idx="894">
                  <c:v>3.1466666666666665</c:v>
                </c:pt>
                <c:pt idx="895">
                  <c:v>3.15</c:v>
                </c:pt>
                <c:pt idx="896">
                  <c:v>3.1533333333333342</c:v>
                </c:pt>
                <c:pt idx="897">
                  <c:v>3.1566666666666667</c:v>
                </c:pt>
                <c:pt idx="898">
                  <c:v>3.16</c:v>
                </c:pt>
                <c:pt idx="899">
                  <c:v>3.1633333333333375</c:v>
                </c:pt>
                <c:pt idx="900">
                  <c:v>3.1666666666666665</c:v>
                </c:pt>
                <c:pt idx="901">
                  <c:v>3.17</c:v>
                </c:pt>
                <c:pt idx="902">
                  <c:v>3.1733333333333342</c:v>
                </c:pt>
                <c:pt idx="903">
                  <c:v>3.1766666666666667</c:v>
                </c:pt>
                <c:pt idx="904">
                  <c:v>3.18</c:v>
                </c:pt>
                <c:pt idx="905">
                  <c:v>3.1833333333333367</c:v>
                </c:pt>
                <c:pt idx="906">
                  <c:v>3.1866666666666665</c:v>
                </c:pt>
                <c:pt idx="907">
                  <c:v>3.19</c:v>
                </c:pt>
                <c:pt idx="908">
                  <c:v>3.1933333333333342</c:v>
                </c:pt>
                <c:pt idx="909">
                  <c:v>3.1966666666666668</c:v>
                </c:pt>
                <c:pt idx="910">
                  <c:v>3.2</c:v>
                </c:pt>
                <c:pt idx="911">
                  <c:v>3.2033333333333371</c:v>
                </c:pt>
                <c:pt idx="912">
                  <c:v>3.2066666666666666</c:v>
                </c:pt>
                <c:pt idx="913">
                  <c:v>3.21</c:v>
                </c:pt>
                <c:pt idx="914">
                  <c:v>3.2133333333333352</c:v>
                </c:pt>
                <c:pt idx="915">
                  <c:v>3.2166666666666668</c:v>
                </c:pt>
                <c:pt idx="916">
                  <c:v>3.22</c:v>
                </c:pt>
                <c:pt idx="917">
                  <c:v>3.2233333333333372</c:v>
                </c:pt>
                <c:pt idx="918">
                  <c:v>3.2266666666666666</c:v>
                </c:pt>
                <c:pt idx="919">
                  <c:v>3.23</c:v>
                </c:pt>
                <c:pt idx="920">
                  <c:v>3.2333333333333352</c:v>
                </c:pt>
                <c:pt idx="921">
                  <c:v>3.2366666666666668</c:v>
                </c:pt>
                <c:pt idx="922">
                  <c:v>3.24</c:v>
                </c:pt>
                <c:pt idx="923">
                  <c:v>3.2433333333333372</c:v>
                </c:pt>
                <c:pt idx="924">
                  <c:v>3.2466666666666666</c:v>
                </c:pt>
                <c:pt idx="925">
                  <c:v>3.25</c:v>
                </c:pt>
                <c:pt idx="926">
                  <c:v>3.2533333333333352</c:v>
                </c:pt>
                <c:pt idx="927">
                  <c:v>3.2566666666666668</c:v>
                </c:pt>
                <c:pt idx="928">
                  <c:v>3.2600000000000002</c:v>
                </c:pt>
                <c:pt idx="929">
                  <c:v>3.2633333333333372</c:v>
                </c:pt>
                <c:pt idx="930">
                  <c:v>3.2666666666666666</c:v>
                </c:pt>
                <c:pt idx="931">
                  <c:v>3.27</c:v>
                </c:pt>
                <c:pt idx="932">
                  <c:v>3.2733333333333352</c:v>
                </c:pt>
                <c:pt idx="933">
                  <c:v>3.2766666666666668</c:v>
                </c:pt>
                <c:pt idx="934">
                  <c:v>3.2800000000000002</c:v>
                </c:pt>
                <c:pt idx="935">
                  <c:v>3.2833333333333377</c:v>
                </c:pt>
                <c:pt idx="936">
                  <c:v>3.2866666666666666</c:v>
                </c:pt>
                <c:pt idx="937">
                  <c:v>3.29</c:v>
                </c:pt>
                <c:pt idx="938">
                  <c:v>3.2933333333333352</c:v>
                </c:pt>
                <c:pt idx="939">
                  <c:v>3.2966666666666669</c:v>
                </c:pt>
                <c:pt idx="940">
                  <c:v>3.3</c:v>
                </c:pt>
                <c:pt idx="941">
                  <c:v>3.3033333333333332</c:v>
                </c:pt>
                <c:pt idx="942">
                  <c:v>3.3066666666666631</c:v>
                </c:pt>
                <c:pt idx="943">
                  <c:v>3.3099999999999987</c:v>
                </c:pt>
                <c:pt idx="944">
                  <c:v>3.3133333333333335</c:v>
                </c:pt>
                <c:pt idx="945">
                  <c:v>3.3166666666666624</c:v>
                </c:pt>
                <c:pt idx="946">
                  <c:v>3.32</c:v>
                </c:pt>
                <c:pt idx="947">
                  <c:v>3.3233333333333341</c:v>
                </c:pt>
                <c:pt idx="948">
                  <c:v>3.3266666666666667</c:v>
                </c:pt>
                <c:pt idx="949">
                  <c:v>3.3299999999999987</c:v>
                </c:pt>
                <c:pt idx="950">
                  <c:v>3.3333333333333335</c:v>
                </c:pt>
                <c:pt idx="951">
                  <c:v>3.336666666666662</c:v>
                </c:pt>
                <c:pt idx="952">
                  <c:v>3.34</c:v>
                </c:pt>
                <c:pt idx="953">
                  <c:v>3.3433333333333342</c:v>
                </c:pt>
                <c:pt idx="954">
                  <c:v>3.3466666666666667</c:v>
                </c:pt>
                <c:pt idx="955">
                  <c:v>3.3499999999999988</c:v>
                </c:pt>
                <c:pt idx="956">
                  <c:v>3.3533333333333335</c:v>
                </c:pt>
                <c:pt idx="957">
                  <c:v>3.356666666666662</c:v>
                </c:pt>
                <c:pt idx="958">
                  <c:v>3.36</c:v>
                </c:pt>
                <c:pt idx="959">
                  <c:v>3.3633333333333342</c:v>
                </c:pt>
                <c:pt idx="960">
                  <c:v>3.3666666666666667</c:v>
                </c:pt>
                <c:pt idx="961">
                  <c:v>3.3699999999999997</c:v>
                </c:pt>
                <c:pt idx="962">
                  <c:v>3.3733333333333335</c:v>
                </c:pt>
                <c:pt idx="963">
                  <c:v>3.3766666666666625</c:v>
                </c:pt>
                <c:pt idx="964">
                  <c:v>3.38</c:v>
                </c:pt>
                <c:pt idx="965">
                  <c:v>3.3833333333333342</c:v>
                </c:pt>
                <c:pt idx="966">
                  <c:v>3.3866666666666667</c:v>
                </c:pt>
                <c:pt idx="967">
                  <c:v>3.3899999999999997</c:v>
                </c:pt>
                <c:pt idx="968">
                  <c:v>3.3933333333333335</c:v>
                </c:pt>
                <c:pt idx="969">
                  <c:v>3.3966666666666625</c:v>
                </c:pt>
                <c:pt idx="970">
                  <c:v>3.4</c:v>
                </c:pt>
                <c:pt idx="971">
                  <c:v>3.4033333333333342</c:v>
                </c:pt>
                <c:pt idx="972">
                  <c:v>3.4066666666666667</c:v>
                </c:pt>
                <c:pt idx="973">
                  <c:v>3.4099999999999997</c:v>
                </c:pt>
                <c:pt idx="974">
                  <c:v>3.4133333333333336</c:v>
                </c:pt>
                <c:pt idx="975">
                  <c:v>3.4166666666666625</c:v>
                </c:pt>
                <c:pt idx="976">
                  <c:v>3.42</c:v>
                </c:pt>
                <c:pt idx="977">
                  <c:v>3.4233333333333342</c:v>
                </c:pt>
                <c:pt idx="978">
                  <c:v>3.4266666666666667</c:v>
                </c:pt>
                <c:pt idx="979">
                  <c:v>3.4299999999999997</c:v>
                </c:pt>
                <c:pt idx="980">
                  <c:v>3.4333333333333331</c:v>
                </c:pt>
                <c:pt idx="981">
                  <c:v>3.4366666666666625</c:v>
                </c:pt>
                <c:pt idx="982">
                  <c:v>3.44</c:v>
                </c:pt>
                <c:pt idx="983">
                  <c:v>3.4433333333333342</c:v>
                </c:pt>
                <c:pt idx="984">
                  <c:v>3.4466666666666668</c:v>
                </c:pt>
                <c:pt idx="985">
                  <c:v>3.4499999999999997</c:v>
                </c:pt>
                <c:pt idx="986">
                  <c:v>3.4533333333333331</c:v>
                </c:pt>
                <c:pt idx="987">
                  <c:v>3.4566666666666626</c:v>
                </c:pt>
                <c:pt idx="988">
                  <c:v>3.46</c:v>
                </c:pt>
                <c:pt idx="989">
                  <c:v>3.4633333333333352</c:v>
                </c:pt>
                <c:pt idx="990">
                  <c:v>3.4666666666666668</c:v>
                </c:pt>
                <c:pt idx="991">
                  <c:v>3.4699999999999998</c:v>
                </c:pt>
                <c:pt idx="992">
                  <c:v>3.4733333333333332</c:v>
                </c:pt>
                <c:pt idx="993">
                  <c:v>3.4766666666666626</c:v>
                </c:pt>
                <c:pt idx="994">
                  <c:v>3.48</c:v>
                </c:pt>
                <c:pt idx="995">
                  <c:v>3.4833333333333352</c:v>
                </c:pt>
                <c:pt idx="996">
                  <c:v>3.4866666666666668</c:v>
                </c:pt>
                <c:pt idx="997">
                  <c:v>3.4899999999999998</c:v>
                </c:pt>
                <c:pt idx="998">
                  <c:v>3.4933333333333332</c:v>
                </c:pt>
                <c:pt idx="999">
                  <c:v>3.496666666666663</c:v>
                </c:pt>
                <c:pt idx="1000">
                  <c:v>3.5</c:v>
                </c:pt>
                <c:pt idx="1001">
                  <c:v>3.5033333333333352</c:v>
                </c:pt>
                <c:pt idx="1002">
                  <c:v>3.5066666666666668</c:v>
                </c:pt>
                <c:pt idx="1003">
                  <c:v>3.51</c:v>
                </c:pt>
                <c:pt idx="1004">
                  <c:v>3.5133333333333332</c:v>
                </c:pt>
                <c:pt idx="1005">
                  <c:v>3.5166666666666631</c:v>
                </c:pt>
                <c:pt idx="1006">
                  <c:v>3.52</c:v>
                </c:pt>
                <c:pt idx="1007">
                  <c:v>3.5233333333333352</c:v>
                </c:pt>
                <c:pt idx="1008">
                  <c:v>3.5266666666666668</c:v>
                </c:pt>
                <c:pt idx="1009">
                  <c:v>3.53</c:v>
                </c:pt>
                <c:pt idx="1010">
                  <c:v>3.5333333333333332</c:v>
                </c:pt>
                <c:pt idx="1011">
                  <c:v>3.5366666666666631</c:v>
                </c:pt>
                <c:pt idx="1012">
                  <c:v>3.54</c:v>
                </c:pt>
                <c:pt idx="1013">
                  <c:v>3.5433333333333352</c:v>
                </c:pt>
                <c:pt idx="1014">
                  <c:v>3.5466666666666669</c:v>
                </c:pt>
                <c:pt idx="1015">
                  <c:v>3.55</c:v>
                </c:pt>
                <c:pt idx="1016">
                  <c:v>3.5533333333333332</c:v>
                </c:pt>
                <c:pt idx="1017">
                  <c:v>3.5566666666666631</c:v>
                </c:pt>
                <c:pt idx="1018">
                  <c:v>3.56</c:v>
                </c:pt>
                <c:pt idx="1019">
                  <c:v>3.5633333333333352</c:v>
                </c:pt>
                <c:pt idx="1020">
                  <c:v>3.5666666666666669</c:v>
                </c:pt>
                <c:pt idx="1021">
                  <c:v>3.57</c:v>
                </c:pt>
                <c:pt idx="1022">
                  <c:v>3.5733333333333341</c:v>
                </c:pt>
                <c:pt idx="1023">
                  <c:v>3.5766666666666667</c:v>
                </c:pt>
                <c:pt idx="1024">
                  <c:v>3.58</c:v>
                </c:pt>
                <c:pt idx="1025">
                  <c:v>3.583333333333337</c:v>
                </c:pt>
                <c:pt idx="1026">
                  <c:v>3.5866666666666664</c:v>
                </c:pt>
                <c:pt idx="1027">
                  <c:v>3.59</c:v>
                </c:pt>
                <c:pt idx="1028">
                  <c:v>3.5933333333333342</c:v>
                </c:pt>
                <c:pt idx="1029">
                  <c:v>3.5966666666666667</c:v>
                </c:pt>
                <c:pt idx="1030">
                  <c:v>3.6</c:v>
                </c:pt>
                <c:pt idx="1031">
                  <c:v>3.6033333333333371</c:v>
                </c:pt>
                <c:pt idx="1032">
                  <c:v>3.6066666666666665</c:v>
                </c:pt>
                <c:pt idx="1033">
                  <c:v>3.61</c:v>
                </c:pt>
                <c:pt idx="1034">
                  <c:v>3.6133333333333342</c:v>
                </c:pt>
                <c:pt idx="1035">
                  <c:v>3.6166666666666667</c:v>
                </c:pt>
                <c:pt idx="1036">
                  <c:v>3.62</c:v>
                </c:pt>
                <c:pt idx="1037">
                  <c:v>3.6233333333333371</c:v>
                </c:pt>
                <c:pt idx="1038">
                  <c:v>3.6266666666666665</c:v>
                </c:pt>
                <c:pt idx="1039">
                  <c:v>3.63</c:v>
                </c:pt>
                <c:pt idx="1040">
                  <c:v>3.6333333333333342</c:v>
                </c:pt>
                <c:pt idx="1041">
                  <c:v>3.6366666666666667</c:v>
                </c:pt>
                <c:pt idx="1042">
                  <c:v>3.64</c:v>
                </c:pt>
                <c:pt idx="1043">
                  <c:v>3.6433333333333371</c:v>
                </c:pt>
                <c:pt idx="1044">
                  <c:v>3.6466666666666665</c:v>
                </c:pt>
                <c:pt idx="1045">
                  <c:v>3.65</c:v>
                </c:pt>
                <c:pt idx="1046">
                  <c:v>3.6533333333333342</c:v>
                </c:pt>
                <c:pt idx="1047">
                  <c:v>3.6566666666666667</c:v>
                </c:pt>
                <c:pt idx="1048">
                  <c:v>3.66</c:v>
                </c:pt>
                <c:pt idx="1049">
                  <c:v>3.6633333333333375</c:v>
                </c:pt>
                <c:pt idx="1050">
                  <c:v>3.6666666666666665</c:v>
                </c:pt>
                <c:pt idx="1051">
                  <c:v>3.67</c:v>
                </c:pt>
                <c:pt idx="1052">
                  <c:v>3.6733333333333342</c:v>
                </c:pt>
                <c:pt idx="1053">
                  <c:v>3.6766666666666667</c:v>
                </c:pt>
                <c:pt idx="1054">
                  <c:v>3.68</c:v>
                </c:pt>
                <c:pt idx="1055">
                  <c:v>3.6833333333333367</c:v>
                </c:pt>
                <c:pt idx="1056">
                  <c:v>3.6866666666666665</c:v>
                </c:pt>
                <c:pt idx="1057">
                  <c:v>3.69</c:v>
                </c:pt>
                <c:pt idx="1058">
                  <c:v>3.6933333333333342</c:v>
                </c:pt>
                <c:pt idx="1059">
                  <c:v>3.6966666666666668</c:v>
                </c:pt>
                <c:pt idx="1060">
                  <c:v>3.7</c:v>
                </c:pt>
                <c:pt idx="1061">
                  <c:v>3.7033333333333371</c:v>
                </c:pt>
                <c:pt idx="1062">
                  <c:v>3.7066666666666666</c:v>
                </c:pt>
                <c:pt idx="1063">
                  <c:v>3.71</c:v>
                </c:pt>
                <c:pt idx="1064">
                  <c:v>3.7133333333333352</c:v>
                </c:pt>
                <c:pt idx="1065">
                  <c:v>3.7166666666666668</c:v>
                </c:pt>
                <c:pt idx="1066">
                  <c:v>3.72</c:v>
                </c:pt>
                <c:pt idx="1067">
                  <c:v>3.7233333333333372</c:v>
                </c:pt>
                <c:pt idx="1068">
                  <c:v>3.7266666666666666</c:v>
                </c:pt>
                <c:pt idx="1069">
                  <c:v>3.73</c:v>
                </c:pt>
                <c:pt idx="1070">
                  <c:v>3.7333333333333352</c:v>
                </c:pt>
                <c:pt idx="1071">
                  <c:v>3.7366666666666668</c:v>
                </c:pt>
                <c:pt idx="1072">
                  <c:v>3.74</c:v>
                </c:pt>
                <c:pt idx="1073">
                  <c:v>3.7433333333333372</c:v>
                </c:pt>
                <c:pt idx="1074">
                  <c:v>3.7466666666666666</c:v>
                </c:pt>
                <c:pt idx="1075">
                  <c:v>3.75</c:v>
                </c:pt>
                <c:pt idx="1076">
                  <c:v>3.7533333333333352</c:v>
                </c:pt>
                <c:pt idx="1077">
                  <c:v>3.7566666666666668</c:v>
                </c:pt>
                <c:pt idx="1078">
                  <c:v>3.7600000000000002</c:v>
                </c:pt>
                <c:pt idx="1079">
                  <c:v>3.7633333333333372</c:v>
                </c:pt>
                <c:pt idx="1080">
                  <c:v>3.7666666666666666</c:v>
                </c:pt>
                <c:pt idx="1081">
                  <c:v>3.77</c:v>
                </c:pt>
                <c:pt idx="1082">
                  <c:v>3.7733333333333352</c:v>
                </c:pt>
                <c:pt idx="1083">
                  <c:v>3.7766666666666668</c:v>
                </c:pt>
                <c:pt idx="1084">
                  <c:v>3.7800000000000002</c:v>
                </c:pt>
                <c:pt idx="1085">
                  <c:v>3.7833333333333377</c:v>
                </c:pt>
                <c:pt idx="1086">
                  <c:v>3.7866666666666666</c:v>
                </c:pt>
                <c:pt idx="1087">
                  <c:v>3.79</c:v>
                </c:pt>
                <c:pt idx="1088">
                  <c:v>3.7933333333333352</c:v>
                </c:pt>
                <c:pt idx="1089">
                  <c:v>3.7966666666666669</c:v>
                </c:pt>
                <c:pt idx="1090">
                  <c:v>3.8</c:v>
                </c:pt>
                <c:pt idx="1091">
                  <c:v>3.8033333333333332</c:v>
                </c:pt>
                <c:pt idx="1092">
                  <c:v>3.8066666666666631</c:v>
                </c:pt>
                <c:pt idx="1093">
                  <c:v>3.8099999999999987</c:v>
                </c:pt>
                <c:pt idx="1094">
                  <c:v>3.8133333333333335</c:v>
                </c:pt>
                <c:pt idx="1095">
                  <c:v>3.8166666666666624</c:v>
                </c:pt>
                <c:pt idx="1096">
                  <c:v>3.82</c:v>
                </c:pt>
                <c:pt idx="1097">
                  <c:v>3.8233333333333341</c:v>
                </c:pt>
                <c:pt idx="1098">
                  <c:v>3.8266666666666667</c:v>
                </c:pt>
                <c:pt idx="1099">
                  <c:v>3.8299999999999987</c:v>
                </c:pt>
                <c:pt idx="1100">
                  <c:v>3.8333333333333335</c:v>
                </c:pt>
                <c:pt idx="1101">
                  <c:v>3.836666666666662</c:v>
                </c:pt>
                <c:pt idx="1102">
                  <c:v>3.84</c:v>
                </c:pt>
                <c:pt idx="1103">
                  <c:v>3.8433333333333342</c:v>
                </c:pt>
                <c:pt idx="1104">
                  <c:v>3.8466666666666667</c:v>
                </c:pt>
                <c:pt idx="1105">
                  <c:v>3.8499999999999988</c:v>
                </c:pt>
                <c:pt idx="1106">
                  <c:v>3.8533333333333335</c:v>
                </c:pt>
                <c:pt idx="1107">
                  <c:v>3.856666666666662</c:v>
                </c:pt>
                <c:pt idx="1108">
                  <c:v>3.86</c:v>
                </c:pt>
                <c:pt idx="1109">
                  <c:v>3.8633333333333342</c:v>
                </c:pt>
                <c:pt idx="1110">
                  <c:v>3.8666666666666667</c:v>
                </c:pt>
                <c:pt idx="1111">
                  <c:v>3.8699999999999997</c:v>
                </c:pt>
                <c:pt idx="1112">
                  <c:v>3.8733333333333335</c:v>
                </c:pt>
                <c:pt idx="1113">
                  <c:v>3.8766666666666625</c:v>
                </c:pt>
                <c:pt idx="1114">
                  <c:v>3.88</c:v>
                </c:pt>
                <c:pt idx="1115">
                  <c:v>3.8833333333333342</c:v>
                </c:pt>
                <c:pt idx="1116">
                  <c:v>3.8866666666666667</c:v>
                </c:pt>
                <c:pt idx="1117">
                  <c:v>3.8899999999999997</c:v>
                </c:pt>
                <c:pt idx="1118">
                  <c:v>3.8933333333333335</c:v>
                </c:pt>
                <c:pt idx="1119">
                  <c:v>3.8966666666666625</c:v>
                </c:pt>
                <c:pt idx="1120">
                  <c:v>3.9</c:v>
                </c:pt>
                <c:pt idx="1121">
                  <c:v>3.9033333333333342</c:v>
                </c:pt>
                <c:pt idx="1122">
                  <c:v>3.9066666666666667</c:v>
                </c:pt>
                <c:pt idx="1123">
                  <c:v>3.9099999999999997</c:v>
                </c:pt>
                <c:pt idx="1124">
                  <c:v>3.9133333333333336</c:v>
                </c:pt>
                <c:pt idx="1125">
                  <c:v>3.9166666666666625</c:v>
                </c:pt>
                <c:pt idx="1126">
                  <c:v>3.92</c:v>
                </c:pt>
                <c:pt idx="1127">
                  <c:v>3.9233333333333342</c:v>
                </c:pt>
                <c:pt idx="1128">
                  <c:v>3.9266666666666667</c:v>
                </c:pt>
                <c:pt idx="1129">
                  <c:v>3.9299999999999997</c:v>
                </c:pt>
                <c:pt idx="1130">
                  <c:v>3.9333333333333331</c:v>
                </c:pt>
                <c:pt idx="1131">
                  <c:v>3.9366666666666625</c:v>
                </c:pt>
                <c:pt idx="1132">
                  <c:v>3.94</c:v>
                </c:pt>
                <c:pt idx="1133">
                  <c:v>3.9433333333333342</c:v>
                </c:pt>
                <c:pt idx="1134">
                  <c:v>3.9466666666666668</c:v>
                </c:pt>
                <c:pt idx="1135">
                  <c:v>3.9499999999999997</c:v>
                </c:pt>
                <c:pt idx="1136">
                  <c:v>3.9533333333333331</c:v>
                </c:pt>
                <c:pt idx="1137">
                  <c:v>3.9566666666666626</c:v>
                </c:pt>
                <c:pt idx="1138">
                  <c:v>3.96</c:v>
                </c:pt>
                <c:pt idx="1139">
                  <c:v>3.9633333333333352</c:v>
                </c:pt>
                <c:pt idx="1140">
                  <c:v>3.9666666666666668</c:v>
                </c:pt>
                <c:pt idx="1141">
                  <c:v>3.9699999999999998</c:v>
                </c:pt>
                <c:pt idx="1142">
                  <c:v>3.9733333333333332</c:v>
                </c:pt>
                <c:pt idx="1143">
                  <c:v>3.9766666666666626</c:v>
                </c:pt>
                <c:pt idx="1144">
                  <c:v>3.98</c:v>
                </c:pt>
                <c:pt idx="1145">
                  <c:v>3.9833333333333352</c:v>
                </c:pt>
                <c:pt idx="1146">
                  <c:v>3.9866666666666668</c:v>
                </c:pt>
                <c:pt idx="1147">
                  <c:v>3.9899999999999998</c:v>
                </c:pt>
                <c:pt idx="1148">
                  <c:v>3.9933333333333332</c:v>
                </c:pt>
                <c:pt idx="1149">
                  <c:v>3.996666666666663</c:v>
                </c:pt>
                <c:pt idx="1150">
                  <c:v>4</c:v>
                </c:pt>
                <c:pt idx="1151">
                  <c:v>4.0033333333333418</c:v>
                </c:pt>
                <c:pt idx="1152">
                  <c:v>4.0066666666666704</c:v>
                </c:pt>
                <c:pt idx="1153">
                  <c:v>4.01</c:v>
                </c:pt>
                <c:pt idx="1154">
                  <c:v>4.0133333333333416</c:v>
                </c:pt>
                <c:pt idx="1155">
                  <c:v>4.0166666666666684</c:v>
                </c:pt>
                <c:pt idx="1156">
                  <c:v>4.0199999999999996</c:v>
                </c:pt>
                <c:pt idx="1157">
                  <c:v>4.0233333333333334</c:v>
                </c:pt>
                <c:pt idx="1158">
                  <c:v>4.0266666666666664</c:v>
                </c:pt>
                <c:pt idx="1159">
                  <c:v>4.03</c:v>
                </c:pt>
                <c:pt idx="1160">
                  <c:v>4.033333333333343</c:v>
                </c:pt>
                <c:pt idx="1161">
                  <c:v>4.0366666666666724</c:v>
                </c:pt>
                <c:pt idx="1162">
                  <c:v>4.04</c:v>
                </c:pt>
                <c:pt idx="1163">
                  <c:v>4.0433333333333419</c:v>
                </c:pt>
                <c:pt idx="1164">
                  <c:v>4.0466666666666704</c:v>
                </c:pt>
                <c:pt idx="1165">
                  <c:v>4.05</c:v>
                </c:pt>
                <c:pt idx="1166">
                  <c:v>4.0533333333333417</c:v>
                </c:pt>
                <c:pt idx="1167">
                  <c:v>4.0566666666666684</c:v>
                </c:pt>
                <c:pt idx="1168">
                  <c:v>4.0599999999999996</c:v>
                </c:pt>
                <c:pt idx="1169">
                  <c:v>4.0633333333333406</c:v>
                </c:pt>
                <c:pt idx="1170">
                  <c:v>4.0666666666666664</c:v>
                </c:pt>
                <c:pt idx="1171">
                  <c:v>4.07</c:v>
                </c:pt>
                <c:pt idx="1172">
                  <c:v>4.0733333333333439</c:v>
                </c:pt>
                <c:pt idx="1173">
                  <c:v>4.0766666666666724</c:v>
                </c:pt>
                <c:pt idx="1174">
                  <c:v>4.08</c:v>
                </c:pt>
                <c:pt idx="1175">
                  <c:v>4.0833333333333419</c:v>
                </c:pt>
                <c:pt idx="1176">
                  <c:v>4.0866666666666704</c:v>
                </c:pt>
                <c:pt idx="1177">
                  <c:v>4.09</c:v>
                </c:pt>
                <c:pt idx="1178">
                  <c:v>4.0933333333333417</c:v>
                </c:pt>
                <c:pt idx="1179">
                  <c:v>4.0966666666666693</c:v>
                </c:pt>
                <c:pt idx="1180">
                  <c:v>4.0999999999999996</c:v>
                </c:pt>
                <c:pt idx="1181">
                  <c:v>4.1033333333333406</c:v>
                </c:pt>
                <c:pt idx="1182">
                  <c:v>4.1066666666666674</c:v>
                </c:pt>
                <c:pt idx="1183">
                  <c:v>4.1099999999999985</c:v>
                </c:pt>
                <c:pt idx="1184">
                  <c:v>4.1133333333333333</c:v>
                </c:pt>
                <c:pt idx="1185">
                  <c:v>4.1166666666666663</c:v>
                </c:pt>
                <c:pt idx="1186">
                  <c:v>4.1199999999999966</c:v>
                </c:pt>
                <c:pt idx="1187">
                  <c:v>4.1233333333333331</c:v>
                </c:pt>
                <c:pt idx="1188">
                  <c:v>4.1266666666666669</c:v>
                </c:pt>
                <c:pt idx="1189">
                  <c:v>4.13</c:v>
                </c:pt>
                <c:pt idx="1190">
                  <c:v>4.1333333333333417</c:v>
                </c:pt>
                <c:pt idx="1191">
                  <c:v>4.1366666666666694</c:v>
                </c:pt>
                <c:pt idx="1192">
                  <c:v>4.1399999999999997</c:v>
                </c:pt>
                <c:pt idx="1193">
                  <c:v>4.1433333333333406</c:v>
                </c:pt>
                <c:pt idx="1194">
                  <c:v>4.1466666666666674</c:v>
                </c:pt>
                <c:pt idx="1195">
                  <c:v>4.1499999999999995</c:v>
                </c:pt>
                <c:pt idx="1196">
                  <c:v>4.1533333333333333</c:v>
                </c:pt>
                <c:pt idx="1197">
                  <c:v>4.1566666666666663</c:v>
                </c:pt>
                <c:pt idx="1198">
                  <c:v>4.1599999999999975</c:v>
                </c:pt>
                <c:pt idx="1199">
                  <c:v>4.1633333333333331</c:v>
                </c:pt>
                <c:pt idx="1200">
                  <c:v>4.166666666666667</c:v>
                </c:pt>
                <c:pt idx="1201">
                  <c:v>4.17</c:v>
                </c:pt>
                <c:pt idx="1202">
                  <c:v>4.1733333333333409</c:v>
                </c:pt>
                <c:pt idx="1203">
                  <c:v>4.1766666666666694</c:v>
                </c:pt>
                <c:pt idx="1204">
                  <c:v>4.18</c:v>
                </c:pt>
                <c:pt idx="1205">
                  <c:v>4.1833333333333416</c:v>
                </c:pt>
                <c:pt idx="1206">
                  <c:v>4.1866666666666674</c:v>
                </c:pt>
                <c:pt idx="1207">
                  <c:v>4.1899999999999995</c:v>
                </c:pt>
                <c:pt idx="1208">
                  <c:v>4.1933333333333334</c:v>
                </c:pt>
                <c:pt idx="1209">
                  <c:v>4.1966666666666663</c:v>
                </c:pt>
                <c:pt idx="1210">
                  <c:v>4.2</c:v>
                </c:pt>
                <c:pt idx="1211">
                  <c:v>4.2033333333333429</c:v>
                </c:pt>
                <c:pt idx="1212">
                  <c:v>4.2066666666666714</c:v>
                </c:pt>
                <c:pt idx="1213">
                  <c:v>4.21</c:v>
                </c:pt>
                <c:pt idx="1214">
                  <c:v>4.2133333333333418</c:v>
                </c:pt>
                <c:pt idx="1215">
                  <c:v>4.2166666666666694</c:v>
                </c:pt>
                <c:pt idx="1216">
                  <c:v>4.22</c:v>
                </c:pt>
                <c:pt idx="1217">
                  <c:v>4.2233333333333416</c:v>
                </c:pt>
                <c:pt idx="1218">
                  <c:v>4.2266666666666683</c:v>
                </c:pt>
                <c:pt idx="1219">
                  <c:v>4.2300000000000004</c:v>
                </c:pt>
                <c:pt idx="1220">
                  <c:v>4.2333333333333441</c:v>
                </c:pt>
                <c:pt idx="1221">
                  <c:v>4.2366666666666735</c:v>
                </c:pt>
                <c:pt idx="1222">
                  <c:v>4.24</c:v>
                </c:pt>
                <c:pt idx="1223">
                  <c:v>4.2433333333333429</c:v>
                </c:pt>
                <c:pt idx="1224">
                  <c:v>4.2466666666666724</c:v>
                </c:pt>
                <c:pt idx="1225">
                  <c:v>4.25</c:v>
                </c:pt>
                <c:pt idx="1226">
                  <c:v>4.2533333333333418</c:v>
                </c:pt>
                <c:pt idx="1227">
                  <c:v>4.2566666666666704</c:v>
                </c:pt>
                <c:pt idx="1228">
                  <c:v>4.26</c:v>
                </c:pt>
                <c:pt idx="1229">
                  <c:v>4.2633333333333416</c:v>
                </c:pt>
                <c:pt idx="1230">
                  <c:v>4.2666666666666684</c:v>
                </c:pt>
                <c:pt idx="1231">
                  <c:v>4.2699999999999996</c:v>
                </c:pt>
                <c:pt idx="1232">
                  <c:v>4.2733333333333441</c:v>
                </c:pt>
                <c:pt idx="1233">
                  <c:v>4.2766666666666735</c:v>
                </c:pt>
                <c:pt idx="1234">
                  <c:v>4.28</c:v>
                </c:pt>
                <c:pt idx="1235">
                  <c:v>4.283333333333343</c:v>
                </c:pt>
                <c:pt idx="1236">
                  <c:v>4.2866666666666724</c:v>
                </c:pt>
                <c:pt idx="1237">
                  <c:v>4.29</c:v>
                </c:pt>
                <c:pt idx="1238">
                  <c:v>4.2933333333333419</c:v>
                </c:pt>
                <c:pt idx="1239">
                  <c:v>4.2966666666666704</c:v>
                </c:pt>
                <c:pt idx="1240">
                  <c:v>4.3</c:v>
                </c:pt>
                <c:pt idx="1241">
                  <c:v>4.3033333333333417</c:v>
                </c:pt>
                <c:pt idx="1242">
                  <c:v>4.3066666666666684</c:v>
                </c:pt>
                <c:pt idx="1243">
                  <c:v>4.3099999999999996</c:v>
                </c:pt>
                <c:pt idx="1244">
                  <c:v>4.3133333333333406</c:v>
                </c:pt>
                <c:pt idx="1245">
                  <c:v>4.3166666666666664</c:v>
                </c:pt>
                <c:pt idx="1246">
                  <c:v>4.3199999999999985</c:v>
                </c:pt>
                <c:pt idx="1247">
                  <c:v>4.3233333333333333</c:v>
                </c:pt>
                <c:pt idx="1248">
                  <c:v>4.3266666666666671</c:v>
                </c:pt>
                <c:pt idx="1249">
                  <c:v>4.33</c:v>
                </c:pt>
                <c:pt idx="1250">
                  <c:v>4.3333333333333419</c:v>
                </c:pt>
                <c:pt idx="1251">
                  <c:v>4.3366666666666704</c:v>
                </c:pt>
                <c:pt idx="1252">
                  <c:v>4.34</c:v>
                </c:pt>
                <c:pt idx="1253">
                  <c:v>4.3433333333333417</c:v>
                </c:pt>
                <c:pt idx="1254">
                  <c:v>4.3466666666666693</c:v>
                </c:pt>
                <c:pt idx="1255">
                  <c:v>4.3499999999999996</c:v>
                </c:pt>
                <c:pt idx="1256">
                  <c:v>4.3533333333333406</c:v>
                </c:pt>
                <c:pt idx="1257">
                  <c:v>4.3566666666666674</c:v>
                </c:pt>
                <c:pt idx="1258">
                  <c:v>4.3599999999999985</c:v>
                </c:pt>
                <c:pt idx="1259">
                  <c:v>4.3633333333333333</c:v>
                </c:pt>
                <c:pt idx="1260">
                  <c:v>4.3666666666666663</c:v>
                </c:pt>
                <c:pt idx="1261">
                  <c:v>4.37</c:v>
                </c:pt>
                <c:pt idx="1262">
                  <c:v>4.3733333333333428</c:v>
                </c:pt>
                <c:pt idx="1263">
                  <c:v>4.3766666666666714</c:v>
                </c:pt>
                <c:pt idx="1264">
                  <c:v>4.38</c:v>
                </c:pt>
                <c:pt idx="1265">
                  <c:v>4.3833333333333417</c:v>
                </c:pt>
                <c:pt idx="1266">
                  <c:v>4.3866666666666694</c:v>
                </c:pt>
                <c:pt idx="1267">
                  <c:v>4.3899999999999997</c:v>
                </c:pt>
                <c:pt idx="1268">
                  <c:v>4.3933333333333406</c:v>
                </c:pt>
                <c:pt idx="1269">
                  <c:v>4.3966666666666674</c:v>
                </c:pt>
                <c:pt idx="1270">
                  <c:v>4.4000000000000004</c:v>
                </c:pt>
                <c:pt idx="1271">
                  <c:v>4.403333333333344</c:v>
                </c:pt>
                <c:pt idx="1272">
                  <c:v>4.4066666666666734</c:v>
                </c:pt>
                <c:pt idx="1273">
                  <c:v>4.41</c:v>
                </c:pt>
                <c:pt idx="1274">
                  <c:v>4.4133333333333429</c:v>
                </c:pt>
                <c:pt idx="1275">
                  <c:v>4.4166666666666714</c:v>
                </c:pt>
                <c:pt idx="1276">
                  <c:v>4.42</c:v>
                </c:pt>
                <c:pt idx="1277">
                  <c:v>4.4233333333333409</c:v>
                </c:pt>
                <c:pt idx="1278">
                  <c:v>4.4266666666666694</c:v>
                </c:pt>
                <c:pt idx="1279">
                  <c:v>4.4300000000000024</c:v>
                </c:pt>
                <c:pt idx="1280">
                  <c:v>4.4333333333333478</c:v>
                </c:pt>
                <c:pt idx="1281">
                  <c:v>4.4366666666666745</c:v>
                </c:pt>
                <c:pt idx="1282">
                  <c:v>4.4400000000000004</c:v>
                </c:pt>
                <c:pt idx="1283">
                  <c:v>4.443333333333344</c:v>
                </c:pt>
                <c:pt idx="1284">
                  <c:v>4.4466666666666734</c:v>
                </c:pt>
                <c:pt idx="1285">
                  <c:v>4.45</c:v>
                </c:pt>
                <c:pt idx="1286">
                  <c:v>4.4533333333333429</c:v>
                </c:pt>
                <c:pt idx="1287">
                  <c:v>4.4566666666666714</c:v>
                </c:pt>
                <c:pt idx="1288">
                  <c:v>4.46</c:v>
                </c:pt>
                <c:pt idx="1289">
                  <c:v>4.4633333333333418</c:v>
                </c:pt>
                <c:pt idx="1290">
                  <c:v>4.4666666666666694</c:v>
                </c:pt>
                <c:pt idx="1291">
                  <c:v>4.4700000000000024</c:v>
                </c:pt>
                <c:pt idx="1292">
                  <c:v>4.4733333333333478</c:v>
                </c:pt>
                <c:pt idx="1293">
                  <c:v>4.4766666666666746</c:v>
                </c:pt>
                <c:pt idx="1294">
                  <c:v>4.4800000000000004</c:v>
                </c:pt>
                <c:pt idx="1295">
                  <c:v>4.4833333333333441</c:v>
                </c:pt>
                <c:pt idx="1296">
                  <c:v>4.4866666666666735</c:v>
                </c:pt>
                <c:pt idx="1297">
                  <c:v>4.49</c:v>
                </c:pt>
                <c:pt idx="1298">
                  <c:v>4.4933333333333429</c:v>
                </c:pt>
                <c:pt idx="1299">
                  <c:v>4.4966666666666724</c:v>
                </c:pt>
                <c:pt idx="1300">
                  <c:v>4.5</c:v>
                </c:pt>
                <c:pt idx="1301">
                  <c:v>4.5033333333333418</c:v>
                </c:pt>
                <c:pt idx="1302">
                  <c:v>4.5066666666666704</c:v>
                </c:pt>
                <c:pt idx="1303">
                  <c:v>4.51</c:v>
                </c:pt>
                <c:pt idx="1304">
                  <c:v>4.5133333333333416</c:v>
                </c:pt>
                <c:pt idx="1305">
                  <c:v>4.5166666666666684</c:v>
                </c:pt>
                <c:pt idx="1306">
                  <c:v>4.5199999999999996</c:v>
                </c:pt>
                <c:pt idx="1307">
                  <c:v>4.5233333333333334</c:v>
                </c:pt>
                <c:pt idx="1308">
                  <c:v>4.5266666666666664</c:v>
                </c:pt>
                <c:pt idx="1309">
                  <c:v>4.53</c:v>
                </c:pt>
                <c:pt idx="1310">
                  <c:v>4.533333333333343</c:v>
                </c:pt>
                <c:pt idx="1311">
                  <c:v>4.5366666666666724</c:v>
                </c:pt>
                <c:pt idx="1312">
                  <c:v>4.54</c:v>
                </c:pt>
                <c:pt idx="1313">
                  <c:v>4.5433333333333419</c:v>
                </c:pt>
                <c:pt idx="1314">
                  <c:v>4.5466666666666704</c:v>
                </c:pt>
                <c:pt idx="1315">
                  <c:v>4.55</c:v>
                </c:pt>
                <c:pt idx="1316">
                  <c:v>4.5533333333333417</c:v>
                </c:pt>
                <c:pt idx="1317">
                  <c:v>4.5566666666666684</c:v>
                </c:pt>
                <c:pt idx="1318">
                  <c:v>4.5599999999999996</c:v>
                </c:pt>
                <c:pt idx="1319">
                  <c:v>4.5633333333333406</c:v>
                </c:pt>
                <c:pt idx="1320">
                  <c:v>4.5666666666666664</c:v>
                </c:pt>
                <c:pt idx="1321">
                  <c:v>4.57</c:v>
                </c:pt>
                <c:pt idx="1322">
                  <c:v>4.5733333333333439</c:v>
                </c:pt>
                <c:pt idx="1323">
                  <c:v>4.5766666666666724</c:v>
                </c:pt>
                <c:pt idx="1324">
                  <c:v>4.58</c:v>
                </c:pt>
                <c:pt idx="1325">
                  <c:v>4.5833333333333419</c:v>
                </c:pt>
                <c:pt idx="1326">
                  <c:v>4.5866666666666704</c:v>
                </c:pt>
                <c:pt idx="1327">
                  <c:v>4.59</c:v>
                </c:pt>
                <c:pt idx="1328">
                  <c:v>4.5933333333333417</c:v>
                </c:pt>
                <c:pt idx="1329">
                  <c:v>4.5966666666666693</c:v>
                </c:pt>
                <c:pt idx="1330">
                  <c:v>4.5999999999999996</c:v>
                </c:pt>
                <c:pt idx="1331">
                  <c:v>4.6033333333333406</c:v>
                </c:pt>
                <c:pt idx="1332">
                  <c:v>4.6066666666666674</c:v>
                </c:pt>
                <c:pt idx="1333">
                  <c:v>4.6099999999999985</c:v>
                </c:pt>
                <c:pt idx="1334">
                  <c:v>4.6133333333333333</c:v>
                </c:pt>
                <c:pt idx="1335">
                  <c:v>4.6166666666666663</c:v>
                </c:pt>
                <c:pt idx="1336">
                  <c:v>4.6199999999999966</c:v>
                </c:pt>
                <c:pt idx="1337">
                  <c:v>4.6233333333333331</c:v>
                </c:pt>
                <c:pt idx="1338">
                  <c:v>4.6266666666666669</c:v>
                </c:pt>
                <c:pt idx="1339">
                  <c:v>4.63</c:v>
                </c:pt>
                <c:pt idx="1340">
                  <c:v>4.6333333333333417</c:v>
                </c:pt>
                <c:pt idx="1341">
                  <c:v>4.6366666666666694</c:v>
                </c:pt>
                <c:pt idx="1342">
                  <c:v>4.6399999999999997</c:v>
                </c:pt>
                <c:pt idx="1343">
                  <c:v>4.6433333333333406</c:v>
                </c:pt>
                <c:pt idx="1344">
                  <c:v>4.6466666666666674</c:v>
                </c:pt>
                <c:pt idx="1345">
                  <c:v>4.6499999999999995</c:v>
                </c:pt>
                <c:pt idx="1346">
                  <c:v>4.6533333333333333</c:v>
                </c:pt>
                <c:pt idx="1347">
                  <c:v>4.6566666666666663</c:v>
                </c:pt>
                <c:pt idx="1348">
                  <c:v>4.6599999999999975</c:v>
                </c:pt>
                <c:pt idx="1349">
                  <c:v>4.6633333333333331</c:v>
                </c:pt>
                <c:pt idx="1350">
                  <c:v>4.666666666666667</c:v>
                </c:pt>
                <c:pt idx="1351">
                  <c:v>4.67</c:v>
                </c:pt>
                <c:pt idx="1352">
                  <c:v>4.6733333333333409</c:v>
                </c:pt>
                <c:pt idx="1353">
                  <c:v>4.6766666666666694</c:v>
                </c:pt>
                <c:pt idx="1354">
                  <c:v>4.68</c:v>
                </c:pt>
                <c:pt idx="1355">
                  <c:v>4.6833333333333416</c:v>
                </c:pt>
                <c:pt idx="1356">
                  <c:v>4.6866666666666674</c:v>
                </c:pt>
                <c:pt idx="1357">
                  <c:v>4.6899999999999995</c:v>
                </c:pt>
                <c:pt idx="1358">
                  <c:v>4.6933333333333334</c:v>
                </c:pt>
                <c:pt idx="1359">
                  <c:v>4.6966666666666663</c:v>
                </c:pt>
                <c:pt idx="1360">
                  <c:v>4.7</c:v>
                </c:pt>
                <c:pt idx="1361">
                  <c:v>4.7033333333333429</c:v>
                </c:pt>
                <c:pt idx="1362">
                  <c:v>4.7066666666666714</c:v>
                </c:pt>
                <c:pt idx="1363">
                  <c:v>4.71</c:v>
                </c:pt>
                <c:pt idx="1364">
                  <c:v>4.7133333333333418</c:v>
                </c:pt>
                <c:pt idx="1365">
                  <c:v>4.7166666666666694</c:v>
                </c:pt>
                <c:pt idx="1366">
                  <c:v>4.72</c:v>
                </c:pt>
                <c:pt idx="1367">
                  <c:v>4.7233333333333416</c:v>
                </c:pt>
                <c:pt idx="1368">
                  <c:v>4.7266666666666683</c:v>
                </c:pt>
                <c:pt idx="1369">
                  <c:v>4.7300000000000004</c:v>
                </c:pt>
                <c:pt idx="1370">
                  <c:v>4.7333333333333441</c:v>
                </c:pt>
                <c:pt idx="1371">
                  <c:v>4.7366666666666735</c:v>
                </c:pt>
                <c:pt idx="1372">
                  <c:v>4.74</c:v>
                </c:pt>
                <c:pt idx="1373">
                  <c:v>4.7433333333333429</c:v>
                </c:pt>
                <c:pt idx="1374">
                  <c:v>4.7466666666666724</c:v>
                </c:pt>
                <c:pt idx="1375">
                  <c:v>4.75</c:v>
                </c:pt>
                <c:pt idx="1376">
                  <c:v>4.7533333333333418</c:v>
                </c:pt>
                <c:pt idx="1377">
                  <c:v>4.7566666666666704</c:v>
                </c:pt>
                <c:pt idx="1378">
                  <c:v>4.76</c:v>
                </c:pt>
                <c:pt idx="1379">
                  <c:v>4.7633333333333416</c:v>
                </c:pt>
                <c:pt idx="1380">
                  <c:v>4.7666666666666684</c:v>
                </c:pt>
                <c:pt idx="1381">
                  <c:v>4.7699999999999996</c:v>
                </c:pt>
                <c:pt idx="1382">
                  <c:v>4.7733333333333441</c:v>
                </c:pt>
                <c:pt idx="1383">
                  <c:v>4.7766666666666735</c:v>
                </c:pt>
                <c:pt idx="1384">
                  <c:v>4.78</c:v>
                </c:pt>
                <c:pt idx="1385">
                  <c:v>4.783333333333343</c:v>
                </c:pt>
                <c:pt idx="1386">
                  <c:v>4.7866666666666724</c:v>
                </c:pt>
                <c:pt idx="1387">
                  <c:v>4.79</c:v>
                </c:pt>
                <c:pt idx="1388">
                  <c:v>4.7933333333333419</c:v>
                </c:pt>
                <c:pt idx="1389">
                  <c:v>4.7966666666666704</c:v>
                </c:pt>
                <c:pt idx="1390">
                  <c:v>4.8</c:v>
                </c:pt>
                <c:pt idx="1391">
                  <c:v>4.8033333333333417</c:v>
                </c:pt>
                <c:pt idx="1392">
                  <c:v>4.8066666666666684</c:v>
                </c:pt>
                <c:pt idx="1393">
                  <c:v>4.8099999999999996</c:v>
                </c:pt>
                <c:pt idx="1394">
                  <c:v>4.8133333333333406</c:v>
                </c:pt>
                <c:pt idx="1395">
                  <c:v>4.8166666666666664</c:v>
                </c:pt>
                <c:pt idx="1396">
                  <c:v>4.8199999999999985</c:v>
                </c:pt>
                <c:pt idx="1397">
                  <c:v>4.8233333333333333</c:v>
                </c:pt>
                <c:pt idx="1398">
                  <c:v>4.8266666666666671</c:v>
                </c:pt>
                <c:pt idx="1399">
                  <c:v>4.83</c:v>
                </c:pt>
                <c:pt idx="1400">
                  <c:v>4.8333333333333419</c:v>
                </c:pt>
                <c:pt idx="1401">
                  <c:v>4.8366666666666704</c:v>
                </c:pt>
                <c:pt idx="1402">
                  <c:v>4.84</c:v>
                </c:pt>
                <c:pt idx="1403">
                  <c:v>4.8433333333333417</c:v>
                </c:pt>
                <c:pt idx="1404">
                  <c:v>4.8466666666666693</c:v>
                </c:pt>
                <c:pt idx="1405">
                  <c:v>4.8499999999999996</c:v>
                </c:pt>
                <c:pt idx="1406">
                  <c:v>4.8533333333333406</c:v>
                </c:pt>
                <c:pt idx="1407">
                  <c:v>4.8566666666666674</c:v>
                </c:pt>
                <c:pt idx="1408">
                  <c:v>4.8599999999999985</c:v>
                </c:pt>
                <c:pt idx="1409">
                  <c:v>4.8633333333333333</c:v>
                </c:pt>
                <c:pt idx="1410">
                  <c:v>4.8666666666666663</c:v>
                </c:pt>
                <c:pt idx="1411">
                  <c:v>4.87</c:v>
                </c:pt>
                <c:pt idx="1412">
                  <c:v>4.8733333333333428</c:v>
                </c:pt>
                <c:pt idx="1413">
                  <c:v>4.8766666666666714</c:v>
                </c:pt>
                <c:pt idx="1414">
                  <c:v>4.88</c:v>
                </c:pt>
                <c:pt idx="1415">
                  <c:v>4.8833333333333417</c:v>
                </c:pt>
                <c:pt idx="1416">
                  <c:v>4.8866666666666694</c:v>
                </c:pt>
                <c:pt idx="1417">
                  <c:v>4.8899999999999997</c:v>
                </c:pt>
                <c:pt idx="1418">
                  <c:v>4.8933333333333406</c:v>
                </c:pt>
                <c:pt idx="1419">
                  <c:v>4.8966666666666674</c:v>
                </c:pt>
                <c:pt idx="1420">
                  <c:v>4.9000000000000004</c:v>
                </c:pt>
                <c:pt idx="1421">
                  <c:v>4.903333333333344</c:v>
                </c:pt>
                <c:pt idx="1422">
                  <c:v>4.9066666666666734</c:v>
                </c:pt>
                <c:pt idx="1423">
                  <c:v>4.91</c:v>
                </c:pt>
                <c:pt idx="1424">
                  <c:v>4.9133333333333429</c:v>
                </c:pt>
                <c:pt idx="1425">
                  <c:v>4.9166666666666714</c:v>
                </c:pt>
                <c:pt idx="1426">
                  <c:v>4.92</c:v>
                </c:pt>
                <c:pt idx="1427">
                  <c:v>4.9233333333333409</c:v>
                </c:pt>
                <c:pt idx="1428">
                  <c:v>4.9266666666666694</c:v>
                </c:pt>
                <c:pt idx="1429">
                  <c:v>4.9300000000000024</c:v>
                </c:pt>
                <c:pt idx="1430">
                  <c:v>4.9333333333333478</c:v>
                </c:pt>
                <c:pt idx="1431">
                  <c:v>4.9366666666666745</c:v>
                </c:pt>
                <c:pt idx="1432">
                  <c:v>4.9400000000000004</c:v>
                </c:pt>
                <c:pt idx="1433">
                  <c:v>4.943333333333344</c:v>
                </c:pt>
                <c:pt idx="1434">
                  <c:v>4.9466666666666734</c:v>
                </c:pt>
                <c:pt idx="1435">
                  <c:v>4.95</c:v>
                </c:pt>
                <c:pt idx="1436">
                  <c:v>4.9533333333333429</c:v>
                </c:pt>
                <c:pt idx="1437">
                  <c:v>4.9566666666666714</c:v>
                </c:pt>
                <c:pt idx="1438">
                  <c:v>4.96</c:v>
                </c:pt>
                <c:pt idx="1439">
                  <c:v>4.9633333333333418</c:v>
                </c:pt>
                <c:pt idx="1440">
                  <c:v>4.9666666666666694</c:v>
                </c:pt>
                <c:pt idx="1441">
                  <c:v>4.9700000000000024</c:v>
                </c:pt>
                <c:pt idx="1442">
                  <c:v>4.9733333333333478</c:v>
                </c:pt>
                <c:pt idx="1443">
                  <c:v>4.9766666666666746</c:v>
                </c:pt>
                <c:pt idx="1444">
                  <c:v>4.9800000000000004</c:v>
                </c:pt>
                <c:pt idx="1445">
                  <c:v>4.9833333333333441</c:v>
                </c:pt>
                <c:pt idx="1446">
                  <c:v>4.9866666666666735</c:v>
                </c:pt>
                <c:pt idx="1447">
                  <c:v>4.99</c:v>
                </c:pt>
                <c:pt idx="1448">
                  <c:v>4.9933333333333429</c:v>
                </c:pt>
                <c:pt idx="1449">
                  <c:v>4.9966666666666724</c:v>
                </c:pt>
                <c:pt idx="1450">
                  <c:v>5</c:v>
                </c:pt>
                <c:pt idx="1451">
                  <c:v>5.0033333333333418</c:v>
                </c:pt>
                <c:pt idx="1452">
                  <c:v>5.0066666666666704</c:v>
                </c:pt>
                <c:pt idx="1453">
                  <c:v>5.01</c:v>
                </c:pt>
                <c:pt idx="1454">
                  <c:v>5.0133333333333416</c:v>
                </c:pt>
                <c:pt idx="1455">
                  <c:v>5.0166666666666684</c:v>
                </c:pt>
                <c:pt idx="1456">
                  <c:v>5.0199999999999996</c:v>
                </c:pt>
                <c:pt idx="1457">
                  <c:v>5.0233333333333334</c:v>
                </c:pt>
                <c:pt idx="1458">
                  <c:v>5.0266666666666664</c:v>
                </c:pt>
                <c:pt idx="1459">
                  <c:v>5.03</c:v>
                </c:pt>
                <c:pt idx="1460">
                  <c:v>5.033333333333343</c:v>
                </c:pt>
                <c:pt idx="1461">
                  <c:v>5.0366666666666724</c:v>
                </c:pt>
                <c:pt idx="1462">
                  <c:v>5.04</c:v>
                </c:pt>
                <c:pt idx="1463">
                  <c:v>5.0433333333333419</c:v>
                </c:pt>
                <c:pt idx="1464">
                  <c:v>5.0466666666666704</c:v>
                </c:pt>
                <c:pt idx="1465">
                  <c:v>5.05</c:v>
                </c:pt>
                <c:pt idx="1466">
                  <c:v>5.0533333333333417</c:v>
                </c:pt>
                <c:pt idx="1467">
                  <c:v>5.0566666666666684</c:v>
                </c:pt>
                <c:pt idx="1468">
                  <c:v>5.0599999999999996</c:v>
                </c:pt>
                <c:pt idx="1469">
                  <c:v>5.0633333333333406</c:v>
                </c:pt>
                <c:pt idx="1470">
                  <c:v>5.0666666666666664</c:v>
                </c:pt>
                <c:pt idx="1471">
                  <c:v>5.07</c:v>
                </c:pt>
                <c:pt idx="1472">
                  <c:v>5.0733333333333439</c:v>
                </c:pt>
                <c:pt idx="1473">
                  <c:v>5.0766666666666724</c:v>
                </c:pt>
                <c:pt idx="1474">
                  <c:v>5.08</c:v>
                </c:pt>
                <c:pt idx="1475">
                  <c:v>5.0833333333333419</c:v>
                </c:pt>
                <c:pt idx="1476">
                  <c:v>5.0866666666666704</c:v>
                </c:pt>
                <c:pt idx="1477">
                  <c:v>5.09</c:v>
                </c:pt>
                <c:pt idx="1478">
                  <c:v>5.0933333333333417</c:v>
                </c:pt>
                <c:pt idx="1479">
                  <c:v>5.0966666666666693</c:v>
                </c:pt>
                <c:pt idx="1480">
                  <c:v>5.0999999999999996</c:v>
                </c:pt>
                <c:pt idx="1481">
                  <c:v>5.1033333333333406</c:v>
                </c:pt>
                <c:pt idx="1482">
                  <c:v>5.1066666666666674</c:v>
                </c:pt>
                <c:pt idx="1483">
                  <c:v>5.1099999999999985</c:v>
                </c:pt>
                <c:pt idx="1484">
                  <c:v>5.1133333333333333</c:v>
                </c:pt>
                <c:pt idx="1485">
                  <c:v>5.1166666666666663</c:v>
                </c:pt>
                <c:pt idx="1486">
                  <c:v>5.1199999999999966</c:v>
                </c:pt>
                <c:pt idx="1487">
                  <c:v>5.1233333333333331</c:v>
                </c:pt>
                <c:pt idx="1488">
                  <c:v>5.1266666666666669</c:v>
                </c:pt>
                <c:pt idx="1489">
                  <c:v>5.13</c:v>
                </c:pt>
                <c:pt idx="1490">
                  <c:v>5.1333333333333417</c:v>
                </c:pt>
                <c:pt idx="1491">
                  <c:v>5.1366666666666694</c:v>
                </c:pt>
                <c:pt idx="1492">
                  <c:v>5.14</c:v>
                </c:pt>
                <c:pt idx="1493">
                  <c:v>5.1433333333333406</c:v>
                </c:pt>
                <c:pt idx="1494">
                  <c:v>5.1466666666666674</c:v>
                </c:pt>
                <c:pt idx="1495">
                  <c:v>5.1499999999999995</c:v>
                </c:pt>
                <c:pt idx="1496">
                  <c:v>5.1533333333333333</c:v>
                </c:pt>
                <c:pt idx="1497">
                  <c:v>5.1566666666666663</c:v>
                </c:pt>
                <c:pt idx="1498">
                  <c:v>5.1599999999999975</c:v>
                </c:pt>
                <c:pt idx="1499">
                  <c:v>5.1633333333333331</c:v>
                </c:pt>
                <c:pt idx="1500">
                  <c:v>5.166666666666667</c:v>
                </c:pt>
                <c:pt idx="1501">
                  <c:v>5.17</c:v>
                </c:pt>
                <c:pt idx="1502">
                  <c:v>5.1733333333333409</c:v>
                </c:pt>
                <c:pt idx="1503">
                  <c:v>5.1766666666666694</c:v>
                </c:pt>
                <c:pt idx="1504">
                  <c:v>5.18</c:v>
                </c:pt>
                <c:pt idx="1505">
                  <c:v>5.1833333333333416</c:v>
                </c:pt>
                <c:pt idx="1506">
                  <c:v>5.1866666666666674</c:v>
                </c:pt>
                <c:pt idx="1507">
                  <c:v>5.1899999999999995</c:v>
                </c:pt>
                <c:pt idx="1508">
                  <c:v>5.1933333333333334</c:v>
                </c:pt>
                <c:pt idx="1509">
                  <c:v>5.1966666666666663</c:v>
                </c:pt>
                <c:pt idx="1510">
                  <c:v>5.2</c:v>
                </c:pt>
                <c:pt idx="1511">
                  <c:v>5.2033333333333429</c:v>
                </c:pt>
                <c:pt idx="1512">
                  <c:v>5.2066666666666714</c:v>
                </c:pt>
                <c:pt idx="1513">
                  <c:v>5.21</c:v>
                </c:pt>
                <c:pt idx="1514">
                  <c:v>5.2133333333333418</c:v>
                </c:pt>
                <c:pt idx="1515">
                  <c:v>5.2166666666666694</c:v>
                </c:pt>
                <c:pt idx="1516">
                  <c:v>5.22</c:v>
                </c:pt>
                <c:pt idx="1517">
                  <c:v>5.2233333333333416</c:v>
                </c:pt>
                <c:pt idx="1518">
                  <c:v>5.2266666666666683</c:v>
                </c:pt>
                <c:pt idx="1519">
                  <c:v>5.23</c:v>
                </c:pt>
                <c:pt idx="1520">
                  <c:v>5.2333333333333441</c:v>
                </c:pt>
                <c:pt idx="1521">
                  <c:v>5.2366666666666735</c:v>
                </c:pt>
                <c:pt idx="1522">
                  <c:v>5.24</c:v>
                </c:pt>
                <c:pt idx="1523">
                  <c:v>5.2433333333333429</c:v>
                </c:pt>
                <c:pt idx="1524">
                  <c:v>5.2466666666666724</c:v>
                </c:pt>
                <c:pt idx="1525">
                  <c:v>5.25</c:v>
                </c:pt>
                <c:pt idx="1526">
                  <c:v>5.2533333333333418</c:v>
                </c:pt>
                <c:pt idx="1527">
                  <c:v>5.2566666666666704</c:v>
                </c:pt>
                <c:pt idx="1528">
                  <c:v>5.26</c:v>
                </c:pt>
                <c:pt idx="1529">
                  <c:v>5.2633333333333416</c:v>
                </c:pt>
                <c:pt idx="1530">
                  <c:v>5.2666666666666684</c:v>
                </c:pt>
                <c:pt idx="1531">
                  <c:v>5.2700000000000014</c:v>
                </c:pt>
                <c:pt idx="1532">
                  <c:v>5.2733333333333441</c:v>
                </c:pt>
                <c:pt idx="1533">
                  <c:v>5.2766666666666735</c:v>
                </c:pt>
                <c:pt idx="1534">
                  <c:v>5.28</c:v>
                </c:pt>
                <c:pt idx="1535">
                  <c:v>5.283333333333343</c:v>
                </c:pt>
                <c:pt idx="1536">
                  <c:v>5.2866666666666724</c:v>
                </c:pt>
                <c:pt idx="1537">
                  <c:v>5.29</c:v>
                </c:pt>
                <c:pt idx="1538">
                  <c:v>5.2933333333333419</c:v>
                </c:pt>
                <c:pt idx="1539">
                  <c:v>5.2966666666666704</c:v>
                </c:pt>
                <c:pt idx="1540">
                  <c:v>5.3</c:v>
                </c:pt>
                <c:pt idx="1541">
                  <c:v>5.3033333333333417</c:v>
                </c:pt>
                <c:pt idx="1542">
                  <c:v>5.3066666666666684</c:v>
                </c:pt>
                <c:pt idx="1543">
                  <c:v>5.31</c:v>
                </c:pt>
                <c:pt idx="1544">
                  <c:v>5.3133333333333406</c:v>
                </c:pt>
                <c:pt idx="1545">
                  <c:v>5.3166666666666664</c:v>
                </c:pt>
                <c:pt idx="1546">
                  <c:v>5.3199999999999985</c:v>
                </c:pt>
                <c:pt idx="1547">
                  <c:v>5.3233333333333333</c:v>
                </c:pt>
                <c:pt idx="1548">
                  <c:v>5.3266666666666671</c:v>
                </c:pt>
                <c:pt idx="1549">
                  <c:v>5.33</c:v>
                </c:pt>
                <c:pt idx="1550">
                  <c:v>5.3333333333333419</c:v>
                </c:pt>
                <c:pt idx="1551">
                  <c:v>5.3366666666666704</c:v>
                </c:pt>
                <c:pt idx="1552">
                  <c:v>5.34</c:v>
                </c:pt>
                <c:pt idx="1553">
                  <c:v>5.3433333333333417</c:v>
                </c:pt>
                <c:pt idx="1554">
                  <c:v>5.3466666666666693</c:v>
                </c:pt>
                <c:pt idx="1555">
                  <c:v>5.35</c:v>
                </c:pt>
                <c:pt idx="1556">
                  <c:v>5.3533333333333406</c:v>
                </c:pt>
                <c:pt idx="1557">
                  <c:v>5.3566666666666674</c:v>
                </c:pt>
                <c:pt idx="1558">
                  <c:v>5.3599999999999985</c:v>
                </c:pt>
                <c:pt idx="1559">
                  <c:v>5.3633333333333333</c:v>
                </c:pt>
                <c:pt idx="1560">
                  <c:v>5.3666666666666663</c:v>
                </c:pt>
                <c:pt idx="1561">
                  <c:v>5.37</c:v>
                </c:pt>
                <c:pt idx="1562">
                  <c:v>5.3733333333333428</c:v>
                </c:pt>
                <c:pt idx="1563">
                  <c:v>5.3766666666666714</c:v>
                </c:pt>
                <c:pt idx="1564">
                  <c:v>5.38</c:v>
                </c:pt>
                <c:pt idx="1565">
                  <c:v>5.3833333333333417</c:v>
                </c:pt>
                <c:pt idx="1566">
                  <c:v>5.3866666666666694</c:v>
                </c:pt>
                <c:pt idx="1567">
                  <c:v>5.39</c:v>
                </c:pt>
                <c:pt idx="1568">
                  <c:v>5.3933333333333406</c:v>
                </c:pt>
                <c:pt idx="1569">
                  <c:v>5.3966666666666674</c:v>
                </c:pt>
                <c:pt idx="1570">
                  <c:v>5.4</c:v>
                </c:pt>
                <c:pt idx="1571">
                  <c:v>5.403333333333344</c:v>
                </c:pt>
                <c:pt idx="1572">
                  <c:v>5.4066666666666734</c:v>
                </c:pt>
                <c:pt idx="1573">
                  <c:v>5.41</c:v>
                </c:pt>
                <c:pt idx="1574">
                  <c:v>5.4133333333333429</c:v>
                </c:pt>
                <c:pt idx="1575">
                  <c:v>5.4166666666666714</c:v>
                </c:pt>
                <c:pt idx="1576">
                  <c:v>5.42</c:v>
                </c:pt>
                <c:pt idx="1577">
                  <c:v>5.4233333333333409</c:v>
                </c:pt>
                <c:pt idx="1578">
                  <c:v>5.4266666666666694</c:v>
                </c:pt>
                <c:pt idx="1579">
                  <c:v>5.4300000000000024</c:v>
                </c:pt>
                <c:pt idx="1580">
                  <c:v>5.4333333333333478</c:v>
                </c:pt>
                <c:pt idx="1581">
                  <c:v>5.4366666666666745</c:v>
                </c:pt>
                <c:pt idx="1582">
                  <c:v>5.44</c:v>
                </c:pt>
                <c:pt idx="1583">
                  <c:v>5.443333333333344</c:v>
                </c:pt>
                <c:pt idx="1584">
                  <c:v>5.4466666666666734</c:v>
                </c:pt>
                <c:pt idx="1585">
                  <c:v>5.45</c:v>
                </c:pt>
                <c:pt idx="1586">
                  <c:v>5.4533333333333429</c:v>
                </c:pt>
                <c:pt idx="1587">
                  <c:v>5.4566666666666714</c:v>
                </c:pt>
                <c:pt idx="1588">
                  <c:v>5.46</c:v>
                </c:pt>
                <c:pt idx="1589">
                  <c:v>5.4633333333333418</c:v>
                </c:pt>
                <c:pt idx="1590">
                  <c:v>5.4666666666666694</c:v>
                </c:pt>
                <c:pt idx="1591">
                  <c:v>5.4700000000000024</c:v>
                </c:pt>
                <c:pt idx="1592">
                  <c:v>5.4733333333333478</c:v>
                </c:pt>
                <c:pt idx="1593">
                  <c:v>5.4766666666666746</c:v>
                </c:pt>
                <c:pt idx="1594">
                  <c:v>5.48</c:v>
                </c:pt>
                <c:pt idx="1595">
                  <c:v>5.4833333333333441</c:v>
                </c:pt>
                <c:pt idx="1596">
                  <c:v>5.4866666666666735</c:v>
                </c:pt>
                <c:pt idx="1597">
                  <c:v>5.49</c:v>
                </c:pt>
                <c:pt idx="1598">
                  <c:v>5.4933333333333429</c:v>
                </c:pt>
                <c:pt idx="1599">
                  <c:v>5.4966666666666724</c:v>
                </c:pt>
                <c:pt idx="1600">
                  <c:v>5.5</c:v>
                </c:pt>
                <c:pt idx="1601">
                  <c:v>5.5033333333333418</c:v>
                </c:pt>
                <c:pt idx="1602">
                  <c:v>5.5066666666666704</c:v>
                </c:pt>
                <c:pt idx="1603">
                  <c:v>5.51</c:v>
                </c:pt>
                <c:pt idx="1604">
                  <c:v>5.5133333333333416</c:v>
                </c:pt>
                <c:pt idx="1605">
                  <c:v>5.5166666666666684</c:v>
                </c:pt>
                <c:pt idx="1606">
                  <c:v>5.52</c:v>
                </c:pt>
                <c:pt idx="1607">
                  <c:v>5.5233333333333334</c:v>
                </c:pt>
                <c:pt idx="1608">
                  <c:v>5.5266666666666664</c:v>
                </c:pt>
                <c:pt idx="1609">
                  <c:v>5.53</c:v>
                </c:pt>
                <c:pt idx="1610">
                  <c:v>5.533333333333343</c:v>
                </c:pt>
                <c:pt idx="1611">
                  <c:v>5.5366666666666724</c:v>
                </c:pt>
                <c:pt idx="1612">
                  <c:v>5.54</c:v>
                </c:pt>
                <c:pt idx="1613">
                  <c:v>5.5433333333333419</c:v>
                </c:pt>
                <c:pt idx="1614">
                  <c:v>5.5466666666666704</c:v>
                </c:pt>
                <c:pt idx="1615">
                  <c:v>5.55</c:v>
                </c:pt>
                <c:pt idx="1616">
                  <c:v>5.5533333333333417</c:v>
                </c:pt>
                <c:pt idx="1617">
                  <c:v>5.5566666666666684</c:v>
                </c:pt>
                <c:pt idx="1618">
                  <c:v>5.56</c:v>
                </c:pt>
                <c:pt idx="1619">
                  <c:v>5.5633333333333406</c:v>
                </c:pt>
                <c:pt idx="1620">
                  <c:v>5.5666666666666664</c:v>
                </c:pt>
                <c:pt idx="1621">
                  <c:v>5.57</c:v>
                </c:pt>
                <c:pt idx="1622">
                  <c:v>5.5733333333333439</c:v>
                </c:pt>
                <c:pt idx="1623">
                  <c:v>5.5766666666666724</c:v>
                </c:pt>
                <c:pt idx="1624">
                  <c:v>5.58</c:v>
                </c:pt>
                <c:pt idx="1625">
                  <c:v>5.5833333333333419</c:v>
                </c:pt>
                <c:pt idx="1626">
                  <c:v>5.5866666666666704</c:v>
                </c:pt>
                <c:pt idx="1627">
                  <c:v>5.59</c:v>
                </c:pt>
                <c:pt idx="1628">
                  <c:v>5.5933333333333417</c:v>
                </c:pt>
                <c:pt idx="1629">
                  <c:v>5.5966666666666693</c:v>
                </c:pt>
                <c:pt idx="1630">
                  <c:v>5.6</c:v>
                </c:pt>
                <c:pt idx="1631">
                  <c:v>5.6033333333333406</c:v>
                </c:pt>
                <c:pt idx="1632">
                  <c:v>5.6066666666666674</c:v>
                </c:pt>
                <c:pt idx="1633">
                  <c:v>5.6099999999999985</c:v>
                </c:pt>
                <c:pt idx="1634">
                  <c:v>5.6133333333333333</c:v>
                </c:pt>
                <c:pt idx="1635">
                  <c:v>5.6166666666666663</c:v>
                </c:pt>
                <c:pt idx="1636">
                  <c:v>5.6199999999999966</c:v>
                </c:pt>
                <c:pt idx="1637">
                  <c:v>5.6233333333333331</c:v>
                </c:pt>
                <c:pt idx="1638">
                  <c:v>5.6266666666666669</c:v>
                </c:pt>
                <c:pt idx="1639">
                  <c:v>5.63</c:v>
                </c:pt>
                <c:pt idx="1640">
                  <c:v>5.6333333333333417</c:v>
                </c:pt>
                <c:pt idx="1641">
                  <c:v>5.6366666666666694</c:v>
                </c:pt>
                <c:pt idx="1642">
                  <c:v>5.64</c:v>
                </c:pt>
                <c:pt idx="1643">
                  <c:v>5.6433333333333406</c:v>
                </c:pt>
                <c:pt idx="1644">
                  <c:v>5.6466666666666674</c:v>
                </c:pt>
                <c:pt idx="1645">
                  <c:v>5.6499999999999995</c:v>
                </c:pt>
                <c:pt idx="1646">
                  <c:v>5.6533333333333333</c:v>
                </c:pt>
                <c:pt idx="1647">
                  <c:v>5.6566666666666663</c:v>
                </c:pt>
                <c:pt idx="1648">
                  <c:v>5.6599999999999975</c:v>
                </c:pt>
                <c:pt idx="1649">
                  <c:v>5.6633333333333331</c:v>
                </c:pt>
                <c:pt idx="1650">
                  <c:v>5.666666666666667</c:v>
                </c:pt>
                <c:pt idx="1651">
                  <c:v>5.67</c:v>
                </c:pt>
                <c:pt idx="1652">
                  <c:v>5.6733333333333409</c:v>
                </c:pt>
                <c:pt idx="1653">
                  <c:v>5.6766666666666694</c:v>
                </c:pt>
                <c:pt idx="1654">
                  <c:v>5.68</c:v>
                </c:pt>
                <c:pt idx="1655">
                  <c:v>5.6833333333333416</c:v>
                </c:pt>
                <c:pt idx="1656">
                  <c:v>5.6866666666666674</c:v>
                </c:pt>
                <c:pt idx="1657">
                  <c:v>5.6899999999999995</c:v>
                </c:pt>
                <c:pt idx="1658">
                  <c:v>5.6933333333333334</c:v>
                </c:pt>
                <c:pt idx="1659">
                  <c:v>5.6966666666666663</c:v>
                </c:pt>
                <c:pt idx="1660">
                  <c:v>5.7</c:v>
                </c:pt>
                <c:pt idx="1661">
                  <c:v>5.7033333333333429</c:v>
                </c:pt>
                <c:pt idx="1662">
                  <c:v>5.7066666666666714</c:v>
                </c:pt>
                <c:pt idx="1663">
                  <c:v>5.71</c:v>
                </c:pt>
                <c:pt idx="1664">
                  <c:v>5.7133333333333418</c:v>
                </c:pt>
                <c:pt idx="1665">
                  <c:v>5.7166666666666694</c:v>
                </c:pt>
                <c:pt idx="1666">
                  <c:v>5.72</c:v>
                </c:pt>
                <c:pt idx="1667">
                  <c:v>5.7233333333333416</c:v>
                </c:pt>
                <c:pt idx="1668">
                  <c:v>5.7266666666666683</c:v>
                </c:pt>
                <c:pt idx="1669">
                  <c:v>5.73</c:v>
                </c:pt>
                <c:pt idx="1670">
                  <c:v>5.7333333333333441</c:v>
                </c:pt>
                <c:pt idx="1671">
                  <c:v>5.7366666666666735</c:v>
                </c:pt>
                <c:pt idx="1672">
                  <c:v>5.74</c:v>
                </c:pt>
                <c:pt idx="1673">
                  <c:v>5.7433333333333429</c:v>
                </c:pt>
                <c:pt idx="1674">
                  <c:v>5.7466666666666724</c:v>
                </c:pt>
                <c:pt idx="1675">
                  <c:v>5.75</c:v>
                </c:pt>
                <c:pt idx="1676">
                  <c:v>5.7533333333333418</c:v>
                </c:pt>
                <c:pt idx="1677">
                  <c:v>5.7566666666666704</c:v>
                </c:pt>
                <c:pt idx="1678">
                  <c:v>5.76</c:v>
                </c:pt>
                <c:pt idx="1679">
                  <c:v>5.7633333333333416</c:v>
                </c:pt>
                <c:pt idx="1680">
                  <c:v>5.7666666666666684</c:v>
                </c:pt>
                <c:pt idx="1681">
                  <c:v>5.7700000000000014</c:v>
                </c:pt>
                <c:pt idx="1682">
                  <c:v>5.7733333333333441</c:v>
                </c:pt>
                <c:pt idx="1683">
                  <c:v>5.7766666666666735</c:v>
                </c:pt>
                <c:pt idx="1684">
                  <c:v>5.78</c:v>
                </c:pt>
                <c:pt idx="1685">
                  <c:v>5.783333333333343</c:v>
                </c:pt>
                <c:pt idx="1686">
                  <c:v>5.7866666666666724</c:v>
                </c:pt>
                <c:pt idx="1687">
                  <c:v>5.79</c:v>
                </c:pt>
                <c:pt idx="1688">
                  <c:v>5.7933333333333419</c:v>
                </c:pt>
                <c:pt idx="1689">
                  <c:v>5.7966666666666704</c:v>
                </c:pt>
                <c:pt idx="1690">
                  <c:v>5.8</c:v>
                </c:pt>
                <c:pt idx="1691">
                  <c:v>5.8033333333333417</c:v>
                </c:pt>
                <c:pt idx="1692">
                  <c:v>5.8066666666666684</c:v>
                </c:pt>
                <c:pt idx="1693">
                  <c:v>5.81</c:v>
                </c:pt>
                <c:pt idx="1694">
                  <c:v>5.8133333333333406</c:v>
                </c:pt>
                <c:pt idx="1695">
                  <c:v>5.8166666666666664</c:v>
                </c:pt>
                <c:pt idx="1696">
                  <c:v>5.8199999999999985</c:v>
                </c:pt>
                <c:pt idx="1697">
                  <c:v>5.8233333333333333</c:v>
                </c:pt>
                <c:pt idx="1698">
                  <c:v>5.8266666666666671</c:v>
                </c:pt>
                <c:pt idx="1699">
                  <c:v>5.83</c:v>
                </c:pt>
                <c:pt idx="1700">
                  <c:v>5.8333333333333419</c:v>
                </c:pt>
                <c:pt idx="1701">
                  <c:v>5.8366666666666704</c:v>
                </c:pt>
                <c:pt idx="1702">
                  <c:v>5.84</c:v>
                </c:pt>
                <c:pt idx="1703">
                  <c:v>5.8433333333333417</c:v>
                </c:pt>
                <c:pt idx="1704">
                  <c:v>5.8466666666666693</c:v>
                </c:pt>
                <c:pt idx="1705">
                  <c:v>5.85</c:v>
                </c:pt>
                <c:pt idx="1706">
                  <c:v>5.8533333333333406</c:v>
                </c:pt>
                <c:pt idx="1707">
                  <c:v>5.8566666666666674</c:v>
                </c:pt>
                <c:pt idx="1708">
                  <c:v>5.8599999999999985</c:v>
                </c:pt>
                <c:pt idx="1709">
                  <c:v>5.8633333333333333</c:v>
                </c:pt>
                <c:pt idx="1710">
                  <c:v>5.8666666666666663</c:v>
                </c:pt>
                <c:pt idx="1711">
                  <c:v>5.87</c:v>
                </c:pt>
                <c:pt idx="1712">
                  <c:v>5.8733333333333428</c:v>
                </c:pt>
                <c:pt idx="1713">
                  <c:v>5.8766666666666714</c:v>
                </c:pt>
                <c:pt idx="1714">
                  <c:v>5.88</c:v>
                </c:pt>
                <c:pt idx="1715">
                  <c:v>5.8833333333333417</c:v>
                </c:pt>
                <c:pt idx="1716">
                  <c:v>5.8866666666666694</c:v>
                </c:pt>
                <c:pt idx="1717">
                  <c:v>5.89</c:v>
                </c:pt>
                <c:pt idx="1718">
                  <c:v>5.8933333333333406</c:v>
                </c:pt>
                <c:pt idx="1719">
                  <c:v>5.8966666666666674</c:v>
                </c:pt>
                <c:pt idx="1720">
                  <c:v>5.9</c:v>
                </c:pt>
                <c:pt idx="1721">
                  <c:v>5.903333333333344</c:v>
                </c:pt>
                <c:pt idx="1722">
                  <c:v>5.9066666666666734</c:v>
                </c:pt>
                <c:pt idx="1723">
                  <c:v>5.91</c:v>
                </c:pt>
                <c:pt idx="1724">
                  <c:v>5.9133333333333429</c:v>
                </c:pt>
                <c:pt idx="1725">
                  <c:v>5.9166666666666714</c:v>
                </c:pt>
                <c:pt idx="1726">
                  <c:v>5.92</c:v>
                </c:pt>
                <c:pt idx="1727">
                  <c:v>5.9233333333333409</c:v>
                </c:pt>
                <c:pt idx="1728">
                  <c:v>5.9266666666666694</c:v>
                </c:pt>
                <c:pt idx="1729">
                  <c:v>5.9300000000000024</c:v>
                </c:pt>
                <c:pt idx="1730">
                  <c:v>5.9333333333333478</c:v>
                </c:pt>
                <c:pt idx="1731">
                  <c:v>5.9366666666666745</c:v>
                </c:pt>
                <c:pt idx="1732">
                  <c:v>5.94</c:v>
                </c:pt>
                <c:pt idx="1733">
                  <c:v>5.943333333333344</c:v>
                </c:pt>
                <c:pt idx="1734">
                  <c:v>5.9466666666666734</c:v>
                </c:pt>
                <c:pt idx="1735">
                  <c:v>5.95</c:v>
                </c:pt>
                <c:pt idx="1736">
                  <c:v>5.9533333333333429</c:v>
                </c:pt>
                <c:pt idx="1737">
                  <c:v>5.9566666666666714</c:v>
                </c:pt>
                <c:pt idx="1738">
                  <c:v>5.96</c:v>
                </c:pt>
                <c:pt idx="1739">
                  <c:v>5.9633333333333418</c:v>
                </c:pt>
                <c:pt idx="1740">
                  <c:v>5.9666666666666694</c:v>
                </c:pt>
                <c:pt idx="1741">
                  <c:v>5.9700000000000024</c:v>
                </c:pt>
                <c:pt idx="1742">
                  <c:v>5.9733333333333478</c:v>
                </c:pt>
                <c:pt idx="1743">
                  <c:v>5.9766666666666746</c:v>
                </c:pt>
                <c:pt idx="1744">
                  <c:v>5.98</c:v>
                </c:pt>
                <c:pt idx="1745">
                  <c:v>5.9833333333333441</c:v>
                </c:pt>
                <c:pt idx="1746">
                  <c:v>5.9866666666666735</c:v>
                </c:pt>
                <c:pt idx="1747">
                  <c:v>5.99</c:v>
                </c:pt>
                <c:pt idx="1748">
                  <c:v>5.9933333333333429</c:v>
                </c:pt>
                <c:pt idx="1749">
                  <c:v>5.9966666666666724</c:v>
                </c:pt>
                <c:pt idx="1750">
                  <c:v>6</c:v>
                </c:pt>
                <c:pt idx="1751">
                  <c:v>6.0033333333333418</c:v>
                </c:pt>
                <c:pt idx="1752">
                  <c:v>6.0066666666666704</c:v>
                </c:pt>
                <c:pt idx="1753">
                  <c:v>6.01</c:v>
                </c:pt>
                <c:pt idx="1754">
                  <c:v>6.0133333333333416</c:v>
                </c:pt>
                <c:pt idx="1755">
                  <c:v>6.0166666666666684</c:v>
                </c:pt>
                <c:pt idx="1756">
                  <c:v>6.02</c:v>
                </c:pt>
                <c:pt idx="1757">
                  <c:v>6.0233333333333334</c:v>
                </c:pt>
                <c:pt idx="1758">
                  <c:v>6.0266666666666664</c:v>
                </c:pt>
                <c:pt idx="1759">
                  <c:v>6.03</c:v>
                </c:pt>
                <c:pt idx="1760">
                  <c:v>6.033333333333343</c:v>
                </c:pt>
                <c:pt idx="1761">
                  <c:v>6.0366666666666724</c:v>
                </c:pt>
                <c:pt idx="1762">
                  <c:v>6.04</c:v>
                </c:pt>
                <c:pt idx="1763">
                  <c:v>6.0433333333333419</c:v>
                </c:pt>
                <c:pt idx="1764">
                  <c:v>6.0466666666666704</c:v>
                </c:pt>
                <c:pt idx="1765">
                  <c:v>6.05</c:v>
                </c:pt>
                <c:pt idx="1766">
                  <c:v>6.0533333333333417</c:v>
                </c:pt>
                <c:pt idx="1767">
                  <c:v>6.0566666666666684</c:v>
                </c:pt>
                <c:pt idx="1768">
                  <c:v>6.06</c:v>
                </c:pt>
                <c:pt idx="1769">
                  <c:v>6.0633333333333406</c:v>
                </c:pt>
                <c:pt idx="1770">
                  <c:v>6.0666666666666664</c:v>
                </c:pt>
                <c:pt idx="1771">
                  <c:v>6.07</c:v>
                </c:pt>
                <c:pt idx="1772">
                  <c:v>6.0733333333333439</c:v>
                </c:pt>
                <c:pt idx="1773">
                  <c:v>6.0766666666666724</c:v>
                </c:pt>
                <c:pt idx="1774">
                  <c:v>6.08</c:v>
                </c:pt>
                <c:pt idx="1775">
                  <c:v>6.0833333333333419</c:v>
                </c:pt>
                <c:pt idx="1776">
                  <c:v>6.0866666666666704</c:v>
                </c:pt>
                <c:pt idx="1777">
                  <c:v>6.09</c:v>
                </c:pt>
                <c:pt idx="1778">
                  <c:v>6.0933333333333417</c:v>
                </c:pt>
                <c:pt idx="1779">
                  <c:v>6.0966666666666693</c:v>
                </c:pt>
                <c:pt idx="1780">
                  <c:v>6.1</c:v>
                </c:pt>
                <c:pt idx="1781">
                  <c:v>6.1033333333333406</c:v>
                </c:pt>
                <c:pt idx="1782">
                  <c:v>6.1066666666666674</c:v>
                </c:pt>
                <c:pt idx="1783">
                  <c:v>6.1099999999999985</c:v>
                </c:pt>
                <c:pt idx="1784">
                  <c:v>6.1133333333333333</c:v>
                </c:pt>
                <c:pt idx="1785">
                  <c:v>6.1166666666666663</c:v>
                </c:pt>
                <c:pt idx="1786">
                  <c:v>6.1199999999999966</c:v>
                </c:pt>
                <c:pt idx="1787">
                  <c:v>6.1233333333333331</c:v>
                </c:pt>
                <c:pt idx="1788">
                  <c:v>6.1266666666666669</c:v>
                </c:pt>
                <c:pt idx="1789">
                  <c:v>6.13</c:v>
                </c:pt>
                <c:pt idx="1790">
                  <c:v>6.1333333333333417</c:v>
                </c:pt>
                <c:pt idx="1791">
                  <c:v>6.1366666666666694</c:v>
                </c:pt>
                <c:pt idx="1792">
                  <c:v>6.14</c:v>
                </c:pt>
                <c:pt idx="1793">
                  <c:v>6.1433333333333406</c:v>
                </c:pt>
                <c:pt idx="1794">
                  <c:v>6.1466666666666674</c:v>
                </c:pt>
                <c:pt idx="1795">
                  <c:v>6.1499999999999995</c:v>
                </c:pt>
                <c:pt idx="1796">
                  <c:v>6.1533333333333333</c:v>
                </c:pt>
                <c:pt idx="1797">
                  <c:v>6.1566666666666663</c:v>
                </c:pt>
                <c:pt idx="1798">
                  <c:v>6.1599999999999975</c:v>
                </c:pt>
                <c:pt idx="1799">
                  <c:v>6.1633333333333331</c:v>
                </c:pt>
                <c:pt idx="1800">
                  <c:v>6.166666666666667</c:v>
                </c:pt>
                <c:pt idx="1801">
                  <c:v>6.17</c:v>
                </c:pt>
                <c:pt idx="1802">
                  <c:v>6.1733333333333409</c:v>
                </c:pt>
                <c:pt idx="1803">
                  <c:v>6.1766666666666694</c:v>
                </c:pt>
                <c:pt idx="1804">
                  <c:v>6.18</c:v>
                </c:pt>
                <c:pt idx="1805">
                  <c:v>6.1833333333333416</c:v>
                </c:pt>
                <c:pt idx="1806">
                  <c:v>6.1866666666666674</c:v>
                </c:pt>
                <c:pt idx="1807">
                  <c:v>6.1899999999999995</c:v>
                </c:pt>
                <c:pt idx="1808">
                  <c:v>6.1933333333333334</c:v>
                </c:pt>
                <c:pt idx="1809">
                  <c:v>6.1966666666666663</c:v>
                </c:pt>
                <c:pt idx="1810">
                  <c:v>6.2</c:v>
                </c:pt>
                <c:pt idx="1811">
                  <c:v>6.2033333333333429</c:v>
                </c:pt>
                <c:pt idx="1812">
                  <c:v>6.2066666666666714</c:v>
                </c:pt>
                <c:pt idx="1813">
                  <c:v>6.21</c:v>
                </c:pt>
                <c:pt idx="1814">
                  <c:v>6.2133333333333418</c:v>
                </c:pt>
                <c:pt idx="1815">
                  <c:v>6.2166666666666694</c:v>
                </c:pt>
                <c:pt idx="1816">
                  <c:v>6.22</c:v>
                </c:pt>
                <c:pt idx="1817">
                  <c:v>6.2233333333333416</c:v>
                </c:pt>
                <c:pt idx="1818">
                  <c:v>6.2266666666666683</c:v>
                </c:pt>
                <c:pt idx="1819">
                  <c:v>6.23</c:v>
                </c:pt>
                <c:pt idx="1820">
                  <c:v>6.2333333333333441</c:v>
                </c:pt>
                <c:pt idx="1821">
                  <c:v>6.2366666666666735</c:v>
                </c:pt>
                <c:pt idx="1822">
                  <c:v>6.24</c:v>
                </c:pt>
                <c:pt idx="1823">
                  <c:v>6.2433333333333429</c:v>
                </c:pt>
                <c:pt idx="1824">
                  <c:v>6.2466666666666724</c:v>
                </c:pt>
                <c:pt idx="1825">
                  <c:v>6.25</c:v>
                </c:pt>
                <c:pt idx="1826">
                  <c:v>6.2533333333333418</c:v>
                </c:pt>
                <c:pt idx="1827">
                  <c:v>6.2566666666666704</c:v>
                </c:pt>
                <c:pt idx="1828">
                  <c:v>6.26</c:v>
                </c:pt>
                <c:pt idx="1829">
                  <c:v>6.2633333333333416</c:v>
                </c:pt>
                <c:pt idx="1830">
                  <c:v>6.2666666666666684</c:v>
                </c:pt>
                <c:pt idx="1831">
                  <c:v>6.2700000000000014</c:v>
                </c:pt>
                <c:pt idx="1832">
                  <c:v>6.2733333333333441</c:v>
                </c:pt>
                <c:pt idx="1833">
                  <c:v>6.2766666666666735</c:v>
                </c:pt>
                <c:pt idx="1834">
                  <c:v>6.28</c:v>
                </c:pt>
                <c:pt idx="1835">
                  <c:v>6.283333333333343</c:v>
                </c:pt>
                <c:pt idx="1836">
                  <c:v>6.2866666666666724</c:v>
                </c:pt>
                <c:pt idx="1837">
                  <c:v>6.29</c:v>
                </c:pt>
                <c:pt idx="1838">
                  <c:v>6.2933333333333419</c:v>
                </c:pt>
                <c:pt idx="1839">
                  <c:v>6.2966666666666704</c:v>
                </c:pt>
                <c:pt idx="1840">
                  <c:v>6.3</c:v>
                </c:pt>
                <c:pt idx="1841">
                  <c:v>6.3033333333333417</c:v>
                </c:pt>
                <c:pt idx="1842">
                  <c:v>6.3066666666666684</c:v>
                </c:pt>
                <c:pt idx="1843">
                  <c:v>6.31</c:v>
                </c:pt>
                <c:pt idx="1844">
                  <c:v>6.3133333333333406</c:v>
                </c:pt>
                <c:pt idx="1845">
                  <c:v>6.3166666666666664</c:v>
                </c:pt>
                <c:pt idx="1846">
                  <c:v>6.3199999999999985</c:v>
                </c:pt>
                <c:pt idx="1847">
                  <c:v>6.3233333333333333</c:v>
                </c:pt>
                <c:pt idx="1848">
                  <c:v>6.3266666666666671</c:v>
                </c:pt>
                <c:pt idx="1849">
                  <c:v>6.33</c:v>
                </c:pt>
                <c:pt idx="1850">
                  <c:v>6.3333333333333419</c:v>
                </c:pt>
                <c:pt idx="1851">
                  <c:v>6.3366666666666704</c:v>
                </c:pt>
                <c:pt idx="1852">
                  <c:v>6.34</c:v>
                </c:pt>
                <c:pt idx="1853">
                  <c:v>6.3433333333333417</c:v>
                </c:pt>
                <c:pt idx="1854">
                  <c:v>6.3466666666666693</c:v>
                </c:pt>
                <c:pt idx="1855">
                  <c:v>6.35</c:v>
                </c:pt>
                <c:pt idx="1856">
                  <c:v>6.3533333333333406</c:v>
                </c:pt>
                <c:pt idx="1857">
                  <c:v>6.3566666666666674</c:v>
                </c:pt>
                <c:pt idx="1858">
                  <c:v>6.3599999999999985</c:v>
                </c:pt>
                <c:pt idx="1859">
                  <c:v>6.3633333333333333</c:v>
                </c:pt>
                <c:pt idx="1860">
                  <c:v>6.3666666666666663</c:v>
                </c:pt>
                <c:pt idx="1861">
                  <c:v>6.37</c:v>
                </c:pt>
                <c:pt idx="1862">
                  <c:v>6.3733333333333428</c:v>
                </c:pt>
                <c:pt idx="1863">
                  <c:v>6.3766666666666714</c:v>
                </c:pt>
                <c:pt idx="1864">
                  <c:v>6.38</c:v>
                </c:pt>
                <c:pt idx="1865">
                  <c:v>6.3833333333333417</c:v>
                </c:pt>
                <c:pt idx="1866">
                  <c:v>6.3866666666666694</c:v>
                </c:pt>
                <c:pt idx="1867">
                  <c:v>6.39</c:v>
                </c:pt>
                <c:pt idx="1868">
                  <c:v>6.3933333333333406</c:v>
                </c:pt>
                <c:pt idx="1869">
                  <c:v>6.3966666666666674</c:v>
                </c:pt>
                <c:pt idx="1870">
                  <c:v>6.4</c:v>
                </c:pt>
                <c:pt idx="1871">
                  <c:v>6.403333333333344</c:v>
                </c:pt>
                <c:pt idx="1872">
                  <c:v>6.4066666666666734</c:v>
                </c:pt>
                <c:pt idx="1873">
                  <c:v>6.41</c:v>
                </c:pt>
                <c:pt idx="1874">
                  <c:v>6.4133333333333429</c:v>
                </c:pt>
                <c:pt idx="1875">
                  <c:v>6.4166666666666714</c:v>
                </c:pt>
                <c:pt idx="1876">
                  <c:v>6.42</c:v>
                </c:pt>
                <c:pt idx="1877">
                  <c:v>6.4233333333333409</c:v>
                </c:pt>
                <c:pt idx="1878">
                  <c:v>6.4266666666666694</c:v>
                </c:pt>
                <c:pt idx="1879">
                  <c:v>6.4300000000000024</c:v>
                </c:pt>
                <c:pt idx="1880">
                  <c:v>6.4333333333333478</c:v>
                </c:pt>
                <c:pt idx="1881">
                  <c:v>6.4366666666666745</c:v>
                </c:pt>
                <c:pt idx="1882">
                  <c:v>6.44</c:v>
                </c:pt>
                <c:pt idx="1883">
                  <c:v>6.443333333333344</c:v>
                </c:pt>
                <c:pt idx="1884">
                  <c:v>6.4466666666666734</c:v>
                </c:pt>
                <c:pt idx="1885">
                  <c:v>6.45</c:v>
                </c:pt>
                <c:pt idx="1886">
                  <c:v>6.4533333333333429</c:v>
                </c:pt>
                <c:pt idx="1887">
                  <c:v>6.4566666666666714</c:v>
                </c:pt>
                <c:pt idx="1888">
                  <c:v>6.46</c:v>
                </c:pt>
                <c:pt idx="1889">
                  <c:v>6.4633333333333418</c:v>
                </c:pt>
                <c:pt idx="1890">
                  <c:v>6.4666666666666694</c:v>
                </c:pt>
                <c:pt idx="1891">
                  <c:v>6.4700000000000024</c:v>
                </c:pt>
                <c:pt idx="1892">
                  <c:v>6.4733333333333478</c:v>
                </c:pt>
                <c:pt idx="1893">
                  <c:v>6.4766666666666746</c:v>
                </c:pt>
                <c:pt idx="1894">
                  <c:v>6.48</c:v>
                </c:pt>
                <c:pt idx="1895">
                  <c:v>6.4833333333333441</c:v>
                </c:pt>
                <c:pt idx="1896">
                  <c:v>6.4866666666666735</c:v>
                </c:pt>
                <c:pt idx="1897">
                  <c:v>6.49</c:v>
                </c:pt>
                <c:pt idx="1898">
                  <c:v>6.4933333333333429</c:v>
                </c:pt>
                <c:pt idx="1899">
                  <c:v>6.4966666666666724</c:v>
                </c:pt>
                <c:pt idx="1900">
                  <c:v>6.5</c:v>
                </c:pt>
                <c:pt idx="1901">
                  <c:v>6.5033333333333418</c:v>
                </c:pt>
                <c:pt idx="1902">
                  <c:v>6.5066666666666704</c:v>
                </c:pt>
                <c:pt idx="1903">
                  <c:v>6.51</c:v>
                </c:pt>
                <c:pt idx="1904">
                  <c:v>6.5133333333333416</c:v>
                </c:pt>
                <c:pt idx="1905">
                  <c:v>6.5166666666666684</c:v>
                </c:pt>
                <c:pt idx="1906">
                  <c:v>6.52</c:v>
                </c:pt>
                <c:pt idx="1907">
                  <c:v>6.5233333333333334</c:v>
                </c:pt>
                <c:pt idx="1908">
                  <c:v>6.5266666666666664</c:v>
                </c:pt>
                <c:pt idx="1909">
                  <c:v>6.53</c:v>
                </c:pt>
                <c:pt idx="1910">
                  <c:v>6.533333333333343</c:v>
                </c:pt>
                <c:pt idx="1911">
                  <c:v>6.5366666666666724</c:v>
                </c:pt>
                <c:pt idx="1912">
                  <c:v>6.54</c:v>
                </c:pt>
                <c:pt idx="1913">
                  <c:v>6.5433333333333419</c:v>
                </c:pt>
                <c:pt idx="1914">
                  <c:v>6.5466666666666704</c:v>
                </c:pt>
                <c:pt idx="1915">
                  <c:v>6.55</c:v>
                </c:pt>
                <c:pt idx="1916">
                  <c:v>6.5533333333333417</c:v>
                </c:pt>
                <c:pt idx="1917">
                  <c:v>6.5566666666666684</c:v>
                </c:pt>
                <c:pt idx="1918">
                  <c:v>6.56</c:v>
                </c:pt>
                <c:pt idx="1919">
                  <c:v>6.5633333333333406</c:v>
                </c:pt>
                <c:pt idx="1920">
                  <c:v>6.5666666666666664</c:v>
                </c:pt>
                <c:pt idx="1921">
                  <c:v>6.57</c:v>
                </c:pt>
                <c:pt idx="1922">
                  <c:v>6.5733333333333439</c:v>
                </c:pt>
                <c:pt idx="1923">
                  <c:v>6.5766666666666724</c:v>
                </c:pt>
                <c:pt idx="1924">
                  <c:v>6.58</c:v>
                </c:pt>
                <c:pt idx="1925">
                  <c:v>6.5833333333333419</c:v>
                </c:pt>
                <c:pt idx="1926">
                  <c:v>6.5866666666666704</c:v>
                </c:pt>
                <c:pt idx="1927">
                  <c:v>6.59</c:v>
                </c:pt>
                <c:pt idx="1928">
                  <c:v>6.5933333333333417</c:v>
                </c:pt>
                <c:pt idx="1929">
                  <c:v>6.5966666666666693</c:v>
                </c:pt>
                <c:pt idx="1930">
                  <c:v>6.6</c:v>
                </c:pt>
                <c:pt idx="1931">
                  <c:v>6.6033333333333406</c:v>
                </c:pt>
                <c:pt idx="1932">
                  <c:v>6.6066666666666674</c:v>
                </c:pt>
                <c:pt idx="1933">
                  <c:v>6.6099999999999985</c:v>
                </c:pt>
                <c:pt idx="1934">
                  <c:v>6.6133333333333333</c:v>
                </c:pt>
                <c:pt idx="1935">
                  <c:v>6.6166666666666663</c:v>
                </c:pt>
                <c:pt idx="1936">
                  <c:v>6.6199999999999966</c:v>
                </c:pt>
                <c:pt idx="1937">
                  <c:v>6.6233333333333331</c:v>
                </c:pt>
                <c:pt idx="1938">
                  <c:v>6.6266666666666669</c:v>
                </c:pt>
                <c:pt idx="1939">
                  <c:v>6.63</c:v>
                </c:pt>
                <c:pt idx="1940">
                  <c:v>6.6333333333333417</c:v>
                </c:pt>
                <c:pt idx="1941">
                  <c:v>6.6366666666666694</c:v>
                </c:pt>
                <c:pt idx="1942">
                  <c:v>6.64</c:v>
                </c:pt>
                <c:pt idx="1943">
                  <c:v>6.6433333333333406</c:v>
                </c:pt>
                <c:pt idx="1944">
                  <c:v>6.6466666666666674</c:v>
                </c:pt>
                <c:pt idx="1945">
                  <c:v>6.6499999999999995</c:v>
                </c:pt>
                <c:pt idx="1946">
                  <c:v>6.6533333333333333</c:v>
                </c:pt>
                <c:pt idx="1947">
                  <c:v>6.6566666666666663</c:v>
                </c:pt>
                <c:pt idx="1948">
                  <c:v>6.6599999999999975</c:v>
                </c:pt>
                <c:pt idx="1949">
                  <c:v>6.6633333333333331</c:v>
                </c:pt>
                <c:pt idx="1950">
                  <c:v>6.666666666666667</c:v>
                </c:pt>
                <c:pt idx="1951">
                  <c:v>6.67</c:v>
                </c:pt>
                <c:pt idx="1952">
                  <c:v>6.6733333333333409</c:v>
                </c:pt>
                <c:pt idx="1953">
                  <c:v>6.6766666666666694</c:v>
                </c:pt>
                <c:pt idx="1954">
                  <c:v>6.68</c:v>
                </c:pt>
                <c:pt idx="1955">
                  <c:v>6.6833333333333416</c:v>
                </c:pt>
                <c:pt idx="1956">
                  <c:v>6.6866666666666674</c:v>
                </c:pt>
                <c:pt idx="1957">
                  <c:v>6.6899999999999995</c:v>
                </c:pt>
                <c:pt idx="1958">
                  <c:v>6.6933333333333334</c:v>
                </c:pt>
                <c:pt idx="1959">
                  <c:v>6.6966666666666663</c:v>
                </c:pt>
                <c:pt idx="1960">
                  <c:v>6.7</c:v>
                </c:pt>
                <c:pt idx="1961">
                  <c:v>6.7033333333333429</c:v>
                </c:pt>
                <c:pt idx="1962">
                  <c:v>6.7066666666666714</c:v>
                </c:pt>
                <c:pt idx="1963">
                  <c:v>6.71</c:v>
                </c:pt>
                <c:pt idx="1964">
                  <c:v>6.7133333333333418</c:v>
                </c:pt>
                <c:pt idx="1965">
                  <c:v>6.7166666666666694</c:v>
                </c:pt>
                <c:pt idx="1966">
                  <c:v>6.72</c:v>
                </c:pt>
                <c:pt idx="1967">
                  <c:v>6.7233333333333416</c:v>
                </c:pt>
                <c:pt idx="1968">
                  <c:v>6.7266666666666683</c:v>
                </c:pt>
                <c:pt idx="1969">
                  <c:v>6.73</c:v>
                </c:pt>
                <c:pt idx="1970">
                  <c:v>6.7333333333333441</c:v>
                </c:pt>
                <c:pt idx="1971">
                  <c:v>6.7366666666666735</c:v>
                </c:pt>
                <c:pt idx="1972">
                  <c:v>6.74</c:v>
                </c:pt>
                <c:pt idx="1973">
                  <c:v>6.7433333333333429</c:v>
                </c:pt>
                <c:pt idx="1974">
                  <c:v>6.7466666666666724</c:v>
                </c:pt>
                <c:pt idx="1975">
                  <c:v>6.75</c:v>
                </c:pt>
                <c:pt idx="1976">
                  <c:v>6.7533333333333418</c:v>
                </c:pt>
                <c:pt idx="1977">
                  <c:v>6.7566666666666704</c:v>
                </c:pt>
                <c:pt idx="1978">
                  <c:v>6.76</c:v>
                </c:pt>
                <c:pt idx="1979">
                  <c:v>6.7633333333333416</c:v>
                </c:pt>
                <c:pt idx="1980">
                  <c:v>6.7666666666666684</c:v>
                </c:pt>
                <c:pt idx="1981">
                  <c:v>6.7700000000000014</c:v>
                </c:pt>
                <c:pt idx="1982">
                  <c:v>6.7733333333333441</c:v>
                </c:pt>
                <c:pt idx="1983">
                  <c:v>6.7766666666666735</c:v>
                </c:pt>
                <c:pt idx="1984">
                  <c:v>6.78</c:v>
                </c:pt>
                <c:pt idx="1985">
                  <c:v>6.783333333333343</c:v>
                </c:pt>
                <c:pt idx="1986">
                  <c:v>6.7866666666666724</c:v>
                </c:pt>
                <c:pt idx="1987">
                  <c:v>6.79</c:v>
                </c:pt>
                <c:pt idx="1988">
                  <c:v>6.7933333333333419</c:v>
                </c:pt>
                <c:pt idx="1989">
                  <c:v>6.7966666666666704</c:v>
                </c:pt>
                <c:pt idx="1990">
                  <c:v>6.8</c:v>
                </c:pt>
                <c:pt idx="1991">
                  <c:v>6.8033333333333417</c:v>
                </c:pt>
                <c:pt idx="1992">
                  <c:v>6.8066666666666684</c:v>
                </c:pt>
                <c:pt idx="1993">
                  <c:v>6.81</c:v>
                </c:pt>
                <c:pt idx="1994">
                  <c:v>6.8133333333333406</c:v>
                </c:pt>
                <c:pt idx="1995">
                  <c:v>6.8166666666666664</c:v>
                </c:pt>
                <c:pt idx="1996">
                  <c:v>6.8199999999999985</c:v>
                </c:pt>
                <c:pt idx="1997">
                  <c:v>6.8233333333333333</c:v>
                </c:pt>
                <c:pt idx="1998">
                  <c:v>6.8266666666666671</c:v>
                </c:pt>
                <c:pt idx="1999">
                  <c:v>6.83</c:v>
                </c:pt>
                <c:pt idx="2000">
                  <c:v>6.8333333333333419</c:v>
                </c:pt>
                <c:pt idx="2001">
                  <c:v>6.8366666666666704</c:v>
                </c:pt>
                <c:pt idx="2002">
                  <c:v>6.84</c:v>
                </c:pt>
                <c:pt idx="2003">
                  <c:v>6.8433333333333417</c:v>
                </c:pt>
                <c:pt idx="2004">
                  <c:v>6.8466666666666693</c:v>
                </c:pt>
                <c:pt idx="2005">
                  <c:v>6.85</c:v>
                </c:pt>
                <c:pt idx="2006">
                  <c:v>6.8533333333333406</c:v>
                </c:pt>
                <c:pt idx="2007">
                  <c:v>6.8566666666666674</c:v>
                </c:pt>
                <c:pt idx="2008">
                  <c:v>6.8599999999999985</c:v>
                </c:pt>
                <c:pt idx="2009">
                  <c:v>6.8633333333333333</c:v>
                </c:pt>
                <c:pt idx="2010">
                  <c:v>6.8666666666666663</c:v>
                </c:pt>
                <c:pt idx="2011">
                  <c:v>6.87</c:v>
                </c:pt>
                <c:pt idx="2012">
                  <c:v>6.8733333333333428</c:v>
                </c:pt>
                <c:pt idx="2013">
                  <c:v>6.8766666666666714</c:v>
                </c:pt>
                <c:pt idx="2014">
                  <c:v>6.88</c:v>
                </c:pt>
                <c:pt idx="2015">
                  <c:v>6.8833333333333417</c:v>
                </c:pt>
                <c:pt idx="2016">
                  <c:v>6.8866666666666694</c:v>
                </c:pt>
                <c:pt idx="2017">
                  <c:v>6.89</c:v>
                </c:pt>
                <c:pt idx="2018">
                  <c:v>6.8933333333333406</c:v>
                </c:pt>
                <c:pt idx="2019">
                  <c:v>6.8966666666666674</c:v>
                </c:pt>
                <c:pt idx="2020">
                  <c:v>6.9</c:v>
                </c:pt>
                <c:pt idx="2021">
                  <c:v>6.903333333333344</c:v>
                </c:pt>
                <c:pt idx="2022">
                  <c:v>6.9066666666666734</c:v>
                </c:pt>
                <c:pt idx="2023">
                  <c:v>6.91</c:v>
                </c:pt>
                <c:pt idx="2024">
                  <c:v>6.9133333333333429</c:v>
                </c:pt>
                <c:pt idx="2025">
                  <c:v>6.9166666666666714</c:v>
                </c:pt>
                <c:pt idx="2026">
                  <c:v>6.92</c:v>
                </c:pt>
                <c:pt idx="2027">
                  <c:v>6.9233333333333409</c:v>
                </c:pt>
                <c:pt idx="2028">
                  <c:v>6.9266666666666694</c:v>
                </c:pt>
                <c:pt idx="2029">
                  <c:v>6.9300000000000024</c:v>
                </c:pt>
                <c:pt idx="2030">
                  <c:v>6.9333333333333478</c:v>
                </c:pt>
                <c:pt idx="2031">
                  <c:v>6.9366666666666745</c:v>
                </c:pt>
                <c:pt idx="2032">
                  <c:v>6.94</c:v>
                </c:pt>
                <c:pt idx="2033">
                  <c:v>6.943333333333344</c:v>
                </c:pt>
                <c:pt idx="2034">
                  <c:v>6.9466666666666734</c:v>
                </c:pt>
                <c:pt idx="2035">
                  <c:v>6.95</c:v>
                </c:pt>
                <c:pt idx="2036">
                  <c:v>6.9533333333333429</c:v>
                </c:pt>
                <c:pt idx="2037">
                  <c:v>6.9566666666666714</c:v>
                </c:pt>
                <c:pt idx="2038">
                  <c:v>6.96</c:v>
                </c:pt>
                <c:pt idx="2039">
                  <c:v>6.9633333333333418</c:v>
                </c:pt>
                <c:pt idx="2040">
                  <c:v>6.9666666666666694</c:v>
                </c:pt>
                <c:pt idx="2041">
                  <c:v>6.9700000000000024</c:v>
                </c:pt>
                <c:pt idx="2042">
                  <c:v>6.9733333333333478</c:v>
                </c:pt>
                <c:pt idx="2043">
                  <c:v>6.9766666666666746</c:v>
                </c:pt>
                <c:pt idx="2044">
                  <c:v>6.98</c:v>
                </c:pt>
                <c:pt idx="2045">
                  <c:v>6.9833333333333441</c:v>
                </c:pt>
                <c:pt idx="2046">
                  <c:v>6.9866666666666735</c:v>
                </c:pt>
                <c:pt idx="2047">
                  <c:v>6.99</c:v>
                </c:pt>
                <c:pt idx="2048">
                  <c:v>6.9933333333333429</c:v>
                </c:pt>
                <c:pt idx="2049">
                  <c:v>6.9966666666666724</c:v>
                </c:pt>
                <c:pt idx="2050">
                  <c:v>7</c:v>
                </c:pt>
                <c:pt idx="2051">
                  <c:v>7.0033333333333418</c:v>
                </c:pt>
                <c:pt idx="2052">
                  <c:v>7.0066666666666704</c:v>
                </c:pt>
                <c:pt idx="2053">
                  <c:v>7.01</c:v>
                </c:pt>
                <c:pt idx="2054">
                  <c:v>7.0133333333333416</c:v>
                </c:pt>
                <c:pt idx="2055">
                  <c:v>7.0166666666666684</c:v>
                </c:pt>
                <c:pt idx="2056">
                  <c:v>7.02</c:v>
                </c:pt>
                <c:pt idx="2057">
                  <c:v>7.0233333333333334</c:v>
                </c:pt>
                <c:pt idx="2058">
                  <c:v>7.0266666666666664</c:v>
                </c:pt>
                <c:pt idx="2059">
                  <c:v>7.03</c:v>
                </c:pt>
                <c:pt idx="2060">
                  <c:v>7.033333333333343</c:v>
                </c:pt>
                <c:pt idx="2061">
                  <c:v>7.0366666666666724</c:v>
                </c:pt>
                <c:pt idx="2062">
                  <c:v>7.04</c:v>
                </c:pt>
                <c:pt idx="2063">
                  <c:v>7.0433333333333419</c:v>
                </c:pt>
                <c:pt idx="2064">
                  <c:v>7.0466666666666704</c:v>
                </c:pt>
                <c:pt idx="2065">
                  <c:v>7.05</c:v>
                </c:pt>
                <c:pt idx="2066">
                  <c:v>7.0533333333333417</c:v>
                </c:pt>
                <c:pt idx="2067">
                  <c:v>7.0566666666666684</c:v>
                </c:pt>
                <c:pt idx="2068">
                  <c:v>7.06</c:v>
                </c:pt>
                <c:pt idx="2069">
                  <c:v>7.0633333333333406</c:v>
                </c:pt>
                <c:pt idx="2070">
                  <c:v>7.0666666666666664</c:v>
                </c:pt>
                <c:pt idx="2071">
                  <c:v>7.07</c:v>
                </c:pt>
                <c:pt idx="2072">
                  <c:v>7.0733333333333439</c:v>
                </c:pt>
                <c:pt idx="2073">
                  <c:v>7.0766666666666724</c:v>
                </c:pt>
                <c:pt idx="2074">
                  <c:v>7.08</c:v>
                </c:pt>
                <c:pt idx="2075">
                  <c:v>7.0833333333333419</c:v>
                </c:pt>
                <c:pt idx="2076">
                  <c:v>7.0866666666666704</c:v>
                </c:pt>
                <c:pt idx="2077">
                  <c:v>7.09</c:v>
                </c:pt>
                <c:pt idx="2078">
                  <c:v>7.0933333333333417</c:v>
                </c:pt>
                <c:pt idx="2079">
                  <c:v>7.0966666666666693</c:v>
                </c:pt>
                <c:pt idx="2080">
                  <c:v>7.1</c:v>
                </c:pt>
                <c:pt idx="2081">
                  <c:v>7.1033333333333406</c:v>
                </c:pt>
                <c:pt idx="2082">
                  <c:v>7.1066666666666674</c:v>
                </c:pt>
                <c:pt idx="2083">
                  <c:v>7.1099999999999985</c:v>
                </c:pt>
                <c:pt idx="2084">
                  <c:v>7.1133333333333333</c:v>
                </c:pt>
                <c:pt idx="2085">
                  <c:v>7.1166666666666663</c:v>
                </c:pt>
                <c:pt idx="2086">
                  <c:v>7.1199999999999966</c:v>
                </c:pt>
                <c:pt idx="2087">
                  <c:v>7.1233333333333331</c:v>
                </c:pt>
                <c:pt idx="2088">
                  <c:v>7.1266666666666669</c:v>
                </c:pt>
                <c:pt idx="2089">
                  <c:v>7.13</c:v>
                </c:pt>
                <c:pt idx="2090">
                  <c:v>7.1333333333333417</c:v>
                </c:pt>
                <c:pt idx="2091">
                  <c:v>7.1366666666666694</c:v>
                </c:pt>
                <c:pt idx="2092">
                  <c:v>7.14</c:v>
                </c:pt>
                <c:pt idx="2093">
                  <c:v>7.1433333333333406</c:v>
                </c:pt>
                <c:pt idx="2094">
                  <c:v>7.1466666666666674</c:v>
                </c:pt>
                <c:pt idx="2095">
                  <c:v>7.1499999999999995</c:v>
                </c:pt>
                <c:pt idx="2096">
                  <c:v>7.1533333333333333</c:v>
                </c:pt>
                <c:pt idx="2097">
                  <c:v>7.1566666666666663</c:v>
                </c:pt>
                <c:pt idx="2098">
                  <c:v>7.1599999999999975</c:v>
                </c:pt>
                <c:pt idx="2099">
                  <c:v>7.1633333333333331</c:v>
                </c:pt>
                <c:pt idx="2100">
                  <c:v>7.166666666666667</c:v>
                </c:pt>
                <c:pt idx="2101">
                  <c:v>7.17</c:v>
                </c:pt>
                <c:pt idx="2102">
                  <c:v>7.1733333333333409</c:v>
                </c:pt>
                <c:pt idx="2103">
                  <c:v>7.1766666666666694</c:v>
                </c:pt>
                <c:pt idx="2104">
                  <c:v>7.18</c:v>
                </c:pt>
                <c:pt idx="2105">
                  <c:v>7.1833333333333416</c:v>
                </c:pt>
                <c:pt idx="2106">
                  <c:v>7.1866666666666674</c:v>
                </c:pt>
                <c:pt idx="2107">
                  <c:v>7.1899999999999995</c:v>
                </c:pt>
                <c:pt idx="2108">
                  <c:v>7.1933333333333334</c:v>
                </c:pt>
                <c:pt idx="2109">
                  <c:v>7.1966666666666663</c:v>
                </c:pt>
                <c:pt idx="2110">
                  <c:v>7.2</c:v>
                </c:pt>
                <c:pt idx="2111">
                  <c:v>7.2033333333333429</c:v>
                </c:pt>
                <c:pt idx="2112">
                  <c:v>7.2066666666666714</c:v>
                </c:pt>
                <c:pt idx="2113">
                  <c:v>7.21</c:v>
                </c:pt>
                <c:pt idx="2114">
                  <c:v>7.2133333333333418</c:v>
                </c:pt>
                <c:pt idx="2115">
                  <c:v>7.2166666666666694</c:v>
                </c:pt>
                <c:pt idx="2116">
                  <c:v>7.22</c:v>
                </c:pt>
                <c:pt idx="2117">
                  <c:v>7.2233333333333416</c:v>
                </c:pt>
                <c:pt idx="2118">
                  <c:v>7.2266666666666683</c:v>
                </c:pt>
                <c:pt idx="2119">
                  <c:v>7.23</c:v>
                </c:pt>
                <c:pt idx="2120">
                  <c:v>7.2333333333333441</c:v>
                </c:pt>
                <c:pt idx="2121">
                  <c:v>7.2366666666666735</c:v>
                </c:pt>
                <c:pt idx="2122">
                  <c:v>7.24</c:v>
                </c:pt>
                <c:pt idx="2123">
                  <c:v>7.2433333333333429</c:v>
                </c:pt>
                <c:pt idx="2124">
                  <c:v>7.2466666666666724</c:v>
                </c:pt>
                <c:pt idx="2125">
                  <c:v>7.25</c:v>
                </c:pt>
                <c:pt idx="2126">
                  <c:v>7.2533333333333418</c:v>
                </c:pt>
                <c:pt idx="2127">
                  <c:v>7.2566666666666704</c:v>
                </c:pt>
                <c:pt idx="2128">
                  <c:v>7.26</c:v>
                </c:pt>
                <c:pt idx="2129">
                  <c:v>7.2633333333333416</c:v>
                </c:pt>
                <c:pt idx="2130">
                  <c:v>7.2666666666666684</c:v>
                </c:pt>
                <c:pt idx="2131">
                  <c:v>7.2700000000000014</c:v>
                </c:pt>
                <c:pt idx="2132">
                  <c:v>7.2733333333333441</c:v>
                </c:pt>
                <c:pt idx="2133">
                  <c:v>7.2766666666666735</c:v>
                </c:pt>
                <c:pt idx="2134">
                  <c:v>7.28</c:v>
                </c:pt>
                <c:pt idx="2135">
                  <c:v>7.283333333333343</c:v>
                </c:pt>
                <c:pt idx="2136">
                  <c:v>7.2866666666666724</c:v>
                </c:pt>
                <c:pt idx="2137">
                  <c:v>7.29</c:v>
                </c:pt>
                <c:pt idx="2138">
                  <c:v>7.2933333333333419</c:v>
                </c:pt>
                <c:pt idx="2139">
                  <c:v>7.2966666666666704</c:v>
                </c:pt>
                <c:pt idx="2140">
                  <c:v>7.3</c:v>
                </c:pt>
                <c:pt idx="2141">
                  <c:v>7.3033333333333417</c:v>
                </c:pt>
                <c:pt idx="2142">
                  <c:v>7.3066666666666684</c:v>
                </c:pt>
                <c:pt idx="2143">
                  <c:v>7.31</c:v>
                </c:pt>
                <c:pt idx="2144">
                  <c:v>7.3133333333333406</c:v>
                </c:pt>
                <c:pt idx="2145">
                  <c:v>7.3166666666666664</c:v>
                </c:pt>
                <c:pt idx="2146">
                  <c:v>7.3199999999999985</c:v>
                </c:pt>
                <c:pt idx="2147">
                  <c:v>7.3233333333333333</c:v>
                </c:pt>
                <c:pt idx="2148">
                  <c:v>7.3266666666666671</c:v>
                </c:pt>
                <c:pt idx="2149">
                  <c:v>7.33</c:v>
                </c:pt>
                <c:pt idx="2150">
                  <c:v>7.3333333333333419</c:v>
                </c:pt>
                <c:pt idx="2151">
                  <c:v>7.3366666666666704</c:v>
                </c:pt>
                <c:pt idx="2152">
                  <c:v>7.34</c:v>
                </c:pt>
                <c:pt idx="2153">
                  <c:v>7.3433333333333417</c:v>
                </c:pt>
                <c:pt idx="2154">
                  <c:v>7.3466666666666693</c:v>
                </c:pt>
                <c:pt idx="2155">
                  <c:v>7.35</c:v>
                </c:pt>
                <c:pt idx="2156">
                  <c:v>7.3533333333333406</c:v>
                </c:pt>
                <c:pt idx="2157">
                  <c:v>7.3566666666666674</c:v>
                </c:pt>
                <c:pt idx="2158">
                  <c:v>7.3599999999999985</c:v>
                </c:pt>
                <c:pt idx="2159">
                  <c:v>7.3633333333333333</c:v>
                </c:pt>
                <c:pt idx="2160">
                  <c:v>7.3666666666666663</c:v>
                </c:pt>
                <c:pt idx="2161">
                  <c:v>7.37</c:v>
                </c:pt>
                <c:pt idx="2162">
                  <c:v>7.3733333333333428</c:v>
                </c:pt>
                <c:pt idx="2163">
                  <c:v>7.3766666666666714</c:v>
                </c:pt>
                <c:pt idx="2164">
                  <c:v>7.38</c:v>
                </c:pt>
                <c:pt idx="2165">
                  <c:v>7.3833333333333417</c:v>
                </c:pt>
                <c:pt idx="2166">
                  <c:v>7.3866666666666694</c:v>
                </c:pt>
                <c:pt idx="2167">
                  <c:v>7.39</c:v>
                </c:pt>
                <c:pt idx="2168">
                  <c:v>7.3933333333333406</c:v>
                </c:pt>
                <c:pt idx="2169">
                  <c:v>7.3966666666666674</c:v>
                </c:pt>
                <c:pt idx="2170">
                  <c:v>7.4</c:v>
                </c:pt>
                <c:pt idx="2171">
                  <c:v>7.403333333333344</c:v>
                </c:pt>
                <c:pt idx="2172">
                  <c:v>7.4066666666666734</c:v>
                </c:pt>
                <c:pt idx="2173">
                  <c:v>7.41</c:v>
                </c:pt>
                <c:pt idx="2174">
                  <c:v>7.4133333333333429</c:v>
                </c:pt>
                <c:pt idx="2175">
                  <c:v>7.4166666666666714</c:v>
                </c:pt>
                <c:pt idx="2176">
                  <c:v>7.42</c:v>
                </c:pt>
                <c:pt idx="2177">
                  <c:v>7.4233333333333409</c:v>
                </c:pt>
                <c:pt idx="2178">
                  <c:v>7.4266666666666694</c:v>
                </c:pt>
                <c:pt idx="2179">
                  <c:v>7.4300000000000024</c:v>
                </c:pt>
                <c:pt idx="2180">
                  <c:v>7.4333333333333478</c:v>
                </c:pt>
                <c:pt idx="2181">
                  <c:v>7.4366666666666745</c:v>
                </c:pt>
                <c:pt idx="2182">
                  <c:v>7.44</c:v>
                </c:pt>
                <c:pt idx="2183">
                  <c:v>7.443333333333344</c:v>
                </c:pt>
                <c:pt idx="2184">
                  <c:v>7.4466666666666734</c:v>
                </c:pt>
                <c:pt idx="2185">
                  <c:v>7.45</c:v>
                </c:pt>
                <c:pt idx="2186">
                  <c:v>7.4533333333333429</c:v>
                </c:pt>
                <c:pt idx="2187">
                  <c:v>7.4566666666666714</c:v>
                </c:pt>
                <c:pt idx="2188">
                  <c:v>7.46</c:v>
                </c:pt>
                <c:pt idx="2189">
                  <c:v>7.4633333333333418</c:v>
                </c:pt>
                <c:pt idx="2190">
                  <c:v>7.4666666666666694</c:v>
                </c:pt>
                <c:pt idx="2191">
                  <c:v>7.4700000000000024</c:v>
                </c:pt>
                <c:pt idx="2192">
                  <c:v>7.4733333333333478</c:v>
                </c:pt>
                <c:pt idx="2193">
                  <c:v>7.4766666666666746</c:v>
                </c:pt>
                <c:pt idx="2194">
                  <c:v>7.48</c:v>
                </c:pt>
                <c:pt idx="2195">
                  <c:v>7.4833333333333441</c:v>
                </c:pt>
                <c:pt idx="2196">
                  <c:v>7.4866666666666735</c:v>
                </c:pt>
                <c:pt idx="2197">
                  <c:v>7.49</c:v>
                </c:pt>
                <c:pt idx="2198">
                  <c:v>7.4933333333333429</c:v>
                </c:pt>
                <c:pt idx="2199">
                  <c:v>7.4966666666666724</c:v>
                </c:pt>
                <c:pt idx="2200">
                  <c:v>7.5</c:v>
                </c:pt>
                <c:pt idx="2201">
                  <c:v>7.5033333333333418</c:v>
                </c:pt>
                <c:pt idx="2202">
                  <c:v>7.5066666666666704</c:v>
                </c:pt>
                <c:pt idx="2203">
                  <c:v>7.51</c:v>
                </c:pt>
                <c:pt idx="2204">
                  <c:v>7.5133333333333416</c:v>
                </c:pt>
                <c:pt idx="2205">
                  <c:v>7.5166666666666684</c:v>
                </c:pt>
                <c:pt idx="2206">
                  <c:v>7.52</c:v>
                </c:pt>
                <c:pt idx="2207">
                  <c:v>7.5233333333333334</c:v>
                </c:pt>
                <c:pt idx="2208">
                  <c:v>7.5266666666666664</c:v>
                </c:pt>
                <c:pt idx="2209">
                  <c:v>7.53</c:v>
                </c:pt>
                <c:pt idx="2210">
                  <c:v>7.533333333333343</c:v>
                </c:pt>
                <c:pt idx="2211">
                  <c:v>7.5366666666666724</c:v>
                </c:pt>
                <c:pt idx="2212">
                  <c:v>7.54</c:v>
                </c:pt>
                <c:pt idx="2213">
                  <c:v>7.5433333333333419</c:v>
                </c:pt>
                <c:pt idx="2214">
                  <c:v>7.5466666666666704</c:v>
                </c:pt>
                <c:pt idx="2215">
                  <c:v>7.55</c:v>
                </c:pt>
                <c:pt idx="2216">
                  <c:v>7.5533333333333417</c:v>
                </c:pt>
                <c:pt idx="2217">
                  <c:v>7.5566666666666684</c:v>
                </c:pt>
                <c:pt idx="2218">
                  <c:v>7.56</c:v>
                </c:pt>
                <c:pt idx="2219">
                  <c:v>7.5633333333333406</c:v>
                </c:pt>
                <c:pt idx="2220">
                  <c:v>7.5666666666666664</c:v>
                </c:pt>
                <c:pt idx="2221">
                  <c:v>7.57</c:v>
                </c:pt>
                <c:pt idx="2222">
                  <c:v>7.5733333333333439</c:v>
                </c:pt>
                <c:pt idx="2223">
                  <c:v>7.5766666666666724</c:v>
                </c:pt>
                <c:pt idx="2224">
                  <c:v>7.58</c:v>
                </c:pt>
                <c:pt idx="2225">
                  <c:v>7.5833333333333419</c:v>
                </c:pt>
                <c:pt idx="2226">
                  <c:v>7.5866666666666704</c:v>
                </c:pt>
                <c:pt idx="2227">
                  <c:v>7.59</c:v>
                </c:pt>
                <c:pt idx="2228">
                  <c:v>7.5933333333333417</c:v>
                </c:pt>
                <c:pt idx="2229">
                  <c:v>7.5966666666666693</c:v>
                </c:pt>
                <c:pt idx="2230">
                  <c:v>7.6</c:v>
                </c:pt>
                <c:pt idx="2231">
                  <c:v>7.6033333333333406</c:v>
                </c:pt>
                <c:pt idx="2232">
                  <c:v>7.6066666666666674</c:v>
                </c:pt>
                <c:pt idx="2233">
                  <c:v>7.6099999999999985</c:v>
                </c:pt>
                <c:pt idx="2234">
                  <c:v>7.6133333333333333</c:v>
                </c:pt>
                <c:pt idx="2235">
                  <c:v>7.6166666666666663</c:v>
                </c:pt>
                <c:pt idx="2236">
                  <c:v>7.6199999999999966</c:v>
                </c:pt>
                <c:pt idx="2237">
                  <c:v>7.6233333333333331</c:v>
                </c:pt>
                <c:pt idx="2238">
                  <c:v>7.6266666666666669</c:v>
                </c:pt>
                <c:pt idx="2239">
                  <c:v>7.63</c:v>
                </c:pt>
                <c:pt idx="2240">
                  <c:v>7.6333333333333417</c:v>
                </c:pt>
                <c:pt idx="2241">
                  <c:v>7.6366666666666694</c:v>
                </c:pt>
                <c:pt idx="2242">
                  <c:v>7.64</c:v>
                </c:pt>
                <c:pt idx="2243">
                  <c:v>7.6433333333333406</c:v>
                </c:pt>
                <c:pt idx="2244">
                  <c:v>7.6466666666666674</c:v>
                </c:pt>
                <c:pt idx="2245">
                  <c:v>7.6499999999999995</c:v>
                </c:pt>
                <c:pt idx="2246">
                  <c:v>7.6533333333333333</c:v>
                </c:pt>
                <c:pt idx="2247">
                  <c:v>7.6566666666666663</c:v>
                </c:pt>
                <c:pt idx="2248">
                  <c:v>7.6599999999999975</c:v>
                </c:pt>
                <c:pt idx="2249">
                  <c:v>7.6633333333333331</c:v>
                </c:pt>
                <c:pt idx="2250">
                  <c:v>7.666666666666667</c:v>
                </c:pt>
                <c:pt idx="2251">
                  <c:v>7.67</c:v>
                </c:pt>
                <c:pt idx="2252">
                  <c:v>7.6733333333333409</c:v>
                </c:pt>
                <c:pt idx="2253">
                  <c:v>7.6766666666666694</c:v>
                </c:pt>
                <c:pt idx="2254">
                  <c:v>7.68</c:v>
                </c:pt>
                <c:pt idx="2255">
                  <c:v>7.6833333333333416</c:v>
                </c:pt>
                <c:pt idx="2256">
                  <c:v>7.6866666666666674</c:v>
                </c:pt>
                <c:pt idx="2257">
                  <c:v>7.6899999999999995</c:v>
                </c:pt>
                <c:pt idx="2258">
                  <c:v>7.6933333333333334</c:v>
                </c:pt>
                <c:pt idx="2259">
                  <c:v>7.6966666666666663</c:v>
                </c:pt>
                <c:pt idx="2260">
                  <c:v>7.7</c:v>
                </c:pt>
                <c:pt idx="2261">
                  <c:v>7.7033333333333429</c:v>
                </c:pt>
                <c:pt idx="2262">
                  <c:v>7.7066666666666714</c:v>
                </c:pt>
                <c:pt idx="2263">
                  <c:v>7.71</c:v>
                </c:pt>
                <c:pt idx="2264">
                  <c:v>7.7133333333333418</c:v>
                </c:pt>
                <c:pt idx="2265">
                  <c:v>7.7166666666666694</c:v>
                </c:pt>
                <c:pt idx="2266">
                  <c:v>7.72</c:v>
                </c:pt>
                <c:pt idx="2267">
                  <c:v>7.7233333333333416</c:v>
                </c:pt>
                <c:pt idx="2268">
                  <c:v>7.7266666666666683</c:v>
                </c:pt>
                <c:pt idx="2269">
                  <c:v>7.73</c:v>
                </c:pt>
                <c:pt idx="2270">
                  <c:v>7.7333333333333441</c:v>
                </c:pt>
                <c:pt idx="2271">
                  <c:v>7.7366666666666735</c:v>
                </c:pt>
                <c:pt idx="2272">
                  <c:v>7.74</c:v>
                </c:pt>
                <c:pt idx="2273">
                  <c:v>7.7433333333333429</c:v>
                </c:pt>
                <c:pt idx="2274">
                  <c:v>7.7466666666666724</c:v>
                </c:pt>
                <c:pt idx="2275">
                  <c:v>7.75</c:v>
                </c:pt>
                <c:pt idx="2276">
                  <c:v>7.7533333333333418</c:v>
                </c:pt>
                <c:pt idx="2277">
                  <c:v>7.7566666666666704</c:v>
                </c:pt>
                <c:pt idx="2278">
                  <c:v>7.76</c:v>
                </c:pt>
                <c:pt idx="2279">
                  <c:v>7.7633333333333416</c:v>
                </c:pt>
                <c:pt idx="2280">
                  <c:v>7.7666666666666684</c:v>
                </c:pt>
                <c:pt idx="2281">
                  <c:v>7.7700000000000014</c:v>
                </c:pt>
                <c:pt idx="2282">
                  <c:v>7.7733333333333441</c:v>
                </c:pt>
                <c:pt idx="2283">
                  <c:v>7.7766666666666735</c:v>
                </c:pt>
                <c:pt idx="2284">
                  <c:v>7.78</c:v>
                </c:pt>
                <c:pt idx="2285">
                  <c:v>7.783333333333343</c:v>
                </c:pt>
                <c:pt idx="2286">
                  <c:v>7.7866666666666724</c:v>
                </c:pt>
                <c:pt idx="2287">
                  <c:v>7.79</c:v>
                </c:pt>
                <c:pt idx="2288">
                  <c:v>7.7933333333333419</c:v>
                </c:pt>
                <c:pt idx="2289">
                  <c:v>7.7966666666666704</c:v>
                </c:pt>
                <c:pt idx="2290">
                  <c:v>7.8</c:v>
                </c:pt>
                <c:pt idx="2291">
                  <c:v>7.8033333333333417</c:v>
                </c:pt>
                <c:pt idx="2292">
                  <c:v>7.8066666666666684</c:v>
                </c:pt>
                <c:pt idx="2293">
                  <c:v>7.81</c:v>
                </c:pt>
                <c:pt idx="2294">
                  <c:v>7.8133333333333406</c:v>
                </c:pt>
                <c:pt idx="2295">
                  <c:v>7.8166666666666664</c:v>
                </c:pt>
                <c:pt idx="2296">
                  <c:v>7.8199999999999985</c:v>
                </c:pt>
                <c:pt idx="2297">
                  <c:v>7.8233333333333333</c:v>
                </c:pt>
                <c:pt idx="2298">
                  <c:v>7.8266666666666671</c:v>
                </c:pt>
                <c:pt idx="2299">
                  <c:v>7.83</c:v>
                </c:pt>
                <c:pt idx="2300">
                  <c:v>7.8333333333333419</c:v>
                </c:pt>
                <c:pt idx="2301">
                  <c:v>7.8366666666666704</c:v>
                </c:pt>
                <c:pt idx="2302">
                  <c:v>7.84</c:v>
                </c:pt>
                <c:pt idx="2303">
                  <c:v>7.8433333333333417</c:v>
                </c:pt>
                <c:pt idx="2304">
                  <c:v>7.8466666666666693</c:v>
                </c:pt>
                <c:pt idx="2305">
                  <c:v>7.85</c:v>
                </c:pt>
                <c:pt idx="2306">
                  <c:v>7.8533333333333406</c:v>
                </c:pt>
                <c:pt idx="2307">
                  <c:v>7.8566666666666674</c:v>
                </c:pt>
                <c:pt idx="2308">
                  <c:v>7.8599999999999985</c:v>
                </c:pt>
                <c:pt idx="2309">
                  <c:v>7.8633333333333333</c:v>
                </c:pt>
                <c:pt idx="2310">
                  <c:v>7.8666666666666663</c:v>
                </c:pt>
                <c:pt idx="2311">
                  <c:v>7.87</c:v>
                </c:pt>
                <c:pt idx="2312">
                  <c:v>7.8733333333333428</c:v>
                </c:pt>
                <c:pt idx="2313">
                  <c:v>7.8766666666666714</c:v>
                </c:pt>
                <c:pt idx="2314">
                  <c:v>7.88</c:v>
                </c:pt>
                <c:pt idx="2315">
                  <c:v>7.8833333333333417</c:v>
                </c:pt>
                <c:pt idx="2316">
                  <c:v>7.8866666666666694</c:v>
                </c:pt>
                <c:pt idx="2317">
                  <c:v>7.89</c:v>
                </c:pt>
                <c:pt idx="2318">
                  <c:v>7.8933333333333406</c:v>
                </c:pt>
                <c:pt idx="2319">
                  <c:v>7.8966666666666674</c:v>
                </c:pt>
                <c:pt idx="2320">
                  <c:v>7.9</c:v>
                </c:pt>
                <c:pt idx="2321">
                  <c:v>7.903333333333344</c:v>
                </c:pt>
                <c:pt idx="2322">
                  <c:v>7.9066666666666734</c:v>
                </c:pt>
                <c:pt idx="2323">
                  <c:v>7.91</c:v>
                </c:pt>
                <c:pt idx="2324">
                  <c:v>7.9133333333333429</c:v>
                </c:pt>
                <c:pt idx="2325">
                  <c:v>7.9166666666666714</c:v>
                </c:pt>
                <c:pt idx="2326">
                  <c:v>7.92</c:v>
                </c:pt>
                <c:pt idx="2327">
                  <c:v>7.9233333333333409</c:v>
                </c:pt>
                <c:pt idx="2328">
                  <c:v>7.9266666666666694</c:v>
                </c:pt>
                <c:pt idx="2329">
                  <c:v>7.9300000000000024</c:v>
                </c:pt>
                <c:pt idx="2330">
                  <c:v>7.9333333333333478</c:v>
                </c:pt>
                <c:pt idx="2331">
                  <c:v>7.9366666666666745</c:v>
                </c:pt>
                <c:pt idx="2332">
                  <c:v>7.94</c:v>
                </c:pt>
                <c:pt idx="2333">
                  <c:v>7.943333333333344</c:v>
                </c:pt>
                <c:pt idx="2334">
                  <c:v>7.9466666666666734</c:v>
                </c:pt>
                <c:pt idx="2335">
                  <c:v>7.95</c:v>
                </c:pt>
                <c:pt idx="2336">
                  <c:v>7.9533333333333429</c:v>
                </c:pt>
                <c:pt idx="2337">
                  <c:v>7.9566666666666714</c:v>
                </c:pt>
                <c:pt idx="2338">
                  <c:v>7.96</c:v>
                </c:pt>
                <c:pt idx="2339">
                  <c:v>7.9633333333333418</c:v>
                </c:pt>
                <c:pt idx="2340">
                  <c:v>7.9666666666666694</c:v>
                </c:pt>
                <c:pt idx="2341">
                  <c:v>7.9700000000000024</c:v>
                </c:pt>
                <c:pt idx="2342">
                  <c:v>7.9733333333333478</c:v>
                </c:pt>
                <c:pt idx="2343">
                  <c:v>7.9766666666666746</c:v>
                </c:pt>
                <c:pt idx="2344">
                  <c:v>7.98</c:v>
                </c:pt>
                <c:pt idx="2345">
                  <c:v>7.9833333333333441</c:v>
                </c:pt>
                <c:pt idx="2346">
                  <c:v>7.9866666666666735</c:v>
                </c:pt>
                <c:pt idx="2347">
                  <c:v>7.99</c:v>
                </c:pt>
                <c:pt idx="2348">
                  <c:v>7.9933333333333429</c:v>
                </c:pt>
                <c:pt idx="2349">
                  <c:v>7.9966666666666724</c:v>
                </c:pt>
                <c:pt idx="2350">
                  <c:v>8</c:v>
                </c:pt>
                <c:pt idx="2351">
                  <c:v>8.0033333333333356</c:v>
                </c:pt>
                <c:pt idx="2352">
                  <c:v>8.0066666666666748</c:v>
                </c:pt>
                <c:pt idx="2353">
                  <c:v>8.01</c:v>
                </c:pt>
                <c:pt idx="2354">
                  <c:v>8.0133333333333336</c:v>
                </c:pt>
                <c:pt idx="2355">
                  <c:v>8.0166666666666728</c:v>
                </c:pt>
                <c:pt idx="2356">
                  <c:v>8.02</c:v>
                </c:pt>
                <c:pt idx="2357">
                  <c:v>8.0233333333333334</c:v>
                </c:pt>
                <c:pt idx="2358">
                  <c:v>8.0266666666666708</c:v>
                </c:pt>
                <c:pt idx="2359">
                  <c:v>8.0300000000000011</c:v>
                </c:pt>
                <c:pt idx="2360">
                  <c:v>8.0333333333333332</c:v>
                </c:pt>
                <c:pt idx="2361">
                  <c:v>8.0366666666666706</c:v>
                </c:pt>
                <c:pt idx="2362">
                  <c:v>8.0400000000000009</c:v>
                </c:pt>
                <c:pt idx="2363">
                  <c:v>8.043333333333333</c:v>
                </c:pt>
                <c:pt idx="2364">
                  <c:v>8.0466666666666704</c:v>
                </c:pt>
                <c:pt idx="2365">
                  <c:v>8.0500000000000007</c:v>
                </c:pt>
                <c:pt idx="2366">
                  <c:v>8.0533333333333328</c:v>
                </c:pt>
                <c:pt idx="2367">
                  <c:v>8.0566666666666844</c:v>
                </c:pt>
                <c:pt idx="2368">
                  <c:v>8.06</c:v>
                </c:pt>
                <c:pt idx="2369">
                  <c:v>8.0633333333333326</c:v>
                </c:pt>
                <c:pt idx="2370">
                  <c:v>8.0666666666666842</c:v>
                </c:pt>
                <c:pt idx="2371">
                  <c:v>8.07</c:v>
                </c:pt>
                <c:pt idx="2372">
                  <c:v>8.0733333333333341</c:v>
                </c:pt>
                <c:pt idx="2373">
                  <c:v>8.0766666666666822</c:v>
                </c:pt>
                <c:pt idx="2374">
                  <c:v>8.08</c:v>
                </c:pt>
                <c:pt idx="2375">
                  <c:v>8.0833333333333357</c:v>
                </c:pt>
                <c:pt idx="2376">
                  <c:v>8.0866666666666767</c:v>
                </c:pt>
                <c:pt idx="2377">
                  <c:v>8.09</c:v>
                </c:pt>
                <c:pt idx="2378">
                  <c:v>8.0933333333333337</c:v>
                </c:pt>
                <c:pt idx="2379">
                  <c:v>8.0966666666666747</c:v>
                </c:pt>
                <c:pt idx="2380">
                  <c:v>8.1</c:v>
                </c:pt>
                <c:pt idx="2381">
                  <c:v>8.1033333333333335</c:v>
                </c:pt>
                <c:pt idx="2382">
                  <c:v>8.1066666666666727</c:v>
                </c:pt>
                <c:pt idx="2383">
                  <c:v>8.11</c:v>
                </c:pt>
                <c:pt idx="2384">
                  <c:v>8.1133333333333333</c:v>
                </c:pt>
                <c:pt idx="2385">
                  <c:v>8.1166666666666725</c:v>
                </c:pt>
                <c:pt idx="2386">
                  <c:v>8.120000000000001</c:v>
                </c:pt>
                <c:pt idx="2387">
                  <c:v>8.1233333333333331</c:v>
                </c:pt>
                <c:pt idx="2388">
                  <c:v>8.1266666666666705</c:v>
                </c:pt>
                <c:pt idx="2389">
                  <c:v>8.1300000000000008</c:v>
                </c:pt>
                <c:pt idx="2390">
                  <c:v>8.1333333333333329</c:v>
                </c:pt>
                <c:pt idx="2391">
                  <c:v>8.1366666666666667</c:v>
                </c:pt>
                <c:pt idx="2392">
                  <c:v>8.14</c:v>
                </c:pt>
                <c:pt idx="2393">
                  <c:v>8.1433333333333309</c:v>
                </c:pt>
                <c:pt idx="2394">
                  <c:v>8.1466666666666665</c:v>
                </c:pt>
                <c:pt idx="2395">
                  <c:v>8.15</c:v>
                </c:pt>
                <c:pt idx="2396">
                  <c:v>8.1533333333333342</c:v>
                </c:pt>
                <c:pt idx="2397">
                  <c:v>8.1566666666666823</c:v>
                </c:pt>
                <c:pt idx="2398">
                  <c:v>8.16</c:v>
                </c:pt>
                <c:pt idx="2399">
                  <c:v>8.163333333333334</c:v>
                </c:pt>
                <c:pt idx="2400">
                  <c:v>8.1666666666666767</c:v>
                </c:pt>
                <c:pt idx="2401">
                  <c:v>8.17</c:v>
                </c:pt>
                <c:pt idx="2402">
                  <c:v>8.1733333333333338</c:v>
                </c:pt>
                <c:pt idx="2403">
                  <c:v>8.1766666666666747</c:v>
                </c:pt>
                <c:pt idx="2404">
                  <c:v>8.18</c:v>
                </c:pt>
                <c:pt idx="2405">
                  <c:v>8.1833333333333336</c:v>
                </c:pt>
                <c:pt idx="2406">
                  <c:v>8.1866666666666728</c:v>
                </c:pt>
                <c:pt idx="2407">
                  <c:v>8.19</c:v>
                </c:pt>
                <c:pt idx="2408">
                  <c:v>8.1933333333333334</c:v>
                </c:pt>
                <c:pt idx="2409">
                  <c:v>8.1966666666666708</c:v>
                </c:pt>
                <c:pt idx="2410">
                  <c:v>8.2000000000000011</c:v>
                </c:pt>
                <c:pt idx="2411">
                  <c:v>8.2033333333333331</c:v>
                </c:pt>
                <c:pt idx="2412">
                  <c:v>8.2066666666666706</c:v>
                </c:pt>
                <c:pt idx="2413">
                  <c:v>8.2100000000000009</c:v>
                </c:pt>
                <c:pt idx="2414">
                  <c:v>8.2133333333333329</c:v>
                </c:pt>
                <c:pt idx="2415">
                  <c:v>8.2166666666666668</c:v>
                </c:pt>
                <c:pt idx="2416">
                  <c:v>8.2200000000000024</c:v>
                </c:pt>
                <c:pt idx="2417">
                  <c:v>8.2233333333333309</c:v>
                </c:pt>
                <c:pt idx="2418">
                  <c:v>8.2266666666666666</c:v>
                </c:pt>
                <c:pt idx="2419">
                  <c:v>8.23</c:v>
                </c:pt>
                <c:pt idx="2420">
                  <c:v>8.2333333333333183</c:v>
                </c:pt>
                <c:pt idx="2421">
                  <c:v>8.2366666666666664</c:v>
                </c:pt>
                <c:pt idx="2422">
                  <c:v>8.24</c:v>
                </c:pt>
                <c:pt idx="2423">
                  <c:v>8.2433333333333199</c:v>
                </c:pt>
                <c:pt idx="2424">
                  <c:v>8.2466666666666661</c:v>
                </c:pt>
                <c:pt idx="2425">
                  <c:v>8.25</c:v>
                </c:pt>
                <c:pt idx="2426">
                  <c:v>8.2533333333333356</c:v>
                </c:pt>
                <c:pt idx="2427">
                  <c:v>8.2566666666666748</c:v>
                </c:pt>
                <c:pt idx="2428">
                  <c:v>8.26</c:v>
                </c:pt>
                <c:pt idx="2429">
                  <c:v>8.2633333333333336</c:v>
                </c:pt>
                <c:pt idx="2430">
                  <c:v>8.2666666666666728</c:v>
                </c:pt>
                <c:pt idx="2431">
                  <c:v>8.27</c:v>
                </c:pt>
                <c:pt idx="2432">
                  <c:v>8.2733333333333334</c:v>
                </c:pt>
                <c:pt idx="2433">
                  <c:v>8.2766666666666708</c:v>
                </c:pt>
                <c:pt idx="2434">
                  <c:v>8.2800000000000011</c:v>
                </c:pt>
                <c:pt idx="2435">
                  <c:v>8.2833333333333332</c:v>
                </c:pt>
                <c:pt idx="2436">
                  <c:v>8.2866666666666706</c:v>
                </c:pt>
                <c:pt idx="2437">
                  <c:v>8.2900000000000009</c:v>
                </c:pt>
                <c:pt idx="2438">
                  <c:v>8.293333333333333</c:v>
                </c:pt>
                <c:pt idx="2439">
                  <c:v>8.2966666666666704</c:v>
                </c:pt>
                <c:pt idx="2440">
                  <c:v>8.3000000000000007</c:v>
                </c:pt>
                <c:pt idx="2441">
                  <c:v>8.3033333333333328</c:v>
                </c:pt>
                <c:pt idx="2442">
                  <c:v>8.3066666666666844</c:v>
                </c:pt>
                <c:pt idx="2443">
                  <c:v>8.31</c:v>
                </c:pt>
                <c:pt idx="2444">
                  <c:v>8.3133333333333326</c:v>
                </c:pt>
                <c:pt idx="2445">
                  <c:v>8.3166666666666842</c:v>
                </c:pt>
                <c:pt idx="2446">
                  <c:v>8.32</c:v>
                </c:pt>
                <c:pt idx="2447">
                  <c:v>8.3233333333333341</c:v>
                </c:pt>
                <c:pt idx="2448">
                  <c:v>8.3266666666666822</c:v>
                </c:pt>
                <c:pt idx="2449">
                  <c:v>8.33</c:v>
                </c:pt>
                <c:pt idx="2450">
                  <c:v>8.3333333333333357</c:v>
                </c:pt>
                <c:pt idx="2451">
                  <c:v>8.3366666666666767</c:v>
                </c:pt>
                <c:pt idx="2452">
                  <c:v>8.34</c:v>
                </c:pt>
                <c:pt idx="2453">
                  <c:v>8.3433333333333337</c:v>
                </c:pt>
                <c:pt idx="2454">
                  <c:v>8.3466666666666747</c:v>
                </c:pt>
                <c:pt idx="2455">
                  <c:v>8.3500000000000068</c:v>
                </c:pt>
                <c:pt idx="2456">
                  <c:v>8.3533333333333495</c:v>
                </c:pt>
                <c:pt idx="2457">
                  <c:v>8.3566666666666922</c:v>
                </c:pt>
                <c:pt idx="2458">
                  <c:v>8.3600000000000048</c:v>
                </c:pt>
                <c:pt idx="2459">
                  <c:v>8.3633333333333368</c:v>
                </c:pt>
                <c:pt idx="2460">
                  <c:v>8.3666666666666849</c:v>
                </c:pt>
                <c:pt idx="2461">
                  <c:v>8.3700000000000028</c:v>
                </c:pt>
                <c:pt idx="2462">
                  <c:v>8.3733333333333348</c:v>
                </c:pt>
                <c:pt idx="2463">
                  <c:v>8.3766666666666847</c:v>
                </c:pt>
                <c:pt idx="2464">
                  <c:v>8.3800000000000008</c:v>
                </c:pt>
                <c:pt idx="2465">
                  <c:v>8.3833333333333346</c:v>
                </c:pt>
                <c:pt idx="2466">
                  <c:v>8.3866666666666845</c:v>
                </c:pt>
                <c:pt idx="2467">
                  <c:v>8.39</c:v>
                </c:pt>
                <c:pt idx="2468">
                  <c:v>8.3933333333333326</c:v>
                </c:pt>
                <c:pt idx="2469">
                  <c:v>8.3966666666666843</c:v>
                </c:pt>
                <c:pt idx="2470">
                  <c:v>8.4</c:v>
                </c:pt>
                <c:pt idx="2471">
                  <c:v>8.4033333333333342</c:v>
                </c:pt>
                <c:pt idx="2472">
                  <c:v>8.4066666666666823</c:v>
                </c:pt>
                <c:pt idx="2473">
                  <c:v>8.41</c:v>
                </c:pt>
                <c:pt idx="2474">
                  <c:v>8.413333333333334</c:v>
                </c:pt>
                <c:pt idx="2475">
                  <c:v>8.4166666666666767</c:v>
                </c:pt>
                <c:pt idx="2476">
                  <c:v>8.42</c:v>
                </c:pt>
                <c:pt idx="2477">
                  <c:v>8.4233333333333338</c:v>
                </c:pt>
                <c:pt idx="2478">
                  <c:v>8.4266666666666747</c:v>
                </c:pt>
                <c:pt idx="2479">
                  <c:v>8.43</c:v>
                </c:pt>
                <c:pt idx="2480">
                  <c:v>8.4333333333333336</c:v>
                </c:pt>
                <c:pt idx="2481">
                  <c:v>8.4366666666666728</c:v>
                </c:pt>
                <c:pt idx="2482">
                  <c:v>8.44</c:v>
                </c:pt>
                <c:pt idx="2483">
                  <c:v>8.4433333333333334</c:v>
                </c:pt>
                <c:pt idx="2484">
                  <c:v>8.4466666666666708</c:v>
                </c:pt>
                <c:pt idx="2485">
                  <c:v>8.4500000000000028</c:v>
                </c:pt>
                <c:pt idx="2486">
                  <c:v>8.4533333333333367</c:v>
                </c:pt>
                <c:pt idx="2487">
                  <c:v>8.4566666666666865</c:v>
                </c:pt>
                <c:pt idx="2488">
                  <c:v>8.4600000000000026</c:v>
                </c:pt>
                <c:pt idx="2489">
                  <c:v>8.4633333333333347</c:v>
                </c:pt>
                <c:pt idx="2490">
                  <c:v>8.4666666666666863</c:v>
                </c:pt>
                <c:pt idx="2491">
                  <c:v>8.4700000000000006</c:v>
                </c:pt>
                <c:pt idx="2492">
                  <c:v>8.4733333333333327</c:v>
                </c:pt>
                <c:pt idx="2493">
                  <c:v>8.4766666666666843</c:v>
                </c:pt>
                <c:pt idx="2494">
                  <c:v>8.48</c:v>
                </c:pt>
                <c:pt idx="2495">
                  <c:v>8.4833333333333325</c:v>
                </c:pt>
                <c:pt idx="2496">
                  <c:v>8.4866666666666823</c:v>
                </c:pt>
                <c:pt idx="2497">
                  <c:v>8.49</c:v>
                </c:pt>
                <c:pt idx="2498">
                  <c:v>8.4933333333333341</c:v>
                </c:pt>
                <c:pt idx="2499">
                  <c:v>8.4966666666666768</c:v>
                </c:pt>
                <c:pt idx="2500">
                  <c:v>8.5</c:v>
                </c:pt>
                <c:pt idx="2501">
                  <c:v>8.5033333333333356</c:v>
                </c:pt>
                <c:pt idx="2502">
                  <c:v>8.5066666666666748</c:v>
                </c:pt>
                <c:pt idx="2503">
                  <c:v>8.51</c:v>
                </c:pt>
                <c:pt idx="2504">
                  <c:v>8.5133333333333336</c:v>
                </c:pt>
                <c:pt idx="2505">
                  <c:v>8.5166666666666728</c:v>
                </c:pt>
                <c:pt idx="2506">
                  <c:v>8.52</c:v>
                </c:pt>
                <c:pt idx="2507">
                  <c:v>8.5233333333333334</c:v>
                </c:pt>
                <c:pt idx="2508">
                  <c:v>8.5266666666666708</c:v>
                </c:pt>
                <c:pt idx="2509">
                  <c:v>8.5300000000000011</c:v>
                </c:pt>
                <c:pt idx="2510">
                  <c:v>8.5333333333333332</c:v>
                </c:pt>
                <c:pt idx="2511">
                  <c:v>8.5366666666666706</c:v>
                </c:pt>
                <c:pt idx="2512">
                  <c:v>8.5400000000000009</c:v>
                </c:pt>
                <c:pt idx="2513">
                  <c:v>8.543333333333333</c:v>
                </c:pt>
                <c:pt idx="2514">
                  <c:v>8.5466666666666704</c:v>
                </c:pt>
                <c:pt idx="2515">
                  <c:v>8.5500000000000007</c:v>
                </c:pt>
                <c:pt idx="2516">
                  <c:v>8.5533333333333328</c:v>
                </c:pt>
                <c:pt idx="2517">
                  <c:v>8.5566666666666844</c:v>
                </c:pt>
                <c:pt idx="2518">
                  <c:v>8.56</c:v>
                </c:pt>
                <c:pt idx="2519">
                  <c:v>8.5633333333333326</c:v>
                </c:pt>
                <c:pt idx="2520">
                  <c:v>8.5666666666666842</c:v>
                </c:pt>
                <c:pt idx="2521">
                  <c:v>8.57</c:v>
                </c:pt>
                <c:pt idx="2522">
                  <c:v>8.5733333333333341</c:v>
                </c:pt>
                <c:pt idx="2523">
                  <c:v>8.5766666666666822</c:v>
                </c:pt>
                <c:pt idx="2524">
                  <c:v>8.58</c:v>
                </c:pt>
                <c:pt idx="2525">
                  <c:v>8.5833333333333357</c:v>
                </c:pt>
                <c:pt idx="2526">
                  <c:v>8.5866666666666767</c:v>
                </c:pt>
                <c:pt idx="2527">
                  <c:v>8.59</c:v>
                </c:pt>
                <c:pt idx="2528">
                  <c:v>8.5933333333333337</c:v>
                </c:pt>
                <c:pt idx="2529">
                  <c:v>8.5966666666666747</c:v>
                </c:pt>
                <c:pt idx="2530">
                  <c:v>8.6</c:v>
                </c:pt>
                <c:pt idx="2531">
                  <c:v>8.6033333333333335</c:v>
                </c:pt>
                <c:pt idx="2532">
                  <c:v>8.6066666666666727</c:v>
                </c:pt>
                <c:pt idx="2533">
                  <c:v>8.61</c:v>
                </c:pt>
                <c:pt idx="2534">
                  <c:v>8.6133333333333333</c:v>
                </c:pt>
                <c:pt idx="2535">
                  <c:v>8.6166666666666725</c:v>
                </c:pt>
                <c:pt idx="2536">
                  <c:v>8.620000000000001</c:v>
                </c:pt>
                <c:pt idx="2537">
                  <c:v>8.6233333333333331</c:v>
                </c:pt>
                <c:pt idx="2538">
                  <c:v>8.6266666666666705</c:v>
                </c:pt>
                <c:pt idx="2539">
                  <c:v>8.6300000000000008</c:v>
                </c:pt>
                <c:pt idx="2540">
                  <c:v>8.6333333333333329</c:v>
                </c:pt>
                <c:pt idx="2541">
                  <c:v>8.6366666666666667</c:v>
                </c:pt>
                <c:pt idx="2542">
                  <c:v>8.64</c:v>
                </c:pt>
                <c:pt idx="2543">
                  <c:v>8.6433333333333309</c:v>
                </c:pt>
                <c:pt idx="2544">
                  <c:v>8.6466666666666665</c:v>
                </c:pt>
                <c:pt idx="2545">
                  <c:v>8.65</c:v>
                </c:pt>
                <c:pt idx="2546">
                  <c:v>8.6533333333333342</c:v>
                </c:pt>
                <c:pt idx="2547">
                  <c:v>8.6566666666666823</c:v>
                </c:pt>
                <c:pt idx="2548">
                  <c:v>8.66</c:v>
                </c:pt>
                <c:pt idx="2549">
                  <c:v>8.663333333333334</c:v>
                </c:pt>
                <c:pt idx="2550">
                  <c:v>8.6666666666666767</c:v>
                </c:pt>
                <c:pt idx="2551">
                  <c:v>8.67</c:v>
                </c:pt>
                <c:pt idx="2552">
                  <c:v>8.6733333333333338</c:v>
                </c:pt>
                <c:pt idx="2553">
                  <c:v>8.6766666666666747</c:v>
                </c:pt>
                <c:pt idx="2554">
                  <c:v>8.68</c:v>
                </c:pt>
                <c:pt idx="2555">
                  <c:v>8.6833333333333336</c:v>
                </c:pt>
                <c:pt idx="2556">
                  <c:v>8.6866666666666728</c:v>
                </c:pt>
                <c:pt idx="2557">
                  <c:v>8.69</c:v>
                </c:pt>
                <c:pt idx="2558">
                  <c:v>8.6933333333333334</c:v>
                </c:pt>
                <c:pt idx="2559">
                  <c:v>8.6966666666666708</c:v>
                </c:pt>
                <c:pt idx="2560">
                  <c:v>8.7000000000000011</c:v>
                </c:pt>
                <c:pt idx="2561">
                  <c:v>8.7033333333333331</c:v>
                </c:pt>
                <c:pt idx="2562">
                  <c:v>8.7066666666666706</c:v>
                </c:pt>
                <c:pt idx="2563">
                  <c:v>8.7100000000000009</c:v>
                </c:pt>
                <c:pt idx="2564">
                  <c:v>8.7133333333333329</c:v>
                </c:pt>
                <c:pt idx="2565">
                  <c:v>8.7166666666666668</c:v>
                </c:pt>
                <c:pt idx="2566">
                  <c:v>8.7200000000000024</c:v>
                </c:pt>
                <c:pt idx="2567">
                  <c:v>8.7233333333333309</c:v>
                </c:pt>
                <c:pt idx="2568">
                  <c:v>8.7266666666666666</c:v>
                </c:pt>
                <c:pt idx="2569">
                  <c:v>8.73</c:v>
                </c:pt>
                <c:pt idx="2570">
                  <c:v>8.7333333333333183</c:v>
                </c:pt>
                <c:pt idx="2571">
                  <c:v>8.7366666666666664</c:v>
                </c:pt>
                <c:pt idx="2572">
                  <c:v>8.74</c:v>
                </c:pt>
                <c:pt idx="2573">
                  <c:v>8.7433333333333199</c:v>
                </c:pt>
                <c:pt idx="2574">
                  <c:v>8.7466666666666661</c:v>
                </c:pt>
                <c:pt idx="2575">
                  <c:v>8.75</c:v>
                </c:pt>
                <c:pt idx="2576">
                  <c:v>8.7533333333333356</c:v>
                </c:pt>
                <c:pt idx="2577">
                  <c:v>8.7566666666666748</c:v>
                </c:pt>
                <c:pt idx="2578">
                  <c:v>8.76</c:v>
                </c:pt>
                <c:pt idx="2579">
                  <c:v>8.7633333333333336</c:v>
                </c:pt>
                <c:pt idx="2580">
                  <c:v>8.7666666666666728</c:v>
                </c:pt>
                <c:pt idx="2581">
                  <c:v>8.77</c:v>
                </c:pt>
                <c:pt idx="2582">
                  <c:v>8.7733333333333334</c:v>
                </c:pt>
                <c:pt idx="2583">
                  <c:v>8.7766666666666708</c:v>
                </c:pt>
                <c:pt idx="2584">
                  <c:v>8.7800000000000011</c:v>
                </c:pt>
                <c:pt idx="2585">
                  <c:v>8.7833333333333332</c:v>
                </c:pt>
                <c:pt idx="2586">
                  <c:v>8.7866666666666706</c:v>
                </c:pt>
                <c:pt idx="2587">
                  <c:v>8.7900000000000009</c:v>
                </c:pt>
                <c:pt idx="2588">
                  <c:v>8.793333333333333</c:v>
                </c:pt>
                <c:pt idx="2589">
                  <c:v>8.7966666666666704</c:v>
                </c:pt>
                <c:pt idx="2590">
                  <c:v>8.8000000000000007</c:v>
                </c:pt>
                <c:pt idx="2591">
                  <c:v>8.8033333333333328</c:v>
                </c:pt>
                <c:pt idx="2592">
                  <c:v>8.8066666666666844</c:v>
                </c:pt>
                <c:pt idx="2593">
                  <c:v>8.81</c:v>
                </c:pt>
                <c:pt idx="2594">
                  <c:v>8.8133333333333326</c:v>
                </c:pt>
                <c:pt idx="2595">
                  <c:v>8.8166666666666842</c:v>
                </c:pt>
                <c:pt idx="2596">
                  <c:v>8.82</c:v>
                </c:pt>
                <c:pt idx="2597">
                  <c:v>8.8233333333333341</c:v>
                </c:pt>
                <c:pt idx="2598">
                  <c:v>8.8266666666666822</c:v>
                </c:pt>
                <c:pt idx="2599">
                  <c:v>8.83</c:v>
                </c:pt>
                <c:pt idx="2600">
                  <c:v>8.8333333333333357</c:v>
                </c:pt>
                <c:pt idx="2601">
                  <c:v>8.8366666666666767</c:v>
                </c:pt>
                <c:pt idx="2602">
                  <c:v>8.84</c:v>
                </c:pt>
                <c:pt idx="2603">
                  <c:v>8.8433333333333337</c:v>
                </c:pt>
                <c:pt idx="2604">
                  <c:v>8.8466666666666747</c:v>
                </c:pt>
                <c:pt idx="2605">
                  <c:v>8.8500000000000068</c:v>
                </c:pt>
                <c:pt idx="2606">
                  <c:v>8.8533333333333495</c:v>
                </c:pt>
                <c:pt idx="2607">
                  <c:v>8.8566666666666922</c:v>
                </c:pt>
                <c:pt idx="2608">
                  <c:v>8.8600000000000048</c:v>
                </c:pt>
                <c:pt idx="2609">
                  <c:v>8.8633333333333368</c:v>
                </c:pt>
                <c:pt idx="2610">
                  <c:v>8.8666666666666849</c:v>
                </c:pt>
                <c:pt idx="2611">
                  <c:v>8.8700000000000028</c:v>
                </c:pt>
                <c:pt idx="2612">
                  <c:v>8.8733333333333348</c:v>
                </c:pt>
                <c:pt idx="2613">
                  <c:v>8.8766666666666847</c:v>
                </c:pt>
                <c:pt idx="2614">
                  <c:v>8.8800000000000008</c:v>
                </c:pt>
                <c:pt idx="2615">
                  <c:v>8.8833333333333346</c:v>
                </c:pt>
                <c:pt idx="2616">
                  <c:v>8.8866666666666845</c:v>
                </c:pt>
                <c:pt idx="2617">
                  <c:v>8.89</c:v>
                </c:pt>
                <c:pt idx="2618">
                  <c:v>8.8933333333333326</c:v>
                </c:pt>
                <c:pt idx="2619">
                  <c:v>8.8966666666666843</c:v>
                </c:pt>
                <c:pt idx="2620">
                  <c:v>8.9</c:v>
                </c:pt>
                <c:pt idx="2621">
                  <c:v>8.9033333333333342</c:v>
                </c:pt>
                <c:pt idx="2622">
                  <c:v>8.9066666666666823</c:v>
                </c:pt>
                <c:pt idx="2623">
                  <c:v>8.91</c:v>
                </c:pt>
                <c:pt idx="2624">
                  <c:v>8.913333333333334</c:v>
                </c:pt>
                <c:pt idx="2625">
                  <c:v>8.9166666666666767</c:v>
                </c:pt>
                <c:pt idx="2626">
                  <c:v>8.92</c:v>
                </c:pt>
                <c:pt idx="2627">
                  <c:v>8.9233333333333338</c:v>
                </c:pt>
                <c:pt idx="2628">
                  <c:v>8.9266666666666747</c:v>
                </c:pt>
                <c:pt idx="2629">
                  <c:v>8.93</c:v>
                </c:pt>
                <c:pt idx="2630">
                  <c:v>8.9333333333333336</c:v>
                </c:pt>
                <c:pt idx="2631">
                  <c:v>8.9366666666666728</c:v>
                </c:pt>
                <c:pt idx="2632">
                  <c:v>8.94</c:v>
                </c:pt>
                <c:pt idx="2633">
                  <c:v>8.9433333333333334</c:v>
                </c:pt>
                <c:pt idx="2634">
                  <c:v>8.9466666666666708</c:v>
                </c:pt>
                <c:pt idx="2635">
                  <c:v>8.9500000000000028</c:v>
                </c:pt>
                <c:pt idx="2636">
                  <c:v>8.9533333333333367</c:v>
                </c:pt>
                <c:pt idx="2637">
                  <c:v>8.9566666666666865</c:v>
                </c:pt>
                <c:pt idx="2638">
                  <c:v>8.9600000000000026</c:v>
                </c:pt>
                <c:pt idx="2639">
                  <c:v>8.9633333333333347</c:v>
                </c:pt>
                <c:pt idx="2640">
                  <c:v>8.9666666666666863</c:v>
                </c:pt>
                <c:pt idx="2641">
                  <c:v>8.9700000000000006</c:v>
                </c:pt>
                <c:pt idx="2642">
                  <c:v>8.9733333333333327</c:v>
                </c:pt>
                <c:pt idx="2643">
                  <c:v>8.9766666666666843</c:v>
                </c:pt>
                <c:pt idx="2644">
                  <c:v>8.98</c:v>
                </c:pt>
                <c:pt idx="2645">
                  <c:v>8.9833333333333325</c:v>
                </c:pt>
                <c:pt idx="2646">
                  <c:v>8.9866666666666823</c:v>
                </c:pt>
                <c:pt idx="2647">
                  <c:v>8.99</c:v>
                </c:pt>
                <c:pt idx="2648">
                  <c:v>8.9933333333333341</c:v>
                </c:pt>
                <c:pt idx="2649">
                  <c:v>8.9966666666666768</c:v>
                </c:pt>
                <c:pt idx="2650">
                  <c:v>9</c:v>
                </c:pt>
                <c:pt idx="2651">
                  <c:v>9.0033333333333356</c:v>
                </c:pt>
                <c:pt idx="2652">
                  <c:v>9.0066666666666748</c:v>
                </c:pt>
                <c:pt idx="2653">
                  <c:v>9.01</c:v>
                </c:pt>
                <c:pt idx="2654">
                  <c:v>9.0133333333333336</c:v>
                </c:pt>
                <c:pt idx="2655">
                  <c:v>9.0166666666666728</c:v>
                </c:pt>
                <c:pt idx="2656">
                  <c:v>9.02</c:v>
                </c:pt>
                <c:pt idx="2657">
                  <c:v>9.0233333333333334</c:v>
                </c:pt>
                <c:pt idx="2658">
                  <c:v>9.0266666666666708</c:v>
                </c:pt>
                <c:pt idx="2659">
                  <c:v>9.0300000000000011</c:v>
                </c:pt>
                <c:pt idx="2660">
                  <c:v>9.0333333333333332</c:v>
                </c:pt>
                <c:pt idx="2661">
                  <c:v>9.0366666666666706</c:v>
                </c:pt>
                <c:pt idx="2662">
                  <c:v>9.0400000000000009</c:v>
                </c:pt>
                <c:pt idx="2663">
                  <c:v>9.043333333333333</c:v>
                </c:pt>
                <c:pt idx="2664">
                  <c:v>9.0466666666666704</c:v>
                </c:pt>
                <c:pt idx="2665">
                  <c:v>9.0500000000000007</c:v>
                </c:pt>
                <c:pt idx="2666">
                  <c:v>9.0533333333333328</c:v>
                </c:pt>
                <c:pt idx="2667">
                  <c:v>9.0566666666666844</c:v>
                </c:pt>
                <c:pt idx="2668">
                  <c:v>9.06</c:v>
                </c:pt>
                <c:pt idx="2669">
                  <c:v>9.0633333333333326</c:v>
                </c:pt>
                <c:pt idx="2670">
                  <c:v>9.0666666666666842</c:v>
                </c:pt>
                <c:pt idx="2671">
                  <c:v>9.07</c:v>
                </c:pt>
                <c:pt idx="2672">
                  <c:v>9.0733333333333341</c:v>
                </c:pt>
                <c:pt idx="2673">
                  <c:v>9.0766666666666822</c:v>
                </c:pt>
                <c:pt idx="2674">
                  <c:v>9.08</c:v>
                </c:pt>
                <c:pt idx="2675">
                  <c:v>9.0833333333333357</c:v>
                </c:pt>
                <c:pt idx="2676">
                  <c:v>9.0866666666666767</c:v>
                </c:pt>
                <c:pt idx="2677">
                  <c:v>9.09</c:v>
                </c:pt>
                <c:pt idx="2678">
                  <c:v>9.0933333333333337</c:v>
                </c:pt>
                <c:pt idx="2679">
                  <c:v>9.0966666666666747</c:v>
                </c:pt>
                <c:pt idx="2680">
                  <c:v>9.1</c:v>
                </c:pt>
                <c:pt idx="2681">
                  <c:v>9.1033333333333335</c:v>
                </c:pt>
                <c:pt idx="2682">
                  <c:v>9.1066666666666727</c:v>
                </c:pt>
                <c:pt idx="2683">
                  <c:v>9.11</c:v>
                </c:pt>
                <c:pt idx="2684">
                  <c:v>9.1133333333333333</c:v>
                </c:pt>
                <c:pt idx="2685">
                  <c:v>9.1166666666666725</c:v>
                </c:pt>
                <c:pt idx="2686">
                  <c:v>9.120000000000001</c:v>
                </c:pt>
                <c:pt idx="2687">
                  <c:v>9.1233333333333331</c:v>
                </c:pt>
                <c:pt idx="2688">
                  <c:v>9.1266666666666705</c:v>
                </c:pt>
                <c:pt idx="2689">
                  <c:v>9.1300000000000008</c:v>
                </c:pt>
                <c:pt idx="2690">
                  <c:v>9.1333333333333329</c:v>
                </c:pt>
                <c:pt idx="2691">
                  <c:v>9.1366666666666667</c:v>
                </c:pt>
                <c:pt idx="2692">
                  <c:v>9.14</c:v>
                </c:pt>
                <c:pt idx="2693">
                  <c:v>9.1433333333333309</c:v>
                </c:pt>
                <c:pt idx="2694">
                  <c:v>9.1466666666666665</c:v>
                </c:pt>
                <c:pt idx="2695">
                  <c:v>9.15</c:v>
                </c:pt>
                <c:pt idx="2696">
                  <c:v>9.1533333333333342</c:v>
                </c:pt>
                <c:pt idx="2697">
                  <c:v>9.1566666666666823</c:v>
                </c:pt>
                <c:pt idx="2698">
                  <c:v>9.16</c:v>
                </c:pt>
                <c:pt idx="2699">
                  <c:v>9.163333333333334</c:v>
                </c:pt>
                <c:pt idx="2700">
                  <c:v>9.1666666666666767</c:v>
                </c:pt>
                <c:pt idx="2701">
                  <c:v>9.17</c:v>
                </c:pt>
                <c:pt idx="2702">
                  <c:v>9.1733333333333338</c:v>
                </c:pt>
                <c:pt idx="2703">
                  <c:v>9.1766666666666747</c:v>
                </c:pt>
                <c:pt idx="2704">
                  <c:v>9.18</c:v>
                </c:pt>
                <c:pt idx="2705">
                  <c:v>9.1833333333333336</c:v>
                </c:pt>
                <c:pt idx="2706">
                  <c:v>9.1866666666666728</c:v>
                </c:pt>
                <c:pt idx="2707">
                  <c:v>9.19</c:v>
                </c:pt>
                <c:pt idx="2708">
                  <c:v>9.1933333333333334</c:v>
                </c:pt>
                <c:pt idx="2709">
                  <c:v>9.1966666666666708</c:v>
                </c:pt>
                <c:pt idx="2710">
                  <c:v>9.2000000000000011</c:v>
                </c:pt>
                <c:pt idx="2711">
                  <c:v>9.2033333333333331</c:v>
                </c:pt>
                <c:pt idx="2712">
                  <c:v>9.2066666666666706</c:v>
                </c:pt>
                <c:pt idx="2713">
                  <c:v>9.2100000000000009</c:v>
                </c:pt>
                <c:pt idx="2714">
                  <c:v>9.2133333333333329</c:v>
                </c:pt>
                <c:pt idx="2715">
                  <c:v>9.2166666666666668</c:v>
                </c:pt>
                <c:pt idx="2716">
                  <c:v>9.2200000000000024</c:v>
                </c:pt>
                <c:pt idx="2717">
                  <c:v>9.2233333333333309</c:v>
                </c:pt>
                <c:pt idx="2718">
                  <c:v>9.2266666666666666</c:v>
                </c:pt>
                <c:pt idx="2719">
                  <c:v>9.23</c:v>
                </c:pt>
                <c:pt idx="2720">
                  <c:v>9.2333333333333183</c:v>
                </c:pt>
                <c:pt idx="2721">
                  <c:v>9.2366666666666664</c:v>
                </c:pt>
                <c:pt idx="2722">
                  <c:v>9.24</c:v>
                </c:pt>
                <c:pt idx="2723">
                  <c:v>9.2433333333333199</c:v>
                </c:pt>
                <c:pt idx="2724">
                  <c:v>9.2466666666666661</c:v>
                </c:pt>
                <c:pt idx="2725">
                  <c:v>9.25</c:v>
                </c:pt>
                <c:pt idx="2726">
                  <c:v>9.2533333333333356</c:v>
                </c:pt>
                <c:pt idx="2727">
                  <c:v>9.2566666666666748</c:v>
                </c:pt>
                <c:pt idx="2728">
                  <c:v>9.26</c:v>
                </c:pt>
                <c:pt idx="2729">
                  <c:v>9.2633333333333336</c:v>
                </c:pt>
                <c:pt idx="2730">
                  <c:v>9.2666666666666728</c:v>
                </c:pt>
                <c:pt idx="2731">
                  <c:v>9.27</c:v>
                </c:pt>
                <c:pt idx="2732">
                  <c:v>9.2733333333333334</c:v>
                </c:pt>
                <c:pt idx="2733">
                  <c:v>9.2766666666666708</c:v>
                </c:pt>
                <c:pt idx="2734">
                  <c:v>9.2800000000000011</c:v>
                </c:pt>
                <c:pt idx="2735">
                  <c:v>9.2833333333333332</c:v>
                </c:pt>
                <c:pt idx="2736">
                  <c:v>9.2866666666666706</c:v>
                </c:pt>
                <c:pt idx="2737">
                  <c:v>9.2900000000000009</c:v>
                </c:pt>
                <c:pt idx="2738">
                  <c:v>9.293333333333333</c:v>
                </c:pt>
                <c:pt idx="2739">
                  <c:v>9.2966666666666704</c:v>
                </c:pt>
                <c:pt idx="2740">
                  <c:v>9.3000000000000007</c:v>
                </c:pt>
                <c:pt idx="2741">
                  <c:v>9.3033333333333328</c:v>
                </c:pt>
                <c:pt idx="2742">
                  <c:v>9.3066666666666844</c:v>
                </c:pt>
                <c:pt idx="2743">
                  <c:v>9.31</c:v>
                </c:pt>
                <c:pt idx="2744">
                  <c:v>9.3133333333333326</c:v>
                </c:pt>
                <c:pt idx="2745">
                  <c:v>9.3166666666666842</c:v>
                </c:pt>
                <c:pt idx="2746">
                  <c:v>9.32</c:v>
                </c:pt>
                <c:pt idx="2747">
                  <c:v>9.3233333333333341</c:v>
                </c:pt>
                <c:pt idx="2748">
                  <c:v>9.3266666666666822</c:v>
                </c:pt>
                <c:pt idx="2749">
                  <c:v>9.33</c:v>
                </c:pt>
                <c:pt idx="2750">
                  <c:v>9.3333333333333357</c:v>
                </c:pt>
                <c:pt idx="2751">
                  <c:v>9.3366666666666767</c:v>
                </c:pt>
                <c:pt idx="2752">
                  <c:v>9.34</c:v>
                </c:pt>
                <c:pt idx="2753">
                  <c:v>9.3433333333333337</c:v>
                </c:pt>
                <c:pt idx="2754">
                  <c:v>9.3466666666666747</c:v>
                </c:pt>
                <c:pt idx="2755">
                  <c:v>9.3500000000000068</c:v>
                </c:pt>
                <c:pt idx="2756">
                  <c:v>9.3533333333333495</c:v>
                </c:pt>
                <c:pt idx="2757">
                  <c:v>9.3566666666666922</c:v>
                </c:pt>
                <c:pt idx="2758">
                  <c:v>9.3600000000000048</c:v>
                </c:pt>
                <c:pt idx="2759">
                  <c:v>9.3633333333333368</c:v>
                </c:pt>
                <c:pt idx="2760">
                  <c:v>9.3666666666666849</c:v>
                </c:pt>
                <c:pt idx="2761">
                  <c:v>9.3700000000000028</c:v>
                </c:pt>
                <c:pt idx="2762">
                  <c:v>9.3733333333333348</c:v>
                </c:pt>
                <c:pt idx="2763">
                  <c:v>9.3766666666666847</c:v>
                </c:pt>
                <c:pt idx="2764">
                  <c:v>9.3800000000000008</c:v>
                </c:pt>
                <c:pt idx="2765">
                  <c:v>9.3833333333333346</c:v>
                </c:pt>
                <c:pt idx="2766">
                  <c:v>9.3866666666666845</c:v>
                </c:pt>
                <c:pt idx="2767">
                  <c:v>9.39</c:v>
                </c:pt>
                <c:pt idx="2768">
                  <c:v>9.3933333333333326</c:v>
                </c:pt>
                <c:pt idx="2769">
                  <c:v>9.3966666666666843</c:v>
                </c:pt>
                <c:pt idx="2770">
                  <c:v>9.4</c:v>
                </c:pt>
                <c:pt idx="2771">
                  <c:v>9.4033333333333342</c:v>
                </c:pt>
                <c:pt idx="2772">
                  <c:v>9.4066666666666823</c:v>
                </c:pt>
                <c:pt idx="2773">
                  <c:v>9.41</c:v>
                </c:pt>
                <c:pt idx="2774">
                  <c:v>9.413333333333334</c:v>
                </c:pt>
                <c:pt idx="2775">
                  <c:v>9.4166666666666767</c:v>
                </c:pt>
                <c:pt idx="2776">
                  <c:v>9.42</c:v>
                </c:pt>
                <c:pt idx="2777">
                  <c:v>9.4233333333333338</c:v>
                </c:pt>
                <c:pt idx="2778">
                  <c:v>9.4266666666666747</c:v>
                </c:pt>
                <c:pt idx="2779">
                  <c:v>9.43</c:v>
                </c:pt>
                <c:pt idx="2780">
                  <c:v>9.4333333333333336</c:v>
                </c:pt>
                <c:pt idx="2781">
                  <c:v>9.4366666666666728</c:v>
                </c:pt>
                <c:pt idx="2782">
                  <c:v>9.44</c:v>
                </c:pt>
                <c:pt idx="2783">
                  <c:v>9.4433333333333334</c:v>
                </c:pt>
                <c:pt idx="2784">
                  <c:v>9.4466666666666708</c:v>
                </c:pt>
                <c:pt idx="2785">
                  <c:v>9.4500000000000028</c:v>
                </c:pt>
                <c:pt idx="2786">
                  <c:v>9.4533333333333367</c:v>
                </c:pt>
                <c:pt idx="2787">
                  <c:v>9.4566666666666865</c:v>
                </c:pt>
                <c:pt idx="2788">
                  <c:v>9.4600000000000026</c:v>
                </c:pt>
                <c:pt idx="2789">
                  <c:v>9.4633333333333347</c:v>
                </c:pt>
                <c:pt idx="2790">
                  <c:v>9.4666666666666863</c:v>
                </c:pt>
                <c:pt idx="2791">
                  <c:v>9.4700000000000006</c:v>
                </c:pt>
                <c:pt idx="2792">
                  <c:v>9.4733333333333327</c:v>
                </c:pt>
                <c:pt idx="2793">
                  <c:v>9.4766666666666843</c:v>
                </c:pt>
                <c:pt idx="2794">
                  <c:v>9.48</c:v>
                </c:pt>
                <c:pt idx="2795">
                  <c:v>9.4833333333333325</c:v>
                </c:pt>
                <c:pt idx="2796">
                  <c:v>9.4866666666666823</c:v>
                </c:pt>
                <c:pt idx="2797">
                  <c:v>9.49</c:v>
                </c:pt>
                <c:pt idx="2798">
                  <c:v>9.4933333333333341</c:v>
                </c:pt>
                <c:pt idx="2799">
                  <c:v>9.4966666666666768</c:v>
                </c:pt>
                <c:pt idx="2800">
                  <c:v>9.5</c:v>
                </c:pt>
                <c:pt idx="2801">
                  <c:v>9.5033333333333356</c:v>
                </c:pt>
                <c:pt idx="2802">
                  <c:v>9.5066666666666748</c:v>
                </c:pt>
                <c:pt idx="2803">
                  <c:v>9.51</c:v>
                </c:pt>
                <c:pt idx="2804">
                  <c:v>9.5133333333333336</c:v>
                </c:pt>
                <c:pt idx="2805">
                  <c:v>9.5166666666666728</c:v>
                </c:pt>
                <c:pt idx="2806">
                  <c:v>9.52</c:v>
                </c:pt>
                <c:pt idx="2807">
                  <c:v>9.5233333333333334</c:v>
                </c:pt>
                <c:pt idx="2808">
                  <c:v>9.5266666666666708</c:v>
                </c:pt>
                <c:pt idx="2809">
                  <c:v>9.5300000000000011</c:v>
                </c:pt>
                <c:pt idx="2810">
                  <c:v>9.5333333333333332</c:v>
                </c:pt>
                <c:pt idx="2811">
                  <c:v>9.5366666666666706</c:v>
                </c:pt>
                <c:pt idx="2812">
                  <c:v>9.5400000000000009</c:v>
                </c:pt>
                <c:pt idx="2813">
                  <c:v>9.543333333333333</c:v>
                </c:pt>
                <c:pt idx="2814">
                  <c:v>9.5466666666666704</c:v>
                </c:pt>
                <c:pt idx="2815">
                  <c:v>9.5500000000000007</c:v>
                </c:pt>
                <c:pt idx="2816">
                  <c:v>9.5533333333333328</c:v>
                </c:pt>
                <c:pt idx="2817">
                  <c:v>9.5566666666666844</c:v>
                </c:pt>
                <c:pt idx="2818">
                  <c:v>9.56</c:v>
                </c:pt>
                <c:pt idx="2819">
                  <c:v>9.5633333333333326</c:v>
                </c:pt>
                <c:pt idx="2820">
                  <c:v>9.5666666666666842</c:v>
                </c:pt>
                <c:pt idx="2821">
                  <c:v>9.57</c:v>
                </c:pt>
                <c:pt idx="2822">
                  <c:v>9.5733333333333341</c:v>
                </c:pt>
                <c:pt idx="2823">
                  <c:v>9.5766666666666822</c:v>
                </c:pt>
                <c:pt idx="2824">
                  <c:v>9.58</c:v>
                </c:pt>
                <c:pt idx="2825">
                  <c:v>9.5833333333333357</c:v>
                </c:pt>
                <c:pt idx="2826">
                  <c:v>9.5866666666666767</c:v>
                </c:pt>
                <c:pt idx="2827">
                  <c:v>9.59</c:v>
                </c:pt>
                <c:pt idx="2828">
                  <c:v>9.5933333333333337</c:v>
                </c:pt>
                <c:pt idx="2829">
                  <c:v>9.5966666666666747</c:v>
                </c:pt>
                <c:pt idx="2830">
                  <c:v>9.6</c:v>
                </c:pt>
                <c:pt idx="2831">
                  <c:v>9.6033333333333335</c:v>
                </c:pt>
                <c:pt idx="2832">
                  <c:v>9.6066666666666727</c:v>
                </c:pt>
                <c:pt idx="2833">
                  <c:v>9.61</c:v>
                </c:pt>
                <c:pt idx="2834">
                  <c:v>9.6133333333333333</c:v>
                </c:pt>
                <c:pt idx="2835">
                  <c:v>9.6166666666666725</c:v>
                </c:pt>
                <c:pt idx="2836">
                  <c:v>9.620000000000001</c:v>
                </c:pt>
                <c:pt idx="2837">
                  <c:v>9.6233333333333331</c:v>
                </c:pt>
                <c:pt idx="2838">
                  <c:v>9.6266666666666705</c:v>
                </c:pt>
                <c:pt idx="2839">
                  <c:v>9.6300000000000008</c:v>
                </c:pt>
                <c:pt idx="2840">
                  <c:v>9.6333333333333329</c:v>
                </c:pt>
                <c:pt idx="2841">
                  <c:v>9.6366666666666667</c:v>
                </c:pt>
                <c:pt idx="2842">
                  <c:v>9.64</c:v>
                </c:pt>
                <c:pt idx="2843">
                  <c:v>9.6433333333333309</c:v>
                </c:pt>
                <c:pt idx="2844">
                  <c:v>9.6466666666666665</c:v>
                </c:pt>
                <c:pt idx="2845">
                  <c:v>9.65</c:v>
                </c:pt>
                <c:pt idx="2846">
                  <c:v>9.6533333333333342</c:v>
                </c:pt>
                <c:pt idx="2847">
                  <c:v>9.6566666666666823</c:v>
                </c:pt>
                <c:pt idx="2848">
                  <c:v>9.66</c:v>
                </c:pt>
                <c:pt idx="2849">
                  <c:v>9.663333333333334</c:v>
                </c:pt>
                <c:pt idx="2850">
                  <c:v>9.6666666666666767</c:v>
                </c:pt>
                <c:pt idx="2851">
                  <c:v>9.67</c:v>
                </c:pt>
                <c:pt idx="2852">
                  <c:v>9.6733333333333338</c:v>
                </c:pt>
                <c:pt idx="2853">
                  <c:v>9.6766666666666747</c:v>
                </c:pt>
                <c:pt idx="2854">
                  <c:v>9.68</c:v>
                </c:pt>
                <c:pt idx="2855">
                  <c:v>9.6833333333333336</c:v>
                </c:pt>
                <c:pt idx="2856">
                  <c:v>9.6866666666666728</c:v>
                </c:pt>
                <c:pt idx="2857">
                  <c:v>9.69</c:v>
                </c:pt>
                <c:pt idx="2858">
                  <c:v>9.6933333333333334</c:v>
                </c:pt>
                <c:pt idx="2859">
                  <c:v>9.6966666666666708</c:v>
                </c:pt>
                <c:pt idx="2860">
                  <c:v>9.7000000000000011</c:v>
                </c:pt>
                <c:pt idx="2861">
                  <c:v>9.7033333333333331</c:v>
                </c:pt>
                <c:pt idx="2862">
                  <c:v>9.7066666666666706</c:v>
                </c:pt>
                <c:pt idx="2863">
                  <c:v>9.7100000000000009</c:v>
                </c:pt>
                <c:pt idx="2864">
                  <c:v>9.7133333333333329</c:v>
                </c:pt>
                <c:pt idx="2865">
                  <c:v>9.7166666666666668</c:v>
                </c:pt>
                <c:pt idx="2866">
                  <c:v>9.7200000000000024</c:v>
                </c:pt>
                <c:pt idx="2867">
                  <c:v>9.7233333333333309</c:v>
                </c:pt>
                <c:pt idx="2868">
                  <c:v>9.7266666666666666</c:v>
                </c:pt>
                <c:pt idx="2869">
                  <c:v>9.73</c:v>
                </c:pt>
                <c:pt idx="2870">
                  <c:v>9.7333333333333183</c:v>
                </c:pt>
                <c:pt idx="2871">
                  <c:v>9.7366666666666664</c:v>
                </c:pt>
                <c:pt idx="2872">
                  <c:v>9.74</c:v>
                </c:pt>
                <c:pt idx="2873">
                  <c:v>9.7433333333333199</c:v>
                </c:pt>
                <c:pt idx="2874">
                  <c:v>9.7466666666666661</c:v>
                </c:pt>
                <c:pt idx="2875">
                  <c:v>9.75</c:v>
                </c:pt>
                <c:pt idx="2876">
                  <c:v>9.7533333333333356</c:v>
                </c:pt>
                <c:pt idx="2877">
                  <c:v>9.7566666666666748</c:v>
                </c:pt>
                <c:pt idx="2878">
                  <c:v>9.76</c:v>
                </c:pt>
                <c:pt idx="2879">
                  <c:v>9.7633333333333336</c:v>
                </c:pt>
                <c:pt idx="2880">
                  <c:v>9.7666666666666728</c:v>
                </c:pt>
                <c:pt idx="2881">
                  <c:v>9.77</c:v>
                </c:pt>
                <c:pt idx="2882">
                  <c:v>9.7733333333333334</c:v>
                </c:pt>
                <c:pt idx="2883">
                  <c:v>9.7766666666666708</c:v>
                </c:pt>
                <c:pt idx="2884">
                  <c:v>9.7800000000000011</c:v>
                </c:pt>
                <c:pt idx="2885">
                  <c:v>9.7833333333333332</c:v>
                </c:pt>
                <c:pt idx="2886">
                  <c:v>9.7866666666666706</c:v>
                </c:pt>
                <c:pt idx="2887">
                  <c:v>9.7900000000000009</c:v>
                </c:pt>
                <c:pt idx="2888">
                  <c:v>9.793333333333333</c:v>
                </c:pt>
                <c:pt idx="2889">
                  <c:v>9.7966666666666704</c:v>
                </c:pt>
                <c:pt idx="2890">
                  <c:v>9.8000000000000007</c:v>
                </c:pt>
                <c:pt idx="2891">
                  <c:v>9.8033333333333328</c:v>
                </c:pt>
                <c:pt idx="2892">
                  <c:v>9.8066666666666844</c:v>
                </c:pt>
                <c:pt idx="2893">
                  <c:v>9.81</c:v>
                </c:pt>
                <c:pt idx="2894">
                  <c:v>9.8133333333333326</c:v>
                </c:pt>
                <c:pt idx="2895">
                  <c:v>9.8166666666666842</c:v>
                </c:pt>
                <c:pt idx="2896">
                  <c:v>9.82</c:v>
                </c:pt>
                <c:pt idx="2897">
                  <c:v>9.8233333333333341</c:v>
                </c:pt>
                <c:pt idx="2898">
                  <c:v>9.8266666666666822</c:v>
                </c:pt>
                <c:pt idx="2899">
                  <c:v>9.83</c:v>
                </c:pt>
                <c:pt idx="2900">
                  <c:v>9.8333333333333357</c:v>
                </c:pt>
                <c:pt idx="2901">
                  <c:v>9.8366666666666767</c:v>
                </c:pt>
                <c:pt idx="2902">
                  <c:v>9.84</c:v>
                </c:pt>
                <c:pt idx="2903">
                  <c:v>9.8433333333333337</c:v>
                </c:pt>
                <c:pt idx="2904">
                  <c:v>9.8466666666666747</c:v>
                </c:pt>
                <c:pt idx="2905">
                  <c:v>9.8500000000000068</c:v>
                </c:pt>
                <c:pt idx="2906">
                  <c:v>9.8533333333333495</c:v>
                </c:pt>
                <c:pt idx="2907">
                  <c:v>9.8566666666666922</c:v>
                </c:pt>
                <c:pt idx="2908">
                  <c:v>9.8600000000000048</c:v>
                </c:pt>
                <c:pt idx="2909">
                  <c:v>9.8633333333333368</c:v>
                </c:pt>
                <c:pt idx="2910">
                  <c:v>9.8666666666666849</c:v>
                </c:pt>
                <c:pt idx="2911">
                  <c:v>9.8700000000000028</c:v>
                </c:pt>
                <c:pt idx="2912">
                  <c:v>9.8733333333333348</c:v>
                </c:pt>
                <c:pt idx="2913">
                  <c:v>9.8766666666666847</c:v>
                </c:pt>
                <c:pt idx="2914">
                  <c:v>9.8800000000000008</c:v>
                </c:pt>
                <c:pt idx="2915">
                  <c:v>9.8833333333333346</c:v>
                </c:pt>
                <c:pt idx="2916">
                  <c:v>9.8866666666666845</c:v>
                </c:pt>
                <c:pt idx="2917">
                  <c:v>9.89</c:v>
                </c:pt>
                <c:pt idx="2918">
                  <c:v>9.8933333333333326</c:v>
                </c:pt>
                <c:pt idx="2919">
                  <c:v>9.8966666666666843</c:v>
                </c:pt>
                <c:pt idx="2920">
                  <c:v>9.9</c:v>
                </c:pt>
                <c:pt idx="2921">
                  <c:v>9.9033333333333342</c:v>
                </c:pt>
                <c:pt idx="2922">
                  <c:v>9.9066666666666823</c:v>
                </c:pt>
                <c:pt idx="2923">
                  <c:v>9.91</c:v>
                </c:pt>
                <c:pt idx="2924">
                  <c:v>9.913333333333334</c:v>
                </c:pt>
                <c:pt idx="2925">
                  <c:v>9.9166666666666767</c:v>
                </c:pt>
                <c:pt idx="2926">
                  <c:v>9.92</c:v>
                </c:pt>
                <c:pt idx="2927">
                  <c:v>9.9233333333333338</c:v>
                </c:pt>
                <c:pt idx="2928">
                  <c:v>9.9266666666666747</c:v>
                </c:pt>
                <c:pt idx="2929">
                  <c:v>9.93</c:v>
                </c:pt>
                <c:pt idx="2930">
                  <c:v>9.9333333333333336</c:v>
                </c:pt>
                <c:pt idx="2931">
                  <c:v>9.9366666666666728</c:v>
                </c:pt>
                <c:pt idx="2932">
                  <c:v>9.94</c:v>
                </c:pt>
                <c:pt idx="2933">
                  <c:v>9.9433333333333334</c:v>
                </c:pt>
                <c:pt idx="2934">
                  <c:v>9.9466666666666708</c:v>
                </c:pt>
                <c:pt idx="2935">
                  <c:v>9.9500000000000028</c:v>
                </c:pt>
                <c:pt idx="2936">
                  <c:v>9.9533333333333367</c:v>
                </c:pt>
                <c:pt idx="2937">
                  <c:v>9.9566666666666865</c:v>
                </c:pt>
                <c:pt idx="2938">
                  <c:v>9.9600000000000026</c:v>
                </c:pt>
                <c:pt idx="2939">
                  <c:v>9.9633333333333347</c:v>
                </c:pt>
                <c:pt idx="2940">
                  <c:v>9.9666666666666863</c:v>
                </c:pt>
                <c:pt idx="2941">
                  <c:v>9.9700000000000006</c:v>
                </c:pt>
                <c:pt idx="2942">
                  <c:v>9.9733333333333327</c:v>
                </c:pt>
                <c:pt idx="2943">
                  <c:v>9.9766666666666843</c:v>
                </c:pt>
                <c:pt idx="2944">
                  <c:v>9.98</c:v>
                </c:pt>
                <c:pt idx="2945">
                  <c:v>9.9833333333333325</c:v>
                </c:pt>
                <c:pt idx="2946">
                  <c:v>9.9866666666666823</c:v>
                </c:pt>
                <c:pt idx="2947">
                  <c:v>9.99</c:v>
                </c:pt>
                <c:pt idx="2948">
                  <c:v>9.9933333333333341</c:v>
                </c:pt>
                <c:pt idx="2949">
                  <c:v>9.9966666666666768</c:v>
                </c:pt>
                <c:pt idx="2950">
                  <c:v>10</c:v>
                </c:pt>
                <c:pt idx="2951">
                  <c:v>10.003333333333334</c:v>
                </c:pt>
                <c:pt idx="2952">
                  <c:v>10.006666666666682</c:v>
                </c:pt>
                <c:pt idx="2953">
                  <c:v>10.01</c:v>
                </c:pt>
                <c:pt idx="2954">
                  <c:v>10.013333333333334</c:v>
                </c:pt>
                <c:pt idx="2955">
                  <c:v>10.016666666666676</c:v>
                </c:pt>
                <c:pt idx="2956">
                  <c:v>10.02</c:v>
                </c:pt>
                <c:pt idx="2957">
                  <c:v>10.023333333333333</c:v>
                </c:pt>
                <c:pt idx="2958">
                  <c:v>10.026666666666674</c:v>
                </c:pt>
                <c:pt idx="2959">
                  <c:v>10.030000000000001</c:v>
                </c:pt>
                <c:pt idx="2960">
                  <c:v>10.033333333333333</c:v>
                </c:pt>
                <c:pt idx="2961">
                  <c:v>10.036666666666672</c:v>
                </c:pt>
                <c:pt idx="2962">
                  <c:v>10.040000000000001</c:v>
                </c:pt>
                <c:pt idx="2963">
                  <c:v>10.043333333333333</c:v>
                </c:pt>
                <c:pt idx="2964">
                  <c:v>10.04666666666667</c:v>
                </c:pt>
                <c:pt idx="2965">
                  <c:v>10.050000000000002</c:v>
                </c:pt>
                <c:pt idx="2966">
                  <c:v>10.053333333333336</c:v>
                </c:pt>
                <c:pt idx="2967">
                  <c:v>10.056666666666684</c:v>
                </c:pt>
                <c:pt idx="2968">
                  <c:v>10.06</c:v>
                </c:pt>
                <c:pt idx="2969">
                  <c:v>10.063333333333334</c:v>
                </c:pt>
                <c:pt idx="2970">
                  <c:v>10.066666666666684</c:v>
                </c:pt>
                <c:pt idx="2971">
                  <c:v>10.07</c:v>
                </c:pt>
                <c:pt idx="2972">
                  <c:v>10.073333333333334</c:v>
                </c:pt>
                <c:pt idx="2973">
                  <c:v>10.076666666666682</c:v>
                </c:pt>
                <c:pt idx="2974">
                  <c:v>10.08</c:v>
                </c:pt>
                <c:pt idx="2975">
                  <c:v>10.083333333333334</c:v>
                </c:pt>
                <c:pt idx="2976">
                  <c:v>10.086666666666682</c:v>
                </c:pt>
                <c:pt idx="2977">
                  <c:v>10.09</c:v>
                </c:pt>
                <c:pt idx="2978">
                  <c:v>10.093333333333334</c:v>
                </c:pt>
                <c:pt idx="2979">
                  <c:v>10.096666666666676</c:v>
                </c:pt>
                <c:pt idx="2980">
                  <c:v>10.1</c:v>
                </c:pt>
                <c:pt idx="2981">
                  <c:v>10.103333333333333</c:v>
                </c:pt>
                <c:pt idx="2982">
                  <c:v>10.106666666666674</c:v>
                </c:pt>
                <c:pt idx="2983">
                  <c:v>10.11</c:v>
                </c:pt>
                <c:pt idx="2984">
                  <c:v>10.113333333333333</c:v>
                </c:pt>
                <c:pt idx="2985">
                  <c:v>10.116666666666672</c:v>
                </c:pt>
                <c:pt idx="2986">
                  <c:v>10.120000000000001</c:v>
                </c:pt>
                <c:pt idx="2987">
                  <c:v>10.123333333333333</c:v>
                </c:pt>
                <c:pt idx="2988">
                  <c:v>10.12666666666667</c:v>
                </c:pt>
                <c:pt idx="2989">
                  <c:v>10.130000000000001</c:v>
                </c:pt>
                <c:pt idx="2990">
                  <c:v>10.133333333333333</c:v>
                </c:pt>
                <c:pt idx="2991">
                  <c:v>10.13666666666667</c:v>
                </c:pt>
                <c:pt idx="2992">
                  <c:v>10.14</c:v>
                </c:pt>
                <c:pt idx="2993">
                  <c:v>10.143333333333333</c:v>
                </c:pt>
                <c:pt idx="2994">
                  <c:v>10.14666666666667</c:v>
                </c:pt>
                <c:pt idx="2995">
                  <c:v>10.15</c:v>
                </c:pt>
                <c:pt idx="2996">
                  <c:v>10.153333333333334</c:v>
                </c:pt>
                <c:pt idx="2997">
                  <c:v>10.156666666666682</c:v>
                </c:pt>
                <c:pt idx="2998">
                  <c:v>10.16</c:v>
                </c:pt>
                <c:pt idx="2999">
                  <c:v>10.163333333333334</c:v>
                </c:pt>
                <c:pt idx="3000">
                  <c:v>10.166666666666682</c:v>
                </c:pt>
                <c:pt idx="3001">
                  <c:v>10.17</c:v>
                </c:pt>
                <c:pt idx="3002">
                  <c:v>10.173333333333334</c:v>
                </c:pt>
                <c:pt idx="3003">
                  <c:v>10.176666666666682</c:v>
                </c:pt>
                <c:pt idx="3004">
                  <c:v>10.18</c:v>
                </c:pt>
                <c:pt idx="3005">
                  <c:v>10.183333333333334</c:v>
                </c:pt>
                <c:pt idx="3006">
                  <c:v>10.186666666666676</c:v>
                </c:pt>
                <c:pt idx="3007">
                  <c:v>10.19</c:v>
                </c:pt>
                <c:pt idx="3008">
                  <c:v>10.193333333333333</c:v>
                </c:pt>
                <c:pt idx="3009">
                  <c:v>10.196666666666674</c:v>
                </c:pt>
                <c:pt idx="3010">
                  <c:v>10.200000000000001</c:v>
                </c:pt>
                <c:pt idx="3011">
                  <c:v>10.203333333333333</c:v>
                </c:pt>
                <c:pt idx="3012">
                  <c:v>10.206666666666672</c:v>
                </c:pt>
                <c:pt idx="3013">
                  <c:v>10.210000000000001</c:v>
                </c:pt>
                <c:pt idx="3014">
                  <c:v>10.213333333333333</c:v>
                </c:pt>
                <c:pt idx="3015">
                  <c:v>10.21666666666667</c:v>
                </c:pt>
                <c:pt idx="3016">
                  <c:v>10.220000000000001</c:v>
                </c:pt>
                <c:pt idx="3017">
                  <c:v>10.223333333333333</c:v>
                </c:pt>
                <c:pt idx="3018">
                  <c:v>10.22666666666667</c:v>
                </c:pt>
                <c:pt idx="3019">
                  <c:v>10.23</c:v>
                </c:pt>
                <c:pt idx="3020">
                  <c:v>10.233333333333333</c:v>
                </c:pt>
                <c:pt idx="3021">
                  <c:v>10.236666666666666</c:v>
                </c:pt>
                <c:pt idx="3022">
                  <c:v>10.24</c:v>
                </c:pt>
                <c:pt idx="3023">
                  <c:v>10.243333333333331</c:v>
                </c:pt>
                <c:pt idx="3024">
                  <c:v>10.246666666666666</c:v>
                </c:pt>
                <c:pt idx="3025">
                  <c:v>10.25</c:v>
                </c:pt>
                <c:pt idx="3026">
                  <c:v>10.253333333333334</c:v>
                </c:pt>
                <c:pt idx="3027">
                  <c:v>10.256666666666682</c:v>
                </c:pt>
                <c:pt idx="3028">
                  <c:v>10.26</c:v>
                </c:pt>
                <c:pt idx="3029">
                  <c:v>10.263333333333334</c:v>
                </c:pt>
                <c:pt idx="3030">
                  <c:v>10.266666666666676</c:v>
                </c:pt>
                <c:pt idx="3031">
                  <c:v>10.27</c:v>
                </c:pt>
                <c:pt idx="3032">
                  <c:v>10.273333333333333</c:v>
                </c:pt>
                <c:pt idx="3033">
                  <c:v>10.276666666666674</c:v>
                </c:pt>
                <c:pt idx="3034">
                  <c:v>10.28</c:v>
                </c:pt>
                <c:pt idx="3035">
                  <c:v>10.283333333333333</c:v>
                </c:pt>
                <c:pt idx="3036">
                  <c:v>10.286666666666672</c:v>
                </c:pt>
                <c:pt idx="3037">
                  <c:v>10.29</c:v>
                </c:pt>
                <c:pt idx="3038">
                  <c:v>10.293333333333333</c:v>
                </c:pt>
                <c:pt idx="3039">
                  <c:v>10.29666666666667</c:v>
                </c:pt>
                <c:pt idx="3040">
                  <c:v>10.3</c:v>
                </c:pt>
                <c:pt idx="3041">
                  <c:v>10.303333333333336</c:v>
                </c:pt>
                <c:pt idx="3042">
                  <c:v>10.306666666666684</c:v>
                </c:pt>
                <c:pt idx="3043">
                  <c:v>10.31</c:v>
                </c:pt>
                <c:pt idx="3044">
                  <c:v>10.313333333333334</c:v>
                </c:pt>
                <c:pt idx="3045">
                  <c:v>10.316666666666684</c:v>
                </c:pt>
                <c:pt idx="3046">
                  <c:v>10.32</c:v>
                </c:pt>
                <c:pt idx="3047">
                  <c:v>10.323333333333334</c:v>
                </c:pt>
                <c:pt idx="3048">
                  <c:v>10.326666666666682</c:v>
                </c:pt>
                <c:pt idx="3049">
                  <c:v>10.33</c:v>
                </c:pt>
                <c:pt idx="3050">
                  <c:v>10.333333333333334</c:v>
                </c:pt>
                <c:pt idx="3051">
                  <c:v>10.336666666666682</c:v>
                </c:pt>
                <c:pt idx="3052">
                  <c:v>10.34</c:v>
                </c:pt>
                <c:pt idx="3053">
                  <c:v>10.343333333333334</c:v>
                </c:pt>
                <c:pt idx="3054">
                  <c:v>10.346666666666676</c:v>
                </c:pt>
                <c:pt idx="3055">
                  <c:v>10.350000000000014</c:v>
                </c:pt>
                <c:pt idx="3056">
                  <c:v>10.353333333333351</c:v>
                </c:pt>
                <c:pt idx="3057">
                  <c:v>10.356666666666692</c:v>
                </c:pt>
                <c:pt idx="3058">
                  <c:v>10.360000000000014</c:v>
                </c:pt>
                <c:pt idx="3059">
                  <c:v>10.363333333333347</c:v>
                </c:pt>
                <c:pt idx="3060">
                  <c:v>10.366666666666692</c:v>
                </c:pt>
                <c:pt idx="3061">
                  <c:v>10.370000000000006</c:v>
                </c:pt>
                <c:pt idx="3062">
                  <c:v>10.373333333333347</c:v>
                </c:pt>
                <c:pt idx="3063">
                  <c:v>10.376666666666688</c:v>
                </c:pt>
                <c:pt idx="3064">
                  <c:v>10.38</c:v>
                </c:pt>
                <c:pt idx="3065">
                  <c:v>10.383333333333336</c:v>
                </c:pt>
                <c:pt idx="3066">
                  <c:v>10.386666666666684</c:v>
                </c:pt>
                <c:pt idx="3067">
                  <c:v>10.39</c:v>
                </c:pt>
                <c:pt idx="3068">
                  <c:v>10.393333333333334</c:v>
                </c:pt>
                <c:pt idx="3069">
                  <c:v>10.396666666666684</c:v>
                </c:pt>
                <c:pt idx="3070">
                  <c:v>10.4</c:v>
                </c:pt>
                <c:pt idx="3071">
                  <c:v>10.403333333333334</c:v>
                </c:pt>
                <c:pt idx="3072">
                  <c:v>10.406666666666682</c:v>
                </c:pt>
                <c:pt idx="3073">
                  <c:v>10.41</c:v>
                </c:pt>
                <c:pt idx="3074">
                  <c:v>10.413333333333334</c:v>
                </c:pt>
                <c:pt idx="3075">
                  <c:v>10.416666666666682</c:v>
                </c:pt>
                <c:pt idx="3076">
                  <c:v>10.42</c:v>
                </c:pt>
                <c:pt idx="3077">
                  <c:v>10.423333333333334</c:v>
                </c:pt>
                <c:pt idx="3078">
                  <c:v>10.426666666666682</c:v>
                </c:pt>
                <c:pt idx="3079">
                  <c:v>10.43</c:v>
                </c:pt>
                <c:pt idx="3080">
                  <c:v>10.433333333333334</c:v>
                </c:pt>
                <c:pt idx="3081">
                  <c:v>10.436666666666676</c:v>
                </c:pt>
                <c:pt idx="3082">
                  <c:v>10.44</c:v>
                </c:pt>
                <c:pt idx="3083">
                  <c:v>10.443333333333333</c:v>
                </c:pt>
                <c:pt idx="3084">
                  <c:v>10.446666666666674</c:v>
                </c:pt>
                <c:pt idx="3085">
                  <c:v>10.450000000000006</c:v>
                </c:pt>
                <c:pt idx="3086">
                  <c:v>10.453333333333347</c:v>
                </c:pt>
                <c:pt idx="3087">
                  <c:v>10.456666666666692</c:v>
                </c:pt>
                <c:pt idx="3088">
                  <c:v>10.46</c:v>
                </c:pt>
                <c:pt idx="3089">
                  <c:v>10.463333333333336</c:v>
                </c:pt>
                <c:pt idx="3090">
                  <c:v>10.466666666666685</c:v>
                </c:pt>
                <c:pt idx="3091">
                  <c:v>10.47</c:v>
                </c:pt>
                <c:pt idx="3092">
                  <c:v>10.473333333333334</c:v>
                </c:pt>
                <c:pt idx="3093">
                  <c:v>10.476666666666684</c:v>
                </c:pt>
                <c:pt idx="3094">
                  <c:v>10.48</c:v>
                </c:pt>
                <c:pt idx="3095">
                  <c:v>10.483333333333334</c:v>
                </c:pt>
                <c:pt idx="3096">
                  <c:v>10.486666666666684</c:v>
                </c:pt>
                <c:pt idx="3097">
                  <c:v>10.49</c:v>
                </c:pt>
                <c:pt idx="3098">
                  <c:v>10.493333333333334</c:v>
                </c:pt>
                <c:pt idx="3099">
                  <c:v>10.496666666666682</c:v>
                </c:pt>
                <c:pt idx="3100">
                  <c:v>10.5</c:v>
                </c:pt>
                <c:pt idx="3101">
                  <c:v>10.503333333333334</c:v>
                </c:pt>
                <c:pt idx="3102">
                  <c:v>10.506666666666682</c:v>
                </c:pt>
                <c:pt idx="3103">
                  <c:v>10.51</c:v>
                </c:pt>
                <c:pt idx="3104">
                  <c:v>10.513333333333334</c:v>
                </c:pt>
                <c:pt idx="3105">
                  <c:v>10.516666666666676</c:v>
                </c:pt>
                <c:pt idx="3106">
                  <c:v>10.52</c:v>
                </c:pt>
                <c:pt idx="3107">
                  <c:v>10.523333333333333</c:v>
                </c:pt>
                <c:pt idx="3108">
                  <c:v>10.526666666666674</c:v>
                </c:pt>
                <c:pt idx="3109">
                  <c:v>10.53</c:v>
                </c:pt>
                <c:pt idx="3110">
                  <c:v>10.533333333333333</c:v>
                </c:pt>
                <c:pt idx="3111">
                  <c:v>10.536666666666672</c:v>
                </c:pt>
                <c:pt idx="3112">
                  <c:v>10.54</c:v>
                </c:pt>
                <c:pt idx="3113">
                  <c:v>10.543333333333333</c:v>
                </c:pt>
                <c:pt idx="3114">
                  <c:v>10.54666666666667</c:v>
                </c:pt>
                <c:pt idx="3115">
                  <c:v>10.55</c:v>
                </c:pt>
                <c:pt idx="3116">
                  <c:v>10.553333333333336</c:v>
                </c:pt>
                <c:pt idx="3117">
                  <c:v>10.556666666666684</c:v>
                </c:pt>
                <c:pt idx="3118">
                  <c:v>10.56</c:v>
                </c:pt>
                <c:pt idx="3119">
                  <c:v>10.563333333333334</c:v>
                </c:pt>
                <c:pt idx="3120">
                  <c:v>10.566666666666684</c:v>
                </c:pt>
                <c:pt idx="3121">
                  <c:v>10.57</c:v>
                </c:pt>
                <c:pt idx="3122">
                  <c:v>10.573333333333334</c:v>
                </c:pt>
                <c:pt idx="3123">
                  <c:v>10.576666666666682</c:v>
                </c:pt>
                <c:pt idx="3124">
                  <c:v>10.58</c:v>
                </c:pt>
                <c:pt idx="3125">
                  <c:v>10.583333333333334</c:v>
                </c:pt>
                <c:pt idx="3126">
                  <c:v>10.586666666666682</c:v>
                </c:pt>
                <c:pt idx="3127">
                  <c:v>10.59</c:v>
                </c:pt>
                <c:pt idx="3128">
                  <c:v>10.593333333333334</c:v>
                </c:pt>
                <c:pt idx="3129">
                  <c:v>10.596666666666676</c:v>
                </c:pt>
                <c:pt idx="3130">
                  <c:v>10.6</c:v>
                </c:pt>
                <c:pt idx="3131">
                  <c:v>10.603333333333333</c:v>
                </c:pt>
                <c:pt idx="3132">
                  <c:v>10.606666666666674</c:v>
                </c:pt>
                <c:pt idx="3133">
                  <c:v>10.61</c:v>
                </c:pt>
                <c:pt idx="3134">
                  <c:v>10.613333333333333</c:v>
                </c:pt>
                <c:pt idx="3135">
                  <c:v>10.616666666666672</c:v>
                </c:pt>
                <c:pt idx="3136">
                  <c:v>10.62</c:v>
                </c:pt>
                <c:pt idx="3137">
                  <c:v>10.623333333333333</c:v>
                </c:pt>
                <c:pt idx="3138">
                  <c:v>10.62666666666667</c:v>
                </c:pt>
                <c:pt idx="3139">
                  <c:v>10.63</c:v>
                </c:pt>
                <c:pt idx="3140">
                  <c:v>10.633333333333333</c:v>
                </c:pt>
                <c:pt idx="3141">
                  <c:v>10.63666666666667</c:v>
                </c:pt>
                <c:pt idx="3142">
                  <c:v>10.64</c:v>
                </c:pt>
                <c:pt idx="3143">
                  <c:v>10.643333333333333</c:v>
                </c:pt>
                <c:pt idx="3144">
                  <c:v>10.64666666666667</c:v>
                </c:pt>
                <c:pt idx="3145">
                  <c:v>10.65</c:v>
                </c:pt>
                <c:pt idx="3146">
                  <c:v>10.653333333333334</c:v>
                </c:pt>
                <c:pt idx="3147">
                  <c:v>10.656666666666682</c:v>
                </c:pt>
                <c:pt idx="3148">
                  <c:v>10.66</c:v>
                </c:pt>
                <c:pt idx="3149">
                  <c:v>10.663333333333334</c:v>
                </c:pt>
                <c:pt idx="3150">
                  <c:v>10.666666666666682</c:v>
                </c:pt>
                <c:pt idx="3151">
                  <c:v>10.67</c:v>
                </c:pt>
                <c:pt idx="3152">
                  <c:v>10.673333333333334</c:v>
                </c:pt>
                <c:pt idx="3153">
                  <c:v>10.676666666666682</c:v>
                </c:pt>
                <c:pt idx="3154">
                  <c:v>10.68</c:v>
                </c:pt>
                <c:pt idx="3155">
                  <c:v>10.683333333333334</c:v>
                </c:pt>
                <c:pt idx="3156">
                  <c:v>10.686666666666676</c:v>
                </c:pt>
                <c:pt idx="3157">
                  <c:v>10.69</c:v>
                </c:pt>
                <c:pt idx="3158">
                  <c:v>10.693333333333333</c:v>
                </c:pt>
                <c:pt idx="3159">
                  <c:v>10.696666666666674</c:v>
                </c:pt>
                <c:pt idx="3160">
                  <c:v>10.7</c:v>
                </c:pt>
                <c:pt idx="3161">
                  <c:v>10.703333333333333</c:v>
                </c:pt>
                <c:pt idx="3162">
                  <c:v>10.706666666666672</c:v>
                </c:pt>
                <c:pt idx="3163">
                  <c:v>10.71</c:v>
                </c:pt>
                <c:pt idx="3164">
                  <c:v>10.713333333333333</c:v>
                </c:pt>
                <c:pt idx="3165">
                  <c:v>10.71666666666667</c:v>
                </c:pt>
                <c:pt idx="3166">
                  <c:v>10.72</c:v>
                </c:pt>
                <c:pt idx="3167">
                  <c:v>10.723333333333333</c:v>
                </c:pt>
                <c:pt idx="3168">
                  <c:v>10.72666666666667</c:v>
                </c:pt>
                <c:pt idx="3169">
                  <c:v>10.73</c:v>
                </c:pt>
                <c:pt idx="3170">
                  <c:v>10.733333333333333</c:v>
                </c:pt>
                <c:pt idx="3171">
                  <c:v>10.736666666666666</c:v>
                </c:pt>
                <c:pt idx="3172">
                  <c:v>10.74</c:v>
                </c:pt>
                <c:pt idx="3173">
                  <c:v>10.743333333333331</c:v>
                </c:pt>
                <c:pt idx="3174">
                  <c:v>10.746666666666666</c:v>
                </c:pt>
                <c:pt idx="3175">
                  <c:v>10.75</c:v>
                </c:pt>
                <c:pt idx="3176">
                  <c:v>10.753333333333334</c:v>
                </c:pt>
                <c:pt idx="3177">
                  <c:v>10.756666666666682</c:v>
                </c:pt>
                <c:pt idx="3178">
                  <c:v>10.76</c:v>
                </c:pt>
                <c:pt idx="3179">
                  <c:v>10.763333333333334</c:v>
                </c:pt>
                <c:pt idx="3180">
                  <c:v>10.766666666666676</c:v>
                </c:pt>
                <c:pt idx="3181">
                  <c:v>10.77</c:v>
                </c:pt>
                <c:pt idx="3182">
                  <c:v>10.773333333333333</c:v>
                </c:pt>
                <c:pt idx="3183">
                  <c:v>10.776666666666674</c:v>
                </c:pt>
                <c:pt idx="3184">
                  <c:v>10.78</c:v>
                </c:pt>
                <c:pt idx="3185">
                  <c:v>10.783333333333333</c:v>
                </c:pt>
                <c:pt idx="3186">
                  <c:v>10.786666666666672</c:v>
                </c:pt>
                <c:pt idx="3187">
                  <c:v>10.79</c:v>
                </c:pt>
                <c:pt idx="3188">
                  <c:v>10.793333333333333</c:v>
                </c:pt>
                <c:pt idx="3189">
                  <c:v>10.79666666666667</c:v>
                </c:pt>
                <c:pt idx="3190">
                  <c:v>10.8</c:v>
                </c:pt>
                <c:pt idx="3191">
                  <c:v>10.803333333333336</c:v>
                </c:pt>
                <c:pt idx="3192">
                  <c:v>10.806666666666684</c:v>
                </c:pt>
                <c:pt idx="3193">
                  <c:v>10.81</c:v>
                </c:pt>
                <c:pt idx="3194">
                  <c:v>10.813333333333334</c:v>
                </c:pt>
                <c:pt idx="3195">
                  <c:v>10.816666666666684</c:v>
                </c:pt>
                <c:pt idx="3196">
                  <c:v>10.82</c:v>
                </c:pt>
                <c:pt idx="3197">
                  <c:v>10.823333333333334</c:v>
                </c:pt>
                <c:pt idx="3198">
                  <c:v>10.826666666666682</c:v>
                </c:pt>
                <c:pt idx="3199">
                  <c:v>10.83</c:v>
                </c:pt>
                <c:pt idx="3200">
                  <c:v>10.833333333333334</c:v>
                </c:pt>
                <c:pt idx="3201">
                  <c:v>10.836666666666682</c:v>
                </c:pt>
                <c:pt idx="3202">
                  <c:v>10.84</c:v>
                </c:pt>
                <c:pt idx="3203">
                  <c:v>10.843333333333334</c:v>
                </c:pt>
                <c:pt idx="3204">
                  <c:v>10.846666666666676</c:v>
                </c:pt>
                <c:pt idx="3205">
                  <c:v>10.850000000000014</c:v>
                </c:pt>
                <c:pt idx="3206">
                  <c:v>10.853333333333351</c:v>
                </c:pt>
                <c:pt idx="3207">
                  <c:v>10.856666666666692</c:v>
                </c:pt>
                <c:pt idx="3208">
                  <c:v>10.860000000000014</c:v>
                </c:pt>
                <c:pt idx="3209">
                  <c:v>10.863333333333347</c:v>
                </c:pt>
                <c:pt idx="3210">
                  <c:v>10.866666666666692</c:v>
                </c:pt>
                <c:pt idx="3211">
                  <c:v>10.870000000000006</c:v>
                </c:pt>
                <c:pt idx="3212">
                  <c:v>10.873333333333347</c:v>
                </c:pt>
                <c:pt idx="3213">
                  <c:v>10.876666666666688</c:v>
                </c:pt>
                <c:pt idx="3214">
                  <c:v>10.88</c:v>
                </c:pt>
                <c:pt idx="3215">
                  <c:v>10.883333333333336</c:v>
                </c:pt>
                <c:pt idx="3216">
                  <c:v>10.886666666666684</c:v>
                </c:pt>
                <c:pt idx="3217">
                  <c:v>10.89</c:v>
                </c:pt>
                <c:pt idx="3218">
                  <c:v>10.893333333333334</c:v>
                </c:pt>
                <c:pt idx="3219">
                  <c:v>10.896666666666684</c:v>
                </c:pt>
                <c:pt idx="3220">
                  <c:v>10.9</c:v>
                </c:pt>
                <c:pt idx="3221">
                  <c:v>10.903333333333334</c:v>
                </c:pt>
                <c:pt idx="3222">
                  <c:v>10.906666666666682</c:v>
                </c:pt>
                <c:pt idx="3223">
                  <c:v>10.91</c:v>
                </c:pt>
                <c:pt idx="3224">
                  <c:v>10.913333333333334</c:v>
                </c:pt>
                <c:pt idx="3225">
                  <c:v>10.916666666666682</c:v>
                </c:pt>
                <c:pt idx="3226">
                  <c:v>10.92</c:v>
                </c:pt>
                <c:pt idx="3227">
                  <c:v>10.923333333333334</c:v>
                </c:pt>
                <c:pt idx="3228">
                  <c:v>10.926666666666682</c:v>
                </c:pt>
                <c:pt idx="3229">
                  <c:v>10.93</c:v>
                </c:pt>
                <c:pt idx="3230">
                  <c:v>10.933333333333334</c:v>
                </c:pt>
                <c:pt idx="3231">
                  <c:v>10.936666666666676</c:v>
                </c:pt>
                <c:pt idx="3232">
                  <c:v>10.94</c:v>
                </c:pt>
                <c:pt idx="3233">
                  <c:v>10.943333333333333</c:v>
                </c:pt>
                <c:pt idx="3234">
                  <c:v>10.946666666666674</c:v>
                </c:pt>
                <c:pt idx="3235">
                  <c:v>10.950000000000006</c:v>
                </c:pt>
                <c:pt idx="3236">
                  <c:v>10.953333333333347</c:v>
                </c:pt>
                <c:pt idx="3237">
                  <c:v>10.956666666666692</c:v>
                </c:pt>
                <c:pt idx="3238">
                  <c:v>10.96</c:v>
                </c:pt>
                <c:pt idx="3239">
                  <c:v>10.963333333333336</c:v>
                </c:pt>
                <c:pt idx="3240">
                  <c:v>10.966666666666685</c:v>
                </c:pt>
                <c:pt idx="3241">
                  <c:v>10.97</c:v>
                </c:pt>
                <c:pt idx="3242">
                  <c:v>10.973333333333334</c:v>
                </c:pt>
                <c:pt idx="3243">
                  <c:v>10.976666666666684</c:v>
                </c:pt>
                <c:pt idx="3244">
                  <c:v>10.98</c:v>
                </c:pt>
                <c:pt idx="3245">
                  <c:v>10.983333333333334</c:v>
                </c:pt>
                <c:pt idx="3246">
                  <c:v>10.986666666666684</c:v>
                </c:pt>
                <c:pt idx="3247">
                  <c:v>10.99</c:v>
                </c:pt>
                <c:pt idx="3248">
                  <c:v>10.993333333333334</c:v>
                </c:pt>
                <c:pt idx="3249">
                  <c:v>10.996666666666682</c:v>
                </c:pt>
                <c:pt idx="3250">
                  <c:v>11</c:v>
                </c:pt>
                <c:pt idx="3251">
                  <c:v>11.003333333333334</c:v>
                </c:pt>
                <c:pt idx="3252">
                  <c:v>11.006666666666682</c:v>
                </c:pt>
                <c:pt idx="3253">
                  <c:v>11.01</c:v>
                </c:pt>
                <c:pt idx="3254">
                  <c:v>11.013333333333334</c:v>
                </c:pt>
                <c:pt idx="3255">
                  <c:v>11.016666666666676</c:v>
                </c:pt>
                <c:pt idx="3256">
                  <c:v>11.02</c:v>
                </c:pt>
                <c:pt idx="3257">
                  <c:v>11.023333333333333</c:v>
                </c:pt>
                <c:pt idx="3258">
                  <c:v>11.026666666666674</c:v>
                </c:pt>
                <c:pt idx="3259">
                  <c:v>11.03</c:v>
                </c:pt>
                <c:pt idx="3260">
                  <c:v>11.033333333333333</c:v>
                </c:pt>
                <c:pt idx="3261">
                  <c:v>11.036666666666672</c:v>
                </c:pt>
                <c:pt idx="3262">
                  <c:v>11.04</c:v>
                </c:pt>
                <c:pt idx="3263">
                  <c:v>11.043333333333333</c:v>
                </c:pt>
                <c:pt idx="3264">
                  <c:v>11.04666666666667</c:v>
                </c:pt>
                <c:pt idx="3265">
                  <c:v>11.05</c:v>
                </c:pt>
                <c:pt idx="3266">
                  <c:v>11.053333333333336</c:v>
                </c:pt>
                <c:pt idx="3267">
                  <c:v>11.056666666666684</c:v>
                </c:pt>
                <c:pt idx="3268">
                  <c:v>11.06</c:v>
                </c:pt>
                <c:pt idx="3269">
                  <c:v>11.063333333333334</c:v>
                </c:pt>
                <c:pt idx="3270">
                  <c:v>11.066666666666684</c:v>
                </c:pt>
                <c:pt idx="3271">
                  <c:v>11.07</c:v>
                </c:pt>
                <c:pt idx="3272">
                  <c:v>11.073333333333334</c:v>
                </c:pt>
                <c:pt idx="3273">
                  <c:v>11.076666666666682</c:v>
                </c:pt>
                <c:pt idx="3274">
                  <c:v>11.08</c:v>
                </c:pt>
                <c:pt idx="3275">
                  <c:v>11.083333333333334</c:v>
                </c:pt>
                <c:pt idx="3276">
                  <c:v>11.086666666666682</c:v>
                </c:pt>
                <c:pt idx="3277">
                  <c:v>11.09</c:v>
                </c:pt>
                <c:pt idx="3278">
                  <c:v>11.093333333333334</c:v>
                </c:pt>
                <c:pt idx="3279">
                  <c:v>11.096666666666676</c:v>
                </c:pt>
                <c:pt idx="3280">
                  <c:v>11.1</c:v>
                </c:pt>
                <c:pt idx="3281">
                  <c:v>11.103333333333333</c:v>
                </c:pt>
                <c:pt idx="3282">
                  <c:v>11.106666666666674</c:v>
                </c:pt>
                <c:pt idx="3283">
                  <c:v>11.11</c:v>
                </c:pt>
                <c:pt idx="3284">
                  <c:v>11.113333333333333</c:v>
                </c:pt>
                <c:pt idx="3285">
                  <c:v>11.116666666666672</c:v>
                </c:pt>
                <c:pt idx="3286">
                  <c:v>11.12</c:v>
                </c:pt>
                <c:pt idx="3287">
                  <c:v>11.123333333333333</c:v>
                </c:pt>
                <c:pt idx="3288">
                  <c:v>11.12666666666667</c:v>
                </c:pt>
                <c:pt idx="3289">
                  <c:v>11.13</c:v>
                </c:pt>
                <c:pt idx="3290">
                  <c:v>11.133333333333333</c:v>
                </c:pt>
                <c:pt idx="3291">
                  <c:v>11.13666666666667</c:v>
                </c:pt>
                <c:pt idx="3292">
                  <c:v>11.14</c:v>
                </c:pt>
                <c:pt idx="3293">
                  <c:v>11.143333333333333</c:v>
                </c:pt>
                <c:pt idx="3294">
                  <c:v>11.14666666666667</c:v>
                </c:pt>
                <c:pt idx="3295">
                  <c:v>11.15</c:v>
                </c:pt>
                <c:pt idx="3296">
                  <c:v>11.153333333333334</c:v>
                </c:pt>
                <c:pt idx="3297">
                  <c:v>11.156666666666682</c:v>
                </c:pt>
                <c:pt idx="3298">
                  <c:v>11.16</c:v>
                </c:pt>
                <c:pt idx="3299">
                  <c:v>11.163333333333334</c:v>
                </c:pt>
                <c:pt idx="3300">
                  <c:v>11.166666666666682</c:v>
                </c:pt>
                <c:pt idx="3301">
                  <c:v>11.17</c:v>
                </c:pt>
                <c:pt idx="3302">
                  <c:v>11.173333333333334</c:v>
                </c:pt>
                <c:pt idx="3303">
                  <c:v>11.176666666666682</c:v>
                </c:pt>
                <c:pt idx="3304">
                  <c:v>11.18</c:v>
                </c:pt>
                <c:pt idx="3305">
                  <c:v>11.183333333333334</c:v>
                </c:pt>
                <c:pt idx="3306">
                  <c:v>11.186666666666676</c:v>
                </c:pt>
                <c:pt idx="3307">
                  <c:v>11.19</c:v>
                </c:pt>
                <c:pt idx="3308">
                  <c:v>11.193333333333333</c:v>
                </c:pt>
                <c:pt idx="3309">
                  <c:v>11.196666666666674</c:v>
                </c:pt>
                <c:pt idx="3310">
                  <c:v>11.2</c:v>
                </c:pt>
                <c:pt idx="3311">
                  <c:v>11.203333333333333</c:v>
                </c:pt>
                <c:pt idx="3312">
                  <c:v>11.206666666666672</c:v>
                </c:pt>
                <c:pt idx="3313">
                  <c:v>11.21</c:v>
                </c:pt>
                <c:pt idx="3314">
                  <c:v>11.213333333333333</c:v>
                </c:pt>
                <c:pt idx="3315">
                  <c:v>11.21666666666667</c:v>
                </c:pt>
                <c:pt idx="3316">
                  <c:v>11.22</c:v>
                </c:pt>
                <c:pt idx="3317">
                  <c:v>11.223333333333333</c:v>
                </c:pt>
                <c:pt idx="3318">
                  <c:v>11.22666666666667</c:v>
                </c:pt>
                <c:pt idx="3319">
                  <c:v>11.23</c:v>
                </c:pt>
                <c:pt idx="3320">
                  <c:v>11.233333333333333</c:v>
                </c:pt>
                <c:pt idx="3321">
                  <c:v>11.236666666666666</c:v>
                </c:pt>
                <c:pt idx="3322">
                  <c:v>11.24</c:v>
                </c:pt>
                <c:pt idx="3323">
                  <c:v>11.243333333333331</c:v>
                </c:pt>
                <c:pt idx="3324">
                  <c:v>11.246666666666666</c:v>
                </c:pt>
                <c:pt idx="3325">
                  <c:v>11.25</c:v>
                </c:pt>
                <c:pt idx="3326">
                  <c:v>11.253333333333334</c:v>
                </c:pt>
                <c:pt idx="3327">
                  <c:v>11.256666666666682</c:v>
                </c:pt>
                <c:pt idx="3328">
                  <c:v>11.26</c:v>
                </c:pt>
                <c:pt idx="3329">
                  <c:v>11.263333333333334</c:v>
                </c:pt>
                <c:pt idx="3330">
                  <c:v>11.266666666666676</c:v>
                </c:pt>
                <c:pt idx="3331">
                  <c:v>11.27</c:v>
                </c:pt>
                <c:pt idx="3332">
                  <c:v>11.273333333333333</c:v>
                </c:pt>
                <c:pt idx="3333">
                  <c:v>11.276666666666674</c:v>
                </c:pt>
                <c:pt idx="3334">
                  <c:v>11.28</c:v>
                </c:pt>
                <c:pt idx="3335">
                  <c:v>11.283333333333333</c:v>
                </c:pt>
                <c:pt idx="3336">
                  <c:v>11.286666666666672</c:v>
                </c:pt>
                <c:pt idx="3337">
                  <c:v>11.29</c:v>
                </c:pt>
                <c:pt idx="3338">
                  <c:v>11.293333333333333</c:v>
                </c:pt>
                <c:pt idx="3339">
                  <c:v>11.29666666666667</c:v>
                </c:pt>
                <c:pt idx="3340">
                  <c:v>11.3</c:v>
                </c:pt>
                <c:pt idx="3341">
                  <c:v>11.303333333333336</c:v>
                </c:pt>
                <c:pt idx="3342">
                  <c:v>11.306666666666684</c:v>
                </c:pt>
                <c:pt idx="3343">
                  <c:v>11.31</c:v>
                </c:pt>
                <c:pt idx="3344">
                  <c:v>11.313333333333334</c:v>
                </c:pt>
                <c:pt idx="3345">
                  <c:v>11.316666666666684</c:v>
                </c:pt>
                <c:pt idx="3346">
                  <c:v>11.32</c:v>
                </c:pt>
                <c:pt idx="3347">
                  <c:v>11.323333333333334</c:v>
                </c:pt>
                <c:pt idx="3348">
                  <c:v>11.326666666666682</c:v>
                </c:pt>
                <c:pt idx="3349">
                  <c:v>11.33</c:v>
                </c:pt>
                <c:pt idx="3350">
                  <c:v>11.333333333333334</c:v>
                </c:pt>
                <c:pt idx="3351">
                  <c:v>11.336666666666682</c:v>
                </c:pt>
                <c:pt idx="3352">
                  <c:v>11.34</c:v>
                </c:pt>
                <c:pt idx="3353">
                  <c:v>11.343333333333334</c:v>
                </c:pt>
                <c:pt idx="3354">
                  <c:v>11.346666666666676</c:v>
                </c:pt>
                <c:pt idx="3355">
                  <c:v>11.350000000000014</c:v>
                </c:pt>
                <c:pt idx="3356">
                  <c:v>11.353333333333351</c:v>
                </c:pt>
                <c:pt idx="3357">
                  <c:v>11.356666666666692</c:v>
                </c:pt>
                <c:pt idx="3358">
                  <c:v>11.360000000000014</c:v>
                </c:pt>
                <c:pt idx="3359">
                  <c:v>11.363333333333347</c:v>
                </c:pt>
                <c:pt idx="3360">
                  <c:v>11.366666666666692</c:v>
                </c:pt>
                <c:pt idx="3361">
                  <c:v>11.370000000000006</c:v>
                </c:pt>
                <c:pt idx="3362">
                  <c:v>11.373333333333347</c:v>
                </c:pt>
                <c:pt idx="3363">
                  <c:v>11.376666666666688</c:v>
                </c:pt>
                <c:pt idx="3364">
                  <c:v>11.38</c:v>
                </c:pt>
                <c:pt idx="3365">
                  <c:v>11.383333333333336</c:v>
                </c:pt>
                <c:pt idx="3366">
                  <c:v>11.386666666666684</c:v>
                </c:pt>
                <c:pt idx="3367">
                  <c:v>11.39</c:v>
                </c:pt>
                <c:pt idx="3368">
                  <c:v>11.393333333333334</c:v>
                </c:pt>
                <c:pt idx="3369">
                  <c:v>11.396666666666684</c:v>
                </c:pt>
                <c:pt idx="3370">
                  <c:v>11.4</c:v>
                </c:pt>
                <c:pt idx="3371">
                  <c:v>11.403333333333334</c:v>
                </c:pt>
                <c:pt idx="3372">
                  <c:v>11.406666666666682</c:v>
                </c:pt>
                <c:pt idx="3373">
                  <c:v>11.41</c:v>
                </c:pt>
                <c:pt idx="3374">
                  <c:v>11.413333333333334</c:v>
                </c:pt>
                <c:pt idx="3375">
                  <c:v>11.416666666666682</c:v>
                </c:pt>
                <c:pt idx="3376">
                  <c:v>11.42</c:v>
                </c:pt>
                <c:pt idx="3377">
                  <c:v>11.423333333333334</c:v>
                </c:pt>
                <c:pt idx="3378">
                  <c:v>11.426666666666682</c:v>
                </c:pt>
                <c:pt idx="3379">
                  <c:v>11.43</c:v>
                </c:pt>
                <c:pt idx="3380">
                  <c:v>11.433333333333334</c:v>
                </c:pt>
                <c:pt idx="3381">
                  <c:v>11.436666666666676</c:v>
                </c:pt>
                <c:pt idx="3382">
                  <c:v>11.44</c:v>
                </c:pt>
                <c:pt idx="3383">
                  <c:v>11.443333333333333</c:v>
                </c:pt>
                <c:pt idx="3384">
                  <c:v>11.446666666666674</c:v>
                </c:pt>
                <c:pt idx="3385">
                  <c:v>11.450000000000006</c:v>
                </c:pt>
                <c:pt idx="3386">
                  <c:v>11.453333333333347</c:v>
                </c:pt>
                <c:pt idx="3387">
                  <c:v>11.456666666666692</c:v>
                </c:pt>
                <c:pt idx="3388">
                  <c:v>11.46</c:v>
                </c:pt>
                <c:pt idx="3389">
                  <c:v>11.463333333333336</c:v>
                </c:pt>
                <c:pt idx="3390">
                  <c:v>11.466666666666685</c:v>
                </c:pt>
                <c:pt idx="3391">
                  <c:v>11.47</c:v>
                </c:pt>
                <c:pt idx="3392">
                  <c:v>11.473333333333334</c:v>
                </c:pt>
                <c:pt idx="3393">
                  <c:v>11.476666666666684</c:v>
                </c:pt>
                <c:pt idx="3394">
                  <c:v>11.48</c:v>
                </c:pt>
                <c:pt idx="3395">
                  <c:v>11.483333333333334</c:v>
                </c:pt>
                <c:pt idx="3396">
                  <c:v>11.486666666666684</c:v>
                </c:pt>
                <c:pt idx="3397">
                  <c:v>11.49</c:v>
                </c:pt>
                <c:pt idx="3398">
                  <c:v>11.493333333333334</c:v>
                </c:pt>
                <c:pt idx="3399">
                  <c:v>11.496666666666682</c:v>
                </c:pt>
                <c:pt idx="3400">
                  <c:v>11.5</c:v>
                </c:pt>
                <c:pt idx="3401">
                  <c:v>11.503333333333334</c:v>
                </c:pt>
                <c:pt idx="3402">
                  <c:v>11.506666666666682</c:v>
                </c:pt>
                <c:pt idx="3403">
                  <c:v>11.51</c:v>
                </c:pt>
                <c:pt idx="3404">
                  <c:v>11.513333333333334</c:v>
                </c:pt>
                <c:pt idx="3405">
                  <c:v>11.516666666666676</c:v>
                </c:pt>
                <c:pt idx="3406">
                  <c:v>11.52</c:v>
                </c:pt>
                <c:pt idx="3407">
                  <c:v>11.523333333333333</c:v>
                </c:pt>
                <c:pt idx="3408">
                  <c:v>11.526666666666674</c:v>
                </c:pt>
                <c:pt idx="3409">
                  <c:v>11.53</c:v>
                </c:pt>
                <c:pt idx="3410">
                  <c:v>11.533333333333333</c:v>
                </c:pt>
                <c:pt idx="3411">
                  <c:v>11.536666666666672</c:v>
                </c:pt>
                <c:pt idx="3412">
                  <c:v>11.54</c:v>
                </c:pt>
                <c:pt idx="3413">
                  <c:v>11.543333333333333</c:v>
                </c:pt>
                <c:pt idx="3414">
                  <c:v>11.54666666666667</c:v>
                </c:pt>
                <c:pt idx="3415">
                  <c:v>11.55</c:v>
                </c:pt>
                <c:pt idx="3416">
                  <c:v>11.553333333333336</c:v>
                </c:pt>
                <c:pt idx="3417">
                  <c:v>11.556666666666684</c:v>
                </c:pt>
                <c:pt idx="3418">
                  <c:v>11.56</c:v>
                </c:pt>
                <c:pt idx="3419">
                  <c:v>11.563333333333334</c:v>
                </c:pt>
                <c:pt idx="3420">
                  <c:v>11.566666666666684</c:v>
                </c:pt>
                <c:pt idx="3421">
                  <c:v>11.57</c:v>
                </c:pt>
                <c:pt idx="3422">
                  <c:v>11.573333333333334</c:v>
                </c:pt>
                <c:pt idx="3423">
                  <c:v>11.576666666666682</c:v>
                </c:pt>
                <c:pt idx="3424">
                  <c:v>11.58</c:v>
                </c:pt>
                <c:pt idx="3425">
                  <c:v>11.583333333333334</c:v>
                </c:pt>
                <c:pt idx="3426">
                  <c:v>11.586666666666682</c:v>
                </c:pt>
                <c:pt idx="3427">
                  <c:v>11.59</c:v>
                </c:pt>
                <c:pt idx="3428">
                  <c:v>11.593333333333334</c:v>
                </c:pt>
                <c:pt idx="3429">
                  <c:v>11.596666666666676</c:v>
                </c:pt>
                <c:pt idx="3430">
                  <c:v>11.6</c:v>
                </c:pt>
                <c:pt idx="3431">
                  <c:v>11.603333333333333</c:v>
                </c:pt>
                <c:pt idx="3432">
                  <c:v>11.606666666666674</c:v>
                </c:pt>
                <c:pt idx="3433">
                  <c:v>11.61</c:v>
                </c:pt>
                <c:pt idx="3434">
                  <c:v>11.613333333333333</c:v>
                </c:pt>
                <c:pt idx="3435">
                  <c:v>11.616666666666672</c:v>
                </c:pt>
                <c:pt idx="3436">
                  <c:v>11.62</c:v>
                </c:pt>
                <c:pt idx="3437">
                  <c:v>11.623333333333333</c:v>
                </c:pt>
                <c:pt idx="3438">
                  <c:v>11.62666666666667</c:v>
                </c:pt>
                <c:pt idx="3439">
                  <c:v>11.63</c:v>
                </c:pt>
                <c:pt idx="3440">
                  <c:v>11.633333333333333</c:v>
                </c:pt>
                <c:pt idx="3441">
                  <c:v>11.63666666666667</c:v>
                </c:pt>
                <c:pt idx="3442">
                  <c:v>11.64</c:v>
                </c:pt>
                <c:pt idx="3443">
                  <c:v>11.643333333333333</c:v>
                </c:pt>
                <c:pt idx="3444">
                  <c:v>11.64666666666667</c:v>
                </c:pt>
                <c:pt idx="3445">
                  <c:v>11.65</c:v>
                </c:pt>
                <c:pt idx="3446">
                  <c:v>11.653333333333334</c:v>
                </c:pt>
                <c:pt idx="3447">
                  <c:v>11.656666666666682</c:v>
                </c:pt>
                <c:pt idx="3448">
                  <c:v>11.66</c:v>
                </c:pt>
                <c:pt idx="3449">
                  <c:v>11.663333333333334</c:v>
                </c:pt>
                <c:pt idx="3450">
                  <c:v>11.666666666666682</c:v>
                </c:pt>
                <c:pt idx="3451">
                  <c:v>11.67</c:v>
                </c:pt>
                <c:pt idx="3452">
                  <c:v>11.673333333333334</c:v>
                </c:pt>
                <c:pt idx="3453">
                  <c:v>11.676666666666682</c:v>
                </c:pt>
                <c:pt idx="3454">
                  <c:v>11.68</c:v>
                </c:pt>
                <c:pt idx="3455">
                  <c:v>11.683333333333334</c:v>
                </c:pt>
                <c:pt idx="3456">
                  <c:v>11.686666666666676</c:v>
                </c:pt>
                <c:pt idx="3457">
                  <c:v>11.69</c:v>
                </c:pt>
                <c:pt idx="3458">
                  <c:v>11.693333333333333</c:v>
                </c:pt>
                <c:pt idx="3459">
                  <c:v>11.696666666666674</c:v>
                </c:pt>
                <c:pt idx="3460">
                  <c:v>11.7</c:v>
                </c:pt>
                <c:pt idx="3461">
                  <c:v>11.703333333333333</c:v>
                </c:pt>
                <c:pt idx="3462">
                  <c:v>11.706666666666672</c:v>
                </c:pt>
                <c:pt idx="3463">
                  <c:v>11.71</c:v>
                </c:pt>
                <c:pt idx="3464">
                  <c:v>11.713333333333333</c:v>
                </c:pt>
                <c:pt idx="3465">
                  <c:v>11.71666666666667</c:v>
                </c:pt>
                <c:pt idx="3466">
                  <c:v>11.72</c:v>
                </c:pt>
                <c:pt idx="3467">
                  <c:v>11.723333333333333</c:v>
                </c:pt>
                <c:pt idx="3468">
                  <c:v>11.72666666666667</c:v>
                </c:pt>
                <c:pt idx="3469">
                  <c:v>11.73</c:v>
                </c:pt>
                <c:pt idx="3470">
                  <c:v>11.733333333333333</c:v>
                </c:pt>
                <c:pt idx="3471">
                  <c:v>11.736666666666666</c:v>
                </c:pt>
                <c:pt idx="3472">
                  <c:v>11.74</c:v>
                </c:pt>
                <c:pt idx="3473">
                  <c:v>11.743333333333331</c:v>
                </c:pt>
                <c:pt idx="3474">
                  <c:v>11.746666666666666</c:v>
                </c:pt>
                <c:pt idx="3475">
                  <c:v>11.75</c:v>
                </c:pt>
                <c:pt idx="3476">
                  <c:v>11.753333333333334</c:v>
                </c:pt>
                <c:pt idx="3477">
                  <c:v>11.756666666666682</c:v>
                </c:pt>
                <c:pt idx="3478">
                  <c:v>11.76</c:v>
                </c:pt>
                <c:pt idx="3479">
                  <c:v>11.763333333333334</c:v>
                </c:pt>
                <c:pt idx="3480">
                  <c:v>11.766666666666676</c:v>
                </c:pt>
                <c:pt idx="3481">
                  <c:v>11.77</c:v>
                </c:pt>
                <c:pt idx="3482">
                  <c:v>11.773333333333333</c:v>
                </c:pt>
                <c:pt idx="3483">
                  <c:v>11.776666666666674</c:v>
                </c:pt>
                <c:pt idx="3484">
                  <c:v>11.78</c:v>
                </c:pt>
                <c:pt idx="3485">
                  <c:v>11.783333333333333</c:v>
                </c:pt>
                <c:pt idx="3486">
                  <c:v>11.786666666666672</c:v>
                </c:pt>
                <c:pt idx="3487">
                  <c:v>11.79</c:v>
                </c:pt>
                <c:pt idx="3488">
                  <c:v>11.793333333333333</c:v>
                </c:pt>
                <c:pt idx="3489">
                  <c:v>11.79666666666667</c:v>
                </c:pt>
                <c:pt idx="3490">
                  <c:v>11.8</c:v>
                </c:pt>
                <c:pt idx="3491">
                  <c:v>11.803333333333336</c:v>
                </c:pt>
                <c:pt idx="3492">
                  <c:v>11.806666666666684</c:v>
                </c:pt>
                <c:pt idx="3493">
                  <c:v>11.81</c:v>
                </c:pt>
                <c:pt idx="3494">
                  <c:v>11.813333333333334</c:v>
                </c:pt>
                <c:pt idx="3495">
                  <c:v>11.816666666666684</c:v>
                </c:pt>
                <c:pt idx="3496">
                  <c:v>11.82</c:v>
                </c:pt>
                <c:pt idx="3497">
                  <c:v>11.823333333333334</c:v>
                </c:pt>
                <c:pt idx="3498">
                  <c:v>11.826666666666682</c:v>
                </c:pt>
                <c:pt idx="3499">
                  <c:v>11.83</c:v>
                </c:pt>
                <c:pt idx="3500">
                  <c:v>11.833333333333334</c:v>
                </c:pt>
                <c:pt idx="3501">
                  <c:v>11.836666666666682</c:v>
                </c:pt>
                <c:pt idx="3502">
                  <c:v>11.84</c:v>
                </c:pt>
                <c:pt idx="3503">
                  <c:v>11.843333333333334</c:v>
                </c:pt>
                <c:pt idx="3504">
                  <c:v>11.846666666666676</c:v>
                </c:pt>
                <c:pt idx="3505">
                  <c:v>11.850000000000014</c:v>
                </c:pt>
                <c:pt idx="3506">
                  <c:v>11.853333333333351</c:v>
                </c:pt>
                <c:pt idx="3507">
                  <c:v>11.856666666666692</c:v>
                </c:pt>
                <c:pt idx="3508">
                  <c:v>11.860000000000014</c:v>
                </c:pt>
                <c:pt idx="3509">
                  <c:v>11.863333333333347</c:v>
                </c:pt>
                <c:pt idx="3510">
                  <c:v>11.866666666666692</c:v>
                </c:pt>
                <c:pt idx="3511">
                  <c:v>11.870000000000006</c:v>
                </c:pt>
                <c:pt idx="3512">
                  <c:v>11.873333333333347</c:v>
                </c:pt>
                <c:pt idx="3513">
                  <c:v>11.876666666666688</c:v>
                </c:pt>
                <c:pt idx="3514">
                  <c:v>11.88</c:v>
                </c:pt>
                <c:pt idx="3515">
                  <c:v>11.883333333333336</c:v>
                </c:pt>
                <c:pt idx="3516">
                  <c:v>11.886666666666684</c:v>
                </c:pt>
                <c:pt idx="3517">
                  <c:v>11.89</c:v>
                </c:pt>
                <c:pt idx="3518">
                  <c:v>11.893333333333334</c:v>
                </c:pt>
                <c:pt idx="3519">
                  <c:v>11.896666666666684</c:v>
                </c:pt>
                <c:pt idx="3520">
                  <c:v>11.9</c:v>
                </c:pt>
                <c:pt idx="3521">
                  <c:v>11.903333333333334</c:v>
                </c:pt>
                <c:pt idx="3522">
                  <c:v>11.906666666666682</c:v>
                </c:pt>
                <c:pt idx="3523">
                  <c:v>11.91</c:v>
                </c:pt>
                <c:pt idx="3524">
                  <c:v>11.913333333333334</c:v>
                </c:pt>
                <c:pt idx="3525">
                  <c:v>11.916666666666682</c:v>
                </c:pt>
                <c:pt idx="3526">
                  <c:v>11.92</c:v>
                </c:pt>
                <c:pt idx="3527">
                  <c:v>11.923333333333334</c:v>
                </c:pt>
                <c:pt idx="3528">
                  <c:v>11.926666666666682</c:v>
                </c:pt>
                <c:pt idx="3529">
                  <c:v>11.93</c:v>
                </c:pt>
                <c:pt idx="3530">
                  <c:v>11.933333333333334</c:v>
                </c:pt>
                <c:pt idx="3531">
                  <c:v>11.936666666666676</c:v>
                </c:pt>
                <c:pt idx="3532">
                  <c:v>11.94</c:v>
                </c:pt>
                <c:pt idx="3533">
                  <c:v>11.943333333333333</c:v>
                </c:pt>
                <c:pt idx="3534">
                  <c:v>11.946666666666674</c:v>
                </c:pt>
                <c:pt idx="3535">
                  <c:v>11.950000000000006</c:v>
                </c:pt>
                <c:pt idx="3536">
                  <c:v>11.953333333333347</c:v>
                </c:pt>
                <c:pt idx="3537">
                  <c:v>11.956666666666692</c:v>
                </c:pt>
                <c:pt idx="3538">
                  <c:v>11.96</c:v>
                </c:pt>
                <c:pt idx="3539">
                  <c:v>11.963333333333336</c:v>
                </c:pt>
                <c:pt idx="3540">
                  <c:v>11.966666666666685</c:v>
                </c:pt>
                <c:pt idx="3541">
                  <c:v>11.97</c:v>
                </c:pt>
                <c:pt idx="3542">
                  <c:v>11.973333333333334</c:v>
                </c:pt>
                <c:pt idx="3543">
                  <c:v>11.976666666666684</c:v>
                </c:pt>
                <c:pt idx="3544">
                  <c:v>11.98</c:v>
                </c:pt>
                <c:pt idx="3545">
                  <c:v>11.983333333333334</c:v>
                </c:pt>
                <c:pt idx="3546">
                  <c:v>11.986666666666684</c:v>
                </c:pt>
                <c:pt idx="3547">
                  <c:v>11.99</c:v>
                </c:pt>
                <c:pt idx="3548">
                  <c:v>11.993333333333334</c:v>
                </c:pt>
                <c:pt idx="3549">
                  <c:v>11.996666666666682</c:v>
                </c:pt>
                <c:pt idx="3550">
                  <c:v>12</c:v>
                </c:pt>
                <c:pt idx="3551">
                  <c:v>12.003333333333334</c:v>
                </c:pt>
                <c:pt idx="3552">
                  <c:v>12.006666666666682</c:v>
                </c:pt>
                <c:pt idx="3553">
                  <c:v>12.01</c:v>
                </c:pt>
                <c:pt idx="3554">
                  <c:v>12.013333333333334</c:v>
                </c:pt>
                <c:pt idx="3555">
                  <c:v>12.016666666666676</c:v>
                </c:pt>
                <c:pt idx="3556">
                  <c:v>12.02</c:v>
                </c:pt>
                <c:pt idx="3557">
                  <c:v>12.023333333333333</c:v>
                </c:pt>
                <c:pt idx="3558">
                  <c:v>12.026666666666674</c:v>
                </c:pt>
                <c:pt idx="3559">
                  <c:v>12.03</c:v>
                </c:pt>
                <c:pt idx="3560">
                  <c:v>12.033333333333333</c:v>
                </c:pt>
                <c:pt idx="3561">
                  <c:v>12.036666666666672</c:v>
                </c:pt>
                <c:pt idx="3562">
                  <c:v>12.04</c:v>
                </c:pt>
                <c:pt idx="3563">
                  <c:v>12.043333333333333</c:v>
                </c:pt>
                <c:pt idx="3564">
                  <c:v>12.04666666666667</c:v>
                </c:pt>
                <c:pt idx="3565">
                  <c:v>12.05</c:v>
                </c:pt>
                <c:pt idx="3566">
                  <c:v>12.053333333333336</c:v>
                </c:pt>
                <c:pt idx="3567">
                  <c:v>12.056666666666684</c:v>
                </c:pt>
                <c:pt idx="3568">
                  <c:v>12.06</c:v>
                </c:pt>
                <c:pt idx="3569">
                  <c:v>12.063333333333334</c:v>
                </c:pt>
                <c:pt idx="3570">
                  <c:v>12.066666666666684</c:v>
                </c:pt>
                <c:pt idx="3571">
                  <c:v>12.07</c:v>
                </c:pt>
                <c:pt idx="3572">
                  <c:v>12.073333333333334</c:v>
                </c:pt>
                <c:pt idx="3573">
                  <c:v>12.076666666666682</c:v>
                </c:pt>
                <c:pt idx="3574">
                  <c:v>12.08</c:v>
                </c:pt>
                <c:pt idx="3575">
                  <c:v>12.083333333333334</c:v>
                </c:pt>
                <c:pt idx="3576">
                  <c:v>12.086666666666682</c:v>
                </c:pt>
                <c:pt idx="3577">
                  <c:v>12.09</c:v>
                </c:pt>
                <c:pt idx="3578">
                  <c:v>12.093333333333334</c:v>
                </c:pt>
                <c:pt idx="3579">
                  <c:v>12.096666666666676</c:v>
                </c:pt>
                <c:pt idx="3580">
                  <c:v>12.1</c:v>
                </c:pt>
                <c:pt idx="3581">
                  <c:v>12.103333333333333</c:v>
                </c:pt>
                <c:pt idx="3582">
                  <c:v>12.106666666666674</c:v>
                </c:pt>
                <c:pt idx="3583">
                  <c:v>12.11</c:v>
                </c:pt>
                <c:pt idx="3584">
                  <c:v>12.113333333333333</c:v>
                </c:pt>
                <c:pt idx="3585">
                  <c:v>12.116666666666672</c:v>
                </c:pt>
                <c:pt idx="3586">
                  <c:v>12.12</c:v>
                </c:pt>
                <c:pt idx="3587">
                  <c:v>12.123333333333333</c:v>
                </c:pt>
                <c:pt idx="3588">
                  <c:v>12.12666666666667</c:v>
                </c:pt>
                <c:pt idx="3589">
                  <c:v>12.13</c:v>
                </c:pt>
                <c:pt idx="3590">
                  <c:v>12.133333333333333</c:v>
                </c:pt>
                <c:pt idx="3591">
                  <c:v>12.13666666666667</c:v>
                </c:pt>
                <c:pt idx="3592">
                  <c:v>12.14</c:v>
                </c:pt>
                <c:pt idx="3593">
                  <c:v>12.143333333333333</c:v>
                </c:pt>
                <c:pt idx="3594">
                  <c:v>12.14666666666667</c:v>
                </c:pt>
                <c:pt idx="3595">
                  <c:v>12.15</c:v>
                </c:pt>
                <c:pt idx="3596">
                  <c:v>12.153333333333334</c:v>
                </c:pt>
                <c:pt idx="3597">
                  <c:v>12.156666666666682</c:v>
                </c:pt>
                <c:pt idx="3598">
                  <c:v>12.16</c:v>
                </c:pt>
                <c:pt idx="3599">
                  <c:v>12.163333333333334</c:v>
                </c:pt>
                <c:pt idx="3600">
                  <c:v>12.166666666666682</c:v>
                </c:pt>
                <c:pt idx="3601">
                  <c:v>12.17</c:v>
                </c:pt>
                <c:pt idx="3602">
                  <c:v>12.173333333333334</c:v>
                </c:pt>
                <c:pt idx="3603">
                  <c:v>12.176666666666682</c:v>
                </c:pt>
                <c:pt idx="3604">
                  <c:v>12.18</c:v>
                </c:pt>
                <c:pt idx="3605">
                  <c:v>12.183333333333334</c:v>
                </c:pt>
                <c:pt idx="3606">
                  <c:v>12.186666666666676</c:v>
                </c:pt>
                <c:pt idx="3607">
                  <c:v>12.19</c:v>
                </c:pt>
                <c:pt idx="3608">
                  <c:v>12.193333333333333</c:v>
                </c:pt>
                <c:pt idx="3609">
                  <c:v>12.196666666666674</c:v>
                </c:pt>
                <c:pt idx="3610">
                  <c:v>12.2</c:v>
                </c:pt>
                <c:pt idx="3611">
                  <c:v>12.203333333333333</c:v>
                </c:pt>
                <c:pt idx="3612">
                  <c:v>12.206666666666672</c:v>
                </c:pt>
                <c:pt idx="3613">
                  <c:v>12.21</c:v>
                </c:pt>
                <c:pt idx="3614">
                  <c:v>12.213333333333333</c:v>
                </c:pt>
                <c:pt idx="3615">
                  <c:v>12.21666666666667</c:v>
                </c:pt>
                <c:pt idx="3616">
                  <c:v>12.22</c:v>
                </c:pt>
                <c:pt idx="3617">
                  <c:v>12.223333333333333</c:v>
                </c:pt>
                <c:pt idx="3618">
                  <c:v>12.22666666666667</c:v>
                </c:pt>
                <c:pt idx="3619">
                  <c:v>12.23</c:v>
                </c:pt>
                <c:pt idx="3620">
                  <c:v>12.233333333333333</c:v>
                </c:pt>
                <c:pt idx="3621">
                  <c:v>12.236666666666666</c:v>
                </c:pt>
                <c:pt idx="3622">
                  <c:v>12.24</c:v>
                </c:pt>
                <c:pt idx="3623">
                  <c:v>12.243333333333331</c:v>
                </c:pt>
                <c:pt idx="3624">
                  <c:v>12.246666666666666</c:v>
                </c:pt>
                <c:pt idx="3625">
                  <c:v>12.25</c:v>
                </c:pt>
                <c:pt idx="3626">
                  <c:v>12.253333333333334</c:v>
                </c:pt>
                <c:pt idx="3627">
                  <c:v>12.256666666666682</c:v>
                </c:pt>
                <c:pt idx="3628">
                  <c:v>12.26</c:v>
                </c:pt>
                <c:pt idx="3629">
                  <c:v>12.263333333333334</c:v>
                </c:pt>
                <c:pt idx="3630">
                  <c:v>12.266666666666676</c:v>
                </c:pt>
                <c:pt idx="3631">
                  <c:v>12.27</c:v>
                </c:pt>
                <c:pt idx="3632">
                  <c:v>12.273333333333333</c:v>
                </c:pt>
                <c:pt idx="3633">
                  <c:v>12.276666666666674</c:v>
                </c:pt>
                <c:pt idx="3634">
                  <c:v>12.28</c:v>
                </c:pt>
                <c:pt idx="3635">
                  <c:v>12.283333333333333</c:v>
                </c:pt>
                <c:pt idx="3636">
                  <c:v>12.286666666666672</c:v>
                </c:pt>
                <c:pt idx="3637">
                  <c:v>12.29</c:v>
                </c:pt>
                <c:pt idx="3638">
                  <c:v>12.293333333333333</c:v>
                </c:pt>
                <c:pt idx="3639">
                  <c:v>12.29666666666667</c:v>
                </c:pt>
                <c:pt idx="3640">
                  <c:v>12.3</c:v>
                </c:pt>
                <c:pt idx="3641">
                  <c:v>12.303333333333336</c:v>
                </c:pt>
                <c:pt idx="3642">
                  <c:v>12.306666666666684</c:v>
                </c:pt>
                <c:pt idx="3643">
                  <c:v>12.31</c:v>
                </c:pt>
                <c:pt idx="3644">
                  <c:v>12.313333333333334</c:v>
                </c:pt>
                <c:pt idx="3645">
                  <c:v>12.316666666666684</c:v>
                </c:pt>
                <c:pt idx="3646">
                  <c:v>12.32</c:v>
                </c:pt>
                <c:pt idx="3647">
                  <c:v>12.323333333333334</c:v>
                </c:pt>
                <c:pt idx="3648">
                  <c:v>12.326666666666682</c:v>
                </c:pt>
                <c:pt idx="3649">
                  <c:v>12.33</c:v>
                </c:pt>
                <c:pt idx="3650">
                  <c:v>12.333333333333334</c:v>
                </c:pt>
                <c:pt idx="3651">
                  <c:v>12.336666666666682</c:v>
                </c:pt>
                <c:pt idx="3652">
                  <c:v>12.34</c:v>
                </c:pt>
                <c:pt idx="3653">
                  <c:v>12.343333333333334</c:v>
                </c:pt>
                <c:pt idx="3654">
                  <c:v>12.346666666666676</c:v>
                </c:pt>
                <c:pt idx="3655">
                  <c:v>12.350000000000014</c:v>
                </c:pt>
                <c:pt idx="3656">
                  <c:v>12.353333333333351</c:v>
                </c:pt>
                <c:pt idx="3657">
                  <c:v>12.356666666666692</c:v>
                </c:pt>
                <c:pt idx="3658">
                  <c:v>12.360000000000014</c:v>
                </c:pt>
                <c:pt idx="3659">
                  <c:v>12.363333333333347</c:v>
                </c:pt>
                <c:pt idx="3660">
                  <c:v>12.366666666666692</c:v>
                </c:pt>
                <c:pt idx="3661">
                  <c:v>12.370000000000006</c:v>
                </c:pt>
                <c:pt idx="3662">
                  <c:v>12.373333333333347</c:v>
                </c:pt>
                <c:pt idx="3663">
                  <c:v>12.376666666666688</c:v>
                </c:pt>
                <c:pt idx="3664">
                  <c:v>12.38</c:v>
                </c:pt>
                <c:pt idx="3665">
                  <c:v>12.383333333333336</c:v>
                </c:pt>
                <c:pt idx="3666">
                  <c:v>12.386666666666684</c:v>
                </c:pt>
                <c:pt idx="3667">
                  <c:v>12.39</c:v>
                </c:pt>
                <c:pt idx="3668">
                  <c:v>12.393333333333334</c:v>
                </c:pt>
                <c:pt idx="3669">
                  <c:v>12.396666666666684</c:v>
                </c:pt>
                <c:pt idx="3670">
                  <c:v>12.4</c:v>
                </c:pt>
                <c:pt idx="3671">
                  <c:v>12.403333333333334</c:v>
                </c:pt>
                <c:pt idx="3672">
                  <c:v>12.406666666666682</c:v>
                </c:pt>
                <c:pt idx="3673">
                  <c:v>12.41</c:v>
                </c:pt>
                <c:pt idx="3674">
                  <c:v>12.413333333333334</c:v>
                </c:pt>
                <c:pt idx="3675">
                  <c:v>12.416666666666682</c:v>
                </c:pt>
                <c:pt idx="3676">
                  <c:v>12.42</c:v>
                </c:pt>
                <c:pt idx="3677">
                  <c:v>12.423333333333334</c:v>
                </c:pt>
                <c:pt idx="3678">
                  <c:v>12.426666666666682</c:v>
                </c:pt>
                <c:pt idx="3679">
                  <c:v>12.43</c:v>
                </c:pt>
                <c:pt idx="3680">
                  <c:v>12.433333333333334</c:v>
                </c:pt>
                <c:pt idx="3681">
                  <c:v>12.436666666666676</c:v>
                </c:pt>
                <c:pt idx="3682">
                  <c:v>12.44</c:v>
                </c:pt>
                <c:pt idx="3683">
                  <c:v>12.443333333333333</c:v>
                </c:pt>
                <c:pt idx="3684">
                  <c:v>12.446666666666674</c:v>
                </c:pt>
                <c:pt idx="3685">
                  <c:v>12.450000000000006</c:v>
                </c:pt>
                <c:pt idx="3686">
                  <c:v>12.453333333333347</c:v>
                </c:pt>
                <c:pt idx="3687">
                  <c:v>12.456666666666692</c:v>
                </c:pt>
                <c:pt idx="3688">
                  <c:v>12.46</c:v>
                </c:pt>
                <c:pt idx="3689">
                  <c:v>12.463333333333336</c:v>
                </c:pt>
                <c:pt idx="3690">
                  <c:v>12.466666666666685</c:v>
                </c:pt>
                <c:pt idx="3691">
                  <c:v>12.47</c:v>
                </c:pt>
                <c:pt idx="3692">
                  <c:v>12.473333333333334</c:v>
                </c:pt>
                <c:pt idx="3693">
                  <c:v>12.476666666666684</c:v>
                </c:pt>
                <c:pt idx="3694">
                  <c:v>12.48</c:v>
                </c:pt>
                <c:pt idx="3695">
                  <c:v>12.483333333333334</c:v>
                </c:pt>
                <c:pt idx="3696">
                  <c:v>12.486666666666684</c:v>
                </c:pt>
                <c:pt idx="3697">
                  <c:v>12.49</c:v>
                </c:pt>
                <c:pt idx="3698">
                  <c:v>12.493333333333334</c:v>
                </c:pt>
                <c:pt idx="3699">
                  <c:v>12.496666666666682</c:v>
                </c:pt>
                <c:pt idx="3700">
                  <c:v>12.5</c:v>
                </c:pt>
                <c:pt idx="3701">
                  <c:v>12.503333333333334</c:v>
                </c:pt>
                <c:pt idx="3702">
                  <c:v>12.506666666666682</c:v>
                </c:pt>
                <c:pt idx="3703">
                  <c:v>12.51</c:v>
                </c:pt>
                <c:pt idx="3704">
                  <c:v>12.513333333333334</c:v>
                </c:pt>
                <c:pt idx="3705">
                  <c:v>12.516666666666676</c:v>
                </c:pt>
                <c:pt idx="3706">
                  <c:v>12.52</c:v>
                </c:pt>
                <c:pt idx="3707">
                  <c:v>12.523333333333333</c:v>
                </c:pt>
                <c:pt idx="3708">
                  <c:v>12.526666666666674</c:v>
                </c:pt>
                <c:pt idx="3709">
                  <c:v>12.53</c:v>
                </c:pt>
                <c:pt idx="3710">
                  <c:v>12.533333333333333</c:v>
                </c:pt>
                <c:pt idx="3711">
                  <c:v>12.536666666666672</c:v>
                </c:pt>
                <c:pt idx="3712">
                  <c:v>12.54</c:v>
                </c:pt>
                <c:pt idx="3713">
                  <c:v>12.543333333333333</c:v>
                </c:pt>
                <c:pt idx="3714">
                  <c:v>12.54666666666667</c:v>
                </c:pt>
                <c:pt idx="3715">
                  <c:v>12.55</c:v>
                </c:pt>
                <c:pt idx="3716">
                  <c:v>12.553333333333336</c:v>
                </c:pt>
                <c:pt idx="3717">
                  <c:v>12.556666666666684</c:v>
                </c:pt>
                <c:pt idx="3718">
                  <c:v>12.56</c:v>
                </c:pt>
                <c:pt idx="3719">
                  <c:v>12.563333333333334</c:v>
                </c:pt>
                <c:pt idx="3720">
                  <c:v>12.566666666666684</c:v>
                </c:pt>
                <c:pt idx="3721">
                  <c:v>12.57</c:v>
                </c:pt>
                <c:pt idx="3722">
                  <c:v>12.573333333333334</c:v>
                </c:pt>
                <c:pt idx="3723">
                  <c:v>12.576666666666682</c:v>
                </c:pt>
                <c:pt idx="3724">
                  <c:v>12.58</c:v>
                </c:pt>
                <c:pt idx="3725">
                  <c:v>12.583333333333334</c:v>
                </c:pt>
                <c:pt idx="3726">
                  <c:v>12.586666666666682</c:v>
                </c:pt>
                <c:pt idx="3727">
                  <c:v>12.59</c:v>
                </c:pt>
                <c:pt idx="3728">
                  <c:v>12.593333333333334</c:v>
                </c:pt>
                <c:pt idx="3729">
                  <c:v>12.596666666666676</c:v>
                </c:pt>
                <c:pt idx="3730">
                  <c:v>12.6</c:v>
                </c:pt>
                <c:pt idx="3731">
                  <c:v>12.603333333333333</c:v>
                </c:pt>
                <c:pt idx="3732">
                  <c:v>12.606666666666674</c:v>
                </c:pt>
                <c:pt idx="3733">
                  <c:v>12.61</c:v>
                </c:pt>
                <c:pt idx="3734">
                  <c:v>12.613333333333333</c:v>
                </c:pt>
                <c:pt idx="3735">
                  <c:v>12.616666666666672</c:v>
                </c:pt>
                <c:pt idx="3736">
                  <c:v>12.62</c:v>
                </c:pt>
                <c:pt idx="3737">
                  <c:v>12.623333333333333</c:v>
                </c:pt>
                <c:pt idx="3738">
                  <c:v>12.62666666666667</c:v>
                </c:pt>
                <c:pt idx="3739">
                  <c:v>12.63</c:v>
                </c:pt>
                <c:pt idx="3740">
                  <c:v>12.633333333333333</c:v>
                </c:pt>
                <c:pt idx="3741">
                  <c:v>12.63666666666667</c:v>
                </c:pt>
                <c:pt idx="3742">
                  <c:v>12.64</c:v>
                </c:pt>
                <c:pt idx="3743">
                  <c:v>12.643333333333333</c:v>
                </c:pt>
                <c:pt idx="3744">
                  <c:v>12.64666666666667</c:v>
                </c:pt>
                <c:pt idx="3745">
                  <c:v>12.65</c:v>
                </c:pt>
                <c:pt idx="3746">
                  <c:v>12.653333333333334</c:v>
                </c:pt>
                <c:pt idx="3747">
                  <c:v>12.656666666666682</c:v>
                </c:pt>
                <c:pt idx="3748">
                  <c:v>12.66</c:v>
                </c:pt>
                <c:pt idx="3749">
                  <c:v>12.663333333333334</c:v>
                </c:pt>
                <c:pt idx="3750">
                  <c:v>12.666666666666682</c:v>
                </c:pt>
                <c:pt idx="3751">
                  <c:v>12.67</c:v>
                </c:pt>
                <c:pt idx="3752">
                  <c:v>12.673333333333334</c:v>
                </c:pt>
                <c:pt idx="3753">
                  <c:v>12.676666666666682</c:v>
                </c:pt>
                <c:pt idx="3754">
                  <c:v>12.68</c:v>
                </c:pt>
                <c:pt idx="3755">
                  <c:v>12.683333333333334</c:v>
                </c:pt>
                <c:pt idx="3756">
                  <c:v>12.686666666666676</c:v>
                </c:pt>
                <c:pt idx="3757">
                  <c:v>12.69</c:v>
                </c:pt>
                <c:pt idx="3758">
                  <c:v>12.693333333333333</c:v>
                </c:pt>
                <c:pt idx="3759">
                  <c:v>12.696666666666674</c:v>
                </c:pt>
                <c:pt idx="3760">
                  <c:v>12.7</c:v>
                </c:pt>
                <c:pt idx="3761">
                  <c:v>12.703333333333333</c:v>
                </c:pt>
                <c:pt idx="3762">
                  <c:v>12.706666666666672</c:v>
                </c:pt>
                <c:pt idx="3763">
                  <c:v>12.71</c:v>
                </c:pt>
                <c:pt idx="3764">
                  <c:v>12.713333333333333</c:v>
                </c:pt>
                <c:pt idx="3765">
                  <c:v>12.71666666666667</c:v>
                </c:pt>
                <c:pt idx="3766">
                  <c:v>12.72</c:v>
                </c:pt>
                <c:pt idx="3767">
                  <c:v>12.723333333333333</c:v>
                </c:pt>
                <c:pt idx="3768">
                  <c:v>12.72666666666667</c:v>
                </c:pt>
                <c:pt idx="3769">
                  <c:v>12.73</c:v>
                </c:pt>
                <c:pt idx="3770">
                  <c:v>12.733333333333333</c:v>
                </c:pt>
                <c:pt idx="3771">
                  <c:v>12.736666666666666</c:v>
                </c:pt>
                <c:pt idx="3772">
                  <c:v>12.74</c:v>
                </c:pt>
                <c:pt idx="3773">
                  <c:v>12.743333333333331</c:v>
                </c:pt>
                <c:pt idx="3774">
                  <c:v>12.746666666666666</c:v>
                </c:pt>
                <c:pt idx="3775">
                  <c:v>12.75</c:v>
                </c:pt>
                <c:pt idx="3776">
                  <c:v>12.753333333333334</c:v>
                </c:pt>
                <c:pt idx="3777">
                  <c:v>12.756666666666682</c:v>
                </c:pt>
                <c:pt idx="3778">
                  <c:v>12.76</c:v>
                </c:pt>
                <c:pt idx="3779">
                  <c:v>12.763333333333334</c:v>
                </c:pt>
                <c:pt idx="3780">
                  <c:v>12.766666666666676</c:v>
                </c:pt>
                <c:pt idx="3781">
                  <c:v>12.77</c:v>
                </c:pt>
                <c:pt idx="3782">
                  <c:v>12.773333333333333</c:v>
                </c:pt>
                <c:pt idx="3783">
                  <c:v>12.776666666666674</c:v>
                </c:pt>
                <c:pt idx="3784">
                  <c:v>12.78</c:v>
                </c:pt>
                <c:pt idx="3785">
                  <c:v>12.783333333333333</c:v>
                </c:pt>
                <c:pt idx="3786">
                  <c:v>12.786666666666672</c:v>
                </c:pt>
                <c:pt idx="3787">
                  <c:v>12.79</c:v>
                </c:pt>
                <c:pt idx="3788">
                  <c:v>12.793333333333333</c:v>
                </c:pt>
                <c:pt idx="3789">
                  <c:v>12.79666666666667</c:v>
                </c:pt>
                <c:pt idx="3790">
                  <c:v>12.8</c:v>
                </c:pt>
                <c:pt idx="3791">
                  <c:v>12.803333333333336</c:v>
                </c:pt>
                <c:pt idx="3792">
                  <c:v>12.806666666666684</c:v>
                </c:pt>
                <c:pt idx="3793">
                  <c:v>12.81</c:v>
                </c:pt>
                <c:pt idx="3794">
                  <c:v>12.813333333333334</c:v>
                </c:pt>
                <c:pt idx="3795">
                  <c:v>12.816666666666684</c:v>
                </c:pt>
                <c:pt idx="3796">
                  <c:v>12.82</c:v>
                </c:pt>
                <c:pt idx="3797">
                  <c:v>12.823333333333334</c:v>
                </c:pt>
                <c:pt idx="3798">
                  <c:v>12.826666666666682</c:v>
                </c:pt>
                <c:pt idx="3799">
                  <c:v>12.83</c:v>
                </c:pt>
                <c:pt idx="3800">
                  <c:v>12.833333333333334</c:v>
                </c:pt>
                <c:pt idx="3801">
                  <c:v>12.836666666666682</c:v>
                </c:pt>
                <c:pt idx="3802">
                  <c:v>12.84</c:v>
                </c:pt>
                <c:pt idx="3803">
                  <c:v>12.843333333333334</c:v>
                </c:pt>
                <c:pt idx="3804">
                  <c:v>12.846666666666676</c:v>
                </c:pt>
                <c:pt idx="3805">
                  <c:v>12.850000000000014</c:v>
                </c:pt>
                <c:pt idx="3806">
                  <c:v>12.853333333333351</c:v>
                </c:pt>
                <c:pt idx="3807">
                  <c:v>12.856666666666692</c:v>
                </c:pt>
                <c:pt idx="3808">
                  <c:v>12.860000000000014</c:v>
                </c:pt>
                <c:pt idx="3809">
                  <c:v>12.863333333333347</c:v>
                </c:pt>
                <c:pt idx="3810">
                  <c:v>12.866666666666692</c:v>
                </c:pt>
                <c:pt idx="3811">
                  <c:v>12.870000000000006</c:v>
                </c:pt>
                <c:pt idx="3812">
                  <c:v>12.873333333333347</c:v>
                </c:pt>
                <c:pt idx="3813">
                  <c:v>12.876666666666688</c:v>
                </c:pt>
                <c:pt idx="3814">
                  <c:v>12.88</c:v>
                </c:pt>
                <c:pt idx="3815">
                  <c:v>12.883333333333336</c:v>
                </c:pt>
                <c:pt idx="3816">
                  <c:v>12.886666666666684</c:v>
                </c:pt>
                <c:pt idx="3817">
                  <c:v>12.89</c:v>
                </c:pt>
                <c:pt idx="3818">
                  <c:v>12.893333333333334</c:v>
                </c:pt>
                <c:pt idx="3819">
                  <c:v>12.896666666666684</c:v>
                </c:pt>
                <c:pt idx="3820">
                  <c:v>12.9</c:v>
                </c:pt>
                <c:pt idx="3821">
                  <c:v>12.903333333333334</c:v>
                </c:pt>
                <c:pt idx="3822">
                  <c:v>12.906666666666682</c:v>
                </c:pt>
                <c:pt idx="3823">
                  <c:v>12.91</c:v>
                </c:pt>
                <c:pt idx="3824">
                  <c:v>12.913333333333334</c:v>
                </c:pt>
                <c:pt idx="3825">
                  <c:v>12.916666666666682</c:v>
                </c:pt>
                <c:pt idx="3826">
                  <c:v>12.92</c:v>
                </c:pt>
                <c:pt idx="3827">
                  <c:v>12.923333333333334</c:v>
                </c:pt>
                <c:pt idx="3828">
                  <c:v>12.926666666666682</c:v>
                </c:pt>
                <c:pt idx="3829">
                  <c:v>12.93</c:v>
                </c:pt>
                <c:pt idx="3830">
                  <c:v>12.933333333333334</c:v>
                </c:pt>
                <c:pt idx="3831">
                  <c:v>12.936666666666676</c:v>
                </c:pt>
                <c:pt idx="3832">
                  <c:v>12.94</c:v>
                </c:pt>
                <c:pt idx="3833">
                  <c:v>12.943333333333333</c:v>
                </c:pt>
                <c:pt idx="3834">
                  <c:v>12.946666666666674</c:v>
                </c:pt>
                <c:pt idx="3835">
                  <c:v>12.950000000000006</c:v>
                </c:pt>
                <c:pt idx="3836">
                  <c:v>12.953333333333347</c:v>
                </c:pt>
                <c:pt idx="3837">
                  <c:v>12.956666666666692</c:v>
                </c:pt>
                <c:pt idx="3838">
                  <c:v>12.96</c:v>
                </c:pt>
                <c:pt idx="3839">
                  <c:v>12.963333333333336</c:v>
                </c:pt>
                <c:pt idx="3840">
                  <c:v>12.966666666666685</c:v>
                </c:pt>
                <c:pt idx="3841">
                  <c:v>12.97</c:v>
                </c:pt>
                <c:pt idx="3842">
                  <c:v>12.973333333333334</c:v>
                </c:pt>
                <c:pt idx="3843">
                  <c:v>12.976666666666684</c:v>
                </c:pt>
                <c:pt idx="3844">
                  <c:v>12.98</c:v>
                </c:pt>
                <c:pt idx="3845">
                  <c:v>12.983333333333334</c:v>
                </c:pt>
                <c:pt idx="3846">
                  <c:v>12.986666666666684</c:v>
                </c:pt>
                <c:pt idx="3847">
                  <c:v>12.99</c:v>
                </c:pt>
                <c:pt idx="3848">
                  <c:v>12.993333333333334</c:v>
                </c:pt>
                <c:pt idx="3849">
                  <c:v>12.996666666666682</c:v>
                </c:pt>
                <c:pt idx="3850">
                  <c:v>13</c:v>
                </c:pt>
                <c:pt idx="3851">
                  <c:v>13.003333333333334</c:v>
                </c:pt>
                <c:pt idx="3852">
                  <c:v>13.006666666666682</c:v>
                </c:pt>
                <c:pt idx="3853">
                  <c:v>13.01</c:v>
                </c:pt>
                <c:pt idx="3854">
                  <c:v>13.013333333333334</c:v>
                </c:pt>
                <c:pt idx="3855">
                  <c:v>13.016666666666676</c:v>
                </c:pt>
                <c:pt idx="3856">
                  <c:v>13.02</c:v>
                </c:pt>
                <c:pt idx="3857">
                  <c:v>13.023333333333333</c:v>
                </c:pt>
                <c:pt idx="3858">
                  <c:v>13.026666666666674</c:v>
                </c:pt>
                <c:pt idx="3859">
                  <c:v>13.03</c:v>
                </c:pt>
                <c:pt idx="3860">
                  <c:v>13.033333333333333</c:v>
                </c:pt>
                <c:pt idx="3861">
                  <c:v>13.036666666666672</c:v>
                </c:pt>
                <c:pt idx="3862">
                  <c:v>13.04</c:v>
                </c:pt>
                <c:pt idx="3863">
                  <c:v>13.043333333333333</c:v>
                </c:pt>
                <c:pt idx="3864">
                  <c:v>13.04666666666667</c:v>
                </c:pt>
                <c:pt idx="3865">
                  <c:v>13.05</c:v>
                </c:pt>
                <c:pt idx="3866">
                  <c:v>13.053333333333336</c:v>
                </c:pt>
                <c:pt idx="3867">
                  <c:v>13.056666666666684</c:v>
                </c:pt>
                <c:pt idx="3868">
                  <c:v>13.06</c:v>
                </c:pt>
                <c:pt idx="3869">
                  <c:v>13.063333333333334</c:v>
                </c:pt>
                <c:pt idx="3870">
                  <c:v>13.066666666666684</c:v>
                </c:pt>
                <c:pt idx="3871">
                  <c:v>13.07</c:v>
                </c:pt>
                <c:pt idx="3872">
                  <c:v>13.073333333333334</c:v>
                </c:pt>
                <c:pt idx="3873">
                  <c:v>13.076666666666682</c:v>
                </c:pt>
                <c:pt idx="3874">
                  <c:v>13.08</c:v>
                </c:pt>
                <c:pt idx="3875">
                  <c:v>13.083333333333334</c:v>
                </c:pt>
                <c:pt idx="3876">
                  <c:v>13.086666666666682</c:v>
                </c:pt>
                <c:pt idx="3877">
                  <c:v>13.09</c:v>
                </c:pt>
                <c:pt idx="3878">
                  <c:v>13.093333333333334</c:v>
                </c:pt>
                <c:pt idx="3879">
                  <c:v>13.096666666666676</c:v>
                </c:pt>
                <c:pt idx="3880">
                  <c:v>13.1</c:v>
                </c:pt>
                <c:pt idx="3881">
                  <c:v>13.103333333333333</c:v>
                </c:pt>
                <c:pt idx="3882">
                  <c:v>13.106666666666674</c:v>
                </c:pt>
                <c:pt idx="3883">
                  <c:v>13.11</c:v>
                </c:pt>
                <c:pt idx="3884">
                  <c:v>13.113333333333333</c:v>
                </c:pt>
                <c:pt idx="3885">
                  <c:v>13.116666666666672</c:v>
                </c:pt>
                <c:pt idx="3886">
                  <c:v>13.12</c:v>
                </c:pt>
                <c:pt idx="3887">
                  <c:v>13.123333333333333</c:v>
                </c:pt>
                <c:pt idx="3888">
                  <c:v>13.12666666666667</c:v>
                </c:pt>
                <c:pt idx="3889">
                  <c:v>13.13</c:v>
                </c:pt>
                <c:pt idx="3890">
                  <c:v>13.133333333333333</c:v>
                </c:pt>
                <c:pt idx="3891">
                  <c:v>13.13666666666667</c:v>
                </c:pt>
                <c:pt idx="3892">
                  <c:v>13.14</c:v>
                </c:pt>
                <c:pt idx="3893">
                  <c:v>13.143333333333333</c:v>
                </c:pt>
                <c:pt idx="3894">
                  <c:v>13.14666666666667</c:v>
                </c:pt>
                <c:pt idx="3895">
                  <c:v>13.15</c:v>
                </c:pt>
                <c:pt idx="3896">
                  <c:v>13.153333333333334</c:v>
                </c:pt>
                <c:pt idx="3897">
                  <c:v>13.156666666666682</c:v>
                </c:pt>
                <c:pt idx="3898">
                  <c:v>13.16</c:v>
                </c:pt>
                <c:pt idx="3899">
                  <c:v>13.163333333333334</c:v>
                </c:pt>
                <c:pt idx="3900">
                  <c:v>13.166666666666682</c:v>
                </c:pt>
                <c:pt idx="3901">
                  <c:v>13.17</c:v>
                </c:pt>
                <c:pt idx="3902">
                  <c:v>13.173333333333334</c:v>
                </c:pt>
                <c:pt idx="3903">
                  <c:v>13.176666666666682</c:v>
                </c:pt>
                <c:pt idx="3904">
                  <c:v>13.18</c:v>
                </c:pt>
                <c:pt idx="3905">
                  <c:v>13.183333333333334</c:v>
                </c:pt>
                <c:pt idx="3906">
                  <c:v>13.186666666666676</c:v>
                </c:pt>
                <c:pt idx="3907">
                  <c:v>13.19</c:v>
                </c:pt>
                <c:pt idx="3908">
                  <c:v>13.193333333333333</c:v>
                </c:pt>
                <c:pt idx="3909">
                  <c:v>13.196666666666674</c:v>
                </c:pt>
                <c:pt idx="3910">
                  <c:v>13.2</c:v>
                </c:pt>
                <c:pt idx="3911">
                  <c:v>13.203333333333333</c:v>
                </c:pt>
                <c:pt idx="3912">
                  <c:v>13.206666666666672</c:v>
                </c:pt>
                <c:pt idx="3913">
                  <c:v>13.21</c:v>
                </c:pt>
                <c:pt idx="3914">
                  <c:v>13.213333333333333</c:v>
                </c:pt>
                <c:pt idx="3915">
                  <c:v>13.21666666666667</c:v>
                </c:pt>
                <c:pt idx="3916">
                  <c:v>13.22</c:v>
                </c:pt>
                <c:pt idx="3917">
                  <c:v>13.223333333333333</c:v>
                </c:pt>
                <c:pt idx="3918">
                  <c:v>13.22666666666667</c:v>
                </c:pt>
                <c:pt idx="3919">
                  <c:v>13.23</c:v>
                </c:pt>
                <c:pt idx="3920">
                  <c:v>13.233333333333333</c:v>
                </c:pt>
                <c:pt idx="3921">
                  <c:v>13.236666666666666</c:v>
                </c:pt>
                <c:pt idx="3922">
                  <c:v>13.24</c:v>
                </c:pt>
                <c:pt idx="3923">
                  <c:v>13.243333333333331</c:v>
                </c:pt>
                <c:pt idx="3924">
                  <c:v>13.246666666666666</c:v>
                </c:pt>
                <c:pt idx="3925">
                  <c:v>13.25</c:v>
                </c:pt>
                <c:pt idx="3926">
                  <c:v>13.253333333333334</c:v>
                </c:pt>
                <c:pt idx="3927">
                  <c:v>13.256666666666682</c:v>
                </c:pt>
                <c:pt idx="3928">
                  <c:v>13.26</c:v>
                </c:pt>
                <c:pt idx="3929">
                  <c:v>13.263333333333334</c:v>
                </c:pt>
                <c:pt idx="3930">
                  <c:v>13.266666666666676</c:v>
                </c:pt>
                <c:pt idx="3931">
                  <c:v>13.27</c:v>
                </c:pt>
                <c:pt idx="3932">
                  <c:v>13.273333333333333</c:v>
                </c:pt>
                <c:pt idx="3933">
                  <c:v>13.276666666666674</c:v>
                </c:pt>
                <c:pt idx="3934">
                  <c:v>13.28</c:v>
                </c:pt>
                <c:pt idx="3935">
                  <c:v>13.283333333333333</c:v>
                </c:pt>
                <c:pt idx="3936">
                  <c:v>13.286666666666672</c:v>
                </c:pt>
                <c:pt idx="3937">
                  <c:v>13.29</c:v>
                </c:pt>
                <c:pt idx="3938">
                  <c:v>13.293333333333333</c:v>
                </c:pt>
                <c:pt idx="3939">
                  <c:v>13.29666666666667</c:v>
                </c:pt>
                <c:pt idx="3940">
                  <c:v>13.3</c:v>
                </c:pt>
                <c:pt idx="3941">
                  <c:v>13.303333333333336</c:v>
                </c:pt>
                <c:pt idx="3942">
                  <c:v>13.306666666666684</c:v>
                </c:pt>
                <c:pt idx="3943">
                  <c:v>13.31</c:v>
                </c:pt>
                <c:pt idx="3944">
                  <c:v>13.313333333333334</c:v>
                </c:pt>
                <c:pt idx="3945">
                  <c:v>13.316666666666684</c:v>
                </c:pt>
                <c:pt idx="3946">
                  <c:v>13.32</c:v>
                </c:pt>
                <c:pt idx="3947">
                  <c:v>13.323333333333334</c:v>
                </c:pt>
                <c:pt idx="3948">
                  <c:v>13.326666666666682</c:v>
                </c:pt>
                <c:pt idx="3949">
                  <c:v>13.33</c:v>
                </c:pt>
                <c:pt idx="3950">
                  <c:v>13.333333333333334</c:v>
                </c:pt>
                <c:pt idx="3951">
                  <c:v>13.336666666666682</c:v>
                </c:pt>
                <c:pt idx="3952">
                  <c:v>13.34</c:v>
                </c:pt>
                <c:pt idx="3953">
                  <c:v>13.343333333333334</c:v>
                </c:pt>
                <c:pt idx="3954">
                  <c:v>13.346666666666676</c:v>
                </c:pt>
                <c:pt idx="3955">
                  <c:v>13.350000000000014</c:v>
                </c:pt>
                <c:pt idx="3956">
                  <c:v>13.353333333333351</c:v>
                </c:pt>
                <c:pt idx="3957">
                  <c:v>13.356666666666692</c:v>
                </c:pt>
                <c:pt idx="3958">
                  <c:v>13.360000000000014</c:v>
                </c:pt>
                <c:pt idx="3959">
                  <c:v>13.363333333333347</c:v>
                </c:pt>
                <c:pt idx="3960">
                  <c:v>13.366666666666692</c:v>
                </c:pt>
                <c:pt idx="3961">
                  <c:v>13.370000000000006</c:v>
                </c:pt>
                <c:pt idx="3962">
                  <c:v>13.373333333333347</c:v>
                </c:pt>
                <c:pt idx="3963">
                  <c:v>13.376666666666688</c:v>
                </c:pt>
                <c:pt idx="3964">
                  <c:v>13.38</c:v>
                </c:pt>
                <c:pt idx="3965">
                  <c:v>13.383333333333336</c:v>
                </c:pt>
                <c:pt idx="3966">
                  <c:v>13.386666666666684</c:v>
                </c:pt>
                <c:pt idx="3967">
                  <c:v>13.39</c:v>
                </c:pt>
                <c:pt idx="3968">
                  <c:v>13.393333333333334</c:v>
                </c:pt>
                <c:pt idx="3969">
                  <c:v>13.396666666666684</c:v>
                </c:pt>
                <c:pt idx="3970">
                  <c:v>13.4</c:v>
                </c:pt>
                <c:pt idx="3971">
                  <c:v>13.403333333333334</c:v>
                </c:pt>
                <c:pt idx="3972">
                  <c:v>13.406666666666682</c:v>
                </c:pt>
                <c:pt idx="3973">
                  <c:v>13.41</c:v>
                </c:pt>
                <c:pt idx="3974">
                  <c:v>13.413333333333334</c:v>
                </c:pt>
                <c:pt idx="3975">
                  <c:v>13.416666666666682</c:v>
                </c:pt>
                <c:pt idx="3976">
                  <c:v>13.42</c:v>
                </c:pt>
                <c:pt idx="3977">
                  <c:v>13.423333333333334</c:v>
                </c:pt>
                <c:pt idx="3978">
                  <c:v>13.426666666666682</c:v>
                </c:pt>
                <c:pt idx="3979">
                  <c:v>13.43</c:v>
                </c:pt>
                <c:pt idx="3980">
                  <c:v>13.433333333333334</c:v>
                </c:pt>
                <c:pt idx="3981">
                  <c:v>13.436666666666676</c:v>
                </c:pt>
                <c:pt idx="3982">
                  <c:v>13.44</c:v>
                </c:pt>
                <c:pt idx="3983">
                  <c:v>13.443333333333333</c:v>
                </c:pt>
                <c:pt idx="3984">
                  <c:v>13.446666666666674</c:v>
                </c:pt>
                <c:pt idx="3985">
                  <c:v>13.450000000000006</c:v>
                </c:pt>
                <c:pt idx="3986">
                  <c:v>13.453333333333347</c:v>
                </c:pt>
                <c:pt idx="3987">
                  <c:v>13.456666666666692</c:v>
                </c:pt>
                <c:pt idx="3988">
                  <c:v>13.46</c:v>
                </c:pt>
                <c:pt idx="3989">
                  <c:v>13.463333333333336</c:v>
                </c:pt>
                <c:pt idx="3990">
                  <c:v>13.466666666666685</c:v>
                </c:pt>
                <c:pt idx="3991">
                  <c:v>13.47</c:v>
                </c:pt>
                <c:pt idx="3992">
                  <c:v>13.473333333333334</c:v>
                </c:pt>
                <c:pt idx="3993">
                  <c:v>13.476666666666684</c:v>
                </c:pt>
                <c:pt idx="3994">
                  <c:v>13.48</c:v>
                </c:pt>
                <c:pt idx="3995">
                  <c:v>13.483333333333334</c:v>
                </c:pt>
                <c:pt idx="3996">
                  <c:v>13.486666666666684</c:v>
                </c:pt>
                <c:pt idx="3997">
                  <c:v>13.49</c:v>
                </c:pt>
                <c:pt idx="3998">
                  <c:v>13.493333333333334</c:v>
                </c:pt>
                <c:pt idx="3999">
                  <c:v>13.496666666666682</c:v>
                </c:pt>
                <c:pt idx="4000">
                  <c:v>13.5</c:v>
                </c:pt>
                <c:pt idx="4001">
                  <c:v>13.503333333333334</c:v>
                </c:pt>
                <c:pt idx="4002">
                  <c:v>13.506666666666682</c:v>
                </c:pt>
                <c:pt idx="4003">
                  <c:v>13.51</c:v>
                </c:pt>
                <c:pt idx="4004">
                  <c:v>13.513333333333334</c:v>
                </c:pt>
                <c:pt idx="4005">
                  <c:v>13.516666666666676</c:v>
                </c:pt>
                <c:pt idx="4006">
                  <c:v>13.52</c:v>
                </c:pt>
                <c:pt idx="4007">
                  <c:v>13.523333333333333</c:v>
                </c:pt>
                <c:pt idx="4008">
                  <c:v>13.526666666666674</c:v>
                </c:pt>
                <c:pt idx="4009">
                  <c:v>13.53</c:v>
                </c:pt>
                <c:pt idx="4010">
                  <c:v>13.533333333333333</c:v>
                </c:pt>
                <c:pt idx="4011">
                  <c:v>13.536666666666672</c:v>
                </c:pt>
                <c:pt idx="4012">
                  <c:v>13.54</c:v>
                </c:pt>
                <c:pt idx="4013">
                  <c:v>13.543333333333333</c:v>
                </c:pt>
                <c:pt idx="4014">
                  <c:v>13.54666666666667</c:v>
                </c:pt>
                <c:pt idx="4015">
                  <c:v>13.55</c:v>
                </c:pt>
                <c:pt idx="4016">
                  <c:v>13.553333333333336</c:v>
                </c:pt>
                <c:pt idx="4017">
                  <c:v>13.556666666666684</c:v>
                </c:pt>
                <c:pt idx="4018">
                  <c:v>13.56</c:v>
                </c:pt>
                <c:pt idx="4019">
                  <c:v>13.563333333333334</c:v>
                </c:pt>
                <c:pt idx="4020">
                  <c:v>13.566666666666684</c:v>
                </c:pt>
                <c:pt idx="4021">
                  <c:v>13.57</c:v>
                </c:pt>
                <c:pt idx="4022">
                  <c:v>13.573333333333334</c:v>
                </c:pt>
                <c:pt idx="4023">
                  <c:v>13.576666666666682</c:v>
                </c:pt>
                <c:pt idx="4024">
                  <c:v>13.58</c:v>
                </c:pt>
                <c:pt idx="4025">
                  <c:v>13.583333333333334</c:v>
                </c:pt>
                <c:pt idx="4026">
                  <c:v>13.586666666666682</c:v>
                </c:pt>
                <c:pt idx="4027">
                  <c:v>13.59</c:v>
                </c:pt>
                <c:pt idx="4028">
                  <c:v>13.593333333333334</c:v>
                </c:pt>
                <c:pt idx="4029">
                  <c:v>13.596666666666676</c:v>
                </c:pt>
                <c:pt idx="4030">
                  <c:v>13.6</c:v>
                </c:pt>
                <c:pt idx="4031">
                  <c:v>13.603333333333333</c:v>
                </c:pt>
                <c:pt idx="4032">
                  <c:v>13.606666666666674</c:v>
                </c:pt>
                <c:pt idx="4033">
                  <c:v>13.61</c:v>
                </c:pt>
                <c:pt idx="4034">
                  <c:v>13.613333333333333</c:v>
                </c:pt>
                <c:pt idx="4035">
                  <c:v>13.616666666666672</c:v>
                </c:pt>
                <c:pt idx="4036">
                  <c:v>13.62</c:v>
                </c:pt>
                <c:pt idx="4037">
                  <c:v>13.623333333333333</c:v>
                </c:pt>
                <c:pt idx="4038">
                  <c:v>13.62666666666667</c:v>
                </c:pt>
                <c:pt idx="4039">
                  <c:v>13.63</c:v>
                </c:pt>
                <c:pt idx="4040">
                  <c:v>13.633333333333333</c:v>
                </c:pt>
                <c:pt idx="4041">
                  <c:v>13.63666666666667</c:v>
                </c:pt>
                <c:pt idx="4042">
                  <c:v>13.64</c:v>
                </c:pt>
                <c:pt idx="4043">
                  <c:v>13.643333333333333</c:v>
                </c:pt>
                <c:pt idx="4044">
                  <c:v>13.64666666666667</c:v>
                </c:pt>
                <c:pt idx="4045">
                  <c:v>13.65</c:v>
                </c:pt>
                <c:pt idx="4046">
                  <c:v>13.653333333333334</c:v>
                </c:pt>
                <c:pt idx="4047">
                  <c:v>13.656666666666682</c:v>
                </c:pt>
                <c:pt idx="4048">
                  <c:v>13.66</c:v>
                </c:pt>
                <c:pt idx="4049">
                  <c:v>13.663333333333334</c:v>
                </c:pt>
                <c:pt idx="4050">
                  <c:v>13.666666666666682</c:v>
                </c:pt>
                <c:pt idx="4051">
                  <c:v>13.67</c:v>
                </c:pt>
                <c:pt idx="4052">
                  <c:v>13.673333333333334</c:v>
                </c:pt>
                <c:pt idx="4053">
                  <c:v>13.676666666666682</c:v>
                </c:pt>
                <c:pt idx="4054">
                  <c:v>13.68</c:v>
                </c:pt>
                <c:pt idx="4055">
                  <c:v>13.683333333333334</c:v>
                </c:pt>
                <c:pt idx="4056">
                  <c:v>13.686666666666676</c:v>
                </c:pt>
                <c:pt idx="4057">
                  <c:v>13.69</c:v>
                </c:pt>
                <c:pt idx="4058">
                  <c:v>13.693333333333333</c:v>
                </c:pt>
                <c:pt idx="4059">
                  <c:v>13.696666666666674</c:v>
                </c:pt>
                <c:pt idx="4060">
                  <c:v>13.7</c:v>
                </c:pt>
                <c:pt idx="4061">
                  <c:v>13.703333333333333</c:v>
                </c:pt>
                <c:pt idx="4062">
                  <c:v>13.706666666666672</c:v>
                </c:pt>
                <c:pt idx="4063">
                  <c:v>13.71</c:v>
                </c:pt>
                <c:pt idx="4064">
                  <c:v>13.713333333333333</c:v>
                </c:pt>
                <c:pt idx="4065">
                  <c:v>13.71666666666667</c:v>
                </c:pt>
                <c:pt idx="4066">
                  <c:v>13.72</c:v>
                </c:pt>
                <c:pt idx="4067">
                  <c:v>13.723333333333333</c:v>
                </c:pt>
                <c:pt idx="4068">
                  <c:v>13.72666666666667</c:v>
                </c:pt>
                <c:pt idx="4069">
                  <c:v>13.73</c:v>
                </c:pt>
                <c:pt idx="4070">
                  <c:v>13.733333333333333</c:v>
                </c:pt>
                <c:pt idx="4071">
                  <c:v>13.736666666666666</c:v>
                </c:pt>
                <c:pt idx="4072">
                  <c:v>13.74</c:v>
                </c:pt>
                <c:pt idx="4073">
                  <c:v>13.743333333333331</c:v>
                </c:pt>
                <c:pt idx="4074">
                  <c:v>13.746666666666666</c:v>
                </c:pt>
                <c:pt idx="4075">
                  <c:v>13.75</c:v>
                </c:pt>
                <c:pt idx="4076">
                  <c:v>13.753333333333334</c:v>
                </c:pt>
                <c:pt idx="4077">
                  <c:v>13.756666666666682</c:v>
                </c:pt>
                <c:pt idx="4078">
                  <c:v>13.76</c:v>
                </c:pt>
                <c:pt idx="4079">
                  <c:v>13.763333333333334</c:v>
                </c:pt>
                <c:pt idx="4080">
                  <c:v>13.766666666666676</c:v>
                </c:pt>
                <c:pt idx="4081">
                  <c:v>13.77</c:v>
                </c:pt>
                <c:pt idx="4082">
                  <c:v>13.773333333333333</c:v>
                </c:pt>
                <c:pt idx="4083">
                  <c:v>13.776666666666674</c:v>
                </c:pt>
                <c:pt idx="4084">
                  <c:v>13.78</c:v>
                </c:pt>
                <c:pt idx="4085">
                  <c:v>13.783333333333333</c:v>
                </c:pt>
                <c:pt idx="4086">
                  <c:v>13.786666666666672</c:v>
                </c:pt>
                <c:pt idx="4087">
                  <c:v>13.79</c:v>
                </c:pt>
                <c:pt idx="4088">
                  <c:v>13.793333333333333</c:v>
                </c:pt>
                <c:pt idx="4089">
                  <c:v>13.79666666666667</c:v>
                </c:pt>
                <c:pt idx="4090">
                  <c:v>13.8</c:v>
                </c:pt>
                <c:pt idx="4091">
                  <c:v>13.803333333333336</c:v>
                </c:pt>
                <c:pt idx="4092">
                  <c:v>13.806666666666684</c:v>
                </c:pt>
                <c:pt idx="4093">
                  <c:v>13.81</c:v>
                </c:pt>
                <c:pt idx="4094">
                  <c:v>13.813333333333334</c:v>
                </c:pt>
                <c:pt idx="4095">
                  <c:v>13.816666666666684</c:v>
                </c:pt>
                <c:pt idx="4096">
                  <c:v>13.82</c:v>
                </c:pt>
                <c:pt idx="4097">
                  <c:v>13.823333333333334</c:v>
                </c:pt>
                <c:pt idx="4098">
                  <c:v>13.826666666666682</c:v>
                </c:pt>
                <c:pt idx="4099">
                  <c:v>13.83</c:v>
                </c:pt>
                <c:pt idx="4100">
                  <c:v>13.833333333333334</c:v>
                </c:pt>
                <c:pt idx="4101">
                  <c:v>13.836666666666682</c:v>
                </c:pt>
                <c:pt idx="4102">
                  <c:v>13.84</c:v>
                </c:pt>
                <c:pt idx="4103">
                  <c:v>13.843333333333334</c:v>
                </c:pt>
                <c:pt idx="4104">
                  <c:v>13.846666666666676</c:v>
                </c:pt>
                <c:pt idx="4105">
                  <c:v>13.850000000000014</c:v>
                </c:pt>
                <c:pt idx="4106">
                  <c:v>13.853333333333351</c:v>
                </c:pt>
                <c:pt idx="4107">
                  <c:v>13.856666666666692</c:v>
                </c:pt>
                <c:pt idx="4108">
                  <c:v>13.860000000000014</c:v>
                </c:pt>
                <c:pt idx="4109">
                  <c:v>13.863333333333347</c:v>
                </c:pt>
                <c:pt idx="4110">
                  <c:v>13.866666666666692</c:v>
                </c:pt>
                <c:pt idx="4111">
                  <c:v>13.870000000000006</c:v>
                </c:pt>
                <c:pt idx="4112">
                  <c:v>13.873333333333347</c:v>
                </c:pt>
                <c:pt idx="4113">
                  <c:v>13.876666666666688</c:v>
                </c:pt>
                <c:pt idx="4114">
                  <c:v>13.88</c:v>
                </c:pt>
                <c:pt idx="4115">
                  <c:v>13.883333333333336</c:v>
                </c:pt>
                <c:pt idx="4116">
                  <c:v>13.886666666666684</c:v>
                </c:pt>
                <c:pt idx="4117">
                  <c:v>13.89</c:v>
                </c:pt>
                <c:pt idx="4118">
                  <c:v>13.893333333333334</c:v>
                </c:pt>
                <c:pt idx="4119">
                  <c:v>13.896666666666684</c:v>
                </c:pt>
                <c:pt idx="4120">
                  <c:v>13.9</c:v>
                </c:pt>
                <c:pt idx="4121">
                  <c:v>13.903333333333334</c:v>
                </c:pt>
                <c:pt idx="4122">
                  <c:v>13.906666666666682</c:v>
                </c:pt>
                <c:pt idx="4123">
                  <c:v>13.91</c:v>
                </c:pt>
                <c:pt idx="4124">
                  <c:v>13.913333333333334</c:v>
                </c:pt>
                <c:pt idx="4125">
                  <c:v>13.916666666666682</c:v>
                </c:pt>
                <c:pt idx="4126">
                  <c:v>13.92</c:v>
                </c:pt>
                <c:pt idx="4127">
                  <c:v>13.923333333333334</c:v>
                </c:pt>
                <c:pt idx="4128">
                  <c:v>13.926666666666682</c:v>
                </c:pt>
                <c:pt idx="4129">
                  <c:v>13.93</c:v>
                </c:pt>
                <c:pt idx="4130">
                  <c:v>13.933333333333334</c:v>
                </c:pt>
                <c:pt idx="4131">
                  <c:v>13.936666666666676</c:v>
                </c:pt>
                <c:pt idx="4132">
                  <c:v>13.94</c:v>
                </c:pt>
                <c:pt idx="4133">
                  <c:v>13.943333333333333</c:v>
                </c:pt>
                <c:pt idx="4134">
                  <c:v>13.946666666666674</c:v>
                </c:pt>
                <c:pt idx="4135">
                  <c:v>13.950000000000006</c:v>
                </c:pt>
                <c:pt idx="4136">
                  <c:v>13.953333333333347</c:v>
                </c:pt>
                <c:pt idx="4137">
                  <c:v>13.956666666666692</c:v>
                </c:pt>
                <c:pt idx="4138">
                  <c:v>13.96</c:v>
                </c:pt>
                <c:pt idx="4139">
                  <c:v>13.963333333333336</c:v>
                </c:pt>
                <c:pt idx="4140">
                  <c:v>13.966666666666685</c:v>
                </c:pt>
                <c:pt idx="4141">
                  <c:v>13.97</c:v>
                </c:pt>
                <c:pt idx="4142">
                  <c:v>13.973333333333334</c:v>
                </c:pt>
                <c:pt idx="4143">
                  <c:v>13.976666666666684</c:v>
                </c:pt>
                <c:pt idx="4144">
                  <c:v>13.98</c:v>
                </c:pt>
                <c:pt idx="4145">
                  <c:v>13.983333333333334</c:v>
                </c:pt>
                <c:pt idx="4146">
                  <c:v>13.986666666666684</c:v>
                </c:pt>
                <c:pt idx="4147">
                  <c:v>13.99</c:v>
                </c:pt>
                <c:pt idx="4148">
                  <c:v>13.993333333333334</c:v>
                </c:pt>
                <c:pt idx="4149">
                  <c:v>13.996666666666682</c:v>
                </c:pt>
                <c:pt idx="4150">
                  <c:v>14</c:v>
                </c:pt>
                <c:pt idx="4151">
                  <c:v>14.003333333333334</c:v>
                </c:pt>
                <c:pt idx="4152">
                  <c:v>14.006666666666682</c:v>
                </c:pt>
                <c:pt idx="4153">
                  <c:v>14.01</c:v>
                </c:pt>
                <c:pt idx="4154">
                  <c:v>14.013333333333334</c:v>
                </c:pt>
                <c:pt idx="4155">
                  <c:v>14.016666666666676</c:v>
                </c:pt>
                <c:pt idx="4156">
                  <c:v>14.02</c:v>
                </c:pt>
                <c:pt idx="4157">
                  <c:v>14.023333333333333</c:v>
                </c:pt>
                <c:pt idx="4158">
                  <c:v>14.026666666666674</c:v>
                </c:pt>
                <c:pt idx="4159">
                  <c:v>14.03</c:v>
                </c:pt>
                <c:pt idx="4160">
                  <c:v>14.033333333333333</c:v>
                </c:pt>
                <c:pt idx="4161">
                  <c:v>14.036666666666672</c:v>
                </c:pt>
                <c:pt idx="4162">
                  <c:v>14.04</c:v>
                </c:pt>
                <c:pt idx="4163">
                  <c:v>14.043333333333333</c:v>
                </c:pt>
                <c:pt idx="4164">
                  <c:v>14.04666666666667</c:v>
                </c:pt>
                <c:pt idx="4165">
                  <c:v>14.05</c:v>
                </c:pt>
                <c:pt idx="4166">
                  <c:v>14.053333333333336</c:v>
                </c:pt>
                <c:pt idx="4167">
                  <c:v>14.056666666666684</c:v>
                </c:pt>
                <c:pt idx="4168">
                  <c:v>14.06</c:v>
                </c:pt>
                <c:pt idx="4169">
                  <c:v>14.063333333333334</c:v>
                </c:pt>
                <c:pt idx="4170">
                  <c:v>14.066666666666684</c:v>
                </c:pt>
                <c:pt idx="4171">
                  <c:v>14.07</c:v>
                </c:pt>
                <c:pt idx="4172">
                  <c:v>14.073333333333334</c:v>
                </c:pt>
                <c:pt idx="4173">
                  <c:v>14.076666666666682</c:v>
                </c:pt>
                <c:pt idx="4174">
                  <c:v>14.08</c:v>
                </c:pt>
                <c:pt idx="4175">
                  <c:v>14.083333333333334</c:v>
                </c:pt>
                <c:pt idx="4176">
                  <c:v>14.086666666666682</c:v>
                </c:pt>
                <c:pt idx="4177">
                  <c:v>14.09</c:v>
                </c:pt>
                <c:pt idx="4178">
                  <c:v>14.093333333333334</c:v>
                </c:pt>
                <c:pt idx="4179">
                  <c:v>14.096666666666676</c:v>
                </c:pt>
                <c:pt idx="4180">
                  <c:v>14.1</c:v>
                </c:pt>
                <c:pt idx="4181">
                  <c:v>14.103333333333333</c:v>
                </c:pt>
                <c:pt idx="4182">
                  <c:v>14.106666666666674</c:v>
                </c:pt>
                <c:pt idx="4183">
                  <c:v>14.11</c:v>
                </c:pt>
                <c:pt idx="4184">
                  <c:v>14.113333333333333</c:v>
                </c:pt>
                <c:pt idx="4185">
                  <c:v>14.116666666666672</c:v>
                </c:pt>
                <c:pt idx="4186">
                  <c:v>14.12</c:v>
                </c:pt>
                <c:pt idx="4187">
                  <c:v>14.123333333333333</c:v>
                </c:pt>
                <c:pt idx="4188">
                  <c:v>14.12666666666667</c:v>
                </c:pt>
                <c:pt idx="4189">
                  <c:v>14.13</c:v>
                </c:pt>
                <c:pt idx="4190">
                  <c:v>14.133333333333333</c:v>
                </c:pt>
                <c:pt idx="4191">
                  <c:v>14.13666666666667</c:v>
                </c:pt>
                <c:pt idx="4192">
                  <c:v>14.14</c:v>
                </c:pt>
                <c:pt idx="4193">
                  <c:v>14.143333333333333</c:v>
                </c:pt>
                <c:pt idx="4194">
                  <c:v>14.14666666666667</c:v>
                </c:pt>
                <c:pt idx="4195">
                  <c:v>14.15</c:v>
                </c:pt>
                <c:pt idx="4196">
                  <c:v>14.153333333333334</c:v>
                </c:pt>
                <c:pt idx="4197">
                  <c:v>14.156666666666682</c:v>
                </c:pt>
                <c:pt idx="4198">
                  <c:v>14.16</c:v>
                </c:pt>
                <c:pt idx="4199">
                  <c:v>14.163333333333334</c:v>
                </c:pt>
                <c:pt idx="4200">
                  <c:v>14.166666666666682</c:v>
                </c:pt>
                <c:pt idx="4201">
                  <c:v>14.17</c:v>
                </c:pt>
                <c:pt idx="4202">
                  <c:v>14.173333333333334</c:v>
                </c:pt>
                <c:pt idx="4203">
                  <c:v>14.176666666666682</c:v>
                </c:pt>
                <c:pt idx="4204">
                  <c:v>14.18</c:v>
                </c:pt>
                <c:pt idx="4205">
                  <c:v>14.183333333333334</c:v>
                </c:pt>
                <c:pt idx="4206">
                  <c:v>14.186666666666676</c:v>
                </c:pt>
                <c:pt idx="4207">
                  <c:v>14.19</c:v>
                </c:pt>
                <c:pt idx="4208">
                  <c:v>14.193333333333333</c:v>
                </c:pt>
                <c:pt idx="4209">
                  <c:v>14.196666666666674</c:v>
                </c:pt>
                <c:pt idx="4210">
                  <c:v>14.2</c:v>
                </c:pt>
                <c:pt idx="4211">
                  <c:v>14.203333333333333</c:v>
                </c:pt>
                <c:pt idx="4212">
                  <c:v>14.206666666666672</c:v>
                </c:pt>
                <c:pt idx="4213">
                  <c:v>14.21</c:v>
                </c:pt>
                <c:pt idx="4214">
                  <c:v>14.213333333333333</c:v>
                </c:pt>
                <c:pt idx="4215">
                  <c:v>14.21666666666667</c:v>
                </c:pt>
                <c:pt idx="4216">
                  <c:v>14.22</c:v>
                </c:pt>
                <c:pt idx="4217">
                  <c:v>14.223333333333333</c:v>
                </c:pt>
                <c:pt idx="4218">
                  <c:v>14.22666666666667</c:v>
                </c:pt>
                <c:pt idx="4219">
                  <c:v>14.23</c:v>
                </c:pt>
                <c:pt idx="4220">
                  <c:v>14.233333333333333</c:v>
                </c:pt>
                <c:pt idx="4221">
                  <c:v>14.236666666666666</c:v>
                </c:pt>
                <c:pt idx="4222">
                  <c:v>14.24</c:v>
                </c:pt>
                <c:pt idx="4223">
                  <c:v>14.243333333333331</c:v>
                </c:pt>
                <c:pt idx="4224">
                  <c:v>14.246666666666666</c:v>
                </c:pt>
                <c:pt idx="4225">
                  <c:v>14.25</c:v>
                </c:pt>
                <c:pt idx="4226">
                  <c:v>14.253333333333334</c:v>
                </c:pt>
                <c:pt idx="4227">
                  <c:v>14.256666666666682</c:v>
                </c:pt>
                <c:pt idx="4228">
                  <c:v>14.26</c:v>
                </c:pt>
                <c:pt idx="4229">
                  <c:v>14.263333333333334</c:v>
                </c:pt>
                <c:pt idx="4230">
                  <c:v>14.266666666666676</c:v>
                </c:pt>
                <c:pt idx="4231">
                  <c:v>14.27</c:v>
                </c:pt>
                <c:pt idx="4232">
                  <c:v>14.273333333333333</c:v>
                </c:pt>
                <c:pt idx="4233">
                  <c:v>14.276666666666674</c:v>
                </c:pt>
                <c:pt idx="4234">
                  <c:v>14.28</c:v>
                </c:pt>
                <c:pt idx="4235">
                  <c:v>14.283333333333333</c:v>
                </c:pt>
                <c:pt idx="4236">
                  <c:v>14.286666666666672</c:v>
                </c:pt>
                <c:pt idx="4237">
                  <c:v>14.29</c:v>
                </c:pt>
                <c:pt idx="4238">
                  <c:v>14.293333333333333</c:v>
                </c:pt>
                <c:pt idx="4239">
                  <c:v>14.29666666666667</c:v>
                </c:pt>
                <c:pt idx="4240">
                  <c:v>14.3</c:v>
                </c:pt>
                <c:pt idx="4241">
                  <c:v>14.303333333333336</c:v>
                </c:pt>
                <c:pt idx="4242">
                  <c:v>14.306666666666684</c:v>
                </c:pt>
                <c:pt idx="4243">
                  <c:v>14.31</c:v>
                </c:pt>
                <c:pt idx="4244">
                  <c:v>14.313333333333334</c:v>
                </c:pt>
                <c:pt idx="4245">
                  <c:v>14.316666666666684</c:v>
                </c:pt>
                <c:pt idx="4246">
                  <c:v>14.32</c:v>
                </c:pt>
                <c:pt idx="4247">
                  <c:v>14.323333333333334</c:v>
                </c:pt>
                <c:pt idx="4248">
                  <c:v>14.326666666666682</c:v>
                </c:pt>
                <c:pt idx="4249">
                  <c:v>14.33</c:v>
                </c:pt>
                <c:pt idx="4250">
                  <c:v>14.333333333333334</c:v>
                </c:pt>
                <c:pt idx="4251">
                  <c:v>14.336666666666682</c:v>
                </c:pt>
                <c:pt idx="4252">
                  <c:v>14.34</c:v>
                </c:pt>
                <c:pt idx="4253">
                  <c:v>14.343333333333334</c:v>
                </c:pt>
                <c:pt idx="4254">
                  <c:v>14.346666666666676</c:v>
                </c:pt>
                <c:pt idx="4255">
                  <c:v>14.350000000000014</c:v>
                </c:pt>
                <c:pt idx="4256">
                  <c:v>14.353333333333351</c:v>
                </c:pt>
                <c:pt idx="4257">
                  <c:v>14.356666666666692</c:v>
                </c:pt>
                <c:pt idx="4258">
                  <c:v>14.360000000000014</c:v>
                </c:pt>
                <c:pt idx="4259">
                  <c:v>14.363333333333347</c:v>
                </c:pt>
                <c:pt idx="4260">
                  <c:v>14.366666666666692</c:v>
                </c:pt>
                <c:pt idx="4261">
                  <c:v>14.370000000000006</c:v>
                </c:pt>
                <c:pt idx="4262">
                  <c:v>14.373333333333347</c:v>
                </c:pt>
                <c:pt idx="4263">
                  <c:v>14.376666666666688</c:v>
                </c:pt>
                <c:pt idx="4264">
                  <c:v>14.38</c:v>
                </c:pt>
                <c:pt idx="4265">
                  <c:v>14.383333333333336</c:v>
                </c:pt>
                <c:pt idx="4266">
                  <c:v>14.386666666666684</c:v>
                </c:pt>
                <c:pt idx="4267">
                  <c:v>14.39</c:v>
                </c:pt>
                <c:pt idx="4268">
                  <c:v>14.393333333333334</c:v>
                </c:pt>
                <c:pt idx="4269">
                  <c:v>14.396666666666684</c:v>
                </c:pt>
                <c:pt idx="4270">
                  <c:v>14.4</c:v>
                </c:pt>
                <c:pt idx="4271">
                  <c:v>14.403333333333334</c:v>
                </c:pt>
                <c:pt idx="4272">
                  <c:v>14.406666666666682</c:v>
                </c:pt>
                <c:pt idx="4273">
                  <c:v>14.41</c:v>
                </c:pt>
                <c:pt idx="4274">
                  <c:v>14.413333333333334</c:v>
                </c:pt>
                <c:pt idx="4275">
                  <c:v>14.416666666666682</c:v>
                </c:pt>
                <c:pt idx="4276">
                  <c:v>14.42</c:v>
                </c:pt>
                <c:pt idx="4277">
                  <c:v>14.423333333333334</c:v>
                </c:pt>
                <c:pt idx="4278">
                  <c:v>14.426666666666682</c:v>
                </c:pt>
                <c:pt idx="4279">
                  <c:v>14.43</c:v>
                </c:pt>
                <c:pt idx="4280">
                  <c:v>14.433333333333334</c:v>
                </c:pt>
                <c:pt idx="4281">
                  <c:v>14.436666666666676</c:v>
                </c:pt>
                <c:pt idx="4282">
                  <c:v>14.44</c:v>
                </c:pt>
                <c:pt idx="4283">
                  <c:v>14.443333333333333</c:v>
                </c:pt>
                <c:pt idx="4284">
                  <c:v>14.446666666666674</c:v>
                </c:pt>
                <c:pt idx="4285">
                  <c:v>14.450000000000006</c:v>
                </c:pt>
                <c:pt idx="4286">
                  <c:v>14.453333333333347</c:v>
                </c:pt>
                <c:pt idx="4287">
                  <c:v>14.456666666666692</c:v>
                </c:pt>
                <c:pt idx="4288">
                  <c:v>14.46</c:v>
                </c:pt>
                <c:pt idx="4289">
                  <c:v>14.463333333333336</c:v>
                </c:pt>
                <c:pt idx="4290">
                  <c:v>14.466666666666685</c:v>
                </c:pt>
                <c:pt idx="4291">
                  <c:v>14.47</c:v>
                </c:pt>
                <c:pt idx="4292">
                  <c:v>14.473333333333334</c:v>
                </c:pt>
                <c:pt idx="4293">
                  <c:v>14.476666666666684</c:v>
                </c:pt>
                <c:pt idx="4294">
                  <c:v>14.48</c:v>
                </c:pt>
                <c:pt idx="4295">
                  <c:v>14.483333333333334</c:v>
                </c:pt>
                <c:pt idx="4296">
                  <c:v>14.486666666666684</c:v>
                </c:pt>
                <c:pt idx="4297">
                  <c:v>14.49</c:v>
                </c:pt>
                <c:pt idx="4298">
                  <c:v>14.493333333333334</c:v>
                </c:pt>
                <c:pt idx="4299">
                  <c:v>14.496666666666682</c:v>
                </c:pt>
                <c:pt idx="4300">
                  <c:v>14.5</c:v>
                </c:pt>
                <c:pt idx="4301">
                  <c:v>14.503333333333334</c:v>
                </c:pt>
                <c:pt idx="4302">
                  <c:v>14.506666666666682</c:v>
                </c:pt>
                <c:pt idx="4303">
                  <c:v>14.51</c:v>
                </c:pt>
                <c:pt idx="4304">
                  <c:v>14.513333333333334</c:v>
                </c:pt>
                <c:pt idx="4305">
                  <c:v>14.516666666666676</c:v>
                </c:pt>
                <c:pt idx="4306">
                  <c:v>14.52</c:v>
                </c:pt>
                <c:pt idx="4307">
                  <c:v>14.523333333333333</c:v>
                </c:pt>
                <c:pt idx="4308">
                  <c:v>14.526666666666674</c:v>
                </c:pt>
                <c:pt idx="4309">
                  <c:v>14.53</c:v>
                </c:pt>
                <c:pt idx="4310">
                  <c:v>14.533333333333333</c:v>
                </c:pt>
                <c:pt idx="4311">
                  <c:v>14.536666666666672</c:v>
                </c:pt>
                <c:pt idx="4312">
                  <c:v>14.54</c:v>
                </c:pt>
                <c:pt idx="4313">
                  <c:v>14.543333333333333</c:v>
                </c:pt>
                <c:pt idx="4314">
                  <c:v>14.54666666666667</c:v>
                </c:pt>
                <c:pt idx="4315">
                  <c:v>14.55</c:v>
                </c:pt>
                <c:pt idx="4316">
                  <c:v>14.553333333333336</c:v>
                </c:pt>
                <c:pt idx="4317">
                  <c:v>14.556666666666684</c:v>
                </c:pt>
                <c:pt idx="4318">
                  <c:v>14.56</c:v>
                </c:pt>
                <c:pt idx="4319">
                  <c:v>14.563333333333334</c:v>
                </c:pt>
                <c:pt idx="4320">
                  <c:v>14.566666666666684</c:v>
                </c:pt>
                <c:pt idx="4321">
                  <c:v>14.57</c:v>
                </c:pt>
                <c:pt idx="4322">
                  <c:v>14.573333333333334</c:v>
                </c:pt>
                <c:pt idx="4323">
                  <c:v>14.576666666666682</c:v>
                </c:pt>
                <c:pt idx="4324">
                  <c:v>14.58</c:v>
                </c:pt>
                <c:pt idx="4325">
                  <c:v>14.583333333333334</c:v>
                </c:pt>
                <c:pt idx="4326">
                  <c:v>14.586666666666682</c:v>
                </c:pt>
                <c:pt idx="4327">
                  <c:v>14.59</c:v>
                </c:pt>
                <c:pt idx="4328">
                  <c:v>14.593333333333334</c:v>
                </c:pt>
                <c:pt idx="4329">
                  <c:v>14.596666666666676</c:v>
                </c:pt>
                <c:pt idx="4330">
                  <c:v>14.6</c:v>
                </c:pt>
                <c:pt idx="4331">
                  <c:v>14.603333333333333</c:v>
                </c:pt>
                <c:pt idx="4332">
                  <c:v>14.606666666666674</c:v>
                </c:pt>
                <c:pt idx="4333">
                  <c:v>14.61</c:v>
                </c:pt>
                <c:pt idx="4334">
                  <c:v>14.613333333333333</c:v>
                </c:pt>
                <c:pt idx="4335">
                  <c:v>14.616666666666672</c:v>
                </c:pt>
                <c:pt idx="4336">
                  <c:v>14.62</c:v>
                </c:pt>
                <c:pt idx="4337">
                  <c:v>14.623333333333333</c:v>
                </c:pt>
                <c:pt idx="4338">
                  <c:v>14.62666666666667</c:v>
                </c:pt>
                <c:pt idx="4339">
                  <c:v>14.63</c:v>
                </c:pt>
                <c:pt idx="4340">
                  <c:v>14.633333333333333</c:v>
                </c:pt>
                <c:pt idx="4341">
                  <c:v>14.63666666666667</c:v>
                </c:pt>
                <c:pt idx="4342">
                  <c:v>14.64</c:v>
                </c:pt>
                <c:pt idx="4343">
                  <c:v>14.643333333333333</c:v>
                </c:pt>
                <c:pt idx="4344">
                  <c:v>14.64666666666667</c:v>
                </c:pt>
                <c:pt idx="4345">
                  <c:v>14.65</c:v>
                </c:pt>
                <c:pt idx="4346">
                  <c:v>14.653333333333334</c:v>
                </c:pt>
                <c:pt idx="4347">
                  <c:v>14.656666666666682</c:v>
                </c:pt>
                <c:pt idx="4348">
                  <c:v>14.66</c:v>
                </c:pt>
                <c:pt idx="4349">
                  <c:v>14.663333333333334</c:v>
                </c:pt>
                <c:pt idx="4350">
                  <c:v>14.666666666666682</c:v>
                </c:pt>
                <c:pt idx="4351">
                  <c:v>14.67</c:v>
                </c:pt>
                <c:pt idx="4352">
                  <c:v>14.673333333333334</c:v>
                </c:pt>
                <c:pt idx="4353">
                  <c:v>14.676666666666682</c:v>
                </c:pt>
                <c:pt idx="4354">
                  <c:v>14.68</c:v>
                </c:pt>
                <c:pt idx="4355">
                  <c:v>14.683333333333334</c:v>
                </c:pt>
                <c:pt idx="4356">
                  <c:v>14.686666666666676</c:v>
                </c:pt>
                <c:pt idx="4357">
                  <c:v>14.69</c:v>
                </c:pt>
                <c:pt idx="4358">
                  <c:v>14.693333333333333</c:v>
                </c:pt>
                <c:pt idx="4359">
                  <c:v>14.696666666666674</c:v>
                </c:pt>
                <c:pt idx="4360">
                  <c:v>14.7</c:v>
                </c:pt>
                <c:pt idx="4361">
                  <c:v>14.703333333333333</c:v>
                </c:pt>
                <c:pt idx="4362">
                  <c:v>14.706666666666672</c:v>
                </c:pt>
                <c:pt idx="4363">
                  <c:v>14.71</c:v>
                </c:pt>
                <c:pt idx="4364">
                  <c:v>14.713333333333333</c:v>
                </c:pt>
                <c:pt idx="4365">
                  <c:v>14.71666666666667</c:v>
                </c:pt>
                <c:pt idx="4366">
                  <c:v>14.72</c:v>
                </c:pt>
                <c:pt idx="4367">
                  <c:v>14.723333333333333</c:v>
                </c:pt>
                <c:pt idx="4368">
                  <c:v>14.72666666666667</c:v>
                </c:pt>
                <c:pt idx="4369">
                  <c:v>14.73</c:v>
                </c:pt>
                <c:pt idx="4370">
                  <c:v>14.733333333333333</c:v>
                </c:pt>
                <c:pt idx="4371">
                  <c:v>14.736666666666666</c:v>
                </c:pt>
                <c:pt idx="4372">
                  <c:v>14.74</c:v>
                </c:pt>
                <c:pt idx="4373">
                  <c:v>14.743333333333331</c:v>
                </c:pt>
                <c:pt idx="4374">
                  <c:v>14.746666666666666</c:v>
                </c:pt>
                <c:pt idx="4375">
                  <c:v>14.75</c:v>
                </c:pt>
                <c:pt idx="4376">
                  <c:v>14.753333333333334</c:v>
                </c:pt>
                <c:pt idx="4377">
                  <c:v>14.756666666666682</c:v>
                </c:pt>
                <c:pt idx="4378">
                  <c:v>14.76</c:v>
                </c:pt>
                <c:pt idx="4379">
                  <c:v>14.763333333333334</c:v>
                </c:pt>
                <c:pt idx="4380">
                  <c:v>14.766666666666676</c:v>
                </c:pt>
                <c:pt idx="4381">
                  <c:v>14.77</c:v>
                </c:pt>
                <c:pt idx="4382">
                  <c:v>14.773333333333333</c:v>
                </c:pt>
                <c:pt idx="4383">
                  <c:v>14.776666666666674</c:v>
                </c:pt>
                <c:pt idx="4384">
                  <c:v>14.78</c:v>
                </c:pt>
                <c:pt idx="4385">
                  <c:v>14.783333333333333</c:v>
                </c:pt>
                <c:pt idx="4386">
                  <c:v>14.786666666666672</c:v>
                </c:pt>
                <c:pt idx="4387">
                  <c:v>14.79</c:v>
                </c:pt>
                <c:pt idx="4388">
                  <c:v>14.793333333333333</c:v>
                </c:pt>
                <c:pt idx="4389">
                  <c:v>14.79666666666667</c:v>
                </c:pt>
                <c:pt idx="4390">
                  <c:v>14.8</c:v>
                </c:pt>
                <c:pt idx="4391">
                  <c:v>14.803333333333336</c:v>
                </c:pt>
                <c:pt idx="4392">
                  <c:v>14.806666666666684</c:v>
                </c:pt>
                <c:pt idx="4393">
                  <c:v>14.81</c:v>
                </c:pt>
                <c:pt idx="4394">
                  <c:v>14.813333333333334</c:v>
                </c:pt>
                <c:pt idx="4395">
                  <c:v>14.816666666666684</c:v>
                </c:pt>
                <c:pt idx="4396">
                  <c:v>14.82</c:v>
                </c:pt>
                <c:pt idx="4397">
                  <c:v>14.823333333333334</c:v>
                </c:pt>
                <c:pt idx="4398">
                  <c:v>14.826666666666682</c:v>
                </c:pt>
                <c:pt idx="4399">
                  <c:v>14.83</c:v>
                </c:pt>
                <c:pt idx="4400">
                  <c:v>14.833333333333334</c:v>
                </c:pt>
                <c:pt idx="4401">
                  <c:v>14.836666666666682</c:v>
                </c:pt>
                <c:pt idx="4402">
                  <c:v>14.84</c:v>
                </c:pt>
                <c:pt idx="4403">
                  <c:v>14.843333333333334</c:v>
                </c:pt>
                <c:pt idx="4404">
                  <c:v>14.846666666666676</c:v>
                </c:pt>
                <c:pt idx="4405">
                  <c:v>14.850000000000014</c:v>
                </c:pt>
                <c:pt idx="4406">
                  <c:v>14.853333333333351</c:v>
                </c:pt>
                <c:pt idx="4407">
                  <c:v>14.856666666666692</c:v>
                </c:pt>
                <c:pt idx="4408">
                  <c:v>14.860000000000014</c:v>
                </c:pt>
                <c:pt idx="4409">
                  <c:v>14.863333333333347</c:v>
                </c:pt>
                <c:pt idx="4410">
                  <c:v>14.866666666666692</c:v>
                </c:pt>
                <c:pt idx="4411">
                  <c:v>14.870000000000006</c:v>
                </c:pt>
                <c:pt idx="4412">
                  <c:v>14.873333333333347</c:v>
                </c:pt>
                <c:pt idx="4413">
                  <c:v>14.876666666666688</c:v>
                </c:pt>
                <c:pt idx="4414">
                  <c:v>14.88</c:v>
                </c:pt>
                <c:pt idx="4415">
                  <c:v>14.883333333333336</c:v>
                </c:pt>
                <c:pt idx="4416">
                  <c:v>14.886666666666684</c:v>
                </c:pt>
                <c:pt idx="4417">
                  <c:v>14.89</c:v>
                </c:pt>
                <c:pt idx="4418">
                  <c:v>14.893333333333334</c:v>
                </c:pt>
                <c:pt idx="4419">
                  <c:v>14.896666666666684</c:v>
                </c:pt>
                <c:pt idx="4420">
                  <c:v>14.9</c:v>
                </c:pt>
                <c:pt idx="4421">
                  <c:v>14.903333333333334</c:v>
                </c:pt>
                <c:pt idx="4422">
                  <c:v>14.906666666666682</c:v>
                </c:pt>
                <c:pt idx="4423">
                  <c:v>14.91</c:v>
                </c:pt>
                <c:pt idx="4424">
                  <c:v>14.913333333333334</c:v>
                </c:pt>
                <c:pt idx="4425">
                  <c:v>14.916666666666682</c:v>
                </c:pt>
                <c:pt idx="4426">
                  <c:v>14.92</c:v>
                </c:pt>
                <c:pt idx="4427">
                  <c:v>14.923333333333334</c:v>
                </c:pt>
                <c:pt idx="4428">
                  <c:v>14.926666666666682</c:v>
                </c:pt>
                <c:pt idx="4429">
                  <c:v>14.93</c:v>
                </c:pt>
                <c:pt idx="4430">
                  <c:v>14.933333333333334</c:v>
                </c:pt>
                <c:pt idx="4431">
                  <c:v>14.936666666666676</c:v>
                </c:pt>
                <c:pt idx="4432">
                  <c:v>14.94</c:v>
                </c:pt>
                <c:pt idx="4433">
                  <c:v>14.943333333333333</c:v>
                </c:pt>
                <c:pt idx="4434">
                  <c:v>14.946666666666674</c:v>
                </c:pt>
                <c:pt idx="4435">
                  <c:v>14.950000000000006</c:v>
                </c:pt>
                <c:pt idx="4436">
                  <c:v>14.953333333333347</c:v>
                </c:pt>
                <c:pt idx="4437">
                  <c:v>14.956666666666692</c:v>
                </c:pt>
                <c:pt idx="4438">
                  <c:v>14.96</c:v>
                </c:pt>
                <c:pt idx="4439">
                  <c:v>14.963333333333336</c:v>
                </c:pt>
                <c:pt idx="4440">
                  <c:v>14.966666666666685</c:v>
                </c:pt>
                <c:pt idx="4441">
                  <c:v>14.97</c:v>
                </c:pt>
                <c:pt idx="4442">
                  <c:v>14.973333333333334</c:v>
                </c:pt>
                <c:pt idx="4443">
                  <c:v>14.976666666666684</c:v>
                </c:pt>
                <c:pt idx="4444">
                  <c:v>14.98</c:v>
                </c:pt>
                <c:pt idx="4445">
                  <c:v>14.983333333333334</c:v>
                </c:pt>
                <c:pt idx="4446">
                  <c:v>14.986666666666684</c:v>
                </c:pt>
                <c:pt idx="4447">
                  <c:v>14.99</c:v>
                </c:pt>
                <c:pt idx="4448">
                  <c:v>14.993333333333334</c:v>
                </c:pt>
                <c:pt idx="4449">
                  <c:v>14.996666666666682</c:v>
                </c:pt>
                <c:pt idx="4450">
                  <c:v>15</c:v>
                </c:pt>
                <c:pt idx="4451">
                  <c:v>15.003333333333334</c:v>
                </c:pt>
                <c:pt idx="4452">
                  <c:v>15.006666666666682</c:v>
                </c:pt>
                <c:pt idx="4453">
                  <c:v>15.01</c:v>
                </c:pt>
                <c:pt idx="4454">
                  <c:v>15.013333333333334</c:v>
                </c:pt>
                <c:pt idx="4455">
                  <c:v>15.016666666666676</c:v>
                </c:pt>
                <c:pt idx="4456">
                  <c:v>15.02</c:v>
                </c:pt>
                <c:pt idx="4457">
                  <c:v>15.023333333333333</c:v>
                </c:pt>
                <c:pt idx="4458">
                  <c:v>15.026666666666674</c:v>
                </c:pt>
                <c:pt idx="4459">
                  <c:v>15.03</c:v>
                </c:pt>
                <c:pt idx="4460">
                  <c:v>15.033333333333333</c:v>
                </c:pt>
                <c:pt idx="4461">
                  <c:v>15.036666666666672</c:v>
                </c:pt>
                <c:pt idx="4462">
                  <c:v>15.04</c:v>
                </c:pt>
                <c:pt idx="4463">
                  <c:v>15.043333333333333</c:v>
                </c:pt>
                <c:pt idx="4464">
                  <c:v>15.04666666666667</c:v>
                </c:pt>
                <c:pt idx="4465">
                  <c:v>15.05</c:v>
                </c:pt>
                <c:pt idx="4466">
                  <c:v>15.053333333333336</c:v>
                </c:pt>
                <c:pt idx="4467">
                  <c:v>15.056666666666684</c:v>
                </c:pt>
                <c:pt idx="4468">
                  <c:v>15.06</c:v>
                </c:pt>
                <c:pt idx="4469">
                  <c:v>15.063333333333334</c:v>
                </c:pt>
                <c:pt idx="4470">
                  <c:v>15.066666666666684</c:v>
                </c:pt>
                <c:pt idx="4471">
                  <c:v>15.07</c:v>
                </c:pt>
                <c:pt idx="4472">
                  <c:v>15.073333333333334</c:v>
                </c:pt>
                <c:pt idx="4473">
                  <c:v>15.076666666666682</c:v>
                </c:pt>
                <c:pt idx="4474">
                  <c:v>15.08</c:v>
                </c:pt>
                <c:pt idx="4475">
                  <c:v>15.083333333333334</c:v>
                </c:pt>
                <c:pt idx="4476">
                  <c:v>15.086666666666682</c:v>
                </c:pt>
                <c:pt idx="4477">
                  <c:v>15.09</c:v>
                </c:pt>
                <c:pt idx="4478">
                  <c:v>15.093333333333334</c:v>
                </c:pt>
                <c:pt idx="4479">
                  <c:v>15.096666666666676</c:v>
                </c:pt>
                <c:pt idx="4480">
                  <c:v>15.1</c:v>
                </c:pt>
                <c:pt idx="4481">
                  <c:v>15.103333333333333</c:v>
                </c:pt>
                <c:pt idx="4482">
                  <c:v>15.106666666666674</c:v>
                </c:pt>
                <c:pt idx="4483">
                  <c:v>15.11</c:v>
                </c:pt>
                <c:pt idx="4484">
                  <c:v>15.113333333333333</c:v>
                </c:pt>
                <c:pt idx="4485">
                  <c:v>15.116666666666672</c:v>
                </c:pt>
                <c:pt idx="4486">
                  <c:v>15.12</c:v>
                </c:pt>
                <c:pt idx="4487">
                  <c:v>15.123333333333333</c:v>
                </c:pt>
                <c:pt idx="4488">
                  <c:v>15.12666666666667</c:v>
                </c:pt>
                <c:pt idx="4489">
                  <c:v>15.13</c:v>
                </c:pt>
                <c:pt idx="4490">
                  <c:v>15.133333333333333</c:v>
                </c:pt>
                <c:pt idx="4491">
                  <c:v>15.13666666666667</c:v>
                </c:pt>
                <c:pt idx="4492">
                  <c:v>15.14</c:v>
                </c:pt>
                <c:pt idx="4493">
                  <c:v>15.143333333333333</c:v>
                </c:pt>
                <c:pt idx="4494">
                  <c:v>15.14666666666667</c:v>
                </c:pt>
                <c:pt idx="4495">
                  <c:v>15.15</c:v>
                </c:pt>
                <c:pt idx="4496">
                  <c:v>15.153333333333334</c:v>
                </c:pt>
                <c:pt idx="4497">
                  <c:v>15.156666666666682</c:v>
                </c:pt>
                <c:pt idx="4498">
                  <c:v>15.16</c:v>
                </c:pt>
                <c:pt idx="4499">
                  <c:v>15.163333333333334</c:v>
                </c:pt>
                <c:pt idx="4500">
                  <c:v>15.166666666666682</c:v>
                </c:pt>
                <c:pt idx="4501">
                  <c:v>15.17</c:v>
                </c:pt>
                <c:pt idx="4502">
                  <c:v>15.173333333333334</c:v>
                </c:pt>
                <c:pt idx="4503">
                  <c:v>15.176666666666682</c:v>
                </c:pt>
                <c:pt idx="4504">
                  <c:v>15.18</c:v>
                </c:pt>
                <c:pt idx="4505">
                  <c:v>15.183333333333334</c:v>
                </c:pt>
                <c:pt idx="4506">
                  <c:v>15.186666666666676</c:v>
                </c:pt>
                <c:pt idx="4507">
                  <c:v>15.19</c:v>
                </c:pt>
                <c:pt idx="4508">
                  <c:v>15.193333333333333</c:v>
                </c:pt>
                <c:pt idx="4509">
                  <c:v>15.196666666666674</c:v>
                </c:pt>
                <c:pt idx="4510">
                  <c:v>15.2</c:v>
                </c:pt>
                <c:pt idx="4511">
                  <c:v>15.203333333333333</c:v>
                </c:pt>
                <c:pt idx="4512">
                  <c:v>15.206666666666672</c:v>
                </c:pt>
                <c:pt idx="4513">
                  <c:v>15.21</c:v>
                </c:pt>
                <c:pt idx="4514">
                  <c:v>15.213333333333333</c:v>
                </c:pt>
                <c:pt idx="4515">
                  <c:v>15.21666666666667</c:v>
                </c:pt>
                <c:pt idx="4516">
                  <c:v>15.22</c:v>
                </c:pt>
                <c:pt idx="4517">
                  <c:v>15.223333333333333</c:v>
                </c:pt>
                <c:pt idx="4518">
                  <c:v>15.22666666666667</c:v>
                </c:pt>
                <c:pt idx="4519">
                  <c:v>15.23</c:v>
                </c:pt>
                <c:pt idx="4520">
                  <c:v>15.233333333333333</c:v>
                </c:pt>
                <c:pt idx="4521">
                  <c:v>15.236666666666666</c:v>
                </c:pt>
                <c:pt idx="4522">
                  <c:v>15.24</c:v>
                </c:pt>
                <c:pt idx="4523">
                  <c:v>15.243333333333331</c:v>
                </c:pt>
                <c:pt idx="4524">
                  <c:v>15.246666666666666</c:v>
                </c:pt>
                <c:pt idx="4525">
                  <c:v>15.25</c:v>
                </c:pt>
                <c:pt idx="4526">
                  <c:v>15.253333333333334</c:v>
                </c:pt>
                <c:pt idx="4527">
                  <c:v>15.256666666666682</c:v>
                </c:pt>
                <c:pt idx="4528">
                  <c:v>15.26</c:v>
                </c:pt>
                <c:pt idx="4529">
                  <c:v>15.263333333333334</c:v>
                </c:pt>
                <c:pt idx="4530">
                  <c:v>15.266666666666676</c:v>
                </c:pt>
                <c:pt idx="4531">
                  <c:v>15.27</c:v>
                </c:pt>
                <c:pt idx="4532">
                  <c:v>15.273333333333333</c:v>
                </c:pt>
                <c:pt idx="4533">
                  <c:v>15.276666666666674</c:v>
                </c:pt>
                <c:pt idx="4534">
                  <c:v>15.28</c:v>
                </c:pt>
                <c:pt idx="4535">
                  <c:v>15.283333333333333</c:v>
                </c:pt>
                <c:pt idx="4536">
                  <c:v>15.286666666666672</c:v>
                </c:pt>
                <c:pt idx="4537">
                  <c:v>15.29</c:v>
                </c:pt>
                <c:pt idx="4538">
                  <c:v>15.293333333333333</c:v>
                </c:pt>
                <c:pt idx="4539">
                  <c:v>15.29666666666667</c:v>
                </c:pt>
                <c:pt idx="4540">
                  <c:v>15.3</c:v>
                </c:pt>
                <c:pt idx="4541">
                  <c:v>15.303333333333336</c:v>
                </c:pt>
                <c:pt idx="4542">
                  <c:v>15.306666666666684</c:v>
                </c:pt>
                <c:pt idx="4543">
                  <c:v>15.31</c:v>
                </c:pt>
                <c:pt idx="4544">
                  <c:v>15.313333333333334</c:v>
                </c:pt>
                <c:pt idx="4545">
                  <c:v>15.316666666666684</c:v>
                </c:pt>
                <c:pt idx="4546">
                  <c:v>15.32</c:v>
                </c:pt>
                <c:pt idx="4547">
                  <c:v>15.323333333333334</c:v>
                </c:pt>
                <c:pt idx="4548">
                  <c:v>15.326666666666682</c:v>
                </c:pt>
                <c:pt idx="4549">
                  <c:v>15.33</c:v>
                </c:pt>
                <c:pt idx="4550">
                  <c:v>15.333333333333334</c:v>
                </c:pt>
                <c:pt idx="4551">
                  <c:v>15.336666666666682</c:v>
                </c:pt>
                <c:pt idx="4552">
                  <c:v>15.34</c:v>
                </c:pt>
                <c:pt idx="4553">
                  <c:v>15.343333333333334</c:v>
                </c:pt>
                <c:pt idx="4554">
                  <c:v>15.346666666666676</c:v>
                </c:pt>
                <c:pt idx="4555">
                  <c:v>15.350000000000014</c:v>
                </c:pt>
                <c:pt idx="4556">
                  <c:v>15.353333333333351</c:v>
                </c:pt>
                <c:pt idx="4557">
                  <c:v>15.356666666666692</c:v>
                </c:pt>
                <c:pt idx="4558">
                  <c:v>15.360000000000014</c:v>
                </c:pt>
                <c:pt idx="4559">
                  <c:v>15.363333333333347</c:v>
                </c:pt>
                <c:pt idx="4560">
                  <c:v>15.366666666666692</c:v>
                </c:pt>
                <c:pt idx="4561">
                  <c:v>15.370000000000006</c:v>
                </c:pt>
                <c:pt idx="4562">
                  <c:v>15.373333333333347</c:v>
                </c:pt>
                <c:pt idx="4563">
                  <c:v>15.376666666666688</c:v>
                </c:pt>
                <c:pt idx="4564">
                  <c:v>15.38</c:v>
                </c:pt>
                <c:pt idx="4565">
                  <c:v>15.383333333333336</c:v>
                </c:pt>
                <c:pt idx="4566">
                  <c:v>15.386666666666684</c:v>
                </c:pt>
                <c:pt idx="4567">
                  <c:v>15.39</c:v>
                </c:pt>
                <c:pt idx="4568">
                  <c:v>15.393333333333334</c:v>
                </c:pt>
                <c:pt idx="4569">
                  <c:v>15.396666666666684</c:v>
                </c:pt>
                <c:pt idx="4570">
                  <c:v>15.4</c:v>
                </c:pt>
                <c:pt idx="4571">
                  <c:v>15.403333333333334</c:v>
                </c:pt>
                <c:pt idx="4572">
                  <c:v>15.406666666666682</c:v>
                </c:pt>
                <c:pt idx="4573">
                  <c:v>15.41</c:v>
                </c:pt>
                <c:pt idx="4574">
                  <c:v>15.413333333333334</c:v>
                </c:pt>
                <c:pt idx="4575">
                  <c:v>15.416666666666682</c:v>
                </c:pt>
                <c:pt idx="4576">
                  <c:v>15.42</c:v>
                </c:pt>
                <c:pt idx="4577">
                  <c:v>15.423333333333334</c:v>
                </c:pt>
                <c:pt idx="4578">
                  <c:v>15.426666666666682</c:v>
                </c:pt>
                <c:pt idx="4579">
                  <c:v>15.43</c:v>
                </c:pt>
                <c:pt idx="4580">
                  <c:v>15.433333333333334</c:v>
                </c:pt>
                <c:pt idx="4581">
                  <c:v>15.436666666666676</c:v>
                </c:pt>
                <c:pt idx="4582">
                  <c:v>15.44</c:v>
                </c:pt>
                <c:pt idx="4583">
                  <c:v>15.443333333333333</c:v>
                </c:pt>
                <c:pt idx="4584">
                  <c:v>15.446666666666674</c:v>
                </c:pt>
                <c:pt idx="4585">
                  <c:v>15.450000000000006</c:v>
                </c:pt>
                <c:pt idx="4586">
                  <c:v>15.453333333333347</c:v>
                </c:pt>
                <c:pt idx="4587">
                  <c:v>15.456666666666692</c:v>
                </c:pt>
                <c:pt idx="4588">
                  <c:v>15.46</c:v>
                </c:pt>
                <c:pt idx="4589">
                  <c:v>15.463333333333336</c:v>
                </c:pt>
                <c:pt idx="4590">
                  <c:v>15.466666666666685</c:v>
                </c:pt>
                <c:pt idx="4591">
                  <c:v>15.47</c:v>
                </c:pt>
                <c:pt idx="4592">
                  <c:v>15.473333333333334</c:v>
                </c:pt>
                <c:pt idx="4593">
                  <c:v>15.476666666666684</c:v>
                </c:pt>
                <c:pt idx="4594">
                  <c:v>15.48</c:v>
                </c:pt>
                <c:pt idx="4595">
                  <c:v>15.483333333333334</c:v>
                </c:pt>
                <c:pt idx="4596">
                  <c:v>15.486666666666684</c:v>
                </c:pt>
                <c:pt idx="4597">
                  <c:v>15.49</c:v>
                </c:pt>
                <c:pt idx="4598">
                  <c:v>15.493333333333334</c:v>
                </c:pt>
                <c:pt idx="4599">
                  <c:v>15.496666666666682</c:v>
                </c:pt>
                <c:pt idx="4600">
                  <c:v>15.5</c:v>
                </c:pt>
                <c:pt idx="4601">
                  <c:v>15.503333333333334</c:v>
                </c:pt>
                <c:pt idx="4602">
                  <c:v>15.506666666666682</c:v>
                </c:pt>
                <c:pt idx="4603">
                  <c:v>15.51</c:v>
                </c:pt>
                <c:pt idx="4604">
                  <c:v>15.513333333333334</c:v>
                </c:pt>
                <c:pt idx="4605">
                  <c:v>15.516666666666676</c:v>
                </c:pt>
                <c:pt idx="4606">
                  <c:v>15.52</c:v>
                </c:pt>
                <c:pt idx="4607">
                  <c:v>15.523333333333333</c:v>
                </c:pt>
                <c:pt idx="4608">
                  <c:v>15.526666666666674</c:v>
                </c:pt>
                <c:pt idx="4609">
                  <c:v>15.53</c:v>
                </c:pt>
                <c:pt idx="4610">
                  <c:v>15.533333333333333</c:v>
                </c:pt>
                <c:pt idx="4611">
                  <c:v>15.536666666666672</c:v>
                </c:pt>
                <c:pt idx="4612">
                  <c:v>15.54</c:v>
                </c:pt>
                <c:pt idx="4613">
                  <c:v>15.543333333333333</c:v>
                </c:pt>
                <c:pt idx="4614">
                  <c:v>15.54666666666667</c:v>
                </c:pt>
                <c:pt idx="4615">
                  <c:v>15.55</c:v>
                </c:pt>
                <c:pt idx="4616">
                  <c:v>15.553333333333336</c:v>
                </c:pt>
                <c:pt idx="4617">
                  <c:v>15.556666666666684</c:v>
                </c:pt>
                <c:pt idx="4618">
                  <c:v>15.56</c:v>
                </c:pt>
                <c:pt idx="4619">
                  <c:v>15.563333333333334</c:v>
                </c:pt>
                <c:pt idx="4620">
                  <c:v>15.566666666666684</c:v>
                </c:pt>
                <c:pt idx="4621">
                  <c:v>15.57</c:v>
                </c:pt>
                <c:pt idx="4622">
                  <c:v>15.573333333333334</c:v>
                </c:pt>
                <c:pt idx="4623">
                  <c:v>15.576666666666682</c:v>
                </c:pt>
                <c:pt idx="4624">
                  <c:v>15.58</c:v>
                </c:pt>
                <c:pt idx="4625">
                  <c:v>15.583333333333334</c:v>
                </c:pt>
                <c:pt idx="4626">
                  <c:v>15.586666666666682</c:v>
                </c:pt>
                <c:pt idx="4627">
                  <c:v>15.59</c:v>
                </c:pt>
                <c:pt idx="4628">
                  <c:v>15.593333333333334</c:v>
                </c:pt>
                <c:pt idx="4629">
                  <c:v>15.596666666666676</c:v>
                </c:pt>
                <c:pt idx="4630">
                  <c:v>15.6</c:v>
                </c:pt>
                <c:pt idx="4631">
                  <c:v>15.603333333333333</c:v>
                </c:pt>
                <c:pt idx="4632">
                  <c:v>15.606666666666674</c:v>
                </c:pt>
                <c:pt idx="4633">
                  <c:v>15.61</c:v>
                </c:pt>
                <c:pt idx="4634">
                  <c:v>15.613333333333333</c:v>
                </c:pt>
                <c:pt idx="4635">
                  <c:v>15.616666666666672</c:v>
                </c:pt>
                <c:pt idx="4636">
                  <c:v>15.62</c:v>
                </c:pt>
                <c:pt idx="4637">
                  <c:v>15.623333333333333</c:v>
                </c:pt>
                <c:pt idx="4638">
                  <c:v>15.62666666666667</c:v>
                </c:pt>
                <c:pt idx="4639">
                  <c:v>15.63</c:v>
                </c:pt>
                <c:pt idx="4640">
                  <c:v>15.633333333333333</c:v>
                </c:pt>
                <c:pt idx="4641">
                  <c:v>15.63666666666667</c:v>
                </c:pt>
                <c:pt idx="4642">
                  <c:v>15.64</c:v>
                </c:pt>
                <c:pt idx="4643">
                  <c:v>15.643333333333333</c:v>
                </c:pt>
                <c:pt idx="4644">
                  <c:v>15.64666666666667</c:v>
                </c:pt>
                <c:pt idx="4645">
                  <c:v>15.65</c:v>
                </c:pt>
                <c:pt idx="4646">
                  <c:v>15.653333333333334</c:v>
                </c:pt>
                <c:pt idx="4647">
                  <c:v>15.656666666666682</c:v>
                </c:pt>
                <c:pt idx="4648">
                  <c:v>15.66</c:v>
                </c:pt>
                <c:pt idx="4649">
                  <c:v>15.663333333333334</c:v>
                </c:pt>
                <c:pt idx="4650">
                  <c:v>15.666666666666682</c:v>
                </c:pt>
                <c:pt idx="4651">
                  <c:v>15.67</c:v>
                </c:pt>
                <c:pt idx="4652">
                  <c:v>15.673333333333334</c:v>
                </c:pt>
                <c:pt idx="4653">
                  <c:v>15.676666666666682</c:v>
                </c:pt>
                <c:pt idx="4654">
                  <c:v>15.68</c:v>
                </c:pt>
                <c:pt idx="4655">
                  <c:v>15.683333333333334</c:v>
                </c:pt>
                <c:pt idx="4656">
                  <c:v>15.686666666666676</c:v>
                </c:pt>
                <c:pt idx="4657">
                  <c:v>15.69</c:v>
                </c:pt>
                <c:pt idx="4658">
                  <c:v>15.693333333333333</c:v>
                </c:pt>
                <c:pt idx="4659">
                  <c:v>15.696666666666674</c:v>
                </c:pt>
                <c:pt idx="4660">
                  <c:v>15.7</c:v>
                </c:pt>
                <c:pt idx="4661">
                  <c:v>15.703333333333333</c:v>
                </c:pt>
                <c:pt idx="4662">
                  <c:v>15.706666666666672</c:v>
                </c:pt>
                <c:pt idx="4663">
                  <c:v>15.71</c:v>
                </c:pt>
                <c:pt idx="4664">
                  <c:v>15.713333333333333</c:v>
                </c:pt>
                <c:pt idx="4665">
                  <c:v>15.71666666666667</c:v>
                </c:pt>
                <c:pt idx="4666">
                  <c:v>15.72</c:v>
                </c:pt>
                <c:pt idx="4667">
                  <c:v>15.723333333333333</c:v>
                </c:pt>
                <c:pt idx="4668">
                  <c:v>15.72666666666667</c:v>
                </c:pt>
                <c:pt idx="4669">
                  <c:v>15.73</c:v>
                </c:pt>
                <c:pt idx="4670">
                  <c:v>15.733333333333333</c:v>
                </c:pt>
                <c:pt idx="4671">
                  <c:v>15.736666666666666</c:v>
                </c:pt>
                <c:pt idx="4672">
                  <c:v>15.74</c:v>
                </c:pt>
                <c:pt idx="4673">
                  <c:v>15.743333333333331</c:v>
                </c:pt>
                <c:pt idx="4674">
                  <c:v>15.746666666666666</c:v>
                </c:pt>
                <c:pt idx="4675">
                  <c:v>15.75</c:v>
                </c:pt>
                <c:pt idx="4676">
                  <c:v>15.753333333333334</c:v>
                </c:pt>
                <c:pt idx="4677">
                  <c:v>15.756666666666682</c:v>
                </c:pt>
                <c:pt idx="4678">
                  <c:v>15.76</c:v>
                </c:pt>
                <c:pt idx="4679">
                  <c:v>15.763333333333334</c:v>
                </c:pt>
                <c:pt idx="4680">
                  <c:v>15.766666666666676</c:v>
                </c:pt>
                <c:pt idx="4681">
                  <c:v>15.77</c:v>
                </c:pt>
                <c:pt idx="4682">
                  <c:v>15.773333333333333</c:v>
                </c:pt>
                <c:pt idx="4683">
                  <c:v>15.776666666666674</c:v>
                </c:pt>
                <c:pt idx="4684">
                  <c:v>15.78</c:v>
                </c:pt>
                <c:pt idx="4685">
                  <c:v>15.783333333333333</c:v>
                </c:pt>
                <c:pt idx="4686">
                  <c:v>15.786666666666672</c:v>
                </c:pt>
                <c:pt idx="4687">
                  <c:v>15.79</c:v>
                </c:pt>
                <c:pt idx="4688">
                  <c:v>15.793333333333333</c:v>
                </c:pt>
                <c:pt idx="4689">
                  <c:v>15.79666666666667</c:v>
                </c:pt>
                <c:pt idx="4690">
                  <c:v>15.8</c:v>
                </c:pt>
                <c:pt idx="4691">
                  <c:v>15.803333333333336</c:v>
                </c:pt>
                <c:pt idx="4692">
                  <c:v>15.806666666666684</c:v>
                </c:pt>
                <c:pt idx="4693">
                  <c:v>15.81</c:v>
                </c:pt>
                <c:pt idx="4694">
                  <c:v>15.813333333333334</c:v>
                </c:pt>
                <c:pt idx="4695">
                  <c:v>15.816666666666684</c:v>
                </c:pt>
                <c:pt idx="4696">
                  <c:v>15.82</c:v>
                </c:pt>
                <c:pt idx="4697">
                  <c:v>15.823333333333334</c:v>
                </c:pt>
                <c:pt idx="4698">
                  <c:v>15.826666666666682</c:v>
                </c:pt>
                <c:pt idx="4699">
                  <c:v>15.83</c:v>
                </c:pt>
                <c:pt idx="4700">
                  <c:v>15.833333333333334</c:v>
                </c:pt>
                <c:pt idx="4701">
                  <c:v>15.836666666666682</c:v>
                </c:pt>
                <c:pt idx="4702">
                  <c:v>15.84</c:v>
                </c:pt>
                <c:pt idx="4703">
                  <c:v>15.843333333333334</c:v>
                </c:pt>
                <c:pt idx="4704">
                  <c:v>15.846666666666676</c:v>
                </c:pt>
                <c:pt idx="4705">
                  <c:v>15.850000000000014</c:v>
                </c:pt>
                <c:pt idx="4706">
                  <c:v>15.853333333333351</c:v>
                </c:pt>
                <c:pt idx="4707">
                  <c:v>15.856666666666692</c:v>
                </c:pt>
                <c:pt idx="4708">
                  <c:v>15.860000000000014</c:v>
                </c:pt>
                <c:pt idx="4709">
                  <c:v>15.863333333333347</c:v>
                </c:pt>
                <c:pt idx="4710">
                  <c:v>15.866666666666692</c:v>
                </c:pt>
                <c:pt idx="4711">
                  <c:v>15.870000000000006</c:v>
                </c:pt>
                <c:pt idx="4712">
                  <c:v>15.873333333333347</c:v>
                </c:pt>
                <c:pt idx="4713">
                  <c:v>15.876666666666688</c:v>
                </c:pt>
                <c:pt idx="4714">
                  <c:v>15.88</c:v>
                </c:pt>
                <c:pt idx="4715">
                  <c:v>15.883333333333336</c:v>
                </c:pt>
                <c:pt idx="4716">
                  <c:v>15.886666666666684</c:v>
                </c:pt>
                <c:pt idx="4717">
                  <c:v>15.89</c:v>
                </c:pt>
                <c:pt idx="4718">
                  <c:v>15.893333333333334</c:v>
                </c:pt>
                <c:pt idx="4719">
                  <c:v>15.896666666666684</c:v>
                </c:pt>
                <c:pt idx="4720">
                  <c:v>15.9</c:v>
                </c:pt>
                <c:pt idx="4721">
                  <c:v>15.903333333333334</c:v>
                </c:pt>
                <c:pt idx="4722">
                  <c:v>15.906666666666682</c:v>
                </c:pt>
                <c:pt idx="4723">
                  <c:v>15.91</c:v>
                </c:pt>
                <c:pt idx="4724">
                  <c:v>15.913333333333334</c:v>
                </c:pt>
                <c:pt idx="4725">
                  <c:v>15.916666666666682</c:v>
                </c:pt>
                <c:pt idx="4726">
                  <c:v>15.92</c:v>
                </c:pt>
                <c:pt idx="4727">
                  <c:v>15.923333333333334</c:v>
                </c:pt>
                <c:pt idx="4728">
                  <c:v>15.926666666666682</c:v>
                </c:pt>
                <c:pt idx="4729">
                  <c:v>15.93</c:v>
                </c:pt>
                <c:pt idx="4730">
                  <c:v>15.933333333333334</c:v>
                </c:pt>
                <c:pt idx="4731">
                  <c:v>15.936666666666676</c:v>
                </c:pt>
                <c:pt idx="4732">
                  <c:v>15.94</c:v>
                </c:pt>
                <c:pt idx="4733">
                  <c:v>15.943333333333333</c:v>
                </c:pt>
                <c:pt idx="4734">
                  <c:v>15.946666666666674</c:v>
                </c:pt>
                <c:pt idx="4735">
                  <c:v>15.950000000000006</c:v>
                </c:pt>
                <c:pt idx="4736">
                  <c:v>15.953333333333347</c:v>
                </c:pt>
                <c:pt idx="4737">
                  <c:v>15.956666666666692</c:v>
                </c:pt>
                <c:pt idx="4738">
                  <c:v>15.96</c:v>
                </c:pt>
                <c:pt idx="4739">
                  <c:v>15.963333333333336</c:v>
                </c:pt>
                <c:pt idx="4740">
                  <c:v>15.966666666666685</c:v>
                </c:pt>
                <c:pt idx="4741">
                  <c:v>15.97</c:v>
                </c:pt>
                <c:pt idx="4742">
                  <c:v>15.973333333333334</c:v>
                </c:pt>
                <c:pt idx="4743">
                  <c:v>15.976666666666684</c:v>
                </c:pt>
                <c:pt idx="4744">
                  <c:v>15.98</c:v>
                </c:pt>
                <c:pt idx="4745">
                  <c:v>15.983333333333334</c:v>
                </c:pt>
                <c:pt idx="4746">
                  <c:v>15.986666666666684</c:v>
                </c:pt>
                <c:pt idx="4747">
                  <c:v>15.99</c:v>
                </c:pt>
                <c:pt idx="4748">
                  <c:v>15.993333333333334</c:v>
                </c:pt>
                <c:pt idx="4749">
                  <c:v>15.996666666666682</c:v>
                </c:pt>
                <c:pt idx="4750">
                  <c:v>16</c:v>
                </c:pt>
                <c:pt idx="4751">
                  <c:v>16.00333333333327</c:v>
                </c:pt>
                <c:pt idx="4752">
                  <c:v>16.006666666666668</c:v>
                </c:pt>
                <c:pt idx="4753">
                  <c:v>16.010000000000005</c:v>
                </c:pt>
                <c:pt idx="4754">
                  <c:v>16.013333333333282</c:v>
                </c:pt>
                <c:pt idx="4755">
                  <c:v>16.016666666666691</c:v>
                </c:pt>
                <c:pt idx="4756">
                  <c:v>16.02</c:v>
                </c:pt>
                <c:pt idx="4757">
                  <c:v>16.023333333333266</c:v>
                </c:pt>
                <c:pt idx="4758">
                  <c:v>16.026666666666667</c:v>
                </c:pt>
                <c:pt idx="4759">
                  <c:v>16.03</c:v>
                </c:pt>
                <c:pt idx="4760">
                  <c:v>16.033333333333278</c:v>
                </c:pt>
                <c:pt idx="4761">
                  <c:v>16.036666666666665</c:v>
                </c:pt>
                <c:pt idx="4762">
                  <c:v>16.04</c:v>
                </c:pt>
                <c:pt idx="4763">
                  <c:v>16.043333333333262</c:v>
                </c:pt>
                <c:pt idx="4764">
                  <c:v>16.046666666666667</c:v>
                </c:pt>
                <c:pt idx="4765">
                  <c:v>16.05</c:v>
                </c:pt>
                <c:pt idx="4766">
                  <c:v>16.053333333333271</c:v>
                </c:pt>
                <c:pt idx="4767">
                  <c:v>16.056666666666668</c:v>
                </c:pt>
                <c:pt idx="4768">
                  <c:v>16.059999999999999</c:v>
                </c:pt>
                <c:pt idx="4769">
                  <c:v>16.063333333333262</c:v>
                </c:pt>
                <c:pt idx="4770">
                  <c:v>16.066666666666666</c:v>
                </c:pt>
                <c:pt idx="4771">
                  <c:v>16.07</c:v>
                </c:pt>
                <c:pt idx="4772">
                  <c:v>16.07333333333327</c:v>
                </c:pt>
                <c:pt idx="4773">
                  <c:v>16.076666666666668</c:v>
                </c:pt>
                <c:pt idx="4774">
                  <c:v>16.079999999999988</c:v>
                </c:pt>
                <c:pt idx="4775">
                  <c:v>16.083333333333254</c:v>
                </c:pt>
                <c:pt idx="4776">
                  <c:v>16.086666666666666</c:v>
                </c:pt>
                <c:pt idx="4777">
                  <c:v>16.09</c:v>
                </c:pt>
                <c:pt idx="4778">
                  <c:v>16.09333333333327</c:v>
                </c:pt>
                <c:pt idx="4779">
                  <c:v>16.096666666666668</c:v>
                </c:pt>
                <c:pt idx="4780">
                  <c:v>16.100000000000001</c:v>
                </c:pt>
                <c:pt idx="4781">
                  <c:v>16.103333333333282</c:v>
                </c:pt>
                <c:pt idx="4782">
                  <c:v>16.10666666666669</c:v>
                </c:pt>
                <c:pt idx="4783">
                  <c:v>16.110000000000028</c:v>
                </c:pt>
                <c:pt idx="4784">
                  <c:v>16.113333333333294</c:v>
                </c:pt>
                <c:pt idx="4785">
                  <c:v>16.116666666666696</c:v>
                </c:pt>
                <c:pt idx="4786">
                  <c:v>16.12</c:v>
                </c:pt>
                <c:pt idx="4787">
                  <c:v>16.123333333333278</c:v>
                </c:pt>
                <c:pt idx="4788">
                  <c:v>16.126666666666665</c:v>
                </c:pt>
                <c:pt idx="4789">
                  <c:v>16.130000000000027</c:v>
                </c:pt>
                <c:pt idx="4790">
                  <c:v>16.133333333333287</c:v>
                </c:pt>
                <c:pt idx="4791">
                  <c:v>16.136666666666695</c:v>
                </c:pt>
                <c:pt idx="4792">
                  <c:v>16.14</c:v>
                </c:pt>
                <c:pt idx="4793">
                  <c:v>16.14333333333327</c:v>
                </c:pt>
                <c:pt idx="4794">
                  <c:v>16.146666666666668</c:v>
                </c:pt>
                <c:pt idx="4795">
                  <c:v>16.149999999999999</c:v>
                </c:pt>
                <c:pt idx="4796">
                  <c:v>16.153333333333279</c:v>
                </c:pt>
                <c:pt idx="4797">
                  <c:v>16.156666666666691</c:v>
                </c:pt>
                <c:pt idx="4798">
                  <c:v>16.16</c:v>
                </c:pt>
                <c:pt idx="4799">
                  <c:v>16.16333333333327</c:v>
                </c:pt>
                <c:pt idx="4800">
                  <c:v>16.166666666666668</c:v>
                </c:pt>
                <c:pt idx="4801">
                  <c:v>16.170000000000005</c:v>
                </c:pt>
                <c:pt idx="4802">
                  <c:v>16.173333333333282</c:v>
                </c:pt>
                <c:pt idx="4803">
                  <c:v>16.176666666666691</c:v>
                </c:pt>
                <c:pt idx="4804">
                  <c:v>16.18</c:v>
                </c:pt>
                <c:pt idx="4805">
                  <c:v>16.18333333333327</c:v>
                </c:pt>
                <c:pt idx="4806">
                  <c:v>16.186666666666667</c:v>
                </c:pt>
                <c:pt idx="4807">
                  <c:v>16.190000000000001</c:v>
                </c:pt>
                <c:pt idx="4808">
                  <c:v>16.193333333333278</c:v>
                </c:pt>
                <c:pt idx="4809">
                  <c:v>16.196666666666665</c:v>
                </c:pt>
                <c:pt idx="4810">
                  <c:v>16.2</c:v>
                </c:pt>
                <c:pt idx="4811">
                  <c:v>16.203333333333262</c:v>
                </c:pt>
                <c:pt idx="4812">
                  <c:v>16.206666666666667</c:v>
                </c:pt>
                <c:pt idx="4813">
                  <c:v>16.21</c:v>
                </c:pt>
                <c:pt idx="4814">
                  <c:v>16.213333333333278</c:v>
                </c:pt>
                <c:pt idx="4815">
                  <c:v>16.216666666666665</c:v>
                </c:pt>
                <c:pt idx="4816">
                  <c:v>16.22</c:v>
                </c:pt>
                <c:pt idx="4817">
                  <c:v>16.223333333333262</c:v>
                </c:pt>
                <c:pt idx="4818">
                  <c:v>16.226666666666667</c:v>
                </c:pt>
                <c:pt idx="4819">
                  <c:v>16.23</c:v>
                </c:pt>
                <c:pt idx="4820">
                  <c:v>16.23333333333327</c:v>
                </c:pt>
                <c:pt idx="4821">
                  <c:v>16.236666666666668</c:v>
                </c:pt>
                <c:pt idx="4822">
                  <c:v>16.239999999999988</c:v>
                </c:pt>
                <c:pt idx="4823">
                  <c:v>16.243333333333254</c:v>
                </c:pt>
                <c:pt idx="4824">
                  <c:v>16.246666666666666</c:v>
                </c:pt>
                <c:pt idx="4825">
                  <c:v>16.25</c:v>
                </c:pt>
                <c:pt idx="4826">
                  <c:v>16.25333333333327</c:v>
                </c:pt>
                <c:pt idx="4827">
                  <c:v>16.256666666666668</c:v>
                </c:pt>
                <c:pt idx="4828">
                  <c:v>16.260000000000002</c:v>
                </c:pt>
                <c:pt idx="4829">
                  <c:v>16.263333333333254</c:v>
                </c:pt>
                <c:pt idx="4830">
                  <c:v>16.266666666666666</c:v>
                </c:pt>
                <c:pt idx="4831">
                  <c:v>16.27</c:v>
                </c:pt>
                <c:pt idx="4832">
                  <c:v>16.273333333333266</c:v>
                </c:pt>
                <c:pt idx="4833">
                  <c:v>16.276666666666667</c:v>
                </c:pt>
                <c:pt idx="4834">
                  <c:v>16.279999999999987</c:v>
                </c:pt>
                <c:pt idx="4835">
                  <c:v>16.283333333333253</c:v>
                </c:pt>
                <c:pt idx="4836">
                  <c:v>16.286666666666662</c:v>
                </c:pt>
                <c:pt idx="4837">
                  <c:v>16.29</c:v>
                </c:pt>
                <c:pt idx="4838">
                  <c:v>16.293333333333262</c:v>
                </c:pt>
                <c:pt idx="4839">
                  <c:v>16.296666666666667</c:v>
                </c:pt>
                <c:pt idx="4840">
                  <c:v>16.3</c:v>
                </c:pt>
                <c:pt idx="4841">
                  <c:v>16.303333333333271</c:v>
                </c:pt>
                <c:pt idx="4842">
                  <c:v>16.306666666666668</c:v>
                </c:pt>
                <c:pt idx="4843">
                  <c:v>16.309999999999999</c:v>
                </c:pt>
                <c:pt idx="4844">
                  <c:v>16.313333333333279</c:v>
                </c:pt>
                <c:pt idx="4845">
                  <c:v>16.316666666666691</c:v>
                </c:pt>
                <c:pt idx="4846">
                  <c:v>16.32</c:v>
                </c:pt>
                <c:pt idx="4847">
                  <c:v>16.32333333333327</c:v>
                </c:pt>
                <c:pt idx="4848">
                  <c:v>16.326666666666668</c:v>
                </c:pt>
                <c:pt idx="4849">
                  <c:v>16.329999999999988</c:v>
                </c:pt>
                <c:pt idx="4850">
                  <c:v>16.333333333333279</c:v>
                </c:pt>
                <c:pt idx="4851">
                  <c:v>16.336666666666691</c:v>
                </c:pt>
                <c:pt idx="4852">
                  <c:v>16.34</c:v>
                </c:pt>
                <c:pt idx="4853">
                  <c:v>16.34333333333327</c:v>
                </c:pt>
                <c:pt idx="4854">
                  <c:v>16.346666666666668</c:v>
                </c:pt>
                <c:pt idx="4855">
                  <c:v>16.350000000000001</c:v>
                </c:pt>
                <c:pt idx="4856">
                  <c:v>16.353333333333282</c:v>
                </c:pt>
                <c:pt idx="4857">
                  <c:v>16.35666666666669</c:v>
                </c:pt>
                <c:pt idx="4858">
                  <c:v>16.36</c:v>
                </c:pt>
                <c:pt idx="4859">
                  <c:v>16.363333333333266</c:v>
                </c:pt>
                <c:pt idx="4860">
                  <c:v>16.366666666666667</c:v>
                </c:pt>
                <c:pt idx="4861">
                  <c:v>16.37</c:v>
                </c:pt>
                <c:pt idx="4862">
                  <c:v>16.373333333333278</c:v>
                </c:pt>
                <c:pt idx="4863">
                  <c:v>16.376666666666665</c:v>
                </c:pt>
                <c:pt idx="4864">
                  <c:v>16.38</c:v>
                </c:pt>
                <c:pt idx="4865">
                  <c:v>16.383333333333262</c:v>
                </c:pt>
                <c:pt idx="4866">
                  <c:v>16.386666666666667</c:v>
                </c:pt>
                <c:pt idx="4867">
                  <c:v>16.39</c:v>
                </c:pt>
                <c:pt idx="4868">
                  <c:v>16.39333333333327</c:v>
                </c:pt>
                <c:pt idx="4869">
                  <c:v>16.396666666666668</c:v>
                </c:pt>
                <c:pt idx="4870">
                  <c:v>16.399999999999999</c:v>
                </c:pt>
                <c:pt idx="4871">
                  <c:v>16.403333333333258</c:v>
                </c:pt>
                <c:pt idx="4872">
                  <c:v>16.406666666666666</c:v>
                </c:pt>
                <c:pt idx="4873">
                  <c:v>16.41</c:v>
                </c:pt>
                <c:pt idx="4874">
                  <c:v>16.41333333333327</c:v>
                </c:pt>
                <c:pt idx="4875">
                  <c:v>16.416666666666668</c:v>
                </c:pt>
                <c:pt idx="4876">
                  <c:v>16.420000000000002</c:v>
                </c:pt>
                <c:pt idx="4877">
                  <c:v>16.423333333333254</c:v>
                </c:pt>
                <c:pt idx="4878">
                  <c:v>16.426666666666666</c:v>
                </c:pt>
                <c:pt idx="4879">
                  <c:v>16.43</c:v>
                </c:pt>
                <c:pt idx="4880">
                  <c:v>16.43333333333327</c:v>
                </c:pt>
                <c:pt idx="4881">
                  <c:v>16.436666666666667</c:v>
                </c:pt>
                <c:pt idx="4882">
                  <c:v>16.439999999999987</c:v>
                </c:pt>
                <c:pt idx="4883">
                  <c:v>16.443333333333253</c:v>
                </c:pt>
                <c:pt idx="4884">
                  <c:v>16.446666666666662</c:v>
                </c:pt>
                <c:pt idx="4885">
                  <c:v>16.45</c:v>
                </c:pt>
                <c:pt idx="4886">
                  <c:v>16.453333333333262</c:v>
                </c:pt>
                <c:pt idx="4887">
                  <c:v>16.456666666666667</c:v>
                </c:pt>
                <c:pt idx="4888">
                  <c:v>16.459999999999987</c:v>
                </c:pt>
                <c:pt idx="4889">
                  <c:v>16.463333333333249</c:v>
                </c:pt>
                <c:pt idx="4890">
                  <c:v>16.466666666666637</c:v>
                </c:pt>
                <c:pt idx="4891">
                  <c:v>16.47</c:v>
                </c:pt>
                <c:pt idx="4892">
                  <c:v>16.473333333333262</c:v>
                </c:pt>
                <c:pt idx="4893">
                  <c:v>16.476666666666667</c:v>
                </c:pt>
                <c:pt idx="4894">
                  <c:v>16.479999999999986</c:v>
                </c:pt>
                <c:pt idx="4895">
                  <c:v>16.483333333333245</c:v>
                </c:pt>
                <c:pt idx="4896">
                  <c:v>16.48666666666664</c:v>
                </c:pt>
                <c:pt idx="4897">
                  <c:v>16.489999999999963</c:v>
                </c:pt>
                <c:pt idx="4898">
                  <c:v>16.493333333333254</c:v>
                </c:pt>
                <c:pt idx="4899">
                  <c:v>16.496666666666666</c:v>
                </c:pt>
                <c:pt idx="4900">
                  <c:v>16.5</c:v>
                </c:pt>
                <c:pt idx="4901">
                  <c:v>16.50333333333327</c:v>
                </c:pt>
                <c:pt idx="4902">
                  <c:v>16.506666666666668</c:v>
                </c:pt>
                <c:pt idx="4903">
                  <c:v>16.510000000000005</c:v>
                </c:pt>
                <c:pt idx="4904">
                  <c:v>16.513333333333282</c:v>
                </c:pt>
                <c:pt idx="4905">
                  <c:v>16.516666666666691</c:v>
                </c:pt>
                <c:pt idx="4906">
                  <c:v>16.52</c:v>
                </c:pt>
                <c:pt idx="4907">
                  <c:v>16.523333333333266</c:v>
                </c:pt>
                <c:pt idx="4908">
                  <c:v>16.526666666666667</c:v>
                </c:pt>
                <c:pt idx="4909">
                  <c:v>16.53</c:v>
                </c:pt>
                <c:pt idx="4910">
                  <c:v>16.533333333333278</c:v>
                </c:pt>
                <c:pt idx="4911">
                  <c:v>16.536666666666665</c:v>
                </c:pt>
                <c:pt idx="4912">
                  <c:v>16.54</c:v>
                </c:pt>
                <c:pt idx="4913">
                  <c:v>16.543333333333262</c:v>
                </c:pt>
                <c:pt idx="4914">
                  <c:v>16.546666666666667</c:v>
                </c:pt>
                <c:pt idx="4915">
                  <c:v>16.55</c:v>
                </c:pt>
                <c:pt idx="4916">
                  <c:v>16.553333333333271</c:v>
                </c:pt>
                <c:pt idx="4917">
                  <c:v>16.556666666666668</c:v>
                </c:pt>
                <c:pt idx="4918">
                  <c:v>16.559999999999999</c:v>
                </c:pt>
                <c:pt idx="4919">
                  <c:v>16.563333333333262</c:v>
                </c:pt>
                <c:pt idx="4920">
                  <c:v>16.566666666666666</c:v>
                </c:pt>
                <c:pt idx="4921">
                  <c:v>16.57</c:v>
                </c:pt>
                <c:pt idx="4922">
                  <c:v>16.57333333333327</c:v>
                </c:pt>
                <c:pt idx="4923">
                  <c:v>16.576666666666668</c:v>
                </c:pt>
                <c:pt idx="4924">
                  <c:v>16.579999999999988</c:v>
                </c:pt>
                <c:pt idx="4925">
                  <c:v>16.583333333333254</c:v>
                </c:pt>
                <c:pt idx="4926">
                  <c:v>16.586666666666666</c:v>
                </c:pt>
                <c:pt idx="4927">
                  <c:v>16.59</c:v>
                </c:pt>
                <c:pt idx="4928">
                  <c:v>16.59333333333327</c:v>
                </c:pt>
                <c:pt idx="4929">
                  <c:v>16.596666666666668</c:v>
                </c:pt>
                <c:pt idx="4930">
                  <c:v>16.600000000000001</c:v>
                </c:pt>
                <c:pt idx="4931">
                  <c:v>16.603333333333282</c:v>
                </c:pt>
                <c:pt idx="4932">
                  <c:v>16.60666666666669</c:v>
                </c:pt>
                <c:pt idx="4933">
                  <c:v>16.610000000000028</c:v>
                </c:pt>
                <c:pt idx="4934">
                  <c:v>16.613333333333294</c:v>
                </c:pt>
                <c:pt idx="4935">
                  <c:v>16.616666666666696</c:v>
                </c:pt>
                <c:pt idx="4936">
                  <c:v>16.62</c:v>
                </c:pt>
                <c:pt idx="4937">
                  <c:v>16.623333333333278</c:v>
                </c:pt>
                <c:pt idx="4938">
                  <c:v>16.626666666666665</c:v>
                </c:pt>
                <c:pt idx="4939">
                  <c:v>16.630000000000027</c:v>
                </c:pt>
                <c:pt idx="4940">
                  <c:v>16.633333333333287</c:v>
                </c:pt>
                <c:pt idx="4941">
                  <c:v>16.636666666666695</c:v>
                </c:pt>
                <c:pt idx="4942">
                  <c:v>16.64</c:v>
                </c:pt>
                <c:pt idx="4943">
                  <c:v>16.64333333333327</c:v>
                </c:pt>
                <c:pt idx="4944">
                  <c:v>16.646666666666668</c:v>
                </c:pt>
                <c:pt idx="4945">
                  <c:v>16.649999999999999</c:v>
                </c:pt>
                <c:pt idx="4946">
                  <c:v>16.653333333333279</c:v>
                </c:pt>
                <c:pt idx="4947">
                  <c:v>16.656666666666691</c:v>
                </c:pt>
                <c:pt idx="4948">
                  <c:v>16.66</c:v>
                </c:pt>
                <c:pt idx="4949">
                  <c:v>16.66333333333327</c:v>
                </c:pt>
                <c:pt idx="4950">
                  <c:v>16.666666666666668</c:v>
                </c:pt>
                <c:pt idx="4951">
                  <c:v>16.670000000000005</c:v>
                </c:pt>
                <c:pt idx="4952">
                  <c:v>16.673333333333282</c:v>
                </c:pt>
                <c:pt idx="4953">
                  <c:v>16.676666666666691</c:v>
                </c:pt>
                <c:pt idx="4954">
                  <c:v>16.68</c:v>
                </c:pt>
                <c:pt idx="4955">
                  <c:v>16.68333333333327</c:v>
                </c:pt>
                <c:pt idx="4956">
                  <c:v>16.686666666666667</c:v>
                </c:pt>
                <c:pt idx="4957">
                  <c:v>16.690000000000001</c:v>
                </c:pt>
                <c:pt idx="4958">
                  <c:v>16.693333333333278</c:v>
                </c:pt>
                <c:pt idx="4959">
                  <c:v>16.696666666666665</c:v>
                </c:pt>
                <c:pt idx="4960">
                  <c:v>16.7</c:v>
                </c:pt>
                <c:pt idx="4961">
                  <c:v>16.703333333333262</c:v>
                </c:pt>
                <c:pt idx="4962">
                  <c:v>16.706666666666667</c:v>
                </c:pt>
                <c:pt idx="4963">
                  <c:v>16.71</c:v>
                </c:pt>
                <c:pt idx="4964">
                  <c:v>16.713333333333278</c:v>
                </c:pt>
                <c:pt idx="4965">
                  <c:v>16.716666666666665</c:v>
                </c:pt>
                <c:pt idx="4966">
                  <c:v>16.72</c:v>
                </c:pt>
                <c:pt idx="4967">
                  <c:v>16.723333333333262</c:v>
                </c:pt>
                <c:pt idx="4968">
                  <c:v>16.726666666666667</c:v>
                </c:pt>
                <c:pt idx="4969">
                  <c:v>16.73</c:v>
                </c:pt>
                <c:pt idx="4970">
                  <c:v>16.73333333333327</c:v>
                </c:pt>
                <c:pt idx="4971">
                  <c:v>16.736666666666668</c:v>
                </c:pt>
                <c:pt idx="4972">
                  <c:v>16.739999999999988</c:v>
                </c:pt>
                <c:pt idx="4973">
                  <c:v>16.743333333333254</c:v>
                </c:pt>
                <c:pt idx="4974">
                  <c:v>16.746666666666666</c:v>
                </c:pt>
                <c:pt idx="4975">
                  <c:v>16.75</c:v>
                </c:pt>
                <c:pt idx="4976">
                  <c:v>16.75333333333327</c:v>
                </c:pt>
                <c:pt idx="4977">
                  <c:v>16.756666666666668</c:v>
                </c:pt>
                <c:pt idx="4978">
                  <c:v>16.760000000000002</c:v>
                </c:pt>
                <c:pt idx="4979">
                  <c:v>16.763333333333254</c:v>
                </c:pt>
                <c:pt idx="4980">
                  <c:v>16.766666666666666</c:v>
                </c:pt>
                <c:pt idx="4981">
                  <c:v>16.77</c:v>
                </c:pt>
                <c:pt idx="4982">
                  <c:v>16.773333333333266</c:v>
                </c:pt>
                <c:pt idx="4983">
                  <c:v>16.776666666666667</c:v>
                </c:pt>
                <c:pt idx="4984">
                  <c:v>16.779999999999987</c:v>
                </c:pt>
                <c:pt idx="4985">
                  <c:v>16.783333333333253</c:v>
                </c:pt>
                <c:pt idx="4986">
                  <c:v>16.786666666666662</c:v>
                </c:pt>
                <c:pt idx="4987">
                  <c:v>16.79</c:v>
                </c:pt>
                <c:pt idx="4988">
                  <c:v>16.793333333333262</c:v>
                </c:pt>
                <c:pt idx="4989">
                  <c:v>16.796666666666667</c:v>
                </c:pt>
                <c:pt idx="4990">
                  <c:v>16.8</c:v>
                </c:pt>
                <c:pt idx="4991">
                  <c:v>16.803333333333271</c:v>
                </c:pt>
                <c:pt idx="4992">
                  <c:v>16.806666666666668</c:v>
                </c:pt>
                <c:pt idx="4993">
                  <c:v>16.809999999999999</c:v>
                </c:pt>
                <c:pt idx="4994">
                  <c:v>16.813333333333279</c:v>
                </c:pt>
                <c:pt idx="4995">
                  <c:v>16.816666666666691</c:v>
                </c:pt>
                <c:pt idx="4996">
                  <c:v>16.82</c:v>
                </c:pt>
                <c:pt idx="4997">
                  <c:v>16.82333333333327</c:v>
                </c:pt>
                <c:pt idx="4998">
                  <c:v>16.826666666666668</c:v>
                </c:pt>
                <c:pt idx="4999">
                  <c:v>16.829999999999988</c:v>
                </c:pt>
                <c:pt idx="5000">
                  <c:v>16.833333333333279</c:v>
                </c:pt>
                <c:pt idx="5001">
                  <c:v>16.836666666666691</c:v>
                </c:pt>
                <c:pt idx="5002">
                  <c:v>16.84</c:v>
                </c:pt>
                <c:pt idx="5003">
                  <c:v>16.84333333333327</c:v>
                </c:pt>
                <c:pt idx="5004">
                  <c:v>16.846666666666668</c:v>
                </c:pt>
                <c:pt idx="5005">
                  <c:v>16.850000000000001</c:v>
                </c:pt>
                <c:pt idx="5006">
                  <c:v>16.853333333333282</c:v>
                </c:pt>
                <c:pt idx="5007">
                  <c:v>16.85666666666669</c:v>
                </c:pt>
                <c:pt idx="5008">
                  <c:v>16.86</c:v>
                </c:pt>
                <c:pt idx="5009">
                  <c:v>16.863333333333266</c:v>
                </c:pt>
                <c:pt idx="5010">
                  <c:v>16.866666666666667</c:v>
                </c:pt>
                <c:pt idx="5011">
                  <c:v>16.87</c:v>
                </c:pt>
                <c:pt idx="5012">
                  <c:v>16.873333333333278</c:v>
                </c:pt>
                <c:pt idx="5013">
                  <c:v>16.876666666666665</c:v>
                </c:pt>
                <c:pt idx="5014">
                  <c:v>16.88</c:v>
                </c:pt>
                <c:pt idx="5015">
                  <c:v>16.883333333333262</c:v>
                </c:pt>
                <c:pt idx="5016">
                  <c:v>16.886666666666667</c:v>
                </c:pt>
                <c:pt idx="5017">
                  <c:v>16.89</c:v>
                </c:pt>
                <c:pt idx="5018">
                  <c:v>16.89333333333327</c:v>
                </c:pt>
                <c:pt idx="5019">
                  <c:v>16.896666666666668</c:v>
                </c:pt>
                <c:pt idx="5020">
                  <c:v>16.899999999999999</c:v>
                </c:pt>
                <c:pt idx="5021">
                  <c:v>16.903333333333258</c:v>
                </c:pt>
                <c:pt idx="5022">
                  <c:v>16.906666666666666</c:v>
                </c:pt>
                <c:pt idx="5023">
                  <c:v>16.91</c:v>
                </c:pt>
                <c:pt idx="5024">
                  <c:v>16.91333333333327</c:v>
                </c:pt>
                <c:pt idx="5025">
                  <c:v>16.916666666666668</c:v>
                </c:pt>
                <c:pt idx="5026">
                  <c:v>16.920000000000002</c:v>
                </c:pt>
                <c:pt idx="5027">
                  <c:v>16.923333333333254</c:v>
                </c:pt>
                <c:pt idx="5028">
                  <c:v>16.926666666666666</c:v>
                </c:pt>
                <c:pt idx="5029">
                  <c:v>16.93</c:v>
                </c:pt>
                <c:pt idx="5030">
                  <c:v>16.93333333333327</c:v>
                </c:pt>
                <c:pt idx="5031">
                  <c:v>16.936666666666667</c:v>
                </c:pt>
                <c:pt idx="5032">
                  <c:v>16.939999999999987</c:v>
                </c:pt>
                <c:pt idx="5033">
                  <c:v>16.943333333333253</c:v>
                </c:pt>
                <c:pt idx="5034">
                  <c:v>16.946666666666662</c:v>
                </c:pt>
                <c:pt idx="5035">
                  <c:v>16.95</c:v>
                </c:pt>
                <c:pt idx="5036">
                  <c:v>16.953333333333262</c:v>
                </c:pt>
                <c:pt idx="5037">
                  <c:v>16.956666666666667</c:v>
                </c:pt>
                <c:pt idx="5038">
                  <c:v>16.959999999999987</c:v>
                </c:pt>
                <c:pt idx="5039">
                  <c:v>16.963333333333249</c:v>
                </c:pt>
                <c:pt idx="5040">
                  <c:v>16.966666666666637</c:v>
                </c:pt>
                <c:pt idx="5041">
                  <c:v>16.97</c:v>
                </c:pt>
                <c:pt idx="5042">
                  <c:v>16.973333333333262</c:v>
                </c:pt>
                <c:pt idx="5043">
                  <c:v>16.976666666666667</c:v>
                </c:pt>
                <c:pt idx="5044">
                  <c:v>16.979999999999986</c:v>
                </c:pt>
                <c:pt idx="5045">
                  <c:v>16.983333333333245</c:v>
                </c:pt>
                <c:pt idx="5046">
                  <c:v>16.98666666666664</c:v>
                </c:pt>
                <c:pt idx="5047">
                  <c:v>16.989999999999963</c:v>
                </c:pt>
                <c:pt idx="5048">
                  <c:v>16.993333333333254</c:v>
                </c:pt>
                <c:pt idx="5049">
                  <c:v>16.996666666666666</c:v>
                </c:pt>
                <c:pt idx="5050">
                  <c:v>17</c:v>
                </c:pt>
                <c:pt idx="5051">
                  <c:v>17.00333333333327</c:v>
                </c:pt>
                <c:pt idx="5052">
                  <c:v>17.006666666666668</c:v>
                </c:pt>
                <c:pt idx="5053">
                  <c:v>17.010000000000005</c:v>
                </c:pt>
                <c:pt idx="5054">
                  <c:v>17.013333333333282</c:v>
                </c:pt>
                <c:pt idx="5055">
                  <c:v>17.016666666666691</c:v>
                </c:pt>
                <c:pt idx="5056">
                  <c:v>17.02</c:v>
                </c:pt>
                <c:pt idx="5057">
                  <c:v>17.023333333333266</c:v>
                </c:pt>
                <c:pt idx="5058">
                  <c:v>17.026666666666667</c:v>
                </c:pt>
                <c:pt idx="5059">
                  <c:v>17.03</c:v>
                </c:pt>
                <c:pt idx="5060">
                  <c:v>17.033333333333278</c:v>
                </c:pt>
                <c:pt idx="5061">
                  <c:v>17.036666666666665</c:v>
                </c:pt>
                <c:pt idx="5062">
                  <c:v>17.04</c:v>
                </c:pt>
                <c:pt idx="5063">
                  <c:v>17.043333333333262</c:v>
                </c:pt>
                <c:pt idx="5064">
                  <c:v>17.046666666666667</c:v>
                </c:pt>
                <c:pt idx="5065">
                  <c:v>17.05</c:v>
                </c:pt>
                <c:pt idx="5066">
                  <c:v>17.053333333333271</c:v>
                </c:pt>
                <c:pt idx="5067">
                  <c:v>17.056666666666668</c:v>
                </c:pt>
                <c:pt idx="5068">
                  <c:v>17.059999999999999</c:v>
                </c:pt>
                <c:pt idx="5069">
                  <c:v>17.063333333333262</c:v>
                </c:pt>
                <c:pt idx="5070">
                  <c:v>17.066666666666666</c:v>
                </c:pt>
                <c:pt idx="5071">
                  <c:v>17.07</c:v>
                </c:pt>
                <c:pt idx="5072">
                  <c:v>17.07333333333327</c:v>
                </c:pt>
                <c:pt idx="5073">
                  <c:v>17.076666666666668</c:v>
                </c:pt>
                <c:pt idx="5074">
                  <c:v>17.079999999999988</c:v>
                </c:pt>
                <c:pt idx="5075">
                  <c:v>17.083333333333254</c:v>
                </c:pt>
                <c:pt idx="5076">
                  <c:v>17.086666666666666</c:v>
                </c:pt>
                <c:pt idx="5077">
                  <c:v>17.09</c:v>
                </c:pt>
                <c:pt idx="5078">
                  <c:v>17.09333333333327</c:v>
                </c:pt>
                <c:pt idx="5079">
                  <c:v>17.096666666666668</c:v>
                </c:pt>
                <c:pt idx="5080">
                  <c:v>17.100000000000001</c:v>
                </c:pt>
                <c:pt idx="5081">
                  <c:v>17.103333333333282</c:v>
                </c:pt>
                <c:pt idx="5082">
                  <c:v>17.10666666666669</c:v>
                </c:pt>
                <c:pt idx="5083">
                  <c:v>17.110000000000028</c:v>
                </c:pt>
                <c:pt idx="5084">
                  <c:v>17.113333333333294</c:v>
                </c:pt>
                <c:pt idx="5085">
                  <c:v>17.116666666666696</c:v>
                </c:pt>
                <c:pt idx="5086">
                  <c:v>17.12</c:v>
                </c:pt>
                <c:pt idx="5087">
                  <c:v>17.123333333333278</c:v>
                </c:pt>
                <c:pt idx="5088">
                  <c:v>17.126666666666665</c:v>
                </c:pt>
                <c:pt idx="5089">
                  <c:v>17.130000000000027</c:v>
                </c:pt>
                <c:pt idx="5090">
                  <c:v>17.133333333333287</c:v>
                </c:pt>
                <c:pt idx="5091">
                  <c:v>17.136666666666695</c:v>
                </c:pt>
                <c:pt idx="5092">
                  <c:v>17.14</c:v>
                </c:pt>
                <c:pt idx="5093">
                  <c:v>17.14333333333327</c:v>
                </c:pt>
                <c:pt idx="5094">
                  <c:v>17.146666666666668</c:v>
                </c:pt>
                <c:pt idx="5095">
                  <c:v>17.149999999999999</c:v>
                </c:pt>
                <c:pt idx="5096">
                  <c:v>17.153333333333279</c:v>
                </c:pt>
                <c:pt idx="5097">
                  <c:v>17.156666666666691</c:v>
                </c:pt>
                <c:pt idx="5098">
                  <c:v>17.16</c:v>
                </c:pt>
                <c:pt idx="5099">
                  <c:v>17.16333333333327</c:v>
                </c:pt>
                <c:pt idx="5100">
                  <c:v>17.166666666666668</c:v>
                </c:pt>
                <c:pt idx="5101">
                  <c:v>17.170000000000005</c:v>
                </c:pt>
                <c:pt idx="5102">
                  <c:v>17.173333333333282</c:v>
                </c:pt>
                <c:pt idx="5103">
                  <c:v>17.176666666666691</c:v>
                </c:pt>
                <c:pt idx="5104">
                  <c:v>17.18</c:v>
                </c:pt>
                <c:pt idx="5105">
                  <c:v>17.18333333333327</c:v>
                </c:pt>
                <c:pt idx="5106">
                  <c:v>17.186666666666667</c:v>
                </c:pt>
                <c:pt idx="5107">
                  <c:v>17.190000000000001</c:v>
                </c:pt>
                <c:pt idx="5108">
                  <c:v>17.193333333333278</c:v>
                </c:pt>
                <c:pt idx="5109">
                  <c:v>17.196666666666665</c:v>
                </c:pt>
                <c:pt idx="5110">
                  <c:v>17.2</c:v>
                </c:pt>
                <c:pt idx="5111">
                  <c:v>17.203333333333262</c:v>
                </c:pt>
                <c:pt idx="5112">
                  <c:v>17.206666666666667</c:v>
                </c:pt>
                <c:pt idx="5113">
                  <c:v>17.21</c:v>
                </c:pt>
                <c:pt idx="5114">
                  <c:v>17.213333333333278</c:v>
                </c:pt>
                <c:pt idx="5115">
                  <c:v>17.216666666666665</c:v>
                </c:pt>
                <c:pt idx="5116">
                  <c:v>17.22</c:v>
                </c:pt>
                <c:pt idx="5117">
                  <c:v>17.223333333333262</c:v>
                </c:pt>
                <c:pt idx="5118">
                  <c:v>17.226666666666667</c:v>
                </c:pt>
                <c:pt idx="5119">
                  <c:v>17.23</c:v>
                </c:pt>
                <c:pt idx="5120">
                  <c:v>17.23333333333327</c:v>
                </c:pt>
                <c:pt idx="5121">
                  <c:v>17.236666666666668</c:v>
                </c:pt>
                <c:pt idx="5122">
                  <c:v>17.239999999999988</c:v>
                </c:pt>
                <c:pt idx="5123">
                  <c:v>17.243333333333254</c:v>
                </c:pt>
                <c:pt idx="5124">
                  <c:v>17.246666666666666</c:v>
                </c:pt>
                <c:pt idx="5125">
                  <c:v>17.25</c:v>
                </c:pt>
                <c:pt idx="5126">
                  <c:v>17.25333333333327</c:v>
                </c:pt>
                <c:pt idx="5127">
                  <c:v>17.256666666666668</c:v>
                </c:pt>
                <c:pt idx="5128">
                  <c:v>17.260000000000002</c:v>
                </c:pt>
                <c:pt idx="5129">
                  <c:v>17.263333333333254</c:v>
                </c:pt>
                <c:pt idx="5130">
                  <c:v>17.266666666666666</c:v>
                </c:pt>
                <c:pt idx="5131">
                  <c:v>17.27</c:v>
                </c:pt>
                <c:pt idx="5132">
                  <c:v>17.273333333333266</c:v>
                </c:pt>
                <c:pt idx="5133">
                  <c:v>17.276666666666667</c:v>
                </c:pt>
                <c:pt idx="5134">
                  <c:v>17.279999999999987</c:v>
                </c:pt>
                <c:pt idx="5135">
                  <c:v>17.283333333333253</c:v>
                </c:pt>
                <c:pt idx="5136">
                  <c:v>17.286666666666662</c:v>
                </c:pt>
                <c:pt idx="5137">
                  <c:v>17.29</c:v>
                </c:pt>
                <c:pt idx="5138">
                  <c:v>17.293333333333262</c:v>
                </c:pt>
                <c:pt idx="5139">
                  <c:v>17.296666666666667</c:v>
                </c:pt>
                <c:pt idx="5140">
                  <c:v>17.3</c:v>
                </c:pt>
                <c:pt idx="5141">
                  <c:v>17.303333333333271</c:v>
                </c:pt>
                <c:pt idx="5142">
                  <c:v>17.306666666666668</c:v>
                </c:pt>
                <c:pt idx="5143">
                  <c:v>17.309999999999999</c:v>
                </c:pt>
                <c:pt idx="5144">
                  <c:v>17.313333333333279</c:v>
                </c:pt>
                <c:pt idx="5145">
                  <c:v>17.316666666666691</c:v>
                </c:pt>
                <c:pt idx="5146">
                  <c:v>17.32</c:v>
                </c:pt>
                <c:pt idx="5147">
                  <c:v>17.32333333333327</c:v>
                </c:pt>
                <c:pt idx="5148">
                  <c:v>17.326666666666668</c:v>
                </c:pt>
                <c:pt idx="5149">
                  <c:v>17.329999999999988</c:v>
                </c:pt>
                <c:pt idx="5150">
                  <c:v>17.333333333333279</c:v>
                </c:pt>
                <c:pt idx="5151">
                  <c:v>17.336666666666691</c:v>
                </c:pt>
                <c:pt idx="5152">
                  <c:v>17.34</c:v>
                </c:pt>
                <c:pt idx="5153">
                  <c:v>17.34333333333327</c:v>
                </c:pt>
                <c:pt idx="5154">
                  <c:v>17.346666666666668</c:v>
                </c:pt>
                <c:pt idx="5155">
                  <c:v>17.350000000000001</c:v>
                </c:pt>
                <c:pt idx="5156">
                  <c:v>17.353333333333282</c:v>
                </c:pt>
                <c:pt idx="5157">
                  <c:v>17.35666666666669</c:v>
                </c:pt>
                <c:pt idx="5158">
                  <c:v>17.36</c:v>
                </c:pt>
                <c:pt idx="5159">
                  <c:v>17.363333333333266</c:v>
                </c:pt>
                <c:pt idx="5160">
                  <c:v>17.366666666666667</c:v>
                </c:pt>
                <c:pt idx="5161">
                  <c:v>17.37</c:v>
                </c:pt>
                <c:pt idx="5162">
                  <c:v>17.373333333333278</c:v>
                </c:pt>
                <c:pt idx="5163">
                  <c:v>17.376666666666665</c:v>
                </c:pt>
                <c:pt idx="5164">
                  <c:v>17.38</c:v>
                </c:pt>
                <c:pt idx="5165">
                  <c:v>17.383333333333262</c:v>
                </c:pt>
                <c:pt idx="5166">
                  <c:v>17.386666666666667</c:v>
                </c:pt>
                <c:pt idx="5167">
                  <c:v>17.39</c:v>
                </c:pt>
                <c:pt idx="5168">
                  <c:v>17.39333333333327</c:v>
                </c:pt>
                <c:pt idx="5169">
                  <c:v>17.396666666666668</c:v>
                </c:pt>
                <c:pt idx="5170">
                  <c:v>17.399999999999999</c:v>
                </c:pt>
                <c:pt idx="5171">
                  <c:v>17.403333333333258</c:v>
                </c:pt>
                <c:pt idx="5172">
                  <c:v>17.406666666666666</c:v>
                </c:pt>
                <c:pt idx="5173">
                  <c:v>17.41</c:v>
                </c:pt>
                <c:pt idx="5174">
                  <c:v>17.41333333333327</c:v>
                </c:pt>
                <c:pt idx="5175">
                  <c:v>17.416666666666668</c:v>
                </c:pt>
                <c:pt idx="5176">
                  <c:v>17.420000000000002</c:v>
                </c:pt>
                <c:pt idx="5177">
                  <c:v>17.423333333333254</c:v>
                </c:pt>
                <c:pt idx="5178">
                  <c:v>17.426666666666666</c:v>
                </c:pt>
                <c:pt idx="5179">
                  <c:v>17.43</c:v>
                </c:pt>
                <c:pt idx="5180">
                  <c:v>17.43333333333327</c:v>
                </c:pt>
                <c:pt idx="5181">
                  <c:v>17.436666666666667</c:v>
                </c:pt>
                <c:pt idx="5182">
                  <c:v>17.439999999999987</c:v>
                </c:pt>
                <c:pt idx="5183">
                  <c:v>17.443333333333253</c:v>
                </c:pt>
                <c:pt idx="5184">
                  <c:v>17.446666666666662</c:v>
                </c:pt>
                <c:pt idx="5185">
                  <c:v>17.45</c:v>
                </c:pt>
                <c:pt idx="5186">
                  <c:v>17.453333333333262</c:v>
                </c:pt>
                <c:pt idx="5187">
                  <c:v>17.456666666666667</c:v>
                </c:pt>
                <c:pt idx="5188">
                  <c:v>17.459999999999987</c:v>
                </c:pt>
                <c:pt idx="5189">
                  <c:v>17.463333333333249</c:v>
                </c:pt>
                <c:pt idx="5190">
                  <c:v>17.466666666666637</c:v>
                </c:pt>
                <c:pt idx="5191">
                  <c:v>17.47</c:v>
                </c:pt>
                <c:pt idx="5192">
                  <c:v>17.473333333333262</c:v>
                </c:pt>
                <c:pt idx="5193">
                  <c:v>17.476666666666667</c:v>
                </c:pt>
                <c:pt idx="5194">
                  <c:v>17.479999999999986</c:v>
                </c:pt>
                <c:pt idx="5195">
                  <c:v>17.483333333333245</c:v>
                </c:pt>
                <c:pt idx="5196">
                  <c:v>17.48666666666664</c:v>
                </c:pt>
                <c:pt idx="5197">
                  <c:v>17.489999999999963</c:v>
                </c:pt>
                <c:pt idx="5198">
                  <c:v>17.493333333333254</c:v>
                </c:pt>
                <c:pt idx="5199">
                  <c:v>17.496666666666666</c:v>
                </c:pt>
                <c:pt idx="5200">
                  <c:v>17.5</c:v>
                </c:pt>
                <c:pt idx="5201">
                  <c:v>17.50333333333327</c:v>
                </c:pt>
                <c:pt idx="5202">
                  <c:v>17.506666666666668</c:v>
                </c:pt>
                <c:pt idx="5203">
                  <c:v>17.510000000000005</c:v>
                </c:pt>
                <c:pt idx="5204">
                  <c:v>17.513333333333282</c:v>
                </c:pt>
                <c:pt idx="5205">
                  <c:v>17.516666666666691</c:v>
                </c:pt>
                <c:pt idx="5206">
                  <c:v>17.52</c:v>
                </c:pt>
                <c:pt idx="5207">
                  <c:v>17.523333333333266</c:v>
                </c:pt>
                <c:pt idx="5208">
                  <c:v>17.526666666666667</c:v>
                </c:pt>
                <c:pt idx="5209">
                  <c:v>17.53</c:v>
                </c:pt>
                <c:pt idx="5210">
                  <c:v>17.533333333333278</c:v>
                </c:pt>
                <c:pt idx="5211">
                  <c:v>17.536666666666665</c:v>
                </c:pt>
                <c:pt idx="5212">
                  <c:v>17.54</c:v>
                </c:pt>
                <c:pt idx="5213">
                  <c:v>17.543333333333262</c:v>
                </c:pt>
                <c:pt idx="5214">
                  <c:v>17.546666666666667</c:v>
                </c:pt>
                <c:pt idx="5215">
                  <c:v>17.55</c:v>
                </c:pt>
                <c:pt idx="5216">
                  <c:v>17.553333333333271</c:v>
                </c:pt>
                <c:pt idx="5217">
                  <c:v>17.556666666666668</c:v>
                </c:pt>
                <c:pt idx="5218">
                  <c:v>17.559999999999999</c:v>
                </c:pt>
                <c:pt idx="5219">
                  <c:v>17.563333333333262</c:v>
                </c:pt>
                <c:pt idx="5220">
                  <c:v>17.566666666666666</c:v>
                </c:pt>
                <c:pt idx="5221">
                  <c:v>17.57</c:v>
                </c:pt>
                <c:pt idx="5222">
                  <c:v>17.57333333333327</c:v>
                </c:pt>
                <c:pt idx="5223">
                  <c:v>17.576666666666668</c:v>
                </c:pt>
                <c:pt idx="5224">
                  <c:v>17.579999999999988</c:v>
                </c:pt>
                <c:pt idx="5225">
                  <c:v>17.583333333333254</c:v>
                </c:pt>
                <c:pt idx="5226">
                  <c:v>17.586666666666666</c:v>
                </c:pt>
                <c:pt idx="5227">
                  <c:v>17.59</c:v>
                </c:pt>
                <c:pt idx="5228">
                  <c:v>17.59333333333327</c:v>
                </c:pt>
                <c:pt idx="5229">
                  <c:v>17.596666666666668</c:v>
                </c:pt>
                <c:pt idx="5230">
                  <c:v>17.600000000000001</c:v>
                </c:pt>
                <c:pt idx="5231">
                  <c:v>17.603333333333282</c:v>
                </c:pt>
                <c:pt idx="5232">
                  <c:v>17.60666666666669</c:v>
                </c:pt>
                <c:pt idx="5233">
                  <c:v>17.610000000000028</c:v>
                </c:pt>
                <c:pt idx="5234">
                  <c:v>17.613333333333294</c:v>
                </c:pt>
                <c:pt idx="5235">
                  <c:v>17.616666666666696</c:v>
                </c:pt>
                <c:pt idx="5236">
                  <c:v>17.62</c:v>
                </c:pt>
                <c:pt idx="5237">
                  <c:v>17.623333333333278</c:v>
                </c:pt>
                <c:pt idx="5238">
                  <c:v>17.626666666666665</c:v>
                </c:pt>
                <c:pt idx="5239">
                  <c:v>17.630000000000027</c:v>
                </c:pt>
                <c:pt idx="5240">
                  <c:v>17.633333333333287</c:v>
                </c:pt>
                <c:pt idx="5241">
                  <c:v>17.636666666666695</c:v>
                </c:pt>
                <c:pt idx="5242">
                  <c:v>17.64</c:v>
                </c:pt>
                <c:pt idx="5243">
                  <c:v>17.64333333333327</c:v>
                </c:pt>
                <c:pt idx="5244">
                  <c:v>17.646666666666668</c:v>
                </c:pt>
                <c:pt idx="5245">
                  <c:v>17.649999999999999</c:v>
                </c:pt>
                <c:pt idx="5246">
                  <c:v>17.653333333333279</c:v>
                </c:pt>
                <c:pt idx="5247">
                  <c:v>17.656666666666691</c:v>
                </c:pt>
                <c:pt idx="5248">
                  <c:v>17.66</c:v>
                </c:pt>
                <c:pt idx="5249">
                  <c:v>17.66333333333327</c:v>
                </c:pt>
                <c:pt idx="5250">
                  <c:v>17.666666666666668</c:v>
                </c:pt>
                <c:pt idx="5251">
                  <c:v>17.670000000000005</c:v>
                </c:pt>
                <c:pt idx="5252">
                  <c:v>17.673333333333282</c:v>
                </c:pt>
                <c:pt idx="5253">
                  <c:v>17.676666666666691</c:v>
                </c:pt>
                <c:pt idx="5254">
                  <c:v>17.68</c:v>
                </c:pt>
                <c:pt idx="5255">
                  <c:v>17.68333333333327</c:v>
                </c:pt>
                <c:pt idx="5256">
                  <c:v>17.686666666666667</c:v>
                </c:pt>
                <c:pt idx="5257">
                  <c:v>17.690000000000001</c:v>
                </c:pt>
                <c:pt idx="5258">
                  <c:v>17.693333333333278</c:v>
                </c:pt>
                <c:pt idx="5259">
                  <c:v>17.696666666666665</c:v>
                </c:pt>
                <c:pt idx="5260">
                  <c:v>17.7</c:v>
                </c:pt>
                <c:pt idx="5261">
                  <c:v>17.703333333333262</c:v>
                </c:pt>
                <c:pt idx="5262">
                  <c:v>17.706666666666667</c:v>
                </c:pt>
                <c:pt idx="5263">
                  <c:v>17.71</c:v>
                </c:pt>
                <c:pt idx="5264">
                  <c:v>17.713333333333278</c:v>
                </c:pt>
                <c:pt idx="5265">
                  <c:v>17.716666666666665</c:v>
                </c:pt>
                <c:pt idx="5266">
                  <c:v>17.72</c:v>
                </c:pt>
                <c:pt idx="5267">
                  <c:v>17.723333333333262</c:v>
                </c:pt>
                <c:pt idx="5268">
                  <c:v>17.726666666666667</c:v>
                </c:pt>
                <c:pt idx="5269">
                  <c:v>17.73</c:v>
                </c:pt>
                <c:pt idx="5270">
                  <c:v>17.73333333333327</c:v>
                </c:pt>
                <c:pt idx="5271">
                  <c:v>17.736666666666668</c:v>
                </c:pt>
                <c:pt idx="5272">
                  <c:v>17.739999999999988</c:v>
                </c:pt>
                <c:pt idx="5273">
                  <c:v>17.743333333333254</c:v>
                </c:pt>
                <c:pt idx="5274">
                  <c:v>17.746666666666666</c:v>
                </c:pt>
                <c:pt idx="5275">
                  <c:v>17.75</c:v>
                </c:pt>
                <c:pt idx="5276">
                  <c:v>17.75333333333327</c:v>
                </c:pt>
                <c:pt idx="5277">
                  <c:v>17.756666666666668</c:v>
                </c:pt>
                <c:pt idx="5278">
                  <c:v>17.760000000000002</c:v>
                </c:pt>
                <c:pt idx="5279">
                  <c:v>17.763333333333254</c:v>
                </c:pt>
                <c:pt idx="5280">
                  <c:v>17.766666666666666</c:v>
                </c:pt>
                <c:pt idx="5281">
                  <c:v>17.77</c:v>
                </c:pt>
                <c:pt idx="5282">
                  <c:v>17.773333333333266</c:v>
                </c:pt>
                <c:pt idx="5283">
                  <c:v>17.776666666666667</c:v>
                </c:pt>
                <c:pt idx="5284">
                  <c:v>17.779999999999987</c:v>
                </c:pt>
                <c:pt idx="5285">
                  <c:v>17.783333333333253</c:v>
                </c:pt>
                <c:pt idx="5286">
                  <c:v>17.786666666666662</c:v>
                </c:pt>
                <c:pt idx="5287">
                  <c:v>17.79</c:v>
                </c:pt>
                <c:pt idx="5288">
                  <c:v>17.793333333333262</c:v>
                </c:pt>
                <c:pt idx="5289">
                  <c:v>17.796666666666667</c:v>
                </c:pt>
                <c:pt idx="5290">
                  <c:v>17.8</c:v>
                </c:pt>
                <c:pt idx="5291">
                  <c:v>17.803333333333271</c:v>
                </c:pt>
                <c:pt idx="5292">
                  <c:v>17.806666666666668</c:v>
                </c:pt>
                <c:pt idx="5293">
                  <c:v>17.809999999999999</c:v>
                </c:pt>
                <c:pt idx="5294">
                  <c:v>17.813333333333279</c:v>
                </c:pt>
                <c:pt idx="5295">
                  <c:v>17.816666666666691</c:v>
                </c:pt>
                <c:pt idx="5296">
                  <c:v>17.82</c:v>
                </c:pt>
                <c:pt idx="5297">
                  <c:v>17.82333333333327</c:v>
                </c:pt>
                <c:pt idx="5298">
                  <c:v>17.826666666666668</c:v>
                </c:pt>
                <c:pt idx="5299">
                  <c:v>17.829999999999988</c:v>
                </c:pt>
                <c:pt idx="5300">
                  <c:v>17.833333333333279</c:v>
                </c:pt>
                <c:pt idx="5301">
                  <c:v>17.836666666666691</c:v>
                </c:pt>
                <c:pt idx="5302">
                  <c:v>17.84</c:v>
                </c:pt>
                <c:pt idx="5303">
                  <c:v>17.84333333333327</c:v>
                </c:pt>
                <c:pt idx="5304">
                  <c:v>17.846666666666668</c:v>
                </c:pt>
                <c:pt idx="5305">
                  <c:v>17.850000000000001</c:v>
                </c:pt>
                <c:pt idx="5306">
                  <c:v>17.853333333333282</c:v>
                </c:pt>
                <c:pt idx="5307">
                  <c:v>17.85666666666669</c:v>
                </c:pt>
                <c:pt idx="5308">
                  <c:v>17.86</c:v>
                </c:pt>
                <c:pt idx="5309">
                  <c:v>17.863333333333266</c:v>
                </c:pt>
                <c:pt idx="5310">
                  <c:v>17.866666666666667</c:v>
                </c:pt>
                <c:pt idx="5311">
                  <c:v>17.87</c:v>
                </c:pt>
                <c:pt idx="5312">
                  <c:v>17.873333333333278</c:v>
                </c:pt>
                <c:pt idx="5313">
                  <c:v>17.876666666666665</c:v>
                </c:pt>
                <c:pt idx="5314">
                  <c:v>17.88</c:v>
                </c:pt>
                <c:pt idx="5315">
                  <c:v>17.883333333333262</c:v>
                </c:pt>
                <c:pt idx="5316">
                  <c:v>17.886666666666667</c:v>
                </c:pt>
                <c:pt idx="5317">
                  <c:v>17.89</c:v>
                </c:pt>
                <c:pt idx="5318">
                  <c:v>17.89333333333327</c:v>
                </c:pt>
                <c:pt idx="5319">
                  <c:v>17.896666666666668</c:v>
                </c:pt>
                <c:pt idx="5320">
                  <c:v>17.899999999999999</c:v>
                </c:pt>
                <c:pt idx="5321">
                  <c:v>17.903333333333258</c:v>
                </c:pt>
                <c:pt idx="5322">
                  <c:v>17.906666666666666</c:v>
                </c:pt>
                <c:pt idx="5323">
                  <c:v>17.91</c:v>
                </c:pt>
                <c:pt idx="5324">
                  <c:v>17.91333333333327</c:v>
                </c:pt>
                <c:pt idx="5325">
                  <c:v>17.916666666666668</c:v>
                </c:pt>
                <c:pt idx="5326">
                  <c:v>17.920000000000002</c:v>
                </c:pt>
                <c:pt idx="5327">
                  <c:v>17.923333333333254</c:v>
                </c:pt>
                <c:pt idx="5328">
                  <c:v>17.926666666666666</c:v>
                </c:pt>
                <c:pt idx="5329">
                  <c:v>17.93</c:v>
                </c:pt>
                <c:pt idx="5330">
                  <c:v>17.93333333333327</c:v>
                </c:pt>
                <c:pt idx="5331">
                  <c:v>17.936666666666667</c:v>
                </c:pt>
                <c:pt idx="5332">
                  <c:v>17.939999999999987</c:v>
                </c:pt>
                <c:pt idx="5333">
                  <c:v>17.943333333333253</c:v>
                </c:pt>
                <c:pt idx="5334">
                  <c:v>17.946666666666662</c:v>
                </c:pt>
                <c:pt idx="5335">
                  <c:v>17.95</c:v>
                </c:pt>
                <c:pt idx="5336">
                  <c:v>17.953333333333262</c:v>
                </c:pt>
                <c:pt idx="5337">
                  <c:v>17.956666666666667</c:v>
                </c:pt>
                <c:pt idx="5338">
                  <c:v>17.959999999999987</c:v>
                </c:pt>
                <c:pt idx="5339">
                  <c:v>17.963333333333249</c:v>
                </c:pt>
                <c:pt idx="5340">
                  <c:v>17.966666666666637</c:v>
                </c:pt>
                <c:pt idx="5341">
                  <c:v>17.97</c:v>
                </c:pt>
                <c:pt idx="5342">
                  <c:v>17.973333333333262</c:v>
                </c:pt>
                <c:pt idx="5343">
                  <c:v>17.976666666666667</c:v>
                </c:pt>
                <c:pt idx="5344">
                  <c:v>17.979999999999986</c:v>
                </c:pt>
                <c:pt idx="5345">
                  <c:v>17.983333333333245</c:v>
                </c:pt>
                <c:pt idx="5346">
                  <c:v>17.98666666666664</c:v>
                </c:pt>
                <c:pt idx="5347">
                  <c:v>17.989999999999963</c:v>
                </c:pt>
                <c:pt idx="5348">
                  <c:v>17.993333333333254</c:v>
                </c:pt>
                <c:pt idx="5349">
                  <c:v>17.996666666666666</c:v>
                </c:pt>
                <c:pt idx="5350">
                  <c:v>18</c:v>
                </c:pt>
                <c:pt idx="5351">
                  <c:v>18.00333333333327</c:v>
                </c:pt>
                <c:pt idx="5352">
                  <c:v>18.006666666666668</c:v>
                </c:pt>
                <c:pt idx="5353">
                  <c:v>18.010000000000005</c:v>
                </c:pt>
                <c:pt idx="5354">
                  <c:v>18.013333333333282</c:v>
                </c:pt>
                <c:pt idx="5355">
                  <c:v>18.016666666666691</c:v>
                </c:pt>
                <c:pt idx="5356">
                  <c:v>18.02</c:v>
                </c:pt>
                <c:pt idx="5357">
                  <c:v>18.023333333333266</c:v>
                </c:pt>
                <c:pt idx="5358">
                  <c:v>18.026666666666667</c:v>
                </c:pt>
                <c:pt idx="5359">
                  <c:v>18.03</c:v>
                </c:pt>
                <c:pt idx="5360">
                  <c:v>18.033333333333278</c:v>
                </c:pt>
                <c:pt idx="5361">
                  <c:v>18.036666666666665</c:v>
                </c:pt>
                <c:pt idx="5362">
                  <c:v>18.04</c:v>
                </c:pt>
                <c:pt idx="5363">
                  <c:v>18.043333333333262</c:v>
                </c:pt>
                <c:pt idx="5364">
                  <c:v>18.046666666666667</c:v>
                </c:pt>
                <c:pt idx="5365">
                  <c:v>18.05</c:v>
                </c:pt>
                <c:pt idx="5366">
                  <c:v>18.053333333333271</c:v>
                </c:pt>
                <c:pt idx="5367">
                  <c:v>18.056666666666668</c:v>
                </c:pt>
                <c:pt idx="5368">
                  <c:v>18.059999999999999</c:v>
                </c:pt>
                <c:pt idx="5369">
                  <c:v>18.063333333333262</c:v>
                </c:pt>
                <c:pt idx="5370">
                  <c:v>18.066666666666666</c:v>
                </c:pt>
                <c:pt idx="5371">
                  <c:v>18.07</c:v>
                </c:pt>
                <c:pt idx="5372">
                  <c:v>18.07333333333327</c:v>
                </c:pt>
                <c:pt idx="5373">
                  <c:v>18.076666666666668</c:v>
                </c:pt>
                <c:pt idx="5374">
                  <c:v>18.079999999999988</c:v>
                </c:pt>
                <c:pt idx="5375">
                  <c:v>18.083333333333254</c:v>
                </c:pt>
                <c:pt idx="5376">
                  <c:v>18.086666666666666</c:v>
                </c:pt>
                <c:pt idx="5377">
                  <c:v>18.09</c:v>
                </c:pt>
                <c:pt idx="5378">
                  <c:v>18.09333333333327</c:v>
                </c:pt>
                <c:pt idx="5379">
                  <c:v>18.096666666666668</c:v>
                </c:pt>
                <c:pt idx="5380">
                  <c:v>18.100000000000001</c:v>
                </c:pt>
                <c:pt idx="5381">
                  <c:v>18.103333333333282</c:v>
                </c:pt>
                <c:pt idx="5382">
                  <c:v>18.10666666666669</c:v>
                </c:pt>
                <c:pt idx="5383">
                  <c:v>18.110000000000028</c:v>
                </c:pt>
                <c:pt idx="5384">
                  <c:v>18.113333333333294</c:v>
                </c:pt>
                <c:pt idx="5385">
                  <c:v>18.116666666666696</c:v>
                </c:pt>
                <c:pt idx="5386">
                  <c:v>18.12</c:v>
                </c:pt>
                <c:pt idx="5387">
                  <c:v>18.123333333333278</c:v>
                </c:pt>
                <c:pt idx="5388">
                  <c:v>18.126666666666665</c:v>
                </c:pt>
                <c:pt idx="5389">
                  <c:v>18.130000000000027</c:v>
                </c:pt>
                <c:pt idx="5390">
                  <c:v>18.133333333333287</c:v>
                </c:pt>
                <c:pt idx="5391">
                  <c:v>18.136666666666695</c:v>
                </c:pt>
                <c:pt idx="5392">
                  <c:v>18.14</c:v>
                </c:pt>
                <c:pt idx="5393">
                  <c:v>18.14333333333327</c:v>
                </c:pt>
                <c:pt idx="5394">
                  <c:v>18.146666666666668</c:v>
                </c:pt>
                <c:pt idx="5395">
                  <c:v>18.149999999999999</c:v>
                </c:pt>
                <c:pt idx="5396">
                  <c:v>18.153333333333279</c:v>
                </c:pt>
                <c:pt idx="5397">
                  <c:v>18.156666666666691</c:v>
                </c:pt>
                <c:pt idx="5398">
                  <c:v>18.16</c:v>
                </c:pt>
                <c:pt idx="5399">
                  <c:v>18.16333333333327</c:v>
                </c:pt>
                <c:pt idx="5400">
                  <c:v>18.166666666666668</c:v>
                </c:pt>
                <c:pt idx="5401">
                  <c:v>18.170000000000005</c:v>
                </c:pt>
                <c:pt idx="5402">
                  <c:v>18.173333333333282</c:v>
                </c:pt>
                <c:pt idx="5403">
                  <c:v>18.176666666666691</c:v>
                </c:pt>
                <c:pt idx="5404">
                  <c:v>18.18</c:v>
                </c:pt>
                <c:pt idx="5405">
                  <c:v>18.18333333333327</c:v>
                </c:pt>
                <c:pt idx="5406">
                  <c:v>18.186666666666667</c:v>
                </c:pt>
                <c:pt idx="5407">
                  <c:v>18.190000000000001</c:v>
                </c:pt>
                <c:pt idx="5408">
                  <c:v>18.193333333333278</c:v>
                </c:pt>
                <c:pt idx="5409">
                  <c:v>18.196666666666665</c:v>
                </c:pt>
                <c:pt idx="5410">
                  <c:v>18.2</c:v>
                </c:pt>
                <c:pt idx="5411">
                  <c:v>18.203333333333262</c:v>
                </c:pt>
                <c:pt idx="5412">
                  <c:v>18.206666666666667</c:v>
                </c:pt>
                <c:pt idx="5413">
                  <c:v>18.21</c:v>
                </c:pt>
                <c:pt idx="5414">
                  <c:v>18.213333333333278</c:v>
                </c:pt>
                <c:pt idx="5415">
                  <c:v>18.216666666666665</c:v>
                </c:pt>
                <c:pt idx="5416">
                  <c:v>18.22</c:v>
                </c:pt>
                <c:pt idx="5417">
                  <c:v>18.223333333333262</c:v>
                </c:pt>
                <c:pt idx="5418">
                  <c:v>18.226666666666667</c:v>
                </c:pt>
                <c:pt idx="5419">
                  <c:v>18.23</c:v>
                </c:pt>
                <c:pt idx="5420">
                  <c:v>18.23333333333327</c:v>
                </c:pt>
                <c:pt idx="5421">
                  <c:v>18.236666666666668</c:v>
                </c:pt>
                <c:pt idx="5422">
                  <c:v>18.239999999999988</c:v>
                </c:pt>
                <c:pt idx="5423">
                  <c:v>18.243333333333254</c:v>
                </c:pt>
                <c:pt idx="5424">
                  <c:v>18.246666666666666</c:v>
                </c:pt>
                <c:pt idx="5425">
                  <c:v>18.25</c:v>
                </c:pt>
                <c:pt idx="5426">
                  <c:v>18.25333333333327</c:v>
                </c:pt>
                <c:pt idx="5427">
                  <c:v>18.256666666666668</c:v>
                </c:pt>
                <c:pt idx="5428">
                  <c:v>18.260000000000002</c:v>
                </c:pt>
                <c:pt idx="5429">
                  <c:v>18.263333333333254</c:v>
                </c:pt>
                <c:pt idx="5430">
                  <c:v>18.266666666666666</c:v>
                </c:pt>
                <c:pt idx="5431">
                  <c:v>18.27</c:v>
                </c:pt>
                <c:pt idx="5432">
                  <c:v>18.273333333333266</c:v>
                </c:pt>
                <c:pt idx="5433">
                  <c:v>18.276666666666667</c:v>
                </c:pt>
                <c:pt idx="5434">
                  <c:v>18.279999999999987</c:v>
                </c:pt>
                <c:pt idx="5435">
                  <c:v>18.283333333333253</c:v>
                </c:pt>
                <c:pt idx="5436">
                  <c:v>18.286666666666662</c:v>
                </c:pt>
                <c:pt idx="5437">
                  <c:v>18.29</c:v>
                </c:pt>
                <c:pt idx="5438">
                  <c:v>18.293333333333262</c:v>
                </c:pt>
                <c:pt idx="5439">
                  <c:v>18.296666666666667</c:v>
                </c:pt>
                <c:pt idx="5440">
                  <c:v>18.3</c:v>
                </c:pt>
                <c:pt idx="5441">
                  <c:v>18.303333333333271</c:v>
                </c:pt>
                <c:pt idx="5442">
                  <c:v>18.306666666666668</c:v>
                </c:pt>
                <c:pt idx="5443">
                  <c:v>18.309999999999999</c:v>
                </c:pt>
                <c:pt idx="5444">
                  <c:v>18.313333333333279</c:v>
                </c:pt>
                <c:pt idx="5445">
                  <c:v>18.316666666666691</c:v>
                </c:pt>
                <c:pt idx="5446">
                  <c:v>18.32</c:v>
                </c:pt>
                <c:pt idx="5447">
                  <c:v>18.32333333333327</c:v>
                </c:pt>
                <c:pt idx="5448">
                  <c:v>18.326666666666668</c:v>
                </c:pt>
                <c:pt idx="5449">
                  <c:v>18.329999999999988</c:v>
                </c:pt>
                <c:pt idx="5450">
                  <c:v>18.333333333333279</c:v>
                </c:pt>
                <c:pt idx="5451">
                  <c:v>18.336666666666691</c:v>
                </c:pt>
                <c:pt idx="5452">
                  <c:v>18.34</c:v>
                </c:pt>
                <c:pt idx="5453">
                  <c:v>18.34333333333327</c:v>
                </c:pt>
                <c:pt idx="5454">
                  <c:v>18.346666666666668</c:v>
                </c:pt>
                <c:pt idx="5455">
                  <c:v>18.350000000000001</c:v>
                </c:pt>
                <c:pt idx="5456">
                  <c:v>18.353333333333282</c:v>
                </c:pt>
                <c:pt idx="5457">
                  <c:v>18.35666666666669</c:v>
                </c:pt>
                <c:pt idx="5458">
                  <c:v>18.36</c:v>
                </c:pt>
                <c:pt idx="5459">
                  <c:v>18.363333333333266</c:v>
                </c:pt>
                <c:pt idx="5460">
                  <c:v>18.366666666666667</c:v>
                </c:pt>
                <c:pt idx="5461">
                  <c:v>18.37</c:v>
                </c:pt>
                <c:pt idx="5462">
                  <c:v>18.373333333333278</c:v>
                </c:pt>
                <c:pt idx="5463">
                  <c:v>18.376666666666665</c:v>
                </c:pt>
                <c:pt idx="5464">
                  <c:v>18.38</c:v>
                </c:pt>
                <c:pt idx="5465">
                  <c:v>18.383333333333262</c:v>
                </c:pt>
                <c:pt idx="5466">
                  <c:v>18.386666666666667</c:v>
                </c:pt>
                <c:pt idx="5467">
                  <c:v>18.39</c:v>
                </c:pt>
                <c:pt idx="5468">
                  <c:v>18.39333333333327</c:v>
                </c:pt>
                <c:pt idx="5469">
                  <c:v>18.396666666666668</c:v>
                </c:pt>
                <c:pt idx="5470">
                  <c:v>18.399999999999999</c:v>
                </c:pt>
                <c:pt idx="5471">
                  <c:v>18.403333333333258</c:v>
                </c:pt>
                <c:pt idx="5472">
                  <c:v>18.406666666666666</c:v>
                </c:pt>
                <c:pt idx="5473">
                  <c:v>18.41</c:v>
                </c:pt>
                <c:pt idx="5474">
                  <c:v>18.41333333333327</c:v>
                </c:pt>
                <c:pt idx="5475">
                  <c:v>18.416666666666668</c:v>
                </c:pt>
                <c:pt idx="5476">
                  <c:v>18.420000000000002</c:v>
                </c:pt>
                <c:pt idx="5477">
                  <c:v>18.423333333333254</c:v>
                </c:pt>
                <c:pt idx="5478">
                  <c:v>18.426666666666666</c:v>
                </c:pt>
                <c:pt idx="5479">
                  <c:v>18.43</c:v>
                </c:pt>
                <c:pt idx="5480">
                  <c:v>18.43333333333327</c:v>
                </c:pt>
                <c:pt idx="5481">
                  <c:v>18.436666666666667</c:v>
                </c:pt>
                <c:pt idx="5482">
                  <c:v>18.439999999999987</c:v>
                </c:pt>
                <c:pt idx="5483">
                  <c:v>18.443333333333253</c:v>
                </c:pt>
                <c:pt idx="5484">
                  <c:v>18.446666666666662</c:v>
                </c:pt>
                <c:pt idx="5485">
                  <c:v>18.45</c:v>
                </c:pt>
                <c:pt idx="5486">
                  <c:v>18.453333333333262</c:v>
                </c:pt>
                <c:pt idx="5487">
                  <c:v>18.456666666666667</c:v>
                </c:pt>
                <c:pt idx="5488">
                  <c:v>18.459999999999987</c:v>
                </c:pt>
                <c:pt idx="5489">
                  <c:v>18.463333333333249</c:v>
                </c:pt>
                <c:pt idx="5490">
                  <c:v>18.466666666666637</c:v>
                </c:pt>
                <c:pt idx="5491">
                  <c:v>18.47</c:v>
                </c:pt>
                <c:pt idx="5492">
                  <c:v>18.473333333333262</c:v>
                </c:pt>
                <c:pt idx="5493">
                  <c:v>18.476666666666667</c:v>
                </c:pt>
                <c:pt idx="5494">
                  <c:v>18.479999999999986</c:v>
                </c:pt>
                <c:pt idx="5495">
                  <c:v>18.483333333333245</c:v>
                </c:pt>
                <c:pt idx="5496">
                  <c:v>18.48666666666664</c:v>
                </c:pt>
                <c:pt idx="5497">
                  <c:v>18.489999999999963</c:v>
                </c:pt>
                <c:pt idx="5498">
                  <c:v>18.493333333333254</c:v>
                </c:pt>
                <c:pt idx="5499">
                  <c:v>18.496666666666666</c:v>
                </c:pt>
                <c:pt idx="5500">
                  <c:v>18.5</c:v>
                </c:pt>
                <c:pt idx="5501">
                  <c:v>18.50333333333327</c:v>
                </c:pt>
                <c:pt idx="5502">
                  <c:v>18.506666666666668</c:v>
                </c:pt>
                <c:pt idx="5503">
                  <c:v>18.510000000000005</c:v>
                </c:pt>
                <c:pt idx="5504">
                  <c:v>18.513333333333282</c:v>
                </c:pt>
                <c:pt idx="5505">
                  <c:v>18.516666666666691</c:v>
                </c:pt>
                <c:pt idx="5506">
                  <c:v>18.52</c:v>
                </c:pt>
                <c:pt idx="5507">
                  <c:v>18.523333333333266</c:v>
                </c:pt>
                <c:pt idx="5508">
                  <c:v>18.526666666666667</c:v>
                </c:pt>
                <c:pt idx="5509">
                  <c:v>18.53</c:v>
                </c:pt>
                <c:pt idx="5510">
                  <c:v>18.533333333333278</c:v>
                </c:pt>
                <c:pt idx="5511">
                  <c:v>18.536666666666665</c:v>
                </c:pt>
                <c:pt idx="5512">
                  <c:v>18.54</c:v>
                </c:pt>
                <c:pt idx="5513">
                  <c:v>18.543333333333262</c:v>
                </c:pt>
                <c:pt idx="5514">
                  <c:v>18.546666666666667</c:v>
                </c:pt>
                <c:pt idx="5515">
                  <c:v>18.55</c:v>
                </c:pt>
                <c:pt idx="5516">
                  <c:v>18.553333333333271</c:v>
                </c:pt>
                <c:pt idx="5517">
                  <c:v>18.556666666666668</c:v>
                </c:pt>
                <c:pt idx="5518">
                  <c:v>18.559999999999999</c:v>
                </c:pt>
                <c:pt idx="5519">
                  <c:v>18.563333333333262</c:v>
                </c:pt>
                <c:pt idx="5520">
                  <c:v>18.566666666666666</c:v>
                </c:pt>
                <c:pt idx="5521">
                  <c:v>18.57</c:v>
                </c:pt>
                <c:pt idx="5522">
                  <c:v>18.57333333333327</c:v>
                </c:pt>
                <c:pt idx="5523">
                  <c:v>18.576666666666668</c:v>
                </c:pt>
                <c:pt idx="5524">
                  <c:v>18.579999999999988</c:v>
                </c:pt>
                <c:pt idx="5525">
                  <c:v>18.583333333333254</c:v>
                </c:pt>
                <c:pt idx="5526">
                  <c:v>18.586666666666666</c:v>
                </c:pt>
                <c:pt idx="5527">
                  <c:v>18.59</c:v>
                </c:pt>
                <c:pt idx="5528">
                  <c:v>18.59333333333327</c:v>
                </c:pt>
                <c:pt idx="5529">
                  <c:v>18.596666666666668</c:v>
                </c:pt>
                <c:pt idx="5530">
                  <c:v>18.600000000000001</c:v>
                </c:pt>
                <c:pt idx="5531">
                  <c:v>18.603333333333282</c:v>
                </c:pt>
                <c:pt idx="5532">
                  <c:v>18.60666666666669</c:v>
                </c:pt>
                <c:pt idx="5533">
                  <c:v>18.610000000000028</c:v>
                </c:pt>
                <c:pt idx="5534">
                  <c:v>18.613333333333294</c:v>
                </c:pt>
                <c:pt idx="5535">
                  <c:v>18.616666666666696</c:v>
                </c:pt>
                <c:pt idx="5536">
                  <c:v>18.62</c:v>
                </c:pt>
                <c:pt idx="5537">
                  <c:v>18.623333333333278</c:v>
                </c:pt>
                <c:pt idx="5538">
                  <c:v>18.626666666666665</c:v>
                </c:pt>
                <c:pt idx="5539">
                  <c:v>18.630000000000027</c:v>
                </c:pt>
                <c:pt idx="5540">
                  <c:v>18.633333333333287</c:v>
                </c:pt>
                <c:pt idx="5541">
                  <c:v>18.636666666666695</c:v>
                </c:pt>
                <c:pt idx="5542">
                  <c:v>18.64</c:v>
                </c:pt>
                <c:pt idx="5543">
                  <c:v>18.64333333333327</c:v>
                </c:pt>
                <c:pt idx="5544">
                  <c:v>18.646666666666668</c:v>
                </c:pt>
                <c:pt idx="5545">
                  <c:v>18.649999999999999</c:v>
                </c:pt>
                <c:pt idx="5546">
                  <c:v>18.653333333333279</c:v>
                </c:pt>
                <c:pt idx="5547">
                  <c:v>18.656666666666691</c:v>
                </c:pt>
                <c:pt idx="5548">
                  <c:v>18.66</c:v>
                </c:pt>
                <c:pt idx="5549">
                  <c:v>18.66333333333327</c:v>
                </c:pt>
                <c:pt idx="5550">
                  <c:v>18.666666666666668</c:v>
                </c:pt>
                <c:pt idx="5551">
                  <c:v>18.670000000000005</c:v>
                </c:pt>
                <c:pt idx="5552">
                  <c:v>18.673333333333282</c:v>
                </c:pt>
                <c:pt idx="5553">
                  <c:v>18.676666666666691</c:v>
                </c:pt>
                <c:pt idx="5554">
                  <c:v>18.68</c:v>
                </c:pt>
                <c:pt idx="5555">
                  <c:v>18.68333333333327</c:v>
                </c:pt>
                <c:pt idx="5556">
                  <c:v>18.686666666666667</c:v>
                </c:pt>
                <c:pt idx="5557">
                  <c:v>18.690000000000001</c:v>
                </c:pt>
                <c:pt idx="5558">
                  <c:v>18.693333333333278</c:v>
                </c:pt>
                <c:pt idx="5559">
                  <c:v>18.696666666666665</c:v>
                </c:pt>
                <c:pt idx="5560">
                  <c:v>18.7</c:v>
                </c:pt>
                <c:pt idx="5561">
                  <c:v>18.703333333333262</c:v>
                </c:pt>
                <c:pt idx="5562">
                  <c:v>18.706666666666667</c:v>
                </c:pt>
                <c:pt idx="5563">
                  <c:v>18.71</c:v>
                </c:pt>
                <c:pt idx="5564">
                  <c:v>18.713333333333278</c:v>
                </c:pt>
                <c:pt idx="5565">
                  <c:v>18.716666666666665</c:v>
                </c:pt>
                <c:pt idx="5566">
                  <c:v>18.72</c:v>
                </c:pt>
                <c:pt idx="5567">
                  <c:v>18.723333333333262</c:v>
                </c:pt>
                <c:pt idx="5568">
                  <c:v>18.726666666666667</c:v>
                </c:pt>
                <c:pt idx="5569">
                  <c:v>18.73</c:v>
                </c:pt>
                <c:pt idx="5570">
                  <c:v>18.73333333333327</c:v>
                </c:pt>
                <c:pt idx="5571">
                  <c:v>18.736666666666668</c:v>
                </c:pt>
                <c:pt idx="5572">
                  <c:v>18.739999999999988</c:v>
                </c:pt>
                <c:pt idx="5573">
                  <c:v>18.743333333333254</c:v>
                </c:pt>
                <c:pt idx="5574">
                  <c:v>18.746666666666666</c:v>
                </c:pt>
                <c:pt idx="5575">
                  <c:v>18.75</c:v>
                </c:pt>
                <c:pt idx="5576">
                  <c:v>18.75333333333327</c:v>
                </c:pt>
                <c:pt idx="5577">
                  <c:v>18.756666666666668</c:v>
                </c:pt>
                <c:pt idx="5578">
                  <c:v>18.760000000000002</c:v>
                </c:pt>
                <c:pt idx="5579">
                  <c:v>18.763333333333254</c:v>
                </c:pt>
                <c:pt idx="5580">
                  <c:v>18.766666666666666</c:v>
                </c:pt>
                <c:pt idx="5581">
                  <c:v>18.77</c:v>
                </c:pt>
                <c:pt idx="5582">
                  <c:v>18.773333333333266</c:v>
                </c:pt>
                <c:pt idx="5583">
                  <c:v>18.776666666666667</c:v>
                </c:pt>
                <c:pt idx="5584">
                  <c:v>18.779999999999987</c:v>
                </c:pt>
                <c:pt idx="5585">
                  <c:v>18.783333333333253</c:v>
                </c:pt>
                <c:pt idx="5586">
                  <c:v>18.786666666666662</c:v>
                </c:pt>
                <c:pt idx="5587">
                  <c:v>18.79</c:v>
                </c:pt>
                <c:pt idx="5588">
                  <c:v>18.793333333333262</c:v>
                </c:pt>
                <c:pt idx="5589">
                  <c:v>18.796666666666667</c:v>
                </c:pt>
                <c:pt idx="5590">
                  <c:v>18.8</c:v>
                </c:pt>
                <c:pt idx="5591">
                  <c:v>18.803333333333271</c:v>
                </c:pt>
                <c:pt idx="5592">
                  <c:v>18.806666666666668</c:v>
                </c:pt>
                <c:pt idx="5593">
                  <c:v>18.809999999999999</c:v>
                </c:pt>
                <c:pt idx="5594">
                  <c:v>18.813333333333279</c:v>
                </c:pt>
                <c:pt idx="5595">
                  <c:v>18.816666666666691</c:v>
                </c:pt>
                <c:pt idx="5596">
                  <c:v>18.82</c:v>
                </c:pt>
                <c:pt idx="5597">
                  <c:v>18.82333333333327</c:v>
                </c:pt>
                <c:pt idx="5598">
                  <c:v>18.826666666666668</c:v>
                </c:pt>
                <c:pt idx="5599">
                  <c:v>18.829999999999988</c:v>
                </c:pt>
                <c:pt idx="5600">
                  <c:v>18.833333333333279</c:v>
                </c:pt>
                <c:pt idx="5601">
                  <c:v>18.836666666666691</c:v>
                </c:pt>
                <c:pt idx="5602">
                  <c:v>18.84</c:v>
                </c:pt>
                <c:pt idx="5603">
                  <c:v>18.84333333333327</c:v>
                </c:pt>
                <c:pt idx="5604">
                  <c:v>18.846666666666668</c:v>
                </c:pt>
                <c:pt idx="5605">
                  <c:v>18.850000000000001</c:v>
                </c:pt>
                <c:pt idx="5606">
                  <c:v>18.853333333333282</c:v>
                </c:pt>
                <c:pt idx="5607">
                  <c:v>18.85666666666669</c:v>
                </c:pt>
                <c:pt idx="5608">
                  <c:v>18.86</c:v>
                </c:pt>
                <c:pt idx="5609">
                  <c:v>18.863333333333266</c:v>
                </c:pt>
                <c:pt idx="5610">
                  <c:v>18.866666666666667</c:v>
                </c:pt>
                <c:pt idx="5611">
                  <c:v>18.87</c:v>
                </c:pt>
                <c:pt idx="5612">
                  <c:v>18.873333333333278</c:v>
                </c:pt>
                <c:pt idx="5613">
                  <c:v>18.876666666666665</c:v>
                </c:pt>
                <c:pt idx="5614">
                  <c:v>18.88</c:v>
                </c:pt>
                <c:pt idx="5615">
                  <c:v>18.883333333333262</c:v>
                </c:pt>
                <c:pt idx="5616">
                  <c:v>18.886666666666667</c:v>
                </c:pt>
                <c:pt idx="5617">
                  <c:v>18.89</c:v>
                </c:pt>
                <c:pt idx="5618">
                  <c:v>18.89333333333327</c:v>
                </c:pt>
                <c:pt idx="5619">
                  <c:v>18.896666666666668</c:v>
                </c:pt>
                <c:pt idx="5620">
                  <c:v>18.899999999999999</c:v>
                </c:pt>
                <c:pt idx="5621">
                  <c:v>18.903333333333258</c:v>
                </c:pt>
                <c:pt idx="5622">
                  <c:v>18.906666666666666</c:v>
                </c:pt>
                <c:pt idx="5623">
                  <c:v>18.91</c:v>
                </c:pt>
                <c:pt idx="5624">
                  <c:v>18.91333333333327</c:v>
                </c:pt>
                <c:pt idx="5625">
                  <c:v>18.916666666666668</c:v>
                </c:pt>
                <c:pt idx="5626">
                  <c:v>18.920000000000002</c:v>
                </c:pt>
                <c:pt idx="5627">
                  <c:v>18.923333333333254</c:v>
                </c:pt>
                <c:pt idx="5628">
                  <c:v>18.926666666666666</c:v>
                </c:pt>
                <c:pt idx="5629">
                  <c:v>18.93</c:v>
                </c:pt>
                <c:pt idx="5630">
                  <c:v>18.93333333333327</c:v>
                </c:pt>
                <c:pt idx="5631">
                  <c:v>18.936666666666667</c:v>
                </c:pt>
                <c:pt idx="5632">
                  <c:v>18.939999999999987</c:v>
                </c:pt>
                <c:pt idx="5633">
                  <c:v>18.943333333333253</c:v>
                </c:pt>
                <c:pt idx="5634">
                  <c:v>18.946666666666662</c:v>
                </c:pt>
                <c:pt idx="5635">
                  <c:v>18.95</c:v>
                </c:pt>
                <c:pt idx="5636">
                  <c:v>18.953333333333262</c:v>
                </c:pt>
                <c:pt idx="5637">
                  <c:v>18.956666666666667</c:v>
                </c:pt>
                <c:pt idx="5638">
                  <c:v>18.959999999999987</c:v>
                </c:pt>
                <c:pt idx="5639">
                  <c:v>18.963333333333249</c:v>
                </c:pt>
                <c:pt idx="5640">
                  <c:v>18.966666666666637</c:v>
                </c:pt>
                <c:pt idx="5641">
                  <c:v>18.97</c:v>
                </c:pt>
                <c:pt idx="5642">
                  <c:v>18.973333333333262</c:v>
                </c:pt>
                <c:pt idx="5643">
                  <c:v>18.976666666666667</c:v>
                </c:pt>
                <c:pt idx="5644">
                  <c:v>18.979999999999986</c:v>
                </c:pt>
                <c:pt idx="5645">
                  <c:v>18.983333333333245</c:v>
                </c:pt>
                <c:pt idx="5646">
                  <c:v>18.98666666666664</c:v>
                </c:pt>
                <c:pt idx="5647">
                  <c:v>18.989999999999963</c:v>
                </c:pt>
                <c:pt idx="5648">
                  <c:v>18.993333333333254</c:v>
                </c:pt>
                <c:pt idx="5649">
                  <c:v>18.996666666666666</c:v>
                </c:pt>
                <c:pt idx="5650">
                  <c:v>19</c:v>
                </c:pt>
                <c:pt idx="5651">
                  <c:v>19.00333333333327</c:v>
                </c:pt>
                <c:pt idx="5652">
                  <c:v>19.006666666666668</c:v>
                </c:pt>
                <c:pt idx="5653">
                  <c:v>19.010000000000005</c:v>
                </c:pt>
                <c:pt idx="5654">
                  <c:v>19.013333333333282</c:v>
                </c:pt>
                <c:pt idx="5655">
                  <c:v>19.016666666666691</c:v>
                </c:pt>
                <c:pt idx="5656">
                  <c:v>19.02</c:v>
                </c:pt>
                <c:pt idx="5657">
                  <c:v>19.023333333333266</c:v>
                </c:pt>
                <c:pt idx="5658">
                  <c:v>19.026666666666667</c:v>
                </c:pt>
                <c:pt idx="5659">
                  <c:v>19.03</c:v>
                </c:pt>
                <c:pt idx="5660">
                  <c:v>19.033333333333278</c:v>
                </c:pt>
                <c:pt idx="5661">
                  <c:v>19.036666666666665</c:v>
                </c:pt>
                <c:pt idx="5662">
                  <c:v>19.04</c:v>
                </c:pt>
                <c:pt idx="5663">
                  <c:v>19.043333333333262</c:v>
                </c:pt>
                <c:pt idx="5664">
                  <c:v>19.046666666666667</c:v>
                </c:pt>
                <c:pt idx="5665">
                  <c:v>19.05</c:v>
                </c:pt>
                <c:pt idx="5666">
                  <c:v>19.053333333333271</c:v>
                </c:pt>
                <c:pt idx="5667">
                  <c:v>19.056666666666668</c:v>
                </c:pt>
                <c:pt idx="5668">
                  <c:v>19.059999999999999</c:v>
                </c:pt>
                <c:pt idx="5669">
                  <c:v>19.063333333333262</c:v>
                </c:pt>
                <c:pt idx="5670">
                  <c:v>19.066666666666666</c:v>
                </c:pt>
                <c:pt idx="5671">
                  <c:v>19.07</c:v>
                </c:pt>
                <c:pt idx="5672">
                  <c:v>19.07333333333327</c:v>
                </c:pt>
                <c:pt idx="5673">
                  <c:v>19.076666666666668</c:v>
                </c:pt>
                <c:pt idx="5674">
                  <c:v>19.079999999999988</c:v>
                </c:pt>
                <c:pt idx="5675">
                  <c:v>19.083333333333254</c:v>
                </c:pt>
                <c:pt idx="5676">
                  <c:v>19.086666666666666</c:v>
                </c:pt>
                <c:pt idx="5677">
                  <c:v>19.09</c:v>
                </c:pt>
                <c:pt idx="5678">
                  <c:v>19.09333333333327</c:v>
                </c:pt>
                <c:pt idx="5679">
                  <c:v>19.096666666666668</c:v>
                </c:pt>
                <c:pt idx="5680">
                  <c:v>19.100000000000001</c:v>
                </c:pt>
                <c:pt idx="5681">
                  <c:v>19.103333333333282</c:v>
                </c:pt>
                <c:pt idx="5682">
                  <c:v>19.10666666666669</c:v>
                </c:pt>
                <c:pt idx="5683">
                  <c:v>19.110000000000028</c:v>
                </c:pt>
                <c:pt idx="5684">
                  <c:v>19.113333333333294</c:v>
                </c:pt>
                <c:pt idx="5685">
                  <c:v>19.116666666666696</c:v>
                </c:pt>
                <c:pt idx="5686">
                  <c:v>19.12</c:v>
                </c:pt>
                <c:pt idx="5687">
                  <c:v>19.123333333333278</c:v>
                </c:pt>
                <c:pt idx="5688">
                  <c:v>19.126666666666665</c:v>
                </c:pt>
                <c:pt idx="5689">
                  <c:v>19.130000000000027</c:v>
                </c:pt>
                <c:pt idx="5690">
                  <c:v>19.133333333333287</c:v>
                </c:pt>
                <c:pt idx="5691">
                  <c:v>19.136666666666695</c:v>
                </c:pt>
                <c:pt idx="5692">
                  <c:v>19.14</c:v>
                </c:pt>
                <c:pt idx="5693">
                  <c:v>19.14333333333327</c:v>
                </c:pt>
                <c:pt idx="5694">
                  <c:v>19.146666666666668</c:v>
                </c:pt>
                <c:pt idx="5695">
                  <c:v>19.149999999999999</c:v>
                </c:pt>
                <c:pt idx="5696">
                  <c:v>19.153333333333279</c:v>
                </c:pt>
                <c:pt idx="5697">
                  <c:v>19.156666666666691</c:v>
                </c:pt>
                <c:pt idx="5698">
                  <c:v>19.16</c:v>
                </c:pt>
                <c:pt idx="5699">
                  <c:v>19.16333333333327</c:v>
                </c:pt>
                <c:pt idx="5700">
                  <c:v>19.166666666666668</c:v>
                </c:pt>
                <c:pt idx="5701">
                  <c:v>19.170000000000005</c:v>
                </c:pt>
                <c:pt idx="5702">
                  <c:v>19.173333333333282</c:v>
                </c:pt>
                <c:pt idx="5703">
                  <c:v>19.176666666666691</c:v>
                </c:pt>
                <c:pt idx="5704">
                  <c:v>19.18</c:v>
                </c:pt>
                <c:pt idx="5705">
                  <c:v>19.18333333333327</c:v>
                </c:pt>
                <c:pt idx="5706">
                  <c:v>19.186666666666667</c:v>
                </c:pt>
                <c:pt idx="5707">
                  <c:v>19.190000000000001</c:v>
                </c:pt>
                <c:pt idx="5708">
                  <c:v>19.193333333333278</c:v>
                </c:pt>
                <c:pt idx="5709">
                  <c:v>19.196666666666665</c:v>
                </c:pt>
                <c:pt idx="5710">
                  <c:v>19.2</c:v>
                </c:pt>
                <c:pt idx="5711">
                  <c:v>19.203333333333262</c:v>
                </c:pt>
                <c:pt idx="5712">
                  <c:v>19.206666666666667</c:v>
                </c:pt>
                <c:pt idx="5713">
                  <c:v>19.21</c:v>
                </c:pt>
                <c:pt idx="5714">
                  <c:v>19.213333333333278</c:v>
                </c:pt>
                <c:pt idx="5715">
                  <c:v>19.216666666666665</c:v>
                </c:pt>
                <c:pt idx="5716">
                  <c:v>19.22</c:v>
                </c:pt>
                <c:pt idx="5717">
                  <c:v>19.223333333333262</c:v>
                </c:pt>
                <c:pt idx="5718">
                  <c:v>19.226666666666667</c:v>
                </c:pt>
                <c:pt idx="5719">
                  <c:v>19.23</c:v>
                </c:pt>
                <c:pt idx="5720">
                  <c:v>19.23333333333327</c:v>
                </c:pt>
                <c:pt idx="5721">
                  <c:v>19.236666666666668</c:v>
                </c:pt>
                <c:pt idx="5722">
                  <c:v>19.239999999999988</c:v>
                </c:pt>
                <c:pt idx="5723">
                  <c:v>19.243333333333254</c:v>
                </c:pt>
                <c:pt idx="5724">
                  <c:v>19.246666666666666</c:v>
                </c:pt>
                <c:pt idx="5725">
                  <c:v>19.25</c:v>
                </c:pt>
                <c:pt idx="5726">
                  <c:v>19.25333333333327</c:v>
                </c:pt>
                <c:pt idx="5727">
                  <c:v>19.256666666666668</c:v>
                </c:pt>
                <c:pt idx="5728">
                  <c:v>19.260000000000002</c:v>
                </c:pt>
                <c:pt idx="5729">
                  <c:v>19.263333333333254</c:v>
                </c:pt>
                <c:pt idx="5730">
                  <c:v>19.266666666666666</c:v>
                </c:pt>
                <c:pt idx="5731">
                  <c:v>19.27</c:v>
                </c:pt>
                <c:pt idx="5732">
                  <c:v>19.273333333333266</c:v>
                </c:pt>
                <c:pt idx="5733">
                  <c:v>19.276666666666667</c:v>
                </c:pt>
                <c:pt idx="5734">
                  <c:v>19.279999999999987</c:v>
                </c:pt>
                <c:pt idx="5735">
                  <c:v>19.283333333333253</c:v>
                </c:pt>
                <c:pt idx="5736">
                  <c:v>19.286666666666662</c:v>
                </c:pt>
                <c:pt idx="5737">
                  <c:v>19.29</c:v>
                </c:pt>
                <c:pt idx="5738">
                  <c:v>19.293333333333262</c:v>
                </c:pt>
                <c:pt idx="5739">
                  <c:v>19.296666666666667</c:v>
                </c:pt>
                <c:pt idx="5740">
                  <c:v>19.3</c:v>
                </c:pt>
                <c:pt idx="5741">
                  <c:v>19.303333333333271</c:v>
                </c:pt>
                <c:pt idx="5742">
                  <c:v>19.306666666666668</c:v>
                </c:pt>
                <c:pt idx="5743">
                  <c:v>19.309999999999999</c:v>
                </c:pt>
                <c:pt idx="5744">
                  <c:v>19.313333333333279</c:v>
                </c:pt>
                <c:pt idx="5745">
                  <c:v>19.316666666666691</c:v>
                </c:pt>
                <c:pt idx="5746">
                  <c:v>19.32</c:v>
                </c:pt>
                <c:pt idx="5747">
                  <c:v>19.32333333333327</c:v>
                </c:pt>
                <c:pt idx="5748">
                  <c:v>19.326666666666668</c:v>
                </c:pt>
                <c:pt idx="5749">
                  <c:v>19.329999999999988</c:v>
                </c:pt>
                <c:pt idx="5750">
                  <c:v>19.333333333333279</c:v>
                </c:pt>
                <c:pt idx="5751">
                  <c:v>19.336666666666691</c:v>
                </c:pt>
                <c:pt idx="5752">
                  <c:v>19.34</c:v>
                </c:pt>
                <c:pt idx="5753">
                  <c:v>19.34333333333327</c:v>
                </c:pt>
                <c:pt idx="5754">
                  <c:v>19.346666666666668</c:v>
                </c:pt>
                <c:pt idx="5755">
                  <c:v>19.350000000000001</c:v>
                </c:pt>
                <c:pt idx="5756">
                  <c:v>19.353333333333282</c:v>
                </c:pt>
                <c:pt idx="5757">
                  <c:v>19.35666666666669</c:v>
                </c:pt>
                <c:pt idx="5758">
                  <c:v>19.36</c:v>
                </c:pt>
                <c:pt idx="5759">
                  <c:v>19.363333333333266</c:v>
                </c:pt>
                <c:pt idx="5760">
                  <c:v>19.366666666666667</c:v>
                </c:pt>
                <c:pt idx="5761">
                  <c:v>19.37</c:v>
                </c:pt>
                <c:pt idx="5762">
                  <c:v>19.373333333333278</c:v>
                </c:pt>
                <c:pt idx="5763">
                  <c:v>19.376666666666665</c:v>
                </c:pt>
                <c:pt idx="5764">
                  <c:v>19.38</c:v>
                </c:pt>
                <c:pt idx="5765">
                  <c:v>19.383333333333262</c:v>
                </c:pt>
                <c:pt idx="5766">
                  <c:v>19.386666666666667</c:v>
                </c:pt>
                <c:pt idx="5767">
                  <c:v>19.39</c:v>
                </c:pt>
                <c:pt idx="5768">
                  <c:v>19.39333333333327</c:v>
                </c:pt>
                <c:pt idx="5769">
                  <c:v>19.396666666666668</c:v>
                </c:pt>
                <c:pt idx="5770">
                  <c:v>19.399999999999999</c:v>
                </c:pt>
                <c:pt idx="5771">
                  <c:v>19.403333333333258</c:v>
                </c:pt>
                <c:pt idx="5772">
                  <c:v>19.406666666666666</c:v>
                </c:pt>
                <c:pt idx="5773">
                  <c:v>19.41</c:v>
                </c:pt>
                <c:pt idx="5774">
                  <c:v>19.41333333333327</c:v>
                </c:pt>
                <c:pt idx="5775">
                  <c:v>19.416666666666668</c:v>
                </c:pt>
                <c:pt idx="5776">
                  <c:v>19.420000000000002</c:v>
                </c:pt>
                <c:pt idx="5777">
                  <c:v>19.423333333333254</c:v>
                </c:pt>
                <c:pt idx="5778">
                  <c:v>19.426666666666666</c:v>
                </c:pt>
                <c:pt idx="5779">
                  <c:v>19.43</c:v>
                </c:pt>
                <c:pt idx="5780">
                  <c:v>19.43333333333327</c:v>
                </c:pt>
                <c:pt idx="5781">
                  <c:v>19.436666666666667</c:v>
                </c:pt>
                <c:pt idx="5782">
                  <c:v>19.439999999999987</c:v>
                </c:pt>
                <c:pt idx="5783">
                  <c:v>19.443333333333253</c:v>
                </c:pt>
                <c:pt idx="5784">
                  <c:v>19.446666666666662</c:v>
                </c:pt>
                <c:pt idx="5785">
                  <c:v>19.45</c:v>
                </c:pt>
                <c:pt idx="5786">
                  <c:v>19.453333333333262</c:v>
                </c:pt>
                <c:pt idx="5787">
                  <c:v>19.456666666666667</c:v>
                </c:pt>
                <c:pt idx="5788">
                  <c:v>19.459999999999987</c:v>
                </c:pt>
                <c:pt idx="5789">
                  <c:v>19.463333333333249</c:v>
                </c:pt>
                <c:pt idx="5790">
                  <c:v>19.466666666666637</c:v>
                </c:pt>
                <c:pt idx="5791">
                  <c:v>19.47</c:v>
                </c:pt>
                <c:pt idx="5792">
                  <c:v>19.473333333333262</c:v>
                </c:pt>
                <c:pt idx="5793">
                  <c:v>19.476666666666667</c:v>
                </c:pt>
                <c:pt idx="5794">
                  <c:v>19.479999999999986</c:v>
                </c:pt>
                <c:pt idx="5795">
                  <c:v>19.483333333333245</c:v>
                </c:pt>
                <c:pt idx="5796">
                  <c:v>19.48666666666664</c:v>
                </c:pt>
                <c:pt idx="5797">
                  <c:v>19.489999999999963</c:v>
                </c:pt>
                <c:pt idx="5798">
                  <c:v>19.493333333333254</c:v>
                </c:pt>
                <c:pt idx="5799">
                  <c:v>19.496666666666666</c:v>
                </c:pt>
                <c:pt idx="5800">
                  <c:v>19.5</c:v>
                </c:pt>
                <c:pt idx="5801">
                  <c:v>19.50333333333327</c:v>
                </c:pt>
                <c:pt idx="5802">
                  <c:v>19.506666666666668</c:v>
                </c:pt>
                <c:pt idx="5803">
                  <c:v>19.510000000000005</c:v>
                </c:pt>
                <c:pt idx="5804">
                  <c:v>19.513333333333282</c:v>
                </c:pt>
                <c:pt idx="5805">
                  <c:v>19.516666666666691</c:v>
                </c:pt>
                <c:pt idx="5806">
                  <c:v>19.52</c:v>
                </c:pt>
                <c:pt idx="5807">
                  <c:v>19.523333333333266</c:v>
                </c:pt>
                <c:pt idx="5808">
                  <c:v>19.526666666666667</c:v>
                </c:pt>
                <c:pt idx="5809">
                  <c:v>19.53</c:v>
                </c:pt>
                <c:pt idx="5810">
                  <c:v>19.533333333333278</c:v>
                </c:pt>
                <c:pt idx="5811">
                  <c:v>19.536666666666665</c:v>
                </c:pt>
                <c:pt idx="5812">
                  <c:v>19.54</c:v>
                </c:pt>
                <c:pt idx="5813">
                  <c:v>19.543333333333262</c:v>
                </c:pt>
                <c:pt idx="5814">
                  <c:v>19.546666666666667</c:v>
                </c:pt>
                <c:pt idx="5815">
                  <c:v>19.55</c:v>
                </c:pt>
                <c:pt idx="5816">
                  <c:v>19.553333333333271</c:v>
                </c:pt>
                <c:pt idx="5817">
                  <c:v>19.556666666666668</c:v>
                </c:pt>
                <c:pt idx="5818">
                  <c:v>19.559999999999999</c:v>
                </c:pt>
                <c:pt idx="5819">
                  <c:v>19.563333333333262</c:v>
                </c:pt>
                <c:pt idx="5820">
                  <c:v>19.566666666666666</c:v>
                </c:pt>
                <c:pt idx="5821">
                  <c:v>19.57</c:v>
                </c:pt>
                <c:pt idx="5822">
                  <c:v>19.57333333333327</c:v>
                </c:pt>
                <c:pt idx="5823">
                  <c:v>19.576666666666668</c:v>
                </c:pt>
                <c:pt idx="5824">
                  <c:v>19.579999999999988</c:v>
                </c:pt>
                <c:pt idx="5825">
                  <c:v>19.583333333333254</c:v>
                </c:pt>
                <c:pt idx="5826">
                  <c:v>19.586666666666666</c:v>
                </c:pt>
                <c:pt idx="5827">
                  <c:v>19.59</c:v>
                </c:pt>
                <c:pt idx="5828">
                  <c:v>19.59333333333327</c:v>
                </c:pt>
                <c:pt idx="5829">
                  <c:v>19.596666666666668</c:v>
                </c:pt>
                <c:pt idx="5830">
                  <c:v>19.600000000000001</c:v>
                </c:pt>
                <c:pt idx="5831">
                  <c:v>19.603333333333282</c:v>
                </c:pt>
                <c:pt idx="5832">
                  <c:v>19.60666666666669</c:v>
                </c:pt>
                <c:pt idx="5833">
                  <c:v>19.610000000000028</c:v>
                </c:pt>
                <c:pt idx="5834">
                  <c:v>19.613333333333294</c:v>
                </c:pt>
                <c:pt idx="5835">
                  <c:v>19.616666666666696</c:v>
                </c:pt>
                <c:pt idx="5836">
                  <c:v>19.62</c:v>
                </c:pt>
                <c:pt idx="5837">
                  <c:v>19.623333333333278</c:v>
                </c:pt>
                <c:pt idx="5838">
                  <c:v>19.626666666666665</c:v>
                </c:pt>
                <c:pt idx="5839">
                  <c:v>19.630000000000027</c:v>
                </c:pt>
                <c:pt idx="5840">
                  <c:v>19.633333333333287</c:v>
                </c:pt>
                <c:pt idx="5841">
                  <c:v>19.636666666666695</c:v>
                </c:pt>
                <c:pt idx="5842">
                  <c:v>19.64</c:v>
                </c:pt>
                <c:pt idx="5843">
                  <c:v>19.64333333333327</c:v>
                </c:pt>
                <c:pt idx="5844">
                  <c:v>19.646666666666668</c:v>
                </c:pt>
                <c:pt idx="5845">
                  <c:v>19.649999999999999</c:v>
                </c:pt>
                <c:pt idx="5846">
                  <c:v>19.653333333333279</c:v>
                </c:pt>
                <c:pt idx="5847">
                  <c:v>19.656666666666691</c:v>
                </c:pt>
                <c:pt idx="5848">
                  <c:v>19.66</c:v>
                </c:pt>
                <c:pt idx="5849">
                  <c:v>19.66333333333327</c:v>
                </c:pt>
                <c:pt idx="5850">
                  <c:v>19.666666666666668</c:v>
                </c:pt>
                <c:pt idx="5851">
                  <c:v>19.670000000000005</c:v>
                </c:pt>
                <c:pt idx="5852">
                  <c:v>19.673333333333282</c:v>
                </c:pt>
                <c:pt idx="5853">
                  <c:v>19.676666666666691</c:v>
                </c:pt>
                <c:pt idx="5854">
                  <c:v>19.68</c:v>
                </c:pt>
                <c:pt idx="5855">
                  <c:v>19.68333333333327</c:v>
                </c:pt>
                <c:pt idx="5856">
                  <c:v>19.686666666666667</c:v>
                </c:pt>
                <c:pt idx="5857">
                  <c:v>19.690000000000001</c:v>
                </c:pt>
                <c:pt idx="5858">
                  <c:v>19.693333333333278</c:v>
                </c:pt>
                <c:pt idx="5859">
                  <c:v>19.696666666666665</c:v>
                </c:pt>
                <c:pt idx="5860">
                  <c:v>19.7</c:v>
                </c:pt>
                <c:pt idx="5861">
                  <c:v>19.703333333333262</c:v>
                </c:pt>
                <c:pt idx="5862">
                  <c:v>19.706666666666667</c:v>
                </c:pt>
                <c:pt idx="5863">
                  <c:v>19.71</c:v>
                </c:pt>
                <c:pt idx="5864">
                  <c:v>19.713333333333278</c:v>
                </c:pt>
                <c:pt idx="5865">
                  <c:v>19.716666666666665</c:v>
                </c:pt>
                <c:pt idx="5866">
                  <c:v>19.72</c:v>
                </c:pt>
                <c:pt idx="5867">
                  <c:v>19.723333333333262</c:v>
                </c:pt>
                <c:pt idx="5868">
                  <c:v>19.726666666666667</c:v>
                </c:pt>
                <c:pt idx="5869">
                  <c:v>19.73</c:v>
                </c:pt>
                <c:pt idx="5870">
                  <c:v>19.73333333333327</c:v>
                </c:pt>
                <c:pt idx="5871">
                  <c:v>19.736666666666668</c:v>
                </c:pt>
                <c:pt idx="5872">
                  <c:v>19.739999999999988</c:v>
                </c:pt>
                <c:pt idx="5873">
                  <c:v>19.743333333333254</c:v>
                </c:pt>
                <c:pt idx="5874">
                  <c:v>19.746666666666666</c:v>
                </c:pt>
                <c:pt idx="5875">
                  <c:v>19.75</c:v>
                </c:pt>
                <c:pt idx="5876">
                  <c:v>19.75333333333327</c:v>
                </c:pt>
                <c:pt idx="5877">
                  <c:v>19.756666666666668</c:v>
                </c:pt>
                <c:pt idx="5878">
                  <c:v>19.760000000000002</c:v>
                </c:pt>
                <c:pt idx="5879">
                  <c:v>19.763333333333254</c:v>
                </c:pt>
                <c:pt idx="5880">
                  <c:v>19.766666666666666</c:v>
                </c:pt>
                <c:pt idx="5881">
                  <c:v>19.77</c:v>
                </c:pt>
                <c:pt idx="5882">
                  <c:v>19.773333333333266</c:v>
                </c:pt>
                <c:pt idx="5883">
                  <c:v>19.776666666666667</c:v>
                </c:pt>
                <c:pt idx="5884">
                  <c:v>19.779999999999987</c:v>
                </c:pt>
                <c:pt idx="5885">
                  <c:v>19.783333333333253</c:v>
                </c:pt>
                <c:pt idx="5886">
                  <c:v>19.786666666666662</c:v>
                </c:pt>
                <c:pt idx="5887">
                  <c:v>19.79</c:v>
                </c:pt>
                <c:pt idx="5888">
                  <c:v>19.793333333333262</c:v>
                </c:pt>
                <c:pt idx="5889">
                  <c:v>19.796666666666667</c:v>
                </c:pt>
                <c:pt idx="5890">
                  <c:v>19.8</c:v>
                </c:pt>
                <c:pt idx="5891">
                  <c:v>19.803333333333271</c:v>
                </c:pt>
                <c:pt idx="5892">
                  <c:v>19.806666666666668</c:v>
                </c:pt>
                <c:pt idx="5893">
                  <c:v>19.809999999999999</c:v>
                </c:pt>
                <c:pt idx="5894">
                  <c:v>19.813333333333279</c:v>
                </c:pt>
                <c:pt idx="5895">
                  <c:v>19.816666666666691</c:v>
                </c:pt>
                <c:pt idx="5896">
                  <c:v>19.82</c:v>
                </c:pt>
                <c:pt idx="5897">
                  <c:v>19.82333333333327</c:v>
                </c:pt>
                <c:pt idx="5898">
                  <c:v>19.826666666666668</c:v>
                </c:pt>
                <c:pt idx="5899">
                  <c:v>19.829999999999988</c:v>
                </c:pt>
                <c:pt idx="5900">
                  <c:v>19.833333333333279</c:v>
                </c:pt>
                <c:pt idx="5901">
                  <c:v>19.836666666666691</c:v>
                </c:pt>
                <c:pt idx="5902">
                  <c:v>19.84</c:v>
                </c:pt>
                <c:pt idx="5903">
                  <c:v>19.84333333333327</c:v>
                </c:pt>
                <c:pt idx="5904">
                  <c:v>19.846666666666668</c:v>
                </c:pt>
                <c:pt idx="5905">
                  <c:v>19.850000000000001</c:v>
                </c:pt>
                <c:pt idx="5906">
                  <c:v>19.853333333333282</c:v>
                </c:pt>
                <c:pt idx="5907">
                  <c:v>19.85666666666669</c:v>
                </c:pt>
                <c:pt idx="5908">
                  <c:v>19.86</c:v>
                </c:pt>
                <c:pt idx="5909">
                  <c:v>19.863333333333266</c:v>
                </c:pt>
                <c:pt idx="5910">
                  <c:v>19.866666666666667</c:v>
                </c:pt>
                <c:pt idx="5911">
                  <c:v>19.87</c:v>
                </c:pt>
                <c:pt idx="5912">
                  <c:v>19.873333333333278</c:v>
                </c:pt>
                <c:pt idx="5913">
                  <c:v>19.876666666666665</c:v>
                </c:pt>
                <c:pt idx="5914">
                  <c:v>19.88</c:v>
                </c:pt>
                <c:pt idx="5915">
                  <c:v>19.883333333333262</c:v>
                </c:pt>
                <c:pt idx="5916">
                  <c:v>19.886666666666667</c:v>
                </c:pt>
                <c:pt idx="5917">
                  <c:v>19.89</c:v>
                </c:pt>
                <c:pt idx="5918">
                  <c:v>19.89333333333327</c:v>
                </c:pt>
                <c:pt idx="5919">
                  <c:v>19.896666666666668</c:v>
                </c:pt>
                <c:pt idx="5920">
                  <c:v>19.899999999999999</c:v>
                </c:pt>
                <c:pt idx="5921">
                  <c:v>19.903333333333258</c:v>
                </c:pt>
                <c:pt idx="5922">
                  <c:v>19.906666666666666</c:v>
                </c:pt>
                <c:pt idx="5923">
                  <c:v>19.91</c:v>
                </c:pt>
                <c:pt idx="5924">
                  <c:v>19.91333333333327</c:v>
                </c:pt>
                <c:pt idx="5925">
                  <c:v>19.916666666666668</c:v>
                </c:pt>
                <c:pt idx="5926">
                  <c:v>19.920000000000002</c:v>
                </c:pt>
                <c:pt idx="5927">
                  <c:v>19.923333333333254</c:v>
                </c:pt>
                <c:pt idx="5928">
                  <c:v>19.926666666666666</c:v>
                </c:pt>
                <c:pt idx="5929">
                  <c:v>19.93</c:v>
                </c:pt>
                <c:pt idx="5930">
                  <c:v>19.93333333333327</c:v>
                </c:pt>
                <c:pt idx="5931">
                  <c:v>19.936666666666667</c:v>
                </c:pt>
                <c:pt idx="5932">
                  <c:v>19.939999999999987</c:v>
                </c:pt>
                <c:pt idx="5933">
                  <c:v>19.943333333333253</c:v>
                </c:pt>
                <c:pt idx="5934">
                  <c:v>19.946666666666662</c:v>
                </c:pt>
                <c:pt idx="5935">
                  <c:v>19.95</c:v>
                </c:pt>
                <c:pt idx="5936">
                  <c:v>19.953333333333262</c:v>
                </c:pt>
                <c:pt idx="5937">
                  <c:v>19.956666666666667</c:v>
                </c:pt>
                <c:pt idx="5938">
                  <c:v>19.959999999999987</c:v>
                </c:pt>
                <c:pt idx="5939">
                  <c:v>19.963333333333249</c:v>
                </c:pt>
                <c:pt idx="5940">
                  <c:v>19.966666666666637</c:v>
                </c:pt>
                <c:pt idx="5941">
                  <c:v>19.97</c:v>
                </c:pt>
                <c:pt idx="5942">
                  <c:v>19.973333333333262</c:v>
                </c:pt>
                <c:pt idx="5943">
                  <c:v>19.976666666666667</c:v>
                </c:pt>
                <c:pt idx="5944">
                  <c:v>19.979999999999986</c:v>
                </c:pt>
                <c:pt idx="5945">
                  <c:v>19.983333333333245</c:v>
                </c:pt>
                <c:pt idx="5946">
                  <c:v>19.98666666666664</c:v>
                </c:pt>
                <c:pt idx="5947">
                  <c:v>19.989999999999963</c:v>
                </c:pt>
                <c:pt idx="5948">
                  <c:v>19.993333333333254</c:v>
                </c:pt>
                <c:pt idx="5949">
                  <c:v>19.996666666666666</c:v>
                </c:pt>
                <c:pt idx="5950">
                  <c:v>20</c:v>
                </c:pt>
                <c:pt idx="5951">
                  <c:v>20.00333333333327</c:v>
                </c:pt>
                <c:pt idx="5952">
                  <c:v>20.006666666666668</c:v>
                </c:pt>
                <c:pt idx="5953">
                  <c:v>20.010000000000005</c:v>
                </c:pt>
                <c:pt idx="5954">
                  <c:v>20.013333333333282</c:v>
                </c:pt>
                <c:pt idx="5955">
                  <c:v>20.016666666666691</c:v>
                </c:pt>
                <c:pt idx="5956">
                  <c:v>20.02</c:v>
                </c:pt>
                <c:pt idx="5957">
                  <c:v>20.023333333333266</c:v>
                </c:pt>
                <c:pt idx="5958">
                  <c:v>20.026666666666667</c:v>
                </c:pt>
                <c:pt idx="5959">
                  <c:v>20.03</c:v>
                </c:pt>
                <c:pt idx="5960">
                  <c:v>20.033333333333278</c:v>
                </c:pt>
                <c:pt idx="5961">
                  <c:v>20.036666666666665</c:v>
                </c:pt>
                <c:pt idx="5962">
                  <c:v>20.04</c:v>
                </c:pt>
                <c:pt idx="5963">
                  <c:v>20.043333333333262</c:v>
                </c:pt>
                <c:pt idx="5964">
                  <c:v>20.046666666666667</c:v>
                </c:pt>
                <c:pt idx="5965">
                  <c:v>20.05</c:v>
                </c:pt>
                <c:pt idx="5966">
                  <c:v>20.053333333333271</c:v>
                </c:pt>
                <c:pt idx="5967">
                  <c:v>20.056666666666668</c:v>
                </c:pt>
                <c:pt idx="5968">
                  <c:v>20.059999999999999</c:v>
                </c:pt>
                <c:pt idx="5969">
                  <c:v>20.063333333333262</c:v>
                </c:pt>
                <c:pt idx="5970">
                  <c:v>20.066666666666666</c:v>
                </c:pt>
                <c:pt idx="5971">
                  <c:v>20.07</c:v>
                </c:pt>
                <c:pt idx="5972">
                  <c:v>20.07333333333327</c:v>
                </c:pt>
                <c:pt idx="5973">
                  <c:v>20.076666666666668</c:v>
                </c:pt>
                <c:pt idx="5974">
                  <c:v>20.079999999999988</c:v>
                </c:pt>
                <c:pt idx="5975">
                  <c:v>20.083333333333254</c:v>
                </c:pt>
                <c:pt idx="5976">
                  <c:v>20.086666666666666</c:v>
                </c:pt>
                <c:pt idx="5977">
                  <c:v>20.09</c:v>
                </c:pt>
                <c:pt idx="5978">
                  <c:v>20.09333333333327</c:v>
                </c:pt>
                <c:pt idx="5979">
                  <c:v>20.096666666666668</c:v>
                </c:pt>
                <c:pt idx="5980">
                  <c:v>20.100000000000001</c:v>
                </c:pt>
                <c:pt idx="5981">
                  <c:v>20.103333333333282</c:v>
                </c:pt>
                <c:pt idx="5982">
                  <c:v>20.10666666666669</c:v>
                </c:pt>
                <c:pt idx="5983">
                  <c:v>20.110000000000028</c:v>
                </c:pt>
                <c:pt idx="5984">
                  <c:v>20.113333333333294</c:v>
                </c:pt>
                <c:pt idx="5985">
                  <c:v>20.116666666666696</c:v>
                </c:pt>
                <c:pt idx="5986">
                  <c:v>20.12</c:v>
                </c:pt>
                <c:pt idx="5987">
                  <c:v>20.123333333333278</c:v>
                </c:pt>
                <c:pt idx="5988">
                  <c:v>20.126666666666665</c:v>
                </c:pt>
                <c:pt idx="5989">
                  <c:v>20.130000000000027</c:v>
                </c:pt>
                <c:pt idx="5990">
                  <c:v>20.133333333333287</c:v>
                </c:pt>
                <c:pt idx="5991">
                  <c:v>20.136666666666695</c:v>
                </c:pt>
                <c:pt idx="5992">
                  <c:v>20.14</c:v>
                </c:pt>
                <c:pt idx="5993">
                  <c:v>20.14333333333327</c:v>
                </c:pt>
                <c:pt idx="5994">
                  <c:v>20.146666666666668</c:v>
                </c:pt>
                <c:pt idx="5995">
                  <c:v>20.149999999999999</c:v>
                </c:pt>
                <c:pt idx="5996">
                  <c:v>20.153333333333279</c:v>
                </c:pt>
                <c:pt idx="5997">
                  <c:v>20.156666666666691</c:v>
                </c:pt>
                <c:pt idx="5998">
                  <c:v>20.16</c:v>
                </c:pt>
                <c:pt idx="5999">
                  <c:v>20.16333333333327</c:v>
                </c:pt>
                <c:pt idx="6000">
                  <c:v>20.166666666666668</c:v>
                </c:pt>
                <c:pt idx="6001">
                  <c:v>20.170000000000005</c:v>
                </c:pt>
                <c:pt idx="6002">
                  <c:v>20.173333333333282</c:v>
                </c:pt>
                <c:pt idx="6003">
                  <c:v>20.176666666666691</c:v>
                </c:pt>
                <c:pt idx="6004">
                  <c:v>20.18</c:v>
                </c:pt>
                <c:pt idx="6005">
                  <c:v>20.18333333333327</c:v>
                </c:pt>
                <c:pt idx="6006">
                  <c:v>20.186666666666667</c:v>
                </c:pt>
                <c:pt idx="6007">
                  <c:v>20.190000000000001</c:v>
                </c:pt>
                <c:pt idx="6008">
                  <c:v>20.193333333333278</c:v>
                </c:pt>
                <c:pt idx="6009">
                  <c:v>20.196666666666665</c:v>
                </c:pt>
                <c:pt idx="6010">
                  <c:v>20.2</c:v>
                </c:pt>
                <c:pt idx="6011">
                  <c:v>20.203333333333262</c:v>
                </c:pt>
                <c:pt idx="6012">
                  <c:v>20.206666666666667</c:v>
                </c:pt>
                <c:pt idx="6013">
                  <c:v>20.21</c:v>
                </c:pt>
                <c:pt idx="6014">
                  <c:v>20.213333333333278</c:v>
                </c:pt>
                <c:pt idx="6015">
                  <c:v>20.216666666666665</c:v>
                </c:pt>
                <c:pt idx="6016">
                  <c:v>20.22</c:v>
                </c:pt>
                <c:pt idx="6017">
                  <c:v>20.223333333333262</c:v>
                </c:pt>
                <c:pt idx="6018">
                  <c:v>20.226666666666667</c:v>
                </c:pt>
                <c:pt idx="6019">
                  <c:v>20.23</c:v>
                </c:pt>
                <c:pt idx="6020">
                  <c:v>20.23333333333327</c:v>
                </c:pt>
                <c:pt idx="6021">
                  <c:v>20.236666666666668</c:v>
                </c:pt>
                <c:pt idx="6022">
                  <c:v>20.239999999999988</c:v>
                </c:pt>
                <c:pt idx="6023">
                  <c:v>20.243333333333254</c:v>
                </c:pt>
                <c:pt idx="6024">
                  <c:v>20.246666666666666</c:v>
                </c:pt>
                <c:pt idx="6025">
                  <c:v>20.25</c:v>
                </c:pt>
                <c:pt idx="6026">
                  <c:v>20.25333333333327</c:v>
                </c:pt>
                <c:pt idx="6027">
                  <c:v>20.256666666666668</c:v>
                </c:pt>
                <c:pt idx="6028">
                  <c:v>20.260000000000002</c:v>
                </c:pt>
                <c:pt idx="6029">
                  <c:v>20.263333333333254</c:v>
                </c:pt>
                <c:pt idx="6030">
                  <c:v>20.266666666666666</c:v>
                </c:pt>
                <c:pt idx="6031">
                  <c:v>20.27</c:v>
                </c:pt>
                <c:pt idx="6032">
                  <c:v>20.273333333333266</c:v>
                </c:pt>
                <c:pt idx="6033">
                  <c:v>20.276666666666667</c:v>
                </c:pt>
                <c:pt idx="6034">
                  <c:v>20.279999999999987</c:v>
                </c:pt>
                <c:pt idx="6035">
                  <c:v>20.283333333333253</c:v>
                </c:pt>
                <c:pt idx="6036">
                  <c:v>20.286666666666662</c:v>
                </c:pt>
                <c:pt idx="6037">
                  <c:v>20.29</c:v>
                </c:pt>
                <c:pt idx="6038">
                  <c:v>20.293333333333262</c:v>
                </c:pt>
                <c:pt idx="6039">
                  <c:v>20.296666666666667</c:v>
                </c:pt>
                <c:pt idx="6040">
                  <c:v>20.3</c:v>
                </c:pt>
                <c:pt idx="6041">
                  <c:v>20.303333333333271</c:v>
                </c:pt>
                <c:pt idx="6042">
                  <c:v>20.306666666666668</c:v>
                </c:pt>
                <c:pt idx="6043">
                  <c:v>20.309999999999999</c:v>
                </c:pt>
                <c:pt idx="6044">
                  <c:v>20.313333333333279</c:v>
                </c:pt>
                <c:pt idx="6045">
                  <c:v>20.316666666666691</c:v>
                </c:pt>
                <c:pt idx="6046">
                  <c:v>20.32</c:v>
                </c:pt>
                <c:pt idx="6047">
                  <c:v>20.32333333333327</c:v>
                </c:pt>
                <c:pt idx="6048">
                  <c:v>20.326666666666668</c:v>
                </c:pt>
                <c:pt idx="6049">
                  <c:v>20.329999999999988</c:v>
                </c:pt>
                <c:pt idx="6050">
                  <c:v>20.333333333333279</c:v>
                </c:pt>
                <c:pt idx="6051">
                  <c:v>20.336666666666691</c:v>
                </c:pt>
                <c:pt idx="6052">
                  <c:v>20.34</c:v>
                </c:pt>
                <c:pt idx="6053">
                  <c:v>20.34333333333327</c:v>
                </c:pt>
                <c:pt idx="6054">
                  <c:v>20.346666666666668</c:v>
                </c:pt>
                <c:pt idx="6055">
                  <c:v>20.350000000000001</c:v>
                </c:pt>
                <c:pt idx="6056">
                  <c:v>20.353333333333282</c:v>
                </c:pt>
                <c:pt idx="6057">
                  <c:v>20.35666666666669</c:v>
                </c:pt>
                <c:pt idx="6058">
                  <c:v>20.36</c:v>
                </c:pt>
                <c:pt idx="6059">
                  <c:v>20.363333333333266</c:v>
                </c:pt>
                <c:pt idx="6060">
                  <c:v>20.366666666666667</c:v>
                </c:pt>
                <c:pt idx="6061">
                  <c:v>20.37</c:v>
                </c:pt>
                <c:pt idx="6062">
                  <c:v>20.373333333333278</c:v>
                </c:pt>
                <c:pt idx="6063">
                  <c:v>20.376666666666665</c:v>
                </c:pt>
                <c:pt idx="6064">
                  <c:v>20.38</c:v>
                </c:pt>
                <c:pt idx="6065">
                  <c:v>20.383333333333262</c:v>
                </c:pt>
                <c:pt idx="6066">
                  <c:v>20.386666666666667</c:v>
                </c:pt>
                <c:pt idx="6067">
                  <c:v>20.39</c:v>
                </c:pt>
                <c:pt idx="6068">
                  <c:v>20.39333333333327</c:v>
                </c:pt>
                <c:pt idx="6069">
                  <c:v>20.396666666666668</c:v>
                </c:pt>
                <c:pt idx="6070">
                  <c:v>20.399999999999999</c:v>
                </c:pt>
                <c:pt idx="6071">
                  <c:v>20.403333333333258</c:v>
                </c:pt>
                <c:pt idx="6072">
                  <c:v>20.406666666666666</c:v>
                </c:pt>
                <c:pt idx="6073">
                  <c:v>20.41</c:v>
                </c:pt>
                <c:pt idx="6074">
                  <c:v>20.41333333333327</c:v>
                </c:pt>
                <c:pt idx="6075">
                  <c:v>20.416666666666668</c:v>
                </c:pt>
                <c:pt idx="6076">
                  <c:v>20.420000000000002</c:v>
                </c:pt>
                <c:pt idx="6077">
                  <c:v>20.423333333333254</c:v>
                </c:pt>
                <c:pt idx="6078">
                  <c:v>20.426666666666666</c:v>
                </c:pt>
                <c:pt idx="6079">
                  <c:v>20.43</c:v>
                </c:pt>
                <c:pt idx="6080">
                  <c:v>20.43333333333327</c:v>
                </c:pt>
                <c:pt idx="6081">
                  <c:v>20.436666666666667</c:v>
                </c:pt>
                <c:pt idx="6082">
                  <c:v>20.439999999999987</c:v>
                </c:pt>
                <c:pt idx="6083">
                  <c:v>20.443333333333253</c:v>
                </c:pt>
                <c:pt idx="6084">
                  <c:v>20.446666666666662</c:v>
                </c:pt>
                <c:pt idx="6085">
                  <c:v>20.45</c:v>
                </c:pt>
                <c:pt idx="6086">
                  <c:v>20.453333333333262</c:v>
                </c:pt>
                <c:pt idx="6087">
                  <c:v>20.456666666666667</c:v>
                </c:pt>
                <c:pt idx="6088">
                  <c:v>20.459999999999987</c:v>
                </c:pt>
                <c:pt idx="6089">
                  <c:v>20.463333333333249</c:v>
                </c:pt>
                <c:pt idx="6090">
                  <c:v>20.466666666666637</c:v>
                </c:pt>
                <c:pt idx="6091">
                  <c:v>20.47</c:v>
                </c:pt>
                <c:pt idx="6092">
                  <c:v>20.473333333333262</c:v>
                </c:pt>
                <c:pt idx="6093">
                  <c:v>20.476666666666667</c:v>
                </c:pt>
                <c:pt idx="6094">
                  <c:v>20.479999999999986</c:v>
                </c:pt>
                <c:pt idx="6095">
                  <c:v>20.483333333333245</c:v>
                </c:pt>
                <c:pt idx="6096">
                  <c:v>20.48666666666664</c:v>
                </c:pt>
                <c:pt idx="6097">
                  <c:v>20.49</c:v>
                </c:pt>
                <c:pt idx="6098">
                  <c:v>20.493333333333254</c:v>
                </c:pt>
                <c:pt idx="6099">
                  <c:v>20.496666666666666</c:v>
                </c:pt>
                <c:pt idx="6100">
                  <c:v>20.5</c:v>
                </c:pt>
                <c:pt idx="6101">
                  <c:v>20.50333333333327</c:v>
                </c:pt>
                <c:pt idx="6102">
                  <c:v>20.506666666666668</c:v>
                </c:pt>
                <c:pt idx="6103">
                  <c:v>20.51</c:v>
                </c:pt>
                <c:pt idx="6104">
                  <c:v>20.513333333333282</c:v>
                </c:pt>
                <c:pt idx="6105">
                  <c:v>20.516666666666691</c:v>
                </c:pt>
                <c:pt idx="6106">
                  <c:v>20.52</c:v>
                </c:pt>
                <c:pt idx="6107">
                  <c:v>20.523333333333266</c:v>
                </c:pt>
                <c:pt idx="6108">
                  <c:v>20.526666666666667</c:v>
                </c:pt>
                <c:pt idx="6109">
                  <c:v>20.53</c:v>
                </c:pt>
                <c:pt idx="6110">
                  <c:v>20.533333333333278</c:v>
                </c:pt>
                <c:pt idx="6111">
                  <c:v>20.536666666666665</c:v>
                </c:pt>
                <c:pt idx="6112">
                  <c:v>20.54</c:v>
                </c:pt>
                <c:pt idx="6113">
                  <c:v>20.543333333333262</c:v>
                </c:pt>
                <c:pt idx="6114">
                  <c:v>20.546666666666667</c:v>
                </c:pt>
                <c:pt idx="6115">
                  <c:v>20.55</c:v>
                </c:pt>
                <c:pt idx="6116">
                  <c:v>20.553333333333271</c:v>
                </c:pt>
                <c:pt idx="6117">
                  <c:v>20.556666666666668</c:v>
                </c:pt>
                <c:pt idx="6118">
                  <c:v>20.56</c:v>
                </c:pt>
                <c:pt idx="6119">
                  <c:v>20.563333333333262</c:v>
                </c:pt>
                <c:pt idx="6120">
                  <c:v>20.566666666666666</c:v>
                </c:pt>
                <c:pt idx="6121">
                  <c:v>20.57</c:v>
                </c:pt>
                <c:pt idx="6122">
                  <c:v>20.57333333333327</c:v>
                </c:pt>
                <c:pt idx="6123">
                  <c:v>20.576666666666668</c:v>
                </c:pt>
                <c:pt idx="6124">
                  <c:v>20.58</c:v>
                </c:pt>
                <c:pt idx="6125">
                  <c:v>20.583333333333254</c:v>
                </c:pt>
                <c:pt idx="6126">
                  <c:v>20.586666666666666</c:v>
                </c:pt>
                <c:pt idx="6127">
                  <c:v>20.59</c:v>
                </c:pt>
                <c:pt idx="6128">
                  <c:v>20.59333333333327</c:v>
                </c:pt>
                <c:pt idx="6129">
                  <c:v>20.596666666666668</c:v>
                </c:pt>
                <c:pt idx="6130">
                  <c:v>20.6</c:v>
                </c:pt>
                <c:pt idx="6131">
                  <c:v>20.603333333333282</c:v>
                </c:pt>
                <c:pt idx="6132">
                  <c:v>20.60666666666669</c:v>
                </c:pt>
                <c:pt idx="6133">
                  <c:v>20.610000000000028</c:v>
                </c:pt>
                <c:pt idx="6134">
                  <c:v>20.613333333333294</c:v>
                </c:pt>
                <c:pt idx="6135">
                  <c:v>20.616666666666696</c:v>
                </c:pt>
                <c:pt idx="6136">
                  <c:v>20.62</c:v>
                </c:pt>
                <c:pt idx="6137">
                  <c:v>20.623333333333278</c:v>
                </c:pt>
                <c:pt idx="6138">
                  <c:v>20.626666666666665</c:v>
                </c:pt>
                <c:pt idx="6139">
                  <c:v>20.630000000000027</c:v>
                </c:pt>
                <c:pt idx="6140">
                  <c:v>20.633333333333287</c:v>
                </c:pt>
                <c:pt idx="6141">
                  <c:v>20.636666666666695</c:v>
                </c:pt>
                <c:pt idx="6142">
                  <c:v>20.64</c:v>
                </c:pt>
                <c:pt idx="6143">
                  <c:v>20.64333333333327</c:v>
                </c:pt>
                <c:pt idx="6144">
                  <c:v>20.646666666666668</c:v>
                </c:pt>
                <c:pt idx="6145">
                  <c:v>20.650000000000027</c:v>
                </c:pt>
                <c:pt idx="6146">
                  <c:v>20.653333333333279</c:v>
                </c:pt>
                <c:pt idx="6147">
                  <c:v>20.656666666666691</c:v>
                </c:pt>
                <c:pt idx="6148">
                  <c:v>20.66</c:v>
                </c:pt>
                <c:pt idx="6149">
                  <c:v>20.66333333333327</c:v>
                </c:pt>
                <c:pt idx="6150">
                  <c:v>20.666666666666668</c:v>
                </c:pt>
                <c:pt idx="6151">
                  <c:v>20.67</c:v>
                </c:pt>
                <c:pt idx="6152">
                  <c:v>20.673333333333282</c:v>
                </c:pt>
                <c:pt idx="6153">
                  <c:v>20.676666666666691</c:v>
                </c:pt>
                <c:pt idx="6154">
                  <c:v>20.68</c:v>
                </c:pt>
                <c:pt idx="6155">
                  <c:v>20.68333333333327</c:v>
                </c:pt>
                <c:pt idx="6156">
                  <c:v>20.686666666666667</c:v>
                </c:pt>
                <c:pt idx="6157">
                  <c:v>20.69</c:v>
                </c:pt>
                <c:pt idx="6158">
                  <c:v>20.693333333333278</c:v>
                </c:pt>
                <c:pt idx="6159">
                  <c:v>20.696666666666665</c:v>
                </c:pt>
                <c:pt idx="6160">
                  <c:v>20.7</c:v>
                </c:pt>
                <c:pt idx="6161">
                  <c:v>20.703333333333262</c:v>
                </c:pt>
                <c:pt idx="6162">
                  <c:v>20.706666666666667</c:v>
                </c:pt>
                <c:pt idx="6163">
                  <c:v>20.71</c:v>
                </c:pt>
                <c:pt idx="6164">
                  <c:v>20.713333333333278</c:v>
                </c:pt>
                <c:pt idx="6165">
                  <c:v>20.716666666666665</c:v>
                </c:pt>
                <c:pt idx="6166">
                  <c:v>20.72</c:v>
                </c:pt>
                <c:pt idx="6167">
                  <c:v>20.723333333333262</c:v>
                </c:pt>
                <c:pt idx="6168">
                  <c:v>20.726666666666667</c:v>
                </c:pt>
                <c:pt idx="6169">
                  <c:v>20.73</c:v>
                </c:pt>
                <c:pt idx="6170">
                  <c:v>20.73333333333327</c:v>
                </c:pt>
                <c:pt idx="6171">
                  <c:v>20.736666666666668</c:v>
                </c:pt>
                <c:pt idx="6172">
                  <c:v>20.74</c:v>
                </c:pt>
                <c:pt idx="6173">
                  <c:v>20.743333333333254</c:v>
                </c:pt>
                <c:pt idx="6174">
                  <c:v>20.746666666666666</c:v>
                </c:pt>
                <c:pt idx="6175">
                  <c:v>20.75</c:v>
                </c:pt>
                <c:pt idx="6176">
                  <c:v>20.75333333333327</c:v>
                </c:pt>
                <c:pt idx="6177">
                  <c:v>20.756666666666668</c:v>
                </c:pt>
                <c:pt idx="6178">
                  <c:v>20.759999999999987</c:v>
                </c:pt>
                <c:pt idx="6179">
                  <c:v>20.763333333333254</c:v>
                </c:pt>
                <c:pt idx="6180">
                  <c:v>20.766666666666666</c:v>
                </c:pt>
                <c:pt idx="6181">
                  <c:v>20.77</c:v>
                </c:pt>
                <c:pt idx="6182">
                  <c:v>20.773333333333266</c:v>
                </c:pt>
                <c:pt idx="6183">
                  <c:v>20.776666666666667</c:v>
                </c:pt>
                <c:pt idx="6184">
                  <c:v>20.779999999999987</c:v>
                </c:pt>
                <c:pt idx="6185">
                  <c:v>20.783333333333253</c:v>
                </c:pt>
                <c:pt idx="6186">
                  <c:v>20.786666666666662</c:v>
                </c:pt>
                <c:pt idx="6187">
                  <c:v>20.79</c:v>
                </c:pt>
                <c:pt idx="6188">
                  <c:v>20.793333333333262</c:v>
                </c:pt>
                <c:pt idx="6189">
                  <c:v>20.796666666666667</c:v>
                </c:pt>
                <c:pt idx="6190">
                  <c:v>20.8</c:v>
                </c:pt>
                <c:pt idx="6191">
                  <c:v>20.803333333333271</c:v>
                </c:pt>
                <c:pt idx="6192">
                  <c:v>20.806666666666668</c:v>
                </c:pt>
                <c:pt idx="6193">
                  <c:v>20.810000000000027</c:v>
                </c:pt>
                <c:pt idx="6194">
                  <c:v>20.813333333333279</c:v>
                </c:pt>
                <c:pt idx="6195">
                  <c:v>20.816666666666691</c:v>
                </c:pt>
                <c:pt idx="6196">
                  <c:v>20.82</c:v>
                </c:pt>
                <c:pt idx="6197">
                  <c:v>20.82333333333327</c:v>
                </c:pt>
                <c:pt idx="6198">
                  <c:v>20.826666666666668</c:v>
                </c:pt>
                <c:pt idx="6199">
                  <c:v>20.830000000000005</c:v>
                </c:pt>
                <c:pt idx="6200">
                  <c:v>20.833333333333279</c:v>
                </c:pt>
                <c:pt idx="6201">
                  <c:v>20.836666666666691</c:v>
                </c:pt>
                <c:pt idx="6202">
                  <c:v>20.84</c:v>
                </c:pt>
                <c:pt idx="6203">
                  <c:v>20.84333333333327</c:v>
                </c:pt>
                <c:pt idx="6204">
                  <c:v>20.846666666666668</c:v>
                </c:pt>
                <c:pt idx="6205">
                  <c:v>20.85</c:v>
                </c:pt>
                <c:pt idx="6206">
                  <c:v>20.853333333333282</c:v>
                </c:pt>
                <c:pt idx="6207">
                  <c:v>20.85666666666669</c:v>
                </c:pt>
                <c:pt idx="6208">
                  <c:v>20.86</c:v>
                </c:pt>
                <c:pt idx="6209">
                  <c:v>20.863333333333266</c:v>
                </c:pt>
                <c:pt idx="6210">
                  <c:v>20.866666666666667</c:v>
                </c:pt>
                <c:pt idx="6211">
                  <c:v>20.87</c:v>
                </c:pt>
                <c:pt idx="6212">
                  <c:v>20.873333333333278</c:v>
                </c:pt>
                <c:pt idx="6213">
                  <c:v>20.876666666666665</c:v>
                </c:pt>
                <c:pt idx="6214">
                  <c:v>20.88</c:v>
                </c:pt>
                <c:pt idx="6215">
                  <c:v>20.883333333333262</c:v>
                </c:pt>
                <c:pt idx="6216">
                  <c:v>20.886666666666667</c:v>
                </c:pt>
                <c:pt idx="6217">
                  <c:v>20.89</c:v>
                </c:pt>
                <c:pt idx="6218">
                  <c:v>20.89333333333327</c:v>
                </c:pt>
                <c:pt idx="6219">
                  <c:v>20.896666666666668</c:v>
                </c:pt>
                <c:pt idx="6220">
                  <c:v>20.9</c:v>
                </c:pt>
                <c:pt idx="6221">
                  <c:v>20.903333333333258</c:v>
                </c:pt>
                <c:pt idx="6222">
                  <c:v>20.906666666666666</c:v>
                </c:pt>
                <c:pt idx="6223">
                  <c:v>20.91</c:v>
                </c:pt>
                <c:pt idx="6224">
                  <c:v>20.91333333333327</c:v>
                </c:pt>
                <c:pt idx="6225">
                  <c:v>20.916666666666668</c:v>
                </c:pt>
                <c:pt idx="6226">
                  <c:v>20.919999999999987</c:v>
                </c:pt>
                <c:pt idx="6227">
                  <c:v>20.923333333333254</c:v>
                </c:pt>
                <c:pt idx="6228">
                  <c:v>20.926666666666666</c:v>
                </c:pt>
                <c:pt idx="6229">
                  <c:v>20.93</c:v>
                </c:pt>
                <c:pt idx="6230">
                  <c:v>20.93333333333327</c:v>
                </c:pt>
                <c:pt idx="6231">
                  <c:v>20.936666666666667</c:v>
                </c:pt>
                <c:pt idx="6232">
                  <c:v>20.939999999999987</c:v>
                </c:pt>
                <c:pt idx="6233">
                  <c:v>20.943333333333253</c:v>
                </c:pt>
                <c:pt idx="6234">
                  <c:v>20.946666666666662</c:v>
                </c:pt>
                <c:pt idx="6235">
                  <c:v>20.95</c:v>
                </c:pt>
                <c:pt idx="6236">
                  <c:v>20.953333333333262</c:v>
                </c:pt>
                <c:pt idx="6237">
                  <c:v>20.956666666666667</c:v>
                </c:pt>
                <c:pt idx="6238">
                  <c:v>20.959999999999987</c:v>
                </c:pt>
                <c:pt idx="6239">
                  <c:v>20.963333333333249</c:v>
                </c:pt>
                <c:pt idx="6240">
                  <c:v>20.966666666666637</c:v>
                </c:pt>
                <c:pt idx="6241">
                  <c:v>20.97</c:v>
                </c:pt>
                <c:pt idx="6242">
                  <c:v>20.973333333333262</c:v>
                </c:pt>
                <c:pt idx="6243">
                  <c:v>20.976666666666667</c:v>
                </c:pt>
                <c:pt idx="6244">
                  <c:v>20.979999999999986</c:v>
                </c:pt>
                <c:pt idx="6245">
                  <c:v>20.983333333333245</c:v>
                </c:pt>
                <c:pt idx="6246">
                  <c:v>20.98666666666664</c:v>
                </c:pt>
                <c:pt idx="6247">
                  <c:v>20.99</c:v>
                </c:pt>
                <c:pt idx="6248">
                  <c:v>20.993333333333254</c:v>
                </c:pt>
                <c:pt idx="6249">
                  <c:v>20.996666666666666</c:v>
                </c:pt>
                <c:pt idx="6250">
                  <c:v>21</c:v>
                </c:pt>
                <c:pt idx="6251">
                  <c:v>21.00333333333327</c:v>
                </c:pt>
                <c:pt idx="6252">
                  <c:v>21.006666666666668</c:v>
                </c:pt>
                <c:pt idx="6253">
                  <c:v>21.01</c:v>
                </c:pt>
                <c:pt idx="6254">
                  <c:v>21.013333333333282</c:v>
                </c:pt>
                <c:pt idx="6255">
                  <c:v>21.016666666666691</c:v>
                </c:pt>
                <c:pt idx="6256">
                  <c:v>21.02</c:v>
                </c:pt>
                <c:pt idx="6257">
                  <c:v>21.023333333333266</c:v>
                </c:pt>
                <c:pt idx="6258">
                  <c:v>21.026666666666667</c:v>
                </c:pt>
                <c:pt idx="6259">
                  <c:v>21.03</c:v>
                </c:pt>
                <c:pt idx="6260">
                  <c:v>21.033333333333278</c:v>
                </c:pt>
                <c:pt idx="6261">
                  <c:v>21.036666666666665</c:v>
                </c:pt>
                <c:pt idx="6262">
                  <c:v>21.04</c:v>
                </c:pt>
                <c:pt idx="6263">
                  <c:v>21.043333333333262</c:v>
                </c:pt>
                <c:pt idx="6264">
                  <c:v>21.046666666666667</c:v>
                </c:pt>
                <c:pt idx="6265">
                  <c:v>21.05</c:v>
                </c:pt>
                <c:pt idx="6266">
                  <c:v>21.053333333333271</c:v>
                </c:pt>
                <c:pt idx="6267">
                  <c:v>21.056666666666668</c:v>
                </c:pt>
                <c:pt idx="6268">
                  <c:v>21.06</c:v>
                </c:pt>
                <c:pt idx="6269">
                  <c:v>21.063333333333262</c:v>
                </c:pt>
                <c:pt idx="6270">
                  <c:v>21.066666666666666</c:v>
                </c:pt>
                <c:pt idx="6271">
                  <c:v>21.07</c:v>
                </c:pt>
                <c:pt idx="6272">
                  <c:v>21.07333333333327</c:v>
                </c:pt>
                <c:pt idx="6273">
                  <c:v>21.076666666666668</c:v>
                </c:pt>
                <c:pt idx="6274">
                  <c:v>21.08</c:v>
                </c:pt>
                <c:pt idx="6275">
                  <c:v>21.083333333333254</c:v>
                </c:pt>
                <c:pt idx="6276">
                  <c:v>21.086666666666666</c:v>
                </c:pt>
                <c:pt idx="6277">
                  <c:v>21.09</c:v>
                </c:pt>
                <c:pt idx="6278">
                  <c:v>21.09333333333327</c:v>
                </c:pt>
                <c:pt idx="6279">
                  <c:v>21.096666666666668</c:v>
                </c:pt>
                <c:pt idx="6280">
                  <c:v>21.1</c:v>
                </c:pt>
                <c:pt idx="6281">
                  <c:v>21.103333333333282</c:v>
                </c:pt>
                <c:pt idx="6282">
                  <c:v>21.10666666666669</c:v>
                </c:pt>
                <c:pt idx="6283">
                  <c:v>21.110000000000028</c:v>
                </c:pt>
                <c:pt idx="6284">
                  <c:v>21.113333333333294</c:v>
                </c:pt>
                <c:pt idx="6285">
                  <c:v>21.116666666666696</c:v>
                </c:pt>
                <c:pt idx="6286">
                  <c:v>21.12</c:v>
                </c:pt>
                <c:pt idx="6287">
                  <c:v>21.123333333333278</c:v>
                </c:pt>
                <c:pt idx="6288">
                  <c:v>21.126666666666665</c:v>
                </c:pt>
                <c:pt idx="6289">
                  <c:v>21.130000000000027</c:v>
                </c:pt>
                <c:pt idx="6290">
                  <c:v>21.133333333333287</c:v>
                </c:pt>
                <c:pt idx="6291">
                  <c:v>21.136666666666695</c:v>
                </c:pt>
                <c:pt idx="6292">
                  <c:v>21.14</c:v>
                </c:pt>
                <c:pt idx="6293">
                  <c:v>21.14333333333327</c:v>
                </c:pt>
                <c:pt idx="6294">
                  <c:v>21.146666666666668</c:v>
                </c:pt>
                <c:pt idx="6295">
                  <c:v>21.150000000000027</c:v>
                </c:pt>
                <c:pt idx="6296">
                  <c:v>21.153333333333279</c:v>
                </c:pt>
                <c:pt idx="6297">
                  <c:v>21.156666666666691</c:v>
                </c:pt>
                <c:pt idx="6298">
                  <c:v>21.16</c:v>
                </c:pt>
                <c:pt idx="6299">
                  <c:v>21.16333333333327</c:v>
                </c:pt>
                <c:pt idx="6300">
                  <c:v>21.166666666666668</c:v>
                </c:pt>
                <c:pt idx="6301">
                  <c:v>21.17</c:v>
                </c:pt>
                <c:pt idx="6302">
                  <c:v>21.173333333333282</c:v>
                </c:pt>
                <c:pt idx="6303">
                  <c:v>21.176666666666691</c:v>
                </c:pt>
                <c:pt idx="6304">
                  <c:v>21.18</c:v>
                </c:pt>
                <c:pt idx="6305">
                  <c:v>21.18333333333327</c:v>
                </c:pt>
                <c:pt idx="6306">
                  <c:v>21.186666666666667</c:v>
                </c:pt>
                <c:pt idx="6307">
                  <c:v>21.19</c:v>
                </c:pt>
                <c:pt idx="6308">
                  <c:v>21.193333333333278</c:v>
                </c:pt>
                <c:pt idx="6309">
                  <c:v>21.196666666666665</c:v>
                </c:pt>
                <c:pt idx="6310">
                  <c:v>21.2</c:v>
                </c:pt>
                <c:pt idx="6311">
                  <c:v>21.203333333333262</c:v>
                </c:pt>
                <c:pt idx="6312">
                  <c:v>21.206666666666667</c:v>
                </c:pt>
                <c:pt idx="6313">
                  <c:v>21.21</c:v>
                </c:pt>
                <c:pt idx="6314">
                  <c:v>21.213333333333278</c:v>
                </c:pt>
                <c:pt idx="6315">
                  <c:v>21.216666666666665</c:v>
                </c:pt>
                <c:pt idx="6316">
                  <c:v>21.22</c:v>
                </c:pt>
                <c:pt idx="6317">
                  <c:v>21.223333333333262</c:v>
                </c:pt>
                <c:pt idx="6318">
                  <c:v>21.226666666666667</c:v>
                </c:pt>
                <c:pt idx="6319">
                  <c:v>21.23</c:v>
                </c:pt>
                <c:pt idx="6320">
                  <c:v>21.23333333333327</c:v>
                </c:pt>
                <c:pt idx="6321">
                  <c:v>21.236666666666668</c:v>
                </c:pt>
                <c:pt idx="6322">
                  <c:v>21.24</c:v>
                </c:pt>
                <c:pt idx="6323">
                  <c:v>21.243333333333254</c:v>
                </c:pt>
                <c:pt idx="6324">
                  <c:v>21.246666666666666</c:v>
                </c:pt>
                <c:pt idx="6325">
                  <c:v>21.25</c:v>
                </c:pt>
                <c:pt idx="6326">
                  <c:v>21.25333333333327</c:v>
                </c:pt>
                <c:pt idx="6327">
                  <c:v>21.256666666666668</c:v>
                </c:pt>
                <c:pt idx="6328">
                  <c:v>21.259999999999987</c:v>
                </c:pt>
                <c:pt idx="6329">
                  <c:v>21.263333333333254</c:v>
                </c:pt>
                <c:pt idx="6330">
                  <c:v>21.266666666666666</c:v>
                </c:pt>
                <c:pt idx="6331">
                  <c:v>21.27</c:v>
                </c:pt>
                <c:pt idx="6332">
                  <c:v>21.273333333333266</c:v>
                </c:pt>
                <c:pt idx="6333">
                  <c:v>21.276666666666667</c:v>
                </c:pt>
                <c:pt idx="6334">
                  <c:v>21.279999999999987</c:v>
                </c:pt>
                <c:pt idx="6335">
                  <c:v>21.283333333333253</c:v>
                </c:pt>
                <c:pt idx="6336">
                  <c:v>21.286666666666662</c:v>
                </c:pt>
                <c:pt idx="6337">
                  <c:v>21.29</c:v>
                </c:pt>
                <c:pt idx="6338">
                  <c:v>21.293333333333262</c:v>
                </c:pt>
                <c:pt idx="6339">
                  <c:v>21.296666666666667</c:v>
                </c:pt>
                <c:pt idx="6340">
                  <c:v>21.3</c:v>
                </c:pt>
                <c:pt idx="6341">
                  <c:v>21.303333333333271</c:v>
                </c:pt>
                <c:pt idx="6342">
                  <c:v>21.306666666666668</c:v>
                </c:pt>
                <c:pt idx="6343">
                  <c:v>21.310000000000027</c:v>
                </c:pt>
                <c:pt idx="6344">
                  <c:v>21.313333333333279</c:v>
                </c:pt>
                <c:pt idx="6345">
                  <c:v>21.316666666666691</c:v>
                </c:pt>
                <c:pt idx="6346">
                  <c:v>21.32</c:v>
                </c:pt>
                <c:pt idx="6347">
                  <c:v>21.32333333333327</c:v>
                </c:pt>
                <c:pt idx="6348">
                  <c:v>21.326666666666668</c:v>
                </c:pt>
                <c:pt idx="6349">
                  <c:v>21.330000000000005</c:v>
                </c:pt>
                <c:pt idx="6350">
                  <c:v>21.333333333333279</c:v>
                </c:pt>
                <c:pt idx="6351">
                  <c:v>21.336666666666691</c:v>
                </c:pt>
                <c:pt idx="6352">
                  <c:v>21.34</c:v>
                </c:pt>
                <c:pt idx="6353">
                  <c:v>21.34333333333327</c:v>
                </c:pt>
                <c:pt idx="6354">
                  <c:v>21.346666666666668</c:v>
                </c:pt>
                <c:pt idx="6355">
                  <c:v>21.35</c:v>
                </c:pt>
                <c:pt idx="6356">
                  <c:v>21.353333333333282</c:v>
                </c:pt>
                <c:pt idx="6357">
                  <c:v>21.35666666666669</c:v>
                </c:pt>
                <c:pt idx="6358">
                  <c:v>21.36</c:v>
                </c:pt>
                <c:pt idx="6359">
                  <c:v>21.363333333333266</c:v>
                </c:pt>
                <c:pt idx="6360">
                  <c:v>21.366666666666667</c:v>
                </c:pt>
                <c:pt idx="6361">
                  <c:v>21.37</c:v>
                </c:pt>
                <c:pt idx="6362">
                  <c:v>21.373333333333278</c:v>
                </c:pt>
                <c:pt idx="6363">
                  <c:v>21.376666666666665</c:v>
                </c:pt>
                <c:pt idx="6364">
                  <c:v>21.38</c:v>
                </c:pt>
                <c:pt idx="6365">
                  <c:v>21.383333333333262</c:v>
                </c:pt>
                <c:pt idx="6366">
                  <c:v>21.386666666666667</c:v>
                </c:pt>
                <c:pt idx="6367">
                  <c:v>21.39</c:v>
                </c:pt>
                <c:pt idx="6368">
                  <c:v>21.39333333333327</c:v>
                </c:pt>
                <c:pt idx="6369">
                  <c:v>21.396666666666668</c:v>
                </c:pt>
                <c:pt idx="6370">
                  <c:v>21.4</c:v>
                </c:pt>
                <c:pt idx="6371">
                  <c:v>21.403333333333258</c:v>
                </c:pt>
                <c:pt idx="6372">
                  <c:v>21.406666666666666</c:v>
                </c:pt>
                <c:pt idx="6373">
                  <c:v>21.41</c:v>
                </c:pt>
                <c:pt idx="6374">
                  <c:v>21.41333333333327</c:v>
                </c:pt>
                <c:pt idx="6375">
                  <c:v>21.416666666666668</c:v>
                </c:pt>
                <c:pt idx="6376">
                  <c:v>21.419999999999987</c:v>
                </c:pt>
                <c:pt idx="6377">
                  <c:v>21.423333333333254</c:v>
                </c:pt>
                <c:pt idx="6378">
                  <c:v>21.426666666666666</c:v>
                </c:pt>
                <c:pt idx="6379">
                  <c:v>21.43</c:v>
                </c:pt>
                <c:pt idx="6380">
                  <c:v>21.43333333333327</c:v>
                </c:pt>
                <c:pt idx="6381">
                  <c:v>21.436666666666667</c:v>
                </c:pt>
                <c:pt idx="6382">
                  <c:v>21.439999999999987</c:v>
                </c:pt>
                <c:pt idx="6383">
                  <c:v>21.443333333333253</c:v>
                </c:pt>
                <c:pt idx="6384">
                  <c:v>21.446666666666662</c:v>
                </c:pt>
                <c:pt idx="6385">
                  <c:v>21.45</c:v>
                </c:pt>
                <c:pt idx="6386">
                  <c:v>21.453333333333262</c:v>
                </c:pt>
                <c:pt idx="6387">
                  <c:v>21.456666666666667</c:v>
                </c:pt>
                <c:pt idx="6388">
                  <c:v>21.459999999999987</c:v>
                </c:pt>
                <c:pt idx="6389">
                  <c:v>21.463333333333249</c:v>
                </c:pt>
                <c:pt idx="6390">
                  <c:v>21.466666666666637</c:v>
                </c:pt>
                <c:pt idx="6391">
                  <c:v>21.47</c:v>
                </c:pt>
                <c:pt idx="6392">
                  <c:v>21.473333333333262</c:v>
                </c:pt>
                <c:pt idx="6393">
                  <c:v>21.476666666666667</c:v>
                </c:pt>
                <c:pt idx="6394">
                  <c:v>21.479999999999986</c:v>
                </c:pt>
                <c:pt idx="6395">
                  <c:v>21.483333333333245</c:v>
                </c:pt>
                <c:pt idx="6396">
                  <c:v>21.48666666666664</c:v>
                </c:pt>
                <c:pt idx="6397">
                  <c:v>21.49</c:v>
                </c:pt>
                <c:pt idx="6398">
                  <c:v>21.493333333333254</c:v>
                </c:pt>
                <c:pt idx="6399">
                  <c:v>21.496666666666666</c:v>
                </c:pt>
                <c:pt idx="6400">
                  <c:v>21.5</c:v>
                </c:pt>
                <c:pt idx="6401">
                  <c:v>21.50333333333327</c:v>
                </c:pt>
                <c:pt idx="6402">
                  <c:v>21.506666666666668</c:v>
                </c:pt>
                <c:pt idx="6403">
                  <c:v>21.51</c:v>
                </c:pt>
                <c:pt idx="6404">
                  <c:v>21.513333333333282</c:v>
                </c:pt>
                <c:pt idx="6405">
                  <c:v>21.516666666666691</c:v>
                </c:pt>
                <c:pt idx="6406">
                  <c:v>21.52</c:v>
                </c:pt>
                <c:pt idx="6407">
                  <c:v>21.523333333333266</c:v>
                </c:pt>
                <c:pt idx="6408">
                  <c:v>21.526666666666667</c:v>
                </c:pt>
                <c:pt idx="6409">
                  <c:v>21.53</c:v>
                </c:pt>
                <c:pt idx="6410">
                  <c:v>21.533333333333278</c:v>
                </c:pt>
                <c:pt idx="6411">
                  <c:v>21.536666666666665</c:v>
                </c:pt>
                <c:pt idx="6412">
                  <c:v>21.54</c:v>
                </c:pt>
                <c:pt idx="6413">
                  <c:v>21.543333333333262</c:v>
                </c:pt>
                <c:pt idx="6414">
                  <c:v>21.546666666666667</c:v>
                </c:pt>
                <c:pt idx="6415">
                  <c:v>21.55</c:v>
                </c:pt>
                <c:pt idx="6416">
                  <c:v>21.553333333333271</c:v>
                </c:pt>
                <c:pt idx="6417">
                  <c:v>21.556666666666668</c:v>
                </c:pt>
                <c:pt idx="6418">
                  <c:v>21.56</c:v>
                </c:pt>
                <c:pt idx="6419">
                  <c:v>21.563333333333262</c:v>
                </c:pt>
                <c:pt idx="6420">
                  <c:v>21.566666666666666</c:v>
                </c:pt>
                <c:pt idx="6421">
                  <c:v>21.57</c:v>
                </c:pt>
                <c:pt idx="6422">
                  <c:v>21.57333333333327</c:v>
                </c:pt>
                <c:pt idx="6423">
                  <c:v>21.576666666666668</c:v>
                </c:pt>
                <c:pt idx="6424">
                  <c:v>21.58</c:v>
                </c:pt>
                <c:pt idx="6425">
                  <c:v>21.583333333333254</c:v>
                </c:pt>
                <c:pt idx="6426">
                  <c:v>21.586666666666666</c:v>
                </c:pt>
                <c:pt idx="6427">
                  <c:v>21.59</c:v>
                </c:pt>
                <c:pt idx="6428">
                  <c:v>21.59333333333327</c:v>
                </c:pt>
                <c:pt idx="6429">
                  <c:v>21.596666666666668</c:v>
                </c:pt>
                <c:pt idx="6430">
                  <c:v>21.6</c:v>
                </c:pt>
                <c:pt idx="6431">
                  <c:v>21.603333333333282</c:v>
                </c:pt>
                <c:pt idx="6432">
                  <c:v>21.60666666666669</c:v>
                </c:pt>
                <c:pt idx="6433">
                  <c:v>21.610000000000028</c:v>
                </c:pt>
                <c:pt idx="6434">
                  <c:v>21.613333333333294</c:v>
                </c:pt>
                <c:pt idx="6435">
                  <c:v>21.616666666666696</c:v>
                </c:pt>
                <c:pt idx="6436">
                  <c:v>21.62</c:v>
                </c:pt>
                <c:pt idx="6437">
                  <c:v>21.623333333333278</c:v>
                </c:pt>
                <c:pt idx="6438">
                  <c:v>21.626666666666665</c:v>
                </c:pt>
                <c:pt idx="6439">
                  <c:v>21.630000000000027</c:v>
                </c:pt>
                <c:pt idx="6440">
                  <c:v>21.633333333333287</c:v>
                </c:pt>
                <c:pt idx="6441">
                  <c:v>21.636666666666695</c:v>
                </c:pt>
                <c:pt idx="6442">
                  <c:v>21.64</c:v>
                </c:pt>
                <c:pt idx="6443">
                  <c:v>21.64333333333327</c:v>
                </c:pt>
                <c:pt idx="6444">
                  <c:v>21.646666666666668</c:v>
                </c:pt>
                <c:pt idx="6445">
                  <c:v>21.650000000000027</c:v>
                </c:pt>
                <c:pt idx="6446">
                  <c:v>21.653333333333279</c:v>
                </c:pt>
                <c:pt idx="6447">
                  <c:v>21.656666666666691</c:v>
                </c:pt>
                <c:pt idx="6448">
                  <c:v>21.66</c:v>
                </c:pt>
                <c:pt idx="6449">
                  <c:v>21.66333333333327</c:v>
                </c:pt>
                <c:pt idx="6450">
                  <c:v>21.666666666666668</c:v>
                </c:pt>
                <c:pt idx="6451">
                  <c:v>21.67</c:v>
                </c:pt>
                <c:pt idx="6452">
                  <c:v>21.673333333333282</c:v>
                </c:pt>
                <c:pt idx="6453">
                  <c:v>21.676666666666691</c:v>
                </c:pt>
                <c:pt idx="6454">
                  <c:v>21.68</c:v>
                </c:pt>
                <c:pt idx="6455">
                  <c:v>21.68333333333327</c:v>
                </c:pt>
                <c:pt idx="6456">
                  <c:v>21.686666666666667</c:v>
                </c:pt>
                <c:pt idx="6457">
                  <c:v>21.69</c:v>
                </c:pt>
                <c:pt idx="6458">
                  <c:v>21.693333333333278</c:v>
                </c:pt>
                <c:pt idx="6459">
                  <c:v>21.696666666666665</c:v>
                </c:pt>
                <c:pt idx="6460">
                  <c:v>21.7</c:v>
                </c:pt>
                <c:pt idx="6461">
                  <c:v>21.703333333333262</c:v>
                </c:pt>
                <c:pt idx="6462">
                  <c:v>21.706666666666667</c:v>
                </c:pt>
                <c:pt idx="6463">
                  <c:v>21.71</c:v>
                </c:pt>
                <c:pt idx="6464">
                  <c:v>21.713333333333278</c:v>
                </c:pt>
                <c:pt idx="6465">
                  <c:v>21.716666666666665</c:v>
                </c:pt>
                <c:pt idx="6466">
                  <c:v>21.72</c:v>
                </c:pt>
                <c:pt idx="6467">
                  <c:v>21.723333333333262</c:v>
                </c:pt>
                <c:pt idx="6468">
                  <c:v>21.726666666666667</c:v>
                </c:pt>
                <c:pt idx="6469">
                  <c:v>21.73</c:v>
                </c:pt>
                <c:pt idx="6470">
                  <c:v>21.73333333333327</c:v>
                </c:pt>
                <c:pt idx="6471">
                  <c:v>21.736666666666668</c:v>
                </c:pt>
                <c:pt idx="6472">
                  <c:v>21.74</c:v>
                </c:pt>
                <c:pt idx="6473">
                  <c:v>21.743333333333254</c:v>
                </c:pt>
                <c:pt idx="6474">
                  <c:v>21.746666666666666</c:v>
                </c:pt>
                <c:pt idx="6475">
                  <c:v>21.75</c:v>
                </c:pt>
                <c:pt idx="6476">
                  <c:v>21.75333333333327</c:v>
                </c:pt>
                <c:pt idx="6477">
                  <c:v>21.756666666666668</c:v>
                </c:pt>
                <c:pt idx="6478">
                  <c:v>21.759999999999987</c:v>
                </c:pt>
                <c:pt idx="6479">
                  <c:v>21.763333333333254</c:v>
                </c:pt>
                <c:pt idx="6480">
                  <c:v>21.766666666666666</c:v>
                </c:pt>
                <c:pt idx="6481">
                  <c:v>21.77</c:v>
                </c:pt>
                <c:pt idx="6482">
                  <c:v>21.773333333333266</c:v>
                </c:pt>
                <c:pt idx="6483">
                  <c:v>21.776666666666667</c:v>
                </c:pt>
                <c:pt idx="6484">
                  <c:v>21.779999999999987</c:v>
                </c:pt>
                <c:pt idx="6485">
                  <c:v>21.783333333333253</c:v>
                </c:pt>
                <c:pt idx="6486">
                  <c:v>21.786666666666662</c:v>
                </c:pt>
                <c:pt idx="6487">
                  <c:v>21.79</c:v>
                </c:pt>
                <c:pt idx="6488">
                  <c:v>21.793333333333262</c:v>
                </c:pt>
                <c:pt idx="6489">
                  <c:v>21.796666666666667</c:v>
                </c:pt>
                <c:pt idx="6490">
                  <c:v>21.8</c:v>
                </c:pt>
                <c:pt idx="6491">
                  <c:v>21.803333333333271</c:v>
                </c:pt>
                <c:pt idx="6492">
                  <c:v>21.806666666666668</c:v>
                </c:pt>
                <c:pt idx="6493">
                  <c:v>21.810000000000027</c:v>
                </c:pt>
                <c:pt idx="6494">
                  <c:v>21.813333333333279</c:v>
                </c:pt>
                <c:pt idx="6495">
                  <c:v>21.816666666666691</c:v>
                </c:pt>
                <c:pt idx="6496">
                  <c:v>21.82</c:v>
                </c:pt>
                <c:pt idx="6497">
                  <c:v>21.82333333333327</c:v>
                </c:pt>
                <c:pt idx="6498">
                  <c:v>21.826666666666668</c:v>
                </c:pt>
                <c:pt idx="6499">
                  <c:v>21.830000000000005</c:v>
                </c:pt>
                <c:pt idx="6500">
                  <c:v>21.833333333333279</c:v>
                </c:pt>
                <c:pt idx="6501">
                  <c:v>21.836666666666691</c:v>
                </c:pt>
                <c:pt idx="6502">
                  <c:v>21.84</c:v>
                </c:pt>
                <c:pt idx="6503">
                  <c:v>21.84333333333327</c:v>
                </c:pt>
                <c:pt idx="6504">
                  <c:v>21.846666666666668</c:v>
                </c:pt>
                <c:pt idx="6505">
                  <c:v>21.85</c:v>
                </c:pt>
                <c:pt idx="6506">
                  <c:v>21.853333333333282</c:v>
                </c:pt>
                <c:pt idx="6507">
                  <c:v>21.85666666666669</c:v>
                </c:pt>
                <c:pt idx="6508">
                  <c:v>21.86</c:v>
                </c:pt>
                <c:pt idx="6509">
                  <c:v>21.863333333333266</c:v>
                </c:pt>
                <c:pt idx="6510">
                  <c:v>21.866666666666667</c:v>
                </c:pt>
                <c:pt idx="6511">
                  <c:v>21.87</c:v>
                </c:pt>
                <c:pt idx="6512">
                  <c:v>21.873333333333278</c:v>
                </c:pt>
                <c:pt idx="6513">
                  <c:v>21.876666666666665</c:v>
                </c:pt>
                <c:pt idx="6514">
                  <c:v>21.88</c:v>
                </c:pt>
                <c:pt idx="6515">
                  <c:v>21.883333333333262</c:v>
                </c:pt>
                <c:pt idx="6516">
                  <c:v>21.886666666666667</c:v>
                </c:pt>
                <c:pt idx="6517">
                  <c:v>21.89</c:v>
                </c:pt>
                <c:pt idx="6518">
                  <c:v>21.89333333333327</c:v>
                </c:pt>
                <c:pt idx="6519">
                  <c:v>21.896666666666668</c:v>
                </c:pt>
                <c:pt idx="6520">
                  <c:v>21.9</c:v>
                </c:pt>
                <c:pt idx="6521">
                  <c:v>21.903333333333258</c:v>
                </c:pt>
                <c:pt idx="6522">
                  <c:v>21.906666666666666</c:v>
                </c:pt>
                <c:pt idx="6523">
                  <c:v>21.91</c:v>
                </c:pt>
                <c:pt idx="6524">
                  <c:v>21.91333333333327</c:v>
                </c:pt>
                <c:pt idx="6525">
                  <c:v>21.916666666666668</c:v>
                </c:pt>
                <c:pt idx="6526">
                  <c:v>21.919999999999987</c:v>
                </c:pt>
                <c:pt idx="6527">
                  <c:v>21.923333333333254</c:v>
                </c:pt>
                <c:pt idx="6528">
                  <c:v>21.926666666666666</c:v>
                </c:pt>
                <c:pt idx="6529">
                  <c:v>21.93</c:v>
                </c:pt>
                <c:pt idx="6530">
                  <c:v>21.93333333333327</c:v>
                </c:pt>
                <c:pt idx="6531">
                  <c:v>21.936666666666667</c:v>
                </c:pt>
                <c:pt idx="6532">
                  <c:v>21.939999999999987</c:v>
                </c:pt>
                <c:pt idx="6533">
                  <c:v>21.943333333333253</c:v>
                </c:pt>
                <c:pt idx="6534">
                  <c:v>21.946666666666662</c:v>
                </c:pt>
                <c:pt idx="6535">
                  <c:v>21.95</c:v>
                </c:pt>
                <c:pt idx="6536">
                  <c:v>21.953333333333262</c:v>
                </c:pt>
                <c:pt idx="6537">
                  <c:v>21.956666666666667</c:v>
                </c:pt>
                <c:pt idx="6538">
                  <c:v>21.959999999999987</c:v>
                </c:pt>
                <c:pt idx="6539">
                  <c:v>21.963333333333249</c:v>
                </c:pt>
                <c:pt idx="6540">
                  <c:v>21.966666666666637</c:v>
                </c:pt>
                <c:pt idx="6541">
                  <c:v>21.97</c:v>
                </c:pt>
                <c:pt idx="6542">
                  <c:v>21.973333333333262</c:v>
                </c:pt>
                <c:pt idx="6543">
                  <c:v>21.976666666666667</c:v>
                </c:pt>
                <c:pt idx="6544">
                  <c:v>21.979999999999986</c:v>
                </c:pt>
                <c:pt idx="6545">
                  <c:v>21.983333333333245</c:v>
                </c:pt>
                <c:pt idx="6546">
                  <c:v>21.98666666666664</c:v>
                </c:pt>
                <c:pt idx="6547">
                  <c:v>21.99</c:v>
                </c:pt>
                <c:pt idx="6548">
                  <c:v>21.993333333333254</c:v>
                </c:pt>
                <c:pt idx="6549">
                  <c:v>21.996666666666666</c:v>
                </c:pt>
                <c:pt idx="6550">
                  <c:v>22</c:v>
                </c:pt>
                <c:pt idx="6551">
                  <c:v>22.00333333333327</c:v>
                </c:pt>
                <c:pt idx="6552">
                  <c:v>22.006666666666668</c:v>
                </c:pt>
                <c:pt idx="6553">
                  <c:v>22.01</c:v>
                </c:pt>
                <c:pt idx="6554">
                  <c:v>22.013333333333282</c:v>
                </c:pt>
                <c:pt idx="6555">
                  <c:v>22.016666666666691</c:v>
                </c:pt>
                <c:pt idx="6556">
                  <c:v>22.02</c:v>
                </c:pt>
                <c:pt idx="6557">
                  <c:v>22.023333333333266</c:v>
                </c:pt>
                <c:pt idx="6558">
                  <c:v>22.026666666666667</c:v>
                </c:pt>
                <c:pt idx="6559">
                  <c:v>22.03</c:v>
                </c:pt>
                <c:pt idx="6560">
                  <c:v>22.033333333333278</c:v>
                </c:pt>
                <c:pt idx="6561">
                  <c:v>22.036666666666665</c:v>
                </c:pt>
                <c:pt idx="6562">
                  <c:v>22.04</c:v>
                </c:pt>
                <c:pt idx="6563">
                  <c:v>22.043333333333262</c:v>
                </c:pt>
                <c:pt idx="6564">
                  <c:v>22.046666666666667</c:v>
                </c:pt>
                <c:pt idx="6565">
                  <c:v>22.05</c:v>
                </c:pt>
                <c:pt idx="6566">
                  <c:v>22.053333333333271</c:v>
                </c:pt>
                <c:pt idx="6567">
                  <c:v>22.056666666666668</c:v>
                </c:pt>
                <c:pt idx="6568">
                  <c:v>22.06</c:v>
                </c:pt>
                <c:pt idx="6569">
                  <c:v>22.063333333333262</c:v>
                </c:pt>
                <c:pt idx="6570">
                  <c:v>22.066666666666666</c:v>
                </c:pt>
                <c:pt idx="6571">
                  <c:v>22.07</c:v>
                </c:pt>
                <c:pt idx="6572">
                  <c:v>22.07333333333327</c:v>
                </c:pt>
                <c:pt idx="6573">
                  <c:v>22.076666666666668</c:v>
                </c:pt>
                <c:pt idx="6574">
                  <c:v>22.08</c:v>
                </c:pt>
                <c:pt idx="6575">
                  <c:v>22.083333333333254</c:v>
                </c:pt>
                <c:pt idx="6576">
                  <c:v>22.086666666666666</c:v>
                </c:pt>
                <c:pt idx="6577">
                  <c:v>22.09</c:v>
                </c:pt>
                <c:pt idx="6578">
                  <c:v>22.09333333333327</c:v>
                </c:pt>
                <c:pt idx="6579">
                  <c:v>22.096666666666668</c:v>
                </c:pt>
                <c:pt idx="6580">
                  <c:v>22.1</c:v>
                </c:pt>
                <c:pt idx="6581">
                  <c:v>22.103333333333282</c:v>
                </c:pt>
                <c:pt idx="6582">
                  <c:v>22.10666666666669</c:v>
                </c:pt>
                <c:pt idx="6583">
                  <c:v>22.110000000000028</c:v>
                </c:pt>
                <c:pt idx="6584">
                  <c:v>22.113333333333294</c:v>
                </c:pt>
                <c:pt idx="6585">
                  <c:v>22.116666666666696</c:v>
                </c:pt>
                <c:pt idx="6586">
                  <c:v>22.12</c:v>
                </c:pt>
                <c:pt idx="6587">
                  <c:v>22.123333333333278</c:v>
                </c:pt>
                <c:pt idx="6588">
                  <c:v>22.126666666666665</c:v>
                </c:pt>
                <c:pt idx="6589">
                  <c:v>22.130000000000027</c:v>
                </c:pt>
                <c:pt idx="6590">
                  <c:v>22.133333333333287</c:v>
                </c:pt>
                <c:pt idx="6591">
                  <c:v>22.136666666666695</c:v>
                </c:pt>
                <c:pt idx="6592">
                  <c:v>22.14</c:v>
                </c:pt>
                <c:pt idx="6593">
                  <c:v>22.14333333333327</c:v>
                </c:pt>
                <c:pt idx="6594">
                  <c:v>22.146666666666668</c:v>
                </c:pt>
                <c:pt idx="6595">
                  <c:v>22.150000000000027</c:v>
                </c:pt>
                <c:pt idx="6596">
                  <c:v>22.153333333333279</c:v>
                </c:pt>
                <c:pt idx="6597">
                  <c:v>22.156666666666691</c:v>
                </c:pt>
                <c:pt idx="6598">
                  <c:v>22.16</c:v>
                </c:pt>
                <c:pt idx="6599">
                  <c:v>22.16333333333327</c:v>
                </c:pt>
                <c:pt idx="6600">
                  <c:v>22.166666666666668</c:v>
                </c:pt>
                <c:pt idx="6601">
                  <c:v>22.17</c:v>
                </c:pt>
                <c:pt idx="6602">
                  <c:v>22.173333333333282</c:v>
                </c:pt>
                <c:pt idx="6603">
                  <c:v>22.176666666666691</c:v>
                </c:pt>
                <c:pt idx="6604">
                  <c:v>22.18</c:v>
                </c:pt>
                <c:pt idx="6605">
                  <c:v>22.18333333333327</c:v>
                </c:pt>
                <c:pt idx="6606">
                  <c:v>22.186666666666667</c:v>
                </c:pt>
                <c:pt idx="6607">
                  <c:v>22.19</c:v>
                </c:pt>
                <c:pt idx="6608">
                  <c:v>22.193333333333278</c:v>
                </c:pt>
                <c:pt idx="6609">
                  <c:v>22.196666666666665</c:v>
                </c:pt>
                <c:pt idx="6610">
                  <c:v>22.2</c:v>
                </c:pt>
                <c:pt idx="6611">
                  <c:v>22.203333333333262</c:v>
                </c:pt>
                <c:pt idx="6612">
                  <c:v>22.206666666666667</c:v>
                </c:pt>
                <c:pt idx="6613">
                  <c:v>22.21</c:v>
                </c:pt>
                <c:pt idx="6614">
                  <c:v>22.213333333333278</c:v>
                </c:pt>
                <c:pt idx="6615">
                  <c:v>22.216666666666665</c:v>
                </c:pt>
                <c:pt idx="6616">
                  <c:v>22.22</c:v>
                </c:pt>
                <c:pt idx="6617">
                  <c:v>22.223333333333262</c:v>
                </c:pt>
                <c:pt idx="6618">
                  <c:v>22.226666666666667</c:v>
                </c:pt>
                <c:pt idx="6619">
                  <c:v>22.23</c:v>
                </c:pt>
                <c:pt idx="6620">
                  <c:v>22.23333333333327</c:v>
                </c:pt>
                <c:pt idx="6621">
                  <c:v>22.236666666666668</c:v>
                </c:pt>
                <c:pt idx="6622">
                  <c:v>22.24</c:v>
                </c:pt>
                <c:pt idx="6623">
                  <c:v>22.243333333333254</c:v>
                </c:pt>
                <c:pt idx="6624">
                  <c:v>22.246666666666666</c:v>
                </c:pt>
                <c:pt idx="6625">
                  <c:v>22.25</c:v>
                </c:pt>
                <c:pt idx="6626">
                  <c:v>22.25333333333327</c:v>
                </c:pt>
                <c:pt idx="6627">
                  <c:v>22.256666666666668</c:v>
                </c:pt>
                <c:pt idx="6628">
                  <c:v>22.259999999999987</c:v>
                </c:pt>
                <c:pt idx="6629">
                  <c:v>22.263333333333254</c:v>
                </c:pt>
                <c:pt idx="6630">
                  <c:v>22.266666666666666</c:v>
                </c:pt>
                <c:pt idx="6631">
                  <c:v>22.27</c:v>
                </c:pt>
                <c:pt idx="6632">
                  <c:v>22.273333333333266</c:v>
                </c:pt>
                <c:pt idx="6633">
                  <c:v>22.276666666666667</c:v>
                </c:pt>
                <c:pt idx="6634">
                  <c:v>22.279999999999987</c:v>
                </c:pt>
                <c:pt idx="6635">
                  <c:v>22.283333333333253</c:v>
                </c:pt>
                <c:pt idx="6636">
                  <c:v>22.286666666666662</c:v>
                </c:pt>
                <c:pt idx="6637">
                  <c:v>22.29</c:v>
                </c:pt>
                <c:pt idx="6638">
                  <c:v>22.293333333333262</c:v>
                </c:pt>
                <c:pt idx="6639">
                  <c:v>22.296666666666667</c:v>
                </c:pt>
                <c:pt idx="6640">
                  <c:v>22.3</c:v>
                </c:pt>
                <c:pt idx="6641">
                  <c:v>22.303333333333271</c:v>
                </c:pt>
                <c:pt idx="6642">
                  <c:v>22.306666666666668</c:v>
                </c:pt>
                <c:pt idx="6643">
                  <c:v>22.310000000000027</c:v>
                </c:pt>
                <c:pt idx="6644">
                  <c:v>22.313333333333279</c:v>
                </c:pt>
                <c:pt idx="6645">
                  <c:v>22.316666666666691</c:v>
                </c:pt>
                <c:pt idx="6646">
                  <c:v>22.32</c:v>
                </c:pt>
                <c:pt idx="6647">
                  <c:v>22.32333333333327</c:v>
                </c:pt>
                <c:pt idx="6648">
                  <c:v>22.326666666666668</c:v>
                </c:pt>
                <c:pt idx="6649">
                  <c:v>22.330000000000005</c:v>
                </c:pt>
                <c:pt idx="6650">
                  <c:v>22.333333333333279</c:v>
                </c:pt>
                <c:pt idx="6651">
                  <c:v>22.336666666666691</c:v>
                </c:pt>
                <c:pt idx="6652">
                  <c:v>22.34</c:v>
                </c:pt>
                <c:pt idx="6653">
                  <c:v>22.34333333333327</c:v>
                </c:pt>
                <c:pt idx="6654">
                  <c:v>22.346666666666668</c:v>
                </c:pt>
                <c:pt idx="6655">
                  <c:v>22.35</c:v>
                </c:pt>
                <c:pt idx="6656">
                  <c:v>22.353333333333282</c:v>
                </c:pt>
                <c:pt idx="6657">
                  <c:v>22.35666666666669</c:v>
                </c:pt>
                <c:pt idx="6658">
                  <c:v>22.36</c:v>
                </c:pt>
                <c:pt idx="6659">
                  <c:v>22.363333333333266</c:v>
                </c:pt>
                <c:pt idx="6660">
                  <c:v>22.366666666666667</c:v>
                </c:pt>
                <c:pt idx="6661">
                  <c:v>22.37</c:v>
                </c:pt>
                <c:pt idx="6662">
                  <c:v>22.373333333333278</c:v>
                </c:pt>
                <c:pt idx="6663">
                  <c:v>22.376666666666665</c:v>
                </c:pt>
                <c:pt idx="6664">
                  <c:v>22.38</c:v>
                </c:pt>
                <c:pt idx="6665">
                  <c:v>22.383333333333262</c:v>
                </c:pt>
                <c:pt idx="6666">
                  <c:v>22.386666666666667</c:v>
                </c:pt>
                <c:pt idx="6667">
                  <c:v>22.39</c:v>
                </c:pt>
                <c:pt idx="6668">
                  <c:v>22.39333333333327</c:v>
                </c:pt>
                <c:pt idx="6669">
                  <c:v>22.396666666666668</c:v>
                </c:pt>
                <c:pt idx="6670">
                  <c:v>22.4</c:v>
                </c:pt>
                <c:pt idx="6671">
                  <c:v>22.403333333333258</c:v>
                </c:pt>
                <c:pt idx="6672">
                  <c:v>22.406666666666666</c:v>
                </c:pt>
                <c:pt idx="6673">
                  <c:v>22.41</c:v>
                </c:pt>
                <c:pt idx="6674">
                  <c:v>22.41333333333327</c:v>
                </c:pt>
                <c:pt idx="6675">
                  <c:v>22.416666666666668</c:v>
                </c:pt>
                <c:pt idx="6676">
                  <c:v>22.419999999999987</c:v>
                </c:pt>
                <c:pt idx="6677">
                  <c:v>22.423333333333254</c:v>
                </c:pt>
                <c:pt idx="6678">
                  <c:v>22.426666666666666</c:v>
                </c:pt>
                <c:pt idx="6679">
                  <c:v>22.43</c:v>
                </c:pt>
                <c:pt idx="6680">
                  <c:v>22.43333333333327</c:v>
                </c:pt>
                <c:pt idx="6681">
                  <c:v>22.436666666666667</c:v>
                </c:pt>
                <c:pt idx="6682">
                  <c:v>22.439999999999987</c:v>
                </c:pt>
                <c:pt idx="6683">
                  <c:v>22.443333333333253</c:v>
                </c:pt>
                <c:pt idx="6684">
                  <c:v>22.446666666666662</c:v>
                </c:pt>
                <c:pt idx="6685">
                  <c:v>22.45</c:v>
                </c:pt>
                <c:pt idx="6686">
                  <c:v>22.453333333333262</c:v>
                </c:pt>
                <c:pt idx="6687">
                  <c:v>22.456666666666667</c:v>
                </c:pt>
                <c:pt idx="6688">
                  <c:v>22.459999999999987</c:v>
                </c:pt>
                <c:pt idx="6689">
                  <c:v>22.463333333333249</c:v>
                </c:pt>
                <c:pt idx="6690">
                  <c:v>22.466666666666637</c:v>
                </c:pt>
                <c:pt idx="6691">
                  <c:v>22.47</c:v>
                </c:pt>
                <c:pt idx="6692">
                  <c:v>22.473333333333262</c:v>
                </c:pt>
                <c:pt idx="6693">
                  <c:v>22.476666666666667</c:v>
                </c:pt>
                <c:pt idx="6694">
                  <c:v>22.479999999999986</c:v>
                </c:pt>
                <c:pt idx="6695">
                  <c:v>22.483333333333245</c:v>
                </c:pt>
                <c:pt idx="6696">
                  <c:v>22.48666666666664</c:v>
                </c:pt>
                <c:pt idx="6697">
                  <c:v>22.49</c:v>
                </c:pt>
                <c:pt idx="6698">
                  <c:v>22.493333333333254</c:v>
                </c:pt>
                <c:pt idx="6699">
                  <c:v>22.496666666666666</c:v>
                </c:pt>
                <c:pt idx="6700">
                  <c:v>22.5</c:v>
                </c:pt>
                <c:pt idx="6701">
                  <c:v>22.50333333333327</c:v>
                </c:pt>
                <c:pt idx="6702">
                  <c:v>22.506666666666668</c:v>
                </c:pt>
                <c:pt idx="6703">
                  <c:v>22.51</c:v>
                </c:pt>
                <c:pt idx="6704">
                  <c:v>22.513333333333282</c:v>
                </c:pt>
                <c:pt idx="6705">
                  <c:v>22.516666666666691</c:v>
                </c:pt>
                <c:pt idx="6706">
                  <c:v>22.52</c:v>
                </c:pt>
                <c:pt idx="6707">
                  <c:v>22.523333333333266</c:v>
                </c:pt>
                <c:pt idx="6708">
                  <c:v>22.526666666666667</c:v>
                </c:pt>
                <c:pt idx="6709">
                  <c:v>22.53</c:v>
                </c:pt>
                <c:pt idx="6710">
                  <c:v>22.533333333333278</c:v>
                </c:pt>
                <c:pt idx="6711">
                  <c:v>22.536666666666665</c:v>
                </c:pt>
                <c:pt idx="6712">
                  <c:v>22.54</c:v>
                </c:pt>
                <c:pt idx="6713">
                  <c:v>22.543333333333262</c:v>
                </c:pt>
                <c:pt idx="6714">
                  <c:v>22.546666666666667</c:v>
                </c:pt>
                <c:pt idx="6715">
                  <c:v>22.55</c:v>
                </c:pt>
                <c:pt idx="6716">
                  <c:v>22.553333333333271</c:v>
                </c:pt>
                <c:pt idx="6717">
                  <c:v>22.556666666666668</c:v>
                </c:pt>
                <c:pt idx="6718">
                  <c:v>22.56</c:v>
                </c:pt>
                <c:pt idx="6719">
                  <c:v>22.563333333333262</c:v>
                </c:pt>
                <c:pt idx="6720">
                  <c:v>22.566666666666666</c:v>
                </c:pt>
                <c:pt idx="6721">
                  <c:v>22.57</c:v>
                </c:pt>
                <c:pt idx="6722">
                  <c:v>22.57333333333327</c:v>
                </c:pt>
                <c:pt idx="6723">
                  <c:v>22.576666666666668</c:v>
                </c:pt>
                <c:pt idx="6724">
                  <c:v>22.58</c:v>
                </c:pt>
                <c:pt idx="6725">
                  <c:v>22.583333333333254</c:v>
                </c:pt>
                <c:pt idx="6726">
                  <c:v>22.586666666666666</c:v>
                </c:pt>
                <c:pt idx="6727">
                  <c:v>22.59</c:v>
                </c:pt>
                <c:pt idx="6728">
                  <c:v>22.59333333333327</c:v>
                </c:pt>
                <c:pt idx="6729">
                  <c:v>22.596666666666668</c:v>
                </c:pt>
                <c:pt idx="6730">
                  <c:v>22.6</c:v>
                </c:pt>
                <c:pt idx="6731">
                  <c:v>22.603333333333282</c:v>
                </c:pt>
                <c:pt idx="6732">
                  <c:v>22.60666666666669</c:v>
                </c:pt>
                <c:pt idx="6733">
                  <c:v>22.610000000000028</c:v>
                </c:pt>
                <c:pt idx="6734">
                  <c:v>22.613333333333294</c:v>
                </c:pt>
                <c:pt idx="6735">
                  <c:v>22.616666666666696</c:v>
                </c:pt>
                <c:pt idx="6736">
                  <c:v>22.62</c:v>
                </c:pt>
                <c:pt idx="6737">
                  <c:v>22.623333333333278</c:v>
                </c:pt>
                <c:pt idx="6738">
                  <c:v>22.626666666666665</c:v>
                </c:pt>
                <c:pt idx="6739">
                  <c:v>22.630000000000027</c:v>
                </c:pt>
                <c:pt idx="6740">
                  <c:v>22.633333333333287</c:v>
                </c:pt>
                <c:pt idx="6741">
                  <c:v>22.636666666666695</c:v>
                </c:pt>
                <c:pt idx="6742">
                  <c:v>22.64</c:v>
                </c:pt>
                <c:pt idx="6743">
                  <c:v>22.64333333333327</c:v>
                </c:pt>
                <c:pt idx="6744">
                  <c:v>22.646666666666668</c:v>
                </c:pt>
                <c:pt idx="6745">
                  <c:v>22.650000000000027</c:v>
                </c:pt>
                <c:pt idx="6746">
                  <c:v>22.653333333333279</c:v>
                </c:pt>
                <c:pt idx="6747">
                  <c:v>22.656666666666691</c:v>
                </c:pt>
                <c:pt idx="6748">
                  <c:v>22.66</c:v>
                </c:pt>
                <c:pt idx="6749">
                  <c:v>22.66333333333327</c:v>
                </c:pt>
                <c:pt idx="6750">
                  <c:v>22.666666666666668</c:v>
                </c:pt>
                <c:pt idx="6751">
                  <c:v>22.67</c:v>
                </c:pt>
                <c:pt idx="6752">
                  <c:v>22.673333333333282</c:v>
                </c:pt>
                <c:pt idx="6753">
                  <c:v>22.676666666666691</c:v>
                </c:pt>
                <c:pt idx="6754">
                  <c:v>22.68</c:v>
                </c:pt>
                <c:pt idx="6755">
                  <c:v>22.68333333333327</c:v>
                </c:pt>
                <c:pt idx="6756">
                  <c:v>22.686666666666667</c:v>
                </c:pt>
                <c:pt idx="6757">
                  <c:v>22.69</c:v>
                </c:pt>
                <c:pt idx="6758">
                  <c:v>22.693333333333278</c:v>
                </c:pt>
                <c:pt idx="6759">
                  <c:v>22.696666666666665</c:v>
                </c:pt>
                <c:pt idx="6760">
                  <c:v>22.7</c:v>
                </c:pt>
                <c:pt idx="6761">
                  <c:v>22.703333333333262</c:v>
                </c:pt>
                <c:pt idx="6762">
                  <c:v>22.706666666666667</c:v>
                </c:pt>
                <c:pt idx="6763">
                  <c:v>22.71</c:v>
                </c:pt>
                <c:pt idx="6764">
                  <c:v>22.713333333333278</c:v>
                </c:pt>
                <c:pt idx="6765">
                  <c:v>22.716666666666665</c:v>
                </c:pt>
                <c:pt idx="6766">
                  <c:v>22.72</c:v>
                </c:pt>
                <c:pt idx="6767">
                  <c:v>22.723333333333262</c:v>
                </c:pt>
                <c:pt idx="6768">
                  <c:v>22.726666666666667</c:v>
                </c:pt>
                <c:pt idx="6769">
                  <c:v>22.73</c:v>
                </c:pt>
                <c:pt idx="6770">
                  <c:v>22.73333333333327</c:v>
                </c:pt>
                <c:pt idx="6771">
                  <c:v>22.736666666666668</c:v>
                </c:pt>
                <c:pt idx="6772">
                  <c:v>22.74</c:v>
                </c:pt>
                <c:pt idx="6773">
                  <c:v>22.743333333333254</c:v>
                </c:pt>
                <c:pt idx="6774">
                  <c:v>22.746666666666666</c:v>
                </c:pt>
                <c:pt idx="6775">
                  <c:v>22.75</c:v>
                </c:pt>
                <c:pt idx="6776">
                  <c:v>22.75333333333327</c:v>
                </c:pt>
                <c:pt idx="6777">
                  <c:v>22.756666666666668</c:v>
                </c:pt>
                <c:pt idx="6778">
                  <c:v>22.759999999999987</c:v>
                </c:pt>
                <c:pt idx="6779">
                  <c:v>22.763333333333254</c:v>
                </c:pt>
                <c:pt idx="6780">
                  <c:v>22.766666666666666</c:v>
                </c:pt>
                <c:pt idx="6781">
                  <c:v>22.77</c:v>
                </c:pt>
                <c:pt idx="6782">
                  <c:v>22.773333333333266</c:v>
                </c:pt>
                <c:pt idx="6783">
                  <c:v>22.776666666666667</c:v>
                </c:pt>
                <c:pt idx="6784">
                  <c:v>22.779999999999987</c:v>
                </c:pt>
                <c:pt idx="6785">
                  <c:v>22.783333333333253</c:v>
                </c:pt>
                <c:pt idx="6786">
                  <c:v>22.786666666666662</c:v>
                </c:pt>
                <c:pt idx="6787">
                  <c:v>22.79</c:v>
                </c:pt>
                <c:pt idx="6788">
                  <c:v>22.793333333333262</c:v>
                </c:pt>
                <c:pt idx="6789">
                  <c:v>22.796666666666667</c:v>
                </c:pt>
                <c:pt idx="6790">
                  <c:v>22.8</c:v>
                </c:pt>
                <c:pt idx="6791">
                  <c:v>22.803333333333271</c:v>
                </c:pt>
                <c:pt idx="6792">
                  <c:v>22.806666666666668</c:v>
                </c:pt>
                <c:pt idx="6793">
                  <c:v>22.810000000000027</c:v>
                </c:pt>
                <c:pt idx="6794">
                  <c:v>22.813333333333279</c:v>
                </c:pt>
                <c:pt idx="6795">
                  <c:v>22.816666666666691</c:v>
                </c:pt>
                <c:pt idx="6796">
                  <c:v>22.82</c:v>
                </c:pt>
                <c:pt idx="6797">
                  <c:v>22.82333333333327</c:v>
                </c:pt>
                <c:pt idx="6798">
                  <c:v>22.826666666666668</c:v>
                </c:pt>
                <c:pt idx="6799">
                  <c:v>22.830000000000005</c:v>
                </c:pt>
                <c:pt idx="6800">
                  <c:v>22.833333333333279</c:v>
                </c:pt>
                <c:pt idx="6801">
                  <c:v>22.836666666666691</c:v>
                </c:pt>
                <c:pt idx="6802">
                  <c:v>22.84</c:v>
                </c:pt>
                <c:pt idx="6803">
                  <c:v>22.84333333333327</c:v>
                </c:pt>
                <c:pt idx="6804">
                  <c:v>22.846666666666668</c:v>
                </c:pt>
                <c:pt idx="6805">
                  <c:v>22.85</c:v>
                </c:pt>
                <c:pt idx="6806">
                  <c:v>22.853333333333282</c:v>
                </c:pt>
                <c:pt idx="6807">
                  <c:v>22.85666666666669</c:v>
                </c:pt>
                <c:pt idx="6808">
                  <c:v>22.86</c:v>
                </c:pt>
                <c:pt idx="6809">
                  <c:v>22.863333333333266</c:v>
                </c:pt>
                <c:pt idx="6810">
                  <c:v>22.866666666666667</c:v>
                </c:pt>
                <c:pt idx="6811">
                  <c:v>22.87</c:v>
                </c:pt>
                <c:pt idx="6812">
                  <c:v>22.873333333333278</c:v>
                </c:pt>
                <c:pt idx="6813">
                  <c:v>22.876666666666665</c:v>
                </c:pt>
                <c:pt idx="6814">
                  <c:v>22.88</c:v>
                </c:pt>
                <c:pt idx="6815">
                  <c:v>22.883333333333262</c:v>
                </c:pt>
                <c:pt idx="6816">
                  <c:v>22.886666666666667</c:v>
                </c:pt>
                <c:pt idx="6817">
                  <c:v>22.89</c:v>
                </c:pt>
                <c:pt idx="6818">
                  <c:v>22.89333333333327</c:v>
                </c:pt>
                <c:pt idx="6819">
                  <c:v>22.896666666666668</c:v>
                </c:pt>
                <c:pt idx="6820">
                  <c:v>22.9</c:v>
                </c:pt>
                <c:pt idx="6821">
                  <c:v>22.903333333333258</c:v>
                </c:pt>
                <c:pt idx="6822">
                  <c:v>22.906666666666666</c:v>
                </c:pt>
                <c:pt idx="6823">
                  <c:v>22.91</c:v>
                </c:pt>
                <c:pt idx="6824">
                  <c:v>22.91333333333327</c:v>
                </c:pt>
                <c:pt idx="6825">
                  <c:v>22.916666666666668</c:v>
                </c:pt>
                <c:pt idx="6826">
                  <c:v>22.919999999999987</c:v>
                </c:pt>
                <c:pt idx="6827">
                  <c:v>22.923333333333254</c:v>
                </c:pt>
                <c:pt idx="6828">
                  <c:v>22.926666666666666</c:v>
                </c:pt>
                <c:pt idx="6829">
                  <c:v>22.93</c:v>
                </c:pt>
                <c:pt idx="6830">
                  <c:v>22.93333333333327</c:v>
                </c:pt>
                <c:pt idx="6831">
                  <c:v>22.936666666666667</c:v>
                </c:pt>
                <c:pt idx="6832">
                  <c:v>22.939999999999987</c:v>
                </c:pt>
                <c:pt idx="6833">
                  <c:v>22.943333333333253</c:v>
                </c:pt>
                <c:pt idx="6834">
                  <c:v>22.946666666666662</c:v>
                </c:pt>
                <c:pt idx="6835">
                  <c:v>22.95</c:v>
                </c:pt>
                <c:pt idx="6836">
                  <c:v>22.953333333333262</c:v>
                </c:pt>
                <c:pt idx="6837">
                  <c:v>22.956666666666667</c:v>
                </c:pt>
                <c:pt idx="6838">
                  <c:v>22.959999999999987</c:v>
                </c:pt>
                <c:pt idx="6839">
                  <c:v>22.963333333333249</c:v>
                </c:pt>
                <c:pt idx="6840">
                  <c:v>22.966666666666637</c:v>
                </c:pt>
                <c:pt idx="6841">
                  <c:v>22.97</c:v>
                </c:pt>
                <c:pt idx="6842">
                  <c:v>22.973333333333262</c:v>
                </c:pt>
                <c:pt idx="6843">
                  <c:v>22.976666666666667</c:v>
                </c:pt>
                <c:pt idx="6844">
                  <c:v>22.979999999999986</c:v>
                </c:pt>
                <c:pt idx="6845">
                  <c:v>22.983333333333245</c:v>
                </c:pt>
                <c:pt idx="6846">
                  <c:v>22.98666666666664</c:v>
                </c:pt>
                <c:pt idx="6847">
                  <c:v>22.99</c:v>
                </c:pt>
                <c:pt idx="6848">
                  <c:v>22.993333333333254</c:v>
                </c:pt>
                <c:pt idx="6849">
                  <c:v>22.996666666666666</c:v>
                </c:pt>
                <c:pt idx="6850">
                  <c:v>23</c:v>
                </c:pt>
                <c:pt idx="6851">
                  <c:v>23.00333333333327</c:v>
                </c:pt>
                <c:pt idx="6852">
                  <c:v>23.006666666666668</c:v>
                </c:pt>
                <c:pt idx="6853">
                  <c:v>23.01</c:v>
                </c:pt>
                <c:pt idx="6854">
                  <c:v>23.013333333333282</c:v>
                </c:pt>
                <c:pt idx="6855">
                  <c:v>23.016666666666691</c:v>
                </c:pt>
                <c:pt idx="6856">
                  <c:v>23.02</c:v>
                </c:pt>
                <c:pt idx="6857">
                  <c:v>23.023333333333266</c:v>
                </c:pt>
                <c:pt idx="6858">
                  <c:v>23.026666666666667</c:v>
                </c:pt>
                <c:pt idx="6859">
                  <c:v>23.03</c:v>
                </c:pt>
                <c:pt idx="6860">
                  <c:v>23.033333333333278</c:v>
                </c:pt>
                <c:pt idx="6861">
                  <c:v>23.036666666666665</c:v>
                </c:pt>
                <c:pt idx="6862">
                  <c:v>23.04</c:v>
                </c:pt>
                <c:pt idx="6863">
                  <c:v>23.043333333333262</c:v>
                </c:pt>
                <c:pt idx="6864">
                  <c:v>23.046666666666667</c:v>
                </c:pt>
                <c:pt idx="6865">
                  <c:v>23.05</c:v>
                </c:pt>
                <c:pt idx="6866">
                  <c:v>23.053333333333271</c:v>
                </c:pt>
                <c:pt idx="6867">
                  <c:v>23.056666666666668</c:v>
                </c:pt>
                <c:pt idx="6868">
                  <c:v>23.06</c:v>
                </c:pt>
                <c:pt idx="6869">
                  <c:v>23.063333333333262</c:v>
                </c:pt>
                <c:pt idx="6870">
                  <c:v>23.066666666666666</c:v>
                </c:pt>
                <c:pt idx="6871">
                  <c:v>23.07</c:v>
                </c:pt>
                <c:pt idx="6872">
                  <c:v>23.07333333333327</c:v>
                </c:pt>
                <c:pt idx="6873">
                  <c:v>23.076666666666668</c:v>
                </c:pt>
                <c:pt idx="6874">
                  <c:v>23.08</c:v>
                </c:pt>
                <c:pt idx="6875">
                  <c:v>23.083333333333254</c:v>
                </c:pt>
                <c:pt idx="6876">
                  <c:v>23.086666666666666</c:v>
                </c:pt>
                <c:pt idx="6877">
                  <c:v>23.09</c:v>
                </c:pt>
                <c:pt idx="6878">
                  <c:v>23.09333333333327</c:v>
                </c:pt>
                <c:pt idx="6879">
                  <c:v>23.096666666666668</c:v>
                </c:pt>
                <c:pt idx="6880">
                  <c:v>23.1</c:v>
                </c:pt>
                <c:pt idx="6881">
                  <c:v>23.103333333333282</c:v>
                </c:pt>
                <c:pt idx="6882">
                  <c:v>23.10666666666669</c:v>
                </c:pt>
                <c:pt idx="6883">
                  <c:v>23.110000000000028</c:v>
                </c:pt>
                <c:pt idx="6884">
                  <c:v>23.113333333333294</c:v>
                </c:pt>
                <c:pt idx="6885">
                  <c:v>23.116666666666696</c:v>
                </c:pt>
                <c:pt idx="6886">
                  <c:v>23.12</c:v>
                </c:pt>
                <c:pt idx="6887">
                  <c:v>23.123333333333278</c:v>
                </c:pt>
                <c:pt idx="6888">
                  <c:v>23.126666666666665</c:v>
                </c:pt>
                <c:pt idx="6889">
                  <c:v>23.130000000000027</c:v>
                </c:pt>
                <c:pt idx="6890">
                  <c:v>23.133333333333287</c:v>
                </c:pt>
                <c:pt idx="6891">
                  <c:v>23.136666666666695</c:v>
                </c:pt>
                <c:pt idx="6892">
                  <c:v>23.14</c:v>
                </c:pt>
                <c:pt idx="6893">
                  <c:v>23.14333333333327</c:v>
                </c:pt>
                <c:pt idx="6894">
                  <c:v>23.146666666666668</c:v>
                </c:pt>
                <c:pt idx="6895">
                  <c:v>23.150000000000027</c:v>
                </c:pt>
                <c:pt idx="6896">
                  <c:v>23.153333333333279</c:v>
                </c:pt>
                <c:pt idx="6897">
                  <c:v>23.156666666666691</c:v>
                </c:pt>
                <c:pt idx="6898">
                  <c:v>23.16</c:v>
                </c:pt>
                <c:pt idx="6899">
                  <c:v>23.16333333333327</c:v>
                </c:pt>
                <c:pt idx="6900">
                  <c:v>23.166666666666668</c:v>
                </c:pt>
                <c:pt idx="6901">
                  <c:v>23.17</c:v>
                </c:pt>
                <c:pt idx="6902">
                  <c:v>23.173333333333282</c:v>
                </c:pt>
                <c:pt idx="6903">
                  <c:v>23.176666666666691</c:v>
                </c:pt>
                <c:pt idx="6904">
                  <c:v>23.18</c:v>
                </c:pt>
                <c:pt idx="6905">
                  <c:v>23.18333333333327</c:v>
                </c:pt>
                <c:pt idx="6906">
                  <c:v>23.186666666666667</c:v>
                </c:pt>
                <c:pt idx="6907">
                  <c:v>23.19</c:v>
                </c:pt>
                <c:pt idx="6908">
                  <c:v>23.193333333333278</c:v>
                </c:pt>
                <c:pt idx="6909">
                  <c:v>23.196666666666665</c:v>
                </c:pt>
                <c:pt idx="6910">
                  <c:v>23.2</c:v>
                </c:pt>
                <c:pt idx="6911">
                  <c:v>23.203333333333262</c:v>
                </c:pt>
                <c:pt idx="6912">
                  <c:v>23.206666666666667</c:v>
                </c:pt>
                <c:pt idx="6913">
                  <c:v>23.21</c:v>
                </c:pt>
                <c:pt idx="6914">
                  <c:v>23.213333333333278</c:v>
                </c:pt>
                <c:pt idx="6915">
                  <c:v>23.216666666666665</c:v>
                </c:pt>
                <c:pt idx="6916">
                  <c:v>23.22</c:v>
                </c:pt>
                <c:pt idx="6917">
                  <c:v>23.223333333333262</c:v>
                </c:pt>
                <c:pt idx="6918">
                  <c:v>23.226666666666667</c:v>
                </c:pt>
                <c:pt idx="6919">
                  <c:v>23.23</c:v>
                </c:pt>
                <c:pt idx="6920">
                  <c:v>23.23333333333327</c:v>
                </c:pt>
                <c:pt idx="6921">
                  <c:v>23.236666666666668</c:v>
                </c:pt>
                <c:pt idx="6922">
                  <c:v>23.24</c:v>
                </c:pt>
                <c:pt idx="6923">
                  <c:v>23.243333333333254</c:v>
                </c:pt>
                <c:pt idx="6924">
                  <c:v>23.246666666666666</c:v>
                </c:pt>
                <c:pt idx="6925">
                  <c:v>23.25</c:v>
                </c:pt>
                <c:pt idx="6926">
                  <c:v>23.25333333333327</c:v>
                </c:pt>
                <c:pt idx="6927">
                  <c:v>23.256666666666668</c:v>
                </c:pt>
                <c:pt idx="6928">
                  <c:v>23.259999999999987</c:v>
                </c:pt>
                <c:pt idx="6929">
                  <c:v>23.263333333333254</c:v>
                </c:pt>
                <c:pt idx="6930">
                  <c:v>23.266666666666666</c:v>
                </c:pt>
                <c:pt idx="6931">
                  <c:v>23.27</c:v>
                </c:pt>
                <c:pt idx="6932">
                  <c:v>23.273333333333266</c:v>
                </c:pt>
                <c:pt idx="6933">
                  <c:v>23.276666666666667</c:v>
                </c:pt>
                <c:pt idx="6934">
                  <c:v>23.279999999999987</c:v>
                </c:pt>
                <c:pt idx="6935">
                  <c:v>23.283333333333253</c:v>
                </c:pt>
                <c:pt idx="6936">
                  <c:v>23.286666666666662</c:v>
                </c:pt>
                <c:pt idx="6937">
                  <c:v>23.29</c:v>
                </c:pt>
                <c:pt idx="6938">
                  <c:v>23.293333333333262</c:v>
                </c:pt>
                <c:pt idx="6939">
                  <c:v>23.296666666666667</c:v>
                </c:pt>
                <c:pt idx="6940">
                  <c:v>23.3</c:v>
                </c:pt>
                <c:pt idx="6941">
                  <c:v>23.303333333333271</c:v>
                </c:pt>
                <c:pt idx="6942">
                  <c:v>23.306666666666668</c:v>
                </c:pt>
                <c:pt idx="6943">
                  <c:v>23.310000000000027</c:v>
                </c:pt>
                <c:pt idx="6944">
                  <c:v>23.313333333333279</c:v>
                </c:pt>
                <c:pt idx="6945">
                  <c:v>23.316666666666691</c:v>
                </c:pt>
                <c:pt idx="6946">
                  <c:v>23.32</c:v>
                </c:pt>
                <c:pt idx="6947">
                  <c:v>23.32333333333327</c:v>
                </c:pt>
                <c:pt idx="6948">
                  <c:v>23.326666666666668</c:v>
                </c:pt>
                <c:pt idx="6949">
                  <c:v>23.330000000000005</c:v>
                </c:pt>
                <c:pt idx="6950">
                  <c:v>23.333333333333279</c:v>
                </c:pt>
                <c:pt idx="6951">
                  <c:v>23.336666666666691</c:v>
                </c:pt>
                <c:pt idx="6952">
                  <c:v>23.34</c:v>
                </c:pt>
                <c:pt idx="6953">
                  <c:v>23.34333333333327</c:v>
                </c:pt>
                <c:pt idx="6954">
                  <c:v>23.346666666666668</c:v>
                </c:pt>
                <c:pt idx="6955">
                  <c:v>23.35</c:v>
                </c:pt>
                <c:pt idx="6956">
                  <c:v>23.353333333333282</c:v>
                </c:pt>
                <c:pt idx="6957">
                  <c:v>23.35666666666669</c:v>
                </c:pt>
                <c:pt idx="6958">
                  <c:v>23.36</c:v>
                </c:pt>
                <c:pt idx="6959">
                  <c:v>23.363333333333266</c:v>
                </c:pt>
                <c:pt idx="6960">
                  <c:v>23.366666666666667</c:v>
                </c:pt>
                <c:pt idx="6961">
                  <c:v>23.37</c:v>
                </c:pt>
                <c:pt idx="6962">
                  <c:v>23.373333333333278</c:v>
                </c:pt>
                <c:pt idx="6963">
                  <c:v>23.376666666666665</c:v>
                </c:pt>
                <c:pt idx="6964">
                  <c:v>23.38</c:v>
                </c:pt>
                <c:pt idx="6965">
                  <c:v>23.383333333333262</c:v>
                </c:pt>
                <c:pt idx="6966">
                  <c:v>23.386666666666667</c:v>
                </c:pt>
                <c:pt idx="6967">
                  <c:v>23.39</c:v>
                </c:pt>
                <c:pt idx="6968">
                  <c:v>23.39333333333327</c:v>
                </c:pt>
                <c:pt idx="6969">
                  <c:v>23.396666666666668</c:v>
                </c:pt>
                <c:pt idx="6970">
                  <c:v>23.4</c:v>
                </c:pt>
                <c:pt idx="6971">
                  <c:v>23.403333333333258</c:v>
                </c:pt>
                <c:pt idx="6972">
                  <c:v>23.406666666666666</c:v>
                </c:pt>
                <c:pt idx="6973">
                  <c:v>23.41</c:v>
                </c:pt>
                <c:pt idx="6974">
                  <c:v>23.41333333333327</c:v>
                </c:pt>
                <c:pt idx="6975">
                  <c:v>23.416666666666668</c:v>
                </c:pt>
                <c:pt idx="6976">
                  <c:v>23.419999999999987</c:v>
                </c:pt>
                <c:pt idx="6977">
                  <c:v>23.423333333333254</c:v>
                </c:pt>
                <c:pt idx="6978">
                  <c:v>23.426666666666666</c:v>
                </c:pt>
                <c:pt idx="6979">
                  <c:v>23.43</c:v>
                </c:pt>
                <c:pt idx="6980">
                  <c:v>23.43333333333327</c:v>
                </c:pt>
                <c:pt idx="6981">
                  <c:v>23.436666666666667</c:v>
                </c:pt>
                <c:pt idx="6982">
                  <c:v>23.439999999999987</c:v>
                </c:pt>
                <c:pt idx="6983">
                  <c:v>23.443333333333253</c:v>
                </c:pt>
                <c:pt idx="6984">
                  <c:v>23.446666666666662</c:v>
                </c:pt>
                <c:pt idx="6985">
                  <c:v>23.45</c:v>
                </c:pt>
                <c:pt idx="6986">
                  <c:v>23.453333333333262</c:v>
                </c:pt>
                <c:pt idx="6987">
                  <c:v>23.456666666666667</c:v>
                </c:pt>
                <c:pt idx="6988">
                  <c:v>23.459999999999987</c:v>
                </c:pt>
                <c:pt idx="6989">
                  <c:v>23.463333333333249</c:v>
                </c:pt>
                <c:pt idx="6990">
                  <c:v>23.466666666666637</c:v>
                </c:pt>
                <c:pt idx="6991">
                  <c:v>23.47</c:v>
                </c:pt>
                <c:pt idx="6992">
                  <c:v>23.473333333333262</c:v>
                </c:pt>
                <c:pt idx="6993">
                  <c:v>23.476666666666667</c:v>
                </c:pt>
                <c:pt idx="6994">
                  <c:v>23.479999999999986</c:v>
                </c:pt>
                <c:pt idx="6995">
                  <c:v>23.483333333333245</c:v>
                </c:pt>
                <c:pt idx="6996">
                  <c:v>23.48666666666664</c:v>
                </c:pt>
                <c:pt idx="6997">
                  <c:v>23.49</c:v>
                </c:pt>
                <c:pt idx="6998">
                  <c:v>23.493333333333254</c:v>
                </c:pt>
                <c:pt idx="6999">
                  <c:v>23.496666666666666</c:v>
                </c:pt>
                <c:pt idx="7000">
                  <c:v>23.5</c:v>
                </c:pt>
                <c:pt idx="7001">
                  <c:v>23.50333333333327</c:v>
                </c:pt>
                <c:pt idx="7002">
                  <c:v>23.506666666666668</c:v>
                </c:pt>
                <c:pt idx="7003">
                  <c:v>23.51</c:v>
                </c:pt>
                <c:pt idx="7004">
                  <c:v>23.513333333333282</c:v>
                </c:pt>
                <c:pt idx="7005">
                  <c:v>23.516666666666691</c:v>
                </c:pt>
                <c:pt idx="7006">
                  <c:v>23.52</c:v>
                </c:pt>
                <c:pt idx="7007">
                  <c:v>23.523333333333266</c:v>
                </c:pt>
                <c:pt idx="7008">
                  <c:v>23.526666666666667</c:v>
                </c:pt>
                <c:pt idx="7009">
                  <c:v>23.53</c:v>
                </c:pt>
                <c:pt idx="7010">
                  <c:v>23.533333333333278</c:v>
                </c:pt>
                <c:pt idx="7011">
                  <c:v>23.536666666666665</c:v>
                </c:pt>
                <c:pt idx="7012">
                  <c:v>23.54</c:v>
                </c:pt>
                <c:pt idx="7013">
                  <c:v>23.543333333333262</c:v>
                </c:pt>
                <c:pt idx="7014">
                  <c:v>23.546666666666667</c:v>
                </c:pt>
                <c:pt idx="7015">
                  <c:v>23.55</c:v>
                </c:pt>
                <c:pt idx="7016">
                  <c:v>23.553333333333271</c:v>
                </c:pt>
                <c:pt idx="7017">
                  <c:v>23.556666666666668</c:v>
                </c:pt>
                <c:pt idx="7018">
                  <c:v>23.56</c:v>
                </c:pt>
                <c:pt idx="7019">
                  <c:v>23.563333333333262</c:v>
                </c:pt>
                <c:pt idx="7020">
                  <c:v>23.566666666666666</c:v>
                </c:pt>
                <c:pt idx="7021">
                  <c:v>23.57</c:v>
                </c:pt>
                <c:pt idx="7022">
                  <c:v>23.57333333333327</c:v>
                </c:pt>
                <c:pt idx="7023">
                  <c:v>23.576666666666668</c:v>
                </c:pt>
                <c:pt idx="7024">
                  <c:v>23.58</c:v>
                </c:pt>
                <c:pt idx="7025">
                  <c:v>23.583333333333254</c:v>
                </c:pt>
                <c:pt idx="7026">
                  <c:v>23.586666666666666</c:v>
                </c:pt>
                <c:pt idx="7027">
                  <c:v>23.59</c:v>
                </c:pt>
                <c:pt idx="7028">
                  <c:v>23.59333333333327</c:v>
                </c:pt>
                <c:pt idx="7029">
                  <c:v>23.596666666666668</c:v>
                </c:pt>
                <c:pt idx="7030">
                  <c:v>23.6</c:v>
                </c:pt>
                <c:pt idx="7031">
                  <c:v>23.603333333333282</c:v>
                </c:pt>
                <c:pt idx="7032">
                  <c:v>23.60666666666669</c:v>
                </c:pt>
                <c:pt idx="7033">
                  <c:v>23.610000000000028</c:v>
                </c:pt>
                <c:pt idx="7034">
                  <c:v>23.613333333333294</c:v>
                </c:pt>
                <c:pt idx="7035">
                  <c:v>23.616666666666696</c:v>
                </c:pt>
                <c:pt idx="7036">
                  <c:v>23.62</c:v>
                </c:pt>
                <c:pt idx="7037">
                  <c:v>23.623333333333278</c:v>
                </c:pt>
                <c:pt idx="7038">
                  <c:v>23.626666666666665</c:v>
                </c:pt>
                <c:pt idx="7039">
                  <c:v>23.630000000000027</c:v>
                </c:pt>
                <c:pt idx="7040">
                  <c:v>23.633333333333287</c:v>
                </c:pt>
                <c:pt idx="7041">
                  <c:v>23.636666666666695</c:v>
                </c:pt>
                <c:pt idx="7042">
                  <c:v>23.64</c:v>
                </c:pt>
                <c:pt idx="7043">
                  <c:v>23.64333333333327</c:v>
                </c:pt>
                <c:pt idx="7044">
                  <c:v>23.646666666666668</c:v>
                </c:pt>
                <c:pt idx="7045">
                  <c:v>23.650000000000027</c:v>
                </c:pt>
                <c:pt idx="7046">
                  <c:v>23.653333333333279</c:v>
                </c:pt>
                <c:pt idx="7047">
                  <c:v>23.656666666666691</c:v>
                </c:pt>
                <c:pt idx="7048">
                  <c:v>23.66</c:v>
                </c:pt>
                <c:pt idx="7049">
                  <c:v>23.66333333333327</c:v>
                </c:pt>
                <c:pt idx="7050">
                  <c:v>23.666666666666668</c:v>
                </c:pt>
                <c:pt idx="7051">
                  <c:v>23.67</c:v>
                </c:pt>
                <c:pt idx="7052">
                  <c:v>23.673333333333282</c:v>
                </c:pt>
                <c:pt idx="7053">
                  <c:v>23.676666666666691</c:v>
                </c:pt>
                <c:pt idx="7054">
                  <c:v>23.68</c:v>
                </c:pt>
                <c:pt idx="7055">
                  <c:v>23.68333333333327</c:v>
                </c:pt>
                <c:pt idx="7056">
                  <c:v>23.686666666666667</c:v>
                </c:pt>
                <c:pt idx="7057">
                  <c:v>23.69</c:v>
                </c:pt>
                <c:pt idx="7058">
                  <c:v>23.693333333333278</c:v>
                </c:pt>
                <c:pt idx="7059">
                  <c:v>23.696666666666665</c:v>
                </c:pt>
                <c:pt idx="7060">
                  <c:v>23.7</c:v>
                </c:pt>
                <c:pt idx="7061">
                  <c:v>23.703333333333262</c:v>
                </c:pt>
                <c:pt idx="7062">
                  <c:v>23.706666666666667</c:v>
                </c:pt>
                <c:pt idx="7063">
                  <c:v>23.71</c:v>
                </c:pt>
                <c:pt idx="7064">
                  <c:v>23.713333333333278</c:v>
                </c:pt>
                <c:pt idx="7065">
                  <c:v>23.716666666666665</c:v>
                </c:pt>
                <c:pt idx="7066">
                  <c:v>23.72</c:v>
                </c:pt>
                <c:pt idx="7067">
                  <c:v>23.723333333333262</c:v>
                </c:pt>
                <c:pt idx="7068">
                  <c:v>23.726666666666667</c:v>
                </c:pt>
                <c:pt idx="7069">
                  <c:v>23.73</c:v>
                </c:pt>
                <c:pt idx="7070">
                  <c:v>23.73333333333327</c:v>
                </c:pt>
                <c:pt idx="7071">
                  <c:v>23.736666666666668</c:v>
                </c:pt>
                <c:pt idx="7072">
                  <c:v>23.74</c:v>
                </c:pt>
                <c:pt idx="7073">
                  <c:v>23.743333333333254</c:v>
                </c:pt>
                <c:pt idx="7074">
                  <c:v>23.746666666666666</c:v>
                </c:pt>
                <c:pt idx="7075">
                  <c:v>23.75</c:v>
                </c:pt>
                <c:pt idx="7076">
                  <c:v>23.75333333333327</c:v>
                </c:pt>
                <c:pt idx="7077">
                  <c:v>23.756666666666668</c:v>
                </c:pt>
                <c:pt idx="7078">
                  <c:v>23.759999999999987</c:v>
                </c:pt>
                <c:pt idx="7079">
                  <c:v>23.763333333333254</c:v>
                </c:pt>
                <c:pt idx="7080">
                  <c:v>23.766666666666666</c:v>
                </c:pt>
                <c:pt idx="7081">
                  <c:v>23.77</c:v>
                </c:pt>
                <c:pt idx="7082">
                  <c:v>23.773333333333266</c:v>
                </c:pt>
                <c:pt idx="7083">
                  <c:v>23.776666666666667</c:v>
                </c:pt>
                <c:pt idx="7084">
                  <c:v>23.779999999999987</c:v>
                </c:pt>
                <c:pt idx="7085">
                  <c:v>23.783333333333253</c:v>
                </c:pt>
                <c:pt idx="7086">
                  <c:v>23.786666666666662</c:v>
                </c:pt>
                <c:pt idx="7087">
                  <c:v>23.79</c:v>
                </c:pt>
                <c:pt idx="7088">
                  <c:v>23.793333333333262</c:v>
                </c:pt>
                <c:pt idx="7089">
                  <c:v>23.796666666666667</c:v>
                </c:pt>
                <c:pt idx="7090">
                  <c:v>23.8</c:v>
                </c:pt>
                <c:pt idx="7091">
                  <c:v>23.803333333333271</c:v>
                </c:pt>
                <c:pt idx="7092">
                  <c:v>23.806666666666668</c:v>
                </c:pt>
                <c:pt idx="7093">
                  <c:v>23.810000000000027</c:v>
                </c:pt>
                <c:pt idx="7094">
                  <c:v>23.813333333333279</c:v>
                </c:pt>
                <c:pt idx="7095">
                  <c:v>23.816666666666691</c:v>
                </c:pt>
                <c:pt idx="7096">
                  <c:v>23.82</c:v>
                </c:pt>
                <c:pt idx="7097">
                  <c:v>23.82333333333327</c:v>
                </c:pt>
                <c:pt idx="7098">
                  <c:v>23.826666666666668</c:v>
                </c:pt>
                <c:pt idx="7099">
                  <c:v>23.830000000000005</c:v>
                </c:pt>
                <c:pt idx="7100">
                  <c:v>23.833333333333279</c:v>
                </c:pt>
                <c:pt idx="7101">
                  <c:v>23.836666666666691</c:v>
                </c:pt>
                <c:pt idx="7102">
                  <c:v>23.84</c:v>
                </c:pt>
                <c:pt idx="7103">
                  <c:v>23.84333333333327</c:v>
                </c:pt>
                <c:pt idx="7104">
                  <c:v>23.846666666666668</c:v>
                </c:pt>
                <c:pt idx="7105">
                  <c:v>23.85</c:v>
                </c:pt>
                <c:pt idx="7106">
                  <c:v>23.853333333333282</c:v>
                </c:pt>
                <c:pt idx="7107">
                  <c:v>23.85666666666669</c:v>
                </c:pt>
                <c:pt idx="7108">
                  <c:v>23.86</c:v>
                </c:pt>
                <c:pt idx="7109">
                  <c:v>23.863333333333266</c:v>
                </c:pt>
                <c:pt idx="7110">
                  <c:v>23.866666666666667</c:v>
                </c:pt>
                <c:pt idx="7111">
                  <c:v>23.87</c:v>
                </c:pt>
                <c:pt idx="7112">
                  <c:v>23.873333333333278</c:v>
                </c:pt>
                <c:pt idx="7113">
                  <c:v>23.876666666666665</c:v>
                </c:pt>
                <c:pt idx="7114">
                  <c:v>23.88</c:v>
                </c:pt>
                <c:pt idx="7115">
                  <c:v>23.883333333333262</c:v>
                </c:pt>
                <c:pt idx="7116">
                  <c:v>23.886666666666667</c:v>
                </c:pt>
                <c:pt idx="7117">
                  <c:v>23.89</c:v>
                </c:pt>
                <c:pt idx="7118">
                  <c:v>23.89333333333327</c:v>
                </c:pt>
                <c:pt idx="7119">
                  <c:v>23.896666666666668</c:v>
                </c:pt>
                <c:pt idx="7120">
                  <c:v>23.9</c:v>
                </c:pt>
                <c:pt idx="7121">
                  <c:v>23.903333333333258</c:v>
                </c:pt>
                <c:pt idx="7122">
                  <c:v>23.906666666666666</c:v>
                </c:pt>
                <c:pt idx="7123">
                  <c:v>23.91</c:v>
                </c:pt>
                <c:pt idx="7124">
                  <c:v>23.91333333333327</c:v>
                </c:pt>
                <c:pt idx="7125">
                  <c:v>23.916666666666668</c:v>
                </c:pt>
                <c:pt idx="7126">
                  <c:v>23.919999999999987</c:v>
                </c:pt>
                <c:pt idx="7127">
                  <c:v>23.923333333333254</c:v>
                </c:pt>
                <c:pt idx="7128">
                  <c:v>23.926666666666666</c:v>
                </c:pt>
                <c:pt idx="7129">
                  <c:v>23.93</c:v>
                </c:pt>
                <c:pt idx="7130">
                  <c:v>23.93333333333327</c:v>
                </c:pt>
                <c:pt idx="7131">
                  <c:v>23.936666666666667</c:v>
                </c:pt>
                <c:pt idx="7132">
                  <c:v>23.939999999999987</c:v>
                </c:pt>
                <c:pt idx="7133">
                  <c:v>23.943333333333253</c:v>
                </c:pt>
                <c:pt idx="7134">
                  <c:v>23.946666666666662</c:v>
                </c:pt>
                <c:pt idx="7135">
                  <c:v>23.95</c:v>
                </c:pt>
                <c:pt idx="7136">
                  <c:v>23.953333333333262</c:v>
                </c:pt>
                <c:pt idx="7137">
                  <c:v>23.956666666666667</c:v>
                </c:pt>
                <c:pt idx="7138">
                  <c:v>23.959999999999987</c:v>
                </c:pt>
                <c:pt idx="7139">
                  <c:v>23.963333333333249</c:v>
                </c:pt>
                <c:pt idx="7140">
                  <c:v>23.966666666666637</c:v>
                </c:pt>
                <c:pt idx="7141">
                  <c:v>23.97</c:v>
                </c:pt>
                <c:pt idx="7142">
                  <c:v>23.973333333333262</c:v>
                </c:pt>
                <c:pt idx="7143">
                  <c:v>23.976666666666667</c:v>
                </c:pt>
                <c:pt idx="7144">
                  <c:v>23.979999999999986</c:v>
                </c:pt>
                <c:pt idx="7145">
                  <c:v>23.983333333333245</c:v>
                </c:pt>
                <c:pt idx="7146">
                  <c:v>23.98666666666664</c:v>
                </c:pt>
                <c:pt idx="7147">
                  <c:v>23.99</c:v>
                </c:pt>
                <c:pt idx="7148">
                  <c:v>23.993333333333254</c:v>
                </c:pt>
                <c:pt idx="7149">
                  <c:v>23.996666666666666</c:v>
                </c:pt>
                <c:pt idx="7150">
                  <c:v>24</c:v>
                </c:pt>
                <c:pt idx="7151">
                  <c:v>24.00333333333327</c:v>
                </c:pt>
                <c:pt idx="7152">
                  <c:v>24.006666666666668</c:v>
                </c:pt>
                <c:pt idx="7153">
                  <c:v>24.01</c:v>
                </c:pt>
                <c:pt idx="7154">
                  <c:v>24.013333333333282</c:v>
                </c:pt>
                <c:pt idx="7155">
                  <c:v>24.016666666666691</c:v>
                </c:pt>
                <c:pt idx="7156">
                  <c:v>24.02</c:v>
                </c:pt>
                <c:pt idx="7157">
                  <c:v>24.023333333333266</c:v>
                </c:pt>
                <c:pt idx="7158">
                  <c:v>24.026666666666667</c:v>
                </c:pt>
                <c:pt idx="7159">
                  <c:v>24.03</c:v>
                </c:pt>
                <c:pt idx="7160">
                  <c:v>24.033333333333278</c:v>
                </c:pt>
                <c:pt idx="7161">
                  <c:v>24.036666666666665</c:v>
                </c:pt>
                <c:pt idx="7162">
                  <c:v>24.04</c:v>
                </c:pt>
                <c:pt idx="7163">
                  <c:v>24.043333333333262</c:v>
                </c:pt>
                <c:pt idx="7164">
                  <c:v>24.046666666666667</c:v>
                </c:pt>
                <c:pt idx="7165">
                  <c:v>24.05</c:v>
                </c:pt>
                <c:pt idx="7166">
                  <c:v>24.053333333333271</c:v>
                </c:pt>
                <c:pt idx="7167">
                  <c:v>24.056666666666668</c:v>
                </c:pt>
                <c:pt idx="7168">
                  <c:v>24.06</c:v>
                </c:pt>
                <c:pt idx="7169">
                  <c:v>24.063333333333262</c:v>
                </c:pt>
                <c:pt idx="7170">
                  <c:v>24.066666666666666</c:v>
                </c:pt>
                <c:pt idx="7171">
                  <c:v>24.07</c:v>
                </c:pt>
                <c:pt idx="7172">
                  <c:v>24.07333333333327</c:v>
                </c:pt>
                <c:pt idx="7173">
                  <c:v>24.076666666666668</c:v>
                </c:pt>
                <c:pt idx="7174">
                  <c:v>24.08</c:v>
                </c:pt>
                <c:pt idx="7175">
                  <c:v>24.083333333333254</c:v>
                </c:pt>
                <c:pt idx="7176">
                  <c:v>24.086666666666666</c:v>
                </c:pt>
                <c:pt idx="7177">
                  <c:v>24.09</c:v>
                </c:pt>
                <c:pt idx="7178">
                  <c:v>24.09333333333327</c:v>
                </c:pt>
                <c:pt idx="7179">
                  <c:v>24.096666666666668</c:v>
                </c:pt>
                <c:pt idx="7180">
                  <c:v>24.1</c:v>
                </c:pt>
                <c:pt idx="7181">
                  <c:v>24.103333333333282</c:v>
                </c:pt>
                <c:pt idx="7182">
                  <c:v>24.10666666666669</c:v>
                </c:pt>
                <c:pt idx="7183">
                  <c:v>24.110000000000028</c:v>
                </c:pt>
                <c:pt idx="7184">
                  <c:v>24.113333333333294</c:v>
                </c:pt>
                <c:pt idx="7185">
                  <c:v>24.116666666666696</c:v>
                </c:pt>
                <c:pt idx="7186">
                  <c:v>24.12</c:v>
                </c:pt>
                <c:pt idx="7187">
                  <c:v>24.123333333333278</c:v>
                </c:pt>
                <c:pt idx="7188">
                  <c:v>24.126666666666665</c:v>
                </c:pt>
                <c:pt idx="7189">
                  <c:v>24.130000000000027</c:v>
                </c:pt>
                <c:pt idx="7190">
                  <c:v>24.133333333333287</c:v>
                </c:pt>
                <c:pt idx="7191">
                  <c:v>24.136666666666695</c:v>
                </c:pt>
                <c:pt idx="7192">
                  <c:v>24.14</c:v>
                </c:pt>
                <c:pt idx="7193">
                  <c:v>24.14333333333327</c:v>
                </c:pt>
                <c:pt idx="7194">
                  <c:v>24.146666666666668</c:v>
                </c:pt>
                <c:pt idx="7195">
                  <c:v>24.150000000000027</c:v>
                </c:pt>
                <c:pt idx="7196">
                  <c:v>24.153333333333279</c:v>
                </c:pt>
                <c:pt idx="7197">
                  <c:v>24.156666666666691</c:v>
                </c:pt>
                <c:pt idx="7198">
                  <c:v>24.16</c:v>
                </c:pt>
                <c:pt idx="7199">
                  <c:v>24.16333333333327</c:v>
                </c:pt>
                <c:pt idx="7200">
                  <c:v>24.166666666666668</c:v>
                </c:pt>
                <c:pt idx="7201">
                  <c:v>24.17</c:v>
                </c:pt>
                <c:pt idx="7202">
                  <c:v>24.173333333333282</c:v>
                </c:pt>
                <c:pt idx="7203">
                  <c:v>24.176666666666691</c:v>
                </c:pt>
                <c:pt idx="7204">
                  <c:v>24.18</c:v>
                </c:pt>
                <c:pt idx="7205">
                  <c:v>24.18333333333327</c:v>
                </c:pt>
                <c:pt idx="7206">
                  <c:v>24.186666666666667</c:v>
                </c:pt>
                <c:pt idx="7207">
                  <c:v>24.19</c:v>
                </c:pt>
                <c:pt idx="7208">
                  <c:v>24.193333333333278</c:v>
                </c:pt>
                <c:pt idx="7209">
                  <c:v>24.196666666666665</c:v>
                </c:pt>
                <c:pt idx="7210">
                  <c:v>24.2</c:v>
                </c:pt>
                <c:pt idx="7211">
                  <c:v>24.203333333333262</c:v>
                </c:pt>
                <c:pt idx="7212">
                  <c:v>24.206666666666667</c:v>
                </c:pt>
                <c:pt idx="7213">
                  <c:v>24.21</c:v>
                </c:pt>
                <c:pt idx="7214">
                  <c:v>24.213333333333278</c:v>
                </c:pt>
                <c:pt idx="7215">
                  <c:v>24.216666666666665</c:v>
                </c:pt>
                <c:pt idx="7216">
                  <c:v>24.22</c:v>
                </c:pt>
                <c:pt idx="7217">
                  <c:v>24.223333333333262</c:v>
                </c:pt>
                <c:pt idx="7218">
                  <c:v>24.226666666666667</c:v>
                </c:pt>
                <c:pt idx="7219">
                  <c:v>24.23</c:v>
                </c:pt>
                <c:pt idx="7220">
                  <c:v>24.23333333333327</c:v>
                </c:pt>
                <c:pt idx="7221">
                  <c:v>24.236666666666668</c:v>
                </c:pt>
                <c:pt idx="7222">
                  <c:v>24.24</c:v>
                </c:pt>
                <c:pt idx="7223">
                  <c:v>24.243333333333254</c:v>
                </c:pt>
                <c:pt idx="7224">
                  <c:v>24.246666666666666</c:v>
                </c:pt>
                <c:pt idx="7225">
                  <c:v>24.25</c:v>
                </c:pt>
                <c:pt idx="7226">
                  <c:v>24.25333333333327</c:v>
                </c:pt>
                <c:pt idx="7227">
                  <c:v>24.256666666666668</c:v>
                </c:pt>
                <c:pt idx="7228">
                  <c:v>24.259999999999987</c:v>
                </c:pt>
                <c:pt idx="7229">
                  <c:v>24.263333333333254</c:v>
                </c:pt>
                <c:pt idx="7230">
                  <c:v>24.266666666666666</c:v>
                </c:pt>
                <c:pt idx="7231">
                  <c:v>24.27</c:v>
                </c:pt>
                <c:pt idx="7232">
                  <c:v>24.273333333333266</c:v>
                </c:pt>
                <c:pt idx="7233">
                  <c:v>24.276666666666667</c:v>
                </c:pt>
                <c:pt idx="7234">
                  <c:v>24.279999999999987</c:v>
                </c:pt>
                <c:pt idx="7235">
                  <c:v>24.283333333333253</c:v>
                </c:pt>
                <c:pt idx="7236">
                  <c:v>24.286666666666662</c:v>
                </c:pt>
                <c:pt idx="7237">
                  <c:v>24.29</c:v>
                </c:pt>
                <c:pt idx="7238">
                  <c:v>24.293333333333262</c:v>
                </c:pt>
                <c:pt idx="7239">
                  <c:v>24.296666666666667</c:v>
                </c:pt>
                <c:pt idx="7240">
                  <c:v>24.3</c:v>
                </c:pt>
                <c:pt idx="7241">
                  <c:v>24.303333333333271</c:v>
                </c:pt>
                <c:pt idx="7242">
                  <c:v>24.306666666666668</c:v>
                </c:pt>
                <c:pt idx="7243">
                  <c:v>24.310000000000027</c:v>
                </c:pt>
                <c:pt idx="7244">
                  <c:v>24.313333333333279</c:v>
                </c:pt>
                <c:pt idx="7245">
                  <c:v>24.316666666666691</c:v>
                </c:pt>
                <c:pt idx="7246">
                  <c:v>24.32</c:v>
                </c:pt>
                <c:pt idx="7247">
                  <c:v>24.32333333333327</c:v>
                </c:pt>
                <c:pt idx="7248">
                  <c:v>24.326666666666668</c:v>
                </c:pt>
                <c:pt idx="7249">
                  <c:v>24.330000000000005</c:v>
                </c:pt>
                <c:pt idx="7250">
                  <c:v>24.333333333333279</c:v>
                </c:pt>
                <c:pt idx="7251">
                  <c:v>24.336666666666691</c:v>
                </c:pt>
                <c:pt idx="7252">
                  <c:v>24.34</c:v>
                </c:pt>
                <c:pt idx="7253">
                  <c:v>24.34333333333327</c:v>
                </c:pt>
                <c:pt idx="7254">
                  <c:v>24.346666666666668</c:v>
                </c:pt>
                <c:pt idx="7255">
                  <c:v>24.35</c:v>
                </c:pt>
                <c:pt idx="7256">
                  <c:v>24.353333333333282</c:v>
                </c:pt>
                <c:pt idx="7257">
                  <c:v>24.35666666666669</c:v>
                </c:pt>
                <c:pt idx="7258">
                  <c:v>24.36</c:v>
                </c:pt>
                <c:pt idx="7259">
                  <c:v>24.363333333333266</c:v>
                </c:pt>
                <c:pt idx="7260">
                  <c:v>24.366666666666667</c:v>
                </c:pt>
                <c:pt idx="7261">
                  <c:v>24.37</c:v>
                </c:pt>
                <c:pt idx="7262">
                  <c:v>24.373333333333278</c:v>
                </c:pt>
                <c:pt idx="7263">
                  <c:v>24.376666666666665</c:v>
                </c:pt>
                <c:pt idx="7264">
                  <c:v>24.38</c:v>
                </c:pt>
                <c:pt idx="7265">
                  <c:v>24.383333333333262</c:v>
                </c:pt>
                <c:pt idx="7266">
                  <c:v>24.386666666666667</c:v>
                </c:pt>
                <c:pt idx="7267">
                  <c:v>24.39</c:v>
                </c:pt>
                <c:pt idx="7268">
                  <c:v>24.39333333333327</c:v>
                </c:pt>
                <c:pt idx="7269">
                  <c:v>24.396666666666668</c:v>
                </c:pt>
                <c:pt idx="7270">
                  <c:v>24.4</c:v>
                </c:pt>
                <c:pt idx="7271">
                  <c:v>24.403333333333258</c:v>
                </c:pt>
                <c:pt idx="7272">
                  <c:v>24.406666666666666</c:v>
                </c:pt>
                <c:pt idx="7273">
                  <c:v>24.41</c:v>
                </c:pt>
                <c:pt idx="7274">
                  <c:v>24.41333333333327</c:v>
                </c:pt>
                <c:pt idx="7275">
                  <c:v>24.416666666666668</c:v>
                </c:pt>
                <c:pt idx="7276">
                  <c:v>24.419999999999987</c:v>
                </c:pt>
                <c:pt idx="7277">
                  <c:v>24.423333333333254</c:v>
                </c:pt>
                <c:pt idx="7278">
                  <c:v>24.426666666666666</c:v>
                </c:pt>
                <c:pt idx="7279">
                  <c:v>24.43</c:v>
                </c:pt>
                <c:pt idx="7280">
                  <c:v>24.43333333333327</c:v>
                </c:pt>
                <c:pt idx="7281">
                  <c:v>24.436666666666667</c:v>
                </c:pt>
                <c:pt idx="7282">
                  <c:v>24.439999999999987</c:v>
                </c:pt>
                <c:pt idx="7283">
                  <c:v>24.443333333333253</c:v>
                </c:pt>
                <c:pt idx="7284">
                  <c:v>24.446666666666662</c:v>
                </c:pt>
                <c:pt idx="7285">
                  <c:v>24.45</c:v>
                </c:pt>
                <c:pt idx="7286">
                  <c:v>24.453333333333262</c:v>
                </c:pt>
                <c:pt idx="7287">
                  <c:v>24.456666666666667</c:v>
                </c:pt>
                <c:pt idx="7288">
                  <c:v>24.459999999999987</c:v>
                </c:pt>
                <c:pt idx="7289">
                  <c:v>24.463333333333249</c:v>
                </c:pt>
                <c:pt idx="7290">
                  <c:v>24.466666666666637</c:v>
                </c:pt>
                <c:pt idx="7291">
                  <c:v>24.47</c:v>
                </c:pt>
                <c:pt idx="7292">
                  <c:v>24.473333333333262</c:v>
                </c:pt>
                <c:pt idx="7293">
                  <c:v>24.476666666666667</c:v>
                </c:pt>
                <c:pt idx="7294">
                  <c:v>24.479999999999986</c:v>
                </c:pt>
                <c:pt idx="7295">
                  <c:v>24.483333333333245</c:v>
                </c:pt>
                <c:pt idx="7296">
                  <c:v>24.48666666666664</c:v>
                </c:pt>
                <c:pt idx="7297">
                  <c:v>24.49</c:v>
                </c:pt>
                <c:pt idx="7298">
                  <c:v>24.493333333333254</c:v>
                </c:pt>
                <c:pt idx="7299">
                  <c:v>24.496666666666666</c:v>
                </c:pt>
                <c:pt idx="7300">
                  <c:v>24.5</c:v>
                </c:pt>
                <c:pt idx="7301">
                  <c:v>24.50333333333327</c:v>
                </c:pt>
                <c:pt idx="7302">
                  <c:v>24.506666666666668</c:v>
                </c:pt>
                <c:pt idx="7303">
                  <c:v>24.51</c:v>
                </c:pt>
                <c:pt idx="7304">
                  <c:v>24.513333333333282</c:v>
                </c:pt>
                <c:pt idx="7305">
                  <c:v>24.516666666666691</c:v>
                </c:pt>
                <c:pt idx="7306">
                  <c:v>24.52</c:v>
                </c:pt>
                <c:pt idx="7307">
                  <c:v>24.523333333333266</c:v>
                </c:pt>
                <c:pt idx="7308">
                  <c:v>24.526666666666667</c:v>
                </c:pt>
                <c:pt idx="7309">
                  <c:v>24.53</c:v>
                </c:pt>
                <c:pt idx="7310">
                  <c:v>24.533333333333278</c:v>
                </c:pt>
                <c:pt idx="7311">
                  <c:v>24.536666666666665</c:v>
                </c:pt>
                <c:pt idx="7312">
                  <c:v>24.54</c:v>
                </c:pt>
                <c:pt idx="7313">
                  <c:v>24.543333333333262</c:v>
                </c:pt>
                <c:pt idx="7314">
                  <c:v>24.546666666666667</c:v>
                </c:pt>
                <c:pt idx="7315">
                  <c:v>24.55</c:v>
                </c:pt>
                <c:pt idx="7316">
                  <c:v>24.553333333333271</c:v>
                </c:pt>
                <c:pt idx="7317">
                  <c:v>24.556666666666668</c:v>
                </c:pt>
                <c:pt idx="7318">
                  <c:v>24.56</c:v>
                </c:pt>
                <c:pt idx="7319">
                  <c:v>24.563333333333262</c:v>
                </c:pt>
                <c:pt idx="7320">
                  <c:v>24.566666666666666</c:v>
                </c:pt>
                <c:pt idx="7321">
                  <c:v>24.57</c:v>
                </c:pt>
                <c:pt idx="7322">
                  <c:v>24.57333333333327</c:v>
                </c:pt>
                <c:pt idx="7323">
                  <c:v>24.576666666666668</c:v>
                </c:pt>
                <c:pt idx="7324">
                  <c:v>24.58</c:v>
                </c:pt>
                <c:pt idx="7325">
                  <c:v>24.583333333333254</c:v>
                </c:pt>
                <c:pt idx="7326">
                  <c:v>24.586666666666666</c:v>
                </c:pt>
                <c:pt idx="7327">
                  <c:v>24.59</c:v>
                </c:pt>
                <c:pt idx="7328">
                  <c:v>24.59333333333327</c:v>
                </c:pt>
                <c:pt idx="7329">
                  <c:v>24.596666666666668</c:v>
                </c:pt>
                <c:pt idx="7330">
                  <c:v>24.6</c:v>
                </c:pt>
                <c:pt idx="7331">
                  <c:v>24.603333333333282</c:v>
                </c:pt>
                <c:pt idx="7332">
                  <c:v>24.60666666666669</c:v>
                </c:pt>
                <c:pt idx="7333">
                  <c:v>24.610000000000028</c:v>
                </c:pt>
                <c:pt idx="7334">
                  <c:v>24.613333333333294</c:v>
                </c:pt>
                <c:pt idx="7335">
                  <c:v>24.616666666666696</c:v>
                </c:pt>
                <c:pt idx="7336">
                  <c:v>24.62</c:v>
                </c:pt>
                <c:pt idx="7337">
                  <c:v>24.623333333333278</c:v>
                </c:pt>
                <c:pt idx="7338">
                  <c:v>24.626666666666665</c:v>
                </c:pt>
                <c:pt idx="7339">
                  <c:v>24.630000000000027</c:v>
                </c:pt>
                <c:pt idx="7340">
                  <c:v>24.633333333333287</c:v>
                </c:pt>
                <c:pt idx="7341">
                  <c:v>24.636666666666695</c:v>
                </c:pt>
                <c:pt idx="7342">
                  <c:v>24.64</c:v>
                </c:pt>
                <c:pt idx="7343">
                  <c:v>24.64333333333327</c:v>
                </c:pt>
                <c:pt idx="7344">
                  <c:v>24.646666666666668</c:v>
                </c:pt>
                <c:pt idx="7345">
                  <c:v>24.650000000000027</c:v>
                </c:pt>
                <c:pt idx="7346">
                  <c:v>24.653333333333279</c:v>
                </c:pt>
                <c:pt idx="7347">
                  <c:v>24.656666666666691</c:v>
                </c:pt>
                <c:pt idx="7348">
                  <c:v>24.66</c:v>
                </c:pt>
                <c:pt idx="7349">
                  <c:v>24.66333333333327</c:v>
                </c:pt>
                <c:pt idx="7350">
                  <c:v>24.666666666666668</c:v>
                </c:pt>
                <c:pt idx="7351">
                  <c:v>24.67</c:v>
                </c:pt>
                <c:pt idx="7352">
                  <c:v>24.673333333333282</c:v>
                </c:pt>
                <c:pt idx="7353">
                  <c:v>24.676666666666691</c:v>
                </c:pt>
                <c:pt idx="7354">
                  <c:v>24.68</c:v>
                </c:pt>
                <c:pt idx="7355">
                  <c:v>24.68333333333327</c:v>
                </c:pt>
                <c:pt idx="7356">
                  <c:v>24.686666666666667</c:v>
                </c:pt>
                <c:pt idx="7357">
                  <c:v>24.69</c:v>
                </c:pt>
                <c:pt idx="7358">
                  <c:v>24.693333333333278</c:v>
                </c:pt>
                <c:pt idx="7359">
                  <c:v>24.696666666666665</c:v>
                </c:pt>
                <c:pt idx="7360">
                  <c:v>24.7</c:v>
                </c:pt>
                <c:pt idx="7361">
                  <c:v>24.703333333333262</c:v>
                </c:pt>
                <c:pt idx="7362">
                  <c:v>24.706666666666667</c:v>
                </c:pt>
                <c:pt idx="7363">
                  <c:v>24.71</c:v>
                </c:pt>
                <c:pt idx="7364">
                  <c:v>24.713333333333278</c:v>
                </c:pt>
                <c:pt idx="7365">
                  <c:v>24.716666666666665</c:v>
                </c:pt>
                <c:pt idx="7366">
                  <c:v>24.72</c:v>
                </c:pt>
                <c:pt idx="7367">
                  <c:v>24.723333333333262</c:v>
                </c:pt>
                <c:pt idx="7368">
                  <c:v>24.726666666666667</c:v>
                </c:pt>
                <c:pt idx="7369">
                  <c:v>24.73</c:v>
                </c:pt>
                <c:pt idx="7370">
                  <c:v>24.73333333333327</c:v>
                </c:pt>
                <c:pt idx="7371">
                  <c:v>24.736666666666668</c:v>
                </c:pt>
                <c:pt idx="7372">
                  <c:v>24.74</c:v>
                </c:pt>
                <c:pt idx="7373">
                  <c:v>24.743333333333254</c:v>
                </c:pt>
                <c:pt idx="7374">
                  <c:v>24.746666666666666</c:v>
                </c:pt>
                <c:pt idx="7375">
                  <c:v>24.75</c:v>
                </c:pt>
                <c:pt idx="7376">
                  <c:v>24.75333333333327</c:v>
                </c:pt>
                <c:pt idx="7377">
                  <c:v>24.756666666666668</c:v>
                </c:pt>
                <c:pt idx="7378">
                  <c:v>24.759999999999987</c:v>
                </c:pt>
                <c:pt idx="7379">
                  <c:v>24.763333333333254</c:v>
                </c:pt>
                <c:pt idx="7380">
                  <c:v>24.766666666666666</c:v>
                </c:pt>
                <c:pt idx="7381">
                  <c:v>24.77</c:v>
                </c:pt>
                <c:pt idx="7382">
                  <c:v>24.773333333333266</c:v>
                </c:pt>
                <c:pt idx="7383">
                  <c:v>24.776666666666667</c:v>
                </c:pt>
                <c:pt idx="7384">
                  <c:v>24.779999999999987</c:v>
                </c:pt>
                <c:pt idx="7385">
                  <c:v>24.783333333333253</c:v>
                </c:pt>
                <c:pt idx="7386">
                  <c:v>24.786666666666662</c:v>
                </c:pt>
                <c:pt idx="7387">
                  <c:v>24.79</c:v>
                </c:pt>
                <c:pt idx="7388">
                  <c:v>24.793333333333262</c:v>
                </c:pt>
                <c:pt idx="7389">
                  <c:v>24.796666666666667</c:v>
                </c:pt>
                <c:pt idx="7390">
                  <c:v>24.8</c:v>
                </c:pt>
                <c:pt idx="7391">
                  <c:v>24.803333333333271</c:v>
                </c:pt>
                <c:pt idx="7392">
                  <c:v>24.806666666666668</c:v>
                </c:pt>
                <c:pt idx="7393">
                  <c:v>24.810000000000027</c:v>
                </c:pt>
                <c:pt idx="7394">
                  <c:v>24.813333333333279</c:v>
                </c:pt>
                <c:pt idx="7395">
                  <c:v>24.816666666666691</c:v>
                </c:pt>
                <c:pt idx="7396">
                  <c:v>24.82</c:v>
                </c:pt>
                <c:pt idx="7397">
                  <c:v>24.82333333333327</c:v>
                </c:pt>
                <c:pt idx="7398">
                  <c:v>24.826666666666668</c:v>
                </c:pt>
                <c:pt idx="7399">
                  <c:v>24.830000000000005</c:v>
                </c:pt>
                <c:pt idx="7400">
                  <c:v>24.833333333333279</c:v>
                </c:pt>
                <c:pt idx="7401">
                  <c:v>24.836666666666691</c:v>
                </c:pt>
                <c:pt idx="7402">
                  <c:v>24.84</c:v>
                </c:pt>
                <c:pt idx="7403">
                  <c:v>24.84333333333327</c:v>
                </c:pt>
                <c:pt idx="7404">
                  <c:v>24.846666666666668</c:v>
                </c:pt>
                <c:pt idx="7405">
                  <c:v>24.85</c:v>
                </c:pt>
                <c:pt idx="7406">
                  <c:v>24.853333333333282</c:v>
                </c:pt>
                <c:pt idx="7407">
                  <c:v>24.85666666666669</c:v>
                </c:pt>
                <c:pt idx="7408">
                  <c:v>24.86</c:v>
                </c:pt>
                <c:pt idx="7409">
                  <c:v>24.863333333333266</c:v>
                </c:pt>
                <c:pt idx="7410">
                  <c:v>24.866666666666667</c:v>
                </c:pt>
                <c:pt idx="7411">
                  <c:v>24.87</c:v>
                </c:pt>
                <c:pt idx="7412">
                  <c:v>24.873333333333278</c:v>
                </c:pt>
                <c:pt idx="7413">
                  <c:v>24.876666666666665</c:v>
                </c:pt>
                <c:pt idx="7414">
                  <c:v>24.88</c:v>
                </c:pt>
                <c:pt idx="7415">
                  <c:v>24.883333333333262</c:v>
                </c:pt>
                <c:pt idx="7416">
                  <c:v>24.886666666666667</c:v>
                </c:pt>
                <c:pt idx="7417">
                  <c:v>24.89</c:v>
                </c:pt>
                <c:pt idx="7418">
                  <c:v>24.89333333333327</c:v>
                </c:pt>
                <c:pt idx="7419">
                  <c:v>24.896666666666668</c:v>
                </c:pt>
                <c:pt idx="7420">
                  <c:v>24.9</c:v>
                </c:pt>
                <c:pt idx="7421">
                  <c:v>24.903333333333258</c:v>
                </c:pt>
                <c:pt idx="7422">
                  <c:v>24.906666666666666</c:v>
                </c:pt>
                <c:pt idx="7423">
                  <c:v>24.91</c:v>
                </c:pt>
                <c:pt idx="7424">
                  <c:v>24.91333333333327</c:v>
                </c:pt>
                <c:pt idx="7425">
                  <c:v>24.916666666666668</c:v>
                </c:pt>
                <c:pt idx="7426">
                  <c:v>24.919999999999987</c:v>
                </c:pt>
                <c:pt idx="7427">
                  <c:v>24.923333333333254</c:v>
                </c:pt>
                <c:pt idx="7428">
                  <c:v>24.926666666666666</c:v>
                </c:pt>
                <c:pt idx="7429">
                  <c:v>24.93</c:v>
                </c:pt>
                <c:pt idx="7430">
                  <c:v>24.93333333333327</c:v>
                </c:pt>
                <c:pt idx="7431">
                  <c:v>24.936666666666667</c:v>
                </c:pt>
                <c:pt idx="7432">
                  <c:v>24.939999999999987</c:v>
                </c:pt>
                <c:pt idx="7433">
                  <c:v>24.943333333333253</c:v>
                </c:pt>
                <c:pt idx="7434">
                  <c:v>24.946666666666662</c:v>
                </c:pt>
                <c:pt idx="7435">
                  <c:v>24.95</c:v>
                </c:pt>
                <c:pt idx="7436">
                  <c:v>24.953333333333262</c:v>
                </c:pt>
                <c:pt idx="7437">
                  <c:v>24.956666666666667</c:v>
                </c:pt>
                <c:pt idx="7438">
                  <c:v>24.959999999999987</c:v>
                </c:pt>
                <c:pt idx="7439">
                  <c:v>24.963333333333249</c:v>
                </c:pt>
                <c:pt idx="7440">
                  <c:v>24.966666666666637</c:v>
                </c:pt>
                <c:pt idx="7441">
                  <c:v>24.97</c:v>
                </c:pt>
                <c:pt idx="7442">
                  <c:v>24.973333333333262</c:v>
                </c:pt>
                <c:pt idx="7443">
                  <c:v>24.976666666666667</c:v>
                </c:pt>
                <c:pt idx="7444">
                  <c:v>24.979999999999986</c:v>
                </c:pt>
                <c:pt idx="7445">
                  <c:v>24.983333333333245</c:v>
                </c:pt>
                <c:pt idx="7446">
                  <c:v>24.98666666666664</c:v>
                </c:pt>
                <c:pt idx="7447">
                  <c:v>24.99</c:v>
                </c:pt>
                <c:pt idx="7448">
                  <c:v>24.993333333333254</c:v>
                </c:pt>
                <c:pt idx="7449">
                  <c:v>24.996666666666666</c:v>
                </c:pt>
                <c:pt idx="7450">
                  <c:v>25</c:v>
                </c:pt>
                <c:pt idx="7451">
                  <c:v>25.00333333333327</c:v>
                </c:pt>
                <c:pt idx="7452">
                  <c:v>25.006666666666668</c:v>
                </c:pt>
                <c:pt idx="7453">
                  <c:v>25.01</c:v>
                </c:pt>
                <c:pt idx="7454">
                  <c:v>25.013333333333282</c:v>
                </c:pt>
                <c:pt idx="7455">
                  <c:v>25.016666666666691</c:v>
                </c:pt>
                <c:pt idx="7456">
                  <c:v>25.02</c:v>
                </c:pt>
                <c:pt idx="7457">
                  <c:v>25.023333333333266</c:v>
                </c:pt>
                <c:pt idx="7458">
                  <c:v>25.026666666666667</c:v>
                </c:pt>
                <c:pt idx="7459">
                  <c:v>25.03</c:v>
                </c:pt>
                <c:pt idx="7460">
                  <c:v>25.033333333333278</c:v>
                </c:pt>
                <c:pt idx="7461">
                  <c:v>25.036666666666665</c:v>
                </c:pt>
                <c:pt idx="7462">
                  <c:v>25.04</c:v>
                </c:pt>
                <c:pt idx="7463">
                  <c:v>25.043333333333262</c:v>
                </c:pt>
                <c:pt idx="7464">
                  <c:v>25.046666666666667</c:v>
                </c:pt>
                <c:pt idx="7465">
                  <c:v>25.05</c:v>
                </c:pt>
                <c:pt idx="7466">
                  <c:v>25.053333333333271</c:v>
                </c:pt>
                <c:pt idx="7467">
                  <c:v>25.056666666666668</c:v>
                </c:pt>
                <c:pt idx="7468">
                  <c:v>25.06</c:v>
                </c:pt>
                <c:pt idx="7469">
                  <c:v>25.063333333333262</c:v>
                </c:pt>
                <c:pt idx="7470">
                  <c:v>25.066666666666666</c:v>
                </c:pt>
                <c:pt idx="7471">
                  <c:v>25.07</c:v>
                </c:pt>
                <c:pt idx="7472">
                  <c:v>25.07333333333327</c:v>
                </c:pt>
                <c:pt idx="7473">
                  <c:v>25.076666666666668</c:v>
                </c:pt>
                <c:pt idx="7474">
                  <c:v>25.08</c:v>
                </c:pt>
                <c:pt idx="7475">
                  <c:v>25.083333333333254</c:v>
                </c:pt>
                <c:pt idx="7476">
                  <c:v>25.086666666666666</c:v>
                </c:pt>
                <c:pt idx="7477">
                  <c:v>25.09</c:v>
                </c:pt>
                <c:pt idx="7478">
                  <c:v>25.09333333333327</c:v>
                </c:pt>
                <c:pt idx="7479">
                  <c:v>25.096666666666668</c:v>
                </c:pt>
                <c:pt idx="7480">
                  <c:v>25.1</c:v>
                </c:pt>
                <c:pt idx="7481">
                  <c:v>25.103333333333282</c:v>
                </c:pt>
                <c:pt idx="7482">
                  <c:v>25.10666666666669</c:v>
                </c:pt>
                <c:pt idx="7483">
                  <c:v>25.110000000000028</c:v>
                </c:pt>
                <c:pt idx="7484">
                  <c:v>25.113333333333294</c:v>
                </c:pt>
                <c:pt idx="7485">
                  <c:v>25.116666666666696</c:v>
                </c:pt>
                <c:pt idx="7486">
                  <c:v>25.12</c:v>
                </c:pt>
                <c:pt idx="7487">
                  <c:v>25.123333333333278</c:v>
                </c:pt>
                <c:pt idx="7488">
                  <c:v>25.126666666666665</c:v>
                </c:pt>
                <c:pt idx="7489">
                  <c:v>25.130000000000027</c:v>
                </c:pt>
                <c:pt idx="7490">
                  <c:v>25.133333333333287</c:v>
                </c:pt>
                <c:pt idx="7491">
                  <c:v>25.136666666666695</c:v>
                </c:pt>
                <c:pt idx="7492">
                  <c:v>25.14</c:v>
                </c:pt>
                <c:pt idx="7493">
                  <c:v>25.14333333333327</c:v>
                </c:pt>
                <c:pt idx="7494">
                  <c:v>25.146666666666668</c:v>
                </c:pt>
                <c:pt idx="7495">
                  <c:v>25.150000000000027</c:v>
                </c:pt>
                <c:pt idx="7496">
                  <c:v>25.153333333333279</c:v>
                </c:pt>
                <c:pt idx="7497">
                  <c:v>25.156666666666691</c:v>
                </c:pt>
                <c:pt idx="7498">
                  <c:v>25.16</c:v>
                </c:pt>
                <c:pt idx="7499">
                  <c:v>25.16333333333327</c:v>
                </c:pt>
                <c:pt idx="7500">
                  <c:v>25.166666666666668</c:v>
                </c:pt>
                <c:pt idx="7501">
                  <c:v>25.17</c:v>
                </c:pt>
                <c:pt idx="7502">
                  <c:v>25.173333333333282</c:v>
                </c:pt>
                <c:pt idx="7503">
                  <c:v>25.176666666666691</c:v>
                </c:pt>
                <c:pt idx="7504">
                  <c:v>25.18</c:v>
                </c:pt>
                <c:pt idx="7505">
                  <c:v>25.18333333333327</c:v>
                </c:pt>
                <c:pt idx="7506">
                  <c:v>25.186666666666667</c:v>
                </c:pt>
                <c:pt idx="7507">
                  <c:v>25.19</c:v>
                </c:pt>
                <c:pt idx="7508">
                  <c:v>25.193333333333278</c:v>
                </c:pt>
                <c:pt idx="7509">
                  <c:v>25.196666666666665</c:v>
                </c:pt>
                <c:pt idx="7510">
                  <c:v>25.2</c:v>
                </c:pt>
                <c:pt idx="7511">
                  <c:v>25.203333333333262</c:v>
                </c:pt>
                <c:pt idx="7512">
                  <c:v>25.206666666666667</c:v>
                </c:pt>
                <c:pt idx="7513">
                  <c:v>25.21</c:v>
                </c:pt>
                <c:pt idx="7514">
                  <c:v>25.213333333333278</c:v>
                </c:pt>
                <c:pt idx="7515">
                  <c:v>25.216666666666665</c:v>
                </c:pt>
                <c:pt idx="7516">
                  <c:v>25.22</c:v>
                </c:pt>
                <c:pt idx="7517">
                  <c:v>25.223333333333262</c:v>
                </c:pt>
                <c:pt idx="7518">
                  <c:v>25.226666666666667</c:v>
                </c:pt>
                <c:pt idx="7519">
                  <c:v>25.23</c:v>
                </c:pt>
                <c:pt idx="7520">
                  <c:v>25.23333333333327</c:v>
                </c:pt>
                <c:pt idx="7521">
                  <c:v>25.236666666666668</c:v>
                </c:pt>
                <c:pt idx="7522">
                  <c:v>25.24</c:v>
                </c:pt>
                <c:pt idx="7523">
                  <c:v>25.243333333333254</c:v>
                </c:pt>
                <c:pt idx="7524">
                  <c:v>25.246666666666666</c:v>
                </c:pt>
                <c:pt idx="7525">
                  <c:v>25.25</c:v>
                </c:pt>
                <c:pt idx="7526">
                  <c:v>25.25333333333327</c:v>
                </c:pt>
                <c:pt idx="7527">
                  <c:v>25.256666666666668</c:v>
                </c:pt>
                <c:pt idx="7528">
                  <c:v>25.259999999999987</c:v>
                </c:pt>
                <c:pt idx="7529">
                  <c:v>25.263333333333254</c:v>
                </c:pt>
                <c:pt idx="7530">
                  <c:v>25.266666666666666</c:v>
                </c:pt>
                <c:pt idx="7531">
                  <c:v>25.27</c:v>
                </c:pt>
                <c:pt idx="7532">
                  <c:v>25.273333333333266</c:v>
                </c:pt>
                <c:pt idx="7533">
                  <c:v>25.276666666666667</c:v>
                </c:pt>
                <c:pt idx="7534">
                  <c:v>25.279999999999987</c:v>
                </c:pt>
                <c:pt idx="7535">
                  <c:v>25.283333333333253</c:v>
                </c:pt>
                <c:pt idx="7536">
                  <c:v>25.286666666666662</c:v>
                </c:pt>
                <c:pt idx="7537">
                  <c:v>25.29</c:v>
                </c:pt>
                <c:pt idx="7538">
                  <c:v>25.293333333333262</c:v>
                </c:pt>
                <c:pt idx="7539">
                  <c:v>25.296666666666667</c:v>
                </c:pt>
                <c:pt idx="7540">
                  <c:v>25.3</c:v>
                </c:pt>
                <c:pt idx="7541">
                  <c:v>25.303333333333271</c:v>
                </c:pt>
                <c:pt idx="7542">
                  <c:v>25.306666666666668</c:v>
                </c:pt>
                <c:pt idx="7543">
                  <c:v>25.310000000000027</c:v>
                </c:pt>
                <c:pt idx="7544">
                  <c:v>25.313333333333279</c:v>
                </c:pt>
                <c:pt idx="7545">
                  <c:v>25.316666666666691</c:v>
                </c:pt>
                <c:pt idx="7546">
                  <c:v>25.32</c:v>
                </c:pt>
                <c:pt idx="7547">
                  <c:v>25.32333333333327</c:v>
                </c:pt>
                <c:pt idx="7548">
                  <c:v>25.326666666666668</c:v>
                </c:pt>
                <c:pt idx="7549">
                  <c:v>25.330000000000005</c:v>
                </c:pt>
                <c:pt idx="7550">
                  <c:v>25.333333333333279</c:v>
                </c:pt>
                <c:pt idx="7551">
                  <c:v>25.336666666666691</c:v>
                </c:pt>
                <c:pt idx="7552">
                  <c:v>25.34</c:v>
                </c:pt>
                <c:pt idx="7553">
                  <c:v>25.34333333333327</c:v>
                </c:pt>
                <c:pt idx="7554">
                  <c:v>25.346666666666668</c:v>
                </c:pt>
                <c:pt idx="7555">
                  <c:v>25.35</c:v>
                </c:pt>
                <c:pt idx="7556">
                  <c:v>25.353333333333282</c:v>
                </c:pt>
                <c:pt idx="7557">
                  <c:v>25.35666666666669</c:v>
                </c:pt>
                <c:pt idx="7558">
                  <c:v>25.36</c:v>
                </c:pt>
                <c:pt idx="7559">
                  <c:v>25.363333333333266</c:v>
                </c:pt>
                <c:pt idx="7560">
                  <c:v>25.366666666666667</c:v>
                </c:pt>
                <c:pt idx="7561">
                  <c:v>25.37</c:v>
                </c:pt>
                <c:pt idx="7562">
                  <c:v>25.373333333333278</c:v>
                </c:pt>
                <c:pt idx="7563">
                  <c:v>25.376666666666665</c:v>
                </c:pt>
                <c:pt idx="7564">
                  <c:v>25.38</c:v>
                </c:pt>
                <c:pt idx="7565">
                  <c:v>25.383333333333262</c:v>
                </c:pt>
                <c:pt idx="7566">
                  <c:v>25.386666666666667</c:v>
                </c:pt>
                <c:pt idx="7567">
                  <c:v>25.39</c:v>
                </c:pt>
                <c:pt idx="7568">
                  <c:v>25.39333333333327</c:v>
                </c:pt>
                <c:pt idx="7569">
                  <c:v>25.396666666666668</c:v>
                </c:pt>
                <c:pt idx="7570">
                  <c:v>25.4</c:v>
                </c:pt>
                <c:pt idx="7571">
                  <c:v>25.403333333333258</c:v>
                </c:pt>
                <c:pt idx="7572">
                  <c:v>25.406666666666666</c:v>
                </c:pt>
                <c:pt idx="7573">
                  <c:v>25.41</c:v>
                </c:pt>
                <c:pt idx="7574">
                  <c:v>25.41333333333327</c:v>
                </c:pt>
                <c:pt idx="7575">
                  <c:v>25.416666666666668</c:v>
                </c:pt>
                <c:pt idx="7576">
                  <c:v>25.419999999999987</c:v>
                </c:pt>
                <c:pt idx="7577">
                  <c:v>25.423333333333254</c:v>
                </c:pt>
                <c:pt idx="7578">
                  <c:v>25.426666666666666</c:v>
                </c:pt>
                <c:pt idx="7579">
                  <c:v>25.43</c:v>
                </c:pt>
                <c:pt idx="7580">
                  <c:v>25.43333333333327</c:v>
                </c:pt>
                <c:pt idx="7581">
                  <c:v>25.436666666666667</c:v>
                </c:pt>
                <c:pt idx="7582">
                  <c:v>25.439999999999987</c:v>
                </c:pt>
                <c:pt idx="7583">
                  <c:v>25.443333333333253</c:v>
                </c:pt>
                <c:pt idx="7584">
                  <c:v>25.446666666666662</c:v>
                </c:pt>
                <c:pt idx="7585">
                  <c:v>25.45</c:v>
                </c:pt>
                <c:pt idx="7586">
                  <c:v>25.453333333333262</c:v>
                </c:pt>
                <c:pt idx="7587">
                  <c:v>25.456666666666667</c:v>
                </c:pt>
                <c:pt idx="7588">
                  <c:v>25.459999999999987</c:v>
                </c:pt>
                <c:pt idx="7589">
                  <c:v>25.463333333333249</c:v>
                </c:pt>
                <c:pt idx="7590">
                  <c:v>25.466666666666637</c:v>
                </c:pt>
                <c:pt idx="7591">
                  <c:v>25.47</c:v>
                </c:pt>
                <c:pt idx="7592">
                  <c:v>25.473333333333262</c:v>
                </c:pt>
                <c:pt idx="7593">
                  <c:v>25.476666666666667</c:v>
                </c:pt>
                <c:pt idx="7594">
                  <c:v>25.479999999999986</c:v>
                </c:pt>
                <c:pt idx="7595">
                  <c:v>25.483333333333245</c:v>
                </c:pt>
                <c:pt idx="7596">
                  <c:v>25.48666666666664</c:v>
                </c:pt>
                <c:pt idx="7597">
                  <c:v>25.49</c:v>
                </c:pt>
                <c:pt idx="7598">
                  <c:v>25.493333333333254</c:v>
                </c:pt>
                <c:pt idx="7599">
                  <c:v>25.496666666666666</c:v>
                </c:pt>
                <c:pt idx="7600">
                  <c:v>25.5</c:v>
                </c:pt>
                <c:pt idx="7601">
                  <c:v>25.50333333333327</c:v>
                </c:pt>
                <c:pt idx="7602">
                  <c:v>25.506666666666668</c:v>
                </c:pt>
                <c:pt idx="7603">
                  <c:v>25.51</c:v>
                </c:pt>
                <c:pt idx="7604">
                  <c:v>25.513333333333282</c:v>
                </c:pt>
                <c:pt idx="7605">
                  <c:v>25.516666666666691</c:v>
                </c:pt>
                <c:pt idx="7606">
                  <c:v>25.52</c:v>
                </c:pt>
                <c:pt idx="7607">
                  <c:v>25.523333333333266</c:v>
                </c:pt>
                <c:pt idx="7608">
                  <c:v>25.526666666666667</c:v>
                </c:pt>
                <c:pt idx="7609">
                  <c:v>25.53</c:v>
                </c:pt>
                <c:pt idx="7610">
                  <c:v>25.533333333333278</c:v>
                </c:pt>
                <c:pt idx="7611">
                  <c:v>25.536666666666665</c:v>
                </c:pt>
                <c:pt idx="7612">
                  <c:v>25.54</c:v>
                </c:pt>
                <c:pt idx="7613">
                  <c:v>25.543333333333262</c:v>
                </c:pt>
                <c:pt idx="7614">
                  <c:v>25.546666666666667</c:v>
                </c:pt>
                <c:pt idx="7615">
                  <c:v>25.55</c:v>
                </c:pt>
                <c:pt idx="7616">
                  <c:v>25.553333333333271</c:v>
                </c:pt>
                <c:pt idx="7617">
                  <c:v>25.556666666666668</c:v>
                </c:pt>
                <c:pt idx="7618">
                  <c:v>25.56</c:v>
                </c:pt>
                <c:pt idx="7619">
                  <c:v>25.563333333333262</c:v>
                </c:pt>
                <c:pt idx="7620">
                  <c:v>25.566666666666666</c:v>
                </c:pt>
                <c:pt idx="7621">
                  <c:v>25.57</c:v>
                </c:pt>
                <c:pt idx="7622">
                  <c:v>25.57333333333327</c:v>
                </c:pt>
                <c:pt idx="7623">
                  <c:v>25.576666666666668</c:v>
                </c:pt>
                <c:pt idx="7624">
                  <c:v>25.58</c:v>
                </c:pt>
                <c:pt idx="7625">
                  <c:v>25.583333333333254</c:v>
                </c:pt>
                <c:pt idx="7626">
                  <c:v>25.586666666666666</c:v>
                </c:pt>
                <c:pt idx="7627">
                  <c:v>25.59</c:v>
                </c:pt>
                <c:pt idx="7628">
                  <c:v>25.59333333333327</c:v>
                </c:pt>
                <c:pt idx="7629">
                  <c:v>25.596666666666668</c:v>
                </c:pt>
                <c:pt idx="7630">
                  <c:v>25.6</c:v>
                </c:pt>
                <c:pt idx="7631">
                  <c:v>25.603333333333282</c:v>
                </c:pt>
                <c:pt idx="7632">
                  <c:v>25.60666666666669</c:v>
                </c:pt>
                <c:pt idx="7633">
                  <c:v>25.610000000000028</c:v>
                </c:pt>
                <c:pt idx="7634">
                  <c:v>25.613333333333294</c:v>
                </c:pt>
                <c:pt idx="7635">
                  <c:v>25.616666666666696</c:v>
                </c:pt>
                <c:pt idx="7636">
                  <c:v>25.62</c:v>
                </c:pt>
                <c:pt idx="7637">
                  <c:v>25.623333333333278</c:v>
                </c:pt>
                <c:pt idx="7638">
                  <c:v>25.626666666666665</c:v>
                </c:pt>
                <c:pt idx="7639">
                  <c:v>25.630000000000027</c:v>
                </c:pt>
                <c:pt idx="7640">
                  <c:v>25.633333333333287</c:v>
                </c:pt>
                <c:pt idx="7641">
                  <c:v>25.636666666666695</c:v>
                </c:pt>
                <c:pt idx="7642">
                  <c:v>25.64</c:v>
                </c:pt>
                <c:pt idx="7643">
                  <c:v>25.64333333333327</c:v>
                </c:pt>
                <c:pt idx="7644">
                  <c:v>25.646666666666668</c:v>
                </c:pt>
                <c:pt idx="7645">
                  <c:v>25.650000000000027</c:v>
                </c:pt>
                <c:pt idx="7646">
                  <c:v>25.653333333333279</c:v>
                </c:pt>
                <c:pt idx="7647">
                  <c:v>25.656666666666691</c:v>
                </c:pt>
                <c:pt idx="7648">
                  <c:v>25.66</c:v>
                </c:pt>
                <c:pt idx="7649">
                  <c:v>25.66333333333327</c:v>
                </c:pt>
                <c:pt idx="7650">
                  <c:v>25.666666666666668</c:v>
                </c:pt>
                <c:pt idx="7651">
                  <c:v>25.67</c:v>
                </c:pt>
                <c:pt idx="7652">
                  <c:v>25.673333333333282</c:v>
                </c:pt>
                <c:pt idx="7653">
                  <c:v>25.676666666666691</c:v>
                </c:pt>
                <c:pt idx="7654">
                  <c:v>25.68</c:v>
                </c:pt>
                <c:pt idx="7655">
                  <c:v>25.68333333333327</c:v>
                </c:pt>
                <c:pt idx="7656">
                  <c:v>25.686666666666667</c:v>
                </c:pt>
                <c:pt idx="7657">
                  <c:v>25.69</c:v>
                </c:pt>
                <c:pt idx="7658">
                  <c:v>25.693333333333278</c:v>
                </c:pt>
                <c:pt idx="7659">
                  <c:v>25.696666666666665</c:v>
                </c:pt>
                <c:pt idx="7660">
                  <c:v>25.7</c:v>
                </c:pt>
                <c:pt idx="7661">
                  <c:v>25.703333333333262</c:v>
                </c:pt>
                <c:pt idx="7662">
                  <c:v>25.706666666666667</c:v>
                </c:pt>
                <c:pt idx="7663">
                  <c:v>25.71</c:v>
                </c:pt>
                <c:pt idx="7664">
                  <c:v>25.713333333333278</c:v>
                </c:pt>
                <c:pt idx="7665">
                  <c:v>25.716666666666665</c:v>
                </c:pt>
                <c:pt idx="7666">
                  <c:v>25.72</c:v>
                </c:pt>
                <c:pt idx="7667">
                  <c:v>25.723333333333262</c:v>
                </c:pt>
                <c:pt idx="7668">
                  <c:v>25.726666666666667</c:v>
                </c:pt>
                <c:pt idx="7669">
                  <c:v>25.73</c:v>
                </c:pt>
                <c:pt idx="7670">
                  <c:v>25.73333333333327</c:v>
                </c:pt>
                <c:pt idx="7671">
                  <c:v>25.736666666666668</c:v>
                </c:pt>
                <c:pt idx="7672">
                  <c:v>25.74</c:v>
                </c:pt>
                <c:pt idx="7673">
                  <c:v>25.743333333333254</c:v>
                </c:pt>
                <c:pt idx="7674">
                  <c:v>25.746666666666666</c:v>
                </c:pt>
                <c:pt idx="7675">
                  <c:v>25.75</c:v>
                </c:pt>
                <c:pt idx="7676">
                  <c:v>25.75333333333327</c:v>
                </c:pt>
                <c:pt idx="7677">
                  <c:v>25.756666666666668</c:v>
                </c:pt>
                <c:pt idx="7678">
                  <c:v>25.759999999999987</c:v>
                </c:pt>
                <c:pt idx="7679">
                  <c:v>25.763333333333254</c:v>
                </c:pt>
                <c:pt idx="7680">
                  <c:v>25.766666666666666</c:v>
                </c:pt>
                <c:pt idx="7681">
                  <c:v>25.77</c:v>
                </c:pt>
                <c:pt idx="7682">
                  <c:v>25.773333333333266</c:v>
                </c:pt>
                <c:pt idx="7683">
                  <c:v>25.776666666666667</c:v>
                </c:pt>
                <c:pt idx="7684">
                  <c:v>25.779999999999987</c:v>
                </c:pt>
                <c:pt idx="7685">
                  <c:v>25.783333333333253</c:v>
                </c:pt>
                <c:pt idx="7686">
                  <c:v>25.786666666666662</c:v>
                </c:pt>
                <c:pt idx="7687">
                  <c:v>25.79</c:v>
                </c:pt>
                <c:pt idx="7688">
                  <c:v>25.793333333333262</c:v>
                </c:pt>
                <c:pt idx="7689">
                  <c:v>25.796666666666667</c:v>
                </c:pt>
                <c:pt idx="7690">
                  <c:v>25.8</c:v>
                </c:pt>
                <c:pt idx="7691">
                  <c:v>25.803333333333271</c:v>
                </c:pt>
                <c:pt idx="7692">
                  <c:v>25.806666666666668</c:v>
                </c:pt>
                <c:pt idx="7693">
                  <c:v>25.810000000000027</c:v>
                </c:pt>
                <c:pt idx="7694">
                  <c:v>25.813333333333279</c:v>
                </c:pt>
                <c:pt idx="7695">
                  <c:v>25.816666666666691</c:v>
                </c:pt>
                <c:pt idx="7696">
                  <c:v>25.82</c:v>
                </c:pt>
                <c:pt idx="7697">
                  <c:v>25.82333333333327</c:v>
                </c:pt>
                <c:pt idx="7698">
                  <c:v>25.826666666666668</c:v>
                </c:pt>
                <c:pt idx="7699">
                  <c:v>25.830000000000005</c:v>
                </c:pt>
                <c:pt idx="7700">
                  <c:v>25.833333333333279</c:v>
                </c:pt>
                <c:pt idx="7701">
                  <c:v>25.836666666666691</c:v>
                </c:pt>
                <c:pt idx="7702">
                  <c:v>25.84</c:v>
                </c:pt>
                <c:pt idx="7703">
                  <c:v>25.84333333333327</c:v>
                </c:pt>
                <c:pt idx="7704">
                  <c:v>25.846666666666668</c:v>
                </c:pt>
                <c:pt idx="7705">
                  <c:v>25.85</c:v>
                </c:pt>
                <c:pt idx="7706">
                  <c:v>25.853333333333282</c:v>
                </c:pt>
                <c:pt idx="7707">
                  <c:v>25.85666666666669</c:v>
                </c:pt>
                <c:pt idx="7708">
                  <c:v>25.86</c:v>
                </c:pt>
                <c:pt idx="7709">
                  <c:v>25.863333333333266</c:v>
                </c:pt>
                <c:pt idx="7710">
                  <c:v>25.866666666666667</c:v>
                </c:pt>
                <c:pt idx="7711">
                  <c:v>25.87</c:v>
                </c:pt>
                <c:pt idx="7712">
                  <c:v>25.873333333333278</c:v>
                </c:pt>
                <c:pt idx="7713">
                  <c:v>25.876666666666665</c:v>
                </c:pt>
                <c:pt idx="7714">
                  <c:v>25.88</c:v>
                </c:pt>
                <c:pt idx="7715">
                  <c:v>25.883333333333262</c:v>
                </c:pt>
                <c:pt idx="7716">
                  <c:v>25.886666666666667</c:v>
                </c:pt>
                <c:pt idx="7717">
                  <c:v>25.89</c:v>
                </c:pt>
                <c:pt idx="7718">
                  <c:v>25.89333333333327</c:v>
                </c:pt>
                <c:pt idx="7719">
                  <c:v>25.896666666666668</c:v>
                </c:pt>
                <c:pt idx="7720">
                  <c:v>25.9</c:v>
                </c:pt>
                <c:pt idx="7721">
                  <c:v>25.903333333333258</c:v>
                </c:pt>
                <c:pt idx="7722">
                  <c:v>25.906666666666666</c:v>
                </c:pt>
                <c:pt idx="7723">
                  <c:v>25.91</c:v>
                </c:pt>
                <c:pt idx="7724">
                  <c:v>25.91333333333327</c:v>
                </c:pt>
                <c:pt idx="7725">
                  <c:v>25.916666666666668</c:v>
                </c:pt>
                <c:pt idx="7726">
                  <c:v>25.919999999999987</c:v>
                </c:pt>
                <c:pt idx="7727">
                  <c:v>25.923333333333254</c:v>
                </c:pt>
                <c:pt idx="7728">
                  <c:v>25.926666666666666</c:v>
                </c:pt>
                <c:pt idx="7729">
                  <c:v>25.93</c:v>
                </c:pt>
                <c:pt idx="7730">
                  <c:v>25.93333333333327</c:v>
                </c:pt>
                <c:pt idx="7731">
                  <c:v>25.936666666666667</c:v>
                </c:pt>
                <c:pt idx="7732">
                  <c:v>25.939999999999987</c:v>
                </c:pt>
                <c:pt idx="7733">
                  <c:v>25.943333333333253</c:v>
                </c:pt>
                <c:pt idx="7734">
                  <c:v>25.946666666666662</c:v>
                </c:pt>
                <c:pt idx="7735">
                  <c:v>25.95</c:v>
                </c:pt>
                <c:pt idx="7736">
                  <c:v>25.953333333333262</c:v>
                </c:pt>
                <c:pt idx="7737">
                  <c:v>25.956666666666667</c:v>
                </c:pt>
                <c:pt idx="7738">
                  <c:v>25.959999999999987</c:v>
                </c:pt>
                <c:pt idx="7739">
                  <c:v>25.963333333333249</c:v>
                </c:pt>
                <c:pt idx="7740">
                  <c:v>25.966666666666637</c:v>
                </c:pt>
                <c:pt idx="7741">
                  <c:v>25.97</c:v>
                </c:pt>
                <c:pt idx="7742">
                  <c:v>25.973333333333262</c:v>
                </c:pt>
                <c:pt idx="7743">
                  <c:v>25.976666666666667</c:v>
                </c:pt>
                <c:pt idx="7744">
                  <c:v>25.979999999999986</c:v>
                </c:pt>
                <c:pt idx="7745">
                  <c:v>25.983333333333245</c:v>
                </c:pt>
                <c:pt idx="7746">
                  <c:v>25.98666666666664</c:v>
                </c:pt>
                <c:pt idx="7747">
                  <c:v>25.99</c:v>
                </c:pt>
                <c:pt idx="7748">
                  <c:v>25.993333333333254</c:v>
                </c:pt>
                <c:pt idx="7749">
                  <c:v>25.996666666666666</c:v>
                </c:pt>
                <c:pt idx="7750">
                  <c:v>26</c:v>
                </c:pt>
                <c:pt idx="7751">
                  <c:v>26.00333333333327</c:v>
                </c:pt>
                <c:pt idx="7752">
                  <c:v>26.006666666666668</c:v>
                </c:pt>
                <c:pt idx="7753">
                  <c:v>26.01</c:v>
                </c:pt>
                <c:pt idx="7754">
                  <c:v>26.013333333333282</c:v>
                </c:pt>
                <c:pt idx="7755">
                  <c:v>26.016666666666691</c:v>
                </c:pt>
                <c:pt idx="7756">
                  <c:v>26.02</c:v>
                </c:pt>
                <c:pt idx="7757">
                  <c:v>26.023333333333266</c:v>
                </c:pt>
                <c:pt idx="7758">
                  <c:v>26.026666666666667</c:v>
                </c:pt>
                <c:pt idx="7759">
                  <c:v>26.03</c:v>
                </c:pt>
                <c:pt idx="7760">
                  <c:v>26.033333333333278</c:v>
                </c:pt>
                <c:pt idx="7761">
                  <c:v>26.036666666666665</c:v>
                </c:pt>
                <c:pt idx="7762">
                  <c:v>26.04</c:v>
                </c:pt>
                <c:pt idx="7763">
                  <c:v>26.043333333333262</c:v>
                </c:pt>
                <c:pt idx="7764">
                  <c:v>26.046666666666667</c:v>
                </c:pt>
                <c:pt idx="7765">
                  <c:v>26.05</c:v>
                </c:pt>
                <c:pt idx="7766">
                  <c:v>26.053333333333271</c:v>
                </c:pt>
                <c:pt idx="7767">
                  <c:v>26.056666666666668</c:v>
                </c:pt>
                <c:pt idx="7768">
                  <c:v>26.06</c:v>
                </c:pt>
                <c:pt idx="7769">
                  <c:v>26.063333333333262</c:v>
                </c:pt>
                <c:pt idx="7770">
                  <c:v>26.066666666666666</c:v>
                </c:pt>
                <c:pt idx="7771">
                  <c:v>26.07</c:v>
                </c:pt>
                <c:pt idx="7772">
                  <c:v>26.07333333333327</c:v>
                </c:pt>
                <c:pt idx="7773">
                  <c:v>26.076666666666668</c:v>
                </c:pt>
                <c:pt idx="7774">
                  <c:v>26.08</c:v>
                </c:pt>
                <c:pt idx="7775">
                  <c:v>26.083333333333254</c:v>
                </c:pt>
                <c:pt idx="7776">
                  <c:v>26.086666666666666</c:v>
                </c:pt>
                <c:pt idx="7777">
                  <c:v>26.09</c:v>
                </c:pt>
                <c:pt idx="7778">
                  <c:v>26.09333333333327</c:v>
                </c:pt>
                <c:pt idx="7779">
                  <c:v>26.096666666666668</c:v>
                </c:pt>
                <c:pt idx="7780">
                  <c:v>26.1</c:v>
                </c:pt>
                <c:pt idx="7781">
                  <c:v>26.103333333333282</c:v>
                </c:pt>
                <c:pt idx="7782">
                  <c:v>26.10666666666669</c:v>
                </c:pt>
                <c:pt idx="7783">
                  <c:v>26.110000000000028</c:v>
                </c:pt>
                <c:pt idx="7784">
                  <c:v>26.113333333333294</c:v>
                </c:pt>
                <c:pt idx="7785">
                  <c:v>26.116666666666696</c:v>
                </c:pt>
                <c:pt idx="7786">
                  <c:v>26.12</c:v>
                </c:pt>
                <c:pt idx="7787">
                  <c:v>26.123333333333278</c:v>
                </c:pt>
                <c:pt idx="7788">
                  <c:v>26.126666666666665</c:v>
                </c:pt>
                <c:pt idx="7789">
                  <c:v>26.130000000000027</c:v>
                </c:pt>
                <c:pt idx="7790">
                  <c:v>26.133333333333287</c:v>
                </c:pt>
                <c:pt idx="7791">
                  <c:v>26.136666666666695</c:v>
                </c:pt>
                <c:pt idx="7792">
                  <c:v>26.14</c:v>
                </c:pt>
                <c:pt idx="7793">
                  <c:v>26.14333333333327</c:v>
                </c:pt>
                <c:pt idx="7794">
                  <c:v>26.146666666666668</c:v>
                </c:pt>
                <c:pt idx="7795">
                  <c:v>26.150000000000027</c:v>
                </c:pt>
                <c:pt idx="7796">
                  <c:v>26.153333333333279</c:v>
                </c:pt>
                <c:pt idx="7797">
                  <c:v>26.156666666666691</c:v>
                </c:pt>
                <c:pt idx="7798">
                  <c:v>26.16</c:v>
                </c:pt>
                <c:pt idx="7799">
                  <c:v>26.16333333333327</c:v>
                </c:pt>
                <c:pt idx="7800">
                  <c:v>26.166666666666668</c:v>
                </c:pt>
                <c:pt idx="7801">
                  <c:v>26.17</c:v>
                </c:pt>
                <c:pt idx="7802">
                  <c:v>26.173333333333282</c:v>
                </c:pt>
                <c:pt idx="7803">
                  <c:v>26.176666666666691</c:v>
                </c:pt>
                <c:pt idx="7804">
                  <c:v>26.18</c:v>
                </c:pt>
                <c:pt idx="7805">
                  <c:v>26.18333333333327</c:v>
                </c:pt>
                <c:pt idx="7806">
                  <c:v>26.186666666666667</c:v>
                </c:pt>
                <c:pt idx="7807">
                  <c:v>26.19</c:v>
                </c:pt>
                <c:pt idx="7808">
                  <c:v>26.193333333333278</c:v>
                </c:pt>
                <c:pt idx="7809">
                  <c:v>26.196666666666665</c:v>
                </c:pt>
                <c:pt idx="7810">
                  <c:v>26.2</c:v>
                </c:pt>
                <c:pt idx="7811">
                  <c:v>26.203333333333262</c:v>
                </c:pt>
                <c:pt idx="7812">
                  <c:v>26.206666666666667</c:v>
                </c:pt>
                <c:pt idx="7813">
                  <c:v>26.21</c:v>
                </c:pt>
                <c:pt idx="7814">
                  <c:v>26.213333333333278</c:v>
                </c:pt>
                <c:pt idx="7815">
                  <c:v>26.216666666666665</c:v>
                </c:pt>
                <c:pt idx="7816">
                  <c:v>26.22</c:v>
                </c:pt>
                <c:pt idx="7817">
                  <c:v>26.223333333333262</c:v>
                </c:pt>
                <c:pt idx="7818">
                  <c:v>26.226666666666667</c:v>
                </c:pt>
                <c:pt idx="7819">
                  <c:v>26.23</c:v>
                </c:pt>
                <c:pt idx="7820">
                  <c:v>26.23333333333327</c:v>
                </c:pt>
                <c:pt idx="7821">
                  <c:v>26.236666666666668</c:v>
                </c:pt>
                <c:pt idx="7822">
                  <c:v>26.24</c:v>
                </c:pt>
                <c:pt idx="7823">
                  <c:v>26.243333333333254</c:v>
                </c:pt>
                <c:pt idx="7824">
                  <c:v>26.246666666666666</c:v>
                </c:pt>
                <c:pt idx="7825">
                  <c:v>26.25</c:v>
                </c:pt>
                <c:pt idx="7826">
                  <c:v>26.25333333333327</c:v>
                </c:pt>
                <c:pt idx="7827">
                  <c:v>26.256666666666668</c:v>
                </c:pt>
                <c:pt idx="7828">
                  <c:v>26.259999999999987</c:v>
                </c:pt>
                <c:pt idx="7829">
                  <c:v>26.263333333333254</c:v>
                </c:pt>
                <c:pt idx="7830">
                  <c:v>26.266666666666666</c:v>
                </c:pt>
                <c:pt idx="7831">
                  <c:v>26.27</c:v>
                </c:pt>
                <c:pt idx="7832">
                  <c:v>26.273333333333266</c:v>
                </c:pt>
                <c:pt idx="7833">
                  <c:v>26.276666666666667</c:v>
                </c:pt>
                <c:pt idx="7834">
                  <c:v>26.279999999999987</c:v>
                </c:pt>
                <c:pt idx="7835">
                  <c:v>26.283333333333253</c:v>
                </c:pt>
                <c:pt idx="7836">
                  <c:v>26.286666666666662</c:v>
                </c:pt>
                <c:pt idx="7837">
                  <c:v>26.29</c:v>
                </c:pt>
                <c:pt idx="7838">
                  <c:v>26.293333333333262</c:v>
                </c:pt>
                <c:pt idx="7839">
                  <c:v>26.296666666666667</c:v>
                </c:pt>
                <c:pt idx="7840">
                  <c:v>26.3</c:v>
                </c:pt>
                <c:pt idx="7841">
                  <c:v>26.303333333333271</c:v>
                </c:pt>
                <c:pt idx="7842">
                  <c:v>26.306666666666668</c:v>
                </c:pt>
                <c:pt idx="7843">
                  <c:v>26.310000000000027</c:v>
                </c:pt>
                <c:pt idx="7844">
                  <c:v>26.313333333333279</c:v>
                </c:pt>
                <c:pt idx="7845">
                  <c:v>26.316666666666691</c:v>
                </c:pt>
                <c:pt idx="7846">
                  <c:v>26.32</c:v>
                </c:pt>
                <c:pt idx="7847">
                  <c:v>26.32333333333327</c:v>
                </c:pt>
                <c:pt idx="7848">
                  <c:v>26.326666666666668</c:v>
                </c:pt>
                <c:pt idx="7849">
                  <c:v>26.330000000000005</c:v>
                </c:pt>
                <c:pt idx="7850">
                  <c:v>26.333333333333279</c:v>
                </c:pt>
                <c:pt idx="7851">
                  <c:v>26.336666666666691</c:v>
                </c:pt>
                <c:pt idx="7852">
                  <c:v>26.34</c:v>
                </c:pt>
                <c:pt idx="7853">
                  <c:v>26.34333333333327</c:v>
                </c:pt>
                <c:pt idx="7854">
                  <c:v>26.346666666666668</c:v>
                </c:pt>
                <c:pt idx="7855">
                  <c:v>26.35</c:v>
                </c:pt>
                <c:pt idx="7856">
                  <c:v>26.353333333333282</c:v>
                </c:pt>
                <c:pt idx="7857">
                  <c:v>26.35666666666669</c:v>
                </c:pt>
                <c:pt idx="7858">
                  <c:v>26.36</c:v>
                </c:pt>
                <c:pt idx="7859">
                  <c:v>26.363333333333266</c:v>
                </c:pt>
                <c:pt idx="7860">
                  <c:v>26.366666666666667</c:v>
                </c:pt>
                <c:pt idx="7861">
                  <c:v>26.37</c:v>
                </c:pt>
                <c:pt idx="7862">
                  <c:v>26.373333333333278</c:v>
                </c:pt>
                <c:pt idx="7863">
                  <c:v>26.376666666666665</c:v>
                </c:pt>
                <c:pt idx="7864">
                  <c:v>26.38</c:v>
                </c:pt>
                <c:pt idx="7865">
                  <c:v>26.383333333333262</c:v>
                </c:pt>
                <c:pt idx="7866">
                  <c:v>26.386666666666667</c:v>
                </c:pt>
                <c:pt idx="7867">
                  <c:v>26.39</c:v>
                </c:pt>
                <c:pt idx="7868">
                  <c:v>26.39333333333327</c:v>
                </c:pt>
                <c:pt idx="7869">
                  <c:v>26.396666666666668</c:v>
                </c:pt>
                <c:pt idx="7870">
                  <c:v>26.4</c:v>
                </c:pt>
                <c:pt idx="7871">
                  <c:v>26.403333333333258</c:v>
                </c:pt>
                <c:pt idx="7872">
                  <c:v>26.406666666666666</c:v>
                </c:pt>
                <c:pt idx="7873">
                  <c:v>26.41</c:v>
                </c:pt>
                <c:pt idx="7874">
                  <c:v>26.41333333333327</c:v>
                </c:pt>
                <c:pt idx="7875">
                  <c:v>26.416666666666668</c:v>
                </c:pt>
                <c:pt idx="7876">
                  <c:v>26.419999999999987</c:v>
                </c:pt>
                <c:pt idx="7877">
                  <c:v>26.423333333333254</c:v>
                </c:pt>
                <c:pt idx="7878">
                  <c:v>26.426666666666666</c:v>
                </c:pt>
                <c:pt idx="7879">
                  <c:v>26.43</c:v>
                </c:pt>
                <c:pt idx="7880">
                  <c:v>26.43333333333327</c:v>
                </c:pt>
                <c:pt idx="7881">
                  <c:v>26.436666666666667</c:v>
                </c:pt>
                <c:pt idx="7882">
                  <c:v>26.439999999999987</c:v>
                </c:pt>
                <c:pt idx="7883">
                  <c:v>26.443333333333253</c:v>
                </c:pt>
                <c:pt idx="7884">
                  <c:v>26.446666666666662</c:v>
                </c:pt>
                <c:pt idx="7885">
                  <c:v>26.45</c:v>
                </c:pt>
                <c:pt idx="7886">
                  <c:v>26.453333333333262</c:v>
                </c:pt>
                <c:pt idx="7887">
                  <c:v>26.456666666666667</c:v>
                </c:pt>
                <c:pt idx="7888">
                  <c:v>26.459999999999987</c:v>
                </c:pt>
                <c:pt idx="7889">
                  <c:v>26.463333333333249</c:v>
                </c:pt>
                <c:pt idx="7890">
                  <c:v>26.466666666666637</c:v>
                </c:pt>
                <c:pt idx="7891">
                  <c:v>26.47</c:v>
                </c:pt>
                <c:pt idx="7892">
                  <c:v>26.473333333333262</c:v>
                </c:pt>
                <c:pt idx="7893">
                  <c:v>26.476666666666667</c:v>
                </c:pt>
                <c:pt idx="7894">
                  <c:v>26.479999999999986</c:v>
                </c:pt>
                <c:pt idx="7895">
                  <c:v>26.483333333333245</c:v>
                </c:pt>
                <c:pt idx="7896">
                  <c:v>26.48666666666664</c:v>
                </c:pt>
                <c:pt idx="7897">
                  <c:v>26.49</c:v>
                </c:pt>
                <c:pt idx="7898">
                  <c:v>26.493333333333254</c:v>
                </c:pt>
                <c:pt idx="7899">
                  <c:v>26.496666666666666</c:v>
                </c:pt>
                <c:pt idx="7900">
                  <c:v>26.5</c:v>
                </c:pt>
                <c:pt idx="7901">
                  <c:v>26.50333333333327</c:v>
                </c:pt>
                <c:pt idx="7902">
                  <c:v>26.506666666666668</c:v>
                </c:pt>
                <c:pt idx="7903">
                  <c:v>26.51</c:v>
                </c:pt>
                <c:pt idx="7904">
                  <c:v>26.513333333333282</c:v>
                </c:pt>
                <c:pt idx="7905">
                  <c:v>26.516666666666691</c:v>
                </c:pt>
                <c:pt idx="7906">
                  <c:v>26.52</c:v>
                </c:pt>
                <c:pt idx="7907">
                  <c:v>26.523333333333266</c:v>
                </c:pt>
                <c:pt idx="7908">
                  <c:v>26.526666666666667</c:v>
                </c:pt>
                <c:pt idx="7909">
                  <c:v>26.53</c:v>
                </c:pt>
                <c:pt idx="7910">
                  <c:v>26.533333333333278</c:v>
                </c:pt>
                <c:pt idx="7911">
                  <c:v>26.536666666666665</c:v>
                </c:pt>
                <c:pt idx="7912">
                  <c:v>26.54</c:v>
                </c:pt>
                <c:pt idx="7913">
                  <c:v>26.543333333333262</c:v>
                </c:pt>
                <c:pt idx="7914">
                  <c:v>26.546666666666667</c:v>
                </c:pt>
                <c:pt idx="7915">
                  <c:v>26.55</c:v>
                </c:pt>
                <c:pt idx="7916">
                  <c:v>26.553333333333271</c:v>
                </c:pt>
                <c:pt idx="7917">
                  <c:v>26.556666666666668</c:v>
                </c:pt>
                <c:pt idx="7918">
                  <c:v>26.56</c:v>
                </c:pt>
                <c:pt idx="7919">
                  <c:v>26.563333333333262</c:v>
                </c:pt>
                <c:pt idx="7920">
                  <c:v>26.566666666666666</c:v>
                </c:pt>
                <c:pt idx="7921">
                  <c:v>26.57</c:v>
                </c:pt>
                <c:pt idx="7922">
                  <c:v>26.57333333333327</c:v>
                </c:pt>
                <c:pt idx="7923">
                  <c:v>26.576666666666668</c:v>
                </c:pt>
                <c:pt idx="7924">
                  <c:v>26.58</c:v>
                </c:pt>
                <c:pt idx="7925">
                  <c:v>26.583333333333254</c:v>
                </c:pt>
                <c:pt idx="7926">
                  <c:v>26.586666666666666</c:v>
                </c:pt>
                <c:pt idx="7927">
                  <c:v>26.59</c:v>
                </c:pt>
                <c:pt idx="7928">
                  <c:v>26.59333333333327</c:v>
                </c:pt>
                <c:pt idx="7929">
                  <c:v>26.596666666666668</c:v>
                </c:pt>
                <c:pt idx="7930">
                  <c:v>26.6</c:v>
                </c:pt>
                <c:pt idx="7931">
                  <c:v>26.603333333333282</c:v>
                </c:pt>
                <c:pt idx="7932">
                  <c:v>26.60666666666669</c:v>
                </c:pt>
                <c:pt idx="7933">
                  <c:v>26.610000000000028</c:v>
                </c:pt>
                <c:pt idx="7934">
                  <c:v>26.613333333333294</c:v>
                </c:pt>
                <c:pt idx="7935">
                  <c:v>26.616666666666696</c:v>
                </c:pt>
                <c:pt idx="7936">
                  <c:v>26.62</c:v>
                </c:pt>
                <c:pt idx="7937">
                  <c:v>26.623333333333278</c:v>
                </c:pt>
                <c:pt idx="7938">
                  <c:v>26.626666666666665</c:v>
                </c:pt>
                <c:pt idx="7939">
                  <c:v>26.630000000000027</c:v>
                </c:pt>
                <c:pt idx="7940">
                  <c:v>26.633333333333287</c:v>
                </c:pt>
                <c:pt idx="7941">
                  <c:v>26.636666666666695</c:v>
                </c:pt>
                <c:pt idx="7942">
                  <c:v>26.64</c:v>
                </c:pt>
                <c:pt idx="7943">
                  <c:v>26.64333333333327</c:v>
                </c:pt>
                <c:pt idx="7944">
                  <c:v>26.646666666666668</c:v>
                </c:pt>
                <c:pt idx="7945">
                  <c:v>26.650000000000027</c:v>
                </c:pt>
                <c:pt idx="7946">
                  <c:v>26.653333333333279</c:v>
                </c:pt>
                <c:pt idx="7947">
                  <c:v>26.656666666666691</c:v>
                </c:pt>
                <c:pt idx="7948">
                  <c:v>26.66</c:v>
                </c:pt>
                <c:pt idx="7949">
                  <c:v>26.66333333333327</c:v>
                </c:pt>
                <c:pt idx="7950">
                  <c:v>26.666666666666668</c:v>
                </c:pt>
                <c:pt idx="7951">
                  <c:v>26.67</c:v>
                </c:pt>
                <c:pt idx="7952">
                  <c:v>26.673333333333282</c:v>
                </c:pt>
                <c:pt idx="7953">
                  <c:v>26.676666666666691</c:v>
                </c:pt>
                <c:pt idx="7954">
                  <c:v>26.68</c:v>
                </c:pt>
                <c:pt idx="7955">
                  <c:v>26.68333333333327</c:v>
                </c:pt>
                <c:pt idx="7956">
                  <c:v>26.686666666666667</c:v>
                </c:pt>
                <c:pt idx="7957">
                  <c:v>26.69</c:v>
                </c:pt>
                <c:pt idx="7958">
                  <c:v>26.693333333333278</c:v>
                </c:pt>
                <c:pt idx="7959">
                  <c:v>26.696666666666665</c:v>
                </c:pt>
                <c:pt idx="7960">
                  <c:v>26.7</c:v>
                </c:pt>
                <c:pt idx="7961">
                  <c:v>26.703333333333262</c:v>
                </c:pt>
                <c:pt idx="7962">
                  <c:v>26.706666666666667</c:v>
                </c:pt>
                <c:pt idx="7963">
                  <c:v>26.71</c:v>
                </c:pt>
                <c:pt idx="7964">
                  <c:v>26.713333333333278</c:v>
                </c:pt>
                <c:pt idx="7965">
                  <c:v>26.716666666666665</c:v>
                </c:pt>
                <c:pt idx="7966">
                  <c:v>26.72</c:v>
                </c:pt>
                <c:pt idx="7967">
                  <c:v>26.723333333333262</c:v>
                </c:pt>
                <c:pt idx="7968">
                  <c:v>26.726666666666667</c:v>
                </c:pt>
                <c:pt idx="7969">
                  <c:v>26.73</c:v>
                </c:pt>
                <c:pt idx="7970">
                  <c:v>26.73333333333327</c:v>
                </c:pt>
                <c:pt idx="7971">
                  <c:v>26.736666666666668</c:v>
                </c:pt>
                <c:pt idx="7972">
                  <c:v>26.74</c:v>
                </c:pt>
                <c:pt idx="7973">
                  <c:v>26.743333333333254</c:v>
                </c:pt>
                <c:pt idx="7974">
                  <c:v>26.746666666666666</c:v>
                </c:pt>
                <c:pt idx="7975">
                  <c:v>26.75</c:v>
                </c:pt>
                <c:pt idx="7976">
                  <c:v>26.75333333333327</c:v>
                </c:pt>
                <c:pt idx="7977">
                  <c:v>26.756666666666668</c:v>
                </c:pt>
                <c:pt idx="7978">
                  <c:v>26.759999999999987</c:v>
                </c:pt>
                <c:pt idx="7979">
                  <c:v>26.763333333333254</c:v>
                </c:pt>
                <c:pt idx="7980">
                  <c:v>26.766666666666666</c:v>
                </c:pt>
                <c:pt idx="7981">
                  <c:v>26.77</c:v>
                </c:pt>
                <c:pt idx="7982">
                  <c:v>26.773333333333266</c:v>
                </c:pt>
                <c:pt idx="7983">
                  <c:v>26.776666666666667</c:v>
                </c:pt>
                <c:pt idx="7984">
                  <c:v>26.779999999999987</c:v>
                </c:pt>
                <c:pt idx="7985">
                  <c:v>26.783333333333253</c:v>
                </c:pt>
                <c:pt idx="7986">
                  <c:v>26.786666666666662</c:v>
                </c:pt>
                <c:pt idx="7987">
                  <c:v>26.79</c:v>
                </c:pt>
                <c:pt idx="7988">
                  <c:v>26.793333333333262</c:v>
                </c:pt>
                <c:pt idx="7989">
                  <c:v>26.796666666666667</c:v>
                </c:pt>
                <c:pt idx="7990">
                  <c:v>26.8</c:v>
                </c:pt>
                <c:pt idx="7991">
                  <c:v>26.803333333333271</c:v>
                </c:pt>
                <c:pt idx="7992">
                  <c:v>26.806666666666668</c:v>
                </c:pt>
                <c:pt idx="7993">
                  <c:v>26.810000000000027</c:v>
                </c:pt>
                <c:pt idx="7994">
                  <c:v>26.813333333333279</c:v>
                </c:pt>
                <c:pt idx="7995">
                  <c:v>26.816666666666691</c:v>
                </c:pt>
                <c:pt idx="7996">
                  <c:v>26.82</c:v>
                </c:pt>
                <c:pt idx="7997">
                  <c:v>26.82333333333327</c:v>
                </c:pt>
                <c:pt idx="7998">
                  <c:v>26.826666666666668</c:v>
                </c:pt>
                <c:pt idx="7999">
                  <c:v>26.830000000000005</c:v>
                </c:pt>
                <c:pt idx="8000">
                  <c:v>26.833333333333279</c:v>
                </c:pt>
                <c:pt idx="8001">
                  <c:v>26.836666666666691</c:v>
                </c:pt>
                <c:pt idx="8002">
                  <c:v>26.84</c:v>
                </c:pt>
                <c:pt idx="8003">
                  <c:v>26.84333333333327</c:v>
                </c:pt>
                <c:pt idx="8004">
                  <c:v>26.846666666666668</c:v>
                </c:pt>
                <c:pt idx="8005">
                  <c:v>26.85</c:v>
                </c:pt>
                <c:pt idx="8006">
                  <c:v>26.853333333333282</c:v>
                </c:pt>
                <c:pt idx="8007">
                  <c:v>26.85666666666669</c:v>
                </c:pt>
                <c:pt idx="8008">
                  <c:v>26.86</c:v>
                </c:pt>
                <c:pt idx="8009">
                  <c:v>26.863333333333266</c:v>
                </c:pt>
                <c:pt idx="8010">
                  <c:v>26.866666666666667</c:v>
                </c:pt>
                <c:pt idx="8011">
                  <c:v>26.87</c:v>
                </c:pt>
                <c:pt idx="8012">
                  <c:v>26.873333333333278</c:v>
                </c:pt>
                <c:pt idx="8013">
                  <c:v>26.876666666666665</c:v>
                </c:pt>
                <c:pt idx="8014">
                  <c:v>26.88</c:v>
                </c:pt>
                <c:pt idx="8015">
                  <c:v>26.883333333333262</c:v>
                </c:pt>
                <c:pt idx="8016">
                  <c:v>26.886666666666667</c:v>
                </c:pt>
                <c:pt idx="8017">
                  <c:v>26.89</c:v>
                </c:pt>
                <c:pt idx="8018">
                  <c:v>26.89333333333327</c:v>
                </c:pt>
                <c:pt idx="8019">
                  <c:v>26.896666666666668</c:v>
                </c:pt>
                <c:pt idx="8020">
                  <c:v>26.9</c:v>
                </c:pt>
                <c:pt idx="8021">
                  <c:v>26.903333333333258</c:v>
                </c:pt>
                <c:pt idx="8022">
                  <c:v>26.906666666666666</c:v>
                </c:pt>
                <c:pt idx="8023">
                  <c:v>26.91</c:v>
                </c:pt>
                <c:pt idx="8024">
                  <c:v>26.91333333333327</c:v>
                </c:pt>
                <c:pt idx="8025">
                  <c:v>26.916666666666668</c:v>
                </c:pt>
                <c:pt idx="8026">
                  <c:v>26.919999999999987</c:v>
                </c:pt>
                <c:pt idx="8027">
                  <c:v>26.923333333333254</c:v>
                </c:pt>
                <c:pt idx="8028">
                  <c:v>26.926666666666666</c:v>
                </c:pt>
                <c:pt idx="8029">
                  <c:v>26.93</c:v>
                </c:pt>
                <c:pt idx="8030">
                  <c:v>26.93333333333327</c:v>
                </c:pt>
                <c:pt idx="8031">
                  <c:v>26.936666666666667</c:v>
                </c:pt>
                <c:pt idx="8032">
                  <c:v>26.939999999999987</c:v>
                </c:pt>
                <c:pt idx="8033">
                  <c:v>26.943333333333253</c:v>
                </c:pt>
                <c:pt idx="8034">
                  <c:v>26.946666666666662</c:v>
                </c:pt>
                <c:pt idx="8035">
                  <c:v>26.95</c:v>
                </c:pt>
                <c:pt idx="8036">
                  <c:v>26.953333333333262</c:v>
                </c:pt>
                <c:pt idx="8037">
                  <c:v>26.956666666666667</c:v>
                </c:pt>
                <c:pt idx="8038">
                  <c:v>26.959999999999987</c:v>
                </c:pt>
                <c:pt idx="8039">
                  <c:v>26.963333333333249</c:v>
                </c:pt>
                <c:pt idx="8040">
                  <c:v>26.966666666666637</c:v>
                </c:pt>
                <c:pt idx="8041">
                  <c:v>26.97</c:v>
                </c:pt>
                <c:pt idx="8042">
                  <c:v>26.973333333333262</c:v>
                </c:pt>
                <c:pt idx="8043">
                  <c:v>26.976666666666667</c:v>
                </c:pt>
                <c:pt idx="8044">
                  <c:v>26.979999999999986</c:v>
                </c:pt>
                <c:pt idx="8045">
                  <c:v>26.983333333333245</c:v>
                </c:pt>
                <c:pt idx="8046">
                  <c:v>26.98666666666664</c:v>
                </c:pt>
                <c:pt idx="8047">
                  <c:v>26.99</c:v>
                </c:pt>
                <c:pt idx="8048">
                  <c:v>26.993333333333254</c:v>
                </c:pt>
                <c:pt idx="8049">
                  <c:v>26.996666666666666</c:v>
                </c:pt>
                <c:pt idx="8050">
                  <c:v>27</c:v>
                </c:pt>
                <c:pt idx="8051">
                  <c:v>27.00333333333327</c:v>
                </c:pt>
                <c:pt idx="8052">
                  <c:v>27.006666666666668</c:v>
                </c:pt>
                <c:pt idx="8053">
                  <c:v>27.01</c:v>
                </c:pt>
                <c:pt idx="8054">
                  <c:v>27.013333333333282</c:v>
                </c:pt>
                <c:pt idx="8055">
                  <c:v>27.016666666666691</c:v>
                </c:pt>
                <c:pt idx="8056">
                  <c:v>27.02</c:v>
                </c:pt>
                <c:pt idx="8057">
                  <c:v>27.023333333333266</c:v>
                </c:pt>
                <c:pt idx="8058">
                  <c:v>27.026666666666667</c:v>
                </c:pt>
                <c:pt idx="8059">
                  <c:v>27.03</c:v>
                </c:pt>
                <c:pt idx="8060">
                  <c:v>27.033333333333278</c:v>
                </c:pt>
                <c:pt idx="8061">
                  <c:v>27.036666666666665</c:v>
                </c:pt>
                <c:pt idx="8062">
                  <c:v>27.04</c:v>
                </c:pt>
                <c:pt idx="8063">
                  <c:v>27.043333333333262</c:v>
                </c:pt>
                <c:pt idx="8064">
                  <c:v>27.046666666666667</c:v>
                </c:pt>
                <c:pt idx="8065">
                  <c:v>27.05</c:v>
                </c:pt>
                <c:pt idx="8066">
                  <c:v>27.053333333333271</c:v>
                </c:pt>
                <c:pt idx="8067">
                  <c:v>27.056666666666668</c:v>
                </c:pt>
                <c:pt idx="8068">
                  <c:v>27.06</c:v>
                </c:pt>
                <c:pt idx="8069">
                  <c:v>27.063333333333262</c:v>
                </c:pt>
                <c:pt idx="8070">
                  <c:v>27.066666666666666</c:v>
                </c:pt>
                <c:pt idx="8071">
                  <c:v>27.07</c:v>
                </c:pt>
                <c:pt idx="8072">
                  <c:v>27.07333333333327</c:v>
                </c:pt>
                <c:pt idx="8073">
                  <c:v>27.076666666666668</c:v>
                </c:pt>
                <c:pt idx="8074">
                  <c:v>27.08</c:v>
                </c:pt>
                <c:pt idx="8075">
                  <c:v>27.083333333333254</c:v>
                </c:pt>
                <c:pt idx="8076">
                  <c:v>27.086666666666666</c:v>
                </c:pt>
                <c:pt idx="8077">
                  <c:v>27.09</c:v>
                </c:pt>
                <c:pt idx="8078">
                  <c:v>27.09333333333327</c:v>
                </c:pt>
                <c:pt idx="8079">
                  <c:v>27.096666666666668</c:v>
                </c:pt>
                <c:pt idx="8080">
                  <c:v>27.1</c:v>
                </c:pt>
                <c:pt idx="8081">
                  <c:v>27.103333333333282</c:v>
                </c:pt>
                <c:pt idx="8082">
                  <c:v>27.10666666666669</c:v>
                </c:pt>
                <c:pt idx="8083">
                  <c:v>27.110000000000028</c:v>
                </c:pt>
                <c:pt idx="8084">
                  <c:v>27.113333333333294</c:v>
                </c:pt>
                <c:pt idx="8085">
                  <c:v>27.116666666666696</c:v>
                </c:pt>
                <c:pt idx="8086">
                  <c:v>27.12</c:v>
                </c:pt>
                <c:pt idx="8087">
                  <c:v>27.123333333333278</c:v>
                </c:pt>
                <c:pt idx="8088">
                  <c:v>27.126666666666665</c:v>
                </c:pt>
                <c:pt idx="8089">
                  <c:v>27.130000000000027</c:v>
                </c:pt>
                <c:pt idx="8090">
                  <c:v>27.133333333333287</c:v>
                </c:pt>
                <c:pt idx="8091">
                  <c:v>27.136666666666695</c:v>
                </c:pt>
                <c:pt idx="8092">
                  <c:v>27.14</c:v>
                </c:pt>
                <c:pt idx="8093">
                  <c:v>27.14333333333327</c:v>
                </c:pt>
                <c:pt idx="8094">
                  <c:v>27.146666666666668</c:v>
                </c:pt>
                <c:pt idx="8095">
                  <c:v>27.150000000000027</c:v>
                </c:pt>
                <c:pt idx="8096">
                  <c:v>27.153333333333279</c:v>
                </c:pt>
                <c:pt idx="8097">
                  <c:v>27.156666666666691</c:v>
                </c:pt>
                <c:pt idx="8098">
                  <c:v>27.16</c:v>
                </c:pt>
                <c:pt idx="8099">
                  <c:v>27.16333333333327</c:v>
                </c:pt>
                <c:pt idx="8100">
                  <c:v>27.166666666666668</c:v>
                </c:pt>
                <c:pt idx="8101">
                  <c:v>27.17</c:v>
                </c:pt>
                <c:pt idx="8102">
                  <c:v>27.173333333333282</c:v>
                </c:pt>
                <c:pt idx="8103">
                  <c:v>27.176666666666691</c:v>
                </c:pt>
                <c:pt idx="8104">
                  <c:v>27.18</c:v>
                </c:pt>
                <c:pt idx="8105">
                  <c:v>27.18333333333327</c:v>
                </c:pt>
                <c:pt idx="8106">
                  <c:v>27.186666666666667</c:v>
                </c:pt>
                <c:pt idx="8107">
                  <c:v>27.19</c:v>
                </c:pt>
                <c:pt idx="8108">
                  <c:v>27.193333333333278</c:v>
                </c:pt>
                <c:pt idx="8109">
                  <c:v>27.196666666666665</c:v>
                </c:pt>
                <c:pt idx="8110">
                  <c:v>27.2</c:v>
                </c:pt>
                <c:pt idx="8111">
                  <c:v>27.203333333333262</c:v>
                </c:pt>
                <c:pt idx="8112">
                  <c:v>27.206666666666667</c:v>
                </c:pt>
                <c:pt idx="8113">
                  <c:v>27.21</c:v>
                </c:pt>
                <c:pt idx="8114">
                  <c:v>27.213333333333278</c:v>
                </c:pt>
                <c:pt idx="8115">
                  <c:v>27.216666666666665</c:v>
                </c:pt>
                <c:pt idx="8116">
                  <c:v>27.22</c:v>
                </c:pt>
                <c:pt idx="8117">
                  <c:v>27.223333333333262</c:v>
                </c:pt>
                <c:pt idx="8118">
                  <c:v>27.226666666666667</c:v>
                </c:pt>
                <c:pt idx="8119">
                  <c:v>27.23</c:v>
                </c:pt>
                <c:pt idx="8120">
                  <c:v>27.23333333333327</c:v>
                </c:pt>
                <c:pt idx="8121">
                  <c:v>27.236666666666668</c:v>
                </c:pt>
                <c:pt idx="8122">
                  <c:v>27.24</c:v>
                </c:pt>
                <c:pt idx="8123">
                  <c:v>27.243333333333254</c:v>
                </c:pt>
                <c:pt idx="8124">
                  <c:v>27.246666666666666</c:v>
                </c:pt>
                <c:pt idx="8125">
                  <c:v>27.25</c:v>
                </c:pt>
                <c:pt idx="8126">
                  <c:v>27.25333333333327</c:v>
                </c:pt>
                <c:pt idx="8127">
                  <c:v>27.256666666666668</c:v>
                </c:pt>
                <c:pt idx="8128">
                  <c:v>27.259999999999987</c:v>
                </c:pt>
                <c:pt idx="8129">
                  <c:v>27.263333333333254</c:v>
                </c:pt>
                <c:pt idx="8130">
                  <c:v>27.266666666666666</c:v>
                </c:pt>
                <c:pt idx="8131">
                  <c:v>27.27</c:v>
                </c:pt>
                <c:pt idx="8132">
                  <c:v>27.273333333333266</c:v>
                </c:pt>
                <c:pt idx="8133">
                  <c:v>27.276666666666667</c:v>
                </c:pt>
                <c:pt idx="8134">
                  <c:v>27.279999999999987</c:v>
                </c:pt>
                <c:pt idx="8135">
                  <c:v>27.283333333333253</c:v>
                </c:pt>
                <c:pt idx="8136">
                  <c:v>27.286666666666662</c:v>
                </c:pt>
                <c:pt idx="8137">
                  <c:v>27.29</c:v>
                </c:pt>
                <c:pt idx="8138">
                  <c:v>27.293333333333262</c:v>
                </c:pt>
                <c:pt idx="8139">
                  <c:v>27.296666666666667</c:v>
                </c:pt>
                <c:pt idx="8140">
                  <c:v>27.3</c:v>
                </c:pt>
                <c:pt idx="8141">
                  <c:v>27.303333333333271</c:v>
                </c:pt>
                <c:pt idx="8142">
                  <c:v>27.306666666666668</c:v>
                </c:pt>
                <c:pt idx="8143">
                  <c:v>27.310000000000027</c:v>
                </c:pt>
                <c:pt idx="8144">
                  <c:v>27.313333333333279</c:v>
                </c:pt>
                <c:pt idx="8145">
                  <c:v>27.316666666666691</c:v>
                </c:pt>
                <c:pt idx="8146">
                  <c:v>27.32</c:v>
                </c:pt>
                <c:pt idx="8147">
                  <c:v>27.32333333333327</c:v>
                </c:pt>
                <c:pt idx="8148">
                  <c:v>27.326666666666668</c:v>
                </c:pt>
                <c:pt idx="8149">
                  <c:v>27.330000000000005</c:v>
                </c:pt>
                <c:pt idx="8150">
                  <c:v>27.333333333333279</c:v>
                </c:pt>
                <c:pt idx="8151">
                  <c:v>27.336666666666691</c:v>
                </c:pt>
                <c:pt idx="8152">
                  <c:v>27.34</c:v>
                </c:pt>
                <c:pt idx="8153">
                  <c:v>27.34333333333327</c:v>
                </c:pt>
                <c:pt idx="8154">
                  <c:v>27.346666666666668</c:v>
                </c:pt>
                <c:pt idx="8155">
                  <c:v>27.35</c:v>
                </c:pt>
                <c:pt idx="8156">
                  <c:v>27.353333333333282</c:v>
                </c:pt>
                <c:pt idx="8157">
                  <c:v>27.35666666666669</c:v>
                </c:pt>
                <c:pt idx="8158">
                  <c:v>27.36</c:v>
                </c:pt>
                <c:pt idx="8159">
                  <c:v>27.363333333333266</c:v>
                </c:pt>
                <c:pt idx="8160">
                  <c:v>27.366666666666667</c:v>
                </c:pt>
                <c:pt idx="8161">
                  <c:v>27.37</c:v>
                </c:pt>
                <c:pt idx="8162">
                  <c:v>27.373333333333278</c:v>
                </c:pt>
                <c:pt idx="8163">
                  <c:v>27.376666666666665</c:v>
                </c:pt>
                <c:pt idx="8164">
                  <c:v>27.38</c:v>
                </c:pt>
                <c:pt idx="8165">
                  <c:v>27.383333333333262</c:v>
                </c:pt>
                <c:pt idx="8166">
                  <c:v>27.386666666666667</c:v>
                </c:pt>
                <c:pt idx="8167">
                  <c:v>27.39</c:v>
                </c:pt>
                <c:pt idx="8168">
                  <c:v>27.39333333333327</c:v>
                </c:pt>
                <c:pt idx="8169">
                  <c:v>27.396666666666668</c:v>
                </c:pt>
                <c:pt idx="8170">
                  <c:v>27.4</c:v>
                </c:pt>
                <c:pt idx="8171">
                  <c:v>27.403333333333258</c:v>
                </c:pt>
                <c:pt idx="8172">
                  <c:v>27.406666666666666</c:v>
                </c:pt>
                <c:pt idx="8173">
                  <c:v>27.41</c:v>
                </c:pt>
                <c:pt idx="8174">
                  <c:v>27.41333333333327</c:v>
                </c:pt>
                <c:pt idx="8175">
                  <c:v>27.416666666666668</c:v>
                </c:pt>
                <c:pt idx="8176">
                  <c:v>27.419999999999987</c:v>
                </c:pt>
                <c:pt idx="8177">
                  <c:v>27.423333333333254</c:v>
                </c:pt>
                <c:pt idx="8178">
                  <c:v>27.426666666666666</c:v>
                </c:pt>
                <c:pt idx="8179">
                  <c:v>27.43</c:v>
                </c:pt>
                <c:pt idx="8180">
                  <c:v>27.43333333333327</c:v>
                </c:pt>
                <c:pt idx="8181">
                  <c:v>27.436666666666667</c:v>
                </c:pt>
                <c:pt idx="8182">
                  <c:v>27.439999999999987</c:v>
                </c:pt>
                <c:pt idx="8183">
                  <c:v>27.443333333333253</c:v>
                </c:pt>
                <c:pt idx="8184">
                  <c:v>27.446666666666662</c:v>
                </c:pt>
                <c:pt idx="8185">
                  <c:v>27.45</c:v>
                </c:pt>
                <c:pt idx="8186">
                  <c:v>27.453333333333262</c:v>
                </c:pt>
                <c:pt idx="8187">
                  <c:v>27.456666666666667</c:v>
                </c:pt>
                <c:pt idx="8188">
                  <c:v>27.459999999999987</c:v>
                </c:pt>
                <c:pt idx="8189">
                  <c:v>27.463333333333249</c:v>
                </c:pt>
                <c:pt idx="8190">
                  <c:v>27.466666666666637</c:v>
                </c:pt>
                <c:pt idx="8191">
                  <c:v>27.47</c:v>
                </c:pt>
                <c:pt idx="8192">
                  <c:v>27.473333333333262</c:v>
                </c:pt>
                <c:pt idx="8193">
                  <c:v>27.476666666666667</c:v>
                </c:pt>
                <c:pt idx="8194">
                  <c:v>27.479999999999986</c:v>
                </c:pt>
                <c:pt idx="8195">
                  <c:v>27.483333333333245</c:v>
                </c:pt>
                <c:pt idx="8196">
                  <c:v>27.48666666666664</c:v>
                </c:pt>
                <c:pt idx="8197">
                  <c:v>27.49</c:v>
                </c:pt>
                <c:pt idx="8198">
                  <c:v>27.493333333333254</c:v>
                </c:pt>
                <c:pt idx="8199">
                  <c:v>27.496666666666666</c:v>
                </c:pt>
                <c:pt idx="8200">
                  <c:v>27.5</c:v>
                </c:pt>
                <c:pt idx="8201">
                  <c:v>27.50333333333327</c:v>
                </c:pt>
                <c:pt idx="8202">
                  <c:v>27.506666666666668</c:v>
                </c:pt>
                <c:pt idx="8203">
                  <c:v>27.51</c:v>
                </c:pt>
                <c:pt idx="8204">
                  <c:v>27.513333333333282</c:v>
                </c:pt>
                <c:pt idx="8205">
                  <c:v>27.516666666666691</c:v>
                </c:pt>
                <c:pt idx="8206">
                  <c:v>27.52</c:v>
                </c:pt>
                <c:pt idx="8207">
                  <c:v>27.523333333333266</c:v>
                </c:pt>
                <c:pt idx="8208">
                  <c:v>27.526666666666667</c:v>
                </c:pt>
                <c:pt idx="8209">
                  <c:v>27.53</c:v>
                </c:pt>
                <c:pt idx="8210">
                  <c:v>27.533333333333278</c:v>
                </c:pt>
                <c:pt idx="8211">
                  <c:v>27.536666666666665</c:v>
                </c:pt>
                <c:pt idx="8212">
                  <c:v>27.54</c:v>
                </c:pt>
                <c:pt idx="8213">
                  <c:v>27.543333333333262</c:v>
                </c:pt>
                <c:pt idx="8214">
                  <c:v>27.546666666666667</c:v>
                </c:pt>
                <c:pt idx="8215">
                  <c:v>27.55</c:v>
                </c:pt>
                <c:pt idx="8216">
                  <c:v>27.553333333333271</c:v>
                </c:pt>
                <c:pt idx="8217">
                  <c:v>27.556666666666668</c:v>
                </c:pt>
                <c:pt idx="8218">
                  <c:v>27.56</c:v>
                </c:pt>
                <c:pt idx="8219">
                  <c:v>27.563333333333262</c:v>
                </c:pt>
                <c:pt idx="8220">
                  <c:v>27.566666666666666</c:v>
                </c:pt>
                <c:pt idx="8221">
                  <c:v>27.57</c:v>
                </c:pt>
                <c:pt idx="8222">
                  <c:v>27.57333333333327</c:v>
                </c:pt>
                <c:pt idx="8223">
                  <c:v>27.576666666666668</c:v>
                </c:pt>
                <c:pt idx="8224">
                  <c:v>27.58</c:v>
                </c:pt>
                <c:pt idx="8225">
                  <c:v>27.583333333333254</c:v>
                </c:pt>
                <c:pt idx="8226">
                  <c:v>27.586666666666666</c:v>
                </c:pt>
                <c:pt idx="8227">
                  <c:v>27.59</c:v>
                </c:pt>
                <c:pt idx="8228">
                  <c:v>27.59333333333327</c:v>
                </c:pt>
                <c:pt idx="8229">
                  <c:v>27.596666666666668</c:v>
                </c:pt>
                <c:pt idx="8230">
                  <c:v>27.6</c:v>
                </c:pt>
                <c:pt idx="8231">
                  <c:v>27.603333333333282</c:v>
                </c:pt>
                <c:pt idx="8232">
                  <c:v>27.60666666666669</c:v>
                </c:pt>
                <c:pt idx="8233">
                  <c:v>27.610000000000028</c:v>
                </c:pt>
                <c:pt idx="8234">
                  <c:v>27.613333333333294</c:v>
                </c:pt>
                <c:pt idx="8235">
                  <c:v>27.616666666666696</c:v>
                </c:pt>
                <c:pt idx="8236">
                  <c:v>27.62</c:v>
                </c:pt>
                <c:pt idx="8237">
                  <c:v>27.623333333333278</c:v>
                </c:pt>
                <c:pt idx="8238">
                  <c:v>27.626666666666665</c:v>
                </c:pt>
                <c:pt idx="8239">
                  <c:v>27.630000000000027</c:v>
                </c:pt>
                <c:pt idx="8240">
                  <c:v>27.633333333333287</c:v>
                </c:pt>
                <c:pt idx="8241">
                  <c:v>27.636666666666695</c:v>
                </c:pt>
                <c:pt idx="8242">
                  <c:v>27.64</c:v>
                </c:pt>
                <c:pt idx="8243">
                  <c:v>27.64333333333327</c:v>
                </c:pt>
                <c:pt idx="8244">
                  <c:v>27.646666666666668</c:v>
                </c:pt>
                <c:pt idx="8245">
                  <c:v>27.650000000000027</c:v>
                </c:pt>
                <c:pt idx="8246">
                  <c:v>27.653333333333279</c:v>
                </c:pt>
                <c:pt idx="8247">
                  <c:v>27.656666666666691</c:v>
                </c:pt>
                <c:pt idx="8248">
                  <c:v>27.66</c:v>
                </c:pt>
                <c:pt idx="8249">
                  <c:v>27.66333333333327</c:v>
                </c:pt>
                <c:pt idx="8250">
                  <c:v>27.666666666666668</c:v>
                </c:pt>
                <c:pt idx="8251">
                  <c:v>27.67</c:v>
                </c:pt>
                <c:pt idx="8252">
                  <c:v>27.673333333333282</c:v>
                </c:pt>
                <c:pt idx="8253">
                  <c:v>27.676666666666691</c:v>
                </c:pt>
                <c:pt idx="8254">
                  <c:v>27.68</c:v>
                </c:pt>
                <c:pt idx="8255">
                  <c:v>27.68333333333327</c:v>
                </c:pt>
                <c:pt idx="8256">
                  <c:v>27.686666666666667</c:v>
                </c:pt>
                <c:pt idx="8257">
                  <c:v>27.69</c:v>
                </c:pt>
                <c:pt idx="8258">
                  <c:v>27.693333333333278</c:v>
                </c:pt>
                <c:pt idx="8259">
                  <c:v>27.696666666666665</c:v>
                </c:pt>
                <c:pt idx="8260">
                  <c:v>27.7</c:v>
                </c:pt>
                <c:pt idx="8261">
                  <c:v>27.703333333333262</c:v>
                </c:pt>
                <c:pt idx="8262">
                  <c:v>27.706666666666667</c:v>
                </c:pt>
                <c:pt idx="8263">
                  <c:v>27.71</c:v>
                </c:pt>
                <c:pt idx="8264">
                  <c:v>27.713333333333278</c:v>
                </c:pt>
                <c:pt idx="8265">
                  <c:v>27.716666666666665</c:v>
                </c:pt>
                <c:pt idx="8266">
                  <c:v>27.72</c:v>
                </c:pt>
                <c:pt idx="8267">
                  <c:v>27.723333333333262</c:v>
                </c:pt>
                <c:pt idx="8268">
                  <c:v>27.726666666666667</c:v>
                </c:pt>
                <c:pt idx="8269">
                  <c:v>27.73</c:v>
                </c:pt>
                <c:pt idx="8270">
                  <c:v>27.73333333333327</c:v>
                </c:pt>
                <c:pt idx="8271">
                  <c:v>27.736666666666668</c:v>
                </c:pt>
                <c:pt idx="8272">
                  <c:v>27.74</c:v>
                </c:pt>
                <c:pt idx="8273">
                  <c:v>27.743333333333254</c:v>
                </c:pt>
                <c:pt idx="8274">
                  <c:v>27.746666666666666</c:v>
                </c:pt>
                <c:pt idx="8275">
                  <c:v>27.75</c:v>
                </c:pt>
                <c:pt idx="8276">
                  <c:v>27.75333333333327</c:v>
                </c:pt>
                <c:pt idx="8277">
                  <c:v>27.756666666666668</c:v>
                </c:pt>
                <c:pt idx="8278">
                  <c:v>27.759999999999987</c:v>
                </c:pt>
                <c:pt idx="8279">
                  <c:v>27.763333333333254</c:v>
                </c:pt>
                <c:pt idx="8280">
                  <c:v>27.766666666666666</c:v>
                </c:pt>
                <c:pt idx="8281">
                  <c:v>27.77</c:v>
                </c:pt>
                <c:pt idx="8282">
                  <c:v>27.773333333333266</c:v>
                </c:pt>
                <c:pt idx="8283">
                  <c:v>27.776666666666667</c:v>
                </c:pt>
                <c:pt idx="8284">
                  <c:v>27.779999999999987</c:v>
                </c:pt>
                <c:pt idx="8285">
                  <c:v>27.783333333333253</c:v>
                </c:pt>
                <c:pt idx="8286">
                  <c:v>27.786666666666662</c:v>
                </c:pt>
                <c:pt idx="8287">
                  <c:v>27.79</c:v>
                </c:pt>
                <c:pt idx="8288">
                  <c:v>27.793333333333262</c:v>
                </c:pt>
                <c:pt idx="8289">
                  <c:v>27.796666666666667</c:v>
                </c:pt>
                <c:pt idx="8290">
                  <c:v>27.8</c:v>
                </c:pt>
                <c:pt idx="8291">
                  <c:v>27.803333333333271</c:v>
                </c:pt>
                <c:pt idx="8292">
                  <c:v>27.806666666666668</c:v>
                </c:pt>
                <c:pt idx="8293">
                  <c:v>27.810000000000027</c:v>
                </c:pt>
                <c:pt idx="8294">
                  <c:v>27.813333333333279</c:v>
                </c:pt>
                <c:pt idx="8295">
                  <c:v>27.816666666666691</c:v>
                </c:pt>
                <c:pt idx="8296">
                  <c:v>27.82</c:v>
                </c:pt>
                <c:pt idx="8297">
                  <c:v>27.82333333333327</c:v>
                </c:pt>
                <c:pt idx="8298">
                  <c:v>27.826666666666668</c:v>
                </c:pt>
                <c:pt idx="8299">
                  <c:v>27.830000000000005</c:v>
                </c:pt>
                <c:pt idx="8300">
                  <c:v>27.833333333333279</c:v>
                </c:pt>
                <c:pt idx="8301">
                  <c:v>27.836666666666691</c:v>
                </c:pt>
                <c:pt idx="8302">
                  <c:v>27.84</c:v>
                </c:pt>
                <c:pt idx="8303">
                  <c:v>27.84333333333327</c:v>
                </c:pt>
                <c:pt idx="8304">
                  <c:v>27.846666666666668</c:v>
                </c:pt>
                <c:pt idx="8305">
                  <c:v>27.85</c:v>
                </c:pt>
                <c:pt idx="8306">
                  <c:v>27.853333333333282</c:v>
                </c:pt>
                <c:pt idx="8307">
                  <c:v>27.85666666666669</c:v>
                </c:pt>
                <c:pt idx="8308">
                  <c:v>27.86</c:v>
                </c:pt>
                <c:pt idx="8309">
                  <c:v>27.863333333333266</c:v>
                </c:pt>
                <c:pt idx="8310">
                  <c:v>27.866666666666667</c:v>
                </c:pt>
                <c:pt idx="8311">
                  <c:v>27.87</c:v>
                </c:pt>
                <c:pt idx="8312">
                  <c:v>27.873333333333278</c:v>
                </c:pt>
                <c:pt idx="8313">
                  <c:v>27.876666666666665</c:v>
                </c:pt>
                <c:pt idx="8314">
                  <c:v>27.88</c:v>
                </c:pt>
                <c:pt idx="8315">
                  <c:v>27.883333333333262</c:v>
                </c:pt>
                <c:pt idx="8316">
                  <c:v>27.886666666666667</c:v>
                </c:pt>
                <c:pt idx="8317">
                  <c:v>27.89</c:v>
                </c:pt>
                <c:pt idx="8318">
                  <c:v>27.89333333333327</c:v>
                </c:pt>
                <c:pt idx="8319">
                  <c:v>27.896666666666668</c:v>
                </c:pt>
                <c:pt idx="8320">
                  <c:v>27.9</c:v>
                </c:pt>
                <c:pt idx="8321">
                  <c:v>27.903333333333258</c:v>
                </c:pt>
                <c:pt idx="8322">
                  <c:v>27.906666666666666</c:v>
                </c:pt>
                <c:pt idx="8323">
                  <c:v>27.91</c:v>
                </c:pt>
                <c:pt idx="8324">
                  <c:v>27.91333333333327</c:v>
                </c:pt>
                <c:pt idx="8325">
                  <c:v>27.916666666666668</c:v>
                </c:pt>
                <c:pt idx="8326">
                  <c:v>27.919999999999987</c:v>
                </c:pt>
                <c:pt idx="8327">
                  <c:v>27.923333333333254</c:v>
                </c:pt>
                <c:pt idx="8328">
                  <c:v>27.926666666666666</c:v>
                </c:pt>
                <c:pt idx="8329">
                  <c:v>27.93</c:v>
                </c:pt>
                <c:pt idx="8330">
                  <c:v>27.93333333333327</c:v>
                </c:pt>
                <c:pt idx="8331">
                  <c:v>27.936666666666667</c:v>
                </c:pt>
                <c:pt idx="8332">
                  <c:v>27.939999999999987</c:v>
                </c:pt>
                <c:pt idx="8333">
                  <c:v>27.943333333333253</c:v>
                </c:pt>
                <c:pt idx="8334">
                  <c:v>27.946666666666662</c:v>
                </c:pt>
                <c:pt idx="8335">
                  <c:v>27.95</c:v>
                </c:pt>
                <c:pt idx="8336">
                  <c:v>27.953333333333262</c:v>
                </c:pt>
                <c:pt idx="8337">
                  <c:v>27.956666666666667</c:v>
                </c:pt>
                <c:pt idx="8338">
                  <c:v>27.959999999999987</c:v>
                </c:pt>
                <c:pt idx="8339">
                  <c:v>27.963333333333249</c:v>
                </c:pt>
                <c:pt idx="8340">
                  <c:v>27.966666666666637</c:v>
                </c:pt>
                <c:pt idx="8341">
                  <c:v>27.97</c:v>
                </c:pt>
                <c:pt idx="8342">
                  <c:v>27.973333333333262</c:v>
                </c:pt>
                <c:pt idx="8343">
                  <c:v>27.976666666666667</c:v>
                </c:pt>
                <c:pt idx="8344">
                  <c:v>27.979999999999986</c:v>
                </c:pt>
                <c:pt idx="8345">
                  <c:v>27.983333333333245</c:v>
                </c:pt>
                <c:pt idx="8346">
                  <c:v>27.98666666666664</c:v>
                </c:pt>
                <c:pt idx="8347">
                  <c:v>27.99</c:v>
                </c:pt>
                <c:pt idx="8348">
                  <c:v>27.993333333333254</c:v>
                </c:pt>
                <c:pt idx="8349">
                  <c:v>27.996666666666666</c:v>
                </c:pt>
                <c:pt idx="8350">
                  <c:v>28</c:v>
                </c:pt>
                <c:pt idx="8351">
                  <c:v>28.00333333333327</c:v>
                </c:pt>
                <c:pt idx="8352">
                  <c:v>28.006666666666668</c:v>
                </c:pt>
                <c:pt idx="8353">
                  <c:v>28.01</c:v>
                </c:pt>
                <c:pt idx="8354">
                  <c:v>28.013333333333282</c:v>
                </c:pt>
                <c:pt idx="8355">
                  <c:v>28.016666666666691</c:v>
                </c:pt>
                <c:pt idx="8356">
                  <c:v>28.02</c:v>
                </c:pt>
                <c:pt idx="8357">
                  <c:v>28.023333333333266</c:v>
                </c:pt>
                <c:pt idx="8358">
                  <c:v>28.026666666666667</c:v>
                </c:pt>
                <c:pt idx="8359">
                  <c:v>28.03</c:v>
                </c:pt>
                <c:pt idx="8360">
                  <c:v>28.033333333333278</c:v>
                </c:pt>
                <c:pt idx="8361">
                  <c:v>28.036666666666665</c:v>
                </c:pt>
                <c:pt idx="8362">
                  <c:v>28.04</c:v>
                </c:pt>
                <c:pt idx="8363">
                  <c:v>28.043333333333262</c:v>
                </c:pt>
                <c:pt idx="8364">
                  <c:v>28.046666666666667</c:v>
                </c:pt>
                <c:pt idx="8365">
                  <c:v>28.05</c:v>
                </c:pt>
                <c:pt idx="8366">
                  <c:v>28.053333333333271</c:v>
                </c:pt>
                <c:pt idx="8367">
                  <c:v>28.056666666666668</c:v>
                </c:pt>
                <c:pt idx="8368">
                  <c:v>28.06</c:v>
                </c:pt>
                <c:pt idx="8369">
                  <c:v>28.063333333333262</c:v>
                </c:pt>
                <c:pt idx="8370">
                  <c:v>28.066666666666666</c:v>
                </c:pt>
                <c:pt idx="8371">
                  <c:v>28.07</c:v>
                </c:pt>
                <c:pt idx="8372">
                  <c:v>28.07333333333327</c:v>
                </c:pt>
                <c:pt idx="8373">
                  <c:v>28.076666666666668</c:v>
                </c:pt>
                <c:pt idx="8374">
                  <c:v>28.08</c:v>
                </c:pt>
                <c:pt idx="8375">
                  <c:v>28.083333333333254</c:v>
                </c:pt>
                <c:pt idx="8376">
                  <c:v>28.086666666666666</c:v>
                </c:pt>
                <c:pt idx="8377">
                  <c:v>28.09</c:v>
                </c:pt>
                <c:pt idx="8378">
                  <c:v>28.09333333333327</c:v>
                </c:pt>
                <c:pt idx="8379">
                  <c:v>28.096666666666668</c:v>
                </c:pt>
                <c:pt idx="8380">
                  <c:v>28.1</c:v>
                </c:pt>
                <c:pt idx="8381">
                  <c:v>28.103333333333282</c:v>
                </c:pt>
                <c:pt idx="8382">
                  <c:v>28.10666666666669</c:v>
                </c:pt>
                <c:pt idx="8383">
                  <c:v>28.110000000000028</c:v>
                </c:pt>
                <c:pt idx="8384">
                  <c:v>28.113333333333294</c:v>
                </c:pt>
                <c:pt idx="8385">
                  <c:v>28.116666666666696</c:v>
                </c:pt>
                <c:pt idx="8386">
                  <c:v>28.12</c:v>
                </c:pt>
                <c:pt idx="8387">
                  <c:v>28.123333333333278</c:v>
                </c:pt>
                <c:pt idx="8388">
                  <c:v>28.126666666666665</c:v>
                </c:pt>
                <c:pt idx="8389">
                  <c:v>28.130000000000027</c:v>
                </c:pt>
                <c:pt idx="8390">
                  <c:v>28.133333333333287</c:v>
                </c:pt>
                <c:pt idx="8391">
                  <c:v>28.136666666666695</c:v>
                </c:pt>
                <c:pt idx="8392">
                  <c:v>28.14</c:v>
                </c:pt>
                <c:pt idx="8393">
                  <c:v>28.14333333333327</c:v>
                </c:pt>
                <c:pt idx="8394">
                  <c:v>28.146666666666668</c:v>
                </c:pt>
                <c:pt idx="8395">
                  <c:v>28.150000000000027</c:v>
                </c:pt>
                <c:pt idx="8396">
                  <c:v>28.153333333333279</c:v>
                </c:pt>
                <c:pt idx="8397">
                  <c:v>28.156666666666691</c:v>
                </c:pt>
                <c:pt idx="8398">
                  <c:v>28.16</c:v>
                </c:pt>
                <c:pt idx="8399">
                  <c:v>28.16333333333327</c:v>
                </c:pt>
                <c:pt idx="8400">
                  <c:v>28.166666666666668</c:v>
                </c:pt>
                <c:pt idx="8401">
                  <c:v>28.17</c:v>
                </c:pt>
                <c:pt idx="8402">
                  <c:v>28.173333333333282</c:v>
                </c:pt>
                <c:pt idx="8403">
                  <c:v>28.176666666666691</c:v>
                </c:pt>
                <c:pt idx="8404">
                  <c:v>28.18</c:v>
                </c:pt>
                <c:pt idx="8405">
                  <c:v>28.18333333333327</c:v>
                </c:pt>
                <c:pt idx="8406">
                  <c:v>28.186666666666667</c:v>
                </c:pt>
                <c:pt idx="8407">
                  <c:v>28.19</c:v>
                </c:pt>
                <c:pt idx="8408">
                  <c:v>28.193333333333278</c:v>
                </c:pt>
                <c:pt idx="8409">
                  <c:v>28.196666666666665</c:v>
                </c:pt>
                <c:pt idx="8410">
                  <c:v>28.2</c:v>
                </c:pt>
                <c:pt idx="8411">
                  <c:v>28.203333333333262</c:v>
                </c:pt>
                <c:pt idx="8412">
                  <c:v>28.206666666666667</c:v>
                </c:pt>
                <c:pt idx="8413">
                  <c:v>28.21</c:v>
                </c:pt>
                <c:pt idx="8414">
                  <c:v>28.213333333333278</c:v>
                </c:pt>
                <c:pt idx="8415">
                  <c:v>28.216666666666665</c:v>
                </c:pt>
                <c:pt idx="8416">
                  <c:v>28.22</c:v>
                </c:pt>
                <c:pt idx="8417">
                  <c:v>28.223333333333262</c:v>
                </c:pt>
                <c:pt idx="8418">
                  <c:v>28.226666666666667</c:v>
                </c:pt>
                <c:pt idx="8419">
                  <c:v>28.23</c:v>
                </c:pt>
                <c:pt idx="8420">
                  <c:v>28.23333333333327</c:v>
                </c:pt>
                <c:pt idx="8421">
                  <c:v>28.236666666666668</c:v>
                </c:pt>
                <c:pt idx="8422">
                  <c:v>28.24</c:v>
                </c:pt>
                <c:pt idx="8423">
                  <c:v>28.243333333333254</c:v>
                </c:pt>
                <c:pt idx="8424">
                  <c:v>28.246666666666666</c:v>
                </c:pt>
                <c:pt idx="8425">
                  <c:v>28.25</c:v>
                </c:pt>
                <c:pt idx="8426">
                  <c:v>28.25333333333327</c:v>
                </c:pt>
                <c:pt idx="8427">
                  <c:v>28.256666666666668</c:v>
                </c:pt>
                <c:pt idx="8428">
                  <c:v>28.259999999999987</c:v>
                </c:pt>
                <c:pt idx="8429">
                  <c:v>28.263333333333254</c:v>
                </c:pt>
                <c:pt idx="8430">
                  <c:v>28.266666666666666</c:v>
                </c:pt>
                <c:pt idx="8431">
                  <c:v>28.27</c:v>
                </c:pt>
                <c:pt idx="8432">
                  <c:v>28.273333333333266</c:v>
                </c:pt>
                <c:pt idx="8433">
                  <c:v>28.276666666666667</c:v>
                </c:pt>
                <c:pt idx="8434">
                  <c:v>28.279999999999987</c:v>
                </c:pt>
                <c:pt idx="8435">
                  <c:v>28.283333333333253</c:v>
                </c:pt>
                <c:pt idx="8436">
                  <c:v>28.286666666666662</c:v>
                </c:pt>
                <c:pt idx="8437">
                  <c:v>28.29</c:v>
                </c:pt>
                <c:pt idx="8438">
                  <c:v>28.293333333333262</c:v>
                </c:pt>
                <c:pt idx="8439">
                  <c:v>28.296666666666667</c:v>
                </c:pt>
                <c:pt idx="8440">
                  <c:v>28.3</c:v>
                </c:pt>
                <c:pt idx="8441">
                  <c:v>28.303333333333271</c:v>
                </c:pt>
                <c:pt idx="8442">
                  <c:v>28.306666666666668</c:v>
                </c:pt>
                <c:pt idx="8443">
                  <c:v>28.310000000000027</c:v>
                </c:pt>
                <c:pt idx="8444">
                  <c:v>28.313333333333279</c:v>
                </c:pt>
                <c:pt idx="8445">
                  <c:v>28.316666666666691</c:v>
                </c:pt>
                <c:pt idx="8446">
                  <c:v>28.32</c:v>
                </c:pt>
                <c:pt idx="8447">
                  <c:v>28.32333333333327</c:v>
                </c:pt>
                <c:pt idx="8448">
                  <c:v>28.326666666666668</c:v>
                </c:pt>
                <c:pt idx="8449">
                  <c:v>28.330000000000005</c:v>
                </c:pt>
                <c:pt idx="8450">
                  <c:v>28.333333333333279</c:v>
                </c:pt>
                <c:pt idx="8451">
                  <c:v>28.336666666666691</c:v>
                </c:pt>
                <c:pt idx="8452">
                  <c:v>28.34</c:v>
                </c:pt>
                <c:pt idx="8453">
                  <c:v>28.34333333333327</c:v>
                </c:pt>
                <c:pt idx="8454">
                  <c:v>28.346666666666668</c:v>
                </c:pt>
                <c:pt idx="8455">
                  <c:v>28.35</c:v>
                </c:pt>
                <c:pt idx="8456">
                  <c:v>28.353333333333282</c:v>
                </c:pt>
                <c:pt idx="8457">
                  <c:v>28.35666666666669</c:v>
                </c:pt>
                <c:pt idx="8458">
                  <c:v>28.36</c:v>
                </c:pt>
                <c:pt idx="8459">
                  <c:v>28.363333333333266</c:v>
                </c:pt>
                <c:pt idx="8460">
                  <c:v>28.366666666666667</c:v>
                </c:pt>
                <c:pt idx="8461">
                  <c:v>28.37</c:v>
                </c:pt>
                <c:pt idx="8462">
                  <c:v>28.373333333333278</c:v>
                </c:pt>
                <c:pt idx="8463">
                  <c:v>28.376666666666665</c:v>
                </c:pt>
                <c:pt idx="8464">
                  <c:v>28.38</c:v>
                </c:pt>
                <c:pt idx="8465">
                  <c:v>28.383333333333262</c:v>
                </c:pt>
                <c:pt idx="8466">
                  <c:v>28.386666666666667</c:v>
                </c:pt>
                <c:pt idx="8467">
                  <c:v>28.39</c:v>
                </c:pt>
                <c:pt idx="8468">
                  <c:v>28.39333333333327</c:v>
                </c:pt>
                <c:pt idx="8469">
                  <c:v>28.396666666666668</c:v>
                </c:pt>
                <c:pt idx="8470">
                  <c:v>28.4</c:v>
                </c:pt>
                <c:pt idx="8471">
                  <c:v>28.403333333333258</c:v>
                </c:pt>
                <c:pt idx="8472">
                  <c:v>28.406666666666666</c:v>
                </c:pt>
                <c:pt idx="8473">
                  <c:v>28.41</c:v>
                </c:pt>
                <c:pt idx="8474">
                  <c:v>28.41333333333327</c:v>
                </c:pt>
                <c:pt idx="8475">
                  <c:v>28.416666666666668</c:v>
                </c:pt>
                <c:pt idx="8476">
                  <c:v>28.419999999999987</c:v>
                </c:pt>
                <c:pt idx="8477">
                  <c:v>28.423333333333254</c:v>
                </c:pt>
                <c:pt idx="8478">
                  <c:v>28.426666666666666</c:v>
                </c:pt>
                <c:pt idx="8479">
                  <c:v>28.43</c:v>
                </c:pt>
                <c:pt idx="8480">
                  <c:v>28.43333333333327</c:v>
                </c:pt>
                <c:pt idx="8481">
                  <c:v>28.436666666666667</c:v>
                </c:pt>
                <c:pt idx="8482">
                  <c:v>28.439999999999987</c:v>
                </c:pt>
                <c:pt idx="8483">
                  <c:v>28.443333333333253</c:v>
                </c:pt>
                <c:pt idx="8484">
                  <c:v>28.446666666666662</c:v>
                </c:pt>
                <c:pt idx="8485">
                  <c:v>28.45</c:v>
                </c:pt>
                <c:pt idx="8486">
                  <c:v>28.453333333333262</c:v>
                </c:pt>
                <c:pt idx="8487">
                  <c:v>28.456666666666667</c:v>
                </c:pt>
                <c:pt idx="8488">
                  <c:v>28.459999999999987</c:v>
                </c:pt>
                <c:pt idx="8489">
                  <c:v>28.463333333333249</c:v>
                </c:pt>
                <c:pt idx="8490">
                  <c:v>28.466666666666637</c:v>
                </c:pt>
                <c:pt idx="8491">
                  <c:v>28.47</c:v>
                </c:pt>
                <c:pt idx="8492">
                  <c:v>28.473333333333262</c:v>
                </c:pt>
                <c:pt idx="8493">
                  <c:v>28.476666666666667</c:v>
                </c:pt>
                <c:pt idx="8494">
                  <c:v>28.479999999999986</c:v>
                </c:pt>
                <c:pt idx="8495">
                  <c:v>28.483333333333245</c:v>
                </c:pt>
                <c:pt idx="8496">
                  <c:v>28.48666666666664</c:v>
                </c:pt>
                <c:pt idx="8497">
                  <c:v>28.49</c:v>
                </c:pt>
                <c:pt idx="8498">
                  <c:v>28.493333333333254</c:v>
                </c:pt>
                <c:pt idx="8499">
                  <c:v>28.496666666666666</c:v>
                </c:pt>
                <c:pt idx="8500">
                  <c:v>28.5</c:v>
                </c:pt>
                <c:pt idx="8501">
                  <c:v>28.50333333333327</c:v>
                </c:pt>
                <c:pt idx="8502">
                  <c:v>28.506666666666668</c:v>
                </c:pt>
                <c:pt idx="8503">
                  <c:v>28.51</c:v>
                </c:pt>
                <c:pt idx="8504">
                  <c:v>28.513333333333282</c:v>
                </c:pt>
                <c:pt idx="8505">
                  <c:v>28.516666666666691</c:v>
                </c:pt>
                <c:pt idx="8506">
                  <c:v>28.52</c:v>
                </c:pt>
                <c:pt idx="8507">
                  <c:v>28.523333333333266</c:v>
                </c:pt>
                <c:pt idx="8508">
                  <c:v>28.526666666666667</c:v>
                </c:pt>
                <c:pt idx="8509">
                  <c:v>28.53</c:v>
                </c:pt>
                <c:pt idx="8510">
                  <c:v>28.533333333333278</c:v>
                </c:pt>
                <c:pt idx="8511">
                  <c:v>28.536666666666665</c:v>
                </c:pt>
                <c:pt idx="8512">
                  <c:v>28.54</c:v>
                </c:pt>
                <c:pt idx="8513">
                  <c:v>28.543333333333262</c:v>
                </c:pt>
                <c:pt idx="8514">
                  <c:v>28.546666666666667</c:v>
                </c:pt>
                <c:pt idx="8515">
                  <c:v>28.55</c:v>
                </c:pt>
                <c:pt idx="8516">
                  <c:v>28.553333333333271</c:v>
                </c:pt>
                <c:pt idx="8517">
                  <c:v>28.556666666666668</c:v>
                </c:pt>
                <c:pt idx="8518">
                  <c:v>28.56</c:v>
                </c:pt>
                <c:pt idx="8519">
                  <c:v>28.563333333333262</c:v>
                </c:pt>
                <c:pt idx="8520">
                  <c:v>28.566666666666666</c:v>
                </c:pt>
                <c:pt idx="8521">
                  <c:v>28.57</c:v>
                </c:pt>
                <c:pt idx="8522">
                  <c:v>28.57333333333327</c:v>
                </c:pt>
                <c:pt idx="8523">
                  <c:v>28.576666666666668</c:v>
                </c:pt>
                <c:pt idx="8524">
                  <c:v>28.58</c:v>
                </c:pt>
                <c:pt idx="8525">
                  <c:v>28.583333333333254</c:v>
                </c:pt>
                <c:pt idx="8526">
                  <c:v>28.586666666666666</c:v>
                </c:pt>
                <c:pt idx="8527">
                  <c:v>28.59</c:v>
                </c:pt>
                <c:pt idx="8528">
                  <c:v>28.59333333333327</c:v>
                </c:pt>
                <c:pt idx="8529">
                  <c:v>28.596666666666668</c:v>
                </c:pt>
                <c:pt idx="8530">
                  <c:v>28.6</c:v>
                </c:pt>
                <c:pt idx="8531">
                  <c:v>28.603333333333282</c:v>
                </c:pt>
                <c:pt idx="8532">
                  <c:v>28.60666666666669</c:v>
                </c:pt>
                <c:pt idx="8533">
                  <c:v>28.610000000000028</c:v>
                </c:pt>
                <c:pt idx="8534">
                  <c:v>28.613333333333294</c:v>
                </c:pt>
                <c:pt idx="8535">
                  <c:v>28.616666666666696</c:v>
                </c:pt>
                <c:pt idx="8536">
                  <c:v>28.62</c:v>
                </c:pt>
                <c:pt idx="8537">
                  <c:v>28.623333333333278</c:v>
                </c:pt>
                <c:pt idx="8538">
                  <c:v>28.626666666666665</c:v>
                </c:pt>
                <c:pt idx="8539">
                  <c:v>28.630000000000027</c:v>
                </c:pt>
                <c:pt idx="8540">
                  <c:v>28.633333333333287</c:v>
                </c:pt>
                <c:pt idx="8541">
                  <c:v>28.636666666666695</c:v>
                </c:pt>
                <c:pt idx="8542">
                  <c:v>28.64</c:v>
                </c:pt>
                <c:pt idx="8543">
                  <c:v>28.64333333333327</c:v>
                </c:pt>
                <c:pt idx="8544">
                  <c:v>28.646666666666668</c:v>
                </c:pt>
                <c:pt idx="8545">
                  <c:v>28.650000000000027</c:v>
                </c:pt>
                <c:pt idx="8546">
                  <c:v>28.653333333333279</c:v>
                </c:pt>
                <c:pt idx="8547">
                  <c:v>28.656666666666691</c:v>
                </c:pt>
                <c:pt idx="8548">
                  <c:v>28.66</c:v>
                </c:pt>
                <c:pt idx="8549">
                  <c:v>28.66333333333327</c:v>
                </c:pt>
                <c:pt idx="8550">
                  <c:v>28.666666666666668</c:v>
                </c:pt>
                <c:pt idx="8551">
                  <c:v>28.67</c:v>
                </c:pt>
                <c:pt idx="8552">
                  <c:v>28.673333333333282</c:v>
                </c:pt>
                <c:pt idx="8553">
                  <c:v>28.676666666666691</c:v>
                </c:pt>
                <c:pt idx="8554">
                  <c:v>28.68</c:v>
                </c:pt>
                <c:pt idx="8555">
                  <c:v>28.68333333333327</c:v>
                </c:pt>
                <c:pt idx="8556">
                  <c:v>28.686666666666667</c:v>
                </c:pt>
                <c:pt idx="8557">
                  <c:v>28.69</c:v>
                </c:pt>
                <c:pt idx="8558">
                  <c:v>28.693333333333278</c:v>
                </c:pt>
                <c:pt idx="8559">
                  <c:v>28.696666666666665</c:v>
                </c:pt>
                <c:pt idx="8560">
                  <c:v>28.7</c:v>
                </c:pt>
                <c:pt idx="8561">
                  <c:v>28.703333333333262</c:v>
                </c:pt>
                <c:pt idx="8562">
                  <c:v>28.706666666666667</c:v>
                </c:pt>
                <c:pt idx="8563">
                  <c:v>28.71</c:v>
                </c:pt>
                <c:pt idx="8564">
                  <c:v>28.713333333333278</c:v>
                </c:pt>
                <c:pt idx="8565">
                  <c:v>28.716666666666665</c:v>
                </c:pt>
                <c:pt idx="8566">
                  <c:v>28.72</c:v>
                </c:pt>
                <c:pt idx="8567">
                  <c:v>28.723333333333262</c:v>
                </c:pt>
                <c:pt idx="8568">
                  <c:v>28.726666666666667</c:v>
                </c:pt>
                <c:pt idx="8569">
                  <c:v>28.73</c:v>
                </c:pt>
                <c:pt idx="8570">
                  <c:v>28.73333333333327</c:v>
                </c:pt>
                <c:pt idx="8571">
                  <c:v>28.736666666666668</c:v>
                </c:pt>
                <c:pt idx="8572">
                  <c:v>28.74</c:v>
                </c:pt>
                <c:pt idx="8573">
                  <c:v>28.743333333333254</c:v>
                </c:pt>
                <c:pt idx="8574">
                  <c:v>28.746666666666666</c:v>
                </c:pt>
                <c:pt idx="8575">
                  <c:v>28.75</c:v>
                </c:pt>
                <c:pt idx="8576">
                  <c:v>28.75333333333327</c:v>
                </c:pt>
                <c:pt idx="8577">
                  <c:v>28.756666666666668</c:v>
                </c:pt>
                <c:pt idx="8578">
                  <c:v>28.759999999999987</c:v>
                </c:pt>
                <c:pt idx="8579">
                  <c:v>28.763333333333254</c:v>
                </c:pt>
                <c:pt idx="8580">
                  <c:v>28.766666666666666</c:v>
                </c:pt>
                <c:pt idx="8581">
                  <c:v>28.77</c:v>
                </c:pt>
                <c:pt idx="8582">
                  <c:v>28.773333333333266</c:v>
                </c:pt>
                <c:pt idx="8583">
                  <c:v>28.776666666666667</c:v>
                </c:pt>
                <c:pt idx="8584">
                  <c:v>28.779999999999987</c:v>
                </c:pt>
                <c:pt idx="8585">
                  <c:v>28.783333333333253</c:v>
                </c:pt>
                <c:pt idx="8586">
                  <c:v>28.786666666666662</c:v>
                </c:pt>
                <c:pt idx="8587">
                  <c:v>28.79</c:v>
                </c:pt>
                <c:pt idx="8588">
                  <c:v>28.793333333333262</c:v>
                </c:pt>
                <c:pt idx="8589">
                  <c:v>28.796666666666667</c:v>
                </c:pt>
                <c:pt idx="8590">
                  <c:v>28.8</c:v>
                </c:pt>
                <c:pt idx="8591">
                  <c:v>28.803333333333271</c:v>
                </c:pt>
                <c:pt idx="8592">
                  <c:v>28.806666666666668</c:v>
                </c:pt>
                <c:pt idx="8593">
                  <c:v>28.810000000000027</c:v>
                </c:pt>
                <c:pt idx="8594">
                  <c:v>28.813333333333279</c:v>
                </c:pt>
                <c:pt idx="8595">
                  <c:v>28.816666666666691</c:v>
                </c:pt>
                <c:pt idx="8596">
                  <c:v>28.82</c:v>
                </c:pt>
                <c:pt idx="8597">
                  <c:v>28.82333333333327</c:v>
                </c:pt>
                <c:pt idx="8598">
                  <c:v>28.826666666666668</c:v>
                </c:pt>
                <c:pt idx="8599">
                  <c:v>28.830000000000005</c:v>
                </c:pt>
                <c:pt idx="8600">
                  <c:v>28.833333333333279</c:v>
                </c:pt>
                <c:pt idx="8601">
                  <c:v>28.836666666666691</c:v>
                </c:pt>
                <c:pt idx="8602">
                  <c:v>28.84</c:v>
                </c:pt>
                <c:pt idx="8603">
                  <c:v>28.84333333333327</c:v>
                </c:pt>
                <c:pt idx="8604">
                  <c:v>28.846666666666668</c:v>
                </c:pt>
                <c:pt idx="8605">
                  <c:v>28.85</c:v>
                </c:pt>
                <c:pt idx="8606">
                  <c:v>28.853333333333282</c:v>
                </c:pt>
                <c:pt idx="8607">
                  <c:v>28.85666666666669</c:v>
                </c:pt>
                <c:pt idx="8608">
                  <c:v>28.86</c:v>
                </c:pt>
                <c:pt idx="8609">
                  <c:v>28.863333333333266</c:v>
                </c:pt>
                <c:pt idx="8610">
                  <c:v>28.866666666666667</c:v>
                </c:pt>
                <c:pt idx="8611">
                  <c:v>28.87</c:v>
                </c:pt>
                <c:pt idx="8612">
                  <c:v>28.873333333333278</c:v>
                </c:pt>
                <c:pt idx="8613">
                  <c:v>28.876666666666665</c:v>
                </c:pt>
                <c:pt idx="8614">
                  <c:v>28.88</c:v>
                </c:pt>
                <c:pt idx="8615">
                  <c:v>28.883333333333262</c:v>
                </c:pt>
                <c:pt idx="8616">
                  <c:v>28.886666666666667</c:v>
                </c:pt>
                <c:pt idx="8617">
                  <c:v>28.89</c:v>
                </c:pt>
                <c:pt idx="8618">
                  <c:v>28.89333333333327</c:v>
                </c:pt>
                <c:pt idx="8619">
                  <c:v>28.896666666666668</c:v>
                </c:pt>
                <c:pt idx="8620">
                  <c:v>28.9</c:v>
                </c:pt>
                <c:pt idx="8621">
                  <c:v>28.903333333333258</c:v>
                </c:pt>
                <c:pt idx="8622">
                  <c:v>28.906666666666666</c:v>
                </c:pt>
                <c:pt idx="8623">
                  <c:v>28.91</c:v>
                </c:pt>
                <c:pt idx="8624">
                  <c:v>28.91333333333327</c:v>
                </c:pt>
                <c:pt idx="8625">
                  <c:v>28.916666666666668</c:v>
                </c:pt>
                <c:pt idx="8626">
                  <c:v>28.919999999999987</c:v>
                </c:pt>
                <c:pt idx="8627">
                  <c:v>28.923333333333254</c:v>
                </c:pt>
                <c:pt idx="8628">
                  <c:v>28.926666666666666</c:v>
                </c:pt>
                <c:pt idx="8629">
                  <c:v>28.93</c:v>
                </c:pt>
                <c:pt idx="8630">
                  <c:v>28.93333333333327</c:v>
                </c:pt>
                <c:pt idx="8631">
                  <c:v>28.936666666666667</c:v>
                </c:pt>
                <c:pt idx="8632">
                  <c:v>28.939999999999987</c:v>
                </c:pt>
                <c:pt idx="8633">
                  <c:v>28.943333333333253</c:v>
                </c:pt>
                <c:pt idx="8634">
                  <c:v>28.946666666666662</c:v>
                </c:pt>
                <c:pt idx="8635">
                  <c:v>28.95</c:v>
                </c:pt>
                <c:pt idx="8636">
                  <c:v>28.953333333333262</c:v>
                </c:pt>
                <c:pt idx="8637">
                  <c:v>28.956666666666667</c:v>
                </c:pt>
                <c:pt idx="8638">
                  <c:v>28.959999999999987</c:v>
                </c:pt>
                <c:pt idx="8639">
                  <c:v>28.963333333333249</c:v>
                </c:pt>
                <c:pt idx="8640">
                  <c:v>28.966666666666637</c:v>
                </c:pt>
                <c:pt idx="8641">
                  <c:v>28.97</c:v>
                </c:pt>
                <c:pt idx="8642">
                  <c:v>28.973333333333262</c:v>
                </c:pt>
                <c:pt idx="8643">
                  <c:v>28.976666666666667</c:v>
                </c:pt>
                <c:pt idx="8644">
                  <c:v>28.979999999999986</c:v>
                </c:pt>
                <c:pt idx="8645">
                  <c:v>28.983333333333245</c:v>
                </c:pt>
                <c:pt idx="8646">
                  <c:v>28.98666666666664</c:v>
                </c:pt>
                <c:pt idx="8647">
                  <c:v>28.99</c:v>
                </c:pt>
                <c:pt idx="8648">
                  <c:v>28.993333333333254</c:v>
                </c:pt>
                <c:pt idx="8649">
                  <c:v>28.996666666666666</c:v>
                </c:pt>
                <c:pt idx="8650">
                  <c:v>29</c:v>
                </c:pt>
                <c:pt idx="8651">
                  <c:v>29.00333333333327</c:v>
                </c:pt>
                <c:pt idx="8652">
                  <c:v>29.006666666666668</c:v>
                </c:pt>
                <c:pt idx="8653">
                  <c:v>29.01</c:v>
                </c:pt>
                <c:pt idx="8654">
                  <c:v>29.013333333333282</c:v>
                </c:pt>
                <c:pt idx="8655">
                  <c:v>29.016666666666691</c:v>
                </c:pt>
                <c:pt idx="8656">
                  <c:v>29.02</c:v>
                </c:pt>
                <c:pt idx="8657">
                  <c:v>29.023333333333266</c:v>
                </c:pt>
                <c:pt idx="8658">
                  <c:v>29.026666666666667</c:v>
                </c:pt>
                <c:pt idx="8659">
                  <c:v>29.03</c:v>
                </c:pt>
                <c:pt idx="8660">
                  <c:v>29.033333333333278</c:v>
                </c:pt>
                <c:pt idx="8661">
                  <c:v>29.036666666666665</c:v>
                </c:pt>
                <c:pt idx="8662">
                  <c:v>29.04</c:v>
                </c:pt>
                <c:pt idx="8663">
                  <c:v>29.043333333333262</c:v>
                </c:pt>
                <c:pt idx="8664">
                  <c:v>29.046666666666667</c:v>
                </c:pt>
                <c:pt idx="8665">
                  <c:v>29.05</c:v>
                </c:pt>
                <c:pt idx="8666">
                  <c:v>29.053333333333271</c:v>
                </c:pt>
                <c:pt idx="8667">
                  <c:v>29.056666666666668</c:v>
                </c:pt>
                <c:pt idx="8668">
                  <c:v>29.06</c:v>
                </c:pt>
                <c:pt idx="8669">
                  <c:v>29.063333333333262</c:v>
                </c:pt>
                <c:pt idx="8670">
                  <c:v>29.066666666666666</c:v>
                </c:pt>
                <c:pt idx="8671">
                  <c:v>29.07</c:v>
                </c:pt>
                <c:pt idx="8672">
                  <c:v>29.07333333333327</c:v>
                </c:pt>
                <c:pt idx="8673">
                  <c:v>29.076666666666668</c:v>
                </c:pt>
                <c:pt idx="8674">
                  <c:v>29.08</c:v>
                </c:pt>
                <c:pt idx="8675">
                  <c:v>29.083333333333254</c:v>
                </c:pt>
                <c:pt idx="8676">
                  <c:v>29.086666666666666</c:v>
                </c:pt>
                <c:pt idx="8677">
                  <c:v>29.09</c:v>
                </c:pt>
                <c:pt idx="8678">
                  <c:v>29.09333333333327</c:v>
                </c:pt>
                <c:pt idx="8679">
                  <c:v>29.096666666666668</c:v>
                </c:pt>
                <c:pt idx="8680">
                  <c:v>29.1</c:v>
                </c:pt>
                <c:pt idx="8681">
                  <c:v>29.103333333333282</c:v>
                </c:pt>
                <c:pt idx="8682">
                  <c:v>29.10666666666669</c:v>
                </c:pt>
                <c:pt idx="8683">
                  <c:v>29.110000000000028</c:v>
                </c:pt>
                <c:pt idx="8684">
                  <c:v>29.113333333333294</c:v>
                </c:pt>
                <c:pt idx="8685">
                  <c:v>29.116666666666696</c:v>
                </c:pt>
                <c:pt idx="8686">
                  <c:v>29.12</c:v>
                </c:pt>
                <c:pt idx="8687">
                  <c:v>29.123333333333278</c:v>
                </c:pt>
                <c:pt idx="8688">
                  <c:v>29.126666666666665</c:v>
                </c:pt>
                <c:pt idx="8689">
                  <c:v>29.130000000000027</c:v>
                </c:pt>
                <c:pt idx="8690">
                  <c:v>29.133333333333287</c:v>
                </c:pt>
                <c:pt idx="8691">
                  <c:v>29.136666666666695</c:v>
                </c:pt>
                <c:pt idx="8692">
                  <c:v>29.14</c:v>
                </c:pt>
                <c:pt idx="8693">
                  <c:v>29.14333333333327</c:v>
                </c:pt>
                <c:pt idx="8694">
                  <c:v>29.146666666666668</c:v>
                </c:pt>
                <c:pt idx="8695">
                  <c:v>29.150000000000027</c:v>
                </c:pt>
                <c:pt idx="8696">
                  <c:v>29.153333333333279</c:v>
                </c:pt>
                <c:pt idx="8697">
                  <c:v>29.156666666666691</c:v>
                </c:pt>
                <c:pt idx="8698">
                  <c:v>29.16</c:v>
                </c:pt>
                <c:pt idx="8699">
                  <c:v>29.16333333333327</c:v>
                </c:pt>
                <c:pt idx="8700">
                  <c:v>29.166666666666668</c:v>
                </c:pt>
                <c:pt idx="8701">
                  <c:v>29.17</c:v>
                </c:pt>
                <c:pt idx="8702">
                  <c:v>29.173333333333282</c:v>
                </c:pt>
                <c:pt idx="8703">
                  <c:v>29.176666666666691</c:v>
                </c:pt>
                <c:pt idx="8704">
                  <c:v>29.18</c:v>
                </c:pt>
                <c:pt idx="8705">
                  <c:v>29.18333333333327</c:v>
                </c:pt>
                <c:pt idx="8706">
                  <c:v>29.186666666666667</c:v>
                </c:pt>
                <c:pt idx="8707">
                  <c:v>29.19</c:v>
                </c:pt>
                <c:pt idx="8708">
                  <c:v>29.193333333333278</c:v>
                </c:pt>
                <c:pt idx="8709">
                  <c:v>29.196666666666665</c:v>
                </c:pt>
                <c:pt idx="8710">
                  <c:v>29.2</c:v>
                </c:pt>
                <c:pt idx="8711">
                  <c:v>29.203333333333262</c:v>
                </c:pt>
                <c:pt idx="8712">
                  <c:v>29.206666666666667</c:v>
                </c:pt>
                <c:pt idx="8713">
                  <c:v>29.21</c:v>
                </c:pt>
                <c:pt idx="8714">
                  <c:v>29.213333333333278</c:v>
                </c:pt>
                <c:pt idx="8715">
                  <c:v>29.216666666666665</c:v>
                </c:pt>
                <c:pt idx="8716">
                  <c:v>29.22</c:v>
                </c:pt>
                <c:pt idx="8717">
                  <c:v>29.223333333333262</c:v>
                </c:pt>
                <c:pt idx="8718">
                  <c:v>29.226666666666667</c:v>
                </c:pt>
                <c:pt idx="8719">
                  <c:v>29.23</c:v>
                </c:pt>
                <c:pt idx="8720">
                  <c:v>29.23333333333327</c:v>
                </c:pt>
                <c:pt idx="8721">
                  <c:v>29.236666666666668</c:v>
                </c:pt>
                <c:pt idx="8722">
                  <c:v>29.24</c:v>
                </c:pt>
                <c:pt idx="8723">
                  <c:v>29.243333333333254</c:v>
                </c:pt>
                <c:pt idx="8724">
                  <c:v>29.246666666666666</c:v>
                </c:pt>
                <c:pt idx="8725">
                  <c:v>29.25</c:v>
                </c:pt>
                <c:pt idx="8726">
                  <c:v>29.25333333333327</c:v>
                </c:pt>
                <c:pt idx="8727">
                  <c:v>29.256666666666668</c:v>
                </c:pt>
                <c:pt idx="8728">
                  <c:v>29.259999999999987</c:v>
                </c:pt>
                <c:pt idx="8729">
                  <c:v>29.263333333333254</c:v>
                </c:pt>
                <c:pt idx="8730">
                  <c:v>29.266666666666666</c:v>
                </c:pt>
                <c:pt idx="8731">
                  <c:v>29.27</c:v>
                </c:pt>
                <c:pt idx="8732">
                  <c:v>29.273333333333266</c:v>
                </c:pt>
                <c:pt idx="8733">
                  <c:v>29.276666666666667</c:v>
                </c:pt>
                <c:pt idx="8734">
                  <c:v>29.279999999999987</c:v>
                </c:pt>
                <c:pt idx="8735">
                  <c:v>29.283333333333253</c:v>
                </c:pt>
                <c:pt idx="8736">
                  <c:v>29.286666666666662</c:v>
                </c:pt>
                <c:pt idx="8737">
                  <c:v>29.29</c:v>
                </c:pt>
                <c:pt idx="8738">
                  <c:v>29.293333333333262</c:v>
                </c:pt>
                <c:pt idx="8739">
                  <c:v>29.296666666666667</c:v>
                </c:pt>
                <c:pt idx="8740">
                  <c:v>29.3</c:v>
                </c:pt>
                <c:pt idx="8741">
                  <c:v>29.303333333333271</c:v>
                </c:pt>
                <c:pt idx="8742">
                  <c:v>29.306666666666668</c:v>
                </c:pt>
                <c:pt idx="8743">
                  <c:v>29.310000000000027</c:v>
                </c:pt>
                <c:pt idx="8744">
                  <c:v>29.313333333333279</c:v>
                </c:pt>
                <c:pt idx="8745">
                  <c:v>29.316666666666691</c:v>
                </c:pt>
                <c:pt idx="8746">
                  <c:v>29.32</c:v>
                </c:pt>
                <c:pt idx="8747">
                  <c:v>29.32333333333327</c:v>
                </c:pt>
                <c:pt idx="8748">
                  <c:v>29.326666666666668</c:v>
                </c:pt>
                <c:pt idx="8749">
                  <c:v>29.330000000000005</c:v>
                </c:pt>
                <c:pt idx="8750">
                  <c:v>29.333333333333279</c:v>
                </c:pt>
                <c:pt idx="8751">
                  <c:v>29.336666666666691</c:v>
                </c:pt>
                <c:pt idx="8752">
                  <c:v>29.34</c:v>
                </c:pt>
                <c:pt idx="8753">
                  <c:v>29.34333333333327</c:v>
                </c:pt>
                <c:pt idx="8754">
                  <c:v>29.346666666666668</c:v>
                </c:pt>
                <c:pt idx="8755">
                  <c:v>29.35</c:v>
                </c:pt>
                <c:pt idx="8756">
                  <c:v>29.353333333333282</c:v>
                </c:pt>
                <c:pt idx="8757">
                  <c:v>29.35666666666669</c:v>
                </c:pt>
                <c:pt idx="8758">
                  <c:v>29.36</c:v>
                </c:pt>
                <c:pt idx="8759">
                  <c:v>29.363333333333266</c:v>
                </c:pt>
                <c:pt idx="8760">
                  <c:v>29.366666666666667</c:v>
                </c:pt>
                <c:pt idx="8761">
                  <c:v>29.37</c:v>
                </c:pt>
                <c:pt idx="8762">
                  <c:v>29.373333333333278</c:v>
                </c:pt>
                <c:pt idx="8763">
                  <c:v>29.376666666666665</c:v>
                </c:pt>
                <c:pt idx="8764">
                  <c:v>29.38</c:v>
                </c:pt>
                <c:pt idx="8765">
                  <c:v>29.383333333333262</c:v>
                </c:pt>
                <c:pt idx="8766">
                  <c:v>29.386666666666667</c:v>
                </c:pt>
                <c:pt idx="8767">
                  <c:v>29.39</c:v>
                </c:pt>
                <c:pt idx="8768">
                  <c:v>29.39333333333327</c:v>
                </c:pt>
                <c:pt idx="8769">
                  <c:v>29.396666666666668</c:v>
                </c:pt>
                <c:pt idx="8770">
                  <c:v>29.4</c:v>
                </c:pt>
                <c:pt idx="8771">
                  <c:v>29.403333333333258</c:v>
                </c:pt>
                <c:pt idx="8772">
                  <c:v>29.406666666666666</c:v>
                </c:pt>
                <c:pt idx="8773">
                  <c:v>29.41</c:v>
                </c:pt>
                <c:pt idx="8774">
                  <c:v>29.41333333333327</c:v>
                </c:pt>
                <c:pt idx="8775">
                  <c:v>29.416666666666668</c:v>
                </c:pt>
                <c:pt idx="8776">
                  <c:v>29.419999999999987</c:v>
                </c:pt>
                <c:pt idx="8777">
                  <c:v>29.423333333333254</c:v>
                </c:pt>
                <c:pt idx="8778">
                  <c:v>29.426666666666666</c:v>
                </c:pt>
                <c:pt idx="8779">
                  <c:v>29.43</c:v>
                </c:pt>
                <c:pt idx="8780">
                  <c:v>29.43333333333327</c:v>
                </c:pt>
                <c:pt idx="8781">
                  <c:v>29.436666666666667</c:v>
                </c:pt>
                <c:pt idx="8782">
                  <c:v>29.439999999999987</c:v>
                </c:pt>
                <c:pt idx="8783">
                  <c:v>29.443333333333253</c:v>
                </c:pt>
                <c:pt idx="8784">
                  <c:v>29.446666666666662</c:v>
                </c:pt>
                <c:pt idx="8785">
                  <c:v>29.45</c:v>
                </c:pt>
                <c:pt idx="8786">
                  <c:v>29.453333333333262</c:v>
                </c:pt>
                <c:pt idx="8787">
                  <c:v>29.456666666666667</c:v>
                </c:pt>
                <c:pt idx="8788">
                  <c:v>29.459999999999987</c:v>
                </c:pt>
                <c:pt idx="8789">
                  <c:v>29.463333333333249</c:v>
                </c:pt>
                <c:pt idx="8790">
                  <c:v>29.466666666666637</c:v>
                </c:pt>
                <c:pt idx="8791">
                  <c:v>29.47</c:v>
                </c:pt>
                <c:pt idx="8792">
                  <c:v>29.473333333333262</c:v>
                </c:pt>
                <c:pt idx="8793">
                  <c:v>29.476666666666667</c:v>
                </c:pt>
                <c:pt idx="8794">
                  <c:v>29.479999999999986</c:v>
                </c:pt>
                <c:pt idx="8795">
                  <c:v>29.483333333333245</c:v>
                </c:pt>
                <c:pt idx="8796">
                  <c:v>29.48666666666664</c:v>
                </c:pt>
                <c:pt idx="8797">
                  <c:v>29.49</c:v>
                </c:pt>
                <c:pt idx="8798">
                  <c:v>29.493333333333254</c:v>
                </c:pt>
                <c:pt idx="8799">
                  <c:v>29.496666666666666</c:v>
                </c:pt>
                <c:pt idx="8800">
                  <c:v>29.5</c:v>
                </c:pt>
                <c:pt idx="8801">
                  <c:v>29.50333333333327</c:v>
                </c:pt>
                <c:pt idx="8802">
                  <c:v>29.506666666666668</c:v>
                </c:pt>
                <c:pt idx="8803">
                  <c:v>29.51</c:v>
                </c:pt>
                <c:pt idx="8804">
                  <c:v>29.513333333333282</c:v>
                </c:pt>
                <c:pt idx="8805">
                  <c:v>29.516666666666691</c:v>
                </c:pt>
                <c:pt idx="8806">
                  <c:v>29.52</c:v>
                </c:pt>
                <c:pt idx="8807">
                  <c:v>29.523333333333266</c:v>
                </c:pt>
                <c:pt idx="8808">
                  <c:v>29.526666666666667</c:v>
                </c:pt>
                <c:pt idx="8809">
                  <c:v>29.53</c:v>
                </c:pt>
                <c:pt idx="8810">
                  <c:v>29.533333333333278</c:v>
                </c:pt>
                <c:pt idx="8811">
                  <c:v>29.536666666666665</c:v>
                </c:pt>
                <c:pt idx="8812">
                  <c:v>29.54</c:v>
                </c:pt>
                <c:pt idx="8813">
                  <c:v>29.543333333333262</c:v>
                </c:pt>
                <c:pt idx="8814">
                  <c:v>29.546666666666667</c:v>
                </c:pt>
                <c:pt idx="8815">
                  <c:v>29.55</c:v>
                </c:pt>
                <c:pt idx="8816">
                  <c:v>29.553333333333271</c:v>
                </c:pt>
                <c:pt idx="8817">
                  <c:v>29.556666666666668</c:v>
                </c:pt>
                <c:pt idx="8818">
                  <c:v>29.56</c:v>
                </c:pt>
                <c:pt idx="8819">
                  <c:v>29.563333333333262</c:v>
                </c:pt>
                <c:pt idx="8820">
                  <c:v>29.566666666666666</c:v>
                </c:pt>
                <c:pt idx="8821">
                  <c:v>29.57</c:v>
                </c:pt>
                <c:pt idx="8822">
                  <c:v>29.57333333333327</c:v>
                </c:pt>
                <c:pt idx="8823">
                  <c:v>29.576666666666668</c:v>
                </c:pt>
                <c:pt idx="8824">
                  <c:v>29.58</c:v>
                </c:pt>
                <c:pt idx="8825">
                  <c:v>29.583333333333254</c:v>
                </c:pt>
                <c:pt idx="8826">
                  <c:v>29.586666666666666</c:v>
                </c:pt>
                <c:pt idx="8827">
                  <c:v>29.59</c:v>
                </c:pt>
                <c:pt idx="8828">
                  <c:v>29.59333333333327</c:v>
                </c:pt>
                <c:pt idx="8829">
                  <c:v>29.596666666666668</c:v>
                </c:pt>
                <c:pt idx="8830">
                  <c:v>29.6</c:v>
                </c:pt>
                <c:pt idx="8831">
                  <c:v>29.603333333333282</c:v>
                </c:pt>
                <c:pt idx="8832">
                  <c:v>29.60666666666669</c:v>
                </c:pt>
                <c:pt idx="8833">
                  <c:v>29.610000000000028</c:v>
                </c:pt>
                <c:pt idx="8834">
                  <c:v>29.613333333333294</c:v>
                </c:pt>
                <c:pt idx="8835">
                  <c:v>29.616666666666696</c:v>
                </c:pt>
                <c:pt idx="8836">
                  <c:v>29.62</c:v>
                </c:pt>
                <c:pt idx="8837">
                  <c:v>29.623333333333278</c:v>
                </c:pt>
                <c:pt idx="8838">
                  <c:v>29.626666666666665</c:v>
                </c:pt>
                <c:pt idx="8839">
                  <c:v>29.630000000000027</c:v>
                </c:pt>
                <c:pt idx="8840">
                  <c:v>29.633333333333287</c:v>
                </c:pt>
                <c:pt idx="8841">
                  <c:v>29.636666666666695</c:v>
                </c:pt>
                <c:pt idx="8842">
                  <c:v>29.64</c:v>
                </c:pt>
                <c:pt idx="8843">
                  <c:v>29.64333333333327</c:v>
                </c:pt>
                <c:pt idx="8844">
                  <c:v>29.646666666666668</c:v>
                </c:pt>
                <c:pt idx="8845">
                  <c:v>29.650000000000027</c:v>
                </c:pt>
                <c:pt idx="8846">
                  <c:v>29.653333333333279</c:v>
                </c:pt>
                <c:pt idx="8847">
                  <c:v>29.656666666666691</c:v>
                </c:pt>
                <c:pt idx="8848">
                  <c:v>29.66</c:v>
                </c:pt>
                <c:pt idx="8849">
                  <c:v>29.66333333333327</c:v>
                </c:pt>
                <c:pt idx="8850">
                  <c:v>29.666666666666668</c:v>
                </c:pt>
                <c:pt idx="8851">
                  <c:v>29.67</c:v>
                </c:pt>
                <c:pt idx="8852">
                  <c:v>29.673333333333282</c:v>
                </c:pt>
                <c:pt idx="8853">
                  <c:v>29.676666666666691</c:v>
                </c:pt>
                <c:pt idx="8854">
                  <c:v>29.68</c:v>
                </c:pt>
                <c:pt idx="8855">
                  <c:v>29.68333333333327</c:v>
                </c:pt>
                <c:pt idx="8856">
                  <c:v>29.686666666666667</c:v>
                </c:pt>
                <c:pt idx="8857">
                  <c:v>29.69</c:v>
                </c:pt>
                <c:pt idx="8858">
                  <c:v>29.693333333333278</c:v>
                </c:pt>
                <c:pt idx="8859">
                  <c:v>29.696666666666665</c:v>
                </c:pt>
                <c:pt idx="8860">
                  <c:v>29.7</c:v>
                </c:pt>
                <c:pt idx="8861">
                  <c:v>29.703333333333262</c:v>
                </c:pt>
                <c:pt idx="8862">
                  <c:v>29.706666666666667</c:v>
                </c:pt>
                <c:pt idx="8863">
                  <c:v>29.71</c:v>
                </c:pt>
                <c:pt idx="8864">
                  <c:v>29.713333333333278</c:v>
                </c:pt>
                <c:pt idx="8865">
                  <c:v>29.716666666666665</c:v>
                </c:pt>
                <c:pt idx="8866">
                  <c:v>29.72</c:v>
                </c:pt>
                <c:pt idx="8867">
                  <c:v>29.723333333333262</c:v>
                </c:pt>
                <c:pt idx="8868">
                  <c:v>29.726666666666667</c:v>
                </c:pt>
                <c:pt idx="8869">
                  <c:v>29.73</c:v>
                </c:pt>
                <c:pt idx="8870">
                  <c:v>29.73333333333327</c:v>
                </c:pt>
                <c:pt idx="8871">
                  <c:v>29.736666666666668</c:v>
                </c:pt>
                <c:pt idx="8872">
                  <c:v>29.74</c:v>
                </c:pt>
                <c:pt idx="8873">
                  <c:v>29.743333333333254</c:v>
                </c:pt>
                <c:pt idx="8874">
                  <c:v>29.746666666666666</c:v>
                </c:pt>
                <c:pt idx="8875">
                  <c:v>29.75</c:v>
                </c:pt>
                <c:pt idx="8876">
                  <c:v>29.75333333333327</c:v>
                </c:pt>
                <c:pt idx="8877">
                  <c:v>29.756666666666668</c:v>
                </c:pt>
                <c:pt idx="8878">
                  <c:v>29.759999999999987</c:v>
                </c:pt>
                <c:pt idx="8879">
                  <c:v>29.763333333333254</c:v>
                </c:pt>
                <c:pt idx="8880">
                  <c:v>29.766666666666666</c:v>
                </c:pt>
                <c:pt idx="8881">
                  <c:v>29.77</c:v>
                </c:pt>
                <c:pt idx="8882">
                  <c:v>29.773333333333266</c:v>
                </c:pt>
                <c:pt idx="8883">
                  <c:v>29.776666666666667</c:v>
                </c:pt>
                <c:pt idx="8884">
                  <c:v>29.779999999999987</c:v>
                </c:pt>
                <c:pt idx="8885">
                  <c:v>29.783333333333253</c:v>
                </c:pt>
                <c:pt idx="8886">
                  <c:v>29.786666666666662</c:v>
                </c:pt>
                <c:pt idx="8887">
                  <c:v>29.79</c:v>
                </c:pt>
                <c:pt idx="8888">
                  <c:v>29.793333333333262</c:v>
                </c:pt>
                <c:pt idx="8889">
                  <c:v>29.796666666666667</c:v>
                </c:pt>
                <c:pt idx="8890">
                  <c:v>29.8</c:v>
                </c:pt>
                <c:pt idx="8891">
                  <c:v>29.803333333333271</c:v>
                </c:pt>
                <c:pt idx="8892">
                  <c:v>29.806666666666668</c:v>
                </c:pt>
                <c:pt idx="8893">
                  <c:v>29.810000000000027</c:v>
                </c:pt>
                <c:pt idx="8894">
                  <c:v>29.813333333333279</c:v>
                </c:pt>
                <c:pt idx="8895">
                  <c:v>29.816666666666691</c:v>
                </c:pt>
                <c:pt idx="8896">
                  <c:v>29.82</c:v>
                </c:pt>
                <c:pt idx="8897">
                  <c:v>29.82333333333327</c:v>
                </c:pt>
                <c:pt idx="8898">
                  <c:v>29.826666666666668</c:v>
                </c:pt>
                <c:pt idx="8899">
                  <c:v>29.830000000000005</c:v>
                </c:pt>
                <c:pt idx="8900">
                  <c:v>29.833333333333279</c:v>
                </c:pt>
                <c:pt idx="8901">
                  <c:v>29.836666666666691</c:v>
                </c:pt>
                <c:pt idx="8902">
                  <c:v>29.84</c:v>
                </c:pt>
                <c:pt idx="8903">
                  <c:v>29.84333333333327</c:v>
                </c:pt>
                <c:pt idx="8904">
                  <c:v>29.846666666666668</c:v>
                </c:pt>
                <c:pt idx="8905">
                  <c:v>29.85</c:v>
                </c:pt>
                <c:pt idx="8906">
                  <c:v>29.853333333333282</c:v>
                </c:pt>
                <c:pt idx="8907">
                  <c:v>29.85666666666669</c:v>
                </c:pt>
                <c:pt idx="8908">
                  <c:v>29.86</c:v>
                </c:pt>
                <c:pt idx="8909">
                  <c:v>29.863333333333266</c:v>
                </c:pt>
                <c:pt idx="8910">
                  <c:v>29.866666666666667</c:v>
                </c:pt>
                <c:pt idx="8911">
                  <c:v>29.87</c:v>
                </c:pt>
                <c:pt idx="8912">
                  <c:v>29.873333333333278</c:v>
                </c:pt>
                <c:pt idx="8913">
                  <c:v>29.876666666666665</c:v>
                </c:pt>
                <c:pt idx="8914">
                  <c:v>29.88</c:v>
                </c:pt>
                <c:pt idx="8915">
                  <c:v>29.883333333333262</c:v>
                </c:pt>
                <c:pt idx="8916">
                  <c:v>29.886666666666667</c:v>
                </c:pt>
                <c:pt idx="8917">
                  <c:v>29.89</c:v>
                </c:pt>
                <c:pt idx="8918">
                  <c:v>29.89333333333327</c:v>
                </c:pt>
                <c:pt idx="8919">
                  <c:v>29.896666666666668</c:v>
                </c:pt>
                <c:pt idx="8920">
                  <c:v>29.9</c:v>
                </c:pt>
                <c:pt idx="8921">
                  <c:v>29.903333333333258</c:v>
                </c:pt>
                <c:pt idx="8922">
                  <c:v>29.906666666666666</c:v>
                </c:pt>
                <c:pt idx="8923">
                  <c:v>29.91</c:v>
                </c:pt>
                <c:pt idx="8924">
                  <c:v>29.91333333333327</c:v>
                </c:pt>
                <c:pt idx="8925">
                  <c:v>29.916666666666668</c:v>
                </c:pt>
                <c:pt idx="8926">
                  <c:v>29.919999999999987</c:v>
                </c:pt>
                <c:pt idx="8927">
                  <c:v>29.923333333333254</c:v>
                </c:pt>
                <c:pt idx="8928">
                  <c:v>29.926666666666666</c:v>
                </c:pt>
                <c:pt idx="8929">
                  <c:v>29.93</c:v>
                </c:pt>
                <c:pt idx="8930">
                  <c:v>29.93333333333327</c:v>
                </c:pt>
                <c:pt idx="8931">
                  <c:v>29.936666666666667</c:v>
                </c:pt>
                <c:pt idx="8932">
                  <c:v>29.939999999999987</c:v>
                </c:pt>
                <c:pt idx="8933">
                  <c:v>29.943333333333253</c:v>
                </c:pt>
                <c:pt idx="8934">
                  <c:v>29.946666666666662</c:v>
                </c:pt>
                <c:pt idx="8935">
                  <c:v>29.95</c:v>
                </c:pt>
                <c:pt idx="8936">
                  <c:v>29.953333333333262</c:v>
                </c:pt>
                <c:pt idx="8937">
                  <c:v>29.956666666666667</c:v>
                </c:pt>
                <c:pt idx="8938">
                  <c:v>29.959999999999987</c:v>
                </c:pt>
                <c:pt idx="8939">
                  <c:v>29.963333333333249</c:v>
                </c:pt>
                <c:pt idx="8940">
                  <c:v>29.966666666666637</c:v>
                </c:pt>
                <c:pt idx="8941">
                  <c:v>29.97</c:v>
                </c:pt>
                <c:pt idx="8942">
                  <c:v>29.973333333333262</c:v>
                </c:pt>
                <c:pt idx="8943">
                  <c:v>29.976666666666667</c:v>
                </c:pt>
                <c:pt idx="8944">
                  <c:v>29.979999999999986</c:v>
                </c:pt>
                <c:pt idx="8945">
                  <c:v>29.983333333333245</c:v>
                </c:pt>
                <c:pt idx="8946">
                  <c:v>29.98666666666664</c:v>
                </c:pt>
                <c:pt idx="8947">
                  <c:v>29.99</c:v>
                </c:pt>
                <c:pt idx="8948">
                  <c:v>29.993333333333254</c:v>
                </c:pt>
                <c:pt idx="8949">
                  <c:v>29.996666666666666</c:v>
                </c:pt>
                <c:pt idx="8950">
                  <c:v>30</c:v>
                </c:pt>
                <c:pt idx="8951">
                  <c:v>30.00333333333327</c:v>
                </c:pt>
                <c:pt idx="8952">
                  <c:v>30.006666666666668</c:v>
                </c:pt>
                <c:pt idx="8953">
                  <c:v>30.01</c:v>
                </c:pt>
                <c:pt idx="8954">
                  <c:v>30.013333333333282</c:v>
                </c:pt>
                <c:pt idx="8955">
                  <c:v>30.016666666666691</c:v>
                </c:pt>
                <c:pt idx="8956">
                  <c:v>30.02</c:v>
                </c:pt>
                <c:pt idx="8957">
                  <c:v>30.023333333333266</c:v>
                </c:pt>
                <c:pt idx="8958">
                  <c:v>30.026666666666667</c:v>
                </c:pt>
                <c:pt idx="8959">
                  <c:v>30.03</c:v>
                </c:pt>
                <c:pt idx="8960">
                  <c:v>30.033333333333278</c:v>
                </c:pt>
                <c:pt idx="8961">
                  <c:v>30.036666666666665</c:v>
                </c:pt>
                <c:pt idx="8962">
                  <c:v>30.04</c:v>
                </c:pt>
                <c:pt idx="8963">
                  <c:v>30.043333333333262</c:v>
                </c:pt>
                <c:pt idx="8964">
                  <c:v>30.046666666666667</c:v>
                </c:pt>
                <c:pt idx="8965">
                  <c:v>30.05</c:v>
                </c:pt>
                <c:pt idx="8966">
                  <c:v>30.053333333333271</c:v>
                </c:pt>
                <c:pt idx="8967">
                  <c:v>30.056666666666668</c:v>
                </c:pt>
                <c:pt idx="8968">
                  <c:v>30.06</c:v>
                </c:pt>
                <c:pt idx="8969">
                  <c:v>30.063333333333262</c:v>
                </c:pt>
                <c:pt idx="8970">
                  <c:v>30.066666666666666</c:v>
                </c:pt>
                <c:pt idx="8971">
                  <c:v>30.07</c:v>
                </c:pt>
                <c:pt idx="8972">
                  <c:v>30.07333333333327</c:v>
                </c:pt>
                <c:pt idx="8973">
                  <c:v>30.076666666666668</c:v>
                </c:pt>
                <c:pt idx="8974">
                  <c:v>30.08</c:v>
                </c:pt>
                <c:pt idx="8975">
                  <c:v>30.083333333333254</c:v>
                </c:pt>
                <c:pt idx="8976">
                  <c:v>30.086666666666666</c:v>
                </c:pt>
                <c:pt idx="8977">
                  <c:v>30.09</c:v>
                </c:pt>
                <c:pt idx="8978">
                  <c:v>30.09333333333327</c:v>
                </c:pt>
                <c:pt idx="8979">
                  <c:v>30.096666666666668</c:v>
                </c:pt>
                <c:pt idx="8980">
                  <c:v>30.1</c:v>
                </c:pt>
                <c:pt idx="8981">
                  <c:v>30.103333333333282</c:v>
                </c:pt>
                <c:pt idx="8982">
                  <c:v>30.10666666666669</c:v>
                </c:pt>
                <c:pt idx="8983">
                  <c:v>30.110000000000028</c:v>
                </c:pt>
                <c:pt idx="8984">
                  <c:v>30.113333333333294</c:v>
                </c:pt>
                <c:pt idx="8985">
                  <c:v>30.116666666666696</c:v>
                </c:pt>
                <c:pt idx="8986">
                  <c:v>30.12</c:v>
                </c:pt>
                <c:pt idx="8987">
                  <c:v>30.123333333333278</c:v>
                </c:pt>
                <c:pt idx="8988">
                  <c:v>30.126666666666665</c:v>
                </c:pt>
                <c:pt idx="8989">
                  <c:v>30.130000000000027</c:v>
                </c:pt>
                <c:pt idx="8990">
                  <c:v>30.133333333333287</c:v>
                </c:pt>
                <c:pt idx="8991">
                  <c:v>30.136666666666695</c:v>
                </c:pt>
                <c:pt idx="8992">
                  <c:v>30.14</c:v>
                </c:pt>
                <c:pt idx="8993">
                  <c:v>30.14333333333327</c:v>
                </c:pt>
                <c:pt idx="8994">
                  <c:v>30.146666666666668</c:v>
                </c:pt>
                <c:pt idx="8995">
                  <c:v>30.150000000000027</c:v>
                </c:pt>
                <c:pt idx="8996">
                  <c:v>30.153333333333279</c:v>
                </c:pt>
                <c:pt idx="8997">
                  <c:v>30.156666666666691</c:v>
                </c:pt>
                <c:pt idx="8998">
                  <c:v>30.16</c:v>
                </c:pt>
                <c:pt idx="8999">
                  <c:v>30.16333333333327</c:v>
                </c:pt>
                <c:pt idx="9000">
                  <c:v>30.166666666666668</c:v>
                </c:pt>
                <c:pt idx="9001">
                  <c:v>30.17</c:v>
                </c:pt>
                <c:pt idx="9002">
                  <c:v>30.173333333333282</c:v>
                </c:pt>
                <c:pt idx="9003">
                  <c:v>30.176666666666691</c:v>
                </c:pt>
                <c:pt idx="9004">
                  <c:v>30.18</c:v>
                </c:pt>
                <c:pt idx="9005">
                  <c:v>30.18333333333327</c:v>
                </c:pt>
                <c:pt idx="9006">
                  <c:v>30.186666666666667</c:v>
                </c:pt>
                <c:pt idx="9007">
                  <c:v>30.19</c:v>
                </c:pt>
                <c:pt idx="9008">
                  <c:v>30.193333333333278</c:v>
                </c:pt>
                <c:pt idx="9009">
                  <c:v>30.196666666666665</c:v>
                </c:pt>
                <c:pt idx="9010">
                  <c:v>30.2</c:v>
                </c:pt>
                <c:pt idx="9011">
                  <c:v>30.203333333333262</c:v>
                </c:pt>
                <c:pt idx="9012">
                  <c:v>30.206666666666667</c:v>
                </c:pt>
                <c:pt idx="9013">
                  <c:v>30.21</c:v>
                </c:pt>
                <c:pt idx="9014">
                  <c:v>30.213333333333278</c:v>
                </c:pt>
                <c:pt idx="9015">
                  <c:v>30.216666666666665</c:v>
                </c:pt>
                <c:pt idx="9016">
                  <c:v>30.22</c:v>
                </c:pt>
                <c:pt idx="9017">
                  <c:v>30.223333333333262</c:v>
                </c:pt>
                <c:pt idx="9018">
                  <c:v>30.226666666666667</c:v>
                </c:pt>
                <c:pt idx="9019">
                  <c:v>30.23</c:v>
                </c:pt>
                <c:pt idx="9020">
                  <c:v>30.23333333333327</c:v>
                </c:pt>
                <c:pt idx="9021">
                  <c:v>30.236666666666668</c:v>
                </c:pt>
                <c:pt idx="9022">
                  <c:v>30.24</c:v>
                </c:pt>
                <c:pt idx="9023">
                  <c:v>30.243333333333254</c:v>
                </c:pt>
                <c:pt idx="9024">
                  <c:v>30.246666666666666</c:v>
                </c:pt>
                <c:pt idx="9025">
                  <c:v>30.25</c:v>
                </c:pt>
                <c:pt idx="9026">
                  <c:v>30.25333333333327</c:v>
                </c:pt>
                <c:pt idx="9027">
                  <c:v>30.256666666666668</c:v>
                </c:pt>
                <c:pt idx="9028">
                  <c:v>30.259999999999987</c:v>
                </c:pt>
                <c:pt idx="9029">
                  <c:v>30.263333333333254</c:v>
                </c:pt>
                <c:pt idx="9030">
                  <c:v>30.266666666666666</c:v>
                </c:pt>
                <c:pt idx="9031">
                  <c:v>30.27</c:v>
                </c:pt>
                <c:pt idx="9032">
                  <c:v>30.273333333333266</c:v>
                </c:pt>
                <c:pt idx="9033">
                  <c:v>30.276666666666667</c:v>
                </c:pt>
                <c:pt idx="9034">
                  <c:v>30.279999999999987</c:v>
                </c:pt>
                <c:pt idx="9035">
                  <c:v>30.283333333333253</c:v>
                </c:pt>
                <c:pt idx="9036">
                  <c:v>30.286666666666662</c:v>
                </c:pt>
                <c:pt idx="9037">
                  <c:v>30.29</c:v>
                </c:pt>
                <c:pt idx="9038">
                  <c:v>30.293333333333262</c:v>
                </c:pt>
                <c:pt idx="9039">
                  <c:v>30.296666666666667</c:v>
                </c:pt>
                <c:pt idx="9040">
                  <c:v>30.3</c:v>
                </c:pt>
                <c:pt idx="9041">
                  <c:v>30.303333333333271</c:v>
                </c:pt>
                <c:pt idx="9042">
                  <c:v>30.306666666666668</c:v>
                </c:pt>
                <c:pt idx="9043">
                  <c:v>30.310000000000027</c:v>
                </c:pt>
                <c:pt idx="9044">
                  <c:v>30.313333333333279</c:v>
                </c:pt>
                <c:pt idx="9045">
                  <c:v>30.316666666666691</c:v>
                </c:pt>
                <c:pt idx="9046">
                  <c:v>30.32</c:v>
                </c:pt>
                <c:pt idx="9047">
                  <c:v>30.32333333333327</c:v>
                </c:pt>
                <c:pt idx="9048">
                  <c:v>30.326666666666668</c:v>
                </c:pt>
                <c:pt idx="9049">
                  <c:v>30.330000000000005</c:v>
                </c:pt>
                <c:pt idx="9050">
                  <c:v>30.333333333333279</c:v>
                </c:pt>
                <c:pt idx="9051">
                  <c:v>30.336666666666691</c:v>
                </c:pt>
                <c:pt idx="9052">
                  <c:v>30.34</c:v>
                </c:pt>
                <c:pt idx="9053">
                  <c:v>30.34333333333327</c:v>
                </c:pt>
                <c:pt idx="9054">
                  <c:v>30.346666666666668</c:v>
                </c:pt>
                <c:pt idx="9055">
                  <c:v>30.35</c:v>
                </c:pt>
                <c:pt idx="9056">
                  <c:v>30.353333333333282</c:v>
                </c:pt>
                <c:pt idx="9057">
                  <c:v>30.35666666666669</c:v>
                </c:pt>
                <c:pt idx="9058">
                  <c:v>30.36</c:v>
                </c:pt>
                <c:pt idx="9059">
                  <c:v>30.363333333333266</c:v>
                </c:pt>
                <c:pt idx="9060">
                  <c:v>30.366666666666667</c:v>
                </c:pt>
                <c:pt idx="9061">
                  <c:v>30.37</c:v>
                </c:pt>
                <c:pt idx="9062">
                  <c:v>30.373333333333278</c:v>
                </c:pt>
                <c:pt idx="9063">
                  <c:v>30.376666666666665</c:v>
                </c:pt>
                <c:pt idx="9064">
                  <c:v>30.38</c:v>
                </c:pt>
                <c:pt idx="9065">
                  <c:v>30.383333333333262</c:v>
                </c:pt>
                <c:pt idx="9066">
                  <c:v>30.386666666666667</c:v>
                </c:pt>
                <c:pt idx="9067">
                  <c:v>30.39</c:v>
                </c:pt>
                <c:pt idx="9068">
                  <c:v>30.39333333333327</c:v>
                </c:pt>
                <c:pt idx="9069">
                  <c:v>30.396666666666668</c:v>
                </c:pt>
                <c:pt idx="9070">
                  <c:v>30.4</c:v>
                </c:pt>
                <c:pt idx="9071">
                  <c:v>30.403333333333258</c:v>
                </c:pt>
                <c:pt idx="9072">
                  <c:v>30.406666666666666</c:v>
                </c:pt>
                <c:pt idx="9073">
                  <c:v>30.41</c:v>
                </c:pt>
                <c:pt idx="9074">
                  <c:v>30.41333333333327</c:v>
                </c:pt>
                <c:pt idx="9075">
                  <c:v>30.416666666666668</c:v>
                </c:pt>
                <c:pt idx="9076">
                  <c:v>30.419999999999987</c:v>
                </c:pt>
                <c:pt idx="9077">
                  <c:v>30.423333333333254</c:v>
                </c:pt>
                <c:pt idx="9078">
                  <c:v>30.426666666666666</c:v>
                </c:pt>
                <c:pt idx="9079">
                  <c:v>30.43</c:v>
                </c:pt>
                <c:pt idx="9080">
                  <c:v>30.43333333333327</c:v>
                </c:pt>
                <c:pt idx="9081">
                  <c:v>30.436666666666667</c:v>
                </c:pt>
                <c:pt idx="9082">
                  <c:v>30.439999999999987</c:v>
                </c:pt>
                <c:pt idx="9083">
                  <c:v>30.443333333333253</c:v>
                </c:pt>
                <c:pt idx="9084">
                  <c:v>30.446666666666662</c:v>
                </c:pt>
                <c:pt idx="9085">
                  <c:v>30.45</c:v>
                </c:pt>
                <c:pt idx="9086">
                  <c:v>30.453333333333262</c:v>
                </c:pt>
                <c:pt idx="9087">
                  <c:v>30.456666666666667</c:v>
                </c:pt>
                <c:pt idx="9088">
                  <c:v>30.459999999999987</c:v>
                </c:pt>
                <c:pt idx="9089">
                  <c:v>30.463333333333249</c:v>
                </c:pt>
                <c:pt idx="9090">
                  <c:v>30.466666666666637</c:v>
                </c:pt>
                <c:pt idx="9091">
                  <c:v>30.47</c:v>
                </c:pt>
                <c:pt idx="9092">
                  <c:v>30.473333333333262</c:v>
                </c:pt>
                <c:pt idx="9093">
                  <c:v>30.476666666666667</c:v>
                </c:pt>
                <c:pt idx="9094">
                  <c:v>30.479999999999986</c:v>
                </c:pt>
                <c:pt idx="9095">
                  <c:v>30.483333333333245</c:v>
                </c:pt>
                <c:pt idx="9096">
                  <c:v>30.48666666666664</c:v>
                </c:pt>
                <c:pt idx="9097">
                  <c:v>30.49</c:v>
                </c:pt>
                <c:pt idx="9098">
                  <c:v>30.493333333333254</c:v>
                </c:pt>
                <c:pt idx="9099">
                  <c:v>30.496666666666666</c:v>
                </c:pt>
                <c:pt idx="9100">
                  <c:v>30.5</c:v>
                </c:pt>
                <c:pt idx="9101">
                  <c:v>30.50333333333327</c:v>
                </c:pt>
                <c:pt idx="9102">
                  <c:v>30.506666666666668</c:v>
                </c:pt>
                <c:pt idx="9103">
                  <c:v>30.51</c:v>
                </c:pt>
                <c:pt idx="9104">
                  <c:v>30.513333333333282</c:v>
                </c:pt>
                <c:pt idx="9105">
                  <c:v>30.516666666666691</c:v>
                </c:pt>
                <c:pt idx="9106">
                  <c:v>30.52</c:v>
                </c:pt>
                <c:pt idx="9107">
                  <c:v>30.523333333333266</c:v>
                </c:pt>
                <c:pt idx="9108">
                  <c:v>30.526666666666667</c:v>
                </c:pt>
                <c:pt idx="9109">
                  <c:v>30.53</c:v>
                </c:pt>
                <c:pt idx="9110">
                  <c:v>30.533333333333278</c:v>
                </c:pt>
                <c:pt idx="9111">
                  <c:v>30.536666666666665</c:v>
                </c:pt>
                <c:pt idx="9112">
                  <c:v>30.54</c:v>
                </c:pt>
                <c:pt idx="9113">
                  <c:v>30.543333333333262</c:v>
                </c:pt>
                <c:pt idx="9114">
                  <c:v>30.546666666666667</c:v>
                </c:pt>
                <c:pt idx="9115">
                  <c:v>30.55</c:v>
                </c:pt>
                <c:pt idx="9116">
                  <c:v>30.553333333333271</c:v>
                </c:pt>
                <c:pt idx="9117">
                  <c:v>30.556666666666668</c:v>
                </c:pt>
                <c:pt idx="9118">
                  <c:v>30.56</c:v>
                </c:pt>
                <c:pt idx="9119">
                  <c:v>30.563333333333262</c:v>
                </c:pt>
                <c:pt idx="9120">
                  <c:v>30.566666666666666</c:v>
                </c:pt>
                <c:pt idx="9121">
                  <c:v>30.57</c:v>
                </c:pt>
                <c:pt idx="9122">
                  <c:v>30.57333333333327</c:v>
                </c:pt>
                <c:pt idx="9123">
                  <c:v>30.576666666666668</c:v>
                </c:pt>
                <c:pt idx="9124">
                  <c:v>30.58</c:v>
                </c:pt>
                <c:pt idx="9125">
                  <c:v>30.583333333333254</c:v>
                </c:pt>
                <c:pt idx="9126">
                  <c:v>30.586666666666666</c:v>
                </c:pt>
                <c:pt idx="9127">
                  <c:v>30.59</c:v>
                </c:pt>
                <c:pt idx="9128">
                  <c:v>30.59333333333327</c:v>
                </c:pt>
                <c:pt idx="9129">
                  <c:v>30.596666666666668</c:v>
                </c:pt>
                <c:pt idx="9130">
                  <c:v>30.6</c:v>
                </c:pt>
                <c:pt idx="9131">
                  <c:v>30.603333333333282</c:v>
                </c:pt>
                <c:pt idx="9132">
                  <c:v>30.60666666666669</c:v>
                </c:pt>
                <c:pt idx="9133">
                  <c:v>30.610000000000028</c:v>
                </c:pt>
                <c:pt idx="9134">
                  <c:v>30.613333333333294</c:v>
                </c:pt>
                <c:pt idx="9135">
                  <c:v>30.616666666666696</c:v>
                </c:pt>
                <c:pt idx="9136">
                  <c:v>30.62</c:v>
                </c:pt>
                <c:pt idx="9137">
                  <c:v>30.623333333333278</c:v>
                </c:pt>
                <c:pt idx="9138">
                  <c:v>30.626666666666665</c:v>
                </c:pt>
                <c:pt idx="9139">
                  <c:v>30.630000000000027</c:v>
                </c:pt>
                <c:pt idx="9140">
                  <c:v>30.633333333333287</c:v>
                </c:pt>
                <c:pt idx="9141">
                  <c:v>30.636666666666695</c:v>
                </c:pt>
                <c:pt idx="9142">
                  <c:v>30.64</c:v>
                </c:pt>
                <c:pt idx="9143">
                  <c:v>30.64333333333327</c:v>
                </c:pt>
                <c:pt idx="9144">
                  <c:v>30.646666666666668</c:v>
                </c:pt>
                <c:pt idx="9145">
                  <c:v>30.650000000000027</c:v>
                </c:pt>
                <c:pt idx="9146">
                  <c:v>30.653333333333279</c:v>
                </c:pt>
                <c:pt idx="9147">
                  <c:v>30.656666666666691</c:v>
                </c:pt>
                <c:pt idx="9148">
                  <c:v>30.66</c:v>
                </c:pt>
                <c:pt idx="9149">
                  <c:v>30.66333333333327</c:v>
                </c:pt>
                <c:pt idx="9150">
                  <c:v>30.666666666666668</c:v>
                </c:pt>
                <c:pt idx="9151">
                  <c:v>30.67</c:v>
                </c:pt>
                <c:pt idx="9152">
                  <c:v>30.673333333333282</c:v>
                </c:pt>
                <c:pt idx="9153">
                  <c:v>30.676666666666691</c:v>
                </c:pt>
                <c:pt idx="9154">
                  <c:v>30.68</c:v>
                </c:pt>
                <c:pt idx="9155">
                  <c:v>30.68333333333327</c:v>
                </c:pt>
                <c:pt idx="9156">
                  <c:v>30.686666666666667</c:v>
                </c:pt>
                <c:pt idx="9157">
                  <c:v>30.69</c:v>
                </c:pt>
                <c:pt idx="9158">
                  <c:v>30.693333333333278</c:v>
                </c:pt>
                <c:pt idx="9159">
                  <c:v>30.696666666666665</c:v>
                </c:pt>
                <c:pt idx="9160">
                  <c:v>30.7</c:v>
                </c:pt>
                <c:pt idx="9161">
                  <c:v>30.703333333333262</c:v>
                </c:pt>
                <c:pt idx="9162">
                  <c:v>30.706666666666667</c:v>
                </c:pt>
                <c:pt idx="9163">
                  <c:v>30.71</c:v>
                </c:pt>
                <c:pt idx="9164">
                  <c:v>30.713333333333278</c:v>
                </c:pt>
                <c:pt idx="9165">
                  <c:v>30.716666666666665</c:v>
                </c:pt>
                <c:pt idx="9166">
                  <c:v>30.72</c:v>
                </c:pt>
                <c:pt idx="9167">
                  <c:v>30.723333333333262</c:v>
                </c:pt>
                <c:pt idx="9168">
                  <c:v>30.726666666666667</c:v>
                </c:pt>
                <c:pt idx="9169">
                  <c:v>30.73</c:v>
                </c:pt>
                <c:pt idx="9170">
                  <c:v>30.73333333333327</c:v>
                </c:pt>
                <c:pt idx="9171">
                  <c:v>30.736666666666668</c:v>
                </c:pt>
                <c:pt idx="9172">
                  <c:v>30.74</c:v>
                </c:pt>
                <c:pt idx="9173">
                  <c:v>30.743333333333254</c:v>
                </c:pt>
                <c:pt idx="9174">
                  <c:v>30.746666666666666</c:v>
                </c:pt>
                <c:pt idx="9175">
                  <c:v>30.75</c:v>
                </c:pt>
                <c:pt idx="9176">
                  <c:v>30.75333333333327</c:v>
                </c:pt>
                <c:pt idx="9177">
                  <c:v>30.756666666666668</c:v>
                </c:pt>
                <c:pt idx="9178">
                  <c:v>30.759999999999987</c:v>
                </c:pt>
                <c:pt idx="9179">
                  <c:v>30.763333333333254</c:v>
                </c:pt>
                <c:pt idx="9180">
                  <c:v>30.766666666666666</c:v>
                </c:pt>
                <c:pt idx="9181">
                  <c:v>30.77</c:v>
                </c:pt>
                <c:pt idx="9182">
                  <c:v>30.773333333333266</c:v>
                </c:pt>
                <c:pt idx="9183">
                  <c:v>30.776666666666667</c:v>
                </c:pt>
                <c:pt idx="9184">
                  <c:v>30.779999999999987</c:v>
                </c:pt>
                <c:pt idx="9185">
                  <c:v>30.783333333333253</c:v>
                </c:pt>
                <c:pt idx="9186">
                  <c:v>30.786666666666662</c:v>
                </c:pt>
                <c:pt idx="9187">
                  <c:v>30.79</c:v>
                </c:pt>
                <c:pt idx="9188">
                  <c:v>30.793333333333262</c:v>
                </c:pt>
                <c:pt idx="9189">
                  <c:v>30.796666666666667</c:v>
                </c:pt>
                <c:pt idx="9190">
                  <c:v>30.8</c:v>
                </c:pt>
                <c:pt idx="9191">
                  <c:v>30.803333333333271</c:v>
                </c:pt>
                <c:pt idx="9192">
                  <c:v>30.806666666666668</c:v>
                </c:pt>
                <c:pt idx="9193">
                  <c:v>30.810000000000027</c:v>
                </c:pt>
                <c:pt idx="9194">
                  <c:v>30.813333333333279</c:v>
                </c:pt>
                <c:pt idx="9195">
                  <c:v>30.816666666666691</c:v>
                </c:pt>
                <c:pt idx="9196">
                  <c:v>30.82</c:v>
                </c:pt>
                <c:pt idx="9197">
                  <c:v>30.82333333333327</c:v>
                </c:pt>
                <c:pt idx="9198">
                  <c:v>30.826666666666668</c:v>
                </c:pt>
                <c:pt idx="9199">
                  <c:v>30.830000000000005</c:v>
                </c:pt>
                <c:pt idx="9200">
                  <c:v>30.833333333333279</c:v>
                </c:pt>
                <c:pt idx="9201">
                  <c:v>30.836666666666691</c:v>
                </c:pt>
                <c:pt idx="9202">
                  <c:v>30.84</c:v>
                </c:pt>
                <c:pt idx="9203">
                  <c:v>30.84333333333327</c:v>
                </c:pt>
                <c:pt idx="9204">
                  <c:v>30.846666666666668</c:v>
                </c:pt>
                <c:pt idx="9205">
                  <c:v>30.85</c:v>
                </c:pt>
                <c:pt idx="9206">
                  <c:v>30.853333333333282</c:v>
                </c:pt>
                <c:pt idx="9207">
                  <c:v>30.85666666666669</c:v>
                </c:pt>
                <c:pt idx="9208">
                  <c:v>30.86</c:v>
                </c:pt>
                <c:pt idx="9209">
                  <c:v>30.863333333333266</c:v>
                </c:pt>
                <c:pt idx="9210">
                  <c:v>30.866666666666667</c:v>
                </c:pt>
                <c:pt idx="9211">
                  <c:v>30.87</c:v>
                </c:pt>
                <c:pt idx="9212">
                  <c:v>30.873333333333278</c:v>
                </c:pt>
                <c:pt idx="9213">
                  <c:v>30.876666666666665</c:v>
                </c:pt>
                <c:pt idx="9214">
                  <c:v>30.88</c:v>
                </c:pt>
                <c:pt idx="9215">
                  <c:v>30.883333333333262</c:v>
                </c:pt>
                <c:pt idx="9216">
                  <c:v>30.886666666666667</c:v>
                </c:pt>
                <c:pt idx="9217">
                  <c:v>30.89</c:v>
                </c:pt>
                <c:pt idx="9218">
                  <c:v>30.89333333333327</c:v>
                </c:pt>
                <c:pt idx="9219">
                  <c:v>30.896666666666668</c:v>
                </c:pt>
                <c:pt idx="9220">
                  <c:v>30.9</c:v>
                </c:pt>
                <c:pt idx="9221">
                  <c:v>30.903333333333258</c:v>
                </c:pt>
                <c:pt idx="9222">
                  <c:v>30.906666666666666</c:v>
                </c:pt>
                <c:pt idx="9223">
                  <c:v>30.91</c:v>
                </c:pt>
                <c:pt idx="9224">
                  <c:v>30.91333333333327</c:v>
                </c:pt>
                <c:pt idx="9225">
                  <c:v>30.916666666666668</c:v>
                </c:pt>
                <c:pt idx="9226">
                  <c:v>30.919999999999987</c:v>
                </c:pt>
                <c:pt idx="9227">
                  <c:v>30.923333333333254</c:v>
                </c:pt>
                <c:pt idx="9228">
                  <c:v>30.926666666666666</c:v>
                </c:pt>
                <c:pt idx="9229">
                  <c:v>30.93</c:v>
                </c:pt>
                <c:pt idx="9230">
                  <c:v>30.93333333333327</c:v>
                </c:pt>
                <c:pt idx="9231">
                  <c:v>30.936666666666667</c:v>
                </c:pt>
                <c:pt idx="9232">
                  <c:v>30.939999999999987</c:v>
                </c:pt>
                <c:pt idx="9233">
                  <c:v>30.943333333333253</c:v>
                </c:pt>
                <c:pt idx="9234">
                  <c:v>30.946666666666662</c:v>
                </c:pt>
                <c:pt idx="9235">
                  <c:v>30.95</c:v>
                </c:pt>
                <c:pt idx="9236">
                  <c:v>30.953333333333262</c:v>
                </c:pt>
                <c:pt idx="9237">
                  <c:v>30.956666666666667</c:v>
                </c:pt>
                <c:pt idx="9238">
                  <c:v>30.959999999999987</c:v>
                </c:pt>
                <c:pt idx="9239">
                  <c:v>30.963333333333249</c:v>
                </c:pt>
                <c:pt idx="9240">
                  <c:v>30.966666666666637</c:v>
                </c:pt>
                <c:pt idx="9241">
                  <c:v>30.97</c:v>
                </c:pt>
                <c:pt idx="9242">
                  <c:v>30.973333333333262</c:v>
                </c:pt>
                <c:pt idx="9243">
                  <c:v>30.976666666666667</c:v>
                </c:pt>
                <c:pt idx="9244">
                  <c:v>30.979999999999986</c:v>
                </c:pt>
                <c:pt idx="9245">
                  <c:v>30.983333333333245</c:v>
                </c:pt>
                <c:pt idx="9246">
                  <c:v>30.98666666666664</c:v>
                </c:pt>
                <c:pt idx="9247">
                  <c:v>30.99</c:v>
                </c:pt>
                <c:pt idx="9248">
                  <c:v>30.993333333333254</c:v>
                </c:pt>
                <c:pt idx="9249">
                  <c:v>30.996666666666666</c:v>
                </c:pt>
                <c:pt idx="9250">
                  <c:v>31</c:v>
                </c:pt>
                <c:pt idx="9251">
                  <c:v>31.00333333333327</c:v>
                </c:pt>
                <c:pt idx="9252">
                  <c:v>31.006666666666668</c:v>
                </c:pt>
                <c:pt idx="9253">
                  <c:v>31.01</c:v>
                </c:pt>
                <c:pt idx="9254">
                  <c:v>31.013333333333282</c:v>
                </c:pt>
                <c:pt idx="9255">
                  <c:v>31.016666666666691</c:v>
                </c:pt>
                <c:pt idx="9256">
                  <c:v>31.02</c:v>
                </c:pt>
                <c:pt idx="9257">
                  <c:v>31.023333333333266</c:v>
                </c:pt>
                <c:pt idx="9258">
                  <c:v>31.026666666666667</c:v>
                </c:pt>
                <c:pt idx="9259">
                  <c:v>31.03</c:v>
                </c:pt>
                <c:pt idx="9260">
                  <c:v>31.033333333333278</c:v>
                </c:pt>
                <c:pt idx="9261">
                  <c:v>31.036666666666665</c:v>
                </c:pt>
                <c:pt idx="9262">
                  <c:v>31.04</c:v>
                </c:pt>
                <c:pt idx="9263">
                  <c:v>31.043333333333262</c:v>
                </c:pt>
                <c:pt idx="9264">
                  <c:v>31.046666666666667</c:v>
                </c:pt>
                <c:pt idx="9265">
                  <c:v>31.05</c:v>
                </c:pt>
                <c:pt idx="9266">
                  <c:v>31.053333333333271</c:v>
                </c:pt>
                <c:pt idx="9267">
                  <c:v>31.056666666666668</c:v>
                </c:pt>
                <c:pt idx="9268">
                  <c:v>31.06</c:v>
                </c:pt>
                <c:pt idx="9269">
                  <c:v>31.063333333333262</c:v>
                </c:pt>
                <c:pt idx="9270">
                  <c:v>31.066666666666666</c:v>
                </c:pt>
                <c:pt idx="9271">
                  <c:v>31.07</c:v>
                </c:pt>
                <c:pt idx="9272">
                  <c:v>31.07333333333327</c:v>
                </c:pt>
                <c:pt idx="9273">
                  <c:v>31.076666666666668</c:v>
                </c:pt>
                <c:pt idx="9274">
                  <c:v>31.08</c:v>
                </c:pt>
                <c:pt idx="9275">
                  <c:v>31.083333333333254</c:v>
                </c:pt>
                <c:pt idx="9276">
                  <c:v>31.086666666666666</c:v>
                </c:pt>
                <c:pt idx="9277">
                  <c:v>31.09</c:v>
                </c:pt>
                <c:pt idx="9278">
                  <c:v>31.09333333333327</c:v>
                </c:pt>
                <c:pt idx="9279">
                  <c:v>31.096666666666668</c:v>
                </c:pt>
                <c:pt idx="9280">
                  <c:v>31.1</c:v>
                </c:pt>
                <c:pt idx="9281">
                  <c:v>31.103333333333282</c:v>
                </c:pt>
                <c:pt idx="9282">
                  <c:v>31.10666666666669</c:v>
                </c:pt>
                <c:pt idx="9283">
                  <c:v>31.110000000000028</c:v>
                </c:pt>
                <c:pt idx="9284">
                  <c:v>31.113333333333294</c:v>
                </c:pt>
                <c:pt idx="9285">
                  <c:v>31.116666666666696</c:v>
                </c:pt>
                <c:pt idx="9286">
                  <c:v>31.12</c:v>
                </c:pt>
                <c:pt idx="9287">
                  <c:v>31.123333333333278</c:v>
                </c:pt>
                <c:pt idx="9288">
                  <c:v>31.126666666666665</c:v>
                </c:pt>
                <c:pt idx="9289">
                  <c:v>31.130000000000027</c:v>
                </c:pt>
                <c:pt idx="9290">
                  <c:v>31.133333333333287</c:v>
                </c:pt>
                <c:pt idx="9291">
                  <c:v>31.136666666666695</c:v>
                </c:pt>
                <c:pt idx="9292">
                  <c:v>31.14</c:v>
                </c:pt>
                <c:pt idx="9293">
                  <c:v>31.14333333333327</c:v>
                </c:pt>
                <c:pt idx="9294">
                  <c:v>31.146666666666668</c:v>
                </c:pt>
                <c:pt idx="9295">
                  <c:v>31.150000000000027</c:v>
                </c:pt>
                <c:pt idx="9296">
                  <c:v>31.153333333333279</c:v>
                </c:pt>
                <c:pt idx="9297">
                  <c:v>31.156666666666691</c:v>
                </c:pt>
                <c:pt idx="9298">
                  <c:v>31.16</c:v>
                </c:pt>
                <c:pt idx="9299">
                  <c:v>31.16333333333327</c:v>
                </c:pt>
                <c:pt idx="9300">
                  <c:v>31.166666666666668</c:v>
                </c:pt>
                <c:pt idx="9301">
                  <c:v>31.17</c:v>
                </c:pt>
                <c:pt idx="9302">
                  <c:v>31.173333333333282</c:v>
                </c:pt>
                <c:pt idx="9303">
                  <c:v>31.176666666666691</c:v>
                </c:pt>
                <c:pt idx="9304">
                  <c:v>31.18</c:v>
                </c:pt>
                <c:pt idx="9305">
                  <c:v>31.18333333333327</c:v>
                </c:pt>
                <c:pt idx="9306">
                  <c:v>31.186666666666667</c:v>
                </c:pt>
                <c:pt idx="9307">
                  <c:v>31.19</c:v>
                </c:pt>
                <c:pt idx="9308">
                  <c:v>31.193333333333278</c:v>
                </c:pt>
                <c:pt idx="9309">
                  <c:v>31.196666666666665</c:v>
                </c:pt>
                <c:pt idx="9310">
                  <c:v>31.2</c:v>
                </c:pt>
                <c:pt idx="9311">
                  <c:v>31.203333333333262</c:v>
                </c:pt>
                <c:pt idx="9312">
                  <c:v>31.206666666666667</c:v>
                </c:pt>
                <c:pt idx="9313">
                  <c:v>31.21</c:v>
                </c:pt>
                <c:pt idx="9314">
                  <c:v>31.213333333333278</c:v>
                </c:pt>
                <c:pt idx="9315">
                  <c:v>31.216666666666665</c:v>
                </c:pt>
                <c:pt idx="9316">
                  <c:v>31.22</c:v>
                </c:pt>
                <c:pt idx="9317">
                  <c:v>31.223333333333262</c:v>
                </c:pt>
                <c:pt idx="9318">
                  <c:v>31.226666666666667</c:v>
                </c:pt>
                <c:pt idx="9319">
                  <c:v>31.23</c:v>
                </c:pt>
                <c:pt idx="9320">
                  <c:v>31.23333333333327</c:v>
                </c:pt>
                <c:pt idx="9321">
                  <c:v>31.236666666666668</c:v>
                </c:pt>
                <c:pt idx="9322">
                  <c:v>31.24</c:v>
                </c:pt>
                <c:pt idx="9323">
                  <c:v>31.243333333333254</c:v>
                </c:pt>
                <c:pt idx="9324">
                  <c:v>31.246666666666666</c:v>
                </c:pt>
                <c:pt idx="9325">
                  <c:v>31.25</c:v>
                </c:pt>
                <c:pt idx="9326">
                  <c:v>31.25333333333327</c:v>
                </c:pt>
                <c:pt idx="9327">
                  <c:v>31.256666666666668</c:v>
                </c:pt>
                <c:pt idx="9328">
                  <c:v>31.259999999999987</c:v>
                </c:pt>
                <c:pt idx="9329">
                  <c:v>31.263333333333254</c:v>
                </c:pt>
                <c:pt idx="9330">
                  <c:v>31.266666666666666</c:v>
                </c:pt>
                <c:pt idx="9331">
                  <c:v>31.27</c:v>
                </c:pt>
                <c:pt idx="9332">
                  <c:v>31.273333333333266</c:v>
                </c:pt>
                <c:pt idx="9333">
                  <c:v>31.276666666666667</c:v>
                </c:pt>
                <c:pt idx="9334">
                  <c:v>31.279999999999987</c:v>
                </c:pt>
                <c:pt idx="9335">
                  <c:v>31.283333333333253</c:v>
                </c:pt>
                <c:pt idx="9336">
                  <c:v>31.286666666666662</c:v>
                </c:pt>
                <c:pt idx="9337">
                  <c:v>31.29</c:v>
                </c:pt>
                <c:pt idx="9338">
                  <c:v>31.293333333333262</c:v>
                </c:pt>
                <c:pt idx="9339">
                  <c:v>31.296666666666667</c:v>
                </c:pt>
                <c:pt idx="9340">
                  <c:v>31.3</c:v>
                </c:pt>
                <c:pt idx="9341">
                  <c:v>31.303333333333271</c:v>
                </c:pt>
                <c:pt idx="9342">
                  <c:v>31.306666666666668</c:v>
                </c:pt>
                <c:pt idx="9343">
                  <c:v>31.310000000000027</c:v>
                </c:pt>
                <c:pt idx="9344">
                  <c:v>31.313333333333279</c:v>
                </c:pt>
                <c:pt idx="9345">
                  <c:v>31.316666666666691</c:v>
                </c:pt>
                <c:pt idx="9346">
                  <c:v>31.32</c:v>
                </c:pt>
                <c:pt idx="9347">
                  <c:v>31.32333333333327</c:v>
                </c:pt>
                <c:pt idx="9348">
                  <c:v>31.326666666666668</c:v>
                </c:pt>
                <c:pt idx="9349">
                  <c:v>31.330000000000005</c:v>
                </c:pt>
                <c:pt idx="9350">
                  <c:v>31.333333333333279</c:v>
                </c:pt>
                <c:pt idx="9351">
                  <c:v>31.336666666666691</c:v>
                </c:pt>
                <c:pt idx="9352">
                  <c:v>31.34</c:v>
                </c:pt>
                <c:pt idx="9353">
                  <c:v>31.34333333333327</c:v>
                </c:pt>
                <c:pt idx="9354">
                  <c:v>31.346666666666668</c:v>
                </c:pt>
                <c:pt idx="9355">
                  <c:v>31.35</c:v>
                </c:pt>
                <c:pt idx="9356">
                  <c:v>31.353333333333282</c:v>
                </c:pt>
                <c:pt idx="9357">
                  <c:v>31.35666666666669</c:v>
                </c:pt>
                <c:pt idx="9358">
                  <c:v>31.36</c:v>
                </c:pt>
                <c:pt idx="9359">
                  <c:v>31.363333333333266</c:v>
                </c:pt>
                <c:pt idx="9360">
                  <c:v>31.366666666666667</c:v>
                </c:pt>
                <c:pt idx="9361">
                  <c:v>31.37</c:v>
                </c:pt>
                <c:pt idx="9362">
                  <c:v>31.373333333333278</c:v>
                </c:pt>
                <c:pt idx="9363">
                  <c:v>31.376666666666665</c:v>
                </c:pt>
                <c:pt idx="9364">
                  <c:v>31.38</c:v>
                </c:pt>
                <c:pt idx="9365">
                  <c:v>31.383333333333262</c:v>
                </c:pt>
                <c:pt idx="9366">
                  <c:v>31.386666666666667</c:v>
                </c:pt>
                <c:pt idx="9367">
                  <c:v>31.39</c:v>
                </c:pt>
                <c:pt idx="9368">
                  <c:v>31.39333333333327</c:v>
                </c:pt>
                <c:pt idx="9369">
                  <c:v>31.396666666666668</c:v>
                </c:pt>
                <c:pt idx="9370">
                  <c:v>31.4</c:v>
                </c:pt>
                <c:pt idx="9371">
                  <c:v>31.403333333333258</c:v>
                </c:pt>
                <c:pt idx="9372">
                  <c:v>31.406666666666666</c:v>
                </c:pt>
                <c:pt idx="9373">
                  <c:v>31.41</c:v>
                </c:pt>
                <c:pt idx="9374">
                  <c:v>31.41333333333327</c:v>
                </c:pt>
                <c:pt idx="9375">
                  <c:v>31.416666666666668</c:v>
                </c:pt>
                <c:pt idx="9376">
                  <c:v>31.419999999999987</c:v>
                </c:pt>
                <c:pt idx="9377">
                  <c:v>31.423333333333254</c:v>
                </c:pt>
                <c:pt idx="9378">
                  <c:v>31.426666666666666</c:v>
                </c:pt>
                <c:pt idx="9379">
                  <c:v>31.43</c:v>
                </c:pt>
                <c:pt idx="9380">
                  <c:v>31.43333333333327</c:v>
                </c:pt>
                <c:pt idx="9381">
                  <c:v>31.436666666666667</c:v>
                </c:pt>
                <c:pt idx="9382">
                  <c:v>31.439999999999987</c:v>
                </c:pt>
                <c:pt idx="9383">
                  <c:v>31.443333333333253</c:v>
                </c:pt>
                <c:pt idx="9384">
                  <c:v>31.446666666666662</c:v>
                </c:pt>
                <c:pt idx="9385">
                  <c:v>31.45</c:v>
                </c:pt>
                <c:pt idx="9386">
                  <c:v>31.453333333333262</c:v>
                </c:pt>
                <c:pt idx="9387">
                  <c:v>31.456666666666667</c:v>
                </c:pt>
                <c:pt idx="9388">
                  <c:v>31.459999999999987</c:v>
                </c:pt>
                <c:pt idx="9389">
                  <c:v>31.463333333333249</c:v>
                </c:pt>
                <c:pt idx="9390">
                  <c:v>31.466666666666637</c:v>
                </c:pt>
                <c:pt idx="9391">
                  <c:v>31.47</c:v>
                </c:pt>
                <c:pt idx="9392">
                  <c:v>31.473333333333262</c:v>
                </c:pt>
                <c:pt idx="9393">
                  <c:v>31.476666666666667</c:v>
                </c:pt>
                <c:pt idx="9394">
                  <c:v>31.479999999999986</c:v>
                </c:pt>
                <c:pt idx="9395">
                  <c:v>31.483333333333245</c:v>
                </c:pt>
                <c:pt idx="9396">
                  <c:v>31.48666666666664</c:v>
                </c:pt>
                <c:pt idx="9397">
                  <c:v>31.49</c:v>
                </c:pt>
                <c:pt idx="9398">
                  <c:v>31.493333333333254</c:v>
                </c:pt>
                <c:pt idx="9399">
                  <c:v>31.496666666666666</c:v>
                </c:pt>
                <c:pt idx="9400">
                  <c:v>31.5</c:v>
                </c:pt>
                <c:pt idx="9401">
                  <c:v>31.50333333333327</c:v>
                </c:pt>
                <c:pt idx="9402">
                  <c:v>31.506666666666668</c:v>
                </c:pt>
                <c:pt idx="9403">
                  <c:v>31.51</c:v>
                </c:pt>
                <c:pt idx="9404">
                  <c:v>31.513333333333282</c:v>
                </c:pt>
                <c:pt idx="9405">
                  <c:v>31.516666666666691</c:v>
                </c:pt>
                <c:pt idx="9406">
                  <c:v>31.52</c:v>
                </c:pt>
                <c:pt idx="9407">
                  <c:v>31.523333333333266</c:v>
                </c:pt>
                <c:pt idx="9408">
                  <c:v>31.526666666666667</c:v>
                </c:pt>
                <c:pt idx="9409">
                  <c:v>31.53</c:v>
                </c:pt>
                <c:pt idx="9410">
                  <c:v>31.533333333333278</c:v>
                </c:pt>
                <c:pt idx="9411">
                  <c:v>31.536666666666665</c:v>
                </c:pt>
                <c:pt idx="9412">
                  <c:v>31.54</c:v>
                </c:pt>
                <c:pt idx="9413">
                  <c:v>31.543333333333262</c:v>
                </c:pt>
                <c:pt idx="9414">
                  <c:v>31.546666666666667</c:v>
                </c:pt>
                <c:pt idx="9415">
                  <c:v>31.55</c:v>
                </c:pt>
                <c:pt idx="9416">
                  <c:v>31.553333333333271</c:v>
                </c:pt>
                <c:pt idx="9417">
                  <c:v>31.556666666666668</c:v>
                </c:pt>
                <c:pt idx="9418">
                  <c:v>31.56</c:v>
                </c:pt>
                <c:pt idx="9419">
                  <c:v>31.563333333333262</c:v>
                </c:pt>
                <c:pt idx="9420">
                  <c:v>31.566666666666666</c:v>
                </c:pt>
                <c:pt idx="9421">
                  <c:v>31.57</c:v>
                </c:pt>
                <c:pt idx="9422">
                  <c:v>31.57333333333327</c:v>
                </c:pt>
                <c:pt idx="9423">
                  <c:v>31.576666666666668</c:v>
                </c:pt>
                <c:pt idx="9424">
                  <c:v>31.58</c:v>
                </c:pt>
                <c:pt idx="9425">
                  <c:v>31.583333333333254</c:v>
                </c:pt>
                <c:pt idx="9426">
                  <c:v>31.586666666666666</c:v>
                </c:pt>
                <c:pt idx="9427">
                  <c:v>31.59</c:v>
                </c:pt>
                <c:pt idx="9428">
                  <c:v>31.59333333333327</c:v>
                </c:pt>
                <c:pt idx="9429">
                  <c:v>31.596666666666668</c:v>
                </c:pt>
                <c:pt idx="9430">
                  <c:v>31.6</c:v>
                </c:pt>
                <c:pt idx="9431">
                  <c:v>31.603333333333282</c:v>
                </c:pt>
                <c:pt idx="9432">
                  <c:v>31.60666666666669</c:v>
                </c:pt>
                <c:pt idx="9433">
                  <c:v>31.610000000000028</c:v>
                </c:pt>
                <c:pt idx="9434">
                  <c:v>31.613333333333294</c:v>
                </c:pt>
                <c:pt idx="9435">
                  <c:v>31.616666666666696</c:v>
                </c:pt>
                <c:pt idx="9436">
                  <c:v>31.62</c:v>
                </c:pt>
                <c:pt idx="9437">
                  <c:v>31.623333333333278</c:v>
                </c:pt>
                <c:pt idx="9438">
                  <c:v>31.626666666666665</c:v>
                </c:pt>
                <c:pt idx="9439">
                  <c:v>31.630000000000027</c:v>
                </c:pt>
                <c:pt idx="9440">
                  <c:v>31.633333333333287</c:v>
                </c:pt>
                <c:pt idx="9441">
                  <c:v>31.636666666666695</c:v>
                </c:pt>
                <c:pt idx="9442">
                  <c:v>31.64</c:v>
                </c:pt>
                <c:pt idx="9443">
                  <c:v>31.64333333333327</c:v>
                </c:pt>
                <c:pt idx="9444">
                  <c:v>31.646666666666668</c:v>
                </c:pt>
                <c:pt idx="9445">
                  <c:v>31.650000000000027</c:v>
                </c:pt>
                <c:pt idx="9446">
                  <c:v>31.653333333333279</c:v>
                </c:pt>
                <c:pt idx="9447">
                  <c:v>31.656666666666691</c:v>
                </c:pt>
                <c:pt idx="9448">
                  <c:v>31.66</c:v>
                </c:pt>
                <c:pt idx="9449">
                  <c:v>31.66333333333327</c:v>
                </c:pt>
                <c:pt idx="9450">
                  <c:v>31.666666666666668</c:v>
                </c:pt>
                <c:pt idx="9451">
                  <c:v>31.67</c:v>
                </c:pt>
                <c:pt idx="9452">
                  <c:v>31.673333333333282</c:v>
                </c:pt>
                <c:pt idx="9453">
                  <c:v>31.676666666666691</c:v>
                </c:pt>
                <c:pt idx="9454">
                  <c:v>31.68</c:v>
                </c:pt>
                <c:pt idx="9455">
                  <c:v>31.68333333333327</c:v>
                </c:pt>
                <c:pt idx="9456">
                  <c:v>31.686666666666667</c:v>
                </c:pt>
                <c:pt idx="9457">
                  <c:v>31.69</c:v>
                </c:pt>
                <c:pt idx="9458">
                  <c:v>31.693333333333278</c:v>
                </c:pt>
                <c:pt idx="9459">
                  <c:v>31.696666666666665</c:v>
                </c:pt>
                <c:pt idx="9460">
                  <c:v>31.7</c:v>
                </c:pt>
                <c:pt idx="9461">
                  <c:v>31.703333333333262</c:v>
                </c:pt>
                <c:pt idx="9462">
                  <c:v>31.706666666666667</c:v>
                </c:pt>
                <c:pt idx="9463">
                  <c:v>31.71</c:v>
                </c:pt>
                <c:pt idx="9464">
                  <c:v>31.713333333333278</c:v>
                </c:pt>
                <c:pt idx="9465">
                  <c:v>31.716666666666665</c:v>
                </c:pt>
                <c:pt idx="9466">
                  <c:v>31.72</c:v>
                </c:pt>
                <c:pt idx="9467">
                  <c:v>31.723333333333262</c:v>
                </c:pt>
                <c:pt idx="9468">
                  <c:v>31.726666666666667</c:v>
                </c:pt>
                <c:pt idx="9469">
                  <c:v>31.73</c:v>
                </c:pt>
                <c:pt idx="9470">
                  <c:v>31.73333333333327</c:v>
                </c:pt>
                <c:pt idx="9471">
                  <c:v>31.736666666666668</c:v>
                </c:pt>
                <c:pt idx="9472">
                  <c:v>31.74</c:v>
                </c:pt>
                <c:pt idx="9473">
                  <c:v>31.743333333333254</c:v>
                </c:pt>
                <c:pt idx="9474">
                  <c:v>31.746666666666666</c:v>
                </c:pt>
                <c:pt idx="9475">
                  <c:v>31.75</c:v>
                </c:pt>
                <c:pt idx="9476">
                  <c:v>31.75333333333327</c:v>
                </c:pt>
                <c:pt idx="9477">
                  <c:v>31.756666666666668</c:v>
                </c:pt>
                <c:pt idx="9478">
                  <c:v>31.759999999999987</c:v>
                </c:pt>
                <c:pt idx="9479">
                  <c:v>31.763333333333254</c:v>
                </c:pt>
                <c:pt idx="9480">
                  <c:v>31.766666666666666</c:v>
                </c:pt>
                <c:pt idx="9481">
                  <c:v>31.77</c:v>
                </c:pt>
                <c:pt idx="9482">
                  <c:v>31.773333333333266</c:v>
                </c:pt>
                <c:pt idx="9483">
                  <c:v>31.776666666666667</c:v>
                </c:pt>
                <c:pt idx="9484">
                  <c:v>31.779999999999987</c:v>
                </c:pt>
                <c:pt idx="9485">
                  <c:v>31.783333333333253</c:v>
                </c:pt>
                <c:pt idx="9486">
                  <c:v>31.786666666666662</c:v>
                </c:pt>
                <c:pt idx="9487">
                  <c:v>31.79</c:v>
                </c:pt>
                <c:pt idx="9488">
                  <c:v>31.793333333333262</c:v>
                </c:pt>
                <c:pt idx="9489">
                  <c:v>31.796666666666667</c:v>
                </c:pt>
                <c:pt idx="9490">
                  <c:v>31.8</c:v>
                </c:pt>
                <c:pt idx="9491">
                  <c:v>31.803333333333271</c:v>
                </c:pt>
                <c:pt idx="9492">
                  <c:v>31.806666666666668</c:v>
                </c:pt>
                <c:pt idx="9493">
                  <c:v>31.810000000000027</c:v>
                </c:pt>
                <c:pt idx="9494">
                  <c:v>31.813333333333279</c:v>
                </c:pt>
                <c:pt idx="9495">
                  <c:v>31.816666666666691</c:v>
                </c:pt>
                <c:pt idx="9496">
                  <c:v>31.82</c:v>
                </c:pt>
                <c:pt idx="9497">
                  <c:v>31.82333333333327</c:v>
                </c:pt>
                <c:pt idx="9498">
                  <c:v>31.826666666666668</c:v>
                </c:pt>
                <c:pt idx="9499">
                  <c:v>31.830000000000005</c:v>
                </c:pt>
                <c:pt idx="9500">
                  <c:v>31.833333333333279</c:v>
                </c:pt>
                <c:pt idx="9501">
                  <c:v>31.836666666666691</c:v>
                </c:pt>
                <c:pt idx="9502">
                  <c:v>31.84</c:v>
                </c:pt>
                <c:pt idx="9503">
                  <c:v>31.84333333333327</c:v>
                </c:pt>
                <c:pt idx="9504">
                  <c:v>31.846666666666668</c:v>
                </c:pt>
                <c:pt idx="9505">
                  <c:v>31.85</c:v>
                </c:pt>
                <c:pt idx="9506">
                  <c:v>31.853333333333282</c:v>
                </c:pt>
                <c:pt idx="9507">
                  <c:v>31.85666666666669</c:v>
                </c:pt>
                <c:pt idx="9508">
                  <c:v>31.86</c:v>
                </c:pt>
                <c:pt idx="9509">
                  <c:v>31.863333333333266</c:v>
                </c:pt>
                <c:pt idx="9510">
                  <c:v>31.866666666666667</c:v>
                </c:pt>
                <c:pt idx="9511">
                  <c:v>31.87</c:v>
                </c:pt>
                <c:pt idx="9512">
                  <c:v>31.873333333333278</c:v>
                </c:pt>
                <c:pt idx="9513">
                  <c:v>31.876666666666665</c:v>
                </c:pt>
                <c:pt idx="9514">
                  <c:v>31.88</c:v>
                </c:pt>
                <c:pt idx="9515">
                  <c:v>31.883333333333262</c:v>
                </c:pt>
                <c:pt idx="9516">
                  <c:v>31.886666666666667</c:v>
                </c:pt>
                <c:pt idx="9517">
                  <c:v>31.89</c:v>
                </c:pt>
                <c:pt idx="9518">
                  <c:v>31.89333333333327</c:v>
                </c:pt>
                <c:pt idx="9519">
                  <c:v>31.896666666666668</c:v>
                </c:pt>
                <c:pt idx="9520">
                  <c:v>31.9</c:v>
                </c:pt>
                <c:pt idx="9521">
                  <c:v>31.903333333333258</c:v>
                </c:pt>
                <c:pt idx="9522">
                  <c:v>31.906666666666666</c:v>
                </c:pt>
                <c:pt idx="9523">
                  <c:v>31.91</c:v>
                </c:pt>
                <c:pt idx="9524">
                  <c:v>31.91333333333327</c:v>
                </c:pt>
                <c:pt idx="9525">
                  <c:v>31.916666666666668</c:v>
                </c:pt>
                <c:pt idx="9526">
                  <c:v>31.919999999999987</c:v>
                </c:pt>
                <c:pt idx="9527">
                  <c:v>31.923333333333254</c:v>
                </c:pt>
                <c:pt idx="9528">
                  <c:v>31.926666666666666</c:v>
                </c:pt>
                <c:pt idx="9529">
                  <c:v>31.93</c:v>
                </c:pt>
                <c:pt idx="9530">
                  <c:v>31.93333333333327</c:v>
                </c:pt>
                <c:pt idx="9531">
                  <c:v>31.936666666666667</c:v>
                </c:pt>
                <c:pt idx="9532">
                  <c:v>31.939999999999987</c:v>
                </c:pt>
                <c:pt idx="9533">
                  <c:v>31.943333333333253</c:v>
                </c:pt>
                <c:pt idx="9534">
                  <c:v>31.946666666666662</c:v>
                </c:pt>
                <c:pt idx="9535">
                  <c:v>31.95</c:v>
                </c:pt>
                <c:pt idx="9536">
                  <c:v>31.953333333333262</c:v>
                </c:pt>
                <c:pt idx="9537">
                  <c:v>31.956666666666667</c:v>
                </c:pt>
                <c:pt idx="9538">
                  <c:v>31.959999999999987</c:v>
                </c:pt>
                <c:pt idx="9539">
                  <c:v>31.963333333333249</c:v>
                </c:pt>
                <c:pt idx="9540">
                  <c:v>31.966666666666637</c:v>
                </c:pt>
                <c:pt idx="9541">
                  <c:v>31.97</c:v>
                </c:pt>
                <c:pt idx="9542">
                  <c:v>31.973333333333262</c:v>
                </c:pt>
                <c:pt idx="9543">
                  <c:v>31.976666666666667</c:v>
                </c:pt>
                <c:pt idx="9544">
                  <c:v>31.979999999999986</c:v>
                </c:pt>
                <c:pt idx="9545">
                  <c:v>31.983333333333245</c:v>
                </c:pt>
                <c:pt idx="9546">
                  <c:v>31.98666666666664</c:v>
                </c:pt>
                <c:pt idx="9547">
                  <c:v>31.99</c:v>
                </c:pt>
                <c:pt idx="9548">
                  <c:v>31.993333333333254</c:v>
                </c:pt>
                <c:pt idx="9549">
                  <c:v>31.996666666666666</c:v>
                </c:pt>
                <c:pt idx="9550">
                  <c:v>32</c:v>
                </c:pt>
                <c:pt idx="9551">
                  <c:v>32.00333333333333</c:v>
                </c:pt>
                <c:pt idx="9552">
                  <c:v>32.006666666666526</c:v>
                </c:pt>
                <c:pt idx="9553">
                  <c:v>32.01</c:v>
                </c:pt>
                <c:pt idx="9554">
                  <c:v>32.013333333333335</c:v>
                </c:pt>
                <c:pt idx="9555">
                  <c:v>32.016666666666509</c:v>
                </c:pt>
                <c:pt idx="9556">
                  <c:v>32.020000000000003</c:v>
                </c:pt>
                <c:pt idx="9557">
                  <c:v>32.023333333333333</c:v>
                </c:pt>
                <c:pt idx="9558">
                  <c:v>32.02666666666655</c:v>
                </c:pt>
                <c:pt idx="9559">
                  <c:v>32.03</c:v>
                </c:pt>
                <c:pt idx="9560">
                  <c:v>32.033333333333331</c:v>
                </c:pt>
                <c:pt idx="9561">
                  <c:v>32.036666666666527</c:v>
                </c:pt>
                <c:pt idx="9562">
                  <c:v>32.04</c:v>
                </c:pt>
                <c:pt idx="9563">
                  <c:v>32.043333333333337</c:v>
                </c:pt>
                <c:pt idx="9564">
                  <c:v>32.046666666666511</c:v>
                </c:pt>
                <c:pt idx="9565">
                  <c:v>32.050000000000004</c:v>
                </c:pt>
                <c:pt idx="9566">
                  <c:v>32.053333333333335</c:v>
                </c:pt>
                <c:pt idx="9567">
                  <c:v>32.056666666666509</c:v>
                </c:pt>
                <c:pt idx="9568">
                  <c:v>32.06</c:v>
                </c:pt>
                <c:pt idx="9569">
                  <c:v>32.063333333333333</c:v>
                </c:pt>
                <c:pt idx="9570">
                  <c:v>32.066666666666542</c:v>
                </c:pt>
                <c:pt idx="9571">
                  <c:v>32.07</c:v>
                </c:pt>
                <c:pt idx="9572">
                  <c:v>32.073333333333331</c:v>
                </c:pt>
                <c:pt idx="9573">
                  <c:v>32.076666666666526</c:v>
                </c:pt>
                <c:pt idx="9574">
                  <c:v>32.08</c:v>
                </c:pt>
                <c:pt idx="9575">
                  <c:v>32.083333333333336</c:v>
                </c:pt>
                <c:pt idx="9576">
                  <c:v>32.08666666666651</c:v>
                </c:pt>
                <c:pt idx="9577">
                  <c:v>32.090000000000003</c:v>
                </c:pt>
                <c:pt idx="9578">
                  <c:v>32.093333333333362</c:v>
                </c:pt>
                <c:pt idx="9579">
                  <c:v>32.09666666666655</c:v>
                </c:pt>
                <c:pt idx="9580">
                  <c:v>32.1</c:v>
                </c:pt>
                <c:pt idx="9581">
                  <c:v>32.103333333333332</c:v>
                </c:pt>
                <c:pt idx="9582">
                  <c:v>32.106666666666541</c:v>
                </c:pt>
                <c:pt idx="9583">
                  <c:v>32.11</c:v>
                </c:pt>
                <c:pt idx="9584">
                  <c:v>32.113333333333337</c:v>
                </c:pt>
                <c:pt idx="9585">
                  <c:v>32.116666666666511</c:v>
                </c:pt>
                <c:pt idx="9586">
                  <c:v>32.120000000000012</c:v>
                </c:pt>
                <c:pt idx="9587">
                  <c:v>32.123333333333363</c:v>
                </c:pt>
                <c:pt idx="9588">
                  <c:v>32.126666666666559</c:v>
                </c:pt>
                <c:pt idx="9589">
                  <c:v>32.130000000000003</c:v>
                </c:pt>
                <c:pt idx="9590">
                  <c:v>32.133333333333333</c:v>
                </c:pt>
                <c:pt idx="9591">
                  <c:v>32.136666666666535</c:v>
                </c:pt>
                <c:pt idx="9592">
                  <c:v>32.14</c:v>
                </c:pt>
                <c:pt idx="9593">
                  <c:v>32.143333333333331</c:v>
                </c:pt>
                <c:pt idx="9594">
                  <c:v>32.146666666666526</c:v>
                </c:pt>
                <c:pt idx="9595">
                  <c:v>32.15</c:v>
                </c:pt>
                <c:pt idx="9596">
                  <c:v>32.153333333333336</c:v>
                </c:pt>
                <c:pt idx="9597">
                  <c:v>32.15666666666651</c:v>
                </c:pt>
                <c:pt idx="9598">
                  <c:v>32.160000000000011</c:v>
                </c:pt>
                <c:pt idx="9599">
                  <c:v>32.163333333333362</c:v>
                </c:pt>
                <c:pt idx="9600">
                  <c:v>32.166666666666551</c:v>
                </c:pt>
                <c:pt idx="9601">
                  <c:v>32.17</c:v>
                </c:pt>
                <c:pt idx="9602">
                  <c:v>32.173333333333332</c:v>
                </c:pt>
                <c:pt idx="9603">
                  <c:v>32.176666666666542</c:v>
                </c:pt>
                <c:pt idx="9604">
                  <c:v>32.18</c:v>
                </c:pt>
                <c:pt idx="9605">
                  <c:v>32.18333333333333</c:v>
                </c:pt>
                <c:pt idx="9606">
                  <c:v>32.186666666666511</c:v>
                </c:pt>
                <c:pt idx="9607">
                  <c:v>32.190000000000012</c:v>
                </c:pt>
                <c:pt idx="9608">
                  <c:v>32.193333333333392</c:v>
                </c:pt>
                <c:pt idx="9609">
                  <c:v>32.196666666666559</c:v>
                </c:pt>
                <c:pt idx="9610">
                  <c:v>32.200000000000003</c:v>
                </c:pt>
                <c:pt idx="9611">
                  <c:v>32.203333333333333</c:v>
                </c:pt>
                <c:pt idx="9612">
                  <c:v>32.206666666666543</c:v>
                </c:pt>
                <c:pt idx="9613">
                  <c:v>32.21</c:v>
                </c:pt>
                <c:pt idx="9614">
                  <c:v>32.213333333333331</c:v>
                </c:pt>
                <c:pt idx="9615">
                  <c:v>32.216666666666526</c:v>
                </c:pt>
                <c:pt idx="9616">
                  <c:v>32.220000000000013</c:v>
                </c:pt>
                <c:pt idx="9617">
                  <c:v>32.223333333333393</c:v>
                </c:pt>
                <c:pt idx="9618">
                  <c:v>32.226666666666567</c:v>
                </c:pt>
                <c:pt idx="9619">
                  <c:v>32.230000000000011</c:v>
                </c:pt>
                <c:pt idx="9620">
                  <c:v>32.233333333333363</c:v>
                </c:pt>
                <c:pt idx="9621">
                  <c:v>32.236666666666558</c:v>
                </c:pt>
                <c:pt idx="9622">
                  <c:v>32.24</c:v>
                </c:pt>
                <c:pt idx="9623">
                  <c:v>32.243333333333332</c:v>
                </c:pt>
                <c:pt idx="9624">
                  <c:v>32.246666666666542</c:v>
                </c:pt>
                <c:pt idx="9625">
                  <c:v>32.25</c:v>
                </c:pt>
                <c:pt idx="9626">
                  <c:v>32.25333333333333</c:v>
                </c:pt>
                <c:pt idx="9627">
                  <c:v>32.256666666666526</c:v>
                </c:pt>
                <c:pt idx="9628">
                  <c:v>32.260000000000012</c:v>
                </c:pt>
                <c:pt idx="9629">
                  <c:v>32.263333333333392</c:v>
                </c:pt>
                <c:pt idx="9630">
                  <c:v>32.266666666666559</c:v>
                </c:pt>
                <c:pt idx="9631">
                  <c:v>32.270000000000003</c:v>
                </c:pt>
                <c:pt idx="9632">
                  <c:v>32.273333333333333</c:v>
                </c:pt>
                <c:pt idx="9633">
                  <c:v>32.27666666666655</c:v>
                </c:pt>
                <c:pt idx="9634">
                  <c:v>32.28</c:v>
                </c:pt>
                <c:pt idx="9635">
                  <c:v>32.283333333333331</c:v>
                </c:pt>
                <c:pt idx="9636">
                  <c:v>32.286666666666527</c:v>
                </c:pt>
                <c:pt idx="9637">
                  <c:v>32.290000000000013</c:v>
                </c:pt>
                <c:pt idx="9638">
                  <c:v>32.293333333333401</c:v>
                </c:pt>
                <c:pt idx="9639">
                  <c:v>32.296666666666567</c:v>
                </c:pt>
                <c:pt idx="9640">
                  <c:v>32.300000000000004</c:v>
                </c:pt>
                <c:pt idx="9641">
                  <c:v>32.303333333333335</c:v>
                </c:pt>
                <c:pt idx="9642">
                  <c:v>32.306666666666509</c:v>
                </c:pt>
                <c:pt idx="9643">
                  <c:v>32.31</c:v>
                </c:pt>
                <c:pt idx="9644">
                  <c:v>32.313333333333325</c:v>
                </c:pt>
                <c:pt idx="9645">
                  <c:v>32.316666666666492</c:v>
                </c:pt>
                <c:pt idx="9646">
                  <c:v>32.32</c:v>
                </c:pt>
                <c:pt idx="9647">
                  <c:v>32.323333333333331</c:v>
                </c:pt>
                <c:pt idx="9648">
                  <c:v>32.326666666666526</c:v>
                </c:pt>
                <c:pt idx="9649">
                  <c:v>32.33</c:v>
                </c:pt>
                <c:pt idx="9650">
                  <c:v>32.333333333333336</c:v>
                </c:pt>
                <c:pt idx="9651">
                  <c:v>32.33666666666651</c:v>
                </c:pt>
                <c:pt idx="9652">
                  <c:v>32.340000000000003</c:v>
                </c:pt>
                <c:pt idx="9653">
                  <c:v>32.343333333333334</c:v>
                </c:pt>
                <c:pt idx="9654">
                  <c:v>32.346666666666493</c:v>
                </c:pt>
                <c:pt idx="9655">
                  <c:v>32.35</c:v>
                </c:pt>
                <c:pt idx="9656">
                  <c:v>32.353333333333325</c:v>
                </c:pt>
                <c:pt idx="9657">
                  <c:v>32.356666666666484</c:v>
                </c:pt>
                <c:pt idx="9658">
                  <c:v>32.36</c:v>
                </c:pt>
                <c:pt idx="9659">
                  <c:v>32.363333333333337</c:v>
                </c:pt>
                <c:pt idx="9660">
                  <c:v>32.366666666666511</c:v>
                </c:pt>
                <c:pt idx="9661">
                  <c:v>32.370000000000005</c:v>
                </c:pt>
                <c:pt idx="9662">
                  <c:v>32.373333333333335</c:v>
                </c:pt>
                <c:pt idx="9663">
                  <c:v>32.376666666666509</c:v>
                </c:pt>
                <c:pt idx="9664">
                  <c:v>32.380000000000003</c:v>
                </c:pt>
                <c:pt idx="9665">
                  <c:v>32.383333333333326</c:v>
                </c:pt>
                <c:pt idx="9666">
                  <c:v>32.386666666666478</c:v>
                </c:pt>
                <c:pt idx="9667">
                  <c:v>32.39</c:v>
                </c:pt>
                <c:pt idx="9668">
                  <c:v>32.393333333333331</c:v>
                </c:pt>
                <c:pt idx="9669">
                  <c:v>32.396666666666526</c:v>
                </c:pt>
                <c:pt idx="9670">
                  <c:v>32.4</c:v>
                </c:pt>
                <c:pt idx="9671">
                  <c:v>32.403333333333336</c:v>
                </c:pt>
                <c:pt idx="9672">
                  <c:v>32.40666666666651</c:v>
                </c:pt>
                <c:pt idx="9673">
                  <c:v>32.410000000000004</c:v>
                </c:pt>
                <c:pt idx="9674">
                  <c:v>32.413333333333334</c:v>
                </c:pt>
                <c:pt idx="9675">
                  <c:v>32.416666666666494</c:v>
                </c:pt>
                <c:pt idx="9676">
                  <c:v>32.42</c:v>
                </c:pt>
                <c:pt idx="9677">
                  <c:v>32.423333333333332</c:v>
                </c:pt>
                <c:pt idx="9678">
                  <c:v>32.426666666666542</c:v>
                </c:pt>
                <c:pt idx="9679">
                  <c:v>32.43</c:v>
                </c:pt>
                <c:pt idx="9680">
                  <c:v>32.43333333333333</c:v>
                </c:pt>
                <c:pt idx="9681">
                  <c:v>32.436666666666511</c:v>
                </c:pt>
                <c:pt idx="9682">
                  <c:v>32.44</c:v>
                </c:pt>
                <c:pt idx="9683">
                  <c:v>32.443333333333335</c:v>
                </c:pt>
                <c:pt idx="9684">
                  <c:v>32.446666666666509</c:v>
                </c:pt>
                <c:pt idx="9685">
                  <c:v>32.450000000000003</c:v>
                </c:pt>
                <c:pt idx="9686">
                  <c:v>32.453333333333326</c:v>
                </c:pt>
                <c:pt idx="9687">
                  <c:v>32.456666666666486</c:v>
                </c:pt>
                <c:pt idx="9688">
                  <c:v>32.46</c:v>
                </c:pt>
                <c:pt idx="9689">
                  <c:v>32.463333333333331</c:v>
                </c:pt>
                <c:pt idx="9690">
                  <c:v>32.466666666666526</c:v>
                </c:pt>
                <c:pt idx="9691">
                  <c:v>32.47</c:v>
                </c:pt>
                <c:pt idx="9692">
                  <c:v>32.473333333333336</c:v>
                </c:pt>
                <c:pt idx="9693">
                  <c:v>32.47666666666651</c:v>
                </c:pt>
                <c:pt idx="9694">
                  <c:v>32.480000000000004</c:v>
                </c:pt>
                <c:pt idx="9695">
                  <c:v>32.483333333333334</c:v>
                </c:pt>
                <c:pt idx="9696">
                  <c:v>32.486666666666494</c:v>
                </c:pt>
                <c:pt idx="9697">
                  <c:v>32.49</c:v>
                </c:pt>
                <c:pt idx="9698">
                  <c:v>32.493333333333332</c:v>
                </c:pt>
                <c:pt idx="9699">
                  <c:v>32.496666666666542</c:v>
                </c:pt>
                <c:pt idx="9700">
                  <c:v>32.5</c:v>
                </c:pt>
                <c:pt idx="9701">
                  <c:v>32.50333333333333</c:v>
                </c:pt>
                <c:pt idx="9702">
                  <c:v>32.506666666666526</c:v>
                </c:pt>
                <c:pt idx="9703">
                  <c:v>32.51</c:v>
                </c:pt>
                <c:pt idx="9704">
                  <c:v>32.513333333333335</c:v>
                </c:pt>
                <c:pt idx="9705">
                  <c:v>32.516666666666509</c:v>
                </c:pt>
                <c:pt idx="9706">
                  <c:v>32.520000000000003</c:v>
                </c:pt>
                <c:pt idx="9707">
                  <c:v>32.523333333333333</c:v>
                </c:pt>
                <c:pt idx="9708">
                  <c:v>32.52666666666655</c:v>
                </c:pt>
                <c:pt idx="9709">
                  <c:v>32.53</c:v>
                </c:pt>
                <c:pt idx="9710">
                  <c:v>32.533333333333331</c:v>
                </c:pt>
                <c:pt idx="9711">
                  <c:v>32.536666666666527</c:v>
                </c:pt>
                <c:pt idx="9712">
                  <c:v>32.54</c:v>
                </c:pt>
                <c:pt idx="9713">
                  <c:v>32.543333333333337</c:v>
                </c:pt>
                <c:pt idx="9714">
                  <c:v>32.546666666666511</c:v>
                </c:pt>
                <c:pt idx="9715">
                  <c:v>32.550000000000004</c:v>
                </c:pt>
                <c:pt idx="9716">
                  <c:v>32.553333333333335</c:v>
                </c:pt>
                <c:pt idx="9717">
                  <c:v>32.556666666666509</c:v>
                </c:pt>
                <c:pt idx="9718">
                  <c:v>32.56</c:v>
                </c:pt>
                <c:pt idx="9719">
                  <c:v>32.563333333333333</c:v>
                </c:pt>
                <c:pt idx="9720">
                  <c:v>32.566666666666542</c:v>
                </c:pt>
                <c:pt idx="9721">
                  <c:v>32.57</c:v>
                </c:pt>
                <c:pt idx="9722">
                  <c:v>32.573333333333331</c:v>
                </c:pt>
                <c:pt idx="9723">
                  <c:v>32.576666666666526</c:v>
                </c:pt>
                <c:pt idx="9724">
                  <c:v>32.58</c:v>
                </c:pt>
                <c:pt idx="9725">
                  <c:v>32.583333333333336</c:v>
                </c:pt>
                <c:pt idx="9726">
                  <c:v>32.58666666666651</c:v>
                </c:pt>
                <c:pt idx="9727">
                  <c:v>32.590000000000003</c:v>
                </c:pt>
                <c:pt idx="9728">
                  <c:v>32.593333333333362</c:v>
                </c:pt>
                <c:pt idx="9729">
                  <c:v>32.59666666666655</c:v>
                </c:pt>
                <c:pt idx="9730">
                  <c:v>32.6</c:v>
                </c:pt>
                <c:pt idx="9731">
                  <c:v>32.603333333333332</c:v>
                </c:pt>
                <c:pt idx="9732">
                  <c:v>32.606666666666541</c:v>
                </c:pt>
                <c:pt idx="9733">
                  <c:v>32.61</c:v>
                </c:pt>
                <c:pt idx="9734">
                  <c:v>32.613333333333337</c:v>
                </c:pt>
                <c:pt idx="9735">
                  <c:v>32.616666666666511</c:v>
                </c:pt>
                <c:pt idx="9736">
                  <c:v>32.620000000000012</c:v>
                </c:pt>
                <c:pt idx="9737">
                  <c:v>32.623333333333363</c:v>
                </c:pt>
                <c:pt idx="9738">
                  <c:v>32.626666666666559</c:v>
                </c:pt>
                <c:pt idx="9739">
                  <c:v>32.630000000000003</c:v>
                </c:pt>
                <c:pt idx="9740">
                  <c:v>32.633333333333333</c:v>
                </c:pt>
                <c:pt idx="9741">
                  <c:v>32.636666666666535</c:v>
                </c:pt>
                <c:pt idx="9742">
                  <c:v>32.64</c:v>
                </c:pt>
                <c:pt idx="9743">
                  <c:v>32.643333333333331</c:v>
                </c:pt>
                <c:pt idx="9744">
                  <c:v>32.646666666666526</c:v>
                </c:pt>
                <c:pt idx="9745">
                  <c:v>32.65</c:v>
                </c:pt>
                <c:pt idx="9746">
                  <c:v>32.653333333333336</c:v>
                </c:pt>
                <c:pt idx="9747">
                  <c:v>32.65666666666651</c:v>
                </c:pt>
                <c:pt idx="9748">
                  <c:v>32.660000000000011</c:v>
                </c:pt>
                <c:pt idx="9749">
                  <c:v>32.663333333333362</c:v>
                </c:pt>
                <c:pt idx="9750">
                  <c:v>32.666666666666551</c:v>
                </c:pt>
                <c:pt idx="9751">
                  <c:v>32.67</c:v>
                </c:pt>
                <c:pt idx="9752">
                  <c:v>32.673333333333332</c:v>
                </c:pt>
                <c:pt idx="9753">
                  <c:v>32.676666666666542</c:v>
                </c:pt>
                <c:pt idx="9754">
                  <c:v>32.68</c:v>
                </c:pt>
                <c:pt idx="9755">
                  <c:v>32.68333333333333</c:v>
                </c:pt>
                <c:pt idx="9756">
                  <c:v>32.686666666666511</c:v>
                </c:pt>
                <c:pt idx="9757">
                  <c:v>32.690000000000012</c:v>
                </c:pt>
                <c:pt idx="9758">
                  <c:v>32.693333333333392</c:v>
                </c:pt>
                <c:pt idx="9759">
                  <c:v>32.696666666666559</c:v>
                </c:pt>
                <c:pt idx="9760">
                  <c:v>32.700000000000003</c:v>
                </c:pt>
                <c:pt idx="9761">
                  <c:v>32.703333333333333</c:v>
                </c:pt>
                <c:pt idx="9762">
                  <c:v>32.706666666666543</c:v>
                </c:pt>
                <c:pt idx="9763">
                  <c:v>32.71</c:v>
                </c:pt>
                <c:pt idx="9764">
                  <c:v>32.713333333333331</c:v>
                </c:pt>
                <c:pt idx="9765">
                  <c:v>32.716666666666526</c:v>
                </c:pt>
                <c:pt idx="9766">
                  <c:v>32.720000000000013</c:v>
                </c:pt>
                <c:pt idx="9767">
                  <c:v>32.723333333333393</c:v>
                </c:pt>
                <c:pt idx="9768">
                  <c:v>32.726666666666567</c:v>
                </c:pt>
                <c:pt idx="9769">
                  <c:v>32.730000000000011</c:v>
                </c:pt>
                <c:pt idx="9770">
                  <c:v>32.733333333333363</c:v>
                </c:pt>
                <c:pt idx="9771">
                  <c:v>32.736666666666558</c:v>
                </c:pt>
                <c:pt idx="9772">
                  <c:v>32.74</c:v>
                </c:pt>
                <c:pt idx="9773">
                  <c:v>32.743333333333332</c:v>
                </c:pt>
                <c:pt idx="9774">
                  <c:v>32.746666666666542</c:v>
                </c:pt>
                <c:pt idx="9775">
                  <c:v>32.75</c:v>
                </c:pt>
                <c:pt idx="9776">
                  <c:v>32.75333333333333</c:v>
                </c:pt>
                <c:pt idx="9777">
                  <c:v>32.756666666666526</c:v>
                </c:pt>
                <c:pt idx="9778">
                  <c:v>32.760000000000012</c:v>
                </c:pt>
                <c:pt idx="9779">
                  <c:v>32.763333333333392</c:v>
                </c:pt>
                <c:pt idx="9780">
                  <c:v>32.766666666666559</c:v>
                </c:pt>
                <c:pt idx="9781">
                  <c:v>32.770000000000003</c:v>
                </c:pt>
                <c:pt idx="9782">
                  <c:v>32.773333333333333</c:v>
                </c:pt>
                <c:pt idx="9783">
                  <c:v>32.77666666666655</c:v>
                </c:pt>
                <c:pt idx="9784">
                  <c:v>32.78</c:v>
                </c:pt>
                <c:pt idx="9785">
                  <c:v>32.783333333333331</c:v>
                </c:pt>
                <c:pt idx="9786">
                  <c:v>32.786666666666527</c:v>
                </c:pt>
                <c:pt idx="9787">
                  <c:v>32.790000000000013</c:v>
                </c:pt>
                <c:pt idx="9788">
                  <c:v>32.793333333333401</c:v>
                </c:pt>
                <c:pt idx="9789">
                  <c:v>32.796666666666567</c:v>
                </c:pt>
                <c:pt idx="9790">
                  <c:v>32.800000000000004</c:v>
                </c:pt>
                <c:pt idx="9791">
                  <c:v>32.803333333333335</c:v>
                </c:pt>
                <c:pt idx="9792">
                  <c:v>32.806666666666509</c:v>
                </c:pt>
                <c:pt idx="9793">
                  <c:v>32.81</c:v>
                </c:pt>
                <c:pt idx="9794">
                  <c:v>32.813333333333325</c:v>
                </c:pt>
                <c:pt idx="9795">
                  <c:v>32.816666666666492</c:v>
                </c:pt>
                <c:pt idx="9796">
                  <c:v>32.82</c:v>
                </c:pt>
                <c:pt idx="9797">
                  <c:v>32.823333333333331</c:v>
                </c:pt>
                <c:pt idx="9798">
                  <c:v>32.826666666666526</c:v>
                </c:pt>
                <c:pt idx="9799">
                  <c:v>32.83</c:v>
                </c:pt>
                <c:pt idx="9800">
                  <c:v>32.833333333333336</c:v>
                </c:pt>
                <c:pt idx="9801">
                  <c:v>32.83666666666651</c:v>
                </c:pt>
                <c:pt idx="9802">
                  <c:v>32.840000000000003</c:v>
                </c:pt>
                <c:pt idx="9803">
                  <c:v>32.843333333333334</c:v>
                </c:pt>
                <c:pt idx="9804">
                  <c:v>32.846666666666493</c:v>
                </c:pt>
                <c:pt idx="9805">
                  <c:v>32.85</c:v>
                </c:pt>
                <c:pt idx="9806">
                  <c:v>32.853333333333325</c:v>
                </c:pt>
                <c:pt idx="9807">
                  <c:v>32.856666666666484</c:v>
                </c:pt>
                <c:pt idx="9808">
                  <c:v>32.86</c:v>
                </c:pt>
                <c:pt idx="9809">
                  <c:v>32.863333333333337</c:v>
                </c:pt>
                <c:pt idx="9810">
                  <c:v>32.866666666666511</c:v>
                </c:pt>
                <c:pt idx="9811">
                  <c:v>32.870000000000005</c:v>
                </c:pt>
                <c:pt idx="9812">
                  <c:v>32.873333333333335</c:v>
                </c:pt>
                <c:pt idx="9813">
                  <c:v>32.876666666666509</c:v>
                </c:pt>
                <c:pt idx="9814">
                  <c:v>32.880000000000003</c:v>
                </c:pt>
                <c:pt idx="9815">
                  <c:v>32.883333333333326</c:v>
                </c:pt>
                <c:pt idx="9816">
                  <c:v>32.886666666666478</c:v>
                </c:pt>
                <c:pt idx="9817">
                  <c:v>32.89</c:v>
                </c:pt>
                <c:pt idx="9818">
                  <c:v>32.893333333333331</c:v>
                </c:pt>
                <c:pt idx="9819">
                  <c:v>32.896666666666526</c:v>
                </c:pt>
                <c:pt idx="9820">
                  <c:v>32.9</c:v>
                </c:pt>
                <c:pt idx="9821">
                  <c:v>32.903333333333336</c:v>
                </c:pt>
                <c:pt idx="9822">
                  <c:v>32.90666666666651</c:v>
                </c:pt>
                <c:pt idx="9823">
                  <c:v>32.910000000000004</c:v>
                </c:pt>
                <c:pt idx="9824">
                  <c:v>32.913333333333334</c:v>
                </c:pt>
                <c:pt idx="9825">
                  <c:v>32.916666666666494</c:v>
                </c:pt>
                <c:pt idx="9826">
                  <c:v>32.92</c:v>
                </c:pt>
                <c:pt idx="9827">
                  <c:v>32.923333333333332</c:v>
                </c:pt>
                <c:pt idx="9828">
                  <c:v>32.926666666666542</c:v>
                </c:pt>
                <c:pt idx="9829">
                  <c:v>32.93</c:v>
                </c:pt>
                <c:pt idx="9830">
                  <c:v>32.93333333333333</c:v>
                </c:pt>
                <c:pt idx="9831">
                  <c:v>32.936666666666511</c:v>
                </c:pt>
                <c:pt idx="9832">
                  <c:v>32.94</c:v>
                </c:pt>
                <c:pt idx="9833">
                  <c:v>32.943333333333335</c:v>
                </c:pt>
                <c:pt idx="9834">
                  <c:v>32.946666666666509</c:v>
                </c:pt>
                <c:pt idx="9835">
                  <c:v>32.950000000000003</c:v>
                </c:pt>
                <c:pt idx="9836">
                  <c:v>32.953333333333326</c:v>
                </c:pt>
                <c:pt idx="9837">
                  <c:v>32.956666666666486</c:v>
                </c:pt>
                <c:pt idx="9838">
                  <c:v>32.96</c:v>
                </c:pt>
                <c:pt idx="9839">
                  <c:v>32.963333333333331</c:v>
                </c:pt>
                <c:pt idx="9840">
                  <c:v>32.966666666666526</c:v>
                </c:pt>
                <c:pt idx="9841">
                  <c:v>32.97</c:v>
                </c:pt>
                <c:pt idx="9842">
                  <c:v>32.973333333333336</c:v>
                </c:pt>
                <c:pt idx="9843">
                  <c:v>32.97666666666651</c:v>
                </c:pt>
                <c:pt idx="9844">
                  <c:v>32.980000000000004</c:v>
                </c:pt>
                <c:pt idx="9845">
                  <c:v>32.983333333333334</c:v>
                </c:pt>
                <c:pt idx="9846">
                  <c:v>32.986666666666494</c:v>
                </c:pt>
                <c:pt idx="9847">
                  <c:v>32.99</c:v>
                </c:pt>
                <c:pt idx="9848">
                  <c:v>32.993333333333332</c:v>
                </c:pt>
                <c:pt idx="9849">
                  <c:v>32.996666666666542</c:v>
                </c:pt>
                <c:pt idx="9850">
                  <c:v>33</c:v>
                </c:pt>
                <c:pt idx="9851">
                  <c:v>33.00333333333333</c:v>
                </c:pt>
                <c:pt idx="9852">
                  <c:v>33.006666666666526</c:v>
                </c:pt>
                <c:pt idx="9853">
                  <c:v>33.01</c:v>
                </c:pt>
                <c:pt idx="9854">
                  <c:v>33.013333333333335</c:v>
                </c:pt>
                <c:pt idx="9855">
                  <c:v>33.016666666666509</c:v>
                </c:pt>
                <c:pt idx="9856">
                  <c:v>33.020000000000003</c:v>
                </c:pt>
                <c:pt idx="9857">
                  <c:v>33.023333333333333</c:v>
                </c:pt>
                <c:pt idx="9858">
                  <c:v>33.02666666666655</c:v>
                </c:pt>
                <c:pt idx="9859">
                  <c:v>33.03</c:v>
                </c:pt>
                <c:pt idx="9860">
                  <c:v>33.033333333333331</c:v>
                </c:pt>
                <c:pt idx="9861">
                  <c:v>33.036666666666527</c:v>
                </c:pt>
                <c:pt idx="9862">
                  <c:v>33.04</c:v>
                </c:pt>
                <c:pt idx="9863">
                  <c:v>33.043333333333337</c:v>
                </c:pt>
                <c:pt idx="9864">
                  <c:v>33.046666666666511</c:v>
                </c:pt>
                <c:pt idx="9865">
                  <c:v>33.050000000000004</c:v>
                </c:pt>
                <c:pt idx="9866">
                  <c:v>33.053333333333335</c:v>
                </c:pt>
                <c:pt idx="9867">
                  <c:v>33.056666666666509</c:v>
                </c:pt>
                <c:pt idx="9868">
                  <c:v>33.06</c:v>
                </c:pt>
                <c:pt idx="9869">
                  <c:v>33.063333333333333</c:v>
                </c:pt>
                <c:pt idx="9870">
                  <c:v>33.066666666666542</c:v>
                </c:pt>
                <c:pt idx="9871">
                  <c:v>33.07</c:v>
                </c:pt>
                <c:pt idx="9872">
                  <c:v>33.073333333333331</c:v>
                </c:pt>
                <c:pt idx="9873">
                  <c:v>33.076666666666526</c:v>
                </c:pt>
                <c:pt idx="9874">
                  <c:v>33.08</c:v>
                </c:pt>
                <c:pt idx="9875">
                  <c:v>33.083333333333336</c:v>
                </c:pt>
                <c:pt idx="9876">
                  <c:v>33.08666666666651</c:v>
                </c:pt>
                <c:pt idx="9877">
                  <c:v>33.090000000000003</c:v>
                </c:pt>
                <c:pt idx="9878">
                  <c:v>33.093333333333362</c:v>
                </c:pt>
                <c:pt idx="9879">
                  <c:v>33.09666666666655</c:v>
                </c:pt>
                <c:pt idx="9880">
                  <c:v>33.1</c:v>
                </c:pt>
                <c:pt idx="9881">
                  <c:v>33.103333333333332</c:v>
                </c:pt>
                <c:pt idx="9882">
                  <c:v>33.106666666666541</c:v>
                </c:pt>
                <c:pt idx="9883">
                  <c:v>33.11</c:v>
                </c:pt>
                <c:pt idx="9884">
                  <c:v>33.113333333333337</c:v>
                </c:pt>
                <c:pt idx="9885">
                  <c:v>33.116666666666511</c:v>
                </c:pt>
                <c:pt idx="9886">
                  <c:v>33.120000000000012</c:v>
                </c:pt>
                <c:pt idx="9887">
                  <c:v>33.123333333333363</c:v>
                </c:pt>
                <c:pt idx="9888">
                  <c:v>33.126666666666559</c:v>
                </c:pt>
                <c:pt idx="9889">
                  <c:v>33.130000000000003</c:v>
                </c:pt>
                <c:pt idx="9890">
                  <c:v>33.133333333333333</c:v>
                </c:pt>
                <c:pt idx="9891">
                  <c:v>33.136666666666535</c:v>
                </c:pt>
                <c:pt idx="9892">
                  <c:v>33.14</c:v>
                </c:pt>
                <c:pt idx="9893">
                  <c:v>33.143333333333331</c:v>
                </c:pt>
                <c:pt idx="9894">
                  <c:v>33.146666666666526</c:v>
                </c:pt>
                <c:pt idx="9895">
                  <c:v>33.15</c:v>
                </c:pt>
                <c:pt idx="9896">
                  <c:v>33.153333333333336</c:v>
                </c:pt>
                <c:pt idx="9897">
                  <c:v>33.15666666666651</c:v>
                </c:pt>
                <c:pt idx="9898">
                  <c:v>33.160000000000011</c:v>
                </c:pt>
                <c:pt idx="9899">
                  <c:v>33.163333333333362</c:v>
                </c:pt>
                <c:pt idx="9900">
                  <c:v>33.166666666666551</c:v>
                </c:pt>
                <c:pt idx="9901">
                  <c:v>33.17</c:v>
                </c:pt>
                <c:pt idx="9902">
                  <c:v>33.173333333333332</c:v>
                </c:pt>
                <c:pt idx="9903">
                  <c:v>33.176666666666542</c:v>
                </c:pt>
                <c:pt idx="9904">
                  <c:v>33.18</c:v>
                </c:pt>
                <c:pt idx="9905">
                  <c:v>33.18333333333333</c:v>
                </c:pt>
                <c:pt idx="9906">
                  <c:v>33.186666666666511</c:v>
                </c:pt>
                <c:pt idx="9907">
                  <c:v>33.190000000000012</c:v>
                </c:pt>
                <c:pt idx="9908">
                  <c:v>33.193333333333392</c:v>
                </c:pt>
                <c:pt idx="9909">
                  <c:v>33.196666666666559</c:v>
                </c:pt>
                <c:pt idx="9910">
                  <c:v>33.200000000000003</c:v>
                </c:pt>
                <c:pt idx="9911">
                  <c:v>33.203333333333333</c:v>
                </c:pt>
                <c:pt idx="9912">
                  <c:v>33.206666666666543</c:v>
                </c:pt>
                <c:pt idx="9913">
                  <c:v>33.21</c:v>
                </c:pt>
                <c:pt idx="9914">
                  <c:v>33.213333333333331</c:v>
                </c:pt>
                <c:pt idx="9915">
                  <c:v>33.216666666666526</c:v>
                </c:pt>
                <c:pt idx="9916">
                  <c:v>33.220000000000013</c:v>
                </c:pt>
                <c:pt idx="9917">
                  <c:v>33.223333333333393</c:v>
                </c:pt>
                <c:pt idx="9918">
                  <c:v>33.226666666666567</c:v>
                </c:pt>
                <c:pt idx="9919">
                  <c:v>33.230000000000011</c:v>
                </c:pt>
                <c:pt idx="9920">
                  <c:v>33.233333333333363</c:v>
                </c:pt>
                <c:pt idx="9921">
                  <c:v>33.236666666666558</c:v>
                </c:pt>
                <c:pt idx="9922">
                  <c:v>33.24</c:v>
                </c:pt>
                <c:pt idx="9923">
                  <c:v>33.243333333333332</c:v>
                </c:pt>
                <c:pt idx="9924">
                  <c:v>33.246666666666542</c:v>
                </c:pt>
                <c:pt idx="9925">
                  <c:v>33.25</c:v>
                </c:pt>
                <c:pt idx="9926">
                  <c:v>33.25333333333333</c:v>
                </c:pt>
                <c:pt idx="9927">
                  <c:v>33.256666666666526</c:v>
                </c:pt>
                <c:pt idx="9928">
                  <c:v>33.260000000000012</c:v>
                </c:pt>
                <c:pt idx="9929">
                  <c:v>33.263333333333392</c:v>
                </c:pt>
                <c:pt idx="9930">
                  <c:v>33.266666666666559</c:v>
                </c:pt>
                <c:pt idx="9931">
                  <c:v>33.270000000000003</c:v>
                </c:pt>
                <c:pt idx="9932">
                  <c:v>33.273333333333333</c:v>
                </c:pt>
                <c:pt idx="9933">
                  <c:v>33.27666666666655</c:v>
                </c:pt>
                <c:pt idx="9934">
                  <c:v>33.28</c:v>
                </c:pt>
                <c:pt idx="9935">
                  <c:v>33.283333333333331</c:v>
                </c:pt>
                <c:pt idx="9936">
                  <c:v>33.286666666666527</c:v>
                </c:pt>
                <c:pt idx="9937">
                  <c:v>33.290000000000013</c:v>
                </c:pt>
                <c:pt idx="9938">
                  <c:v>33.293333333333401</c:v>
                </c:pt>
                <c:pt idx="9939">
                  <c:v>33.296666666666567</c:v>
                </c:pt>
                <c:pt idx="9940">
                  <c:v>33.300000000000004</c:v>
                </c:pt>
                <c:pt idx="9941">
                  <c:v>33.303333333333335</c:v>
                </c:pt>
                <c:pt idx="9942">
                  <c:v>33.306666666666509</c:v>
                </c:pt>
                <c:pt idx="9943">
                  <c:v>33.31</c:v>
                </c:pt>
                <c:pt idx="9944">
                  <c:v>33.313333333333325</c:v>
                </c:pt>
                <c:pt idx="9945">
                  <c:v>33.316666666666492</c:v>
                </c:pt>
                <c:pt idx="9946">
                  <c:v>33.32</c:v>
                </c:pt>
                <c:pt idx="9947">
                  <c:v>33.323333333333331</c:v>
                </c:pt>
                <c:pt idx="9948">
                  <c:v>33.326666666666526</c:v>
                </c:pt>
                <c:pt idx="9949">
                  <c:v>33.33</c:v>
                </c:pt>
                <c:pt idx="9950">
                  <c:v>33.333333333333336</c:v>
                </c:pt>
                <c:pt idx="9951">
                  <c:v>33.33666666666651</c:v>
                </c:pt>
                <c:pt idx="9952">
                  <c:v>33.340000000000003</c:v>
                </c:pt>
                <c:pt idx="9953">
                  <c:v>33.343333333333334</c:v>
                </c:pt>
                <c:pt idx="9954">
                  <c:v>33.346666666666493</c:v>
                </c:pt>
                <c:pt idx="9955">
                  <c:v>33.35</c:v>
                </c:pt>
                <c:pt idx="9956">
                  <c:v>33.353333333333325</c:v>
                </c:pt>
                <c:pt idx="9957">
                  <c:v>33.356666666666484</c:v>
                </c:pt>
                <c:pt idx="9958">
                  <c:v>33.36</c:v>
                </c:pt>
                <c:pt idx="9959">
                  <c:v>33.363333333333337</c:v>
                </c:pt>
                <c:pt idx="9960">
                  <c:v>33.366666666666511</c:v>
                </c:pt>
                <c:pt idx="9961">
                  <c:v>33.370000000000005</c:v>
                </c:pt>
                <c:pt idx="9962">
                  <c:v>33.373333333333335</c:v>
                </c:pt>
                <c:pt idx="9963">
                  <c:v>33.376666666666509</c:v>
                </c:pt>
                <c:pt idx="9964">
                  <c:v>33.380000000000003</c:v>
                </c:pt>
                <c:pt idx="9965">
                  <c:v>33.383333333333326</c:v>
                </c:pt>
                <c:pt idx="9966">
                  <c:v>33.386666666666478</c:v>
                </c:pt>
                <c:pt idx="9967">
                  <c:v>33.39</c:v>
                </c:pt>
                <c:pt idx="9968">
                  <c:v>33.393333333333331</c:v>
                </c:pt>
                <c:pt idx="9969">
                  <c:v>33.396666666666526</c:v>
                </c:pt>
                <c:pt idx="9970">
                  <c:v>33.4</c:v>
                </c:pt>
                <c:pt idx="9971">
                  <c:v>33.403333333333336</c:v>
                </c:pt>
                <c:pt idx="9972">
                  <c:v>33.40666666666651</c:v>
                </c:pt>
                <c:pt idx="9973">
                  <c:v>33.410000000000004</c:v>
                </c:pt>
                <c:pt idx="9974">
                  <c:v>33.413333333333334</c:v>
                </c:pt>
                <c:pt idx="9975">
                  <c:v>33.416666666666494</c:v>
                </c:pt>
                <c:pt idx="9976">
                  <c:v>33.42</c:v>
                </c:pt>
                <c:pt idx="9977">
                  <c:v>33.423333333333332</c:v>
                </c:pt>
                <c:pt idx="9978">
                  <c:v>33.426666666666542</c:v>
                </c:pt>
                <c:pt idx="9979">
                  <c:v>33.43</c:v>
                </c:pt>
                <c:pt idx="9980">
                  <c:v>33.43333333333333</c:v>
                </c:pt>
                <c:pt idx="9981">
                  <c:v>33.436666666666511</c:v>
                </c:pt>
                <c:pt idx="9982">
                  <c:v>33.44</c:v>
                </c:pt>
                <c:pt idx="9983">
                  <c:v>33.443333333333335</c:v>
                </c:pt>
                <c:pt idx="9984">
                  <c:v>33.446666666666509</c:v>
                </c:pt>
                <c:pt idx="9985">
                  <c:v>33.450000000000003</c:v>
                </c:pt>
                <c:pt idx="9986">
                  <c:v>33.453333333333326</c:v>
                </c:pt>
                <c:pt idx="9987">
                  <c:v>33.456666666666486</c:v>
                </c:pt>
                <c:pt idx="9988">
                  <c:v>33.46</c:v>
                </c:pt>
                <c:pt idx="9989">
                  <c:v>33.463333333333331</c:v>
                </c:pt>
                <c:pt idx="9990">
                  <c:v>33.466666666666526</c:v>
                </c:pt>
                <c:pt idx="9991">
                  <c:v>33.47</c:v>
                </c:pt>
                <c:pt idx="9992">
                  <c:v>33.473333333333336</c:v>
                </c:pt>
                <c:pt idx="9993">
                  <c:v>33.47666666666651</c:v>
                </c:pt>
                <c:pt idx="9994">
                  <c:v>33.480000000000004</c:v>
                </c:pt>
                <c:pt idx="9995">
                  <c:v>33.483333333333334</c:v>
                </c:pt>
                <c:pt idx="9996">
                  <c:v>33.486666666666494</c:v>
                </c:pt>
                <c:pt idx="9997">
                  <c:v>33.49</c:v>
                </c:pt>
                <c:pt idx="9998">
                  <c:v>33.493333333333332</c:v>
                </c:pt>
                <c:pt idx="9999">
                  <c:v>33.496666666666542</c:v>
                </c:pt>
                <c:pt idx="10000">
                  <c:v>33.5</c:v>
                </c:pt>
                <c:pt idx="10001">
                  <c:v>33.50333333333333</c:v>
                </c:pt>
                <c:pt idx="10002">
                  <c:v>33.506666666666526</c:v>
                </c:pt>
                <c:pt idx="10003">
                  <c:v>33.51</c:v>
                </c:pt>
                <c:pt idx="10004">
                  <c:v>33.513333333333335</c:v>
                </c:pt>
                <c:pt idx="10005">
                  <c:v>33.516666666666509</c:v>
                </c:pt>
                <c:pt idx="10006">
                  <c:v>33.520000000000003</c:v>
                </c:pt>
                <c:pt idx="10007">
                  <c:v>33.523333333333333</c:v>
                </c:pt>
                <c:pt idx="10008">
                  <c:v>33.52666666666655</c:v>
                </c:pt>
                <c:pt idx="10009">
                  <c:v>33.53</c:v>
                </c:pt>
                <c:pt idx="10010">
                  <c:v>33.533333333333331</c:v>
                </c:pt>
                <c:pt idx="10011">
                  <c:v>33.536666666666527</c:v>
                </c:pt>
                <c:pt idx="10012">
                  <c:v>33.54</c:v>
                </c:pt>
                <c:pt idx="10013">
                  <c:v>33.543333333333337</c:v>
                </c:pt>
                <c:pt idx="10014">
                  <c:v>33.546666666666511</c:v>
                </c:pt>
                <c:pt idx="10015">
                  <c:v>33.550000000000004</c:v>
                </c:pt>
                <c:pt idx="10016">
                  <c:v>33.553333333333335</c:v>
                </c:pt>
                <c:pt idx="10017">
                  <c:v>33.556666666666509</c:v>
                </c:pt>
                <c:pt idx="10018">
                  <c:v>33.56</c:v>
                </c:pt>
                <c:pt idx="10019">
                  <c:v>33.563333333333333</c:v>
                </c:pt>
                <c:pt idx="10020">
                  <c:v>33.566666666666542</c:v>
                </c:pt>
                <c:pt idx="10021">
                  <c:v>33.57</c:v>
                </c:pt>
                <c:pt idx="10022">
                  <c:v>33.573333333333331</c:v>
                </c:pt>
                <c:pt idx="10023">
                  <c:v>33.576666666666526</c:v>
                </c:pt>
                <c:pt idx="10024">
                  <c:v>33.58</c:v>
                </c:pt>
                <c:pt idx="10025">
                  <c:v>33.583333333333336</c:v>
                </c:pt>
                <c:pt idx="10026">
                  <c:v>33.58666666666651</c:v>
                </c:pt>
                <c:pt idx="10027">
                  <c:v>33.590000000000003</c:v>
                </c:pt>
                <c:pt idx="10028">
                  <c:v>33.593333333333362</c:v>
                </c:pt>
                <c:pt idx="10029">
                  <c:v>33.59666666666655</c:v>
                </c:pt>
                <c:pt idx="10030">
                  <c:v>33.6</c:v>
                </c:pt>
                <c:pt idx="10031">
                  <c:v>33.603333333333332</c:v>
                </c:pt>
                <c:pt idx="10032">
                  <c:v>33.606666666666541</c:v>
                </c:pt>
                <c:pt idx="10033">
                  <c:v>33.61</c:v>
                </c:pt>
                <c:pt idx="10034">
                  <c:v>33.613333333333337</c:v>
                </c:pt>
                <c:pt idx="10035">
                  <c:v>33.616666666666511</c:v>
                </c:pt>
                <c:pt idx="10036">
                  <c:v>33.620000000000012</c:v>
                </c:pt>
                <c:pt idx="10037">
                  <c:v>33.623333333333363</c:v>
                </c:pt>
                <c:pt idx="10038">
                  <c:v>33.626666666666559</c:v>
                </c:pt>
                <c:pt idx="10039">
                  <c:v>33.630000000000003</c:v>
                </c:pt>
                <c:pt idx="10040">
                  <c:v>33.633333333333333</c:v>
                </c:pt>
                <c:pt idx="10041">
                  <c:v>33.636666666666535</c:v>
                </c:pt>
                <c:pt idx="10042">
                  <c:v>33.64</c:v>
                </c:pt>
                <c:pt idx="10043">
                  <c:v>33.643333333333331</c:v>
                </c:pt>
                <c:pt idx="10044">
                  <c:v>33.646666666666526</c:v>
                </c:pt>
                <c:pt idx="10045">
                  <c:v>33.65</c:v>
                </c:pt>
                <c:pt idx="10046">
                  <c:v>33.653333333333336</c:v>
                </c:pt>
                <c:pt idx="10047">
                  <c:v>33.65666666666651</c:v>
                </c:pt>
                <c:pt idx="10048">
                  <c:v>33.660000000000011</c:v>
                </c:pt>
                <c:pt idx="10049">
                  <c:v>33.663333333333362</c:v>
                </c:pt>
                <c:pt idx="10050">
                  <c:v>33.666666666666551</c:v>
                </c:pt>
                <c:pt idx="10051">
                  <c:v>33.67</c:v>
                </c:pt>
                <c:pt idx="10052">
                  <c:v>33.673333333333332</c:v>
                </c:pt>
                <c:pt idx="10053">
                  <c:v>33.676666666666542</c:v>
                </c:pt>
                <c:pt idx="10054">
                  <c:v>33.68</c:v>
                </c:pt>
                <c:pt idx="10055">
                  <c:v>33.68333333333333</c:v>
                </c:pt>
                <c:pt idx="10056">
                  <c:v>33.686666666666511</c:v>
                </c:pt>
                <c:pt idx="10057">
                  <c:v>33.690000000000012</c:v>
                </c:pt>
                <c:pt idx="10058">
                  <c:v>33.693333333333392</c:v>
                </c:pt>
                <c:pt idx="10059">
                  <c:v>33.696666666666559</c:v>
                </c:pt>
                <c:pt idx="10060">
                  <c:v>33.700000000000003</c:v>
                </c:pt>
                <c:pt idx="10061">
                  <c:v>33.703333333333333</c:v>
                </c:pt>
                <c:pt idx="10062">
                  <c:v>33.706666666666543</c:v>
                </c:pt>
                <c:pt idx="10063">
                  <c:v>33.71</c:v>
                </c:pt>
                <c:pt idx="10064">
                  <c:v>33.713333333333331</c:v>
                </c:pt>
                <c:pt idx="10065">
                  <c:v>33.716666666666526</c:v>
                </c:pt>
                <c:pt idx="10066">
                  <c:v>33.720000000000013</c:v>
                </c:pt>
                <c:pt idx="10067">
                  <c:v>33.723333333333393</c:v>
                </c:pt>
                <c:pt idx="10068">
                  <c:v>33.726666666666567</c:v>
                </c:pt>
                <c:pt idx="10069">
                  <c:v>33.730000000000011</c:v>
                </c:pt>
                <c:pt idx="10070">
                  <c:v>33.733333333333363</c:v>
                </c:pt>
                <c:pt idx="10071">
                  <c:v>33.736666666666558</c:v>
                </c:pt>
                <c:pt idx="10072">
                  <c:v>33.74</c:v>
                </c:pt>
                <c:pt idx="10073">
                  <c:v>33.743333333333332</c:v>
                </c:pt>
                <c:pt idx="10074">
                  <c:v>33.746666666666542</c:v>
                </c:pt>
                <c:pt idx="10075">
                  <c:v>33.75</c:v>
                </c:pt>
                <c:pt idx="10076">
                  <c:v>33.75333333333333</c:v>
                </c:pt>
                <c:pt idx="10077">
                  <c:v>33.756666666666526</c:v>
                </c:pt>
                <c:pt idx="10078">
                  <c:v>33.760000000000012</c:v>
                </c:pt>
                <c:pt idx="10079">
                  <c:v>33.763333333333392</c:v>
                </c:pt>
                <c:pt idx="10080">
                  <c:v>33.766666666666559</c:v>
                </c:pt>
                <c:pt idx="10081">
                  <c:v>33.770000000000003</c:v>
                </c:pt>
                <c:pt idx="10082">
                  <c:v>33.773333333333333</c:v>
                </c:pt>
                <c:pt idx="10083">
                  <c:v>33.77666666666655</c:v>
                </c:pt>
                <c:pt idx="10084">
                  <c:v>33.78</c:v>
                </c:pt>
                <c:pt idx="10085">
                  <c:v>33.783333333333331</c:v>
                </c:pt>
                <c:pt idx="10086">
                  <c:v>33.786666666666527</c:v>
                </c:pt>
                <c:pt idx="10087">
                  <c:v>33.790000000000013</c:v>
                </c:pt>
                <c:pt idx="10088">
                  <c:v>33.793333333333401</c:v>
                </c:pt>
                <c:pt idx="10089">
                  <c:v>33.796666666666567</c:v>
                </c:pt>
                <c:pt idx="10090">
                  <c:v>33.800000000000004</c:v>
                </c:pt>
                <c:pt idx="10091">
                  <c:v>33.803333333333335</c:v>
                </c:pt>
                <c:pt idx="10092">
                  <c:v>33.806666666666509</c:v>
                </c:pt>
                <c:pt idx="10093">
                  <c:v>33.81</c:v>
                </c:pt>
                <c:pt idx="10094">
                  <c:v>33.813333333333325</c:v>
                </c:pt>
                <c:pt idx="10095">
                  <c:v>33.816666666666492</c:v>
                </c:pt>
                <c:pt idx="10096">
                  <c:v>33.82</c:v>
                </c:pt>
                <c:pt idx="10097">
                  <c:v>33.823333333333331</c:v>
                </c:pt>
                <c:pt idx="10098">
                  <c:v>33.826666666666526</c:v>
                </c:pt>
                <c:pt idx="10099">
                  <c:v>33.83</c:v>
                </c:pt>
                <c:pt idx="10100">
                  <c:v>33.833333333333336</c:v>
                </c:pt>
                <c:pt idx="10101">
                  <c:v>33.83666666666651</c:v>
                </c:pt>
                <c:pt idx="10102">
                  <c:v>33.840000000000003</c:v>
                </c:pt>
                <c:pt idx="10103">
                  <c:v>33.843333333333334</c:v>
                </c:pt>
                <c:pt idx="10104">
                  <c:v>33.846666666666493</c:v>
                </c:pt>
                <c:pt idx="10105">
                  <c:v>33.85</c:v>
                </c:pt>
                <c:pt idx="10106">
                  <c:v>33.853333333333325</c:v>
                </c:pt>
                <c:pt idx="10107">
                  <c:v>33.856666666666484</c:v>
                </c:pt>
                <c:pt idx="10108">
                  <c:v>33.86</c:v>
                </c:pt>
                <c:pt idx="10109">
                  <c:v>33.863333333333337</c:v>
                </c:pt>
                <c:pt idx="10110">
                  <c:v>33.866666666666511</c:v>
                </c:pt>
                <c:pt idx="10111">
                  <c:v>33.870000000000005</c:v>
                </c:pt>
                <c:pt idx="10112">
                  <c:v>33.873333333333335</c:v>
                </c:pt>
                <c:pt idx="10113">
                  <c:v>33.876666666666509</c:v>
                </c:pt>
                <c:pt idx="10114">
                  <c:v>33.880000000000003</c:v>
                </c:pt>
                <c:pt idx="10115">
                  <c:v>33.883333333333326</c:v>
                </c:pt>
                <c:pt idx="10116">
                  <c:v>33.886666666666478</c:v>
                </c:pt>
                <c:pt idx="10117">
                  <c:v>33.89</c:v>
                </c:pt>
                <c:pt idx="10118">
                  <c:v>33.893333333333331</c:v>
                </c:pt>
                <c:pt idx="10119">
                  <c:v>33.896666666666526</c:v>
                </c:pt>
                <c:pt idx="10120">
                  <c:v>33.9</c:v>
                </c:pt>
                <c:pt idx="10121">
                  <c:v>33.903333333333336</c:v>
                </c:pt>
                <c:pt idx="10122">
                  <c:v>33.90666666666651</c:v>
                </c:pt>
                <c:pt idx="10123">
                  <c:v>33.910000000000004</c:v>
                </c:pt>
                <c:pt idx="10124">
                  <c:v>33.913333333333334</c:v>
                </c:pt>
                <c:pt idx="10125">
                  <c:v>33.916666666666494</c:v>
                </c:pt>
                <c:pt idx="10126">
                  <c:v>33.92</c:v>
                </c:pt>
                <c:pt idx="10127">
                  <c:v>33.923333333333332</c:v>
                </c:pt>
                <c:pt idx="10128">
                  <c:v>33.926666666666542</c:v>
                </c:pt>
                <c:pt idx="10129">
                  <c:v>33.93</c:v>
                </c:pt>
                <c:pt idx="10130">
                  <c:v>33.93333333333333</c:v>
                </c:pt>
                <c:pt idx="10131">
                  <c:v>33.936666666666511</c:v>
                </c:pt>
                <c:pt idx="10132">
                  <c:v>33.94</c:v>
                </c:pt>
                <c:pt idx="10133">
                  <c:v>33.943333333333335</c:v>
                </c:pt>
                <c:pt idx="10134">
                  <c:v>33.946666666666509</c:v>
                </c:pt>
                <c:pt idx="10135">
                  <c:v>33.950000000000003</c:v>
                </c:pt>
                <c:pt idx="10136">
                  <c:v>33.953333333333326</c:v>
                </c:pt>
                <c:pt idx="10137">
                  <c:v>33.956666666666486</c:v>
                </c:pt>
                <c:pt idx="10138">
                  <c:v>33.96</c:v>
                </c:pt>
                <c:pt idx="10139">
                  <c:v>33.963333333333331</c:v>
                </c:pt>
                <c:pt idx="10140">
                  <c:v>33.966666666666526</c:v>
                </c:pt>
                <c:pt idx="10141">
                  <c:v>33.97</c:v>
                </c:pt>
                <c:pt idx="10142">
                  <c:v>33.973333333333336</c:v>
                </c:pt>
                <c:pt idx="10143">
                  <c:v>33.97666666666651</c:v>
                </c:pt>
                <c:pt idx="10144">
                  <c:v>33.980000000000004</c:v>
                </c:pt>
                <c:pt idx="10145">
                  <c:v>33.983333333333334</c:v>
                </c:pt>
                <c:pt idx="10146">
                  <c:v>33.986666666666494</c:v>
                </c:pt>
                <c:pt idx="10147">
                  <c:v>33.99</c:v>
                </c:pt>
                <c:pt idx="10148">
                  <c:v>33.993333333333332</c:v>
                </c:pt>
                <c:pt idx="10149">
                  <c:v>33.996666666666542</c:v>
                </c:pt>
                <c:pt idx="10150">
                  <c:v>34</c:v>
                </c:pt>
                <c:pt idx="10151">
                  <c:v>34.00333333333333</c:v>
                </c:pt>
                <c:pt idx="10152">
                  <c:v>34.006666666666526</c:v>
                </c:pt>
                <c:pt idx="10153">
                  <c:v>34.01</c:v>
                </c:pt>
                <c:pt idx="10154">
                  <c:v>34.013333333333335</c:v>
                </c:pt>
                <c:pt idx="10155">
                  <c:v>34.016666666666509</c:v>
                </c:pt>
                <c:pt idx="10156">
                  <c:v>34.020000000000003</c:v>
                </c:pt>
                <c:pt idx="10157">
                  <c:v>34.023333333333333</c:v>
                </c:pt>
                <c:pt idx="10158">
                  <c:v>34.02666666666655</c:v>
                </c:pt>
                <c:pt idx="10159">
                  <c:v>34.03</c:v>
                </c:pt>
                <c:pt idx="10160">
                  <c:v>34.033333333333331</c:v>
                </c:pt>
                <c:pt idx="10161">
                  <c:v>34.036666666666527</c:v>
                </c:pt>
                <c:pt idx="10162">
                  <c:v>34.04</c:v>
                </c:pt>
                <c:pt idx="10163">
                  <c:v>34.043333333333337</c:v>
                </c:pt>
                <c:pt idx="10164">
                  <c:v>34.046666666666511</c:v>
                </c:pt>
                <c:pt idx="10165">
                  <c:v>34.050000000000004</c:v>
                </c:pt>
                <c:pt idx="10166">
                  <c:v>34.053333333333335</c:v>
                </c:pt>
                <c:pt idx="10167">
                  <c:v>34.056666666666509</c:v>
                </c:pt>
                <c:pt idx="10168">
                  <c:v>34.06</c:v>
                </c:pt>
                <c:pt idx="10169">
                  <c:v>34.063333333333333</c:v>
                </c:pt>
                <c:pt idx="10170">
                  <c:v>34.066666666666542</c:v>
                </c:pt>
                <c:pt idx="10171">
                  <c:v>34.07</c:v>
                </c:pt>
                <c:pt idx="10172">
                  <c:v>34.073333333333331</c:v>
                </c:pt>
                <c:pt idx="10173">
                  <c:v>34.076666666666526</c:v>
                </c:pt>
                <c:pt idx="10174">
                  <c:v>34.08</c:v>
                </c:pt>
                <c:pt idx="10175">
                  <c:v>34.083333333333336</c:v>
                </c:pt>
                <c:pt idx="10176">
                  <c:v>34.08666666666651</c:v>
                </c:pt>
                <c:pt idx="10177">
                  <c:v>34.090000000000003</c:v>
                </c:pt>
                <c:pt idx="10178">
                  <c:v>34.093333333333362</c:v>
                </c:pt>
                <c:pt idx="10179">
                  <c:v>34.09666666666655</c:v>
                </c:pt>
                <c:pt idx="10180">
                  <c:v>34.1</c:v>
                </c:pt>
                <c:pt idx="10181">
                  <c:v>34.103333333333332</c:v>
                </c:pt>
                <c:pt idx="10182">
                  <c:v>34.106666666666541</c:v>
                </c:pt>
                <c:pt idx="10183">
                  <c:v>34.11</c:v>
                </c:pt>
                <c:pt idx="10184">
                  <c:v>34.113333333333337</c:v>
                </c:pt>
                <c:pt idx="10185">
                  <c:v>34.116666666666511</c:v>
                </c:pt>
                <c:pt idx="10186">
                  <c:v>34.120000000000012</c:v>
                </c:pt>
                <c:pt idx="10187">
                  <c:v>34.123333333333363</c:v>
                </c:pt>
                <c:pt idx="10188">
                  <c:v>34.126666666666559</c:v>
                </c:pt>
                <c:pt idx="10189">
                  <c:v>34.130000000000003</c:v>
                </c:pt>
                <c:pt idx="10190">
                  <c:v>34.133333333333333</c:v>
                </c:pt>
                <c:pt idx="10191">
                  <c:v>34.136666666666535</c:v>
                </c:pt>
                <c:pt idx="10192">
                  <c:v>34.14</c:v>
                </c:pt>
                <c:pt idx="10193">
                  <c:v>34.143333333333331</c:v>
                </c:pt>
                <c:pt idx="10194">
                  <c:v>34.146666666666526</c:v>
                </c:pt>
                <c:pt idx="10195">
                  <c:v>34.15</c:v>
                </c:pt>
                <c:pt idx="10196">
                  <c:v>34.153333333333336</c:v>
                </c:pt>
                <c:pt idx="10197">
                  <c:v>34.15666666666651</c:v>
                </c:pt>
                <c:pt idx="10198">
                  <c:v>34.160000000000011</c:v>
                </c:pt>
                <c:pt idx="10199">
                  <c:v>34.163333333333362</c:v>
                </c:pt>
                <c:pt idx="10200">
                  <c:v>34.166666666666551</c:v>
                </c:pt>
                <c:pt idx="10201">
                  <c:v>34.17</c:v>
                </c:pt>
                <c:pt idx="10202">
                  <c:v>34.173333333333332</c:v>
                </c:pt>
                <c:pt idx="10203">
                  <c:v>34.176666666666542</c:v>
                </c:pt>
                <c:pt idx="10204">
                  <c:v>34.18</c:v>
                </c:pt>
                <c:pt idx="10205">
                  <c:v>34.18333333333333</c:v>
                </c:pt>
                <c:pt idx="10206">
                  <c:v>34.186666666666511</c:v>
                </c:pt>
                <c:pt idx="10207">
                  <c:v>34.190000000000012</c:v>
                </c:pt>
                <c:pt idx="10208">
                  <c:v>34.193333333333392</c:v>
                </c:pt>
                <c:pt idx="10209">
                  <c:v>34.196666666666559</c:v>
                </c:pt>
                <c:pt idx="10210">
                  <c:v>34.200000000000003</c:v>
                </c:pt>
                <c:pt idx="10211">
                  <c:v>34.203333333333333</c:v>
                </c:pt>
                <c:pt idx="10212">
                  <c:v>34.206666666666543</c:v>
                </c:pt>
                <c:pt idx="10213">
                  <c:v>34.21</c:v>
                </c:pt>
                <c:pt idx="10214">
                  <c:v>34.213333333333331</c:v>
                </c:pt>
                <c:pt idx="10215">
                  <c:v>34.216666666666526</c:v>
                </c:pt>
                <c:pt idx="10216">
                  <c:v>34.220000000000013</c:v>
                </c:pt>
                <c:pt idx="10217">
                  <c:v>34.223333333333393</c:v>
                </c:pt>
                <c:pt idx="10218">
                  <c:v>34.226666666666567</c:v>
                </c:pt>
                <c:pt idx="10219">
                  <c:v>34.230000000000011</c:v>
                </c:pt>
                <c:pt idx="10220">
                  <c:v>34.233333333333363</c:v>
                </c:pt>
                <c:pt idx="10221">
                  <c:v>34.236666666666558</c:v>
                </c:pt>
                <c:pt idx="10222">
                  <c:v>34.24</c:v>
                </c:pt>
                <c:pt idx="10223">
                  <c:v>34.243333333333332</c:v>
                </c:pt>
                <c:pt idx="10224">
                  <c:v>34.246666666666542</c:v>
                </c:pt>
                <c:pt idx="10225">
                  <c:v>34.25</c:v>
                </c:pt>
                <c:pt idx="10226">
                  <c:v>34.25333333333333</c:v>
                </c:pt>
                <c:pt idx="10227">
                  <c:v>34.256666666666526</c:v>
                </c:pt>
                <c:pt idx="10228">
                  <c:v>34.260000000000012</c:v>
                </c:pt>
                <c:pt idx="10229">
                  <c:v>34.263333333333392</c:v>
                </c:pt>
                <c:pt idx="10230">
                  <c:v>34.266666666666559</c:v>
                </c:pt>
                <c:pt idx="10231">
                  <c:v>34.270000000000003</c:v>
                </c:pt>
                <c:pt idx="10232">
                  <c:v>34.273333333333333</c:v>
                </c:pt>
                <c:pt idx="10233">
                  <c:v>34.27666666666655</c:v>
                </c:pt>
                <c:pt idx="10234">
                  <c:v>34.28</c:v>
                </c:pt>
                <c:pt idx="10235">
                  <c:v>34.283333333333331</c:v>
                </c:pt>
                <c:pt idx="10236">
                  <c:v>34.286666666666527</c:v>
                </c:pt>
                <c:pt idx="10237">
                  <c:v>34.290000000000013</c:v>
                </c:pt>
                <c:pt idx="10238">
                  <c:v>34.293333333333401</c:v>
                </c:pt>
                <c:pt idx="10239">
                  <c:v>34.296666666666567</c:v>
                </c:pt>
                <c:pt idx="10240">
                  <c:v>34.300000000000004</c:v>
                </c:pt>
                <c:pt idx="10241">
                  <c:v>34.303333333333335</c:v>
                </c:pt>
                <c:pt idx="10242">
                  <c:v>34.306666666666509</c:v>
                </c:pt>
                <c:pt idx="10243">
                  <c:v>34.31</c:v>
                </c:pt>
                <c:pt idx="10244">
                  <c:v>34.313333333333325</c:v>
                </c:pt>
                <c:pt idx="10245">
                  <c:v>34.316666666666492</c:v>
                </c:pt>
                <c:pt idx="10246">
                  <c:v>34.32</c:v>
                </c:pt>
                <c:pt idx="10247">
                  <c:v>34.323333333333331</c:v>
                </c:pt>
                <c:pt idx="10248">
                  <c:v>34.326666666666526</c:v>
                </c:pt>
                <c:pt idx="10249">
                  <c:v>34.33</c:v>
                </c:pt>
                <c:pt idx="10250">
                  <c:v>34.333333333333336</c:v>
                </c:pt>
                <c:pt idx="10251">
                  <c:v>34.33666666666651</c:v>
                </c:pt>
                <c:pt idx="10252">
                  <c:v>34.340000000000003</c:v>
                </c:pt>
                <c:pt idx="10253">
                  <c:v>34.343333333333334</c:v>
                </c:pt>
                <c:pt idx="10254">
                  <c:v>34.346666666666493</c:v>
                </c:pt>
                <c:pt idx="10255">
                  <c:v>34.35</c:v>
                </c:pt>
                <c:pt idx="10256">
                  <c:v>34.353333333333325</c:v>
                </c:pt>
                <c:pt idx="10257">
                  <c:v>34.356666666666484</c:v>
                </c:pt>
                <c:pt idx="10258">
                  <c:v>34.36</c:v>
                </c:pt>
                <c:pt idx="10259">
                  <c:v>34.363333333333337</c:v>
                </c:pt>
                <c:pt idx="10260">
                  <c:v>34.366666666666511</c:v>
                </c:pt>
                <c:pt idx="10261">
                  <c:v>34.370000000000005</c:v>
                </c:pt>
                <c:pt idx="10262">
                  <c:v>34.373333333333335</c:v>
                </c:pt>
                <c:pt idx="10263">
                  <c:v>34.376666666666509</c:v>
                </c:pt>
                <c:pt idx="10264">
                  <c:v>34.380000000000003</c:v>
                </c:pt>
                <c:pt idx="10265">
                  <c:v>34.383333333333326</c:v>
                </c:pt>
                <c:pt idx="10266">
                  <c:v>34.386666666666478</c:v>
                </c:pt>
                <c:pt idx="10267">
                  <c:v>34.39</c:v>
                </c:pt>
                <c:pt idx="10268">
                  <c:v>34.393333333333331</c:v>
                </c:pt>
                <c:pt idx="10269">
                  <c:v>34.396666666666526</c:v>
                </c:pt>
                <c:pt idx="10270">
                  <c:v>34.4</c:v>
                </c:pt>
                <c:pt idx="10271">
                  <c:v>34.403333333333336</c:v>
                </c:pt>
                <c:pt idx="10272">
                  <c:v>34.40666666666651</c:v>
                </c:pt>
                <c:pt idx="10273">
                  <c:v>34.410000000000004</c:v>
                </c:pt>
                <c:pt idx="10274">
                  <c:v>34.413333333333334</c:v>
                </c:pt>
                <c:pt idx="10275">
                  <c:v>34.416666666666494</c:v>
                </c:pt>
                <c:pt idx="10276">
                  <c:v>34.42</c:v>
                </c:pt>
                <c:pt idx="10277">
                  <c:v>34.423333333333332</c:v>
                </c:pt>
                <c:pt idx="10278">
                  <c:v>34.426666666666542</c:v>
                </c:pt>
                <c:pt idx="10279">
                  <c:v>34.43</c:v>
                </c:pt>
                <c:pt idx="10280">
                  <c:v>34.43333333333333</c:v>
                </c:pt>
                <c:pt idx="10281">
                  <c:v>34.436666666666511</c:v>
                </c:pt>
                <c:pt idx="10282">
                  <c:v>34.44</c:v>
                </c:pt>
                <c:pt idx="10283">
                  <c:v>34.443333333333335</c:v>
                </c:pt>
                <c:pt idx="10284">
                  <c:v>34.446666666666509</c:v>
                </c:pt>
                <c:pt idx="10285">
                  <c:v>34.450000000000003</c:v>
                </c:pt>
                <c:pt idx="10286">
                  <c:v>34.453333333333326</c:v>
                </c:pt>
                <c:pt idx="10287">
                  <c:v>34.456666666666486</c:v>
                </c:pt>
                <c:pt idx="10288">
                  <c:v>34.46</c:v>
                </c:pt>
                <c:pt idx="10289">
                  <c:v>34.463333333333331</c:v>
                </c:pt>
                <c:pt idx="10290">
                  <c:v>34.466666666666526</c:v>
                </c:pt>
                <c:pt idx="10291">
                  <c:v>34.47</c:v>
                </c:pt>
                <c:pt idx="10292">
                  <c:v>34.473333333333336</c:v>
                </c:pt>
                <c:pt idx="10293">
                  <c:v>34.47666666666651</c:v>
                </c:pt>
                <c:pt idx="10294">
                  <c:v>34.480000000000004</c:v>
                </c:pt>
                <c:pt idx="10295">
                  <c:v>34.483333333333334</c:v>
                </c:pt>
                <c:pt idx="10296">
                  <c:v>34.486666666666494</c:v>
                </c:pt>
                <c:pt idx="10297">
                  <c:v>34.49</c:v>
                </c:pt>
                <c:pt idx="10298">
                  <c:v>34.493333333333332</c:v>
                </c:pt>
                <c:pt idx="10299">
                  <c:v>34.496666666666542</c:v>
                </c:pt>
                <c:pt idx="10300">
                  <c:v>34.5</c:v>
                </c:pt>
                <c:pt idx="10301">
                  <c:v>34.50333333333333</c:v>
                </c:pt>
                <c:pt idx="10302">
                  <c:v>34.506666666666526</c:v>
                </c:pt>
                <c:pt idx="10303">
                  <c:v>34.51</c:v>
                </c:pt>
                <c:pt idx="10304">
                  <c:v>34.513333333333335</c:v>
                </c:pt>
                <c:pt idx="10305">
                  <c:v>34.516666666666509</c:v>
                </c:pt>
                <c:pt idx="10306">
                  <c:v>34.520000000000003</c:v>
                </c:pt>
                <c:pt idx="10307">
                  <c:v>34.523333333333333</c:v>
                </c:pt>
                <c:pt idx="10308">
                  <c:v>34.52666666666655</c:v>
                </c:pt>
                <c:pt idx="10309">
                  <c:v>34.53</c:v>
                </c:pt>
                <c:pt idx="10310">
                  <c:v>34.533333333333331</c:v>
                </c:pt>
                <c:pt idx="10311">
                  <c:v>34.536666666666527</c:v>
                </c:pt>
                <c:pt idx="10312">
                  <c:v>34.54</c:v>
                </c:pt>
                <c:pt idx="10313">
                  <c:v>34.543333333333337</c:v>
                </c:pt>
                <c:pt idx="10314">
                  <c:v>34.546666666666511</c:v>
                </c:pt>
                <c:pt idx="10315">
                  <c:v>34.550000000000004</c:v>
                </c:pt>
                <c:pt idx="10316">
                  <c:v>34.553333333333335</c:v>
                </c:pt>
                <c:pt idx="10317">
                  <c:v>34.556666666666509</c:v>
                </c:pt>
                <c:pt idx="10318">
                  <c:v>34.56</c:v>
                </c:pt>
                <c:pt idx="10319">
                  <c:v>34.563333333333333</c:v>
                </c:pt>
                <c:pt idx="10320">
                  <c:v>34.566666666666542</c:v>
                </c:pt>
                <c:pt idx="10321">
                  <c:v>34.57</c:v>
                </c:pt>
                <c:pt idx="10322">
                  <c:v>34.573333333333331</c:v>
                </c:pt>
                <c:pt idx="10323">
                  <c:v>34.576666666666526</c:v>
                </c:pt>
                <c:pt idx="10324">
                  <c:v>34.58</c:v>
                </c:pt>
                <c:pt idx="10325">
                  <c:v>34.583333333333336</c:v>
                </c:pt>
                <c:pt idx="10326">
                  <c:v>34.58666666666651</c:v>
                </c:pt>
                <c:pt idx="10327">
                  <c:v>34.590000000000003</c:v>
                </c:pt>
                <c:pt idx="10328">
                  <c:v>34.593333333333362</c:v>
                </c:pt>
                <c:pt idx="10329">
                  <c:v>34.59666666666655</c:v>
                </c:pt>
                <c:pt idx="10330">
                  <c:v>34.6</c:v>
                </c:pt>
                <c:pt idx="10331">
                  <c:v>34.603333333333332</c:v>
                </c:pt>
                <c:pt idx="10332">
                  <c:v>34.606666666666541</c:v>
                </c:pt>
                <c:pt idx="10333">
                  <c:v>34.61</c:v>
                </c:pt>
                <c:pt idx="10334">
                  <c:v>34.613333333333337</c:v>
                </c:pt>
                <c:pt idx="10335">
                  <c:v>34.616666666666511</c:v>
                </c:pt>
                <c:pt idx="10336">
                  <c:v>34.620000000000012</c:v>
                </c:pt>
                <c:pt idx="10337">
                  <c:v>34.623333333333363</c:v>
                </c:pt>
                <c:pt idx="10338">
                  <c:v>34.626666666666559</c:v>
                </c:pt>
                <c:pt idx="10339">
                  <c:v>34.630000000000003</c:v>
                </c:pt>
                <c:pt idx="10340">
                  <c:v>34.633333333333333</c:v>
                </c:pt>
                <c:pt idx="10341">
                  <c:v>34.636666666666535</c:v>
                </c:pt>
                <c:pt idx="10342">
                  <c:v>34.64</c:v>
                </c:pt>
                <c:pt idx="10343">
                  <c:v>34.643333333333331</c:v>
                </c:pt>
                <c:pt idx="10344">
                  <c:v>34.646666666666526</c:v>
                </c:pt>
                <c:pt idx="10345">
                  <c:v>34.65</c:v>
                </c:pt>
                <c:pt idx="10346">
                  <c:v>34.653333333333336</c:v>
                </c:pt>
                <c:pt idx="10347">
                  <c:v>34.65666666666651</c:v>
                </c:pt>
                <c:pt idx="10348">
                  <c:v>34.660000000000011</c:v>
                </c:pt>
                <c:pt idx="10349">
                  <c:v>34.663333333333362</c:v>
                </c:pt>
                <c:pt idx="10350">
                  <c:v>34.666666666666551</c:v>
                </c:pt>
                <c:pt idx="10351">
                  <c:v>34.67</c:v>
                </c:pt>
                <c:pt idx="10352">
                  <c:v>34.673333333333332</c:v>
                </c:pt>
                <c:pt idx="10353">
                  <c:v>34.676666666666542</c:v>
                </c:pt>
                <c:pt idx="10354">
                  <c:v>34.68</c:v>
                </c:pt>
                <c:pt idx="10355">
                  <c:v>34.68333333333333</c:v>
                </c:pt>
                <c:pt idx="10356">
                  <c:v>34.686666666666511</c:v>
                </c:pt>
                <c:pt idx="10357">
                  <c:v>34.690000000000012</c:v>
                </c:pt>
                <c:pt idx="10358">
                  <c:v>34.693333333333392</c:v>
                </c:pt>
                <c:pt idx="10359">
                  <c:v>34.696666666666559</c:v>
                </c:pt>
                <c:pt idx="10360">
                  <c:v>34.700000000000003</c:v>
                </c:pt>
                <c:pt idx="10361">
                  <c:v>34.703333333333333</c:v>
                </c:pt>
                <c:pt idx="10362">
                  <c:v>34.706666666666543</c:v>
                </c:pt>
                <c:pt idx="10363">
                  <c:v>34.71</c:v>
                </c:pt>
                <c:pt idx="10364">
                  <c:v>34.713333333333331</c:v>
                </c:pt>
                <c:pt idx="10365">
                  <c:v>34.716666666666526</c:v>
                </c:pt>
                <c:pt idx="10366">
                  <c:v>34.720000000000013</c:v>
                </c:pt>
                <c:pt idx="10367">
                  <c:v>34.723333333333393</c:v>
                </c:pt>
                <c:pt idx="10368">
                  <c:v>34.726666666666567</c:v>
                </c:pt>
                <c:pt idx="10369">
                  <c:v>34.730000000000011</c:v>
                </c:pt>
                <c:pt idx="10370">
                  <c:v>34.733333333333363</c:v>
                </c:pt>
                <c:pt idx="10371">
                  <c:v>34.736666666666558</c:v>
                </c:pt>
                <c:pt idx="10372">
                  <c:v>34.74</c:v>
                </c:pt>
                <c:pt idx="10373">
                  <c:v>34.743333333333332</c:v>
                </c:pt>
                <c:pt idx="10374">
                  <c:v>34.746666666666542</c:v>
                </c:pt>
                <c:pt idx="10375">
                  <c:v>34.75</c:v>
                </c:pt>
                <c:pt idx="10376">
                  <c:v>34.75333333333333</c:v>
                </c:pt>
                <c:pt idx="10377">
                  <c:v>34.756666666666526</c:v>
                </c:pt>
                <c:pt idx="10378">
                  <c:v>34.760000000000012</c:v>
                </c:pt>
                <c:pt idx="10379">
                  <c:v>34.763333333333392</c:v>
                </c:pt>
                <c:pt idx="10380">
                  <c:v>34.766666666666559</c:v>
                </c:pt>
                <c:pt idx="10381">
                  <c:v>34.770000000000003</c:v>
                </c:pt>
                <c:pt idx="10382">
                  <c:v>34.773333333333333</c:v>
                </c:pt>
                <c:pt idx="10383">
                  <c:v>34.77666666666655</c:v>
                </c:pt>
                <c:pt idx="10384">
                  <c:v>34.78</c:v>
                </c:pt>
                <c:pt idx="10385">
                  <c:v>34.783333333333331</c:v>
                </c:pt>
                <c:pt idx="10386">
                  <c:v>34.786666666666527</c:v>
                </c:pt>
                <c:pt idx="10387">
                  <c:v>34.790000000000013</c:v>
                </c:pt>
                <c:pt idx="10388">
                  <c:v>34.793333333333401</c:v>
                </c:pt>
                <c:pt idx="10389">
                  <c:v>34.796666666666567</c:v>
                </c:pt>
                <c:pt idx="10390">
                  <c:v>34.800000000000004</c:v>
                </c:pt>
                <c:pt idx="10391">
                  <c:v>34.803333333333335</c:v>
                </c:pt>
                <c:pt idx="10392">
                  <c:v>34.806666666666509</c:v>
                </c:pt>
                <c:pt idx="10393">
                  <c:v>34.81</c:v>
                </c:pt>
                <c:pt idx="10394">
                  <c:v>34.813333333333325</c:v>
                </c:pt>
                <c:pt idx="10395">
                  <c:v>34.816666666666492</c:v>
                </c:pt>
                <c:pt idx="10396">
                  <c:v>34.82</c:v>
                </c:pt>
                <c:pt idx="10397">
                  <c:v>34.823333333333331</c:v>
                </c:pt>
                <c:pt idx="10398">
                  <c:v>34.826666666666526</c:v>
                </c:pt>
                <c:pt idx="10399">
                  <c:v>34.83</c:v>
                </c:pt>
                <c:pt idx="10400">
                  <c:v>34.833333333333336</c:v>
                </c:pt>
                <c:pt idx="10401">
                  <c:v>34.83666666666651</c:v>
                </c:pt>
                <c:pt idx="10402">
                  <c:v>34.840000000000003</c:v>
                </c:pt>
                <c:pt idx="10403">
                  <c:v>34.843333333333334</c:v>
                </c:pt>
                <c:pt idx="10404">
                  <c:v>34.846666666666493</c:v>
                </c:pt>
                <c:pt idx="10405">
                  <c:v>34.85</c:v>
                </c:pt>
                <c:pt idx="10406">
                  <c:v>34.853333333333325</c:v>
                </c:pt>
                <c:pt idx="10407">
                  <c:v>34.856666666666484</c:v>
                </c:pt>
                <c:pt idx="10408">
                  <c:v>34.86</c:v>
                </c:pt>
                <c:pt idx="10409">
                  <c:v>34.863333333333337</c:v>
                </c:pt>
                <c:pt idx="10410">
                  <c:v>34.866666666666511</c:v>
                </c:pt>
                <c:pt idx="10411">
                  <c:v>34.870000000000005</c:v>
                </c:pt>
                <c:pt idx="10412">
                  <c:v>34.873333333333335</c:v>
                </c:pt>
                <c:pt idx="10413">
                  <c:v>34.876666666666509</c:v>
                </c:pt>
                <c:pt idx="10414">
                  <c:v>34.880000000000003</c:v>
                </c:pt>
                <c:pt idx="10415">
                  <c:v>34.883333333333326</c:v>
                </c:pt>
                <c:pt idx="10416">
                  <c:v>34.886666666666478</c:v>
                </c:pt>
                <c:pt idx="10417">
                  <c:v>34.89</c:v>
                </c:pt>
                <c:pt idx="10418">
                  <c:v>34.893333333333331</c:v>
                </c:pt>
                <c:pt idx="10419">
                  <c:v>34.896666666666526</c:v>
                </c:pt>
                <c:pt idx="10420">
                  <c:v>34.9</c:v>
                </c:pt>
                <c:pt idx="10421">
                  <c:v>34.903333333333336</c:v>
                </c:pt>
                <c:pt idx="10422">
                  <c:v>34.90666666666651</c:v>
                </c:pt>
                <c:pt idx="10423">
                  <c:v>34.910000000000004</c:v>
                </c:pt>
                <c:pt idx="10424">
                  <c:v>34.913333333333334</c:v>
                </c:pt>
                <c:pt idx="10425">
                  <c:v>34.916666666666494</c:v>
                </c:pt>
                <c:pt idx="10426">
                  <c:v>34.92</c:v>
                </c:pt>
                <c:pt idx="10427">
                  <c:v>34.923333333333332</c:v>
                </c:pt>
                <c:pt idx="10428">
                  <c:v>34.926666666666542</c:v>
                </c:pt>
                <c:pt idx="10429">
                  <c:v>34.93</c:v>
                </c:pt>
                <c:pt idx="10430">
                  <c:v>34.93333333333333</c:v>
                </c:pt>
                <c:pt idx="10431">
                  <c:v>34.936666666666511</c:v>
                </c:pt>
                <c:pt idx="10432">
                  <c:v>34.94</c:v>
                </c:pt>
                <c:pt idx="10433">
                  <c:v>34.943333333333335</c:v>
                </c:pt>
                <c:pt idx="10434">
                  <c:v>34.946666666666509</c:v>
                </c:pt>
                <c:pt idx="10435">
                  <c:v>34.950000000000003</c:v>
                </c:pt>
                <c:pt idx="10436">
                  <c:v>34.953333333333326</c:v>
                </c:pt>
                <c:pt idx="10437">
                  <c:v>34.956666666666486</c:v>
                </c:pt>
                <c:pt idx="10438">
                  <c:v>34.96</c:v>
                </c:pt>
                <c:pt idx="10439">
                  <c:v>34.963333333333331</c:v>
                </c:pt>
                <c:pt idx="10440">
                  <c:v>34.966666666666526</c:v>
                </c:pt>
                <c:pt idx="10441">
                  <c:v>34.97</c:v>
                </c:pt>
                <c:pt idx="10442">
                  <c:v>34.973333333333336</c:v>
                </c:pt>
                <c:pt idx="10443">
                  <c:v>34.97666666666651</c:v>
                </c:pt>
                <c:pt idx="10444">
                  <c:v>34.980000000000004</c:v>
                </c:pt>
                <c:pt idx="10445">
                  <c:v>34.983333333333334</c:v>
                </c:pt>
                <c:pt idx="10446">
                  <c:v>34.986666666666494</c:v>
                </c:pt>
                <c:pt idx="10447">
                  <c:v>34.99</c:v>
                </c:pt>
                <c:pt idx="10448">
                  <c:v>34.993333333333332</c:v>
                </c:pt>
                <c:pt idx="10449">
                  <c:v>34.996666666666542</c:v>
                </c:pt>
                <c:pt idx="10450">
                  <c:v>35</c:v>
                </c:pt>
                <c:pt idx="10451">
                  <c:v>35.00333333333333</c:v>
                </c:pt>
                <c:pt idx="10452">
                  <c:v>35.006666666666526</c:v>
                </c:pt>
                <c:pt idx="10453">
                  <c:v>35.01</c:v>
                </c:pt>
                <c:pt idx="10454">
                  <c:v>35.013333333333335</c:v>
                </c:pt>
                <c:pt idx="10455">
                  <c:v>35.016666666666509</c:v>
                </c:pt>
                <c:pt idx="10456">
                  <c:v>35.020000000000003</c:v>
                </c:pt>
                <c:pt idx="10457">
                  <c:v>35.023333333333333</c:v>
                </c:pt>
                <c:pt idx="10458">
                  <c:v>35.02666666666655</c:v>
                </c:pt>
                <c:pt idx="10459">
                  <c:v>35.03</c:v>
                </c:pt>
                <c:pt idx="10460">
                  <c:v>35.033333333333331</c:v>
                </c:pt>
                <c:pt idx="10461">
                  <c:v>35.036666666666527</c:v>
                </c:pt>
                <c:pt idx="10462">
                  <c:v>35.04</c:v>
                </c:pt>
                <c:pt idx="10463">
                  <c:v>35.043333333333337</c:v>
                </c:pt>
                <c:pt idx="10464">
                  <c:v>35.046666666666511</c:v>
                </c:pt>
                <c:pt idx="10465">
                  <c:v>35.050000000000004</c:v>
                </c:pt>
                <c:pt idx="10466">
                  <c:v>35.053333333333335</c:v>
                </c:pt>
                <c:pt idx="10467">
                  <c:v>35.056666666666509</c:v>
                </c:pt>
                <c:pt idx="10468">
                  <c:v>35.06</c:v>
                </c:pt>
                <c:pt idx="10469">
                  <c:v>35.063333333333333</c:v>
                </c:pt>
                <c:pt idx="10470">
                  <c:v>35.066666666666542</c:v>
                </c:pt>
                <c:pt idx="10471">
                  <c:v>35.07</c:v>
                </c:pt>
                <c:pt idx="10472">
                  <c:v>35.073333333333331</c:v>
                </c:pt>
                <c:pt idx="10473">
                  <c:v>35.076666666666526</c:v>
                </c:pt>
                <c:pt idx="10474">
                  <c:v>35.08</c:v>
                </c:pt>
                <c:pt idx="10475">
                  <c:v>35.083333333333336</c:v>
                </c:pt>
                <c:pt idx="10476">
                  <c:v>35.08666666666651</c:v>
                </c:pt>
                <c:pt idx="10477">
                  <c:v>35.090000000000003</c:v>
                </c:pt>
                <c:pt idx="10478">
                  <c:v>35.093333333333362</c:v>
                </c:pt>
                <c:pt idx="10479">
                  <c:v>35.09666666666655</c:v>
                </c:pt>
                <c:pt idx="10480">
                  <c:v>35.1</c:v>
                </c:pt>
                <c:pt idx="10481">
                  <c:v>35.103333333333332</c:v>
                </c:pt>
                <c:pt idx="10482">
                  <c:v>35.106666666666541</c:v>
                </c:pt>
                <c:pt idx="10483">
                  <c:v>35.11</c:v>
                </c:pt>
                <c:pt idx="10484">
                  <c:v>35.113333333333337</c:v>
                </c:pt>
                <c:pt idx="10485">
                  <c:v>35.116666666666511</c:v>
                </c:pt>
                <c:pt idx="10486">
                  <c:v>35.120000000000012</c:v>
                </c:pt>
                <c:pt idx="10487">
                  <c:v>35.123333333333363</c:v>
                </c:pt>
                <c:pt idx="10488">
                  <c:v>35.126666666666559</c:v>
                </c:pt>
                <c:pt idx="10489">
                  <c:v>35.130000000000003</c:v>
                </c:pt>
                <c:pt idx="10490">
                  <c:v>35.133333333333333</c:v>
                </c:pt>
                <c:pt idx="10491">
                  <c:v>35.136666666666535</c:v>
                </c:pt>
                <c:pt idx="10492">
                  <c:v>35.14</c:v>
                </c:pt>
                <c:pt idx="10493">
                  <c:v>35.143333333333331</c:v>
                </c:pt>
                <c:pt idx="10494">
                  <c:v>35.146666666666526</c:v>
                </c:pt>
                <c:pt idx="10495">
                  <c:v>35.15</c:v>
                </c:pt>
                <c:pt idx="10496">
                  <c:v>35.153333333333336</c:v>
                </c:pt>
                <c:pt idx="10497">
                  <c:v>35.15666666666651</c:v>
                </c:pt>
                <c:pt idx="10498">
                  <c:v>35.160000000000011</c:v>
                </c:pt>
                <c:pt idx="10499">
                  <c:v>35.163333333333362</c:v>
                </c:pt>
                <c:pt idx="10500">
                  <c:v>35.166666666666551</c:v>
                </c:pt>
                <c:pt idx="10501">
                  <c:v>35.17</c:v>
                </c:pt>
                <c:pt idx="10502">
                  <c:v>35.173333333333332</c:v>
                </c:pt>
                <c:pt idx="10503">
                  <c:v>35.176666666666542</c:v>
                </c:pt>
                <c:pt idx="10504">
                  <c:v>35.18</c:v>
                </c:pt>
                <c:pt idx="10505">
                  <c:v>35.18333333333333</c:v>
                </c:pt>
                <c:pt idx="10506">
                  <c:v>35.186666666666511</c:v>
                </c:pt>
                <c:pt idx="10507">
                  <c:v>35.190000000000012</c:v>
                </c:pt>
                <c:pt idx="10508">
                  <c:v>35.193333333333392</c:v>
                </c:pt>
                <c:pt idx="10509">
                  <c:v>35.196666666666559</c:v>
                </c:pt>
                <c:pt idx="10510">
                  <c:v>35.200000000000003</c:v>
                </c:pt>
                <c:pt idx="10511">
                  <c:v>35.203333333333333</c:v>
                </c:pt>
                <c:pt idx="10512">
                  <c:v>35.206666666666543</c:v>
                </c:pt>
                <c:pt idx="10513">
                  <c:v>35.21</c:v>
                </c:pt>
                <c:pt idx="10514">
                  <c:v>35.213333333333331</c:v>
                </c:pt>
                <c:pt idx="10515">
                  <c:v>35.216666666666526</c:v>
                </c:pt>
                <c:pt idx="10516">
                  <c:v>35.220000000000013</c:v>
                </c:pt>
                <c:pt idx="10517">
                  <c:v>35.223333333333393</c:v>
                </c:pt>
                <c:pt idx="10518">
                  <c:v>35.226666666666567</c:v>
                </c:pt>
                <c:pt idx="10519">
                  <c:v>35.230000000000011</c:v>
                </c:pt>
                <c:pt idx="10520">
                  <c:v>35.233333333333363</c:v>
                </c:pt>
                <c:pt idx="10521">
                  <c:v>35.236666666666558</c:v>
                </c:pt>
                <c:pt idx="10522">
                  <c:v>35.24</c:v>
                </c:pt>
                <c:pt idx="10523">
                  <c:v>35.243333333333332</c:v>
                </c:pt>
                <c:pt idx="10524">
                  <c:v>35.246666666666542</c:v>
                </c:pt>
                <c:pt idx="10525">
                  <c:v>35.25</c:v>
                </c:pt>
                <c:pt idx="10526">
                  <c:v>35.25333333333333</c:v>
                </c:pt>
                <c:pt idx="10527">
                  <c:v>35.256666666666526</c:v>
                </c:pt>
                <c:pt idx="10528">
                  <c:v>35.260000000000012</c:v>
                </c:pt>
                <c:pt idx="10529">
                  <c:v>35.263333333333392</c:v>
                </c:pt>
                <c:pt idx="10530">
                  <c:v>35.266666666666559</c:v>
                </c:pt>
                <c:pt idx="10531">
                  <c:v>35.270000000000003</c:v>
                </c:pt>
                <c:pt idx="10532">
                  <c:v>35.273333333333333</c:v>
                </c:pt>
                <c:pt idx="10533">
                  <c:v>35.27666666666655</c:v>
                </c:pt>
                <c:pt idx="10534">
                  <c:v>35.28</c:v>
                </c:pt>
                <c:pt idx="10535">
                  <c:v>35.283333333333331</c:v>
                </c:pt>
                <c:pt idx="10536">
                  <c:v>35.286666666666527</c:v>
                </c:pt>
                <c:pt idx="10537">
                  <c:v>35.290000000000013</c:v>
                </c:pt>
                <c:pt idx="10538">
                  <c:v>35.293333333333401</c:v>
                </c:pt>
                <c:pt idx="10539">
                  <c:v>35.296666666666567</c:v>
                </c:pt>
                <c:pt idx="10540">
                  <c:v>35.300000000000004</c:v>
                </c:pt>
                <c:pt idx="10541">
                  <c:v>35.303333333333335</c:v>
                </c:pt>
                <c:pt idx="10542">
                  <c:v>35.306666666666509</c:v>
                </c:pt>
                <c:pt idx="10543">
                  <c:v>35.31</c:v>
                </c:pt>
                <c:pt idx="10544">
                  <c:v>35.313333333333325</c:v>
                </c:pt>
                <c:pt idx="10545">
                  <c:v>35.316666666666492</c:v>
                </c:pt>
                <c:pt idx="10546">
                  <c:v>35.32</c:v>
                </c:pt>
                <c:pt idx="10547">
                  <c:v>35.323333333333331</c:v>
                </c:pt>
                <c:pt idx="10548">
                  <c:v>35.326666666666526</c:v>
                </c:pt>
                <c:pt idx="10549">
                  <c:v>35.33</c:v>
                </c:pt>
                <c:pt idx="10550">
                  <c:v>35.333333333333336</c:v>
                </c:pt>
                <c:pt idx="10551">
                  <c:v>35.33666666666651</c:v>
                </c:pt>
                <c:pt idx="10552">
                  <c:v>35.340000000000003</c:v>
                </c:pt>
                <c:pt idx="10553">
                  <c:v>35.343333333333334</c:v>
                </c:pt>
                <c:pt idx="10554">
                  <c:v>35.346666666666493</c:v>
                </c:pt>
                <c:pt idx="10555">
                  <c:v>35.35</c:v>
                </c:pt>
                <c:pt idx="10556">
                  <c:v>35.353333333333325</c:v>
                </c:pt>
                <c:pt idx="10557">
                  <c:v>35.356666666666484</c:v>
                </c:pt>
                <c:pt idx="10558">
                  <c:v>35.36</c:v>
                </c:pt>
                <c:pt idx="10559">
                  <c:v>35.363333333333337</c:v>
                </c:pt>
                <c:pt idx="10560">
                  <c:v>35.366666666666511</c:v>
                </c:pt>
                <c:pt idx="10561">
                  <c:v>35.370000000000005</c:v>
                </c:pt>
                <c:pt idx="10562">
                  <c:v>35.373333333333335</c:v>
                </c:pt>
                <c:pt idx="10563">
                  <c:v>35.376666666666509</c:v>
                </c:pt>
                <c:pt idx="10564">
                  <c:v>35.380000000000003</c:v>
                </c:pt>
                <c:pt idx="10565">
                  <c:v>35.383333333333326</c:v>
                </c:pt>
                <c:pt idx="10566">
                  <c:v>35.386666666666478</c:v>
                </c:pt>
                <c:pt idx="10567">
                  <c:v>35.39</c:v>
                </c:pt>
                <c:pt idx="10568">
                  <c:v>35.393333333333331</c:v>
                </c:pt>
                <c:pt idx="10569">
                  <c:v>35.396666666666526</c:v>
                </c:pt>
                <c:pt idx="10570">
                  <c:v>35.4</c:v>
                </c:pt>
                <c:pt idx="10571">
                  <c:v>35.403333333333336</c:v>
                </c:pt>
                <c:pt idx="10572">
                  <c:v>35.40666666666651</c:v>
                </c:pt>
                <c:pt idx="10573">
                  <c:v>35.410000000000004</c:v>
                </c:pt>
                <c:pt idx="10574">
                  <c:v>35.413333333333334</c:v>
                </c:pt>
                <c:pt idx="10575">
                  <c:v>35.416666666666494</c:v>
                </c:pt>
                <c:pt idx="10576">
                  <c:v>35.42</c:v>
                </c:pt>
                <c:pt idx="10577">
                  <c:v>35.423333333333332</c:v>
                </c:pt>
                <c:pt idx="10578">
                  <c:v>35.426666666666542</c:v>
                </c:pt>
                <c:pt idx="10579">
                  <c:v>35.43</c:v>
                </c:pt>
                <c:pt idx="10580">
                  <c:v>35.43333333333333</c:v>
                </c:pt>
                <c:pt idx="10581">
                  <c:v>35.436666666666511</c:v>
                </c:pt>
                <c:pt idx="10582">
                  <c:v>35.44</c:v>
                </c:pt>
                <c:pt idx="10583">
                  <c:v>35.443333333333335</c:v>
                </c:pt>
                <c:pt idx="10584">
                  <c:v>35.446666666666509</c:v>
                </c:pt>
                <c:pt idx="10585">
                  <c:v>35.450000000000003</c:v>
                </c:pt>
                <c:pt idx="10586">
                  <c:v>35.453333333333326</c:v>
                </c:pt>
                <c:pt idx="10587">
                  <c:v>35.456666666666486</c:v>
                </c:pt>
                <c:pt idx="10588">
                  <c:v>35.46</c:v>
                </c:pt>
                <c:pt idx="10589">
                  <c:v>35.463333333333331</c:v>
                </c:pt>
                <c:pt idx="10590">
                  <c:v>35.466666666666526</c:v>
                </c:pt>
                <c:pt idx="10591">
                  <c:v>35.47</c:v>
                </c:pt>
                <c:pt idx="10592">
                  <c:v>35.473333333333336</c:v>
                </c:pt>
                <c:pt idx="10593">
                  <c:v>35.47666666666651</c:v>
                </c:pt>
                <c:pt idx="10594">
                  <c:v>35.480000000000004</c:v>
                </c:pt>
                <c:pt idx="10595">
                  <c:v>35.483333333333334</c:v>
                </c:pt>
                <c:pt idx="10596">
                  <c:v>35.486666666666494</c:v>
                </c:pt>
                <c:pt idx="10597">
                  <c:v>35.49</c:v>
                </c:pt>
                <c:pt idx="10598">
                  <c:v>35.493333333333332</c:v>
                </c:pt>
                <c:pt idx="10599">
                  <c:v>35.496666666666542</c:v>
                </c:pt>
                <c:pt idx="10600">
                  <c:v>35.5</c:v>
                </c:pt>
                <c:pt idx="10601">
                  <c:v>35.50333333333333</c:v>
                </c:pt>
                <c:pt idx="10602">
                  <c:v>35.506666666666526</c:v>
                </c:pt>
                <c:pt idx="10603">
                  <c:v>35.51</c:v>
                </c:pt>
                <c:pt idx="10604">
                  <c:v>35.513333333333335</c:v>
                </c:pt>
                <c:pt idx="10605">
                  <c:v>35.516666666666509</c:v>
                </c:pt>
                <c:pt idx="10606">
                  <c:v>35.520000000000003</c:v>
                </c:pt>
                <c:pt idx="10607">
                  <c:v>35.523333333333333</c:v>
                </c:pt>
                <c:pt idx="10608">
                  <c:v>35.52666666666655</c:v>
                </c:pt>
                <c:pt idx="10609">
                  <c:v>35.53</c:v>
                </c:pt>
                <c:pt idx="10610">
                  <c:v>35.533333333333331</c:v>
                </c:pt>
                <c:pt idx="10611">
                  <c:v>35.536666666666527</c:v>
                </c:pt>
                <c:pt idx="10612">
                  <c:v>35.54</c:v>
                </c:pt>
                <c:pt idx="10613">
                  <c:v>35.543333333333337</c:v>
                </c:pt>
                <c:pt idx="10614">
                  <c:v>35.546666666666511</c:v>
                </c:pt>
                <c:pt idx="10615">
                  <c:v>35.550000000000004</c:v>
                </c:pt>
                <c:pt idx="10616">
                  <c:v>35.553333333333335</c:v>
                </c:pt>
                <c:pt idx="10617">
                  <c:v>35.556666666666509</c:v>
                </c:pt>
                <c:pt idx="10618">
                  <c:v>35.56</c:v>
                </c:pt>
                <c:pt idx="10619">
                  <c:v>35.563333333333333</c:v>
                </c:pt>
                <c:pt idx="10620">
                  <c:v>35.566666666666542</c:v>
                </c:pt>
                <c:pt idx="10621">
                  <c:v>35.57</c:v>
                </c:pt>
                <c:pt idx="10622">
                  <c:v>35.573333333333331</c:v>
                </c:pt>
                <c:pt idx="10623">
                  <c:v>35.576666666666526</c:v>
                </c:pt>
                <c:pt idx="10624">
                  <c:v>35.58</c:v>
                </c:pt>
                <c:pt idx="10625">
                  <c:v>35.583333333333336</c:v>
                </c:pt>
                <c:pt idx="10626">
                  <c:v>35.58666666666651</c:v>
                </c:pt>
                <c:pt idx="10627">
                  <c:v>35.590000000000003</c:v>
                </c:pt>
                <c:pt idx="10628">
                  <c:v>35.593333333333362</c:v>
                </c:pt>
                <c:pt idx="10629">
                  <c:v>35.59666666666655</c:v>
                </c:pt>
                <c:pt idx="10630">
                  <c:v>35.6</c:v>
                </c:pt>
                <c:pt idx="10631">
                  <c:v>35.603333333333332</c:v>
                </c:pt>
                <c:pt idx="10632">
                  <c:v>35.606666666666541</c:v>
                </c:pt>
                <c:pt idx="10633">
                  <c:v>35.61</c:v>
                </c:pt>
                <c:pt idx="10634">
                  <c:v>35.613333333333337</c:v>
                </c:pt>
                <c:pt idx="10635">
                  <c:v>35.616666666666511</c:v>
                </c:pt>
                <c:pt idx="10636">
                  <c:v>35.620000000000012</c:v>
                </c:pt>
                <c:pt idx="10637">
                  <c:v>35.623333333333363</c:v>
                </c:pt>
                <c:pt idx="10638">
                  <c:v>35.626666666666559</c:v>
                </c:pt>
                <c:pt idx="10639">
                  <c:v>35.630000000000003</c:v>
                </c:pt>
                <c:pt idx="10640">
                  <c:v>35.633333333333333</c:v>
                </c:pt>
                <c:pt idx="10641">
                  <c:v>35.636666666666535</c:v>
                </c:pt>
                <c:pt idx="10642">
                  <c:v>35.64</c:v>
                </c:pt>
                <c:pt idx="10643">
                  <c:v>35.643333333333331</c:v>
                </c:pt>
                <c:pt idx="10644">
                  <c:v>35.646666666666526</c:v>
                </c:pt>
                <c:pt idx="10645">
                  <c:v>35.65</c:v>
                </c:pt>
                <c:pt idx="10646">
                  <c:v>35.653333333333336</c:v>
                </c:pt>
                <c:pt idx="10647">
                  <c:v>35.65666666666651</c:v>
                </c:pt>
                <c:pt idx="10648">
                  <c:v>35.660000000000011</c:v>
                </c:pt>
                <c:pt idx="10649">
                  <c:v>35.663333333333362</c:v>
                </c:pt>
                <c:pt idx="10650">
                  <c:v>35.666666666666551</c:v>
                </c:pt>
                <c:pt idx="10651">
                  <c:v>35.67</c:v>
                </c:pt>
                <c:pt idx="10652">
                  <c:v>35.673333333333332</c:v>
                </c:pt>
                <c:pt idx="10653">
                  <c:v>35.676666666666542</c:v>
                </c:pt>
                <c:pt idx="10654">
                  <c:v>35.68</c:v>
                </c:pt>
                <c:pt idx="10655">
                  <c:v>35.68333333333333</c:v>
                </c:pt>
                <c:pt idx="10656">
                  <c:v>35.686666666666511</c:v>
                </c:pt>
                <c:pt idx="10657">
                  <c:v>35.690000000000012</c:v>
                </c:pt>
                <c:pt idx="10658">
                  <c:v>35.693333333333392</c:v>
                </c:pt>
                <c:pt idx="10659">
                  <c:v>35.696666666666559</c:v>
                </c:pt>
                <c:pt idx="10660">
                  <c:v>35.700000000000003</c:v>
                </c:pt>
                <c:pt idx="10661">
                  <c:v>35.703333333333333</c:v>
                </c:pt>
                <c:pt idx="10662">
                  <c:v>35.706666666666543</c:v>
                </c:pt>
                <c:pt idx="10663">
                  <c:v>35.71</c:v>
                </c:pt>
                <c:pt idx="10664">
                  <c:v>35.713333333333331</c:v>
                </c:pt>
                <c:pt idx="10665">
                  <c:v>35.716666666666526</c:v>
                </c:pt>
                <c:pt idx="10666">
                  <c:v>35.720000000000013</c:v>
                </c:pt>
                <c:pt idx="10667">
                  <c:v>35.723333333333393</c:v>
                </c:pt>
                <c:pt idx="10668">
                  <c:v>35.726666666666567</c:v>
                </c:pt>
                <c:pt idx="10669">
                  <c:v>35.730000000000011</c:v>
                </c:pt>
                <c:pt idx="10670">
                  <c:v>35.733333333333363</c:v>
                </c:pt>
                <c:pt idx="10671">
                  <c:v>35.736666666666558</c:v>
                </c:pt>
                <c:pt idx="10672">
                  <c:v>35.74</c:v>
                </c:pt>
                <c:pt idx="10673">
                  <c:v>35.743333333333332</c:v>
                </c:pt>
                <c:pt idx="10674">
                  <c:v>35.746666666666542</c:v>
                </c:pt>
                <c:pt idx="10675">
                  <c:v>35.75</c:v>
                </c:pt>
                <c:pt idx="10676">
                  <c:v>35.75333333333333</c:v>
                </c:pt>
                <c:pt idx="10677">
                  <c:v>35.756666666666526</c:v>
                </c:pt>
                <c:pt idx="10678">
                  <c:v>35.760000000000012</c:v>
                </c:pt>
                <c:pt idx="10679">
                  <c:v>35.763333333333392</c:v>
                </c:pt>
                <c:pt idx="10680">
                  <c:v>35.766666666666559</c:v>
                </c:pt>
                <c:pt idx="10681">
                  <c:v>35.770000000000003</c:v>
                </c:pt>
                <c:pt idx="10682">
                  <c:v>35.773333333333333</c:v>
                </c:pt>
                <c:pt idx="10683">
                  <c:v>35.77666666666655</c:v>
                </c:pt>
                <c:pt idx="10684">
                  <c:v>35.78</c:v>
                </c:pt>
                <c:pt idx="10685">
                  <c:v>35.783333333333331</c:v>
                </c:pt>
                <c:pt idx="10686">
                  <c:v>35.786666666666527</c:v>
                </c:pt>
                <c:pt idx="10687">
                  <c:v>35.790000000000013</c:v>
                </c:pt>
                <c:pt idx="10688">
                  <c:v>35.793333333333401</c:v>
                </c:pt>
                <c:pt idx="10689">
                  <c:v>35.796666666666567</c:v>
                </c:pt>
                <c:pt idx="10690">
                  <c:v>35.800000000000004</c:v>
                </c:pt>
                <c:pt idx="10691">
                  <c:v>35.803333333333335</c:v>
                </c:pt>
                <c:pt idx="10692">
                  <c:v>35.806666666666509</c:v>
                </c:pt>
                <c:pt idx="10693">
                  <c:v>35.81</c:v>
                </c:pt>
                <c:pt idx="10694">
                  <c:v>35.813333333333325</c:v>
                </c:pt>
                <c:pt idx="10695">
                  <c:v>35.816666666666492</c:v>
                </c:pt>
                <c:pt idx="10696">
                  <c:v>35.82</c:v>
                </c:pt>
                <c:pt idx="10697">
                  <c:v>35.823333333333331</c:v>
                </c:pt>
                <c:pt idx="10698">
                  <c:v>35.826666666666526</c:v>
                </c:pt>
                <c:pt idx="10699">
                  <c:v>35.83</c:v>
                </c:pt>
                <c:pt idx="10700">
                  <c:v>35.833333333333336</c:v>
                </c:pt>
                <c:pt idx="10701">
                  <c:v>35.83666666666651</c:v>
                </c:pt>
                <c:pt idx="10702">
                  <c:v>35.840000000000003</c:v>
                </c:pt>
                <c:pt idx="10703">
                  <c:v>35.843333333333334</c:v>
                </c:pt>
                <c:pt idx="10704">
                  <c:v>35.846666666666493</c:v>
                </c:pt>
                <c:pt idx="10705">
                  <c:v>35.85</c:v>
                </c:pt>
                <c:pt idx="10706">
                  <c:v>35.853333333333325</c:v>
                </c:pt>
                <c:pt idx="10707">
                  <c:v>35.856666666666484</c:v>
                </c:pt>
                <c:pt idx="10708">
                  <c:v>35.86</c:v>
                </c:pt>
                <c:pt idx="10709">
                  <c:v>35.863333333333337</c:v>
                </c:pt>
                <c:pt idx="10710">
                  <c:v>35.866666666666511</c:v>
                </c:pt>
                <c:pt idx="10711">
                  <c:v>35.870000000000005</c:v>
                </c:pt>
                <c:pt idx="10712">
                  <c:v>35.873333333333335</c:v>
                </c:pt>
                <c:pt idx="10713">
                  <c:v>35.876666666666509</c:v>
                </c:pt>
                <c:pt idx="10714">
                  <c:v>35.880000000000003</c:v>
                </c:pt>
                <c:pt idx="10715">
                  <c:v>35.883333333333326</c:v>
                </c:pt>
                <c:pt idx="10716">
                  <c:v>35.886666666666478</c:v>
                </c:pt>
                <c:pt idx="10717">
                  <c:v>35.89</c:v>
                </c:pt>
                <c:pt idx="10718">
                  <c:v>35.893333333333331</c:v>
                </c:pt>
                <c:pt idx="10719">
                  <c:v>35.896666666666526</c:v>
                </c:pt>
                <c:pt idx="10720">
                  <c:v>35.9</c:v>
                </c:pt>
                <c:pt idx="10721">
                  <c:v>35.903333333333336</c:v>
                </c:pt>
                <c:pt idx="10722">
                  <c:v>35.90666666666651</c:v>
                </c:pt>
                <c:pt idx="10723">
                  <c:v>35.910000000000004</c:v>
                </c:pt>
                <c:pt idx="10724">
                  <c:v>35.913333333333334</c:v>
                </c:pt>
                <c:pt idx="10725">
                  <c:v>35.916666666666494</c:v>
                </c:pt>
                <c:pt idx="10726">
                  <c:v>35.92</c:v>
                </c:pt>
                <c:pt idx="10727">
                  <c:v>35.923333333333332</c:v>
                </c:pt>
                <c:pt idx="10728">
                  <c:v>35.926666666666542</c:v>
                </c:pt>
                <c:pt idx="10729">
                  <c:v>35.93</c:v>
                </c:pt>
                <c:pt idx="10730">
                  <c:v>35.93333333333333</c:v>
                </c:pt>
                <c:pt idx="10731">
                  <c:v>35.936666666666511</c:v>
                </c:pt>
                <c:pt idx="10732">
                  <c:v>35.94</c:v>
                </c:pt>
                <c:pt idx="10733">
                  <c:v>35.943333333333335</c:v>
                </c:pt>
                <c:pt idx="10734">
                  <c:v>35.946666666666509</c:v>
                </c:pt>
                <c:pt idx="10735">
                  <c:v>35.950000000000003</c:v>
                </c:pt>
                <c:pt idx="10736">
                  <c:v>35.953333333333326</c:v>
                </c:pt>
                <c:pt idx="10737">
                  <c:v>35.956666666666486</c:v>
                </c:pt>
                <c:pt idx="10738">
                  <c:v>35.96</c:v>
                </c:pt>
                <c:pt idx="10739">
                  <c:v>35.963333333333331</c:v>
                </c:pt>
                <c:pt idx="10740">
                  <c:v>35.966666666666526</c:v>
                </c:pt>
                <c:pt idx="10741">
                  <c:v>35.97</c:v>
                </c:pt>
                <c:pt idx="10742">
                  <c:v>35.973333333333336</c:v>
                </c:pt>
                <c:pt idx="10743">
                  <c:v>35.97666666666651</c:v>
                </c:pt>
                <c:pt idx="10744">
                  <c:v>35.980000000000004</c:v>
                </c:pt>
                <c:pt idx="10745">
                  <c:v>35.983333333333334</c:v>
                </c:pt>
                <c:pt idx="10746">
                  <c:v>35.986666666666494</c:v>
                </c:pt>
                <c:pt idx="10747">
                  <c:v>35.99</c:v>
                </c:pt>
                <c:pt idx="10748">
                  <c:v>35.993333333333332</c:v>
                </c:pt>
                <c:pt idx="10749">
                  <c:v>35.996666666666542</c:v>
                </c:pt>
                <c:pt idx="10750">
                  <c:v>36</c:v>
                </c:pt>
                <c:pt idx="10751">
                  <c:v>36.00333333333333</c:v>
                </c:pt>
                <c:pt idx="10752">
                  <c:v>36.006666666666526</c:v>
                </c:pt>
                <c:pt idx="10753">
                  <c:v>36.01</c:v>
                </c:pt>
                <c:pt idx="10754">
                  <c:v>36.013333333333335</c:v>
                </c:pt>
                <c:pt idx="10755">
                  <c:v>36.016666666666509</c:v>
                </c:pt>
                <c:pt idx="10756">
                  <c:v>36.020000000000003</c:v>
                </c:pt>
                <c:pt idx="10757">
                  <c:v>36.023333333333333</c:v>
                </c:pt>
                <c:pt idx="10758">
                  <c:v>36.02666666666655</c:v>
                </c:pt>
                <c:pt idx="10759">
                  <c:v>36.03</c:v>
                </c:pt>
                <c:pt idx="10760">
                  <c:v>36.033333333333331</c:v>
                </c:pt>
                <c:pt idx="10761">
                  <c:v>36.036666666666527</c:v>
                </c:pt>
                <c:pt idx="10762">
                  <c:v>36.04</c:v>
                </c:pt>
                <c:pt idx="10763">
                  <c:v>36.043333333333337</c:v>
                </c:pt>
                <c:pt idx="10764">
                  <c:v>36.046666666666511</c:v>
                </c:pt>
                <c:pt idx="10765">
                  <c:v>36.050000000000004</c:v>
                </c:pt>
                <c:pt idx="10766">
                  <c:v>36.053333333333335</c:v>
                </c:pt>
                <c:pt idx="10767">
                  <c:v>36.056666666666509</c:v>
                </c:pt>
                <c:pt idx="10768">
                  <c:v>36.06</c:v>
                </c:pt>
                <c:pt idx="10769">
                  <c:v>36.063333333333333</c:v>
                </c:pt>
                <c:pt idx="10770">
                  <c:v>36.066666666666542</c:v>
                </c:pt>
                <c:pt idx="10771">
                  <c:v>36.07</c:v>
                </c:pt>
                <c:pt idx="10772">
                  <c:v>36.073333333333331</c:v>
                </c:pt>
                <c:pt idx="10773">
                  <c:v>36.076666666666526</c:v>
                </c:pt>
                <c:pt idx="10774">
                  <c:v>36.08</c:v>
                </c:pt>
                <c:pt idx="10775">
                  <c:v>36.083333333333336</c:v>
                </c:pt>
                <c:pt idx="10776">
                  <c:v>36.08666666666651</c:v>
                </c:pt>
                <c:pt idx="10777">
                  <c:v>36.090000000000003</c:v>
                </c:pt>
                <c:pt idx="10778">
                  <c:v>36.093333333333362</c:v>
                </c:pt>
                <c:pt idx="10779">
                  <c:v>36.09666666666655</c:v>
                </c:pt>
                <c:pt idx="10780">
                  <c:v>36.1</c:v>
                </c:pt>
                <c:pt idx="10781">
                  <c:v>36.103333333333332</c:v>
                </c:pt>
                <c:pt idx="10782">
                  <c:v>36.106666666666541</c:v>
                </c:pt>
                <c:pt idx="10783">
                  <c:v>36.11</c:v>
                </c:pt>
                <c:pt idx="10784">
                  <c:v>36.113333333333337</c:v>
                </c:pt>
                <c:pt idx="10785">
                  <c:v>36.116666666666511</c:v>
                </c:pt>
                <c:pt idx="10786">
                  <c:v>36.120000000000012</c:v>
                </c:pt>
                <c:pt idx="10787">
                  <c:v>36.123333333333363</c:v>
                </c:pt>
                <c:pt idx="10788">
                  <c:v>36.126666666666559</c:v>
                </c:pt>
                <c:pt idx="10789">
                  <c:v>36.130000000000003</c:v>
                </c:pt>
                <c:pt idx="10790">
                  <c:v>36.133333333333333</c:v>
                </c:pt>
                <c:pt idx="10791">
                  <c:v>36.136666666666535</c:v>
                </c:pt>
                <c:pt idx="10792">
                  <c:v>36.14</c:v>
                </c:pt>
                <c:pt idx="10793">
                  <c:v>36.143333333333331</c:v>
                </c:pt>
                <c:pt idx="10794">
                  <c:v>36.146666666666526</c:v>
                </c:pt>
                <c:pt idx="10795">
                  <c:v>36.15</c:v>
                </c:pt>
                <c:pt idx="10796">
                  <c:v>36.153333333333336</c:v>
                </c:pt>
                <c:pt idx="10797">
                  <c:v>36.15666666666651</c:v>
                </c:pt>
                <c:pt idx="10798">
                  <c:v>36.160000000000011</c:v>
                </c:pt>
                <c:pt idx="10799">
                  <c:v>36.163333333333362</c:v>
                </c:pt>
                <c:pt idx="10800">
                  <c:v>36.166666666666551</c:v>
                </c:pt>
                <c:pt idx="10801">
                  <c:v>36.17</c:v>
                </c:pt>
                <c:pt idx="10802">
                  <c:v>36.173333333333332</c:v>
                </c:pt>
                <c:pt idx="10803">
                  <c:v>36.176666666666542</c:v>
                </c:pt>
                <c:pt idx="10804">
                  <c:v>36.18</c:v>
                </c:pt>
                <c:pt idx="10805">
                  <c:v>36.18333333333333</c:v>
                </c:pt>
                <c:pt idx="10806">
                  <c:v>36.186666666666511</c:v>
                </c:pt>
                <c:pt idx="10807">
                  <c:v>36.190000000000012</c:v>
                </c:pt>
                <c:pt idx="10808">
                  <c:v>36.193333333333392</c:v>
                </c:pt>
                <c:pt idx="10809">
                  <c:v>36.196666666666559</c:v>
                </c:pt>
                <c:pt idx="10810">
                  <c:v>36.200000000000003</c:v>
                </c:pt>
                <c:pt idx="10811">
                  <c:v>36.203333333333333</c:v>
                </c:pt>
                <c:pt idx="10812">
                  <c:v>36.206666666666543</c:v>
                </c:pt>
                <c:pt idx="10813">
                  <c:v>36.21</c:v>
                </c:pt>
                <c:pt idx="10814">
                  <c:v>36.213333333333331</c:v>
                </c:pt>
                <c:pt idx="10815">
                  <c:v>36.216666666666526</c:v>
                </c:pt>
                <c:pt idx="10816">
                  <c:v>36.220000000000013</c:v>
                </c:pt>
                <c:pt idx="10817">
                  <c:v>36.223333333333393</c:v>
                </c:pt>
                <c:pt idx="10818">
                  <c:v>36.226666666666567</c:v>
                </c:pt>
                <c:pt idx="10819">
                  <c:v>36.230000000000011</c:v>
                </c:pt>
                <c:pt idx="10820">
                  <c:v>36.233333333333363</c:v>
                </c:pt>
                <c:pt idx="10821">
                  <c:v>36.236666666666558</c:v>
                </c:pt>
                <c:pt idx="10822">
                  <c:v>36.24</c:v>
                </c:pt>
                <c:pt idx="10823">
                  <c:v>36.243333333333332</c:v>
                </c:pt>
                <c:pt idx="10824">
                  <c:v>36.246666666666542</c:v>
                </c:pt>
                <c:pt idx="10825">
                  <c:v>36.25</c:v>
                </c:pt>
                <c:pt idx="10826">
                  <c:v>36.25333333333333</c:v>
                </c:pt>
                <c:pt idx="10827">
                  <c:v>36.256666666666526</c:v>
                </c:pt>
                <c:pt idx="10828">
                  <c:v>36.260000000000012</c:v>
                </c:pt>
                <c:pt idx="10829">
                  <c:v>36.263333333333392</c:v>
                </c:pt>
                <c:pt idx="10830">
                  <c:v>36.266666666666559</c:v>
                </c:pt>
                <c:pt idx="10831">
                  <c:v>36.270000000000003</c:v>
                </c:pt>
                <c:pt idx="10832">
                  <c:v>36.273333333333333</c:v>
                </c:pt>
                <c:pt idx="10833">
                  <c:v>36.27666666666655</c:v>
                </c:pt>
                <c:pt idx="10834">
                  <c:v>36.28</c:v>
                </c:pt>
                <c:pt idx="10835">
                  <c:v>36.283333333333331</c:v>
                </c:pt>
                <c:pt idx="10836">
                  <c:v>36.286666666666527</c:v>
                </c:pt>
                <c:pt idx="10837">
                  <c:v>36.290000000000013</c:v>
                </c:pt>
                <c:pt idx="10838">
                  <c:v>36.293333333333401</c:v>
                </c:pt>
                <c:pt idx="10839">
                  <c:v>36.296666666666567</c:v>
                </c:pt>
                <c:pt idx="10840">
                  <c:v>36.300000000000004</c:v>
                </c:pt>
                <c:pt idx="10841">
                  <c:v>36.303333333333335</c:v>
                </c:pt>
                <c:pt idx="10842">
                  <c:v>36.306666666666509</c:v>
                </c:pt>
                <c:pt idx="10843">
                  <c:v>36.31</c:v>
                </c:pt>
                <c:pt idx="10844">
                  <c:v>36.313333333333325</c:v>
                </c:pt>
                <c:pt idx="10845">
                  <c:v>36.316666666666492</c:v>
                </c:pt>
                <c:pt idx="10846">
                  <c:v>36.32</c:v>
                </c:pt>
                <c:pt idx="10847">
                  <c:v>36.323333333333331</c:v>
                </c:pt>
                <c:pt idx="10848">
                  <c:v>36.326666666666526</c:v>
                </c:pt>
                <c:pt idx="10849">
                  <c:v>36.33</c:v>
                </c:pt>
                <c:pt idx="10850">
                  <c:v>36.333333333333336</c:v>
                </c:pt>
                <c:pt idx="10851">
                  <c:v>36.33666666666651</c:v>
                </c:pt>
                <c:pt idx="10852">
                  <c:v>36.340000000000003</c:v>
                </c:pt>
                <c:pt idx="10853">
                  <c:v>36.343333333333334</c:v>
                </c:pt>
                <c:pt idx="10854">
                  <c:v>36.346666666666493</c:v>
                </c:pt>
                <c:pt idx="10855">
                  <c:v>36.35</c:v>
                </c:pt>
                <c:pt idx="10856">
                  <c:v>36.353333333333325</c:v>
                </c:pt>
                <c:pt idx="10857">
                  <c:v>36.356666666666484</c:v>
                </c:pt>
                <c:pt idx="10858">
                  <c:v>36.36</c:v>
                </c:pt>
                <c:pt idx="10859">
                  <c:v>36.363333333333337</c:v>
                </c:pt>
                <c:pt idx="10860">
                  <c:v>36.366666666666511</c:v>
                </c:pt>
                <c:pt idx="10861">
                  <c:v>36.370000000000005</c:v>
                </c:pt>
                <c:pt idx="10862">
                  <c:v>36.373333333333335</c:v>
                </c:pt>
                <c:pt idx="10863">
                  <c:v>36.376666666666509</c:v>
                </c:pt>
                <c:pt idx="10864">
                  <c:v>36.380000000000003</c:v>
                </c:pt>
                <c:pt idx="10865">
                  <c:v>36.383333333333326</c:v>
                </c:pt>
                <c:pt idx="10866">
                  <c:v>36.386666666666478</c:v>
                </c:pt>
                <c:pt idx="10867">
                  <c:v>36.39</c:v>
                </c:pt>
                <c:pt idx="10868">
                  <c:v>36.393333333333331</c:v>
                </c:pt>
                <c:pt idx="10869">
                  <c:v>36.396666666666526</c:v>
                </c:pt>
                <c:pt idx="10870">
                  <c:v>36.4</c:v>
                </c:pt>
                <c:pt idx="10871">
                  <c:v>36.403333333333336</c:v>
                </c:pt>
                <c:pt idx="10872">
                  <c:v>36.40666666666651</c:v>
                </c:pt>
                <c:pt idx="10873">
                  <c:v>36.410000000000004</c:v>
                </c:pt>
                <c:pt idx="10874">
                  <c:v>36.413333333333334</c:v>
                </c:pt>
                <c:pt idx="10875">
                  <c:v>36.416666666666494</c:v>
                </c:pt>
                <c:pt idx="10876">
                  <c:v>36.42</c:v>
                </c:pt>
                <c:pt idx="10877">
                  <c:v>36.423333333333332</c:v>
                </c:pt>
                <c:pt idx="10878">
                  <c:v>36.426666666666542</c:v>
                </c:pt>
                <c:pt idx="10879">
                  <c:v>36.43</c:v>
                </c:pt>
                <c:pt idx="10880">
                  <c:v>36.43333333333333</c:v>
                </c:pt>
                <c:pt idx="10881">
                  <c:v>36.436666666666511</c:v>
                </c:pt>
                <c:pt idx="10882">
                  <c:v>36.44</c:v>
                </c:pt>
                <c:pt idx="10883">
                  <c:v>36.443333333333335</c:v>
                </c:pt>
                <c:pt idx="10884">
                  <c:v>36.446666666666509</c:v>
                </c:pt>
                <c:pt idx="10885">
                  <c:v>36.450000000000003</c:v>
                </c:pt>
                <c:pt idx="10886">
                  <c:v>36.453333333333326</c:v>
                </c:pt>
                <c:pt idx="10887">
                  <c:v>36.456666666666486</c:v>
                </c:pt>
                <c:pt idx="10888">
                  <c:v>36.46</c:v>
                </c:pt>
                <c:pt idx="10889">
                  <c:v>36.463333333333331</c:v>
                </c:pt>
                <c:pt idx="10890">
                  <c:v>36.466666666666526</c:v>
                </c:pt>
                <c:pt idx="10891">
                  <c:v>36.47</c:v>
                </c:pt>
                <c:pt idx="10892">
                  <c:v>36.473333333333336</c:v>
                </c:pt>
                <c:pt idx="10893">
                  <c:v>36.47666666666651</c:v>
                </c:pt>
                <c:pt idx="10894">
                  <c:v>36.480000000000004</c:v>
                </c:pt>
                <c:pt idx="10895">
                  <c:v>36.483333333333334</c:v>
                </c:pt>
                <c:pt idx="10896">
                  <c:v>36.486666666666494</c:v>
                </c:pt>
                <c:pt idx="10897">
                  <c:v>36.49</c:v>
                </c:pt>
                <c:pt idx="10898">
                  <c:v>36.493333333333332</c:v>
                </c:pt>
                <c:pt idx="10899">
                  <c:v>36.496666666666542</c:v>
                </c:pt>
                <c:pt idx="10900">
                  <c:v>36.5</c:v>
                </c:pt>
                <c:pt idx="10901">
                  <c:v>36.50333333333333</c:v>
                </c:pt>
                <c:pt idx="10902">
                  <c:v>36.506666666666526</c:v>
                </c:pt>
                <c:pt idx="10903">
                  <c:v>36.51</c:v>
                </c:pt>
                <c:pt idx="10904">
                  <c:v>36.513333333333335</c:v>
                </c:pt>
                <c:pt idx="10905">
                  <c:v>36.516666666666509</c:v>
                </c:pt>
                <c:pt idx="10906">
                  <c:v>36.520000000000003</c:v>
                </c:pt>
                <c:pt idx="10907">
                  <c:v>36.523333333333333</c:v>
                </c:pt>
                <c:pt idx="10908">
                  <c:v>36.52666666666655</c:v>
                </c:pt>
                <c:pt idx="10909">
                  <c:v>36.53</c:v>
                </c:pt>
                <c:pt idx="10910">
                  <c:v>36.533333333333331</c:v>
                </c:pt>
                <c:pt idx="10911">
                  <c:v>36.536666666666527</c:v>
                </c:pt>
                <c:pt idx="10912">
                  <c:v>36.54</c:v>
                </c:pt>
                <c:pt idx="10913">
                  <c:v>36.543333333333337</c:v>
                </c:pt>
                <c:pt idx="10914">
                  <c:v>36.546666666666511</c:v>
                </c:pt>
                <c:pt idx="10915">
                  <c:v>36.550000000000004</c:v>
                </c:pt>
                <c:pt idx="10916">
                  <c:v>36.553333333333335</c:v>
                </c:pt>
                <c:pt idx="10917">
                  <c:v>36.556666666666509</c:v>
                </c:pt>
                <c:pt idx="10918">
                  <c:v>36.56</c:v>
                </c:pt>
                <c:pt idx="10919">
                  <c:v>36.563333333333333</c:v>
                </c:pt>
                <c:pt idx="10920">
                  <c:v>36.566666666666542</c:v>
                </c:pt>
                <c:pt idx="10921">
                  <c:v>36.57</c:v>
                </c:pt>
                <c:pt idx="10922">
                  <c:v>36.573333333333331</c:v>
                </c:pt>
                <c:pt idx="10923">
                  <c:v>36.576666666666526</c:v>
                </c:pt>
                <c:pt idx="10924">
                  <c:v>36.58</c:v>
                </c:pt>
                <c:pt idx="10925">
                  <c:v>36.583333333333336</c:v>
                </c:pt>
                <c:pt idx="10926">
                  <c:v>36.58666666666651</c:v>
                </c:pt>
                <c:pt idx="10927">
                  <c:v>36.590000000000003</c:v>
                </c:pt>
                <c:pt idx="10928">
                  <c:v>36.593333333333362</c:v>
                </c:pt>
                <c:pt idx="10929">
                  <c:v>36.59666666666655</c:v>
                </c:pt>
                <c:pt idx="10930">
                  <c:v>36.6</c:v>
                </c:pt>
                <c:pt idx="10931">
                  <c:v>36.603333333333332</c:v>
                </c:pt>
                <c:pt idx="10932">
                  <c:v>36.606666666666541</c:v>
                </c:pt>
                <c:pt idx="10933">
                  <c:v>36.61</c:v>
                </c:pt>
                <c:pt idx="10934">
                  <c:v>36.613333333333337</c:v>
                </c:pt>
                <c:pt idx="10935">
                  <c:v>36.616666666666511</c:v>
                </c:pt>
                <c:pt idx="10936">
                  <c:v>36.620000000000012</c:v>
                </c:pt>
                <c:pt idx="10937">
                  <c:v>36.623333333333363</c:v>
                </c:pt>
                <c:pt idx="10938">
                  <c:v>36.626666666666559</c:v>
                </c:pt>
                <c:pt idx="10939">
                  <c:v>36.630000000000003</c:v>
                </c:pt>
                <c:pt idx="10940">
                  <c:v>36.633333333333333</c:v>
                </c:pt>
                <c:pt idx="10941">
                  <c:v>36.636666666666535</c:v>
                </c:pt>
                <c:pt idx="10942">
                  <c:v>36.64</c:v>
                </c:pt>
                <c:pt idx="10943">
                  <c:v>36.643333333333331</c:v>
                </c:pt>
                <c:pt idx="10944">
                  <c:v>36.646666666666526</c:v>
                </c:pt>
                <c:pt idx="10945">
                  <c:v>36.65</c:v>
                </c:pt>
                <c:pt idx="10946">
                  <c:v>36.653333333333336</c:v>
                </c:pt>
                <c:pt idx="10947">
                  <c:v>36.65666666666651</c:v>
                </c:pt>
                <c:pt idx="10948">
                  <c:v>36.660000000000011</c:v>
                </c:pt>
                <c:pt idx="10949">
                  <c:v>36.663333333333362</c:v>
                </c:pt>
                <c:pt idx="10950">
                  <c:v>36.666666666666551</c:v>
                </c:pt>
                <c:pt idx="10951">
                  <c:v>36.67</c:v>
                </c:pt>
                <c:pt idx="10952">
                  <c:v>36.673333333333332</c:v>
                </c:pt>
                <c:pt idx="10953">
                  <c:v>36.676666666666542</c:v>
                </c:pt>
                <c:pt idx="10954">
                  <c:v>36.68</c:v>
                </c:pt>
                <c:pt idx="10955">
                  <c:v>36.68333333333333</c:v>
                </c:pt>
                <c:pt idx="10956">
                  <c:v>36.686666666666511</c:v>
                </c:pt>
                <c:pt idx="10957">
                  <c:v>36.690000000000012</c:v>
                </c:pt>
                <c:pt idx="10958">
                  <c:v>36.693333333333392</c:v>
                </c:pt>
                <c:pt idx="10959">
                  <c:v>36.696666666666559</c:v>
                </c:pt>
                <c:pt idx="10960">
                  <c:v>36.700000000000003</c:v>
                </c:pt>
                <c:pt idx="10961">
                  <c:v>36.703333333333333</c:v>
                </c:pt>
                <c:pt idx="10962">
                  <c:v>36.706666666666543</c:v>
                </c:pt>
                <c:pt idx="10963">
                  <c:v>36.71</c:v>
                </c:pt>
                <c:pt idx="10964">
                  <c:v>36.713333333333331</c:v>
                </c:pt>
                <c:pt idx="10965">
                  <c:v>36.716666666666526</c:v>
                </c:pt>
                <c:pt idx="10966">
                  <c:v>36.720000000000013</c:v>
                </c:pt>
                <c:pt idx="10967">
                  <c:v>36.723333333333393</c:v>
                </c:pt>
                <c:pt idx="10968">
                  <c:v>36.726666666666567</c:v>
                </c:pt>
                <c:pt idx="10969">
                  <c:v>36.730000000000011</c:v>
                </c:pt>
                <c:pt idx="10970">
                  <c:v>36.733333333333363</c:v>
                </c:pt>
                <c:pt idx="10971">
                  <c:v>36.736666666666558</c:v>
                </c:pt>
                <c:pt idx="10972">
                  <c:v>36.74</c:v>
                </c:pt>
                <c:pt idx="10973">
                  <c:v>36.743333333333332</c:v>
                </c:pt>
                <c:pt idx="10974">
                  <c:v>36.746666666666542</c:v>
                </c:pt>
                <c:pt idx="10975">
                  <c:v>36.75</c:v>
                </c:pt>
                <c:pt idx="10976">
                  <c:v>36.75333333333333</c:v>
                </c:pt>
                <c:pt idx="10977">
                  <c:v>36.756666666666526</c:v>
                </c:pt>
                <c:pt idx="10978">
                  <c:v>36.760000000000012</c:v>
                </c:pt>
                <c:pt idx="10979">
                  <c:v>36.763333333333392</c:v>
                </c:pt>
                <c:pt idx="10980">
                  <c:v>36.766666666666559</c:v>
                </c:pt>
                <c:pt idx="10981">
                  <c:v>36.770000000000003</c:v>
                </c:pt>
                <c:pt idx="10982">
                  <c:v>36.773333333333333</c:v>
                </c:pt>
                <c:pt idx="10983">
                  <c:v>36.77666666666655</c:v>
                </c:pt>
                <c:pt idx="10984">
                  <c:v>36.78</c:v>
                </c:pt>
                <c:pt idx="10985">
                  <c:v>36.783333333333331</c:v>
                </c:pt>
                <c:pt idx="10986">
                  <c:v>36.786666666666527</c:v>
                </c:pt>
                <c:pt idx="10987">
                  <c:v>36.790000000000013</c:v>
                </c:pt>
                <c:pt idx="10988">
                  <c:v>36.793333333333401</c:v>
                </c:pt>
                <c:pt idx="10989">
                  <c:v>36.796666666666567</c:v>
                </c:pt>
                <c:pt idx="10990">
                  <c:v>36.800000000000004</c:v>
                </c:pt>
                <c:pt idx="10991">
                  <c:v>36.803333333333335</c:v>
                </c:pt>
                <c:pt idx="10992">
                  <c:v>36.806666666666509</c:v>
                </c:pt>
                <c:pt idx="10993">
                  <c:v>36.81</c:v>
                </c:pt>
                <c:pt idx="10994">
                  <c:v>36.813333333333325</c:v>
                </c:pt>
                <c:pt idx="10995">
                  <c:v>36.816666666666492</c:v>
                </c:pt>
                <c:pt idx="10996">
                  <c:v>36.82</c:v>
                </c:pt>
                <c:pt idx="10997">
                  <c:v>36.823333333333331</c:v>
                </c:pt>
                <c:pt idx="10998">
                  <c:v>36.826666666666526</c:v>
                </c:pt>
                <c:pt idx="10999">
                  <c:v>36.83</c:v>
                </c:pt>
                <c:pt idx="11000">
                  <c:v>36.833333333333336</c:v>
                </c:pt>
                <c:pt idx="11001">
                  <c:v>36.83666666666651</c:v>
                </c:pt>
                <c:pt idx="11002">
                  <c:v>36.840000000000003</c:v>
                </c:pt>
                <c:pt idx="11003">
                  <c:v>36.843333333333334</c:v>
                </c:pt>
                <c:pt idx="11004">
                  <c:v>36.846666666666493</c:v>
                </c:pt>
                <c:pt idx="11005">
                  <c:v>36.85</c:v>
                </c:pt>
                <c:pt idx="11006">
                  <c:v>36.853333333333325</c:v>
                </c:pt>
                <c:pt idx="11007">
                  <c:v>36.856666666666484</c:v>
                </c:pt>
                <c:pt idx="11008">
                  <c:v>36.86</c:v>
                </c:pt>
                <c:pt idx="11009">
                  <c:v>36.863333333333337</c:v>
                </c:pt>
                <c:pt idx="11010">
                  <c:v>36.866666666666511</c:v>
                </c:pt>
                <c:pt idx="11011">
                  <c:v>36.870000000000005</c:v>
                </c:pt>
                <c:pt idx="11012">
                  <c:v>36.873333333333335</c:v>
                </c:pt>
                <c:pt idx="11013">
                  <c:v>36.876666666666509</c:v>
                </c:pt>
                <c:pt idx="11014">
                  <c:v>36.880000000000003</c:v>
                </c:pt>
                <c:pt idx="11015">
                  <c:v>36.883333333333326</c:v>
                </c:pt>
                <c:pt idx="11016">
                  <c:v>36.886666666666478</c:v>
                </c:pt>
                <c:pt idx="11017">
                  <c:v>36.89</c:v>
                </c:pt>
                <c:pt idx="11018">
                  <c:v>36.893333333333331</c:v>
                </c:pt>
                <c:pt idx="11019">
                  <c:v>36.896666666666526</c:v>
                </c:pt>
                <c:pt idx="11020">
                  <c:v>36.9</c:v>
                </c:pt>
                <c:pt idx="11021">
                  <c:v>36.903333333333336</c:v>
                </c:pt>
                <c:pt idx="11022">
                  <c:v>36.90666666666651</c:v>
                </c:pt>
                <c:pt idx="11023">
                  <c:v>36.910000000000004</c:v>
                </c:pt>
                <c:pt idx="11024">
                  <c:v>36.913333333333334</c:v>
                </c:pt>
                <c:pt idx="11025">
                  <c:v>36.916666666666494</c:v>
                </c:pt>
                <c:pt idx="11026">
                  <c:v>36.92</c:v>
                </c:pt>
                <c:pt idx="11027">
                  <c:v>36.923333333333332</c:v>
                </c:pt>
                <c:pt idx="11028">
                  <c:v>36.926666666666542</c:v>
                </c:pt>
                <c:pt idx="11029">
                  <c:v>36.93</c:v>
                </c:pt>
                <c:pt idx="11030">
                  <c:v>36.93333333333333</c:v>
                </c:pt>
                <c:pt idx="11031">
                  <c:v>36.936666666666511</c:v>
                </c:pt>
                <c:pt idx="11032">
                  <c:v>36.94</c:v>
                </c:pt>
                <c:pt idx="11033">
                  <c:v>36.943333333333335</c:v>
                </c:pt>
                <c:pt idx="11034">
                  <c:v>36.946666666666509</c:v>
                </c:pt>
                <c:pt idx="11035">
                  <c:v>36.950000000000003</c:v>
                </c:pt>
                <c:pt idx="11036">
                  <c:v>36.953333333333326</c:v>
                </c:pt>
                <c:pt idx="11037">
                  <c:v>36.956666666666486</c:v>
                </c:pt>
                <c:pt idx="11038">
                  <c:v>36.96</c:v>
                </c:pt>
                <c:pt idx="11039">
                  <c:v>36.963333333333331</c:v>
                </c:pt>
                <c:pt idx="11040">
                  <c:v>36.966666666666526</c:v>
                </c:pt>
                <c:pt idx="11041">
                  <c:v>36.97</c:v>
                </c:pt>
                <c:pt idx="11042">
                  <c:v>36.973333333333336</c:v>
                </c:pt>
                <c:pt idx="11043">
                  <c:v>36.97666666666651</c:v>
                </c:pt>
                <c:pt idx="11044">
                  <c:v>36.980000000000004</c:v>
                </c:pt>
                <c:pt idx="11045">
                  <c:v>36.983333333333334</c:v>
                </c:pt>
                <c:pt idx="11046">
                  <c:v>36.986666666666494</c:v>
                </c:pt>
                <c:pt idx="11047">
                  <c:v>36.99</c:v>
                </c:pt>
                <c:pt idx="11048">
                  <c:v>36.993333333333332</c:v>
                </c:pt>
                <c:pt idx="11049">
                  <c:v>36.996666666666542</c:v>
                </c:pt>
                <c:pt idx="11050">
                  <c:v>37</c:v>
                </c:pt>
                <c:pt idx="11051">
                  <c:v>37.00333333333333</c:v>
                </c:pt>
                <c:pt idx="11052">
                  <c:v>37.006666666666526</c:v>
                </c:pt>
                <c:pt idx="11053">
                  <c:v>37.01</c:v>
                </c:pt>
                <c:pt idx="11054">
                  <c:v>37.013333333333335</c:v>
                </c:pt>
                <c:pt idx="11055">
                  <c:v>37.016666666666509</c:v>
                </c:pt>
                <c:pt idx="11056">
                  <c:v>37.020000000000003</c:v>
                </c:pt>
                <c:pt idx="11057">
                  <c:v>37.023333333333333</c:v>
                </c:pt>
                <c:pt idx="11058">
                  <c:v>37.02666666666655</c:v>
                </c:pt>
                <c:pt idx="11059">
                  <c:v>37.03</c:v>
                </c:pt>
                <c:pt idx="11060">
                  <c:v>37.033333333333331</c:v>
                </c:pt>
                <c:pt idx="11061">
                  <c:v>37.036666666666527</c:v>
                </c:pt>
                <c:pt idx="11062">
                  <c:v>37.04</c:v>
                </c:pt>
                <c:pt idx="11063">
                  <c:v>37.043333333333337</c:v>
                </c:pt>
                <c:pt idx="11064">
                  <c:v>37.046666666666511</c:v>
                </c:pt>
                <c:pt idx="11065">
                  <c:v>37.050000000000004</c:v>
                </c:pt>
                <c:pt idx="11066">
                  <c:v>37.053333333333335</c:v>
                </c:pt>
                <c:pt idx="11067">
                  <c:v>37.056666666666509</c:v>
                </c:pt>
                <c:pt idx="11068">
                  <c:v>37.06</c:v>
                </c:pt>
                <c:pt idx="11069">
                  <c:v>37.063333333333333</c:v>
                </c:pt>
                <c:pt idx="11070">
                  <c:v>37.066666666666542</c:v>
                </c:pt>
                <c:pt idx="11071">
                  <c:v>37.07</c:v>
                </c:pt>
                <c:pt idx="11072">
                  <c:v>37.073333333333331</c:v>
                </c:pt>
                <c:pt idx="11073">
                  <c:v>37.076666666666526</c:v>
                </c:pt>
                <c:pt idx="11074">
                  <c:v>37.08</c:v>
                </c:pt>
                <c:pt idx="11075">
                  <c:v>37.083333333333336</c:v>
                </c:pt>
                <c:pt idx="11076">
                  <c:v>37.08666666666651</c:v>
                </c:pt>
                <c:pt idx="11077">
                  <c:v>37.090000000000003</c:v>
                </c:pt>
                <c:pt idx="11078">
                  <c:v>37.093333333333362</c:v>
                </c:pt>
                <c:pt idx="11079">
                  <c:v>37.09666666666655</c:v>
                </c:pt>
                <c:pt idx="11080">
                  <c:v>37.1</c:v>
                </c:pt>
                <c:pt idx="11081">
                  <c:v>37.103333333333332</c:v>
                </c:pt>
                <c:pt idx="11082">
                  <c:v>37.106666666666541</c:v>
                </c:pt>
                <c:pt idx="11083">
                  <c:v>37.11</c:v>
                </c:pt>
                <c:pt idx="11084">
                  <c:v>37.113333333333337</c:v>
                </c:pt>
                <c:pt idx="11085">
                  <c:v>37.116666666666511</c:v>
                </c:pt>
                <c:pt idx="11086">
                  <c:v>37.120000000000012</c:v>
                </c:pt>
                <c:pt idx="11087">
                  <c:v>37.123333333333363</c:v>
                </c:pt>
                <c:pt idx="11088">
                  <c:v>37.126666666666559</c:v>
                </c:pt>
                <c:pt idx="11089">
                  <c:v>37.130000000000003</c:v>
                </c:pt>
                <c:pt idx="11090">
                  <c:v>37.133333333333333</c:v>
                </c:pt>
                <c:pt idx="11091">
                  <c:v>37.136666666666535</c:v>
                </c:pt>
                <c:pt idx="11092">
                  <c:v>37.14</c:v>
                </c:pt>
                <c:pt idx="11093">
                  <c:v>37.143333333333331</c:v>
                </c:pt>
                <c:pt idx="11094">
                  <c:v>37.146666666666526</c:v>
                </c:pt>
                <c:pt idx="11095">
                  <c:v>37.15</c:v>
                </c:pt>
                <c:pt idx="11096">
                  <c:v>37.153333333333336</c:v>
                </c:pt>
                <c:pt idx="11097">
                  <c:v>37.15666666666651</c:v>
                </c:pt>
                <c:pt idx="11098">
                  <c:v>37.160000000000011</c:v>
                </c:pt>
                <c:pt idx="11099">
                  <c:v>37.163333333333362</c:v>
                </c:pt>
                <c:pt idx="11100">
                  <c:v>37.166666666666551</c:v>
                </c:pt>
                <c:pt idx="11101">
                  <c:v>37.17</c:v>
                </c:pt>
                <c:pt idx="11102">
                  <c:v>37.173333333333332</c:v>
                </c:pt>
                <c:pt idx="11103">
                  <c:v>37.176666666666542</c:v>
                </c:pt>
                <c:pt idx="11104">
                  <c:v>37.18</c:v>
                </c:pt>
                <c:pt idx="11105">
                  <c:v>37.18333333333333</c:v>
                </c:pt>
                <c:pt idx="11106">
                  <c:v>37.186666666666511</c:v>
                </c:pt>
                <c:pt idx="11107">
                  <c:v>37.190000000000012</c:v>
                </c:pt>
                <c:pt idx="11108">
                  <c:v>37.193333333333392</c:v>
                </c:pt>
                <c:pt idx="11109">
                  <c:v>37.196666666666559</c:v>
                </c:pt>
                <c:pt idx="11110">
                  <c:v>37.200000000000003</c:v>
                </c:pt>
                <c:pt idx="11111">
                  <c:v>37.203333333333333</c:v>
                </c:pt>
                <c:pt idx="11112">
                  <c:v>37.206666666666543</c:v>
                </c:pt>
                <c:pt idx="11113">
                  <c:v>37.21</c:v>
                </c:pt>
                <c:pt idx="11114">
                  <c:v>37.213333333333331</c:v>
                </c:pt>
                <c:pt idx="11115">
                  <c:v>37.216666666666526</c:v>
                </c:pt>
                <c:pt idx="11116">
                  <c:v>37.220000000000013</c:v>
                </c:pt>
                <c:pt idx="11117">
                  <c:v>37.223333333333393</c:v>
                </c:pt>
                <c:pt idx="11118">
                  <c:v>37.226666666666567</c:v>
                </c:pt>
                <c:pt idx="11119">
                  <c:v>37.230000000000011</c:v>
                </c:pt>
                <c:pt idx="11120">
                  <c:v>37.233333333333363</c:v>
                </c:pt>
                <c:pt idx="11121">
                  <c:v>37.236666666666558</c:v>
                </c:pt>
                <c:pt idx="11122">
                  <c:v>37.24</c:v>
                </c:pt>
                <c:pt idx="11123">
                  <c:v>37.243333333333332</c:v>
                </c:pt>
                <c:pt idx="11124">
                  <c:v>37.246666666666542</c:v>
                </c:pt>
                <c:pt idx="11125">
                  <c:v>37.25</c:v>
                </c:pt>
                <c:pt idx="11126">
                  <c:v>37.25333333333333</c:v>
                </c:pt>
                <c:pt idx="11127">
                  <c:v>37.256666666666526</c:v>
                </c:pt>
                <c:pt idx="11128">
                  <c:v>37.260000000000012</c:v>
                </c:pt>
                <c:pt idx="11129">
                  <c:v>37.263333333333392</c:v>
                </c:pt>
                <c:pt idx="11130">
                  <c:v>37.266666666666559</c:v>
                </c:pt>
                <c:pt idx="11131">
                  <c:v>37.270000000000003</c:v>
                </c:pt>
                <c:pt idx="11132">
                  <c:v>37.273333333333333</c:v>
                </c:pt>
                <c:pt idx="11133">
                  <c:v>37.27666666666655</c:v>
                </c:pt>
                <c:pt idx="11134">
                  <c:v>37.28</c:v>
                </c:pt>
                <c:pt idx="11135">
                  <c:v>37.283333333333331</c:v>
                </c:pt>
                <c:pt idx="11136">
                  <c:v>37.286666666666527</c:v>
                </c:pt>
                <c:pt idx="11137">
                  <c:v>37.290000000000013</c:v>
                </c:pt>
                <c:pt idx="11138">
                  <c:v>37.293333333333401</c:v>
                </c:pt>
                <c:pt idx="11139">
                  <c:v>37.296666666666567</c:v>
                </c:pt>
                <c:pt idx="11140">
                  <c:v>37.300000000000004</c:v>
                </c:pt>
                <c:pt idx="11141">
                  <c:v>37.303333333333335</c:v>
                </c:pt>
                <c:pt idx="11142">
                  <c:v>37.306666666666509</c:v>
                </c:pt>
                <c:pt idx="11143">
                  <c:v>37.31</c:v>
                </c:pt>
                <c:pt idx="11144">
                  <c:v>37.313333333333325</c:v>
                </c:pt>
                <c:pt idx="11145">
                  <c:v>37.316666666666492</c:v>
                </c:pt>
                <c:pt idx="11146">
                  <c:v>37.32</c:v>
                </c:pt>
                <c:pt idx="11147">
                  <c:v>37.323333333333331</c:v>
                </c:pt>
                <c:pt idx="11148">
                  <c:v>37.326666666666526</c:v>
                </c:pt>
                <c:pt idx="11149">
                  <c:v>37.33</c:v>
                </c:pt>
                <c:pt idx="11150">
                  <c:v>37.333333333333336</c:v>
                </c:pt>
                <c:pt idx="11151">
                  <c:v>37.33666666666651</c:v>
                </c:pt>
                <c:pt idx="11152">
                  <c:v>37.340000000000003</c:v>
                </c:pt>
                <c:pt idx="11153">
                  <c:v>37.343333333333334</c:v>
                </c:pt>
                <c:pt idx="11154">
                  <c:v>37.346666666666493</c:v>
                </c:pt>
                <c:pt idx="11155">
                  <c:v>37.35</c:v>
                </c:pt>
                <c:pt idx="11156">
                  <c:v>37.353333333333325</c:v>
                </c:pt>
                <c:pt idx="11157">
                  <c:v>37.356666666666484</c:v>
                </c:pt>
                <c:pt idx="11158">
                  <c:v>37.36</c:v>
                </c:pt>
                <c:pt idx="11159">
                  <c:v>37.363333333333337</c:v>
                </c:pt>
                <c:pt idx="11160">
                  <c:v>37.366666666666511</c:v>
                </c:pt>
                <c:pt idx="11161">
                  <c:v>37.370000000000005</c:v>
                </c:pt>
                <c:pt idx="11162">
                  <c:v>37.373333333333335</c:v>
                </c:pt>
                <c:pt idx="11163">
                  <c:v>37.376666666666509</c:v>
                </c:pt>
                <c:pt idx="11164">
                  <c:v>37.380000000000003</c:v>
                </c:pt>
                <c:pt idx="11165">
                  <c:v>37.383333333333326</c:v>
                </c:pt>
                <c:pt idx="11166">
                  <c:v>37.386666666666478</c:v>
                </c:pt>
                <c:pt idx="11167">
                  <c:v>37.39</c:v>
                </c:pt>
                <c:pt idx="11168">
                  <c:v>37.393333333333331</c:v>
                </c:pt>
                <c:pt idx="11169">
                  <c:v>37.396666666666526</c:v>
                </c:pt>
                <c:pt idx="11170">
                  <c:v>37.4</c:v>
                </c:pt>
                <c:pt idx="11171">
                  <c:v>37.403333333333336</c:v>
                </c:pt>
                <c:pt idx="11172">
                  <c:v>37.40666666666651</c:v>
                </c:pt>
                <c:pt idx="11173">
                  <c:v>37.410000000000004</c:v>
                </c:pt>
                <c:pt idx="11174">
                  <c:v>37.413333333333334</c:v>
                </c:pt>
                <c:pt idx="11175">
                  <c:v>37.416666666666494</c:v>
                </c:pt>
                <c:pt idx="11176">
                  <c:v>37.42</c:v>
                </c:pt>
                <c:pt idx="11177">
                  <c:v>37.423333333333332</c:v>
                </c:pt>
                <c:pt idx="11178">
                  <c:v>37.426666666666542</c:v>
                </c:pt>
                <c:pt idx="11179">
                  <c:v>37.43</c:v>
                </c:pt>
                <c:pt idx="11180">
                  <c:v>37.43333333333333</c:v>
                </c:pt>
                <c:pt idx="11181">
                  <c:v>37.436666666666511</c:v>
                </c:pt>
                <c:pt idx="11182">
                  <c:v>37.44</c:v>
                </c:pt>
                <c:pt idx="11183">
                  <c:v>37.443333333333335</c:v>
                </c:pt>
                <c:pt idx="11184">
                  <c:v>37.446666666666509</c:v>
                </c:pt>
                <c:pt idx="11185">
                  <c:v>37.450000000000003</c:v>
                </c:pt>
                <c:pt idx="11186">
                  <c:v>37.453333333333326</c:v>
                </c:pt>
                <c:pt idx="11187">
                  <c:v>37.456666666666486</c:v>
                </c:pt>
                <c:pt idx="11188">
                  <c:v>37.46</c:v>
                </c:pt>
                <c:pt idx="11189">
                  <c:v>37.463333333333331</c:v>
                </c:pt>
                <c:pt idx="11190">
                  <c:v>37.466666666666526</c:v>
                </c:pt>
                <c:pt idx="11191">
                  <c:v>37.47</c:v>
                </c:pt>
                <c:pt idx="11192">
                  <c:v>37.473333333333336</c:v>
                </c:pt>
                <c:pt idx="11193">
                  <c:v>37.47666666666651</c:v>
                </c:pt>
                <c:pt idx="11194">
                  <c:v>37.480000000000004</c:v>
                </c:pt>
                <c:pt idx="11195">
                  <c:v>37.483333333333334</c:v>
                </c:pt>
                <c:pt idx="11196">
                  <c:v>37.486666666666494</c:v>
                </c:pt>
                <c:pt idx="11197">
                  <c:v>37.49</c:v>
                </c:pt>
                <c:pt idx="11198">
                  <c:v>37.493333333333332</c:v>
                </c:pt>
                <c:pt idx="11199">
                  <c:v>37.496666666666542</c:v>
                </c:pt>
                <c:pt idx="11200">
                  <c:v>37.5</c:v>
                </c:pt>
                <c:pt idx="11201">
                  <c:v>37.50333333333333</c:v>
                </c:pt>
                <c:pt idx="11202">
                  <c:v>37.506666666666526</c:v>
                </c:pt>
                <c:pt idx="11203">
                  <c:v>37.51</c:v>
                </c:pt>
                <c:pt idx="11204">
                  <c:v>37.513333333333335</c:v>
                </c:pt>
                <c:pt idx="11205">
                  <c:v>37.516666666666509</c:v>
                </c:pt>
                <c:pt idx="11206">
                  <c:v>37.520000000000003</c:v>
                </c:pt>
                <c:pt idx="11207">
                  <c:v>37.523333333333333</c:v>
                </c:pt>
                <c:pt idx="11208">
                  <c:v>37.52666666666655</c:v>
                </c:pt>
                <c:pt idx="11209">
                  <c:v>37.53</c:v>
                </c:pt>
                <c:pt idx="11210">
                  <c:v>37.533333333333331</c:v>
                </c:pt>
                <c:pt idx="11211">
                  <c:v>37.536666666666527</c:v>
                </c:pt>
                <c:pt idx="11212">
                  <c:v>37.54</c:v>
                </c:pt>
                <c:pt idx="11213">
                  <c:v>37.543333333333337</c:v>
                </c:pt>
                <c:pt idx="11214">
                  <c:v>37.546666666666511</c:v>
                </c:pt>
                <c:pt idx="11215">
                  <c:v>37.550000000000004</c:v>
                </c:pt>
                <c:pt idx="11216">
                  <c:v>37.553333333333335</c:v>
                </c:pt>
                <c:pt idx="11217">
                  <c:v>37.556666666666509</c:v>
                </c:pt>
                <c:pt idx="11218">
                  <c:v>37.56</c:v>
                </c:pt>
                <c:pt idx="11219">
                  <c:v>37.563333333333333</c:v>
                </c:pt>
                <c:pt idx="11220">
                  <c:v>37.566666666666542</c:v>
                </c:pt>
                <c:pt idx="11221">
                  <c:v>37.57</c:v>
                </c:pt>
                <c:pt idx="11222">
                  <c:v>37.573333333333331</c:v>
                </c:pt>
                <c:pt idx="11223">
                  <c:v>37.576666666666526</c:v>
                </c:pt>
                <c:pt idx="11224">
                  <c:v>37.58</c:v>
                </c:pt>
                <c:pt idx="11225">
                  <c:v>37.583333333333336</c:v>
                </c:pt>
                <c:pt idx="11226">
                  <c:v>37.58666666666651</c:v>
                </c:pt>
                <c:pt idx="11227">
                  <c:v>37.590000000000003</c:v>
                </c:pt>
                <c:pt idx="11228">
                  <c:v>37.593333333333362</c:v>
                </c:pt>
                <c:pt idx="11229">
                  <c:v>37.59666666666655</c:v>
                </c:pt>
                <c:pt idx="11230">
                  <c:v>37.6</c:v>
                </c:pt>
                <c:pt idx="11231">
                  <c:v>37.603333333333332</c:v>
                </c:pt>
                <c:pt idx="11232">
                  <c:v>37.606666666666541</c:v>
                </c:pt>
                <c:pt idx="11233">
                  <c:v>37.61</c:v>
                </c:pt>
                <c:pt idx="11234">
                  <c:v>37.613333333333337</c:v>
                </c:pt>
                <c:pt idx="11235">
                  <c:v>37.616666666666511</c:v>
                </c:pt>
                <c:pt idx="11236">
                  <c:v>37.620000000000012</c:v>
                </c:pt>
                <c:pt idx="11237">
                  <c:v>37.623333333333363</c:v>
                </c:pt>
                <c:pt idx="11238">
                  <c:v>37.626666666666559</c:v>
                </c:pt>
                <c:pt idx="11239">
                  <c:v>37.630000000000003</c:v>
                </c:pt>
                <c:pt idx="11240">
                  <c:v>37.633333333333333</c:v>
                </c:pt>
                <c:pt idx="11241">
                  <c:v>37.636666666666535</c:v>
                </c:pt>
                <c:pt idx="11242">
                  <c:v>37.64</c:v>
                </c:pt>
                <c:pt idx="11243">
                  <c:v>37.643333333333331</c:v>
                </c:pt>
                <c:pt idx="11244">
                  <c:v>37.646666666666526</c:v>
                </c:pt>
                <c:pt idx="11245">
                  <c:v>37.65</c:v>
                </c:pt>
                <c:pt idx="11246">
                  <c:v>37.653333333333336</c:v>
                </c:pt>
                <c:pt idx="11247">
                  <c:v>37.65666666666651</c:v>
                </c:pt>
                <c:pt idx="11248">
                  <c:v>37.660000000000011</c:v>
                </c:pt>
                <c:pt idx="11249">
                  <c:v>37.663333333333362</c:v>
                </c:pt>
                <c:pt idx="11250">
                  <c:v>37.666666666666551</c:v>
                </c:pt>
                <c:pt idx="11251">
                  <c:v>37.67</c:v>
                </c:pt>
                <c:pt idx="11252">
                  <c:v>37.673333333333332</c:v>
                </c:pt>
                <c:pt idx="11253">
                  <c:v>37.676666666666542</c:v>
                </c:pt>
                <c:pt idx="11254">
                  <c:v>37.68</c:v>
                </c:pt>
                <c:pt idx="11255">
                  <c:v>37.68333333333333</c:v>
                </c:pt>
                <c:pt idx="11256">
                  <c:v>37.686666666666511</c:v>
                </c:pt>
                <c:pt idx="11257">
                  <c:v>37.690000000000012</c:v>
                </c:pt>
                <c:pt idx="11258">
                  <c:v>37.693333333333392</c:v>
                </c:pt>
                <c:pt idx="11259">
                  <c:v>37.696666666666559</c:v>
                </c:pt>
                <c:pt idx="11260">
                  <c:v>37.700000000000003</c:v>
                </c:pt>
                <c:pt idx="11261">
                  <c:v>37.703333333333333</c:v>
                </c:pt>
                <c:pt idx="11262">
                  <c:v>37.706666666666543</c:v>
                </c:pt>
                <c:pt idx="11263">
                  <c:v>37.71</c:v>
                </c:pt>
                <c:pt idx="11264">
                  <c:v>37.713333333333331</c:v>
                </c:pt>
                <c:pt idx="11265">
                  <c:v>37.716666666666526</c:v>
                </c:pt>
                <c:pt idx="11266">
                  <c:v>37.720000000000013</c:v>
                </c:pt>
                <c:pt idx="11267">
                  <c:v>37.723333333333393</c:v>
                </c:pt>
                <c:pt idx="11268">
                  <c:v>37.726666666666567</c:v>
                </c:pt>
                <c:pt idx="11269">
                  <c:v>37.730000000000011</c:v>
                </c:pt>
                <c:pt idx="11270">
                  <c:v>37.733333333333363</c:v>
                </c:pt>
                <c:pt idx="11271">
                  <c:v>37.736666666666558</c:v>
                </c:pt>
                <c:pt idx="11272">
                  <c:v>37.74</c:v>
                </c:pt>
                <c:pt idx="11273">
                  <c:v>37.743333333333332</c:v>
                </c:pt>
                <c:pt idx="11274">
                  <c:v>37.746666666666542</c:v>
                </c:pt>
                <c:pt idx="11275">
                  <c:v>37.75</c:v>
                </c:pt>
                <c:pt idx="11276">
                  <c:v>37.75333333333333</c:v>
                </c:pt>
                <c:pt idx="11277">
                  <c:v>37.756666666666526</c:v>
                </c:pt>
                <c:pt idx="11278">
                  <c:v>37.760000000000012</c:v>
                </c:pt>
                <c:pt idx="11279">
                  <c:v>37.763333333333392</c:v>
                </c:pt>
                <c:pt idx="11280">
                  <c:v>37.766666666666559</c:v>
                </c:pt>
                <c:pt idx="11281">
                  <c:v>37.770000000000003</c:v>
                </c:pt>
                <c:pt idx="11282">
                  <c:v>37.773333333333333</c:v>
                </c:pt>
                <c:pt idx="11283">
                  <c:v>37.77666666666655</c:v>
                </c:pt>
                <c:pt idx="11284">
                  <c:v>37.78</c:v>
                </c:pt>
                <c:pt idx="11285">
                  <c:v>37.783333333333331</c:v>
                </c:pt>
                <c:pt idx="11286">
                  <c:v>37.786666666666527</c:v>
                </c:pt>
                <c:pt idx="11287">
                  <c:v>37.790000000000013</c:v>
                </c:pt>
                <c:pt idx="11288">
                  <c:v>37.793333333333401</c:v>
                </c:pt>
                <c:pt idx="11289">
                  <c:v>37.796666666666567</c:v>
                </c:pt>
                <c:pt idx="11290">
                  <c:v>37.800000000000004</c:v>
                </c:pt>
                <c:pt idx="11291">
                  <c:v>37.803333333333335</c:v>
                </c:pt>
                <c:pt idx="11292">
                  <c:v>37.806666666666509</c:v>
                </c:pt>
                <c:pt idx="11293">
                  <c:v>37.81</c:v>
                </c:pt>
                <c:pt idx="11294">
                  <c:v>37.813333333333325</c:v>
                </c:pt>
                <c:pt idx="11295">
                  <c:v>37.816666666666492</c:v>
                </c:pt>
                <c:pt idx="11296">
                  <c:v>37.82</c:v>
                </c:pt>
                <c:pt idx="11297">
                  <c:v>37.823333333333331</c:v>
                </c:pt>
                <c:pt idx="11298">
                  <c:v>37.826666666666526</c:v>
                </c:pt>
                <c:pt idx="11299">
                  <c:v>37.83</c:v>
                </c:pt>
                <c:pt idx="11300">
                  <c:v>37.833333333333336</c:v>
                </c:pt>
                <c:pt idx="11301">
                  <c:v>37.83666666666651</c:v>
                </c:pt>
                <c:pt idx="11302">
                  <c:v>37.840000000000003</c:v>
                </c:pt>
                <c:pt idx="11303">
                  <c:v>37.843333333333334</c:v>
                </c:pt>
                <c:pt idx="11304">
                  <c:v>37.846666666666493</c:v>
                </c:pt>
                <c:pt idx="11305">
                  <c:v>37.85</c:v>
                </c:pt>
                <c:pt idx="11306">
                  <c:v>37.853333333333325</c:v>
                </c:pt>
                <c:pt idx="11307">
                  <c:v>37.856666666666484</c:v>
                </c:pt>
                <c:pt idx="11308">
                  <c:v>37.86</c:v>
                </c:pt>
                <c:pt idx="11309">
                  <c:v>37.863333333333337</c:v>
                </c:pt>
                <c:pt idx="11310">
                  <c:v>37.866666666666511</c:v>
                </c:pt>
                <c:pt idx="11311">
                  <c:v>37.870000000000005</c:v>
                </c:pt>
                <c:pt idx="11312">
                  <c:v>37.873333333333335</c:v>
                </c:pt>
                <c:pt idx="11313">
                  <c:v>37.876666666666509</c:v>
                </c:pt>
                <c:pt idx="11314">
                  <c:v>37.880000000000003</c:v>
                </c:pt>
                <c:pt idx="11315">
                  <c:v>37.883333333333326</c:v>
                </c:pt>
                <c:pt idx="11316">
                  <c:v>37.886666666666478</c:v>
                </c:pt>
                <c:pt idx="11317">
                  <c:v>37.89</c:v>
                </c:pt>
                <c:pt idx="11318">
                  <c:v>37.893333333333331</c:v>
                </c:pt>
                <c:pt idx="11319">
                  <c:v>37.896666666666526</c:v>
                </c:pt>
                <c:pt idx="11320">
                  <c:v>37.9</c:v>
                </c:pt>
                <c:pt idx="11321">
                  <c:v>37.903333333333336</c:v>
                </c:pt>
                <c:pt idx="11322">
                  <c:v>37.90666666666651</c:v>
                </c:pt>
                <c:pt idx="11323">
                  <c:v>37.910000000000004</c:v>
                </c:pt>
                <c:pt idx="11324">
                  <c:v>37.913333333333334</c:v>
                </c:pt>
                <c:pt idx="11325">
                  <c:v>37.916666666666494</c:v>
                </c:pt>
                <c:pt idx="11326">
                  <c:v>37.92</c:v>
                </c:pt>
                <c:pt idx="11327">
                  <c:v>37.923333333333332</c:v>
                </c:pt>
                <c:pt idx="11328">
                  <c:v>37.926666666666542</c:v>
                </c:pt>
                <c:pt idx="11329">
                  <c:v>37.93</c:v>
                </c:pt>
                <c:pt idx="11330">
                  <c:v>37.93333333333333</c:v>
                </c:pt>
                <c:pt idx="11331">
                  <c:v>37.936666666666511</c:v>
                </c:pt>
                <c:pt idx="11332">
                  <c:v>37.94</c:v>
                </c:pt>
                <c:pt idx="11333">
                  <c:v>37.943333333333335</c:v>
                </c:pt>
                <c:pt idx="11334">
                  <c:v>37.946666666666509</c:v>
                </c:pt>
                <c:pt idx="11335">
                  <c:v>37.950000000000003</c:v>
                </c:pt>
                <c:pt idx="11336">
                  <c:v>37.953333333333326</c:v>
                </c:pt>
                <c:pt idx="11337">
                  <c:v>37.956666666666486</c:v>
                </c:pt>
                <c:pt idx="11338">
                  <c:v>37.96</c:v>
                </c:pt>
                <c:pt idx="11339">
                  <c:v>37.963333333333331</c:v>
                </c:pt>
                <c:pt idx="11340">
                  <c:v>37.966666666666526</c:v>
                </c:pt>
                <c:pt idx="11341">
                  <c:v>37.97</c:v>
                </c:pt>
                <c:pt idx="11342">
                  <c:v>37.973333333333336</c:v>
                </c:pt>
                <c:pt idx="11343">
                  <c:v>37.97666666666651</c:v>
                </c:pt>
                <c:pt idx="11344">
                  <c:v>37.980000000000004</c:v>
                </c:pt>
                <c:pt idx="11345">
                  <c:v>37.983333333333334</c:v>
                </c:pt>
                <c:pt idx="11346">
                  <c:v>37.986666666666494</c:v>
                </c:pt>
                <c:pt idx="11347">
                  <c:v>37.99</c:v>
                </c:pt>
                <c:pt idx="11348">
                  <c:v>37.993333333333332</c:v>
                </c:pt>
                <c:pt idx="11349">
                  <c:v>37.996666666666542</c:v>
                </c:pt>
                <c:pt idx="11350">
                  <c:v>38</c:v>
                </c:pt>
                <c:pt idx="11351">
                  <c:v>38.00333333333333</c:v>
                </c:pt>
                <c:pt idx="11352">
                  <c:v>38.006666666666526</c:v>
                </c:pt>
                <c:pt idx="11353">
                  <c:v>38.01</c:v>
                </c:pt>
                <c:pt idx="11354">
                  <c:v>38.013333333333335</c:v>
                </c:pt>
                <c:pt idx="11355">
                  <c:v>38.016666666666509</c:v>
                </c:pt>
                <c:pt idx="11356">
                  <c:v>38.020000000000003</c:v>
                </c:pt>
                <c:pt idx="11357">
                  <c:v>38.023333333333333</c:v>
                </c:pt>
                <c:pt idx="11358">
                  <c:v>38.02666666666655</c:v>
                </c:pt>
                <c:pt idx="11359">
                  <c:v>38.03</c:v>
                </c:pt>
                <c:pt idx="11360">
                  <c:v>38.033333333333331</c:v>
                </c:pt>
                <c:pt idx="11361">
                  <c:v>38.036666666666527</c:v>
                </c:pt>
                <c:pt idx="11362">
                  <c:v>38.04</c:v>
                </c:pt>
                <c:pt idx="11363">
                  <c:v>38.043333333333337</c:v>
                </c:pt>
                <c:pt idx="11364">
                  <c:v>38.046666666666511</c:v>
                </c:pt>
                <c:pt idx="11365">
                  <c:v>38.050000000000004</c:v>
                </c:pt>
                <c:pt idx="11366">
                  <c:v>38.053333333333335</c:v>
                </c:pt>
                <c:pt idx="11367">
                  <c:v>38.056666666666509</c:v>
                </c:pt>
                <c:pt idx="11368">
                  <c:v>38.06</c:v>
                </c:pt>
                <c:pt idx="11369">
                  <c:v>38.063333333333333</c:v>
                </c:pt>
                <c:pt idx="11370">
                  <c:v>38.066666666666542</c:v>
                </c:pt>
                <c:pt idx="11371">
                  <c:v>38.07</c:v>
                </c:pt>
                <c:pt idx="11372">
                  <c:v>38.073333333333331</c:v>
                </c:pt>
                <c:pt idx="11373">
                  <c:v>38.076666666666526</c:v>
                </c:pt>
                <c:pt idx="11374">
                  <c:v>38.08</c:v>
                </c:pt>
                <c:pt idx="11375">
                  <c:v>38.083333333333336</c:v>
                </c:pt>
                <c:pt idx="11376">
                  <c:v>38.08666666666651</c:v>
                </c:pt>
                <c:pt idx="11377">
                  <c:v>38.090000000000003</c:v>
                </c:pt>
                <c:pt idx="11378">
                  <c:v>38.093333333333362</c:v>
                </c:pt>
                <c:pt idx="11379">
                  <c:v>38.09666666666655</c:v>
                </c:pt>
                <c:pt idx="11380">
                  <c:v>38.1</c:v>
                </c:pt>
                <c:pt idx="11381">
                  <c:v>38.103333333333332</c:v>
                </c:pt>
                <c:pt idx="11382">
                  <c:v>38.106666666666541</c:v>
                </c:pt>
                <c:pt idx="11383">
                  <c:v>38.11</c:v>
                </c:pt>
                <c:pt idx="11384">
                  <c:v>38.113333333333337</c:v>
                </c:pt>
                <c:pt idx="11385">
                  <c:v>38.116666666666511</c:v>
                </c:pt>
                <c:pt idx="11386">
                  <c:v>38.120000000000012</c:v>
                </c:pt>
                <c:pt idx="11387">
                  <c:v>38.123333333333363</c:v>
                </c:pt>
                <c:pt idx="11388">
                  <c:v>38.126666666666559</c:v>
                </c:pt>
                <c:pt idx="11389">
                  <c:v>38.130000000000003</c:v>
                </c:pt>
                <c:pt idx="11390">
                  <c:v>38.133333333333333</c:v>
                </c:pt>
                <c:pt idx="11391">
                  <c:v>38.136666666666535</c:v>
                </c:pt>
                <c:pt idx="11392">
                  <c:v>38.14</c:v>
                </c:pt>
                <c:pt idx="11393">
                  <c:v>38.143333333333331</c:v>
                </c:pt>
                <c:pt idx="11394">
                  <c:v>38.146666666666526</c:v>
                </c:pt>
                <c:pt idx="11395">
                  <c:v>38.15</c:v>
                </c:pt>
                <c:pt idx="11396">
                  <c:v>38.153333333333336</c:v>
                </c:pt>
                <c:pt idx="11397">
                  <c:v>38.15666666666651</c:v>
                </c:pt>
                <c:pt idx="11398">
                  <c:v>38.160000000000011</c:v>
                </c:pt>
                <c:pt idx="11399">
                  <c:v>38.163333333333362</c:v>
                </c:pt>
                <c:pt idx="11400">
                  <c:v>38.166666666666551</c:v>
                </c:pt>
                <c:pt idx="11401">
                  <c:v>38.17</c:v>
                </c:pt>
                <c:pt idx="11402">
                  <c:v>38.173333333333332</c:v>
                </c:pt>
                <c:pt idx="11403">
                  <c:v>38.176666666666542</c:v>
                </c:pt>
                <c:pt idx="11404">
                  <c:v>38.18</c:v>
                </c:pt>
                <c:pt idx="11405">
                  <c:v>38.18333333333333</c:v>
                </c:pt>
                <c:pt idx="11406">
                  <c:v>38.186666666666511</c:v>
                </c:pt>
                <c:pt idx="11407">
                  <c:v>38.190000000000012</c:v>
                </c:pt>
                <c:pt idx="11408">
                  <c:v>38.193333333333392</c:v>
                </c:pt>
                <c:pt idx="11409">
                  <c:v>38.196666666666559</c:v>
                </c:pt>
                <c:pt idx="11410">
                  <c:v>38.200000000000003</c:v>
                </c:pt>
                <c:pt idx="11411">
                  <c:v>38.203333333333333</c:v>
                </c:pt>
                <c:pt idx="11412">
                  <c:v>38.206666666666543</c:v>
                </c:pt>
                <c:pt idx="11413">
                  <c:v>38.21</c:v>
                </c:pt>
                <c:pt idx="11414">
                  <c:v>38.213333333333331</c:v>
                </c:pt>
                <c:pt idx="11415">
                  <c:v>38.216666666666526</c:v>
                </c:pt>
                <c:pt idx="11416">
                  <c:v>38.220000000000013</c:v>
                </c:pt>
                <c:pt idx="11417">
                  <c:v>38.223333333333393</c:v>
                </c:pt>
                <c:pt idx="11418">
                  <c:v>38.226666666666567</c:v>
                </c:pt>
                <c:pt idx="11419">
                  <c:v>38.230000000000011</c:v>
                </c:pt>
                <c:pt idx="11420">
                  <c:v>38.233333333333363</c:v>
                </c:pt>
                <c:pt idx="11421">
                  <c:v>38.236666666666558</c:v>
                </c:pt>
                <c:pt idx="11422">
                  <c:v>38.24</c:v>
                </c:pt>
                <c:pt idx="11423">
                  <c:v>38.243333333333332</c:v>
                </c:pt>
                <c:pt idx="11424">
                  <c:v>38.246666666666542</c:v>
                </c:pt>
                <c:pt idx="11425">
                  <c:v>38.25</c:v>
                </c:pt>
                <c:pt idx="11426">
                  <c:v>38.25333333333333</c:v>
                </c:pt>
                <c:pt idx="11427">
                  <c:v>38.256666666666526</c:v>
                </c:pt>
                <c:pt idx="11428">
                  <c:v>38.260000000000012</c:v>
                </c:pt>
                <c:pt idx="11429">
                  <c:v>38.263333333333392</c:v>
                </c:pt>
                <c:pt idx="11430">
                  <c:v>38.266666666666559</c:v>
                </c:pt>
                <c:pt idx="11431">
                  <c:v>38.270000000000003</c:v>
                </c:pt>
                <c:pt idx="11432">
                  <c:v>38.273333333333333</c:v>
                </c:pt>
                <c:pt idx="11433">
                  <c:v>38.27666666666655</c:v>
                </c:pt>
                <c:pt idx="11434">
                  <c:v>38.28</c:v>
                </c:pt>
                <c:pt idx="11435">
                  <c:v>38.283333333333331</c:v>
                </c:pt>
                <c:pt idx="11436">
                  <c:v>38.286666666666527</c:v>
                </c:pt>
                <c:pt idx="11437">
                  <c:v>38.290000000000013</c:v>
                </c:pt>
                <c:pt idx="11438">
                  <c:v>38.293333333333401</c:v>
                </c:pt>
                <c:pt idx="11439">
                  <c:v>38.296666666666567</c:v>
                </c:pt>
                <c:pt idx="11440">
                  <c:v>38.300000000000004</c:v>
                </c:pt>
                <c:pt idx="11441">
                  <c:v>38.303333333333335</c:v>
                </c:pt>
                <c:pt idx="11442">
                  <c:v>38.306666666666509</c:v>
                </c:pt>
                <c:pt idx="11443">
                  <c:v>38.31</c:v>
                </c:pt>
                <c:pt idx="11444">
                  <c:v>38.313333333333325</c:v>
                </c:pt>
                <c:pt idx="11445">
                  <c:v>38.316666666666492</c:v>
                </c:pt>
                <c:pt idx="11446">
                  <c:v>38.32</c:v>
                </c:pt>
                <c:pt idx="11447">
                  <c:v>38.323333333333331</c:v>
                </c:pt>
                <c:pt idx="11448">
                  <c:v>38.326666666666526</c:v>
                </c:pt>
                <c:pt idx="11449">
                  <c:v>38.33</c:v>
                </c:pt>
                <c:pt idx="11450">
                  <c:v>38.333333333333336</c:v>
                </c:pt>
                <c:pt idx="11451">
                  <c:v>38.33666666666651</c:v>
                </c:pt>
                <c:pt idx="11452">
                  <c:v>38.340000000000003</c:v>
                </c:pt>
                <c:pt idx="11453">
                  <c:v>38.343333333333334</c:v>
                </c:pt>
                <c:pt idx="11454">
                  <c:v>38.346666666666493</c:v>
                </c:pt>
                <c:pt idx="11455">
                  <c:v>38.35</c:v>
                </c:pt>
                <c:pt idx="11456">
                  <c:v>38.353333333333325</c:v>
                </c:pt>
                <c:pt idx="11457">
                  <c:v>38.356666666666484</c:v>
                </c:pt>
                <c:pt idx="11458">
                  <c:v>38.36</c:v>
                </c:pt>
                <c:pt idx="11459">
                  <c:v>38.363333333333337</c:v>
                </c:pt>
                <c:pt idx="11460">
                  <c:v>38.366666666666511</c:v>
                </c:pt>
                <c:pt idx="11461">
                  <c:v>38.370000000000005</c:v>
                </c:pt>
                <c:pt idx="11462">
                  <c:v>38.373333333333335</c:v>
                </c:pt>
                <c:pt idx="11463">
                  <c:v>38.376666666666509</c:v>
                </c:pt>
                <c:pt idx="11464">
                  <c:v>38.380000000000003</c:v>
                </c:pt>
                <c:pt idx="11465">
                  <c:v>38.383333333333326</c:v>
                </c:pt>
                <c:pt idx="11466">
                  <c:v>38.386666666666478</c:v>
                </c:pt>
                <c:pt idx="11467">
                  <c:v>38.39</c:v>
                </c:pt>
                <c:pt idx="11468">
                  <c:v>38.393333333333331</c:v>
                </c:pt>
                <c:pt idx="11469">
                  <c:v>38.396666666666526</c:v>
                </c:pt>
                <c:pt idx="11470">
                  <c:v>38.4</c:v>
                </c:pt>
                <c:pt idx="11471">
                  <c:v>38.403333333333336</c:v>
                </c:pt>
                <c:pt idx="11472">
                  <c:v>38.40666666666651</c:v>
                </c:pt>
                <c:pt idx="11473">
                  <c:v>38.410000000000004</c:v>
                </c:pt>
                <c:pt idx="11474">
                  <c:v>38.413333333333334</c:v>
                </c:pt>
                <c:pt idx="11475">
                  <c:v>38.416666666666494</c:v>
                </c:pt>
                <c:pt idx="11476">
                  <c:v>38.42</c:v>
                </c:pt>
                <c:pt idx="11477">
                  <c:v>38.423333333333332</c:v>
                </c:pt>
                <c:pt idx="11478">
                  <c:v>38.426666666666542</c:v>
                </c:pt>
                <c:pt idx="11479">
                  <c:v>38.43</c:v>
                </c:pt>
                <c:pt idx="11480">
                  <c:v>38.43333333333333</c:v>
                </c:pt>
                <c:pt idx="11481">
                  <c:v>38.436666666666511</c:v>
                </c:pt>
                <c:pt idx="11482">
                  <c:v>38.44</c:v>
                </c:pt>
                <c:pt idx="11483">
                  <c:v>38.443333333333335</c:v>
                </c:pt>
                <c:pt idx="11484">
                  <c:v>38.446666666666509</c:v>
                </c:pt>
                <c:pt idx="11485">
                  <c:v>38.450000000000003</c:v>
                </c:pt>
                <c:pt idx="11486">
                  <c:v>38.453333333333326</c:v>
                </c:pt>
                <c:pt idx="11487">
                  <c:v>38.456666666666486</c:v>
                </c:pt>
                <c:pt idx="11488">
                  <c:v>38.46</c:v>
                </c:pt>
                <c:pt idx="11489">
                  <c:v>38.463333333333331</c:v>
                </c:pt>
                <c:pt idx="11490">
                  <c:v>38.466666666666526</c:v>
                </c:pt>
                <c:pt idx="11491">
                  <c:v>38.47</c:v>
                </c:pt>
                <c:pt idx="11492">
                  <c:v>38.473333333333336</c:v>
                </c:pt>
                <c:pt idx="11493">
                  <c:v>38.47666666666651</c:v>
                </c:pt>
                <c:pt idx="11494">
                  <c:v>38.480000000000004</c:v>
                </c:pt>
                <c:pt idx="11495">
                  <c:v>38.483333333333334</c:v>
                </c:pt>
                <c:pt idx="11496">
                  <c:v>38.486666666666494</c:v>
                </c:pt>
                <c:pt idx="11497">
                  <c:v>38.49</c:v>
                </c:pt>
                <c:pt idx="11498">
                  <c:v>38.493333333333332</c:v>
                </c:pt>
                <c:pt idx="11499">
                  <c:v>38.496666666666542</c:v>
                </c:pt>
                <c:pt idx="11500">
                  <c:v>38.5</c:v>
                </c:pt>
                <c:pt idx="11501">
                  <c:v>38.50333333333333</c:v>
                </c:pt>
                <c:pt idx="11502">
                  <c:v>38.506666666666526</c:v>
                </c:pt>
                <c:pt idx="11503">
                  <c:v>38.51</c:v>
                </c:pt>
                <c:pt idx="11504">
                  <c:v>38.513333333333335</c:v>
                </c:pt>
                <c:pt idx="11505">
                  <c:v>38.516666666666509</c:v>
                </c:pt>
                <c:pt idx="11506">
                  <c:v>38.520000000000003</c:v>
                </c:pt>
                <c:pt idx="11507">
                  <c:v>38.523333333333333</c:v>
                </c:pt>
                <c:pt idx="11508">
                  <c:v>38.52666666666655</c:v>
                </c:pt>
                <c:pt idx="11509">
                  <c:v>38.53</c:v>
                </c:pt>
                <c:pt idx="11510">
                  <c:v>38.533333333333331</c:v>
                </c:pt>
                <c:pt idx="11511">
                  <c:v>38.536666666666527</c:v>
                </c:pt>
                <c:pt idx="11512">
                  <c:v>38.54</c:v>
                </c:pt>
                <c:pt idx="11513">
                  <c:v>38.543333333333337</c:v>
                </c:pt>
                <c:pt idx="11514">
                  <c:v>38.546666666666511</c:v>
                </c:pt>
                <c:pt idx="11515">
                  <c:v>38.550000000000004</c:v>
                </c:pt>
                <c:pt idx="11516">
                  <c:v>38.553333333333335</c:v>
                </c:pt>
                <c:pt idx="11517">
                  <c:v>38.556666666666509</c:v>
                </c:pt>
                <c:pt idx="11518">
                  <c:v>38.56</c:v>
                </c:pt>
                <c:pt idx="11519">
                  <c:v>38.563333333333333</c:v>
                </c:pt>
                <c:pt idx="11520">
                  <c:v>38.566666666666542</c:v>
                </c:pt>
                <c:pt idx="11521">
                  <c:v>38.57</c:v>
                </c:pt>
                <c:pt idx="11522">
                  <c:v>38.573333333333331</c:v>
                </c:pt>
                <c:pt idx="11523">
                  <c:v>38.576666666666526</c:v>
                </c:pt>
                <c:pt idx="11524">
                  <c:v>38.58</c:v>
                </c:pt>
                <c:pt idx="11525">
                  <c:v>38.583333333333336</c:v>
                </c:pt>
                <c:pt idx="11526">
                  <c:v>38.58666666666651</c:v>
                </c:pt>
                <c:pt idx="11527">
                  <c:v>38.590000000000003</c:v>
                </c:pt>
                <c:pt idx="11528">
                  <c:v>38.593333333333362</c:v>
                </c:pt>
                <c:pt idx="11529">
                  <c:v>38.59666666666655</c:v>
                </c:pt>
                <c:pt idx="11530">
                  <c:v>38.6</c:v>
                </c:pt>
                <c:pt idx="11531">
                  <c:v>38.603333333333332</c:v>
                </c:pt>
                <c:pt idx="11532">
                  <c:v>38.606666666666541</c:v>
                </c:pt>
                <c:pt idx="11533">
                  <c:v>38.61</c:v>
                </c:pt>
                <c:pt idx="11534">
                  <c:v>38.613333333333337</c:v>
                </c:pt>
                <c:pt idx="11535">
                  <c:v>38.616666666666511</c:v>
                </c:pt>
                <c:pt idx="11536">
                  <c:v>38.620000000000012</c:v>
                </c:pt>
                <c:pt idx="11537">
                  <c:v>38.623333333333363</c:v>
                </c:pt>
                <c:pt idx="11538">
                  <c:v>38.626666666666559</c:v>
                </c:pt>
                <c:pt idx="11539">
                  <c:v>38.630000000000003</c:v>
                </c:pt>
                <c:pt idx="11540">
                  <c:v>38.633333333333333</c:v>
                </c:pt>
                <c:pt idx="11541">
                  <c:v>38.636666666666535</c:v>
                </c:pt>
                <c:pt idx="11542">
                  <c:v>38.64</c:v>
                </c:pt>
                <c:pt idx="11543">
                  <c:v>38.643333333333331</c:v>
                </c:pt>
                <c:pt idx="11544">
                  <c:v>38.646666666666526</c:v>
                </c:pt>
                <c:pt idx="11545">
                  <c:v>38.65</c:v>
                </c:pt>
                <c:pt idx="11546">
                  <c:v>38.653333333333336</c:v>
                </c:pt>
                <c:pt idx="11547">
                  <c:v>38.65666666666651</c:v>
                </c:pt>
                <c:pt idx="11548">
                  <c:v>38.660000000000011</c:v>
                </c:pt>
                <c:pt idx="11549">
                  <c:v>38.663333333333362</c:v>
                </c:pt>
                <c:pt idx="11550">
                  <c:v>38.666666666666551</c:v>
                </c:pt>
                <c:pt idx="11551">
                  <c:v>38.67</c:v>
                </c:pt>
                <c:pt idx="11552">
                  <c:v>38.673333333333332</c:v>
                </c:pt>
                <c:pt idx="11553">
                  <c:v>38.676666666666542</c:v>
                </c:pt>
                <c:pt idx="11554">
                  <c:v>38.68</c:v>
                </c:pt>
                <c:pt idx="11555">
                  <c:v>38.68333333333333</c:v>
                </c:pt>
                <c:pt idx="11556">
                  <c:v>38.686666666666511</c:v>
                </c:pt>
                <c:pt idx="11557">
                  <c:v>38.690000000000012</c:v>
                </c:pt>
                <c:pt idx="11558">
                  <c:v>38.693333333333392</c:v>
                </c:pt>
                <c:pt idx="11559">
                  <c:v>38.696666666666559</c:v>
                </c:pt>
                <c:pt idx="11560">
                  <c:v>38.700000000000003</c:v>
                </c:pt>
                <c:pt idx="11561">
                  <c:v>38.703333333333333</c:v>
                </c:pt>
                <c:pt idx="11562">
                  <c:v>38.706666666666543</c:v>
                </c:pt>
                <c:pt idx="11563">
                  <c:v>38.71</c:v>
                </c:pt>
                <c:pt idx="11564">
                  <c:v>38.713333333333331</c:v>
                </c:pt>
                <c:pt idx="11565">
                  <c:v>38.716666666666526</c:v>
                </c:pt>
                <c:pt idx="11566">
                  <c:v>38.720000000000013</c:v>
                </c:pt>
                <c:pt idx="11567">
                  <c:v>38.723333333333393</c:v>
                </c:pt>
                <c:pt idx="11568">
                  <c:v>38.726666666666567</c:v>
                </c:pt>
                <c:pt idx="11569">
                  <c:v>38.730000000000011</c:v>
                </c:pt>
                <c:pt idx="11570">
                  <c:v>38.733333333333363</c:v>
                </c:pt>
                <c:pt idx="11571">
                  <c:v>38.736666666666558</c:v>
                </c:pt>
                <c:pt idx="11572">
                  <c:v>38.74</c:v>
                </c:pt>
                <c:pt idx="11573">
                  <c:v>38.743333333333332</c:v>
                </c:pt>
                <c:pt idx="11574">
                  <c:v>38.746666666666542</c:v>
                </c:pt>
                <c:pt idx="11575">
                  <c:v>38.75</c:v>
                </c:pt>
                <c:pt idx="11576">
                  <c:v>38.75333333333333</c:v>
                </c:pt>
                <c:pt idx="11577">
                  <c:v>38.756666666666526</c:v>
                </c:pt>
                <c:pt idx="11578">
                  <c:v>38.760000000000012</c:v>
                </c:pt>
                <c:pt idx="11579">
                  <c:v>38.763333333333392</c:v>
                </c:pt>
                <c:pt idx="11580">
                  <c:v>38.766666666666559</c:v>
                </c:pt>
                <c:pt idx="11581">
                  <c:v>38.770000000000003</c:v>
                </c:pt>
                <c:pt idx="11582">
                  <c:v>38.773333333333333</c:v>
                </c:pt>
                <c:pt idx="11583">
                  <c:v>38.77666666666655</c:v>
                </c:pt>
                <c:pt idx="11584">
                  <c:v>38.78</c:v>
                </c:pt>
                <c:pt idx="11585">
                  <c:v>38.783333333333331</c:v>
                </c:pt>
                <c:pt idx="11586">
                  <c:v>38.786666666666527</c:v>
                </c:pt>
                <c:pt idx="11587">
                  <c:v>38.790000000000013</c:v>
                </c:pt>
                <c:pt idx="11588">
                  <c:v>38.793333333333401</c:v>
                </c:pt>
                <c:pt idx="11589">
                  <c:v>38.796666666666567</c:v>
                </c:pt>
                <c:pt idx="11590">
                  <c:v>38.800000000000004</c:v>
                </c:pt>
                <c:pt idx="11591">
                  <c:v>38.803333333333335</c:v>
                </c:pt>
                <c:pt idx="11592">
                  <c:v>38.806666666666509</c:v>
                </c:pt>
                <c:pt idx="11593">
                  <c:v>38.81</c:v>
                </c:pt>
                <c:pt idx="11594">
                  <c:v>38.813333333333325</c:v>
                </c:pt>
                <c:pt idx="11595">
                  <c:v>38.816666666666492</c:v>
                </c:pt>
                <c:pt idx="11596">
                  <c:v>38.82</c:v>
                </c:pt>
                <c:pt idx="11597">
                  <c:v>38.823333333333331</c:v>
                </c:pt>
                <c:pt idx="11598">
                  <c:v>38.826666666666526</c:v>
                </c:pt>
                <c:pt idx="11599">
                  <c:v>38.83</c:v>
                </c:pt>
                <c:pt idx="11600">
                  <c:v>38.833333333333336</c:v>
                </c:pt>
                <c:pt idx="11601">
                  <c:v>38.83666666666651</c:v>
                </c:pt>
                <c:pt idx="11602">
                  <c:v>38.840000000000003</c:v>
                </c:pt>
                <c:pt idx="11603">
                  <c:v>38.843333333333334</c:v>
                </c:pt>
                <c:pt idx="11604">
                  <c:v>38.846666666666493</c:v>
                </c:pt>
                <c:pt idx="11605">
                  <c:v>38.85</c:v>
                </c:pt>
                <c:pt idx="11606">
                  <c:v>38.853333333333325</c:v>
                </c:pt>
                <c:pt idx="11607">
                  <c:v>38.856666666666484</c:v>
                </c:pt>
                <c:pt idx="11608">
                  <c:v>38.86</c:v>
                </c:pt>
                <c:pt idx="11609">
                  <c:v>38.863333333333337</c:v>
                </c:pt>
                <c:pt idx="11610">
                  <c:v>38.866666666666511</c:v>
                </c:pt>
                <c:pt idx="11611">
                  <c:v>38.870000000000005</c:v>
                </c:pt>
                <c:pt idx="11612">
                  <c:v>38.873333333333335</c:v>
                </c:pt>
                <c:pt idx="11613">
                  <c:v>38.876666666666509</c:v>
                </c:pt>
                <c:pt idx="11614">
                  <c:v>38.880000000000003</c:v>
                </c:pt>
                <c:pt idx="11615">
                  <c:v>38.883333333333326</c:v>
                </c:pt>
                <c:pt idx="11616">
                  <c:v>38.886666666666478</c:v>
                </c:pt>
                <c:pt idx="11617">
                  <c:v>38.89</c:v>
                </c:pt>
                <c:pt idx="11618">
                  <c:v>38.893333333333331</c:v>
                </c:pt>
                <c:pt idx="11619">
                  <c:v>38.896666666666526</c:v>
                </c:pt>
                <c:pt idx="11620">
                  <c:v>38.9</c:v>
                </c:pt>
                <c:pt idx="11621">
                  <c:v>38.903333333333336</c:v>
                </c:pt>
                <c:pt idx="11622">
                  <c:v>38.90666666666651</c:v>
                </c:pt>
                <c:pt idx="11623">
                  <c:v>38.910000000000004</c:v>
                </c:pt>
                <c:pt idx="11624">
                  <c:v>38.913333333333334</c:v>
                </c:pt>
                <c:pt idx="11625">
                  <c:v>38.916666666666494</c:v>
                </c:pt>
                <c:pt idx="11626">
                  <c:v>38.92</c:v>
                </c:pt>
                <c:pt idx="11627">
                  <c:v>38.923333333333332</c:v>
                </c:pt>
                <c:pt idx="11628">
                  <c:v>38.926666666666542</c:v>
                </c:pt>
                <c:pt idx="11629">
                  <c:v>38.93</c:v>
                </c:pt>
                <c:pt idx="11630">
                  <c:v>38.93333333333333</c:v>
                </c:pt>
                <c:pt idx="11631">
                  <c:v>38.936666666666511</c:v>
                </c:pt>
                <c:pt idx="11632">
                  <c:v>38.94</c:v>
                </c:pt>
                <c:pt idx="11633">
                  <c:v>38.943333333333335</c:v>
                </c:pt>
                <c:pt idx="11634">
                  <c:v>38.946666666666509</c:v>
                </c:pt>
                <c:pt idx="11635">
                  <c:v>38.950000000000003</c:v>
                </c:pt>
                <c:pt idx="11636">
                  <c:v>38.953333333333326</c:v>
                </c:pt>
                <c:pt idx="11637">
                  <c:v>38.956666666666486</c:v>
                </c:pt>
                <c:pt idx="11638">
                  <c:v>38.96</c:v>
                </c:pt>
                <c:pt idx="11639">
                  <c:v>38.963333333333331</c:v>
                </c:pt>
                <c:pt idx="11640">
                  <c:v>38.966666666666526</c:v>
                </c:pt>
                <c:pt idx="11641">
                  <c:v>38.97</c:v>
                </c:pt>
                <c:pt idx="11642">
                  <c:v>38.973333333333336</c:v>
                </c:pt>
                <c:pt idx="11643">
                  <c:v>38.97666666666651</c:v>
                </c:pt>
                <c:pt idx="11644">
                  <c:v>38.980000000000004</c:v>
                </c:pt>
                <c:pt idx="11645">
                  <c:v>38.983333333333334</c:v>
                </c:pt>
                <c:pt idx="11646">
                  <c:v>38.986666666666494</c:v>
                </c:pt>
                <c:pt idx="11647">
                  <c:v>38.99</c:v>
                </c:pt>
                <c:pt idx="11648">
                  <c:v>38.993333333333332</c:v>
                </c:pt>
                <c:pt idx="11649">
                  <c:v>38.996666666666542</c:v>
                </c:pt>
                <c:pt idx="11650">
                  <c:v>39</c:v>
                </c:pt>
                <c:pt idx="11651">
                  <c:v>39.00333333333333</c:v>
                </c:pt>
                <c:pt idx="11652">
                  <c:v>39.006666666666526</c:v>
                </c:pt>
                <c:pt idx="11653">
                  <c:v>39.01</c:v>
                </c:pt>
                <c:pt idx="11654">
                  <c:v>39.013333333333335</c:v>
                </c:pt>
                <c:pt idx="11655">
                  <c:v>39.016666666666509</c:v>
                </c:pt>
                <c:pt idx="11656">
                  <c:v>39.020000000000003</c:v>
                </c:pt>
                <c:pt idx="11657">
                  <c:v>39.023333333333333</c:v>
                </c:pt>
                <c:pt idx="11658">
                  <c:v>39.02666666666655</c:v>
                </c:pt>
                <c:pt idx="11659">
                  <c:v>39.03</c:v>
                </c:pt>
                <c:pt idx="11660">
                  <c:v>39.033333333333331</c:v>
                </c:pt>
                <c:pt idx="11661">
                  <c:v>39.036666666666527</c:v>
                </c:pt>
                <c:pt idx="11662">
                  <c:v>39.04</c:v>
                </c:pt>
                <c:pt idx="11663">
                  <c:v>39.043333333333337</c:v>
                </c:pt>
                <c:pt idx="11664">
                  <c:v>39.046666666666511</c:v>
                </c:pt>
                <c:pt idx="11665">
                  <c:v>39.050000000000004</c:v>
                </c:pt>
                <c:pt idx="11666">
                  <c:v>39.053333333333335</c:v>
                </c:pt>
                <c:pt idx="11667">
                  <c:v>39.056666666666509</c:v>
                </c:pt>
                <c:pt idx="11668">
                  <c:v>39.06</c:v>
                </c:pt>
                <c:pt idx="11669">
                  <c:v>39.063333333333333</c:v>
                </c:pt>
                <c:pt idx="11670">
                  <c:v>39.066666666666542</c:v>
                </c:pt>
                <c:pt idx="11671">
                  <c:v>39.07</c:v>
                </c:pt>
                <c:pt idx="11672">
                  <c:v>39.073333333333331</c:v>
                </c:pt>
                <c:pt idx="11673">
                  <c:v>39.076666666666526</c:v>
                </c:pt>
                <c:pt idx="11674">
                  <c:v>39.08</c:v>
                </c:pt>
                <c:pt idx="11675">
                  <c:v>39.083333333333336</c:v>
                </c:pt>
                <c:pt idx="11676">
                  <c:v>39.08666666666651</c:v>
                </c:pt>
                <c:pt idx="11677">
                  <c:v>39.090000000000003</c:v>
                </c:pt>
                <c:pt idx="11678">
                  <c:v>39.093333333333362</c:v>
                </c:pt>
                <c:pt idx="11679">
                  <c:v>39.09666666666655</c:v>
                </c:pt>
                <c:pt idx="11680">
                  <c:v>39.1</c:v>
                </c:pt>
                <c:pt idx="11681">
                  <c:v>39.103333333333332</c:v>
                </c:pt>
                <c:pt idx="11682">
                  <c:v>39.106666666666541</c:v>
                </c:pt>
                <c:pt idx="11683">
                  <c:v>39.11</c:v>
                </c:pt>
                <c:pt idx="11684">
                  <c:v>39.113333333333337</c:v>
                </c:pt>
                <c:pt idx="11685">
                  <c:v>39.116666666666511</c:v>
                </c:pt>
                <c:pt idx="11686">
                  <c:v>39.120000000000012</c:v>
                </c:pt>
                <c:pt idx="11687">
                  <c:v>39.123333333333363</c:v>
                </c:pt>
                <c:pt idx="11688">
                  <c:v>39.126666666666559</c:v>
                </c:pt>
                <c:pt idx="11689">
                  <c:v>39.130000000000003</c:v>
                </c:pt>
                <c:pt idx="11690">
                  <c:v>39.133333333333333</c:v>
                </c:pt>
                <c:pt idx="11691">
                  <c:v>39.136666666666535</c:v>
                </c:pt>
                <c:pt idx="11692">
                  <c:v>39.14</c:v>
                </c:pt>
                <c:pt idx="11693">
                  <c:v>39.143333333333331</c:v>
                </c:pt>
                <c:pt idx="11694">
                  <c:v>39.146666666666526</c:v>
                </c:pt>
                <c:pt idx="11695">
                  <c:v>39.15</c:v>
                </c:pt>
                <c:pt idx="11696">
                  <c:v>39.153333333333336</c:v>
                </c:pt>
                <c:pt idx="11697">
                  <c:v>39.15666666666651</c:v>
                </c:pt>
                <c:pt idx="11698">
                  <c:v>39.160000000000011</c:v>
                </c:pt>
                <c:pt idx="11699">
                  <c:v>39.163333333333362</c:v>
                </c:pt>
                <c:pt idx="11700">
                  <c:v>39.166666666666551</c:v>
                </c:pt>
                <c:pt idx="11701">
                  <c:v>39.17</c:v>
                </c:pt>
                <c:pt idx="11702">
                  <c:v>39.173333333333332</c:v>
                </c:pt>
                <c:pt idx="11703">
                  <c:v>39.176666666666542</c:v>
                </c:pt>
                <c:pt idx="11704">
                  <c:v>39.18</c:v>
                </c:pt>
                <c:pt idx="11705">
                  <c:v>39.18333333333333</c:v>
                </c:pt>
                <c:pt idx="11706">
                  <c:v>39.186666666666511</c:v>
                </c:pt>
                <c:pt idx="11707">
                  <c:v>39.190000000000012</c:v>
                </c:pt>
                <c:pt idx="11708">
                  <c:v>39.193333333333392</c:v>
                </c:pt>
                <c:pt idx="11709">
                  <c:v>39.196666666666559</c:v>
                </c:pt>
                <c:pt idx="11710">
                  <c:v>39.200000000000003</c:v>
                </c:pt>
                <c:pt idx="11711">
                  <c:v>39.203333333333333</c:v>
                </c:pt>
                <c:pt idx="11712">
                  <c:v>39.206666666666543</c:v>
                </c:pt>
                <c:pt idx="11713">
                  <c:v>39.21</c:v>
                </c:pt>
                <c:pt idx="11714">
                  <c:v>39.213333333333331</c:v>
                </c:pt>
                <c:pt idx="11715">
                  <c:v>39.216666666666526</c:v>
                </c:pt>
                <c:pt idx="11716">
                  <c:v>39.220000000000013</c:v>
                </c:pt>
                <c:pt idx="11717">
                  <c:v>39.223333333333393</c:v>
                </c:pt>
                <c:pt idx="11718">
                  <c:v>39.226666666666567</c:v>
                </c:pt>
                <c:pt idx="11719">
                  <c:v>39.230000000000011</c:v>
                </c:pt>
                <c:pt idx="11720">
                  <c:v>39.233333333333363</c:v>
                </c:pt>
                <c:pt idx="11721">
                  <c:v>39.236666666666558</c:v>
                </c:pt>
                <c:pt idx="11722">
                  <c:v>39.24</c:v>
                </c:pt>
                <c:pt idx="11723">
                  <c:v>39.243333333333332</c:v>
                </c:pt>
                <c:pt idx="11724">
                  <c:v>39.246666666666542</c:v>
                </c:pt>
                <c:pt idx="11725">
                  <c:v>39.25</c:v>
                </c:pt>
                <c:pt idx="11726">
                  <c:v>39.25333333333333</c:v>
                </c:pt>
                <c:pt idx="11727">
                  <c:v>39.256666666666526</c:v>
                </c:pt>
                <c:pt idx="11728">
                  <c:v>39.260000000000012</c:v>
                </c:pt>
                <c:pt idx="11729">
                  <c:v>39.263333333333392</c:v>
                </c:pt>
                <c:pt idx="11730">
                  <c:v>39.266666666666559</c:v>
                </c:pt>
                <c:pt idx="11731">
                  <c:v>39.270000000000003</c:v>
                </c:pt>
                <c:pt idx="11732">
                  <c:v>39.273333333333333</c:v>
                </c:pt>
                <c:pt idx="11733">
                  <c:v>39.27666666666655</c:v>
                </c:pt>
                <c:pt idx="11734">
                  <c:v>39.28</c:v>
                </c:pt>
                <c:pt idx="11735">
                  <c:v>39.283333333333331</c:v>
                </c:pt>
                <c:pt idx="11736">
                  <c:v>39.286666666666527</c:v>
                </c:pt>
                <c:pt idx="11737">
                  <c:v>39.290000000000013</c:v>
                </c:pt>
                <c:pt idx="11738">
                  <c:v>39.293333333333401</c:v>
                </c:pt>
                <c:pt idx="11739">
                  <c:v>39.296666666666567</c:v>
                </c:pt>
                <c:pt idx="11740">
                  <c:v>39.300000000000004</c:v>
                </c:pt>
                <c:pt idx="11741">
                  <c:v>39.303333333333335</c:v>
                </c:pt>
                <c:pt idx="11742">
                  <c:v>39.306666666666509</c:v>
                </c:pt>
                <c:pt idx="11743">
                  <c:v>39.31</c:v>
                </c:pt>
                <c:pt idx="11744">
                  <c:v>39.313333333333325</c:v>
                </c:pt>
                <c:pt idx="11745">
                  <c:v>39.316666666666492</c:v>
                </c:pt>
                <c:pt idx="11746">
                  <c:v>39.32</c:v>
                </c:pt>
                <c:pt idx="11747">
                  <c:v>39.323333333333331</c:v>
                </c:pt>
                <c:pt idx="11748">
                  <c:v>39.326666666666526</c:v>
                </c:pt>
                <c:pt idx="11749">
                  <c:v>39.33</c:v>
                </c:pt>
                <c:pt idx="11750">
                  <c:v>39.333333333333336</c:v>
                </c:pt>
                <c:pt idx="11751">
                  <c:v>39.33666666666651</c:v>
                </c:pt>
                <c:pt idx="11752">
                  <c:v>39.340000000000003</c:v>
                </c:pt>
                <c:pt idx="11753">
                  <c:v>39.343333333333334</c:v>
                </c:pt>
                <c:pt idx="11754">
                  <c:v>39.346666666666493</c:v>
                </c:pt>
                <c:pt idx="11755">
                  <c:v>39.35</c:v>
                </c:pt>
                <c:pt idx="11756">
                  <c:v>39.353333333333325</c:v>
                </c:pt>
                <c:pt idx="11757">
                  <c:v>39.356666666666484</c:v>
                </c:pt>
                <c:pt idx="11758">
                  <c:v>39.36</c:v>
                </c:pt>
                <c:pt idx="11759">
                  <c:v>39.363333333333337</c:v>
                </c:pt>
                <c:pt idx="11760">
                  <c:v>39.366666666666511</c:v>
                </c:pt>
                <c:pt idx="11761">
                  <c:v>39.370000000000005</c:v>
                </c:pt>
                <c:pt idx="11762">
                  <c:v>39.373333333333335</c:v>
                </c:pt>
                <c:pt idx="11763">
                  <c:v>39.376666666666509</c:v>
                </c:pt>
                <c:pt idx="11764">
                  <c:v>39.380000000000003</c:v>
                </c:pt>
                <c:pt idx="11765">
                  <c:v>39.383333333333326</c:v>
                </c:pt>
                <c:pt idx="11766">
                  <c:v>39.386666666666478</c:v>
                </c:pt>
                <c:pt idx="11767">
                  <c:v>39.39</c:v>
                </c:pt>
                <c:pt idx="11768">
                  <c:v>39.393333333333331</c:v>
                </c:pt>
                <c:pt idx="11769">
                  <c:v>39.396666666666526</c:v>
                </c:pt>
                <c:pt idx="11770">
                  <c:v>39.4</c:v>
                </c:pt>
                <c:pt idx="11771">
                  <c:v>39.403333333333336</c:v>
                </c:pt>
                <c:pt idx="11772">
                  <c:v>39.40666666666651</c:v>
                </c:pt>
                <c:pt idx="11773">
                  <c:v>39.410000000000004</c:v>
                </c:pt>
                <c:pt idx="11774">
                  <c:v>39.413333333333334</c:v>
                </c:pt>
                <c:pt idx="11775">
                  <c:v>39.416666666666494</c:v>
                </c:pt>
                <c:pt idx="11776">
                  <c:v>39.42</c:v>
                </c:pt>
                <c:pt idx="11777">
                  <c:v>39.423333333333332</c:v>
                </c:pt>
                <c:pt idx="11778">
                  <c:v>39.426666666666542</c:v>
                </c:pt>
                <c:pt idx="11779">
                  <c:v>39.43</c:v>
                </c:pt>
                <c:pt idx="11780">
                  <c:v>39.43333333333333</c:v>
                </c:pt>
                <c:pt idx="11781">
                  <c:v>39.436666666666511</c:v>
                </c:pt>
                <c:pt idx="11782">
                  <c:v>39.44</c:v>
                </c:pt>
                <c:pt idx="11783">
                  <c:v>39.443333333333335</c:v>
                </c:pt>
                <c:pt idx="11784">
                  <c:v>39.446666666666509</c:v>
                </c:pt>
                <c:pt idx="11785">
                  <c:v>39.450000000000003</c:v>
                </c:pt>
                <c:pt idx="11786">
                  <c:v>39.453333333333326</c:v>
                </c:pt>
                <c:pt idx="11787">
                  <c:v>39.456666666666486</c:v>
                </c:pt>
                <c:pt idx="11788">
                  <c:v>39.46</c:v>
                </c:pt>
                <c:pt idx="11789">
                  <c:v>39.463333333333331</c:v>
                </c:pt>
                <c:pt idx="11790">
                  <c:v>39.466666666666526</c:v>
                </c:pt>
                <c:pt idx="11791">
                  <c:v>39.47</c:v>
                </c:pt>
                <c:pt idx="11792">
                  <c:v>39.473333333333336</c:v>
                </c:pt>
                <c:pt idx="11793">
                  <c:v>39.47666666666651</c:v>
                </c:pt>
                <c:pt idx="11794">
                  <c:v>39.480000000000004</c:v>
                </c:pt>
                <c:pt idx="11795">
                  <c:v>39.483333333333334</c:v>
                </c:pt>
                <c:pt idx="11796">
                  <c:v>39.486666666666494</c:v>
                </c:pt>
                <c:pt idx="11797">
                  <c:v>39.49</c:v>
                </c:pt>
                <c:pt idx="11798">
                  <c:v>39.493333333333332</c:v>
                </c:pt>
                <c:pt idx="11799">
                  <c:v>39.496666666666542</c:v>
                </c:pt>
                <c:pt idx="11800">
                  <c:v>39.5</c:v>
                </c:pt>
                <c:pt idx="11801">
                  <c:v>39.50333333333333</c:v>
                </c:pt>
                <c:pt idx="11802">
                  <c:v>39.506666666666526</c:v>
                </c:pt>
                <c:pt idx="11803">
                  <c:v>39.51</c:v>
                </c:pt>
                <c:pt idx="11804">
                  <c:v>39.513333333333335</c:v>
                </c:pt>
                <c:pt idx="11805">
                  <c:v>39.516666666666509</c:v>
                </c:pt>
                <c:pt idx="11806">
                  <c:v>39.520000000000003</c:v>
                </c:pt>
                <c:pt idx="11807">
                  <c:v>39.523333333333333</c:v>
                </c:pt>
                <c:pt idx="11808">
                  <c:v>39.52666666666655</c:v>
                </c:pt>
                <c:pt idx="11809">
                  <c:v>39.53</c:v>
                </c:pt>
                <c:pt idx="11810">
                  <c:v>39.533333333333331</c:v>
                </c:pt>
                <c:pt idx="11811">
                  <c:v>39.536666666666527</c:v>
                </c:pt>
                <c:pt idx="11812">
                  <c:v>39.54</c:v>
                </c:pt>
                <c:pt idx="11813">
                  <c:v>39.543333333333337</c:v>
                </c:pt>
                <c:pt idx="11814">
                  <c:v>39.546666666666511</c:v>
                </c:pt>
                <c:pt idx="11815">
                  <c:v>39.550000000000004</c:v>
                </c:pt>
                <c:pt idx="11816">
                  <c:v>39.553333333333335</c:v>
                </c:pt>
                <c:pt idx="11817">
                  <c:v>39.556666666666509</c:v>
                </c:pt>
                <c:pt idx="11818">
                  <c:v>39.56</c:v>
                </c:pt>
                <c:pt idx="11819">
                  <c:v>39.563333333333333</c:v>
                </c:pt>
                <c:pt idx="11820">
                  <c:v>39.566666666666542</c:v>
                </c:pt>
                <c:pt idx="11821">
                  <c:v>39.57</c:v>
                </c:pt>
                <c:pt idx="11822">
                  <c:v>39.573333333333331</c:v>
                </c:pt>
                <c:pt idx="11823">
                  <c:v>39.576666666666526</c:v>
                </c:pt>
                <c:pt idx="11824">
                  <c:v>39.58</c:v>
                </c:pt>
                <c:pt idx="11825">
                  <c:v>39.583333333333336</c:v>
                </c:pt>
                <c:pt idx="11826">
                  <c:v>39.58666666666651</c:v>
                </c:pt>
                <c:pt idx="11827">
                  <c:v>39.590000000000003</c:v>
                </c:pt>
                <c:pt idx="11828">
                  <c:v>39.593333333333362</c:v>
                </c:pt>
                <c:pt idx="11829">
                  <c:v>39.59666666666655</c:v>
                </c:pt>
                <c:pt idx="11830">
                  <c:v>39.6</c:v>
                </c:pt>
                <c:pt idx="11831">
                  <c:v>39.603333333333332</c:v>
                </c:pt>
                <c:pt idx="11832">
                  <c:v>39.606666666666541</c:v>
                </c:pt>
                <c:pt idx="11833">
                  <c:v>39.61</c:v>
                </c:pt>
                <c:pt idx="11834">
                  <c:v>39.613333333333337</c:v>
                </c:pt>
                <c:pt idx="11835">
                  <c:v>39.616666666666511</c:v>
                </c:pt>
                <c:pt idx="11836">
                  <c:v>39.620000000000012</c:v>
                </c:pt>
                <c:pt idx="11837">
                  <c:v>39.623333333333363</c:v>
                </c:pt>
                <c:pt idx="11838">
                  <c:v>39.626666666666559</c:v>
                </c:pt>
                <c:pt idx="11839">
                  <c:v>39.630000000000003</c:v>
                </c:pt>
                <c:pt idx="11840">
                  <c:v>39.633333333333333</c:v>
                </c:pt>
                <c:pt idx="11841">
                  <c:v>39.636666666666535</c:v>
                </c:pt>
                <c:pt idx="11842">
                  <c:v>39.64</c:v>
                </c:pt>
                <c:pt idx="11843">
                  <c:v>39.643333333333331</c:v>
                </c:pt>
                <c:pt idx="11844">
                  <c:v>39.646666666666526</c:v>
                </c:pt>
                <c:pt idx="11845">
                  <c:v>39.65</c:v>
                </c:pt>
                <c:pt idx="11846">
                  <c:v>39.653333333333336</c:v>
                </c:pt>
                <c:pt idx="11847">
                  <c:v>39.65666666666651</c:v>
                </c:pt>
                <c:pt idx="11848">
                  <c:v>39.660000000000011</c:v>
                </c:pt>
                <c:pt idx="11849">
                  <c:v>39.663333333333362</c:v>
                </c:pt>
                <c:pt idx="11850">
                  <c:v>39.666666666666551</c:v>
                </c:pt>
                <c:pt idx="11851">
                  <c:v>39.67</c:v>
                </c:pt>
                <c:pt idx="11852">
                  <c:v>39.673333333333332</c:v>
                </c:pt>
                <c:pt idx="11853">
                  <c:v>39.676666666666542</c:v>
                </c:pt>
                <c:pt idx="11854">
                  <c:v>39.68</c:v>
                </c:pt>
                <c:pt idx="11855">
                  <c:v>39.68333333333333</c:v>
                </c:pt>
                <c:pt idx="11856">
                  <c:v>39.686666666666511</c:v>
                </c:pt>
                <c:pt idx="11857">
                  <c:v>39.690000000000012</c:v>
                </c:pt>
                <c:pt idx="11858">
                  <c:v>39.693333333333392</c:v>
                </c:pt>
                <c:pt idx="11859">
                  <c:v>39.696666666666559</c:v>
                </c:pt>
                <c:pt idx="11860">
                  <c:v>39.700000000000003</c:v>
                </c:pt>
                <c:pt idx="11861">
                  <c:v>39.703333333333333</c:v>
                </c:pt>
                <c:pt idx="11862">
                  <c:v>39.706666666666543</c:v>
                </c:pt>
                <c:pt idx="11863">
                  <c:v>39.71</c:v>
                </c:pt>
                <c:pt idx="11864">
                  <c:v>39.713333333333331</c:v>
                </c:pt>
                <c:pt idx="11865">
                  <c:v>39.716666666666526</c:v>
                </c:pt>
                <c:pt idx="11866">
                  <c:v>39.720000000000013</c:v>
                </c:pt>
                <c:pt idx="11867">
                  <c:v>39.723333333333393</c:v>
                </c:pt>
                <c:pt idx="11868">
                  <c:v>39.726666666666567</c:v>
                </c:pt>
                <c:pt idx="11869">
                  <c:v>39.730000000000011</c:v>
                </c:pt>
                <c:pt idx="11870">
                  <c:v>39.733333333333363</c:v>
                </c:pt>
                <c:pt idx="11871">
                  <c:v>39.736666666666558</c:v>
                </c:pt>
                <c:pt idx="11872">
                  <c:v>39.74</c:v>
                </c:pt>
                <c:pt idx="11873">
                  <c:v>39.743333333333332</c:v>
                </c:pt>
                <c:pt idx="11874">
                  <c:v>39.746666666666542</c:v>
                </c:pt>
                <c:pt idx="11875">
                  <c:v>39.75</c:v>
                </c:pt>
                <c:pt idx="11876">
                  <c:v>39.75333333333333</c:v>
                </c:pt>
                <c:pt idx="11877">
                  <c:v>39.756666666666526</c:v>
                </c:pt>
                <c:pt idx="11878">
                  <c:v>39.760000000000012</c:v>
                </c:pt>
                <c:pt idx="11879">
                  <c:v>39.763333333333392</c:v>
                </c:pt>
                <c:pt idx="11880">
                  <c:v>39.766666666666559</c:v>
                </c:pt>
                <c:pt idx="11881">
                  <c:v>39.770000000000003</c:v>
                </c:pt>
                <c:pt idx="11882">
                  <c:v>39.773333333333333</c:v>
                </c:pt>
                <c:pt idx="11883">
                  <c:v>39.77666666666655</c:v>
                </c:pt>
                <c:pt idx="11884">
                  <c:v>39.78</c:v>
                </c:pt>
                <c:pt idx="11885">
                  <c:v>39.783333333333331</c:v>
                </c:pt>
                <c:pt idx="11886">
                  <c:v>39.786666666666527</c:v>
                </c:pt>
                <c:pt idx="11887">
                  <c:v>39.790000000000013</c:v>
                </c:pt>
                <c:pt idx="11888">
                  <c:v>39.793333333333401</c:v>
                </c:pt>
                <c:pt idx="11889">
                  <c:v>39.796666666666567</c:v>
                </c:pt>
                <c:pt idx="11890">
                  <c:v>39.800000000000004</c:v>
                </c:pt>
                <c:pt idx="11891">
                  <c:v>39.803333333333335</c:v>
                </c:pt>
                <c:pt idx="11892">
                  <c:v>39.806666666666509</c:v>
                </c:pt>
                <c:pt idx="11893">
                  <c:v>39.81</c:v>
                </c:pt>
                <c:pt idx="11894">
                  <c:v>39.813333333333325</c:v>
                </c:pt>
                <c:pt idx="11895">
                  <c:v>39.816666666666492</c:v>
                </c:pt>
                <c:pt idx="11896">
                  <c:v>39.82</c:v>
                </c:pt>
                <c:pt idx="11897">
                  <c:v>39.823333333333331</c:v>
                </c:pt>
                <c:pt idx="11898">
                  <c:v>39.826666666666526</c:v>
                </c:pt>
                <c:pt idx="11899">
                  <c:v>39.83</c:v>
                </c:pt>
                <c:pt idx="11900">
                  <c:v>39.833333333333336</c:v>
                </c:pt>
                <c:pt idx="11901">
                  <c:v>39.83666666666651</c:v>
                </c:pt>
                <c:pt idx="11902">
                  <c:v>39.840000000000003</c:v>
                </c:pt>
                <c:pt idx="11903">
                  <c:v>39.843333333333334</c:v>
                </c:pt>
                <c:pt idx="11904">
                  <c:v>39.846666666666493</c:v>
                </c:pt>
                <c:pt idx="11905">
                  <c:v>39.85</c:v>
                </c:pt>
                <c:pt idx="11906">
                  <c:v>39.853333333333325</c:v>
                </c:pt>
                <c:pt idx="11907">
                  <c:v>39.856666666666484</c:v>
                </c:pt>
                <c:pt idx="11908">
                  <c:v>39.86</c:v>
                </c:pt>
                <c:pt idx="11909">
                  <c:v>39.863333333333337</c:v>
                </c:pt>
                <c:pt idx="11910">
                  <c:v>39.866666666666511</c:v>
                </c:pt>
                <c:pt idx="11911">
                  <c:v>39.870000000000005</c:v>
                </c:pt>
                <c:pt idx="11912">
                  <c:v>39.873333333333335</c:v>
                </c:pt>
                <c:pt idx="11913">
                  <c:v>39.876666666666509</c:v>
                </c:pt>
                <c:pt idx="11914">
                  <c:v>39.880000000000003</c:v>
                </c:pt>
                <c:pt idx="11915">
                  <c:v>39.883333333333326</c:v>
                </c:pt>
                <c:pt idx="11916">
                  <c:v>39.886666666666478</c:v>
                </c:pt>
                <c:pt idx="11917">
                  <c:v>39.89</c:v>
                </c:pt>
                <c:pt idx="11918">
                  <c:v>39.893333333333331</c:v>
                </c:pt>
                <c:pt idx="11919">
                  <c:v>39.896666666666526</c:v>
                </c:pt>
                <c:pt idx="11920">
                  <c:v>39.9</c:v>
                </c:pt>
                <c:pt idx="11921">
                  <c:v>39.903333333333336</c:v>
                </c:pt>
                <c:pt idx="11922">
                  <c:v>39.90666666666651</c:v>
                </c:pt>
                <c:pt idx="11923">
                  <c:v>39.910000000000004</c:v>
                </c:pt>
                <c:pt idx="11924">
                  <c:v>39.913333333333334</c:v>
                </c:pt>
                <c:pt idx="11925">
                  <c:v>39.916666666666494</c:v>
                </c:pt>
                <c:pt idx="11926">
                  <c:v>39.92</c:v>
                </c:pt>
                <c:pt idx="11927">
                  <c:v>39.923333333333332</c:v>
                </c:pt>
                <c:pt idx="11928">
                  <c:v>39.926666666666542</c:v>
                </c:pt>
                <c:pt idx="11929">
                  <c:v>39.93</c:v>
                </c:pt>
                <c:pt idx="11930">
                  <c:v>39.93333333333333</c:v>
                </c:pt>
                <c:pt idx="11931">
                  <c:v>39.936666666666511</c:v>
                </c:pt>
                <c:pt idx="11932">
                  <c:v>39.94</c:v>
                </c:pt>
                <c:pt idx="11933">
                  <c:v>39.943333333333335</c:v>
                </c:pt>
                <c:pt idx="11934">
                  <c:v>39.946666666666509</c:v>
                </c:pt>
                <c:pt idx="11935">
                  <c:v>39.950000000000003</c:v>
                </c:pt>
                <c:pt idx="11936">
                  <c:v>39.953333333333326</c:v>
                </c:pt>
                <c:pt idx="11937">
                  <c:v>39.956666666666486</c:v>
                </c:pt>
                <c:pt idx="11938">
                  <c:v>39.96</c:v>
                </c:pt>
                <c:pt idx="11939">
                  <c:v>39.963333333333331</c:v>
                </c:pt>
                <c:pt idx="11940">
                  <c:v>39.966666666666526</c:v>
                </c:pt>
                <c:pt idx="11941">
                  <c:v>39.97</c:v>
                </c:pt>
                <c:pt idx="11942">
                  <c:v>39.973333333333336</c:v>
                </c:pt>
                <c:pt idx="11943">
                  <c:v>39.97666666666651</c:v>
                </c:pt>
                <c:pt idx="11944">
                  <c:v>39.980000000000004</c:v>
                </c:pt>
                <c:pt idx="11945">
                  <c:v>39.983333333333334</c:v>
                </c:pt>
                <c:pt idx="11946">
                  <c:v>39.986666666666494</c:v>
                </c:pt>
                <c:pt idx="11947">
                  <c:v>39.99</c:v>
                </c:pt>
                <c:pt idx="11948">
                  <c:v>39.993333333333332</c:v>
                </c:pt>
                <c:pt idx="11949">
                  <c:v>39.996666666666542</c:v>
                </c:pt>
                <c:pt idx="11950">
                  <c:v>40</c:v>
                </c:pt>
                <c:pt idx="11951">
                  <c:v>40.00333333333333</c:v>
                </c:pt>
                <c:pt idx="11952">
                  <c:v>40.006666666666526</c:v>
                </c:pt>
                <c:pt idx="11953">
                  <c:v>40.01</c:v>
                </c:pt>
                <c:pt idx="11954">
                  <c:v>40.013333333333335</c:v>
                </c:pt>
                <c:pt idx="11955">
                  <c:v>40.016666666666509</c:v>
                </c:pt>
                <c:pt idx="11956">
                  <c:v>40.020000000000003</c:v>
                </c:pt>
                <c:pt idx="11957">
                  <c:v>40.023333333333333</c:v>
                </c:pt>
                <c:pt idx="11958">
                  <c:v>40.02666666666655</c:v>
                </c:pt>
                <c:pt idx="11959">
                  <c:v>40.03</c:v>
                </c:pt>
                <c:pt idx="11960">
                  <c:v>40.033333333333331</c:v>
                </c:pt>
                <c:pt idx="11961">
                  <c:v>40.036666666666527</c:v>
                </c:pt>
                <c:pt idx="11962">
                  <c:v>40.04</c:v>
                </c:pt>
                <c:pt idx="11963">
                  <c:v>40.043333333333337</c:v>
                </c:pt>
                <c:pt idx="11964">
                  <c:v>40.046666666666511</c:v>
                </c:pt>
                <c:pt idx="11965">
                  <c:v>40.050000000000004</c:v>
                </c:pt>
                <c:pt idx="11966">
                  <c:v>40.053333333333335</c:v>
                </c:pt>
                <c:pt idx="11967">
                  <c:v>40.056666666666509</c:v>
                </c:pt>
                <c:pt idx="11968">
                  <c:v>40.06</c:v>
                </c:pt>
                <c:pt idx="11969">
                  <c:v>40.063333333333333</c:v>
                </c:pt>
                <c:pt idx="11970">
                  <c:v>40.066666666666542</c:v>
                </c:pt>
                <c:pt idx="11971">
                  <c:v>40.07</c:v>
                </c:pt>
                <c:pt idx="11972">
                  <c:v>40.073333333333331</c:v>
                </c:pt>
                <c:pt idx="11973">
                  <c:v>40.076666666666526</c:v>
                </c:pt>
                <c:pt idx="11974">
                  <c:v>40.08</c:v>
                </c:pt>
                <c:pt idx="11975">
                  <c:v>40.083333333333336</c:v>
                </c:pt>
                <c:pt idx="11976">
                  <c:v>40.08666666666651</c:v>
                </c:pt>
                <c:pt idx="11977">
                  <c:v>40.090000000000003</c:v>
                </c:pt>
                <c:pt idx="11978">
                  <c:v>40.093333333333362</c:v>
                </c:pt>
                <c:pt idx="11979">
                  <c:v>40.09666666666655</c:v>
                </c:pt>
                <c:pt idx="11980">
                  <c:v>40.1</c:v>
                </c:pt>
                <c:pt idx="11981">
                  <c:v>40.103333333333332</c:v>
                </c:pt>
                <c:pt idx="11982">
                  <c:v>40.106666666666541</c:v>
                </c:pt>
                <c:pt idx="11983">
                  <c:v>40.11</c:v>
                </c:pt>
                <c:pt idx="11984">
                  <c:v>40.113333333333337</c:v>
                </c:pt>
                <c:pt idx="11985">
                  <c:v>40.116666666666511</c:v>
                </c:pt>
                <c:pt idx="11986">
                  <c:v>40.120000000000012</c:v>
                </c:pt>
                <c:pt idx="11987">
                  <c:v>40.123333333333363</c:v>
                </c:pt>
                <c:pt idx="11988">
                  <c:v>40.126666666666559</c:v>
                </c:pt>
                <c:pt idx="11989">
                  <c:v>40.130000000000003</c:v>
                </c:pt>
                <c:pt idx="11990">
                  <c:v>40.133333333333333</c:v>
                </c:pt>
                <c:pt idx="11991">
                  <c:v>40.136666666666535</c:v>
                </c:pt>
                <c:pt idx="11992">
                  <c:v>40.14</c:v>
                </c:pt>
                <c:pt idx="11993">
                  <c:v>40.143333333333331</c:v>
                </c:pt>
                <c:pt idx="11994">
                  <c:v>40.146666666666526</c:v>
                </c:pt>
                <c:pt idx="11995">
                  <c:v>40.15</c:v>
                </c:pt>
                <c:pt idx="11996">
                  <c:v>40.153333333333336</c:v>
                </c:pt>
                <c:pt idx="11997">
                  <c:v>40.15666666666651</c:v>
                </c:pt>
                <c:pt idx="11998">
                  <c:v>40.160000000000011</c:v>
                </c:pt>
                <c:pt idx="11999">
                  <c:v>40.163333333333362</c:v>
                </c:pt>
                <c:pt idx="12000">
                  <c:v>40.166666666666551</c:v>
                </c:pt>
                <c:pt idx="12001">
                  <c:v>40.17</c:v>
                </c:pt>
                <c:pt idx="12002">
                  <c:v>40.173333333333332</c:v>
                </c:pt>
                <c:pt idx="12003">
                  <c:v>40.176666666666542</c:v>
                </c:pt>
                <c:pt idx="12004">
                  <c:v>40.18</c:v>
                </c:pt>
                <c:pt idx="12005">
                  <c:v>40.18333333333333</c:v>
                </c:pt>
                <c:pt idx="12006">
                  <c:v>40.186666666666511</c:v>
                </c:pt>
                <c:pt idx="12007">
                  <c:v>40.190000000000012</c:v>
                </c:pt>
                <c:pt idx="12008">
                  <c:v>40.193333333333392</c:v>
                </c:pt>
                <c:pt idx="12009">
                  <c:v>40.196666666666559</c:v>
                </c:pt>
                <c:pt idx="12010">
                  <c:v>40.200000000000003</c:v>
                </c:pt>
                <c:pt idx="12011">
                  <c:v>40.203333333333333</c:v>
                </c:pt>
                <c:pt idx="12012">
                  <c:v>40.206666666666543</c:v>
                </c:pt>
                <c:pt idx="12013">
                  <c:v>40.21</c:v>
                </c:pt>
                <c:pt idx="12014">
                  <c:v>40.213333333333331</c:v>
                </c:pt>
                <c:pt idx="12015">
                  <c:v>40.216666666666526</c:v>
                </c:pt>
                <c:pt idx="12016">
                  <c:v>40.220000000000013</c:v>
                </c:pt>
                <c:pt idx="12017">
                  <c:v>40.223333333333393</c:v>
                </c:pt>
                <c:pt idx="12018">
                  <c:v>40.226666666666567</c:v>
                </c:pt>
                <c:pt idx="12019">
                  <c:v>40.230000000000011</c:v>
                </c:pt>
                <c:pt idx="12020">
                  <c:v>40.233333333333363</c:v>
                </c:pt>
                <c:pt idx="12021">
                  <c:v>40.236666666666558</c:v>
                </c:pt>
                <c:pt idx="12022">
                  <c:v>40.24</c:v>
                </c:pt>
                <c:pt idx="12023">
                  <c:v>40.243333333333332</c:v>
                </c:pt>
                <c:pt idx="12024">
                  <c:v>40.246666666666542</c:v>
                </c:pt>
                <c:pt idx="12025">
                  <c:v>40.25</c:v>
                </c:pt>
                <c:pt idx="12026">
                  <c:v>40.25333333333333</c:v>
                </c:pt>
                <c:pt idx="12027">
                  <c:v>40.256666666666526</c:v>
                </c:pt>
                <c:pt idx="12028">
                  <c:v>40.260000000000012</c:v>
                </c:pt>
                <c:pt idx="12029">
                  <c:v>40.263333333333392</c:v>
                </c:pt>
                <c:pt idx="12030">
                  <c:v>40.266666666666559</c:v>
                </c:pt>
                <c:pt idx="12031">
                  <c:v>40.270000000000003</c:v>
                </c:pt>
                <c:pt idx="12032">
                  <c:v>40.273333333333333</c:v>
                </c:pt>
                <c:pt idx="12033">
                  <c:v>40.27666666666655</c:v>
                </c:pt>
                <c:pt idx="12034">
                  <c:v>40.28</c:v>
                </c:pt>
                <c:pt idx="12035">
                  <c:v>40.283333333333331</c:v>
                </c:pt>
                <c:pt idx="12036">
                  <c:v>40.286666666666527</c:v>
                </c:pt>
                <c:pt idx="12037">
                  <c:v>40.290000000000013</c:v>
                </c:pt>
                <c:pt idx="12038">
                  <c:v>40.293333333333401</c:v>
                </c:pt>
                <c:pt idx="12039">
                  <c:v>40.296666666666567</c:v>
                </c:pt>
                <c:pt idx="12040">
                  <c:v>40.300000000000004</c:v>
                </c:pt>
                <c:pt idx="12041">
                  <c:v>40.303333333333335</c:v>
                </c:pt>
                <c:pt idx="12042">
                  <c:v>40.306666666666509</c:v>
                </c:pt>
                <c:pt idx="12043">
                  <c:v>40.31</c:v>
                </c:pt>
                <c:pt idx="12044">
                  <c:v>40.313333333333325</c:v>
                </c:pt>
                <c:pt idx="12045">
                  <c:v>40.316666666666492</c:v>
                </c:pt>
                <c:pt idx="12046">
                  <c:v>40.32</c:v>
                </c:pt>
                <c:pt idx="12047">
                  <c:v>40.323333333333331</c:v>
                </c:pt>
                <c:pt idx="12048">
                  <c:v>40.326666666666526</c:v>
                </c:pt>
                <c:pt idx="12049">
                  <c:v>40.33</c:v>
                </c:pt>
                <c:pt idx="12050">
                  <c:v>40.333333333333336</c:v>
                </c:pt>
                <c:pt idx="12051">
                  <c:v>40.33666666666651</c:v>
                </c:pt>
                <c:pt idx="12052">
                  <c:v>40.340000000000003</c:v>
                </c:pt>
                <c:pt idx="12053">
                  <c:v>40.343333333333334</c:v>
                </c:pt>
                <c:pt idx="12054">
                  <c:v>40.346666666666493</c:v>
                </c:pt>
                <c:pt idx="12055">
                  <c:v>40.35</c:v>
                </c:pt>
                <c:pt idx="12056">
                  <c:v>40.353333333333325</c:v>
                </c:pt>
                <c:pt idx="12057">
                  <c:v>40.356666666666484</c:v>
                </c:pt>
                <c:pt idx="12058">
                  <c:v>40.36</c:v>
                </c:pt>
                <c:pt idx="12059">
                  <c:v>40.363333333333337</c:v>
                </c:pt>
                <c:pt idx="12060">
                  <c:v>40.366666666666511</c:v>
                </c:pt>
                <c:pt idx="12061">
                  <c:v>40.370000000000005</c:v>
                </c:pt>
                <c:pt idx="12062">
                  <c:v>40.373333333333335</c:v>
                </c:pt>
                <c:pt idx="12063">
                  <c:v>40.376666666666509</c:v>
                </c:pt>
                <c:pt idx="12064">
                  <c:v>40.380000000000003</c:v>
                </c:pt>
                <c:pt idx="12065">
                  <c:v>40.383333333333326</c:v>
                </c:pt>
                <c:pt idx="12066">
                  <c:v>40.386666666666478</c:v>
                </c:pt>
                <c:pt idx="12067">
                  <c:v>40.39</c:v>
                </c:pt>
                <c:pt idx="12068">
                  <c:v>40.393333333333331</c:v>
                </c:pt>
                <c:pt idx="12069">
                  <c:v>40.396666666666526</c:v>
                </c:pt>
                <c:pt idx="12070">
                  <c:v>40.4</c:v>
                </c:pt>
                <c:pt idx="12071">
                  <c:v>40.403333333333336</c:v>
                </c:pt>
                <c:pt idx="12072">
                  <c:v>40.40666666666651</c:v>
                </c:pt>
                <c:pt idx="12073">
                  <c:v>40.410000000000004</c:v>
                </c:pt>
                <c:pt idx="12074">
                  <c:v>40.413333333333334</c:v>
                </c:pt>
                <c:pt idx="12075">
                  <c:v>40.416666666666494</c:v>
                </c:pt>
                <c:pt idx="12076">
                  <c:v>40.42</c:v>
                </c:pt>
                <c:pt idx="12077">
                  <c:v>40.423333333333332</c:v>
                </c:pt>
                <c:pt idx="12078">
                  <c:v>40.426666666666542</c:v>
                </c:pt>
                <c:pt idx="12079">
                  <c:v>40.43</c:v>
                </c:pt>
                <c:pt idx="12080">
                  <c:v>40.43333333333333</c:v>
                </c:pt>
                <c:pt idx="12081">
                  <c:v>40.436666666666511</c:v>
                </c:pt>
                <c:pt idx="12082">
                  <c:v>40.44</c:v>
                </c:pt>
                <c:pt idx="12083">
                  <c:v>40.443333333333335</c:v>
                </c:pt>
                <c:pt idx="12084">
                  <c:v>40.446666666666509</c:v>
                </c:pt>
                <c:pt idx="12085">
                  <c:v>40.450000000000003</c:v>
                </c:pt>
                <c:pt idx="12086">
                  <c:v>40.453333333333326</c:v>
                </c:pt>
                <c:pt idx="12087">
                  <c:v>40.456666666666486</c:v>
                </c:pt>
                <c:pt idx="12088">
                  <c:v>40.46</c:v>
                </c:pt>
                <c:pt idx="12089">
                  <c:v>40.463333333333331</c:v>
                </c:pt>
                <c:pt idx="12090">
                  <c:v>40.466666666666526</c:v>
                </c:pt>
                <c:pt idx="12091">
                  <c:v>40.47</c:v>
                </c:pt>
                <c:pt idx="12092">
                  <c:v>40.473333333333336</c:v>
                </c:pt>
                <c:pt idx="12093">
                  <c:v>40.47666666666651</c:v>
                </c:pt>
                <c:pt idx="12094">
                  <c:v>40.480000000000004</c:v>
                </c:pt>
                <c:pt idx="12095">
                  <c:v>40.483333333333334</c:v>
                </c:pt>
                <c:pt idx="12096">
                  <c:v>40.486666666666494</c:v>
                </c:pt>
                <c:pt idx="12097">
                  <c:v>40.49</c:v>
                </c:pt>
                <c:pt idx="12098">
                  <c:v>40.493333333333332</c:v>
                </c:pt>
                <c:pt idx="12099">
                  <c:v>40.496666666666542</c:v>
                </c:pt>
                <c:pt idx="12100">
                  <c:v>40.5</c:v>
                </c:pt>
                <c:pt idx="12101">
                  <c:v>40.50333333333333</c:v>
                </c:pt>
                <c:pt idx="12102">
                  <c:v>40.506666666666526</c:v>
                </c:pt>
                <c:pt idx="12103">
                  <c:v>40.51</c:v>
                </c:pt>
                <c:pt idx="12104">
                  <c:v>40.513333333333335</c:v>
                </c:pt>
                <c:pt idx="12105">
                  <c:v>40.516666666666509</c:v>
                </c:pt>
                <c:pt idx="12106">
                  <c:v>40.520000000000003</c:v>
                </c:pt>
                <c:pt idx="12107">
                  <c:v>40.523333333333333</c:v>
                </c:pt>
                <c:pt idx="12108">
                  <c:v>40.52666666666655</c:v>
                </c:pt>
                <c:pt idx="12109">
                  <c:v>40.53</c:v>
                </c:pt>
                <c:pt idx="12110">
                  <c:v>40.533333333333331</c:v>
                </c:pt>
                <c:pt idx="12111">
                  <c:v>40.536666666666527</c:v>
                </c:pt>
                <c:pt idx="12112">
                  <c:v>40.54</c:v>
                </c:pt>
                <c:pt idx="12113">
                  <c:v>40.543333333333337</c:v>
                </c:pt>
                <c:pt idx="12114">
                  <c:v>40.546666666666511</c:v>
                </c:pt>
                <c:pt idx="12115">
                  <c:v>40.550000000000004</c:v>
                </c:pt>
                <c:pt idx="12116">
                  <c:v>40.553333333333335</c:v>
                </c:pt>
                <c:pt idx="12117">
                  <c:v>40.556666666666509</c:v>
                </c:pt>
                <c:pt idx="12118">
                  <c:v>40.56</c:v>
                </c:pt>
                <c:pt idx="12119">
                  <c:v>40.563333333333333</c:v>
                </c:pt>
                <c:pt idx="12120">
                  <c:v>40.566666666666542</c:v>
                </c:pt>
                <c:pt idx="12121">
                  <c:v>40.57</c:v>
                </c:pt>
                <c:pt idx="12122">
                  <c:v>40.573333333333331</c:v>
                </c:pt>
                <c:pt idx="12123">
                  <c:v>40.576666666666526</c:v>
                </c:pt>
                <c:pt idx="12124">
                  <c:v>40.58</c:v>
                </c:pt>
                <c:pt idx="12125">
                  <c:v>40.583333333333336</c:v>
                </c:pt>
                <c:pt idx="12126">
                  <c:v>40.58666666666651</c:v>
                </c:pt>
                <c:pt idx="12127">
                  <c:v>40.590000000000003</c:v>
                </c:pt>
                <c:pt idx="12128">
                  <c:v>40.593333333333362</c:v>
                </c:pt>
                <c:pt idx="12129">
                  <c:v>40.59666666666655</c:v>
                </c:pt>
                <c:pt idx="12130">
                  <c:v>40.6</c:v>
                </c:pt>
                <c:pt idx="12131">
                  <c:v>40.603333333333332</c:v>
                </c:pt>
                <c:pt idx="12132">
                  <c:v>40.606666666666541</c:v>
                </c:pt>
                <c:pt idx="12133">
                  <c:v>40.61</c:v>
                </c:pt>
                <c:pt idx="12134">
                  <c:v>40.613333333333337</c:v>
                </c:pt>
                <c:pt idx="12135">
                  <c:v>40.616666666666511</c:v>
                </c:pt>
                <c:pt idx="12136">
                  <c:v>40.620000000000012</c:v>
                </c:pt>
                <c:pt idx="12137">
                  <c:v>40.623333333333363</c:v>
                </c:pt>
                <c:pt idx="12138">
                  <c:v>40.626666666666559</c:v>
                </c:pt>
                <c:pt idx="12139">
                  <c:v>40.630000000000003</c:v>
                </c:pt>
                <c:pt idx="12140">
                  <c:v>40.633333333333333</c:v>
                </c:pt>
                <c:pt idx="12141">
                  <c:v>40.636666666666535</c:v>
                </c:pt>
                <c:pt idx="12142">
                  <c:v>40.64</c:v>
                </c:pt>
                <c:pt idx="12143">
                  <c:v>40.643333333333331</c:v>
                </c:pt>
                <c:pt idx="12144">
                  <c:v>40.646666666666526</c:v>
                </c:pt>
                <c:pt idx="12145">
                  <c:v>40.65</c:v>
                </c:pt>
                <c:pt idx="12146">
                  <c:v>40.653333333333336</c:v>
                </c:pt>
                <c:pt idx="12147">
                  <c:v>40.65666666666651</c:v>
                </c:pt>
                <c:pt idx="12148">
                  <c:v>40.660000000000011</c:v>
                </c:pt>
                <c:pt idx="12149">
                  <c:v>40.663333333333362</c:v>
                </c:pt>
                <c:pt idx="12150">
                  <c:v>40.666666666666551</c:v>
                </c:pt>
                <c:pt idx="12151">
                  <c:v>40.67</c:v>
                </c:pt>
                <c:pt idx="12152">
                  <c:v>40.673333333333332</c:v>
                </c:pt>
                <c:pt idx="12153">
                  <c:v>40.676666666666542</c:v>
                </c:pt>
                <c:pt idx="12154">
                  <c:v>40.68</c:v>
                </c:pt>
                <c:pt idx="12155">
                  <c:v>40.68333333333333</c:v>
                </c:pt>
                <c:pt idx="12156">
                  <c:v>40.686666666666511</c:v>
                </c:pt>
                <c:pt idx="12157">
                  <c:v>40.690000000000012</c:v>
                </c:pt>
                <c:pt idx="12158">
                  <c:v>40.693333333333392</c:v>
                </c:pt>
                <c:pt idx="12159">
                  <c:v>40.696666666666559</c:v>
                </c:pt>
                <c:pt idx="12160">
                  <c:v>40.700000000000003</c:v>
                </c:pt>
                <c:pt idx="12161">
                  <c:v>40.703333333333333</c:v>
                </c:pt>
                <c:pt idx="12162">
                  <c:v>40.706666666666543</c:v>
                </c:pt>
                <c:pt idx="12163">
                  <c:v>40.71</c:v>
                </c:pt>
                <c:pt idx="12164">
                  <c:v>40.713333333333331</c:v>
                </c:pt>
                <c:pt idx="12165">
                  <c:v>40.716666666666526</c:v>
                </c:pt>
                <c:pt idx="12166">
                  <c:v>40.720000000000013</c:v>
                </c:pt>
                <c:pt idx="12167">
                  <c:v>40.723333333333393</c:v>
                </c:pt>
                <c:pt idx="12168">
                  <c:v>40.726666666666567</c:v>
                </c:pt>
                <c:pt idx="12169">
                  <c:v>40.730000000000011</c:v>
                </c:pt>
                <c:pt idx="12170">
                  <c:v>40.733333333333363</c:v>
                </c:pt>
                <c:pt idx="12171">
                  <c:v>40.736666666666558</c:v>
                </c:pt>
                <c:pt idx="12172">
                  <c:v>40.74</c:v>
                </c:pt>
                <c:pt idx="12173">
                  <c:v>40.743333333333332</c:v>
                </c:pt>
                <c:pt idx="12174">
                  <c:v>40.746666666666542</c:v>
                </c:pt>
                <c:pt idx="12175">
                  <c:v>40.75</c:v>
                </c:pt>
                <c:pt idx="12176">
                  <c:v>40.75333333333333</c:v>
                </c:pt>
                <c:pt idx="12177">
                  <c:v>40.756666666666526</c:v>
                </c:pt>
                <c:pt idx="12178">
                  <c:v>40.760000000000012</c:v>
                </c:pt>
                <c:pt idx="12179">
                  <c:v>40.763333333333392</c:v>
                </c:pt>
                <c:pt idx="12180">
                  <c:v>40.766666666666559</c:v>
                </c:pt>
                <c:pt idx="12181">
                  <c:v>40.770000000000003</c:v>
                </c:pt>
                <c:pt idx="12182">
                  <c:v>40.773333333333333</c:v>
                </c:pt>
                <c:pt idx="12183">
                  <c:v>40.77666666666655</c:v>
                </c:pt>
                <c:pt idx="12184">
                  <c:v>40.78</c:v>
                </c:pt>
                <c:pt idx="12185">
                  <c:v>40.783333333333331</c:v>
                </c:pt>
                <c:pt idx="12186">
                  <c:v>40.786666666666527</c:v>
                </c:pt>
                <c:pt idx="12187">
                  <c:v>40.790000000000013</c:v>
                </c:pt>
                <c:pt idx="12188">
                  <c:v>40.793333333333401</c:v>
                </c:pt>
                <c:pt idx="12189">
                  <c:v>40.796666666666567</c:v>
                </c:pt>
                <c:pt idx="12190">
                  <c:v>40.800000000000004</c:v>
                </c:pt>
                <c:pt idx="12191">
                  <c:v>40.803333333333335</c:v>
                </c:pt>
                <c:pt idx="12192">
                  <c:v>40.806666666666509</c:v>
                </c:pt>
                <c:pt idx="12193">
                  <c:v>40.81</c:v>
                </c:pt>
                <c:pt idx="12194">
                  <c:v>40.813333333333325</c:v>
                </c:pt>
                <c:pt idx="12195">
                  <c:v>40.816666666666492</c:v>
                </c:pt>
                <c:pt idx="12196">
                  <c:v>40.82</c:v>
                </c:pt>
                <c:pt idx="12197">
                  <c:v>40.823333333333331</c:v>
                </c:pt>
                <c:pt idx="12198">
                  <c:v>40.826666666666526</c:v>
                </c:pt>
                <c:pt idx="12199">
                  <c:v>40.83</c:v>
                </c:pt>
                <c:pt idx="12200">
                  <c:v>40.833333333333336</c:v>
                </c:pt>
                <c:pt idx="12201">
                  <c:v>40.83666666666651</c:v>
                </c:pt>
                <c:pt idx="12202">
                  <c:v>40.840000000000003</c:v>
                </c:pt>
                <c:pt idx="12203">
                  <c:v>40.843333333333334</c:v>
                </c:pt>
                <c:pt idx="12204">
                  <c:v>40.846666666666493</c:v>
                </c:pt>
                <c:pt idx="12205">
                  <c:v>40.85</c:v>
                </c:pt>
                <c:pt idx="12206">
                  <c:v>40.853333333333325</c:v>
                </c:pt>
                <c:pt idx="12207">
                  <c:v>40.856666666666484</c:v>
                </c:pt>
                <c:pt idx="12208">
                  <c:v>40.86</c:v>
                </c:pt>
                <c:pt idx="12209">
                  <c:v>40.863333333333337</c:v>
                </c:pt>
                <c:pt idx="12210">
                  <c:v>40.866666666666511</c:v>
                </c:pt>
                <c:pt idx="12211">
                  <c:v>40.870000000000005</c:v>
                </c:pt>
                <c:pt idx="12212">
                  <c:v>40.873333333333335</c:v>
                </c:pt>
                <c:pt idx="12213">
                  <c:v>40.876666666666509</c:v>
                </c:pt>
                <c:pt idx="12214">
                  <c:v>40.880000000000003</c:v>
                </c:pt>
                <c:pt idx="12215">
                  <c:v>40.883333333333326</c:v>
                </c:pt>
                <c:pt idx="12216">
                  <c:v>40.886666666666478</c:v>
                </c:pt>
                <c:pt idx="12217">
                  <c:v>40.89</c:v>
                </c:pt>
                <c:pt idx="12218">
                  <c:v>40.893333333333331</c:v>
                </c:pt>
                <c:pt idx="12219">
                  <c:v>40.896666666666526</c:v>
                </c:pt>
                <c:pt idx="12220">
                  <c:v>40.9</c:v>
                </c:pt>
                <c:pt idx="12221">
                  <c:v>40.903333333333336</c:v>
                </c:pt>
                <c:pt idx="12222">
                  <c:v>40.90666666666651</c:v>
                </c:pt>
                <c:pt idx="12223">
                  <c:v>40.910000000000004</c:v>
                </c:pt>
                <c:pt idx="12224">
                  <c:v>40.913333333333334</c:v>
                </c:pt>
                <c:pt idx="12225">
                  <c:v>40.916666666666494</c:v>
                </c:pt>
                <c:pt idx="12226">
                  <c:v>40.92</c:v>
                </c:pt>
                <c:pt idx="12227">
                  <c:v>40.923333333333332</c:v>
                </c:pt>
                <c:pt idx="12228">
                  <c:v>40.926666666666542</c:v>
                </c:pt>
                <c:pt idx="12229">
                  <c:v>40.93</c:v>
                </c:pt>
                <c:pt idx="12230">
                  <c:v>40.93333333333333</c:v>
                </c:pt>
                <c:pt idx="12231">
                  <c:v>40.936666666666511</c:v>
                </c:pt>
                <c:pt idx="12232">
                  <c:v>40.94</c:v>
                </c:pt>
                <c:pt idx="12233">
                  <c:v>40.943333333333335</c:v>
                </c:pt>
                <c:pt idx="12234">
                  <c:v>40.946666666666509</c:v>
                </c:pt>
                <c:pt idx="12235">
                  <c:v>40.950000000000003</c:v>
                </c:pt>
                <c:pt idx="12236">
                  <c:v>40.953333333333326</c:v>
                </c:pt>
                <c:pt idx="12237">
                  <c:v>40.956666666666486</c:v>
                </c:pt>
                <c:pt idx="12238">
                  <c:v>40.96</c:v>
                </c:pt>
                <c:pt idx="12239">
                  <c:v>40.963333333333331</c:v>
                </c:pt>
                <c:pt idx="12240">
                  <c:v>40.966666666666526</c:v>
                </c:pt>
                <c:pt idx="12241">
                  <c:v>40.97</c:v>
                </c:pt>
                <c:pt idx="12242">
                  <c:v>40.973333333333336</c:v>
                </c:pt>
                <c:pt idx="12243">
                  <c:v>40.97666666666651</c:v>
                </c:pt>
                <c:pt idx="12244">
                  <c:v>40.98</c:v>
                </c:pt>
                <c:pt idx="12245">
                  <c:v>40.983333333333334</c:v>
                </c:pt>
                <c:pt idx="12246">
                  <c:v>40.986666666666494</c:v>
                </c:pt>
                <c:pt idx="12247">
                  <c:v>40.99</c:v>
                </c:pt>
                <c:pt idx="12248">
                  <c:v>40.993333333333332</c:v>
                </c:pt>
                <c:pt idx="12249">
                  <c:v>40.996666666666542</c:v>
                </c:pt>
                <c:pt idx="12250">
                  <c:v>41</c:v>
                </c:pt>
                <c:pt idx="12251">
                  <c:v>41.00333333333333</c:v>
                </c:pt>
                <c:pt idx="12252">
                  <c:v>41.006666666666526</c:v>
                </c:pt>
                <c:pt idx="12253">
                  <c:v>41.01</c:v>
                </c:pt>
                <c:pt idx="12254">
                  <c:v>41.013333333333335</c:v>
                </c:pt>
                <c:pt idx="12255">
                  <c:v>41.016666666666509</c:v>
                </c:pt>
                <c:pt idx="12256">
                  <c:v>41.02</c:v>
                </c:pt>
                <c:pt idx="12257">
                  <c:v>41.023333333333333</c:v>
                </c:pt>
                <c:pt idx="12258">
                  <c:v>41.02666666666655</c:v>
                </c:pt>
                <c:pt idx="12259">
                  <c:v>41.03</c:v>
                </c:pt>
                <c:pt idx="12260">
                  <c:v>41.033333333333331</c:v>
                </c:pt>
                <c:pt idx="12261">
                  <c:v>41.036666666666527</c:v>
                </c:pt>
                <c:pt idx="12262">
                  <c:v>41.04</c:v>
                </c:pt>
                <c:pt idx="12263">
                  <c:v>41.043333333333337</c:v>
                </c:pt>
                <c:pt idx="12264">
                  <c:v>41.046666666666511</c:v>
                </c:pt>
                <c:pt idx="12265">
                  <c:v>41.05</c:v>
                </c:pt>
                <c:pt idx="12266">
                  <c:v>41.053333333333335</c:v>
                </c:pt>
                <c:pt idx="12267">
                  <c:v>41.056666666666509</c:v>
                </c:pt>
                <c:pt idx="12268">
                  <c:v>41.06</c:v>
                </c:pt>
                <c:pt idx="12269">
                  <c:v>41.063333333333333</c:v>
                </c:pt>
                <c:pt idx="12270">
                  <c:v>41.066666666666542</c:v>
                </c:pt>
                <c:pt idx="12271">
                  <c:v>41.07</c:v>
                </c:pt>
                <c:pt idx="12272">
                  <c:v>41.073333333333331</c:v>
                </c:pt>
                <c:pt idx="12273">
                  <c:v>41.076666666666526</c:v>
                </c:pt>
                <c:pt idx="12274">
                  <c:v>41.08</c:v>
                </c:pt>
                <c:pt idx="12275">
                  <c:v>41.083333333333336</c:v>
                </c:pt>
                <c:pt idx="12276">
                  <c:v>41.08666666666651</c:v>
                </c:pt>
                <c:pt idx="12277">
                  <c:v>41.09</c:v>
                </c:pt>
                <c:pt idx="12278">
                  <c:v>41.093333333333362</c:v>
                </c:pt>
                <c:pt idx="12279">
                  <c:v>41.09666666666655</c:v>
                </c:pt>
                <c:pt idx="12280">
                  <c:v>41.1</c:v>
                </c:pt>
                <c:pt idx="12281">
                  <c:v>41.103333333333332</c:v>
                </c:pt>
                <c:pt idx="12282">
                  <c:v>41.106666666666541</c:v>
                </c:pt>
                <c:pt idx="12283">
                  <c:v>41.11</c:v>
                </c:pt>
                <c:pt idx="12284">
                  <c:v>41.113333333333337</c:v>
                </c:pt>
                <c:pt idx="12285">
                  <c:v>41.116666666666511</c:v>
                </c:pt>
                <c:pt idx="12286">
                  <c:v>41.120000000000012</c:v>
                </c:pt>
                <c:pt idx="12287">
                  <c:v>41.123333333333363</c:v>
                </c:pt>
                <c:pt idx="12288">
                  <c:v>41.126666666666559</c:v>
                </c:pt>
                <c:pt idx="12289">
                  <c:v>41.13</c:v>
                </c:pt>
                <c:pt idx="12290">
                  <c:v>41.133333333333333</c:v>
                </c:pt>
                <c:pt idx="12291">
                  <c:v>41.136666666666535</c:v>
                </c:pt>
                <c:pt idx="12292">
                  <c:v>41.14</c:v>
                </c:pt>
                <c:pt idx="12293">
                  <c:v>41.143333333333331</c:v>
                </c:pt>
                <c:pt idx="12294">
                  <c:v>41.146666666666526</c:v>
                </c:pt>
                <c:pt idx="12295">
                  <c:v>41.15</c:v>
                </c:pt>
                <c:pt idx="12296">
                  <c:v>41.153333333333336</c:v>
                </c:pt>
                <c:pt idx="12297">
                  <c:v>41.15666666666651</c:v>
                </c:pt>
                <c:pt idx="12298">
                  <c:v>41.160000000000011</c:v>
                </c:pt>
                <c:pt idx="12299">
                  <c:v>41.163333333333362</c:v>
                </c:pt>
                <c:pt idx="12300">
                  <c:v>41.166666666666551</c:v>
                </c:pt>
                <c:pt idx="12301">
                  <c:v>41.17</c:v>
                </c:pt>
                <c:pt idx="12302">
                  <c:v>41.173333333333332</c:v>
                </c:pt>
                <c:pt idx="12303">
                  <c:v>41.176666666666542</c:v>
                </c:pt>
                <c:pt idx="12304">
                  <c:v>41.18</c:v>
                </c:pt>
                <c:pt idx="12305">
                  <c:v>41.18333333333333</c:v>
                </c:pt>
                <c:pt idx="12306">
                  <c:v>41.186666666666511</c:v>
                </c:pt>
                <c:pt idx="12307">
                  <c:v>41.190000000000012</c:v>
                </c:pt>
                <c:pt idx="12308">
                  <c:v>41.193333333333392</c:v>
                </c:pt>
                <c:pt idx="12309">
                  <c:v>41.196666666666559</c:v>
                </c:pt>
                <c:pt idx="12310">
                  <c:v>41.2</c:v>
                </c:pt>
                <c:pt idx="12311">
                  <c:v>41.203333333333333</c:v>
                </c:pt>
                <c:pt idx="12312">
                  <c:v>41.206666666666543</c:v>
                </c:pt>
                <c:pt idx="12313">
                  <c:v>41.21</c:v>
                </c:pt>
                <c:pt idx="12314">
                  <c:v>41.213333333333331</c:v>
                </c:pt>
                <c:pt idx="12315">
                  <c:v>41.216666666666526</c:v>
                </c:pt>
                <c:pt idx="12316">
                  <c:v>41.220000000000013</c:v>
                </c:pt>
                <c:pt idx="12317">
                  <c:v>41.223333333333393</c:v>
                </c:pt>
                <c:pt idx="12318">
                  <c:v>41.226666666666567</c:v>
                </c:pt>
                <c:pt idx="12319">
                  <c:v>41.230000000000011</c:v>
                </c:pt>
                <c:pt idx="12320">
                  <c:v>41.233333333333363</c:v>
                </c:pt>
                <c:pt idx="12321">
                  <c:v>41.236666666666558</c:v>
                </c:pt>
                <c:pt idx="12322">
                  <c:v>41.24</c:v>
                </c:pt>
                <c:pt idx="12323">
                  <c:v>41.243333333333332</c:v>
                </c:pt>
                <c:pt idx="12324">
                  <c:v>41.246666666666542</c:v>
                </c:pt>
                <c:pt idx="12325">
                  <c:v>41.25</c:v>
                </c:pt>
                <c:pt idx="12326">
                  <c:v>41.25333333333333</c:v>
                </c:pt>
                <c:pt idx="12327">
                  <c:v>41.256666666666526</c:v>
                </c:pt>
                <c:pt idx="12328">
                  <c:v>41.260000000000012</c:v>
                </c:pt>
                <c:pt idx="12329">
                  <c:v>41.263333333333392</c:v>
                </c:pt>
                <c:pt idx="12330">
                  <c:v>41.266666666666559</c:v>
                </c:pt>
                <c:pt idx="12331">
                  <c:v>41.27</c:v>
                </c:pt>
                <c:pt idx="12332">
                  <c:v>41.273333333333333</c:v>
                </c:pt>
                <c:pt idx="12333">
                  <c:v>41.27666666666655</c:v>
                </c:pt>
                <c:pt idx="12334">
                  <c:v>41.28</c:v>
                </c:pt>
                <c:pt idx="12335">
                  <c:v>41.283333333333331</c:v>
                </c:pt>
                <c:pt idx="12336">
                  <c:v>41.286666666666527</c:v>
                </c:pt>
                <c:pt idx="12337">
                  <c:v>41.290000000000013</c:v>
                </c:pt>
                <c:pt idx="12338">
                  <c:v>41.293333333333401</c:v>
                </c:pt>
                <c:pt idx="12339">
                  <c:v>41.296666666666567</c:v>
                </c:pt>
                <c:pt idx="12340">
                  <c:v>41.3</c:v>
                </c:pt>
                <c:pt idx="12341">
                  <c:v>41.303333333333335</c:v>
                </c:pt>
                <c:pt idx="12342">
                  <c:v>41.306666666666509</c:v>
                </c:pt>
                <c:pt idx="12343">
                  <c:v>41.31</c:v>
                </c:pt>
                <c:pt idx="12344">
                  <c:v>41.313333333333325</c:v>
                </c:pt>
                <c:pt idx="12345">
                  <c:v>41.316666666666492</c:v>
                </c:pt>
                <c:pt idx="12346">
                  <c:v>41.32</c:v>
                </c:pt>
                <c:pt idx="12347">
                  <c:v>41.323333333333331</c:v>
                </c:pt>
                <c:pt idx="12348">
                  <c:v>41.326666666666526</c:v>
                </c:pt>
                <c:pt idx="12349">
                  <c:v>41.33</c:v>
                </c:pt>
                <c:pt idx="12350">
                  <c:v>41.333333333333336</c:v>
                </c:pt>
                <c:pt idx="12351">
                  <c:v>41.33666666666651</c:v>
                </c:pt>
                <c:pt idx="12352">
                  <c:v>41.34</c:v>
                </c:pt>
                <c:pt idx="12353">
                  <c:v>41.343333333333334</c:v>
                </c:pt>
                <c:pt idx="12354">
                  <c:v>41.346666666666493</c:v>
                </c:pt>
                <c:pt idx="12355">
                  <c:v>41.35</c:v>
                </c:pt>
                <c:pt idx="12356">
                  <c:v>41.353333333333325</c:v>
                </c:pt>
                <c:pt idx="12357">
                  <c:v>41.356666666666484</c:v>
                </c:pt>
                <c:pt idx="12358">
                  <c:v>41.36</c:v>
                </c:pt>
                <c:pt idx="12359">
                  <c:v>41.363333333333337</c:v>
                </c:pt>
                <c:pt idx="12360">
                  <c:v>41.366666666666511</c:v>
                </c:pt>
                <c:pt idx="12361">
                  <c:v>41.37</c:v>
                </c:pt>
                <c:pt idx="12362">
                  <c:v>41.373333333333335</c:v>
                </c:pt>
                <c:pt idx="12363">
                  <c:v>41.376666666666509</c:v>
                </c:pt>
                <c:pt idx="12364">
                  <c:v>41.38</c:v>
                </c:pt>
                <c:pt idx="12365">
                  <c:v>41.383333333333326</c:v>
                </c:pt>
                <c:pt idx="12366">
                  <c:v>41.386666666666478</c:v>
                </c:pt>
                <c:pt idx="12367">
                  <c:v>41.39</c:v>
                </c:pt>
                <c:pt idx="12368">
                  <c:v>41.393333333333331</c:v>
                </c:pt>
                <c:pt idx="12369">
                  <c:v>41.396666666666526</c:v>
                </c:pt>
                <c:pt idx="12370">
                  <c:v>41.4</c:v>
                </c:pt>
                <c:pt idx="12371">
                  <c:v>41.403333333333336</c:v>
                </c:pt>
                <c:pt idx="12372">
                  <c:v>41.40666666666651</c:v>
                </c:pt>
                <c:pt idx="12373">
                  <c:v>41.41</c:v>
                </c:pt>
                <c:pt idx="12374">
                  <c:v>41.413333333333334</c:v>
                </c:pt>
                <c:pt idx="12375">
                  <c:v>41.416666666666494</c:v>
                </c:pt>
                <c:pt idx="12376">
                  <c:v>41.42</c:v>
                </c:pt>
                <c:pt idx="12377">
                  <c:v>41.423333333333332</c:v>
                </c:pt>
                <c:pt idx="12378">
                  <c:v>41.426666666666542</c:v>
                </c:pt>
                <c:pt idx="12379">
                  <c:v>41.43</c:v>
                </c:pt>
                <c:pt idx="12380">
                  <c:v>41.43333333333333</c:v>
                </c:pt>
                <c:pt idx="12381">
                  <c:v>41.436666666666511</c:v>
                </c:pt>
                <c:pt idx="12382">
                  <c:v>41.44</c:v>
                </c:pt>
                <c:pt idx="12383">
                  <c:v>41.443333333333335</c:v>
                </c:pt>
                <c:pt idx="12384">
                  <c:v>41.446666666666509</c:v>
                </c:pt>
                <c:pt idx="12385">
                  <c:v>41.45</c:v>
                </c:pt>
                <c:pt idx="12386">
                  <c:v>41.453333333333326</c:v>
                </c:pt>
                <c:pt idx="12387">
                  <c:v>41.456666666666486</c:v>
                </c:pt>
                <c:pt idx="12388">
                  <c:v>41.46</c:v>
                </c:pt>
                <c:pt idx="12389">
                  <c:v>41.463333333333331</c:v>
                </c:pt>
                <c:pt idx="12390">
                  <c:v>41.466666666666526</c:v>
                </c:pt>
                <c:pt idx="12391">
                  <c:v>41.47</c:v>
                </c:pt>
                <c:pt idx="12392">
                  <c:v>41.473333333333336</c:v>
                </c:pt>
                <c:pt idx="12393">
                  <c:v>41.47666666666651</c:v>
                </c:pt>
                <c:pt idx="12394">
                  <c:v>41.48</c:v>
                </c:pt>
                <c:pt idx="12395">
                  <c:v>41.483333333333334</c:v>
                </c:pt>
                <c:pt idx="12396">
                  <c:v>41.486666666666494</c:v>
                </c:pt>
                <c:pt idx="12397">
                  <c:v>41.49</c:v>
                </c:pt>
                <c:pt idx="12398">
                  <c:v>41.493333333333332</c:v>
                </c:pt>
                <c:pt idx="12399">
                  <c:v>41.496666666666542</c:v>
                </c:pt>
                <c:pt idx="12400">
                  <c:v>41.5</c:v>
                </c:pt>
                <c:pt idx="12401">
                  <c:v>41.50333333333333</c:v>
                </c:pt>
                <c:pt idx="12402">
                  <c:v>41.506666666666526</c:v>
                </c:pt>
                <c:pt idx="12403">
                  <c:v>41.51</c:v>
                </c:pt>
                <c:pt idx="12404">
                  <c:v>41.513333333333335</c:v>
                </c:pt>
                <c:pt idx="12405">
                  <c:v>41.516666666666509</c:v>
                </c:pt>
                <c:pt idx="12406">
                  <c:v>41.52</c:v>
                </c:pt>
                <c:pt idx="12407">
                  <c:v>41.523333333333333</c:v>
                </c:pt>
                <c:pt idx="12408">
                  <c:v>41.52666666666655</c:v>
                </c:pt>
                <c:pt idx="12409">
                  <c:v>41.53</c:v>
                </c:pt>
                <c:pt idx="12410">
                  <c:v>41.533333333333331</c:v>
                </c:pt>
                <c:pt idx="12411">
                  <c:v>41.536666666666527</c:v>
                </c:pt>
                <c:pt idx="12412">
                  <c:v>41.54</c:v>
                </c:pt>
                <c:pt idx="12413">
                  <c:v>41.543333333333337</c:v>
                </c:pt>
                <c:pt idx="12414">
                  <c:v>41.546666666666511</c:v>
                </c:pt>
                <c:pt idx="12415">
                  <c:v>41.55</c:v>
                </c:pt>
                <c:pt idx="12416">
                  <c:v>41.553333333333335</c:v>
                </c:pt>
                <c:pt idx="12417">
                  <c:v>41.556666666666509</c:v>
                </c:pt>
                <c:pt idx="12418">
                  <c:v>41.56</c:v>
                </c:pt>
                <c:pt idx="12419">
                  <c:v>41.563333333333333</c:v>
                </c:pt>
                <c:pt idx="12420">
                  <c:v>41.566666666666542</c:v>
                </c:pt>
                <c:pt idx="12421">
                  <c:v>41.57</c:v>
                </c:pt>
                <c:pt idx="12422">
                  <c:v>41.573333333333331</c:v>
                </c:pt>
                <c:pt idx="12423">
                  <c:v>41.576666666666526</c:v>
                </c:pt>
                <c:pt idx="12424">
                  <c:v>41.58</c:v>
                </c:pt>
                <c:pt idx="12425">
                  <c:v>41.583333333333336</c:v>
                </c:pt>
                <c:pt idx="12426">
                  <c:v>41.58666666666651</c:v>
                </c:pt>
                <c:pt idx="12427">
                  <c:v>41.59</c:v>
                </c:pt>
                <c:pt idx="12428">
                  <c:v>41.593333333333362</c:v>
                </c:pt>
                <c:pt idx="12429">
                  <c:v>41.59666666666655</c:v>
                </c:pt>
                <c:pt idx="12430">
                  <c:v>41.6</c:v>
                </c:pt>
                <c:pt idx="12431">
                  <c:v>41.603333333333332</c:v>
                </c:pt>
                <c:pt idx="12432">
                  <c:v>41.606666666666541</c:v>
                </c:pt>
                <c:pt idx="12433">
                  <c:v>41.61</c:v>
                </c:pt>
                <c:pt idx="12434">
                  <c:v>41.613333333333337</c:v>
                </c:pt>
                <c:pt idx="12435">
                  <c:v>41.616666666666511</c:v>
                </c:pt>
                <c:pt idx="12436">
                  <c:v>41.620000000000012</c:v>
                </c:pt>
                <c:pt idx="12437">
                  <c:v>41.623333333333363</c:v>
                </c:pt>
                <c:pt idx="12438">
                  <c:v>41.626666666666559</c:v>
                </c:pt>
                <c:pt idx="12439">
                  <c:v>41.63</c:v>
                </c:pt>
                <c:pt idx="12440">
                  <c:v>41.633333333333333</c:v>
                </c:pt>
                <c:pt idx="12441">
                  <c:v>41.636666666666535</c:v>
                </c:pt>
                <c:pt idx="12442">
                  <c:v>41.64</c:v>
                </c:pt>
                <c:pt idx="12443">
                  <c:v>41.643333333333331</c:v>
                </c:pt>
                <c:pt idx="12444">
                  <c:v>41.646666666666526</c:v>
                </c:pt>
                <c:pt idx="12445">
                  <c:v>41.65</c:v>
                </c:pt>
                <c:pt idx="12446">
                  <c:v>41.653333333333336</c:v>
                </c:pt>
                <c:pt idx="12447">
                  <c:v>41.65666666666651</c:v>
                </c:pt>
                <c:pt idx="12448">
                  <c:v>41.660000000000011</c:v>
                </c:pt>
                <c:pt idx="12449">
                  <c:v>41.663333333333362</c:v>
                </c:pt>
                <c:pt idx="12450">
                  <c:v>41.666666666666551</c:v>
                </c:pt>
                <c:pt idx="12451">
                  <c:v>41.67</c:v>
                </c:pt>
                <c:pt idx="12452">
                  <c:v>41.673333333333332</c:v>
                </c:pt>
                <c:pt idx="12453">
                  <c:v>41.676666666666542</c:v>
                </c:pt>
                <c:pt idx="12454">
                  <c:v>41.68</c:v>
                </c:pt>
                <c:pt idx="12455">
                  <c:v>41.68333333333333</c:v>
                </c:pt>
                <c:pt idx="12456">
                  <c:v>41.686666666666511</c:v>
                </c:pt>
                <c:pt idx="12457">
                  <c:v>41.690000000000012</c:v>
                </c:pt>
                <c:pt idx="12458">
                  <c:v>41.693333333333392</c:v>
                </c:pt>
                <c:pt idx="12459">
                  <c:v>41.696666666666559</c:v>
                </c:pt>
                <c:pt idx="12460">
                  <c:v>41.7</c:v>
                </c:pt>
                <c:pt idx="12461">
                  <c:v>41.703333333333333</c:v>
                </c:pt>
                <c:pt idx="12462">
                  <c:v>41.706666666666543</c:v>
                </c:pt>
                <c:pt idx="12463">
                  <c:v>41.71</c:v>
                </c:pt>
                <c:pt idx="12464">
                  <c:v>41.713333333333331</c:v>
                </c:pt>
                <c:pt idx="12465">
                  <c:v>41.716666666666526</c:v>
                </c:pt>
                <c:pt idx="12466">
                  <c:v>41.720000000000013</c:v>
                </c:pt>
                <c:pt idx="12467">
                  <c:v>41.723333333333393</c:v>
                </c:pt>
                <c:pt idx="12468">
                  <c:v>41.726666666666567</c:v>
                </c:pt>
                <c:pt idx="12469">
                  <c:v>41.730000000000011</c:v>
                </c:pt>
                <c:pt idx="12470">
                  <c:v>41.733333333333363</c:v>
                </c:pt>
                <c:pt idx="12471">
                  <c:v>41.736666666666558</c:v>
                </c:pt>
                <c:pt idx="12472">
                  <c:v>41.74</c:v>
                </c:pt>
                <c:pt idx="12473">
                  <c:v>41.743333333333332</c:v>
                </c:pt>
                <c:pt idx="12474">
                  <c:v>41.746666666666542</c:v>
                </c:pt>
                <c:pt idx="12475">
                  <c:v>41.75</c:v>
                </c:pt>
                <c:pt idx="12476">
                  <c:v>41.75333333333333</c:v>
                </c:pt>
                <c:pt idx="12477">
                  <c:v>41.756666666666526</c:v>
                </c:pt>
                <c:pt idx="12478">
                  <c:v>41.760000000000012</c:v>
                </c:pt>
                <c:pt idx="12479">
                  <c:v>41.763333333333392</c:v>
                </c:pt>
                <c:pt idx="12480">
                  <c:v>41.766666666666559</c:v>
                </c:pt>
                <c:pt idx="12481">
                  <c:v>41.77</c:v>
                </c:pt>
                <c:pt idx="12482">
                  <c:v>41.773333333333333</c:v>
                </c:pt>
                <c:pt idx="12483">
                  <c:v>41.77666666666655</c:v>
                </c:pt>
                <c:pt idx="12484">
                  <c:v>41.78</c:v>
                </c:pt>
                <c:pt idx="12485">
                  <c:v>41.783333333333331</c:v>
                </c:pt>
                <c:pt idx="12486">
                  <c:v>41.786666666666527</c:v>
                </c:pt>
                <c:pt idx="12487">
                  <c:v>41.790000000000013</c:v>
                </c:pt>
                <c:pt idx="12488">
                  <c:v>41.793333333333401</c:v>
                </c:pt>
                <c:pt idx="12489">
                  <c:v>41.796666666666567</c:v>
                </c:pt>
                <c:pt idx="12490">
                  <c:v>41.8</c:v>
                </c:pt>
                <c:pt idx="12491">
                  <c:v>41.803333333333335</c:v>
                </c:pt>
                <c:pt idx="12492">
                  <c:v>41.806666666666509</c:v>
                </c:pt>
                <c:pt idx="12493">
                  <c:v>41.81</c:v>
                </c:pt>
                <c:pt idx="12494">
                  <c:v>41.813333333333325</c:v>
                </c:pt>
                <c:pt idx="12495">
                  <c:v>41.816666666666492</c:v>
                </c:pt>
                <c:pt idx="12496">
                  <c:v>41.82</c:v>
                </c:pt>
                <c:pt idx="12497">
                  <c:v>41.823333333333331</c:v>
                </c:pt>
                <c:pt idx="12498">
                  <c:v>41.826666666666526</c:v>
                </c:pt>
                <c:pt idx="12499">
                  <c:v>41.83</c:v>
                </c:pt>
                <c:pt idx="12500">
                  <c:v>41.833333333333336</c:v>
                </c:pt>
                <c:pt idx="12501">
                  <c:v>41.83666666666651</c:v>
                </c:pt>
                <c:pt idx="12502">
                  <c:v>41.84</c:v>
                </c:pt>
                <c:pt idx="12503">
                  <c:v>41.843333333333334</c:v>
                </c:pt>
                <c:pt idx="12504">
                  <c:v>41.846666666666493</c:v>
                </c:pt>
                <c:pt idx="12505">
                  <c:v>41.85</c:v>
                </c:pt>
                <c:pt idx="12506">
                  <c:v>41.853333333333325</c:v>
                </c:pt>
                <c:pt idx="12507">
                  <c:v>41.856666666666484</c:v>
                </c:pt>
                <c:pt idx="12508">
                  <c:v>41.86</c:v>
                </c:pt>
                <c:pt idx="12509">
                  <c:v>41.863333333333337</c:v>
                </c:pt>
                <c:pt idx="12510">
                  <c:v>41.866666666666511</c:v>
                </c:pt>
                <c:pt idx="12511">
                  <c:v>41.87</c:v>
                </c:pt>
                <c:pt idx="12512">
                  <c:v>41.873333333333335</c:v>
                </c:pt>
                <c:pt idx="12513">
                  <c:v>41.876666666666509</c:v>
                </c:pt>
                <c:pt idx="12514">
                  <c:v>41.88</c:v>
                </c:pt>
                <c:pt idx="12515">
                  <c:v>41.883333333333326</c:v>
                </c:pt>
                <c:pt idx="12516">
                  <c:v>41.886666666666478</c:v>
                </c:pt>
                <c:pt idx="12517">
                  <c:v>41.89</c:v>
                </c:pt>
                <c:pt idx="12518">
                  <c:v>41.893333333333331</c:v>
                </c:pt>
                <c:pt idx="12519">
                  <c:v>41.896666666666526</c:v>
                </c:pt>
                <c:pt idx="12520">
                  <c:v>41.9</c:v>
                </c:pt>
                <c:pt idx="12521">
                  <c:v>41.903333333333336</c:v>
                </c:pt>
                <c:pt idx="12522">
                  <c:v>41.90666666666651</c:v>
                </c:pt>
                <c:pt idx="12523">
                  <c:v>41.91</c:v>
                </c:pt>
                <c:pt idx="12524">
                  <c:v>41.913333333333334</c:v>
                </c:pt>
                <c:pt idx="12525">
                  <c:v>41.916666666666494</c:v>
                </c:pt>
                <c:pt idx="12526">
                  <c:v>41.92</c:v>
                </c:pt>
                <c:pt idx="12527">
                  <c:v>41.923333333333332</c:v>
                </c:pt>
                <c:pt idx="12528">
                  <c:v>41.926666666666542</c:v>
                </c:pt>
                <c:pt idx="12529">
                  <c:v>41.93</c:v>
                </c:pt>
                <c:pt idx="12530">
                  <c:v>41.93333333333333</c:v>
                </c:pt>
                <c:pt idx="12531">
                  <c:v>41.936666666666511</c:v>
                </c:pt>
                <c:pt idx="12532">
                  <c:v>41.94</c:v>
                </c:pt>
                <c:pt idx="12533">
                  <c:v>41.943333333333335</c:v>
                </c:pt>
                <c:pt idx="12534">
                  <c:v>41.946666666666509</c:v>
                </c:pt>
                <c:pt idx="12535">
                  <c:v>41.95</c:v>
                </c:pt>
                <c:pt idx="12536">
                  <c:v>41.953333333333326</c:v>
                </c:pt>
                <c:pt idx="12537">
                  <c:v>41.956666666666486</c:v>
                </c:pt>
                <c:pt idx="12538">
                  <c:v>41.96</c:v>
                </c:pt>
                <c:pt idx="12539">
                  <c:v>41.963333333333331</c:v>
                </c:pt>
                <c:pt idx="12540">
                  <c:v>41.966666666666526</c:v>
                </c:pt>
                <c:pt idx="12541">
                  <c:v>41.97</c:v>
                </c:pt>
                <c:pt idx="12542">
                  <c:v>41.973333333333336</c:v>
                </c:pt>
                <c:pt idx="12543">
                  <c:v>41.97666666666651</c:v>
                </c:pt>
                <c:pt idx="12544">
                  <c:v>41.98</c:v>
                </c:pt>
                <c:pt idx="12545">
                  <c:v>41.983333333333334</c:v>
                </c:pt>
                <c:pt idx="12546">
                  <c:v>41.986666666666494</c:v>
                </c:pt>
                <c:pt idx="12547">
                  <c:v>41.99</c:v>
                </c:pt>
                <c:pt idx="12548">
                  <c:v>41.993333333333332</c:v>
                </c:pt>
                <c:pt idx="12549">
                  <c:v>41.996666666666542</c:v>
                </c:pt>
                <c:pt idx="12550">
                  <c:v>42</c:v>
                </c:pt>
                <c:pt idx="12551">
                  <c:v>42.00333333333333</c:v>
                </c:pt>
                <c:pt idx="12552">
                  <c:v>42.006666666666526</c:v>
                </c:pt>
                <c:pt idx="12553">
                  <c:v>42.01</c:v>
                </c:pt>
                <c:pt idx="12554">
                  <c:v>42.013333333333335</c:v>
                </c:pt>
                <c:pt idx="12555">
                  <c:v>42.016666666666509</c:v>
                </c:pt>
                <c:pt idx="12556">
                  <c:v>42.02</c:v>
                </c:pt>
                <c:pt idx="12557">
                  <c:v>42.023333333333333</c:v>
                </c:pt>
                <c:pt idx="12558">
                  <c:v>42.02666666666655</c:v>
                </c:pt>
                <c:pt idx="12559">
                  <c:v>42.03</c:v>
                </c:pt>
                <c:pt idx="12560">
                  <c:v>42.033333333333331</c:v>
                </c:pt>
                <c:pt idx="12561">
                  <c:v>42.036666666666527</c:v>
                </c:pt>
                <c:pt idx="12562">
                  <c:v>42.04</c:v>
                </c:pt>
                <c:pt idx="12563">
                  <c:v>42.043333333333337</c:v>
                </c:pt>
                <c:pt idx="12564">
                  <c:v>42.046666666666511</c:v>
                </c:pt>
                <c:pt idx="12565">
                  <c:v>42.05</c:v>
                </c:pt>
                <c:pt idx="12566">
                  <c:v>42.053333333333335</c:v>
                </c:pt>
                <c:pt idx="12567">
                  <c:v>42.056666666666509</c:v>
                </c:pt>
                <c:pt idx="12568">
                  <c:v>42.06</c:v>
                </c:pt>
                <c:pt idx="12569">
                  <c:v>42.063333333333333</c:v>
                </c:pt>
                <c:pt idx="12570">
                  <c:v>42.066666666666542</c:v>
                </c:pt>
                <c:pt idx="12571">
                  <c:v>42.07</c:v>
                </c:pt>
                <c:pt idx="12572">
                  <c:v>42.073333333333331</c:v>
                </c:pt>
                <c:pt idx="12573">
                  <c:v>42.076666666666526</c:v>
                </c:pt>
                <c:pt idx="12574">
                  <c:v>42.08</c:v>
                </c:pt>
                <c:pt idx="12575">
                  <c:v>42.083333333333336</c:v>
                </c:pt>
                <c:pt idx="12576">
                  <c:v>42.08666666666651</c:v>
                </c:pt>
                <c:pt idx="12577">
                  <c:v>42.09</c:v>
                </c:pt>
                <c:pt idx="12578">
                  <c:v>42.093333333333362</c:v>
                </c:pt>
                <c:pt idx="12579">
                  <c:v>42.09666666666655</c:v>
                </c:pt>
                <c:pt idx="12580">
                  <c:v>42.1</c:v>
                </c:pt>
                <c:pt idx="12581">
                  <c:v>42.103333333333332</c:v>
                </c:pt>
                <c:pt idx="12582">
                  <c:v>42.106666666666541</c:v>
                </c:pt>
                <c:pt idx="12583">
                  <c:v>42.11</c:v>
                </c:pt>
                <c:pt idx="12584">
                  <c:v>42.113333333333337</c:v>
                </c:pt>
                <c:pt idx="12585">
                  <c:v>42.116666666666511</c:v>
                </c:pt>
                <c:pt idx="12586">
                  <c:v>42.120000000000012</c:v>
                </c:pt>
                <c:pt idx="12587">
                  <c:v>42.123333333333363</c:v>
                </c:pt>
                <c:pt idx="12588">
                  <c:v>42.126666666666559</c:v>
                </c:pt>
                <c:pt idx="12589">
                  <c:v>42.13</c:v>
                </c:pt>
                <c:pt idx="12590">
                  <c:v>42.133333333333333</c:v>
                </c:pt>
                <c:pt idx="12591">
                  <c:v>42.136666666666535</c:v>
                </c:pt>
                <c:pt idx="12592">
                  <c:v>42.14</c:v>
                </c:pt>
                <c:pt idx="12593">
                  <c:v>42.143333333333331</c:v>
                </c:pt>
                <c:pt idx="12594">
                  <c:v>42.146666666666526</c:v>
                </c:pt>
                <c:pt idx="12595">
                  <c:v>42.15</c:v>
                </c:pt>
                <c:pt idx="12596">
                  <c:v>42.153333333333336</c:v>
                </c:pt>
                <c:pt idx="12597">
                  <c:v>42.15666666666651</c:v>
                </c:pt>
                <c:pt idx="12598">
                  <c:v>42.160000000000011</c:v>
                </c:pt>
                <c:pt idx="12599">
                  <c:v>42.163333333333362</c:v>
                </c:pt>
                <c:pt idx="12600">
                  <c:v>42.166666666666551</c:v>
                </c:pt>
                <c:pt idx="12601">
                  <c:v>42.17</c:v>
                </c:pt>
                <c:pt idx="12602">
                  <c:v>42.173333333333332</c:v>
                </c:pt>
                <c:pt idx="12603">
                  <c:v>42.176666666666542</c:v>
                </c:pt>
                <c:pt idx="12604">
                  <c:v>42.18</c:v>
                </c:pt>
                <c:pt idx="12605">
                  <c:v>42.18333333333333</c:v>
                </c:pt>
                <c:pt idx="12606">
                  <c:v>42.186666666666511</c:v>
                </c:pt>
                <c:pt idx="12607">
                  <c:v>42.190000000000012</c:v>
                </c:pt>
                <c:pt idx="12608">
                  <c:v>42.193333333333392</c:v>
                </c:pt>
                <c:pt idx="12609">
                  <c:v>42.196666666666559</c:v>
                </c:pt>
                <c:pt idx="12610">
                  <c:v>42.2</c:v>
                </c:pt>
                <c:pt idx="12611">
                  <c:v>42.203333333333333</c:v>
                </c:pt>
                <c:pt idx="12612">
                  <c:v>42.206666666666543</c:v>
                </c:pt>
                <c:pt idx="12613">
                  <c:v>42.21</c:v>
                </c:pt>
                <c:pt idx="12614">
                  <c:v>42.213333333333331</c:v>
                </c:pt>
                <c:pt idx="12615">
                  <c:v>42.216666666666526</c:v>
                </c:pt>
                <c:pt idx="12616">
                  <c:v>42.220000000000013</c:v>
                </c:pt>
                <c:pt idx="12617">
                  <c:v>42.223333333333393</c:v>
                </c:pt>
                <c:pt idx="12618">
                  <c:v>42.226666666666567</c:v>
                </c:pt>
                <c:pt idx="12619">
                  <c:v>42.230000000000011</c:v>
                </c:pt>
                <c:pt idx="12620">
                  <c:v>42.233333333333363</c:v>
                </c:pt>
                <c:pt idx="12621">
                  <c:v>42.236666666666558</c:v>
                </c:pt>
                <c:pt idx="12622">
                  <c:v>42.24</c:v>
                </c:pt>
                <c:pt idx="12623">
                  <c:v>42.243333333333332</c:v>
                </c:pt>
                <c:pt idx="12624">
                  <c:v>42.246666666666542</c:v>
                </c:pt>
                <c:pt idx="12625">
                  <c:v>42.25</c:v>
                </c:pt>
                <c:pt idx="12626">
                  <c:v>42.25333333333333</c:v>
                </c:pt>
                <c:pt idx="12627">
                  <c:v>42.256666666666526</c:v>
                </c:pt>
                <c:pt idx="12628">
                  <c:v>42.260000000000012</c:v>
                </c:pt>
                <c:pt idx="12629">
                  <c:v>42.263333333333392</c:v>
                </c:pt>
                <c:pt idx="12630">
                  <c:v>42.266666666666559</c:v>
                </c:pt>
                <c:pt idx="12631">
                  <c:v>42.27</c:v>
                </c:pt>
                <c:pt idx="12632">
                  <c:v>42.273333333333333</c:v>
                </c:pt>
                <c:pt idx="12633">
                  <c:v>42.27666666666655</c:v>
                </c:pt>
                <c:pt idx="12634">
                  <c:v>42.28</c:v>
                </c:pt>
                <c:pt idx="12635">
                  <c:v>42.283333333333331</c:v>
                </c:pt>
                <c:pt idx="12636">
                  <c:v>42.286666666666527</c:v>
                </c:pt>
                <c:pt idx="12637">
                  <c:v>42.290000000000013</c:v>
                </c:pt>
                <c:pt idx="12638">
                  <c:v>42.293333333333401</c:v>
                </c:pt>
                <c:pt idx="12639">
                  <c:v>42.296666666666567</c:v>
                </c:pt>
                <c:pt idx="12640">
                  <c:v>42.3</c:v>
                </c:pt>
                <c:pt idx="12641">
                  <c:v>42.303333333333335</c:v>
                </c:pt>
                <c:pt idx="12642">
                  <c:v>42.306666666666509</c:v>
                </c:pt>
                <c:pt idx="12643">
                  <c:v>42.31</c:v>
                </c:pt>
                <c:pt idx="12644">
                  <c:v>42.313333333333325</c:v>
                </c:pt>
                <c:pt idx="12645">
                  <c:v>42.316666666666492</c:v>
                </c:pt>
                <c:pt idx="12646">
                  <c:v>42.32</c:v>
                </c:pt>
                <c:pt idx="12647">
                  <c:v>42.323333333333331</c:v>
                </c:pt>
                <c:pt idx="12648">
                  <c:v>42.326666666666526</c:v>
                </c:pt>
                <c:pt idx="12649">
                  <c:v>42.33</c:v>
                </c:pt>
                <c:pt idx="12650">
                  <c:v>42.333333333333336</c:v>
                </c:pt>
                <c:pt idx="12651">
                  <c:v>42.33666666666651</c:v>
                </c:pt>
                <c:pt idx="12652">
                  <c:v>42.34</c:v>
                </c:pt>
                <c:pt idx="12653">
                  <c:v>42.343333333333334</c:v>
                </c:pt>
                <c:pt idx="12654">
                  <c:v>42.346666666666493</c:v>
                </c:pt>
                <c:pt idx="12655">
                  <c:v>42.35</c:v>
                </c:pt>
                <c:pt idx="12656">
                  <c:v>42.353333333333325</c:v>
                </c:pt>
                <c:pt idx="12657">
                  <c:v>42.356666666666484</c:v>
                </c:pt>
                <c:pt idx="12658">
                  <c:v>42.36</c:v>
                </c:pt>
                <c:pt idx="12659">
                  <c:v>42.363333333333337</c:v>
                </c:pt>
                <c:pt idx="12660">
                  <c:v>42.366666666666511</c:v>
                </c:pt>
                <c:pt idx="12661">
                  <c:v>42.37</c:v>
                </c:pt>
                <c:pt idx="12662">
                  <c:v>42.373333333333335</c:v>
                </c:pt>
                <c:pt idx="12663">
                  <c:v>42.376666666666509</c:v>
                </c:pt>
                <c:pt idx="12664">
                  <c:v>42.38</c:v>
                </c:pt>
                <c:pt idx="12665">
                  <c:v>42.383333333333326</c:v>
                </c:pt>
                <c:pt idx="12666">
                  <c:v>42.386666666666478</c:v>
                </c:pt>
                <c:pt idx="12667">
                  <c:v>42.39</c:v>
                </c:pt>
                <c:pt idx="12668">
                  <c:v>42.393333333333331</c:v>
                </c:pt>
                <c:pt idx="12669">
                  <c:v>42.396666666666526</c:v>
                </c:pt>
                <c:pt idx="12670">
                  <c:v>42.4</c:v>
                </c:pt>
                <c:pt idx="12671">
                  <c:v>42.403333333333336</c:v>
                </c:pt>
                <c:pt idx="12672">
                  <c:v>42.40666666666651</c:v>
                </c:pt>
                <c:pt idx="12673">
                  <c:v>42.41</c:v>
                </c:pt>
                <c:pt idx="12674">
                  <c:v>42.413333333333334</c:v>
                </c:pt>
                <c:pt idx="12675">
                  <c:v>42.416666666666494</c:v>
                </c:pt>
                <c:pt idx="12676">
                  <c:v>42.42</c:v>
                </c:pt>
                <c:pt idx="12677">
                  <c:v>42.423333333333332</c:v>
                </c:pt>
                <c:pt idx="12678">
                  <c:v>42.426666666666542</c:v>
                </c:pt>
                <c:pt idx="12679">
                  <c:v>42.43</c:v>
                </c:pt>
                <c:pt idx="12680">
                  <c:v>42.43333333333333</c:v>
                </c:pt>
                <c:pt idx="12681">
                  <c:v>42.436666666666511</c:v>
                </c:pt>
                <c:pt idx="12682">
                  <c:v>42.44</c:v>
                </c:pt>
                <c:pt idx="12683">
                  <c:v>42.443333333333335</c:v>
                </c:pt>
                <c:pt idx="12684">
                  <c:v>42.446666666666509</c:v>
                </c:pt>
                <c:pt idx="12685">
                  <c:v>42.45</c:v>
                </c:pt>
                <c:pt idx="12686">
                  <c:v>42.453333333333326</c:v>
                </c:pt>
                <c:pt idx="12687">
                  <c:v>42.456666666666486</c:v>
                </c:pt>
                <c:pt idx="12688">
                  <c:v>42.46</c:v>
                </c:pt>
                <c:pt idx="12689">
                  <c:v>42.463333333333331</c:v>
                </c:pt>
                <c:pt idx="12690">
                  <c:v>42.466666666666526</c:v>
                </c:pt>
                <c:pt idx="12691">
                  <c:v>42.47</c:v>
                </c:pt>
                <c:pt idx="12692">
                  <c:v>42.473333333333336</c:v>
                </c:pt>
                <c:pt idx="12693">
                  <c:v>42.47666666666651</c:v>
                </c:pt>
                <c:pt idx="12694">
                  <c:v>42.48</c:v>
                </c:pt>
                <c:pt idx="12695">
                  <c:v>42.483333333333334</c:v>
                </c:pt>
                <c:pt idx="12696">
                  <c:v>42.486666666666494</c:v>
                </c:pt>
                <c:pt idx="12697">
                  <c:v>42.49</c:v>
                </c:pt>
                <c:pt idx="12698">
                  <c:v>42.493333333333332</c:v>
                </c:pt>
                <c:pt idx="12699">
                  <c:v>42.496666666666542</c:v>
                </c:pt>
                <c:pt idx="12700">
                  <c:v>42.5</c:v>
                </c:pt>
                <c:pt idx="12701">
                  <c:v>42.50333333333333</c:v>
                </c:pt>
                <c:pt idx="12702">
                  <c:v>42.506666666666526</c:v>
                </c:pt>
                <c:pt idx="12703">
                  <c:v>42.51</c:v>
                </c:pt>
                <c:pt idx="12704">
                  <c:v>42.513333333333335</c:v>
                </c:pt>
                <c:pt idx="12705">
                  <c:v>42.516666666666509</c:v>
                </c:pt>
                <c:pt idx="12706">
                  <c:v>42.52</c:v>
                </c:pt>
                <c:pt idx="12707">
                  <c:v>42.523333333333333</c:v>
                </c:pt>
                <c:pt idx="12708">
                  <c:v>42.52666666666655</c:v>
                </c:pt>
                <c:pt idx="12709">
                  <c:v>42.53</c:v>
                </c:pt>
                <c:pt idx="12710">
                  <c:v>42.533333333333331</c:v>
                </c:pt>
                <c:pt idx="12711">
                  <c:v>42.536666666666527</c:v>
                </c:pt>
                <c:pt idx="12712">
                  <c:v>42.54</c:v>
                </c:pt>
                <c:pt idx="12713">
                  <c:v>42.543333333333337</c:v>
                </c:pt>
                <c:pt idx="12714">
                  <c:v>42.546666666666511</c:v>
                </c:pt>
                <c:pt idx="12715">
                  <c:v>42.55</c:v>
                </c:pt>
                <c:pt idx="12716">
                  <c:v>42.553333333333335</c:v>
                </c:pt>
                <c:pt idx="12717">
                  <c:v>42.556666666666509</c:v>
                </c:pt>
                <c:pt idx="12718">
                  <c:v>42.56</c:v>
                </c:pt>
                <c:pt idx="12719">
                  <c:v>42.563333333333333</c:v>
                </c:pt>
                <c:pt idx="12720">
                  <c:v>42.566666666666542</c:v>
                </c:pt>
                <c:pt idx="12721">
                  <c:v>42.57</c:v>
                </c:pt>
                <c:pt idx="12722">
                  <c:v>42.573333333333331</c:v>
                </c:pt>
                <c:pt idx="12723">
                  <c:v>42.576666666666526</c:v>
                </c:pt>
                <c:pt idx="12724">
                  <c:v>42.58</c:v>
                </c:pt>
                <c:pt idx="12725">
                  <c:v>42.583333333333336</c:v>
                </c:pt>
                <c:pt idx="12726">
                  <c:v>42.58666666666651</c:v>
                </c:pt>
                <c:pt idx="12727">
                  <c:v>42.59</c:v>
                </c:pt>
                <c:pt idx="12728">
                  <c:v>42.593333333333362</c:v>
                </c:pt>
                <c:pt idx="12729">
                  <c:v>42.59666666666655</c:v>
                </c:pt>
                <c:pt idx="12730">
                  <c:v>42.6</c:v>
                </c:pt>
                <c:pt idx="12731">
                  <c:v>42.603333333333332</c:v>
                </c:pt>
                <c:pt idx="12732">
                  <c:v>42.606666666666541</c:v>
                </c:pt>
                <c:pt idx="12733">
                  <c:v>42.61</c:v>
                </c:pt>
                <c:pt idx="12734">
                  <c:v>42.613333333333337</c:v>
                </c:pt>
                <c:pt idx="12735">
                  <c:v>42.616666666666511</c:v>
                </c:pt>
                <c:pt idx="12736">
                  <c:v>42.620000000000012</c:v>
                </c:pt>
                <c:pt idx="12737">
                  <c:v>42.623333333333363</c:v>
                </c:pt>
                <c:pt idx="12738">
                  <c:v>42.626666666666559</c:v>
                </c:pt>
                <c:pt idx="12739">
                  <c:v>42.63</c:v>
                </c:pt>
                <c:pt idx="12740">
                  <c:v>42.633333333333333</c:v>
                </c:pt>
                <c:pt idx="12741">
                  <c:v>42.636666666666535</c:v>
                </c:pt>
                <c:pt idx="12742">
                  <c:v>42.64</c:v>
                </c:pt>
                <c:pt idx="12743">
                  <c:v>42.643333333333331</c:v>
                </c:pt>
                <c:pt idx="12744">
                  <c:v>42.646666666666526</c:v>
                </c:pt>
                <c:pt idx="12745">
                  <c:v>42.65</c:v>
                </c:pt>
                <c:pt idx="12746">
                  <c:v>42.653333333333336</c:v>
                </c:pt>
                <c:pt idx="12747">
                  <c:v>42.65666666666651</c:v>
                </c:pt>
                <c:pt idx="12748">
                  <c:v>42.660000000000011</c:v>
                </c:pt>
                <c:pt idx="12749">
                  <c:v>42.663333333333362</c:v>
                </c:pt>
                <c:pt idx="12750">
                  <c:v>42.666666666666551</c:v>
                </c:pt>
                <c:pt idx="12751">
                  <c:v>42.67</c:v>
                </c:pt>
                <c:pt idx="12752">
                  <c:v>42.673333333333332</c:v>
                </c:pt>
                <c:pt idx="12753">
                  <c:v>42.676666666666542</c:v>
                </c:pt>
                <c:pt idx="12754">
                  <c:v>42.68</c:v>
                </c:pt>
                <c:pt idx="12755">
                  <c:v>42.68333333333333</c:v>
                </c:pt>
                <c:pt idx="12756">
                  <c:v>42.686666666666511</c:v>
                </c:pt>
                <c:pt idx="12757">
                  <c:v>42.690000000000012</c:v>
                </c:pt>
                <c:pt idx="12758">
                  <c:v>42.693333333333392</c:v>
                </c:pt>
                <c:pt idx="12759">
                  <c:v>42.696666666666559</c:v>
                </c:pt>
                <c:pt idx="12760">
                  <c:v>42.7</c:v>
                </c:pt>
                <c:pt idx="12761">
                  <c:v>42.703333333333333</c:v>
                </c:pt>
                <c:pt idx="12762">
                  <c:v>42.706666666666543</c:v>
                </c:pt>
                <c:pt idx="12763">
                  <c:v>42.71</c:v>
                </c:pt>
                <c:pt idx="12764">
                  <c:v>42.713333333333331</c:v>
                </c:pt>
                <c:pt idx="12765">
                  <c:v>42.716666666666526</c:v>
                </c:pt>
                <c:pt idx="12766">
                  <c:v>42.720000000000013</c:v>
                </c:pt>
                <c:pt idx="12767">
                  <c:v>42.723333333333393</c:v>
                </c:pt>
                <c:pt idx="12768">
                  <c:v>42.726666666666567</c:v>
                </c:pt>
                <c:pt idx="12769">
                  <c:v>42.730000000000011</c:v>
                </c:pt>
                <c:pt idx="12770">
                  <c:v>42.733333333333363</c:v>
                </c:pt>
                <c:pt idx="12771">
                  <c:v>42.736666666666558</c:v>
                </c:pt>
                <c:pt idx="12772">
                  <c:v>42.74</c:v>
                </c:pt>
                <c:pt idx="12773">
                  <c:v>42.743333333333332</c:v>
                </c:pt>
                <c:pt idx="12774">
                  <c:v>42.746666666666542</c:v>
                </c:pt>
                <c:pt idx="12775">
                  <c:v>42.75</c:v>
                </c:pt>
                <c:pt idx="12776">
                  <c:v>42.75333333333333</c:v>
                </c:pt>
                <c:pt idx="12777">
                  <c:v>42.756666666666526</c:v>
                </c:pt>
                <c:pt idx="12778">
                  <c:v>42.760000000000012</c:v>
                </c:pt>
                <c:pt idx="12779">
                  <c:v>42.763333333333392</c:v>
                </c:pt>
                <c:pt idx="12780">
                  <c:v>42.766666666666559</c:v>
                </c:pt>
                <c:pt idx="12781">
                  <c:v>42.77</c:v>
                </c:pt>
                <c:pt idx="12782">
                  <c:v>42.773333333333333</c:v>
                </c:pt>
                <c:pt idx="12783">
                  <c:v>42.77666666666655</c:v>
                </c:pt>
                <c:pt idx="12784">
                  <c:v>42.78</c:v>
                </c:pt>
                <c:pt idx="12785">
                  <c:v>42.783333333333331</c:v>
                </c:pt>
                <c:pt idx="12786">
                  <c:v>42.786666666666527</c:v>
                </c:pt>
                <c:pt idx="12787">
                  <c:v>42.790000000000013</c:v>
                </c:pt>
                <c:pt idx="12788">
                  <c:v>42.793333333333401</c:v>
                </c:pt>
                <c:pt idx="12789">
                  <c:v>42.796666666666567</c:v>
                </c:pt>
                <c:pt idx="12790">
                  <c:v>42.8</c:v>
                </c:pt>
                <c:pt idx="12791">
                  <c:v>42.803333333333335</c:v>
                </c:pt>
                <c:pt idx="12792">
                  <c:v>42.806666666666509</c:v>
                </c:pt>
                <c:pt idx="12793">
                  <c:v>42.81</c:v>
                </c:pt>
                <c:pt idx="12794">
                  <c:v>42.813333333333325</c:v>
                </c:pt>
                <c:pt idx="12795">
                  <c:v>42.816666666666492</c:v>
                </c:pt>
                <c:pt idx="12796">
                  <c:v>42.82</c:v>
                </c:pt>
                <c:pt idx="12797">
                  <c:v>42.823333333333331</c:v>
                </c:pt>
                <c:pt idx="12798">
                  <c:v>42.826666666666526</c:v>
                </c:pt>
                <c:pt idx="12799">
                  <c:v>42.83</c:v>
                </c:pt>
                <c:pt idx="12800">
                  <c:v>42.833333333333336</c:v>
                </c:pt>
                <c:pt idx="12801">
                  <c:v>42.83666666666651</c:v>
                </c:pt>
                <c:pt idx="12802">
                  <c:v>42.84</c:v>
                </c:pt>
                <c:pt idx="12803">
                  <c:v>42.843333333333334</c:v>
                </c:pt>
                <c:pt idx="12804">
                  <c:v>42.846666666666493</c:v>
                </c:pt>
                <c:pt idx="12805">
                  <c:v>42.85</c:v>
                </c:pt>
                <c:pt idx="12806">
                  <c:v>42.853333333333325</c:v>
                </c:pt>
                <c:pt idx="12807">
                  <c:v>42.856666666666484</c:v>
                </c:pt>
                <c:pt idx="12808">
                  <c:v>42.86</c:v>
                </c:pt>
                <c:pt idx="12809">
                  <c:v>42.863333333333337</c:v>
                </c:pt>
                <c:pt idx="12810">
                  <c:v>42.866666666666511</c:v>
                </c:pt>
                <c:pt idx="12811">
                  <c:v>42.87</c:v>
                </c:pt>
                <c:pt idx="12812">
                  <c:v>42.873333333333335</c:v>
                </c:pt>
                <c:pt idx="12813">
                  <c:v>42.876666666666509</c:v>
                </c:pt>
                <c:pt idx="12814">
                  <c:v>42.88</c:v>
                </c:pt>
                <c:pt idx="12815">
                  <c:v>42.883333333333326</c:v>
                </c:pt>
                <c:pt idx="12816">
                  <c:v>42.886666666666478</c:v>
                </c:pt>
                <c:pt idx="12817">
                  <c:v>42.89</c:v>
                </c:pt>
                <c:pt idx="12818">
                  <c:v>42.893333333333331</c:v>
                </c:pt>
                <c:pt idx="12819">
                  <c:v>42.896666666666526</c:v>
                </c:pt>
                <c:pt idx="12820">
                  <c:v>42.9</c:v>
                </c:pt>
                <c:pt idx="12821">
                  <c:v>42.903333333333336</c:v>
                </c:pt>
                <c:pt idx="12822">
                  <c:v>42.90666666666651</c:v>
                </c:pt>
                <c:pt idx="12823">
                  <c:v>42.91</c:v>
                </c:pt>
                <c:pt idx="12824">
                  <c:v>42.913333333333334</c:v>
                </c:pt>
                <c:pt idx="12825">
                  <c:v>42.916666666666494</c:v>
                </c:pt>
                <c:pt idx="12826">
                  <c:v>42.92</c:v>
                </c:pt>
                <c:pt idx="12827">
                  <c:v>42.923333333333332</c:v>
                </c:pt>
                <c:pt idx="12828">
                  <c:v>42.926666666666542</c:v>
                </c:pt>
                <c:pt idx="12829">
                  <c:v>42.93</c:v>
                </c:pt>
                <c:pt idx="12830">
                  <c:v>42.93333333333333</c:v>
                </c:pt>
                <c:pt idx="12831">
                  <c:v>42.936666666666511</c:v>
                </c:pt>
                <c:pt idx="12832">
                  <c:v>42.94</c:v>
                </c:pt>
                <c:pt idx="12833">
                  <c:v>42.943333333333335</c:v>
                </c:pt>
                <c:pt idx="12834">
                  <c:v>42.946666666666509</c:v>
                </c:pt>
                <c:pt idx="12835">
                  <c:v>42.95</c:v>
                </c:pt>
                <c:pt idx="12836">
                  <c:v>42.953333333333326</c:v>
                </c:pt>
                <c:pt idx="12837">
                  <c:v>42.956666666666486</c:v>
                </c:pt>
                <c:pt idx="12838">
                  <c:v>42.96</c:v>
                </c:pt>
                <c:pt idx="12839">
                  <c:v>42.963333333333331</c:v>
                </c:pt>
                <c:pt idx="12840">
                  <c:v>42.966666666666526</c:v>
                </c:pt>
                <c:pt idx="12841">
                  <c:v>42.97</c:v>
                </c:pt>
                <c:pt idx="12842">
                  <c:v>42.973333333333336</c:v>
                </c:pt>
                <c:pt idx="12843">
                  <c:v>42.97666666666651</c:v>
                </c:pt>
                <c:pt idx="12844">
                  <c:v>42.98</c:v>
                </c:pt>
                <c:pt idx="12845">
                  <c:v>42.983333333333334</c:v>
                </c:pt>
                <c:pt idx="12846">
                  <c:v>42.986666666666494</c:v>
                </c:pt>
                <c:pt idx="12847">
                  <c:v>42.99</c:v>
                </c:pt>
                <c:pt idx="12848">
                  <c:v>42.993333333333332</c:v>
                </c:pt>
                <c:pt idx="12849">
                  <c:v>42.996666666666542</c:v>
                </c:pt>
                <c:pt idx="12850">
                  <c:v>43</c:v>
                </c:pt>
                <c:pt idx="12851">
                  <c:v>43.00333333333333</c:v>
                </c:pt>
                <c:pt idx="12852">
                  <c:v>43.006666666666526</c:v>
                </c:pt>
                <c:pt idx="12853">
                  <c:v>43.01</c:v>
                </c:pt>
                <c:pt idx="12854">
                  <c:v>43.013333333333335</c:v>
                </c:pt>
                <c:pt idx="12855">
                  <c:v>43.016666666666509</c:v>
                </c:pt>
                <c:pt idx="12856">
                  <c:v>43.02</c:v>
                </c:pt>
                <c:pt idx="12857">
                  <c:v>43.023333333333333</c:v>
                </c:pt>
                <c:pt idx="12858">
                  <c:v>43.02666666666655</c:v>
                </c:pt>
                <c:pt idx="12859">
                  <c:v>43.03</c:v>
                </c:pt>
                <c:pt idx="12860">
                  <c:v>43.033333333333331</c:v>
                </c:pt>
                <c:pt idx="12861">
                  <c:v>43.036666666666527</c:v>
                </c:pt>
                <c:pt idx="12862">
                  <c:v>43.04</c:v>
                </c:pt>
                <c:pt idx="12863">
                  <c:v>43.043333333333337</c:v>
                </c:pt>
                <c:pt idx="12864">
                  <c:v>43.046666666666511</c:v>
                </c:pt>
                <c:pt idx="12865">
                  <c:v>43.05</c:v>
                </c:pt>
                <c:pt idx="12866">
                  <c:v>43.053333333333335</c:v>
                </c:pt>
                <c:pt idx="12867">
                  <c:v>43.056666666666509</c:v>
                </c:pt>
                <c:pt idx="12868">
                  <c:v>43.06</c:v>
                </c:pt>
                <c:pt idx="12869">
                  <c:v>43.063333333333333</c:v>
                </c:pt>
                <c:pt idx="12870">
                  <c:v>43.066666666666542</c:v>
                </c:pt>
                <c:pt idx="12871">
                  <c:v>43.07</c:v>
                </c:pt>
                <c:pt idx="12872">
                  <c:v>43.073333333333331</c:v>
                </c:pt>
                <c:pt idx="12873">
                  <c:v>43.076666666666526</c:v>
                </c:pt>
                <c:pt idx="12874">
                  <c:v>43.08</c:v>
                </c:pt>
                <c:pt idx="12875">
                  <c:v>43.083333333333336</c:v>
                </c:pt>
                <c:pt idx="12876">
                  <c:v>43.08666666666651</c:v>
                </c:pt>
                <c:pt idx="12877">
                  <c:v>43.09</c:v>
                </c:pt>
                <c:pt idx="12878">
                  <c:v>43.093333333333362</c:v>
                </c:pt>
                <c:pt idx="12879">
                  <c:v>43.09666666666655</c:v>
                </c:pt>
                <c:pt idx="12880">
                  <c:v>43.1</c:v>
                </c:pt>
                <c:pt idx="12881">
                  <c:v>43.103333333333332</c:v>
                </c:pt>
                <c:pt idx="12882">
                  <c:v>43.106666666666541</c:v>
                </c:pt>
                <c:pt idx="12883">
                  <c:v>43.11</c:v>
                </c:pt>
                <c:pt idx="12884">
                  <c:v>43.113333333333337</c:v>
                </c:pt>
                <c:pt idx="12885">
                  <c:v>43.116666666666511</c:v>
                </c:pt>
                <c:pt idx="12886">
                  <c:v>43.120000000000012</c:v>
                </c:pt>
                <c:pt idx="12887">
                  <c:v>43.123333333333363</c:v>
                </c:pt>
                <c:pt idx="12888">
                  <c:v>43.126666666666559</c:v>
                </c:pt>
                <c:pt idx="12889">
                  <c:v>43.13</c:v>
                </c:pt>
                <c:pt idx="12890">
                  <c:v>43.133333333333333</c:v>
                </c:pt>
                <c:pt idx="12891">
                  <c:v>43.136666666666535</c:v>
                </c:pt>
                <c:pt idx="12892">
                  <c:v>43.14</c:v>
                </c:pt>
                <c:pt idx="12893">
                  <c:v>43.143333333333331</c:v>
                </c:pt>
                <c:pt idx="12894">
                  <c:v>43.146666666666526</c:v>
                </c:pt>
                <c:pt idx="12895">
                  <c:v>43.15</c:v>
                </c:pt>
                <c:pt idx="12896">
                  <c:v>43.153333333333336</c:v>
                </c:pt>
                <c:pt idx="12897">
                  <c:v>43.15666666666651</c:v>
                </c:pt>
                <c:pt idx="12898">
                  <c:v>43.160000000000011</c:v>
                </c:pt>
                <c:pt idx="12899">
                  <c:v>43.163333333333362</c:v>
                </c:pt>
                <c:pt idx="12900">
                  <c:v>43.166666666666551</c:v>
                </c:pt>
                <c:pt idx="12901">
                  <c:v>43.17</c:v>
                </c:pt>
                <c:pt idx="12902">
                  <c:v>43.173333333333332</c:v>
                </c:pt>
                <c:pt idx="12903">
                  <c:v>43.176666666666542</c:v>
                </c:pt>
                <c:pt idx="12904">
                  <c:v>43.18</c:v>
                </c:pt>
                <c:pt idx="12905">
                  <c:v>43.18333333333333</c:v>
                </c:pt>
                <c:pt idx="12906">
                  <c:v>43.186666666666511</c:v>
                </c:pt>
                <c:pt idx="12907">
                  <c:v>43.190000000000012</c:v>
                </c:pt>
                <c:pt idx="12908">
                  <c:v>43.193333333333392</c:v>
                </c:pt>
                <c:pt idx="12909">
                  <c:v>43.196666666666559</c:v>
                </c:pt>
                <c:pt idx="12910">
                  <c:v>43.2</c:v>
                </c:pt>
                <c:pt idx="12911">
                  <c:v>43.203333333333333</c:v>
                </c:pt>
                <c:pt idx="12912">
                  <c:v>43.206666666666543</c:v>
                </c:pt>
                <c:pt idx="12913">
                  <c:v>43.21</c:v>
                </c:pt>
                <c:pt idx="12914">
                  <c:v>43.213333333333331</c:v>
                </c:pt>
                <c:pt idx="12915">
                  <c:v>43.216666666666526</c:v>
                </c:pt>
                <c:pt idx="12916">
                  <c:v>43.220000000000013</c:v>
                </c:pt>
                <c:pt idx="12917">
                  <c:v>43.223333333333393</c:v>
                </c:pt>
                <c:pt idx="12918">
                  <c:v>43.226666666666567</c:v>
                </c:pt>
                <c:pt idx="12919">
                  <c:v>43.230000000000011</c:v>
                </c:pt>
                <c:pt idx="12920">
                  <c:v>43.233333333333363</c:v>
                </c:pt>
                <c:pt idx="12921">
                  <c:v>43.236666666666558</c:v>
                </c:pt>
                <c:pt idx="12922">
                  <c:v>43.24</c:v>
                </c:pt>
                <c:pt idx="12923">
                  <c:v>43.243333333333332</c:v>
                </c:pt>
                <c:pt idx="12924">
                  <c:v>43.246666666666542</c:v>
                </c:pt>
                <c:pt idx="12925">
                  <c:v>43.25</c:v>
                </c:pt>
                <c:pt idx="12926">
                  <c:v>43.25333333333333</c:v>
                </c:pt>
                <c:pt idx="12927">
                  <c:v>43.256666666666526</c:v>
                </c:pt>
                <c:pt idx="12928">
                  <c:v>43.260000000000012</c:v>
                </c:pt>
                <c:pt idx="12929">
                  <c:v>43.263333333333392</c:v>
                </c:pt>
                <c:pt idx="12930">
                  <c:v>43.266666666666559</c:v>
                </c:pt>
                <c:pt idx="12931">
                  <c:v>43.27</c:v>
                </c:pt>
                <c:pt idx="12932">
                  <c:v>43.273333333333333</c:v>
                </c:pt>
                <c:pt idx="12933">
                  <c:v>43.27666666666655</c:v>
                </c:pt>
                <c:pt idx="12934">
                  <c:v>43.28</c:v>
                </c:pt>
                <c:pt idx="12935">
                  <c:v>43.283333333333331</c:v>
                </c:pt>
                <c:pt idx="12936">
                  <c:v>43.286666666666527</c:v>
                </c:pt>
                <c:pt idx="12937">
                  <c:v>43.290000000000013</c:v>
                </c:pt>
                <c:pt idx="12938">
                  <c:v>43.293333333333401</c:v>
                </c:pt>
                <c:pt idx="12939">
                  <c:v>43.296666666666567</c:v>
                </c:pt>
                <c:pt idx="12940">
                  <c:v>43.3</c:v>
                </c:pt>
                <c:pt idx="12941">
                  <c:v>43.303333333333335</c:v>
                </c:pt>
                <c:pt idx="12942">
                  <c:v>43.306666666666509</c:v>
                </c:pt>
                <c:pt idx="12943">
                  <c:v>43.31</c:v>
                </c:pt>
                <c:pt idx="12944">
                  <c:v>43.313333333333325</c:v>
                </c:pt>
                <c:pt idx="12945">
                  <c:v>43.316666666666492</c:v>
                </c:pt>
                <c:pt idx="12946">
                  <c:v>43.32</c:v>
                </c:pt>
                <c:pt idx="12947">
                  <c:v>43.323333333333331</c:v>
                </c:pt>
                <c:pt idx="12948">
                  <c:v>43.326666666666526</c:v>
                </c:pt>
                <c:pt idx="12949">
                  <c:v>43.33</c:v>
                </c:pt>
                <c:pt idx="12950">
                  <c:v>43.333333333333336</c:v>
                </c:pt>
                <c:pt idx="12951">
                  <c:v>43.33666666666651</c:v>
                </c:pt>
                <c:pt idx="12952">
                  <c:v>43.34</c:v>
                </c:pt>
                <c:pt idx="12953">
                  <c:v>43.343333333333334</c:v>
                </c:pt>
                <c:pt idx="12954">
                  <c:v>43.346666666666493</c:v>
                </c:pt>
                <c:pt idx="12955">
                  <c:v>43.35</c:v>
                </c:pt>
                <c:pt idx="12956">
                  <c:v>43.353333333333325</c:v>
                </c:pt>
                <c:pt idx="12957">
                  <c:v>43.356666666666484</c:v>
                </c:pt>
                <c:pt idx="12958">
                  <c:v>43.36</c:v>
                </c:pt>
                <c:pt idx="12959">
                  <c:v>43.363333333333337</c:v>
                </c:pt>
                <c:pt idx="12960">
                  <c:v>43.366666666666511</c:v>
                </c:pt>
                <c:pt idx="12961">
                  <c:v>43.37</c:v>
                </c:pt>
                <c:pt idx="12962">
                  <c:v>43.373333333333335</c:v>
                </c:pt>
                <c:pt idx="12963">
                  <c:v>43.376666666666509</c:v>
                </c:pt>
                <c:pt idx="12964">
                  <c:v>43.38</c:v>
                </c:pt>
                <c:pt idx="12965">
                  <c:v>43.383333333333326</c:v>
                </c:pt>
                <c:pt idx="12966">
                  <c:v>43.386666666666478</c:v>
                </c:pt>
                <c:pt idx="12967">
                  <c:v>43.39</c:v>
                </c:pt>
                <c:pt idx="12968">
                  <c:v>43.393333333333331</c:v>
                </c:pt>
                <c:pt idx="12969">
                  <c:v>43.396666666666526</c:v>
                </c:pt>
                <c:pt idx="12970">
                  <c:v>43.4</c:v>
                </c:pt>
                <c:pt idx="12971">
                  <c:v>43.403333333333336</c:v>
                </c:pt>
                <c:pt idx="12972">
                  <c:v>43.40666666666651</c:v>
                </c:pt>
                <c:pt idx="12973">
                  <c:v>43.41</c:v>
                </c:pt>
                <c:pt idx="12974">
                  <c:v>43.413333333333334</c:v>
                </c:pt>
                <c:pt idx="12975">
                  <c:v>43.416666666666494</c:v>
                </c:pt>
                <c:pt idx="12976">
                  <c:v>43.42</c:v>
                </c:pt>
                <c:pt idx="12977">
                  <c:v>43.423333333333332</c:v>
                </c:pt>
                <c:pt idx="12978">
                  <c:v>43.426666666666542</c:v>
                </c:pt>
                <c:pt idx="12979">
                  <c:v>43.43</c:v>
                </c:pt>
                <c:pt idx="12980">
                  <c:v>43.43333333333333</c:v>
                </c:pt>
                <c:pt idx="12981">
                  <c:v>43.436666666666511</c:v>
                </c:pt>
                <c:pt idx="12982">
                  <c:v>43.44</c:v>
                </c:pt>
                <c:pt idx="12983">
                  <c:v>43.443333333333335</c:v>
                </c:pt>
                <c:pt idx="12984">
                  <c:v>43.446666666666509</c:v>
                </c:pt>
                <c:pt idx="12985">
                  <c:v>43.45</c:v>
                </c:pt>
                <c:pt idx="12986">
                  <c:v>43.453333333333326</c:v>
                </c:pt>
                <c:pt idx="12987">
                  <c:v>43.456666666666486</c:v>
                </c:pt>
                <c:pt idx="12988">
                  <c:v>43.46</c:v>
                </c:pt>
                <c:pt idx="12989">
                  <c:v>43.463333333333331</c:v>
                </c:pt>
                <c:pt idx="12990">
                  <c:v>43.466666666666526</c:v>
                </c:pt>
                <c:pt idx="12991">
                  <c:v>43.47</c:v>
                </c:pt>
                <c:pt idx="12992">
                  <c:v>43.473333333333336</c:v>
                </c:pt>
                <c:pt idx="12993">
                  <c:v>43.47666666666651</c:v>
                </c:pt>
                <c:pt idx="12994">
                  <c:v>43.48</c:v>
                </c:pt>
                <c:pt idx="12995">
                  <c:v>43.483333333333334</c:v>
                </c:pt>
                <c:pt idx="12996">
                  <c:v>43.486666666666494</c:v>
                </c:pt>
                <c:pt idx="12997">
                  <c:v>43.49</c:v>
                </c:pt>
                <c:pt idx="12998">
                  <c:v>43.493333333333332</c:v>
                </c:pt>
                <c:pt idx="12999">
                  <c:v>43.496666666666542</c:v>
                </c:pt>
                <c:pt idx="13000">
                  <c:v>43.5</c:v>
                </c:pt>
                <c:pt idx="13001">
                  <c:v>43.50333333333333</c:v>
                </c:pt>
                <c:pt idx="13002">
                  <c:v>43.506666666666526</c:v>
                </c:pt>
                <c:pt idx="13003">
                  <c:v>43.51</c:v>
                </c:pt>
                <c:pt idx="13004">
                  <c:v>43.513333333333335</c:v>
                </c:pt>
                <c:pt idx="13005">
                  <c:v>43.516666666666509</c:v>
                </c:pt>
                <c:pt idx="13006">
                  <c:v>43.52</c:v>
                </c:pt>
                <c:pt idx="13007">
                  <c:v>43.523333333333333</c:v>
                </c:pt>
                <c:pt idx="13008">
                  <c:v>43.52666666666655</c:v>
                </c:pt>
                <c:pt idx="13009">
                  <c:v>43.53</c:v>
                </c:pt>
                <c:pt idx="13010">
                  <c:v>43.533333333333331</c:v>
                </c:pt>
                <c:pt idx="13011">
                  <c:v>43.536666666666527</c:v>
                </c:pt>
                <c:pt idx="13012">
                  <c:v>43.54</c:v>
                </c:pt>
                <c:pt idx="13013">
                  <c:v>43.543333333333337</c:v>
                </c:pt>
                <c:pt idx="13014">
                  <c:v>43.546666666666511</c:v>
                </c:pt>
                <c:pt idx="13015">
                  <c:v>43.55</c:v>
                </c:pt>
                <c:pt idx="13016">
                  <c:v>43.553333333333335</c:v>
                </c:pt>
                <c:pt idx="13017">
                  <c:v>43.556666666666509</c:v>
                </c:pt>
                <c:pt idx="13018">
                  <c:v>43.56</c:v>
                </c:pt>
                <c:pt idx="13019">
                  <c:v>43.563333333333333</c:v>
                </c:pt>
                <c:pt idx="13020">
                  <c:v>43.566666666666542</c:v>
                </c:pt>
                <c:pt idx="13021">
                  <c:v>43.57</c:v>
                </c:pt>
                <c:pt idx="13022">
                  <c:v>43.573333333333331</c:v>
                </c:pt>
                <c:pt idx="13023">
                  <c:v>43.576666666666526</c:v>
                </c:pt>
                <c:pt idx="13024">
                  <c:v>43.58</c:v>
                </c:pt>
                <c:pt idx="13025">
                  <c:v>43.583333333333336</c:v>
                </c:pt>
                <c:pt idx="13026">
                  <c:v>43.58666666666651</c:v>
                </c:pt>
                <c:pt idx="13027">
                  <c:v>43.59</c:v>
                </c:pt>
                <c:pt idx="13028">
                  <c:v>43.593333333333362</c:v>
                </c:pt>
                <c:pt idx="13029">
                  <c:v>43.59666666666655</c:v>
                </c:pt>
                <c:pt idx="13030">
                  <c:v>43.6</c:v>
                </c:pt>
                <c:pt idx="13031">
                  <c:v>43.603333333333332</c:v>
                </c:pt>
                <c:pt idx="13032">
                  <c:v>43.606666666666541</c:v>
                </c:pt>
                <c:pt idx="13033">
                  <c:v>43.61</c:v>
                </c:pt>
                <c:pt idx="13034">
                  <c:v>43.613333333333337</c:v>
                </c:pt>
                <c:pt idx="13035">
                  <c:v>43.616666666666511</c:v>
                </c:pt>
                <c:pt idx="13036">
                  <c:v>43.620000000000012</c:v>
                </c:pt>
                <c:pt idx="13037">
                  <c:v>43.623333333333363</c:v>
                </c:pt>
                <c:pt idx="13038">
                  <c:v>43.626666666666559</c:v>
                </c:pt>
                <c:pt idx="13039">
                  <c:v>43.63</c:v>
                </c:pt>
                <c:pt idx="13040">
                  <c:v>43.633333333333333</c:v>
                </c:pt>
                <c:pt idx="13041">
                  <c:v>43.636666666666535</c:v>
                </c:pt>
                <c:pt idx="13042">
                  <c:v>43.64</c:v>
                </c:pt>
                <c:pt idx="13043">
                  <c:v>43.643333333333331</c:v>
                </c:pt>
                <c:pt idx="13044">
                  <c:v>43.646666666666526</c:v>
                </c:pt>
                <c:pt idx="13045">
                  <c:v>43.65</c:v>
                </c:pt>
                <c:pt idx="13046">
                  <c:v>43.653333333333336</c:v>
                </c:pt>
                <c:pt idx="13047">
                  <c:v>43.65666666666651</c:v>
                </c:pt>
                <c:pt idx="13048">
                  <c:v>43.660000000000011</c:v>
                </c:pt>
                <c:pt idx="13049">
                  <c:v>43.663333333333362</c:v>
                </c:pt>
                <c:pt idx="13050">
                  <c:v>43.666666666666551</c:v>
                </c:pt>
                <c:pt idx="13051">
                  <c:v>43.67</c:v>
                </c:pt>
                <c:pt idx="13052">
                  <c:v>43.673333333333332</c:v>
                </c:pt>
                <c:pt idx="13053">
                  <c:v>43.676666666666542</c:v>
                </c:pt>
                <c:pt idx="13054">
                  <c:v>43.68</c:v>
                </c:pt>
                <c:pt idx="13055">
                  <c:v>43.68333333333333</c:v>
                </c:pt>
                <c:pt idx="13056">
                  <c:v>43.686666666666511</c:v>
                </c:pt>
                <c:pt idx="13057">
                  <c:v>43.690000000000012</c:v>
                </c:pt>
                <c:pt idx="13058">
                  <c:v>43.693333333333392</c:v>
                </c:pt>
                <c:pt idx="13059">
                  <c:v>43.696666666666559</c:v>
                </c:pt>
                <c:pt idx="13060">
                  <c:v>43.7</c:v>
                </c:pt>
                <c:pt idx="13061">
                  <c:v>43.703333333333333</c:v>
                </c:pt>
                <c:pt idx="13062">
                  <c:v>43.706666666666543</c:v>
                </c:pt>
                <c:pt idx="13063">
                  <c:v>43.71</c:v>
                </c:pt>
                <c:pt idx="13064">
                  <c:v>43.713333333333331</c:v>
                </c:pt>
                <c:pt idx="13065">
                  <c:v>43.716666666666526</c:v>
                </c:pt>
                <c:pt idx="13066">
                  <c:v>43.720000000000013</c:v>
                </c:pt>
                <c:pt idx="13067">
                  <c:v>43.723333333333393</c:v>
                </c:pt>
                <c:pt idx="13068">
                  <c:v>43.726666666666567</c:v>
                </c:pt>
                <c:pt idx="13069">
                  <c:v>43.730000000000011</c:v>
                </c:pt>
                <c:pt idx="13070">
                  <c:v>43.733333333333363</c:v>
                </c:pt>
                <c:pt idx="13071">
                  <c:v>43.736666666666558</c:v>
                </c:pt>
                <c:pt idx="13072">
                  <c:v>43.74</c:v>
                </c:pt>
                <c:pt idx="13073">
                  <c:v>43.743333333333332</c:v>
                </c:pt>
                <c:pt idx="13074">
                  <c:v>43.746666666666542</c:v>
                </c:pt>
                <c:pt idx="13075">
                  <c:v>43.75</c:v>
                </c:pt>
                <c:pt idx="13076">
                  <c:v>43.75333333333333</c:v>
                </c:pt>
                <c:pt idx="13077">
                  <c:v>43.756666666666526</c:v>
                </c:pt>
                <c:pt idx="13078">
                  <c:v>43.760000000000012</c:v>
                </c:pt>
                <c:pt idx="13079">
                  <c:v>43.763333333333392</c:v>
                </c:pt>
                <c:pt idx="13080">
                  <c:v>43.766666666666559</c:v>
                </c:pt>
                <c:pt idx="13081">
                  <c:v>43.77</c:v>
                </c:pt>
                <c:pt idx="13082">
                  <c:v>43.773333333333333</c:v>
                </c:pt>
                <c:pt idx="13083">
                  <c:v>43.77666666666655</c:v>
                </c:pt>
                <c:pt idx="13084">
                  <c:v>43.78</c:v>
                </c:pt>
                <c:pt idx="13085">
                  <c:v>43.783333333333331</c:v>
                </c:pt>
                <c:pt idx="13086">
                  <c:v>43.786666666666527</c:v>
                </c:pt>
                <c:pt idx="13087">
                  <c:v>43.790000000000013</c:v>
                </c:pt>
                <c:pt idx="13088">
                  <c:v>43.793333333333401</c:v>
                </c:pt>
                <c:pt idx="13089">
                  <c:v>43.796666666666567</c:v>
                </c:pt>
                <c:pt idx="13090">
                  <c:v>43.8</c:v>
                </c:pt>
                <c:pt idx="13091">
                  <c:v>43.803333333333335</c:v>
                </c:pt>
                <c:pt idx="13092">
                  <c:v>43.806666666666509</c:v>
                </c:pt>
                <c:pt idx="13093">
                  <c:v>43.81</c:v>
                </c:pt>
                <c:pt idx="13094">
                  <c:v>43.813333333333325</c:v>
                </c:pt>
                <c:pt idx="13095">
                  <c:v>43.816666666666492</c:v>
                </c:pt>
                <c:pt idx="13096">
                  <c:v>43.82</c:v>
                </c:pt>
                <c:pt idx="13097">
                  <c:v>43.823333333333331</c:v>
                </c:pt>
                <c:pt idx="13098">
                  <c:v>43.826666666666526</c:v>
                </c:pt>
                <c:pt idx="13099">
                  <c:v>43.83</c:v>
                </c:pt>
                <c:pt idx="13100">
                  <c:v>43.833333333333336</c:v>
                </c:pt>
                <c:pt idx="13101">
                  <c:v>43.83666666666651</c:v>
                </c:pt>
                <c:pt idx="13102">
                  <c:v>43.84</c:v>
                </c:pt>
                <c:pt idx="13103">
                  <c:v>43.843333333333334</c:v>
                </c:pt>
                <c:pt idx="13104">
                  <c:v>43.846666666666493</c:v>
                </c:pt>
                <c:pt idx="13105">
                  <c:v>43.85</c:v>
                </c:pt>
                <c:pt idx="13106">
                  <c:v>43.853333333333325</c:v>
                </c:pt>
                <c:pt idx="13107">
                  <c:v>43.856666666666484</c:v>
                </c:pt>
                <c:pt idx="13108">
                  <c:v>43.86</c:v>
                </c:pt>
                <c:pt idx="13109">
                  <c:v>43.863333333333337</c:v>
                </c:pt>
                <c:pt idx="13110">
                  <c:v>43.866666666666511</c:v>
                </c:pt>
                <c:pt idx="13111">
                  <c:v>43.87</c:v>
                </c:pt>
                <c:pt idx="13112">
                  <c:v>43.873333333333335</c:v>
                </c:pt>
                <c:pt idx="13113">
                  <c:v>43.876666666666509</c:v>
                </c:pt>
                <c:pt idx="13114">
                  <c:v>43.88</c:v>
                </c:pt>
                <c:pt idx="13115">
                  <c:v>43.883333333333326</c:v>
                </c:pt>
                <c:pt idx="13116">
                  <c:v>43.886666666666478</c:v>
                </c:pt>
                <c:pt idx="13117">
                  <c:v>43.89</c:v>
                </c:pt>
                <c:pt idx="13118">
                  <c:v>43.893333333333331</c:v>
                </c:pt>
                <c:pt idx="13119">
                  <c:v>43.896666666666526</c:v>
                </c:pt>
                <c:pt idx="13120">
                  <c:v>43.9</c:v>
                </c:pt>
                <c:pt idx="13121">
                  <c:v>43.903333333333336</c:v>
                </c:pt>
                <c:pt idx="13122">
                  <c:v>43.90666666666651</c:v>
                </c:pt>
                <c:pt idx="13123">
                  <c:v>43.91</c:v>
                </c:pt>
                <c:pt idx="13124">
                  <c:v>43.913333333333334</c:v>
                </c:pt>
                <c:pt idx="13125">
                  <c:v>43.916666666666494</c:v>
                </c:pt>
                <c:pt idx="13126">
                  <c:v>43.92</c:v>
                </c:pt>
                <c:pt idx="13127">
                  <c:v>43.923333333333332</c:v>
                </c:pt>
                <c:pt idx="13128">
                  <c:v>43.926666666666542</c:v>
                </c:pt>
                <c:pt idx="13129">
                  <c:v>43.93</c:v>
                </c:pt>
                <c:pt idx="13130">
                  <c:v>43.93333333333333</c:v>
                </c:pt>
                <c:pt idx="13131">
                  <c:v>43.936666666666511</c:v>
                </c:pt>
                <c:pt idx="13132">
                  <c:v>43.94</c:v>
                </c:pt>
                <c:pt idx="13133">
                  <c:v>43.943333333333335</c:v>
                </c:pt>
                <c:pt idx="13134">
                  <c:v>43.946666666666509</c:v>
                </c:pt>
                <c:pt idx="13135">
                  <c:v>43.95</c:v>
                </c:pt>
                <c:pt idx="13136">
                  <c:v>43.953333333333326</c:v>
                </c:pt>
                <c:pt idx="13137">
                  <c:v>43.956666666666486</c:v>
                </c:pt>
                <c:pt idx="13138">
                  <c:v>43.96</c:v>
                </c:pt>
                <c:pt idx="13139">
                  <c:v>43.963333333333331</c:v>
                </c:pt>
                <c:pt idx="13140">
                  <c:v>43.966666666666526</c:v>
                </c:pt>
                <c:pt idx="13141">
                  <c:v>43.97</c:v>
                </c:pt>
                <c:pt idx="13142">
                  <c:v>43.973333333333336</c:v>
                </c:pt>
                <c:pt idx="13143">
                  <c:v>43.97666666666651</c:v>
                </c:pt>
                <c:pt idx="13144">
                  <c:v>43.98</c:v>
                </c:pt>
                <c:pt idx="13145">
                  <c:v>43.983333333333334</c:v>
                </c:pt>
                <c:pt idx="13146">
                  <c:v>43.986666666666494</c:v>
                </c:pt>
                <c:pt idx="13147">
                  <c:v>43.99</c:v>
                </c:pt>
                <c:pt idx="13148">
                  <c:v>43.993333333333332</c:v>
                </c:pt>
                <c:pt idx="13149">
                  <c:v>43.996666666666542</c:v>
                </c:pt>
                <c:pt idx="13150">
                  <c:v>44</c:v>
                </c:pt>
                <c:pt idx="13151">
                  <c:v>44.00333333333333</c:v>
                </c:pt>
                <c:pt idx="13152">
                  <c:v>44.006666666666526</c:v>
                </c:pt>
                <c:pt idx="13153">
                  <c:v>44.01</c:v>
                </c:pt>
                <c:pt idx="13154">
                  <c:v>44.013333333333335</c:v>
                </c:pt>
                <c:pt idx="13155">
                  <c:v>44.016666666666509</c:v>
                </c:pt>
                <c:pt idx="13156">
                  <c:v>44.02</c:v>
                </c:pt>
                <c:pt idx="13157">
                  <c:v>44.023333333333333</c:v>
                </c:pt>
                <c:pt idx="13158">
                  <c:v>44.02666666666655</c:v>
                </c:pt>
                <c:pt idx="13159">
                  <c:v>44.03</c:v>
                </c:pt>
                <c:pt idx="13160">
                  <c:v>44.033333333333331</c:v>
                </c:pt>
                <c:pt idx="13161">
                  <c:v>44.036666666666527</c:v>
                </c:pt>
                <c:pt idx="13162">
                  <c:v>44.04</c:v>
                </c:pt>
                <c:pt idx="13163">
                  <c:v>44.043333333333337</c:v>
                </c:pt>
                <c:pt idx="13164">
                  <c:v>44.046666666666511</c:v>
                </c:pt>
                <c:pt idx="13165">
                  <c:v>44.05</c:v>
                </c:pt>
                <c:pt idx="13166">
                  <c:v>44.053333333333335</c:v>
                </c:pt>
                <c:pt idx="13167">
                  <c:v>44.056666666666509</c:v>
                </c:pt>
                <c:pt idx="13168">
                  <c:v>44.06</c:v>
                </c:pt>
                <c:pt idx="13169">
                  <c:v>44.063333333333333</c:v>
                </c:pt>
                <c:pt idx="13170">
                  <c:v>44.066666666666542</c:v>
                </c:pt>
                <c:pt idx="13171">
                  <c:v>44.07</c:v>
                </c:pt>
                <c:pt idx="13172">
                  <c:v>44.073333333333331</c:v>
                </c:pt>
                <c:pt idx="13173">
                  <c:v>44.076666666666526</c:v>
                </c:pt>
                <c:pt idx="13174">
                  <c:v>44.08</c:v>
                </c:pt>
                <c:pt idx="13175">
                  <c:v>44.083333333333336</c:v>
                </c:pt>
                <c:pt idx="13176">
                  <c:v>44.08666666666651</c:v>
                </c:pt>
                <c:pt idx="13177">
                  <c:v>44.09</c:v>
                </c:pt>
                <c:pt idx="13178">
                  <c:v>44.093333333333362</c:v>
                </c:pt>
                <c:pt idx="13179">
                  <c:v>44.09666666666655</c:v>
                </c:pt>
                <c:pt idx="13180">
                  <c:v>44.1</c:v>
                </c:pt>
                <c:pt idx="13181">
                  <c:v>44.103333333333332</c:v>
                </c:pt>
                <c:pt idx="13182">
                  <c:v>44.106666666666541</c:v>
                </c:pt>
                <c:pt idx="13183">
                  <c:v>44.11</c:v>
                </c:pt>
                <c:pt idx="13184">
                  <c:v>44.113333333333337</c:v>
                </c:pt>
                <c:pt idx="13185">
                  <c:v>44.116666666666511</c:v>
                </c:pt>
                <c:pt idx="13186">
                  <c:v>44.120000000000012</c:v>
                </c:pt>
                <c:pt idx="13187">
                  <c:v>44.123333333333363</c:v>
                </c:pt>
                <c:pt idx="13188">
                  <c:v>44.126666666666559</c:v>
                </c:pt>
                <c:pt idx="13189">
                  <c:v>44.13</c:v>
                </c:pt>
                <c:pt idx="13190">
                  <c:v>44.133333333333333</c:v>
                </c:pt>
                <c:pt idx="13191">
                  <c:v>44.136666666666535</c:v>
                </c:pt>
                <c:pt idx="13192">
                  <c:v>44.14</c:v>
                </c:pt>
                <c:pt idx="13193">
                  <c:v>44.143333333333331</c:v>
                </c:pt>
                <c:pt idx="13194">
                  <c:v>44.146666666666526</c:v>
                </c:pt>
                <c:pt idx="13195">
                  <c:v>44.15</c:v>
                </c:pt>
                <c:pt idx="13196">
                  <c:v>44.153333333333336</c:v>
                </c:pt>
                <c:pt idx="13197">
                  <c:v>44.15666666666651</c:v>
                </c:pt>
                <c:pt idx="13198">
                  <c:v>44.160000000000011</c:v>
                </c:pt>
                <c:pt idx="13199">
                  <c:v>44.163333333333362</c:v>
                </c:pt>
                <c:pt idx="13200">
                  <c:v>44.166666666666551</c:v>
                </c:pt>
                <c:pt idx="13201">
                  <c:v>44.17</c:v>
                </c:pt>
                <c:pt idx="13202">
                  <c:v>44.173333333333332</c:v>
                </c:pt>
                <c:pt idx="13203">
                  <c:v>44.176666666666542</c:v>
                </c:pt>
                <c:pt idx="13204">
                  <c:v>44.18</c:v>
                </c:pt>
                <c:pt idx="13205">
                  <c:v>44.18333333333333</c:v>
                </c:pt>
                <c:pt idx="13206">
                  <c:v>44.186666666666511</c:v>
                </c:pt>
                <c:pt idx="13207">
                  <c:v>44.190000000000012</c:v>
                </c:pt>
                <c:pt idx="13208">
                  <c:v>44.193333333333392</c:v>
                </c:pt>
                <c:pt idx="13209">
                  <c:v>44.196666666666559</c:v>
                </c:pt>
                <c:pt idx="13210">
                  <c:v>44.2</c:v>
                </c:pt>
                <c:pt idx="13211">
                  <c:v>44.203333333333333</c:v>
                </c:pt>
                <c:pt idx="13212">
                  <c:v>44.206666666666543</c:v>
                </c:pt>
                <c:pt idx="13213">
                  <c:v>44.21</c:v>
                </c:pt>
                <c:pt idx="13214">
                  <c:v>44.213333333333331</c:v>
                </c:pt>
                <c:pt idx="13215">
                  <c:v>44.216666666666526</c:v>
                </c:pt>
                <c:pt idx="13216">
                  <c:v>44.220000000000013</c:v>
                </c:pt>
                <c:pt idx="13217">
                  <c:v>44.223333333333393</c:v>
                </c:pt>
                <c:pt idx="13218">
                  <c:v>44.226666666666567</c:v>
                </c:pt>
                <c:pt idx="13219">
                  <c:v>44.230000000000011</c:v>
                </c:pt>
                <c:pt idx="13220">
                  <c:v>44.233333333333363</c:v>
                </c:pt>
                <c:pt idx="13221">
                  <c:v>44.236666666666558</c:v>
                </c:pt>
                <c:pt idx="13222">
                  <c:v>44.24</c:v>
                </c:pt>
                <c:pt idx="13223">
                  <c:v>44.243333333333332</c:v>
                </c:pt>
                <c:pt idx="13224">
                  <c:v>44.246666666666542</c:v>
                </c:pt>
                <c:pt idx="13225">
                  <c:v>44.25</c:v>
                </c:pt>
                <c:pt idx="13226">
                  <c:v>44.25333333333333</c:v>
                </c:pt>
                <c:pt idx="13227">
                  <c:v>44.256666666666526</c:v>
                </c:pt>
                <c:pt idx="13228">
                  <c:v>44.260000000000012</c:v>
                </c:pt>
                <c:pt idx="13229">
                  <c:v>44.263333333333392</c:v>
                </c:pt>
                <c:pt idx="13230">
                  <c:v>44.266666666666559</c:v>
                </c:pt>
                <c:pt idx="13231">
                  <c:v>44.27</c:v>
                </c:pt>
                <c:pt idx="13232">
                  <c:v>44.273333333333333</c:v>
                </c:pt>
                <c:pt idx="13233">
                  <c:v>44.27666666666655</c:v>
                </c:pt>
                <c:pt idx="13234">
                  <c:v>44.28</c:v>
                </c:pt>
                <c:pt idx="13235">
                  <c:v>44.283333333333331</c:v>
                </c:pt>
                <c:pt idx="13236">
                  <c:v>44.286666666666527</c:v>
                </c:pt>
                <c:pt idx="13237">
                  <c:v>44.290000000000013</c:v>
                </c:pt>
                <c:pt idx="13238">
                  <c:v>44.293333333333401</c:v>
                </c:pt>
                <c:pt idx="13239">
                  <c:v>44.296666666666567</c:v>
                </c:pt>
                <c:pt idx="13240">
                  <c:v>44.3</c:v>
                </c:pt>
                <c:pt idx="13241">
                  <c:v>44.303333333333335</c:v>
                </c:pt>
                <c:pt idx="13242">
                  <c:v>44.306666666666509</c:v>
                </c:pt>
                <c:pt idx="13243">
                  <c:v>44.31</c:v>
                </c:pt>
                <c:pt idx="13244">
                  <c:v>44.313333333333325</c:v>
                </c:pt>
                <c:pt idx="13245">
                  <c:v>44.316666666666492</c:v>
                </c:pt>
                <c:pt idx="13246">
                  <c:v>44.32</c:v>
                </c:pt>
                <c:pt idx="13247">
                  <c:v>44.323333333333331</c:v>
                </c:pt>
                <c:pt idx="13248">
                  <c:v>44.326666666666526</c:v>
                </c:pt>
                <c:pt idx="13249">
                  <c:v>44.33</c:v>
                </c:pt>
                <c:pt idx="13250">
                  <c:v>44.333333333333336</c:v>
                </c:pt>
                <c:pt idx="13251">
                  <c:v>44.33666666666651</c:v>
                </c:pt>
                <c:pt idx="13252">
                  <c:v>44.34</c:v>
                </c:pt>
                <c:pt idx="13253">
                  <c:v>44.343333333333334</c:v>
                </c:pt>
                <c:pt idx="13254">
                  <c:v>44.346666666666493</c:v>
                </c:pt>
                <c:pt idx="13255">
                  <c:v>44.35</c:v>
                </c:pt>
                <c:pt idx="13256">
                  <c:v>44.353333333333325</c:v>
                </c:pt>
                <c:pt idx="13257">
                  <c:v>44.356666666666484</c:v>
                </c:pt>
                <c:pt idx="13258">
                  <c:v>44.36</c:v>
                </c:pt>
                <c:pt idx="13259">
                  <c:v>44.363333333333337</c:v>
                </c:pt>
                <c:pt idx="13260">
                  <c:v>44.366666666666511</c:v>
                </c:pt>
                <c:pt idx="13261">
                  <c:v>44.37</c:v>
                </c:pt>
                <c:pt idx="13262">
                  <c:v>44.373333333333335</c:v>
                </c:pt>
                <c:pt idx="13263">
                  <c:v>44.376666666666509</c:v>
                </c:pt>
                <c:pt idx="13264">
                  <c:v>44.38</c:v>
                </c:pt>
                <c:pt idx="13265">
                  <c:v>44.383333333333326</c:v>
                </c:pt>
                <c:pt idx="13266">
                  <c:v>44.386666666666478</c:v>
                </c:pt>
                <c:pt idx="13267">
                  <c:v>44.39</c:v>
                </c:pt>
                <c:pt idx="13268">
                  <c:v>44.393333333333331</c:v>
                </c:pt>
                <c:pt idx="13269">
                  <c:v>44.396666666666526</c:v>
                </c:pt>
                <c:pt idx="13270">
                  <c:v>44.4</c:v>
                </c:pt>
                <c:pt idx="13271">
                  <c:v>44.403333333333336</c:v>
                </c:pt>
                <c:pt idx="13272">
                  <c:v>44.40666666666651</c:v>
                </c:pt>
                <c:pt idx="13273">
                  <c:v>44.41</c:v>
                </c:pt>
                <c:pt idx="13274">
                  <c:v>44.413333333333334</c:v>
                </c:pt>
                <c:pt idx="13275">
                  <c:v>44.416666666666494</c:v>
                </c:pt>
                <c:pt idx="13276">
                  <c:v>44.42</c:v>
                </c:pt>
                <c:pt idx="13277">
                  <c:v>44.423333333333332</c:v>
                </c:pt>
                <c:pt idx="13278">
                  <c:v>44.426666666666542</c:v>
                </c:pt>
                <c:pt idx="13279">
                  <c:v>44.43</c:v>
                </c:pt>
                <c:pt idx="13280">
                  <c:v>44.43333333333333</c:v>
                </c:pt>
                <c:pt idx="13281">
                  <c:v>44.436666666666511</c:v>
                </c:pt>
                <c:pt idx="13282">
                  <c:v>44.44</c:v>
                </c:pt>
                <c:pt idx="13283">
                  <c:v>44.443333333333335</c:v>
                </c:pt>
                <c:pt idx="13284">
                  <c:v>44.446666666666509</c:v>
                </c:pt>
                <c:pt idx="13285">
                  <c:v>44.45</c:v>
                </c:pt>
                <c:pt idx="13286">
                  <c:v>44.453333333333326</c:v>
                </c:pt>
                <c:pt idx="13287">
                  <c:v>44.456666666666486</c:v>
                </c:pt>
                <c:pt idx="13288">
                  <c:v>44.46</c:v>
                </c:pt>
                <c:pt idx="13289">
                  <c:v>44.463333333333331</c:v>
                </c:pt>
                <c:pt idx="13290">
                  <c:v>44.466666666666526</c:v>
                </c:pt>
                <c:pt idx="13291">
                  <c:v>44.47</c:v>
                </c:pt>
                <c:pt idx="13292">
                  <c:v>44.473333333333336</c:v>
                </c:pt>
                <c:pt idx="13293">
                  <c:v>44.47666666666651</c:v>
                </c:pt>
                <c:pt idx="13294">
                  <c:v>44.48</c:v>
                </c:pt>
                <c:pt idx="13295">
                  <c:v>44.483333333333334</c:v>
                </c:pt>
                <c:pt idx="13296">
                  <c:v>44.486666666666494</c:v>
                </c:pt>
                <c:pt idx="13297">
                  <c:v>44.49</c:v>
                </c:pt>
                <c:pt idx="13298">
                  <c:v>44.493333333333332</c:v>
                </c:pt>
                <c:pt idx="13299">
                  <c:v>44.496666666666542</c:v>
                </c:pt>
                <c:pt idx="13300">
                  <c:v>44.5</c:v>
                </c:pt>
                <c:pt idx="13301">
                  <c:v>44.50333333333333</c:v>
                </c:pt>
                <c:pt idx="13302">
                  <c:v>44.506666666666526</c:v>
                </c:pt>
                <c:pt idx="13303">
                  <c:v>44.51</c:v>
                </c:pt>
                <c:pt idx="13304">
                  <c:v>44.513333333333335</c:v>
                </c:pt>
                <c:pt idx="13305">
                  <c:v>44.516666666666509</c:v>
                </c:pt>
                <c:pt idx="13306">
                  <c:v>44.52</c:v>
                </c:pt>
                <c:pt idx="13307">
                  <c:v>44.523333333333333</c:v>
                </c:pt>
                <c:pt idx="13308">
                  <c:v>44.52666666666655</c:v>
                </c:pt>
                <c:pt idx="13309">
                  <c:v>44.53</c:v>
                </c:pt>
                <c:pt idx="13310">
                  <c:v>44.533333333333331</c:v>
                </c:pt>
                <c:pt idx="13311">
                  <c:v>44.536666666666527</c:v>
                </c:pt>
                <c:pt idx="13312">
                  <c:v>44.54</c:v>
                </c:pt>
                <c:pt idx="13313">
                  <c:v>44.543333333333337</c:v>
                </c:pt>
                <c:pt idx="13314">
                  <c:v>44.546666666666511</c:v>
                </c:pt>
                <c:pt idx="13315">
                  <c:v>44.55</c:v>
                </c:pt>
                <c:pt idx="13316">
                  <c:v>44.553333333333335</c:v>
                </c:pt>
                <c:pt idx="13317">
                  <c:v>44.556666666666509</c:v>
                </c:pt>
                <c:pt idx="13318">
                  <c:v>44.56</c:v>
                </c:pt>
                <c:pt idx="13319">
                  <c:v>44.563333333333333</c:v>
                </c:pt>
                <c:pt idx="13320">
                  <c:v>44.566666666666542</c:v>
                </c:pt>
                <c:pt idx="13321">
                  <c:v>44.57</c:v>
                </c:pt>
                <c:pt idx="13322">
                  <c:v>44.573333333333331</c:v>
                </c:pt>
                <c:pt idx="13323">
                  <c:v>44.576666666666526</c:v>
                </c:pt>
                <c:pt idx="13324">
                  <c:v>44.58</c:v>
                </c:pt>
                <c:pt idx="13325">
                  <c:v>44.583333333333336</c:v>
                </c:pt>
                <c:pt idx="13326">
                  <c:v>44.58666666666651</c:v>
                </c:pt>
                <c:pt idx="13327">
                  <c:v>44.59</c:v>
                </c:pt>
                <c:pt idx="13328">
                  <c:v>44.593333333333362</c:v>
                </c:pt>
                <c:pt idx="13329">
                  <c:v>44.59666666666655</c:v>
                </c:pt>
                <c:pt idx="13330">
                  <c:v>44.6</c:v>
                </c:pt>
                <c:pt idx="13331">
                  <c:v>44.603333333333332</c:v>
                </c:pt>
                <c:pt idx="13332">
                  <c:v>44.606666666666541</c:v>
                </c:pt>
                <c:pt idx="13333">
                  <c:v>44.61</c:v>
                </c:pt>
                <c:pt idx="13334">
                  <c:v>44.613333333333337</c:v>
                </c:pt>
                <c:pt idx="13335">
                  <c:v>44.616666666666511</c:v>
                </c:pt>
                <c:pt idx="13336">
                  <c:v>44.620000000000012</c:v>
                </c:pt>
                <c:pt idx="13337">
                  <c:v>44.623333333333363</c:v>
                </c:pt>
                <c:pt idx="13338">
                  <c:v>44.626666666666559</c:v>
                </c:pt>
                <c:pt idx="13339">
                  <c:v>44.63</c:v>
                </c:pt>
                <c:pt idx="13340">
                  <c:v>44.633333333333333</c:v>
                </c:pt>
                <c:pt idx="13341">
                  <c:v>44.636666666666535</c:v>
                </c:pt>
                <c:pt idx="13342">
                  <c:v>44.64</c:v>
                </c:pt>
                <c:pt idx="13343">
                  <c:v>44.643333333333331</c:v>
                </c:pt>
                <c:pt idx="13344">
                  <c:v>44.646666666666526</c:v>
                </c:pt>
                <c:pt idx="13345">
                  <c:v>44.65</c:v>
                </c:pt>
                <c:pt idx="13346">
                  <c:v>44.653333333333336</c:v>
                </c:pt>
                <c:pt idx="13347">
                  <c:v>44.65666666666651</c:v>
                </c:pt>
                <c:pt idx="13348">
                  <c:v>44.660000000000011</c:v>
                </c:pt>
                <c:pt idx="13349">
                  <c:v>44.663333333333362</c:v>
                </c:pt>
                <c:pt idx="13350">
                  <c:v>44.666666666666551</c:v>
                </c:pt>
                <c:pt idx="13351">
                  <c:v>44.67</c:v>
                </c:pt>
                <c:pt idx="13352">
                  <c:v>44.673333333333332</c:v>
                </c:pt>
                <c:pt idx="13353">
                  <c:v>44.676666666666542</c:v>
                </c:pt>
                <c:pt idx="13354">
                  <c:v>44.68</c:v>
                </c:pt>
                <c:pt idx="13355">
                  <c:v>44.68333333333333</c:v>
                </c:pt>
                <c:pt idx="13356">
                  <c:v>44.686666666666511</c:v>
                </c:pt>
                <c:pt idx="13357">
                  <c:v>44.690000000000012</c:v>
                </c:pt>
                <c:pt idx="13358">
                  <c:v>44.693333333333392</c:v>
                </c:pt>
                <c:pt idx="13359">
                  <c:v>44.696666666666559</c:v>
                </c:pt>
                <c:pt idx="13360">
                  <c:v>44.7</c:v>
                </c:pt>
                <c:pt idx="13361">
                  <c:v>44.703333333333333</c:v>
                </c:pt>
                <c:pt idx="13362">
                  <c:v>44.706666666666543</c:v>
                </c:pt>
                <c:pt idx="13363">
                  <c:v>44.71</c:v>
                </c:pt>
                <c:pt idx="13364">
                  <c:v>44.713333333333331</c:v>
                </c:pt>
                <c:pt idx="13365">
                  <c:v>44.716666666666526</c:v>
                </c:pt>
                <c:pt idx="13366">
                  <c:v>44.720000000000013</c:v>
                </c:pt>
                <c:pt idx="13367">
                  <c:v>44.723333333333393</c:v>
                </c:pt>
                <c:pt idx="13368">
                  <c:v>44.726666666666567</c:v>
                </c:pt>
                <c:pt idx="13369">
                  <c:v>44.730000000000011</c:v>
                </c:pt>
                <c:pt idx="13370">
                  <c:v>44.733333333333363</c:v>
                </c:pt>
                <c:pt idx="13371">
                  <c:v>44.736666666666558</c:v>
                </c:pt>
                <c:pt idx="13372">
                  <c:v>44.74</c:v>
                </c:pt>
                <c:pt idx="13373">
                  <c:v>44.743333333333332</c:v>
                </c:pt>
                <c:pt idx="13374">
                  <c:v>44.746666666666542</c:v>
                </c:pt>
                <c:pt idx="13375">
                  <c:v>44.75</c:v>
                </c:pt>
                <c:pt idx="13376">
                  <c:v>44.75333333333333</c:v>
                </c:pt>
                <c:pt idx="13377">
                  <c:v>44.756666666666526</c:v>
                </c:pt>
                <c:pt idx="13378">
                  <c:v>44.760000000000012</c:v>
                </c:pt>
                <c:pt idx="13379">
                  <c:v>44.763333333333392</c:v>
                </c:pt>
                <c:pt idx="13380">
                  <c:v>44.766666666666559</c:v>
                </c:pt>
                <c:pt idx="13381">
                  <c:v>44.77</c:v>
                </c:pt>
                <c:pt idx="13382">
                  <c:v>44.773333333333333</c:v>
                </c:pt>
                <c:pt idx="13383">
                  <c:v>44.77666666666655</c:v>
                </c:pt>
                <c:pt idx="13384">
                  <c:v>44.78</c:v>
                </c:pt>
                <c:pt idx="13385">
                  <c:v>44.783333333333331</c:v>
                </c:pt>
                <c:pt idx="13386">
                  <c:v>44.786666666666527</c:v>
                </c:pt>
                <c:pt idx="13387">
                  <c:v>44.790000000000013</c:v>
                </c:pt>
                <c:pt idx="13388">
                  <c:v>44.793333333333401</c:v>
                </c:pt>
                <c:pt idx="13389">
                  <c:v>44.796666666666567</c:v>
                </c:pt>
                <c:pt idx="13390">
                  <c:v>44.8</c:v>
                </c:pt>
                <c:pt idx="13391">
                  <c:v>44.803333333333335</c:v>
                </c:pt>
                <c:pt idx="13392">
                  <c:v>44.806666666666509</c:v>
                </c:pt>
                <c:pt idx="13393">
                  <c:v>44.81</c:v>
                </c:pt>
                <c:pt idx="13394">
                  <c:v>44.813333333333325</c:v>
                </c:pt>
                <c:pt idx="13395">
                  <c:v>44.816666666666492</c:v>
                </c:pt>
                <c:pt idx="13396">
                  <c:v>44.82</c:v>
                </c:pt>
                <c:pt idx="13397">
                  <c:v>44.823333333333331</c:v>
                </c:pt>
                <c:pt idx="13398">
                  <c:v>44.826666666666526</c:v>
                </c:pt>
                <c:pt idx="13399">
                  <c:v>44.83</c:v>
                </c:pt>
                <c:pt idx="13400">
                  <c:v>44.833333333333336</c:v>
                </c:pt>
                <c:pt idx="13401">
                  <c:v>44.83666666666651</c:v>
                </c:pt>
                <c:pt idx="13402">
                  <c:v>44.84</c:v>
                </c:pt>
                <c:pt idx="13403">
                  <c:v>44.843333333333334</c:v>
                </c:pt>
                <c:pt idx="13404">
                  <c:v>44.846666666666493</c:v>
                </c:pt>
                <c:pt idx="13405">
                  <c:v>44.85</c:v>
                </c:pt>
                <c:pt idx="13406">
                  <c:v>44.853333333333325</c:v>
                </c:pt>
                <c:pt idx="13407">
                  <c:v>44.856666666666484</c:v>
                </c:pt>
                <c:pt idx="13408">
                  <c:v>44.86</c:v>
                </c:pt>
                <c:pt idx="13409">
                  <c:v>44.863333333333337</c:v>
                </c:pt>
                <c:pt idx="13410">
                  <c:v>44.866666666666511</c:v>
                </c:pt>
                <c:pt idx="13411">
                  <c:v>44.87</c:v>
                </c:pt>
                <c:pt idx="13412">
                  <c:v>44.873333333333335</c:v>
                </c:pt>
                <c:pt idx="13413">
                  <c:v>44.876666666666509</c:v>
                </c:pt>
                <c:pt idx="13414">
                  <c:v>44.88</c:v>
                </c:pt>
                <c:pt idx="13415">
                  <c:v>44.883333333333326</c:v>
                </c:pt>
                <c:pt idx="13416">
                  <c:v>44.886666666666478</c:v>
                </c:pt>
                <c:pt idx="13417">
                  <c:v>44.89</c:v>
                </c:pt>
                <c:pt idx="13418">
                  <c:v>44.893333333333331</c:v>
                </c:pt>
                <c:pt idx="13419">
                  <c:v>44.896666666666526</c:v>
                </c:pt>
                <c:pt idx="13420">
                  <c:v>44.9</c:v>
                </c:pt>
                <c:pt idx="13421">
                  <c:v>44.903333333333336</c:v>
                </c:pt>
                <c:pt idx="13422">
                  <c:v>44.90666666666651</c:v>
                </c:pt>
                <c:pt idx="13423">
                  <c:v>44.91</c:v>
                </c:pt>
                <c:pt idx="13424">
                  <c:v>44.913333333333334</c:v>
                </c:pt>
                <c:pt idx="13425">
                  <c:v>44.916666666666494</c:v>
                </c:pt>
                <c:pt idx="13426">
                  <c:v>44.92</c:v>
                </c:pt>
                <c:pt idx="13427">
                  <c:v>44.923333333333332</c:v>
                </c:pt>
                <c:pt idx="13428">
                  <c:v>44.926666666666542</c:v>
                </c:pt>
                <c:pt idx="13429">
                  <c:v>44.93</c:v>
                </c:pt>
                <c:pt idx="13430">
                  <c:v>44.93333333333333</c:v>
                </c:pt>
                <c:pt idx="13431">
                  <c:v>44.936666666666511</c:v>
                </c:pt>
                <c:pt idx="13432">
                  <c:v>44.94</c:v>
                </c:pt>
                <c:pt idx="13433">
                  <c:v>44.943333333333335</c:v>
                </c:pt>
                <c:pt idx="13434">
                  <c:v>44.946666666666509</c:v>
                </c:pt>
                <c:pt idx="13435">
                  <c:v>44.95</c:v>
                </c:pt>
                <c:pt idx="13436">
                  <c:v>44.953333333333326</c:v>
                </c:pt>
                <c:pt idx="13437">
                  <c:v>44.956666666666486</c:v>
                </c:pt>
                <c:pt idx="13438">
                  <c:v>44.96</c:v>
                </c:pt>
                <c:pt idx="13439">
                  <c:v>44.963333333333331</c:v>
                </c:pt>
                <c:pt idx="13440">
                  <c:v>44.966666666666526</c:v>
                </c:pt>
                <c:pt idx="13441">
                  <c:v>44.97</c:v>
                </c:pt>
                <c:pt idx="13442">
                  <c:v>44.973333333333336</c:v>
                </c:pt>
                <c:pt idx="13443">
                  <c:v>44.97666666666651</c:v>
                </c:pt>
                <c:pt idx="13444">
                  <c:v>44.98</c:v>
                </c:pt>
                <c:pt idx="13445">
                  <c:v>44.983333333333334</c:v>
                </c:pt>
                <c:pt idx="13446">
                  <c:v>44.986666666666494</c:v>
                </c:pt>
                <c:pt idx="13447">
                  <c:v>44.99</c:v>
                </c:pt>
                <c:pt idx="13448">
                  <c:v>44.993333333333332</c:v>
                </c:pt>
                <c:pt idx="13449">
                  <c:v>44.996666666666542</c:v>
                </c:pt>
                <c:pt idx="13450">
                  <c:v>45</c:v>
                </c:pt>
                <c:pt idx="13451">
                  <c:v>45.00333333333333</c:v>
                </c:pt>
                <c:pt idx="13452">
                  <c:v>45.006666666666526</c:v>
                </c:pt>
                <c:pt idx="13453">
                  <c:v>45.01</c:v>
                </c:pt>
                <c:pt idx="13454">
                  <c:v>45.013333333333335</c:v>
                </c:pt>
                <c:pt idx="13455">
                  <c:v>45.016666666666509</c:v>
                </c:pt>
                <c:pt idx="13456">
                  <c:v>45.02</c:v>
                </c:pt>
                <c:pt idx="13457">
                  <c:v>45.023333333333333</c:v>
                </c:pt>
                <c:pt idx="13458">
                  <c:v>45.02666666666655</c:v>
                </c:pt>
                <c:pt idx="13459">
                  <c:v>45.03</c:v>
                </c:pt>
                <c:pt idx="13460">
                  <c:v>45.033333333333331</c:v>
                </c:pt>
                <c:pt idx="13461">
                  <c:v>45.036666666666527</c:v>
                </c:pt>
                <c:pt idx="13462">
                  <c:v>45.04</c:v>
                </c:pt>
                <c:pt idx="13463">
                  <c:v>45.043333333333337</c:v>
                </c:pt>
                <c:pt idx="13464">
                  <c:v>45.046666666666511</c:v>
                </c:pt>
                <c:pt idx="13465">
                  <c:v>45.05</c:v>
                </c:pt>
                <c:pt idx="13466">
                  <c:v>45.053333333333335</c:v>
                </c:pt>
                <c:pt idx="13467">
                  <c:v>45.056666666666509</c:v>
                </c:pt>
                <c:pt idx="13468">
                  <c:v>45.06</c:v>
                </c:pt>
                <c:pt idx="13469">
                  <c:v>45.063333333333333</c:v>
                </c:pt>
                <c:pt idx="13470">
                  <c:v>45.066666666666542</c:v>
                </c:pt>
                <c:pt idx="13471">
                  <c:v>45.07</c:v>
                </c:pt>
                <c:pt idx="13472">
                  <c:v>45.073333333333331</c:v>
                </c:pt>
                <c:pt idx="13473">
                  <c:v>45.076666666666526</c:v>
                </c:pt>
                <c:pt idx="13474">
                  <c:v>45.08</c:v>
                </c:pt>
                <c:pt idx="13475">
                  <c:v>45.083333333333336</c:v>
                </c:pt>
                <c:pt idx="13476">
                  <c:v>45.08666666666651</c:v>
                </c:pt>
                <c:pt idx="13477">
                  <c:v>45.09</c:v>
                </c:pt>
                <c:pt idx="13478">
                  <c:v>45.093333333333362</c:v>
                </c:pt>
                <c:pt idx="13479">
                  <c:v>45.09666666666655</c:v>
                </c:pt>
                <c:pt idx="13480">
                  <c:v>45.1</c:v>
                </c:pt>
                <c:pt idx="13481">
                  <c:v>45.103333333333332</c:v>
                </c:pt>
                <c:pt idx="13482">
                  <c:v>45.106666666666541</c:v>
                </c:pt>
                <c:pt idx="13483">
                  <c:v>45.11</c:v>
                </c:pt>
                <c:pt idx="13484">
                  <c:v>45.113333333333337</c:v>
                </c:pt>
                <c:pt idx="13485">
                  <c:v>45.116666666666511</c:v>
                </c:pt>
                <c:pt idx="13486">
                  <c:v>45.120000000000012</c:v>
                </c:pt>
                <c:pt idx="13487">
                  <c:v>45.123333333333363</c:v>
                </c:pt>
                <c:pt idx="13488">
                  <c:v>45.126666666666559</c:v>
                </c:pt>
                <c:pt idx="13489">
                  <c:v>45.13</c:v>
                </c:pt>
                <c:pt idx="13490">
                  <c:v>45.133333333333333</c:v>
                </c:pt>
                <c:pt idx="13491">
                  <c:v>45.136666666666535</c:v>
                </c:pt>
                <c:pt idx="13492">
                  <c:v>45.14</c:v>
                </c:pt>
                <c:pt idx="13493">
                  <c:v>45.143333333333331</c:v>
                </c:pt>
                <c:pt idx="13494">
                  <c:v>45.146666666666526</c:v>
                </c:pt>
                <c:pt idx="13495">
                  <c:v>45.15</c:v>
                </c:pt>
                <c:pt idx="13496">
                  <c:v>45.153333333333336</c:v>
                </c:pt>
                <c:pt idx="13497">
                  <c:v>45.15666666666651</c:v>
                </c:pt>
                <c:pt idx="13498">
                  <c:v>45.160000000000011</c:v>
                </c:pt>
                <c:pt idx="13499">
                  <c:v>45.163333333333362</c:v>
                </c:pt>
                <c:pt idx="13500">
                  <c:v>45.166666666666551</c:v>
                </c:pt>
                <c:pt idx="13501">
                  <c:v>45.17</c:v>
                </c:pt>
                <c:pt idx="13502">
                  <c:v>45.173333333333332</c:v>
                </c:pt>
                <c:pt idx="13503">
                  <c:v>45.176666666666542</c:v>
                </c:pt>
                <c:pt idx="13504">
                  <c:v>45.18</c:v>
                </c:pt>
                <c:pt idx="13505">
                  <c:v>45.18333333333333</c:v>
                </c:pt>
                <c:pt idx="13506">
                  <c:v>45.186666666666511</c:v>
                </c:pt>
                <c:pt idx="13507">
                  <c:v>45.190000000000012</c:v>
                </c:pt>
                <c:pt idx="13508">
                  <c:v>45.193333333333392</c:v>
                </c:pt>
                <c:pt idx="13509">
                  <c:v>45.196666666666559</c:v>
                </c:pt>
                <c:pt idx="13510">
                  <c:v>45.2</c:v>
                </c:pt>
                <c:pt idx="13511">
                  <c:v>45.203333333333333</c:v>
                </c:pt>
                <c:pt idx="13512">
                  <c:v>45.206666666666543</c:v>
                </c:pt>
                <c:pt idx="13513">
                  <c:v>45.21</c:v>
                </c:pt>
                <c:pt idx="13514">
                  <c:v>45.213333333333331</c:v>
                </c:pt>
                <c:pt idx="13515">
                  <c:v>45.216666666666526</c:v>
                </c:pt>
                <c:pt idx="13516">
                  <c:v>45.220000000000013</c:v>
                </c:pt>
                <c:pt idx="13517">
                  <c:v>45.223333333333393</c:v>
                </c:pt>
                <c:pt idx="13518">
                  <c:v>45.226666666666567</c:v>
                </c:pt>
                <c:pt idx="13519">
                  <c:v>45.230000000000011</c:v>
                </c:pt>
                <c:pt idx="13520">
                  <c:v>45.233333333333363</c:v>
                </c:pt>
                <c:pt idx="13521">
                  <c:v>45.236666666666558</c:v>
                </c:pt>
                <c:pt idx="13522">
                  <c:v>45.24</c:v>
                </c:pt>
                <c:pt idx="13523">
                  <c:v>45.243333333333332</c:v>
                </c:pt>
                <c:pt idx="13524">
                  <c:v>45.246666666666542</c:v>
                </c:pt>
                <c:pt idx="13525">
                  <c:v>45.25</c:v>
                </c:pt>
                <c:pt idx="13526">
                  <c:v>45.25333333333333</c:v>
                </c:pt>
                <c:pt idx="13527">
                  <c:v>45.256666666666526</c:v>
                </c:pt>
                <c:pt idx="13528">
                  <c:v>45.260000000000012</c:v>
                </c:pt>
                <c:pt idx="13529">
                  <c:v>45.263333333333392</c:v>
                </c:pt>
                <c:pt idx="13530">
                  <c:v>45.266666666666559</c:v>
                </c:pt>
                <c:pt idx="13531">
                  <c:v>45.27</c:v>
                </c:pt>
                <c:pt idx="13532">
                  <c:v>45.273333333333333</c:v>
                </c:pt>
                <c:pt idx="13533">
                  <c:v>45.27666666666655</c:v>
                </c:pt>
                <c:pt idx="13534">
                  <c:v>45.28</c:v>
                </c:pt>
                <c:pt idx="13535">
                  <c:v>45.283333333333331</c:v>
                </c:pt>
                <c:pt idx="13536">
                  <c:v>45.286666666666527</c:v>
                </c:pt>
                <c:pt idx="13537">
                  <c:v>45.290000000000013</c:v>
                </c:pt>
                <c:pt idx="13538">
                  <c:v>45.293333333333401</c:v>
                </c:pt>
                <c:pt idx="13539">
                  <c:v>45.296666666666567</c:v>
                </c:pt>
                <c:pt idx="13540">
                  <c:v>45.3</c:v>
                </c:pt>
                <c:pt idx="13541">
                  <c:v>45.303333333333335</c:v>
                </c:pt>
                <c:pt idx="13542">
                  <c:v>45.306666666666509</c:v>
                </c:pt>
                <c:pt idx="13543">
                  <c:v>45.31</c:v>
                </c:pt>
                <c:pt idx="13544">
                  <c:v>45.313333333333325</c:v>
                </c:pt>
                <c:pt idx="13545">
                  <c:v>45.316666666666492</c:v>
                </c:pt>
                <c:pt idx="13546">
                  <c:v>45.32</c:v>
                </c:pt>
                <c:pt idx="13547">
                  <c:v>45.323333333333331</c:v>
                </c:pt>
                <c:pt idx="13548">
                  <c:v>45.326666666666526</c:v>
                </c:pt>
                <c:pt idx="13549">
                  <c:v>45.33</c:v>
                </c:pt>
                <c:pt idx="13550">
                  <c:v>45.333333333333336</c:v>
                </c:pt>
                <c:pt idx="13551">
                  <c:v>45.33666666666651</c:v>
                </c:pt>
                <c:pt idx="13552">
                  <c:v>45.34</c:v>
                </c:pt>
                <c:pt idx="13553">
                  <c:v>45.343333333333334</c:v>
                </c:pt>
                <c:pt idx="13554">
                  <c:v>45.346666666666493</c:v>
                </c:pt>
                <c:pt idx="13555">
                  <c:v>45.35</c:v>
                </c:pt>
                <c:pt idx="13556">
                  <c:v>45.353333333333325</c:v>
                </c:pt>
                <c:pt idx="13557">
                  <c:v>45.356666666666484</c:v>
                </c:pt>
                <c:pt idx="13558">
                  <c:v>45.36</c:v>
                </c:pt>
                <c:pt idx="13559">
                  <c:v>45.363333333333337</c:v>
                </c:pt>
                <c:pt idx="13560">
                  <c:v>45.366666666666511</c:v>
                </c:pt>
                <c:pt idx="13561">
                  <c:v>45.37</c:v>
                </c:pt>
                <c:pt idx="13562">
                  <c:v>45.373333333333335</c:v>
                </c:pt>
                <c:pt idx="13563">
                  <c:v>45.376666666666509</c:v>
                </c:pt>
                <c:pt idx="13564">
                  <c:v>45.38</c:v>
                </c:pt>
                <c:pt idx="13565">
                  <c:v>45.383333333333326</c:v>
                </c:pt>
                <c:pt idx="13566">
                  <c:v>45.386666666666478</c:v>
                </c:pt>
                <c:pt idx="13567">
                  <c:v>45.39</c:v>
                </c:pt>
                <c:pt idx="13568">
                  <c:v>45.393333333333331</c:v>
                </c:pt>
                <c:pt idx="13569">
                  <c:v>45.396666666666526</c:v>
                </c:pt>
                <c:pt idx="13570">
                  <c:v>45.4</c:v>
                </c:pt>
                <c:pt idx="13571">
                  <c:v>45.403333333333336</c:v>
                </c:pt>
                <c:pt idx="13572">
                  <c:v>45.40666666666651</c:v>
                </c:pt>
                <c:pt idx="13573">
                  <c:v>45.41</c:v>
                </c:pt>
                <c:pt idx="13574">
                  <c:v>45.413333333333334</c:v>
                </c:pt>
                <c:pt idx="13575">
                  <c:v>45.416666666666494</c:v>
                </c:pt>
                <c:pt idx="13576">
                  <c:v>45.42</c:v>
                </c:pt>
                <c:pt idx="13577">
                  <c:v>45.423333333333332</c:v>
                </c:pt>
                <c:pt idx="13578">
                  <c:v>45.426666666666542</c:v>
                </c:pt>
                <c:pt idx="13579">
                  <c:v>45.43</c:v>
                </c:pt>
                <c:pt idx="13580">
                  <c:v>45.43333333333333</c:v>
                </c:pt>
                <c:pt idx="13581">
                  <c:v>45.436666666666511</c:v>
                </c:pt>
                <c:pt idx="13582">
                  <c:v>45.44</c:v>
                </c:pt>
                <c:pt idx="13583">
                  <c:v>45.443333333333335</c:v>
                </c:pt>
                <c:pt idx="13584">
                  <c:v>45.446666666666509</c:v>
                </c:pt>
                <c:pt idx="13585">
                  <c:v>45.45</c:v>
                </c:pt>
                <c:pt idx="13586">
                  <c:v>45.453333333333326</c:v>
                </c:pt>
                <c:pt idx="13587">
                  <c:v>45.456666666666486</c:v>
                </c:pt>
                <c:pt idx="13588">
                  <c:v>45.46</c:v>
                </c:pt>
                <c:pt idx="13589">
                  <c:v>45.463333333333331</c:v>
                </c:pt>
                <c:pt idx="13590">
                  <c:v>45.466666666666526</c:v>
                </c:pt>
                <c:pt idx="13591">
                  <c:v>45.47</c:v>
                </c:pt>
                <c:pt idx="13592">
                  <c:v>45.473333333333336</c:v>
                </c:pt>
                <c:pt idx="13593">
                  <c:v>45.47666666666651</c:v>
                </c:pt>
                <c:pt idx="13594">
                  <c:v>45.48</c:v>
                </c:pt>
                <c:pt idx="13595">
                  <c:v>45.483333333333334</c:v>
                </c:pt>
                <c:pt idx="13596">
                  <c:v>45.486666666666494</c:v>
                </c:pt>
                <c:pt idx="13597">
                  <c:v>45.49</c:v>
                </c:pt>
                <c:pt idx="13598">
                  <c:v>45.493333333333332</c:v>
                </c:pt>
                <c:pt idx="13599">
                  <c:v>45.496666666666542</c:v>
                </c:pt>
                <c:pt idx="13600">
                  <c:v>45.5</c:v>
                </c:pt>
                <c:pt idx="13601">
                  <c:v>45.50333333333333</c:v>
                </c:pt>
                <c:pt idx="13602">
                  <c:v>45.506666666666526</c:v>
                </c:pt>
                <c:pt idx="13603">
                  <c:v>45.51</c:v>
                </c:pt>
                <c:pt idx="13604">
                  <c:v>45.513333333333335</c:v>
                </c:pt>
                <c:pt idx="13605">
                  <c:v>45.516666666666509</c:v>
                </c:pt>
                <c:pt idx="13606">
                  <c:v>45.52</c:v>
                </c:pt>
                <c:pt idx="13607">
                  <c:v>45.523333333333333</c:v>
                </c:pt>
                <c:pt idx="13608">
                  <c:v>45.52666666666655</c:v>
                </c:pt>
                <c:pt idx="13609">
                  <c:v>45.53</c:v>
                </c:pt>
                <c:pt idx="13610">
                  <c:v>45.533333333333331</c:v>
                </c:pt>
                <c:pt idx="13611">
                  <c:v>45.536666666666527</c:v>
                </c:pt>
                <c:pt idx="13612">
                  <c:v>45.54</c:v>
                </c:pt>
                <c:pt idx="13613">
                  <c:v>45.543333333333337</c:v>
                </c:pt>
                <c:pt idx="13614">
                  <c:v>45.546666666666511</c:v>
                </c:pt>
                <c:pt idx="13615">
                  <c:v>45.55</c:v>
                </c:pt>
                <c:pt idx="13616">
                  <c:v>45.553333333333335</c:v>
                </c:pt>
                <c:pt idx="13617">
                  <c:v>45.556666666666509</c:v>
                </c:pt>
                <c:pt idx="13618">
                  <c:v>45.56</c:v>
                </c:pt>
                <c:pt idx="13619">
                  <c:v>45.563333333333333</c:v>
                </c:pt>
                <c:pt idx="13620">
                  <c:v>45.566666666666542</c:v>
                </c:pt>
                <c:pt idx="13621">
                  <c:v>45.57</c:v>
                </c:pt>
                <c:pt idx="13622">
                  <c:v>45.573333333333331</c:v>
                </c:pt>
                <c:pt idx="13623">
                  <c:v>45.576666666666526</c:v>
                </c:pt>
                <c:pt idx="13624">
                  <c:v>45.58</c:v>
                </c:pt>
                <c:pt idx="13625">
                  <c:v>45.583333333333336</c:v>
                </c:pt>
                <c:pt idx="13626">
                  <c:v>45.58666666666651</c:v>
                </c:pt>
                <c:pt idx="13627">
                  <c:v>45.59</c:v>
                </c:pt>
                <c:pt idx="13628">
                  <c:v>45.593333333333362</c:v>
                </c:pt>
                <c:pt idx="13629">
                  <c:v>45.59666666666655</c:v>
                </c:pt>
                <c:pt idx="13630">
                  <c:v>45.6</c:v>
                </c:pt>
                <c:pt idx="13631">
                  <c:v>45.603333333333332</c:v>
                </c:pt>
                <c:pt idx="13632">
                  <c:v>45.606666666666541</c:v>
                </c:pt>
                <c:pt idx="13633">
                  <c:v>45.61</c:v>
                </c:pt>
                <c:pt idx="13634">
                  <c:v>45.613333333333337</c:v>
                </c:pt>
                <c:pt idx="13635">
                  <c:v>45.616666666666511</c:v>
                </c:pt>
                <c:pt idx="13636">
                  <c:v>45.620000000000012</c:v>
                </c:pt>
                <c:pt idx="13637">
                  <c:v>45.623333333333363</c:v>
                </c:pt>
                <c:pt idx="13638">
                  <c:v>45.626666666666559</c:v>
                </c:pt>
                <c:pt idx="13639">
                  <c:v>45.63</c:v>
                </c:pt>
                <c:pt idx="13640">
                  <c:v>45.633333333333333</c:v>
                </c:pt>
                <c:pt idx="13641">
                  <c:v>45.636666666666535</c:v>
                </c:pt>
                <c:pt idx="13642">
                  <c:v>45.64</c:v>
                </c:pt>
                <c:pt idx="13643">
                  <c:v>45.643333333333331</c:v>
                </c:pt>
                <c:pt idx="13644">
                  <c:v>45.646666666666526</c:v>
                </c:pt>
                <c:pt idx="13645">
                  <c:v>45.65</c:v>
                </c:pt>
                <c:pt idx="13646">
                  <c:v>45.653333333333336</c:v>
                </c:pt>
                <c:pt idx="13647">
                  <c:v>45.65666666666651</c:v>
                </c:pt>
                <c:pt idx="13648">
                  <c:v>45.660000000000011</c:v>
                </c:pt>
                <c:pt idx="13649">
                  <c:v>45.663333333333362</c:v>
                </c:pt>
                <c:pt idx="13650">
                  <c:v>45.666666666666551</c:v>
                </c:pt>
                <c:pt idx="13651">
                  <c:v>45.67</c:v>
                </c:pt>
                <c:pt idx="13652">
                  <c:v>45.673333333333332</c:v>
                </c:pt>
                <c:pt idx="13653">
                  <c:v>45.676666666666542</c:v>
                </c:pt>
                <c:pt idx="13654">
                  <c:v>45.68</c:v>
                </c:pt>
                <c:pt idx="13655">
                  <c:v>45.68333333333333</c:v>
                </c:pt>
                <c:pt idx="13656">
                  <c:v>45.686666666666511</c:v>
                </c:pt>
                <c:pt idx="13657">
                  <c:v>45.690000000000012</c:v>
                </c:pt>
                <c:pt idx="13658">
                  <c:v>45.693333333333392</c:v>
                </c:pt>
                <c:pt idx="13659">
                  <c:v>45.696666666666559</c:v>
                </c:pt>
                <c:pt idx="13660">
                  <c:v>45.7</c:v>
                </c:pt>
                <c:pt idx="13661">
                  <c:v>45.703333333333333</c:v>
                </c:pt>
                <c:pt idx="13662">
                  <c:v>45.706666666666543</c:v>
                </c:pt>
                <c:pt idx="13663">
                  <c:v>45.71</c:v>
                </c:pt>
                <c:pt idx="13664">
                  <c:v>45.713333333333331</c:v>
                </c:pt>
                <c:pt idx="13665">
                  <c:v>45.716666666666526</c:v>
                </c:pt>
                <c:pt idx="13666">
                  <c:v>45.720000000000013</c:v>
                </c:pt>
                <c:pt idx="13667">
                  <c:v>45.723333333333393</c:v>
                </c:pt>
                <c:pt idx="13668">
                  <c:v>45.726666666666567</c:v>
                </c:pt>
                <c:pt idx="13669">
                  <c:v>45.730000000000011</c:v>
                </c:pt>
                <c:pt idx="13670">
                  <c:v>45.733333333333363</c:v>
                </c:pt>
                <c:pt idx="13671">
                  <c:v>45.736666666666558</c:v>
                </c:pt>
                <c:pt idx="13672">
                  <c:v>45.74</c:v>
                </c:pt>
                <c:pt idx="13673">
                  <c:v>45.743333333333332</c:v>
                </c:pt>
                <c:pt idx="13674">
                  <c:v>45.746666666666542</c:v>
                </c:pt>
                <c:pt idx="13675">
                  <c:v>45.75</c:v>
                </c:pt>
                <c:pt idx="13676">
                  <c:v>45.75333333333333</c:v>
                </c:pt>
                <c:pt idx="13677">
                  <c:v>45.756666666666526</c:v>
                </c:pt>
                <c:pt idx="13678">
                  <c:v>45.760000000000012</c:v>
                </c:pt>
                <c:pt idx="13679">
                  <c:v>45.763333333333392</c:v>
                </c:pt>
                <c:pt idx="13680">
                  <c:v>45.766666666666559</c:v>
                </c:pt>
                <c:pt idx="13681">
                  <c:v>45.77</c:v>
                </c:pt>
                <c:pt idx="13682">
                  <c:v>45.773333333333333</c:v>
                </c:pt>
                <c:pt idx="13683">
                  <c:v>45.77666666666655</c:v>
                </c:pt>
                <c:pt idx="13684">
                  <c:v>45.78</c:v>
                </c:pt>
                <c:pt idx="13685">
                  <c:v>45.783333333333331</c:v>
                </c:pt>
                <c:pt idx="13686">
                  <c:v>45.786666666666527</c:v>
                </c:pt>
                <c:pt idx="13687">
                  <c:v>45.790000000000013</c:v>
                </c:pt>
                <c:pt idx="13688">
                  <c:v>45.793333333333401</c:v>
                </c:pt>
                <c:pt idx="13689">
                  <c:v>45.796666666666567</c:v>
                </c:pt>
                <c:pt idx="13690">
                  <c:v>45.8</c:v>
                </c:pt>
                <c:pt idx="13691">
                  <c:v>45.803333333333335</c:v>
                </c:pt>
                <c:pt idx="13692">
                  <c:v>45.806666666666509</c:v>
                </c:pt>
                <c:pt idx="13693">
                  <c:v>45.81</c:v>
                </c:pt>
                <c:pt idx="13694">
                  <c:v>45.813333333333325</c:v>
                </c:pt>
                <c:pt idx="13695">
                  <c:v>45.816666666666492</c:v>
                </c:pt>
                <c:pt idx="13696">
                  <c:v>45.82</c:v>
                </c:pt>
                <c:pt idx="13697">
                  <c:v>45.823333333333331</c:v>
                </c:pt>
                <c:pt idx="13698">
                  <c:v>45.826666666666526</c:v>
                </c:pt>
                <c:pt idx="13699">
                  <c:v>45.83</c:v>
                </c:pt>
                <c:pt idx="13700">
                  <c:v>45.833333333333336</c:v>
                </c:pt>
                <c:pt idx="13701">
                  <c:v>45.83666666666651</c:v>
                </c:pt>
                <c:pt idx="13702">
                  <c:v>45.84</c:v>
                </c:pt>
                <c:pt idx="13703">
                  <c:v>45.843333333333334</c:v>
                </c:pt>
                <c:pt idx="13704">
                  <c:v>45.846666666666493</c:v>
                </c:pt>
                <c:pt idx="13705">
                  <c:v>45.85</c:v>
                </c:pt>
                <c:pt idx="13706">
                  <c:v>45.853333333333325</c:v>
                </c:pt>
                <c:pt idx="13707">
                  <c:v>45.856666666666484</c:v>
                </c:pt>
                <c:pt idx="13708">
                  <c:v>45.86</c:v>
                </c:pt>
                <c:pt idx="13709">
                  <c:v>45.863333333333337</c:v>
                </c:pt>
                <c:pt idx="13710">
                  <c:v>45.866666666666511</c:v>
                </c:pt>
                <c:pt idx="13711">
                  <c:v>45.87</c:v>
                </c:pt>
                <c:pt idx="13712">
                  <c:v>45.873333333333335</c:v>
                </c:pt>
                <c:pt idx="13713">
                  <c:v>45.876666666666509</c:v>
                </c:pt>
                <c:pt idx="13714">
                  <c:v>45.88</c:v>
                </c:pt>
                <c:pt idx="13715">
                  <c:v>45.883333333333326</c:v>
                </c:pt>
                <c:pt idx="13716">
                  <c:v>45.886666666666478</c:v>
                </c:pt>
                <c:pt idx="13717">
                  <c:v>45.89</c:v>
                </c:pt>
                <c:pt idx="13718">
                  <c:v>45.893333333333331</c:v>
                </c:pt>
                <c:pt idx="13719">
                  <c:v>45.896666666666526</c:v>
                </c:pt>
                <c:pt idx="13720">
                  <c:v>45.9</c:v>
                </c:pt>
                <c:pt idx="13721">
                  <c:v>45.903333333333336</c:v>
                </c:pt>
                <c:pt idx="13722">
                  <c:v>45.90666666666651</c:v>
                </c:pt>
                <c:pt idx="13723">
                  <c:v>45.91</c:v>
                </c:pt>
                <c:pt idx="13724">
                  <c:v>45.913333333333334</c:v>
                </c:pt>
                <c:pt idx="13725">
                  <c:v>45.916666666666494</c:v>
                </c:pt>
                <c:pt idx="13726">
                  <c:v>45.92</c:v>
                </c:pt>
                <c:pt idx="13727">
                  <c:v>45.923333333333332</c:v>
                </c:pt>
                <c:pt idx="13728">
                  <c:v>45.926666666666542</c:v>
                </c:pt>
                <c:pt idx="13729">
                  <c:v>45.93</c:v>
                </c:pt>
                <c:pt idx="13730">
                  <c:v>45.93333333333333</c:v>
                </c:pt>
                <c:pt idx="13731">
                  <c:v>45.936666666666511</c:v>
                </c:pt>
                <c:pt idx="13732">
                  <c:v>45.94</c:v>
                </c:pt>
                <c:pt idx="13733">
                  <c:v>45.943333333333335</c:v>
                </c:pt>
                <c:pt idx="13734">
                  <c:v>45.946666666666509</c:v>
                </c:pt>
                <c:pt idx="13735">
                  <c:v>45.95</c:v>
                </c:pt>
                <c:pt idx="13736">
                  <c:v>45.953333333333326</c:v>
                </c:pt>
                <c:pt idx="13737">
                  <c:v>45.956666666666486</c:v>
                </c:pt>
                <c:pt idx="13738">
                  <c:v>45.96</c:v>
                </c:pt>
                <c:pt idx="13739">
                  <c:v>45.963333333333331</c:v>
                </c:pt>
                <c:pt idx="13740">
                  <c:v>45.966666666666526</c:v>
                </c:pt>
                <c:pt idx="13741">
                  <c:v>45.97</c:v>
                </c:pt>
                <c:pt idx="13742">
                  <c:v>45.973333333333336</c:v>
                </c:pt>
                <c:pt idx="13743">
                  <c:v>45.97666666666651</c:v>
                </c:pt>
                <c:pt idx="13744">
                  <c:v>45.98</c:v>
                </c:pt>
                <c:pt idx="13745">
                  <c:v>45.983333333333334</c:v>
                </c:pt>
                <c:pt idx="13746">
                  <c:v>45.986666666666494</c:v>
                </c:pt>
                <c:pt idx="13747">
                  <c:v>45.99</c:v>
                </c:pt>
                <c:pt idx="13748">
                  <c:v>45.993333333333332</c:v>
                </c:pt>
                <c:pt idx="13749">
                  <c:v>45.996666666666542</c:v>
                </c:pt>
                <c:pt idx="13750">
                  <c:v>46</c:v>
                </c:pt>
                <c:pt idx="13751">
                  <c:v>46.00333333333333</c:v>
                </c:pt>
                <c:pt idx="13752">
                  <c:v>46.006666666666526</c:v>
                </c:pt>
                <c:pt idx="13753">
                  <c:v>46.01</c:v>
                </c:pt>
                <c:pt idx="13754">
                  <c:v>46.013333333333335</c:v>
                </c:pt>
                <c:pt idx="13755">
                  <c:v>46.016666666666509</c:v>
                </c:pt>
                <c:pt idx="13756">
                  <c:v>46.02</c:v>
                </c:pt>
                <c:pt idx="13757">
                  <c:v>46.023333333333333</c:v>
                </c:pt>
                <c:pt idx="13758">
                  <c:v>46.02666666666655</c:v>
                </c:pt>
                <c:pt idx="13759">
                  <c:v>46.03</c:v>
                </c:pt>
                <c:pt idx="13760">
                  <c:v>46.033333333333331</c:v>
                </c:pt>
                <c:pt idx="13761">
                  <c:v>46.036666666666527</c:v>
                </c:pt>
                <c:pt idx="13762">
                  <c:v>46.04</c:v>
                </c:pt>
                <c:pt idx="13763">
                  <c:v>46.043333333333337</c:v>
                </c:pt>
                <c:pt idx="13764">
                  <c:v>46.046666666666511</c:v>
                </c:pt>
                <c:pt idx="13765">
                  <c:v>46.05</c:v>
                </c:pt>
                <c:pt idx="13766">
                  <c:v>46.053333333333335</c:v>
                </c:pt>
                <c:pt idx="13767">
                  <c:v>46.056666666666509</c:v>
                </c:pt>
                <c:pt idx="13768">
                  <c:v>46.06</c:v>
                </c:pt>
                <c:pt idx="13769">
                  <c:v>46.063333333333333</c:v>
                </c:pt>
                <c:pt idx="13770">
                  <c:v>46.066666666666542</c:v>
                </c:pt>
                <c:pt idx="13771">
                  <c:v>46.07</c:v>
                </c:pt>
                <c:pt idx="13772">
                  <c:v>46.073333333333331</c:v>
                </c:pt>
                <c:pt idx="13773">
                  <c:v>46.076666666666526</c:v>
                </c:pt>
                <c:pt idx="13774">
                  <c:v>46.08</c:v>
                </c:pt>
                <c:pt idx="13775">
                  <c:v>46.083333333333336</c:v>
                </c:pt>
                <c:pt idx="13776">
                  <c:v>46.08666666666651</c:v>
                </c:pt>
                <c:pt idx="13777">
                  <c:v>46.09</c:v>
                </c:pt>
                <c:pt idx="13778">
                  <c:v>46.093333333333362</c:v>
                </c:pt>
                <c:pt idx="13779">
                  <c:v>46.09666666666655</c:v>
                </c:pt>
                <c:pt idx="13780">
                  <c:v>46.1</c:v>
                </c:pt>
                <c:pt idx="13781">
                  <c:v>46.103333333333332</c:v>
                </c:pt>
                <c:pt idx="13782">
                  <c:v>46.106666666666541</c:v>
                </c:pt>
                <c:pt idx="13783">
                  <c:v>46.11</c:v>
                </c:pt>
                <c:pt idx="13784">
                  <c:v>46.113333333333337</c:v>
                </c:pt>
                <c:pt idx="13785">
                  <c:v>46.116666666666511</c:v>
                </c:pt>
                <c:pt idx="13786">
                  <c:v>46.120000000000012</c:v>
                </c:pt>
                <c:pt idx="13787">
                  <c:v>46.123333333333363</c:v>
                </c:pt>
                <c:pt idx="13788">
                  <c:v>46.126666666666559</c:v>
                </c:pt>
                <c:pt idx="13789">
                  <c:v>46.13</c:v>
                </c:pt>
                <c:pt idx="13790">
                  <c:v>46.133333333333333</c:v>
                </c:pt>
                <c:pt idx="13791">
                  <c:v>46.136666666666535</c:v>
                </c:pt>
                <c:pt idx="13792">
                  <c:v>46.14</c:v>
                </c:pt>
                <c:pt idx="13793">
                  <c:v>46.143333333333331</c:v>
                </c:pt>
                <c:pt idx="13794">
                  <c:v>46.146666666666526</c:v>
                </c:pt>
                <c:pt idx="13795">
                  <c:v>46.15</c:v>
                </c:pt>
                <c:pt idx="13796">
                  <c:v>46.153333333333336</c:v>
                </c:pt>
                <c:pt idx="13797">
                  <c:v>46.15666666666651</c:v>
                </c:pt>
                <c:pt idx="13798">
                  <c:v>46.160000000000011</c:v>
                </c:pt>
                <c:pt idx="13799">
                  <c:v>46.163333333333362</c:v>
                </c:pt>
                <c:pt idx="13800">
                  <c:v>46.166666666666551</c:v>
                </c:pt>
                <c:pt idx="13801">
                  <c:v>46.17</c:v>
                </c:pt>
                <c:pt idx="13802">
                  <c:v>46.173333333333332</c:v>
                </c:pt>
                <c:pt idx="13803">
                  <c:v>46.176666666666542</c:v>
                </c:pt>
                <c:pt idx="13804">
                  <c:v>46.18</c:v>
                </c:pt>
                <c:pt idx="13805">
                  <c:v>46.18333333333333</c:v>
                </c:pt>
                <c:pt idx="13806">
                  <c:v>46.186666666666511</c:v>
                </c:pt>
                <c:pt idx="13807">
                  <c:v>46.190000000000012</c:v>
                </c:pt>
                <c:pt idx="13808">
                  <c:v>46.193333333333392</c:v>
                </c:pt>
                <c:pt idx="13809">
                  <c:v>46.196666666666559</c:v>
                </c:pt>
                <c:pt idx="13810">
                  <c:v>46.2</c:v>
                </c:pt>
                <c:pt idx="13811">
                  <c:v>46.203333333333333</c:v>
                </c:pt>
                <c:pt idx="13812">
                  <c:v>46.206666666666543</c:v>
                </c:pt>
                <c:pt idx="13813">
                  <c:v>46.21</c:v>
                </c:pt>
                <c:pt idx="13814">
                  <c:v>46.213333333333331</c:v>
                </c:pt>
                <c:pt idx="13815">
                  <c:v>46.216666666666526</c:v>
                </c:pt>
                <c:pt idx="13816">
                  <c:v>46.220000000000013</c:v>
                </c:pt>
                <c:pt idx="13817">
                  <c:v>46.223333333333393</c:v>
                </c:pt>
                <c:pt idx="13818">
                  <c:v>46.226666666666567</c:v>
                </c:pt>
                <c:pt idx="13819">
                  <c:v>46.230000000000011</c:v>
                </c:pt>
                <c:pt idx="13820">
                  <c:v>46.233333333333363</c:v>
                </c:pt>
                <c:pt idx="13821">
                  <c:v>46.236666666666558</c:v>
                </c:pt>
                <c:pt idx="13822">
                  <c:v>46.24</c:v>
                </c:pt>
                <c:pt idx="13823">
                  <c:v>46.243333333333332</c:v>
                </c:pt>
                <c:pt idx="13824">
                  <c:v>46.246666666666542</c:v>
                </c:pt>
                <c:pt idx="13825">
                  <c:v>46.25</c:v>
                </c:pt>
                <c:pt idx="13826">
                  <c:v>46.25333333333333</c:v>
                </c:pt>
                <c:pt idx="13827">
                  <c:v>46.256666666666526</c:v>
                </c:pt>
                <c:pt idx="13828">
                  <c:v>46.260000000000012</c:v>
                </c:pt>
                <c:pt idx="13829">
                  <c:v>46.263333333333392</c:v>
                </c:pt>
                <c:pt idx="13830">
                  <c:v>46.266666666666559</c:v>
                </c:pt>
                <c:pt idx="13831">
                  <c:v>46.27</c:v>
                </c:pt>
                <c:pt idx="13832">
                  <c:v>46.273333333333333</c:v>
                </c:pt>
                <c:pt idx="13833">
                  <c:v>46.27666666666655</c:v>
                </c:pt>
                <c:pt idx="13834">
                  <c:v>46.28</c:v>
                </c:pt>
                <c:pt idx="13835">
                  <c:v>46.283333333333331</c:v>
                </c:pt>
                <c:pt idx="13836">
                  <c:v>46.286666666666527</c:v>
                </c:pt>
                <c:pt idx="13837">
                  <c:v>46.290000000000013</c:v>
                </c:pt>
                <c:pt idx="13838">
                  <c:v>46.293333333333401</c:v>
                </c:pt>
                <c:pt idx="13839">
                  <c:v>46.296666666666567</c:v>
                </c:pt>
                <c:pt idx="13840">
                  <c:v>46.3</c:v>
                </c:pt>
                <c:pt idx="13841">
                  <c:v>46.303333333333335</c:v>
                </c:pt>
                <c:pt idx="13842">
                  <c:v>46.306666666666509</c:v>
                </c:pt>
                <c:pt idx="13843">
                  <c:v>46.31</c:v>
                </c:pt>
                <c:pt idx="13844">
                  <c:v>46.313333333333325</c:v>
                </c:pt>
                <c:pt idx="13845">
                  <c:v>46.316666666666492</c:v>
                </c:pt>
                <c:pt idx="13846">
                  <c:v>46.32</c:v>
                </c:pt>
                <c:pt idx="13847">
                  <c:v>46.323333333333331</c:v>
                </c:pt>
                <c:pt idx="13848">
                  <c:v>46.326666666666526</c:v>
                </c:pt>
                <c:pt idx="13849">
                  <c:v>46.33</c:v>
                </c:pt>
                <c:pt idx="13850">
                  <c:v>46.333333333333336</c:v>
                </c:pt>
                <c:pt idx="13851">
                  <c:v>46.33666666666651</c:v>
                </c:pt>
                <c:pt idx="13852">
                  <c:v>46.34</c:v>
                </c:pt>
                <c:pt idx="13853">
                  <c:v>46.343333333333334</c:v>
                </c:pt>
                <c:pt idx="13854">
                  <c:v>46.346666666666493</c:v>
                </c:pt>
                <c:pt idx="13855">
                  <c:v>46.35</c:v>
                </c:pt>
                <c:pt idx="13856">
                  <c:v>46.353333333333325</c:v>
                </c:pt>
                <c:pt idx="13857">
                  <c:v>46.356666666666484</c:v>
                </c:pt>
                <c:pt idx="13858">
                  <c:v>46.36</c:v>
                </c:pt>
                <c:pt idx="13859">
                  <c:v>46.363333333333337</c:v>
                </c:pt>
                <c:pt idx="13860">
                  <c:v>46.366666666666511</c:v>
                </c:pt>
                <c:pt idx="13861">
                  <c:v>46.37</c:v>
                </c:pt>
                <c:pt idx="13862">
                  <c:v>46.373333333333335</c:v>
                </c:pt>
                <c:pt idx="13863">
                  <c:v>46.376666666666509</c:v>
                </c:pt>
                <c:pt idx="13864">
                  <c:v>46.38</c:v>
                </c:pt>
                <c:pt idx="13865">
                  <c:v>46.383333333333326</c:v>
                </c:pt>
                <c:pt idx="13866">
                  <c:v>46.386666666666478</c:v>
                </c:pt>
                <c:pt idx="13867">
                  <c:v>46.39</c:v>
                </c:pt>
                <c:pt idx="13868">
                  <c:v>46.393333333333331</c:v>
                </c:pt>
                <c:pt idx="13869">
                  <c:v>46.396666666666526</c:v>
                </c:pt>
                <c:pt idx="13870">
                  <c:v>46.4</c:v>
                </c:pt>
                <c:pt idx="13871">
                  <c:v>46.403333333333336</c:v>
                </c:pt>
                <c:pt idx="13872">
                  <c:v>46.40666666666651</c:v>
                </c:pt>
                <c:pt idx="13873">
                  <c:v>46.41</c:v>
                </c:pt>
                <c:pt idx="13874">
                  <c:v>46.413333333333334</c:v>
                </c:pt>
                <c:pt idx="13875">
                  <c:v>46.416666666666494</c:v>
                </c:pt>
                <c:pt idx="13876">
                  <c:v>46.42</c:v>
                </c:pt>
                <c:pt idx="13877">
                  <c:v>46.423333333333332</c:v>
                </c:pt>
                <c:pt idx="13878">
                  <c:v>46.426666666666542</c:v>
                </c:pt>
                <c:pt idx="13879">
                  <c:v>46.43</c:v>
                </c:pt>
                <c:pt idx="13880">
                  <c:v>46.43333333333333</c:v>
                </c:pt>
                <c:pt idx="13881">
                  <c:v>46.436666666666511</c:v>
                </c:pt>
                <c:pt idx="13882">
                  <c:v>46.44</c:v>
                </c:pt>
                <c:pt idx="13883">
                  <c:v>46.443333333333335</c:v>
                </c:pt>
                <c:pt idx="13884">
                  <c:v>46.446666666666509</c:v>
                </c:pt>
                <c:pt idx="13885">
                  <c:v>46.45</c:v>
                </c:pt>
                <c:pt idx="13886">
                  <c:v>46.453333333333326</c:v>
                </c:pt>
                <c:pt idx="13887">
                  <c:v>46.456666666666486</c:v>
                </c:pt>
                <c:pt idx="13888">
                  <c:v>46.46</c:v>
                </c:pt>
                <c:pt idx="13889">
                  <c:v>46.463333333333331</c:v>
                </c:pt>
                <c:pt idx="13890">
                  <c:v>46.466666666666526</c:v>
                </c:pt>
                <c:pt idx="13891">
                  <c:v>46.47</c:v>
                </c:pt>
                <c:pt idx="13892">
                  <c:v>46.473333333333336</c:v>
                </c:pt>
                <c:pt idx="13893">
                  <c:v>46.47666666666651</c:v>
                </c:pt>
                <c:pt idx="13894">
                  <c:v>46.48</c:v>
                </c:pt>
                <c:pt idx="13895">
                  <c:v>46.483333333333334</c:v>
                </c:pt>
                <c:pt idx="13896">
                  <c:v>46.486666666666494</c:v>
                </c:pt>
                <c:pt idx="13897">
                  <c:v>46.49</c:v>
                </c:pt>
                <c:pt idx="13898">
                  <c:v>46.493333333333332</c:v>
                </c:pt>
                <c:pt idx="13899">
                  <c:v>46.496666666666542</c:v>
                </c:pt>
                <c:pt idx="13900">
                  <c:v>46.5</c:v>
                </c:pt>
                <c:pt idx="13901">
                  <c:v>46.50333333333333</c:v>
                </c:pt>
                <c:pt idx="13902">
                  <c:v>46.506666666666526</c:v>
                </c:pt>
                <c:pt idx="13903">
                  <c:v>46.51</c:v>
                </c:pt>
                <c:pt idx="13904">
                  <c:v>46.513333333333335</c:v>
                </c:pt>
                <c:pt idx="13905">
                  <c:v>46.516666666666509</c:v>
                </c:pt>
                <c:pt idx="13906">
                  <c:v>46.52</c:v>
                </c:pt>
                <c:pt idx="13907">
                  <c:v>46.523333333333333</c:v>
                </c:pt>
                <c:pt idx="13908">
                  <c:v>46.52666666666655</c:v>
                </c:pt>
                <c:pt idx="13909">
                  <c:v>46.53</c:v>
                </c:pt>
                <c:pt idx="13910">
                  <c:v>46.533333333333331</c:v>
                </c:pt>
                <c:pt idx="13911">
                  <c:v>46.536666666666527</c:v>
                </c:pt>
                <c:pt idx="13912">
                  <c:v>46.54</c:v>
                </c:pt>
                <c:pt idx="13913">
                  <c:v>46.543333333333337</c:v>
                </c:pt>
                <c:pt idx="13914">
                  <c:v>46.546666666666511</c:v>
                </c:pt>
                <c:pt idx="13915">
                  <c:v>46.55</c:v>
                </c:pt>
                <c:pt idx="13916">
                  <c:v>46.553333333333335</c:v>
                </c:pt>
                <c:pt idx="13917">
                  <c:v>46.556666666666509</c:v>
                </c:pt>
                <c:pt idx="13918">
                  <c:v>46.56</c:v>
                </c:pt>
                <c:pt idx="13919">
                  <c:v>46.563333333333333</c:v>
                </c:pt>
                <c:pt idx="13920">
                  <c:v>46.566666666666542</c:v>
                </c:pt>
                <c:pt idx="13921">
                  <c:v>46.57</c:v>
                </c:pt>
                <c:pt idx="13922">
                  <c:v>46.573333333333331</c:v>
                </c:pt>
                <c:pt idx="13923">
                  <c:v>46.576666666666526</c:v>
                </c:pt>
                <c:pt idx="13924">
                  <c:v>46.58</c:v>
                </c:pt>
                <c:pt idx="13925">
                  <c:v>46.583333333333336</c:v>
                </c:pt>
                <c:pt idx="13926">
                  <c:v>46.58666666666651</c:v>
                </c:pt>
                <c:pt idx="13927">
                  <c:v>46.59</c:v>
                </c:pt>
                <c:pt idx="13928">
                  <c:v>46.593333333333362</c:v>
                </c:pt>
                <c:pt idx="13929">
                  <c:v>46.59666666666655</c:v>
                </c:pt>
                <c:pt idx="13930">
                  <c:v>46.6</c:v>
                </c:pt>
                <c:pt idx="13931">
                  <c:v>46.603333333333332</c:v>
                </c:pt>
                <c:pt idx="13932">
                  <c:v>46.606666666666541</c:v>
                </c:pt>
                <c:pt idx="13933">
                  <c:v>46.61</c:v>
                </c:pt>
                <c:pt idx="13934">
                  <c:v>46.613333333333337</c:v>
                </c:pt>
                <c:pt idx="13935">
                  <c:v>46.616666666666511</c:v>
                </c:pt>
                <c:pt idx="13936">
                  <c:v>46.620000000000012</c:v>
                </c:pt>
                <c:pt idx="13937">
                  <c:v>46.623333333333363</c:v>
                </c:pt>
                <c:pt idx="13938">
                  <c:v>46.626666666666559</c:v>
                </c:pt>
                <c:pt idx="13939">
                  <c:v>46.63</c:v>
                </c:pt>
                <c:pt idx="13940">
                  <c:v>46.633333333333333</c:v>
                </c:pt>
                <c:pt idx="13941">
                  <c:v>46.636666666666535</c:v>
                </c:pt>
                <c:pt idx="13942">
                  <c:v>46.64</c:v>
                </c:pt>
                <c:pt idx="13943">
                  <c:v>46.643333333333331</c:v>
                </c:pt>
                <c:pt idx="13944">
                  <c:v>46.646666666666526</c:v>
                </c:pt>
                <c:pt idx="13945">
                  <c:v>46.65</c:v>
                </c:pt>
                <c:pt idx="13946">
                  <c:v>46.653333333333336</c:v>
                </c:pt>
                <c:pt idx="13947">
                  <c:v>46.65666666666651</c:v>
                </c:pt>
                <c:pt idx="13948">
                  <c:v>46.660000000000011</c:v>
                </c:pt>
                <c:pt idx="13949">
                  <c:v>46.663333333333362</c:v>
                </c:pt>
                <c:pt idx="13950">
                  <c:v>46.666666666666551</c:v>
                </c:pt>
                <c:pt idx="13951">
                  <c:v>46.67</c:v>
                </c:pt>
                <c:pt idx="13952">
                  <c:v>46.673333333333332</c:v>
                </c:pt>
                <c:pt idx="13953">
                  <c:v>46.676666666666542</c:v>
                </c:pt>
                <c:pt idx="13954">
                  <c:v>46.68</c:v>
                </c:pt>
                <c:pt idx="13955">
                  <c:v>46.68333333333333</c:v>
                </c:pt>
                <c:pt idx="13956">
                  <c:v>46.686666666666511</c:v>
                </c:pt>
                <c:pt idx="13957">
                  <c:v>46.690000000000012</c:v>
                </c:pt>
                <c:pt idx="13958">
                  <c:v>46.693333333333392</c:v>
                </c:pt>
                <c:pt idx="13959">
                  <c:v>46.696666666666559</c:v>
                </c:pt>
                <c:pt idx="13960">
                  <c:v>46.7</c:v>
                </c:pt>
                <c:pt idx="13961">
                  <c:v>46.703333333333333</c:v>
                </c:pt>
                <c:pt idx="13962">
                  <c:v>46.706666666666543</c:v>
                </c:pt>
                <c:pt idx="13963">
                  <c:v>46.71</c:v>
                </c:pt>
                <c:pt idx="13964">
                  <c:v>46.713333333333331</c:v>
                </c:pt>
                <c:pt idx="13965">
                  <c:v>46.716666666666526</c:v>
                </c:pt>
                <c:pt idx="13966">
                  <c:v>46.720000000000013</c:v>
                </c:pt>
                <c:pt idx="13967">
                  <c:v>46.723333333333393</c:v>
                </c:pt>
                <c:pt idx="13968">
                  <c:v>46.726666666666567</c:v>
                </c:pt>
                <c:pt idx="13969">
                  <c:v>46.730000000000011</c:v>
                </c:pt>
                <c:pt idx="13970">
                  <c:v>46.733333333333363</c:v>
                </c:pt>
                <c:pt idx="13971">
                  <c:v>46.736666666666558</c:v>
                </c:pt>
                <c:pt idx="13972">
                  <c:v>46.74</c:v>
                </c:pt>
                <c:pt idx="13973">
                  <c:v>46.743333333333332</c:v>
                </c:pt>
                <c:pt idx="13974">
                  <c:v>46.746666666666542</c:v>
                </c:pt>
                <c:pt idx="13975">
                  <c:v>46.75</c:v>
                </c:pt>
                <c:pt idx="13976">
                  <c:v>46.75333333333333</c:v>
                </c:pt>
                <c:pt idx="13977">
                  <c:v>46.756666666666526</c:v>
                </c:pt>
                <c:pt idx="13978">
                  <c:v>46.760000000000012</c:v>
                </c:pt>
                <c:pt idx="13979">
                  <c:v>46.763333333333392</c:v>
                </c:pt>
                <c:pt idx="13980">
                  <c:v>46.766666666666559</c:v>
                </c:pt>
                <c:pt idx="13981">
                  <c:v>46.77</c:v>
                </c:pt>
                <c:pt idx="13982">
                  <c:v>46.773333333333333</c:v>
                </c:pt>
                <c:pt idx="13983">
                  <c:v>46.77666666666655</c:v>
                </c:pt>
                <c:pt idx="13984">
                  <c:v>46.78</c:v>
                </c:pt>
                <c:pt idx="13985">
                  <c:v>46.783333333333331</c:v>
                </c:pt>
                <c:pt idx="13986">
                  <c:v>46.786666666666527</c:v>
                </c:pt>
                <c:pt idx="13987">
                  <c:v>46.790000000000013</c:v>
                </c:pt>
                <c:pt idx="13988">
                  <c:v>46.793333333333401</c:v>
                </c:pt>
                <c:pt idx="13989">
                  <c:v>46.796666666666567</c:v>
                </c:pt>
                <c:pt idx="13990">
                  <c:v>46.8</c:v>
                </c:pt>
                <c:pt idx="13991">
                  <c:v>46.803333333333335</c:v>
                </c:pt>
                <c:pt idx="13992">
                  <c:v>46.806666666666509</c:v>
                </c:pt>
                <c:pt idx="13993">
                  <c:v>46.81</c:v>
                </c:pt>
                <c:pt idx="13994">
                  <c:v>46.813333333333325</c:v>
                </c:pt>
                <c:pt idx="13995">
                  <c:v>46.816666666666492</c:v>
                </c:pt>
                <c:pt idx="13996">
                  <c:v>46.82</c:v>
                </c:pt>
                <c:pt idx="13997">
                  <c:v>46.823333333333331</c:v>
                </c:pt>
                <c:pt idx="13998">
                  <c:v>46.826666666666526</c:v>
                </c:pt>
                <c:pt idx="13999">
                  <c:v>46.83</c:v>
                </c:pt>
                <c:pt idx="14000">
                  <c:v>46.833333333333336</c:v>
                </c:pt>
                <c:pt idx="14001">
                  <c:v>46.83666666666651</c:v>
                </c:pt>
                <c:pt idx="14002">
                  <c:v>46.84</c:v>
                </c:pt>
                <c:pt idx="14003">
                  <c:v>46.843333333333334</c:v>
                </c:pt>
                <c:pt idx="14004">
                  <c:v>46.846666666666493</c:v>
                </c:pt>
                <c:pt idx="14005">
                  <c:v>46.85</c:v>
                </c:pt>
                <c:pt idx="14006">
                  <c:v>46.853333333333325</c:v>
                </c:pt>
                <c:pt idx="14007">
                  <c:v>46.856666666666484</c:v>
                </c:pt>
                <c:pt idx="14008">
                  <c:v>46.86</c:v>
                </c:pt>
                <c:pt idx="14009">
                  <c:v>46.863333333333337</c:v>
                </c:pt>
                <c:pt idx="14010">
                  <c:v>46.866666666666511</c:v>
                </c:pt>
                <c:pt idx="14011">
                  <c:v>46.87</c:v>
                </c:pt>
                <c:pt idx="14012">
                  <c:v>46.873333333333335</c:v>
                </c:pt>
                <c:pt idx="14013">
                  <c:v>46.876666666666509</c:v>
                </c:pt>
                <c:pt idx="14014">
                  <c:v>46.88</c:v>
                </c:pt>
                <c:pt idx="14015">
                  <c:v>46.883333333333326</c:v>
                </c:pt>
                <c:pt idx="14016">
                  <c:v>46.886666666666478</c:v>
                </c:pt>
                <c:pt idx="14017">
                  <c:v>46.89</c:v>
                </c:pt>
                <c:pt idx="14018">
                  <c:v>46.893333333333331</c:v>
                </c:pt>
                <c:pt idx="14019">
                  <c:v>46.896666666666526</c:v>
                </c:pt>
                <c:pt idx="14020">
                  <c:v>46.9</c:v>
                </c:pt>
                <c:pt idx="14021">
                  <c:v>46.903333333333336</c:v>
                </c:pt>
                <c:pt idx="14022">
                  <c:v>46.90666666666651</c:v>
                </c:pt>
                <c:pt idx="14023">
                  <c:v>46.91</c:v>
                </c:pt>
                <c:pt idx="14024">
                  <c:v>46.913333333333334</c:v>
                </c:pt>
                <c:pt idx="14025">
                  <c:v>46.916666666666494</c:v>
                </c:pt>
                <c:pt idx="14026">
                  <c:v>46.92</c:v>
                </c:pt>
                <c:pt idx="14027">
                  <c:v>46.923333333333332</c:v>
                </c:pt>
                <c:pt idx="14028">
                  <c:v>46.926666666666542</c:v>
                </c:pt>
                <c:pt idx="14029">
                  <c:v>46.93</c:v>
                </c:pt>
                <c:pt idx="14030">
                  <c:v>46.93333333333333</c:v>
                </c:pt>
                <c:pt idx="14031">
                  <c:v>46.936666666666511</c:v>
                </c:pt>
                <c:pt idx="14032">
                  <c:v>46.94</c:v>
                </c:pt>
                <c:pt idx="14033">
                  <c:v>46.943333333333335</c:v>
                </c:pt>
                <c:pt idx="14034">
                  <c:v>46.946666666666509</c:v>
                </c:pt>
                <c:pt idx="14035">
                  <c:v>46.95</c:v>
                </c:pt>
                <c:pt idx="14036">
                  <c:v>46.953333333333326</c:v>
                </c:pt>
                <c:pt idx="14037">
                  <c:v>46.956666666666486</c:v>
                </c:pt>
                <c:pt idx="14038">
                  <c:v>46.96</c:v>
                </c:pt>
                <c:pt idx="14039">
                  <c:v>46.963333333333331</c:v>
                </c:pt>
                <c:pt idx="14040">
                  <c:v>46.966666666666526</c:v>
                </c:pt>
                <c:pt idx="14041">
                  <c:v>46.97</c:v>
                </c:pt>
                <c:pt idx="14042">
                  <c:v>46.973333333333336</c:v>
                </c:pt>
                <c:pt idx="14043">
                  <c:v>46.97666666666651</c:v>
                </c:pt>
                <c:pt idx="14044">
                  <c:v>46.98</c:v>
                </c:pt>
                <c:pt idx="14045">
                  <c:v>46.983333333333334</c:v>
                </c:pt>
                <c:pt idx="14046">
                  <c:v>46.986666666666494</c:v>
                </c:pt>
                <c:pt idx="14047">
                  <c:v>46.99</c:v>
                </c:pt>
                <c:pt idx="14048">
                  <c:v>46.993333333333332</c:v>
                </c:pt>
                <c:pt idx="14049">
                  <c:v>46.996666666666542</c:v>
                </c:pt>
                <c:pt idx="14050">
                  <c:v>47</c:v>
                </c:pt>
                <c:pt idx="14051">
                  <c:v>47.00333333333333</c:v>
                </c:pt>
                <c:pt idx="14052">
                  <c:v>47.006666666666526</c:v>
                </c:pt>
                <c:pt idx="14053">
                  <c:v>47.01</c:v>
                </c:pt>
                <c:pt idx="14054">
                  <c:v>47.013333333333335</c:v>
                </c:pt>
                <c:pt idx="14055">
                  <c:v>47.016666666666509</c:v>
                </c:pt>
                <c:pt idx="14056">
                  <c:v>47.02</c:v>
                </c:pt>
                <c:pt idx="14057">
                  <c:v>47.023333333333333</c:v>
                </c:pt>
                <c:pt idx="14058">
                  <c:v>47.02666666666655</c:v>
                </c:pt>
                <c:pt idx="14059">
                  <c:v>47.03</c:v>
                </c:pt>
                <c:pt idx="14060">
                  <c:v>47.033333333333331</c:v>
                </c:pt>
                <c:pt idx="14061">
                  <c:v>47.036666666666527</c:v>
                </c:pt>
                <c:pt idx="14062">
                  <c:v>47.04</c:v>
                </c:pt>
                <c:pt idx="14063">
                  <c:v>47.043333333333337</c:v>
                </c:pt>
                <c:pt idx="14064">
                  <c:v>47.046666666666511</c:v>
                </c:pt>
                <c:pt idx="14065">
                  <c:v>47.05</c:v>
                </c:pt>
                <c:pt idx="14066">
                  <c:v>47.053333333333335</c:v>
                </c:pt>
                <c:pt idx="14067">
                  <c:v>47.056666666666509</c:v>
                </c:pt>
                <c:pt idx="14068">
                  <c:v>47.06</c:v>
                </c:pt>
                <c:pt idx="14069">
                  <c:v>47.063333333333333</c:v>
                </c:pt>
                <c:pt idx="14070">
                  <c:v>47.066666666666542</c:v>
                </c:pt>
                <c:pt idx="14071">
                  <c:v>47.07</c:v>
                </c:pt>
                <c:pt idx="14072">
                  <c:v>47.073333333333331</c:v>
                </c:pt>
                <c:pt idx="14073">
                  <c:v>47.076666666666526</c:v>
                </c:pt>
                <c:pt idx="14074">
                  <c:v>47.08</c:v>
                </c:pt>
                <c:pt idx="14075">
                  <c:v>47.083333333333336</c:v>
                </c:pt>
                <c:pt idx="14076">
                  <c:v>47.08666666666651</c:v>
                </c:pt>
                <c:pt idx="14077">
                  <c:v>47.09</c:v>
                </c:pt>
                <c:pt idx="14078">
                  <c:v>47.093333333333362</c:v>
                </c:pt>
                <c:pt idx="14079">
                  <c:v>47.09666666666655</c:v>
                </c:pt>
                <c:pt idx="14080">
                  <c:v>47.1</c:v>
                </c:pt>
                <c:pt idx="14081">
                  <c:v>47.103333333333332</c:v>
                </c:pt>
                <c:pt idx="14082">
                  <c:v>47.106666666666541</c:v>
                </c:pt>
                <c:pt idx="14083">
                  <c:v>47.11</c:v>
                </c:pt>
                <c:pt idx="14084">
                  <c:v>47.113333333333337</c:v>
                </c:pt>
                <c:pt idx="14085">
                  <c:v>47.116666666666511</c:v>
                </c:pt>
                <c:pt idx="14086">
                  <c:v>47.120000000000012</c:v>
                </c:pt>
                <c:pt idx="14087">
                  <c:v>47.123333333333363</c:v>
                </c:pt>
                <c:pt idx="14088">
                  <c:v>47.126666666666559</c:v>
                </c:pt>
                <c:pt idx="14089">
                  <c:v>47.13</c:v>
                </c:pt>
                <c:pt idx="14090">
                  <c:v>47.133333333333333</c:v>
                </c:pt>
                <c:pt idx="14091">
                  <c:v>47.136666666666535</c:v>
                </c:pt>
                <c:pt idx="14092">
                  <c:v>47.14</c:v>
                </c:pt>
                <c:pt idx="14093">
                  <c:v>47.143333333333331</c:v>
                </c:pt>
                <c:pt idx="14094">
                  <c:v>47.146666666666526</c:v>
                </c:pt>
                <c:pt idx="14095">
                  <c:v>47.15</c:v>
                </c:pt>
                <c:pt idx="14096">
                  <c:v>47.153333333333336</c:v>
                </c:pt>
                <c:pt idx="14097">
                  <c:v>47.15666666666651</c:v>
                </c:pt>
                <c:pt idx="14098">
                  <c:v>47.160000000000011</c:v>
                </c:pt>
                <c:pt idx="14099">
                  <c:v>47.163333333333362</c:v>
                </c:pt>
                <c:pt idx="14100">
                  <c:v>47.166666666666551</c:v>
                </c:pt>
                <c:pt idx="14101">
                  <c:v>47.17</c:v>
                </c:pt>
                <c:pt idx="14102">
                  <c:v>47.173333333333332</c:v>
                </c:pt>
                <c:pt idx="14103">
                  <c:v>47.176666666666542</c:v>
                </c:pt>
                <c:pt idx="14104">
                  <c:v>47.18</c:v>
                </c:pt>
                <c:pt idx="14105">
                  <c:v>47.18333333333333</c:v>
                </c:pt>
                <c:pt idx="14106">
                  <c:v>47.186666666666511</c:v>
                </c:pt>
                <c:pt idx="14107">
                  <c:v>47.190000000000012</c:v>
                </c:pt>
                <c:pt idx="14108">
                  <c:v>47.193333333333392</c:v>
                </c:pt>
                <c:pt idx="14109">
                  <c:v>47.196666666666559</c:v>
                </c:pt>
                <c:pt idx="14110">
                  <c:v>47.2</c:v>
                </c:pt>
                <c:pt idx="14111">
                  <c:v>47.203333333333333</c:v>
                </c:pt>
                <c:pt idx="14112">
                  <c:v>47.206666666666543</c:v>
                </c:pt>
                <c:pt idx="14113">
                  <c:v>47.21</c:v>
                </c:pt>
                <c:pt idx="14114">
                  <c:v>47.213333333333331</c:v>
                </c:pt>
                <c:pt idx="14115">
                  <c:v>47.216666666666526</c:v>
                </c:pt>
                <c:pt idx="14116">
                  <c:v>47.220000000000013</c:v>
                </c:pt>
                <c:pt idx="14117">
                  <c:v>47.223333333333393</c:v>
                </c:pt>
                <c:pt idx="14118">
                  <c:v>47.226666666666567</c:v>
                </c:pt>
                <c:pt idx="14119">
                  <c:v>47.230000000000011</c:v>
                </c:pt>
                <c:pt idx="14120">
                  <c:v>47.233333333333363</c:v>
                </c:pt>
                <c:pt idx="14121">
                  <c:v>47.236666666666558</c:v>
                </c:pt>
                <c:pt idx="14122">
                  <c:v>47.24</c:v>
                </c:pt>
                <c:pt idx="14123">
                  <c:v>47.243333333333332</c:v>
                </c:pt>
                <c:pt idx="14124">
                  <c:v>47.246666666666542</c:v>
                </c:pt>
                <c:pt idx="14125">
                  <c:v>47.25</c:v>
                </c:pt>
                <c:pt idx="14126">
                  <c:v>47.25333333333333</c:v>
                </c:pt>
                <c:pt idx="14127">
                  <c:v>47.256666666666526</c:v>
                </c:pt>
                <c:pt idx="14128">
                  <c:v>47.260000000000012</c:v>
                </c:pt>
                <c:pt idx="14129">
                  <c:v>47.263333333333392</c:v>
                </c:pt>
                <c:pt idx="14130">
                  <c:v>47.266666666666559</c:v>
                </c:pt>
                <c:pt idx="14131">
                  <c:v>47.27</c:v>
                </c:pt>
                <c:pt idx="14132">
                  <c:v>47.273333333333333</c:v>
                </c:pt>
                <c:pt idx="14133">
                  <c:v>47.27666666666655</c:v>
                </c:pt>
                <c:pt idx="14134">
                  <c:v>47.28</c:v>
                </c:pt>
                <c:pt idx="14135">
                  <c:v>47.283333333333331</c:v>
                </c:pt>
                <c:pt idx="14136">
                  <c:v>47.286666666666527</c:v>
                </c:pt>
                <c:pt idx="14137">
                  <c:v>47.290000000000013</c:v>
                </c:pt>
                <c:pt idx="14138">
                  <c:v>47.293333333333401</c:v>
                </c:pt>
                <c:pt idx="14139">
                  <c:v>47.296666666666567</c:v>
                </c:pt>
                <c:pt idx="14140">
                  <c:v>47.3</c:v>
                </c:pt>
                <c:pt idx="14141">
                  <c:v>47.303333333333335</c:v>
                </c:pt>
                <c:pt idx="14142">
                  <c:v>47.306666666666509</c:v>
                </c:pt>
                <c:pt idx="14143">
                  <c:v>47.31</c:v>
                </c:pt>
                <c:pt idx="14144">
                  <c:v>47.313333333333325</c:v>
                </c:pt>
                <c:pt idx="14145">
                  <c:v>47.316666666666492</c:v>
                </c:pt>
                <c:pt idx="14146">
                  <c:v>47.32</c:v>
                </c:pt>
                <c:pt idx="14147">
                  <c:v>47.323333333333331</c:v>
                </c:pt>
                <c:pt idx="14148">
                  <c:v>47.326666666666526</c:v>
                </c:pt>
                <c:pt idx="14149">
                  <c:v>47.33</c:v>
                </c:pt>
                <c:pt idx="14150">
                  <c:v>47.333333333333336</c:v>
                </c:pt>
                <c:pt idx="14151">
                  <c:v>47.33666666666651</c:v>
                </c:pt>
                <c:pt idx="14152">
                  <c:v>47.34</c:v>
                </c:pt>
                <c:pt idx="14153">
                  <c:v>47.343333333333334</c:v>
                </c:pt>
                <c:pt idx="14154">
                  <c:v>47.346666666666493</c:v>
                </c:pt>
                <c:pt idx="14155">
                  <c:v>47.35</c:v>
                </c:pt>
                <c:pt idx="14156">
                  <c:v>47.353333333333325</c:v>
                </c:pt>
                <c:pt idx="14157">
                  <c:v>47.356666666666484</c:v>
                </c:pt>
                <c:pt idx="14158">
                  <c:v>47.36</c:v>
                </c:pt>
                <c:pt idx="14159">
                  <c:v>47.363333333333337</c:v>
                </c:pt>
                <c:pt idx="14160">
                  <c:v>47.366666666666511</c:v>
                </c:pt>
                <c:pt idx="14161">
                  <c:v>47.37</c:v>
                </c:pt>
                <c:pt idx="14162">
                  <c:v>47.373333333333335</c:v>
                </c:pt>
                <c:pt idx="14163">
                  <c:v>47.376666666666509</c:v>
                </c:pt>
                <c:pt idx="14164">
                  <c:v>47.38</c:v>
                </c:pt>
                <c:pt idx="14165">
                  <c:v>47.383333333333326</c:v>
                </c:pt>
                <c:pt idx="14166">
                  <c:v>47.386666666666478</c:v>
                </c:pt>
                <c:pt idx="14167">
                  <c:v>47.39</c:v>
                </c:pt>
                <c:pt idx="14168">
                  <c:v>47.393333333333331</c:v>
                </c:pt>
                <c:pt idx="14169">
                  <c:v>47.396666666666526</c:v>
                </c:pt>
                <c:pt idx="14170">
                  <c:v>47.4</c:v>
                </c:pt>
                <c:pt idx="14171">
                  <c:v>47.403333333333336</c:v>
                </c:pt>
                <c:pt idx="14172">
                  <c:v>47.40666666666651</c:v>
                </c:pt>
                <c:pt idx="14173">
                  <c:v>47.41</c:v>
                </c:pt>
                <c:pt idx="14174">
                  <c:v>47.413333333333334</c:v>
                </c:pt>
                <c:pt idx="14175">
                  <c:v>47.416666666666494</c:v>
                </c:pt>
                <c:pt idx="14176">
                  <c:v>47.42</c:v>
                </c:pt>
                <c:pt idx="14177">
                  <c:v>47.423333333333332</c:v>
                </c:pt>
                <c:pt idx="14178">
                  <c:v>47.426666666666542</c:v>
                </c:pt>
                <c:pt idx="14179">
                  <c:v>47.43</c:v>
                </c:pt>
                <c:pt idx="14180">
                  <c:v>47.43333333333333</c:v>
                </c:pt>
                <c:pt idx="14181">
                  <c:v>47.436666666666511</c:v>
                </c:pt>
                <c:pt idx="14182">
                  <c:v>47.44</c:v>
                </c:pt>
                <c:pt idx="14183">
                  <c:v>47.443333333333335</c:v>
                </c:pt>
                <c:pt idx="14184">
                  <c:v>47.446666666666509</c:v>
                </c:pt>
                <c:pt idx="14185">
                  <c:v>47.45</c:v>
                </c:pt>
                <c:pt idx="14186">
                  <c:v>47.453333333333326</c:v>
                </c:pt>
                <c:pt idx="14187">
                  <c:v>47.456666666666486</c:v>
                </c:pt>
                <c:pt idx="14188">
                  <c:v>47.46</c:v>
                </c:pt>
                <c:pt idx="14189">
                  <c:v>47.463333333333331</c:v>
                </c:pt>
                <c:pt idx="14190">
                  <c:v>47.466666666666526</c:v>
                </c:pt>
                <c:pt idx="14191">
                  <c:v>47.47</c:v>
                </c:pt>
                <c:pt idx="14192">
                  <c:v>47.473333333333336</c:v>
                </c:pt>
                <c:pt idx="14193">
                  <c:v>47.47666666666651</c:v>
                </c:pt>
                <c:pt idx="14194">
                  <c:v>47.48</c:v>
                </c:pt>
                <c:pt idx="14195">
                  <c:v>47.483333333333334</c:v>
                </c:pt>
                <c:pt idx="14196">
                  <c:v>47.486666666666494</c:v>
                </c:pt>
                <c:pt idx="14197">
                  <c:v>47.49</c:v>
                </c:pt>
                <c:pt idx="14198">
                  <c:v>47.493333333333332</c:v>
                </c:pt>
                <c:pt idx="14199">
                  <c:v>47.496666666666542</c:v>
                </c:pt>
                <c:pt idx="14200">
                  <c:v>47.5</c:v>
                </c:pt>
                <c:pt idx="14201">
                  <c:v>47.50333333333333</c:v>
                </c:pt>
                <c:pt idx="14202">
                  <c:v>47.506666666666526</c:v>
                </c:pt>
                <c:pt idx="14203">
                  <c:v>47.51</c:v>
                </c:pt>
                <c:pt idx="14204">
                  <c:v>47.513333333333335</c:v>
                </c:pt>
                <c:pt idx="14205">
                  <c:v>47.516666666666509</c:v>
                </c:pt>
                <c:pt idx="14206">
                  <c:v>47.52</c:v>
                </c:pt>
                <c:pt idx="14207">
                  <c:v>47.523333333333333</c:v>
                </c:pt>
                <c:pt idx="14208">
                  <c:v>47.52666666666655</c:v>
                </c:pt>
                <c:pt idx="14209">
                  <c:v>47.53</c:v>
                </c:pt>
                <c:pt idx="14210">
                  <c:v>47.533333333333331</c:v>
                </c:pt>
                <c:pt idx="14211">
                  <c:v>47.536666666666527</c:v>
                </c:pt>
                <c:pt idx="14212">
                  <c:v>47.54</c:v>
                </c:pt>
                <c:pt idx="14213">
                  <c:v>47.543333333333337</c:v>
                </c:pt>
                <c:pt idx="14214">
                  <c:v>47.546666666666511</c:v>
                </c:pt>
                <c:pt idx="14215">
                  <c:v>47.55</c:v>
                </c:pt>
                <c:pt idx="14216">
                  <c:v>47.553333333333335</c:v>
                </c:pt>
                <c:pt idx="14217">
                  <c:v>47.556666666666509</c:v>
                </c:pt>
                <c:pt idx="14218">
                  <c:v>47.56</c:v>
                </c:pt>
                <c:pt idx="14219">
                  <c:v>47.563333333333333</c:v>
                </c:pt>
                <c:pt idx="14220">
                  <c:v>47.566666666666542</c:v>
                </c:pt>
                <c:pt idx="14221">
                  <c:v>47.57</c:v>
                </c:pt>
                <c:pt idx="14222">
                  <c:v>47.573333333333331</c:v>
                </c:pt>
                <c:pt idx="14223">
                  <c:v>47.576666666666526</c:v>
                </c:pt>
                <c:pt idx="14224">
                  <c:v>47.58</c:v>
                </c:pt>
                <c:pt idx="14225">
                  <c:v>47.583333333333336</c:v>
                </c:pt>
                <c:pt idx="14226">
                  <c:v>47.58666666666651</c:v>
                </c:pt>
                <c:pt idx="14227">
                  <c:v>47.59</c:v>
                </c:pt>
                <c:pt idx="14228">
                  <c:v>47.593333333333362</c:v>
                </c:pt>
                <c:pt idx="14229">
                  <c:v>47.59666666666655</c:v>
                </c:pt>
                <c:pt idx="14230">
                  <c:v>47.6</c:v>
                </c:pt>
                <c:pt idx="14231">
                  <c:v>47.603333333333332</c:v>
                </c:pt>
                <c:pt idx="14232">
                  <c:v>47.606666666666541</c:v>
                </c:pt>
                <c:pt idx="14233">
                  <c:v>47.61</c:v>
                </c:pt>
                <c:pt idx="14234">
                  <c:v>47.613333333333337</c:v>
                </c:pt>
                <c:pt idx="14235">
                  <c:v>47.616666666666511</c:v>
                </c:pt>
                <c:pt idx="14236">
                  <c:v>47.620000000000012</c:v>
                </c:pt>
                <c:pt idx="14237">
                  <c:v>47.623333333333363</c:v>
                </c:pt>
                <c:pt idx="14238">
                  <c:v>47.626666666666559</c:v>
                </c:pt>
                <c:pt idx="14239">
                  <c:v>47.63</c:v>
                </c:pt>
                <c:pt idx="14240">
                  <c:v>47.633333333333333</c:v>
                </c:pt>
                <c:pt idx="14241">
                  <c:v>47.636666666666535</c:v>
                </c:pt>
                <c:pt idx="14242">
                  <c:v>47.64</c:v>
                </c:pt>
                <c:pt idx="14243">
                  <c:v>47.643333333333331</c:v>
                </c:pt>
                <c:pt idx="14244">
                  <c:v>47.646666666666526</c:v>
                </c:pt>
                <c:pt idx="14245">
                  <c:v>47.65</c:v>
                </c:pt>
                <c:pt idx="14246">
                  <c:v>47.653333333333336</c:v>
                </c:pt>
                <c:pt idx="14247">
                  <c:v>47.65666666666651</c:v>
                </c:pt>
                <c:pt idx="14248">
                  <c:v>47.660000000000011</c:v>
                </c:pt>
                <c:pt idx="14249">
                  <c:v>47.663333333333362</c:v>
                </c:pt>
                <c:pt idx="14250">
                  <c:v>47.666666666666551</c:v>
                </c:pt>
                <c:pt idx="14251">
                  <c:v>47.67</c:v>
                </c:pt>
                <c:pt idx="14252">
                  <c:v>47.673333333333332</c:v>
                </c:pt>
                <c:pt idx="14253">
                  <c:v>47.676666666666542</c:v>
                </c:pt>
                <c:pt idx="14254">
                  <c:v>47.68</c:v>
                </c:pt>
                <c:pt idx="14255">
                  <c:v>47.68333333333333</c:v>
                </c:pt>
                <c:pt idx="14256">
                  <c:v>47.686666666666511</c:v>
                </c:pt>
                <c:pt idx="14257">
                  <c:v>47.690000000000012</c:v>
                </c:pt>
                <c:pt idx="14258">
                  <c:v>47.693333333333392</c:v>
                </c:pt>
                <c:pt idx="14259">
                  <c:v>47.696666666666559</c:v>
                </c:pt>
                <c:pt idx="14260">
                  <c:v>47.7</c:v>
                </c:pt>
                <c:pt idx="14261">
                  <c:v>47.703333333333333</c:v>
                </c:pt>
                <c:pt idx="14262">
                  <c:v>47.706666666666543</c:v>
                </c:pt>
                <c:pt idx="14263">
                  <c:v>47.71</c:v>
                </c:pt>
                <c:pt idx="14264">
                  <c:v>47.713333333333331</c:v>
                </c:pt>
                <c:pt idx="14265">
                  <c:v>47.716666666666526</c:v>
                </c:pt>
                <c:pt idx="14266">
                  <c:v>47.720000000000013</c:v>
                </c:pt>
                <c:pt idx="14267">
                  <c:v>47.723333333333393</c:v>
                </c:pt>
                <c:pt idx="14268">
                  <c:v>47.726666666666567</c:v>
                </c:pt>
                <c:pt idx="14269">
                  <c:v>47.730000000000011</c:v>
                </c:pt>
                <c:pt idx="14270">
                  <c:v>47.733333333333363</c:v>
                </c:pt>
                <c:pt idx="14271">
                  <c:v>47.736666666666558</c:v>
                </c:pt>
                <c:pt idx="14272">
                  <c:v>47.74</c:v>
                </c:pt>
                <c:pt idx="14273">
                  <c:v>47.743333333333332</c:v>
                </c:pt>
                <c:pt idx="14274">
                  <c:v>47.746666666666542</c:v>
                </c:pt>
                <c:pt idx="14275">
                  <c:v>47.75</c:v>
                </c:pt>
                <c:pt idx="14276">
                  <c:v>47.75333333333333</c:v>
                </c:pt>
                <c:pt idx="14277">
                  <c:v>47.756666666666526</c:v>
                </c:pt>
                <c:pt idx="14278">
                  <c:v>47.760000000000012</c:v>
                </c:pt>
                <c:pt idx="14279">
                  <c:v>47.763333333333392</c:v>
                </c:pt>
                <c:pt idx="14280">
                  <c:v>47.766666666666559</c:v>
                </c:pt>
                <c:pt idx="14281">
                  <c:v>47.77</c:v>
                </c:pt>
                <c:pt idx="14282">
                  <c:v>47.773333333333333</c:v>
                </c:pt>
                <c:pt idx="14283">
                  <c:v>47.77666666666655</c:v>
                </c:pt>
                <c:pt idx="14284">
                  <c:v>47.78</c:v>
                </c:pt>
                <c:pt idx="14285">
                  <c:v>47.783333333333331</c:v>
                </c:pt>
                <c:pt idx="14286">
                  <c:v>47.786666666666527</c:v>
                </c:pt>
                <c:pt idx="14287">
                  <c:v>47.790000000000013</c:v>
                </c:pt>
                <c:pt idx="14288">
                  <c:v>47.793333333333401</c:v>
                </c:pt>
                <c:pt idx="14289">
                  <c:v>47.796666666666567</c:v>
                </c:pt>
                <c:pt idx="14290">
                  <c:v>47.8</c:v>
                </c:pt>
                <c:pt idx="14291">
                  <c:v>47.803333333333335</c:v>
                </c:pt>
                <c:pt idx="14292">
                  <c:v>47.806666666666509</c:v>
                </c:pt>
                <c:pt idx="14293">
                  <c:v>47.81</c:v>
                </c:pt>
                <c:pt idx="14294">
                  <c:v>47.813333333333325</c:v>
                </c:pt>
                <c:pt idx="14295">
                  <c:v>47.816666666666492</c:v>
                </c:pt>
                <c:pt idx="14296">
                  <c:v>47.82</c:v>
                </c:pt>
                <c:pt idx="14297">
                  <c:v>47.823333333333331</c:v>
                </c:pt>
                <c:pt idx="14298">
                  <c:v>47.826666666666526</c:v>
                </c:pt>
                <c:pt idx="14299">
                  <c:v>47.83</c:v>
                </c:pt>
                <c:pt idx="14300">
                  <c:v>47.833333333333336</c:v>
                </c:pt>
                <c:pt idx="14301">
                  <c:v>47.83666666666651</c:v>
                </c:pt>
                <c:pt idx="14302">
                  <c:v>47.84</c:v>
                </c:pt>
                <c:pt idx="14303">
                  <c:v>47.843333333333334</c:v>
                </c:pt>
                <c:pt idx="14304">
                  <c:v>47.846666666666493</c:v>
                </c:pt>
                <c:pt idx="14305">
                  <c:v>47.85</c:v>
                </c:pt>
                <c:pt idx="14306">
                  <c:v>47.853333333333325</c:v>
                </c:pt>
                <c:pt idx="14307">
                  <c:v>47.856666666666484</c:v>
                </c:pt>
                <c:pt idx="14308">
                  <c:v>47.86</c:v>
                </c:pt>
                <c:pt idx="14309">
                  <c:v>47.863333333333337</c:v>
                </c:pt>
                <c:pt idx="14310">
                  <c:v>47.866666666666511</c:v>
                </c:pt>
                <c:pt idx="14311">
                  <c:v>47.87</c:v>
                </c:pt>
                <c:pt idx="14312">
                  <c:v>47.873333333333335</c:v>
                </c:pt>
                <c:pt idx="14313">
                  <c:v>47.876666666666509</c:v>
                </c:pt>
                <c:pt idx="14314">
                  <c:v>47.88</c:v>
                </c:pt>
                <c:pt idx="14315">
                  <c:v>47.883333333333326</c:v>
                </c:pt>
                <c:pt idx="14316">
                  <c:v>47.886666666666478</c:v>
                </c:pt>
                <c:pt idx="14317">
                  <c:v>47.89</c:v>
                </c:pt>
                <c:pt idx="14318">
                  <c:v>47.893333333333331</c:v>
                </c:pt>
                <c:pt idx="14319">
                  <c:v>47.896666666666526</c:v>
                </c:pt>
                <c:pt idx="14320">
                  <c:v>47.9</c:v>
                </c:pt>
                <c:pt idx="14321">
                  <c:v>47.903333333333336</c:v>
                </c:pt>
                <c:pt idx="14322">
                  <c:v>47.90666666666651</c:v>
                </c:pt>
                <c:pt idx="14323">
                  <c:v>47.91</c:v>
                </c:pt>
                <c:pt idx="14324">
                  <c:v>47.913333333333334</c:v>
                </c:pt>
                <c:pt idx="14325">
                  <c:v>47.916666666666494</c:v>
                </c:pt>
                <c:pt idx="14326">
                  <c:v>47.92</c:v>
                </c:pt>
                <c:pt idx="14327">
                  <c:v>47.923333333333332</c:v>
                </c:pt>
                <c:pt idx="14328">
                  <c:v>47.926666666666542</c:v>
                </c:pt>
                <c:pt idx="14329">
                  <c:v>47.93</c:v>
                </c:pt>
                <c:pt idx="14330">
                  <c:v>47.93333333333333</c:v>
                </c:pt>
                <c:pt idx="14331">
                  <c:v>47.936666666666511</c:v>
                </c:pt>
                <c:pt idx="14332">
                  <c:v>47.94</c:v>
                </c:pt>
                <c:pt idx="14333">
                  <c:v>47.943333333333335</c:v>
                </c:pt>
                <c:pt idx="14334">
                  <c:v>47.946666666666509</c:v>
                </c:pt>
                <c:pt idx="14335">
                  <c:v>47.95</c:v>
                </c:pt>
                <c:pt idx="14336">
                  <c:v>47.953333333333326</c:v>
                </c:pt>
                <c:pt idx="14337">
                  <c:v>47.956666666666486</c:v>
                </c:pt>
                <c:pt idx="14338">
                  <c:v>47.96</c:v>
                </c:pt>
                <c:pt idx="14339">
                  <c:v>47.963333333333331</c:v>
                </c:pt>
                <c:pt idx="14340">
                  <c:v>47.966666666666526</c:v>
                </c:pt>
                <c:pt idx="14341">
                  <c:v>47.97</c:v>
                </c:pt>
                <c:pt idx="14342">
                  <c:v>47.973333333333336</c:v>
                </c:pt>
                <c:pt idx="14343">
                  <c:v>47.97666666666651</c:v>
                </c:pt>
                <c:pt idx="14344">
                  <c:v>47.98</c:v>
                </c:pt>
                <c:pt idx="14345">
                  <c:v>47.983333333333334</c:v>
                </c:pt>
                <c:pt idx="14346">
                  <c:v>47.986666666666494</c:v>
                </c:pt>
                <c:pt idx="14347">
                  <c:v>47.99</c:v>
                </c:pt>
                <c:pt idx="14348">
                  <c:v>47.993333333333332</c:v>
                </c:pt>
                <c:pt idx="14349">
                  <c:v>47.996666666666542</c:v>
                </c:pt>
                <c:pt idx="14350">
                  <c:v>48</c:v>
                </c:pt>
                <c:pt idx="14351">
                  <c:v>48.00333333333333</c:v>
                </c:pt>
                <c:pt idx="14352">
                  <c:v>48.006666666666526</c:v>
                </c:pt>
                <c:pt idx="14353">
                  <c:v>48.01</c:v>
                </c:pt>
                <c:pt idx="14354">
                  <c:v>48.013333333333335</c:v>
                </c:pt>
                <c:pt idx="14355">
                  <c:v>48.016666666666509</c:v>
                </c:pt>
                <c:pt idx="14356">
                  <c:v>48.02</c:v>
                </c:pt>
                <c:pt idx="14357">
                  <c:v>48.023333333333333</c:v>
                </c:pt>
                <c:pt idx="14358">
                  <c:v>48.02666666666655</c:v>
                </c:pt>
                <c:pt idx="14359">
                  <c:v>48.03</c:v>
                </c:pt>
                <c:pt idx="14360">
                  <c:v>48.033333333333331</c:v>
                </c:pt>
                <c:pt idx="14361">
                  <c:v>48.036666666666527</c:v>
                </c:pt>
                <c:pt idx="14362">
                  <c:v>48.04</c:v>
                </c:pt>
                <c:pt idx="14363">
                  <c:v>48.043333333333337</c:v>
                </c:pt>
                <c:pt idx="14364">
                  <c:v>48.046666666666511</c:v>
                </c:pt>
                <c:pt idx="14365">
                  <c:v>48.05</c:v>
                </c:pt>
                <c:pt idx="14366">
                  <c:v>48.053333333333335</c:v>
                </c:pt>
                <c:pt idx="14367">
                  <c:v>48.056666666666509</c:v>
                </c:pt>
                <c:pt idx="14368">
                  <c:v>48.06</c:v>
                </c:pt>
                <c:pt idx="14369">
                  <c:v>48.063333333333333</c:v>
                </c:pt>
                <c:pt idx="14370">
                  <c:v>48.066666666666542</c:v>
                </c:pt>
                <c:pt idx="14371">
                  <c:v>48.07</c:v>
                </c:pt>
                <c:pt idx="14372">
                  <c:v>48.073333333333331</c:v>
                </c:pt>
                <c:pt idx="14373">
                  <c:v>48.076666666666526</c:v>
                </c:pt>
                <c:pt idx="14374">
                  <c:v>48.08</c:v>
                </c:pt>
                <c:pt idx="14375">
                  <c:v>48.083333333333336</c:v>
                </c:pt>
                <c:pt idx="14376">
                  <c:v>48.08666666666651</c:v>
                </c:pt>
                <c:pt idx="14377">
                  <c:v>48.09</c:v>
                </c:pt>
                <c:pt idx="14378">
                  <c:v>48.093333333333362</c:v>
                </c:pt>
                <c:pt idx="14379">
                  <c:v>48.09666666666655</c:v>
                </c:pt>
                <c:pt idx="14380">
                  <c:v>48.1</c:v>
                </c:pt>
                <c:pt idx="14381">
                  <c:v>48.103333333333332</c:v>
                </c:pt>
                <c:pt idx="14382">
                  <c:v>48.106666666666541</c:v>
                </c:pt>
                <c:pt idx="14383">
                  <c:v>48.11</c:v>
                </c:pt>
                <c:pt idx="14384">
                  <c:v>48.113333333333337</c:v>
                </c:pt>
                <c:pt idx="14385">
                  <c:v>48.116666666666511</c:v>
                </c:pt>
                <c:pt idx="14386">
                  <c:v>48.120000000000012</c:v>
                </c:pt>
                <c:pt idx="14387">
                  <c:v>48.123333333333363</c:v>
                </c:pt>
                <c:pt idx="14388">
                  <c:v>48.126666666666559</c:v>
                </c:pt>
                <c:pt idx="14389">
                  <c:v>48.13</c:v>
                </c:pt>
                <c:pt idx="14390">
                  <c:v>48.133333333333333</c:v>
                </c:pt>
                <c:pt idx="14391">
                  <c:v>48.136666666666535</c:v>
                </c:pt>
                <c:pt idx="14392">
                  <c:v>48.14</c:v>
                </c:pt>
                <c:pt idx="14393">
                  <c:v>48.143333333333331</c:v>
                </c:pt>
                <c:pt idx="14394">
                  <c:v>48.146666666666526</c:v>
                </c:pt>
                <c:pt idx="14395">
                  <c:v>48.15</c:v>
                </c:pt>
                <c:pt idx="14396">
                  <c:v>48.153333333333336</c:v>
                </c:pt>
                <c:pt idx="14397">
                  <c:v>48.15666666666651</c:v>
                </c:pt>
                <c:pt idx="14398">
                  <c:v>48.160000000000011</c:v>
                </c:pt>
                <c:pt idx="14399">
                  <c:v>48.163333333333362</c:v>
                </c:pt>
                <c:pt idx="14400">
                  <c:v>48.166666666666551</c:v>
                </c:pt>
                <c:pt idx="14401">
                  <c:v>48.17</c:v>
                </c:pt>
                <c:pt idx="14402">
                  <c:v>48.173333333333332</c:v>
                </c:pt>
                <c:pt idx="14403">
                  <c:v>48.176666666666542</c:v>
                </c:pt>
                <c:pt idx="14404">
                  <c:v>48.18</c:v>
                </c:pt>
                <c:pt idx="14405">
                  <c:v>48.18333333333333</c:v>
                </c:pt>
                <c:pt idx="14406">
                  <c:v>48.186666666666511</c:v>
                </c:pt>
                <c:pt idx="14407">
                  <c:v>48.190000000000012</c:v>
                </c:pt>
                <c:pt idx="14408">
                  <c:v>48.193333333333392</c:v>
                </c:pt>
                <c:pt idx="14409">
                  <c:v>48.196666666666559</c:v>
                </c:pt>
                <c:pt idx="14410">
                  <c:v>48.2</c:v>
                </c:pt>
                <c:pt idx="14411">
                  <c:v>48.203333333333333</c:v>
                </c:pt>
                <c:pt idx="14412">
                  <c:v>48.206666666666543</c:v>
                </c:pt>
                <c:pt idx="14413">
                  <c:v>48.21</c:v>
                </c:pt>
                <c:pt idx="14414">
                  <c:v>48.213333333333331</c:v>
                </c:pt>
                <c:pt idx="14415">
                  <c:v>48.216666666666526</c:v>
                </c:pt>
                <c:pt idx="14416">
                  <c:v>48.220000000000013</c:v>
                </c:pt>
                <c:pt idx="14417">
                  <c:v>48.223333333333393</c:v>
                </c:pt>
                <c:pt idx="14418">
                  <c:v>48.226666666666567</c:v>
                </c:pt>
                <c:pt idx="14419">
                  <c:v>48.230000000000011</c:v>
                </c:pt>
                <c:pt idx="14420">
                  <c:v>48.233333333333363</c:v>
                </c:pt>
                <c:pt idx="14421">
                  <c:v>48.236666666666558</c:v>
                </c:pt>
                <c:pt idx="14422">
                  <c:v>48.24</c:v>
                </c:pt>
                <c:pt idx="14423">
                  <c:v>48.243333333333332</c:v>
                </c:pt>
                <c:pt idx="14424">
                  <c:v>48.246666666666542</c:v>
                </c:pt>
                <c:pt idx="14425">
                  <c:v>48.25</c:v>
                </c:pt>
                <c:pt idx="14426">
                  <c:v>48.25333333333333</c:v>
                </c:pt>
                <c:pt idx="14427">
                  <c:v>48.256666666666526</c:v>
                </c:pt>
                <c:pt idx="14428">
                  <c:v>48.260000000000012</c:v>
                </c:pt>
                <c:pt idx="14429">
                  <c:v>48.263333333333392</c:v>
                </c:pt>
                <c:pt idx="14430">
                  <c:v>48.266666666666559</c:v>
                </c:pt>
                <c:pt idx="14431">
                  <c:v>48.27</c:v>
                </c:pt>
                <c:pt idx="14432">
                  <c:v>48.273333333333333</c:v>
                </c:pt>
                <c:pt idx="14433">
                  <c:v>48.27666666666655</c:v>
                </c:pt>
                <c:pt idx="14434">
                  <c:v>48.28</c:v>
                </c:pt>
                <c:pt idx="14435">
                  <c:v>48.283333333333331</c:v>
                </c:pt>
                <c:pt idx="14436">
                  <c:v>48.286666666666527</c:v>
                </c:pt>
                <c:pt idx="14437">
                  <c:v>48.290000000000013</c:v>
                </c:pt>
                <c:pt idx="14438">
                  <c:v>48.293333333333401</c:v>
                </c:pt>
                <c:pt idx="14439">
                  <c:v>48.296666666666567</c:v>
                </c:pt>
                <c:pt idx="14440">
                  <c:v>48.3</c:v>
                </c:pt>
                <c:pt idx="14441">
                  <c:v>48.303333333333335</c:v>
                </c:pt>
                <c:pt idx="14442">
                  <c:v>48.306666666666509</c:v>
                </c:pt>
                <c:pt idx="14443">
                  <c:v>48.31</c:v>
                </c:pt>
                <c:pt idx="14444">
                  <c:v>48.313333333333325</c:v>
                </c:pt>
                <c:pt idx="14445">
                  <c:v>48.316666666666492</c:v>
                </c:pt>
                <c:pt idx="14446">
                  <c:v>48.32</c:v>
                </c:pt>
                <c:pt idx="14447">
                  <c:v>48.323333333333331</c:v>
                </c:pt>
                <c:pt idx="14448">
                  <c:v>48.326666666666526</c:v>
                </c:pt>
                <c:pt idx="14449">
                  <c:v>48.33</c:v>
                </c:pt>
                <c:pt idx="14450">
                  <c:v>48.333333333333336</c:v>
                </c:pt>
                <c:pt idx="14451">
                  <c:v>48.33666666666651</c:v>
                </c:pt>
                <c:pt idx="14452">
                  <c:v>48.34</c:v>
                </c:pt>
                <c:pt idx="14453">
                  <c:v>48.343333333333334</c:v>
                </c:pt>
                <c:pt idx="14454">
                  <c:v>48.346666666666493</c:v>
                </c:pt>
                <c:pt idx="14455">
                  <c:v>48.35</c:v>
                </c:pt>
                <c:pt idx="14456">
                  <c:v>48.353333333333325</c:v>
                </c:pt>
                <c:pt idx="14457">
                  <c:v>48.356666666666484</c:v>
                </c:pt>
                <c:pt idx="14458">
                  <c:v>48.36</c:v>
                </c:pt>
                <c:pt idx="14459">
                  <c:v>48.363333333333337</c:v>
                </c:pt>
                <c:pt idx="14460">
                  <c:v>48.366666666666511</c:v>
                </c:pt>
                <c:pt idx="14461">
                  <c:v>48.37</c:v>
                </c:pt>
                <c:pt idx="14462">
                  <c:v>48.373333333333335</c:v>
                </c:pt>
                <c:pt idx="14463">
                  <c:v>48.376666666666509</c:v>
                </c:pt>
                <c:pt idx="14464">
                  <c:v>48.38</c:v>
                </c:pt>
                <c:pt idx="14465">
                  <c:v>48.383333333333326</c:v>
                </c:pt>
                <c:pt idx="14466">
                  <c:v>48.386666666666478</c:v>
                </c:pt>
                <c:pt idx="14467">
                  <c:v>48.39</c:v>
                </c:pt>
                <c:pt idx="14468">
                  <c:v>48.393333333333331</c:v>
                </c:pt>
                <c:pt idx="14469">
                  <c:v>48.396666666666526</c:v>
                </c:pt>
                <c:pt idx="14470">
                  <c:v>48.4</c:v>
                </c:pt>
                <c:pt idx="14471">
                  <c:v>48.403333333333336</c:v>
                </c:pt>
                <c:pt idx="14472">
                  <c:v>48.40666666666651</c:v>
                </c:pt>
                <c:pt idx="14473">
                  <c:v>48.41</c:v>
                </c:pt>
                <c:pt idx="14474">
                  <c:v>48.413333333333334</c:v>
                </c:pt>
                <c:pt idx="14475">
                  <c:v>48.416666666666494</c:v>
                </c:pt>
                <c:pt idx="14476">
                  <c:v>48.42</c:v>
                </c:pt>
                <c:pt idx="14477">
                  <c:v>48.423333333333332</c:v>
                </c:pt>
                <c:pt idx="14478">
                  <c:v>48.426666666666542</c:v>
                </c:pt>
                <c:pt idx="14479">
                  <c:v>48.43</c:v>
                </c:pt>
                <c:pt idx="14480">
                  <c:v>48.43333333333333</c:v>
                </c:pt>
                <c:pt idx="14481">
                  <c:v>48.436666666666511</c:v>
                </c:pt>
                <c:pt idx="14482">
                  <c:v>48.44</c:v>
                </c:pt>
                <c:pt idx="14483">
                  <c:v>48.443333333333335</c:v>
                </c:pt>
                <c:pt idx="14484">
                  <c:v>48.446666666666509</c:v>
                </c:pt>
                <c:pt idx="14485">
                  <c:v>48.45</c:v>
                </c:pt>
                <c:pt idx="14486">
                  <c:v>48.453333333333326</c:v>
                </c:pt>
                <c:pt idx="14487">
                  <c:v>48.456666666666486</c:v>
                </c:pt>
                <c:pt idx="14488">
                  <c:v>48.46</c:v>
                </c:pt>
                <c:pt idx="14489">
                  <c:v>48.463333333333331</c:v>
                </c:pt>
                <c:pt idx="14490">
                  <c:v>48.466666666666526</c:v>
                </c:pt>
                <c:pt idx="14491">
                  <c:v>48.47</c:v>
                </c:pt>
                <c:pt idx="14492">
                  <c:v>48.473333333333336</c:v>
                </c:pt>
                <c:pt idx="14493">
                  <c:v>48.47666666666651</c:v>
                </c:pt>
                <c:pt idx="14494">
                  <c:v>48.48</c:v>
                </c:pt>
                <c:pt idx="14495">
                  <c:v>48.483333333333334</c:v>
                </c:pt>
                <c:pt idx="14496">
                  <c:v>48.486666666666494</c:v>
                </c:pt>
                <c:pt idx="14497">
                  <c:v>48.49</c:v>
                </c:pt>
                <c:pt idx="14498">
                  <c:v>48.493333333333332</c:v>
                </c:pt>
                <c:pt idx="14499">
                  <c:v>48.496666666666542</c:v>
                </c:pt>
                <c:pt idx="14500">
                  <c:v>48.5</c:v>
                </c:pt>
                <c:pt idx="14501">
                  <c:v>48.50333333333333</c:v>
                </c:pt>
                <c:pt idx="14502">
                  <c:v>48.506666666666526</c:v>
                </c:pt>
                <c:pt idx="14503">
                  <c:v>48.51</c:v>
                </c:pt>
                <c:pt idx="14504">
                  <c:v>48.513333333333335</c:v>
                </c:pt>
                <c:pt idx="14505">
                  <c:v>48.516666666666509</c:v>
                </c:pt>
                <c:pt idx="14506">
                  <c:v>48.52</c:v>
                </c:pt>
                <c:pt idx="14507">
                  <c:v>48.523333333333333</c:v>
                </c:pt>
                <c:pt idx="14508">
                  <c:v>48.52666666666655</c:v>
                </c:pt>
                <c:pt idx="14509">
                  <c:v>48.53</c:v>
                </c:pt>
                <c:pt idx="14510">
                  <c:v>48.533333333333331</c:v>
                </c:pt>
                <c:pt idx="14511">
                  <c:v>48.536666666666527</c:v>
                </c:pt>
                <c:pt idx="14512">
                  <c:v>48.54</c:v>
                </c:pt>
                <c:pt idx="14513">
                  <c:v>48.543333333333337</c:v>
                </c:pt>
                <c:pt idx="14514">
                  <c:v>48.546666666666511</c:v>
                </c:pt>
                <c:pt idx="14515">
                  <c:v>48.55</c:v>
                </c:pt>
                <c:pt idx="14516">
                  <c:v>48.553333333333335</c:v>
                </c:pt>
                <c:pt idx="14517">
                  <c:v>48.556666666666509</c:v>
                </c:pt>
                <c:pt idx="14518">
                  <c:v>48.56</c:v>
                </c:pt>
                <c:pt idx="14519">
                  <c:v>48.563333333333333</c:v>
                </c:pt>
                <c:pt idx="14520">
                  <c:v>48.566666666666542</c:v>
                </c:pt>
                <c:pt idx="14521">
                  <c:v>48.57</c:v>
                </c:pt>
                <c:pt idx="14522">
                  <c:v>48.573333333333331</c:v>
                </c:pt>
                <c:pt idx="14523">
                  <c:v>48.576666666666526</c:v>
                </c:pt>
                <c:pt idx="14524">
                  <c:v>48.58</c:v>
                </c:pt>
                <c:pt idx="14525">
                  <c:v>48.583333333333336</c:v>
                </c:pt>
                <c:pt idx="14526">
                  <c:v>48.58666666666651</c:v>
                </c:pt>
                <c:pt idx="14527">
                  <c:v>48.59</c:v>
                </c:pt>
                <c:pt idx="14528">
                  <c:v>48.593333333333362</c:v>
                </c:pt>
                <c:pt idx="14529">
                  <c:v>48.59666666666655</c:v>
                </c:pt>
                <c:pt idx="14530">
                  <c:v>48.6</c:v>
                </c:pt>
                <c:pt idx="14531">
                  <c:v>48.603333333333332</c:v>
                </c:pt>
                <c:pt idx="14532">
                  <c:v>48.606666666666541</c:v>
                </c:pt>
                <c:pt idx="14533">
                  <c:v>48.61</c:v>
                </c:pt>
                <c:pt idx="14534">
                  <c:v>48.613333333333337</c:v>
                </c:pt>
                <c:pt idx="14535">
                  <c:v>48.616666666666511</c:v>
                </c:pt>
                <c:pt idx="14536">
                  <c:v>48.620000000000012</c:v>
                </c:pt>
                <c:pt idx="14537">
                  <c:v>48.623333333333363</c:v>
                </c:pt>
                <c:pt idx="14538">
                  <c:v>48.626666666666559</c:v>
                </c:pt>
                <c:pt idx="14539">
                  <c:v>48.63</c:v>
                </c:pt>
                <c:pt idx="14540">
                  <c:v>48.633333333333333</c:v>
                </c:pt>
                <c:pt idx="14541">
                  <c:v>48.636666666666535</c:v>
                </c:pt>
                <c:pt idx="14542">
                  <c:v>48.64</c:v>
                </c:pt>
                <c:pt idx="14543">
                  <c:v>48.643333333333331</c:v>
                </c:pt>
                <c:pt idx="14544">
                  <c:v>48.646666666666526</c:v>
                </c:pt>
                <c:pt idx="14545">
                  <c:v>48.65</c:v>
                </c:pt>
                <c:pt idx="14546">
                  <c:v>48.653333333333336</c:v>
                </c:pt>
                <c:pt idx="14547">
                  <c:v>48.65666666666651</c:v>
                </c:pt>
                <c:pt idx="14548">
                  <c:v>48.660000000000011</c:v>
                </c:pt>
                <c:pt idx="14549">
                  <c:v>48.663333333333362</c:v>
                </c:pt>
                <c:pt idx="14550">
                  <c:v>48.666666666666551</c:v>
                </c:pt>
                <c:pt idx="14551">
                  <c:v>48.67</c:v>
                </c:pt>
                <c:pt idx="14552">
                  <c:v>48.673333333333332</c:v>
                </c:pt>
                <c:pt idx="14553">
                  <c:v>48.676666666666542</c:v>
                </c:pt>
                <c:pt idx="14554">
                  <c:v>48.68</c:v>
                </c:pt>
                <c:pt idx="14555">
                  <c:v>48.68333333333333</c:v>
                </c:pt>
                <c:pt idx="14556">
                  <c:v>48.686666666666511</c:v>
                </c:pt>
                <c:pt idx="14557">
                  <c:v>48.690000000000012</c:v>
                </c:pt>
                <c:pt idx="14558">
                  <c:v>48.693333333333392</c:v>
                </c:pt>
                <c:pt idx="14559">
                  <c:v>48.696666666666559</c:v>
                </c:pt>
                <c:pt idx="14560">
                  <c:v>48.7</c:v>
                </c:pt>
                <c:pt idx="14561">
                  <c:v>48.703333333333333</c:v>
                </c:pt>
                <c:pt idx="14562">
                  <c:v>48.706666666666543</c:v>
                </c:pt>
                <c:pt idx="14563">
                  <c:v>48.71</c:v>
                </c:pt>
                <c:pt idx="14564">
                  <c:v>48.713333333333331</c:v>
                </c:pt>
                <c:pt idx="14565">
                  <c:v>48.716666666666526</c:v>
                </c:pt>
                <c:pt idx="14566">
                  <c:v>48.720000000000013</c:v>
                </c:pt>
                <c:pt idx="14567">
                  <c:v>48.723333333333393</c:v>
                </c:pt>
                <c:pt idx="14568">
                  <c:v>48.726666666666567</c:v>
                </c:pt>
                <c:pt idx="14569">
                  <c:v>48.730000000000011</c:v>
                </c:pt>
                <c:pt idx="14570">
                  <c:v>48.733333333333363</c:v>
                </c:pt>
                <c:pt idx="14571">
                  <c:v>48.736666666666558</c:v>
                </c:pt>
                <c:pt idx="14572">
                  <c:v>48.74</c:v>
                </c:pt>
                <c:pt idx="14573">
                  <c:v>48.743333333333332</c:v>
                </c:pt>
                <c:pt idx="14574">
                  <c:v>48.746666666666542</c:v>
                </c:pt>
                <c:pt idx="14575">
                  <c:v>48.75</c:v>
                </c:pt>
                <c:pt idx="14576">
                  <c:v>48.75333333333333</c:v>
                </c:pt>
                <c:pt idx="14577">
                  <c:v>48.756666666666526</c:v>
                </c:pt>
                <c:pt idx="14578">
                  <c:v>48.760000000000012</c:v>
                </c:pt>
                <c:pt idx="14579">
                  <c:v>48.763333333333392</c:v>
                </c:pt>
                <c:pt idx="14580">
                  <c:v>48.766666666666559</c:v>
                </c:pt>
                <c:pt idx="14581">
                  <c:v>48.77</c:v>
                </c:pt>
                <c:pt idx="14582">
                  <c:v>48.773333333333333</c:v>
                </c:pt>
                <c:pt idx="14583">
                  <c:v>48.77666666666655</c:v>
                </c:pt>
                <c:pt idx="14584">
                  <c:v>48.78</c:v>
                </c:pt>
                <c:pt idx="14585">
                  <c:v>48.783333333333331</c:v>
                </c:pt>
                <c:pt idx="14586">
                  <c:v>48.786666666666527</c:v>
                </c:pt>
                <c:pt idx="14587">
                  <c:v>48.790000000000013</c:v>
                </c:pt>
                <c:pt idx="14588">
                  <c:v>48.793333333333401</c:v>
                </c:pt>
                <c:pt idx="14589">
                  <c:v>48.796666666666567</c:v>
                </c:pt>
                <c:pt idx="14590">
                  <c:v>48.8</c:v>
                </c:pt>
                <c:pt idx="14591">
                  <c:v>48.803333333333335</c:v>
                </c:pt>
                <c:pt idx="14592">
                  <c:v>48.806666666666509</c:v>
                </c:pt>
                <c:pt idx="14593">
                  <c:v>48.81</c:v>
                </c:pt>
                <c:pt idx="14594">
                  <c:v>48.813333333333325</c:v>
                </c:pt>
                <c:pt idx="14595">
                  <c:v>48.816666666666492</c:v>
                </c:pt>
                <c:pt idx="14596">
                  <c:v>48.82</c:v>
                </c:pt>
                <c:pt idx="14597">
                  <c:v>48.823333333333331</c:v>
                </c:pt>
                <c:pt idx="14598">
                  <c:v>48.826666666666526</c:v>
                </c:pt>
                <c:pt idx="14599">
                  <c:v>48.83</c:v>
                </c:pt>
                <c:pt idx="14600">
                  <c:v>48.833333333333336</c:v>
                </c:pt>
                <c:pt idx="14601">
                  <c:v>48.83666666666651</c:v>
                </c:pt>
                <c:pt idx="14602">
                  <c:v>48.84</c:v>
                </c:pt>
                <c:pt idx="14603">
                  <c:v>48.843333333333334</c:v>
                </c:pt>
                <c:pt idx="14604">
                  <c:v>48.846666666666493</c:v>
                </c:pt>
                <c:pt idx="14605">
                  <c:v>48.85</c:v>
                </c:pt>
                <c:pt idx="14606">
                  <c:v>48.853333333333325</c:v>
                </c:pt>
                <c:pt idx="14607">
                  <c:v>48.856666666666484</c:v>
                </c:pt>
                <c:pt idx="14608">
                  <c:v>48.86</c:v>
                </c:pt>
                <c:pt idx="14609">
                  <c:v>48.863333333333337</c:v>
                </c:pt>
                <c:pt idx="14610">
                  <c:v>48.866666666666511</c:v>
                </c:pt>
                <c:pt idx="14611">
                  <c:v>48.87</c:v>
                </c:pt>
                <c:pt idx="14612">
                  <c:v>48.873333333333335</c:v>
                </c:pt>
                <c:pt idx="14613">
                  <c:v>48.876666666666509</c:v>
                </c:pt>
                <c:pt idx="14614">
                  <c:v>48.88</c:v>
                </c:pt>
                <c:pt idx="14615">
                  <c:v>48.883333333333326</c:v>
                </c:pt>
                <c:pt idx="14616">
                  <c:v>48.886666666666478</c:v>
                </c:pt>
                <c:pt idx="14617">
                  <c:v>48.89</c:v>
                </c:pt>
                <c:pt idx="14618">
                  <c:v>48.893333333333331</c:v>
                </c:pt>
                <c:pt idx="14619">
                  <c:v>48.896666666666526</c:v>
                </c:pt>
                <c:pt idx="14620">
                  <c:v>48.9</c:v>
                </c:pt>
                <c:pt idx="14621">
                  <c:v>48.903333333333336</c:v>
                </c:pt>
                <c:pt idx="14622">
                  <c:v>48.90666666666651</c:v>
                </c:pt>
                <c:pt idx="14623">
                  <c:v>48.91</c:v>
                </c:pt>
                <c:pt idx="14624">
                  <c:v>48.913333333333334</c:v>
                </c:pt>
                <c:pt idx="14625">
                  <c:v>48.916666666666494</c:v>
                </c:pt>
                <c:pt idx="14626">
                  <c:v>48.92</c:v>
                </c:pt>
                <c:pt idx="14627">
                  <c:v>48.923333333333332</c:v>
                </c:pt>
                <c:pt idx="14628">
                  <c:v>48.926666666666542</c:v>
                </c:pt>
                <c:pt idx="14629">
                  <c:v>48.93</c:v>
                </c:pt>
                <c:pt idx="14630">
                  <c:v>48.93333333333333</c:v>
                </c:pt>
                <c:pt idx="14631">
                  <c:v>48.936666666666511</c:v>
                </c:pt>
                <c:pt idx="14632">
                  <c:v>48.94</c:v>
                </c:pt>
                <c:pt idx="14633">
                  <c:v>48.943333333333335</c:v>
                </c:pt>
                <c:pt idx="14634">
                  <c:v>48.946666666666509</c:v>
                </c:pt>
                <c:pt idx="14635">
                  <c:v>48.95</c:v>
                </c:pt>
                <c:pt idx="14636">
                  <c:v>48.953333333333326</c:v>
                </c:pt>
                <c:pt idx="14637">
                  <c:v>48.956666666666486</c:v>
                </c:pt>
                <c:pt idx="14638">
                  <c:v>48.96</c:v>
                </c:pt>
                <c:pt idx="14639">
                  <c:v>48.963333333333331</c:v>
                </c:pt>
                <c:pt idx="14640">
                  <c:v>48.966666666666526</c:v>
                </c:pt>
                <c:pt idx="14641">
                  <c:v>48.97</c:v>
                </c:pt>
                <c:pt idx="14642">
                  <c:v>48.973333333333336</c:v>
                </c:pt>
                <c:pt idx="14643">
                  <c:v>48.97666666666651</c:v>
                </c:pt>
                <c:pt idx="14644">
                  <c:v>48.98</c:v>
                </c:pt>
                <c:pt idx="14645">
                  <c:v>48.983333333333334</c:v>
                </c:pt>
                <c:pt idx="14646">
                  <c:v>48.986666666666494</c:v>
                </c:pt>
                <c:pt idx="14647">
                  <c:v>48.99</c:v>
                </c:pt>
                <c:pt idx="14648">
                  <c:v>48.993333333333332</c:v>
                </c:pt>
                <c:pt idx="14649">
                  <c:v>48.996666666666542</c:v>
                </c:pt>
                <c:pt idx="14650">
                  <c:v>49</c:v>
                </c:pt>
                <c:pt idx="14651">
                  <c:v>49.00333333333333</c:v>
                </c:pt>
                <c:pt idx="14652">
                  <c:v>49.006666666666526</c:v>
                </c:pt>
                <c:pt idx="14653">
                  <c:v>49.01</c:v>
                </c:pt>
                <c:pt idx="14654">
                  <c:v>49.013333333333335</c:v>
                </c:pt>
                <c:pt idx="14655">
                  <c:v>49.016666666666509</c:v>
                </c:pt>
                <c:pt idx="14656">
                  <c:v>49.02</c:v>
                </c:pt>
                <c:pt idx="14657">
                  <c:v>49.023333333333333</c:v>
                </c:pt>
                <c:pt idx="14658">
                  <c:v>49.02666666666655</c:v>
                </c:pt>
                <c:pt idx="14659">
                  <c:v>49.03</c:v>
                </c:pt>
                <c:pt idx="14660">
                  <c:v>49.033333333333331</c:v>
                </c:pt>
                <c:pt idx="14661">
                  <c:v>49.036666666666527</c:v>
                </c:pt>
                <c:pt idx="14662">
                  <c:v>49.04</c:v>
                </c:pt>
                <c:pt idx="14663">
                  <c:v>49.043333333333337</c:v>
                </c:pt>
                <c:pt idx="14664">
                  <c:v>49.046666666666511</c:v>
                </c:pt>
                <c:pt idx="14665">
                  <c:v>49.05</c:v>
                </c:pt>
                <c:pt idx="14666">
                  <c:v>49.053333333333335</c:v>
                </c:pt>
                <c:pt idx="14667">
                  <c:v>49.056666666666509</c:v>
                </c:pt>
                <c:pt idx="14668">
                  <c:v>49.06</c:v>
                </c:pt>
                <c:pt idx="14669">
                  <c:v>49.063333333333333</c:v>
                </c:pt>
                <c:pt idx="14670">
                  <c:v>49.066666666666542</c:v>
                </c:pt>
                <c:pt idx="14671">
                  <c:v>49.07</c:v>
                </c:pt>
                <c:pt idx="14672">
                  <c:v>49.073333333333331</c:v>
                </c:pt>
                <c:pt idx="14673">
                  <c:v>49.076666666666526</c:v>
                </c:pt>
                <c:pt idx="14674">
                  <c:v>49.08</c:v>
                </c:pt>
                <c:pt idx="14675">
                  <c:v>49.083333333333336</c:v>
                </c:pt>
                <c:pt idx="14676">
                  <c:v>49.08666666666651</c:v>
                </c:pt>
                <c:pt idx="14677">
                  <c:v>49.09</c:v>
                </c:pt>
                <c:pt idx="14678">
                  <c:v>49.093333333333362</c:v>
                </c:pt>
                <c:pt idx="14679">
                  <c:v>49.09666666666655</c:v>
                </c:pt>
                <c:pt idx="14680">
                  <c:v>49.1</c:v>
                </c:pt>
                <c:pt idx="14681">
                  <c:v>49.103333333333332</c:v>
                </c:pt>
                <c:pt idx="14682">
                  <c:v>49.106666666666541</c:v>
                </c:pt>
                <c:pt idx="14683">
                  <c:v>49.11</c:v>
                </c:pt>
                <c:pt idx="14684">
                  <c:v>49.113333333333337</c:v>
                </c:pt>
                <c:pt idx="14685">
                  <c:v>49.116666666666511</c:v>
                </c:pt>
                <c:pt idx="14686">
                  <c:v>49.120000000000012</c:v>
                </c:pt>
                <c:pt idx="14687">
                  <c:v>49.123333333333363</c:v>
                </c:pt>
                <c:pt idx="14688">
                  <c:v>49.126666666666559</c:v>
                </c:pt>
                <c:pt idx="14689">
                  <c:v>49.13</c:v>
                </c:pt>
                <c:pt idx="14690">
                  <c:v>49.133333333333333</c:v>
                </c:pt>
                <c:pt idx="14691">
                  <c:v>49.136666666666535</c:v>
                </c:pt>
                <c:pt idx="14692">
                  <c:v>49.14</c:v>
                </c:pt>
                <c:pt idx="14693">
                  <c:v>49.143333333333331</c:v>
                </c:pt>
                <c:pt idx="14694">
                  <c:v>49.146666666666526</c:v>
                </c:pt>
                <c:pt idx="14695">
                  <c:v>49.15</c:v>
                </c:pt>
                <c:pt idx="14696">
                  <c:v>49.153333333333336</c:v>
                </c:pt>
                <c:pt idx="14697">
                  <c:v>49.15666666666651</c:v>
                </c:pt>
                <c:pt idx="14698">
                  <c:v>49.160000000000011</c:v>
                </c:pt>
                <c:pt idx="14699">
                  <c:v>49.163333333333362</c:v>
                </c:pt>
                <c:pt idx="14700">
                  <c:v>49.166666666666551</c:v>
                </c:pt>
                <c:pt idx="14701">
                  <c:v>49.17</c:v>
                </c:pt>
                <c:pt idx="14702">
                  <c:v>49.173333333333332</c:v>
                </c:pt>
                <c:pt idx="14703">
                  <c:v>49.176666666666542</c:v>
                </c:pt>
                <c:pt idx="14704">
                  <c:v>49.18</c:v>
                </c:pt>
                <c:pt idx="14705">
                  <c:v>49.18333333333333</c:v>
                </c:pt>
                <c:pt idx="14706">
                  <c:v>49.186666666666511</c:v>
                </c:pt>
                <c:pt idx="14707">
                  <c:v>49.190000000000012</c:v>
                </c:pt>
                <c:pt idx="14708">
                  <c:v>49.193333333333392</c:v>
                </c:pt>
                <c:pt idx="14709">
                  <c:v>49.196666666666559</c:v>
                </c:pt>
                <c:pt idx="14710">
                  <c:v>49.2</c:v>
                </c:pt>
                <c:pt idx="14711">
                  <c:v>49.203333333333333</c:v>
                </c:pt>
                <c:pt idx="14712">
                  <c:v>49.206666666666543</c:v>
                </c:pt>
                <c:pt idx="14713">
                  <c:v>49.21</c:v>
                </c:pt>
                <c:pt idx="14714">
                  <c:v>49.213333333333331</c:v>
                </c:pt>
                <c:pt idx="14715">
                  <c:v>49.216666666666526</c:v>
                </c:pt>
                <c:pt idx="14716">
                  <c:v>49.220000000000013</c:v>
                </c:pt>
                <c:pt idx="14717">
                  <c:v>49.223333333333393</c:v>
                </c:pt>
                <c:pt idx="14718">
                  <c:v>49.226666666666567</c:v>
                </c:pt>
                <c:pt idx="14719">
                  <c:v>49.230000000000011</c:v>
                </c:pt>
                <c:pt idx="14720">
                  <c:v>49.233333333333363</c:v>
                </c:pt>
                <c:pt idx="14721">
                  <c:v>49.236666666666558</c:v>
                </c:pt>
                <c:pt idx="14722">
                  <c:v>49.24</c:v>
                </c:pt>
                <c:pt idx="14723">
                  <c:v>49.243333333333332</c:v>
                </c:pt>
                <c:pt idx="14724">
                  <c:v>49.246666666666542</c:v>
                </c:pt>
                <c:pt idx="14725">
                  <c:v>49.25</c:v>
                </c:pt>
                <c:pt idx="14726">
                  <c:v>49.25333333333333</c:v>
                </c:pt>
                <c:pt idx="14727">
                  <c:v>49.256666666666526</c:v>
                </c:pt>
                <c:pt idx="14728">
                  <c:v>49.260000000000012</c:v>
                </c:pt>
                <c:pt idx="14729">
                  <c:v>49.263333333333392</c:v>
                </c:pt>
                <c:pt idx="14730">
                  <c:v>49.266666666666559</c:v>
                </c:pt>
                <c:pt idx="14731">
                  <c:v>49.27</c:v>
                </c:pt>
                <c:pt idx="14732">
                  <c:v>49.273333333333333</c:v>
                </c:pt>
                <c:pt idx="14733">
                  <c:v>49.27666666666655</c:v>
                </c:pt>
                <c:pt idx="14734">
                  <c:v>49.28</c:v>
                </c:pt>
                <c:pt idx="14735">
                  <c:v>49.283333333333331</c:v>
                </c:pt>
                <c:pt idx="14736">
                  <c:v>49.286666666666527</c:v>
                </c:pt>
                <c:pt idx="14737">
                  <c:v>49.290000000000013</c:v>
                </c:pt>
                <c:pt idx="14738">
                  <c:v>49.293333333333401</c:v>
                </c:pt>
                <c:pt idx="14739">
                  <c:v>49.296666666666567</c:v>
                </c:pt>
                <c:pt idx="14740">
                  <c:v>49.3</c:v>
                </c:pt>
                <c:pt idx="14741">
                  <c:v>49.303333333333335</c:v>
                </c:pt>
                <c:pt idx="14742">
                  <c:v>49.306666666666509</c:v>
                </c:pt>
                <c:pt idx="14743">
                  <c:v>49.31</c:v>
                </c:pt>
                <c:pt idx="14744">
                  <c:v>49.313333333333325</c:v>
                </c:pt>
                <c:pt idx="14745">
                  <c:v>49.316666666666492</c:v>
                </c:pt>
                <c:pt idx="14746">
                  <c:v>49.32</c:v>
                </c:pt>
                <c:pt idx="14747">
                  <c:v>49.323333333333331</c:v>
                </c:pt>
                <c:pt idx="14748">
                  <c:v>49.326666666666526</c:v>
                </c:pt>
                <c:pt idx="14749">
                  <c:v>49.33</c:v>
                </c:pt>
                <c:pt idx="14750">
                  <c:v>49.333333333333336</c:v>
                </c:pt>
                <c:pt idx="14751">
                  <c:v>49.33666666666651</c:v>
                </c:pt>
                <c:pt idx="14752">
                  <c:v>49.34</c:v>
                </c:pt>
                <c:pt idx="14753">
                  <c:v>49.343333333333334</c:v>
                </c:pt>
                <c:pt idx="14754">
                  <c:v>49.346666666666493</c:v>
                </c:pt>
                <c:pt idx="14755">
                  <c:v>49.35</c:v>
                </c:pt>
                <c:pt idx="14756">
                  <c:v>49.353333333333325</c:v>
                </c:pt>
                <c:pt idx="14757">
                  <c:v>49.356666666666484</c:v>
                </c:pt>
                <c:pt idx="14758">
                  <c:v>49.36</c:v>
                </c:pt>
                <c:pt idx="14759">
                  <c:v>49.363333333333337</c:v>
                </c:pt>
                <c:pt idx="14760">
                  <c:v>49.366666666666511</c:v>
                </c:pt>
                <c:pt idx="14761">
                  <c:v>49.37</c:v>
                </c:pt>
                <c:pt idx="14762">
                  <c:v>49.373333333333335</c:v>
                </c:pt>
                <c:pt idx="14763">
                  <c:v>49.376666666666509</c:v>
                </c:pt>
                <c:pt idx="14764">
                  <c:v>49.38</c:v>
                </c:pt>
                <c:pt idx="14765">
                  <c:v>49.383333333333326</c:v>
                </c:pt>
                <c:pt idx="14766">
                  <c:v>49.386666666666478</c:v>
                </c:pt>
                <c:pt idx="14767">
                  <c:v>49.39</c:v>
                </c:pt>
                <c:pt idx="14768">
                  <c:v>49.393333333333331</c:v>
                </c:pt>
                <c:pt idx="14769">
                  <c:v>49.396666666666526</c:v>
                </c:pt>
                <c:pt idx="14770">
                  <c:v>49.4</c:v>
                </c:pt>
                <c:pt idx="14771">
                  <c:v>49.403333333333336</c:v>
                </c:pt>
                <c:pt idx="14772">
                  <c:v>49.40666666666651</c:v>
                </c:pt>
                <c:pt idx="14773">
                  <c:v>49.41</c:v>
                </c:pt>
                <c:pt idx="14774">
                  <c:v>49.413333333333334</c:v>
                </c:pt>
                <c:pt idx="14775">
                  <c:v>49.416666666666494</c:v>
                </c:pt>
                <c:pt idx="14776">
                  <c:v>49.42</c:v>
                </c:pt>
                <c:pt idx="14777">
                  <c:v>49.423333333333332</c:v>
                </c:pt>
                <c:pt idx="14778">
                  <c:v>49.426666666666542</c:v>
                </c:pt>
                <c:pt idx="14779">
                  <c:v>49.43</c:v>
                </c:pt>
                <c:pt idx="14780">
                  <c:v>49.43333333333333</c:v>
                </c:pt>
                <c:pt idx="14781">
                  <c:v>49.436666666666511</c:v>
                </c:pt>
                <c:pt idx="14782">
                  <c:v>49.44</c:v>
                </c:pt>
                <c:pt idx="14783">
                  <c:v>49.443333333333335</c:v>
                </c:pt>
                <c:pt idx="14784">
                  <c:v>49.446666666666509</c:v>
                </c:pt>
                <c:pt idx="14785">
                  <c:v>49.45</c:v>
                </c:pt>
                <c:pt idx="14786">
                  <c:v>49.453333333333326</c:v>
                </c:pt>
                <c:pt idx="14787">
                  <c:v>49.456666666666486</c:v>
                </c:pt>
                <c:pt idx="14788">
                  <c:v>49.46</c:v>
                </c:pt>
                <c:pt idx="14789">
                  <c:v>49.463333333333331</c:v>
                </c:pt>
                <c:pt idx="14790">
                  <c:v>49.466666666666526</c:v>
                </c:pt>
                <c:pt idx="14791">
                  <c:v>49.47</c:v>
                </c:pt>
                <c:pt idx="14792">
                  <c:v>49.473333333333336</c:v>
                </c:pt>
                <c:pt idx="14793">
                  <c:v>49.47666666666651</c:v>
                </c:pt>
                <c:pt idx="14794">
                  <c:v>49.48</c:v>
                </c:pt>
                <c:pt idx="14795">
                  <c:v>49.483333333333334</c:v>
                </c:pt>
                <c:pt idx="14796">
                  <c:v>49.486666666666494</c:v>
                </c:pt>
                <c:pt idx="14797">
                  <c:v>49.49</c:v>
                </c:pt>
                <c:pt idx="14798">
                  <c:v>49.493333333333332</c:v>
                </c:pt>
                <c:pt idx="14799">
                  <c:v>49.496666666666542</c:v>
                </c:pt>
                <c:pt idx="14800">
                  <c:v>49.5</c:v>
                </c:pt>
                <c:pt idx="14801">
                  <c:v>49.50333333333333</c:v>
                </c:pt>
                <c:pt idx="14802">
                  <c:v>49.506666666666526</c:v>
                </c:pt>
                <c:pt idx="14803">
                  <c:v>49.51</c:v>
                </c:pt>
                <c:pt idx="14804">
                  <c:v>49.513333333333335</c:v>
                </c:pt>
                <c:pt idx="14805">
                  <c:v>49.516666666666509</c:v>
                </c:pt>
                <c:pt idx="14806">
                  <c:v>49.52</c:v>
                </c:pt>
                <c:pt idx="14807">
                  <c:v>49.523333333333333</c:v>
                </c:pt>
                <c:pt idx="14808">
                  <c:v>49.52666666666655</c:v>
                </c:pt>
                <c:pt idx="14809">
                  <c:v>49.53</c:v>
                </c:pt>
                <c:pt idx="14810">
                  <c:v>49.533333333333331</c:v>
                </c:pt>
                <c:pt idx="14811">
                  <c:v>49.536666666666527</c:v>
                </c:pt>
                <c:pt idx="14812">
                  <c:v>49.54</c:v>
                </c:pt>
                <c:pt idx="14813">
                  <c:v>49.543333333333337</c:v>
                </c:pt>
                <c:pt idx="14814">
                  <c:v>49.546666666666511</c:v>
                </c:pt>
                <c:pt idx="14815">
                  <c:v>49.55</c:v>
                </c:pt>
                <c:pt idx="14816">
                  <c:v>49.553333333333335</c:v>
                </c:pt>
                <c:pt idx="14817">
                  <c:v>49.556666666666509</c:v>
                </c:pt>
                <c:pt idx="14818">
                  <c:v>49.56</c:v>
                </c:pt>
                <c:pt idx="14819">
                  <c:v>49.563333333333333</c:v>
                </c:pt>
                <c:pt idx="14820">
                  <c:v>49.566666666666542</c:v>
                </c:pt>
                <c:pt idx="14821">
                  <c:v>49.57</c:v>
                </c:pt>
                <c:pt idx="14822">
                  <c:v>49.573333333333331</c:v>
                </c:pt>
                <c:pt idx="14823">
                  <c:v>49.576666666666526</c:v>
                </c:pt>
                <c:pt idx="14824">
                  <c:v>49.58</c:v>
                </c:pt>
                <c:pt idx="14825">
                  <c:v>49.583333333333336</c:v>
                </c:pt>
                <c:pt idx="14826">
                  <c:v>49.58666666666651</c:v>
                </c:pt>
                <c:pt idx="14827">
                  <c:v>49.59</c:v>
                </c:pt>
                <c:pt idx="14828">
                  <c:v>49.593333333333362</c:v>
                </c:pt>
                <c:pt idx="14829">
                  <c:v>49.59666666666655</c:v>
                </c:pt>
                <c:pt idx="14830">
                  <c:v>49.6</c:v>
                </c:pt>
                <c:pt idx="14831">
                  <c:v>49.603333333333332</c:v>
                </c:pt>
                <c:pt idx="14832">
                  <c:v>49.606666666666541</c:v>
                </c:pt>
                <c:pt idx="14833">
                  <c:v>49.61</c:v>
                </c:pt>
                <c:pt idx="14834">
                  <c:v>49.613333333333337</c:v>
                </c:pt>
                <c:pt idx="14835">
                  <c:v>49.616666666666511</c:v>
                </c:pt>
                <c:pt idx="14836">
                  <c:v>49.620000000000012</c:v>
                </c:pt>
                <c:pt idx="14837">
                  <c:v>49.623333333333363</c:v>
                </c:pt>
                <c:pt idx="14838">
                  <c:v>49.626666666666559</c:v>
                </c:pt>
                <c:pt idx="14839">
                  <c:v>49.63</c:v>
                </c:pt>
                <c:pt idx="14840">
                  <c:v>49.633333333333333</c:v>
                </c:pt>
                <c:pt idx="14841">
                  <c:v>49.636666666666535</c:v>
                </c:pt>
                <c:pt idx="14842">
                  <c:v>49.64</c:v>
                </c:pt>
                <c:pt idx="14843">
                  <c:v>49.643333333333331</c:v>
                </c:pt>
                <c:pt idx="14844">
                  <c:v>49.646666666666526</c:v>
                </c:pt>
                <c:pt idx="14845">
                  <c:v>49.65</c:v>
                </c:pt>
                <c:pt idx="14846">
                  <c:v>49.653333333333336</c:v>
                </c:pt>
                <c:pt idx="14847">
                  <c:v>49.65666666666651</c:v>
                </c:pt>
                <c:pt idx="14848">
                  <c:v>49.660000000000011</c:v>
                </c:pt>
                <c:pt idx="14849">
                  <c:v>49.663333333333362</c:v>
                </c:pt>
                <c:pt idx="14850">
                  <c:v>49.666666666666551</c:v>
                </c:pt>
                <c:pt idx="14851">
                  <c:v>49.67</c:v>
                </c:pt>
                <c:pt idx="14852">
                  <c:v>49.673333333333332</c:v>
                </c:pt>
                <c:pt idx="14853">
                  <c:v>49.676666666666542</c:v>
                </c:pt>
                <c:pt idx="14854">
                  <c:v>49.68</c:v>
                </c:pt>
                <c:pt idx="14855">
                  <c:v>49.68333333333333</c:v>
                </c:pt>
                <c:pt idx="14856">
                  <c:v>49.686666666666511</c:v>
                </c:pt>
                <c:pt idx="14857">
                  <c:v>49.690000000000012</c:v>
                </c:pt>
                <c:pt idx="14858">
                  <c:v>49.693333333333392</c:v>
                </c:pt>
                <c:pt idx="14859">
                  <c:v>49.696666666666559</c:v>
                </c:pt>
                <c:pt idx="14860">
                  <c:v>49.7</c:v>
                </c:pt>
                <c:pt idx="14861">
                  <c:v>49.703333333333333</c:v>
                </c:pt>
                <c:pt idx="14862">
                  <c:v>49.706666666666543</c:v>
                </c:pt>
                <c:pt idx="14863">
                  <c:v>49.71</c:v>
                </c:pt>
                <c:pt idx="14864">
                  <c:v>49.713333333333331</c:v>
                </c:pt>
                <c:pt idx="14865">
                  <c:v>49.716666666666526</c:v>
                </c:pt>
                <c:pt idx="14866">
                  <c:v>49.720000000000013</c:v>
                </c:pt>
                <c:pt idx="14867">
                  <c:v>49.723333333333393</c:v>
                </c:pt>
                <c:pt idx="14868">
                  <c:v>49.726666666666567</c:v>
                </c:pt>
                <c:pt idx="14869">
                  <c:v>49.730000000000011</c:v>
                </c:pt>
                <c:pt idx="14870">
                  <c:v>49.733333333333363</c:v>
                </c:pt>
                <c:pt idx="14871">
                  <c:v>49.736666666666558</c:v>
                </c:pt>
                <c:pt idx="14872">
                  <c:v>49.74</c:v>
                </c:pt>
                <c:pt idx="14873">
                  <c:v>49.743333333333332</c:v>
                </c:pt>
                <c:pt idx="14874">
                  <c:v>49.746666666666542</c:v>
                </c:pt>
                <c:pt idx="14875">
                  <c:v>49.75</c:v>
                </c:pt>
                <c:pt idx="14876">
                  <c:v>49.75333333333333</c:v>
                </c:pt>
                <c:pt idx="14877">
                  <c:v>49.756666666666526</c:v>
                </c:pt>
                <c:pt idx="14878">
                  <c:v>49.760000000000012</c:v>
                </c:pt>
                <c:pt idx="14879">
                  <c:v>49.763333333333392</c:v>
                </c:pt>
                <c:pt idx="14880">
                  <c:v>49.766666666666559</c:v>
                </c:pt>
                <c:pt idx="14881">
                  <c:v>49.77</c:v>
                </c:pt>
                <c:pt idx="14882">
                  <c:v>49.773333333333333</c:v>
                </c:pt>
                <c:pt idx="14883">
                  <c:v>49.77666666666655</c:v>
                </c:pt>
                <c:pt idx="14884">
                  <c:v>49.78</c:v>
                </c:pt>
                <c:pt idx="14885">
                  <c:v>49.783333333333331</c:v>
                </c:pt>
                <c:pt idx="14886">
                  <c:v>49.786666666666527</c:v>
                </c:pt>
                <c:pt idx="14887">
                  <c:v>49.790000000000013</c:v>
                </c:pt>
                <c:pt idx="14888">
                  <c:v>49.793333333333401</c:v>
                </c:pt>
                <c:pt idx="14889">
                  <c:v>49.796666666666567</c:v>
                </c:pt>
                <c:pt idx="14890">
                  <c:v>49.8</c:v>
                </c:pt>
                <c:pt idx="14891">
                  <c:v>49.803333333333335</c:v>
                </c:pt>
                <c:pt idx="14892">
                  <c:v>49.806666666666509</c:v>
                </c:pt>
                <c:pt idx="14893">
                  <c:v>49.81</c:v>
                </c:pt>
                <c:pt idx="14894">
                  <c:v>49.813333333333325</c:v>
                </c:pt>
                <c:pt idx="14895">
                  <c:v>49.816666666666492</c:v>
                </c:pt>
                <c:pt idx="14896">
                  <c:v>49.82</c:v>
                </c:pt>
                <c:pt idx="14897">
                  <c:v>49.823333333333331</c:v>
                </c:pt>
                <c:pt idx="14898">
                  <c:v>49.826666666666526</c:v>
                </c:pt>
                <c:pt idx="14899">
                  <c:v>49.83</c:v>
                </c:pt>
                <c:pt idx="14900">
                  <c:v>49.833333333333336</c:v>
                </c:pt>
                <c:pt idx="14901">
                  <c:v>49.83666666666651</c:v>
                </c:pt>
                <c:pt idx="14902">
                  <c:v>49.84</c:v>
                </c:pt>
                <c:pt idx="14903">
                  <c:v>49.843333333333334</c:v>
                </c:pt>
                <c:pt idx="14904">
                  <c:v>49.846666666666493</c:v>
                </c:pt>
                <c:pt idx="14905">
                  <c:v>49.85</c:v>
                </c:pt>
                <c:pt idx="14906">
                  <c:v>49.853333333333325</c:v>
                </c:pt>
                <c:pt idx="14907">
                  <c:v>49.856666666666484</c:v>
                </c:pt>
                <c:pt idx="14908">
                  <c:v>49.86</c:v>
                </c:pt>
                <c:pt idx="14909">
                  <c:v>49.863333333333337</c:v>
                </c:pt>
                <c:pt idx="14910">
                  <c:v>49.866666666666511</c:v>
                </c:pt>
                <c:pt idx="14911">
                  <c:v>49.87</c:v>
                </c:pt>
                <c:pt idx="14912">
                  <c:v>49.873333333333335</c:v>
                </c:pt>
                <c:pt idx="14913">
                  <c:v>49.876666666666509</c:v>
                </c:pt>
                <c:pt idx="14914">
                  <c:v>49.88</c:v>
                </c:pt>
                <c:pt idx="14915">
                  <c:v>49.883333333333326</c:v>
                </c:pt>
                <c:pt idx="14916">
                  <c:v>49.886666666666478</c:v>
                </c:pt>
                <c:pt idx="14917">
                  <c:v>49.89</c:v>
                </c:pt>
                <c:pt idx="14918">
                  <c:v>49.893333333333331</c:v>
                </c:pt>
                <c:pt idx="14919">
                  <c:v>49.896666666666526</c:v>
                </c:pt>
                <c:pt idx="14920">
                  <c:v>49.9</c:v>
                </c:pt>
                <c:pt idx="14921">
                  <c:v>49.903333333333336</c:v>
                </c:pt>
                <c:pt idx="14922">
                  <c:v>49.90666666666651</c:v>
                </c:pt>
                <c:pt idx="14923">
                  <c:v>49.91</c:v>
                </c:pt>
                <c:pt idx="14924">
                  <c:v>49.913333333333334</c:v>
                </c:pt>
                <c:pt idx="14925">
                  <c:v>49.916666666666494</c:v>
                </c:pt>
                <c:pt idx="14926">
                  <c:v>49.92</c:v>
                </c:pt>
                <c:pt idx="14927">
                  <c:v>49.923333333333332</c:v>
                </c:pt>
                <c:pt idx="14928">
                  <c:v>49.926666666666542</c:v>
                </c:pt>
                <c:pt idx="14929">
                  <c:v>49.93</c:v>
                </c:pt>
                <c:pt idx="14930">
                  <c:v>49.93333333333333</c:v>
                </c:pt>
                <c:pt idx="14931">
                  <c:v>49.936666666666511</c:v>
                </c:pt>
                <c:pt idx="14932">
                  <c:v>49.94</c:v>
                </c:pt>
                <c:pt idx="14933">
                  <c:v>49.943333333333335</c:v>
                </c:pt>
                <c:pt idx="14934">
                  <c:v>49.946666666666509</c:v>
                </c:pt>
                <c:pt idx="14935">
                  <c:v>49.95</c:v>
                </c:pt>
                <c:pt idx="14936">
                  <c:v>49.953333333333326</c:v>
                </c:pt>
                <c:pt idx="14937">
                  <c:v>49.956666666666486</c:v>
                </c:pt>
                <c:pt idx="14938">
                  <c:v>49.96</c:v>
                </c:pt>
                <c:pt idx="14939">
                  <c:v>49.963333333333331</c:v>
                </c:pt>
                <c:pt idx="14940">
                  <c:v>49.966666666666526</c:v>
                </c:pt>
                <c:pt idx="14941">
                  <c:v>49.97</c:v>
                </c:pt>
                <c:pt idx="14942">
                  <c:v>49.973333333333336</c:v>
                </c:pt>
                <c:pt idx="14943">
                  <c:v>49.97666666666651</c:v>
                </c:pt>
                <c:pt idx="14944">
                  <c:v>49.98</c:v>
                </c:pt>
                <c:pt idx="14945">
                  <c:v>49.983333333333334</c:v>
                </c:pt>
                <c:pt idx="14946">
                  <c:v>49.986666666666494</c:v>
                </c:pt>
                <c:pt idx="14947">
                  <c:v>49.99</c:v>
                </c:pt>
                <c:pt idx="14948">
                  <c:v>49.993333333333332</c:v>
                </c:pt>
                <c:pt idx="14949">
                  <c:v>49.996666666666542</c:v>
                </c:pt>
                <c:pt idx="14950">
                  <c:v>50</c:v>
                </c:pt>
                <c:pt idx="14951">
                  <c:v>50.00333333333333</c:v>
                </c:pt>
                <c:pt idx="14952">
                  <c:v>50.006666666666526</c:v>
                </c:pt>
                <c:pt idx="14953">
                  <c:v>50.01</c:v>
                </c:pt>
                <c:pt idx="14954">
                  <c:v>50.013333333333335</c:v>
                </c:pt>
                <c:pt idx="14955">
                  <c:v>50.016666666666509</c:v>
                </c:pt>
                <c:pt idx="14956">
                  <c:v>50.02</c:v>
                </c:pt>
                <c:pt idx="14957">
                  <c:v>50.023333333333333</c:v>
                </c:pt>
                <c:pt idx="14958">
                  <c:v>50.02666666666655</c:v>
                </c:pt>
                <c:pt idx="14959">
                  <c:v>50.03</c:v>
                </c:pt>
                <c:pt idx="14960">
                  <c:v>50.033333333333331</c:v>
                </c:pt>
                <c:pt idx="14961">
                  <c:v>50.036666666666527</c:v>
                </c:pt>
                <c:pt idx="14962">
                  <c:v>50.04</c:v>
                </c:pt>
                <c:pt idx="14963">
                  <c:v>50.043333333333337</c:v>
                </c:pt>
                <c:pt idx="14964">
                  <c:v>50.046666666666511</c:v>
                </c:pt>
                <c:pt idx="14965">
                  <c:v>50.05</c:v>
                </c:pt>
                <c:pt idx="14966">
                  <c:v>50.053333333333335</c:v>
                </c:pt>
                <c:pt idx="14967">
                  <c:v>50.056666666666509</c:v>
                </c:pt>
                <c:pt idx="14968">
                  <c:v>50.06</c:v>
                </c:pt>
                <c:pt idx="14969">
                  <c:v>50.063333333333333</c:v>
                </c:pt>
                <c:pt idx="14970">
                  <c:v>50.066666666666542</c:v>
                </c:pt>
                <c:pt idx="14971">
                  <c:v>50.07</c:v>
                </c:pt>
                <c:pt idx="14972">
                  <c:v>50.073333333333331</c:v>
                </c:pt>
                <c:pt idx="14973">
                  <c:v>50.076666666666526</c:v>
                </c:pt>
                <c:pt idx="14974">
                  <c:v>50.08</c:v>
                </c:pt>
                <c:pt idx="14975">
                  <c:v>50.083333333333336</c:v>
                </c:pt>
                <c:pt idx="14976">
                  <c:v>50.08666666666651</c:v>
                </c:pt>
                <c:pt idx="14977">
                  <c:v>50.09</c:v>
                </c:pt>
                <c:pt idx="14978">
                  <c:v>50.093333333333362</c:v>
                </c:pt>
                <c:pt idx="14979">
                  <c:v>50.09666666666655</c:v>
                </c:pt>
                <c:pt idx="14980">
                  <c:v>50.1</c:v>
                </c:pt>
                <c:pt idx="14981">
                  <c:v>50.103333333333332</c:v>
                </c:pt>
                <c:pt idx="14982">
                  <c:v>50.106666666666541</c:v>
                </c:pt>
                <c:pt idx="14983">
                  <c:v>50.11</c:v>
                </c:pt>
                <c:pt idx="14984">
                  <c:v>50.113333333333337</c:v>
                </c:pt>
                <c:pt idx="14985">
                  <c:v>50.116666666666511</c:v>
                </c:pt>
                <c:pt idx="14986">
                  <c:v>50.120000000000012</c:v>
                </c:pt>
                <c:pt idx="14987">
                  <c:v>50.123333333333363</c:v>
                </c:pt>
                <c:pt idx="14988">
                  <c:v>50.126666666666559</c:v>
                </c:pt>
                <c:pt idx="14989">
                  <c:v>50.13</c:v>
                </c:pt>
                <c:pt idx="14990">
                  <c:v>50.133333333333333</c:v>
                </c:pt>
                <c:pt idx="14991">
                  <c:v>50.136666666666535</c:v>
                </c:pt>
                <c:pt idx="14992">
                  <c:v>50.14</c:v>
                </c:pt>
                <c:pt idx="14993">
                  <c:v>50.143333333333331</c:v>
                </c:pt>
                <c:pt idx="14994">
                  <c:v>50.146666666666526</c:v>
                </c:pt>
                <c:pt idx="14995">
                  <c:v>50.15</c:v>
                </c:pt>
                <c:pt idx="14996">
                  <c:v>50.153333333333336</c:v>
                </c:pt>
                <c:pt idx="14997">
                  <c:v>50.15666666666651</c:v>
                </c:pt>
                <c:pt idx="14998">
                  <c:v>50.160000000000011</c:v>
                </c:pt>
                <c:pt idx="14999">
                  <c:v>50.163333333333362</c:v>
                </c:pt>
                <c:pt idx="15000">
                  <c:v>50.166666666666551</c:v>
                </c:pt>
                <c:pt idx="15001">
                  <c:v>50.17</c:v>
                </c:pt>
                <c:pt idx="15002">
                  <c:v>50.173333333333332</c:v>
                </c:pt>
                <c:pt idx="15003">
                  <c:v>50.176666666666542</c:v>
                </c:pt>
                <c:pt idx="15004">
                  <c:v>50.18</c:v>
                </c:pt>
                <c:pt idx="15005">
                  <c:v>50.18333333333333</c:v>
                </c:pt>
                <c:pt idx="15006">
                  <c:v>50.186666666666511</c:v>
                </c:pt>
                <c:pt idx="15007">
                  <c:v>50.190000000000012</c:v>
                </c:pt>
                <c:pt idx="15008">
                  <c:v>50.193333333333392</c:v>
                </c:pt>
                <c:pt idx="15009">
                  <c:v>50.196666666666559</c:v>
                </c:pt>
                <c:pt idx="15010">
                  <c:v>50.2</c:v>
                </c:pt>
                <c:pt idx="15011">
                  <c:v>50.203333333333333</c:v>
                </c:pt>
                <c:pt idx="15012">
                  <c:v>50.206666666666543</c:v>
                </c:pt>
                <c:pt idx="15013">
                  <c:v>50.21</c:v>
                </c:pt>
                <c:pt idx="15014">
                  <c:v>50.213333333333331</c:v>
                </c:pt>
                <c:pt idx="15015">
                  <c:v>50.216666666666526</c:v>
                </c:pt>
                <c:pt idx="15016">
                  <c:v>50.220000000000013</c:v>
                </c:pt>
                <c:pt idx="15017">
                  <c:v>50.223333333333393</c:v>
                </c:pt>
                <c:pt idx="15018">
                  <c:v>50.226666666666567</c:v>
                </c:pt>
                <c:pt idx="15019">
                  <c:v>50.230000000000011</c:v>
                </c:pt>
                <c:pt idx="15020">
                  <c:v>50.233333333333363</c:v>
                </c:pt>
                <c:pt idx="15021">
                  <c:v>50.236666666666558</c:v>
                </c:pt>
                <c:pt idx="15022">
                  <c:v>50.24</c:v>
                </c:pt>
                <c:pt idx="15023">
                  <c:v>50.243333333333332</c:v>
                </c:pt>
                <c:pt idx="15024">
                  <c:v>50.246666666666542</c:v>
                </c:pt>
                <c:pt idx="15025">
                  <c:v>50.25</c:v>
                </c:pt>
                <c:pt idx="15026">
                  <c:v>50.25333333333333</c:v>
                </c:pt>
                <c:pt idx="15027">
                  <c:v>50.256666666666526</c:v>
                </c:pt>
                <c:pt idx="15028">
                  <c:v>50.260000000000012</c:v>
                </c:pt>
                <c:pt idx="15029">
                  <c:v>50.263333333333392</c:v>
                </c:pt>
                <c:pt idx="15030">
                  <c:v>50.266666666666559</c:v>
                </c:pt>
                <c:pt idx="15031">
                  <c:v>50.27</c:v>
                </c:pt>
                <c:pt idx="15032">
                  <c:v>50.273333333333333</c:v>
                </c:pt>
                <c:pt idx="15033">
                  <c:v>50.27666666666655</c:v>
                </c:pt>
                <c:pt idx="15034">
                  <c:v>50.28</c:v>
                </c:pt>
                <c:pt idx="15035">
                  <c:v>50.283333333333331</c:v>
                </c:pt>
                <c:pt idx="15036">
                  <c:v>50.286666666666527</c:v>
                </c:pt>
                <c:pt idx="15037">
                  <c:v>50.290000000000013</c:v>
                </c:pt>
                <c:pt idx="15038">
                  <c:v>50.293333333333401</c:v>
                </c:pt>
                <c:pt idx="15039">
                  <c:v>50.296666666666567</c:v>
                </c:pt>
                <c:pt idx="15040">
                  <c:v>50.3</c:v>
                </c:pt>
                <c:pt idx="15041">
                  <c:v>50.303333333333335</c:v>
                </c:pt>
                <c:pt idx="15042">
                  <c:v>50.306666666666509</c:v>
                </c:pt>
                <c:pt idx="15043">
                  <c:v>50.31</c:v>
                </c:pt>
                <c:pt idx="15044">
                  <c:v>50.313333333333325</c:v>
                </c:pt>
                <c:pt idx="15045">
                  <c:v>50.316666666666492</c:v>
                </c:pt>
                <c:pt idx="15046">
                  <c:v>50.32</c:v>
                </c:pt>
                <c:pt idx="15047">
                  <c:v>50.323333333333331</c:v>
                </c:pt>
                <c:pt idx="15048">
                  <c:v>50.326666666666526</c:v>
                </c:pt>
                <c:pt idx="15049">
                  <c:v>50.33</c:v>
                </c:pt>
                <c:pt idx="15050">
                  <c:v>50.333333333333336</c:v>
                </c:pt>
                <c:pt idx="15051">
                  <c:v>50.33666666666651</c:v>
                </c:pt>
                <c:pt idx="15052">
                  <c:v>50.34</c:v>
                </c:pt>
                <c:pt idx="15053">
                  <c:v>50.343333333333334</c:v>
                </c:pt>
                <c:pt idx="15054">
                  <c:v>50.346666666666493</c:v>
                </c:pt>
                <c:pt idx="15055">
                  <c:v>50.35</c:v>
                </c:pt>
                <c:pt idx="15056">
                  <c:v>50.353333333333325</c:v>
                </c:pt>
                <c:pt idx="15057">
                  <c:v>50.356666666666484</c:v>
                </c:pt>
                <c:pt idx="15058">
                  <c:v>50.36</c:v>
                </c:pt>
                <c:pt idx="15059">
                  <c:v>50.363333333333337</c:v>
                </c:pt>
                <c:pt idx="15060">
                  <c:v>50.366666666666511</c:v>
                </c:pt>
                <c:pt idx="15061">
                  <c:v>50.37</c:v>
                </c:pt>
                <c:pt idx="15062">
                  <c:v>50.373333333333335</c:v>
                </c:pt>
                <c:pt idx="15063">
                  <c:v>50.376666666666509</c:v>
                </c:pt>
                <c:pt idx="15064">
                  <c:v>50.38</c:v>
                </c:pt>
                <c:pt idx="15065">
                  <c:v>50.383333333333326</c:v>
                </c:pt>
                <c:pt idx="15066">
                  <c:v>50.386666666666478</c:v>
                </c:pt>
                <c:pt idx="15067">
                  <c:v>50.39</c:v>
                </c:pt>
                <c:pt idx="15068">
                  <c:v>50.393333333333331</c:v>
                </c:pt>
                <c:pt idx="15069">
                  <c:v>50.396666666666526</c:v>
                </c:pt>
                <c:pt idx="15070">
                  <c:v>50.4</c:v>
                </c:pt>
                <c:pt idx="15071">
                  <c:v>50.403333333333336</c:v>
                </c:pt>
                <c:pt idx="15072">
                  <c:v>50.40666666666651</c:v>
                </c:pt>
                <c:pt idx="15073">
                  <c:v>50.41</c:v>
                </c:pt>
                <c:pt idx="15074">
                  <c:v>50.413333333333334</c:v>
                </c:pt>
                <c:pt idx="15075">
                  <c:v>50.416666666666494</c:v>
                </c:pt>
                <c:pt idx="15076">
                  <c:v>50.42</c:v>
                </c:pt>
                <c:pt idx="15077">
                  <c:v>50.423333333333332</c:v>
                </c:pt>
                <c:pt idx="15078">
                  <c:v>50.426666666666542</c:v>
                </c:pt>
                <c:pt idx="15079">
                  <c:v>50.43</c:v>
                </c:pt>
                <c:pt idx="15080">
                  <c:v>50.43333333333333</c:v>
                </c:pt>
                <c:pt idx="15081">
                  <c:v>50.436666666666511</c:v>
                </c:pt>
                <c:pt idx="15082">
                  <c:v>50.44</c:v>
                </c:pt>
                <c:pt idx="15083">
                  <c:v>50.443333333333335</c:v>
                </c:pt>
                <c:pt idx="15084">
                  <c:v>50.446666666666509</c:v>
                </c:pt>
                <c:pt idx="15085">
                  <c:v>50.45</c:v>
                </c:pt>
                <c:pt idx="15086">
                  <c:v>50.453333333333326</c:v>
                </c:pt>
                <c:pt idx="15087">
                  <c:v>50.456666666666486</c:v>
                </c:pt>
                <c:pt idx="15088">
                  <c:v>50.46</c:v>
                </c:pt>
                <c:pt idx="15089">
                  <c:v>50.463333333333331</c:v>
                </c:pt>
                <c:pt idx="15090">
                  <c:v>50.466666666666526</c:v>
                </c:pt>
                <c:pt idx="15091">
                  <c:v>50.47</c:v>
                </c:pt>
                <c:pt idx="15092">
                  <c:v>50.473333333333336</c:v>
                </c:pt>
                <c:pt idx="15093">
                  <c:v>50.47666666666651</c:v>
                </c:pt>
                <c:pt idx="15094">
                  <c:v>50.48</c:v>
                </c:pt>
                <c:pt idx="15095">
                  <c:v>50.483333333333334</c:v>
                </c:pt>
                <c:pt idx="15096">
                  <c:v>50.486666666666494</c:v>
                </c:pt>
                <c:pt idx="15097">
                  <c:v>50.49</c:v>
                </c:pt>
                <c:pt idx="15098">
                  <c:v>50.493333333333332</c:v>
                </c:pt>
                <c:pt idx="15099">
                  <c:v>50.496666666666542</c:v>
                </c:pt>
                <c:pt idx="15100">
                  <c:v>50.5</c:v>
                </c:pt>
                <c:pt idx="15101">
                  <c:v>50.50333333333333</c:v>
                </c:pt>
                <c:pt idx="15102">
                  <c:v>50.506666666666526</c:v>
                </c:pt>
                <c:pt idx="15103">
                  <c:v>50.51</c:v>
                </c:pt>
                <c:pt idx="15104">
                  <c:v>50.513333333333335</c:v>
                </c:pt>
                <c:pt idx="15105">
                  <c:v>50.516666666666509</c:v>
                </c:pt>
                <c:pt idx="15106">
                  <c:v>50.52</c:v>
                </c:pt>
                <c:pt idx="15107">
                  <c:v>50.523333333333333</c:v>
                </c:pt>
                <c:pt idx="15108">
                  <c:v>50.52666666666655</c:v>
                </c:pt>
                <c:pt idx="15109">
                  <c:v>50.53</c:v>
                </c:pt>
                <c:pt idx="15110">
                  <c:v>50.533333333333331</c:v>
                </c:pt>
                <c:pt idx="15111">
                  <c:v>50.536666666666527</c:v>
                </c:pt>
                <c:pt idx="15112">
                  <c:v>50.54</c:v>
                </c:pt>
                <c:pt idx="15113">
                  <c:v>50.543333333333337</c:v>
                </c:pt>
                <c:pt idx="15114">
                  <c:v>50.546666666666511</c:v>
                </c:pt>
                <c:pt idx="15115">
                  <c:v>50.55</c:v>
                </c:pt>
                <c:pt idx="15116">
                  <c:v>50.553333333333335</c:v>
                </c:pt>
                <c:pt idx="15117">
                  <c:v>50.556666666666509</c:v>
                </c:pt>
                <c:pt idx="15118">
                  <c:v>50.56</c:v>
                </c:pt>
                <c:pt idx="15119">
                  <c:v>50.563333333333333</c:v>
                </c:pt>
                <c:pt idx="15120">
                  <c:v>50.566666666666542</c:v>
                </c:pt>
                <c:pt idx="15121">
                  <c:v>50.57</c:v>
                </c:pt>
                <c:pt idx="15122">
                  <c:v>50.573333333333331</c:v>
                </c:pt>
                <c:pt idx="15123">
                  <c:v>50.576666666666526</c:v>
                </c:pt>
                <c:pt idx="15124">
                  <c:v>50.58</c:v>
                </c:pt>
                <c:pt idx="15125">
                  <c:v>50.583333333333336</c:v>
                </c:pt>
                <c:pt idx="15126">
                  <c:v>50.58666666666651</c:v>
                </c:pt>
                <c:pt idx="15127">
                  <c:v>50.59</c:v>
                </c:pt>
                <c:pt idx="15128">
                  <c:v>50.593333333333362</c:v>
                </c:pt>
                <c:pt idx="15129">
                  <c:v>50.59666666666655</c:v>
                </c:pt>
                <c:pt idx="15130">
                  <c:v>50.6</c:v>
                </c:pt>
                <c:pt idx="15131">
                  <c:v>50.603333333333332</c:v>
                </c:pt>
                <c:pt idx="15132">
                  <c:v>50.606666666666541</c:v>
                </c:pt>
                <c:pt idx="15133">
                  <c:v>50.61</c:v>
                </c:pt>
                <c:pt idx="15134">
                  <c:v>50.613333333333337</c:v>
                </c:pt>
                <c:pt idx="15135">
                  <c:v>50.616666666666511</c:v>
                </c:pt>
                <c:pt idx="15136">
                  <c:v>50.620000000000012</c:v>
                </c:pt>
                <c:pt idx="15137">
                  <c:v>50.623333333333363</c:v>
                </c:pt>
                <c:pt idx="15138">
                  <c:v>50.626666666666559</c:v>
                </c:pt>
                <c:pt idx="15139">
                  <c:v>50.63</c:v>
                </c:pt>
                <c:pt idx="15140">
                  <c:v>50.633333333333333</c:v>
                </c:pt>
                <c:pt idx="15141">
                  <c:v>50.636666666666535</c:v>
                </c:pt>
                <c:pt idx="15142">
                  <c:v>50.64</c:v>
                </c:pt>
                <c:pt idx="15143">
                  <c:v>50.643333333333331</c:v>
                </c:pt>
                <c:pt idx="15144">
                  <c:v>50.646666666666526</c:v>
                </c:pt>
                <c:pt idx="15145">
                  <c:v>50.65</c:v>
                </c:pt>
                <c:pt idx="15146">
                  <c:v>50.653333333333336</c:v>
                </c:pt>
                <c:pt idx="15147">
                  <c:v>50.65666666666651</c:v>
                </c:pt>
                <c:pt idx="15148">
                  <c:v>50.660000000000011</c:v>
                </c:pt>
                <c:pt idx="15149">
                  <c:v>50.663333333333362</c:v>
                </c:pt>
                <c:pt idx="15150">
                  <c:v>50.666666666666551</c:v>
                </c:pt>
                <c:pt idx="15151">
                  <c:v>50.67</c:v>
                </c:pt>
                <c:pt idx="15152">
                  <c:v>50.673333333333332</c:v>
                </c:pt>
                <c:pt idx="15153">
                  <c:v>50.676666666666542</c:v>
                </c:pt>
                <c:pt idx="15154">
                  <c:v>50.68</c:v>
                </c:pt>
                <c:pt idx="15155">
                  <c:v>50.68333333333333</c:v>
                </c:pt>
                <c:pt idx="15156">
                  <c:v>50.686666666666511</c:v>
                </c:pt>
                <c:pt idx="15157">
                  <c:v>50.690000000000012</c:v>
                </c:pt>
                <c:pt idx="15158">
                  <c:v>50.693333333333392</c:v>
                </c:pt>
                <c:pt idx="15159">
                  <c:v>50.696666666666559</c:v>
                </c:pt>
                <c:pt idx="15160">
                  <c:v>50.7</c:v>
                </c:pt>
                <c:pt idx="15161">
                  <c:v>50.703333333333333</c:v>
                </c:pt>
                <c:pt idx="15162">
                  <c:v>50.706666666666543</c:v>
                </c:pt>
                <c:pt idx="15163">
                  <c:v>50.71</c:v>
                </c:pt>
                <c:pt idx="15164">
                  <c:v>50.713333333333331</c:v>
                </c:pt>
                <c:pt idx="15165">
                  <c:v>50.716666666666526</c:v>
                </c:pt>
                <c:pt idx="15166">
                  <c:v>50.720000000000013</c:v>
                </c:pt>
                <c:pt idx="15167">
                  <c:v>50.723333333333393</c:v>
                </c:pt>
                <c:pt idx="15168">
                  <c:v>50.726666666666567</c:v>
                </c:pt>
                <c:pt idx="15169">
                  <c:v>50.730000000000011</c:v>
                </c:pt>
                <c:pt idx="15170">
                  <c:v>50.733333333333363</c:v>
                </c:pt>
                <c:pt idx="15171">
                  <c:v>50.736666666666558</c:v>
                </c:pt>
                <c:pt idx="15172">
                  <c:v>50.74</c:v>
                </c:pt>
                <c:pt idx="15173">
                  <c:v>50.743333333333332</c:v>
                </c:pt>
                <c:pt idx="15174">
                  <c:v>50.746666666666542</c:v>
                </c:pt>
                <c:pt idx="15175">
                  <c:v>50.75</c:v>
                </c:pt>
                <c:pt idx="15176">
                  <c:v>50.75333333333333</c:v>
                </c:pt>
                <c:pt idx="15177">
                  <c:v>50.756666666666526</c:v>
                </c:pt>
                <c:pt idx="15178">
                  <c:v>50.760000000000012</c:v>
                </c:pt>
                <c:pt idx="15179">
                  <c:v>50.763333333333392</c:v>
                </c:pt>
                <c:pt idx="15180">
                  <c:v>50.766666666666559</c:v>
                </c:pt>
                <c:pt idx="15181">
                  <c:v>50.77</c:v>
                </c:pt>
                <c:pt idx="15182">
                  <c:v>50.773333333333333</c:v>
                </c:pt>
                <c:pt idx="15183">
                  <c:v>50.77666666666655</c:v>
                </c:pt>
                <c:pt idx="15184">
                  <c:v>50.78</c:v>
                </c:pt>
                <c:pt idx="15185">
                  <c:v>50.783333333333331</c:v>
                </c:pt>
                <c:pt idx="15186">
                  <c:v>50.786666666666527</c:v>
                </c:pt>
                <c:pt idx="15187">
                  <c:v>50.790000000000013</c:v>
                </c:pt>
                <c:pt idx="15188">
                  <c:v>50.793333333333401</c:v>
                </c:pt>
                <c:pt idx="15189">
                  <c:v>50.796666666666567</c:v>
                </c:pt>
                <c:pt idx="15190">
                  <c:v>50.8</c:v>
                </c:pt>
                <c:pt idx="15191">
                  <c:v>50.803333333333335</c:v>
                </c:pt>
                <c:pt idx="15192">
                  <c:v>50.806666666666509</c:v>
                </c:pt>
                <c:pt idx="15193">
                  <c:v>50.81</c:v>
                </c:pt>
                <c:pt idx="15194">
                  <c:v>50.813333333333325</c:v>
                </c:pt>
                <c:pt idx="15195">
                  <c:v>50.816666666666492</c:v>
                </c:pt>
                <c:pt idx="15196">
                  <c:v>50.82</c:v>
                </c:pt>
                <c:pt idx="15197">
                  <c:v>50.823333333333331</c:v>
                </c:pt>
                <c:pt idx="15198">
                  <c:v>50.826666666666526</c:v>
                </c:pt>
                <c:pt idx="15199">
                  <c:v>50.83</c:v>
                </c:pt>
                <c:pt idx="15200">
                  <c:v>50.833333333333336</c:v>
                </c:pt>
                <c:pt idx="15201">
                  <c:v>50.83666666666651</c:v>
                </c:pt>
                <c:pt idx="15202">
                  <c:v>50.84</c:v>
                </c:pt>
                <c:pt idx="15203">
                  <c:v>50.843333333333334</c:v>
                </c:pt>
                <c:pt idx="15204">
                  <c:v>50.846666666666493</c:v>
                </c:pt>
                <c:pt idx="15205">
                  <c:v>50.85</c:v>
                </c:pt>
                <c:pt idx="15206">
                  <c:v>50.853333333333325</c:v>
                </c:pt>
                <c:pt idx="15207">
                  <c:v>50.856666666666484</c:v>
                </c:pt>
                <c:pt idx="15208">
                  <c:v>50.86</c:v>
                </c:pt>
                <c:pt idx="15209">
                  <c:v>50.863333333333337</c:v>
                </c:pt>
                <c:pt idx="15210">
                  <c:v>50.866666666666511</c:v>
                </c:pt>
                <c:pt idx="15211">
                  <c:v>50.87</c:v>
                </c:pt>
                <c:pt idx="15212">
                  <c:v>50.873333333333335</c:v>
                </c:pt>
                <c:pt idx="15213">
                  <c:v>50.876666666666509</c:v>
                </c:pt>
                <c:pt idx="15214">
                  <c:v>50.88</c:v>
                </c:pt>
                <c:pt idx="15215">
                  <c:v>50.883333333333326</c:v>
                </c:pt>
                <c:pt idx="15216">
                  <c:v>50.886666666666478</c:v>
                </c:pt>
                <c:pt idx="15217">
                  <c:v>50.89</c:v>
                </c:pt>
                <c:pt idx="15218">
                  <c:v>50.893333333333331</c:v>
                </c:pt>
                <c:pt idx="15219">
                  <c:v>50.896666666666526</c:v>
                </c:pt>
                <c:pt idx="15220">
                  <c:v>50.9</c:v>
                </c:pt>
                <c:pt idx="15221">
                  <c:v>50.903333333333336</c:v>
                </c:pt>
                <c:pt idx="15222">
                  <c:v>50.90666666666651</c:v>
                </c:pt>
                <c:pt idx="15223">
                  <c:v>50.91</c:v>
                </c:pt>
                <c:pt idx="15224">
                  <c:v>50.913333333333334</c:v>
                </c:pt>
                <c:pt idx="15225">
                  <c:v>50.916666666666494</c:v>
                </c:pt>
                <c:pt idx="15226">
                  <c:v>50.92</c:v>
                </c:pt>
                <c:pt idx="15227">
                  <c:v>50.923333333333332</c:v>
                </c:pt>
                <c:pt idx="15228">
                  <c:v>50.926666666666542</c:v>
                </c:pt>
                <c:pt idx="15229">
                  <c:v>50.93</c:v>
                </c:pt>
                <c:pt idx="15230">
                  <c:v>50.93333333333333</c:v>
                </c:pt>
                <c:pt idx="15231">
                  <c:v>50.936666666666511</c:v>
                </c:pt>
                <c:pt idx="15232">
                  <c:v>50.94</c:v>
                </c:pt>
                <c:pt idx="15233">
                  <c:v>50.943333333333335</c:v>
                </c:pt>
                <c:pt idx="15234">
                  <c:v>50.946666666666509</c:v>
                </c:pt>
                <c:pt idx="15235">
                  <c:v>50.95</c:v>
                </c:pt>
                <c:pt idx="15236">
                  <c:v>50.953333333333326</c:v>
                </c:pt>
                <c:pt idx="15237">
                  <c:v>50.956666666666486</c:v>
                </c:pt>
                <c:pt idx="15238">
                  <c:v>50.96</c:v>
                </c:pt>
                <c:pt idx="15239">
                  <c:v>50.963333333333331</c:v>
                </c:pt>
                <c:pt idx="15240">
                  <c:v>50.966666666666526</c:v>
                </c:pt>
                <c:pt idx="15241">
                  <c:v>50.97</c:v>
                </c:pt>
                <c:pt idx="15242">
                  <c:v>50.973333333333336</c:v>
                </c:pt>
                <c:pt idx="15243">
                  <c:v>50.97666666666651</c:v>
                </c:pt>
                <c:pt idx="15244">
                  <c:v>50.98</c:v>
                </c:pt>
                <c:pt idx="15245">
                  <c:v>50.983333333333334</c:v>
                </c:pt>
                <c:pt idx="15246">
                  <c:v>50.986666666666494</c:v>
                </c:pt>
                <c:pt idx="15247">
                  <c:v>50.99</c:v>
                </c:pt>
                <c:pt idx="15248">
                  <c:v>50.993333333333332</c:v>
                </c:pt>
                <c:pt idx="15249">
                  <c:v>50.996666666666542</c:v>
                </c:pt>
                <c:pt idx="15250">
                  <c:v>51</c:v>
                </c:pt>
                <c:pt idx="15251">
                  <c:v>51.00333333333333</c:v>
                </c:pt>
                <c:pt idx="15252">
                  <c:v>51.006666666666526</c:v>
                </c:pt>
                <c:pt idx="15253">
                  <c:v>51.01</c:v>
                </c:pt>
                <c:pt idx="15254">
                  <c:v>51.013333333333335</c:v>
                </c:pt>
                <c:pt idx="15255">
                  <c:v>51.016666666666509</c:v>
                </c:pt>
                <c:pt idx="15256">
                  <c:v>51.02</c:v>
                </c:pt>
                <c:pt idx="15257">
                  <c:v>51.023333333333333</c:v>
                </c:pt>
                <c:pt idx="15258">
                  <c:v>51.02666666666655</c:v>
                </c:pt>
                <c:pt idx="15259">
                  <c:v>51.03</c:v>
                </c:pt>
                <c:pt idx="15260">
                  <c:v>51.033333333333331</c:v>
                </c:pt>
                <c:pt idx="15261">
                  <c:v>51.036666666666527</c:v>
                </c:pt>
                <c:pt idx="15262">
                  <c:v>51.04</c:v>
                </c:pt>
                <c:pt idx="15263">
                  <c:v>51.043333333333337</c:v>
                </c:pt>
                <c:pt idx="15264">
                  <c:v>51.046666666666511</c:v>
                </c:pt>
                <c:pt idx="15265">
                  <c:v>51.05</c:v>
                </c:pt>
                <c:pt idx="15266">
                  <c:v>51.053333333333335</c:v>
                </c:pt>
                <c:pt idx="15267">
                  <c:v>51.056666666666509</c:v>
                </c:pt>
                <c:pt idx="15268">
                  <c:v>51.06</c:v>
                </c:pt>
                <c:pt idx="15269">
                  <c:v>51.063333333333333</c:v>
                </c:pt>
                <c:pt idx="15270">
                  <c:v>51.066666666666542</c:v>
                </c:pt>
                <c:pt idx="15271">
                  <c:v>51.07</c:v>
                </c:pt>
                <c:pt idx="15272">
                  <c:v>51.073333333333331</c:v>
                </c:pt>
                <c:pt idx="15273">
                  <c:v>51.076666666666526</c:v>
                </c:pt>
                <c:pt idx="15274">
                  <c:v>51.08</c:v>
                </c:pt>
                <c:pt idx="15275">
                  <c:v>51.083333333333336</c:v>
                </c:pt>
                <c:pt idx="15276">
                  <c:v>51.08666666666651</c:v>
                </c:pt>
                <c:pt idx="15277">
                  <c:v>51.09</c:v>
                </c:pt>
                <c:pt idx="15278">
                  <c:v>51.093333333333362</c:v>
                </c:pt>
                <c:pt idx="15279">
                  <c:v>51.09666666666655</c:v>
                </c:pt>
                <c:pt idx="15280">
                  <c:v>51.1</c:v>
                </c:pt>
                <c:pt idx="15281">
                  <c:v>51.103333333333332</c:v>
                </c:pt>
                <c:pt idx="15282">
                  <c:v>51.106666666666541</c:v>
                </c:pt>
                <c:pt idx="15283">
                  <c:v>51.11</c:v>
                </c:pt>
                <c:pt idx="15284">
                  <c:v>51.113333333333337</c:v>
                </c:pt>
                <c:pt idx="15285">
                  <c:v>51.116666666666511</c:v>
                </c:pt>
                <c:pt idx="15286">
                  <c:v>51.120000000000012</c:v>
                </c:pt>
                <c:pt idx="15287">
                  <c:v>51.123333333333363</c:v>
                </c:pt>
                <c:pt idx="15288">
                  <c:v>51.126666666666559</c:v>
                </c:pt>
                <c:pt idx="15289">
                  <c:v>51.13</c:v>
                </c:pt>
                <c:pt idx="15290">
                  <c:v>51.133333333333333</c:v>
                </c:pt>
                <c:pt idx="15291">
                  <c:v>51.136666666666535</c:v>
                </c:pt>
                <c:pt idx="15292">
                  <c:v>51.14</c:v>
                </c:pt>
                <c:pt idx="15293">
                  <c:v>51.143333333333331</c:v>
                </c:pt>
                <c:pt idx="15294">
                  <c:v>51.146666666666526</c:v>
                </c:pt>
                <c:pt idx="15295">
                  <c:v>51.15</c:v>
                </c:pt>
                <c:pt idx="15296">
                  <c:v>51.153333333333336</c:v>
                </c:pt>
                <c:pt idx="15297">
                  <c:v>51.15666666666651</c:v>
                </c:pt>
                <c:pt idx="15298">
                  <c:v>51.160000000000011</c:v>
                </c:pt>
                <c:pt idx="15299">
                  <c:v>51.163333333333362</c:v>
                </c:pt>
                <c:pt idx="15300">
                  <c:v>51.166666666666551</c:v>
                </c:pt>
                <c:pt idx="15301">
                  <c:v>51.17</c:v>
                </c:pt>
                <c:pt idx="15302">
                  <c:v>51.173333333333332</c:v>
                </c:pt>
                <c:pt idx="15303">
                  <c:v>51.176666666666542</c:v>
                </c:pt>
                <c:pt idx="15304">
                  <c:v>51.18</c:v>
                </c:pt>
                <c:pt idx="15305">
                  <c:v>51.18333333333333</c:v>
                </c:pt>
                <c:pt idx="15306">
                  <c:v>51.186666666666511</c:v>
                </c:pt>
                <c:pt idx="15307">
                  <c:v>51.190000000000012</c:v>
                </c:pt>
                <c:pt idx="15308">
                  <c:v>51.193333333333392</c:v>
                </c:pt>
                <c:pt idx="15309">
                  <c:v>51.196666666666559</c:v>
                </c:pt>
                <c:pt idx="15310">
                  <c:v>51.2</c:v>
                </c:pt>
                <c:pt idx="15311">
                  <c:v>51.203333333333333</c:v>
                </c:pt>
                <c:pt idx="15312">
                  <c:v>51.206666666666543</c:v>
                </c:pt>
                <c:pt idx="15313">
                  <c:v>51.21</c:v>
                </c:pt>
                <c:pt idx="15314">
                  <c:v>51.213333333333331</c:v>
                </c:pt>
                <c:pt idx="15315">
                  <c:v>51.216666666666526</c:v>
                </c:pt>
                <c:pt idx="15316">
                  <c:v>51.220000000000013</c:v>
                </c:pt>
                <c:pt idx="15317">
                  <c:v>51.223333333333393</c:v>
                </c:pt>
                <c:pt idx="15318">
                  <c:v>51.226666666666567</c:v>
                </c:pt>
                <c:pt idx="15319">
                  <c:v>51.230000000000011</c:v>
                </c:pt>
                <c:pt idx="15320">
                  <c:v>51.233333333333363</c:v>
                </c:pt>
                <c:pt idx="15321">
                  <c:v>51.236666666666558</c:v>
                </c:pt>
                <c:pt idx="15322">
                  <c:v>51.24</c:v>
                </c:pt>
                <c:pt idx="15323">
                  <c:v>51.243333333333332</c:v>
                </c:pt>
                <c:pt idx="15324">
                  <c:v>51.246666666666542</c:v>
                </c:pt>
                <c:pt idx="15325">
                  <c:v>51.25</c:v>
                </c:pt>
                <c:pt idx="15326">
                  <c:v>51.25333333333333</c:v>
                </c:pt>
                <c:pt idx="15327">
                  <c:v>51.256666666666526</c:v>
                </c:pt>
                <c:pt idx="15328">
                  <c:v>51.260000000000012</c:v>
                </c:pt>
                <c:pt idx="15329">
                  <c:v>51.263333333333392</c:v>
                </c:pt>
                <c:pt idx="15330">
                  <c:v>51.266666666666559</c:v>
                </c:pt>
                <c:pt idx="15331">
                  <c:v>51.27</c:v>
                </c:pt>
                <c:pt idx="15332">
                  <c:v>51.273333333333333</c:v>
                </c:pt>
                <c:pt idx="15333">
                  <c:v>51.27666666666655</c:v>
                </c:pt>
                <c:pt idx="15334">
                  <c:v>51.28</c:v>
                </c:pt>
                <c:pt idx="15335">
                  <c:v>51.283333333333331</c:v>
                </c:pt>
                <c:pt idx="15336">
                  <c:v>51.286666666666527</c:v>
                </c:pt>
                <c:pt idx="15337">
                  <c:v>51.290000000000013</c:v>
                </c:pt>
                <c:pt idx="15338">
                  <c:v>51.293333333333401</c:v>
                </c:pt>
                <c:pt idx="15339">
                  <c:v>51.296666666666567</c:v>
                </c:pt>
                <c:pt idx="15340">
                  <c:v>51.3</c:v>
                </c:pt>
                <c:pt idx="15341">
                  <c:v>51.303333333333335</c:v>
                </c:pt>
                <c:pt idx="15342">
                  <c:v>51.306666666666509</c:v>
                </c:pt>
                <c:pt idx="15343">
                  <c:v>51.31</c:v>
                </c:pt>
                <c:pt idx="15344">
                  <c:v>51.313333333333325</c:v>
                </c:pt>
                <c:pt idx="15345">
                  <c:v>51.316666666666492</c:v>
                </c:pt>
                <c:pt idx="15346">
                  <c:v>51.32</c:v>
                </c:pt>
                <c:pt idx="15347">
                  <c:v>51.323333333333331</c:v>
                </c:pt>
                <c:pt idx="15348">
                  <c:v>51.326666666666526</c:v>
                </c:pt>
                <c:pt idx="15349">
                  <c:v>51.33</c:v>
                </c:pt>
                <c:pt idx="15350">
                  <c:v>51.333333333333336</c:v>
                </c:pt>
                <c:pt idx="15351">
                  <c:v>51.33666666666651</c:v>
                </c:pt>
                <c:pt idx="15352">
                  <c:v>51.34</c:v>
                </c:pt>
                <c:pt idx="15353">
                  <c:v>51.343333333333334</c:v>
                </c:pt>
                <c:pt idx="15354">
                  <c:v>51.346666666666493</c:v>
                </c:pt>
                <c:pt idx="15355">
                  <c:v>51.35</c:v>
                </c:pt>
                <c:pt idx="15356">
                  <c:v>51.353333333333325</c:v>
                </c:pt>
                <c:pt idx="15357">
                  <c:v>51.356666666666484</c:v>
                </c:pt>
                <c:pt idx="15358">
                  <c:v>51.36</c:v>
                </c:pt>
                <c:pt idx="15359">
                  <c:v>51.363333333333337</c:v>
                </c:pt>
                <c:pt idx="15360">
                  <c:v>51.366666666666511</c:v>
                </c:pt>
                <c:pt idx="15361">
                  <c:v>51.37</c:v>
                </c:pt>
                <c:pt idx="15362">
                  <c:v>51.373333333333335</c:v>
                </c:pt>
                <c:pt idx="15363">
                  <c:v>51.376666666666509</c:v>
                </c:pt>
                <c:pt idx="15364">
                  <c:v>51.38</c:v>
                </c:pt>
                <c:pt idx="15365">
                  <c:v>51.383333333333326</c:v>
                </c:pt>
                <c:pt idx="15366">
                  <c:v>51.386666666666478</c:v>
                </c:pt>
                <c:pt idx="15367">
                  <c:v>51.39</c:v>
                </c:pt>
                <c:pt idx="15368">
                  <c:v>51.393333333333331</c:v>
                </c:pt>
                <c:pt idx="15369">
                  <c:v>51.396666666666526</c:v>
                </c:pt>
                <c:pt idx="15370">
                  <c:v>51.4</c:v>
                </c:pt>
                <c:pt idx="15371">
                  <c:v>51.403333333333336</c:v>
                </c:pt>
                <c:pt idx="15372">
                  <c:v>51.40666666666651</c:v>
                </c:pt>
                <c:pt idx="15373">
                  <c:v>51.41</c:v>
                </c:pt>
                <c:pt idx="15374">
                  <c:v>51.413333333333334</c:v>
                </c:pt>
                <c:pt idx="15375">
                  <c:v>51.416666666666494</c:v>
                </c:pt>
                <c:pt idx="15376">
                  <c:v>51.42</c:v>
                </c:pt>
                <c:pt idx="15377">
                  <c:v>51.423333333333332</c:v>
                </c:pt>
                <c:pt idx="15378">
                  <c:v>51.426666666666542</c:v>
                </c:pt>
                <c:pt idx="15379">
                  <c:v>51.43</c:v>
                </c:pt>
                <c:pt idx="15380">
                  <c:v>51.43333333333333</c:v>
                </c:pt>
                <c:pt idx="15381">
                  <c:v>51.436666666666511</c:v>
                </c:pt>
                <c:pt idx="15382">
                  <c:v>51.44</c:v>
                </c:pt>
                <c:pt idx="15383">
                  <c:v>51.443333333333335</c:v>
                </c:pt>
                <c:pt idx="15384">
                  <c:v>51.446666666666509</c:v>
                </c:pt>
                <c:pt idx="15385">
                  <c:v>51.45</c:v>
                </c:pt>
                <c:pt idx="15386">
                  <c:v>51.453333333333326</c:v>
                </c:pt>
                <c:pt idx="15387">
                  <c:v>51.456666666666486</c:v>
                </c:pt>
                <c:pt idx="15388">
                  <c:v>51.46</c:v>
                </c:pt>
                <c:pt idx="15389">
                  <c:v>51.463333333333331</c:v>
                </c:pt>
                <c:pt idx="15390">
                  <c:v>51.466666666666526</c:v>
                </c:pt>
                <c:pt idx="15391">
                  <c:v>51.47</c:v>
                </c:pt>
                <c:pt idx="15392">
                  <c:v>51.473333333333336</c:v>
                </c:pt>
                <c:pt idx="15393">
                  <c:v>51.47666666666651</c:v>
                </c:pt>
                <c:pt idx="15394">
                  <c:v>51.48</c:v>
                </c:pt>
                <c:pt idx="15395">
                  <c:v>51.483333333333334</c:v>
                </c:pt>
                <c:pt idx="15396">
                  <c:v>51.486666666666494</c:v>
                </c:pt>
                <c:pt idx="15397">
                  <c:v>51.49</c:v>
                </c:pt>
                <c:pt idx="15398">
                  <c:v>51.493333333333332</c:v>
                </c:pt>
                <c:pt idx="15399">
                  <c:v>51.496666666666542</c:v>
                </c:pt>
                <c:pt idx="15400">
                  <c:v>51.5</c:v>
                </c:pt>
                <c:pt idx="15401">
                  <c:v>51.50333333333333</c:v>
                </c:pt>
                <c:pt idx="15402">
                  <c:v>51.506666666666526</c:v>
                </c:pt>
                <c:pt idx="15403">
                  <c:v>51.51</c:v>
                </c:pt>
                <c:pt idx="15404">
                  <c:v>51.513333333333335</c:v>
                </c:pt>
                <c:pt idx="15405">
                  <c:v>51.516666666666509</c:v>
                </c:pt>
                <c:pt idx="15406">
                  <c:v>51.52</c:v>
                </c:pt>
                <c:pt idx="15407">
                  <c:v>51.523333333333333</c:v>
                </c:pt>
                <c:pt idx="15408">
                  <c:v>51.52666666666655</c:v>
                </c:pt>
                <c:pt idx="15409">
                  <c:v>51.53</c:v>
                </c:pt>
                <c:pt idx="15410">
                  <c:v>51.533333333333331</c:v>
                </c:pt>
                <c:pt idx="15411">
                  <c:v>51.536666666666527</c:v>
                </c:pt>
                <c:pt idx="15412">
                  <c:v>51.54</c:v>
                </c:pt>
                <c:pt idx="15413">
                  <c:v>51.543333333333337</c:v>
                </c:pt>
                <c:pt idx="15414">
                  <c:v>51.546666666666511</c:v>
                </c:pt>
                <c:pt idx="15415">
                  <c:v>51.55</c:v>
                </c:pt>
                <c:pt idx="15416">
                  <c:v>51.553333333333335</c:v>
                </c:pt>
                <c:pt idx="15417">
                  <c:v>51.556666666666509</c:v>
                </c:pt>
                <c:pt idx="15418">
                  <c:v>51.56</c:v>
                </c:pt>
                <c:pt idx="15419">
                  <c:v>51.563333333333333</c:v>
                </c:pt>
                <c:pt idx="15420">
                  <c:v>51.566666666666542</c:v>
                </c:pt>
                <c:pt idx="15421">
                  <c:v>51.57</c:v>
                </c:pt>
                <c:pt idx="15422">
                  <c:v>51.573333333333331</c:v>
                </c:pt>
                <c:pt idx="15423">
                  <c:v>51.576666666666526</c:v>
                </c:pt>
                <c:pt idx="15424">
                  <c:v>51.58</c:v>
                </c:pt>
                <c:pt idx="15425">
                  <c:v>51.583333333333336</c:v>
                </c:pt>
                <c:pt idx="15426">
                  <c:v>51.58666666666651</c:v>
                </c:pt>
                <c:pt idx="15427">
                  <c:v>51.59</c:v>
                </c:pt>
                <c:pt idx="15428">
                  <c:v>51.593333333333362</c:v>
                </c:pt>
                <c:pt idx="15429">
                  <c:v>51.59666666666655</c:v>
                </c:pt>
                <c:pt idx="15430">
                  <c:v>51.6</c:v>
                </c:pt>
                <c:pt idx="15431">
                  <c:v>51.603333333333332</c:v>
                </c:pt>
                <c:pt idx="15432">
                  <c:v>51.606666666666541</c:v>
                </c:pt>
                <c:pt idx="15433">
                  <c:v>51.61</c:v>
                </c:pt>
                <c:pt idx="15434">
                  <c:v>51.613333333333337</c:v>
                </c:pt>
                <c:pt idx="15435">
                  <c:v>51.616666666666511</c:v>
                </c:pt>
                <c:pt idx="15436">
                  <c:v>51.620000000000012</c:v>
                </c:pt>
                <c:pt idx="15437">
                  <c:v>51.623333333333363</c:v>
                </c:pt>
                <c:pt idx="15438">
                  <c:v>51.626666666666559</c:v>
                </c:pt>
                <c:pt idx="15439">
                  <c:v>51.63</c:v>
                </c:pt>
                <c:pt idx="15440">
                  <c:v>51.633333333333333</c:v>
                </c:pt>
                <c:pt idx="15441">
                  <c:v>51.636666666666535</c:v>
                </c:pt>
                <c:pt idx="15442">
                  <c:v>51.64</c:v>
                </c:pt>
                <c:pt idx="15443">
                  <c:v>51.643333333333331</c:v>
                </c:pt>
                <c:pt idx="15444">
                  <c:v>51.646666666666526</c:v>
                </c:pt>
                <c:pt idx="15445">
                  <c:v>51.65</c:v>
                </c:pt>
                <c:pt idx="15446">
                  <c:v>51.653333333333336</c:v>
                </c:pt>
                <c:pt idx="15447">
                  <c:v>51.65666666666651</c:v>
                </c:pt>
                <c:pt idx="15448">
                  <c:v>51.660000000000011</c:v>
                </c:pt>
                <c:pt idx="15449">
                  <c:v>51.663333333333362</c:v>
                </c:pt>
                <c:pt idx="15450">
                  <c:v>51.666666666666551</c:v>
                </c:pt>
                <c:pt idx="15451">
                  <c:v>51.67</c:v>
                </c:pt>
                <c:pt idx="15452">
                  <c:v>51.673333333333332</c:v>
                </c:pt>
                <c:pt idx="15453">
                  <c:v>51.676666666666542</c:v>
                </c:pt>
                <c:pt idx="15454">
                  <c:v>51.68</c:v>
                </c:pt>
                <c:pt idx="15455">
                  <c:v>51.68333333333333</c:v>
                </c:pt>
                <c:pt idx="15456">
                  <c:v>51.686666666666511</c:v>
                </c:pt>
                <c:pt idx="15457">
                  <c:v>51.690000000000012</c:v>
                </c:pt>
                <c:pt idx="15458">
                  <c:v>51.693333333333392</c:v>
                </c:pt>
                <c:pt idx="15459">
                  <c:v>51.696666666666559</c:v>
                </c:pt>
                <c:pt idx="15460">
                  <c:v>51.7</c:v>
                </c:pt>
                <c:pt idx="15461">
                  <c:v>51.703333333333333</c:v>
                </c:pt>
                <c:pt idx="15462">
                  <c:v>51.706666666666543</c:v>
                </c:pt>
                <c:pt idx="15463">
                  <c:v>51.71</c:v>
                </c:pt>
                <c:pt idx="15464">
                  <c:v>51.713333333333331</c:v>
                </c:pt>
                <c:pt idx="15465">
                  <c:v>51.716666666666526</c:v>
                </c:pt>
                <c:pt idx="15466">
                  <c:v>51.720000000000013</c:v>
                </c:pt>
                <c:pt idx="15467">
                  <c:v>51.723333333333393</c:v>
                </c:pt>
                <c:pt idx="15468">
                  <c:v>51.726666666666567</c:v>
                </c:pt>
                <c:pt idx="15469">
                  <c:v>51.730000000000011</c:v>
                </c:pt>
                <c:pt idx="15470">
                  <c:v>51.733333333333363</c:v>
                </c:pt>
                <c:pt idx="15471">
                  <c:v>51.736666666666558</c:v>
                </c:pt>
                <c:pt idx="15472">
                  <c:v>51.74</c:v>
                </c:pt>
                <c:pt idx="15473">
                  <c:v>51.743333333333332</c:v>
                </c:pt>
                <c:pt idx="15474">
                  <c:v>51.746666666666542</c:v>
                </c:pt>
                <c:pt idx="15475">
                  <c:v>51.75</c:v>
                </c:pt>
                <c:pt idx="15476">
                  <c:v>51.75333333333333</c:v>
                </c:pt>
                <c:pt idx="15477">
                  <c:v>51.756666666666526</c:v>
                </c:pt>
                <c:pt idx="15478">
                  <c:v>51.760000000000012</c:v>
                </c:pt>
                <c:pt idx="15479">
                  <c:v>51.763333333333392</c:v>
                </c:pt>
                <c:pt idx="15480">
                  <c:v>51.766666666666559</c:v>
                </c:pt>
                <c:pt idx="15481">
                  <c:v>51.77</c:v>
                </c:pt>
                <c:pt idx="15482">
                  <c:v>51.773333333333333</c:v>
                </c:pt>
                <c:pt idx="15483">
                  <c:v>51.77666666666655</c:v>
                </c:pt>
                <c:pt idx="15484">
                  <c:v>51.78</c:v>
                </c:pt>
                <c:pt idx="15485">
                  <c:v>51.783333333333331</c:v>
                </c:pt>
                <c:pt idx="15486">
                  <c:v>51.786666666666527</c:v>
                </c:pt>
                <c:pt idx="15487">
                  <c:v>51.790000000000013</c:v>
                </c:pt>
                <c:pt idx="15488">
                  <c:v>51.793333333333401</c:v>
                </c:pt>
                <c:pt idx="15489">
                  <c:v>51.796666666666567</c:v>
                </c:pt>
                <c:pt idx="15490">
                  <c:v>51.8</c:v>
                </c:pt>
                <c:pt idx="15491">
                  <c:v>51.803333333333335</c:v>
                </c:pt>
                <c:pt idx="15492">
                  <c:v>51.806666666666509</c:v>
                </c:pt>
                <c:pt idx="15493">
                  <c:v>51.81</c:v>
                </c:pt>
                <c:pt idx="15494">
                  <c:v>51.813333333333325</c:v>
                </c:pt>
                <c:pt idx="15495">
                  <c:v>51.816666666666492</c:v>
                </c:pt>
                <c:pt idx="15496">
                  <c:v>51.82</c:v>
                </c:pt>
                <c:pt idx="15497">
                  <c:v>51.823333333333331</c:v>
                </c:pt>
                <c:pt idx="15498">
                  <c:v>51.826666666666526</c:v>
                </c:pt>
                <c:pt idx="15499">
                  <c:v>51.83</c:v>
                </c:pt>
                <c:pt idx="15500">
                  <c:v>51.833333333333336</c:v>
                </c:pt>
                <c:pt idx="15501">
                  <c:v>51.83666666666651</c:v>
                </c:pt>
                <c:pt idx="15502">
                  <c:v>51.84</c:v>
                </c:pt>
                <c:pt idx="15503">
                  <c:v>51.843333333333334</c:v>
                </c:pt>
                <c:pt idx="15504">
                  <c:v>51.846666666666493</c:v>
                </c:pt>
                <c:pt idx="15505">
                  <c:v>51.85</c:v>
                </c:pt>
                <c:pt idx="15506">
                  <c:v>51.853333333333325</c:v>
                </c:pt>
                <c:pt idx="15507">
                  <c:v>51.856666666666484</c:v>
                </c:pt>
                <c:pt idx="15508">
                  <c:v>51.86</c:v>
                </c:pt>
                <c:pt idx="15509">
                  <c:v>51.863333333333337</c:v>
                </c:pt>
                <c:pt idx="15510">
                  <c:v>51.866666666666511</c:v>
                </c:pt>
                <c:pt idx="15511">
                  <c:v>51.87</c:v>
                </c:pt>
                <c:pt idx="15512">
                  <c:v>51.873333333333335</c:v>
                </c:pt>
                <c:pt idx="15513">
                  <c:v>51.876666666666509</c:v>
                </c:pt>
                <c:pt idx="15514">
                  <c:v>51.88</c:v>
                </c:pt>
                <c:pt idx="15515">
                  <c:v>51.883333333333326</c:v>
                </c:pt>
                <c:pt idx="15516">
                  <c:v>51.886666666666478</c:v>
                </c:pt>
                <c:pt idx="15517">
                  <c:v>51.89</c:v>
                </c:pt>
                <c:pt idx="15518">
                  <c:v>51.893333333333331</c:v>
                </c:pt>
                <c:pt idx="15519">
                  <c:v>51.896666666666526</c:v>
                </c:pt>
                <c:pt idx="15520">
                  <c:v>51.9</c:v>
                </c:pt>
                <c:pt idx="15521">
                  <c:v>51.903333333333336</c:v>
                </c:pt>
                <c:pt idx="15522">
                  <c:v>51.90666666666651</c:v>
                </c:pt>
                <c:pt idx="15523">
                  <c:v>51.91</c:v>
                </c:pt>
                <c:pt idx="15524">
                  <c:v>51.913333333333334</c:v>
                </c:pt>
                <c:pt idx="15525">
                  <c:v>51.916666666666494</c:v>
                </c:pt>
                <c:pt idx="15526">
                  <c:v>51.92</c:v>
                </c:pt>
                <c:pt idx="15527">
                  <c:v>51.923333333333332</c:v>
                </c:pt>
                <c:pt idx="15528">
                  <c:v>51.926666666666542</c:v>
                </c:pt>
                <c:pt idx="15529">
                  <c:v>51.93</c:v>
                </c:pt>
                <c:pt idx="15530">
                  <c:v>51.93333333333333</c:v>
                </c:pt>
                <c:pt idx="15531">
                  <c:v>51.936666666666511</c:v>
                </c:pt>
                <c:pt idx="15532">
                  <c:v>51.94</c:v>
                </c:pt>
                <c:pt idx="15533">
                  <c:v>51.943333333333335</c:v>
                </c:pt>
                <c:pt idx="15534">
                  <c:v>51.946666666666509</c:v>
                </c:pt>
                <c:pt idx="15535">
                  <c:v>51.95</c:v>
                </c:pt>
                <c:pt idx="15536">
                  <c:v>51.953333333333326</c:v>
                </c:pt>
                <c:pt idx="15537">
                  <c:v>51.956666666666486</c:v>
                </c:pt>
                <c:pt idx="15538">
                  <c:v>51.96</c:v>
                </c:pt>
                <c:pt idx="15539">
                  <c:v>51.963333333333331</c:v>
                </c:pt>
                <c:pt idx="15540">
                  <c:v>51.966666666666526</c:v>
                </c:pt>
                <c:pt idx="15541">
                  <c:v>51.97</c:v>
                </c:pt>
                <c:pt idx="15542">
                  <c:v>51.973333333333336</c:v>
                </c:pt>
                <c:pt idx="15543">
                  <c:v>51.97666666666651</c:v>
                </c:pt>
                <c:pt idx="15544">
                  <c:v>51.98</c:v>
                </c:pt>
                <c:pt idx="15545">
                  <c:v>51.983333333333334</c:v>
                </c:pt>
                <c:pt idx="15546">
                  <c:v>51.986666666666494</c:v>
                </c:pt>
                <c:pt idx="15547">
                  <c:v>51.99</c:v>
                </c:pt>
                <c:pt idx="15548">
                  <c:v>51.993333333333332</c:v>
                </c:pt>
                <c:pt idx="15549">
                  <c:v>51.996666666666542</c:v>
                </c:pt>
                <c:pt idx="15550">
                  <c:v>52</c:v>
                </c:pt>
                <c:pt idx="15551">
                  <c:v>52.00333333333333</c:v>
                </c:pt>
                <c:pt idx="15552">
                  <c:v>52.006666666666526</c:v>
                </c:pt>
                <c:pt idx="15553">
                  <c:v>52.01</c:v>
                </c:pt>
                <c:pt idx="15554">
                  <c:v>52.013333333333335</c:v>
                </c:pt>
                <c:pt idx="15555">
                  <c:v>52.016666666666509</c:v>
                </c:pt>
                <c:pt idx="15556">
                  <c:v>52.02</c:v>
                </c:pt>
                <c:pt idx="15557">
                  <c:v>52.023333333333333</c:v>
                </c:pt>
                <c:pt idx="15558">
                  <c:v>52.02666666666655</c:v>
                </c:pt>
                <c:pt idx="15559">
                  <c:v>52.03</c:v>
                </c:pt>
                <c:pt idx="15560">
                  <c:v>52.033333333333331</c:v>
                </c:pt>
                <c:pt idx="15561">
                  <c:v>52.036666666666527</c:v>
                </c:pt>
                <c:pt idx="15562">
                  <c:v>52.04</c:v>
                </c:pt>
                <c:pt idx="15563">
                  <c:v>52.043333333333337</c:v>
                </c:pt>
                <c:pt idx="15564">
                  <c:v>52.046666666666511</c:v>
                </c:pt>
                <c:pt idx="15565">
                  <c:v>52.05</c:v>
                </c:pt>
                <c:pt idx="15566">
                  <c:v>52.053333333333335</c:v>
                </c:pt>
                <c:pt idx="15567">
                  <c:v>52.056666666666509</c:v>
                </c:pt>
                <c:pt idx="15568">
                  <c:v>52.06</c:v>
                </c:pt>
                <c:pt idx="15569">
                  <c:v>52.063333333333333</c:v>
                </c:pt>
                <c:pt idx="15570">
                  <c:v>52.066666666666542</c:v>
                </c:pt>
                <c:pt idx="15571">
                  <c:v>52.07</c:v>
                </c:pt>
                <c:pt idx="15572">
                  <c:v>52.073333333333331</c:v>
                </c:pt>
                <c:pt idx="15573">
                  <c:v>52.076666666666526</c:v>
                </c:pt>
                <c:pt idx="15574">
                  <c:v>52.08</c:v>
                </c:pt>
                <c:pt idx="15575">
                  <c:v>52.083333333333336</c:v>
                </c:pt>
                <c:pt idx="15576">
                  <c:v>52.08666666666651</c:v>
                </c:pt>
                <c:pt idx="15577">
                  <c:v>52.09</c:v>
                </c:pt>
                <c:pt idx="15578">
                  <c:v>52.093333333333362</c:v>
                </c:pt>
                <c:pt idx="15579">
                  <c:v>52.09666666666655</c:v>
                </c:pt>
                <c:pt idx="15580">
                  <c:v>52.1</c:v>
                </c:pt>
                <c:pt idx="15581">
                  <c:v>52.103333333333332</c:v>
                </c:pt>
                <c:pt idx="15582">
                  <c:v>52.106666666666541</c:v>
                </c:pt>
                <c:pt idx="15583">
                  <c:v>52.11</c:v>
                </c:pt>
                <c:pt idx="15584">
                  <c:v>52.113333333333337</c:v>
                </c:pt>
                <c:pt idx="15585">
                  <c:v>52.116666666666511</c:v>
                </c:pt>
                <c:pt idx="15586">
                  <c:v>52.120000000000012</c:v>
                </c:pt>
                <c:pt idx="15587">
                  <c:v>52.123333333333363</c:v>
                </c:pt>
                <c:pt idx="15588">
                  <c:v>52.126666666666559</c:v>
                </c:pt>
                <c:pt idx="15589">
                  <c:v>52.13</c:v>
                </c:pt>
                <c:pt idx="15590">
                  <c:v>52.133333333333333</c:v>
                </c:pt>
                <c:pt idx="15591">
                  <c:v>52.136666666666535</c:v>
                </c:pt>
                <c:pt idx="15592">
                  <c:v>52.14</c:v>
                </c:pt>
                <c:pt idx="15593">
                  <c:v>52.143333333333331</c:v>
                </c:pt>
                <c:pt idx="15594">
                  <c:v>52.146666666666526</c:v>
                </c:pt>
                <c:pt idx="15595">
                  <c:v>52.15</c:v>
                </c:pt>
                <c:pt idx="15596">
                  <c:v>52.153333333333336</c:v>
                </c:pt>
                <c:pt idx="15597">
                  <c:v>52.15666666666651</c:v>
                </c:pt>
                <c:pt idx="15598">
                  <c:v>52.160000000000011</c:v>
                </c:pt>
                <c:pt idx="15599">
                  <c:v>52.163333333333362</c:v>
                </c:pt>
                <c:pt idx="15600">
                  <c:v>52.166666666666551</c:v>
                </c:pt>
                <c:pt idx="15601">
                  <c:v>52.17</c:v>
                </c:pt>
                <c:pt idx="15602">
                  <c:v>52.173333333333332</c:v>
                </c:pt>
                <c:pt idx="15603">
                  <c:v>52.176666666666542</c:v>
                </c:pt>
                <c:pt idx="15604">
                  <c:v>52.18</c:v>
                </c:pt>
                <c:pt idx="15605">
                  <c:v>52.18333333333333</c:v>
                </c:pt>
                <c:pt idx="15606">
                  <c:v>52.186666666666511</c:v>
                </c:pt>
                <c:pt idx="15607">
                  <c:v>52.190000000000012</c:v>
                </c:pt>
                <c:pt idx="15608">
                  <c:v>52.193333333333392</c:v>
                </c:pt>
                <c:pt idx="15609">
                  <c:v>52.196666666666559</c:v>
                </c:pt>
                <c:pt idx="15610">
                  <c:v>52.2</c:v>
                </c:pt>
                <c:pt idx="15611">
                  <c:v>52.203333333333333</c:v>
                </c:pt>
                <c:pt idx="15612">
                  <c:v>52.206666666666543</c:v>
                </c:pt>
                <c:pt idx="15613">
                  <c:v>52.21</c:v>
                </c:pt>
                <c:pt idx="15614">
                  <c:v>52.213333333333331</c:v>
                </c:pt>
                <c:pt idx="15615">
                  <c:v>52.216666666666526</c:v>
                </c:pt>
                <c:pt idx="15616">
                  <c:v>52.220000000000013</c:v>
                </c:pt>
                <c:pt idx="15617">
                  <c:v>52.223333333333393</c:v>
                </c:pt>
                <c:pt idx="15618">
                  <c:v>52.226666666666567</c:v>
                </c:pt>
                <c:pt idx="15619">
                  <c:v>52.230000000000011</c:v>
                </c:pt>
                <c:pt idx="15620">
                  <c:v>52.233333333333363</c:v>
                </c:pt>
                <c:pt idx="15621">
                  <c:v>52.236666666666558</c:v>
                </c:pt>
                <c:pt idx="15622">
                  <c:v>52.24</c:v>
                </c:pt>
                <c:pt idx="15623">
                  <c:v>52.243333333333332</c:v>
                </c:pt>
                <c:pt idx="15624">
                  <c:v>52.246666666666542</c:v>
                </c:pt>
                <c:pt idx="15625">
                  <c:v>52.25</c:v>
                </c:pt>
                <c:pt idx="15626">
                  <c:v>52.25333333333333</c:v>
                </c:pt>
                <c:pt idx="15627">
                  <c:v>52.256666666666526</c:v>
                </c:pt>
                <c:pt idx="15628">
                  <c:v>52.260000000000012</c:v>
                </c:pt>
                <c:pt idx="15629">
                  <c:v>52.263333333333392</c:v>
                </c:pt>
                <c:pt idx="15630">
                  <c:v>52.266666666666559</c:v>
                </c:pt>
                <c:pt idx="15631">
                  <c:v>52.27</c:v>
                </c:pt>
                <c:pt idx="15632">
                  <c:v>52.273333333333333</c:v>
                </c:pt>
                <c:pt idx="15633">
                  <c:v>52.27666666666655</c:v>
                </c:pt>
                <c:pt idx="15634">
                  <c:v>52.28</c:v>
                </c:pt>
                <c:pt idx="15635">
                  <c:v>52.283333333333331</c:v>
                </c:pt>
                <c:pt idx="15636">
                  <c:v>52.286666666666527</c:v>
                </c:pt>
                <c:pt idx="15637">
                  <c:v>52.290000000000013</c:v>
                </c:pt>
                <c:pt idx="15638">
                  <c:v>52.293333333333401</c:v>
                </c:pt>
                <c:pt idx="15639">
                  <c:v>52.296666666666567</c:v>
                </c:pt>
                <c:pt idx="15640">
                  <c:v>52.3</c:v>
                </c:pt>
                <c:pt idx="15641">
                  <c:v>52.303333333333335</c:v>
                </c:pt>
                <c:pt idx="15642">
                  <c:v>52.306666666666509</c:v>
                </c:pt>
                <c:pt idx="15643">
                  <c:v>52.31</c:v>
                </c:pt>
                <c:pt idx="15644">
                  <c:v>52.313333333333325</c:v>
                </c:pt>
                <c:pt idx="15645">
                  <c:v>52.316666666666492</c:v>
                </c:pt>
                <c:pt idx="15646">
                  <c:v>52.32</c:v>
                </c:pt>
                <c:pt idx="15647">
                  <c:v>52.323333333333331</c:v>
                </c:pt>
                <c:pt idx="15648">
                  <c:v>52.326666666666526</c:v>
                </c:pt>
                <c:pt idx="15649">
                  <c:v>52.33</c:v>
                </c:pt>
                <c:pt idx="15650">
                  <c:v>52.333333333333336</c:v>
                </c:pt>
                <c:pt idx="15651">
                  <c:v>52.33666666666651</c:v>
                </c:pt>
                <c:pt idx="15652">
                  <c:v>52.34</c:v>
                </c:pt>
                <c:pt idx="15653">
                  <c:v>52.343333333333334</c:v>
                </c:pt>
                <c:pt idx="15654">
                  <c:v>52.346666666666493</c:v>
                </c:pt>
                <c:pt idx="15655">
                  <c:v>52.35</c:v>
                </c:pt>
                <c:pt idx="15656">
                  <c:v>52.353333333333325</c:v>
                </c:pt>
                <c:pt idx="15657">
                  <c:v>52.356666666666484</c:v>
                </c:pt>
                <c:pt idx="15658">
                  <c:v>52.36</c:v>
                </c:pt>
                <c:pt idx="15659">
                  <c:v>52.363333333333337</c:v>
                </c:pt>
                <c:pt idx="15660">
                  <c:v>52.366666666666511</c:v>
                </c:pt>
                <c:pt idx="15661">
                  <c:v>52.37</c:v>
                </c:pt>
                <c:pt idx="15662">
                  <c:v>52.373333333333335</c:v>
                </c:pt>
                <c:pt idx="15663">
                  <c:v>52.376666666666509</c:v>
                </c:pt>
                <c:pt idx="15664">
                  <c:v>52.38</c:v>
                </c:pt>
                <c:pt idx="15665">
                  <c:v>52.383333333333326</c:v>
                </c:pt>
                <c:pt idx="15666">
                  <c:v>52.386666666666478</c:v>
                </c:pt>
                <c:pt idx="15667">
                  <c:v>52.39</c:v>
                </c:pt>
                <c:pt idx="15668">
                  <c:v>52.393333333333331</c:v>
                </c:pt>
                <c:pt idx="15669">
                  <c:v>52.396666666666526</c:v>
                </c:pt>
                <c:pt idx="15670">
                  <c:v>52.4</c:v>
                </c:pt>
                <c:pt idx="15671">
                  <c:v>52.403333333333336</c:v>
                </c:pt>
                <c:pt idx="15672">
                  <c:v>52.40666666666651</c:v>
                </c:pt>
                <c:pt idx="15673">
                  <c:v>52.41</c:v>
                </c:pt>
                <c:pt idx="15674">
                  <c:v>52.413333333333334</c:v>
                </c:pt>
                <c:pt idx="15675">
                  <c:v>52.416666666666494</c:v>
                </c:pt>
                <c:pt idx="15676">
                  <c:v>52.42</c:v>
                </c:pt>
                <c:pt idx="15677">
                  <c:v>52.423333333333332</c:v>
                </c:pt>
                <c:pt idx="15678">
                  <c:v>52.426666666666542</c:v>
                </c:pt>
                <c:pt idx="15679">
                  <c:v>52.43</c:v>
                </c:pt>
                <c:pt idx="15680">
                  <c:v>52.43333333333333</c:v>
                </c:pt>
                <c:pt idx="15681">
                  <c:v>52.436666666666511</c:v>
                </c:pt>
                <c:pt idx="15682">
                  <c:v>52.44</c:v>
                </c:pt>
                <c:pt idx="15683">
                  <c:v>52.443333333333335</c:v>
                </c:pt>
                <c:pt idx="15684">
                  <c:v>52.446666666666509</c:v>
                </c:pt>
                <c:pt idx="15685">
                  <c:v>52.45</c:v>
                </c:pt>
                <c:pt idx="15686">
                  <c:v>52.453333333333326</c:v>
                </c:pt>
                <c:pt idx="15687">
                  <c:v>52.456666666666486</c:v>
                </c:pt>
                <c:pt idx="15688">
                  <c:v>52.46</c:v>
                </c:pt>
                <c:pt idx="15689">
                  <c:v>52.463333333333331</c:v>
                </c:pt>
                <c:pt idx="15690">
                  <c:v>52.466666666666526</c:v>
                </c:pt>
                <c:pt idx="15691">
                  <c:v>52.47</c:v>
                </c:pt>
                <c:pt idx="15692">
                  <c:v>52.473333333333336</c:v>
                </c:pt>
                <c:pt idx="15693">
                  <c:v>52.47666666666651</c:v>
                </c:pt>
                <c:pt idx="15694">
                  <c:v>52.48</c:v>
                </c:pt>
                <c:pt idx="15695">
                  <c:v>52.483333333333334</c:v>
                </c:pt>
                <c:pt idx="15696">
                  <c:v>52.486666666666494</c:v>
                </c:pt>
                <c:pt idx="15697">
                  <c:v>52.49</c:v>
                </c:pt>
                <c:pt idx="15698">
                  <c:v>52.493333333333332</c:v>
                </c:pt>
                <c:pt idx="15699">
                  <c:v>52.496666666666542</c:v>
                </c:pt>
                <c:pt idx="15700">
                  <c:v>52.5</c:v>
                </c:pt>
                <c:pt idx="15701">
                  <c:v>52.50333333333333</c:v>
                </c:pt>
                <c:pt idx="15702">
                  <c:v>52.506666666666526</c:v>
                </c:pt>
                <c:pt idx="15703">
                  <c:v>52.51</c:v>
                </c:pt>
                <c:pt idx="15704">
                  <c:v>52.513333333333335</c:v>
                </c:pt>
                <c:pt idx="15705">
                  <c:v>52.516666666666509</c:v>
                </c:pt>
                <c:pt idx="15706">
                  <c:v>52.52</c:v>
                </c:pt>
                <c:pt idx="15707">
                  <c:v>52.523333333333333</c:v>
                </c:pt>
                <c:pt idx="15708">
                  <c:v>52.52666666666655</c:v>
                </c:pt>
                <c:pt idx="15709">
                  <c:v>52.53</c:v>
                </c:pt>
                <c:pt idx="15710">
                  <c:v>52.533333333333331</c:v>
                </c:pt>
                <c:pt idx="15711">
                  <c:v>52.536666666666527</c:v>
                </c:pt>
                <c:pt idx="15712">
                  <c:v>52.54</c:v>
                </c:pt>
                <c:pt idx="15713">
                  <c:v>52.543333333333337</c:v>
                </c:pt>
                <c:pt idx="15714">
                  <c:v>52.546666666666511</c:v>
                </c:pt>
                <c:pt idx="15715">
                  <c:v>52.55</c:v>
                </c:pt>
                <c:pt idx="15716">
                  <c:v>52.553333333333335</c:v>
                </c:pt>
                <c:pt idx="15717">
                  <c:v>52.556666666666509</c:v>
                </c:pt>
                <c:pt idx="15718">
                  <c:v>52.56</c:v>
                </c:pt>
                <c:pt idx="15719">
                  <c:v>52.563333333333333</c:v>
                </c:pt>
                <c:pt idx="15720">
                  <c:v>52.566666666666542</c:v>
                </c:pt>
                <c:pt idx="15721">
                  <c:v>52.57</c:v>
                </c:pt>
                <c:pt idx="15722">
                  <c:v>52.573333333333331</c:v>
                </c:pt>
                <c:pt idx="15723">
                  <c:v>52.576666666666526</c:v>
                </c:pt>
                <c:pt idx="15724">
                  <c:v>52.58</c:v>
                </c:pt>
                <c:pt idx="15725">
                  <c:v>52.583333333333336</c:v>
                </c:pt>
                <c:pt idx="15726">
                  <c:v>52.58666666666651</c:v>
                </c:pt>
                <c:pt idx="15727">
                  <c:v>52.59</c:v>
                </c:pt>
                <c:pt idx="15728">
                  <c:v>52.593333333333362</c:v>
                </c:pt>
                <c:pt idx="15729">
                  <c:v>52.59666666666655</c:v>
                </c:pt>
                <c:pt idx="15730">
                  <c:v>52.6</c:v>
                </c:pt>
                <c:pt idx="15731">
                  <c:v>52.603333333333332</c:v>
                </c:pt>
                <c:pt idx="15732">
                  <c:v>52.606666666666541</c:v>
                </c:pt>
                <c:pt idx="15733">
                  <c:v>52.61</c:v>
                </c:pt>
                <c:pt idx="15734">
                  <c:v>52.613333333333337</c:v>
                </c:pt>
                <c:pt idx="15735">
                  <c:v>52.616666666666511</c:v>
                </c:pt>
                <c:pt idx="15736">
                  <c:v>52.620000000000012</c:v>
                </c:pt>
                <c:pt idx="15737">
                  <c:v>52.623333333333363</c:v>
                </c:pt>
                <c:pt idx="15738">
                  <c:v>52.626666666666559</c:v>
                </c:pt>
                <c:pt idx="15739">
                  <c:v>52.63</c:v>
                </c:pt>
                <c:pt idx="15740">
                  <c:v>52.633333333333333</c:v>
                </c:pt>
                <c:pt idx="15741">
                  <c:v>52.636666666666535</c:v>
                </c:pt>
                <c:pt idx="15742">
                  <c:v>52.64</c:v>
                </c:pt>
                <c:pt idx="15743">
                  <c:v>52.643333333333331</c:v>
                </c:pt>
                <c:pt idx="15744">
                  <c:v>52.646666666666526</c:v>
                </c:pt>
                <c:pt idx="15745">
                  <c:v>52.65</c:v>
                </c:pt>
                <c:pt idx="15746">
                  <c:v>52.653333333333336</c:v>
                </c:pt>
                <c:pt idx="15747">
                  <c:v>52.65666666666651</c:v>
                </c:pt>
                <c:pt idx="15748">
                  <c:v>52.660000000000011</c:v>
                </c:pt>
                <c:pt idx="15749">
                  <c:v>52.663333333333362</c:v>
                </c:pt>
                <c:pt idx="15750">
                  <c:v>52.666666666666551</c:v>
                </c:pt>
                <c:pt idx="15751">
                  <c:v>52.67</c:v>
                </c:pt>
                <c:pt idx="15752">
                  <c:v>52.673333333333332</c:v>
                </c:pt>
                <c:pt idx="15753">
                  <c:v>52.676666666666542</c:v>
                </c:pt>
                <c:pt idx="15754">
                  <c:v>52.68</c:v>
                </c:pt>
                <c:pt idx="15755">
                  <c:v>52.68333333333333</c:v>
                </c:pt>
                <c:pt idx="15756">
                  <c:v>52.686666666666511</c:v>
                </c:pt>
                <c:pt idx="15757">
                  <c:v>52.690000000000012</c:v>
                </c:pt>
                <c:pt idx="15758">
                  <c:v>52.693333333333392</c:v>
                </c:pt>
                <c:pt idx="15759">
                  <c:v>52.696666666666559</c:v>
                </c:pt>
                <c:pt idx="15760">
                  <c:v>52.7</c:v>
                </c:pt>
                <c:pt idx="15761">
                  <c:v>52.703333333333333</c:v>
                </c:pt>
                <c:pt idx="15762">
                  <c:v>52.706666666666543</c:v>
                </c:pt>
                <c:pt idx="15763">
                  <c:v>52.71</c:v>
                </c:pt>
                <c:pt idx="15764">
                  <c:v>52.713333333333331</c:v>
                </c:pt>
                <c:pt idx="15765">
                  <c:v>52.716666666666526</c:v>
                </c:pt>
                <c:pt idx="15766">
                  <c:v>52.720000000000013</c:v>
                </c:pt>
                <c:pt idx="15767">
                  <c:v>52.723333333333393</c:v>
                </c:pt>
                <c:pt idx="15768">
                  <c:v>52.726666666666567</c:v>
                </c:pt>
                <c:pt idx="15769">
                  <c:v>52.730000000000011</c:v>
                </c:pt>
                <c:pt idx="15770">
                  <c:v>52.733333333333363</c:v>
                </c:pt>
                <c:pt idx="15771">
                  <c:v>52.736666666666558</c:v>
                </c:pt>
                <c:pt idx="15772">
                  <c:v>52.74</c:v>
                </c:pt>
                <c:pt idx="15773">
                  <c:v>52.743333333333332</c:v>
                </c:pt>
                <c:pt idx="15774">
                  <c:v>52.746666666666542</c:v>
                </c:pt>
                <c:pt idx="15775">
                  <c:v>52.75</c:v>
                </c:pt>
                <c:pt idx="15776">
                  <c:v>52.75333333333333</c:v>
                </c:pt>
                <c:pt idx="15777">
                  <c:v>52.756666666666526</c:v>
                </c:pt>
                <c:pt idx="15778">
                  <c:v>52.760000000000012</c:v>
                </c:pt>
                <c:pt idx="15779">
                  <c:v>52.763333333333392</c:v>
                </c:pt>
                <c:pt idx="15780">
                  <c:v>52.766666666666559</c:v>
                </c:pt>
                <c:pt idx="15781">
                  <c:v>52.77</c:v>
                </c:pt>
                <c:pt idx="15782">
                  <c:v>52.773333333333333</c:v>
                </c:pt>
                <c:pt idx="15783">
                  <c:v>52.77666666666655</c:v>
                </c:pt>
                <c:pt idx="15784">
                  <c:v>52.78</c:v>
                </c:pt>
                <c:pt idx="15785">
                  <c:v>52.783333333333331</c:v>
                </c:pt>
                <c:pt idx="15786">
                  <c:v>52.786666666666527</c:v>
                </c:pt>
                <c:pt idx="15787">
                  <c:v>52.790000000000013</c:v>
                </c:pt>
                <c:pt idx="15788">
                  <c:v>52.793333333333401</c:v>
                </c:pt>
                <c:pt idx="15789">
                  <c:v>52.796666666666567</c:v>
                </c:pt>
                <c:pt idx="15790">
                  <c:v>52.8</c:v>
                </c:pt>
                <c:pt idx="15791">
                  <c:v>52.803333333333335</c:v>
                </c:pt>
                <c:pt idx="15792">
                  <c:v>52.806666666666509</c:v>
                </c:pt>
                <c:pt idx="15793">
                  <c:v>52.81</c:v>
                </c:pt>
                <c:pt idx="15794">
                  <c:v>52.813333333333325</c:v>
                </c:pt>
                <c:pt idx="15795">
                  <c:v>52.816666666666492</c:v>
                </c:pt>
                <c:pt idx="15796">
                  <c:v>52.82</c:v>
                </c:pt>
                <c:pt idx="15797">
                  <c:v>52.823333333333331</c:v>
                </c:pt>
                <c:pt idx="15798">
                  <c:v>52.826666666666526</c:v>
                </c:pt>
                <c:pt idx="15799">
                  <c:v>52.83</c:v>
                </c:pt>
                <c:pt idx="15800">
                  <c:v>52.833333333333336</c:v>
                </c:pt>
                <c:pt idx="15801">
                  <c:v>52.83666666666651</c:v>
                </c:pt>
                <c:pt idx="15802">
                  <c:v>52.84</c:v>
                </c:pt>
                <c:pt idx="15803">
                  <c:v>52.843333333333334</c:v>
                </c:pt>
                <c:pt idx="15804">
                  <c:v>52.846666666666493</c:v>
                </c:pt>
                <c:pt idx="15805">
                  <c:v>52.85</c:v>
                </c:pt>
                <c:pt idx="15806">
                  <c:v>52.853333333333325</c:v>
                </c:pt>
                <c:pt idx="15807">
                  <c:v>52.856666666666484</c:v>
                </c:pt>
                <c:pt idx="15808">
                  <c:v>52.86</c:v>
                </c:pt>
                <c:pt idx="15809">
                  <c:v>52.863333333333337</c:v>
                </c:pt>
                <c:pt idx="15810">
                  <c:v>52.866666666666511</c:v>
                </c:pt>
                <c:pt idx="15811">
                  <c:v>52.87</c:v>
                </c:pt>
                <c:pt idx="15812">
                  <c:v>52.873333333333335</c:v>
                </c:pt>
                <c:pt idx="15813">
                  <c:v>52.876666666666509</c:v>
                </c:pt>
                <c:pt idx="15814">
                  <c:v>52.88</c:v>
                </c:pt>
                <c:pt idx="15815">
                  <c:v>52.883333333333326</c:v>
                </c:pt>
                <c:pt idx="15816">
                  <c:v>52.886666666666478</c:v>
                </c:pt>
                <c:pt idx="15817">
                  <c:v>52.89</c:v>
                </c:pt>
                <c:pt idx="15818">
                  <c:v>52.893333333333331</c:v>
                </c:pt>
                <c:pt idx="15819">
                  <c:v>52.896666666666526</c:v>
                </c:pt>
                <c:pt idx="15820">
                  <c:v>52.9</c:v>
                </c:pt>
                <c:pt idx="15821">
                  <c:v>52.903333333333336</c:v>
                </c:pt>
                <c:pt idx="15822">
                  <c:v>52.90666666666651</c:v>
                </c:pt>
                <c:pt idx="15823">
                  <c:v>52.91</c:v>
                </c:pt>
                <c:pt idx="15824">
                  <c:v>52.913333333333334</c:v>
                </c:pt>
                <c:pt idx="15825">
                  <c:v>52.916666666666494</c:v>
                </c:pt>
                <c:pt idx="15826">
                  <c:v>52.92</c:v>
                </c:pt>
                <c:pt idx="15827">
                  <c:v>52.923333333333332</c:v>
                </c:pt>
                <c:pt idx="15828">
                  <c:v>52.926666666666542</c:v>
                </c:pt>
                <c:pt idx="15829">
                  <c:v>52.93</c:v>
                </c:pt>
                <c:pt idx="15830">
                  <c:v>52.93333333333333</c:v>
                </c:pt>
                <c:pt idx="15831">
                  <c:v>52.936666666666511</c:v>
                </c:pt>
                <c:pt idx="15832">
                  <c:v>52.94</c:v>
                </c:pt>
                <c:pt idx="15833">
                  <c:v>52.943333333333335</c:v>
                </c:pt>
                <c:pt idx="15834">
                  <c:v>52.946666666666509</c:v>
                </c:pt>
                <c:pt idx="15835">
                  <c:v>52.95</c:v>
                </c:pt>
                <c:pt idx="15836">
                  <c:v>52.953333333333326</c:v>
                </c:pt>
                <c:pt idx="15837">
                  <c:v>52.956666666666486</c:v>
                </c:pt>
                <c:pt idx="15838">
                  <c:v>52.96</c:v>
                </c:pt>
                <c:pt idx="15839">
                  <c:v>52.963333333333331</c:v>
                </c:pt>
                <c:pt idx="15840">
                  <c:v>52.966666666666526</c:v>
                </c:pt>
                <c:pt idx="15841">
                  <c:v>52.97</c:v>
                </c:pt>
                <c:pt idx="15842">
                  <c:v>52.973333333333336</c:v>
                </c:pt>
                <c:pt idx="15843">
                  <c:v>52.97666666666651</c:v>
                </c:pt>
                <c:pt idx="15844">
                  <c:v>52.98</c:v>
                </c:pt>
                <c:pt idx="15845">
                  <c:v>52.983333333333334</c:v>
                </c:pt>
                <c:pt idx="15846">
                  <c:v>52.986666666666494</c:v>
                </c:pt>
                <c:pt idx="15847">
                  <c:v>52.99</c:v>
                </c:pt>
                <c:pt idx="15848">
                  <c:v>52.993333333333332</c:v>
                </c:pt>
                <c:pt idx="15849">
                  <c:v>52.996666666666542</c:v>
                </c:pt>
                <c:pt idx="15850">
                  <c:v>53</c:v>
                </c:pt>
                <c:pt idx="15851">
                  <c:v>53.00333333333333</c:v>
                </c:pt>
                <c:pt idx="15852">
                  <c:v>53.006666666666526</c:v>
                </c:pt>
                <c:pt idx="15853">
                  <c:v>53.01</c:v>
                </c:pt>
                <c:pt idx="15854">
                  <c:v>53.013333333333335</c:v>
                </c:pt>
                <c:pt idx="15855">
                  <c:v>53.016666666666509</c:v>
                </c:pt>
                <c:pt idx="15856">
                  <c:v>53.02</c:v>
                </c:pt>
                <c:pt idx="15857">
                  <c:v>53.023333333333333</c:v>
                </c:pt>
                <c:pt idx="15858">
                  <c:v>53.02666666666655</c:v>
                </c:pt>
                <c:pt idx="15859">
                  <c:v>53.03</c:v>
                </c:pt>
                <c:pt idx="15860">
                  <c:v>53.033333333333331</c:v>
                </c:pt>
                <c:pt idx="15861">
                  <c:v>53.036666666666527</c:v>
                </c:pt>
                <c:pt idx="15862">
                  <c:v>53.04</c:v>
                </c:pt>
                <c:pt idx="15863">
                  <c:v>53.043333333333337</c:v>
                </c:pt>
                <c:pt idx="15864">
                  <c:v>53.046666666666511</c:v>
                </c:pt>
                <c:pt idx="15865">
                  <c:v>53.05</c:v>
                </c:pt>
                <c:pt idx="15866">
                  <c:v>53.053333333333335</c:v>
                </c:pt>
                <c:pt idx="15867">
                  <c:v>53.056666666666509</c:v>
                </c:pt>
                <c:pt idx="15868">
                  <c:v>53.06</c:v>
                </c:pt>
                <c:pt idx="15869">
                  <c:v>53.063333333333333</c:v>
                </c:pt>
                <c:pt idx="15870">
                  <c:v>53.066666666666542</c:v>
                </c:pt>
                <c:pt idx="15871">
                  <c:v>53.07</c:v>
                </c:pt>
                <c:pt idx="15872">
                  <c:v>53.073333333333331</c:v>
                </c:pt>
                <c:pt idx="15873">
                  <c:v>53.076666666666526</c:v>
                </c:pt>
                <c:pt idx="15874">
                  <c:v>53.08</c:v>
                </c:pt>
                <c:pt idx="15875">
                  <c:v>53.083333333333336</c:v>
                </c:pt>
                <c:pt idx="15876">
                  <c:v>53.08666666666651</c:v>
                </c:pt>
                <c:pt idx="15877">
                  <c:v>53.09</c:v>
                </c:pt>
                <c:pt idx="15878">
                  <c:v>53.093333333333362</c:v>
                </c:pt>
                <c:pt idx="15879">
                  <c:v>53.09666666666655</c:v>
                </c:pt>
                <c:pt idx="15880">
                  <c:v>53.1</c:v>
                </c:pt>
                <c:pt idx="15881">
                  <c:v>53.103333333333332</c:v>
                </c:pt>
                <c:pt idx="15882">
                  <c:v>53.106666666666541</c:v>
                </c:pt>
                <c:pt idx="15883">
                  <c:v>53.11</c:v>
                </c:pt>
                <c:pt idx="15884">
                  <c:v>53.113333333333337</c:v>
                </c:pt>
                <c:pt idx="15885">
                  <c:v>53.116666666666511</c:v>
                </c:pt>
                <c:pt idx="15886">
                  <c:v>53.120000000000012</c:v>
                </c:pt>
                <c:pt idx="15887">
                  <c:v>53.123333333333363</c:v>
                </c:pt>
                <c:pt idx="15888">
                  <c:v>53.126666666666559</c:v>
                </c:pt>
                <c:pt idx="15889">
                  <c:v>53.13</c:v>
                </c:pt>
                <c:pt idx="15890">
                  <c:v>53.133333333333333</c:v>
                </c:pt>
                <c:pt idx="15891">
                  <c:v>53.136666666666535</c:v>
                </c:pt>
                <c:pt idx="15892">
                  <c:v>53.14</c:v>
                </c:pt>
                <c:pt idx="15893">
                  <c:v>53.143333333333331</c:v>
                </c:pt>
                <c:pt idx="15894">
                  <c:v>53.146666666666526</c:v>
                </c:pt>
                <c:pt idx="15895">
                  <c:v>53.15</c:v>
                </c:pt>
                <c:pt idx="15896">
                  <c:v>53.153333333333336</c:v>
                </c:pt>
                <c:pt idx="15897">
                  <c:v>53.15666666666651</c:v>
                </c:pt>
                <c:pt idx="15898">
                  <c:v>53.160000000000011</c:v>
                </c:pt>
                <c:pt idx="15899">
                  <c:v>53.163333333333362</c:v>
                </c:pt>
                <c:pt idx="15900">
                  <c:v>53.166666666666551</c:v>
                </c:pt>
                <c:pt idx="15901">
                  <c:v>53.17</c:v>
                </c:pt>
                <c:pt idx="15902">
                  <c:v>53.173333333333332</c:v>
                </c:pt>
                <c:pt idx="15903">
                  <c:v>53.176666666666542</c:v>
                </c:pt>
                <c:pt idx="15904">
                  <c:v>53.18</c:v>
                </c:pt>
                <c:pt idx="15905">
                  <c:v>53.18333333333333</c:v>
                </c:pt>
                <c:pt idx="15906">
                  <c:v>53.186666666666511</c:v>
                </c:pt>
                <c:pt idx="15907">
                  <c:v>53.190000000000012</c:v>
                </c:pt>
                <c:pt idx="15908">
                  <c:v>53.193333333333392</c:v>
                </c:pt>
                <c:pt idx="15909">
                  <c:v>53.196666666666559</c:v>
                </c:pt>
                <c:pt idx="15910">
                  <c:v>53.2</c:v>
                </c:pt>
                <c:pt idx="15911">
                  <c:v>53.203333333333333</c:v>
                </c:pt>
                <c:pt idx="15912">
                  <c:v>53.206666666666543</c:v>
                </c:pt>
                <c:pt idx="15913">
                  <c:v>53.21</c:v>
                </c:pt>
                <c:pt idx="15914">
                  <c:v>53.213333333333331</c:v>
                </c:pt>
                <c:pt idx="15915">
                  <c:v>53.216666666666526</c:v>
                </c:pt>
                <c:pt idx="15916">
                  <c:v>53.220000000000013</c:v>
                </c:pt>
                <c:pt idx="15917">
                  <c:v>53.223333333333393</c:v>
                </c:pt>
                <c:pt idx="15918">
                  <c:v>53.226666666666567</c:v>
                </c:pt>
                <c:pt idx="15919">
                  <c:v>53.230000000000011</c:v>
                </c:pt>
                <c:pt idx="15920">
                  <c:v>53.233333333333363</c:v>
                </c:pt>
                <c:pt idx="15921">
                  <c:v>53.236666666666558</c:v>
                </c:pt>
                <c:pt idx="15922">
                  <c:v>53.24</c:v>
                </c:pt>
                <c:pt idx="15923">
                  <c:v>53.243333333333332</c:v>
                </c:pt>
                <c:pt idx="15924">
                  <c:v>53.246666666666542</c:v>
                </c:pt>
                <c:pt idx="15925">
                  <c:v>53.25</c:v>
                </c:pt>
                <c:pt idx="15926">
                  <c:v>53.25333333333333</c:v>
                </c:pt>
                <c:pt idx="15927">
                  <c:v>53.256666666666526</c:v>
                </c:pt>
                <c:pt idx="15928">
                  <c:v>53.260000000000012</c:v>
                </c:pt>
                <c:pt idx="15929">
                  <c:v>53.263333333333392</c:v>
                </c:pt>
                <c:pt idx="15930">
                  <c:v>53.266666666666559</c:v>
                </c:pt>
                <c:pt idx="15931">
                  <c:v>53.27</c:v>
                </c:pt>
                <c:pt idx="15932">
                  <c:v>53.273333333333333</c:v>
                </c:pt>
                <c:pt idx="15933">
                  <c:v>53.27666666666655</c:v>
                </c:pt>
                <c:pt idx="15934">
                  <c:v>53.28</c:v>
                </c:pt>
                <c:pt idx="15935">
                  <c:v>53.283333333333331</c:v>
                </c:pt>
                <c:pt idx="15936">
                  <c:v>53.286666666666527</c:v>
                </c:pt>
                <c:pt idx="15937">
                  <c:v>53.290000000000013</c:v>
                </c:pt>
                <c:pt idx="15938">
                  <c:v>53.293333333333401</c:v>
                </c:pt>
                <c:pt idx="15939">
                  <c:v>53.296666666666567</c:v>
                </c:pt>
                <c:pt idx="15940">
                  <c:v>53.3</c:v>
                </c:pt>
                <c:pt idx="15941">
                  <c:v>53.303333333333335</c:v>
                </c:pt>
                <c:pt idx="15942">
                  <c:v>53.306666666666509</c:v>
                </c:pt>
                <c:pt idx="15943">
                  <c:v>53.31</c:v>
                </c:pt>
                <c:pt idx="15944">
                  <c:v>53.313333333333325</c:v>
                </c:pt>
                <c:pt idx="15945">
                  <c:v>53.316666666666492</c:v>
                </c:pt>
                <c:pt idx="15946">
                  <c:v>53.32</c:v>
                </c:pt>
                <c:pt idx="15947">
                  <c:v>53.323333333333331</c:v>
                </c:pt>
                <c:pt idx="15948">
                  <c:v>53.326666666666526</c:v>
                </c:pt>
                <c:pt idx="15949">
                  <c:v>53.33</c:v>
                </c:pt>
                <c:pt idx="15950">
                  <c:v>53.333333333333336</c:v>
                </c:pt>
                <c:pt idx="15951">
                  <c:v>53.33666666666651</c:v>
                </c:pt>
                <c:pt idx="15952">
                  <c:v>53.34</c:v>
                </c:pt>
                <c:pt idx="15953">
                  <c:v>53.343333333333334</c:v>
                </c:pt>
                <c:pt idx="15954">
                  <c:v>53.346666666666493</c:v>
                </c:pt>
                <c:pt idx="15955">
                  <c:v>53.35</c:v>
                </c:pt>
                <c:pt idx="15956">
                  <c:v>53.353333333333325</c:v>
                </c:pt>
                <c:pt idx="15957">
                  <c:v>53.356666666666484</c:v>
                </c:pt>
                <c:pt idx="15958">
                  <c:v>53.36</c:v>
                </c:pt>
                <c:pt idx="15959">
                  <c:v>53.363333333333337</c:v>
                </c:pt>
                <c:pt idx="15960">
                  <c:v>53.366666666666511</c:v>
                </c:pt>
                <c:pt idx="15961">
                  <c:v>53.37</c:v>
                </c:pt>
                <c:pt idx="15962">
                  <c:v>53.373333333333335</c:v>
                </c:pt>
                <c:pt idx="15963">
                  <c:v>53.376666666666509</c:v>
                </c:pt>
                <c:pt idx="15964">
                  <c:v>53.38</c:v>
                </c:pt>
                <c:pt idx="15965">
                  <c:v>53.383333333333326</c:v>
                </c:pt>
                <c:pt idx="15966">
                  <c:v>53.386666666666478</c:v>
                </c:pt>
                <c:pt idx="15967">
                  <c:v>53.39</c:v>
                </c:pt>
                <c:pt idx="15968">
                  <c:v>53.393333333333331</c:v>
                </c:pt>
                <c:pt idx="15969">
                  <c:v>53.396666666666526</c:v>
                </c:pt>
                <c:pt idx="15970">
                  <c:v>53.4</c:v>
                </c:pt>
                <c:pt idx="15971">
                  <c:v>53.403333333333336</c:v>
                </c:pt>
                <c:pt idx="15972">
                  <c:v>53.40666666666651</c:v>
                </c:pt>
                <c:pt idx="15973">
                  <c:v>53.41</c:v>
                </c:pt>
                <c:pt idx="15974">
                  <c:v>53.413333333333334</c:v>
                </c:pt>
                <c:pt idx="15975">
                  <c:v>53.416666666666494</c:v>
                </c:pt>
                <c:pt idx="15976">
                  <c:v>53.42</c:v>
                </c:pt>
                <c:pt idx="15977">
                  <c:v>53.423333333333332</c:v>
                </c:pt>
                <c:pt idx="15978">
                  <c:v>53.426666666666542</c:v>
                </c:pt>
                <c:pt idx="15979">
                  <c:v>53.43</c:v>
                </c:pt>
                <c:pt idx="15980">
                  <c:v>53.43333333333333</c:v>
                </c:pt>
                <c:pt idx="15981">
                  <c:v>53.436666666666511</c:v>
                </c:pt>
                <c:pt idx="15982">
                  <c:v>53.44</c:v>
                </c:pt>
                <c:pt idx="15983">
                  <c:v>53.443333333333335</c:v>
                </c:pt>
                <c:pt idx="15984">
                  <c:v>53.446666666666509</c:v>
                </c:pt>
                <c:pt idx="15985">
                  <c:v>53.45</c:v>
                </c:pt>
                <c:pt idx="15986">
                  <c:v>53.453333333333326</c:v>
                </c:pt>
                <c:pt idx="15987">
                  <c:v>53.456666666666486</c:v>
                </c:pt>
                <c:pt idx="15988">
                  <c:v>53.46</c:v>
                </c:pt>
                <c:pt idx="15989">
                  <c:v>53.463333333333331</c:v>
                </c:pt>
                <c:pt idx="15990">
                  <c:v>53.466666666666526</c:v>
                </c:pt>
                <c:pt idx="15991">
                  <c:v>53.47</c:v>
                </c:pt>
                <c:pt idx="15992">
                  <c:v>53.473333333333336</c:v>
                </c:pt>
                <c:pt idx="15993">
                  <c:v>53.47666666666651</c:v>
                </c:pt>
                <c:pt idx="15994">
                  <c:v>53.48</c:v>
                </c:pt>
                <c:pt idx="15995">
                  <c:v>53.483333333333334</c:v>
                </c:pt>
                <c:pt idx="15996">
                  <c:v>53.486666666666494</c:v>
                </c:pt>
                <c:pt idx="15997">
                  <c:v>53.49</c:v>
                </c:pt>
                <c:pt idx="15998">
                  <c:v>53.493333333333332</c:v>
                </c:pt>
                <c:pt idx="15999">
                  <c:v>53.496666666666542</c:v>
                </c:pt>
                <c:pt idx="16000">
                  <c:v>53.5</c:v>
                </c:pt>
                <c:pt idx="16001">
                  <c:v>53.50333333333333</c:v>
                </c:pt>
                <c:pt idx="16002">
                  <c:v>53.506666666666526</c:v>
                </c:pt>
                <c:pt idx="16003">
                  <c:v>53.51</c:v>
                </c:pt>
                <c:pt idx="16004">
                  <c:v>53.513333333333335</c:v>
                </c:pt>
                <c:pt idx="16005">
                  <c:v>53.516666666666509</c:v>
                </c:pt>
                <c:pt idx="16006">
                  <c:v>53.52</c:v>
                </c:pt>
                <c:pt idx="16007">
                  <c:v>53.523333333333333</c:v>
                </c:pt>
                <c:pt idx="16008">
                  <c:v>53.52666666666655</c:v>
                </c:pt>
                <c:pt idx="16009">
                  <c:v>53.53</c:v>
                </c:pt>
                <c:pt idx="16010">
                  <c:v>53.533333333333331</c:v>
                </c:pt>
                <c:pt idx="16011">
                  <c:v>53.536666666666527</c:v>
                </c:pt>
                <c:pt idx="16012">
                  <c:v>53.54</c:v>
                </c:pt>
                <c:pt idx="16013">
                  <c:v>53.543333333333337</c:v>
                </c:pt>
                <c:pt idx="16014">
                  <c:v>53.546666666666511</c:v>
                </c:pt>
                <c:pt idx="16015">
                  <c:v>53.55</c:v>
                </c:pt>
                <c:pt idx="16016">
                  <c:v>53.553333333333335</c:v>
                </c:pt>
                <c:pt idx="16017">
                  <c:v>53.556666666666509</c:v>
                </c:pt>
                <c:pt idx="16018">
                  <c:v>53.56</c:v>
                </c:pt>
                <c:pt idx="16019">
                  <c:v>53.563333333333333</c:v>
                </c:pt>
                <c:pt idx="16020">
                  <c:v>53.566666666666542</c:v>
                </c:pt>
                <c:pt idx="16021">
                  <c:v>53.57</c:v>
                </c:pt>
                <c:pt idx="16022">
                  <c:v>53.573333333333331</c:v>
                </c:pt>
                <c:pt idx="16023">
                  <c:v>53.576666666666526</c:v>
                </c:pt>
                <c:pt idx="16024">
                  <c:v>53.58</c:v>
                </c:pt>
                <c:pt idx="16025">
                  <c:v>53.583333333333336</c:v>
                </c:pt>
                <c:pt idx="16026">
                  <c:v>53.58666666666651</c:v>
                </c:pt>
                <c:pt idx="16027">
                  <c:v>53.59</c:v>
                </c:pt>
                <c:pt idx="16028">
                  <c:v>53.593333333333362</c:v>
                </c:pt>
                <c:pt idx="16029">
                  <c:v>53.59666666666655</c:v>
                </c:pt>
                <c:pt idx="16030">
                  <c:v>53.6</c:v>
                </c:pt>
                <c:pt idx="16031">
                  <c:v>53.603333333333332</c:v>
                </c:pt>
                <c:pt idx="16032">
                  <c:v>53.606666666666541</c:v>
                </c:pt>
                <c:pt idx="16033">
                  <c:v>53.61</c:v>
                </c:pt>
                <c:pt idx="16034">
                  <c:v>53.613333333333337</c:v>
                </c:pt>
                <c:pt idx="16035">
                  <c:v>53.616666666666511</c:v>
                </c:pt>
                <c:pt idx="16036">
                  <c:v>53.620000000000012</c:v>
                </c:pt>
                <c:pt idx="16037">
                  <c:v>53.623333333333363</c:v>
                </c:pt>
                <c:pt idx="16038">
                  <c:v>53.626666666666559</c:v>
                </c:pt>
                <c:pt idx="16039">
                  <c:v>53.63</c:v>
                </c:pt>
                <c:pt idx="16040">
                  <c:v>53.633333333333333</c:v>
                </c:pt>
                <c:pt idx="16041">
                  <c:v>53.636666666666535</c:v>
                </c:pt>
                <c:pt idx="16042">
                  <c:v>53.64</c:v>
                </c:pt>
                <c:pt idx="16043">
                  <c:v>53.643333333333331</c:v>
                </c:pt>
                <c:pt idx="16044">
                  <c:v>53.646666666666526</c:v>
                </c:pt>
                <c:pt idx="16045">
                  <c:v>53.65</c:v>
                </c:pt>
                <c:pt idx="16046">
                  <c:v>53.653333333333336</c:v>
                </c:pt>
                <c:pt idx="16047">
                  <c:v>53.65666666666651</c:v>
                </c:pt>
                <c:pt idx="16048">
                  <c:v>53.660000000000011</c:v>
                </c:pt>
                <c:pt idx="16049">
                  <c:v>53.663333333333362</c:v>
                </c:pt>
                <c:pt idx="16050">
                  <c:v>53.666666666666551</c:v>
                </c:pt>
                <c:pt idx="16051">
                  <c:v>53.67</c:v>
                </c:pt>
                <c:pt idx="16052">
                  <c:v>53.673333333333332</c:v>
                </c:pt>
                <c:pt idx="16053">
                  <c:v>53.676666666666542</c:v>
                </c:pt>
                <c:pt idx="16054">
                  <c:v>53.68</c:v>
                </c:pt>
                <c:pt idx="16055">
                  <c:v>53.68333333333333</c:v>
                </c:pt>
                <c:pt idx="16056">
                  <c:v>53.686666666666511</c:v>
                </c:pt>
                <c:pt idx="16057">
                  <c:v>53.690000000000012</c:v>
                </c:pt>
                <c:pt idx="16058">
                  <c:v>53.693333333333392</c:v>
                </c:pt>
                <c:pt idx="16059">
                  <c:v>53.696666666666559</c:v>
                </c:pt>
                <c:pt idx="16060">
                  <c:v>53.7</c:v>
                </c:pt>
                <c:pt idx="16061">
                  <c:v>53.703333333333333</c:v>
                </c:pt>
                <c:pt idx="16062">
                  <c:v>53.706666666666543</c:v>
                </c:pt>
                <c:pt idx="16063">
                  <c:v>53.71</c:v>
                </c:pt>
                <c:pt idx="16064">
                  <c:v>53.713333333333331</c:v>
                </c:pt>
                <c:pt idx="16065">
                  <c:v>53.716666666666526</c:v>
                </c:pt>
                <c:pt idx="16066">
                  <c:v>53.720000000000013</c:v>
                </c:pt>
                <c:pt idx="16067">
                  <c:v>53.723333333333393</c:v>
                </c:pt>
                <c:pt idx="16068">
                  <c:v>53.726666666666567</c:v>
                </c:pt>
                <c:pt idx="16069">
                  <c:v>53.730000000000011</c:v>
                </c:pt>
                <c:pt idx="16070">
                  <c:v>53.733333333333363</c:v>
                </c:pt>
                <c:pt idx="16071">
                  <c:v>53.736666666666558</c:v>
                </c:pt>
                <c:pt idx="16072">
                  <c:v>53.74</c:v>
                </c:pt>
                <c:pt idx="16073">
                  <c:v>53.743333333333332</c:v>
                </c:pt>
                <c:pt idx="16074">
                  <c:v>53.746666666666542</c:v>
                </c:pt>
                <c:pt idx="16075">
                  <c:v>53.75</c:v>
                </c:pt>
                <c:pt idx="16076">
                  <c:v>53.75333333333333</c:v>
                </c:pt>
                <c:pt idx="16077">
                  <c:v>53.756666666666526</c:v>
                </c:pt>
                <c:pt idx="16078">
                  <c:v>53.760000000000012</c:v>
                </c:pt>
                <c:pt idx="16079">
                  <c:v>53.763333333333392</c:v>
                </c:pt>
                <c:pt idx="16080">
                  <c:v>53.766666666666559</c:v>
                </c:pt>
                <c:pt idx="16081">
                  <c:v>53.77</c:v>
                </c:pt>
                <c:pt idx="16082">
                  <c:v>53.773333333333333</c:v>
                </c:pt>
                <c:pt idx="16083">
                  <c:v>53.77666666666655</c:v>
                </c:pt>
                <c:pt idx="16084">
                  <c:v>53.78</c:v>
                </c:pt>
                <c:pt idx="16085">
                  <c:v>53.783333333333331</c:v>
                </c:pt>
                <c:pt idx="16086">
                  <c:v>53.786666666666527</c:v>
                </c:pt>
                <c:pt idx="16087">
                  <c:v>53.790000000000013</c:v>
                </c:pt>
                <c:pt idx="16088">
                  <c:v>53.793333333333401</c:v>
                </c:pt>
                <c:pt idx="16089">
                  <c:v>53.796666666666567</c:v>
                </c:pt>
                <c:pt idx="16090">
                  <c:v>53.8</c:v>
                </c:pt>
                <c:pt idx="16091">
                  <c:v>53.803333333333335</c:v>
                </c:pt>
                <c:pt idx="16092">
                  <c:v>53.806666666666509</c:v>
                </c:pt>
                <c:pt idx="16093">
                  <c:v>53.81</c:v>
                </c:pt>
                <c:pt idx="16094">
                  <c:v>53.813333333333325</c:v>
                </c:pt>
                <c:pt idx="16095">
                  <c:v>53.816666666666492</c:v>
                </c:pt>
                <c:pt idx="16096">
                  <c:v>53.82</c:v>
                </c:pt>
                <c:pt idx="16097">
                  <c:v>53.823333333333331</c:v>
                </c:pt>
                <c:pt idx="16098">
                  <c:v>53.826666666666526</c:v>
                </c:pt>
                <c:pt idx="16099">
                  <c:v>53.83</c:v>
                </c:pt>
                <c:pt idx="16100">
                  <c:v>53.833333333333336</c:v>
                </c:pt>
                <c:pt idx="16101">
                  <c:v>53.83666666666651</c:v>
                </c:pt>
                <c:pt idx="16102">
                  <c:v>53.84</c:v>
                </c:pt>
                <c:pt idx="16103">
                  <c:v>53.843333333333334</c:v>
                </c:pt>
                <c:pt idx="16104">
                  <c:v>53.846666666666493</c:v>
                </c:pt>
                <c:pt idx="16105">
                  <c:v>53.85</c:v>
                </c:pt>
                <c:pt idx="16106">
                  <c:v>53.853333333333325</c:v>
                </c:pt>
                <c:pt idx="16107">
                  <c:v>53.856666666666484</c:v>
                </c:pt>
                <c:pt idx="16108">
                  <c:v>53.86</c:v>
                </c:pt>
                <c:pt idx="16109">
                  <c:v>53.863333333333337</c:v>
                </c:pt>
                <c:pt idx="16110">
                  <c:v>53.866666666666511</c:v>
                </c:pt>
                <c:pt idx="16111">
                  <c:v>53.87</c:v>
                </c:pt>
                <c:pt idx="16112">
                  <c:v>53.873333333333335</c:v>
                </c:pt>
                <c:pt idx="16113">
                  <c:v>53.876666666666509</c:v>
                </c:pt>
                <c:pt idx="16114">
                  <c:v>53.88</c:v>
                </c:pt>
                <c:pt idx="16115">
                  <c:v>53.883333333333326</c:v>
                </c:pt>
                <c:pt idx="16116">
                  <c:v>53.886666666666478</c:v>
                </c:pt>
                <c:pt idx="16117">
                  <c:v>53.89</c:v>
                </c:pt>
                <c:pt idx="16118">
                  <c:v>53.893333333333331</c:v>
                </c:pt>
                <c:pt idx="16119">
                  <c:v>53.896666666666526</c:v>
                </c:pt>
                <c:pt idx="16120">
                  <c:v>53.9</c:v>
                </c:pt>
                <c:pt idx="16121">
                  <c:v>53.903333333333336</c:v>
                </c:pt>
                <c:pt idx="16122">
                  <c:v>53.90666666666651</c:v>
                </c:pt>
                <c:pt idx="16123">
                  <c:v>53.91</c:v>
                </c:pt>
                <c:pt idx="16124">
                  <c:v>53.913333333333334</c:v>
                </c:pt>
                <c:pt idx="16125">
                  <c:v>53.916666666666494</c:v>
                </c:pt>
                <c:pt idx="16126">
                  <c:v>53.92</c:v>
                </c:pt>
                <c:pt idx="16127">
                  <c:v>53.923333333333332</c:v>
                </c:pt>
                <c:pt idx="16128">
                  <c:v>53.926666666666542</c:v>
                </c:pt>
                <c:pt idx="16129">
                  <c:v>53.93</c:v>
                </c:pt>
                <c:pt idx="16130">
                  <c:v>53.93333333333333</c:v>
                </c:pt>
                <c:pt idx="16131">
                  <c:v>53.936666666666511</c:v>
                </c:pt>
                <c:pt idx="16132">
                  <c:v>53.94</c:v>
                </c:pt>
                <c:pt idx="16133">
                  <c:v>53.943333333333335</c:v>
                </c:pt>
                <c:pt idx="16134">
                  <c:v>53.946666666666509</c:v>
                </c:pt>
                <c:pt idx="16135">
                  <c:v>53.95</c:v>
                </c:pt>
                <c:pt idx="16136">
                  <c:v>53.953333333333326</c:v>
                </c:pt>
                <c:pt idx="16137">
                  <c:v>53.956666666666486</c:v>
                </c:pt>
                <c:pt idx="16138">
                  <c:v>53.96</c:v>
                </c:pt>
                <c:pt idx="16139">
                  <c:v>53.963333333333331</c:v>
                </c:pt>
                <c:pt idx="16140">
                  <c:v>53.966666666666526</c:v>
                </c:pt>
                <c:pt idx="16141">
                  <c:v>53.97</c:v>
                </c:pt>
                <c:pt idx="16142">
                  <c:v>53.973333333333336</c:v>
                </c:pt>
                <c:pt idx="16143">
                  <c:v>53.97666666666651</c:v>
                </c:pt>
                <c:pt idx="16144">
                  <c:v>53.98</c:v>
                </c:pt>
                <c:pt idx="16145">
                  <c:v>53.983333333333334</c:v>
                </c:pt>
                <c:pt idx="16146">
                  <c:v>53.986666666666494</c:v>
                </c:pt>
                <c:pt idx="16147">
                  <c:v>53.99</c:v>
                </c:pt>
                <c:pt idx="16148">
                  <c:v>53.993333333333332</c:v>
                </c:pt>
                <c:pt idx="16149">
                  <c:v>53.996666666666542</c:v>
                </c:pt>
                <c:pt idx="16150">
                  <c:v>54</c:v>
                </c:pt>
                <c:pt idx="16151">
                  <c:v>54.00333333333333</c:v>
                </c:pt>
                <c:pt idx="16152">
                  <c:v>54.006666666666526</c:v>
                </c:pt>
                <c:pt idx="16153">
                  <c:v>54.01</c:v>
                </c:pt>
                <c:pt idx="16154">
                  <c:v>54.013333333333335</c:v>
                </c:pt>
                <c:pt idx="16155">
                  <c:v>54.016666666666509</c:v>
                </c:pt>
                <c:pt idx="16156">
                  <c:v>54.02</c:v>
                </c:pt>
                <c:pt idx="16157">
                  <c:v>54.023333333333333</c:v>
                </c:pt>
                <c:pt idx="16158">
                  <c:v>54.02666666666655</c:v>
                </c:pt>
                <c:pt idx="16159">
                  <c:v>54.03</c:v>
                </c:pt>
                <c:pt idx="16160">
                  <c:v>54.033333333333331</c:v>
                </c:pt>
                <c:pt idx="16161">
                  <c:v>54.036666666666527</c:v>
                </c:pt>
                <c:pt idx="16162">
                  <c:v>54.04</c:v>
                </c:pt>
                <c:pt idx="16163">
                  <c:v>54.043333333333337</c:v>
                </c:pt>
                <c:pt idx="16164">
                  <c:v>54.046666666666511</c:v>
                </c:pt>
                <c:pt idx="16165">
                  <c:v>54.05</c:v>
                </c:pt>
                <c:pt idx="16166">
                  <c:v>54.053333333333335</c:v>
                </c:pt>
                <c:pt idx="16167">
                  <c:v>54.056666666666509</c:v>
                </c:pt>
                <c:pt idx="16168">
                  <c:v>54.06</c:v>
                </c:pt>
                <c:pt idx="16169">
                  <c:v>54.063333333333333</c:v>
                </c:pt>
                <c:pt idx="16170">
                  <c:v>54.066666666666542</c:v>
                </c:pt>
                <c:pt idx="16171">
                  <c:v>54.07</c:v>
                </c:pt>
                <c:pt idx="16172">
                  <c:v>54.073333333333331</c:v>
                </c:pt>
                <c:pt idx="16173">
                  <c:v>54.076666666666526</c:v>
                </c:pt>
                <c:pt idx="16174">
                  <c:v>54.08</c:v>
                </c:pt>
                <c:pt idx="16175">
                  <c:v>54.083333333333336</c:v>
                </c:pt>
                <c:pt idx="16176">
                  <c:v>54.08666666666651</c:v>
                </c:pt>
                <c:pt idx="16177">
                  <c:v>54.09</c:v>
                </c:pt>
                <c:pt idx="16178">
                  <c:v>54.093333333333362</c:v>
                </c:pt>
                <c:pt idx="16179">
                  <c:v>54.09666666666655</c:v>
                </c:pt>
                <c:pt idx="16180">
                  <c:v>54.1</c:v>
                </c:pt>
                <c:pt idx="16181">
                  <c:v>54.103333333333332</c:v>
                </c:pt>
                <c:pt idx="16182">
                  <c:v>54.106666666666541</c:v>
                </c:pt>
                <c:pt idx="16183">
                  <c:v>54.11</c:v>
                </c:pt>
                <c:pt idx="16184">
                  <c:v>54.113333333333337</c:v>
                </c:pt>
                <c:pt idx="16185">
                  <c:v>54.116666666666511</c:v>
                </c:pt>
                <c:pt idx="16186">
                  <c:v>54.120000000000012</c:v>
                </c:pt>
                <c:pt idx="16187">
                  <c:v>54.123333333333363</c:v>
                </c:pt>
                <c:pt idx="16188">
                  <c:v>54.126666666666559</c:v>
                </c:pt>
                <c:pt idx="16189">
                  <c:v>54.13</c:v>
                </c:pt>
                <c:pt idx="16190">
                  <c:v>54.133333333333333</c:v>
                </c:pt>
                <c:pt idx="16191">
                  <c:v>54.136666666666535</c:v>
                </c:pt>
                <c:pt idx="16192">
                  <c:v>54.14</c:v>
                </c:pt>
                <c:pt idx="16193">
                  <c:v>54.143333333333331</c:v>
                </c:pt>
                <c:pt idx="16194">
                  <c:v>54.146666666666526</c:v>
                </c:pt>
                <c:pt idx="16195">
                  <c:v>54.15</c:v>
                </c:pt>
                <c:pt idx="16196">
                  <c:v>54.153333333333336</c:v>
                </c:pt>
                <c:pt idx="16197">
                  <c:v>54.15666666666651</c:v>
                </c:pt>
                <c:pt idx="16198">
                  <c:v>54.160000000000011</c:v>
                </c:pt>
                <c:pt idx="16199">
                  <c:v>54.163333333333362</c:v>
                </c:pt>
                <c:pt idx="16200">
                  <c:v>54.166666666666551</c:v>
                </c:pt>
                <c:pt idx="16201">
                  <c:v>54.17</c:v>
                </c:pt>
                <c:pt idx="16202">
                  <c:v>54.173333333333332</c:v>
                </c:pt>
                <c:pt idx="16203">
                  <c:v>54.176666666666542</c:v>
                </c:pt>
                <c:pt idx="16204">
                  <c:v>54.18</c:v>
                </c:pt>
                <c:pt idx="16205">
                  <c:v>54.18333333333333</c:v>
                </c:pt>
                <c:pt idx="16206">
                  <c:v>54.186666666666511</c:v>
                </c:pt>
                <c:pt idx="16207">
                  <c:v>54.190000000000012</c:v>
                </c:pt>
                <c:pt idx="16208">
                  <c:v>54.193333333333392</c:v>
                </c:pt>
                <c:pt idx="16209">
                  <c:v>54.196666666666559</c:v>
                </c:pt>
                <c:pt idx="16210">
                  <c:v>54.2</c:v>
                </c:pt>
                <c:pt idx="16211">
                  <c:v>54.203333333333333</c:v>
                </c:pt>
                <c:pt idx="16212">
                  <c:v>54.206666666666543</c:v>
                </c:pt>
                <c:pt idx="16213">
                  <c:v>54.21</c:v>
                </c:pt>
                <c:pt idx="16214">
                  <c:v>54.213333333333331</c:v>
                </c:pt>
                <c:pt idx="16215">
                  <c:v>54.216666666666526</c:v>
                </c:pt>
                <c:pt idx="16216">
                  <c:v>54.220000000000013</c:v>
                </c:pt>
                <c:pt idx="16217">
                  <c:v>54.223333333333393</c:v>
                </c:pt>
                <c:pt idx="16218">
                  <c:v>54.226666666666567</c:v>
                </c:pt>
                <c:pt idx="16219">
                  <c:v>54.230000000000011</c:v>
                </c:pt>
                <c:pt idx="16220">
                  <c:v>54.233333333333363</c:v>
                </c:pt>
                <c:pt idx="16221">
                  <c:v>54.236666666666558</c:v>
                </c:pt>
                <c:pt idx="16222">
                  <c:v>54.24</c:v>
                </c:pt>
                <c:pt idx="16223">
                  <c:v>54.243333333333332</c:v>
                </c:pt>
                <c:pt idx="16224">
                  <c:v>54.246666666666542</c:v>
                </c:pt>
                <c:pt idx="16225">
                  <c:v>54.25</c:v>
                </c:pt>
                <c:pt idx="16226">
                  <c:v>54.25333333333333</c:v>
                </c:pt>
                <c:pt idx="16227">
                  <c:v>54.256666666666526</c:v>
                </c:pt>
                <c:pt idx="16228">
                  <c:v>54.260000000000012</c:v>
                </c:pt>
                <c:pt idx="16229">
                  <c:v>54.263333333333392</c:v>
                </c:pt>
                <c:pt idx="16230">
                  <c:v>54.266666666666559</c:v>
                </c:pt>
                <c:pt idx="16231">
                  <c:v>54.27</c:v>
                </c:pt>
                <c:pt idx="16232">
                  <c:v>54.273333333333333</c:v>
                </c:pt>
                <c:pt idx="16233">
                  <c:v>54.27666666666655</c:v>
                </c:pt>
                <c:pt idx="16234">
                  <c:v>54.28</c:v>
                </c:pt>
                <c:pt idx="16235">
                  <c:v>54.283333333333331</c:v>
                </c:pt>
                <c:pt idx="16236">
                  <c:v>54.286666666666527</c:v>
                </c:pt>
                <c:pt idx="16237">
                  <c:v>54.290000000000013</c:v>
                </c:pt>
                <c:pt idx="16238">
                  <c:v>54.293333333333401</c:v>
                </c:pt>
                <c:pt idx="16239">
                  <c:v>54.296666666666567</c:v>
                </c:pt>
                <c:pt idx="16240">
                  <c:v>54.3</c:v>
                </c:pt>
                <c:pt idx="16241">
                  <c:v>54.303333333333335</c:v>
                </c:pt>
                <c:pt idx="16242">
                  <c:v>54.306666666666509</c:v>
                </c:pt>
                <c:pt idx="16243">
                  <c:v>54.31</c:v>
                </c:pt>
                <c:pt idx="16244">
                  <c:v>54.313333333333325</c:v>
                </c:pt>
                <c:pt idx="16245">
                  <c:v>54.316666666666492</c:v>
                </c:pt>
                <c:pt idx="16246">
                  <c:v>54.32</c:v>
                </c:pt>
                <c:pt idx="16247">
                  <c:v>54.323333333333331</c:v>
                </c:pt>
                <c:pt idx="16248">
                  <c:v>54.326666666666526</c:v>
                </c:pt>
                <c:pt idx="16249">
                  <c:v>54.33</c:v>
                </c:pt>
                <c:pt idx="16250">
                  <c:v>54.333333333333336</c:v>
                </c:pt>
                <c:pt idx="16251">
                  <c:v>54.33666666666651</c:v>
                </c:pt>
                <c:pt idx="16252">
                  <c:v>54.34</c:v>
                </c:pt>
                <c:pt idx="16253">
                  <c:v>54.343333333333334</c:v>
                </c:pt>
                <c:pt idx="16254">
                  <c:v>54.346666666666493</c:v>
                </c:pt>
                <c:pt idx="16255">
                  <c:v>54.35</c:v>
                </c:pt>
                <c:pt idx="16256">
                  <c:v>54.353333333333325</c:v>
                </c:pt>
                <c:pt idx="16257">
                  <c:v>54.356666666666484</c:v>
                </c:pt>
                <c:pt idx="16258">
                  <c:v>54.36</c:v>
                </c:pt>
                <c:pt idx="16259">
                  <c:v>54.363333333333337</c:v>
                </c:pt>
                <c:pt idx="16260">
                  <c:v>54.366666666666511</c:v>
                </c:pt>
                <c:pt idx="16261">
                  <c:v>54.37</c:v>
                </c:pt>
                <c:pt idx="16262">
                  <c:v>54.373333333333335</c:v>
                </c:pt>
                <c:pt idx="16263">
                  <c:v>54.376666666666509</c:v>
                </c:pt>
                <c:pt idx="16264">
                  <c:v>54.38</c:v>
                </c:pt>
                <c:pt idx="16265">
                  <c:v>54.383333333333326</c:v>
                </c:pt>
                <c:pt idx="16266">
                  <c:v>54.386666666666478</c:v>
                </c:pt>
                <c:pt idx="16267">
                  <c:v>54.39</c:v>
                </c:pt>
                <c:pt idx="16268">
                  <c:v>54.393333333333331</c:v>
                </c:pt>
                <c:pt idx="16269">
                  <c:v>54.396666666666526</c:v>
                </c:pt>
                <c:pt idx="16270">
                  <c:v>54.4</c:v>
                </c:pt>
                <c:pt idx="16271">
                  <c:v>54.403333333333336</c:v>
                </c:pt>
                <c:pt idx="16272">
                  <c:v>54.40666666666651</c:v>
                </c:pt>
                <c:pt idx="16273">
                  <c:v>54.41</c:v>
                </c:pt>
                <c:pt idx="16274">
                  <c:v>54.413333333333334</c:v>
                </c:pt>
                <c:pt idx="16275">
                  <c:v>54.416666666666494</c:v>
                </c:pt>
                <c:pt idx="16276">
                  <c:v>54.42</c:v>
                </c:pt>
                <c:pt idx="16277">
                  <c:v>54.423333333333332</c:v>
                </c:pt>
                <c:pt idx="16278">
                  <c:v>54.426666666666542</c:v>
                </c:pt>
                <c:pt idx="16279">
                  <c:v>54.43</c:v>
                </c:pt>
                <c:pt idx="16280">
                  <c:v>54.43333333333333</c:v>
                </c:pt>
                <c:pt idx="16281">
                  <c:v>54.436666666666511</c:v>
                </c:pt>
                <c:pt idx="16282">
                  <c:v>54.44</c:v>
                </c:pt>
                <c:pt idx="16283">
                  <c:v>54.443333333333335</c:v>
                </c:pt>
                <c:pt idx="16284">
                  <c:v>54.446666666666509</c:v>
                </c:pt>
                <c:pt idx="16285">
                  <c:v>54.45</c:v>
                </c:pt>
                <c:pt idx="16286">
                  <c:v>54.453333333333326</c:v>
                </c:pt>
                <c:pt idx="16287">
                  <c:v>54.456666666666486</c:v>
                </c:pt>
                <c:pt idx="16288">
                  <c:v>54.46</c:v>
                </c:pt>
                <c:pt idx="16289">
                  <c:v>54.463333333333331</c:v>
                </c:pt>
                <c:pt idx="16290">
                  <c:v>54.466666666666526</c:v>
                </c:pt>
                <c:pt idx="16291">
                  <c:v>54.47</c:v>
                </c:pt>
                <c:pt idx="16292">
                  <c:v>54.473333333333336</c:v>
                </c:pt>
                <c:pt idx="16293">
                  <c:v>54.47666666666651</c:v>
                </c:pt>
                <c:pt idx="16294">
                  <c:v>54.48</c:v>
                </c:pt>
                <c:pt idx="16295">
                  <c:v>54.483333333333334</c:v>
                </c:pt>
                <c:pt idx="16296">
                  <c:v>54.486666666666494</c:v>
                </c:pt>
                <c:pt idx="16297">
                  <c:v>54.49</c:v>
                </c:pt>
                <c:pt idx="16298">
                  <c:v>54.493333333333332</c:v>
                </c:pt>
                <c:pt idx="16299">
                  <c:v>54.496666666666542</c:v>
                </c:pt>
                <c:pt idx="16300">
                  <c:v>54.5</c:v>
                </c:pt>
                <c:pt idx="16301">
                  <c:v>54.50333333333333</c:v>
                </c:pt>
                <c:pt idx="16302">
                  <c:v>54.506666666666526</c:v>
                </c:pt>
                <c:pt idx="16303">
                  <c:v>54.51</c:v>
                </c:pt>
                <c:pt idx="16304">
                  <c:v>54.513333333333335</c:v>
                </c:pt>
                <c:pt idx="16305">
                  <c:v>54.516666666666509</c:v>
                </c:pt>
                <c:pt idx="16306">
                  <c:v>54.52</c:v>
                </c:pt>
                <c:pt idx="16307">
                  <c:v>54.523333333333333</c:v>
                </c:pt>
                <c:pt idx="16308">
                  <c:v>54.52666666666655</c:v>
                </c:pt>
                <c:pt idx="16309">
                  <c:v>54.53</c:v>
                </c:pt>
                <c:pt idx="16310">
                  <c:v>54.533333333333331</c:v>
                </c:pt>
                <c:pt idx="16311">
                  <c:v>54.536666666666527</c:v>
                </c:pt>
                <c:pt idx="16312">
                  <c:v>54.54</c:v>
                </c:pt>
                <c:pt idx="16313">
                  <c:v>54.543333333333337</c:v>
                </c:pt>
                <c:pt idx="16314">
                  <c:v>54.546666666666511</c:v>
                </c:pt>
                <c:pt idx="16315">
                  <c:v>54.55</c:v>
                </c:pt>
                <c:pt idx="16316">
                  <c:v>54.553333333333335</c:v>
                </c:pt>
                <c:pt idx="16317">
                  <c:v>54.556666666666509</c:v>
                </c:pt>
                <c:pt idx="16318">
                  <c:v>54.56</c:v>
                </c:pt>
                <c:pt idx="16319">
                  <c:v>54.563333333333333</c:v>
                </c:pt>
                <c:pt idx="16320">
                  <c:v>54.566666666666542</c:v>
                </c:pt>
                <c:pt idx="16321">
                  <c:v>54.57</c:v>
                </c:pt>
                <c:pt idx="16322">
                  <c:v>54.573333333333331</c:v>
                </c:pt>
                <c:pt idx="16323">
                  <c:v>54.576666666666526</c:v>
                </c:pt>
                <c:pt idx="16324">
                  <c:v>54.58</c:v>
                </c:pt>
                <c:pt idx="16325">
                  <c:v>54.583333333333336</c:v>
                </c:pt>
                <c:pt idx="16326">
                  <c:v>54.58666666666651</c:v>
                </c:pt>
                <c:pt idx="16327">
                  <c:v>54.59</c:v>
                </c:pt>
                <c:pt idx="16328">
                  <c:v>54.593333333333362</c:v>
                </c:pt>
                <c:pt idx="16329">
                  <c:v>54.59666666666655</c:v>
                </c:pt>
                <c:pt idx="16330">
                  <c:v>54.6</c:v>
                </c:pt>
                <c:pt idx="16331">
                  <c:v>54.603333333333332</c:v>
                </c:pt>
                <c:pt idx="16332">
                  <c:v>54.606666666666541</c:v>
                </c:pt>
                <c:pt idx="16333">
                  <c:v>54.61</c:v>
                </c:pt>
                <c:pt idx="16334">
                  <c:v>54.613333333333337</c:v>
                </c:pt>
                <c:pt idx="16335">
                  <c:v>54.616666666666511</c:v>
                </c:pt>
                <c:pt idx="16336">
                  <c:v>54.620000000000012</c:v>
                </c:pt>
                <c:pt idx="16337">
                  <c:v>54.623333333333363</c:v>
                </c:pt>
                <c:pt idx="16338">
                  <c:v>54.626666666666559</c:v>
                </c:pt>
                <c:pt idx="16339">
                  <c:v>54.63</c:v>
                </c:pt>
                <c:pt idx="16340">
                  <c:v>54.633333333333333</c:v>
                </c:pt>
                <c:pt idx="16341">
                  <c:v>54.636666666666535</c:v>
                </c:pt>
                <c:pt idx="16342">
                  <c:v>54.64</c:v>
                </c:pt>
                <c:pt idx="16343">
                  <c:v>54.643333333333331</c:v>
                </c:pt>
                <c:pt idx="16344">
                  <c:v>54.646666666666526</c:v>
                </c:pt>
                <c:pt idx="16345">
                  <c:v>54.65</c:v>
                </c:pt>
                <c:pt idx="16346">
                  <c:v>54.653333333333336</c:v>
                </c:pt>
                <c:pt idx="16347">
                  <c:v>54.65666666666651</c:v>
                </c:pt>
                <c:pt idx="16348">
                  <c:v>54.660000000000011</c:v>
                </c:pt>
                <c:pt idx="16349">
                  <c:v>54.663333333333362</c:v>
                </c:pt>
                <c:pt idx="16350">
                  <c:v>54.666666666666551</c:v>
                </c:pt>
                <c:pt idx="16351">
                  <c:v>54.67</c:v>
                </c:pt>
                <c:pt idx="16352">
                  <c:v>54.673333333333332</c:v>
                </c:pt>
                <c:pt idx="16353">
                  <c:v>54.676666666666542</c:v>
                </c:pt>
                <c:pt idx="16354">
                  <c:v>54.68</c:v>
                </c:pt>
                <c:pt idx="16355">
                  <c:v>54.68333333333333</c:v>
                </c:pt>
                <c:pt idx="16356">
                  <c:v>54.686666666666511</c:v>
                </c:pt>
                <c:pt idx="16357">
                  <c:v>54.690000000000012</c:v>
                </c:pt>
                <c:pt idx="16358">
                  <c:v>54.693333333333392</c:v>
                </c:pt>
                <c:pt idx="16359">
                  <c:v>54.696666666666559</c:v>
                </c:pt>
                <c:pt idx="16360">
                  <c:v>54.7</c:v>
                </c:pt>
                <c:pt idx="16361">
                  <c:v>54.703333333333333</c:v>
                </c:pt>
                <c:pt idx="16362">
                  <c:v>54.706666666666543</c:v>
                </c:pt>
                <c:pt idx="16363">
                  <c:v>54.71</c:v>
                </c:pt>
                <c:pt idx="16364">
                  <c:v>54.713333333333331</c:v>
                </c:pt>
                <c:pt idx="16365">
                  <c:v>54.716666666666526</c:v>
                </c:pt>
                <c:pt idx="16366">
                  <c:v>54.720000000000013</c:v>
                </c:pt>
                <c:pt idx="16367">
                  <c:v>54.723333333333393</c:v>
                </c:pt>
                <c:pt idx="16368">
                  <c:v>54.726666666666567</c:v>
                </c:pt>
                <c:pt idx="16369">
                  <c:v>54.730000000000011</c:v>
                </c:pt>
                <c:pt idx="16370">
                  <c:v>54.733333333333363</c:v>
                </c:pt>
                <c:pt idx="16371">
                  <c:v>54.736666666666558</c:v>
                </c:pt>
                <c:pt idx="16372">
                  <c:v>54.74</c:v>
                </c:pt>
                <c:pt idx="16373">
                  <c:v>54.743333333333332</c:v>
                </c:pt>
                <c:pt idx="16374">
                  <c:v>54.746666666666542</c:v>
                </c:pt>
                <c:pt idx="16375">
                  <c:v>54.75</c:v>
                </c:pt>
                <c:pt idx="16376">
                  <c:v>54.75333333333333</c:v>
                </c:pt>
                <c:pt idx="16377">
                  <c:v>54.756666666666526</c:v>
                </c:pt>
                <c:pt idx="16378">
                  <c:v>54.760000000000012</c:v>
                </c:pt>
                <c:pt idx="16379">
                  <c:v>54.763333333333392</c:v>
                </c:pt>
                <c:pt idx="16380">
                  <c:v>54.766666666666559</c:v>
                </c:pt>
                <c:pt idx="16381">
                  <c:v>54.77</c:v>
                </c:pt>
                <c:pt idx="16382">
                  <c:v>54.773333333333333</c:v>
                </c:pt>
                <c:pt idx="16383">
                  <c:v>54.77666666666655</c:v>
                </c:pt>
                <c:pt idx="16384">
                  <c:v>54.78</c:v>
                </c:pt>
                <c:pt idx="16385">
                  <c:v>54.783333333333331</c:v>
                </c:pt>
                <c:pt idx="16386">
                  <c:v>54.786666666666527</c:v>
                </c:pt>
                <c:pt idx="16387">
                  <c:v>54.790000000000013</c:v>
                </c:pt>
                <c:pt idx="16388">
                  <c:v>54.793333333333401</c:v>
                </c:pt>
                <c:pt idx="16389">
                  <c:v>54.796666666666567</c:v>
                </c:pt>
                <c:pt idx="16390">
                  <c:v>54.8</c:v>
                </c:pt>
                <c:pt idx="16391">
                  <c:v>54.803333333333335</c:v>
                </c:pt>
                <c:pt idx="16392">
                  <c:v>54.806666666666509</c:v>
                </c:pt>
                <c:pt idx="16393">
                  <c:v>54.81</c:v>
                </c:pt>
                <c:pt idx="16394">
                  <c:v>54.813333333333325</c:v>
                </c:pt>
                <c:pt idx="16395">
                  <c:v>54.816666666666492</c:v>
                </c:pt>
                <c:pt idx="16396">
                  <c:v>54.82</c:v>
                </c:pt>
                <c:pt idx="16397">
                  <c:v>54.823333333333331</c:v>
                </c:pt>
                <c:pt idx="16398">
                  <c:v>54.826666666666526</c:v>
                </c:pt>
                <c:pt idx="16399">
                  <c:v>54.83</c:v>
                </c:pt>
                <c:pt idx="16400">
                  <c:v>54.833333333333336</c:v>
                </c:pt>
                <c:pt idx="16401">
                  <c:v>54.83666666666651</c:v>
                </c:pt>
                <c:pt idx="16402">
                  <c:v>54.84</c:v>
                </c:pt>
                <c:pt idx="16403">
                  <c:v>54.843333333333334</c:v>
                </c:pt>
                <c:pt idx="16404">
                  <c:v>54.846666666666493</c:v>
                </c:pt>
                <c:pt idx="16405">
                  <c:v>54.85</c:v>
                </c:pt>
                <c:pt idx="16406">
                  <c:v>54.853333333333325</c:v>
                </c:pt>
                <c:pt idx="16407">
                  <c:v>54.856666666666484</c:v>
                </c:pt>
                <c:pt idx="16408">
                  <c:v>54.86</c:v>
                </c:pt>
                <c:pt idx="16409">
                  <c:v>54.863333333333337</c:v>
                </c:pt>
                <c:pt idx="16410">
                  <c:v>54.866666666666511</c:v>
                </c:pt>
                <c:pt idx="16411">
                  <c:v>54.87</c:v>
                </c:pt>
                <c:pt idx="16412">
                  <c:v>54.873333333333335</c:v>
                </c:pt>
                <c:pt idx="16413">
                  <c:v>54.876666666666509</c:v>
                </c:pt>
                <c:pt idx="16414">
                  <c:v>54.88</c:v>
                </c:pt>
                <c:pt idx="16415">
                  <c:v>54.883333333333326</c:v>
                </c:pt>
                <c:pt idx="16416">
                  <c:v>54.886666666666478</c:v>
                </c:pt>
                <c:pt idx="16417">
                  <c:v>54.89</c:v>
                </c:pt>
                <c:pt idx="16418">
                  <c:v>54.893333333333331</c:v>
                </c:pt>
                <c:pt idx="16419">
                  <c:v>54.896666666666526</c:v>
                </c:pt>
                <c:pt idx="16420">
                  <c:v>54.9</c:v>
                </c:pt>
                <c:pt idx="16421">
                  <c:v>54.903333333333336</c:v>
                </c:pt>
                <c:pt idx="16422">
                  <c:v>54.90666666666651</c:v>
                </c:pt>
                <c:pt idx="16423">
                  <c:v>54.91</c:v>
                </c:pt>
                <c:pt idx="16424">
                  <c:v>54.913333333333334</c:v>
                </c:pt>
                <c:pt idx="16425">
                  <c:v>54.916666666666494</c:v>
                </c:pt>
                <c:pt idx="16426">
                  <c:v>54.92</c:v>
                </c:pt>
                <c:pt idx="16427">
                  <c:v>54.923333333333332</c:v>
                </c:pt>
                <c:pt idx="16428">
                  <c:v>54.926666666666542</c:v>
                </c:pt>
                <c:pt idx="16429">
                  <c:v>54.93</c:v>
                </c:pt>
                <c:pt idx="16430">
                  <c:v>54.93333333333333</c:v>
                </c:pt>
                <c:pt idx="16431">
                  <c:v>54.936666666666511</c:v>
                </c:pt>
                <c:pt idx="16432">
                  <c:v>54.94</c:v>
                </c:pt>
                <c:pt idx="16433">
                  <c:v>54.943333333333335</c:v>
                </c:pt>
                <c:pt idx="16434">
                  <c:v>54.946666666666509</c:v>
                </c:pt>
                <c:pt idx="16435">
                  <c:v>54.95</c:v>
                </c:pt>
                <c:pt idx="16436">
                  <c:v>54.953333333333326</c:v>
                </c:pt>
                <c:pt idx="16437">
                  <c:v>54.956666666666486</c:v>
                </c:pt>
                <c:pt idx="16438">
                  <c:v>54.96</c:v>
                </c:pt>
                <c:pt idx="16439">
                  <c:v>54.963333333333331</c:v>
                </c:pt>
                <c:pt idx="16440">
                  <c:v>54.966666666666526</c:v>
                </c:pt>
                <c:pt idx="16441">
                  <c:v>54.97</c:v>
                </c:pt>
                <c:pt idx="16442">
                  <c:v>54.973333333333336</c:v>
                </c:pt>
                <c:pt idx="16443">
                  <c:v>54.97666666666651</c:v>
                </c:pt>
                <c:pt idx="16444">
                  <c:v>54.98</c:v>
                </c:pt>
                <c:pt idx="16445">
                  <c:v>54.983333333333334</c:v>
                </c:pt>
                <c:pt idx="16446">
                  <c:v>54.986666666666494</c:v>
                </c:pt>
                <c:pt idx="16447">
                  <c:v>54.99</c:v>
                </c:pt>
                <c:pt idx="16448">
                  <c:v>54.993333333333332</c:v>
                </c:pt>
                <c:pt idx="16449">
                  <c:v>54.996666666666542</c:v>
                </c:pt>
                <c:pt idx="16450">
                  <c:v>55</c:v>
                </c:pt>
                <c:pt idx="16451">
                  <c:v>55.00333333333333</c:v>
                </c:pt>
                <c:pt idx="16452">
                  <c:v>55.006666666666526</c:v>
                </c:pt>
                <c:pt idx="16453">
                  <c:v>55.01</c:v>
                </c:pt>
                <c:pt idx="16454">
                  <c:v>55.013333333333335</c:v>
                </c:pt>
                <c:pt idx="16455">
                  <c:v>55.016666666666509</c:v>
                </c:pt>
                <c:pt idx="16456">
                  <c:v>55.02</c:v>
                </c:pt>
                <c:pt idx="16457">
                  <c:v>55.023333333333333</c:v>
                </c:pt>
                <c:pt idx="16458">
                  <c:v>55.02666666666655</c:v>
                </c:pt>
                <c:pt idx="16459">
                  <c:v>55.03</c:v>
                </c:pt>
                <c:pt idx="16460">
                  <c:v>55.033333333333331</c:v>
                </c:pt>
                <c:pt idx="16461">
                  <c:v>55.036666666666527</c:v>
                </c:pt>
                <c:pt idx="16462">
                  <c:v>55.04</c:v>
                </c:pt>
                <c:pt idx="16463">
                  <c:v>55.043333333333337</c:v>
                </c:pt>
                <c:pt idx="16464">
                  <c:v>55.046666666666511</c:v>
                </c:pt>
                <c:pt idx="16465">
                  <c:v>55.05</c:v>
                </c:pt>
                <c:pt idx="16466">
                  <c:v>55.053333333333335</c:v>
                </c:pt>
                <c:pt idx="16467">
                  <c:v>55.056666666666509</c:v>
                </c:pt>
                <c:pt idx="16468">
                  <c:v>55.06</c:v>
                </c:pt>
                <c:pt idx="16469">
                  <c:v>55.063333333333333</c:v>
                </c:pt>
                <c:pt idx="16470">
                  <c:v>55.066666666666542</c:v>
                </c:pt>
                <c:pt idx="16471">
                  <c:v>55.07</c:v>
                </c:pt>
                <c:pt idx="16472">
                  <c:v>55.073333333333331</c:v>
                </c:pt>
                <c:pt idx="16473">
                  <c:v>55.076666666666526</c:v>
                </c:pt>
                <c:pt idx="16474">
                  <c:v>55.08</c:v>
                </c:pt>
                <c:pt idx="16475">
                  <c:v>55.083333333333336</c:v>
                </c:pt>
                <c:pt idx="16476">
                  <c:v>55.08666666666651</c:v>
                </c:pt>
                <c:pt idx="16477">
                  <c:v>55.09</c:v>
                </c:pt>
                <c:pt idx="16478">
                  <c:v>55.093333333333362</c:v>
                </c:pt>
                <c:pt idx="16479">
                  <c:v>55.09666666666655</c:v>
                </c:pt>
                <c:pt idx="16480">
                  <c:v>55.1</c:v>
                </c:pt>
                <c:pt idx="16481">
                  <c:v>55.103333333333332</c:v>
                </c:pt>
                <c:pt idx="16482">
                  <c:v>55.106666666666541</c:v>
                </c:pt>
                <c:pt idx="16483">
                  <c:v>55.11</c:v>
                </c:pt>
                <c:pt idx="16484">
                  <c:v>55.113333333333337</c:v>
                </c:pt>
                <c:pt idx="16485">
                  <c:v>55.116666666666511</c:v>
                </c:pt>
                <c:pt idx="16486">
                  <c:v>55.120000000000012</c:v>
                </c:pt>
                <c:pt idx="16487">
                  <c:v>55.123333333333363</c:v>
                </c:pt>
                <c:pt idx="16488">
                  <c:v>55.126666666666559</c:v>
                </c:pt>
                <c:pt idx="16489">
                  <c:v>55.13</c:v>
                </c:pt>
                <c:pt idx="16490">
                  <c:v>55.133333333333333</c:v>
                </c:pt>
                <c:pt idx="16491">
                  <c:v>55.136666666666535</c:v>
                </c:pt>
                <c:pt idx="16492">
                  <c:v>55.14</c:v>
                </c:pt>
                <c:pt idx="16493">
                  <c:v>55.143333333333331</c:v>
                </c:pt>
                <c:pt idx="16494">
                  <c:v>55.146666666666526</c:v>
                </c:pt>
                <c:pt idx="16495">
                  <c:v>55.15</c:v>
                </c:pt>
                <c:pt idx="16496">
                  <c:v>55.153333333333336</c:v>
                </c:pt>
                <c:pt idx="16497">
                  <c:v>55.15666666666651</c:v>
                </c:pt>
                <c:pt idx="16498">
                  <c:v>55.160000000000011</c:v>
                </c:pt>
                <c:pt idx="16499">
                  <c:v>55.163333333333362</c:v>
                </c:pt>
                <c:pt idx="16500">
                  <c:v>55.166666666666551</c:v>
                </c:pt>
                <c:pt idx="16501">
                  <c:v>55.17</c:v>
                </c:pt>
                <c:pt idx="16502">
                  <c:v>55.173333333333332</c:v>
                </c:pt>
                <c:pt idx="16503">
                  <c:v>55.176666666666542</c:v>
                </c:pt>
                <c:pt idx="16504">
                  <c:v>55.18</c:v>
                </c:pt>
                <c:pt idx="16505">
                  <c:v>55.18333333333333</c:v>
                </c:pt>
                <c:pt idx="16506">
                  <c:v>55.186666666666511</c:v>
                </c:pt>
                <c:pt idx="16507">
                  <c:v>55.190000000000012</c:v>
                </c:pt>
                <c:pt idx="16508">
                  <c:v>55.193333333333392</c:v>
                </c:pt>
                <c:pt idx="16509">
                  <c:v>55.196666666666559</c:v>
                </c:pt>
                <c:pt idx="16510">
                  <c:v>55.2</c:v>
                </c:pt>
                <c:pt idx="16511">
                  <c:v>55.203333333333333</c:v>
                </c:pt>
                <c:pt idx="16512">
                  <c:v>55.206666666666543</c:v>
                </c:pt>
                <c:pt idx="16513">
                  <c:v>55.21</c:v>
                </c:pt>
                <c:pt idx="16514">
                  <c:v>55.213333333333331</c:v>
                </c:pt>
                <c:pt idx="16515">
                  <c:v>55.216666666666526</c:v>
                </c:pt>
                <c:pt idx="16516">
                  <c:v>55.220000000000013</c:v>
                </c:pt>
                <c:pt idx="16517">
                  <c:v>55.223333333333393</c:v>
                </c:pt>
                <c:pt idx="16518">
                  <c:v>55.226666666666567</c:v>
                </c:pt>
                <c:pt idx="16519">
                  <c:v>55.230000000000011</c:v>
                </c:pt>
                <c:pt idx="16520">
                  <c:v>55.233333333333363</c:v>
                </c:pt>
                <c:pt idx="16521">
                  <c:v>55.236666666666558</c:v>
                </c:pt>
                <c:pt idx="16522">
                  <c:v>55.24</c:v>
                </c:pt>
                <c:pt idx="16523">
                  <c:v>55.243333333333332</c:v>
                </c:pt>
                <c:pt idx="16524">
                  <c:v>55.246666666666542</c:v>
                </c:pt>
                <c:pt idx="16525">
                  <c:v>55.25</c:v>
                </c:pt>
                <c:pt idx="16526">
                  <c:v>55.25333333333333</c:v>
                </c:pt>
                <c:pt idx="16527">
                  <c:v>55.256666666666526</c:v>
                </c:pt>
                <c:pt idx="16528">
                  <c:v>55.260000000000012</c:v>
                </c:pt>
                <c:pt idx="16529">
                  <c:v>55.263333333333392</c:v>
                </c:pt>
                <c:pt idx="16530">
                  <c:v>55.266666666666559</c:v>
                </c:pt>
                <c:pt idx="16531">
                  <c:v>55.27</c:v>
                </c:pt>
                <c:pt idx="16532">
                  <c:v>55.273333333333333</c:v>
                </c:pt>
                <c:pt idx="16533">
                  <c:v>55.27666666666655</c:v>
                </c:pt>
                <c:pt idx="16534">
                  <c:v>55.28</c:v>
                </c:pt>
                <c:pt idx="16535">
                  <c:v>55.283333333333331</c:v>
                </c:pt>
                <c:pt idx="16536">
                  <c:v>55.286666666666527</c:v>
                </c:pt>
                <c:pt idx="16537">
                  <c:v>55.290000000000013</c:v>
                </c:pt>
                <c:pt idx="16538">
                  <c:v>55.293333333333401</c:v>
                </c:pt>
                <c:pt idx="16539">
                  <c:v>55.296666666666567</c:v>
                </c:pt>
                <c:pt idx="16540">
                  <c:v>55.3</c:v>
                </c:pt>
                <c:pt idx="16541">
                  <c:v>55.303333333333335</c:v>
                </c:pt>
                <c:pt idx="16542">
                  <c:v>55.306666666666509</c:v>
                </c:pt>
                <c:pt idx="16543">
                  <c:v>55.31</c:v>
                </c:pt>
                <c:pt idx="16544">
                  <c:v>55.313333333333325</c:v>
                </c:pt>
                <c:pt idx="16545">
                  <c:v>55.316666666666492</c:v>
                </c:pt>
                <c:pt idx="16546">
                  <c:v>55.32</c:v>
                </c:pt>
                <c:pt idx="16547">
                  <c:v>55.323333333333331</c:v>
                </c:pt>
                <c:pt idx="16548">
                  <c:v>55.326666666666526</c:v>
                </c:pt>
                <c:pt idx="16549">
                  <c:v>55.33</c:v>
                </c:pt>
                <c:pt idx="16550">
                  <c:v>55.333333333333336</c:v>
                </c:pt>
                <c:pt idx="16551">
                  <c:v>55.33666666666651</c:v>
                </c:pt>
                <c:pt idx="16552">
                  <c:v>55.34</c:v>
                </c:pt>
                <c:pt idx="16553">
                  <c:v>55.343333333333334</c:v>
                </c:pt>
                <c:pt idx="16554">
                  <c:v>55.346666666666493</c:v>
                </c:pt>
                <c:pt idx="16555">
                  <c:v>55.35</c:v>
                </c:pt>
                <c:pt idx="16556">
                  <c:v>55.353333333333325</c:v>
                </c:pt>
                <c:pt idx="16557">
                  <c:v>55.356666666666484</c:v>
                </c:pt>
                <c:pt idx="16558">
                  <c:v>55.36</c:v>
                </c:pt>
                <c:pt idx="16559">
                  <c:v>55.363333333333337</c:v>
                </c:pt>
                <c:pt idx="16560">
                  <c:v>55.366666666666511</c:v>
                </c:pt>
                <c:pt idx="16561">
                  <c:v>55.37</c:v>
                </c:pt>
                <c:pt idx="16562">
                  <c:v>55.373333333333335</c:v>
                </c:pt>
                <c:pt idx="16563">
                  <c:v>55.376666666666509</c:v>
                </c:pt>
                <c:pt idx="16564">
                  <c:v>55.38</c:v>
                </c:pt>
                <c:pt idx="16565">
                  <c:v>55.383333333333326</c:v>
                </c:pt>
                <c:pt idx="16566">
                  <c:v>55.386666666666478</c:v>
                </c:pt>
                <c:pt idx="16567">
                  <c:v>55.39</c:v>
                </c:pt>
                <c:pt idx="16568">
                  <c:v>55.393333333333331</c:v>
                </c:pt>
                <c:pt idx="16569">
                  <c:v>55.396666666666526</c:v>
                </c:pt>
                <c:pt idx="16570">
                  <c:v>55.4</c:v>
                </c:pt>
                <c:pt idx="16571">
                  <c:v>55.403333333333336</c:v>
                </c:pt>
                <c:pt idx="16572">
                  <c:v>55.40666666666651</c:v>
                </c:pt>
                <c:pt idx="16573">
                  <c:v>55.41</c:v>
                </c:pt>
                <c:pt idx="16574">
                  <c:v>55.413333333333334</c:v>
                </c:pt>
                <c:pt idx="16575">
                  <c:v>55.416666666666494</c:v>
                </c:pt>
                <c:pt idx="16576">
                  <c:v>55.42</c:v>
                </c:pt>
                <c:pt idx="16577">
                  <c:v>55.423333333333332</c:v>
                </c:pt>
                <c:pt idx="16578">
                  <c:v>55.426666666666542</c:v>
                </c:pt>
                <c:pt idx="16579">
                  <c:v>55.43</c:v>
                </c:pt>
                <c:pt idx="16580">
                  <c:v>55.43333333333333</c:v>
                </c:pt>
                <c:pt idx="16581">
                  <c:v>55.436666666666511</c:v>
                </c:pt>
                <c:pt idx="16582">
                  <c:v>55.44</c:v>
                </c:pt>
                <c:pt idx="16583">
                  <c:v>55.443333333333335</c:v>
                </c:pt>
                <c:pt idx="16584">
                  <c:v>55.446666666666509</c:v>
                </c:pt>
                <c:pt idx="16585">
                  <c:v>55.45</c:v>
                </c:pt>
                <c:pt idx="16586">
                  <c:v>55.453333333333326</c:v>
                </c:pt>
                <c:pt idx="16587">
                  <c:v>55.456666666666486</c:v>
                </c:pt>
                <c:pt idx="16588">
                  <c:v>55.46</c:v>
                </c:pt>
                <c:pt idx="16589">
                  <c:v>55.463333333333331</c:v>
                </c:pt>
                <c:pt idx="16590">
                  <c:v>55.466666666666526</c:v>
                </c:pt>
                <c:pt idx="16591">
                  <c:v>55.47</c:v>
                </c:pt>
                <c:pt idx="16592">
                  <c:v>55.473333333333336</c:v>
                </c:pt>
                <c:pt idx="16593">
                  <c:v>55.47666666666651</c:v>
                </c:pt>
                <c:pt idx="16594">
                  <c:v>55.48</c:v>
                </c:pt>
                <c:pt idx="16595">
                  <c:v>55.483333333333334</c:v>
                </c:pt>
                <c:pt idx="16596">
                  <c:v>55.486666666666494</c:v>
                </c:pt>
                <c:pt idx="16597">
                  <c:v>55.49</c:v>
                </c:pt>
                <c:pt idx="16598">
                  <c:v>55.493333333333332</c:v>
                </c:pt>
                <c:pt idx="16599">
                  <c:v>55.496666666666542</c:v>
                </c:pt>
                <c:pt idx="16600">
                  <c:v>55.5</c:v>
                </c:pt>
                <c:pt idx="16601">
                  <c:v>55.50333333333333</c:v>
                </c:pt>
                <c:pt idx="16602">
                  <c:v>55.506666666666526</c:v>
                </c:pt>
                <c:pt idx="16603">
                  <c:v>55.51</c:v>
                </c:pt>
                <c:pt idx="16604">
                  <c:v>55.513333333333335</c:v>
                </c:pt>
                <c:pt idx="16605">
                  <c:v>55.516666666666509</c:v>
                </c:pt>
                <c:pt idx="16606">
                  <c:v>55.52</c:v>
                </c:pt>
                <c:pt idx="16607">
                  <c:v>55.523333333333333</c:v>
                </c:pt>
                <c:pt idx="16608">
                  <c:v>55.52666666666655</c:v>
                </c:pt>
                <c:pt idx="16609">
                  <c:v>55.53</c:v>
                </c:pt>
                <c:pt idx="16610">
                  <c:v>55.533333333333331</c:v>
                </c:pt>
                <c:pt idx="16611">
                  <c:v>55.536666666666527</c:v>
                </c:pt>
                <c:pt idx="16612">
                  <c:v>55.54</c:v>
                </c:pt>
                <c:pt idx="16613">
                  <c:v>55.543333333333337</c:v>
                </c:pt>
                <c:pt idx="16614">
                  <c:v>55.546666666666511</c:v>
                </c:pt>
                <c:pt idx="16615">
                  <c:v>55.55</c:v>
                </c:pt>
                <c:pt idx="16616">
                  <c:v>55.553333333333335</c:v>
                </c:pt>
                <c:pt idx="16617">
                  <c:v>55.556666666666509</c:v>
                </c:pt>
                <c:pt idx="16618">
                  <c:v>55.56</c:v>
                </c:pt>
                <c:pt idx="16619">
                  <c:v>55.563333333333333</c:v>
                </c:pt>
                <c:pt idx="16620">
                  <c:v>55.566666666666542</c:v>
                </c:pt>
                <c:pt idx="16621">
                  <c:v>55.57</c:v>
                </c:pt>
                <c:pt idx="16622">
                  <c:v>55.573333333333331</c:v>
                </c:pt>
                <c:pt idx="16623">
                  <c:v>55.576666666666526</c:v>
                </c:pt>
                <c:pt idx="16624">
                  <c:v>55.58</c:v>
                </c:pt>
                <c:pt idx="16625">
                  <c:v>55.583333333333336</c:v>
                </c:pt>
                <c:pt idx="16626">
                  <c:v>55.58666666666651</c:v>
                </c:pt>
                <c:pt idx="16627">
                  <c:v>55.59</c:v>
                </c:pt>
                <c:pt idx="16628">
                  <c:v>55.593333333333362</c:v>
                </c:pt>
                <c:pt idx="16629">
                  <c:v>55.59666666666655</c:v>
                </c:pt>
                <c:pt idx="16630">
                  <c:v>55.6</c:v>
                </c:pt>
                <c:pt idx="16631">
                  <c:v>55.603333333333332</c:v>
                </c:pt>
                <c:pt idx="16632">
                  <c:v>55.606666666666541</c:v>
                </c:pt>
                <c:pt idx="16633">
                  <c:v>55.61</c:v>
                </c:pt>
                <c:pt idx="16634">
                  <c:v>55.613333333333337</c:v>
                </c:pt>
                <c:pt idx="16635">
                  <c:v>55.616666666666511</c:v>
                </c:pt>
                <c:pt idx="16636">
                  <c:v>55.620000000000012</c:v>
                </c:pt>
                <c:pt idx="16637">
                  <c:v>55.623333333333363</c:v>
                </c:pt>
                <c:pt idx="16638">
                  <c:v>55.626666666666559</c:v>
                </c:pt>
                <c:pt idx="16639">
                  <c:v>55.63</c:v>
                </c:pt>
                <c:pt idx="16640">
                  <c:v>55.633333333333333</c:v>
                </c:pt>
                <c:pt idx="16641">
                  <c:v>55.636666666666535</c:v>
                </c:pt>
                <c:pt idx="16642">
                  <c:v>55.64</c:v>
                </c:pt>
                <c:pt idx="16643">
                  <c:v>55.643333333333331</c:v>
                </c:pt>
                <c:pt idx="16644">
                  <c:v>55.646666666666526</c:v>
                </c:pt>
                <c:pt idx="16645">
                  <c:v>55.65</c:v>
                </c:pt>
                <c:pt idx="16646">
                  <c:v>55.653333333333336</c:v>
                </c:pt>
                <c:pt idx="16647">
                  <c:v>55.65666666666651</c:v>
                </c:pt>
                <c:pt idx="16648">
                  <c:v>55.660000000000011</c:v>
                </c:pt>
                <c:pt idx="16649">
                  <c:v>55.663333333333362</c:v>
                </c:pt>
                <c:pt idx="16650">
                  <c:v>55.666666666666551</c:v>
                </c:pt>
                <c:pt idx="16651">
                  <c:v>55.67</c:v>
                </c:pt>
                <c:pt idx="16652">
                  <c:v>55.673333333333332</c:v>
                </c:pt>
                <c:pt idx="16653">
                  <c:v>55.676666666666542</c:v>
                </c:pt>
                <c:pt idx="16654">
                  <c:v>55.68</c:v>
                </c:pt>
                <c:pt idx="16655">
                  <c:v>55.68333333333333</c:v>
                </c:pt>
                <c:pt idx="16656">
                  <c:v>55.686666666666511</c:v>
                </c:pt>
                <c:pt idx="16657">
                  <c:v>55.690000000000012</c:v>
                </c:pt>
                <c:pt idx="16658">
                  <c:v>55.693333333333392</c:v>
                </c:pt>
                <c:pt idx="16659">
                  <c:v>55.696666666666559</c:v>
                </c:pt>
                <c:pt idx="16660">
                  <c:v>55.7</c:v>
                </c:pt>
                <c:pt idx="16661">
                  <c:v>55.703333333333333</c:v>
                </c:pt>
                <c:pt idx="16662">
                  <c:v>55.706666666666543</c:v>
                </c:pt>
                <c:pt idx="16663">
                  <c:v>55.71</c:v>
                </c:pt>
                <c:pt idx="16664">
                  <c:v>55.713333333333331</c:v>
                </c:pt>
                <c:pt idx="16665">
                  <c:v>55.716666666666526</c:v>
                </c:pt>
                <c:pt idx="16666">
                  <c:v>55.720000000000013</c:v>
                </c:pt>
                <c:pt idx="16667">
                  <c:v>55.723333333333393</c:v>
                </c:pt>
                <c:pt idx="16668">
                  <c:v>55.726666666666567</c:v>
                </c:pt>
                <c:pt idx="16669">
                  <c:v>55.730000000000011</c:v>
                </c:pt>
                <c:pt idx="16670">
                  <c:v>55.733333333333363</c:v>
                </c:pt>
                <c:pt idx="16671">
                  <c:v>55.736666666666558</c:v>
                </c:pt>
                <c:pt idx="16672">
                  <c:v>55.74</c:v>
                </c:pt>
                <c:pt idx="16673">
                  <c:v>55.743333333333332</c:v>
                </c:pt>
                <c:pt idx="16674">
                  <c:v>55.746666666666542</c:v>
                </c:pt>
                <c:pt idx="16675">
                  <c:v>55.75</c:v>
                </c:pt>
                <c:pt idx="16676">
                  <c:v>55.75333333333333</c:v>
                </c:pt>
                <c:pt idx="16677">
                  <c:v>55.756666666666526</c:v>
                </c:pt>
                <c:pt idx="16678">
                  <c:v>55.760000000000012</c:v>
                </c:pt>
                <c:pt idx="16679">
                  <c:v>55.763333333333392</c:v>
                </c:pt>
                <c:pt idx="16680">
                  <c:v>55.766666666666559</c:v>
                </c:pt>
                <c:pt idx="16681">
                  <c:v>55.77</c:v>
                </c:pt>
                <c:pt idx="16682">
                  <c:v>55.773333333333333</c:v>
                </c:pt>
                <c:pt idx="16683">
                  <c:v>55.77666666666655</c:v>
                </c:pt>
                <c:pt idx="16684">
                  <c:v>55.78</c:v>
                </c:pt>
                <c:pt idx="16685">
                  <c:v>55.783333333333331</c:v>
                </c:pt>
                <c:pt idx="16686">
                  <c:v>55.786666666666527</c:v>
                </c:pt>
                <c:pt idx="16687">
                  <c:v>55.790000000000013</c:v>
                </c:pt>
                <c:pt idx="16688">
                  <c:v>55.793333333333401</c:v>
                </c:pt>
                <c:pt idx="16689">
                  <c:v>55.796666666666567</c:v>
                </c:pt>
                <c:pt idx="16690">
                  <c:v>55.8</c:v>
                </c:pt>
                <c:pt idx="16691">
                  <c:v>55.803333333333335</c:v>
                </c:pt>
                <c:pt idx="16692">
                  <c:v>55.806666666666509</c:v>
                </c:pt>
                <c:pt idx="16693">
                  <c:v>55.81</c:v>
                </c:pt>
                <c:pt idx="16694">
                  <c:v>55.813333333333325</c:v>
                </c:pt>
                <c:pt idx="16695">
                  <c:v>55.816666666666492</c:v>
                </c:pt>
                <c:pt idx="16696">
                  <c:v>55.82</c:v>
                </c:pt>
                <c:pt idx="16697">
                  <c:v>55.823333333333331</c:v>
                </c:pt>
                <c:pt idx="16698">
                  <c:v>55.826666666666526</c:v>
                </c:pt>
                <c:pt idx="16699">
                  <c:v>55.83</c:v>
                </c:pt>
                <c:pt idx="16700">
                  <c:v>55.833333333333336</c:v>
                </c:pt>
                <c:pt idx="16701">
                  <c:v>55.83666666666651</c:v>
                </c:pt>
                <c:pt idx="16702">
                  <c:v>55.84</c:v>
                </c:pt>
                <c:pt idx="16703">
                  <c:v>55.843333333333334</c:v>
                </c:pt>
                <c:pt idx="16704">
                  <c:v>55.846666666666493</c:v>
                </c:pt>
                <c:pt idx="16705">
                  <c:v>55.85</c:v>
                </c:pt>
                <c:pt idx="16706">
                  <c:v>55.853333333333325</c:v>
                </c:pt>
                <c:pt idx="16707">
                  <c:v>55.856666666666484</c:v>
                </c:pt>
                <c:pt idx="16708">
                  <c:v>55.86</c:v>
                </c:pt>
                <c:pt idx="16709">
                  <c:v>55.863333333333337</c:v>
                </c:pt>
                <c:pt idx="16710">
                  <c:v>55.866666666666511</c:v>
                </c:pt>
                <c:pt idx="16711">
                  <c:v>55.87</c:v>
                </c:pt>
                <c:pt idx="16712">
                  <c:v>55.873333333333335</c:v>
                </c:pt>
                <c:pt idx="16713">
                  <c:v>55.876666666666509</c:v>
                </c:pt>
                <c:pt idx="16714">
                  <c:v>55.88</c:v>
                </c:pt>
                <c:pt idx="16715">
                  <c:v>55.883333333333326</c:v>
                </c:pt>
                <c:pt idx="16716">
                  <c:v>55.886666666666478</c:v>
                </c:pt>
                <c:pt idx="16717">
                  <c:v>55.89</c:v>
                </c:pt>
                <c:pt idx="16718">
                  <c:v>55.893333333333331</c:v>
                </c:pt>
                <c:pt idx="16719">
                  <c:v>55.896666666666526</c:v>
                </c:pt>
                <c:pt idx="16720">
                  <c:v>55.9</c:v>
                </c:pt>
                <c:pt idx="16721">
                  <c:v>55.903333333333336</c:v>
                </c:pt>
                <c:pt idx="16722">
                  <c:v>55.90666666666651</c:v>
                </c:pt>
                <c:pt idx="16723">
                  <c:v>55.91</c:v>
                </c:pt>
                <c:pt idx="16724">
                  <c:v>55.913333333333334</c:v>
                </c:pt>
                <c:pt idx="16725">
                  <c:v>55.916666666666494</c:v>
                </c:pt>
                <c:pt idx="16726">
                  <c:v>55.92</c:v>
                </c:pt>
                <c:pt idx="16727">
                  <c:v>55.923333333333332</c:v>
                </c:pt>
                <c:pt idx="16728">
                  <c:v>55.926666666666542</c:v>
                </c:pt>
                <c:pt idx="16729">
                  <c:v>55.93</c:v>
                </c:pt>
                <c:pt idx="16730">
                  <c:v>55.93333333333333</c:v>
                </c:pt>
                <c:pt idx="16731">
                  <c:v>55.936666666666511</c:v>
                </c:pt>
                <c:pt idx="16732">
                  <c:v>55.94</c:v>
                </c:pt>
                <c:pt idx="16733">
                  <c:v>55.943333333333335</c:v>
                </c:pt>
                <c:pt idx="16734">
                  <c:v>55.946666666666509</c:v>
                </c:pt>
                <c:pt idx="16735">
                  <c:v>55.95</c:v>
                </c:pt>
                <c:pt idx="16736">
                  <c:v>55.953333333333326</c:v>
                </c:pt>
                <c:pt idx="16737">
                  <c:v>55.956666666666486</c:v>
                </c:pt>
                <c:pt idx="16738">
                  <c:v>55.96</c:v>
                </c:pt>
                <c:pt idx="16739">
                  <c:v>55.963333333333331</c:v>
                </c:pt>
                <c:pt idx="16740">
                  <c:v>55.966666666666526</c:v>
                </c:pt>
                <c:pt idx="16741">
                  <c:v>55.97</c:v>
                </c:pt>
                <c:pt idx="16742">
                  <c:v>55.973333333333336</c:v>
                </c:pt>
                <c:pt idx="16743">
                  <c:v>55.97666666666651</c:v>
                </c:pt>
                <c:pt idx="16744">
                  <c:v>55.98</c:v>
                </c:pt>
                <c:pt idx="16745">
                  <c:v>55.983333333333334</c:v>
                </c:pt>
                <c:pt idx="16746">
                  <c:v>55.986666666666494</c:v>
                </c:pt>
                <c:pt idx="16747">
                  <c:v>55.99</c:v>
                </c:pt>
                <c:pt idx="16748">
                  <c:v>55.993333333333332</c:v>
                </c:pt>
                <c:pt idx="16749">
                  <c:v>55.996666666666542</c:v>
                </c:pt>
                <c:pt idx="16750">
                  <c:v>56</c:v>
                </c:pt>
                <c:pt idx="16751">
                  <c:v>56.00333333333333</c:v>
                </c:pt>
                <c:pt idx="16752">
                  <c:v>56.006666666666526</c:v>
                </c:pt>
                <c:pt idx="16753">
                  <c:v>56.01</c:v>
                </c:pt>
                <c:pt idx="16754">
                  <c:v>56.013333333333335</c:v>
                </c:pt>
                <c:pt idx="16755">
                  <c:v>56.016666666666509</c:v>
                </c:pt>
                <c:pt idx="16756">
                  <c:v>56.02</c:v>
                </c:pt>
                <c:pt idx="16757">
                  <c:v>56.023333333333333</c:v>
                </c:pt>
                <c:pt idx="16758">
                  <c:v>56.02666666666655</c:v>
                </c:pt>
                <c:pt idx="16759">
                  <c:v>56.03</c:v>
                </c:pt>
                <c:pt idx="16760">
                  <c:v>56.033333333333331</c:v>
                </c:pt>
                <c:pt idx="16761">
                  <c:v>56.036666666666527</c:v>
                </c:pt>
                <c:pt idx="16762">
                  <c:v>56.04</c:v>
                </c:pt>
                <c:pt idx="16763">
                  <c:v>56.043333333333337</c:v>
                </c:pt>
                <c:pt idx="16764">
                  <c:v>56.046666666666511</c:v>
                </c:pt>
                <c:pt idx="16765">
                  <c:v>56.05</c:v>
                </c:pt>
                <c:pt idx="16766">
                  <c:v>56.053333333333335</c:v>
                </c:pt>
                <c:pt idx="16767">
                  <c:v>56.056666666666509</c:v>
                </c:pt>
                <c:pt idx="16768">
                  <c:v>56.06</c:v>
                </c:pt>
                <c:pt idx="16769">
                  <c:v>56.063333333333333</c:v>
                </c:pt>
                <c:pt idx="16770">
                  <c:v>56.066666666666542</c:v>
                </c:pt>
                <c:pt idx="16771">
                  <c:v>56.07</c:v>
                </c:pt>
                <c:pt idx="16772">
                  <c:v>56.073333333333331</c:v>
                </c:pt>
                <c:pt idx="16773">
                  <c:v>56.076666666666526</c:v>
                </c:pt>
                <c:pt idx="16774">
                  <c:v>56.08</c:v>
                </c:pt>
                <c:pt idx="16775">
                  <c:v>56.083333333333336</c:v>
                </c:pt>
                <c:pt idx="16776">
                  <c:v>56.08666666666651</c:v>
                </c:pt>
                <c:pt idx="16777">
                  <c:v>56.09</c:v>
                </c:pt>
                <c:pt idx="16778">
                  <c:v>56.093333333333362</c:v>
                </c:pt>
                <c:pt idx="16779">
                  <c:v>56.09666666666655</c:v>
                </c:pt>
                <c:pt idx="16780">
                  <c:v>56.1</c:v>
                </c:pt>
                <c:pt idx="16781">
                  <c:v>56.103333333333332</c:v>
                </c:pt>
                <c:pt idx="16782">
                  <c:v>56.106666666666541</c:v>
                </c:pt>
                <c:pt idx="16783">
                  <c:v>56.11</c:v>
                </c:pt>
                <c:pt idx="16784">
                  <c:v>56.113333333333337</c:v>
                </c:pt>
                <c:pt idx="16785">
                  <c:v>56.116666666666511</c:v>
                </c:pt>
                <c:pt idx="16786">
                  <c:v>56.120000000000012</c:v>
                </c:pt>
                <c:pt idx="16787">
                  <c:v>56.123333333333363</c:v>
                </c:pt>
                <c:pt idx="16788">
                  <c:v>56.126666666666559</c:v>
                </c:pt>
                <c:pt idx="16789">
                  <c:v>56.13</c:v>
                </c:pt>
                <c:pt idx="16790">
                  <c:v>56.133333333333333</c:v>
                </c:pt>
                <c:pt idx="16791">
                  <c:v>56.136666666666535</c:v>
                </c:pt>
                <c:pt idx="16792">
                  <c:v>56.14</c:v>
                </c:pt>
                <c:pt idx="16793">
                  <c:v>56.143333333333331</c:v>
                </c:pt>
                <c:pt idx="16794">
                  <c:v>56.146666666666526</c:v>
                </c:pt>
                <c:pt idx="16795">
                  <c:v>56.15</c:v>
                </c:pt>
                <c:pt idx="16796">
                  <c:v>56.153333333333336</c:v>
                </c:pt>
                <c:pt idx="16797">
                  <c:v>56.15666666666651</c:v>
                </c:pt>
                <c:pt idx="16798">
                  <c:v>56.160000000000011</c:v>
                </c:pt>
                <c:pt idx="16799">
                  <c:v>56.163333333333362</c:v>
                </c:pt>
                <c:pt idx="16800">
                  <c:v>56.166666666666551</c:v>
                </c:pt>
                <c:pt idx="16801">
                  <c:v>56.17</c:v>
                </c:pt>
                <c:pt idx="16802">
                  <c:v>56.173333333333332</c:v>
                </c:pt>
                <c:pt idx="16803">
                  <c:v>56.176666666666542</c:v>
                </c:pt>
                <c:pt idx="16804">
                  <c:v>56.18</c:v>
                </c:pt>
                <c:pt idx="16805">
                  <c:v>56.18333333333333</c:v>
                </c:pt>
                <c:pt idx="16806">
                  <c:v>56.186666666666511</c:v>
                </c:pt>
                <c:pt idx="16807">
                  <c:v>56.190000000000012</c:v>
                </c:pt>
                <c:pt idx="16808">
                  <c:v>56.193333333333392</c:v>
                </c:pt>
                <c:pt idx="16809">
                  <c:v>56.196666666666559</c:v>
                </c:pt>
                <c:pt idx="16810">
                  <c:v>56.2</c:v>
                </c:pt>
                <c:pt idx="16811">
                  <c:v>56.203333333333333</c:v>
                </c:pt>
                <c:pt idx="16812">
                  <c:v>56.206666666666543</c:v>
                </c:pt>
                <c:pt idx="16813">
                  <c:v>56.21</c:v>
                </c:pt>
                <c:pt idx="16814">
                  <c:v>56.213333333333331</c:v>
                </c:pt>
                <c:pt idx="16815">
                  <c:v>56.216666666666526</c:v>
                </c:pt>
                <c:pt idx="16816">
                  <c:v>56.220000000000013</c:v>
                </c:pt>
                <c:pt idx="16817">
                  <c:v>56.223333333333393</c:v>
                </c:pt>
                <c:pt idx="16818">
                  <c:v>56.226666666666567</c:v>
                </c:pt>
                <c:pt idx="16819">
                  <c:v>56.230000000000011</c:v>
                </c:pt>
                <c:pt idx="16820">
                  <c:v>56.233333333333363</c:v>
                </c:pt>
                <c:pt idx="16821">
                  <c:v>56.236666666666558</c:v>
                </c:pt>
                <c:pt idx="16822">
                  <c:v>56.24</c:v>
                </c:pt>
                <c:pt idx="16823">
                  <c:v>56.243333333333332</c:v>
                </c:pt>
                <c:pt idx="16824">
                  <c:v>56.246666666666542</c:v>
                </c:pt>
                <c:pt idx="16825">
                  <c:v>56.25</c:v>
                </c:pt>
                <c:pt idx="16826">
                  <c:v>56.25333333333333</c:v>
                </c:pt>
                <c:pt idx="16827">
                  <c:v>56.256666666666526</c:v>
                </c:pt>
                <c:pt idx="16828">
                  <c:v>56.260000000000012</c:v>
                </c:pt>
                <c:pt idx="16829">
                  <c:v>56.263333333333392</c:v>
                </c:pt>
                <c:pt idx="16830">
                  <c:v>56.266666666666559</c:v>
                </c:pt>
                <c:pt idx="16831">
                  <c:v>56.27</c:v>
                </c:pt>
                <c:pt idx="16832">
                  <c:v>56.273333333333333</c:v>
                </c:pt>
                <c:pt idx="16833">
                  <c:v>56.27666666666655</c:v>
                </c:pt>
                <c:pt idx="16834">
                  <c:v>56.28</c:v>
                </c:pt>
                <c:pt idx="16835">
                  <c:v>56.283333333333331</c:v>
                </c:pt>
                <c:pt idx="16836">
                  <c:v>56.286666666666527</c:v>
                </c:pt>
                <c:pt idx="16837">
                  <c:v>56.290000000000013</c:v>
                </c:pt>
                <c:pt idx="16838">
                  <c:v>56.293333333333401</c:v>
                </c:pt>
                <c:pt idx="16839">
                  <c:v>56.296666666666567</c:v>
                </c:pt>
                <c:pt idx="16840">
                  <c:v>56.3</c:v>
                </c:pt>
                <c:pt idx="16841">
                  <c:v>56.303333333333335</c:v>
                </c:pt>
                <c:pt idx="16842">
                  <c:v>56.306666666666509</c:v>
                </c:pt>
                <c:pt idx="16843">
                  <c:v>56.31</c:v>
                </c:pt>
                <c:pt idx="16844">
                  <c:v>56.313333333333325</c:v>
                </c:pt>
                <c:pt idx="16845">
                  <c:v>56.316666666666492</c:v>
                </c:pt>
                <c:pt idx="16846">
                  <c:v>56.32</c:v>
                </c:pt>
                <c:pt idx="16847">
                  <c:v>56.323333333333331</c:v>
                </c:pt>
                <c:pt idx="16848">
                  <c:v>56.326666666666526</c:v>
                </c:pt>
                <c:pt idx="16849">
                  <c:v>56.33</c:v>
                </c:pt>
                <c:pt idx="16850">
                  <c:v>56.333333333333336</c:v>
                </c:pt>
                <c:pt idx="16851">
                  <c:v>56.33666666666651</c:v>
                </c:pt>
                <c:pt idx="16852">
                  <c:v>56.34</c:v>
                </c:pt>
                <c:pt idx="16853">
                  <c:v>56.343333333333334</c:v>
                </c:pt>
                <c:pt idx="16854">
                  <c:v>56.346666666666493</c:v>
                </c:pt>
                <c:pt idx="16855">
                  <c:v>56.35</c:v>
                </c:pt>
                <c:pt idx="16856">
                  <c:v>56.353333333333325</c:v>
                </c:pt>
                <c:pt idx="16857">
                  <c:v>56.356666666666484</c:v>
                </c:pt>
                <c:pt idx="16858">
                  <c:v>56.36</c:v>
                </c:pt>
                <c:pt idx="16859">
                  <c:v>56.363333333333337</c:v>
                </c:pt>
                <c:pt idx="16860">
                  <c:v>56.366666666666511</c:v>
                </c:pt>
                <c:pt idx="16861">
                  <c:v>56.37</c:v>
                </c:pt>
                <c:pt idx="16862">
                  <c:v>56.373333333333335</c:v>
                </c:pt>
                <c:pt idx="16863">
                  <c:v>56.376666666666509</c:v>
                </c:pt>
                <c:pt idx="16864">
                  <c:v>56.38</c:v>
                </c:pt>
                <c:pt idx="16865">
                  <c:v>56.383333333333326</c:v>
                </c:pt>
                <c:pt idx="16866">
                  <c:v>56.386666666666478</c:v>
                </c:pt>
                <c:pt idx="16867">
                  <c:v>56.39</c:v>
                </c:pt>
                <c:pt idx="16868">
                  <c:v>56.393333333333331</c:v>
                </c:pt>
                <c:pt idx="16869">
                  <c:v>56.396666666666526</c:v>
                </c:pt>
                <c:pt idx="16870">
                  <c:v>56.4</c:v>
                </c:pt>
                <c:pt idx="16871">
                  <c:v>56.403333333333336</c:v>
                </c:pt>
                <c:pt idx="16872">
                  <c:v>56.40666666666651</c:v>
                </c:pt>
                <c:pt idx="16873">
                  <c:v>56.41</c:v>
                </c:pt>
                <c:pt idx="16874">
                  <c:v>56.413333333333334</c:v>
                </c:pt>
                <c:pt idx="16875">
                  <c:v>56.416666666666494</c:v>
                </c:pt>
                <c:pt idx="16876">
                  <c:v>56.42</c:v>
                </c:pt>
                <c:pt idx="16877">
                  <c:v>56.423333333333332</c:v>
                </c:pt>
                <c:pt idx="16878">
                  <c:v>56.426666666666542</c:v>
                </c:pt>
                <c:pt idx="16879">
                  <c:v>56.43</c:v>
                </c:pt>
                <c:pt idx="16880">
                  <c:v>56.43333333333333</c:v>
                </c:pt>
                <c:pt idx="16881">
                  <c:v>56.436666666666511</c:v>
                </c:pt>
                <c:pt idx="16882">
                  <c:v>56.44</c:v>
                </c:pt>
                <c:pt idx="16883">
                  <c:v>56.443333333333335</c:v>
                </c:pt>
                <c:pt idx="16884">
                  <c:v>56.446666666666509</c:v>
                </c:pt>
                <c:pt idx="16885">
                  <c:v>56.45</c:v>
                </c:pt>
                <c:pt idx="16886">
                  <c:v>56.453333333333326</c:v>
                </c:pt>
                <c:pt idx="16887">
                  <c:v>56.456666666666486</c:v>
                </c:pt>
                <c:pt idx="16888">
                  <c:v>56.46</c:v>
                </c:pt>
                <c:pt idx="16889">
                  <c:v>56.463333333333331</c:v>
                </c:pt>
                <c:pt idx="16890">
                  <c:v>56.466666666666526</c:v>
                </c:pt>
                <c:pt idx="16891">
                  <c:v>56.47</c:v>
                </c:pt>
                <c:pt idx="16892">
                  <c:v>56.473333333333336</c:v>
                </c:pt>
                <c:pt idx="16893">
                  <c:v>56.47666666666651</c:v>
                </c:pt>
                <c:pt idx="16894">
                  <c:v>56.48</c:v>
                </c:pt>
                <c:pt idx="16895">
                  <c:v>56.483333333333334</c:v>
                </c:pt>
                <c:pt idx="16896">
                  <c:v>56.486666666666494</c:v>
                </c:pt>
                <c:pt idx="16897">
                  <c:v>56.49</c:v>
                </c:pt>
                <c:pt idx="16898">
                  <c:v>56.493333333333332</c:v>
                </c:pt>
                <c:pt idx="16899">
                  <c:v>56.496666666666542</c:v>
                </c:pt>
                <c:pt idx="16900">
                  <c:v>56.5</c:v>
                </c:pt>
                <c:pt idx="16901">
                  <c:v>56.50333333333333</c:v>
                </c:pt>
                <c:pt idx="16902">
                  <c:v>56.506666666666526</c:v>
                </c:pt>
                <c:pt idx="16903">
                  <c:v>56.51</c:v>
                </c:pt>
                <c:pt idx="16904">
                  <c:v>56.513333333333335</c:v>
                </c:pt>
                <c:pt idx="16905">
                  <c:v>56.516666666666509</c:v>
                </c:pt>
                <c:pt idx="16906">
                  <c:v>56.52</c:v>
                </c:pt>
                <c:pt idx="16907">
                  <c:v>56.523333333333333</c:v>
                </c:pt>
                <c:pt idx="16908">
                  <c:v>56.52666666666655</c:v>
                </c:pt>
                <c:pt idx="16909">
                  <c:v>56.53</c:v>
                </c:pt>
                <c:pt idx="16910">
                  <c:v>56.533333333333331</c:v>
                </c:pt>
                <c:pt idx="16911">
                  <c:v>56.536666666666527</c:v>
                </c:pt>
                <c:pt idx="16912">
                  <c:v>56.54</c:v>
                </c:pt>
                <c:pt idx="16913">
                  <c:v>56.543333333333337</c:v>
                </c:pt>
                <c:pt idx="16914">
                  <c:v>56.546666666666511</c:v>
                </c:pt>
                <c:pt idx="16915">
                  <c:v>56.55</c:v>
                </c:pt>
                <c:pt idx="16916">
                  <c:v>56.553333333333335</c:v>
                </c:pt>
                <c:pt idx="16917">
                  <c:v>56.556666666666509</c:v>
                </c:pt>
                <c:pt idx="16918">
                  <c:v>56.56</c:v>
                </c:pt>
                <c:pt idx="16919">
                  <c:v>56.563333333333333</c:v>
                </c:pt>
                <c:pt idx="16920">
                  <c:v>56.566666666666542</c:v>
                </c:pt>
                <c:pt idx="16921">
                  <c:v>56.57</c:v>
                </c:pt>
                <c:pt idx="16922">
                  <c:v>56.573333333333331</c:v>
                </c:pt>
                <c:pt idx="16923">
                  <c:v>56.576666666666526</c:v>
                </c:pt>
                <c:pt idx="16924">
                  <c:v>56.58</c:v>
                </c:pt>
                <c:pt idx="16925">
                  <c:v>56.583333333333336</c:v>
                </c:pt>
                <c:pt idx="16926">
                  <c:v>56.58666666666651</c:v>
                </c:pt>
                <c:pt idx="16927">
                  <c:v>56.59</c:v>
                </c:pt>
                <c:pt idx="16928">
                  <c:v>56.593333333333362</c:v>
                </c:pt>
                <c:pt idx="16929">
                  <c:v>56.59666666666655</c:v>
                </c:pt>
                <c:pt idx="16930">
                  <c:v>56.6</c:v>
                </c:pt>
                <c:pt idx="16931">
                  <c:v>56.603333333333332</c:v>
                </c:pt>
                <c:pt idx="16932">
                  <c:v>56.606666666666541</c:v>
                </c:pt>
                <c:pt idx="16933">
                  <c:v>56.61</c:v>
                </c:pt>
                <c:pt idx="16934">
                  <c:v>56.613333333333337</c:v>
                </c:pt>
                <c:pt idx="16935">
                  <c:v>56.616666666666511</c:v>
                </c:pt>
                <c:pt idx="16936">
                  <c:v>56.620000000000012</c:v>
                </c:pt>
                <c:pt idx="16937">
                  <c:v>56.623333333333363</c:v>
                </c:pt>
                <c:pt idx="16938">
                  <c:v>56.626666666666559</c:v>
                </c:pt>
                <c:pt idx="16939">
                  <c:v>56.63</c:v>
                </c:pt>
                <c:pt idx="16940">
                  <c:v>56.633333333333333</c:v>
                </c:pt>
                <c:pt idx="16941">
                  <c:v>56.636666666666535</c:v>
                </c:pt>
                <c:pt idx="16942">
                  <c:v>56.64</c:v>
                </c:pt>
                <c:pt idx="16943">
                  <c:v>56.643333333333331</c:v>
                </c:pt>
                <c:pt idx="16944">
                  <c:v>56.646666666666526</c:v>
                </c:pt>
                <c:pt idx="16945">
                  <c:v>56.65</c:v>
                </c:pt>
                <c:pt idx="16946">
                  <c:v>56.653333333333336</c:v>
                </c:pt>
                <c:pt idx="16947">
                  <c:v>56.65666666666651</c:v>
                </c:pt>
                <c:pt idx="16948">
                  <c:v>56.660000000000011</c:v>
                </c:pt>
                <c:pt idx="16949">
                  <c:v>56.663333333333362</c:v>
                </c:pt>
                <c:pt idx="16950">
                  <c:v>56.666666666666551</c:v>
                </c:pt>
                <c:pt idx="16951">
                  <c:v>56.67</c:v>
                </c:pt>
                <c:pt idx="16952">
                  <c:v>56.673333333333332</c:v>
                </c:pt>
                <c:pt idx="16953">
                  <c:v>56.676666666666542</c:v>
                </c:pt>
                <c:pt idx="16954">
                  <c:v>56.68</c:v>
                </c:pt>
                <c:pt idx="16955">
                  <c:v>56.68333333333333</c:v>
                </c:pt>
                <c:pt idx="16956">
                  <c:v>56.686666666666511</c:v>
                </c:pt>
                <c:pt idx="16957">
                  <c:v>56.690000000000012</c:v>
                </c:pt>
                <c:pt idx="16958">
                  <c:v>56.693333333333392</c:v>
                </c:pt>
                <c:pt idx="16959">
                  <c:v>56.696666666666559</c:v>
                </c:pt>
                <c:pt idx="16960">
                  <c:v>56.7</c:v>
                </c:pt>
                <c:pt idx="16961">
                  <c:v>56.703333333333333</c:v>
                </c:pt>
                <c:pt idx="16962">
                  <c:v>56.706666666666543</c:v>
                </c:pt>
                <c:pt idx="16963">
                  <c:v>56.71</c:v>
                </c:pt>
                <c:pt idx="16964">
                  <c:v>56.713333333333331</c:v>
                </c:pt>
                <c:pt idx="16965">
                  <c:v>56.716666666666526</c:v>
                </c:pt>
                <c:pt idx="16966">
                  <c:v>56.720000000000013</c:v>
                </c:pt>
                <c:pt idx="16967">
                  <c:v>56.723333333333393</c:v>
                </c:pt>
                <c:pt idx="16968">
                  <c:v>56.726666666666567</c:v>
                </c:pt>
                <c:pt idx="16969">
                  <c:v>56.730000000000011</c:v>
                </c:pt>
                <c:pt idx="16970">
                  <c:v>56.733333333333363</c:v>
                </c:pt>
                <c:pt idx="16971">
                  <c:v>56.736666666666558</c:v>
                </c:pt>
                <c:pt idx="16972">
                  <c:v>56.74</c:v>
                </c:pt>
                <c:pt idx="16973">
                  <c:v>56.743333333333332</c:v>
                </c:pt>
                <c:pt idx="16974">
                  <c:v>56.746666666666542</c:v>
                </c:pt>
                <c:pt idx="16975">
                  <c:v>56.75</c:v>
                </c:pt>
                <c:pt idx="16976">
                  <c:v>56.75333333333333</c:v>
                </c:pt>
                <c:pt idx="16977">
                  <c:v>56.756666666666526</c:v>
                </c:pt>
                <c:pt idx="16978">
                  <c:v>56.760000000000012</c:v>
                </c:pt>
                <c:pt idx="16979">
                  <c:v>56.763333333333392</c:v>
                </c:pt>
                <c:pt idx="16980">
                  <c:v>56.766666666666559</c:v>
                </c:pt>
                <c:pt idx="16981">
                  <c:v>56.77</c:v>
                </c:pt>
                <c:pt idx="16982">
                  <c:v>56.773333333333333</c:v>
                </c:pt>
                <c:pt idx="16983">
                  <c:v>56.77666666666655</c:v>
                </c:pt>
                <c:pt idx="16984">
                  <c:v>56.78</c:v>
                </c:pt>
                <c:pt idx="16985">
                  <c:v>56.783333333333331</c:v>
                </c:pt>
                <c:pt idx="16986">
                  <c:v>56.786666666666527</c:v>
                </c:pt>
                <c:pt idx="16987">
                  <c:v>56.790000000000013</c:v>
                </c:pt>
                <c:pt idx="16988">
                  <c:v>56.793333333333401</c:v>
                </c:pt>
                <c:pt idx="16989">
                  <c:v>56.796666666666567</c:v>
                </c:pt>
                <c:pt idx="16990">
                  <c:v>56.8</c:v>
                </c:pt>
                <c:pt idx="16991">
                  <c:v>56.803333333333335</c:v>
                </c:pt>
                <c:pt idx="16992">
                  <c:v>56.806666666666509</c:v>
                </c:pt>
                <c:pt idx="16993">
                  <c:v>56.81</c:v>
                </c:pt>
                <c:pt idx="16994">
                  <c:v>56.813333333333325</c:v>
                </c:pt>
                <c:pt idx="16995">
                  <c:v>56.816666666666492</c:v>
                </c:pt>
                <c:pt idx="16996">
                  <c:v>56.82</c:v>
                </c:pt>
                <c:pt idx="16997">
                  <c:v>56.823333333333331</c:v>
                </c:pt>
                <c:pt idx="16998">
                  <c:v>56.826666666666526</c:v>
                </c:pt>
                <c:pt idx="16999">
                  <c:v>56.83</c:v>
                </c:pt>
                <c:pt idx="17000">
                  <c:v>56.833333333333336</c:v>
                </c:pt>
                <c:pt idx="17001">
                  <c:v>56.83666666666651</c:v>
                </c:pt>
                <c:pt idx="17002">
                  <c:v>56.84</c:v>
                </c:pt>
                <c:pt idx="17003">
                  <c:v>56.843333333333334</c:v>
                </c:pt>
                <c:pt idx="17004">
                  <c:v>56.846666666666493</c:v>
                </c:pt>
                <c:pt idx="17005">
                  <c:v>56.85</c:v>
                </c:pt>
                <c:pt idx="17006">
                  <c:v>56.853333333333325</c:v>
                </c:pt>
                <c:pt idx="17007">
                  <c:v>56.856666666666484</c:v>
                </c:pt>
                <c:pt idx="17008">
                  <c:v>56.86</c:v>
                </c:pt>
                <c:pt idx="17009">
                  <c:v>56.863333333333337</c:v>
                </c:pt>
                <c:pt idx="17010">
                  <c:v>56.866666666666511</c:v>
                </c:pt>
                <c:pt idx="17011">
                  <c:v>56.87</c:v>
                </c:pt>
                <c:pt idx="17012">
                  <c:v>56.873333333333335</c:v>
                </c:pt>
                <c:pt idx="17013">
                  <c:v>56.876666666666509</c:v>
                </c:pt>
                <c:pt idx="17014">
                  <c:v>56.88</c:v>
                </c:pt>
                <c:pt idx="17015">
                  <c:v>56.883333333333326</c:v>
                </c:pt>
                <c:pt idx="17016">
                  <c:v>56.886666666666478</c:v>
                </c:pt>
                <c:pt idx="17017">
                  <c:v>56.89</c:v>
                </c:pt>
                <c:pt idx="17018">
                  <c:v>56.893333333333331</c:v>
                </c:pt>
                <c:pt idx="17019">
                  <c:v>56.896666666666526</c:v>
                </c:pt>
                <c:pt idx="17020">
                  <c:v>56.9</c:v>
                </c:pt>
                <c:pt idx="17021">
                  <c:v>56.903333333333336</c:v>
                </c:pt>
                <c:pt idx="17022">
                  <c:v>56.90666666666651</c:v>
                </c:pt>
                <c:pt idx="17023">
                  <c:v>56.91</c:v>
                </c:pt>
                <c:pt idx="17024">
                  <c:v>56.913333333333334</c:v>
                </c:pt>
                <c:pt idx="17025">
                  <c:v>56.916666666666494</c:v>
                </c:pt>
                <c:pt idx="17026">
                  <c:v>56.92</c:v>
                </c:pt>
                <c:pt idx="17027">
                  <c:v>56.923333333333332</c:v>
                </c:pt>
                <c:pt idx="17028">
                  <c:v>56.926666666666542</c:v>
                </c:pt>
                <c:pt idx="17029">
                  <c:v>56.93</c:v>
                </c:pt>
                <c:pt idx="17030">
                  <c:v>56.93333333333333</c:v>
                </c:pt>
                <c:pt idx="17031">
                  <c:v>56.936666666666511</c:v>
                </c:pt>
                <c:pt idx="17032">
                  <c:v>56.94</c:v>
                </c:pt>
                <c:pt idx="17033">
                  <c:v>56.943333333333335</c:v>
                </c:pt>
                <c:pt idx="17034">
                  <c:v>56.946666666666509</c:v>
                </c:pt>
                <c:pt idx="17035">
                  <c:v>56.95</c:v>
                </c:pt>
                <c:pt idx="17036">
                  <c:v>56.953333333333326</c:v>
                </c:pt>
                <c:pt idx="17037">
                  <c:v>56.956666666666486</c:v>
                </c:pt>
                <c:pt idx="17038">
                  <c:v>56.96</c:v>
                </c:pt>
                <c:pt idx="17039">
                  <c:v>56.963333333333331</c:v>
                </c:pt>
                <c:pt idx="17040">
                  <c:v>56.966666666666526</c:v>
                </c:pt>
                <c:pt idx="17041">
                  <c:v>56.97</c:v>
                </c:pt>
                <c:pt idx="17042">
                  <c:v>56.973333333333336</c:v>
                </c:pt>
                <c:pt idx="17043">
                  <c:v>56.97666666666651</c:v>
                </c:pt>
                <c:pt idx="17044">
                  <c:v>56.98</c:v>
                </c:pt>
                <c:pt idx="17045">
                  <c:v>56.983333333333334</c:v>
                </c:pt>
                <c:pt idx="17046">
                  <c:v>56.986666666666494</c:v>
                </c:pt>
                <c:pt idx="17047">
                  <c:v>56.99</c:v>
                </c:pt>
                <c:pt idx="17048">
                  <c:v>56.993333333333332</c:v>
                </c:pt>
                <c:pt idx="17049">
                  <c:v>56.996666666666542</c:v>
                </c:pt>
                <c:pt idx="17050">
                  <c:v>57</c:v>
                </c:pt>
                <c:pt idx="17051">
                  <c:v>57.00333333333333</c:v>
                </c:pt>
                <c:pt idx="17052">
                  <c:v>57.006666666666526</c:v>
                </c:pt>
                <c:pt idx="17053">
                  <c:v>57.01</c:v>
                </c:pt>
                <c:pt idx="17054">
                  <c:v>57.013333333333335</c:v>
                </c:pt>
                <c:pt idx="17055">
                  <c:v>57.016666666666509</c:v>
                </c:pt>
                <c:pt idx="17056">
                  <c:v>57.02</c:v>
                </c:pt>
                <c:pt idx="17057">
                  <c:v>57.023333333333333</c:v>
                </c:pt>
                <c:pt idx="17058">
                  <c:v>57.02666666666655</c:v>
                </c:pt>
                <c:pt idx="17059">
                  <c:v>57.03</c:v>
                </c:pt>
                <c:pt idx="17060">
                  <c:v>57.033333333333331</c:v>
                </c:pt>
                <c:pt idx="17061">
                  <c:v>57.036666666666527</c:v>
                </c:pt>
                <c:pt idx="17062">
                  <c:v>57.04</c:v>
                </c:pt>
                <c:pt idx="17063">
                  <c:v>57.043333333333337</c:v>
                </c:pt>
                <c:pt idx="17064">
                  <c:v>57.046666666666511</c:v>
                </c:pt>
                <c:pt idx="17065">
                  <c:v>57.05</c:v>
                </c:pt>
                <c:pt idx="17066">
                  <c:v>57.053333333333335</c:v>
                </c:pt>
                <c:pt idx="17067">
                  <c:v>57.056666666666509</c:v>
                </c:pt>
                <c:pt idx="17068">
                  <c:v>57.06</c:v>
                </c:pt>
                <c:pt idx="17069">
                  <c:v>57.063333333333333</c:v>
                </c:pt>
                <c:pt idx="17070">
                  <c:v>57.066666666666542</c:v>
                </c:pt>
                <c:pt idx="17071">
                  <c:v>57.07</c:v>
                </c:pt>
                <c:pt idx="17072">
                  <c:v>57.073333333333331</c:v>
                </c:pt>
                <c:pt idx="17073">
                  <c:v>57.076666666666526</c:v>
                </c:pt>
                <c:pt idx="17074">
                  <c:v>57.08</c:v>
                </c:pt>
                <c:pt idx="17075">
                  <c:v>57.083333333333336</c:v>
                </c:pt>
                <c:pt idx="17076">
                  <c:v>57.08666666666651</c:v>
                </c:pt>
                <c:pt idx="17077">
                  <c:v>57.09</c:v>
                </c:pt>
                <c:pt idx="17078">
                  <c:v>57.093333333333362</c:v>
                </c:pt>
                <c:pt idx="17079">
                  <c:v>57.09666666666655</c:v>
                </c:pt>
                <c:pt idx="17080">
                  <c:v>57.1</c:v>
                </c:pt>
                <c:pt idx="17081">
                  <c:v>57.103333333333332</c:v>
                </c:pt>
                <c:pt idx="17082">
                  <c:v>57.106666666666541</c:v>
                </c:pt>
                <c:pt idx="17083">
                  <c:v>57.11</c:v>
                </c:pt>
                <c:pt idx="17084">
                  <c:v>57.113333333333337</c:v>
                </c:pt>
                <c:pt idx="17085">
                  <c:v>57.116666666666511</c:v>
                </c:pt>
                <c:pt idx="17086">
                  <c:v>57.120000000000012</c:v>
                </c:pt>
                <c:pt idx="17087">
                  <c:v>57.123333333333363</c:v>
                </c:pt>
                <c:pt idx="17088">
                  <c:v>57.126666666666559</c:v>
                </c:pt>
                <c:pt idx="17089">
                  <c:v>57.13</c:v>
                </c:pt>
                <c:pt idx="17090">
                  <c:v>57.133333333333333</c:v>
                </c:pt>
                <c:pt idx="17091">
                  <c:v>57.136666666666535</c:v>
                </c:pt>
                <c:pt idx="17092">
                  <c:v>57.14</c:v>
                </c:pt>
                <c:pt idx="17093">
                  <c:v>57.143333333333331</c:v>
                </c:pt>
                <c:pt idx="17094">
                  <c:v>57.146666666666526</c:v>
                </c:pt>
                <c:pt idx="17095">
                  <c:v>57.15</c:v>
                </c:pt>
                <c:pt idx="17096">
                  <c:v>57.153333333333336</c:v>
                </c:pt>
                <c:pt idx="17097">
                  <c:v>57.15666666666651</c:v>
                </c:pt>
                <c:pt idx="17098">
                  <c:v>57.160000000000011</c:v>
                </c:pt>
                <c:pt idx="17099">
                  <c:v>57.163333333333362</c:v>
                </c:pt>
                <c:pt idx="17100">
                  <c:v>57.166666666666551</c:v>
                </c:pt>
                <c:pt idx="17101">
                  <c:v>57.17</c:v>
                </c:pt>
                <c:pt idx="17102">
                  <c:v>57.173333333333332</c:v>
                </c:pt>
                <c:pt idx="17103">
                  <c:v>57.176666666666542</c:v>
                </c:pt>
                <c:pt idx="17104">
                  <c:v>57.18</c:v>
                </c:pt>
                <c:pt idx="17105">
                  <c:v>57.18333333333333</c:v>
                </c:pt>
                <c:pt idx="17106">
                  <c:v>57.186666666666511</c:v>
                </c:pt>
                <c:pt idx="17107">
                  <c:v>57.190000000000012</c:v>
                </c:pt>
                <c:pt idx="17108">
                  <c:v>57.193333333333392</c:v>
                </c:pt>
                <c:pt idx="17109">
                  <c:v>57.196666666666559</c:v>
                </c:pt>
                <c:pt idx="17110">
                  <c:v>57.2</c:v>
                </c:pt>
                <c:pt idx="17111">
                  <c:v>57.203333333333333</c:v>
                </c:pt>
                <c:pt idx="17112">
                  <c:v>57.206666666666543</c:v>
                </c:pt>
                <c:pt idx="17113">
                  <c:v>57.21</c:v>
                </c:pt>
                <c:pt idx="17114">
                  <c:v>57.213333333333331</c:v>
                </c:pt>
                <c:pt idx="17115">
                  <c:v>57.216666666666526</c:v>
                </c:pt>
                <c:pt idx="17116">
                  <c:v>57.220000000000013</c:v>
                </c:pt>
                <c:pt idx="17117">
                  <c:v>57.223333333333393</c:v>
                </c:pt>
                <c:pt idx="17118">
                  <c:v>57.226666666666567</c:v>
                </c:pt>
                <c:pt idx="17119">
                  <c:v>57.230000000000011</c:v>
                </c:pt>
                <c:pt idx="17120">
                  <c:v>57.233333333333363</c:v>
                </c:pt>
                <c:pt idx="17121">
                  <c:v>57.236666666666558</c:v>
                </c:pt>
                <c:pt idx="17122">
                  <c:v>57.24</c:v>
                </c:pt>
                <c:pt idx="17123">
                  <c:v>57.243333333333332</c:v>
                </c:pt>
                <c:pt idx="17124">
                  <c:v>57.246666666666542</c:v>
                </c:pt>
                <c:pt idx="17125">
                  <c:v>57.25</c:v>
                </c:pt>
                <c:pt idx="17126">
                  <c:v>57.25333333333333</c:v>
                </c:pt>
                <c:pt idx="17127">
                  <c:v>57.256666666666526</c:v>
                </c:pt>
                <c:pt idx="17128">
                  <c:v>57.260000000000012</c:v>
                </c:pt>
                <c:pt idx="17129">
                  <c:v>57.263333333333392</c:v>
                </c:pt>
                <c:pt idx="17130">
                  <c:v>57.266666666666559</c:v>
                </c:pt>
                <c:pt idx="17131">
                  <c:v>57.27</c:v>
                </c:pt>
                <c:pt idx="17132">
                  <c:v>57.273333333333333</c:v>
                </c:pt>
                <c:pt idx="17133">
                  <c:v>57.27666666666655</c:v>
                </c:pt>
                <c:pt idx="17134">
                  <c:v>57.28</c:v>
                </c:pt>
                <c:pt idx="17135">
                  <c:v>57.283333333333331</c:v>
                </c:pt>
                <c:pt idx="17136">
                  <c:v>57.286666666666527</c:v>
                </c:pt>
                <c:pt idx="17137">
                  <c:v>57.290000000000013</c:v>
                </c:pt>
                <c:pt idx="17138">
                  <c:v>57.293333333333401</c:v>
                </c:pt>
                <c:pt idx="17139">
                  <c:v>57.296666666666567</c:v>
                </c:pt>
                <c:pt idx="17140">
                  <c:v>57.3</c:v>
                </c:pt>
                <c:pt idx="17141">
                  <c:v>57.303333333333335</c:v>
                </c:pt>
                <c:pt idx="17142">
                  <c:v>57.306666666666509</c:v>
                </c:pt>
                <c:pt idx="17143">
                  <c:v>57.31</c:v>
                </c:pt>
                <c:pt idx="17144">
                  <c:v>57.313333333333325</c:v>
                </c:pt>
                <c:pt idx="17145">
                  <c:v>57.316666666666492</c:v>
                </c:pt>
                <c:pt idx="17146">
                  <c:v>57.32</c:v>
                </c:pt>
                <c:pt idx="17147">
                  <c:v>57.323333333333331</c:v>
                </c:pt>
                <c:pt idx="17148">
                  <c:v>57.326666666666526</c:v>
                </c:pt>
                <c:pt idx="17149">
                  <c:v>57.33</c:v>
                </c:pt>
                <c:pt idx="17150">
                  <c:v>57.333333333333336</c:v>
                </c:pt>
                <c:pt idx="17151">
                  <c:v>57.33666666666651</c:v>
                </c:pt>
                <c:pt idx="17152">
                  <c:v>57.34</c:v>
                </c:pt>
                <c:pt idx="17153">
                  <c:v>57.343333333333334</c:v>
                </c:pt>
                <c:pt idx="17154">
                  <c:v>57.346666666666493</c:v>
                </c:pt>
                <c:pt idx="17155">
                  <c:v>57.35</c:v>
                </c:pt>
                <c:pt idx="17156">
                  <c:v>57.353333333333325</c:v>
                </c:pt>
                <c:pt idx="17157">
                  <c:v>57.356666666666484</c:v>
                </c:pt>
                <c:pt idx="17158">
                  <c:v>57.36</c:v>
                </c:pt>
                <c:pt idx="17159">
                  <c:v>57.363333333333337</c:v>
                </c:pt>
                <c:pt idx="17160">
                  <c:v>57.366666666666511</c:v>
                </c:pt>
                <c:pt idx="17161">
                  <c:v>57.37</c:v>
                </c:pt>
                <c:pt idx="17162">
                  <c:v>57.373333333333335</c:v>
                </c:pt>
                <c:pt idx="17163">
                  <c:v>57.376666666666509</c:v>
                </c:pt>
                <c:pt idx="17164">
                  <c:v>57.38</c:v>
                </c:pt>
                <c:pt idx="17165">
                  <c:v>57.383333333333326</c:v>
                </c:pt>
                <c:pt idx="17166">
                  <c:v>57.386666666666478</c:v>
                </c:pt>
                <c:pt idx="17167">
                  <c:v>57.39</c:v>
                </c:pt>
                <c:pt idx="17168">
                  <c:v>57.393333333333331</c:v>
                </c:pt>
                <c:pt idx="17169">
                  <c:v>57.396666666666526</c:v>
                </c:pt>
                <c:pt idx="17170">
                  <c:v>57.4</c:v>
                </c:pt>
                <c:pt idx="17171">
                  <c:v>57.403333333333336</c:v>
                </c:pt>
                <c:pt idx="17172">
                  <c:v>57.40666666666651</c:v>
                </c:pt>
                <c:pt idx="17173">
                  <c:v>57.41</c:v>
                </c:pt>
                <c:pt idx="17174">
                  <c:v>57.413333333333334</c:v>
                </c:pt>
                <c:pt idx="17175">
                  <c:v>57.416666666666494</c:v>
                </c:pt>
                <c:pt idx="17176">
                  <c:v>57.42</c:v>
                </c:pt>
                <c:pt idx="17177">
                  <c:v>57.423333333333332</c:v>
                </c:pt>
                <c:pt idx="17178">
                  <c:v>57.426666666666542</c:v>
                </c:pt>
                <c:pt idx="17179">
                  <c:v>57.43</c:v>
                </c:pt>
                <c:pt idx="17180">
                  <c:v>57.43333333333333</c:v>
                </c:pt>
                <c:pt idx="17181">
                  <c:v>57.436666666666511</c:v>
                </c:pt>
                <c:pt idx="17182">
                  <c:v>57.44</c:v>
                </c:pt>
                <c:pt idx="17183">
                  <c:v>57.443333333333335</c:v>
                </c:pt>
                <c:pt idx="17184">
                  <c:v>57.446666666666509</c:v>
                </c:pt>
                <c:pt idx="17185">
                  <c:v>57.45</c:v>
                </c:pt>
                <c:pt idx="17186">
                  <c:v>57.453333333333326</c:v>
                </c:pt>
                <c:pt idx="17187">
                  <c:v>57.456666666666486</c:v>
                </c:pt>
                <c:pt idx="17188">
                  <c:v>57.46</c:v>
                </c:pt>
                <c:pt idx="17189">
                  <c:v>57.463333333333331</c:v>
                </c:pt>
                <c:pt idx="17190">
                  <c:v>57.466666666666526</c:v>
                </c:pt>
                <c:pt idx="17191">
                  <c:v>57.47</c:v>
                </c:pt>
                <c:pt idx="17192">
                  <c:v>57.473333333333336</c:v>
                </c:pt>
                <c:pt idx="17193">
                  <c:v>57.47666666666651</c:v>
                </c:pt>
                <c:pt idx="17194">
                  <c:v>57.48</c:v>
                </c:pt>
                <c:pt idx="17195">
                  <c:v>57.483333333333334</c:v>
                </c:pt>
                <c:pt idx="17196">
                  <c:v>57.486666666666494</c:v>
                </c:pt>
                <c:pt idx="17197">
                  <c:v>57.49</c:v>
                </c:pt>
                <c:pt idx="17198">
                  <c:v>57.493333333333332</c:v>
                </c:pt>
                <c:pt idx="17199">
                  <c:v>57.496666666666542</c:v>
                </c:pt>
                <c:pt idx="17200">
                  <c:v>57.5</c:v>
                </c:pt>
                <c:pt idx="17201">
                  <c:v>57.50333333333333</c:v>
                </c:pt>
                <c:pt idx="17202">
                  <c:v>57.506666666666526</c:v>
                </c:pt>
                <c:pt idx="17203">
                  <c:v>57.51</c:v>
                </c:pt>
                <c:pt idx="17204">
                  <c:v>57.513333333333335</c:v>
                </c:pt>
                <c:pt idx="17205">
                  <c:v>57.516666666666509</c:v>
                </c:pt>
                <c:pt idx="17206">
                  <c:v>57.52</c:v>
                </c:pt>
                <c:pt idx="17207">
                  <c:v>57.523333333333333</c:v>
                </c:pt>
                <c:pt idx="17208">
                  <c:v>57.52666666666655</c:v>
                </c:pt>
                <c:pt idx="17209">
                  <c:v>57.53</c:v>
                </c:pt>
                <c:pt idx="17210">
                  <c:v>57.533333333333331</c:v>
                </c:pt>
                <c:pt idx="17211">
                  <c:v>57.536666666666527</c:v>
                </c:pt>
                <c:pt idx="17212">
                  <c:v>57.54</c:v>
                </c:pt>
                <c:pt idx="17213">
                  <c:v>57.543333333333337</c:v>
                </c:pt>
                <c:pt idx="17214">
                  <c:v>57.546666666666511</c:v>
                </c:pt>
                <c:pt idx="17215">
                  <c:v>57.55</c:v>
                </c:pt>
                <c:pt idx="17216">
                  <c:v>57.553333333333335</c:v>
                </c:pt>
                <c:pt idx="17217">
                  <c:v>57.556666666666509</c:v>
                </c:pt>
                <c:pt idx="17218">
                  <c:v>57.56</c:v>
                </c:pt>
                <c:pt idx="17219">
                  <c:v>57.563333333333333</c:v>
                </c:pt>
                <c:pt idx="17220">
                  <c:v>57.566666666666542</c:v>
                </c:pt>
                <c:pt idx="17221">
                  <c:v>57.57</c:v>
                </c:pt>
                <c:pt idx="17222">
                  <c:v>57.573333333333331</c:v>
                </c:pt>
                <c:pt idx="17223">
                  <c:v>57.576666666666526</c:v>
                </c:pt>
                <c:pt idx="17224">
                  <c:v>57.58</c:v>
                </c:pt>
                <c:pt idx="17225">
                  <c:v>57.583333333333336</c:v>
                </c:pt>
                <c:pt idx="17226">
                  <c:v>57.58666666666651</c:v>
                </c:pt>
                <c:pt idx="17227">
                  <c:v>57.59</c:v>
                </c:pt>
                <c:pt idx="17228">
                  <c:v>57.593333333333362</c:v>
                </c:pt>
                <c:pt idx="17229">
                  <c:v>57.59666666666655</c:v>
                </c:pt>
                <c:pt idx="17230">
                  <c:v>57.6</c:v>
                </c:pt>
                <c:pt idx="17231">
                  <c:v>57.603333333333332</c:v>
                </c:pt>
                <c:pt idx="17232">
                  <c:v>57.606666666666541</c:v>
                </c:pt>
                <c:pt idx="17233">
                  <c:v>57.61</c:v>
                </c:pt>
                <c:pt idx="17234">
                  <c:v>57.613333333333337</c:v>
                </c:pt>
                <c:pt idx="17235">
                  <c:v>57.616666666666511</c:v>
                </c:pt>
                <c:pt idx="17236">
                  <c:v>57.620000000000012</c:v>
                </c:pt>
                <c:pt idx="17237">
                  <c:v>57.623333333333363</c:v>
                </c:pt>
                <c:pt idx="17238">
                  <c:v>57.626666666666559</c:v>
                </c:pt>
                <c:pt idx="17239">
                  <c:v>57.63</c:v>
                </c:pt>
                <c:pt idx="17240">
                  <c:v>57.633333333333333</c:v>
                </c:pt>
                <c:pt idx="17241">
                  <c:v>57.636666666666535</c:v>
                </c:pt>
                <c:pt idx="17242">
                  <c:v>57.64</c:v>
                </c:pt>
                <c:pt idx="17243">
                  <c:v>57.643333333333331</c:v>
                </c:pt>
                <c:pt idx="17244">
                  <c:v>57.646666666666526</c:v>
                </c:pt>
                <c:pt idx="17245">
                  <c:v>57.65</c:v>
                </c:pt>
                <c:pt idx="17246">
                  <c:v>57.653333333333336</c:v>
                </c:pt>
                <c:pt idx="17247">
                  <c:v>57.65666666666651</c:v>
                </c:pt>
                <c:pt idx="17248">
                  <c:v>57.660000000000011</c:v>
                </c:pt>
                <c:pt idx="17249">
                  <c:v>57.663333333333362</c:v>
                </c:pt>
                <c:pt idx="17250">
                  <c:v>57.666666666666551</c:v>
                </c:pt>
                <c:pt idx="17251">
                  <c:v>57.67</c:v>
                </c:pt>
                <c:pt idx="17252">
                  <c:v>57.673333333333332</c:v>
                </c:pt>
                <c:pt idx="17253">
                  <c:v>57.676666666666542</c:v>
                </c:pt>
                <c:pt idx="17254">
                  <c:v>57.68</c:v>
                </c:pt>
                <c:pt idx="17255">
                  <c:v>57.68333333333333</c:v>
                </c:pt>
                <c:pt idx="17256">
                  <c:v>57.686666666666511</c:v>
                </c:pt>
                <c:pt idx="17257">
                  <c:v>57.690000000000012</c:v>
                </c:pt>
                <c:pt idx="17258">
                  <c:v>57.693333333333392</c:v>
                </c:pt>
                <c:pt idx="17259">
                  <c:v>57.696666666666559</c:v>
                </c:pt>
                <c:pt idx="17260">
                  <c:v>57.7</c:v>
                </c:pt>
                <c:pt idx="17261">
                  <c:v>57.703333333333333</c:v>
                </c:pt>
                <c:pt idx="17262">
                  <c:v>57.706666666666543</c:v>
                </c:pt>
                <c:pt idx="17263">
                  <c:v>57.71</c:v>
                </c:pt>
                <c:pt idx="17264">
                  <c:v>57.713333333333331</c:v>
                </c:pt>
                <c:pt idx="17265">
                  <c:v>57.716666666666526</c:v>
                </c:pt>
                <c:pt idx="17266">
                  <c:v>57.720000000000013</c:v>
                </c:pt>
                <c:pt idx="17267">
                  <c:v>57.723333333333393</c:v>
                </c:pt>
                <c:pt idx="17268">
                  <c:v>57.726666666666567</c:v>
                </c:pt>
                <c:pt idx="17269">
                  <c:v>57.730000000000011</c:v>
                </c:pt>
                <c:pt idx="17270">
                  <c:v>57.733333333333363</c:v>
                </c:pt>
                <c:pt idx="17271">
                  <c:v>57.736666666666558</c:v>
                </c:pt>
                <c:pt idx="17272">
                  <c:v>57.74</c:v>
                </c:pt>
                <c:pt idx="17273">
                  <c:v>57.743333333333332</c:v>
                </c:pt>
                <c:pt idx="17274">
                  <c:v>57.746666666666542</c:v>
                </c:pt>
                <c:pt idx="17275">
                  <c:v>57.75</c:v>
                </c:pt>
                <c:pt idx="17276">
                  <c:v>57.75333333333333</c:v>
                </c:pt>
                <c:pt idx="17277">
                  <c:v>57.756666666666526</c:v>
                </c:pt>
                <c:pt idx="17278">
                  <c:v>57.760000000000012</c:v>
                </c:pt>
                <c:pt idx="17279">
                  <c:v>57.763333333333392</c:v>
                </c:pt>
                <c:pt idx="17280">
                  <c:v>57.766666666666559</c:v>
                </c:pt>
                <c:pt idx="17281">
                  <c:v>57.77</c:v>
                </c:pt>
                <c:pt idx="17282">
                  <c:v>57.773333333333333</c:v>
                </c:pt>
                <c:pt idx="17283">
                  <c:v>57.77666666666655</c:v>
                </c:pt>
                <c:pt idx="17284">
                  <c:v>57.78</c:v>
                </c:pt>
                <c:pt idx="17285">
                  <c:v>57.783333333333331</c:v>
                </c:pt>
                <c:pt idx="17286">
                  <c:v>57.786666666666527</c:v>
                </c:pt>
                <c:pt idx="17287">
                  <c:v>57.790000000000013</c:v>
                </c:pt>
                <c:pt idx="17288">
                  <c:v>57.793333333333401</c:v>
                </c:pt>
                <c:pt idx="17289">
                  <c:v>57.796666666666567</c:v>
                </c:pt>
                <c:pt idx="17290">
                  <c:v>57.8</c:v>
                </c:pt>
                <c:pt idx="17291">
                  <c:v>57.803333333333335</c:v>
                </c:pt>
                <c:pt idx="17292">
                  <c:v>57.806666666666509</c:v>
                </c:pt>
                <c:pt idx="17293">
                  <c:v>57.81</c:v>
                </c:pt>
                <c:pt idx="17294">
                  <c:v>57.813333333333325</c:v>
                </c:pt>
                <c:pt idx="17295">
                  <c:v>57.816666666666492</c:v>
                </c:pt>
                <c:pt idx="17296">
                  <c:v>57.82</c:v>
                </c:pt>
                <c:pt idx="17297">
                  <c:v>57.823333333333331</c:v>
                </c:pt>
                <c:pt idx="17298">
                  <c:v>57.826666666666526</c:v>
                </c:pt>
                <c:pt idx="17299">
                  <c:v>57.83</c:v>
                </c:pt>
                <c:pt idx="17300">
                  <c:v>57.833333333333336</c:v>
                </c:pt>
                <c:pt idx="17301">
                  <c:v>57.83666666666651</c:v>
                </c:pt>
                <c:pt idx="17302">
                  <c:v>57.84</c:v>
                </c:pt>
                <c:pt idx="17303">
                  <c:v>57.843333333333334</c:v>
                </c:pt>
                <c:pt idx="17304">
                  <c:v>57.846666666666493</c:v>
                </c:pt>
                <c:pt idx="17305">
                  <c:v>57.85</c:v>
                </c:pt>
                <c:pt idx="17306">
                  <c:v>57.853333333333325</c:v>
                </c:pt>
                <c:pt idx="17307">
                  <c:v>57.856666666666484</c:v>
                </c:pt>
                <c:pt idx="17308">
                  <c:v>57.86</c:v>
                </c:pt>
                <c:pt idx="17309">
                  <c:v>57.863333333333337</c:v>
                </c:pt>
                <c:pt idx="17310">
                  <c:v>57.866666666666511</c:v>
                </c:pt>
                <c:pt idx="17311">
                  <c:v>57.87</c:v>
                </c:pt>
                <c:pt idx="17312">
                  <c:v>57.873333333333335</c:v>
                </c:pt>
                <c:pt idx="17313">
                  <c:v>57.876666666666509</c:v>
                </c:pt>
                <c:pt idx="17314">
                  <c:v>57.88</c:v>
                </c:pt>
                <c:pt idx="17315">
                  <c:v>57.883333333333326</c:v>
                </c:pt>
                <c:pt idx="17316">
                  <c:v>57.886666666666478</c:v>
                </c:pt>
                <c:pt idx="17317">
                  <c:v>57.89</c:v>
                </c:pt>
                <c:pt idx="17318">
                  <c:v>57.893333333333331</c:v>
                </c:pt>
                <c:pt idx="17319">
                  <c:v>57.896666666666526</c:v>
                </c:pt>
                <c:pt idx="17320">
                  <c:v>57.9</c:v>
                </c:pt>
                <c:pt idx="17321">
                  <c:v>57.903333333333336</c:v>
                </c:pt>
                <c:pt idx="17322">
                  <c:v>57.90666666666651</c:v>
                </c:pt>
                <c:pt idx="17323">
                  <c:v>57.91</c:v>
                </c:pt>
                <c:pt idx="17324">
                  <c:v>57.913333333333334</c:v>
                </c:pt>
                <c:pt idx="17325">
                  <c:v>57.916666666666494</c:v>
                </c:pt>
                <c:pt idx="17326">
                  <c:v>57.92</c:v>
                </c:pt>
                <c:pt idx="17327">
                  <c:v>57.923333333333332</c:v>
                </c:pt>
                <c:pt idx="17328">
                  <c:v>57.926666666666542</c:v>
                </c:pt>
                <c:pt idx="17329">
                  <c:v>57.93</c:v>
                </c:pt>
                <c:pt idx="17330">
                  <c:v>57.93333333333333</c:v>
                </c:pt>
                <c:pt idx="17331">
                  <c:v>57.936666666666511</c:v>
                </c:pt>
                <c:pt idx="17332">
                  <c:v>57.94</c:v>
                </c:pt>
                <c:pt idx="17333">
                  <c:v>57.943333333333335</c:v>
                </c:pt>
                <c:pt idx="17334">
                  <c:v>57.946666666666509</c:v>
                </c:pt>
                <c:pt idx="17335">
                  <c:v>57.95</c:v>
                </c:pt>
                <c:pt idx="17336">
                  <c:v>57.953333333333326</c:v>
                </c:pt>
                <c:pt idx="17337">
                  <c:v>57.956666666666486</c:v>
                </c:pt>
                <c:pt idx="17338">
                  <c:v>57.96</c:v>
                </c:pt>
                <c:pt idx="17339">
                  <c:v>57.963333333333331</c:v>
                </c:pt>
                <c:pt idx="17340">
                  <c:v>57.966666666666526</c:v>
                </c:pt>
                <c:pt idx="17341">
                  <c:v>57.97</c:v>
                </c:pt>
                <c:pt idx="17342">
                  <c:v>57.973333333333336</c:v>
                </c:pt>
                <c:pt idx="17343">
                  <c:v>57.97666666666651</c:v>
                </c:pt>
                <c:pt idx="17344">
                  <c:v>57.98</c:v>
                </c:pt>
                <c:pt idx="17345">
                  <c:v>57.983333333333334</c:v>
                </c:pt>
                <c:pt idx="17346">
                  <c:v>57.986666666666494</c:v>
                </c:pt>
                <c:pt idx="17347">
                  <c:v>57.99</c:v>
                </c:pt>
                <c:pt idx="17348">
                  <c:v>57.993333333333332</c:v>
                </c:pt>
                <c:pt idx="17349">
                  <c:v>57.996666666666542</c:v>
                </c:pt>
                <c:pt idx="17350">
                  <c:v>58</c:v>
                </c:pt>
                <c:pt idx="17351">
                  <c:v>58.00333333333333</c:v>
                </c:pt>
                <c:pt idx="17352">
                  <c:v>58.006666666666526</c:v>
                </c:pt>
                <c:pt idx="17353">
                  <c:v>58.01</c:v>
                </c:pt>
                <c:pt idx="17354">
                  <c:v>58.013333333333335</c:v>
                </c:pt>
                <c:pt idx="17355">
                  <c:v>58.016666666666509</c:v>
                </c:pt>
                <c:pt idx="17356">
                  <c:v>58.02</c:v>
                </c:pt>
                <c:pt idx="17357">
                  <c:v>58.023333333333333</c:v>
                </c:pt>
                <c:pt idx="17358">
                  <c:v>58.02666666666655</c:v>
                </c:pt>
                <c:pt idx="17359">
                  <c:v>58.03</c:v>
                </c:pt>
                <c:pt idx="17360">
                  <c:v>58.033333333333331</c:v>
                </c:pt>
                <c:pt idx="17361">
                  <c:v>58.036666666666527</c:v>
                </c:pt>
                <c:pt idx="17362">
                  <c:v>58.04</c:v>
                </c:pt>
                <c:pt idx="17363">
                  <c:v>58.043333333333337</c:v>
                </c:pt>
                <c:pt idx="17364">
                  <c:v>58.046666666666511</c:v>
                </c:pt>
                <c:pt idx="17365">
                  <c:v>58.05</c:v>
                </c:pt>
                <c:pt idx="17366">
                  <c:v>58.053333333333335</c:v>
                </c:pt>
                <c:pt idx="17367">
                  <c:v>58.056666666666509</c:v>
                </c:pt>
                <c:pt idx="17368">
                  <c:v>58.06</c:v>
                </c:pt>
                <c:pt idx="17369">
                  <c:v>58.063333333333333</c:v>
                </c:pt>
                <c:pt idx="17370">
                  <c:v>58.066666666666542</c:v>
                </c:pt>
                <c:pt idx="17371">
                  <c:v>58.07</c:v>
                </c:pt>
                <c:pt idx="17372">
                  <c:v>58.073333333333331</c:v>
                </c:pt>
                <c:pt idx="17373">
                  <c:v>58.076666666666526</c:v>
                </c:pt>
                <c:pt idx="17374">
                  <c:v>58.08</c:v>
                </c:pt>
                <c:pt idx="17375">
                  <c:v>58.083333333333336</c:v>
                </c:pt>
                <c:pt idx="17376">
                  <c:v>58.08666666666651</c:v>
                </c:pt>
                <c:pt idx="17377">
                  <c:v>58.09</c:v>
                </c:pt>
                <c:pt idx="17378">
                  <c:v>58.093333333333362</c:v>
                </c:pt>
                <c:pt idx="17379">
                  <c:v>58.09666666666655</c:v>
                </c:pt>
                <c:pt idx="17380">
                  <c:v>58.1</c:v>
                </c:pt>
                <c:pt idx="17381">
                  <c:v>58.103333333333332</c:v>
                </c:pt>
                <c:pt idx="17382">
                  <c:v>58.106666666666541</c:v>
                </c:pt>
                <c:pt idx="17383">
                  <c:v>58.11</c:v>
                </c:pt>
                <c:pt idx="17384">
                  <c:v>58.113333333333337</c:v>
                </c:pt>
                <c:pt idx="17385">
                  <c:v>58.116666666666511</c:v>
                </c:pt>
                <c:pt idx="17386">
                  <c:v>58.120000000000012</c:v>
                </c:pt>
                <c:pt idx="17387">
                  <c:v>58.123333333333363</c:v>
                </c:pt>
                <c:pt idx="17388">
                  <c:v>58.126666666666559</c:v>
                </c:pt>
                <c:pt idx="17389">
                  <c:v>58.13</c:v>
                </c:pt>
                <c:pt idx="17390">
                  <c:v>58.133333333333333</c:v>
                </c:pt>
                <c:pt idx="17391">
                  <c:v>58.136666666666535</c:v>
                </c:pt>
                <c:pt idx="17392">
                  <c:v>58.14</c:v>
                </c:pt>
                <c:pt idx="17393">
                  <c:v>58.143333333333331</c:v>
                </c:pt>
                <c:pt idx="17394">
                  <c:v>58.146666666666526</c:v>
                </c:pt>
                <c:pt idx="17395">
                  <c:v>58.15</c:v>
                </c:pt>
                <c:pt idx="17396">
                  <c:v>58.153333333333336</c:v>
                </c:pt>
                <c:pt idx="17397">
                  <c:v>58.15666666666651</c:v>
                </c:pt>
                <c:pt idx="17398">
                  <c:v>58.160000000000011</c:v>
                </c:pt>
                <c:pt idx="17399">
                  <c:v>58.163333333333362</c:v>
                </c:pt>
                <c:pt idx="17400">
                  <c:v>58.166666666666551</c:v>
                </c:pt>
                <c:pt idx="17401">
                  <c:v>58.17</c:v>
                </c:pt>
                <c:pt idx="17402">
                  <c:v>58.173333333333332</c:v>
                </c:pt>
                <c:pt idx="17403">
                  <c:v>58.176666666666542</c:v>
                </c:pt>
                <c:pt idx="17404">
                  <c:v>58.18</c:v>
                </c:pt>
                <c:pt idx="17405">
                  <c:v>58.18333333333333</c:v>
                </c:pt>
                <c:pt idx="17406">
                  <c:v>58.186666666666511</c:v>
                </c:pt>
                <c:pt idx="17407">
                  <c:v>58.190000000000012</c:v>
                </c:pt>
                <c:pt idx="17408">
                  <c:v>58.193333333333392</c:v>
                </c:pt>
                <c:pt idx="17409">
                  <c:v>58.196666666666559</c:v>
                </c:pt>
                <c:pt idx="17410">
                  <c:v>58.2</c:v>
                </c:pt>
                <c:pt idx="17411">
                  <c:v>58.203333333333333</c:v>
                </c:pt>
                <c:pt idx="17412">
                  <c:v>58.206666666666543</c:v>
                </c:pt>
                <c:pt idx="17413">
                  <c:v>58.21</c:v>
                </c:pt>
                <c:pt idx="17414">
                  <c:v>58.213333333333331</c:v>
                </c:pt>
                <c:pt idx="17415">
                  <c:v>58.216666666666526</c:v>
                </c:pt>
                <c:pt idx="17416">
                  <c:v>58.220000000000013</c:v>
                </c:pt>
                <c:pt idx="17417">
                  <c:v>58.223333333333393</c:v>
                </c:pt>
                <c:pt idx="17418">
                  <c:v>58.226666666666567</c:v>
                </c:pt>
                <c:pt idx="17419">
                  <c:v>58.230000000000011</c:v>
                </c:pt>
                <c:pt idx="17420">
                  <c:v>58.233333333333363</c:v>
                </c:pt>
                <c:pt idx="17421">
                  <c:v>58.236666666666558</c:v>
                </c:pt>
                <c:pt idx="17422">
                  <c:v>58.24</c:v>
                </c:pt>
                <c:pt idx="17423">
                  <c:v>58.243333333333332</c:v>
                </c:pt>
                <c:pt idx="17424">
                  <c:v>58.246666666666542</c:v>
                </c:pt>
                <c:pt idx="17425">
                  <c:v>58.25</c:v>
                </c:pt>
                <c:pt idx="17426">
                  <c:v>58.25333333333333</c:v>
                </c:pt>
                <c:pt idx="17427">
                  <c:v>58.256666666666526</c:v>
                </c:pt>
                <c:pt idx="17428">
                  <c:v>58.260000000000012</c:v>
                </c:pt>
                <c:pt idx="17429">
                  <c:v>58.263333333333392</c:v>
                </c:pt>
                <c:pt idx="17430">
                  <c:v>58.266666666666559</c:v>
                </c:pt>
                <c:pt idx="17431">
                  <c:v>58.27</c:v>
                </c:pt>
                <c:pt idx="17432">
                  <c:v>58.273333333333333</c:v>
                </c:pt>
                <c:pt idx="17433">
                  <c:v>58.27666666666655</c:v>
                </c:pt>
                <c:pt idx="17434">
                  <c:v>58.28</c:v>
                </c:pt>
                <c:pt idx="17435">
                  <c:v>58.283333333333331</c:v>
                </c:pt>
                <c:pt idx="17436">
                  <c:v>58.286666666666527</c:v>
                </c:pt>
                <c:pt idx="17437">
                  <c:v>58.290000000000013</c:v>
                </c:pt>
                <c:pt idx="17438">
                  <c:v>58.293333333333401</c:v>
                </c:pt>
                <c:pt idx="17439">
                  <c:v>58.296666666666567</c:v>
                </c:pt>
                <c:pt idx="17440">
                  <c:v>58.3</c:v>
                </c:pt>
                <c:pt idx="17441">
                  <c:v>58.303333333333335</c:v>
                </c:pt>
                <c:pt idx="17442">
                  <c:v>58.306666666666509</c:v>
                </c:pt>
                <c:pt idx="17443">
                  <c:v>58.31</c:v>
                </c:pt>
                <c:pt idx="17444">
                  <c:v>58.313333333333325</c:v>
                </c:pt>
                <c:pt idx="17445">
                  <c:v>58.316666666666492</c:v>
                </c:pt>
                <c:pt idx="17446">
                  <c:v>58.32</c:v>
                </c:pt>
                <c:pt idx="17447">
                  <c:v>58.323333333333331</c:v>
                </c:pt>
                <c:pt idx="17448">
                  <c:v>58.326666666666526</c:v>
                </c:pt>
                <c:pt idx="17449">
                  <c:v>58.33</c:v>
                </c:pt>
                <c:pt idx="17450">
                  <c:v>58.333333333333336</c:v>
                </c:pt>
                <c:pt idx="17451">
                  <c:v>58.33666666666651</c:v>
                </c:pt>
                <c:pt idx="17452">
                  <c:v>58.34</c:v>
                </c:pt>
                <c:pt idx="17453">
                  <c:v>58.343333333333334</c:v>
                </c:pt>
                <c:pt idx="17454">
                  <c:v>58.346666666666493</c:v>
                </c:pt>
                <c:pt idx="17455">
                  <c:v>58.35</c:v>
                </c:pt>
                <c:pt idx="17456">
                  <c:v>58.353333333333325</c:v>
                </c:pt>
                <c:pt idx="17457">
                  <c:v>58.356666666666484</c:v>
                </c:pt>
                <c:pt idx="17458">
                  <c:v>58.36</c:v>
                </c:pt>
                <c:pt idx="17459">
                  <c:v>58.363333333333337</c:v>
                </c:pt>
                <c:pt idx="17460">
                  <c:v>58.366666666666511</c:v>
                </c:pt>
                <c:pt idx="17461">
                  <c:v>58.37</c:v>
                </c:pt>
                <c:pt idx="17462">
                  <c:v>58.373333333333335</c:v>
                </c:pt>
                <c:pt idx="17463">
                  <c:v>58.376666666666509</c:v>
                </c:pt>
                <c:pt idx="17464">
                  <c:v>58.38</c:v>
                </c:pt>
                <c:pt idx="17465">
                  <c:v>58.383333333333326</c:v>
                </c:pt>
                <c:pt idx="17466">
                  <c:v>58.386666666666478</c:v>
                </c:pt>
                <c:pt idx="17467">
                  <c:v>58.39</c:v>
                </c:pt>
                <c:pt idx="17468">
                  <c:v>58.393333333333331</c:v>
                </c:pt>
                <c:pt idx="17469">
                  <c:v>58.396666666666526</c:v>
                </c:pt>
                <c:pt idx="17470">
                  <c:v>58.4</c:v>
                </c:pt>
                <c:pt idx="17471">
                  <c:v>58.403333333333336</c:v>
                </c:pt>
                <c:pt idx="17472">
                  <c:v>58.40666666666651</c:v>
                </c:pt>
                <c:pt idx="17473">
                  <c:v>58.41</c:v>
                </c:pt>
                <c:pt idx="17474">
                  <c:v>58.413333333333334</c:v>
                </c:pt>
                <c:pt idx="17475">
                  <c:v>58.416666666666494</c:v>
                </c:pt>
                <c:pt idx="17476">
                  <c:v>58.42</c:v>
                </c:pt>
                <c:pt idx="17477">
                  <c:v>58.423333333333332</c:v>
                </c:pt>
                <c:pt idx="17478">
                  <c:v>58.426666666666542</c:v>
                </c:pt>
                <c:pt idx="17479">
                  <c:v>58.43</c:v>
                </c:pt>
                <c:pt idx="17480">
                  <c:v>58.43333333333333</c:v>
                </c:pt>
                <c:pt idx="17481">
                  <c:v>58.436666666666511</c:v>
                </c:pt>
                <c:pt idx="17482">
                  <c:v>58.44</c:v>
                </c:pt>
                <c:pt idx="17483">
                  <c:v>58.443333333333335</c:v>
                </c:pt>
                <c:pt idx="17484">
                  <c:v>58.446666666666509</c:v>
                </c:pt>
                <c:pt idx="17485">
                  <c:v>58.45</c:v>
                </c:pt>
                <c:pt idx="17486">
                  <c:v>58.453333333333326</c:v>
                </c:pt>
                <c:pt idx="17487">
                  <c:v>58.456666666666486</c:v>
                </c:pt>
                <c:pt idx="17488">
                  <c:v>58.46</c:v>
                </c:pt>
                <c:pt idx="17489">
                  <c:v>58.463333333333331</c:v>
                </c:pt>
                <c:pt idx="17490">
                  <c:v>58.466666666666526</c:v>
                </c:pt>
                <c:pt idx="17491">
                  <c:v>58.47</c:v>
                </c:pt>
                <c:pt idx="17492">
                  <c:v>58.473333333333336</c:v>
                </c:pt>
                <c:pt idx="17493">
                  <c:v>58.47666666666651</c:v>
                </c:pt>
                <c:pt idx="17494">
                  <c:v>58.48</c:v>
                </c:pt>
                <c:pt idx="17495">
                  <c:v>58.483333333333334</c:v>
                </c:pt>
                <c:pt idx="17496">
                  <c:v>58.486666666666494</c:v>
                </c:pt>
                <c:pt idx="17497">
                  <c:v>58.49</c:v>
                </c:pt>
                <c:pt idx="17498">
                  <c:v>58.493333333333332</c:v>
                </c:pt>
                <c:pt idx="17499">
                  <c:v>58.496666666666542</c:v>
                </c:pt>
                <c:pt idx="17500">
                  <c:v>58.5</c:v>
                </c:pt>
                <c:pt idx="17501">
                  <c:v>58.50333333333333</c:v>
                </c:pt>
                <c:pt idx="17502">
                  <c:v>58.506666666666526</c:v>
                </c:pt>
                <c:pt idx="17503">
                  <c:v>58.51</c:v>
                </c:pt>
                <c:pt idx="17504">
                  <c:v>58.513333333333335</c:v>
                </c:pt>
                <c:pt idx="17505">
                  <c:v>58.516666666666509</c:v>
                </c:pt>
                <c:pt idx="17506">
                  <c:v>58.52</c:v>
                </c:pt>
                <c:pt idx="17507">
                  <c:v>58.523333333333333</c:v>
                </c:pt>
                <c:pt idx="17508">
                  <c:v>58.52666666666655</c:v>
                </c:pt>
                <c:pt idx="17509">
                  <c:v>58.53</c:v>
                </c:pt>
                <c:pt idx="17510">
                  <c:v>58.533333333333331</c:v>
                </c:pt>
                <c:pt idx="17511">
                  <c:v>58.536666666666527</c:v>
                </c:pt>
                <c:pt idx="17512">
                  <c:v>58.54</c:v>
                </c:pt>
                <c:pt idx="17513">
                  <c:v>58.543333333333337</c:v>
                </c:pt>
                <c:pt idx="17514">
                  <c:v>58.546666666666511</c:v>
                </c:pt>
                <c:pt idx="17515">
                  <c:v>58.55</c:v>
                </c:pt>
                <c:pt idx="17516">
                  <c:v>58.553333333333335</c:v>
                </c:pt>
                <c:pt idx="17517">
                  <c:v>58.556666666666509</c:v>
                </c:pt>
                <c:pt idx="17518">
                  <c:v>58.56</c:v>
                </c:pt>
                <c:pt idx="17519">
                  <c:v>58.563333333333333</c:v>
                </c:pt>
                <c:pt idx="17520">
                  <c:v>58.566666666666542</c:v>
                </c:pt>
                <c:pt idx="17521">
                  <c:v>58.57</c:v>
                </c:pt>
                <c:pt idx="17522">
                  <c:v>58.573333333333331</c:v>
                </c:pt>
                <c:pt idx="17523">
                  <c:v>58.576666666666526</c:v>
                </c:pt>
                <c:pt idx="17524">
                  <c:v>58.58</c:v>
                </c:pt>
                <c:pt idx="17525">
                  <c:v>58.583333333333336</c:v>
                </c:pt>
                <c:pt idx="17526">
                  <c:v>58.58666666666651</c:v>
                </c:pt>
                <c:pt idx="17527">
                  <c:v>58.59</c:v>
                </c:pt>
                <c:pt idx="17528">
                  <c:v>58.593333333333362</c:v>
                </c:pt>
                <c:pt idx="17529">
                  <c:v>58.59666666666655</c:v>
                </c:pt>
                <c:pt idx="17530">
                  <c:v>58.6</c:v>
                </c:pt>
                <c:pt idx="17531">
                  <c:v>58.603333333333332</c:v>
                </c:pt>
                <c:pt idx="17532">
                  <c:v>58.606666666666541</c:v>
                </c:pt>
                <c:pt idx="17533">
                  <c:v>58.61</c:v>
                </c:pt>
                <c:pt idx="17534">
                  <c:v>58.613333333333337</c:v>
                </c:pt>
                <c:pt idx="17535">
                  <c:v>58.616666666666511</c:v>
                </c:pt>
                <c:pt idx="17536">
                  <c:v>58.620000000000012</c:v>
                </c:pt>
                <c:pt idx="17537">
                  <c:v>58.623333333333363</c:v>
                </c:pt>
                <c:pt idx="17538">
                  <c:v>58.626666666666559</c:v>
                </c:pt>
                <c:pt idx="17539">
                  <c:v>58.63</c:v>
                </c:pt>
                <c:pt idx="17540">
                  <c:v>58.633333333333333</c:v>
                </c:pt>
                <c:pt idx="17541">
                  <c:v>58.636666666666535</c:v>
                </c:pt>
                <c:pt idx="17542">
                  <c:v>58.64</c:v>
                </c:pt>
                <c:pt idx="17543">
                  <c:v>58.643333333333331</c:v>
                </c:pt>
                <c:pt idx="17544">
                  <c:v>58.646666666666526</c:v>
                </c:pt>
                <c:pt idx="17545">
                  <c:v>58.65</c:v>
                </c:pt>
                <c:pt idx="17546">
                  <c:v>58.653333333333336</c:v>
                </c:pt>
                <c:pt idx="17547">
                  <c:v>58.65666666666651</c:v>
                </c:pt>
                <c:pt idx="17548">
                  <c:v>58.660000000000011</c:v>
                </c:pt>
                <c:pt idx="17549">
                  <c:v>58.663333333333362</c:v>
                </c:pt>
                <c:pt idx="17550">
                  <c:v>58.666666666666551</c:v>
                </c:pt>
                <c:pt idx="17551">
                  <c:v>58.67</c:v>
                </c:pt>
                <c:pt idx="17552">
                  <c:v>58.673333333333332</c:v>
                </c:pt>
                <c:pt idx="17553">
                  <c:v>58.676666666666542</c:v>
                </c:pt>
                <c:pt idx="17554">
                  <c:v>58.68</c:v>
                </c:pt>
                <c:pt idx="17555">
                  <c:v>58.68333333333333</c:v>
                </c:pt>
                <c:pt idx="17556">
                  <c:v>58.686666666666511</c:v>
                </c:pt>
                <c:pt idx="17557">
                  <c:v>58.690000000000012</c:v>
                </c:pt>
                <c:pt idx="17558">
                  <c:v>58.693333333333392</c:v>
                </c:pt>
                <c:pt idx="17559">
                  <c:v>58.696666666666559</c:v>
                </c:pt>
                <c:pt idx="17560">
                  <c:v>58.7</c:v>
                </c:pt>
                <c:pt idx="17561">
                  <c:v>58.703333333333333</c:v>
                </c:pt>
                <c:pt idx="17562">
                  <c:v>58.706666666666543</c:v>
                </c:pt>
                <c:pt idx="17563">
                  <c:v>58.71</c:v>
                </c:pt>
                <c:pt idx="17564">
                  <c:v>58.713333333333331</c:v>
                </c:pt>
                <c:pt idx="17565">
                  <c:v>58.716666666666526</c:v>
                </c:pt>
                <c:pt idx="17566">
                  <c:v>58.720000000000013</c:v>
                </c:pt>
                <c:pt idx="17567">
                  <c:v>58.723333333333393</c:v>
                </c:pt>
                <c:pt idx="17568">
                  <c:v>58.726666666666567</c:v>
                </c:pt>
                <c:pt idx="17569">
                  <c:v>58.730000000000011</c:v>
                </c:pt>
                <c:pt idx="17570">
                  <c:v>58.733333333333363</c:v>
                </c:pt>
                <c:pt idx="17571">
                  <c:v>58.736666666666558</c:v>
                </c:pt>
                <c:pt idx="17572">
                  <c:v>58.74</c:v>
                </c:pt>
                <c:pt idx="17573">
                  <c:v>58.743333333333332</c:v>
                </c:pt>
                <c:pt idx="17574">
                  <c:v>58.746666666666542</c:v>
                </c:pt>
                <c:pt idx="17575">
                  <c:v>58.75</c:v>
                </c:pt>
                <c:pt idx="17576">
                  <c:v>58.75333333333333</c:v>
                </c:pt>
                <c:pt idx="17577">
                  <c:v>58.756666666666526</c:v>
                </c:pt>
                <c:pt idx="17578">
                  <c:v>58.760000000000012</c:v>
                </c:pt>
                <c:pt idx="17579">
                  <c:v>58.763333333333392</c:v>
                </c:pt>
                <c:pt idx="17580">
                  <c:v>58.766666666666559</c:v>
                </c:pt>
                <c:pt idx="17581">
                  <c:v>58.77</c:v>
                </c:pt>
                <c:pt idx="17582">
                  <c:v>58.773333333333333</c:v>
                </c:pt>
                <c:pt idx="17583">
                  <c:v>58.77666666666655</c:v>
                </c:pt>
                <c:pt idx="17584">
                  <c:v>58.78</c:v>
                </c:pt>
                <c:pt idx="17585">
                  <c:v>58.783333333333331</c:v>
                </c:pt>
                <c:pt idx="17586">
                  <c:v>58.786666666666527</c:v>
                </c:pt>
                <c:pt idx="17587">
                  <c:v>58.790000000000013</c:v>
                </c:pt>
                <c:pt idx="17588">
                  <c:v>58.793333333333401</c:v>
                </c:pt>
                <c:pt idx="17589">
                  <c:v>58.796666666666567</c:v>
                </c:pt>
                <c:pt idx="17590">
                  <c:v>58.8</c:v>
                </c:pt>
                <c:pt idx="17591">
                  <c:v>58.803333333333335</c:v>
                </c:pt>
                <c:pt idx="17592">
                  <c:v>58.806666666666509</c:v>
                </c:pt>
                <c:pt idx="17593">
                  <c:v>58.81</c:v>
                </c:pt>
                <c:pt idx="17594">
                  <c:v>58.813333333333325</c:v>
                </c:pt>
                <c:pt idx="17595">
                  <c:v>58.816666666666492</c:v>
                </c:pt>
                <c:pt idx="17596">
                  <c:v>58.82</c:v>
                </c:pt>
                <c:pt idx="17597">
                  <c:v>58.823333333333331</c:v>
                </c:pt>
                <c:pt idx="17598">
                  <c:v>58.826666666666526</c:v>
                </c:pt>
                <c:pt idx="17599">
                  <c:v>58.83</c:v>
                </c:pt>
                <c:pt idx="17600">
                  <c:v>58.833333333333336</c:v>
                </c:pt>
                <c:pt idx="17601">
                  <c:v>58.83666666666651</c:v>
                </c:pt>
                <c:pt idx="17602">
                  <c:v>58.84</c:v>
                </c:pt>
                <c:pt idx="17603">
                  <c:v>58.843333333333334</c:v>
                </c:pt>
                <c:pt idx="17604">
                  <c:v>58.846666666666493</c:v>
                </c:pt>
                <c:pt idx="17605">
                  <c:v>58.85</c:v>
                </c:pt>
                <c:pt idx="17606">
                  <c:v>58.853333333333325</c:v>
                </c:pt>
                <c:pt idx="17607">
                  <c:v>58.856666666666484</c:v>
                </c:pt>
                <c:pt idx="17608">
                  <c:v>58.86</c:v>
                </c:pt>
                <c:pt idx="17609">
                  <c:v>58.863333333333337</c:v>
                </c:pt>
                <c:pt idx="17610">
                  <c:v>58.866666666666511</c:v>
                </c:pt>
                <c:pt idx="17611">
                  <c:v>58.87</c:v>
                </c:pt>
                <c:pt idx="17612">
                  <c:v>58.873333333333335</c:v>
                </c:pt>
                <c:pt idx="17613">
                  <c:v>58.876666666666509</c:v>
                </c:pt>
                <c:pt idx="17614">
                  <c:v>58.88</c:v>
                </c:pt>
                <c:pt idx="17615">
                  <c:v>58.883333333333326</c:v>
                </c:pt>
                <c:pt idx="17616">
                  <c:v>58.886666666666478</c:v>
                </c:pt>
                <c:pt idx="17617">
                  <c:v>58.89</c:v>
                </c:pt>
                <c:pt idx="17618">
                  <c:v>58.893333333333331</c:v>
                </c:pt>
                <c:pt idx="17619">
                  <c:v>58.896666666666526</c:v>
                </c:pt>
                <c:pt idx="17620">
                  <c:v>58.9</c:v>
                </c:pt>
                <c:pt idx="17621">
                  <c:v>58.903333333333336</c:v>
                </c:pt>
                <c:pt idx="17622">
                  <c:v>58.90666666666651</c:v>
                </c:pt>
                <c:pt idx="17623">
                  <c:v>58.91</c:v>
                </c:pt>
                <c:pt idx="17624">
                  <c:v>58.913333333333334</c:v>
                </c:pt>
                <c:pt idx="17625">
                  <c:v>58.916666666666494</c:v>
                </c:pt>
                <c:pt idx="17626">
                  <c:v>58.92</c:v>
                </c:pt>
                <c:pt idx="17627">
                  <c:v>58.923333333333332</c:v>
                </c:pt>
                <c:pt idx="17628">
                  <c:v>58.926666666666542</c:v>
                </c:pt>
                <c:pt idx="17629">
                  <c:v>58.93</c:v>
                </c:pt>
                <c:pt idx="17630">
                  <c:v>58.93333333333333</c:v>
                </c:pt>
                <c:pt idx="17631">
                  <c:v>58.936666666666511</c:v>
                </c:pt>
                <c:pt idx="17632">
                  <c:v>58.94</c:v>
                </c:pt>
                <c:pt idx="17633">
                  <c:v>58.943333333333335</c:v>
                </c:pt>
                <c:pt idx="17634">
                  <c:v>58.946666666666509</c:v>
                </c:pt>
                <c:pt idx="17635">
                  <c:v>58.95</c:v>
                </c:pt>
                <c:pt idx="17636">
                  <c:v>58.953333333333326</c:v>
                </c:pt>
                <c:pt idx="17637">
                  <c:v>58.956666666666486</c:v>
                </c:pt>
                <c:pt idx="17638">
                  <c:v>58.96</c:v>
                </c:pt>
                <c:pt idx="17639">
                  <c:v>58.963333333333331</c:v>
                </c:pt>
                <c:pt idx="17640">
                  <c:v>58.966666666666526</c:v>
                </c:pt>
                <c:pt idx="17641">
                  <c:v>58.97</c:v>
                </c:pt>
                <c:pt idx="17642">
                  <c:v>58.973333333333336</c:v>
                </c:pt>
                <c:pt idx="17643">
                  <c:v>58.97666666666651</c:v>
                </c:pt>
                <c:pt idx="17644">
                  <c:v>58.98</c:v>
                </c:pt>
                <c:pt idx="17645">
                  <c:v>58.983333333333334</c:v>
                </c:pt>
                <c:pt idx="17646">
                  <c:v>58.986666666666494</c:v>
                </c:pt>
                <c:pt idx="17647">
                  <c:v>58.99</c:v>
                </c:pt>
                <c:pt idx="17648">
                  <c:v>58.993333333333332</c:v>
                </c:pt>
                <c:pt idx="17649">
                  <c:v>58.996666666666542</c:v>
                </c:pt>
                <c:pt idx="17650">
                  <c:v>59</c:v>
                </c:pt>
                <c:pt idx="17651">
                  <c:v>59.00333333333333</c:v>
                </c:pt>
                <c:pt idx="17652">
                  <c:v>59.006666666666526</c:v>
                </c:pt>
                <c:pt idx="17653">
                  <c:v>59.01</c:v>
                </c:pt>
                <c:pt idx="17654">
                  <c:v>59.013333333333335</c:v>
                </c:pt>
                <c:pt idx="17655">
                  <c:v>59.016666666666509</c:v>
                </c:pt>
                <c:pt idx="17656">
                  <c:v>59.02</c:v>
                </c:pt>
                <c:pt idx="17657">
                  <c:v>59.023333333333333</c:v>
                </c:pt>
                <c:pt idx="17658">
                  <c:v>59.02666666666655</c:v>
                </c:pt>
                <c:pt idx="17659">
                  <c:v>59.03</c:v>
                </c:pt>
                <c:pt idx="17660">
                  <c:v>59.033333333333331</c:v>
                </c:pt>
                <c:pt idx="17661">
                  <c:v>59.036666666666527</c:v>
                </c:pt>
                <c:pt idx="17662">
                  <c:v>59.04</c:v>
                </c:pt>
                <c:pt idx="17663">
                  <c:v>59.043333333333337</c:v>
                </c:pt>
                <c:pt idx="17664">
                  <c:v>59.046666666666511</c:v>
                </c:pt>
                <c:pt idx="17665">
                  <c:v>59.05</c:v>
                </c:pt>
                <c:pt idx="17666">
                  <c:v>59.053333333333335</c:v>
                </c:pt>
                <c:pt idx="17667">
                  <c:v>59.056666666666509</c:v>
                </c:pt>
                <c:pt idx="17668">
                  <c:v>59.06</c:v>
                </c:pt>
                <c:pt idx="17669">
                  <c:v>59.063333333333333</c:v>
                </c:pt>
                <c:pt idx="17670">
                  <c:v>59.066666666666542</c:v>
                </c:pt>
                <c:pt idx="17671">
                  <c:v>59.07</c:v>
                </c:pt>
                <c:pt idx="17672">
                  <c:v>59.073333333333331</c:v>
                </c:pt>
                <c:pt idx="17673">
                  <c:v>59.076666666666526</c:v>
                </c:pt>
                <c:pt idx="17674">
                  <c:v>59.08</c:v>
                </c:pt>
                <c:pt idx="17675">
                  <c:v>59.083333333333336</c:v>
                </c:pt>
                <c:pt idx="17676">
                  <c:v>59.08666666666651</c:v>
                </c:pt>
                <c:pt idx="17677">
                  <c:v>59.09</c:v>
                </c:pt>
                <c:pt idx="17678">
                  <c:v>59.093333333333362</c:v>
                </c:pt>
                <c:pt idx="17679">
                  <c:v>59.09666666666655</c:v>
                </c:pt>
                <c:pt idx="17680">
                  <c:v>59.1</c:v>
                </c:pt>
                <c:pt idx="17681">
                  <c:v>59.103333333333332</c:v>
                </c:pt>
                <c:pt idx="17682">
                  <c:v>59.106666666666541</c:v>
                </c:pt>
                <c:pt idx="17683">
                  <c:v>59.11</c:v>
                </c:pt>
                <c:pt idx="17684">
                  <c:v>59.113333333333337</c:v>
                </c:pt>
                <c:pt idx="17685">
                  <c:v>59.116666666666511</c:v>
                </c:pt>
                <c:pt idx="17686">
                  <c:v>59.120000000000012</c:v>
                </c:pt>
                <c:pt idx="17687">
                  <c:v>59.123333333333363</c:v>
                </c:pt>
                <c:pt idx="17688">
                  <c:v>59.126666666666559</c:v>
                </c:pt>
                <c:pt idx="17689">
                  <c:v>59.13</c:v>
                </c:pt>
                <c:pt idx="17690">
                  <c:v>59.133333333333333</c:v>
                </c:pt>
                <c:pt idx="17691">
                  <c:v>59.136666666666535</c:v>
                </c:pt>
                <c:pt idx="17692">
                  <c:v>59.14</c:v>
                </c:pt>
                <c:pt idx="17693">
                  <c:v>59.143333333333331</c:v>
                </c:pt>
                <c:pt idx="17694">
                  <c:v>59.146666666666526</c:v>
                </c:pt>
                <c:pt idx="17695">
                  <c:v>59.15</c:v>
                </c:pt>
                <c:pt idx="17696">
                  <c:v>59.153333333333336</c:v>
                </c:pt>
                <c:pt idx="17697">
                  <c:v>59.15666666666651</c:v>
                </c:pt>
                <c:pt idx="17698">
                  <c:v>59.160000000000011</c:v>
                </c:pt>
                <c:pt idx="17699">
                  <c:v>59.163333333333362</c:v>
                </c:pt>
                <c:pt idx="17700">
                  <c:v>59.166666666666551</c:v>
                </c:pt>
                <c:pt idx="17701">
                  <c:v>59.17</c:v>
                </c:pt>
                <c:pt idx="17702">
                  <c:v>59.173333333333332</c:v>
                </c:pt>
                <c:pt idx="17703">
                  <c:v>59.176666666666542</c:v>
                </c:pt>
                <c:pt idx="17704">
                  <c:v>59.18</c:v>
                </c:pt>
                <c:pt idx="17705">
                  <c:v>59.18333333333333</c:v>
                </c:pt>
                <c:pt idx="17706">
                  <c:v>59.186666666666511</c:v>
                </c:pt>
                <c:pt idx="17707">
                  <c:v>59.190000000000012</c:v>
                </c:pt>
                <c:pt idx="17708">
                  <c:v>59.193333333333392</c:v>
                </c:pt>
                <c:pt idx="17709">
                  <c:v>59.196666666666559</c:v>
                </c:pt>
                <c:pt idx="17710">
                  <c:v>59.2</c:v>
                </c:pt>
                <c:pt idx="17711">
                  <c:v>59.203333333333333</c:v>
                </c:pt>
                <c:pt idx="17712">
                  <c:v>59.206666666666543</c:v>
                </c:pt>
                <c:pt idx="17713">
                  <c:v>59.21</c:v>
                </c:pt>
                <c:pt idx="17714">
                  <c:v>59.213333333333331</c:v>
                </c:pt>
                <c:pt idx="17715">
                  <c:v>59.216666666666526</c:v>
                </c:pt>
                <c:pt idx="17716">
                  <c:v>59.220000000000013</c:v>
                </c:pt>
                <c:pt idx="17717">
                  <c:v>59.223333333333393</c:v>
                </c:pt>
                <c:pt idx="17718">
                  <c:v>59.226666666666567</c:v>
                </c:pt>
                <c:pt idx="17719">
                  <c:v>59.230000000000011</c:v>
                </c:pt>
                <c:pt idx="17720">
                  <c:v>59.233333333333363</c:v>
                </c:pt>
                <c:pt idx="17721">
                  <c:v>59.236666666666558</c:v>
                </c:pt>
                <c:pt idx="17722">
                  <c:v>59.24</c:v>
                </c:pt>
                <c:pt idx="17723">
                  <c:v>59.243333333333332</c:v>
                </c:pt>
                <c:pt idx="17724">
                  <c:v>59.246666666666542</c:v>
                </c:pt>
                <c:pt idx="17725">
                  <c:v>59.25</c:v>
                </c:pt>
                <c:pt idx="17726">
                  <c:v>59.25333333333333</c:v>
                </c:pt>
                <c:pt idx="17727">
                  <c:v>59.256666666666526</c:v>
                </c:pt>
                <c:pt idx="17728">
                  <c:v>59.260000000000012</c:v>
                </c:pt>
                <c:pt idx="17729">
                  <c:v>59.263333333333392</c:v>
                </c:pt>
                <c:pt idx="17730">
                  <c:v>59.266666666666559</c:v>
                </c:pt>
                <c:pt idx="17731">
                  <c:v>59.27</c:v>
                </c:pt>
                <c:pt idx="17732">
                  <c:v>59.273333333333333</c:v>
                </c:pt>
                <c:pt idx="17733">
                  <c:v>59.27666666666655</c:v>
                </c:pt>
                <c:pt idx="17734">
                  <c:v>59.28</c:v>
                </c:pt>
                <c:pt idx="17735">
                  <c:v>59.283333333333331</c:v>
                </c:pt>
                <c:pt idx="17736">
                  <c:v>59.286666666666527</c:v>
                </c:pt>
                <c:pt idx="17737">
                  <c:v>59.290000000000013</c:v>
                </c:pt>
                <c:pt idx="17738">
                  <c:v>59.293333333333401</c:v>
                </c:pt>
                <c:pt idx="17739">
                  <c:v>59.296666666666567</c:v>
                </c:pt>
                <c:pt idx="17740">
                  <c:v>59.3</c:v>
                </c:pt>
                <c:pt idx="17741">
                  <c:v>59.303333333333335</c:v>
                </c:pt>
                <c:pt idx="17742">
                  <c:v>59.306666666666509</c:v>
                </c:pt>
                <c:pt idx="17743">
                  <c:v>59.31</c:v>
                </c:pt>
                <c:pt idx="17744">
                  <c:v>59.313333333333325</c:v>
                </c:pt>
                <c:pt idx="17745">
                  <c:v>59.316666666666492</c:v>
                </c:pt>
                <c:pt idx="17746">
                  <c:v>59.32</c:v>
                </c:pt>
                <c:pt idx="17747">
                  <c:v>59.323333333333331</c:v>
                </c:pt>
                <c:pt idx="17748">
                  <c:v>59.326666666666526</c:v>
                </c:pt>
                <c:pt idx="17749">
                  <c:v>59.33</c:v>
                </c:pt>
                <c:pt idx="17750">
                  <c:v>59.333333333333336</c:v>
                </c:pt>
                <c:pt idx="17751">
                  <c:v>59.33666666666651</c:v>
                </c:pt>
                <c:pt idx="17752">
                  <c:v>59.34</c:v>
                </c:pt>
                <c:pt idx="17753">
                  <c:v>59.343333333333334</c:v>
                </c:pt>
                <c:pt idx="17754">
                  <c:v>59.346666666666493</c:v>
                </c:pt>
                <c:pt idx="17755">
                  <c:v>59.35</c:v>
                </c:pt>
                <c:pt idx="17756">
                  <c:v>59.353333333333325</c:v>
                </c:pt>
                <c:pt idx="17757">
                  <c:v>59.356666666666484</c:v>
                </c:pt>
                <c:pt idx="17758">
                  <c:v>59.36</c:v>
                </c:pt>
                <c:pt idx="17759">
                  <c:v>59.363333333333337</c:v>
                </c:pt>
                <c:pt idx="17760">
                  <c:v>59.366666666666511</c:v>
                </c:pt>
                <c:pt idx="17761">
                  <c:v>59.37</c:v>
                </c:pt>
                <c:pt idx="17762">
                  <c:v>59.373333333333335</c:v>
                </c:pt>
                <c:pt idx="17763">
                  <c:v>59.376666666666509</c:v>
                </c:pt>
                <c:pt idx="17764">
                  <c:v>59.38</c:v>
                </c:pt>
                <c:pt idx="17765">
                  <c:v>59.383333333333326</c:v>
                </c:pt>
                <c:pt idx="17766">
                  <c:v>59.386666666666478</c:v>
                </c:pt>
                <c:pt idx="17767">
                  <c:v>59.39</c:v>
                </c:pt>
                <c:pt idx="17768">
                  <c:v>59.393333333333331</c:v>
                </c:pt>
                <c:pt idx="17769">
                  <c:v>59.396666666666526</c:v>
                </c:pt>
                <c:pt idx="17770">
                  <c:v>59.4</c:v>
                </c:pt>
                <c:pt idx="17771">
                  <c:v>59.403333333333336</c:v>
                </c:pt>
                <c:pt idx="17772">
                  <c:v>59.40666666666651</c:v>
                </c:pt>
                <c:pt idx="17773">
                  <c:v>59.41</c:v>
                </c:pt>
                <c:pt idx="17774">
                  <c:v>59.413333333333334</c:v>
                </c:pt>
                <c:pt idx="17775">
                  <c:v>59.416666666666494</c:v>
                </c:pt>
                <c:pt idx="17776">
                  <c:v>59.42</c:v>
                </c:pt>
                <c:pt idx="17777">
                  <c:v>59.423333333333332</c:v>
                </c:pt>
                <c:pt idx="17778">
                  <c:v>59.426666666666542</c:v>
                </c:pt>
                <c:pt idx="17779">
                  <c:v>59.43</c:v>
                </c:pt>
                <c:pt idx="17780">
                  <c:v>59.43333333333333</c:v>
                </c:pt>
                <c:pt idx="17781">
                  <c:v>59.436666666666511</c:v>
                </c:pt>
                <c:pt idx="17782">
                  <c:v>59.44</c:v>
                </c:pt>
                <c:pt idx="17783">
                  <c:v>59.443333333333335</c:v>
                </c:pt>
                <c:pt idx="17784">
                  <c:v>59.446666666666509</c:v>
                </c:pt>
                <c:pt idx="17785">
                  <c:v>59.45</c:v>
                </c:pt>
                <c:pt idx="17786">
                  <c:v>59.453333333333326</c:v>
                </c:pt>
                <c:pt idx="17787">
                  <c:v>59.456666666666486</c:v>
                </c:pt>
                <c:pt idx="17788">
                  <c:v>59.46</c:v>
                </c:pt>
                <c:pt idx="17789">
                  <c:v>59.463333333333331</c:v>
                </c:pt>
                <c:pt idx="17790">
                  <c:v>59.466666666666526</c:v>
                </c:pt>
                <c:pt idx="17791">
                  <c:v>59.47</c:v>
                </c:pt>
                <c:pt idx="17792">
                  <c:v>59.473333333333336</c:v>
                </c:pt>
                <c:pt idx="17793">
                  <c:v>59.47666666666651</c:v>
                </c:pt>
                <c:pt idx="17794">
                  <c:v>59.48</c:v>
                </c:pt>
                <c:pt idx="17795">
                  <c:v>59.483333333333334</c:v>
                </c:pt>
                <c:pt idx="17796">
                  <c:v>59.486666666666494</c:v>
                </c:pt>
                <c:pt idx="17797">
                  <c:v>59.49</c:v>
                </c:pt>
                <c:pt idx="17798">
                  <c:v>59.493333333333332</c:v>
                </c:pt>
                <c:pt idx="17799">
                  <c:v>59.496666666666542</c:v>
                </c:pt>
                <c:pt idx="17800">
                  <c:v>59.5</c:v>
                </c:pt>
                <c:pt idx="17801">
                  <c:v>59.50333333333333</c:v>
                </c:pt>
                <c:pt idx="17802">
                  <c:v>59.506666666666526</c:v>
                </c:pt>
                <c:pt idx="17803">
                  <c:v>59.51</c:v>
                </c:pt>
                <c:pt idx="17804">
                  <c:v>59.513333333333335</c:v>
                </c:pt>
                <c:pt idx="17805">
                  <c:v>59.516666666666509</c:v>
                </c:pt>
                <c:pt idx="17806">
                  <c:v>59.52</c:v>
                </c:pt>
                <c:pt idx="17807">
                  <c:v>59.523333333333333</c:v>
                </c:pt>
                <c:pt idx="17808">
                  <c:v>59.52666666666655</c:v>
                </c:pt>
                <c:pt idx="17809">
                  <c:v>59.53</c:v>
                </c:pt>
                <c:pt idx="17810">
                  <c:v>59.533333333333331</c:v>
                </c:pt>
                <c:pt idx="17811">
                  <c:v>59.536666666666527</c:v>
                </c:pt>
                <c:pt idx="17812">
                  <c:v>59.54</c:v>
                </c:pt>
                <c:pt idx="17813">
                  <c:v>59.543333333333337</c:v>
                </c:pt>
                <c:pt idx="17814">
                  <c:v>59.546666666666511</c:v>
                </c:pt>
                <c:pt idx="17815">
                  <c:v>59.55</c:v>
                </c:pt>
                <c:pt idx="17816">
                  <c:v>59.553333333333335</c:v>
                </c:pt>
                <c:pt idx="17817">
                  <c:v>59.556666666666509</c:v>
                </c:pt>
                <c:pt idx="17818">
                  <c:v>59.56</c:v>
                </c:pt>
                <c:pt idx="17819">
                  <c:v>59.563333333333333</c:v>
                </c:pt>
                <c:pt idx="17820">
                  <c:v>59.566666666666542</c:v>
                </c:pt>
                <c:pt idx="17821">
                  <c:v>59.57</c:v>
                </c:pt>
                <c:pt idx="17822">
                  <c:v>59.573333333333331</c:v>
                </c:pt>
                <c:pt idx="17823">
                  <c:v>59.576666666666526</c:v>
                </c:pt>
                <c:pt idx="17824">
                  <c:v>59.58</c:v>
                </c:pt>
                <c:pt idx="17825">
                  <c:v>59.583333333333336</c:v>
                </c:pt>
                <c:pt idx="17826">
                  <c:v>59.58666666666651</c:v>
                </c:pt>
                <c:pt idx="17827">
                  <c:v>59.59</c:v>
                </c:pt>
                <c:pt idx="17828">
                  <c:v>59.593333333333362</c:v>
                </c:pt>
                <c:pt idx="17829">
                  <c:v>59.59666666666655</c:v>
                </c:pt>
                <c:pt idx="17830">
                  <c:v>59.6</c:v>
                </c:pt>
                <c:pt idx="17831">
                  <c:v>59.603333333333332</c:v>
                </c:pt>
                <c:pt idx="17832">
                  <c:v>59.606666666666541</c:v>
                </c:pt>
                <c:pt idx="17833">
                  <c:v>59.61</c:v>
                </c:pt>
                <c:pt idx="17834">
                  <c:v>59.613333333333337</c:v>
                </c:pt>
                <c:pt idx="17835">
                  <c:v>59.616666666666511</c:v>
                </c:pt>
                <c:pt idx="17836">
                  <c:v>59.620000000000012</c:v>
                </c:pt>
                <c:pt idx="17837">
                  <c:v>59.623333333333363</c:v>
                </c:pt>
                <c:pt idx="17838">
                  <c:v>59.626666666666559</c:v>
                </c:pt>
                <c:pt idx="17839">
                  <c:v>59.63</c:v>
                </c:pt>
                <c:pt idx="17840">
                  <c:v>59.633333333333333</c:v>
                </c:pt>
                <c:pt idx="17841">
                  <c:v>59.636666666666535</c:v>
                </c:pt>
                <c:pt idx="17842">
                  <c:v>59.64</c:v>
                </c:pt>
                <c:pt idx="17843">
                  <c:v>59.643333333333331</c:v>
                </c:pt>
                <c:pt idx="17844">
                  <c:v>59.646666666666526</c:v>
                </c:pt>
                <c:pt idx="17845">
                  <c:v>59.65</c:v>
                </c:pt>
                <c:pt idx="17846">
                  <c:v>59.653333333333336</c:v>
                </c:pt>
                <c:pt idx="17847">
                  <c:v>59.65666666666651</c:v>
                </c:pt>
                <c:pt idx="17848">
                  <c:v>59.660000000000011</c:v>
                </c:pt>
                <c:pt idx="17849">
                  <c:v>59.663333333333362</c:v>
                </c:pt>
                <c:pt idx="17850">
                  <c:v>59.666666666666551</c:v>
                </c:pt>
                <c:pt idx="17851">
                  <c:v>59.67</c:v>
                </c:pt>
                <c:pt idx="17852">
                  <c:v>59.673333333333332</c:v>
                </c:pt>
                <c:pt idx="17853">
                  <c:v>59.676666666666542</c:v>
                </c:pt>
                <c:pt idx="17854">
                  <c:v>59.68</c:v>
                </c:pt>
                <c:pt idx="17855">
                  <c:v>59.68333333333333</c:v>
                </c:pt>
                <c:pt idx="17856">
                  <c:v>59.686666666666511</c:v>
                </c:pt>
                <c:pt idx="17857">
                  <c:v>59.690000000000012</c:v>
                </c:pt>
                <c:pt idx="17858">
                  <c:v>59.693333333333392</c:v>
                </c:pt>
                <c:pt idx="17859">
                  <c:v>59.696666666666559</c:v>
                </c:pt>
                <c:pt idx="17860">
                  <c:v>59.7</c:v>
                </c:pt>
                <c:pt idx="17861">
                  <c:v>59.703333333333333</c:v>
                </c:pt>
                <c:pt idx="17862">
                  <c:v>59.706666666666543</c:v>
                </c:pt>
                <c:pt idx="17863">
                  <c:v>59.71</c:v>
                </c:pt>
                <c:pt idx="17864">
                  <c:v>59.713333333333331</c:v>
                </c:pt>
                <c:pt idx="17865">
                  <c:v>59.716666666666526</c:v>
                </c:pt>
                <c:pt idx="17866">
                  <c:v>59.720000000000013</c:v>
                </c:pt>
                <c:pt idx="17867">
                  <c:v>59.723333333333393</c:v>
                </c:pt>
                <c:pt idx="17868">
                  <c:v>59.726666666666567</c:v>
                </c:pt>
                <c:pt idx="17869">
                  <c:v>59.730000000000011</c:v>
                </c:pt>
                <c:pt idx="17870">
                  <c:v>59.733333333333363</c:v>
                </c:pt>
                <c:pt idx="17871">
                  <c:v>59.736666666666558</c:v>
                </c:pt>
                <c:pt idx="17872">
                  <c:v>59.74</c:v>
                </c:pt>
                <c:pt idx="17873">
                  <c:v>59.743333333333332</c:v>
                </c:pt>
                <c:pt idx="17874">
                  <c:v>59.746666666666542</c:v>
                </c:pt>
                <c:pt idx="17875">
                  <c:v>59.75</c:v>
                </c:pt>
                <c:pt idx="17876">
                  <c:v>59.75333333333333</c:v>
                </c:pt>
                <c:pt idx="17877">
                  <c:v>59.756666666666526</c:v>
                </c:pt>
                <c:pt idx="17878">
                  <c:v>59.760000000000012</c:v>
                </c:pt>
                <c:pt idx="17879">
                  <c:v>59.763333333333392</c:v>
                </c:pt>
                <c:pt idx="17880">
                  <c:v>59.766666666666559</c:v>
                </c:pt>
                <c:pt idx="17881">
                  <c:v>59.77</c:v>
                </c:pt>
                <c:pt idx="17882">
                  <c:v>59.773333333333333</c:v>
                </c:pt>
                <c:pt idx="17883">
                  <c:v>59.77666666666655</c:v>
                </c:pt>
                <c:pt idx="17884">
                  <c:v>59.78</c:v>
                </c:pt>
                <c:pt idx="17885">
                  <c:v>59.783333333333331</c:v>
                </c:pt>
                <c:pt idx="17886">
                  <c:v>59.786666666666527</c:v>
                </c:pt>
                <c:pt idx="17887">
                  <c:v>59.790000000000013</c:v>
                </c:pt>
                <c:pt idx="17888">
                  <c:v>59.793333333333401</c:v>
                </c:pt>
                <c:pt idx="17889">
                  <c:v>59.796666666666567</c:v>
                </c:pt>
                <c:pt idx="17890">
                  <c:v>59.8</c:v>
                </c:pt>
                <c:pt idx="17891">
                  <c:v>59.803333333333335</c:v>
                </c:pt>
                <c:pt idx="17892">
                  <c:v>59.806666666666509</c:v>
                </c:pt>
                <c:pt idx="17893">
                  <c:v>59.81</c:v>
                </c:pt>
                <c:pt idx="17894">
                  <c:v>59.813333333333325</c:v>
                </c:pt>
                <c:pt idx="17895">
                  <c:v>59.816666666666492</c:v>
                </c:pt>
                <c:pt idx="17896">
                  <c:v>59.82</c:v>
                </c:pt>
                <c:pt idx="17897">
                  <c:v>59.823333333333331</c:v>
                </c:pt>
                <c:pt idx="17898">
                  <c:v>59.826666666666526</c:v>
                </c:pt>
                <c:pt idx="17899">
                  <c:v>59.83</c:v>
                </c:pt>
                <c:pt idx="17900">
                  <c:v>59.833333333333336</c:v>
                </c:pt>
                <c:pt idx="17901">
                  <c:v>59.83666666666651</c:v>
                </c:pt>
                <c:pt idx="17902">
                  <c:v>59.84</c:v>
                </c:pt>
                <c:pt idx="17903">
                  <c:v>59.843333333333334</c:v>
                </c:pt>
                <c:pt idx="17904">
                  <c:v>59.846666666666493</c:v>
                </c:pt>
                <c:pt idx="17905">
                  <c:v>59.85</c:v>
                </c:pt>
                <c:pt idx="17906">
                  <c:v>59.853333333333325</c:v>
                </c:pt>
                <c:pt idx="17907">
                  <c:v>59.856666666666484</c:v>
                </c:pt>
                <c:pt idx="17908">
                  <c:v>59.86</c:v>
                </c:pt>
                <c:pt idx="17909">
                  <c:v>59.863333333333337</c:v>
                </c:pt>
                <c:pt idx="17910">
                  <c:v>59.866666666666511</c:v>
                </c:pt>
                <c:pt idx="17911">
                  <c:v>59.87</c:v>
                </c:pt>
                <c:pt idx="17912">
                  <c:v>59.873333333333335</c:v>
                </c:pt>
                <c:pt idx="17913">
                  <c:v>59.876666666666509</c:v>
                </c:pt>
                <c:pt idx="17914">
                  <c:v>59.88</c:v>
                </c:pt>
                <c:pt idx="17915">
                  <c:v>59.883333333333326</c:v>
                </c:pt>
                <c:pt idx="17916">
                  <c:v>59.886666666666478</c:v>
                </c:pt>
                <c:pt idx="17917">
                  <c:v>59.89</c:v>
                </c:pt>
                <c:pt idx="17918">
                  <c:v>59.893333333333331</c:v>
                </c:pt>
                <c:pt idx="17919">
                  <c:v>59.896666666666526</c:v>
                </c:pt>
                <c:pt idx="17920">
                  <c:v>59.9</c:v>
                </c:pt>
                <c:pt idx="17921">
                  <c:v>59.903333333333336</c:v>
                </c:pt>
                <c:pt idx="17922">
                  <c:v>59.90666666666651</c:v>
                </c:pt>
                <c:pt idx="17923">
                  <c:v>59.91</c:v>
                </c:pt>
                <c:pt idx="17924">
                  <c:v>59.913333333333334</c:v>
                </c:pt>
                <c:pt idx="17925">
                  <c:v>59.916666666666494</c:v>
                </c:pt>
                <c:pt idx="17926">
                  <c:v>59.92</c:v>
                </c:pt>
                <c:pt idx="17927">
                  <c:v>59.923333333333332</c:v>
                </c:pt>
                <c:pt idx="17928">
                  <c:v>59.926666666666542</c:v>
                </c:pt>
                <c:pt idx="17929">
                  <c:v>59.93</c:v>
                </c:pt>
                <c:pt idx="17930">
                  <c:v>59.93333333333333</c:v>
                </c:pt>
                <c:pt idx="17931">
                  <c:v>59.936666666666511</c:v>
                </c:pt>
                <c:pt idx="17932">
                  <c:v>59.94</c:v>
                </c:pt>
                <c:pt idx="17933">
                  <c:v>59.943333333333335</c:v>
                </c:pt>
                <c:pt idx="17934">
                  <c:v>59.946666666666509</c:v>
                </c:pt>
                <c:pt idx="17935">
                  <c:v>59.95</c:v>
                </c:pt>
                <c:pt idx="17936">
                  <c:v>59.953333333333326</c:v>
                </c:pt>
                <c:pt idx="17937">
                  <c:v>59.956666666666486</c:v>
                </c:pt>
                <c:pt idx="17938">
                  <c:v>59.96</c:v>
                </c:pt>
                <c:pt idx="17939">
                  <c:v>59.963333333333331</c:v>
                </c:pt>
                <c:pt idx="17940">
                  <c:v>59.966666666666526</c:v>
                </c:pt>
                <c:pt idx="17941">
                  <c:v>59.97</c:v>
                </c:pt>
                <c:pt idx="17942">
                  <c:v>59.973333333333336</c:v>
                </c:pt>
                <c:pt idx="17943">
                  <c:v>59.97666666666651</c:v>
                </c:pt>
                <c:pt idx="17944">
                  <c:v>59.98</c:v>
                </c:pt>
                <c:pt idx="17945">
                  <c:v>59.983333333333334</c:v>
                </c:pt>
                <c:pt idx="17946">
                  <c:v>59.986666666666494</c:v>
                </c:pt>
                <c:pt idx="17947">
                  <c:v>59.99</c:v>
                </c:pt>
                <c:pt idx="17948">
                  <c:v>59.993333333333332</c:v>
                </c:pt>
                <c:pt idx="17949">
                  <c:v>59.996666666666542</c:v>
                </c:pt>
                <c:pt idx="17950">
                  <c:v>60</c:v>
                </c:pt>
                <c:pt idx="17951">
                  <c:v>60.00333333333333</c:v>
                </c:pt>
                <c:pt idx="17952">
                  <c:v>60.006666666666526</c:v>
                </c:pt>
                <c:pt idx="17953">
                  <c:v>60.01</c:v>
                </c:pt>
                <c:pt idx="17954">
                  <c:v>60.013333333333335</c:v>
                </c:pt>
                <c:pt idx="17955">
                  <c:v>60.016666666666509</c:v>
                </c:pt>
                <c:pt idx="17956">
                  <c:v>60.02</c:v>
                </c:pt>
                <c:pt idx="17957">
                  <c:v>60.023333333333333</c:v>
                </c:pt>
                <c:pt idx="17958">
                  <c:v>60.02666666666655</c:v>
                </c:pt>
                <c:pt idx="17959">
                  <c:v>60.03</c:v>
                </c:pt>
                <c:pt idx="17960">
                  <c:v>60.033333333333331</c:v>
                </c:pt>
                <c:pt idx="17961">
                  <c:v>60.036666666666527</c:v>
                </c:pt>
                <c:pt idx="17962">
                  <c:v>60.04</c:v>
                </c:pt>
                <c:pt idx="17963">
                  <c:v>60.043333333333337</c:v>
                </c:pt>
                <c:pt idx="17964">
                  <c:v>60.046666666666511</c:v>
                </c:pt>
                <c:pt idx="17965">
                  <c:v>60.05</c:v>
                </c:pt>
                <c:pt idx="17966">
                  <c:v>60.053333333333335</c:v>
                </c:pt>
                <c:pt idx="17967">
                  <c:v>60.056666666666509</c:v>
                </c:pt>
                <c:pt idx="17968">
                  <c:v>60.06</c:v>
                </c:pt>
                <c:pt idx="17969">
                  <c:v>60.063333333333333</c:v>
                </c:pt>
                <c:pt idx="17970">
                  <c:v>60.066666666666542</c:v>
                </c:pt>
                <c:pt idx="17971">
                  <c:v>60.07</c:v>
                </c:pt>
                <c:pt idx="17972">
                  <c:v>60.073333333333331</c:v>
                </c:pt>
                <c:pt idx="17973">
                  <c:v>60.076666666666526</c:v>
                </c:pt>
                <c:pt idx="17974">
                  <c:v>60.08</c:v>
                </c:pt>
                <c:pt idx="17975">
                  <c:v>60.083333333333336</c:v>
                </c:pt>
                <c:pt idx="17976">
                  <c:v>60.08666666666651</c:v>
                </c:pt>
                <c:pt idx="17977">
                  <c:v>60.09</c:v>
                </c:pt>
                <c:pt idx="17978">
                  <c:v>60.093333333333362</c:v>
                </c:pt>
                <c:pt idx="17979">
                  <c:v>60.09666666666655</c:v>
                </c:pt>
                <c:pt idx="17980">
                  <c:v>60.1</c:v>
                </c:pt>
                <c:pt idx="17981">
                  <c:v>60.103333333333332</c:v>
                </c:pt>
                <c:pt idx="17982">
                  <c:v>60.106666666666541</c:v>
                </c:pt>
                <c:pt idx="17983">
                  <c:v>60.11</c:v>
                </c:pt>
                <c:pt idx="17984">
                  <c:v>60.113333333333337</c:v>
                </c:pt>
                <c:pt idx="17985">
                  <c:v>60.116666666666511</c:v>
                </c:pt>
                <c:pt idx="17986">
                  <c:v>60.120000000000012</c:v>
                </c:pt>
                <c:pt idx="17987">
                  <c:v>60.123333333333363</c:v>
                </c:pt>
                <c:pt idx="17988">
                  <c:v>60.126666666666559</c:v>
                </c:pt>
                <c:pt idx="17989">
                  <c:v>60.13</c:v>
                </c:pt>
                <c:pt idx="17990">
                  <c:v>60.133333333333333</c:v>
                </c:pt>
                <c:pt idx="17991">
                  <c:v>60.136666666666535</c:v>
                </c:pt>
                <c:pt idx="17992">
                  <c:v>60.14</c:v>
                </c:pt>
                <c:pt idx="17993">
                  <c:v>60.143333333333331</c:v>
                </c:pt>
                <c:pt idx="17994">
                  <c:v>60.146666666666526</c:v>
                </c:pt>
                <c:pt idx="17995">
                  <c:v>60.15</c:v>
                </c:pt>
                <c:pt idx="17996">
                  <c:v>60.153333333333336</c:v>
                </c:pt>
                <c:pt idx="17997">
                  <c:v>60.15666666666651</c:v>
                </c:pt>
                <c:pt idx="17998">
                  <c:v>60.160000000000011</c:v>
                </c:pt>
                <c:pt idx="17999">
                  <c:v>60.163333333333362</c:v>
                </c:pt>
                <c:pt idx="18000">
                  <c:v>60.166666666666551</c:v>
                </c:pt>
                <c:pt idx="18001">
                  <c:v>60.17</c:v>
                </c:pt>
                <c:pt idx="18002">
                  <c:v>60.173333333333332</c:v>
                </c:pt>
                <c:pt idx="18003">
                  <c:v>60.176666666666542</c:v>
                </c:pt>
                <c:pt idx="18004">
                  <c:v>60.18</c:v>
                </c:pt>
                <c:pt idx="18005">
                  <c:v>60.18333333333333</c:v>
                </c:pt>
                <c:pt idx="18006">
                  <c:v>60.186666666666511</c:v>
                </c:pt>
                <c:pt idx="18007">
                  <c:v>60.190000000000012</c:v>
                </c:pt>
                <c:pt idx="18008">
                  <c:v>60.193333333333392</c:v>
                </c:pt>
                <c:pt idx="18009">
                  <c:v>60.196666666666559</c:v>
                </c:pt>
                <c:pt idx="18010">
                  <c:v>60.2</c:v>
                </c:pt>
                <c:pt idx="18011">
                  <c:v>60.203333333333333</c:v>
                </c:pt>
                <c:pt idx="18012">
                  <c:v>60.206666666666543</c:v>
                </c:pt>
                <c:pt idx="18013">
                  <c:v>60.21</c:v>
                </c:pt>
                <c:pt idx="18014">
                  <c:v>60.213333333333331</c:v>
                </c:pt>
                <c:pt idx="18015">
                  <c:v>60.216666666666526</c:v>
                </c:pt>
                <c:pt idx="18016">
                  <c:v>60.220000000000013</c:v>
                </c:pt>
                <c:pt idx="18017">
                  <c:v>60.223333333333393</c:v>
                </c:pt>
                <c:pt idx="18018">
                  <c:v>60.226666666666567</c:v>
                </c:pt>
                <c:pt idx="18019">
                  <c:v>60.230000000000011</c:v>
                </c:pt>
                <c:pt idx="18020">
                  <c:v>60.233333333333363</c:v>
                </c:pt>
                <c:pt idx="18021">
                  <c:v>60.236666666666558</c:v>
                </c:pt>
                <c:pt idx="18022">
                  <c:v>60.24</c:v>
                </c:pt>
                <c:pt idx="18023">
                  <c:v>60.243333333333332</c:v>
                </c:pt>
                <c:pt idx="18024">
                  <c:v>60.246666666666542</c:v>
                </c:pt>
                <c:pt idx="18025">
                  <c:v>60.25</c:v>
                </c:pt>
                <c:pt idx="18026">
                  <c:v>60.25333333333333</c:v>
                </c:pt>
                <c:pt idx="18027">
                  <c:v>60.256666666666526</c:v>
                </c:pt>
                <c:pt idx="18028">
                  <c:v>60.260000000000012</c:v>
                </c:pt>
                <c:pt idx="18029">
                  <c:v>60.263333333333392</c:v>
                </c:pt>
                <c:pt idx="18030">
                  <c:v>60.266666666666559</c:v>
                </c:pt>
                <c:pt idx="18031">
                  <c:v>60.27</c:v>
                </c:pt>
                <c:pt idx="18032">
                  <c:v>60.273333333333333</c:v>
                </c:pt>
                <c:pt idx="18033">
                  <c:v>60.27666666666655</c:v>
                </c:pt>
                <c:pt idx="18034">
                  <c:v>60.28</c:v>
                </c:pt>
                <c:pt idx="18035">
                  <c:v>60.283333333333331</c:v>
                </c:pt>
                <c:pt idx="18036">
                  <c:v>60.286666666666527</c:v>
                </c:pt>
                <c:pt idx="18037">
                  <c:v>60.290000000000013</c:v>
                </c:pt>
                <c:pt idx="18038">
                  <c:v>60.293333333333401</c:v>
                </c:pt>
                <c:pt idx="18039">
                  <c:v>60.296666666666567</c:v>
                </c:pt>
                <c:pt idx="18040">
                  <c:v>60.3</c:v>
                </c:pt>
                <c:pt idx="18041">
                  <c:v>60.303333333333335</c:v>
                </c:pt>
                <c:pt idx="18042">
                  <c:v>60.306666666666509</c:v>
                </c:pt>
                <c:pt idx="18043">
                  <c:v>60.31</c:v>
                </c:pt>
                <c:pt idx="18044">
                  <c:v>60.313333333333325</c:v>
                </c:pt>
                <c:pt idx="18045">
                  <c:v>60.316666666666492</c:v>
                </c:pt>
                <c:pt idx="18046">
                  <c:v>60.32</c:v>
                </c:pt>
                <c:pt idx="18047">
                  <c:v>60.323333333333331</c:v>
                </c:pt>
                <c:pt idx="18048">
                  <c:v>60.326666666666526</c:v>
                </c:pt>
                <c:pt idx="18049">
                  <c:v>60.33</c:v>
                </c:pt>
                <c:pt idx="18050">
                  <c:v>60.333333333333336</c:v>
                </c:pt>
                <c:pt idx="18051">
                  <c:v>60.33666666666651</c:v>
                </c:pt>
                <c:pt idx="18052">
                  <c:v>60.34</c:v>
                </c:pt>
                <c:pt idx="18053">
                  <c:v>60.343333333333334</c:v>
                </c:pt>
                <c:pt idx="18054">
                  <c:v>60.346666666666493</c:v>
                </c:pt>
                <c:pt idx="18055">
                  <c:v>60.35</c:v>
                </c:pt>
                <c:pt idx="18056">
                  <c:v>60.353333333333325</c:v>
                </c:pt>
                <c:pt idx="18057">
                  <c:v>60.356666666666484</c:v>
                </c:pt>
                <c:pt idx="18058">
                  <c:v>60.36</c:v>
                </c:pt>
                <c:pt idx="18059">
                  <c:v>60.363333333333337</c:v>
                </c:pt>
                <c:pt idx="18060">
                  <c:v>60.366666666666511</c:v>
                </c:pt>
                <c:pt idx="18061">
                  <c:v>60.37</c:v>
                </c:pt>
                <c:pt idx="18062">
                  <c:v>60.373333333333335</c:v>
                </c:pt>
                <c:pt idx="18063">
                  <c:v>60.376666666666509</c:v>
                </c:pt>
                <c:pt idx="18064">
                  <c:v>60.38</c:v>
                </c:pt>
                <c:pt idx="18065">
                  <c:v>60.383333333333326</c:v>
                </c:pt>
                <c:pt idx="18066">
                  <c:v>60.386666666666478</c:v>
                </c:pt>
                <c:pt idx="18067">
                  <c:v>60.39</c:v>
                </c:pt>
                <c:pt idx="18068">
                  <c:v>60.393333333333331</c:v>
                </c:pt>
                <c:pt idx="18069">
                  <c:v>60.396666666666526</c:v>
                </c:pt>
                <c:pt idx="18070">
                  <c:v>60.4</c:v>
                </c:pt>
                <c:pt idx="18071">
                  <c:v>60.403333333333336</c:v>
                </c:pt>
                <c:pt idx="18072">
                  <c:v>60.40666666666651</c:v>
                </c:pt>
                <c:pt idx="18073">
                  <c:v>60.41</c:v>
                </c:pt>
                <c:pt idx="18074">
                  <c:v>60.413333333333334</c:v>
                </c:pt>
                <c:pt idx="18075">
                  <c:v>60.416666666666494</c:v>
                </c:pt>
                <c:pt idx="18076">
                  <c:v>60.42</c:v>
                </c:pt>
                <c:pt idx="18077">
                  <c:v>60.423333333333332</c:v>
                </c:pt>
                <c:pt idx="18078">
                  <c:v>60.426666666666542</c:v>
                </c:pt>
                <c:pt idx="18079">
                  <c:v>60.43</c:v>
                </c:pt>
                <c:pt idx="18080">
                  <c:v>60.43333333333333</c:v>
                </c:pt>
                <c:pt idx="18081">
                  <c:v>60.436666666666511</c:v>
                </c:pt>
                <c:pt idx="18082">
                  <c:v>60.44</c:v>
                </c:pt>
                <c:pt idx="18083">
                  <c:v>60.443333333333335</c:v>
                </c:pt>
                <c:pt idx="18084">
                  <c:v>60.446666666666509</c:v>
                </c:pt>
                <c:pt idx="18085">
                  <c:v>60.45</c:v>
                </c:pt>
                <c:pt idx="18086">
                  <c:v>60.453333333333326</c:v>
                </c:pt>
                <c:pt idx="18087">
                  <c:v>60.456666666666486</c:v>
                </c:pt>
                <c:pt idx="18088">
                  <c:v>60.46</c:v>
                </c:pt>
                <c:pt idx="18089">
                  <c:v>60.463333333333331</c:v>
                </c:pt>
                <c:pt idx="18090">
                  <c:v>60.466666666666526</c:v>
                </c:pt>
                <c:pt idx="18091">
                  <c:v>60.47</c:v>
                </c:pt>
                <c:pt idx="18092">
                  <c:v>60.473333333333336</c:v>
                </c:pt>
                <c:pt idx="18093">
                  <c:v>60.47666666666651</c:v>
                </c:pt>
                <c:pt idx="18094">
                  <c:v>60.48</c:v>
                </c:pt>
                <c:pt idx="18095">
                  <c:v>60.483333333333334</c:v>
                </c:pt>
                <c:pt idx="18096">
                  <c:v>60.486666666666494</c:v>
                </c:pt>
                <c:pt idx="18097">
                  <c:v>60.49</c:v>
                </c:pt>
                <c:pt idx="18098">
                  <c:v>60.493333333333332</c:v>
                </c:pt>
                <c:pt idx="18099">
                  <c:v>60.496666666666542</c:v>
                </c:pt>
                <c:pt idx="18100">
                  <c:v>60.5</c:v>
                </c:pt>
                <c:pt idx="18101">
                  <c:v>60.50333333333333</c:v>
                </c:pt>
                <c:pt idx="18102">
                  <c:v>60.506666666666526</c:v>
                </c:pt>
                <c:pt idx="18103">
                  <c:v>60.51</c:v>
                </c:pt>
                <c:pt idx="18104">
                  <c:v>60.513333333333335</c:v>
                </c:pt>
                <c:pt idx="18105">
                  <c:v>60.516666666666509</c:v>
                </c:pt>
                <c:pt idx="18106">
                  <c:v>60.52</c:v>
                </c:pt>
                <c:pt idx="18107">
                  <c:v>60.523333333333333</c:v>
                </c:pt>
                <c:pt idx="18108">
                  <c:v>60.52666666666655</c:v>
                </c:pt>
                <c:pt idx="18109">
                  <c:v>60.53</c:v>
                </c:pt>
                <c:pt idx="18110">
                  <c:v>60.533333333333331</c:v>
                </c:pt>
                <c:pt idx="18111">
                  <c:v>60.536666666666527</c:v>
                </c:pt>
                <c:pt idx="18112">
                  <c:v>60.54</c:v>
                </c:pt>
                <c:pt idx="18113">
                  <c:v>60.543333333333337</c:v>
                </c:pt>
                <c:pt idx="18114">
                  <c:v>60.546666666666511</c:v>
                </c:pt>
                <c:pt idx="18115">
                  <c:v>60.55</c:v>
                </c:pt>
                <c:pt idx="18116">
                  <c:v>60.553333333333335</c:v>
                </c:pt>
                <c:pt idx="18117">
                  <c:v>60.556666666666509</c:v>
                </c:pt>
                <c:pt idx="18118">
                  <c:v>60.56</c:v>
                </c:pt>
                <c:pt idx="18119">
                  <c:v>60.563333333333333</c:v>
                </c:pt>
                <c:pt idx="18120">
                  <c:v>60.566666666666542</c:v>
                </c:pt>
                <c:pt idx="18121">
                  <c:v>60.57</c:v>
                </c:pt>
                <c:pt idx="18122">
                  <c:v>60.573333333333331</c:v>
                </c:pt>
                <c:pt idx="18123">
                  <c:v>60.576666666666526</c:v>
                </c:pt>
                <c:pt idx="18124">
                  <c:v>60.58</c:v>
                </c:pt>
                <c:pt idx="18125">
                  <c:v>60.583333333333336</c:v>
                </c:pt>
                <c:pt idx="18126">
                  <c:v>60.58666666666651</c:v>
                </c:pt>
                <c:pt idx="18127">
                  <c:v>60.59</c:v>
                </c:pt>
                <c:pt idx="18128">
                  <c:v>60.593333333333362</c:v>
                </c:pt>
                <c:pt idx="18129">
                  <c:v>60.59666666666655</c:v>
                </c:pt>
                <c:pt idx="18130">
                  <c:v>60.6</c:v>
                </c:pt>
                <c:pt idx="18131">
                  <c:v>60.603333333333332</c:v>
                </c:pt>
                <c:pt idx="18132">
                  <c:v>60.606666666666541</c:v>
                </c:pt>
                <c:pt idx="18133">
                  <c:v>60.61</c:v>
                </c:pt>
                <c:pt idx="18134">
                  <c:v>60.613333333333337</c:v>
                </c:pt>
                <c:pt idx="18135">
                  <c:v>60.616666666666511</c:v>
                </c:pt>
                <c:pt idx="18136">
                  <c:v>60.620000000000012</c:v>
                </c:pt>
                <c:pt idx="18137">
                  <c:v>60.623333333333363</c:v>
                </c:pt>
                <c:pt idx="18138">
                  <c:v>60.626666666666559</c:v>
                </c:pt>
                <c:pt idx="18139">
                  <c:v>60.63</c:v>
                </c:pt>
                <c:pt idx="18140">
                  <c:v>60.633333333333333</c:v>
                </c:pt>
                <c:pt idx="18141">
                  <c:v>60.636666666666535</c:v>
                </c:pt>
                <c:pt idx="18142">
                  <c:v>60.64</c:v>
                </c:pt>
                <c:pt idx="18143">
                  <c:v>60.643333333333331</c:v>
                </c:pt>
                <c:pt idx="18144">
                  <c:v>60.646666666666526</c:v>
                </c:pt>
                <c:pt idx="18145">
                  <c:v>60.65</c:v>
                </c:pt>
                <c:pt idx="18146">
                  <c:v>60.653333333333336</c:v>
                </c:pt>
                <c:pt idx="18147">
                  <c:v>60.65666666666651</c:v>
                </c:pt>
                <c:pt idx="18148">
                  <c:v>60.660000000000011</c:v>
                </c:pt>
                <c:pt idx="18149">
                  <c:v>60.663333333333362</c:v>
                </c:pt>
                <c:pt idx="18150">
                  <c:v>60.666666666666551</c:v>
                </c:pt>
                <c:pt idx="18151">
                  <c:v>60.67</c:v>
                </c:pt>
                <c:pt idx="18152">
                  <c:v>60.673333333333332</c:v>
                </c:pt>
                <c:pt idx="18153">
                  <c:v>60.676666666666542</c:v>
                </c:pt>
                <c:pt idx="18154">
                  <c:v>60.68</c:v>
                </c:pt>
                <c:pt idx="18155">
                  <c:v>60.68333333333333</c:v>
                </c:pt>
                <c:pt idx="18156">
                  <c:v>60.686666666666511</c:v>
                </c:pt>
                <c:pt idx="18157">
                  <c:v>60.690000000000012</c:v>
                </c:pt>
                <c:pt idx="18158">
                  <c:v>60.693333333333392</c:v>
                </c:pt>
                <c:pt idx="18159">
                  <c:v>60.696666666666559</c:v>
                </c:pt>
                <c:pt idx="18160">
                  <c:v>60.7</c:v>
                </c:pt>
                <c:pt idx="18161">
                  <c:v>60.703333333333333</c:v>
                </c:pt>
                <c:pt idx="18162">
                  <c:v>60.706666666666543</c:v>
                </c:pt>
                <c:pt idx="18163">
                  <c:v>60.71</c:v>
                </c:pt>
                <c:pt idx="18164">
                  <c:v>60.713333333333331</c:v>
                </c:pt>
                <c:pt idx="18165">
                  <c:v>60.716666666666526</c:v>
                </c:pt>
                <c:pt idx="18166">
                  <c:v>60.720000000000013</c:v>
                </c:pt>
                <c:pt idx="18167">
                  <c:v>60.723333333333393</c:v>
                </c:pt>
                <c:pt idx="18168">
                  <c:v>60.726666666666567</c:v>
                </c:pt>
                <c:pt idx="18169">
                  <c:v>60.730000000000011</c:v>
                </c:pt>
                <c:pt idx="18170">
                  <c:v>60.733333333333363</c:v>
                </c:pt>
                <c:pt idx="18171">
                  <c:v>60.736666666666558</c:v>
                </c:pt>
                <c:pt idx="18172">
                  <c:v>60.74</c:v>
                </c:pt>
                <c:pt idx="18173">
                  <c:v>60.743333333333332</c:v>
                </c:pt>
                <c:pt idx="18174">
                  <c:v>60.746666666666542</c:v>
                </c:pt>
                <c:pt idx="18175">
                  <c:v>60.75</c:v>
                </c:pt>
                <c:pt idx="18176">
                  <c:v>60.75333333333333</c:v>
                </c:pt>
                <c:pt idx="18177">
                  <c:v>60.756666666666526</c:v>
                </c:pt>
                <c:pt idx="18178">
                  <c:v>60.760000000000012</c:v>
                </c:pt>
                <c:pt idx="18179">
                  <c:v>60.763333333333392</c:v>
                </c:pt>
                <c:pt idx="18180">
                  <c:v>60.766666666666559</c:v>
                </c:pt>
                <c:pt idx="18181">
                  <c:v>60.77</c:v>
                </c:pt>
                <c:pt idx="18182">
                  <c:v>60.773333333333333</c:v>
                </c:pt>
                <c:pt idx="18183">
                  <c:v>60.77666666666655</c:v>
                </c:pt>
                <c:pt idx="18184">
                  <c:v>60.78</c:v>
                </c:pt>
                <c:pt idx="18185">
                  <c:v>60.783333333333331</c:v>
                </c:pt>
                <c:pt idx="18186">
                  <c:v>60.786666666666527</c:v>
                </c:pt>
                <c:pt idx="18187">
                  <c:v>60.790000000000013</c:v>
                </c:pt>
                <c:pt idx="18188">
                  <c:v>60.793333333333401</c:v>
                </c:pt>
                <c:pt idx="18189">
                  <c:v>60.796666666666567</c:v>
                </c:pt>
                <c:pt idx="18190">
                  <c:v>60.8</c:v>
                </c:pt>
                <c:pt idx="18191">
                  <c:v>60.803333333333335</c:v>
                </c:pt>
                <c:pt idx="18192">
                  <c:v>60.806666666666509</c:v>
                </c:pt>
                <c:pt idx="18193">
                  <c:v>60.81</c:v>
                </c:pt>
                <c:pt idx="18194">
                  <c:v>60.813333333333325</c:v>
                </c:pt>
                <c:pt idx="18195">
                  <c:v>60.816666666666492</c:v>
                </c:pt>
                <c:pt idx="18196">
                  <c:v>60.82</c:v>
                </c:pt>
                <c:pt idx="18197">
                  <c:v>60.823333333333331</c:v>
                </c:pt>
                <c:pt idx="18198">
                  <c:v>60.826666666666526</c:v>
                </c:pt>
                <c:pt idx="18199">
                  <c:v>60.83</c:v>
                </c:pt>
                <c:pt idx="18200">
                  <c:v>60.833333333333336</c:v>
                </c:pt>
                <c:pt idx="18201">
                  <c:v>60.83666666666651</c:v>
                </c:pt>
                <c:pt idx="18202">
                  <c:v>60.84</c:v>
                </c:pt>
                <c:pt idx="18203">
                  <c:v>60.843333333333334</c:v>
                </c:pt>
                <c:pt idx="18204">
                  <c:v>60.846666666666493</c:v>
                </c:pt>
                <c:pt idx="18205">
                  <c:v>60.85</c:v>
                </c:pt>
                <c:pt idx="18206">
                  <c:v>60.853333333333325</c:v>
                </c:pt>
                <c:pt idx="18207">
                  <c:v>60.856666666666484</c:v>
                </c:pt>
                <c:pt idx="18208">
                  <c:v>60.86</c:v>
                </c:pt>
                <c:pt idx="18209">
                  <c:v>60.863333333333337</c:v>
                </c:pt>
                <c:pt idx="18210">
                  <c:v>60.866666666666511</c:v>
                </c:pt>
                <c:pt idx="18211">
                  <c:v>60.87</c:v>
                </c:pt>
                <c:pt idx="18212">
                  <c:v>60.873333333333335</c:v>
                </c:pt>
                <c:pt idx="18213">
                  <c:v>60.876666666666509</c:v>
                </c:pt>
                <c:pt idx="18214">
                  <c:v>60.88</c:v>
                </c:pt>
                <c:pt idx="18215">
                  <c:v>60.883333333333326</c:v>
                </c:pt>
                <c:pt idx="18216">
                  <c:v>60.886666666666478</c:v>
                </c:pt>
                <c:pt idx="18217">
                  <c:v>60.89</c:v>
                </c:pt>
                <c:pt idx="18218">
                  <c:v>60.893333333333331</c:v>
                </c:pt>
                <c:pt idx="18219">
                  <c:v>60.896666666666526</c:v>
                </c:pt>
                <c:pt idx="18220">
                  <c:v>60.9</c:v>
                </c:pt>
                <c:pt idx="18221">
                  <c:v>60.903333333333336</c:v>
                </c:pt>
                <c:pt idx="18222">
                  <c:v>60.90666666666651</c:v>
                </c:pt>
                <c:pt idx="18223">
                  <c:v>60.91</c:v>
                </c:pt>
                <c:pt idx="18224">
                  <c:v>60.913333333333334</c:v>
                </c:pt>
                <c:pt idx="18225">
                  <c:v>60.916666666666494</c:v>
                </c:pt>
                <c:pt idx="18226">
                  <c:v>60.92</c:v>
                </c:pt>
                <c:pt idx="18227">
                  <c:v>60.923333333333332</c:v>
                </c:pt>
                <c:pt idx="18228">
                  <c:v>60.926666666666542</c:v>
                </c:pt>
                <c:pt idx="18229">
                  <c:v>60.93</c:v>
                </c:pt>
                <c:pt idx="18230">
                  <c:v>60.93333333333333</c:v>
                </c:pt>
                <c:pt idx="18231">
                  <c:v>60.936666666666511</c:v>
                </c:pt>
                <c:pt idx="18232">
                  <c:v>60.94</c:v>
                </c:pt>
                <c:pt idx="18233">
                  <c:v>60.943333333333335</c:v>
                </c:pt>
                <c:pt idx="18234">
                  <c:v>60.946666666666509</c:v>
                </c:pt>
                <c:pt idx="18235">
                  <c:v>60.95</c:v>
                </c:pt>
                <c:pt idx="18236">
                  <c:v>60.953333333333326</c:v>
                </c:pt>
                <c:pt idx="18237">
                  <c:v>60.956666666666486</c:v>
                </c:pt>
                <c:pt idx="18238">
                  <c:v>60.96</c:v>
                </c:pt>
                <c:pt idx="18239">
                  <c:v>60.963333333333331</c:v>
                </c:pt>
                <c:pt idx="18240">
                  <c:v>60.966666666666526</c:v>
                </c:pt>
                <c:pt idx="18241">
                  <c:v>60.97</c:v>
                </c:pt>
                <c:pt idx="18242">
                  <c:v>60.973333333333336</c:v>
                </c:pt>
                <c:pt idx="18243">
                  <c:v>60.97666666666651</c:v>
                </c:pt>
                <c:pt idx="18244">
                  <c:v>60.98</c:v>
                </c:pt>
                <c:pt idx="18245">
                  <c:v>60.983333333333334</c:v>
                </c:pt>
                <c:pt idx="18246">
                  <c:v>60.986666666666494</c:v>
                </c:pt>
                <c:pt idx="18247">
                  <c:v>60.99</c:v>
                </c:pt>
                <c:pt idx="18248">
                  <c:v>60.993333333333332</c:v>
                </c:pt>
                <c:pt idx="18249">
                  <c:v>60.996666666666542</c:v>
                </c:pt>
                <c:pt idx="18250">
                  <c:v>61</c:v>
                </c:pt>
                <c:pt idx="18251">
                  <c:v>61.00333333333333</c:v>
                </c:pt>
                <c:pt idx="18252">
                  <c:v>61.006666666666526</c:v>
                </c:pt>
                <c:pt idx="18253">
                  <c:v>61.01</c:v>
                </c:pt>
                <c:pt idx="18254">
                  <c:v>61.013333333333335</c:v>
                </c:pt>
                <c:pt idx="18255">
                  <c:v>61.016666666666509</c:v>
                </c:pt>
                <c:pt idx="18256">
                  <c:v>61.02</c:v>
                </c:pt>
                <c:pt idx="18257">
                  <c:v>61.023333333333333</c:v>
                </c:pt>
                <c:pt idx="18258">
                  <c:v>61.02666666666655</c:v>
                </c:pt>
                <c:pt idx="18259">
                  <c:v>61.03</c:v>
                </c:pt>
                <c:pt idx="18260">
                  <c:v>61.033333333333331</c:v>
                </c:pt>
                <c:pt idx="18261">
                  <c:v>61.036666666666527</c:v>
                </c:pt>
                <c:pt idx="18262">
                  <c:v>61.04</c:v>
                </c:pt>
                <c:pt idx="18263">
                  <c:v>61.043333333333337</c:v>
                </c:pt>
                <c:pt idx="18264">
                  <c:v>61.046666666666511</c:v>
                </c:pt>
                <c:pt idx="18265">
                  <c:v>61.05</c:v>
                </c:pt>
                <c:pt idx="18266">
                  <c:v>61.053333333333335</c:v>
                </c:pt>
                <c:pt idx="18267">
                  <c:v>61.056666666666509</c:v>
                </c:pt>
                <c:pt idx="18268">
                  <c:v>61.06</c:v>
                </c:pt>
                <c:pt idx="18269">
                  <c:v>61.063333333333333</c:v>
                </c:pt>
                <c:pt idx="18270">
                  <c:v>61.066666666666542</c:v>
                </c:pt>
                <c:pt idx="18271">
                  <c:v>61.07</c:v>
                </c:pt>
                <c:pt idx="18272">
                  <c:v>61.073333333333331</c:v>
                </c:pt>
                <c:pt idx="18273">
                  <c:v>61.076666666666526</c:v>
                </c:pt>
                <c:pt idx="18274">
                  <c:v>61.08</c:v>
                </c:pt>
                <c:pt idx="18275">
                  <c:v>61.083333333333336</c:v>
                </c:pt>
                <c:pt idx="18276">
                  <c:v>61.08666666666651</c:v>
                </c:pt>
                <c:pt idx="18277">
                  <c:v>61.09</c:v>
                </c:pt>
                <c:pt idx="18278">
                  <c:v>61.093333333333362</c:v>
                </c:pt>
                <c:pt idx="18279">
                  <c:v>61.09666666666655</c:v>
                </c:pt>
                <c:pt idx="18280">
                  <c:v>61.1</c:v>
                </c:pt>
                <c:pt idx="18281">
                  <c:v>61.103333333333332</c:v>
                </c:pt>
                <c:pt idx="18282">
                  <c:v>61.106666666666541</c:v>
                </c:pt>
                <c:pt idx="18283">
                  <c:v>61.11</c:v>
                </c:pt>
                <c:pt idx="18284">
                  <c:v>61.113333333333337</c:v>
                </c:pt>
                <c:pt idx="18285">
                  <c:v>61.116666666666511</c:v>
                </c:pt>
                <c:pt idx="18286">
                  <c:v>61.120000000000012</c:v>
                </c:pt>
                <c:pt idx="18287">
                  <c:v>61.123333333333363</c:v>
                </c:pt>
                <c:pt idx="18288">
                  <c:v>61.126666666666559</c:v>
                </c:pt>
                <c:pt idx="18289">
                  <c:v>61.13</c:v>
                </c:pt>
                <c:pt idx="18290">
                  <c:v>61.133333333333333</c:v>
                </c:pt>
                <c:pt idx="18291">
                  <c:v>61.136666666666535</c:v>
                </c:pt>
                <c:pt idx="18292">
                  <c:v>61.14</c:v>
                </c:pt>
                <c:pt idx="18293">
                  <c:v>61.143333333333331</c:v>
                </c:pt>
                <c:pt idx="18294">
                  <c:v>61.146666666666526</c:v>
                </c:pt>
                <c:pt idx="18295">
                  <c:v>61.15</c:v>
                </c:pt>
                <c:pt idx="18296">
                  <c:v>61.153333333333336</c:v>
                </c:pt>
                <c:pt idx="18297">
                  <c:v>61.15666666666651</c:v>
                </c:pt>
                <c:pt idx="18298">
                  <c:v>61.160000000000011</c:v>
                </c:pt>
                <c:pt idx="18299">
                  <c:v>61.163333333333362</c:v>
                </c:pt>
                <c:pt idx="18300">
                  <c:v>61.166666666666551</c:v>
                </c:pt>
                <c:pt idx="18301">
                  <c:v>61.17</c:v>
                </c:pt>
                <c:pt idx="18302">
                  <c:v>61.173333333333332</c:v>
                </c:pt>
                <c:pt idx="18303">
                  <c:v>61.176666666666542</c:v>
                </c:pt>
                <c:pt idx="18304">
                  <c:v>61.18</c:v>
                </c:pt>
                <c:pt idx="18305">
                  <c:v>61.18333333333333</c:v>
                </c:pt>
                <c:pt idx="18306">
                  <c:v>61.186666666666511</c:v>
                </c:pt>
                <c:pt idx="18307">
                  <c:v>61.190000000000012</c:v>
                </c:pt>
                <c:pt idx="18308">
                  <c:v>61.193333333333392</c:v>
                </c:pt>
                <c:pt idx="18309">
                  <c:v>61.196666666666559</c:v>
                </c:pt>
                <c:pt idx="18310">
                  <c:v>61.2</c:v>
                </c:pt>
                <c:pt idx="18311">
                  <c:v>61.203333333333333</c:v>
                </c:pt>
                <c:pt idx="18312">
                  <c:v>61.206666666666543</c:v>
                </c:pt>
                <c:pt idx="18313">
                  <c:v>61.21</c:v>
                </c:pt>
                <c:pt idx="18314">
                  <c:v>61.213333333333331</c:v>
                </c:pt>
                <c:pt idx="18315">
                  <c:v>61.216666666666526</c:v>
                </c:pt>
                <c:pt idx="18316">
                  <c:v>61.220000000000013</c:v>
                </c:pt>
                <c:pt idx="18317">
                  <c:v>61.223333333333393</c:v>
                </c:pt>
                <c:pt idx="18318">
                  <c:v>61.226666666666567</c:v>
                </c:pt>
                <c:pt idx="18319">
                  <c:v>61.230000000000011</c:v>
                </c:pt>
                <c:pt idx="18320">
                  <c:v>61.233333333333363</c:v>
                </c:pt>
                <c:pt idx="18321">
                  <c:v>61.236666666666558</c:v>
                </c:pt>
                <c:pt idx="18322">
                  <c:v>61.24</c:v>
                </c:pt>
                <c:pt idx="18323">
                  <c:v>61.243333333333332</c:v>
                </c:pt>
                <c:pt idx="18324">
                  <c:v>61.246666666666542</c:v>
                </c:pt>
                <c:pt idx="18325">
                  <c:v>61.25</c:v>
                </c:pt>
                <c:pt idx="18326">
                  <c:v>61.25333333333333</c:v>
                </c:pt>
                <c:pt idx="18327">
                  <c:v>61.256666666666526</c:v>
                </c:pt>
                <c:pt idx="18328">
                  <c:v>61.260000000000012</c:v>
                </c:pt>
                <c:pt idx="18329">
                  <c:v>61.263333333333392</c:v>
                </c:pt>
                <c:pt idx="18330">
                  <c:v>61.266666666666559</c:v>
                </c:pt>
                <c:pt idx="18331">
                  <c:v>61.27</c:v>
                </c:pt>
                <c:pt idx="18332">
                  <c:v>61.273333333333333</c:v>
                </c:pt>
                <c:pt idx="18333">
                  <c:v>61.27666666666655</c:v>
                </c:pt>
                <c:pt idx="18334">
                  <c:v>61.28</c:v>
                </c:pt>
                <c:pt idx="18335">
                  <c:v>61.283333333333331</c:v>
                </c:pt>
                <c:pt idx="18336">
                  <c:v>61.286666666666527</c:v>
                </c:pt>
                <c:pt idx="18337">
                  <c:v>61.290000000000013</c:v>
                </c:pt>
                <c:pt idx="18338">
                  <c:v>61.293333333333401</c:v>
                </c:pt>
                <c:pt idx="18339">
                  <c:v>61.296666666666567</c:v>
                </c:pt>
                <c:pt idx="18340">
                  <c:v>61.3</c:v>
                </c:pt>
                <c:pt idx="18341">
                  <c:v>61.303333333333335</c:v>
                </c:pt>
                <c:pt idx="18342">
                  <c:v>61.306666666666509</c:v>
                </c:pt>
                <c:pt idx="18343">
                  <c:v>61.31</c:v>
                </c:pt>
                <c:pt idx="18344">
                  <c:v>61.313333333333325</c:v>
                </c:pt>
                <c:pt idx="18345">
                  <c:v>61.316666666666492</c:v>
                </c:pt>
                <c:pt idx="18346">
                  <c:v>61.32</c:v>
                </c:pt>
                <c:pt idx="18347">
                  <c:v>61.323333333333331</c:v>
                </c:pt>
                <c:pt idx="18348">
                  <c:v>61.326666666666526</c:v>
                </c:pt>
                <c:pt idx="18349">
                  <c:v>61.33</c:v>
                </c:pt>
                <c:pt idx="18350">
                  <c:v>61.333333333333336</c:v>
                </c:pt>
                <c:pt idx="18351">
                  <c:v>61.33666666666651</c:v>
                </c:pt>
                <c:pt idx="18352">
                  <c:v>61.34</c:v>
                </c:pt>
                <c:pt idx="18353">
                  <c:v>61.343333333333334</c:v>
                </c:pt>
                <c:pt idx="18354">
                  <c:v>61.346666666666493</c:v>
                </c:pt>
                <c:pt idx="18355">
                  <c:v>61.35</c:v>
                </c:pt>
                <c:pt idx="18356">
                  <c:v>61.353333333333325</c:v>
                </c:pt>
                <c:pt idx="18357">
                  <c:v>61.356666666666484</c:v>
                </c:pt>
                <c:pt idx="18358">
                  <c:v>61.36</c:v>
                </c:pt>
                <c:pt idx="18359">
                  <c:v>61.363333333333337</c:v>
                </c:pt>
                <c:pt idx="18360">
                  <c:v>61.366666666666511</c:v>
                </c:pt>
                <c:pt idx="18361">
                  <c:v>61.37</c:v>
                </c:pt>
                <c:pt idx="18362">
                  <c:v>61.373333333333335</c:v>
                </c:pt>
                <c:pt idx="18363">
                  <c:v>61.376666666666509</c:v>
                </c:pt>
                <c:pt idx="18364">
                  <c:v>61.38</c:v>
                </c:pt>
                <c:pt idx="18365">
                  <c:v>61.383333333333326</c:v>
                </c:pt>
                <c:pt idx="18366">
                  <c:v>61.386666666666478</c:v>
                </c:pt>
                <c:pt idx="18367">
                  <c:v>61.39</c:v>
                </c:pt>
                <c:pt idx="18368">
                  <c:v>61.393333333333331</c:v>
                </c:pt>
                <c:pt idx="18369">
                  <c:v>61.396666666666526</c:v>
                </c:pt>
                <c:pt idx="18370">
                  <c:v>61.4</c:v>
                </c:pt>
                <c:pt idx="18371">
                  <c:v>61.403333333333336</c:v>
                </c:pt>
                <c:pt idx="18372">
                  <c:v>61.40666666666651</c:v>
                </c:pt>
                <c:pt idx="18373">
                  <c:v>61.41</c:v>
                </c:pt>
                <c:pt idx="18374">
                  <c:v>61.413333333333334</c:v>
                </c:pt>
                <c:pt idx="18375">
                  <c:v>61.416666666666494</c:v>
                </c:pt>
                <c:pt idx="18376">
                  <c:v>61.42</c:v>
                </c:pt>
                <c:pt idx="18377">
                  <c:v>61.423333333333332</c:v>
                </c:pt>
                <c:pt idx="18378">
                  <c:v>61.426666666666542</c:v>
                </c:pt>
                <c:pt idx="18379">
                  <c:v>61.43</c:v>
                </c:pt>
                <c:pt idx="18380">
                  <c:v>61.43333333333333</c:v>
                </c:pt>
                <c:pt idx="18381">
                  <c:v>61.436666666666511</c:v>
                </c:pt>
                <c:pt idx="18382">
                  <c:v>61.44</c:v>
                </c:pt>
                <c:pt idx="18383">
                  <c:v>61.443333333333335</c:v>
                </c:pt>
                <c:pt idx="18384">
                  <c:v>61.446666666666509</c:v>
                </c:pt>
                <c:pt idx="18385">
                  <c:v>61.45</c:v>
                </c:pt>
                <c:pt idx="18386">
                  <c:v>61.453333333333326</c:v>
                </c:pt>
                <c:pt idx="18387">
                  <c:v>61.456666666666486</c:v>
                </c:pt>
                <c:pt idx="18388">
                  <c:v>61.46</c:v>
                </c:pt>
                <c:pt idx="18389">
                  <c:v>61.463333333333331</c:v>
                </c:pt>
                <c:pt idx="18390">
                  <c:v>61.466666666666526</c:v>
                </c:pt>
                <c:pt idx="18391">
                  <c:v>61.47</c:v>
                </c:pt>
                <c:pt idx="18392">
                  <c:v>61.473333333333336</c:v>
                </c:pt>
                <c:pt idx="18393">
                  <c:v>61.47666666666651</c:v>
                </c:pt>
                <c:pt idx="18394">
                  <c:v>61.48</c:v>
                </c:pt>
                <c:pt idx="18395">
                  <c:v>61.483333333333334</c:v>
                </c:pt>
                <c:pt idx="18396">
                  <c:v>61.486666666666494</c:v>
                </c:pt>
                <c:pt idx="18397">
                  <c:v>61.49</c:v>
                </c:pt>
                <c:pt idx="18398">
                  <c:v>61.493333333333332</c:v>
                </c:pt>
                <c:pt idx="18399">
                  <c:v>61.496666666666542</c:v>
                </c:pt>
                <c:pt idx="18400">
                  <c:v>61.5</c:v>
                </c:pt>
                <c:pt idx="18401">
                  <c:v>61.50333333333333</c:v>
                </c:pt>
                <c:pt idx="18402">
                  <c:v>61.506666666666526</c:v>
                </c:pt>
                <c:pt idx="18403">
                  <c:v>61.51</c:v>
                </c:pt>
                <c:pt idx="18404">
                  <c:v>61.513333333333335</c:v>
                </c:pt>
                <c:pt idx="18405">
                  <c:v>61.516666666666509</c:v>
                </c:pt>
                <c:pt idx="18406">
                  <c:v>61.52</c:v>
                </c:pt>
                <c:pt idx="18407">
                  <c:v>61.523333333333333</c:v>
                </c:pt>
                <c:pt idx="18408">
                  <c:v>61.52666666666655</c:v>
                </c:pt>
                <c:pt idx="18409">
                  <c:v>61.53</c:v>
                </c:pt>
                <c:pt idx="18410">
                  <c:v>61.533333333333331</c:v>
                </c:pt>
                <c:pt idx="18411">
                  <c:v>61.536666666666527</c:v>
                </c:pt>
                <c:pt idx="18412">
                  <c:v>61.54</c:v>
                </c:pt>
                <c:pt idx="18413">
                  <c:v>61.543333333333337</c:v>
                </c:pt>
                <c:pt idx="18414">
                  <c:v>61.546666666666511</c:v>
                </c:pt>
                <c:pt idx="18415">
                  <c:v>61.55</c:v>
                </c:pt>
                <c:pt idx="18416">
                  <c:v>61.553333333333335</c:v>
                </c:pt>
                <c:pt idx="18417">
                  <c:v>61.556666666666509</c:v>
                </c:pt>
                <c:pt idx="18418">
                  <c:v>61.56</c:v>
                </c:pt>
                <c:pt idx="18419">
                  <c:v>61.563333333333333</c:v>
                </c:pt>
                <c:pt idx="18420">
                  <c:v>61.566666666666542</c:v>
                </c:pt>
                <c:pt idx="18421">
                  <c:v>61.57</c:v>
                </c:pt>
                <c:pt idx="18422">
                  <c:v>61.573333333333331</c:v>
                </c:pt>
                <c:pt idx="18423">
                  <c:v>61.576666666666526</c:v>
                </c:pt>
                <c:pt idx="18424">
                  <c:v>61.58</c:v>
                </c:pt>
                <c:pt idx="18425">
                  <c:v>61.583333333333336</c:v>
                </c:pt>
                <c:pt idx="18426">
                  <c:v>61.58666666666651</c:v>
                </c:pt>
                <c:pt idx="18427">
                  <c:v>61.59</c:v>
                </c:pt>
                <c:pt idx="18428">
                  <c:v>61.593333333333362</c:v>
                </c:pt>
                <c:pt idx="18429">
                  <c:v>61.59666666666655</c:v>
                </c:pt>
                <c:pt idx="18430">
                  <c:v>61.6</c:v>
                </c:pt>
                <c:pt idx="18431">
                  <c:v>61.603333333333332</c:v>
                </c:pt>
                <c:pt idx="18432">
                  <c:v>61.606666666666541</c:v>
                </c:pt>
                <c:pt idx="18433">
                  <c:v>61.61</c:v>
                </c:pt>
                <c:pt idx="18434">
                  <c:v>61.613333333333337</c:v>
                </c:pt>
                <c:pt idx="18435">
                  <c:v>61.616666666666511</c:v>
                </c:pt>
                <c:pt idx="18436">
                  <c:v>61.620000000000012</c:v>
                </c:pt>
                <c:pt idx="18437">
                  <c:v>61.623333333333363</c:v>
                </c:pt>
                <c:pt idx="18438">
                  <c:v>61.626666666666559</c:v>
                </c:pt>
                <c:pt idx="18439">
                  <c:v>61.63</c:v>
                </c:pt>
                <c:pt idx="18440">
                  <c:v>61.633333333333333</c:v>
                </c:pt>
                <c:pt idx="18441">
                  <c:v>61.636666666666535</c:v>
                </c:pt>
                <c:pt idx="18442">
                  <c:v>61.64</c:v>
                </c:pt>
                <c:pt idx="18443">
                  <c:v>61.643333333333331</c:v>
                </c:pt>
                <c:pt idx="18444">
                  <c:v>61.646666666666526</c:v>
                </c:pt>
                <c:pt idx="18445">
                  <c:v>61.65</c:v>
                </c:pt>
                <c:pt idx="18446">
                  <c:v>61.653333333333336</c:v>
                </c:pt>
                <c:pt idx="18447">
                  <c:v>61.65666666666651</c:v>
                </c:pt>
                <c:pt idx="18448">
                  <c:v>61.660000000000011</c:v>
                </c:pt>
                <c:pt idx="18449">
                  <c:v>61.663333333333362</c:v>
                </c:pt>
                <c:pt idx="18450">
                  <c:v>61.666666666666551</c:v>
                </c:pt>
                <c:pt idx="18451">
                  <c:v>61.67</c:v>
                </c:pt>
                <c:pt idx="18452">
                  <c:v>61.673333333333332</c:v>
                </c:pt>
                <c:pt idx="18453">
                  <c:v>61.676666666666542</c:v>
                </c:pt>
                <c:pt idx="18454">
                  <c:v>61.68</c:v>
                </c:pt>
                <c:pt idx="18455">
                  <c:v>61.68333333333333</c:v>
                </c:pt>
                <c:pt idx="18456">
                  <c:v>61.686666666666511</c:v>
                </c:pt>
                <c:pt idx="18457">
                  <c:v>61.690000000000012</c:v>
                </c:pt>
                <c:pt idx="18458">
                  <c:v>61.693333333333392</c:v>
                </c:pt>
                <c:pt idx="18459">
                  <c:v>61.696666666666559</c:v>
                </c:pt>
                <c:pt idx="18460">
                  <c:v>61.7</c:v>
                </c:pt>
                <c:pt idx="18461">
                  <c:v>61.703333333333333</c:v>
                </c:pt>
                <c:pt idx="18462">
                  <c:v>61.706666666666543</c:v>
                </c:pt>
                <c:pt idx="18463">
                  <c:v>61.71</c:v>
                </c:pt>
                <c:pt idx="18464">
                  <c:v>61.713333333333331</c:v>
                </c:pt>
                <c:pt idx="18465">
                  <c:v>61.716666666666526</c:v>
                </c:pt>
                <c:pt idx="18466">
                  <c:v>61.720000000000013</c:v>
                </c:pt>
                <c:pt idx="18467">
                  <c:v>61.723333333333393</c:v>
                </c:pt>
                <c:pt idx="18468">
                  <c:v>61.726666666666567</c:v>
                </c:pt>
                <c:pt idx="18469">
                  <c:v>61.730000000000011</c:v>
                </c:pt>
                <c:pt idx="18470">
                  <c:v>61.733333333333363</c:v>
                </c:pt>
                <c:pt idx="18471">
                  <c:v>61.736666666666558</c:v>
                </c:pt>
                <c:pt idx="18472">
                  <c:v>61.74</c:v>
                </c:pt>
                <c:pt idx="18473">
                  <c:v>61.743333333333332</c:v>
                </c:pt>
                <c:pt idx="18474">
                  <c:v>61.746666666666542</c:v>
                </c:pt>
                <c:pt idx="18475">
                  <c:v>61.75</c:v>
                </c:pt>
                <c:pt idx="18476">
                  <c:v>61.75333333333333</c:v>
                </c:pt>
                <c:pt idx="18477">
                  <c:v>61.756666666666526</c:v>
                </c:pt>
                <c:pt idx="18478">
                  <c:v>61.760000000000012</c:v>
                </c:pt>
                <c:pt idx="18479">
                  <c:v>61.763333333333392</c:v>
                </c:pt>
                <c:pt idx="18480">
                  <c:v>61.766666666666559</c:v>
                </c:pt>
                <c:pt idx="18481">
                  <c:v>61.77</c:v>
                </c:pt>
                <c:pt idx="18482">
                  <c:v>61.773333333333333</c:v>
                </c:pt>
                <c:pt idx="18483">
                  <c:v>61.77666666666655</c:v>
                </c:pt>
                <c:pt idx="18484">
                  <c:v>61.78</c:v>
                </c:pt>
                <c:pt idx="18485">
                  <c:v>61.783333333333331</c:v>
                </c:pt>
                <c:pt idx="18486">
                  <c:v>61.786666666666527</c:v>
                </c:pt>
                <c:pt idx="18487">
                  <c:v>61.790000000000013</c:v>
                </c:pt>
                <c:pt idx="18488">
                  <c:v>61.793333333333401</c:v>
                </c:pt>
                <c:pt idx="18489">
                  <c:v>61.796666666666567</c:v>
                </c:pt>
                <c:pt idx="18490">
                  <c:v>61.8</c:v>
                </c:pt>
                <c:pt idx="18491">
                  <c:v>61.803333333333335</c:v>
                </c:pt>
                <c:pt idx="18492">
                  <c:v>61.806666666666509</c:v>
                </c:pt>
                <c:pt idx="18493">
                  <c:v>61.81</c:v>
                </c:pt>
                <c:pt idx="18494">
                  <c:v>61.813333333333325</c:v>
                </c:pt>
                <c:pt idx="18495">
                  <c:v>61.816666666666492</c:v>
                </c:pt>
                <c:pt idx="18496">
                  <c:v>61.82</c:v>
                </c:pt>
                <c:pt idx="18497">
                  <c:v>61.823333333333331</c:v>
                </c:pt>
                <c:pt idx="18498">
                  <c:v>61.826666666666526</c:v>
                </c:pt>
                <c:pt idx="18499">
                  <c:v>61.83</c:v>
                </c:pt>
                <c:pt idx="18500">
                  <c:v>61.833333333333336</c:v>
                </c:pt>
                <c:pt idx="18501">
                  <c:v>61.83666666666651</c:v>
                </c:pt>
                <c:pt idx="18502">
                  <c:v>61.84</c:v>
                </c:pt>
                <c:pt idx="18503">
                  <c:v>61.843333333333334</c:v>
                </c:pt>
                <c:pt idx="18504">
                  <c:v>61.846666666666493</c:v>
                </c:pt>
                <c:pt idx="18505">
                  <c:v>61.85</c:v>
                </c:pt>
                <c:pt idx="18506">
                  <c:v>61.853333333333325</c:v>
                </c:pt>
                <c:pt idx="18507">
                  <c:v>61.856666666666484</c:v>
                </c:pt>
                <c:pt idx="18508">
                  <c:v>61.86</c:v>
                </c:pt>
                <c:pt idx="18509">
                  <c:v>61.863333333333337</c:v>
                </c:pt>
                <c:pt idx="18510">
                  <c:v>61.866666666666511</c:v>
                </c:pt>
                <c:pt idx="18511">
                  <c:v>61.87</c:v>
                </c:pt>
                <c:pt idx="18512">
                  <c:v>61.873333333333335</c:v>
                </c:pt>
                <c:pt idx="18513">
                  <c:v>61.876666666666509</c:v>
                </c:pt>
                <c:pt idx="18514">
                  <c:v>61.88</c:v>
                </c:pt>
                <c:pt idx="18515">
                  <c:v>61.883333333333326</c:v>
                </c:pt>
                <c:pt idx="18516">
                  <c:v>61.886666666666478</c:v>
                </c:pt>
                <c:pt idx="18517">
                  <c:v>61.89</c:v>
                </c:pt>
                <c:pt idx="18518">
                  <c:v>61.893333333333331</c:v>
                </c:pt>
                <c:pt idx="18519">
                  <c:v>61.896666666666526</c:v>
                </c:pt>
                <c:pt idx="18520">
                  <c:v>61.9</c:v>
                </c:pt>
                <c:pt idx="18521">
                  <c:v>61.903333333333336</c:v>
                </c:pt>
                <c:pt idx="18522">
                  <c:v>61.90666666666651</c:v>
                </c:pt>
                <c:pt idx="18523">
                  <c:v>61.91</c:v>
                </c:pt>
                <c:pt idx="18524">
                  <c:v>61.913333333333334</c:v>
                </c:pt>
                <c:pt idx="18525">
                  <c:v>61.916666666666494</c:v>
                </c:pt>
                <c:pt idx="18526">
                  <c:v>61.92</c:v>
                </c:pt>
                <c:pt idx="18527">
                  <c:v>61.923333333333332</c:v>
                </c:pt>
                <c:pt idx="18528">
                  <c:v>61.926666666666542</c:v>
                </c:pt>
                <c:pt idx="18529">
                  <c:v>61.93</c:v>
                </c:pt>
                <c:pt idx="18530">
                  <c:v>61.93333333333333</c:v>
                </c:pt>
                <c:pt idx="18531">
                  <c:v>61.936666666666511</c:v>
                </c:pt>
                <c:pt idx="18532">
                  <c:v>61.94</c:v>
                </c:pt>
                <c:pt idx="18533">
                  <c:v>61.943333333333335</c:v>
                </c:pt>
                <c:pt idx="18534">
                  <c:v>61.946666666666509</c:v>
                </c:pt>
                <c:pt idx="18535">
                  <c:v>61.95</c:v>
                </c:pt>
                <c:pt idx="18536">
                  <c:v>61.953333333333326</c:v>
                </c:pt>
                <c:pt idx="18537">
                  <c:v>61.956666666666486</c:v>
                </c:pt>
                <c:pt idx="18538">
                  <c:v>61.96</c:v>
                </c:pt>
                <c:pt idx="18539">
                  <c:v>61.963333333333331</c:v>
                </c:pt>
                <c:pt idx="18540">
                  <c:v>61.966666666666526</c:v>
                </c:pt>
                <c:pt idx="18541">
                  <c:v>61.97</c:v>
                </c:pt>
                <c:pt idx="18542">
                  <c:v>61.973333333333336</c:v>
                </c:pt>
                <c:pt idx="18543">
                  <c:v>61.97666666666651</c:v>
                </c:pt>
                <c:pt idx="18544">
                  <c:v>61.98</c:v>
                </c:pt>
                <c:pt idx="18545">
                  <c:v>61.983333333333334</c:v>
                </c:pt>
                <c:pt idx="18546">
                  <c:v>61.986666666666494</c:v>
                </c:pt>
                <c:pt idx="18547">
                  <c:v>61.99</c:v>
                </c:pt>
                <c:pt idx="18548">
                  <c:v>61.993333333333332</c:v>
                </c:pt>
                <c:pt idx="18549">
                  <c:v>61.996666666666542</c:v>
                </c:pt>
                <c:pt idx="18550">
                  <c:v>62</c:v>
                </c:pt>
                <c:pt idx="18551">
                  <c:v>62.00333333333333</c:v>
                </c:pt>
                <c:pt idx="18552">
                  <c:v>62.006666666666526</c:v>
                </c:pt>
                <c:pt idx="18553">
                  <c:v>62.01</c:v>
                </c:pt>
                <c:pt idx="18554">
                  <c:v>62.013333333333335</c:v>
                </c:pt>
                <c:pt idx="18555">
                  <c:v>62.016666666666509</c:v>
                </c:pt>
                <c:pt idx="18556">
                  <c:v>62.02</c:v>
                </c:pt>
                <c:pt idx="18557">
                  <c:v>62.023333333333333</c:v>
                </c:pt>
                <c:pt idx="18558">
                  <c:v>62.02666666666655</c:v>
                </c:pt>
                <c:pt idx="18559">
                  <c:v>62.03</c:v>
                </c:pt>
                <c:pt idx="18560">
                  <c:v>62.033333333333331</c:v>
                </c:pt>
                <c:pt idx="18561">
                  <c:v>62.036666666666527</c:v>
                </c:pt>
                <c:pt idx="18562">
                  <c:v>62.04</c:v>
                </c:pt>
                <c:pt idx="18563">
                  <c:v>62.043333333333337</c:v>
                </c:pt>
                <c:pt idx="18564">
                  <c:v>62.046666666666511</c:v>
                </c:pt>
                <c:pt idx="18565">
                  <c:v>62.05</c:v>
                </c:pt>
                <c:pt idx="18566">
                  <c:v>62.053333333333335</c:v>
                </c:pt>
                <c:pt idx="18567">
                  <c:v>62.056666666666509</c:v>
                </c:pt>
                <c:pt idx="18568">
                  <c:v>62.06</c:v>
                </c:pt>
                <c:pt idx="18569">
                  <c:v>62.063333333333333</c:v>
                </c:pt>
                <c:pt idx="18570">
                  <c:v>62.066666666666542</c:v>
                </c:pt>
                <c:pt idx="18571">
                  <c:v>62.07</c:v>
                </c:pt>
                <c:pt idx="18572">
                  <c:v>62.073333333333331</c:v>
                </c:pt>
                <c:pt idx="18573">
                  <c:v>62.076666666666526</c:v>
                </c:pt>
                <c:pt idx="18574">
                  <c:v>62.08</c:v>
                </c:pt>
                <c:pt idx="18575">
                  <c:v>62.083333333333336</c:v>
                </c:pt>
                <c:pt idx="18576">
                  <c:v>62.08666666666651</c:v>
                </c:pt>
                <c:pt idx="18577">
                  <c:v>62.09</c:v>
                </c:pt>
                <c:pt idx="18578">
                  <c:v>62.093333333333362</c:v>
                </c:pt>
                <c:pt idx="18579">
                  <c:v>62.09666666666655</c:v>
                </c:pt>
                <c:pt idx="18580">
                  <c:v>62.1</c:v>
                </c:pt>
                <c:pt idx="18581">
                  <c:v>62.103333333333332</c:v>
                </c:pt>
                <c:pt idx="18582">
                  <c:v>62.106666666666541</c:v>
                </c:pt>
                <c:pt idx="18583">
                  <c:v>62.11</c:v>
                </c:pt>
                <c:pt idx="18584">
                  <c:v>62.113333333333337</c:v>
                </c:pt>
                <c:pt idx="18585">
                  <c:v>62.116666666666511</c:v>
                </c:pt>
                <c:pt idx="18586">
                  <c:v>62.120000000000012</c:v>
                </c:pt>
                <c:pt idx="18587">
                  <c:v>62.123333333333363</c:v>
                </c:pt>
                <c:pt idx="18588">
                  <c:v>62.126666666666559</c:v>
                </c:pt>
                <c:pt idx="18589">
                  <c:v>62.13</c:v>
                </c:pt>
                <c:pt idx="18590">
                  <c:v>62.133333333333333</c:v>
                </c:pt>
                <c:pt idx="18591">
                  <c:v>62.136666666666535</c:v>
                </c:pt>
                <c:pt idx="18592">
                  <c:v>62.14</c:v>
                </c:pt>
                <c:pt idx="18593">
                  <c:v>62.143333333333331</c:v>
                </c:pt>
                <c:pt idx="18594">
                  <c:v>62.146666666666526</c:v>
                </c:pt>
                <c:pt idx="18595">
                  <c:v>62.15</c:v>
                </c:pt>
                <c:pt idx="18596">
                  <c:v>62.153333333333336</c:v>
                </c:pt>
                <c:pt idx="18597">
                  <c:v>62.15666666666651</c:v>
                </c:pt>
                <c:pt idx="18598">
                  <c:v>62.160000000000011</c:v>
                </c:pt>
                <c:pt idx="18599">
                  <c:v>62.163333333333362</c:v>
                </c:pt>
                <c:pt idx="18600">
                  <c:v>62.166666666666551</c:v>
                </c:pt>
                <c:pt idx="18601">
                  <c:v>62.17</c:v>
                </c:pt>
                <c:pt idx="18602">
                  <c:v>62.173333333333332</c:v>
                </c:pt>
                <c:pt idx="18603">
                  <c:v>62.176666666666542</c:v>
                </c:pt>
                <c:pt idx="18604">
                  <c:v>62.18</c:v>
                </c:pt>
                <c:pt idx="18605">
                  <c:v>62.18333333333333</c:v>
                </c:pt>
                <c:pt idx="18606">
                  <c:v>62.186666666666511</c:v>
                </c:pt>
                <c:pt idx="18607">
                  <c:v>62.190000000000012</c:v>
                </c:pt>
                <c:pt idx="18608">
                  <c:v>62.193333333333392</c:v>
                </c:pt>
                <c:pt idx="18609">
                  <c:v>62.196666666666559</c:v>
                </c:pt>
                <c:pt idx="18610">
                  <c:v>62.2</c:v>
                </c:pt>
                <c:pt idx="18611">
                  <c:v>62.203333333333333</c:v>
                </c:pt>
                <c:pt idx="18612">
                  <c:v>62.206666666666543</c:v>
                </c:pt>
                <c:pt idx="18613">
                  <c:v>62.21</c:v>
                </c:pt>
                <c:pt idx="18614">
                  <c:v>62.213333333333331</c:v>
                </c:pt>
                <c:pt idx="18615">
                  <c:v>62.216666666666526</c:v>
                </c:pt>
                <c:pt idx="18616">
                  <c:v>62.220000000000013</c:v>
                </c:pt>
                <c:pt idx="18617">
                  <c:v>62.223333333333393</c:v>
                </c:pt>
                <c:pt idx="18618">
                  <c:v>62.226666666666567</c:v>
                </c:pt>
                <c:pt idx="18619">
                  <c:v>62.230000000000011</c:v>
                </c:pt>
                <c:pt idx="18620">
                  <c:v>62.233333333333363</c:v>
                </c:pt>
                <c:pt idx="18621">
                  <c:v>62.236666666666558</c:v>
                </c:pt>
                <c:pt idx="18622">
                  <c:v>62.24</c:v>
                </c:pt>
                <c:pt idx="18623">
                  <c:v>62.243333333333332</c:v>
                </c:pt>
                <c:pt idx="18624">
                  <c:v>62.246666666666542</c:v>
                </c:pt>
                <c:pt idx="18625">
                  <c:v>62.25</c:v>
                </c:pt>
                <c:pt idx="18626">
                  <c:v>62.25333333333333</c:v>
                </c:pt>
                <c:pt idx="18627">
                  <c:v>62.256666666666526</c:v>
                </c:pt>
                <c:pt idx="18628">
                  <c:v>62.260000000000012</c:v>
                </c:pt>
                <c:pt idx="18629">
                  <c:v>62.263333333333392</c:v>
                </c:pt>
                <c:pt idx="18630">
                  <c:v>62.266666666666559</c:v>
                </c:pt>
                <c:pt idx="18631">
                  <c:v>62.27</c:v>
                </c:pt>
                <c:pt idx="18632">
                  <c:v>62.273333333333333</c:v>
                </c:pt>
                <c:pt idx="18633">
                  <c:v>62.27666666666655</c:v>
                </c:pt>
                <c:pt idx="18634">
                  <c:v>62.28</c:v>
                </c:pt>
                <c:pt idx="18635">
                  <c:v>62.283333333333331</c:v>
                </c:pt>
                <c:pt idx="18636">
                  <c:v>62.286666666666527</c:v>
                </c:pt>
                <c:pt idx="18637">
                  <c:v>62.290000000000013</c:v>
                </c:pt>
                <c:pt idx="18638">
                  <c:v>62.293333333333401</c:v>
                </c:pt>
                <c:pt idx="18639">
                  <c:v>62.296666666666567</c:v>
                </c:pt>
                <c:pt idx="18640">
                  <c:v>62.3</c:v>
                </c:pt>
                <c:pt idx="18641">
                  <c:v>62.303333333333335</c:v>
                </c:pt>
                <c:pt idx="18642">
                  <c:v>62.306666666666509</c:v>
                </c:pt>
                <c:pt idx="18643">
                  <c:v>62.31</c:v>
                </c:pt>
                <c:pt idx="18644">
                  <c:v>62.313333333333325</c:v>
                </c:pt>
                <c:pt idx="18645">
                  <c:v>62.316666666666492</c:v>
                </c:pt>
                <c:pt idx="18646">
                  <c:v>62.32</c:v>
                </c:pt>
                <c:pt idx="18647">
                  <c:v>62.323333333333331</c:v>
                </c:pt>
                <c:pt idx="18648">
                  <c:v>62.326666666666526</c:v>
                </c:pt>
                <c:pt idx="18649">
                  <c:v>62.33</c:v>
                </c:pt>
                <c:pt idx="18650">
                  <c:v>62.333333333333336</c:v>
                </c:pt>
                <c:pt idx="18651">
                  <c:v>62.33666666666651</c:v>
                </c:pt>
                <c:pt idx="18652">
                  <c:v>62.34</c:v>
                </c:pt>
                <c:pt idx="18653">
                  <c:v>62.343333333333334</c:v>
                </c:pt>
                <c:pt idx="18654">
                  <c:v>62.346666666666493</c:v>
                </c:pt>
                <c:pt idx="18655">
                  <c:v>62.35</c:v>
                </c:pt>
                <c:pt idx="18656">
                  <c:v>62.353333333333325</c:v>
                </c:pt>
                <c:pt idx="18657">
                  <c:v>62.356666666666484</c:v>
                </c:pt>
                <c:pt idx="18658">
                  <c:v>62.36</c:v>
                </c:pt>
                <c:pt idx="18659">
                  <c:v>62.363333333333337</c:v>
                </c:pt>
                <c:pt idx="18660">
                  <c:v>62.366666666666511</c:v>
                </c:pt>
                <c:pt idx="18661">
                  <c:v>62.37</c:v>
                </c:pt>
                <c:pt idx="18662">
                  <c:v>62.373333333333335</c:v>
                </c:pt>
                <c:pt idx="18663">
                  <c:v>62.376666666666509</c:v>
                </c:pt>
                <c:pt idx="18664">
                  <c:v>62.38</c:v>
                </c:pt>
                <c:pt idx="18665">
                  <c:v>62.383333333333326</c:v>
                </c:pt>
                <c:pt idx="18666">
                  <c:v>62.386666666666478</c:v>
                </c:pt>
                <c:pt idx="18667">
                  <c:v>62.39</c:v>
                </c:pt>
                <c:pt idx="18668">
                  <c:v>62.393333333333331</c:v>
                </c:pt>
                <c:pt idx="18669">
                  <c:v>62.396666666666526</c:v>
                </c:pt>
                <c:pt idx="18670">
                  <c:v>62.4</c:v>
                </c:pt>
                <c:pt idx="18671">
                  <c:v>62.403333333333336</c:v>
                </c:pt>
                <c:pt idx="18672">
                  <c:v>62.40666666666651</c:v>
                </c:pt>
                <c:pt idx="18673">
                  <c:v>62.41</c:v>
                </c:pt>
                <c:pt idx="18674">
                  <c:v>62.413333333333334</c:v>
                </c:pt>
                <c:pt idx="18675">
                  <c:v>62.416666666666494</c:v>
                </c:pt>
                <c:pt idx="18676">
                  <c:v>62.42</c:v>
                </c:pt>
                <c:pt idx="18677">
                  <c:v>62.423333333333332</c:v>
                </c:pt>
                <c:pt idx="18678">
                  <c:v>62.426666666666542</c:v>
                </c:pt>
                <c:pt idx="18679">
                  <c:v>62.43</c:v>
                </c:pt>
                <c:pt idx="18680">
                  <c:v>62.43333333333333</c:v>
                </c:pt>
                <c:pt idx="18681">
                  <c:v>62.436666666666511</c:v>
                </c:pt>
                <c:pt idx="18682">
                  <c:v>62.44</c:v>
                </c:pt>
                <c:pt idx="18683">
                  <c:v>62.443333333333335</c:v>
                </c:pt>
                <c:pt idx="18684">
                  <c:v>62.446666666666509</c:v>
                </c:pt>
                <c:pt idx="18685">
                  <c:v>62.45</c:v>
                </c:pt>
                <c:pt idx="18686">
                  <c:v>62.453333333333326</c:v>
                </c:pt>
                <c:pt idx="18687">
                  <c:v>62.456666666666486</c:v>
                </c:pt>
                <c:pt idx="18688">
                  <c:v>62.46</c:v>
                </c:pt>
                <c:pt idx="18689">
                  <c:v>62.463333333333331</c:v>
                </c:pt>
                <c:pt idx="18690">
                  <c:v>62.466666666666526</c:v>
                </c:pt>
                <c:pt idx="18691">
                  <c:v>62.47</c:v>
                </c:pt>
                <c:pt idx="18692">
                  <c:v>62.473333333333336</c:v>
                </c:pt>
                <c:pt idx="18693">
                  <c:v>62.47666666666651</c:v>
                </c:pt>
                <c:pt idx="18694">
                  <c:v>62.48</c:v>
                </c:pt>
                <c:pt idx="18695">
                  <c:v>62.483333333333334</c:v>
                </c:pt>
                <c:pt idx="18696">
                  <c:v>62.486666666666494</c:v>
                </c:pt>
                <c:pt idx="18697">
                  <c:v>62.49</c:v>
                </c:pt>
                <c:pt idx="18698">
                  <c:v>62.493333333333332</c:v>
                </c:pt>
                <c:pt idx="18699">
                  <c:v>62.496666666666542</c:v>
                </c:pt>
                <c:pt idx="18700">
                  <c:v>62.5</c:v>
                </c:pt>
                <c:pt idx="18701">
                  <c:v>62.50333333333333</c:v>
                </c:pt>
                <c:pt idx="18702">
                  <c:v>62.506666666666526</c:v>
                </c:pt>
                <c:pt idx="18703">
                  <c:v>62.51</c:v>
                </c:pt>
                <c:pt idx="18704">
                  <c:v>62.513333333333335</c:v>
                </c:pt>
                <c:pt idx="18705">
                  <c:v>62.516666666666509</c:v>
                </c:pt>
                <c:pt idx="18706">
                  <c:v>62.52</c:v>
                </c:pt>
                <c:pt idx="18707">
                  <c:v>62.523333333333333</c:v>
                </c:pt>
                <c:pt idx="18708">
                  <c:v>62.52666666666655</c:v>
                </c:pt>
                <c:pt idx="18709">
                  <c:v>62.53</c:v>
                </c:pt>
                <c:pt idx="18710">
                  <c:v>62.533333333333331</c:v>
                </c:pt>
                <c:pt idx="18711">
                  <c:v>62.536666666666527</c:v>
                </c:pt>
                <c:pt idx="18712">
                  <c:v>62.54</c:v>
                </c:pt>
                <c:pt idx="18713">
                  <c:v>62.543333333333337</c:v>
                </c:pt>
                <c:pt idx="18714">
                  <c:v>62.546666666666511</c:v>
                </c:pt>
                <c:pt idx="18715">
                  <c:v>62.55</c:v>
                </c:pt>
                <c:pt idx="18716">
                  <c:v>62.553333333333335</c:v>
                </c:pt>
                <c:pt idx="18717">
                  <c:v>62.556666666666509</c:v>
                </c:pt>
                <c:pt idx="18718">
                  <c:v>62.56</c:v>
                </c:pt>
                <c:pt idx="18719">
                  <c:v>62.563333333333333</c:v>
                </c:pt>
                <c:pt idx="18720">
                  <c:v>62.566666666666542</c:v>
                </c:pt>
                <c:pt idx="18721">
                  <c:v>62.57</c:v>
                </c:pt>
                <c:pt idx="18722">
                  <c:v>62.573333333333331</c:v>
                </c:pt>
                <c:pt idx="18723">
                  <c:v>62.576666666666526</c:v>
                </c:pt>
                <c:pt idx="18724">
                  <c:v>62.58</c:v>
                </c:pt>
                <c:pt idx="18725">
                  <c:v>62.583333333333336</c:v>
                </c:pt>
                <c:pt idx="18726">
                  <c:v>62.58666666666651</c:v>
                </c:pt>
                <c:pt idx="18727">
                  <c:v>62.59</c:v>
                </c:pt>
                <c:pt idx="18728">
                  <c:v>62.593333333333362</c:v>
                </c:pt>
                <c:pt idx="18729">
                  <c:v>62.59666666666655</c:v>
                </c:pt>
                <c:pt idx="18730">
                  <c:v>62.6</c:v>
                </c:pt>
                <c:pt idx="18731">
                  <c:v>62.603333333333332</c:v>
                </c:pt>
                <c:pt idx="18732">
                  <c:v>62.606666666666541</c:v>
                </c:pt>
                <c:pt idx="18733">
                  <c:v>62.61</c:v>
                </c:pt>
                <c:pt idx="18734">
                  <c:v>62.613333333333337</c:v>
                </c:pt>
                <c:pt idx="18735">
                  <c:v>62.616666666666511</c:v>
                </c:pt>
                <c:pt idx="18736">
                  <c:v>62.620000000000012</c:v>
                </c:pt>
                <c:pt idx="18737">
                  <c:v>62.623333333333363</c:v>
                </c:pt>
                <c:pt idx="18738">
                  <c:v>62.626666666666559</c:v>
                </c:pt>
                <c:pt idx="18739">
                  <c:v>62.63</c:v>
                </c:pt>
                <c:pt idx="18740">
                  <c:v>62.633333333333333</c:v>
                </c:pt>
                <c:pt idx="18741">
                  <c:v>62.636666666666535</c:v>
                </c:pt>
                <c:pt idx="18742">
                  <c:v>62.64</c:v>
                </c:pt>
                <c:pt idx="18743">
                  <c:v>62.643333333333331</c:v>
                </c:pt>
                <c:pt idx="18744">
                  <c:v>62.646666666666526</c:v>
                </c:pt>
                <c:pt idx="18745">
                  <c:v>62.65</c:v>
                </c:pt>
                <c:pt idx="18746">
                  <c:v>62.653333333333336</c:v>
                </c:pt>
                <c:pt idx="18747">
                  <c:v>62.65666666666651</c:v>
                </c:pt>
                <c:pt idx="18748">
                  <c:v>62.660000000000011</c:v>
                </c:pt>
                <c:pt idx="18749">
                  <c:v>62.663333333333362</c:v>
                </c:pt>
                <c:pt idx="18750">
                  <c:v>62.666666666666551</c:v>
                </c:pt>
                <c:pt idx="18751">
                  <c:v>62.67</c:v>
                </c:pt>
                <c:pt idx="18752">
                  <c:v>62.673333333333332</c:v>
                </c:pt>
                <c:pt idx="18753">
                  <c:v>62.676666666666542</c:v>
                </c:pt>
                <c:pt idx="18754">
                  <c:v>62.68</c:v>
                </c:pt>
                <c:pt idx="18755">
                  <c:v>62.68333333333333</c:v>
                </c:pt>
                <c:pt idx="18756">
                  <c:v>62.686666666666511</c:v>
                </c:pt>
                <c:pt idx="18757">
                  <c:v>62.690000000000012</c:v>
                </c:pt>
                <c:pt idx="18758">
                  <c:v>62.693333333333392</c:v>
                </c:pt>
                <c:pt idx="18759">
                  <c:v>62.696666666666559</c:v>
                </c:pt>
                <c:pt idx="18760">
                  <c:v>62.7</c:v>
                </c:pt>
                <c:pt idx="18761">
                  <c:v>62.703333333333333</c:v>
                </c:pt>
                <c:pt idx="18762">
                  <c:v>62.706666666666543</c:v>
                </c:pt>
                <c:pt idx="18763">
                  <c:v>62.71</c:v>
                </c:pt>
                <c:pt idx="18764">
                  <c:v>62.713333333333331</c:v>
                </c:pt>
                <c:pt idx="18765">
                  <c:v>62.716666666666526</c:v>
                </c:pt>
                <c:pt idx="18766">
                  <c:v>62.720000000000013</c:v>
                </c:pt>
                <c:pt idx="18767">
                  <c:v>62.723333333333393</c:v>
                </c:pt>
                <c:pt idx="18768">
                  <c:v>62.726666666666567</c:v>
                </c:pt>
                <c:pt idx="18769">
                  <c:v>62.730000000000011</c:v>
                </c:pt>
                <c:pt idx="18770">
                  <c:v>62.733333333333363</c:v>
                </c:pt>
                <c:pt idx="18771">
                  <c:v>62.736666666666558</c:v>
                </c:pt>
                <c:pt idx="18772">
                  <c:v>62.74</c:v>
                </c:pt>
                <c:pt idx="18773">
                  <c:v>62.743333333333332</c:v>
                </c:pt>
                <c:pt idx="18774">
                  <c:v>62.746666666666542</c:v>
                </c:pt>
                <c:pt idx="18775">
                  <c:v>62.75</c:v>
                </c:pt>
                <c:pt idx="18776">
                  <c:v>62.75333333333333</c:v>
                </c:pt>
                <c:pt idx="18777">
                  <c:v>62.756666666666526</c:v>
                </c:pt>
                <c:pt idx="18778">
                  <c:v>62.760000000000012</c:v>
                </c:pt>
                <c:pt idx="18779">
                  <c:v>62.763333333333392</c:v>
                </c:pt>
                <c:pt idx="18780">
                  <c:v>62.766666666666559</c:v>
                </c:pt>
                <c:pt idx="18781">
                  <c:v>62.77</c:v>
                </c:pt>
                <c:pt idx="18782">
                  <c:v>62.773333333333333</c:v>
                </c:pt>
                <c:pt idx="18783">
                  <c:v>62.77666666666655</c:v>
                </c:pt>
                <c:pt idx="18784">
                  <c:v>62.78</c:v>
                </c:pt>
                <c:pt idx="18785">
                  <c:v>62.783333333333331</c:v>
                </c:pt>
                <c:pt idx="18786">
                  <c:v>62.786666666666527</c:v>
                </c:pt>
                <c:pt idx="18787">
                  <c:v>62.790000000000013</c:v>
                </c:pt>
                <c:pt idx="18788">
                  <c:v>62.793333333333401</c:v>
                </c:pt>
                <c:pt idx="18789">
                  <c:v>62.796666666666567</c:v>
                </c:pt>
                <c:pt idx="18790">
                  <c:v>62.8</c:v>
                </c:pt>
                <c:pt idx="18791">
                  <c:v>62.803333333333335</c:v>
                </c:pt>
                <c:pt idx="18792">
                  <c:v>62.806666666666509</c:v>
                </c:pt>
                <c:pt idx="18793">
                  <c:v>62.81</c:v>
                </c:pt>
                <c:pt idx="18794">
                  <c:v>62.813333333333325</c:v>
                </c:pt>
                <c:pt idx="18795">
                  <c:v>62.816666666666492</c:v>
                </c:pt>
                <c:pt idx="18796">
                  <c:v>62.82</c:v>
                </c:pt>
                <c:pt idx="18797">
                  <c:v>62.823333333333331</c:v>
                </c:pt>
                <c:pt idx="18798">
                  <c:v>62.826666666666526</c:v>
                </c:pt>
                <c:pt idx="18799">
                  <c:v>62.83</c:v>
                </c:pt>
                <c:pt idx="18800">
                  <c:v>62.833333333333336</c:v>
                </c:pt>
                <c:pt idx="18801">
                  <c:v>62.83666666666651</c:v>
                </c:pt>
                <c:pt idx="18802">
                  <c:v>62.84</c:v>
                </c:pt>
                <c:pt idx="18803">
                  <c:v>62.843333333333334</c:v>
                </c:pt>
                <c:pt idx="18804">
                  <c:v>62.846666666666493</c:v>
                </c:pt>
                <c:pt idx="18805">
                  <c:v>62.85</c:v>
                </c:pt>
                <c:pt idx="18806">
                  <c:v>62.853333333333325</c:v>
                </c:pt>
                <c:pt idx="18807">
                  <c:v>62.856666666666484</c:v>
                </c:pt>
                <c:pt idx="18808">
                  <c:v>62.86</c:v>
                </c:pt>
                <c:pt idx="18809">
                  <c:v>62.863333333333337</c:v>
                </c:pt>
                <c:pt idx="18810">
                  <c:v>62.866666666666511</c:v>
                </c:pt>
                <c:pt idx="18811">
                  <c:v>62.87</c:v>
                </c:pt>
                <c:pt idx="18812">
                  <c:v>62.873333333333335</c:v>
                </c:pt>
                <c:pt idx="18813">
                  <c:v>62.876666666666509</c:v>
                </c:pt>
                <c:pt idx="18814">
                  <c:v>62.88</c:v>
                </c:pt>
                <c:pt idx="18815">
                  <c:v>62.883333333333326</c:v>
                </c:pt>
                <c:pt idx="18816">
                  <c:v>62.886666666666478</c:v>
                </c:pt>
                <c:pt idx="18817">
                  <c:v>62.89</c:v>
                </c:pt>
                <c:pt idx="18818">
                  <c:v>62.893333333333331</c:v>
                </c:pt>
                <c:pt idx="18819">
                  <c:v>62.896666666666526</c:v>
                </c:pt>
                <c:pt idx="18820">
                  <c:v>62.9</c:v>
                </c:pt>
                <c:pt idx="18821">
                  <c:v>62.903333333333336</c:v>
                </c:pt>
                <c:pt idx="18822">
                  <c:v>62.90666666666651</c:v>
                </c:pt>
                <c:pt idx="18823">
                  <c:v>62.91</c:v>
                </c:pt>
                <c:pt idx="18824">
                  <c:v>62.913333333333334</c:v>
                </c:pt>
                <c:pt idx="18825">
                  <c:v>62.916666666666494</c:v>
                </c:pt>
                <c:pt idx="18826">
                  <c:v>62.92</c:v>
                </c:pt>
                <c:pt idx="18827">
                  <c:v>62.923333333333332</c:v>
                </c:pt>
                <c:pt idx="18828">
                  <c:v>62.926666666666542</c:v>
                </c:pt>
                <c:pt idx="18829">
                  <c:v>62.93</c:v>
                </c:pt>
                <c:pt idx="18830">
                  <c:v>62.93333333333333</c:v>
                </c:pt>
                <c:pt idx="18831">
                  <c:v>62.936666666666511</c:v>
                </c:pt>
                <c:pt idx="18832">
                  <c:v>62.94</c:v>
                </c:pt>
                <c:pt idx="18833">
                  <c:v>62.943333333333335</c:v>
                </c:pt>
                <c:pt idx="18834">
                  <c:v>62.946666666666509</c:v>
                </c:pt>
                <c:pt idx="18835">
                  <c:v>62.95</c:v>
                </c:pt>
                <c:pt idx="18836">
                  <c:v>62.953333333333326</c:v>
                </c:pt>
                <c:pt idx="18837">
                  <c:v>62.956666666666486</c:v>
                </c:pt>
                <c:pt idx="18838">
                  <c:v>62.96</c:v>
                </c:pt>
                <c:pt idx="18839">
                  <c:v>62.963333333333331</c:v>
                </c:pt>
                <c:pt idx="18840">
                  <c:v>62.966666666666526</c:v>
                </c:pt>
                <c:pt idx="18841">
                  <c:v>62.97</c:v>
                </c:pt>
                <c:pt idx="18842">
                  <c:v>62.973333333333336</c:v>
                </c:pt>
                <c:pt idx="18843">
                  <c:v>62.97666666666651</c:v>
                </c:pt>
                <c:pt idx="18844">
                  <c:v>62.98</c:v>
                </c:pt>
                <c:pt idx="18845">
                  <c:v>62.983333333333334</c:v>
                </c:pt>
                <c:pt idx="18846">
                  <c:v>62.986666666666494</c:v>
                </c:pt>
                <c:pt idx="18847">
                  <c:v>62.99</c:v>
                </c:pt>
                <c:pt idx="18848">
                  <c:v>62.993333333333332</c:v>
                </c:pt>
                <c:pt idx="18849">
                  <c:v>62.996666666666542</c:v>
                </c:pt>
                <c:pt idx="18850">
                  <c:v>63</c:v>
                </c:pt>
                <c:pt idx="18851">
                  <c:v>63.00333333333333</c:v>
                </c:pt>
                <c:pt idx="18852">
                  <c:v>63.006666666666526</c:v>
                </c:pt>
                <c:pt idx="18853">
                  <c:v>63.01</c:v>
                </c:pt>
                <c:pt idx="18854">
                  <c:v>63.013333333333335</c:v>
                </c:pt>
                <c:pt idx="18855">
                  <c:v>63.016666666666509</c:v>
                </c:pt>
                <c:pt idx="18856">
                  <c:v>63.02</c:v>
                </c:pt>
                <c:pt idx="18857">
                  <c:v>63.023333333333333</c:v>
                </c:pt>
                <c:pt idx="18858">
                  <c:v>63.02666666666655</c:v>
                </c:pt>
                <c:pt idx="18859">
                  <c:v>63.03</c:v>
                </c:pt>
                <c:pt idx="18860">
                  <c:v>63.033333333333331</c:v>
                </c:pt>
                <c:pt idx="18861">
                  <c:v>63.036666666666527</c:v>
                </c:pt>
                <c:pt idx="18862">
                  <c:v>63.04</c:v>
                </c:pt>
                <c:pt idx="18863">
                  <c:v>63.043333333333337</c:v>
                </c:pt>
                <c:pt idx="18864">
                  <c:v>63.046666666666511</c:v>
                </c:pt>
                <c:pt idx="18865">
                  <c:v>63.05</c:v>
                </c:pt>
                <c:pt idx="18866">
                  <c:v>63.053333333333335</c:v>
                </c:pt>
                <c:pt idx="18867">
                  <c:v>63.056666666666509</c:v>
                </c:pt>
                <c:pt idx="18868">
                  <c:v>63.06</c:v>
                </c:pt>
                <c:pt idx="18869">
                  <c:v>63.063333333333333</c:v>
                </c:pt>
                <c:pt idx="18870">
                  <c:v>63.066666666666542</c:v>
                </c:pt>
                <c:pt idx="18871">
                  <c:v>63.07</c:v>
                </c:pt>
                <c:pt idx="18872">
                  <c:v>63.073333333333331</c:v>
                </c:pt>
                <c:pt idx="18873">
                  <c:v>63.076666666666526</c:v>
                </c:pt>
                <c:pt idx="18874">
                  <c:v>63.08</c:v>
                </c:pt>
                <c:pt idx="18875">
                  <c:v>63.083333333333336</c:v>
                </c:pt>
                <c:pt idx="18876">
                  <c:v>63.08666666666651</c:v>
                </c:pt>
                <c:pt idx="18877">
                  <c:v>63.09</c:v>
                </c:pt>
                <c:pt idx="18878">
                  <c:v>63.093333333333362</c:v>
                </c:pt>
                <c:pt idx="18879">
                  <c:v>63.09666666666655</c:v>
                </c:pt>
                <c:pt idx="18880">
                  <c:v>63.1</c:v>
                </c:pt>
                <c:pt idx="18881">
                  <c:v>63.103333333333332</c:v>
                </c:pt>
                <c:pt idx="18882">
                  <c:v>63.106666666666541</c:v>
                </c:pt>
                <c:pt idx="18883">
                  <c:v>63.11</c:v>
                </c:pt>
                <c:pt idx="18884">
                  <c:v>63.113333333333337</c:v>
                </c:pt>
                <c:pt idx="18885">
                  <c:v>63.116666666666511</c:v>
                </c:pt>
                <c:pt idx="18886">
                  <c:v>63.120000000000012</c:v>
                </c:pt>
                <c:pt idx="18887">
                  <c:v>63.123333333333363</c:v>
                </c:pt>
                <c:pt idx="18888">
                  <c:v>63.126666666666559</c:v>
                </c:pt>
                <c:pt idx="18889">
                  <c:v>63.13</c:v>
                </c:pt>
                <c:pt idx="18890">
                  <c:v>63.133333333333333</c:v>
                </c:pt>
                <c:pt idx="18891">
                  <c:v>63.136666666666535</c:v>
                </c:pt>
                <c:pt idx="18892">
                  <c:v>63.14</c:v>
                </c:pt>
                <c:pt idx="18893">
                  <c:v>63.143333333333331</c:v>
                </c:pt>
                <c:pt idx="18894">
                  <c:v>63.146666666666526</c:v>
                </c:pt>
                <c:pt idx="18895">
                  <c:v>63.15</c:v>
                </c:pt>
                <c:pt idx="18896">
                  <c:v>63.153333333333336</c:v>
                </c:pt>
                <c:pt idx="18897">
                  <c:v>63.15666666666651</c:v>
                </c:pt>
                <c:pt idx="18898">
                  <c:v>63.160000000000011</c:v>
                </c:pt>
                <c:pt idx="18899">
                  <c:v>63.163333333333362</c:v>
                </c:pt>
                <c:pt idx="18900">
                  <c:v>63.166666666666551</c:v>
                </c:pt>
                <c:pt idx="18901">
                  <c:v>63.17</c:v>
                </c:pt>
                <c:pt idx="18902">
                  <c:v>63.173333333333332</c:v>
                </c:pt>
                <c:pt idx="18903">
                  <c:v>63.176666666666542</c:v>
                </c:pt>
                <c:pt idx="18904">
                  <c:v>63.18</c:v>
                </c:pt>
                <c:pt idx="18905">
                  <c:v>63.18333333333333</c:v>
                </c:pt>
                <c:pt idx="18906">
                  <c:v>63.186666666666511</c:v>
                </c:pt>
                <c:pt idx="18907">
                  <c:v>63.190000000000012</c:v>
                </c:pt>
                <c:pt idx="18908">
                  <c:v>63.193333333333392</c:v>
                </c:pt>
                <c:pt idx="18909">
                  <c:v>63.196666666666559</c:v>
                </c:pt>
                <c:pt idx="18910">
                  <c:v>63.2</c:v>
                </c:pt>
                <c:pt idx="18911">
                  <c:v>63.203333333333333</c:v>
                </c:pt>
                <c:pt idx="18912">
                  <c:v>63.206666666666543</c:v>
                </c:pt>
                <c:pt idx="18913">
                  <c:v>63.21</c:v>
                </c:pt>
                <c:pt idx="18914">
                  <c:v>63.213333333333331</c:v>
                </c:pt>
                <c:pt idx="18915">
                  <c:v>63.216666666666526</c:v>
                </c:pt>
                <c:pt idx="18916">
                  <c:v>63.220000000000013</c:v>
                </c:pt>
                <c:pt idx="18917">
                  <c:v>63.223333333333393</c:v>
                </c:pt>
                <c:pt idx="18918">
                  <c:v>63.226666666666567</c:v>
                </c:pt>
                <c:pt idx="18919">
                  <c:v>63.230000000000011</c:v>
                </c:pt>
                <c:pt idx="18920">
                  <c:v>63.233333333333363</c:v>
                </c:pt>
                <c:pt idx="18921">
                  <c:v>63.236666666666558</c:v>
                </c:pt>
                <c:pt idx="18922">
                  <c:v>63.24</c:v>
                </c:pt>
                <c:pt idx="18923">
                  <c:v>63.243333333333332</c:v>
                </c:pt>
                <c:pt idx="18924">
                  <c:v>63.246666666666542</c:v>
                </c:pt>
                <c:pt idx="18925">
                  <c:v>63.25</c:v>
                </c:pt>
                <c:pt idx="18926">
                  <c:v>63.25333333333333</c:v>
                </c:pt>
                <c:pt idx="18927">
                  <c:v>63.256666666666526</c:v>
                </c:pt>
                <c:pt idx="18928">
                  <c:v>63.260000000000012</c:v>
                </c:pt>
                <c:pt idx="18929">
                  <c:v>63.263333333333392</c:v>
                </c:pt>
                <c:pt idx="18930">
                  <c:v>63.266666666666559</c:v>
                </c:pt>
                <c:pt idx="18931">
                  <c:v>63.27</c:v>
                </c:pt>
                <c:pt idx="18932">
                  <c:v>63.273333333333333</c:v>
                </c:pt>
                <c:pt idx="18933">
                  <c:v>63.27666666666655</c:v>
                </c:pt>
                <c:pt idx="18934">
                  <c:v>63.28</c:v>
                </c:pt>
                <c:pt idx="18935">
                  <c:v>63.283333333333331</c:v>
                </c:pt>
                <c:pt idx="18936">
                  <c:v>63.286666666666527</c:v>
                </c:pt>
                <c:pt idx="18937">
                  <c:v>63.290000000000013</c:v>
                </c:pt>
                <c:pt idx="18938">
                  <c:v>63.293333333333401</c:v>
                </c:pt>
                <c:pt idx="18939">
                  <c:v>63.296666666666567</c:v>
                </c:pt>
                <c:pt idx="18940">
                  <c:v>63.3</c:v>
                </c:pt>
                <c:pt idx="18941">
                  <c:v>63.303333333333335</c:v>
                </c:pt>
                <c:pt idx="18942">
                  <c:v>63.306666666666509</c:v>
                </c:pt>
                <c:pt idx="18943">
                  <c:v>63.31</c:v>
                </c:pt>
                <c:pt idx="18944">
                  <c:v>63.313333333333325</c:v>
                </c:pt>
                <c:pt idx="18945">
                  <c:v>63.316666666666492</c:v>
                </c:pt>
                <c:pt idx="18946">
                  <c:v>63.32</c:v>
                </c:pt>
                <c:pt idx="18947">
                  <c:v>63.323333333333331</c:v>
                </c:pt>
                <c:pt idx="18948">
                  <c:v>63.326666666666526</c:v>
                </c:pt>
                <c:pt idx="18949">
                  <c:v>63.33</c:v>
                </c:pt>
                <c:pt idx="18950">
                  <c:v>63.333333333333336</c:v>
                </c:pt>
                <c:pt idx="18951">
                  <c:v>63.33666666666651</c:v>
                </c:pt>
                <c:pt idx="18952">
                  <c:v>63.34</c:v>
                </c:pt>
                <c:pt idx="18953">
                  <c:v>63.343333333333334</c:v>
                </c:pt>
                <c:pt idx="18954">
                  <c:v>63.346666666666493</c:v>
                </c:pt>
                <c:pt idx="18955">
                  <c:v>63.35</c:v>
                </c:pt>
                <c:pt idx="18956">
                  <c:v>63.353333333333325</c:v>
                </c:pt>
                <c:pt idx="18957">
                  <c:v>63.356666666666484</c:v>
                </c:pt>
                <c:pt idx="18958">
                  <c:v>63.36</c:v>
                </c:pt>
                <c:pt idx="18959">
                  <c:v>63.363333333333337</c:v>
                </c:pt>
                <c:pt idx="18960">
                  <c:v>63.366666666666511</c:v>
                </c:pt>
                <c:pt idx="18961">
                  <c:v>63.37</c:v>
                </c:pt>
                <c:pt idx="18962">
                  <c:v>63.373333333333335</c:v>
                </c:pt>
                <c:pt idx="18963">
                  <c:v>63.376666666666509</c:v>
                </c:pt>
                <c:pt idx="18964">
                  <c:v>63.38</c:v>
                </c:pt>
                <c:pt idx="18965">
                  <c:v>63.383333333333326</c:v>
                </c:pt>
                <c:pt idx="18966">
                  <c:v>63.386666666666478</c:v>
                </c:pt>
                <c:pt idx="18967">
                  <c:v>63.39</c:v>
                </c:pt>
                <c:pt idx="18968">
                  <c:v>63.393333333333331</c:v>
                </c:pt>
                <c:pt idx="18969">
                  <c:v>63.396666666666526</c:v>
                </c:pt>
                <c:pt idx="18970">
                  <c:v>63.4</c:v>
                </c:pt>
                <c:pt idx="18971">
                  <c:v>63.403333333333336</c:v>
                </c:pt>
                <c:pt idx="18972">
                  <c:v>63.40666666666651</c:v>
                </c:pt>
                <c:pt idx="18973">
                  <c:v>63.41</c:v>
                </c:pt>
                <c:pt idx="18974">
                  <c:v>63.413333333333334</c:v>
                </c:pt>
                <c:pt idx="18975">
                  <c:v>63.416666666666494</c:v>
                </c:pt>
                <c:pt idx="18976">
                  <c:v>63.42</c:v>
                </c:pt>
                <c:pt idx="18977">
                  <c:v>63.423333333333332</c:v>
                </c:pt>
                <c:pt idx="18978">
                  <c:v>63.426666666666542</c:v>
                </c:pt>
                <c:pt idx="18979">
                  <c:v>63.43</c:v>
                </c:pt>
                <c:pt idx="18980">
                  <c:v>63.43333333333333</c:v>
                </c:pt>
                <c:pt idx="18981">
                  <c:v>63.436666666666511</c:v>
                </c:pt>
                <c:pt idx="18982">
                  <c:v>63.44</c:v>
                </c:pt>
                <c:pt idx="18983">
                  <c:v>63.443333333333335</c:v>
                </c:pt>
                <c:pt idx="18984">
                  <c:v>63.446666666666509</c:v>
                </c:pt>
                <c:pt idx="18985">
                  <c:v>63.45</c:v>
                </c:pt>
                <c:pt idx="18986">
                  <c:v>63.453333333333326</c:v>
                </c:pt>
                <c:pt idx="18987">
                  <c:v>63.456666666666486</c:v>
                </c:pt>
                <c:pt idx="18988">
                  <c:v>63.46</c:v>
                </c:pt>
                <c:pt idx="18989">
                  <c:v>63.463333333333331</c:v>
                </c:pt>
                <c:pt idx="18990">
                  <c:v>63.466666666666526</c:v>
                </c:pt>
                <c:pt idx="18991">
                  <c:v>63.47</c:v>
                </c:pt>
                <c:pt idx="18992">
                  <c:v>63.473333333333336</c:v>
                </c:pt>
                <c:pt idx="18993">
                  <c:v>63.47666666666651</c:v>
                </c:pt>
                <c:pt idx="18994">
                  <c:v>63.48</c:v>
                </c:pt>
                <c:pt idx="18995">
                  <c:v>63.483333333333334</c:v>
                </c:pt>
                <c:pt idx="18996">
                  <c:v>63.486666666666494</c:v>
                </c:pt>
                <c:pt idx="18997">
                  <c:v>63.49</c:v>
                </c:pt>
                <c:pt idx="18998">
                  <c:v>63.493333333333332</c:v>
                </c:pt>
                <c:pt idx="18999">
                  <c:v>63.496666666666542</c:v>
                </c:pt>
                <c:pt idx="19000">
                  <c:v>63.5</c:v>
                </c:pt>
                <c:pt idx="19001">
                  <c:v>63.50333333333333</c:v>
                </c:pt>
                <c:pt idx="19002">
                  <c:v>63.506666666666526</c:v>
                </c:pt>
                <c:pt idx="19003">
                  <c:v>63.51</c:v>
                </c:pt>
                <c:pt idx="19004">
                  <c:v>63.513333333333335</c:v>
                </c:pt>
                <c:pt idx="19005">
                  <c:v>63.516666666666509</c:v>
                </c:pt>
                <c:pt idx="19006">
                  <c:v>63.52</c:v>
                </c:pt>
                <c:pt idx="19007">
                  <c:v>63.523333333333333</c:v>
                </c:pt>
                <c:pt idx="19008">
                  <c:v>63.52666666666655</c:v>
                </c:pt>
                <c:pt idx="19009">
                  <c:v>63.53</c:v>
                </c:pt>
                <c:pt idx="19010">
                  <c:v>63.533333333333331</c:v>
                </c:pt>
                <c:pt idx="19011">
                  <c:v>63.536666666666527</c:v>
                </c:pt>
                <c:pt idx="19012">
                  <c:v>63.54</c:v>
                </c:pt>
                <c:pt idx="19013">
                  <c:v>63.543333333333337</c:v>
                </c:pt>
                <c:pt idx="19014">
                  <c:v>63.546666666666511</c:v>
                </c:pt>
                <c:pt idx="19015">
                  <c:v>63.55</c:v>
                </c:pt>
                <c:pt idx="19016">
                  <c:v>63.553333333333335</c:v>
                </c:pt>
                <c:pt idx="19017">
                  <c:v>63.556666666666509</c:v>
                </c:pt>
                <c:pt idx="19018">
                  <c:v>63.56</c:v>
                </c:pt>
                <c:pt idx="19019">
                  <c:v>63.563333333333333</c:v>
                </c:pt>
                <c:pt idx="19020">
                  <c:v>63.566666666666542</c:v>
                </c:pt>
                <c:pt idx="19021">
                  <c:v>63.57</c:v>
                </c:pt>
                <c:pt idx="19022">
                  <c:v>63.573333333333331</c:v>
                </c:pt>
                <c:pt idx="19023">
                  <c:v>63.576666666666526</c:v>
                </c:pt>
                <c:pt idx="19024">
                  <c:v>63.58</c:v>
                </c:pt>
                <c:pt idx="19025">
                  <c:v>63.583333333333336</c:v>
                </c:pt>
                <c:pt idx="19026">
                  <c:v>63.58666666666651</c:v>
                </c:pt>
                <c:pt idx="19027">
                  <c:v>63.59</c:v>
                </c:pt>
                <c:pt idx="19028">
                  <c:v>63.593333333333362</c:v>
                </c:pt>
                <c:pt idx="19029">
                  <c:v>63.59666666666655</c:v>
                </c:pt>
                <c:pt idx="19030">
                  <c:v>63.6</c:v>
                </c:pt>
                <c:pt idx="19031">
                  <c:v>63.603333333333332</c:v>
                </c:pt>
                <c:pt idx="19032">
                  <c:v>63.606666666666541</c:v>
                </c:pt>
                <c:pt idx="19033">
                  <c:v>63.61</c:v>
                </c:pt>
                <c:pt idx="19034">
                  <c:v>63.613333333333337</c:v>
                </c:pt>
                <c:pt idx="19035">
                  <c:v>63.616666666666511</c:v>
                </c:pt>
                <c:pt idx="19036">
                  <c:v>63.620000000000012</c:v>
                </c:pt>
                <c:pt idx="19037">
                  <c:v>63.623333333333363</c:v>
                </c:pt>
                <c:pt idx="19038">
                  <c:v>63.626666666666559</c:v>
                </c:pt>
                <c:pt idx="19039">
                  <c:v>63.63</c:v>
                </c:pt>
                <c:pt idx="19040">
                  <c:v>63.633333333333333</c:v>
                </c:pt>
                <c:pt idx="19041">
                  <c:v>63.636666666666535</c:v>
                </c:pt>
                <c:pt idx="19042">
                  <c:v>63.64</c:v>
                </c:pt>
                <c:pt idx="19043">
                  <c:v>63.643333333333331</c:v>
                </c:pt>
                <c:pt idx="19044">
                  <c:v>63.646666666666526</c:v>
                </c:pt>
                <c:pt idx="19045">
                  <c:v>63.65</c:v>
                </c:pt>
                <c:pt idx="19046">
                  <c:v>63.653333333333336</c:v>
                </c:pt>
                <c:pt idx="19047">
                  <c:v>63.65666666666651</c:v>
                </c:pt>
                <c:pt idx="19048">
                  <c:v>63.660000000000011</c:v>
                </c:pt>
                <c:pt idx="19049">
                  <c:v>63.663333333333362</c:v>
                </c:pt>
                <c:pt idx="19050">
                  <c:v>63.666666666666551</c:v>
                </c:pt>
                <c:pt idx="19051">
                  <c:v>63.67</c:v>
                </c:pt>
                <c:pt idx="19052">
                  <c:v>63.673333333333332</c:v>
                </c:pt>
                <c:pt idx="19053">
                  <c:v>63.676666666666542</c:v>
                </c:pt>
                <c:pt idx="19054">
                  <c:v>63.68</c:v>
                </c:pt>
                <c:pt idx="19055">
                  <c:v>63.68333333333333</c:v>
                </c:pt>
                <c:pt idx="19056">
                  <c:v>63.686666666666511</c:v>
                </c:pt>
                <c:pt idx="19057">
                  <c:v>63.690000000000012</c:v>
                </c:pt>
                <c:pt idx="19058">
                  <c:v>63.693333333333392</c:v>
                </c:pt>
                <c:pt idx="19059">
                  <c:v>63.696666666666559</c:v>
                </c:pt>
                <c:pt idx="19060">
                  <c:v>63.7</c:v>
                </c:pt>
                <c:pt idx="19061">
                  <c:v>63.703333333333333</c:v>
                </c:pt>
                <c:pt idx="19062">
                  <c:v>63.706666666666543</c:v>
                </c:pt>
                <c:pt idx="19063">
                  <c:v>63.71</c:v>
                </c:pt>
                <c:pt idx="19064">
                  <c:v>63.713333333333331</c:v>
                </c:pt>
                <c:pt idx="19065">
                  <c:v>63.716666666666526</c:v>
                </c:pt>
                <c:pt idx="19066">
                  <c:v>63.720000000000013</c:v>
                </c:pt>
                <c:pt idx="19067">
                  <c:v>63.723333333333393</c:v>
                </c:pt>
                <c:pt idx="19068">
                  <c:v>63.726666666666567</c:v>
                </c:pt>
                <c:pt idx="19069">
                  <c:v>63.730000000000011</c:v>
                </c:pt>
                <c:pt idx="19070">
                  <c:v>63.733333333333363</c:v>
                </c:pt>
                <c:pt idx="19071">
                  <c:v>63.736666666666558</c:v>
                </c:pt>
                <c:pt idx="19072">
                  <c:v>63.74</c:v>
                </c:pt>
                <c:pt idx="19073">
                  <c:v>63.743333333333332</c:v>
                </c:pt>
                <c:pt idx="19074">
                  <c:v>63.746666666666542</c:v>
                </c:pt>
                <c:pt idx="19075">
                  <c:v>63.75</c:v>
                </c:pt>
                <c:pt idx="19076">
                  <c:v>63.75333333333333</c:v>
                </c:pt>
                <c:pt idx="19077">
                  <c:v>63.756666666666526</c:v>
                </c:pt>
                <c:pt idx="19078">
                  <c:v>63.760000000000012</c:v>
                </c:pt>
                <c:pt idx="19079">
                  <c:v>63.763333333333392</c:v>
                </c:pt>
                <c:pt idx="19080">
                  <c:v>63.766666666666559</c:v>
                </c:pt>
                <c:pt idx="19081">
                  <c:v>63.77</c:v>
                </c:pt>
                <c:pt idx="19082">
                  <c:v>63.773333333333333</c:v>
                </c:pt>
                <c:pt idx="19083">
                  <c:v>63.77666666666655</c:v>
                </c:pt>
                <c:pt idx="19084">
                  <c:v>63.78</c:v>
                </c:pt>
                <c:pt idx="19085">
                  <c:v>63.783333333333331</c:v>
                </c:pt>
                <c:pt idx="19086">
                  <c:v>63.786666666666527</c:v>
                </c:pt>
                <c:pt idx="19087">
                  <c:v>63.790000000000013</c:v>
                </c:pt>
                <c:pt idx="19088">
                  <c:v>63.793333333333401</c:v>
                </c:pt>
                <c:pt idx="19089">
                  <c:v>63.796666666666567</c:v>
                </c:pt>
                <c:pt idx="19090">
                  <c:v>63.8</c:v>
                </c:pt>
                <c:pt idx="19091">
                  <c:v>63.803333333333335</c:v>
                </c:pt>
                <c:pt idx="19092">
                  <c:v>63.806666666666509</c:v>
                </c:pt>
                <c:pt idx="19093">
                  <c:v>63.81</c:v>
                </c:pt>
                <c:pt idx="19094">
                  <c:v>63.813333333333325</c:v>
                </c:pt>
                <c:pt idx="19095">
                  <c:v>63.816666666666492</c:v>
                </c:pt>
                <c:pt idx="19096">
                  <c:v>63.82</c:v>
                </c:pt>
                <c:pt idx="19097">
                  <c:v>63.823333333333331</c:v>
                </c:pt>
                <c:pt idx="19098">
                  <c:v>63.826666666666526</c:v>
                </c:pt>
                <c:pt idx="19099">
                  <c:v>63.83</c:v>
                </c:pt>
                <c:pt idx="19100">
                  <c:v>63.833333333333336</c:v>
                </c:pt>
                <c:pt idx="19101">
                  <c:v>63.83666666666651</c:v>
                </c:pt>
                <c:pt idx="19102">
                  <c:v>63.84</c:v>
                </c:pt>
                <c:pt idx="19103">
                  <c:v>63.843333333333334</c:v>
                </c:pt>
                <c:pt idx="19104">
                  <c:v>63.846666666666493</c:v>
                </c:pt>
                <c:pt idx="19105">
                  <c:v>63.85</c:v>
                </c:pt>
                <c:pt idx="19106">
                  <c:v>63.853333333333325</c:v>
                </c:pt>
                <c:pt idx="19107">
                  <c:v>63.856666666666484</c:v>
                </c:pt>
                <c:pt idx="19108">
                  <c:v>63.86</c:v>
                </c:pt>
                <c:pt idx="19109">
                  <c:v>63.863333333333337</c:v>
                </c:pt>
                <c:pt idx="19110">
                  <c:v>63.866666666666511</c:v>
                </c:pt>
                <c:pt idx="19111">
                  <c:v>63.87</c:v>
                </c:pt>
                <c:pt idx="19112">
                  <c:v>63.873333333333335</c:v>
                </c:pt>
                <c:pt idx="19113">
                  <c:v>63.876666666666509</c:v>
                </c:pt>
                <c:pt idx="19114">
                  <c:v>63.88</c:v>
                </c:pt>
                <c:pt idx="19115">
                  <c:v>63.883333333333326</c:v>
                </c:pt>
                <c:pt idx="19116">
                  <c:v>63.886666666666478</c:v>
                </c:pt>
                <c:pt idx="19117">
                  <c:v>63.89</c:v>
                </c:pt>
                <c:pt idx="19118">
                  <c:v>63.893333333333331</c:v>
                </c:pt>
                <c:pt idx="19119">
                  <c:v>63.896666666666526</c:v>
                </c:pt>
                <c:pt idx="19120">
                  <c:v>63.9</c:v>
                </c:pt>
                <c:pt idx="19121">
                  <c:v>63.903333333333336</c:v>
                </c:pt>
                <c:pt idx="19122">
                  <c:v>63.90666666666651</c:v>
                </c:pt>
                <c:pt idx="19123">
                  <c:v>63.91</c:v>
                </c:pt>
                <c:pt idx="19124">
                  <c:v>63.913333333333334</c:v>
                </c:pt>
                <c:pt idx="19125">
                  <c:v>63.916666666666494</c:v>
                </c:pt>
                <c:pt idx="19126">
                  <c:v>63.92</c:v>
                </c:pt>
                <c:pt idx="19127">
                  <c:v>63.923333333333332</c:v>
                </c:pt>
                <c:pt idx="19128">
                  <c:v>63.926666666666542</c:v>
                </c:pt>
                <c:pt idx="19129">
                  <c:v>63.93</c:v>
                </c:pt>
                <c:pt idx="19130">
                  <c:v>63.93333333333333</c:v>
                </c:pt>
                <c:pt idx="19131">
                  <c:v>63.936666666666511</c:v>
                </c:pt>
                <c:pt idx="19132">
                  <c:v>63.94</c:v>
                </c:pt>
                <c:pt idx="19133">
                  <c:v>63.943333333333335</c:v>
                </c:pt>
                <c:pt idx="19134">
                  <c:v>63.946666666666509</c:v>
                </c:pt>
                <c:pt idx="19135">
                  <c:v>63.95</c:v>
                </c:pt>
                <c:pt idx="19136">
                  <c:v>63.953333333333326</c:v>
                </c:pt>
                <c:pt idx="19137">
                  <c:v>63.956666666666486</c:v>
                </c:pt>
                <c:pt idx="19138">
                  <c:v>63.96</c:v>
                </c:pt>
                <c:pt idx="19139">
                  <c:v>63.963333333333331</c:v>
                </c:pt>
                <c:pt idx="19140">
                  <c:v>63.966666666666526</c:v>
                </c:pt>
                <c:pt idx="19141">
                  <c:v>63.97</c:v>
                </c:pt>
                <c:pt idx="19142">
                  <c:v>63.973333333333336</c:v>
                </c:pt>
                <c:pt idx="19143">
                  <c:v>63.97666666666651</c:v>
                </c:pt>
                <c:pt idx="19144">
                  <c:v>63.98</c:v>
                </c:pt>
                <c:pt idx="19145">
                  <c:v>63.983333333333334</c:v>
                </c:pt>
                <c:pt idx="19146">
                  <c:v>63.986666666666494</c:v>
                </c:pt>
                <c:pt idx="19147">
                  <c:v>63.99</c:v>
                </c:pt>
                <c:pt idx="19148">
                  <c:v>63.993333333333332</c:v>
                </c:pt>
                <c:pt idx="19149">
                  <c:v>63.996666666666542</c:v>
                </c:pt>
                <c:pt idx="19150">
                  <c:v>64</c:v>
                </c:pt>
                <c:pt idx="19151">
                  <c:v>64.003333333333288</c:v>
                </c:pt>
                <c:pt idx="19152">
                  <c:v>64.006666666666661</c:v>
                </c:pt>
                <c:pt idx="19153">
                  <c:v>64.010000000000005</c:v>
                </c:pt>
                <c:pt idx="19154">
                  <c:v>64.013333333333279</c:v>
                </c:pt>
                <c:pt idx="19155">
                  <c:v>64.016666666666666</c:v>
                </c:pt>
                <c:pt idx="19156">
                  <c:v>64.02</c:v>
                </c:pt>
                <c:pt idx="19157">
                  <c:v>64.023333333333184</c:v>
                </c:pt>
                <c:pt idx="19158">
                  <c:v>64.026666666666671</c:v>
                </c:pt>
                <c:pt idx="19159">
                  <c:v>64.03</c:v>
                </c:pt>
                <c:pt idx="19160">
                  <c:v>64.033333333333289</c:v>
                </c:pt>
                <c:pt idx="19161">
                  <c:v>64.036666666666662</c:v>
                </c:pt>
                <c:pt idx="19162">
                  <c:v>64.040000000000006</c:v>
                </c:pt>
                <c:pt idx="19163">
                  <c:v>64.043333333333308</c:v>
                </c:pt>
                <c:pt idx="19164">
                  <c:v>64.046666666666667</c:v>
                </c:pt>
                <c:pt idx="19165">
                  <c:v>64.05</c:v>
                </c:pt>
                <c:pt idx="19166">
                  <c:v>64.0533333333332</c:v>
                </c:pt>
                <c:pt idx="19167">
                  <c:v>64.056666666666672</c:v>
                </c:pt>
                <c:pt idx="19168">
                  <c:v>64.06</c:v>
                </c:pt>
                <c:pt idx="19169">
                  <c:v>64.063333333333318</c:v>
                </c:pt>
                <c:pt idx="19170">
                  <c:v>64.066666666666663</c:v>
                </c:pt>
                <c:pt idx="19171">
                  <c:v>64.069999999999993</c:v>
                </c:pt>
                <c:pt idx="19172">
                  <c:v>64.073333333333139</c:v>
                </c:pt>
                <c:pt idx="19173">
                  <c:v>64.076666666666668</c:v>
                </c:pt>
                <c:pt idx="19174">
                  <c:v>64.08</c:v>
                </c:pt>
                <c:pt idx="19175">
                  <c:v>64.083333333333258</c:v>
                </c:pt>
                <c:pt idx="19176">
                  <c:v>64.086666666666673</c:v>
                </c:pt>
                <c:pt idx="19177">
                  <c:v>64.09</c:v>
                </c:pt>
                <c:pt idx="19178">
                  <c:v>64.093333333333248</c:v>
                </c:pt>
                <c:pt idx="19179">
                  <c:v>64.096666666666664</c:v>
                </c:pt>
                <c:pt idx="19180">
                  <c:v>64.099999999999994</c:v>
                </c:pt>
                <c:pt idx="19181">
                  <c:v>64.103333333333168</c:v>
                </c:pt>
                <c:pt idx="19182">
                  <c:v>64.106666666666669</c:v>
                </c:pt>
                <c:pt idx="19183">
                  <c:v>64.11</c:v>
                </c:pt>
                <c:pt idx="19184">
                  <c:v>64.113333333333259</c:v>
                </c:pt>
                <c:pt idx="19185">
                  <c:v>64.11666666666666</c:v>
                </c:pt>
                <c:pt idx="19186">
                  <c:v>64.11999999999999</c:v>
                </c:pt>
                <c:pt idx="19187">
                  <c:v>64.123333333333136</c:v>
                </c:pt>
                <c:pt idx="19188">
                  <c:v>64.126666666666651</c:v>
                </c:pt>
                <c:pt idx="19189">
                  <c:v>64.13</c:v>
                </c:pt>
                <c:pt idx="19190">
                  <c:v>64.133333333333184</c:v>
                </c:pt>
                <c:pt idx="19191">
                  <c:v>64.13666666666667</c:v>
                </c:pt>
                <c:pt idx="19192">
                  <c:v>64.14</c:v>
                </c:pt>
                <c:pt idx="19193">
                  <c:v>64.143333333333288</c:v>
                </c:pt>
                <c:pt idx="19194">
                  <c:v>64.146666666666661</c:v>
                </c:pt>
                <c:pt idx="19195">
                  <c:v>64.149999999999991</c:v>
                </c:pt>
                <c:pt idx="19196">
                  <c:v>64.153333333333137</c:v>
                </c:pt>
                <c:pt idx="19197">
                  <c:v>64.156666666666652</c:v>
                </c:pt>
                <c:pt idx="19198">
                  <c:v>64.16</c:v>
                </c:pt>
                <c:pt idx="19199">
                  <c:v>64.163333333333185</c:v>
                </c:pt>
                <c:pt idx="19200">
                  <c:v>64.166666666666671</c:v>
                </c:pt>
                <c:pt idx="19201">
                  <c:v>64.169999999999987</c:v>
                </c:pt>
                <c:pt idx="19202">
                  <c:v>64.173333333333119</c:v>
                </c:pt>
                <c:pt idx="19203">
                  <c:v>64.176666666666648</c:v>
                </c:pt>
                <c:pt idx="19204">
                  <c:v>64.179999999999978</c:v>
                </c:pt>
                <c:pt idx="19205">
                  <c:v>64.183333333333138</c:v>
                </c:pt>
                <c:pt idx="19206">
                  <c:v>64.186666666666653</c:v>
                </c:pt>
                <c:pt idx="19207">
                  <c:v>64.19</c:v>
                </c:pt>
                <c:pt idx="19208">
                  <c:v>64.193333333333214</c:v>
                </c:pt>
                <c:pt idx="19209">
                  <c:v>64.196666666666673</c:v>
                </c:pt>
                <c:pt idx="19210">
                  <c:v>64.2</c:v>
                </c:pt>
                <c:pt idx="19211">
                  <c:v>64.203333333333319</c:v>
                </c:pt>
                <c:pt idx="19212">
                  <c:v>64.206666666666663</c:v>
                </c:pt>
                <c:pt idx="19213">
                  <c:v>64.209999999999994</c:v>
                </c:pt>
                <c:pt idx="19214">
                  <c:v>64.213333333333338</c:v>
                </c:pt>
                <c:pt idx="19215">
                  <c:v>64.216666666666697</c:v>
                </c:pt>
                <c:pt idx="19216">
                  <c:v>64.22</c:v>
                </c:pt>
                <c:pt idx="19217">
                  <c:v>64.223333333333258</c:v>
                </c:pt>
                <c:pt idx="19218">
                  <c:v>64.226666666666674</c:v>
                </c:pt>
                <c:pt idx="19219">
                  <c:v>64.23</c:v>
                </c:pt>
                <c:pt idx="19220">
                  <c:v>64.233333333333249</c:v>
                </c:pt>
                <c:pt idx="19221">
                  <c:v>64.236666666666665</c:v>
                </c:pt>
                <c:pt idx="19222">
                  <c:v>64.239999999999995</c:v>
                </c:pt>
                <c:pt idx="19223">
                  <c:v>64.243333333333339</c:v>
                </c:pt>
                <c:pt idx="19224">
                  <c:v>64.246666666666727</c:v>
                </c:pt>
                <c:pt idx="19225">
                  <c:v>64.25</c:v>
                </c:pt>
                <c:pt idx="19226">
                  <c:v>64.253333333333288</c:v>
                </c:pt>
                <c:pt idx="19227">
                  <c:v>64.256666666666661</c:v>
                </c:pt>
                <c:pt idx="19228">
                  <c:v>64.260000000000005</c:v>
                </c:pt>
                <c:pt idx="19229">
                  <c:v>64.263333333333279</c:v>
                </c:pt>
                <c:pt idx="19230">
                  <c:v>64.266666666666666</c:v>
                </c:pt>
                <c:pt idx="19231">
                  <c:v>64.27</c:v>
                </c:pt>
                <c:pt idx="19232">
                  <c:v>64.273333333333184</c:v>
                </c:pt>
                <c:pt idx="19233">
                  <c:v>64.276666666666671</c:v>
                </c:pt>
                <c:pt idx="19234">
                  <c:v>64.28</c:v>
                </c:pt>
                <c:pt idx="19235">
                  <c:v>64.283333333333289</c:v>
                </c:pt>
                <c:pt idx="19236">
                  <c:v>64.286666666666662</c:v>
                </c:pt>
                <c:pt idx="19237">
                  <c:v>64.290000000000006</c:v>
                </c:pt>
                <c:pt idx="19238">
                  <c:v>64.293333333333308</c:v>
                </c:pt>
                <c:pt idx="19239">
                  <c:v>64.296666666666667</c:v>
                </c:pt>
                <c:pt idx="19240">
                  <c:v>64.3</c:v>
                </c:pt>
                <c:pt idx="19241">
                  <c:v>64.3033333333332</c:v>
                </c:pt>
                <c:pt idx="19242">
                  <c:v>64.306666666666672</c:v>
                </c:pt>
                <c:pt idx="19243">
                  <c:v>64.31</c:v>
                </c:pt>
                <c:pt idx="19244">
                  <c:v>64.313333333333318</c:v>
                </c:pt>
                <c:pt idx="19245">
                  <c:v>64.316666666666663</c:v>
                </c:pt>
                <c:pt idx="19246">
                  <c:v>64.319999999999993</c:v>
                </c:pt>
                <c:pt idx="19247">
                  <c:v>64.323333333333139</c:v>
                </c:pt>
                <c:pt idx="19248">
                  <c:v>64.326666666666668</c:v>
                </c:pt>
                <c:pt idx="19249">
                  <c:v>64.33</c:v>
                </c:pt>
                <c:pt idx="19250">
                  <c:v>64.333333333333258</c:v>
                </c:pt>
                <c:pt idx="19251">
                  <c:v>64.336666666666673</c:v>
                </c:pt>
                <c:pt idx="19252">
                  <c:v>64.34</c:v>
                </c:pt>
                <c:pt idx="19253">
                  <c:v>64.343333333333248</c:v>
                </c:pt>
                <c:pt idx="19254">
                  <c:v>64.346666666666664</c:v>
                </c:pt>
                <c:pt idx="19255">
                  <c:v>64.349999999999994</c:v>
                </c:pt>
                <c:pt idx="19256">
                  <c:v>64.353333333333168</c:v>
                </c:pt>
                <c:pt idx="19257">
                  <c:v>64.356666666666669</c:v>
                </c:pt>
                <c:pt idx="19258">
                  <c:v>64.36</c:v>
                </c:pt>
                <c:pt idx="19259">
                  <c:v>64.363333333333259</c:v>
                </c:pt>
                <c:pt idx="19260">
                  <c:v>64.36666666666666</c:v>
                </c:pt>
                <c:pt idx="19261">
                  <c:v>64.36999999999999</c:v>
                </c:pt>
                <c:pt idx="19262">
                  <c:v>64.373333333333136</c:v>
                </c:pt>
                <c:pt idx="19263">
                  <c:v>64.376666666666651</c:v>
                </c:pt>
                <c:pt idx="19264">
                  <c:v>64.38</c:v>
                </c:pt>
                <c:pt idx="19265">
                  <c:v>64.383333333333184</c:v>
                </c:pt>
                <c:pt idx="19266">
                  <c:v>64.38666666666667</c:v>
                </c:pt>
                <c:pt idx="19267">
                  <c:v>64.39</c:v>
                </c:pt>
                <c:pt idx="19268">
                  <c:v>64.393333333333288</c:v>
                </c:pt>
                <c:pt idx="19269">
                  <c:v>64.396666666666661</c:v>
                </c:pt>
                <c:pt idx="19270">
                  <c:v>64.400000000000006</c:v>
                </c:pt>
                <c:pt idx="19271">
                  <c:v>64.403333333333308</c:v>
                </c:pt>
                <c:pt idx="19272">
                  <c:v>64.406666666666666</c:v>
                </c:pt>
                <c:pt idx="19273">
                  <c:v>64.410000000000025</c:v>
                </c:pt>
                <c:pt idx="19274">
                  <c:v>64.413333333333313</c:v>
                </c:pt>
                <c:pt idx="19275">
                  <c:v>64.416666666666785</c:v>
                </c:pt>
                <c:pt idx="19276">
                  <c:v>64.42</c:v>
                </c:pt>
                <c:pt idx="19277">
                  <c:v>64.423333333333318</c:v>
                </c:pt>
                <c:pt idx="19278">
                  <c:v>64.426666666666662</c:v>
                </c:pt>
                <c:pt idx="19279">
                  <c:v>64.430000000000007</c:v>
                </c:pt>
                <c:pt idx="19280">
                  <c:v>64.433333333333309</c:v>
                </c:pt>
                <c:pt idx="19281">
                  <c:v>64.436666666666667</c:v>
                </c:pt>
                <c:pt idx="19282">
                  <c:v>64.440000000000026</c:v>
                </c:pt>
                <c:pt idx="19283">
                  <c:v>64.443333333333328</c:v>
                </c:pt>
                <c:pt idx="19284">
                  <c:v>64.4466666666668</c:v>
                </c:pt>
                <c:pt idx="19285">
                  <c:v>64.45</c:v>
                </c:pt>
                <c:pt idx="19286">
                  <c:v>64.453333333333319</c:v>
                </c:pt>
                <c:pt idx="19287">
                  <c:v>64.456666666666663</c:v>
                </c:pt>
                <c:pt idx="19288">
                  <c:v>64.459999999999994</c:v>
                </c:pt>
                <c:pt idx="19289">
                  <c:v>64.463333333333338</c:v>
                </c:pt>
                <c:pt idx="19290">
                  <c:v>64.466666666666697</c:v>
                </c:pt>
                <c:pt idx="19291">
                  <c:v>64.47</c:v>
                </c:pt>
                <c:pt idx="19292">
                  <c:v>64.473333333333258</c:v>
                </c:pt>
                <c:pt idx="19293">
                  <c:v>64.476666666666674</c:v>
                </c:pt>
                <c:pt idx="19294">
                  <c:v>64.48</c:v>
                </c:pt>
                <c:pt idx="19295">
                  <c:v>64.483333333333249</c:v>
                </c:pt>
                <c:pt idx="19296">
                  <c:v>64.486666666666665</c:v>
                </c:pt>
                <c:pt idx="19297">
                  <c:v>64.489999999999995</c:v>
                </c:pt>
                <c:pt idx="19298">
                  <c:v>64.493333333333339</c:v>
                </c:pt>
                <c:pt idx="19299">
                  <c:v>64.496666666666727</c:v>
                </c:pt>
                <c:pt idx="19300">
                  <c:v>64.5</c:v>
                </c:pt>
                <c:pt idx="19301">
                  <c:v>64.503333333333288</c:v>
                </c:pt>
                <c:pt idx="19302">
                  <c:v>64.506666666666661</c:v>
                </c:pt>
                <c:pt idx="19303">
                  <c:v>64.510000000000005</c:v>
                </c:pt>
                <c:pt idx="19304">
                  <c:v>64.513333333333279</c:v>
                </c:pt>
                <c:pt idx="19305">
                  <c:v>64.516666666666666</c:v>
                </c:pt>
                <c:pt idx="19306">
                  <c:v>64.52</c:v>
                </c:pt>
                <c:pt idx="19307">
                  <c:v>64.523333333333184</c:v>
                </c:pt>
                <c:pt idx="19308">
                  <c:v>64.526666666666671</c:v>
                </c:pt>
                <c:pt idx="19309">
                  <c:v>64.53</c:v>
                </c:pt>
                <c:pt idx="19310">
                  <c:v>64.533333333333289</c:v>
                </c:pt>
                <c:pt idx="19311">
                  <c:v>64.536666666666662</c:v>
                </c:pt>
                <c:pt idx="19312">
                  <c:v>64.540000000000006</c:v>
                </c:pt>
                <c:pt idx="19313">
                  <c:v>64.543333333333308</c:v>
                </c:pt>
                <c:pt idx="19314">
                  <c:v>64.546666666666667</c:v>
                </c:pt>
                <c:pt idx="19315">
                  <c:v>64.55</c:v>
                </c:pt>
                <c:pt idx="19316">
                  <c:v>64.5533333333332</c:v>
                </c:pt>
                <c:pt idx="19317">
                  <c:v>64.556666666666672</c:v>
                </c:pt>
                <c:pt idx="19318">
                  <c:v>64.56</c:v>
                </c:pt>
                <c:pt idx="19319">
                  <c:v>64.563333333333318</c:v>
                </c:pt>
                <c:pt idx="19320">
                  <c:v>64.566666666666663</c:v>
                </c:pt>
                <c:pt idx="19321">
                  <c:v>64.569999999999993</c:v>
                </c:pt>
                <c:pt idx="19322">
                  <c:v>64.573333333333139</c:v>
                </c:pt>
                <c:pt idx="19323">
                  <c:v>64.576666666666668</c:v>
                </c:pt>
                <c:pt idx="19324">
                  <c:v>64.58</c:v>
                </c:pt>
                <c:pt idx="19325">
                  <c:v>64.583333333333258</c:v>
                </c:pt>
                <c:pt idx="19326">
                  <c:v>64.586666666666673</c:v>
                </c:pt>
                <c:pt idx="19327">
                  <c:v>64.59</c:v>
                </c:pt>
                <c:pt idx="19328">
                  <c:v>64.593333333333248</c:v>
                </c:pt>
                <c:pt idx="19329">
                  <c:v>64.596666666666664</c:v>
                </c:pt>
                <c:pt idx="19330">
                  <c:v>64.599999999999994</c:v>
                </c:pt>
                <c:pt idx="19331">
                  <c:v>64.603333333333168</c:v>
                </c:pt>
                <c:pt idx="19332">
                  <c:v>64.606666666666669</c:v>
                </c:pt>
                <c:pt idx="19333">
                  <c:v>64.61</c:v>
                </c:pt>
                <c:pt idx="19334">
                  <c:v>64.613333333333259</c:v>
                </c:pt>
                <c:pt idx="19335">
                  <c:v>64.61666666666666</c:v>
                </c:pt>
                <c:pt idx="19336">
                  <c:v>64.61999999999999</c:v>
                </c:pt>
                <c:pt idx="19337">
                  <c:v>64.623333333333136</c:v>
                </c:pt>
                <c:pt idx="19338">
                  <c:v>64.626666666666651</c:v>
                </c:pt>
                <c:pt idx="19339">
                  <c:v>64.63</c:v>
                </c:pt>
                <c:pt idx="19340">
                  <c:v>64.633333333333184</c:v>
                </c:pt>
                <c:pt idx="19341">
                  <c:v>64.63666666666667</c:v>
                </c:pt>
                <c:pt idx="19342">
                  <c:v>64.64</c:v>
                </c:pt>
                <c:pt idx="19343">
                  <c:v>64.643333333333288</c:v>
                </c:pt>
                <c:pt idx="19344">
                  <c:v>64.646666666666661</c:v>
                </c:pt>
                <c:pt idx="19345">
                  <c:v>64.649999999999991</c:v>
                </c:pt>
                <c:pt idx="19346">
                  <c:v>64.653333333333137</c:v>
                </c:pt>
                <c:pt idx="19347">
                  <c:v>64.656666666666652</c:v>
                </c:pt>
                <c:pt idx="19348">
                  <c:v>64.66</c:v>
                </c:pt>
                <c:pt idx="19349">
                  <c:v>64.663333333333185</c:v>
                </c:pt>
                <c:pt idx="19350">
                  <c:v>64.666666666666671</c:v>
                </c:pt>
                <c:pt idx="19351">
                  <c:v>64.669999999999987</c:v>
                </c:pt>
                <c:pt idx="19352">
                  <c:v>64.673333333333119</c:v>
                </c:pt>
                <c:pt idx="19353">
                  <c:v>64.676666666666648</c:v>
                </c:pt>
                <c:pt idx="19354">
                  <c:v>64.679999999999978</c:v>
                </c:pt>
                <c:pt idx="19355">
                  <c:v>64.683333333333138</c:v>
                </c:pt>
                <c:pt idx="19356">
                  <c:v>64.686666666666653</c:v>
                </c:pt>
                <c:pt idx="19357">
                  <c:v>64.69</c:v>
                </c:pt>
                <c:pt idx="19358">
                  <c:v>64.693333333333214</c:v>
                </c:pt>
                <c:pt idx="19359">
                  <c:v>64.696666666666673</c:v>
                </c:pt>
                <c:pt idx="19360">
                  <c:v>64.7</c:v>
                </c:pt>
                <c:pt idx="19361">
                  <c:v>64.703333333333319</c:v>
                </c:pt>
                <c:pt idx="19362">
                  <c:v>64.706666666666663</c:v>
                </c:pt>
                <c:pt idx="19363">
                  <c:v>64.709999999999994</c:v>
                </c:pt>
                <c:pt idx="19364">
                  <c:v>64.713333333333338</c:v>
                </c:pt>
                <c:pt idx="19365">
                  <c:v>64.716666666666697</c:v>
                </c:pt>
                <c:pt idx="19366">
                  <c:v>64.72</c:v>
                </c:pt>
                <c:pt idx="19367">
                  <c:v>64.723333333333258</c:v>
                </c:pt>
                <c:pt idx="19368">
                  <c:v>64.726666666666674</c:v>
                </c:pt>
                <c:pt idx="19369">
                  <c:v>64.73</c:v>
                </c:pt>
                <c:pt idx="19370">
                  <c:v>64.733333333333249</c:v>
                </c:pt>
                <c:pt idx="19371">
                  <c:v>64.736666666666665</c:v>
                </c:pt>
                <c:pt idx="19372">
                  <c:v>64.739999999999995</c:v>
                </c:pt>
                <c:pt idx="19373">
                  <c:v>64.743333333333339</c:v>
                </c:pt>
                <c:pt idx="19374">
                  <c:v>64.746666666666727</c:v>
                </c:pt>
                <c:pt idx="19375">
                  <c:v>64.75</c:v>
                </c:pt>
                <c:pt idx="19376">
                  <c:v>64.753333333333288</c:v>
                </c:pt>
                <c:pt idx="19377">
                  <c:v>64.756666666666661</c:v>
                </c:pt>
                <c:pt idx="19378">
                  <c:v>64.760000000000005</c:v>
                </c:pt>
                <c:pt idx="19379">
                  <c:v>64.763333333333279</c:v>
                </c:pt>
                <c:pt idx="19380">
                  <c:v>64.766666666666666</c:v>
                </c:pt>
                <c:pt idx="19381">
                  <c:v>64.77</c:v>
                </c:pt>
                <c:pt idx="19382">
                  <c:v>64.773333333333184</c:v>
                </c:pt>
                <c:pt idx="19383">
                  <c:v>64.776666666666671</c:v>
                </c:pt>
                <c:pt idx="19384">
                  <c:v>64.78</c:v>
                </c:pt>
                <c:pt idx="19385">
                  <c:v>64.783333333333289</c:v>
                </c:pt>
                <c:pt idx="19386">
                  <c:v>64.786666666666662</c:v>
                </c:pt>
                <c:pt idx="19387">
                  <c:v>64.790000000000006</c:v>
                </c:pt>
                <c:pt idx="19388">
                  <c:v>64.793333333333308</c:v>
                </c:pt>
                <c:pt idx="19389">
                  <c:v>64.796666666666667</c:v>
                </c:pt>
                <c:pt idx="19390">
                  <c:v>64.8</c:v>
                </c:pt>
                <c:pt idx="19391">
                  <c:v>64.8033333333332</c:v>
                </c:pt>
                <c:pt idx="19392">
                  <c:v>64.806666666666672</c:v>
                </c:pt>
                <c:pt idx="19393">
                  <c:v>64.81</c:v>
                </c:pt>
                <c:pt idx="19394">
                  <c:v>64.813333333333318</c:v>
                </c:pt>
                <c:pt idx="19395">
                  <c:v>64.816666666666663</c:v>
                </c:pt>
                <c:pt idx="19396">
                  <c:v>64.819999999999993</c:v>
                </c:pt>
                <c:pt idx="19397">
                  <c:v>64.823333333333139</c:v>
                </c:pt>
                <c:pt idx="19398">
                  <c:v>64.826666666666668</c:v>
                </c:pt>
                <c:pt idx="19399">
                  <c:v>64.83</c:v>
                </c:pt>
                <c:pt idx="19400">
                  <c:v>64.833333333333258</c:v>
                </c:pt>
                <c:pt idx="19401">
                  <c:v>64.836666666666673</c:v>
                </c:pt>
                <c:pt idx="19402">
                  <c:v>64.84</c:v>
                </c:pt>
                <c:pt idx="19403">
                  <c:v>64.843333333333248</c:v>
                </c:pt>
                <c:pt idx="19404">
                  <c:v>64.846666666666664</c:v>
                </c:pt>
                <c:pt idx="19405">
                  <c:v>64.849999999999994</c:v>
                </c:pt>
                <c:pt idx="19406">
                  <c:v>64.853333333333168</c:v>
                </c:pt>
                <c:pt idx="19407">
                  <c:v>64.856666666666669</c:v>
                </c:pt>
                <c:pt idx="19408">
                  <c:v>64.86</c:v>
                </c:pt>
                <c:pt idx="19409">
                  <c:v>64.863333333333259</c:v>
                </c:pt>
                <c:pt idx="19410">
                  <c:v>64.86666666666666</c:v>
                </c:pt>
                <c:pt idx="19411">
                  <c:v>64.86999999999999</c:v>
                </c:pt>
                <c:pt idx="19412">
                  <c:v>64.873333333333136</c:v>
                </c:pt>
                <c:pt idx="19413">
                  <c:v>64.876666666666651</c:v>
                </c:pt>
                <c:pt idx="19414">
                  <c:v>64.88</c:v>
                </c:pt>
                <c:pt idx="19415">
                  <c:v>64.883333333333184</c:v>
                </c:pt>
                <c:pt idx="19416">
                  <c:v>64.88666666666667</c:v>
                </c:pt>
                <c:pt idx="19417">
                  <c:v>64.89</c:v>
                </c:pt>
                <c:pt idx="19418">
                  <c:v>64.893333333333288</c:v>
                </c:pt>
                <c:pt idx="19419">
                  <c:v>64.896666666666661</c:v>
                </c:pt>
                <c:pt idx="19420">
                  <c:v>64.900000000000006</c:v>
                </c:pt>
                <c:pt idx="19421">
                  <c:v>64.903333333333308</c:v>
                </c:pt>
                <c:pt idx="19422">
                  <c:v>64.906666666666666</c:v>
                </c:pt>
                <c:pt idx="19423">
                  <c:v>64.910000000000025</c:v>
                </c:pt>
                <c:pt idx="19424">
                  <c:v>64.913333333333313</c:v>
                </c:pt>
                <c:pt idx="19425">
                  <c:v>64.916666666666785</c:v>
                </c:pt>
                <c:pt idx="19426">
                  <c:v>64.92</c:v>
                </c:pt>
                <c:pt idx="19427">
                  <c:v>64.923333333333318</c:v>
                </c:pt>
                <c:pt idx="19428">
                  <c:v>64.926666666666662</c:v>
                </c:pt>
                <c:pt idx="19429">
                  <c:v>64.930000000000007</c:v>
                </c:pt>
                <c:pt idx="19430">
                  <c:v>64.933333333333309</c:v>
                </c:pt>
                <c:pt idx="19431">
                  <c:v>64.936666666666667</c:v>
                </c:pt>
                <c:pt idx="19432">
                  <c:v>64.940000000000026</c:v>
                </c:pt>
                <c:pt idx="19433">
                  <c:v>64.943333333333328</c:v>
                </c:pt>
                <c:pt idx="19434">
                  <c:v>64.9466666666668</c:v>
                </c:pt>
                <c:pt idx="19435">
                  <c:v>64.95</c:v>
                </c:pt>
                <c:pt idx="19436">
                  <c:v>64.953333333333319</c:v>
                </c:pt>
                <c:pt idx="19437">
                  <c:v>64.956666666666663</c:v>
                </c:pt>
                <c:pt idx="19438">
                  <c:v>64.959999999999994</c:v>
                </c:pt>
                <c:pt idx="19439">
                  <c:v>64.963333333333338</c:v>
                </c:pt>
                <c:pt idx="19440">
                  <c:v>64.966666666666697</c:v>
                </c:pt>
                <c:pt idx="19441">
                  <c:v>64.97</c:v>
                </c:pt>
                <c:pt idx="19442">
                  <c:v>64.973333333333258</c:v>
                </c:pt>
                <c:pt idx="19443">
                  <c:v>64.976666666666674</c:v>
                </c:pt>
                <c:pt idx="19444">
                  <c:v>64.98</c:v>
                </c:pt>
                <c:pt idx="19445">
                  <c:v>64.983333333333249</c:v>
                </c:pt>
                <c:pt idx="19446">
                  <c:v>64.986666666666665</c:v>
                </c:pt>
                <c:pt idx="19447">
                  <c:v>64.989999999999995</c:v>
                </c:pt>
                <c:pt idx="19448">
                  <c:v>64.993333333333339</c:v>
                </c:pt>
                <c:pt idx="19449">
                  <c:v>64.996666666666727</c:v>
                </c:pt>
                <c:pt idx="19450">
                  <c:v>65</c:v>
                </c:pt>
                <c:pt idx="19451">
                  <c:v>65.003333333333288</c:v>
                </c:pt>
                <c:pt idx="19452">
                  <c:v>65.006666666666661</c:v>
                </c:pt>
                <c:pt idx="19453">
                  <c:v>65.010000000000005</c:v>
                </c:pt>
                <c:pt idx="19454">
                  <c:v>65.013333333333279</c:v>
                </c:pt>
                <c:pt idx="19455">
                  <c:v>65.016666666666666</c:v>
                </c:pt>
                <c:pt idx="19456">
                  <c:v>65.02</c:v>
                </c:pt>
                <c:pt idx="19457">
                  <c:v>65.023333333333184</c:v>
                </c:pt>
                <c:pt idx="19458">
                  <c:v>65.026666666666671</c:v>
                </c:pt>
                <c:pt idx="19459">
                  <c:v>65.03</c:v>
                </c:pt>
                <c:pt idx="19460">
                  <c:v>65.033333333333289</c:v>
                </c:pt>
                <c:pt idx="19461">
                  <c:v>65.036666666666662</c:v>
                </c:pt>
                <c:pt idx="19462">
                  <c:v>65.040000000000006</c:v>
                </c:pt>
                <c:pt idx="19463">
                  <c:v>65.043333333333308</c:v>
                </c:pt>
                <c:pt idx="19464">
                  <c:v>65.046666666666667</c:v>
                </c:pt>
                <c:pt idx="19465">
                  <c:v>65.05</c:v>
                </c:pt>
                <c:pt idx="19466">
                  <c:v>65.0533333333332</c:v>
                </c:pt>
                <c:pt idx="19467">
                  <c:v>65.056666666666672</c:v>
                </c:pt>
                <c:pt idx="19468">
                  <c:v>65.06</c:v>
                </c:pt>
                <c:pt idx="19469">
                  <c:v>65.063333333333318</c:v>
                </c:pt>
                <c:pt idx="19470">
                  <c:v>65.066666666666663</c:v>
                </c:pt>
                <c:pt idx="19471">
                  <c:v>65.069999999999993</c:v>
                </c:pt>
                <c:pt idx="19472">
                  <c:v>65.073333333333139</c:v>
                </c:pt>
                <c:pt idx="19473">
                  <c:v>65.076666666666668</c:v>
                </c:pt>
                <c:pt idx="19474">
                  <c:v>65.08</c:v>
                </c:pt>
                <c:pt idx="19475">
                  <c:v>65.083333333333258</c:v>
                </c:pt>
                <c:pt idx="19476">
                  <c:v>65.086666666666673</c:v>
                </c:pt>
                <c:pt idx="19477">
                  <c:v>65.09</c:v>
                </c:pt>
                <c:pt idx="19478">
                  <c:v>65.093333333333248</c:v>
                </c:pt>
                <c:pt idx="19479">
                  <c:v>65.096666666666664</c:v>
                </c:pt>
                <c:pt idx="19480">
                  <c:v>65.099999999999994</c:v>
                </c:pt>
                <c:pt idx="19481">
                  <c:v>65.103333333333168</c:v>
                </c:pt>
                <c:pt idx="19482">
                  <c:v>65.106666666666669</c:v>
                </c:pt>
                <c:pt idx="19483">
                  <c:v>65.11</c:v>
                </c:pt>
                <c:pt idx="19484">
                  <c:v>65.113333333333259</c:v>
                </c:pt>
                <c:pt idx="19485">
                  <c:v>65.11666666666666</c:v>
                </c:pt>
                <c:pt idx="19486">
                  <c:v>65.11999999999999</c:v>
                </c:pt>
                <c:pt idx="19487">
                  <c:v>65.123333333333136</c:v>
                </c:pt>
                <c:pt idx="19488">
                  <c:v>65.126666666666651</c:v>
                </c:pt>
                <c:pt idx="19489">
                  <c:v>65.13</c:v>
                </c:pt>
                <c:pt idx="19490">
                  <c:v>65.133333333333184</c:v>
                </c:pt>
                <c:pt idx="19491">
                  <c:v>65.13666666666667</c:v>
                </c:pt>
                <c:pt idx="19492">
                  <c:v>65.14</c:v>
                </c:pt>
                <c:pt idx="19493">
                  <c:v>65.143333333333288</c:v>
                </c:pt>
                <c:pt idx="19494">
                  <c:v>65.146666666666661</c:v>
                </c:pt>
                <c:pt idx="19495">
                  <c:v>65.149999999999991</c:v>
                </c:pt>
                <c:pt idx="19496">
                  <c:v>65.153333333333137</c:v>
                </c:pt>
                <c:pt idx="19497">
                  <c:v>65.156666666666652</c:v>
                </c:pt>
                <c:pt idx="19498">
                  <c:v>65.16</c:v>
                </c:pt>
                <c:pt idx="19499">
                  <c:v>65.163333333333185</c:v>
                </c:pt>
                <c:pt idx="19500">
                  <c:v>65.166666666666671</c:v>
                </c:pt>
                <c:pt idx="19501">
                  <c:v>65.169999999999987</c:v>
                </c:pt>
                <c:pt idx="19502">
                  <c:v>65.173333333333119</c:v>
                </c:pt>
                <c:pt idx="19503">
                  <c:v>65.176666666666648</c:v>
                </c:pt>
                <c:pt idx="19504">
                  <c:v>65.179999999999978</c:v>
                </c:pt>
                <c:pt idx="19505">
                  <c:v>65.183333333333138</c:v>
                </c:pt>
                <c:pt idx="19506">
                  <c:v>65.186666666666653</c:v>
                </c:pt>
                <c:pt idx="19507">
                  <c:v>65.19</c:v>
                </c:pt>
                <c:pt idx="19508">
                  <c:v>65.193333333333214</c:v>
                </c:pt>
                <c:pt idx="19509">
                  <c:v>65.196666666666673</c:v>
                </c:pt>
                <c:pt idx="19510">
                  <c:v>65.2</c:v>
                </c:pt>
                <c:pt idx="19511">
                  <c:v>65.203333333333319</c:v>
                </c:pt>
                <c:pt idx="19512">
                  <c:v>65.206666666666663</c:v>
                </c:pt>
                <c:pt idx="19513">
                  <c:v>65.209999999999994</c:v>
                </c:pt>
                <c:pt idx="19514">
                  <c:v>65.213333333333338</c:v>
                </c:pt>
                <c:pt idx="19515">
                  <c:v>65.216666666666697</c:v>
                </c:pt>
                <c:pt idx="19516">
                  <c:v>65.22</c:v>
                </c:pt>
                <c:pt idx="19517">
                  <c:v>65.223333333333258</c:v>
                </c:pt>
                <c:pt idx="19518">
                  <c:v>65.226666666666674</c:v>
                </c:pt>
                <c:pt idx="19519">
                  <c:v>65.23</c:v>
                </c:pt>
                <c:pt idx="19520">
                  <c:v>65.233333333333249</c:v>
                </c:pt>
                <c:pt idx="19521">
                  <c:v>65.236666666666665</c:v>
                </c:pt>
                <c:pt idx="19522">
                  <c:v>65.239999999999995</c:v>
                </c:pt>
                <c:pt idx="19523">
                  <c:v>65.243333333333339</c:v>
                </c:pt>
                <c:pt idx="19524">
                  <c:v>65.246666666666727</c:v>
                </c:pt>
                <c:pt idx="19525">
                  <c:v>65.25</c:v>
                </c:pt>
                <c:pt idx="19526">
                  <c:v>65.253333333333288</c:v>
                </c:pt>
                <c:pt idx="19527">
                  <c:v>65.256666666666661</c:v>
                </c:pt>
                <c:pt idx="19528">
                  <c:v>65.260000000000005</c:v>
                </c:pt>
                <c:pt idx="19529">
                  <c:v>65.263333333333279</c:v>
                </c:pt>
                <c:pt idx="19530">
                  <c:v>65.266666666666666</c:v>
                </c:pt>
                <c:pt idx="19531">
                  <c:v>65.27</c:v>
                </c:pt>
                <c:pt idx="19532">
                  <c:v>65.273333333333184</c:v>
                </c:pt>
                <c:pt idx="19533">
                  <c:v>65.276666666666671</c:v>
                </c:pt>
                <c:pt idx="19534">
                  <c:v>65.28</c:v>
                </c:pt>
                <c:pt idx="19535">
                  <c:v>65.283333333333289</c:v>
                </c:pt>
                <c:pt idx="19536">
                  <c:v>65.286666666666662</c:v>
                </c:pt>
                <c:pt idx="19537">
                  <c:v>65.290000000000006</c:v>
                </c:pt>
                <c:pt idx="19538">
                  <c:v>65.293333333333308</c:v>
                </c:pt>
                <c:pt idx="19539">
                  <c:v>65.296666666666667</c:v>
                </c:pt>
                <c:pt idx="19540">
                  <c:v>65.3</c:v>
                </c:pt>
                <c:pt idx="19541">
                  <c:v>65.3033333333332</c:v>
                </c:pt>
                <c:pt idx="19542">
                  <c:v>65.306666666666672</c:v>
                </c:pt>
                <c:pt idx="19543">
                  <c:v>65.31</c:v>
                </c:pt>
                <c:pt idx="19544">
                  <c:v>65.313333333333318</c:v>
                </c:pt>
                <c:pt idx="19545">
                  <c:v>65.316666666666663</c:v>
                </c:pt>
                <c:pt idx="19546">
                  <c:v>65.319999999999993</c:v>
                </c:pt>
                <c:pt idx="19547">
                  <c:v>65.323333333333139</c:v>
                </c:pt>
                <c:pt idx="19548">
                  <c:v>65.326666666666668</c:v>
                </c:pt>
                <c:pt idx="19549">
                  <c:v>65.33</c:v>
                </c:pt>
                <c:pt idx="19550">
                  <c:v>65.333333333333258</c:v>
                </c:pt>
                <c:pt idx="19551">
                  <c:v>65.336666666666673</c:v>
                </c:pt>
                <c:pt idx="19552">
                  <c:v>65.34</c:v>
                </c:pt>
                <c:pt idx="19553">
                  <c:v>65.343333333333248</c:v>
                </c:pt>
                <c:pt idx="19554">
                  <c:v>65.346666666666664</c:v>
                </c:pt>
                <c:pt idx="19555">
                  <c:v>65.349999999999994</c:v>
                </c:pt>
                <c:pt idx="19556">
                  <c:v>65.353333333333168</c:v>
                </c:pt>
                <c:pt idx="19557">
                  <c:v>65.356666666666669</c:v>
                </c:pt>
                <c:pt idx="19558">
                  <c:v>65.36</c:v>
                </c:pt>
                <c:pt idx="19559">
                  <c:v>65.363333333333259</c:v>
                </c:pt>
                <c:pt idx="19560">
                  <c:v>65.36666666666666</c:v>
                </c:pt>
                <c:pt idx="19561">
                  <c:v>65.36999999999999</c:v>
                </c:pt>
                <c:pt idx="19562">
                  <c:v>65.373333333333136</c:v>
                </c:pt>
                <c:pt idx="19563">
                  <c:v>65.376666666666651</c:v>
                </c:pt>
                <c:pt idx="19564">
                  <c:v>65.38</c:v>
                </c:pt>
                <c:pt idx="19565">
                  <c:v>65.383333333333184</c:v>
                </c:pt>
                <c:pt idx="19566">
                  <c:v>65.38666666666667</c:v>
                </c:pt>
                <c:pt idx="19567">
                  <c:v>65.39</c:v>
                </c:pt>
                <c:pt idx="19568">
                  <c:v>65.393333333333288</c:v>
                </c:pt>
                <c:pt idx="19569">
                  <c:v>65.396666666666661</c:v>
                </c:pt>
                <c:pt idx="19570">
                  <c:v>65.400000000000006</c:v>
                </c:pt>
                <c:pt idx="19571">
                  <c:v>65.403333333333308</c:v>
                </c:pt>
                <c:pt idx="19572">
                  <c:v>65.406666666666666</c:v>
                </c:pt>
                <c:pt idx="19573">
                  <c:v>65.410000000000025</c:v>
                </c:pt>
                <c:pt idx="19574">
                  <c:v>65.413333333333313</c:v>
                </c:pt>
                <c:pt idx="19575">
                  <c:v>65.416666666666785</c:v>
                </c:pt>
                <c:pt idx="19576">
                  <c:v>65.42</c:v>
                </c:pt>
                <c:pt idx="19577">
                  <c:v>65.423333333333318</c:v>
                </c:pt>
                <c:pt idx="19578">
                  <c:v>65.426666666666662</c:v>
                </c:pt>
                <c:pt idx="19579">
                  <c:v>65.430000000000007</c:v>
                </c:pt>
                <c:pt idx="19580">
                  <c:v>65.433333333333309</c:v>
                </c:pt>
                <c:pt idx="19581">
                  <c:v>65.436666666666667</c:v>
                </c:pt>
                <c:pt idx="19582">
                  <c:v>65.440000000000026</c:v>
                </c:pt>
                <c:pt idx="19583">
                  <c:v>65.443333333333328</c:v>
                </c:pt>
                <c:pt idx="19584">
                  <c:v>65.4466666666668</c:v>
                </c:pt>
                <c:pt idx="19585">
                  <c:v>65.45</c:v>
                </c:pt>
                <c:pt idx="19586">
                  <c:v>65.453333333333319</c:v>
                </c:pt>
                <c:pt idx="19587">
                  <c:v>65.456666666666663</c:v>
                </c:pt>
                <c:pt idx="19588">
                  <c:v>65.459999999999994</c:v>
                </c:pt>
                <c:pt idx="19589">
                  <c:v>65.463333333333338</c:v>
                </c:pt>
                <c:pt idx="19590">
                  <c:v>65.466666666666697</c:v>
                </c:pt>
                <c:pt idx="19591">
                  <c:v>65.47</c:v>
                </c:pt>
                <c:pt idx="19592">
                  <c:v>65.473333333333258</c:v>
                </c:pt>
                <c:pt idx="19593">
                  <c:v>65.476666666666674</c:v>
                </c:pt>
                <c:pt idx="19594">
                  <c:v>65.48</c:v>
                </c:pt>
                <c:pt idx="19595">
                  <c:v>65.483333333333249</c:v>
                </c:pt>
                <c:pt idx="19596">
                  <c:v>65.486666666666665</c:v>
                </c:pt>
                <c:pt idx="19597">
                  <c:v>65.489999999999995</c:v>
                </c:pt>
                <c:pt idx="19598">
                  <c:v>65.493333333333339</c:v>
                </c:pt>
                <c:pt idx="19599">
                  <c:v>65.496666666666727</c:v>
                </c:pt>
                <c:pt idx="19600">
                  <c:v>65.5</c:v>
                </c:pt>
                <c:pt idx="19601">
                  <c:v>65.503333333333288</c:v>
                </c:pt>
                <c:pt idx="19602">
                  <c:v>65.506666666666661</c:v>
                </c:pt>
                <c:pt idx="19603">
                  <c:v>65.510000000000005</c:v>
                </c:pt>
                <c:pt idx="19604">
                  <c:v>65.513333333333279</c:v>
                </c:pt>
                <c:pt idx="19605">
                  <c:v>65.516666666666666</c:v>
                </c:pt>
                <c:pt idx="19606">
                  <c:v>65.52</c:v>
                </c:pt>
                <c:pt idx="19607">
                  <c:v>65.523333333333184</c:v>
                </c:pt>
                <c:pt idx="19608">
                  <c:v>65.526666666666671</c:v>
                </c:pt>
                <c:pt idx="19609">
                  <c:v>65.53</c:v>
                </c:pt>
                <c:pt idx="19610">
                  <c:v>65.533333333333289</c:v>
                </c:pt>
                <c:pt idx="19611">
                  <c:v>65.536666666666662</c:v>
                </c:pt>
                <c:pt idx="19612">
                  <c:v>65.540000000000006</c:v>
                </c:pt>
                <c:pt idx="19613">
                  <c:v>65.543333333333308</c:v>
                </c:pt>
                <c:pt idx="19614">
                  <c:v>65.546666666666667</c:v>
                </c:pt>
                <c:pt idx="19615">
                  <c:v>65.55</c:v>
                </c:pt>
                <c:pt idx="19616">
                  <c:v>65.5533333333332</c:v>
                </c:pt>
                <c:pt idx="19617">
                  <c:v>65.556666666666672</c:v>
                </c:pt>
                <c:pt idx="19618">
                  <c:v>65.56</c:v>
                </c:pt>
                <c:pt idx="19619">
                  <c:v>65.563333333333318</c:v>
                </c:pt>
                <c:pt idx="19620">
                  <c:v>65.566666666666663</c:v>
                </c:pt>
                <c:pt idx="19621">
                  <c:v>65.569999999999993</c:v>
                </c:pt>
                <c:pt idx="19622">
                  <c:v>65.573333333333139</c:v>
                </c:pt>
                <c:pt idx="19623">
                  <c:v>65.576666666666668</c:v>
                </c:pt>
                <c:pt idx="19624">
                  <c:v>65.58</c:v>
                </c:pt>
                <c:pt idx="19625">
                  <c:v>65.583333333333258</c:v>
                </c:pt>
                <c:pt idx="19626">
                  <c:v>65.586666666666673</c:v>
                </c:pt>
                <c:pt idx="19627">
                  <c:v>65.59</c:v>
                </c:pt>
                <c:pt idx="19628">
                  <c:v>65.593333333333248</c:v>
                </c:pt>
                <c:pt idx="19629">
                  <c:v>65.596666666666664</c:v>
                </c:pt>
                <c:pt idx="19630">
                  <c:v>65.599999999999994</c:v>
                </c:pt>
                <c:pt idx="19631">
                  <c:v>65.603333333333168</c:v>
                </c:pt>
                <c:pt idx="19632">
                  <c:v>65.606666666666669</c:v>
                </c:pt>
                <c:pt idx="19633">
                  <c:v>65.61</c:v>
                </c:pt>
                <c:pt idx="19634">
                  <c:v>65.613333333333259</c:v>
                </c:pt>
                <c:pt idx="19635">
                  <c:v>65.61666666666666</c:v>
                </c:pt>
                <c:pt idx="19636">
                  <c:v>65.61999999999999</c:v>
                </c:pt>
                <c:pt idx="19637">
                  <c:v>65.623333333333136</c:v>
                </c:pt>
                <c:pt idx="19638">
                  <c:v>65.626666666666651</c:v>
                </c:pt>
                <c:pt idx="19639">
                  <c:v>65.63</c:v>
                </c:pt>
                <c:pt idx="19640">
                  <c:v>65.633333333333184</c:v>
                </c:pt>
                <c:pt idx="19641">
                  <c:v>65.63666666666667</c:v>
                </c:pt>
                <c:pt idx="19642">
                  <c:v>65.64</c:v>
                </c:pt>
                <c:pt idx="19643">
                  <c:v>65.643333333333288</c:v>
                </c:pt>
                <c:pt idx="19644">
                  <c:v>65.646666666666661</c:v>
                </c:pt>
                <c:pt idx="19645">
                  <c:v>65.649999999999991</c:v>
                </c:pt>
                <c:pt idx="19646">
                  <c:v>65.653333333333137</c:v>
                </c:pt>
                <c:pt idx="19647">
                  <c:v>65.656666666666652</c:v>
                </c:pt>
                <c:pt idx="19648">
                  <c:v>65.66</c:v>
                </c:pt>
                <c:pt idx="19649">
                  <c:v>65.663333333333185</c:v>
                </c:pt>
                <c:pt idx="19650">
                  <c:v>65.666666666666671</c:v>
                </c:pt>
                <c:pt idx="19651">
                  <c:v>65.669999999999987</c:v>
                </c:pt>
                <c:pt idx="19652">
                  <c:v>65.673333333333119</c:v>
                </c:pt>
                <c:pt idx="19653">
                  <c:v>65.676666666666648</c:v>
                </c:pt>
                <c:pt idx="19654">
                  <c:v>65.679999999999978</c:v>
                </c:pt>
                <c:pt idx="19655">
                  <c:v>65.683333333333138</c:v>
                </c:pt>
                <c:pt idx="19656">
                  <c:v>65.686666666666653</c:v>
                </c:pt>
                <c:pt idx="19657">
                  <c:v>65.69</c:v>
                </c:pt>
                <c:pt idx="19658">
                  <c:v>65.693333333333214</c:v>
                </c:pt>
                <c:pt idx="19659">
                  <c:v>65.696666666666673</c:v>
                </c:pt>
                <c:pt idx="19660">
                  <c:v>65.7</c:v>
                </c:pt>
                <c:pt idx="19661">
                  <c:v>65.703333333333319</c:v>
                </c:pt>
                <c:pt idx="19662">
                  <c:v>65.706666666666663</c:v>
                </c:pt>
                <c:pt idx="19663">
                  <c:v>65.709999999999994</c:v>
                </c:pt>
                <c:pt idx="19664">
                  <c:v>65.713333333333338</c:v>
                </c:pt>
                <c:pt idx="19665">
                  <c:v>65.716666666666697</c:v>
                </c:pt>
                <c:pt idx="19666">
                  <c:v>65.72</c:v>
                </c:pt>
                <c:pt idx="19667">
                  <c:v>65.723333333333258</c:v>
                </c:pt>
                <c:pt idx="19668">
                  <c:v>65.726666666666674</c:v>
                </c:pt>
                <c:pt idx="19669">
                  <c:v>65.73</c:v>
                </c:pt>
                <c:pt idx="19670">
                  <c:v>65.733333333333249</c:v>
                </c:pt>
                <c:pt idx="19671">
                  <c:v>65.736666666666665</c:v>
                </c:pt>
                <c:pt idx="19672">
                  <c:v>65.739999999999995</c:v>
                </c:pt>
                <c:pt idx="19673">
                  <c:v>65.743333333333339</c:v>
                </c:pt>
                <c:pt idx="19674">
                  <c:v>65.746666666666727</c:v>
                </c:pt>
                <c:pt idx="19675">
                  <c:v>65.75</c:v>
                </c:pt>
                <c:pt idx="19676">
                  <c:v>65.753333333333288</c:v>
                </c:pt>
                <c:pt idx="19677">
                  <c:v>65.756666666666661</c:v>
                </c:pt>
                <c:pt idx="19678">
                  <c:v>65.760000000000005</c:v>
                </c:pt>
                <c:pt idx="19679">
                  <c:v>65.763333333333279</c:v>
                </c:pt>
                <c:pt idx="19680">
                  <c:v>65.766666666666666</c:v>
                </c:pt>
                <c:pt idx="19681">
                  <c:v>65.77</c:v>
                </c:pt>
                <c:pt idx="19682">
                  <c:v>65.773333333333184</c:v>
                </c:pt>
                <c:pt idx="19683">
                  <c:v>65.776666666666671</c:v>
                </c:pt>
                <c:pt idx="19684">
                  <c:v>65.78</c:v>
                </c:pt>
                <c:pt idx="19685">
                  <c:v>65.783333333333289</c:v>
                </c:pt>
                <c:pt idx="19686">
                  <c:v>65.786666666666662</c:v>
                </c:pt>
                <c:pt idx="19687">
                  <c:v>65.790000000000006</c:v>
                </c:pt>
                <c:pt idx="19688">
                  <c:v>65.793333333333308</c:v>
                </c:pt>
                <c:pt idx="19689">
                  <c:v>65.796666666666667</c:v>
                </c:pt>
                <c:pt idx="19690">
                  <c:v>65.8</c:v>
                </c:pt>
                <c:pt idx="19691">
                  <c:v>65.8033333333332</c:v>
                </c:pt>
                <c:pt idx="19692">
                  <c:v>65.806666666666672</c:v>
                </c:pt>
                <c:pt idx="19693">
                  <c:v>65.81</c:v>
                </c:pt>
                <c:pt idx="19694">
                  <c:v>65.813333333333318</c:v>
                </c:pt>
                <c:pt idx="19695">
                  <c:v>65.816666666666663</c:v>
                </c:pt>
                <c:pt idx="19696">
                  <c:v>65.819999999999993</c:v>
                </c:pt>
                <c:pt idx="19697">
                  <c:v>65.823333333333139</c:v>
                </c:pt>
                <c:pt idx="19698">
                  <c:v>65.826666666666668</c:v>
                </c:pt>
                <c:pt idx="19699">
                  <c:v>65.83</c:v>
                </c:pt>
                <c:pt idx="19700">
                  <c:v>65.833333333333258</c:v>
                </c:pt>
                <c:pt idx="19701">
                  <c:v>65.836666666666673</c:v>
                </c:pt>
                <c:pt idx="19702">
                  <c:v>65.84</c:v>
                </c:pt>
                <c:pt idx="19703">
                  <c:v>65.843333333333248</c:v>
                </c:pt>
                <c:pt idx="19704">
                  <c:v>65.846666666666664</c:v>
                </c:pt>
                <c:pt idx="19705">
                  <c:v>65.849999999999994</c:v>
                </c:pt>
                <c:pt idx="19706">
                  <c:v>65.853333333333168</c:v>
                </c:pt>
                <c:pt idx="19707">
                  <c:v>65.856666666666669</c:v>
                </c:pt>
                <c:pt idx="19708">
                  <c:v>65.86</c:v>
                </c:pt>
                <c:pt idx="19709">
                  <c:v>65.863333333333259</c:v>
                </c:pt>
                <c:pt idx="19710">
                  <c:v>65.86666666666666</c:v>
                </c:pt>
                <c:pt idx="19711">
                  <c:v>65.86999999999999</c:v>
                </c:pt>
                <c:pt idx="19712">
                  <c:v>65.873333333333136</c:v>
                </c:pt>
                <c:pt idx="19713">
                  <c:v>65.876666666666651</c:v>
                </c:pt>
                <c:pt idx="19714">
                  <c:v>65.88</c:v>
                </c:pt>
                <c:pt idx="19715">
                  <c:v>65.883333333333184</c:v>
                </c:pt>
                <c:pt idx="19716">
                  <c:v>65.88666666666667</c:v>
                </c:pt>
                <c:pt idx="19717">
                  <c:v>65.89</c:v>
                </c:pt>
                <c:pt idx="19718">
                  <c:v>65.893333333333288</c:v>
                </c:pt>
                <c:pt idx="19719">
                  <c:v>65.896666666666661</c:v>
                </c:pt>
                <c:pt idx="19720">
                  <c:v>65.900000000000006</c:v>
                </c:pt>
                <c:pt idx="19721">
                  <c:v>65.903333333333308</c:v>
                </c:pt>
                <c:pt idx="19722">
                  <c:v>65.906666666666666</c:v>
                </c:pt>
                <c:pt idx="19723">
                  <c:v>65.910000000000025</c:v>
                </c:pt>
                <c:pt idx="19724">
                  <c:v>65.913333333333313</c:v>
                </c:pt>
                <c:pt idx="19725">
                  <c:v>65.916666666666785</c:v>
                </c:pt>
                <c:pt idx="19726">
                  <c:v>65.92</c:v>
                </c:pt>
                <c:pt idx="19727">
                  <c:v>65.923333333333318</c:v>
                </c:pt>
                <c:pt idx="19728">
                  <c:v>65.926666666666662</c:v>
                </c:pt>
                <c:pt idx="19729">
                  <c:v>65.930000000000007</c:v>
                </c:pt>
                <c:pt idx="19730">
                  <c:v>65.933333333333309</c:v>
                </c:pt>
                <c:pt idx="19731">
                  <c:v>65.936666666666667</c:v>
                </c:pt>
                <c:pt idx="19732">
                  <c:v>65.940000000000026</c:v>
                </c:pt>
                <c:pt idx="19733">
                  <c:v>65.943333333333328</c:v>
                </c:pt>
                <c:pt idx="19734">
                  <c:v>65.9466666666668</c:v>
                </c:pt>
                <c:pt idx="19735">
                  <c:v>65.95</c:v>
                </c:pt>
                <c:pt idx="19736">
                  <c:v>65.953333333333319</c:v>
                </c:pt>
                <c:pt idx="19737">
                  <c:v>65.956666666666663</c:v>
                </c:pt>
                <c:pt idx="19738">
                  <c:v>65.959999999999994</c:v>
                </c:pt>
                <c:pt idx="19739">
                  <c:v>65.963333333333338</c:v>
                </c:pt>
                <c:pt idx="19740">
                  <c:v>65.966666666666697</c:v>
                </c:pt>
                <c:pt idx="19741">
                  <c:v>65.97</c:v>
                </c:pt>
                <c:pt idx="19742">
                  <c:v>65.973333333333258</c:v>
                </c:pt>
                <c:pt idx="19743">
                  <c:v>65.976666666666674</c:v>
                </c:pt>
                <c:pt idx="19744">
                  <c:v>65.98</c:v>
                </c:pt>
                <c:pt idx="19745">
                  <c:v>65.983333333333249</c:v>
                </c:pt>
                <c:pt idx="19746">
                  <c:v>65.986666666666665</c:v>
                </c:pt>
                <c:pt idx="19747">
                  <c:v>65.989999999999995</c:v>
                </c:pt>
                <c:pt idx="19748">
                  <c:v>65.993333333333339</c:v>
                </c:pt>
                <c:pt idx="19749">
                  <c:v>65.996666666666727</c:v>
                </c:pt>
                <c:pt idx="19750">
                  <c:v>66</c:v>
                </c:pt>
                <c:pt idx="19751">
                  <c:v>66.003333333333288</c:v>
                </c:pt>
                <c:pt idx="19752">
                  <c:v>66.006666666666661</c:v>
                </c:pt>
                <c:pt idx="19753">
                  <c:v>66.010000000000005</c:v>
                </c:pt>
                <c:pt idx="19754">
                  <c:v>66.013333333333279</c:v>
                </c:pt>
                <c:pt idx="19755">
                  <c:v>66.016666666666666</c:v>
                </c:pt>
                <c:pt idx="19756">
                  <c:v>66.02</c:v>
                </c:pt>
                <c:pt idx="19757">
                  <c:v>66.023333333333184</c:v>
                </c:pt>
                <c:pt idx="19758">
                  <c:v>66.026666666666671</c:v>
                </c:pt>
                <c:pt idx="19759">
                  <c:v>66.03</c:v>
                </c:pt>
                <c:pt idx="19760">
                  <c:v>66.033333333333289</c:v>
                </c:pt>
                <c:pt idx="19761">
                  <c:v>66.036666666666662</c:v>
                </c:pt>
                <c:pt idx="19762">
                  <c:v>66.040000000000006</c:v>
                </c:pt>
                <c:pt idx="19763">
                  <c:v>66.043333333333308</c:v>
                </c:pt>
                <c:pt idx="19764">
                  <c:v>66.046666666666667</c:v>
                </c:pt>
                <c:pt idx="19765">
                  <c:v>66.05</c:v>
                </c:pt>
                <c:pt idx="19766">
                  <c:v>66.0533333333332</c:v>
                </c:pt>
                <c:pt idx="19767">
                  <c:v>66.056666666666672</c:v>
                </c:pt>
                <c:pt idx="19768">
                  <c:v>66.06</c:v>
                </c:pt>
                <c:pt idx="19769">
                  <c:v>66.063333333333318</c:v>
                </c:pt>
                <c:pt idx="19770">
                  <c:v>66.066666666666663</c:v>
                </c:pt>
                <c:pt idx="19771">
                  <c:v>66.069999999999993</c:v>
                </c:pt>
                <c:pt idx="19772">
                  <c:v>66.073333333333139</c:v>
                </c:pt>
                <c:pt idx="19773">
                  <c:v>66.076666666666668</c:v>
                </c:pt>
                <c:pt idx="19774">
                  <c:v>66.08</c:v>
                </c:pt>
                <c:pt idx="19775">
                  <c:v>66.083333333333258</c:v>
                </c:pt>
                <c:pt idx="19776">
                  <c:v>66.086666666666673</c:v>
                </c:pt>
                <c:pt idx="19777">
                  <c:v>66.09</c:v>
                </c:pt>
                <c:pt idx="19778">
                  <c:v>66.093333333333248</c:v>
                </c:pt>
                <c:pt idx="19779">
                  <c:v>66.096666666666664</c:v>
                </c:pt>
                <c:pt idx="19780">
                  <c:v>66.099999999999994</c:v>
                </c:pt>
                <c:pt idx="19781">
                  <c:v>66.103333333333168</c:v>
                </c:pt>
                <c:pt idx="19782">
                  <c:v>66.106666666666669</c:v>
                </c:pt>
                <c:pt idx="19783">
                  <c:v>66.11</c:v>
                </c:pt>
                <c:pt idx="19784">
                  <c:v>66.113333333333259</c:v>
                </c:pt>
                <c:pt idx="19785">
                  <c:v>66.11666666666666</c:v>
                </c:pt>
                <c:pt idx="19786">
                  <c:v>66.11999999999999</c:v>
                </c:pt>
                <c:pt idx="19787">
                  <c:v>66.123333333333136</c:v>
                </c:pt>
                <c:pt idx="19788">
                  <c:v>66.126666666666651</c:v>
                </c:pt>
                <c:pt idx="19789">
                  <c:v>66.13</c:v>
                </c:pt>
                <c:pt idx="19790">
                  <c:v>66.133333333333184</c:v>
                </c:pt>
                <c:pt idx="19791">
                  <c:v>66.13666666666667</c:v>
                </c:pt>
                <c:pt idx="19792">
                  <c:v>66.14</c:v>
                </c:pt>
                <c:pt idx="19793">
                  <c:v>66.143333333333288</c:v>
                </c:pt>
                <c:pt idx="19794">
                  <c:v>66.146666666666661</c:v>
                </c:pt>
                <c:pt idx="19795">
                  <c:v>66.149999999999991</c:v>
                </c:pt>
                <c:pt idx="19796">
                  <c:v>66.153333333333137</c:v>
                </c:pt>
                <c:pt idx="19797">
                  <c:v>66.156666666666652</c:v>
                </c:pt>
                <c:pt idx="19798">
                  <c:v>66.16</c:v>
                </c:pt>
                <c:pt idx="19799">
                  <c:v>66.163333333333185</c:v>
                </c:pt>
                <c:pt idx="19800">
                  <c:v>66.166666666666671</c:v>
                </c:pt>
                <c:pt idx="19801">
                  <c:v>66.169999999999987</c:v>
                </c:pt>
                <c:pt idx="19802">
                  <c:v>66.173333333333119</c:v>
                </c:pt>
                <c:pt idx="19803">
                  <c:v>66.176666666666648</c:v>
                </c:pt>
                <c:pt idx="19804">
                  <c:v>66.179999999999978</c:v>
                </c:pt>
                <c:pt idx="19805">
                  <c:v>66.183333333333138</c:v>
                </c:pt>
                <c:pt idx="19806">
                  <c:v>66.186666666666653</c:v>
                </c:pt>
                <c:pt idx="19807">
                  <c:v>66.19</c:v>
                </c:pt>
                <c:pt idx="19808">
                  <c:v>66.193333333333214</c:v>
                </c:pt>
                <c:pt idx="19809">
                  <c:v>66.196666666666673</c:v>
                </c:pt>
                <c:pt idx="19810">
                  <c:v>66.2</c:v>
                </c:pt>
                <c:pt idx="19811">
                  <c:v>66.203333333333319</c:v>
                </c:pt>
                <c:pt idx="19812">
                  <c:v>66.206666666666663</c:v>
                </c:pt>
                <c:pt idx="19813">
                  <c:v>66.209999999999994</c:v>
                </c:pt>
                <c:pt idx="19814">
                  <c:v>66.213333333333338</c:v>
                </c:pt>
                <c:pt idx="19815">
                  <c:v>66.216666666666697</c:v>
                </c:pt>
                <c:pt idx="19816">
                  <c:v>66.22</c:v>
                </c:pt>
                <c:pt idx="19817">
                  <c:v>66.223333333333258</c:v>
                </c:pt>
                <c:pt idx="19818">
                  <c:v>66.226666666666674</c:v>
                </c:pt>
                <c:pt idx="19819">
                  <c:v>66.23</c:v>
                </c:pt>
                <c:pt idx="19820">
                  <c:v>66.233333333333249</c:v>
                </c:pt>
                <c:pt idx="19821">
                  <c:v>66.236666666666665</c:v>
                </c:pt>
                <c:pt idx="19822">
                  <c:v>66.239999999999995</c:v>
                </c:pt>
                <c:pt idx="19823">
                  <c:v>66.243333333333339</c:v>
                </c:pt>
                <c:pt idx="19824">
                  <c:v>66.246666666666727</c:v>
                </c:pt>
                <c:pt idx="19825">
                  <c:v>66.25</c:v>
                </c:pt>
                <c:pt idx="19826">
                  <c:v>66.253333333333288</c:v>
                </c:pt>
                <c:pt idx="19827">
                  <c:v>66.256666666666661</c:v>
                </c:pt>
                <c:pt idx="19828">
                  <c:v>66.260000000000005</c:v>
                </c:pt>
                <c:pt idx="19829">
                  <c:v>66.263333333333279</c:v>
                </c:pt>
                <c:pt idx="19830">
                  <c:v>66.266666666666666</c:v>
                </c:pt>
                <c:pt idx="19831">
                  <c:v>66.27</c:v>
                </c:pt>
                <c:pt idx="19832">
                  <c:v>66.273333333333184</c:v>
                </c:pt>
                <c:pt idx="19833">
                  <c:v>66.276666666666671</c:v>
                </c:pt>
                <c:pt idx="19834">
                  <c:v>66.28</c:v>
                </c:pt>
                <c:pt idx="19835">
                  <c:v>66.283333333333289</c:v>
                </c:pt>
                <c:pt idx="19836">
                  <c:v>66.286666666666662</c:v>
                </c:pt>
                <c:pt idx="19837">
                  <c:v>66.290000000000006</c:v>
                </c:pt>
                <c:pt idx="19838">
                  <c:v>66.293333333333308</c:v>
                </c:pt>
                <c:pt idx="19839">
                  <c:v>66.296666666666667</c:v>
                </c:pt>
                <c:pt idx="19840">
                  <c:v>66.3</c:v>
                </c:pt>
                <c:pt idx="19841">
                  <c:v>66.3033333333332</c:v>
                </c:pt>
                <c:pt idx="19842">
                  <c:v>66.306666666666672</c:v>
                </c:pt>
                <c:pt idx="19843">
                  <c:v>66.31</c:v>
                </c:pt>
                <c:pt idx="19844">
                  <c:v>66.313333333333318</c:v>
                </c:pt>
                <c:pt idx="19845">
                  <c:v>66.316666666666663</c:v>
                </c:pt>
                <c:pt idx="19846">
                  <c:v>66.319999999999993</c:v>
                </c:pt>
                <c:pt idx="19847">
                  <c:v>66.323333333333139</c:v>
                </c:pt>
                <c:pt idx="19848">
                  <c:v>66.326666666666668</c:v>
                </c:pt>
                <c:pt idx="19849">
                  <c:v>66.33</c:v>
                </c:pt>
                <c:pt idx="19850">
                  <c:v>66.333333333333258</c:v>
                </c:pt>
                <c:pt idx="19851">
                  <c:v>66.336666666666673</c:v>
                </c:pt>
                <c:pt idx="19852">
                  <c:v>66.34</c:v>
                </c:pt>
                <c:pt idx="19853">
                  <c:v>66.343333333333248</c:v>
                </c:pt>
                <c:pt idx="19854">
                  <c:v>66.346666666666664</c:v>
                </c:pt>
                <c:pt idx="19855">
                  <c:v>66.349999999999994</c:v>
                </c:pt>
                <c:pt idx="19856">
                  <c:v>66.353333333333168</c:v>
                </c:pt>
                <c:pt idx="19857">
                  <c:v>66.356666666666669</c:v>
                </c:pt>
                <c:pt idx="19858">
                  <c:v>66.36</c:v>
                </c:pt>
                <c:pt idx="19859">
                  <c:v>66.363333333333259</c:v>
                </c:pt>
                <c:pt idx="19860">
                  <c:v>66.36666666666666</c:v>
                </c:pt>
                <c:pt idx="19861">
                  <c:v>66.36999999999999</c:v>
                </c:pt>
                <c:pt idx="19862">
                  <c:v>66.373333333333136</c:v>
                </c:pt>
                <c:pt idx="19863">
                  <c:v>66.376666666666651</c:v>
                </c:pt>
                <c:pt idx="19864">
                  <c:v>66.38</c:v>
                </c:pt>
                <c:pt idx="19865">
                  <c:v>66.383333333333184</c:v>
                </c:pt>
                <c:pt idx="19866">
                  <c:v>66.38666666666667</c:v>
                </c:pt>
                <c:pt idx="19867">
                  <c:v>66.39</c:v>
                </c:pt>
                <c:pt idx="19868">
                  <c:v>66.393333333333288</c:v>
                </c:pt>
                <c:pt idx="19869">
                  <c:v>66.396666666666661</c:v>
                </c:pt>
                <c:pt idx="19870">
                  <c:v>66.400000000000006</c:v>
                </c:pt>
                <c:pt idx="19871">
                  <c:v>66.403333333333308</c:v>
                </c:pt>
                <c:pt idx="19872">
                  <c:v>66.406666666666666</c:v>
                </c:pt>
                <c:pt idx="19873">
                  <c:v>66.410000000000025</c:v>
                </c:pt>
                <c:pt idx="19874">
                  <c:v>66.413333333333313</c:v>
                </c:pt>
                <c:pt idx="19875">
                  <c:v>66.416666666666785</c:v>
                </c:pt>
                <c:pt idx="19876">
                  <c:v>66.42</c:v>
                </c:pt>
                <c:pt idx="19877">
                  <c:v>66.423333333333318</c:v>
                </c:pt>
                <c:pt idx="19878">
                  <c:v>66.426666666666662</c:v>
                </c:pt>
                <c:pt idx="19879">
                  <c:v>66.430000000000007</c:v>
                </c:pt>
                <c:pt idx="19880">
                  <c:v>66.433333333333309</c:v>
                </c:pt>
                <c:pt idx="19881">
                  <c:v>66.436666666666667</c:v>
                </c:pt>
                <c:pt idx="19882">
                  <c:v>66.440000000000026</c:v>
                </c:pt>
                <c:pt idx="19883">
                  <c:v>66.443333333333328</c:v>
                </c:pt>
                <c:pt idx="19884">
                  <c:v>66.4466666666668</c:v>
                </c:pt>
                <c:pt idx="19885">
                  <c:v>66.45</c:v>
                </c:pt>
                <c:pt idx="19886">
                  <c:v>66.453333333333319</c:v>
                </c:pt>
                <c:pt idx="19887">
                  <c:v>66.456666666666663</c:v>
                </c:pt>
                <c:pt idx="19888">
                  <c:v>66.459999999999994</c:v>
                </c:pt>
                <c:pt idx="19889">
                  <c:v>66.463333333333338</c:v>
                </c:pt>
                <c:pt idx="19890">
                  <c:v>66.466666666666697</c:v>
                </c:pt>
                <c:pt idx="19891">
                  <c:v>66.47</c:v>
                </c:pt>
                <c:pt idx="19892">
                  <c:v>66.473333333333258</c:v>
                </c:pt>
                <c:pt idx="19893">
                  <c:v>66.476666666666674</c:v>
                </c:pt>
                <c:pt idx="19894">
                  <c:v>66.48</c:v>
                </c:pt>
                <c:pt idx="19895">
                  <c:v>66.483333333333249</c:v>
                </c:pt>
                <c:pt idx="19896">
                  <c:v>66.486666666666665</c:v>
                </c:pt>
                <c:pt idx="19897">
                  <c:v>66.489999999999995</c:v>
                </c:pt>
                <c:pt idx="19898">
                  <c:v>66.493333333333339</c:v>
                </c:pt>
                <c:pt idx="19899">
                  <c:v>66.496666666666727</c:v>
                </c:pt>
                <c:pt idx="19900">
                  <c:v>66.5</c:v>
                </c:pt>
                <c:pt idx="19901">
                  <c:v>66.503333333333288</c:v>
                </c:pt>
                <c:pt idx="19902">
                  <c:v>66.506666666666661</c:v>
                </c:pt>
                <c:pt idx="19903">
                  <c:v>66.510000000000005</c:v>
                </c:pt>
                <c:pt idx="19904">
                  <c:v>66.513333333333279</c:v>
                </c:pt>
                <c:pt idx="19905">
                  <c:v>66.516666666666666</c:v>
                </c:pt>
                <c:pt idx="19906">
                  <c:v>66.52</c:v>
                </c:pt>
                <c:pt idx="19907">
                  <c:v>66.523333333333184</c:v>
                </c:pt>
                <c:pt idx="19908">
                  <c:v>66.526666666666671</c:v>
                </c:pt>
                <c:pt idx="19909">
                  <c:v>66.53</c:v>
                </c:pt>
                <c:pt idx="19910">
                  <c:v>66.533333333333289</c:v>
                </c:pt>
                <c:pt idx="19911">
                  <c:v>66.536666666666662</c:v>
                </c:pt>
                <c:pt idx="19912">
                  <c:v>66.540000000000006</c:v>
                </c:pt>
                <c:pt idx="19913">
                  <c:v>66.543333333333308</c:v>
                </c:pt>
                <c:pt idx="19914">
                  <c:v>66.546666666666667</c:v>
                </c:pt>
                <c:pt idx="19915">
                  <c:v>66.55</c:v>
                </c:pt>
                <c:pt idx="19916">
                  <c:v>66.5533333333332</c:v>
                </c:pt>
                <c:pt idx="19917">
                  <c:v>66.556666666666672</c:v>
                </c:pt>
                <c:pt idx="19918">
                  <c:v>66.56</c:v>
                </c:pt>
                <c:pt idx="19919">
                  <c:v>66.563333333333318</c:v>
                </c:pt>
                <c:pt idx="19920">
                  <c:v>66.566666666666663</c:v>
                </c:pt>
                <c:pt idx="19921">
                  <c:v>66.569999999999993</c:v>
                </c:pt>
                <c:pt idx="19922">
                  <c:v>66.573333333333139</c:v>
                </c:pt>
                <c:pt idx="19923">
                  <c:v>66.576666666666668</c:v>
                </c:pt>
                <c:pt idx="19924">
                  <c:v>66.58</c:v>
                </c:pt>
                <c:pt idx="19925">
                  <c:v>66.583333333333258</c:v>
                </c:pt>
                <c:pt idx="19926">
                  <c:v>66.586666666666673</c:v>
                </c:pt>
                <c:pt idx="19927">
                  <c:v>66.59</c:v>
                </c:pt>
                <c:pt idx="19928">
                  <c:v>66.593333333333248</c:v>
                </c:pt>
                <c:pt idx="19929">
                  <c:v>66.596666666666664</c:v>
                </c:pt>
                <c:pt idx="19930">
                  <c:v>66.599999999999994</c:v>
                </c:pt>
                <c:pt idx="19931">
                  <c:v>66.603333333333168</c:v>
                </c:pt>
                <c:pt idx="19932">
                  <c:v>66.606666666666669</c:v>
                </c:pt>
                <c:pt idx="19933">
                  <c:v>66.61</c:v>
                </c:pt>
                <c:pt idx="19934">
                  <c:v>66.613333333333259</c:v>
                </c:pt>
                <c:pt idx="19935">
                  <c:v>66.61666666666666</c:v>
                </c:pt>
                <c:pt idx="19936">
                  <c:v>66.61999999999999</c:v>
                </c:pt>
                <c:pt idx="19937">
                  <c:v>66.623333333333136</c:v>
                </c:pt>
                <c:pt idx="19938">
                  <c:v>66.626666666666651</c:v>
                </c:pt>
                <c:pt idx="19939">
                  <c:v>66.63</c:v>
                </c:pt>
                <c:pt idx="19940">
                  <c:v>66.633333333333184</c:v>
                </c:pt>
                <c:pt idx="19941">
                  <c:v>66.63666666666667</c:v>
                </c:pt>
                <c:pt idx="19942">
                  <c:v>66.64</c:v>
                </c:pt>
                <c:pt idx="19943">
                  <c:v>66.643333333333288</c:v>
                </c:pt>
                <c:pt idx="19944">
                  <c:v>66.646666666666661</c:v>
                </c:pt>
                <c:pt idx="19945">
                  <c:v>66.649999999999991</c:v>
                </c:pt>
                <c:pt idx="19946">
                  <c:v>66.653333333333137</c:v>
                </c:pt>
                <c:pt idx="19947">
                  <c:v>66.656666666666652</c:v>
                </c:pt>
                <c:pt idx="19948">
                  <c:v>66.66</c:v>
                </c:pt>
                <c:pt idx="19949">
                  <c:v>66.663333333333185</c:v>
                </c:pt>
                <c:pt idx="19950">
                  <c:v>66.666666666666671</c:v>
                </c:pt>
                <c:pt idx="19951">
                  <c:v>66.669999999999987</c:v>
                </c:pt>
                <c:pt idx="19952">
                  <c:v>66.673333333333119</c:v>
                </c:pt>
                <c:pt idx="19953">
                  <c:v>66.676666666666648</c:v>
                </c:pt>
                <c:pt idx="19954">
                  <c:v>66.679999999999978</c:v>
                </c:pt>
                <c:pt idx="19955">
                  <c:v>66.683333333333138</c:v>
                </c:pt>
                <c:pt idx="19956">
                  <c:v>66.686666666666653</c:v>
                </c:pt>
                <c:pt idx="19957">
                  <c:v>66.69</c:v>
                </c:pt>
                <c:pt idx="19958">
                  <c:v>66.693333333333214</c:v>
                </c:pt>
                <c:pt idx="19959">
                  <c:v>66.696666666666673</c:v>
                </c:pt>
                <c:pt idx="19960">
                  <c:v>66.7</c:v>
                </c:pt>
                <c:pt idx="19961">
                  <c:v>66.703333333333319</c:v>
                </c:pt>
                <c:pt idx="19962">
                  <c:v>66.706666666666663</c:v>
                </c:pt>
                <c:pt idx="19963">
                  <c:v>66.709999999999994</c:v>
                </c:pt>
                <c:pt idx="19964">
                  <c:v>66.713333333333338</c:v>
                </c:pt>
                <c:pt idx="19965">
                  <c:v>66.716666666666697</c:v>
                </c:pt>
                <c:pt idx="19966">
                  <c:v>66.72</c:v>
                </c:pt>
                <c:pt idx="19967">
                  <c:v>66.723333333333258</c:v>
                </c:pt>
                <c:pt idx="19968">
                  <c:v>66.726666666666674</c:v>
                </c:pt>
                <c:pt idx="19969">
                  <c:v>66.73</c:v>
                </c:pt>
                <c:pt idx="19970">
                  <c:v>66.733333333333249</c:v>
                </c:pt>
                <c:pt idx="19971">
                  <c:v>66.736666666666665</c:v>
                </c:pt>
                <c:pt idx="19972">
                  <c:v>66.739999999999995</c:v>
                </c:pt>
                <c:pt idx="19973">
                  <c:v>66.743333333333339</c:v>
                </c:pt>
                <c:pt idx="19974">
                  <c:v>66.746666666666727</c:v>
                </c:pt>
                <c:pt idx="19975">
                  <c:v>66.75</c:v>
                </c:pt>
                <c:pt idx="19976">
                  <c:v>66.753333333333288</c:v>
                </c:pt>
                <c:pt idx="19977">
                  <c:v>66.756666666666661</c:v>
                </c:pt>
                <c:pt idx="19978">
                  <c:v>66.760000000000005</c:v>
                </c:pt>
                <c:pt idx="19979">
                  <c:v>66.763333333333279</c:v>
                </c:pt>
                <c:pt idx="19980">
                  <c:v>66.766666666666666</c:v>
                </c:pt>
                <c:pt idx="19981">
                  <c:v>66.77</c:v>
                </c:pt>
                <c:pt idx="19982">
                  <c:v>66.773333333333184</c:v>
                </c:pt>
                <c:pt idx="19983">
                  <c:v>66.776666666666671</c:v>
                </c:pt>
                <c:pt idx="19984">
                  <c:v>66.78</c:v>
                </c:pt>
                <c:pt idx="19985">
                  <c:v>66.783333333333289</c:v>
                </c:pt>
                <c:pt idx="19986">
                  <c:v>66.786666666666662</c:v>
                </c:pt>
                <c:pt idx="19987">
                  <c:v>66.790000000000006</c:v>
                </c:pt>
                <c:pt idx="19988">
                  <c:v>66.793333333333308</c:v>
                </c:pt>
                <c:pt idx="19989">
                  <c:v>66.796666666666667</c:v>
                </c:pt>
                <c:pt idx="19990">
                  <c:v>66.8</c:v>
                </c:pt>
                <c:pt idx="19991">
                  <c:v>66.8033333333332</c:v>
                </c:pt>
                <c:pt idx="19992">
                  <c:v>66.806666666666672</c:v>
                </c:pt>
                <c:pt idx="19993">
                  <c:v>66.81</c:v>
                </c:pt>
                <c:pt idx="19994">
                  <c:v>66.813333333333318</c:v>
                </c:pt>
                <c:pt idx="19995">
                  <c:v>66.816666666666663</c:v>
                </c:pt>
                <c:pt idx="19996">
                  <c:v>66.819999999999993</c:v>
                </c:pt>
                <c:pt idx="19997">
                  <c:v>66.823333333333139</c:v>
                </c:pt>
                <c:pt idx="19998">
                  <c:v>66.826666666666668</c:v>
                </c:pt>
                <c:pt idx="19999">
                  <c:v>66.83</c:v>
                </c:pt>
                <c:pt idx="20000">
                  <c:v>66.833333333333258</c:v>
                </c:pt>
                <c:pt idx="20001">
                  <c:v>66.836666666666673</c:v>
                </c:pt>
                <c:pt idx="20002">
                  <c:v>66.84</c:v>
                </c:pt>
                <c:pt idx="20003">
                  <c:v>66.843333333333248</c:v>
                </c:pt>
                <c:pt idx="20004">
                  <c:v>66.846666666666664</c:v>
                </c:pt>
                <c:pt idx="20005">
                  <c:v>66.849999999999994</c:v>
                </c:pt>
                <c:pt idx="20006">
                  <c:v>66.853333333333168</c:v>
                </c:pt>
                <c:pt idx="20007">
                  <c:v>66.856666666666669</c:v>
                </c:pt>
                <c:pt idx="20008">
                  <c:v>66.86</c:v>
                </c:pt>
                <c:pt idx="20009">
                  <c:v>66.863333333333259</c:v>
                </c:pt>
                <c:pt idx="20010">
                  <c:v>66.86666666666666</c:v>
                </c:pt>
                <c:pt idx="20011">
                  <c:v>66.86999999999999</c:v>
                </c:pt>
                <c:pt idx="20012">
                  <c:v>66.873333333333136</c:v>
                </c:pt>
                <c:pt idx="20013">
                  <c:v>66.876666666666651</c:v>
                </c:pt>
                <c:pt idx="20014">
                  <c:v>66.88</c:v>
                </c:pt>
                <c:pt idx="20015">
                  <c:v>66.883333333333184</c:v>
                </c:pt>
                <c:pt idx="20016">
                  <c:v>66.88666666666667</c:v>
                </c:pt>
                <c:pt idx="20017">
                  <c:v>66.89</c:v>
                </c:pt>
                <c:pt idx="20018">
                  <c:v>66.893333333333288</c:v>
                </c:pt>
                <c:pt idx="20019">
                  <c:v>66.896666666666661</c:v>
                </c:pt>
                <c:pt idx="20020">
                  <c:v>66.900000000000006</c:v>
                </c:pt>
                <c:pt idx="20021">
                  <c:v>66.903333333333308</c:v>
                </c:pt>
                <c:pt idx="20022">
                  <c:v>66.906666666666666</c:v>
                </c:pt>
                <c:pt idx="20023">
                  <c:v>66.910000000000025</c:v>
                </c:pt>
                <c:pt idx="20024">
                  <c:v>66.913333333333313</c:v>
                </c:pt>
                <c:pt idx="20025">
                  <c:v>66.916666666666785</c:v>
                </c:pt>
                <c:pt idx="20026">
                  <c:v>66.92</c:v>
                </c:pt>
                <c:pt idx="20027">
                  <c:v>66.923333333333318</c:v>
                </c:pt>
                <c:pt idx="20028">
                  <c:v>66.926666666666662</c:v>
                </c:pt>
                <c:pt idx="20029">
                  <c:v>66.930000000000007</c:v>
                </c:pt>
                <c:pt idx="20030">
                  <c:v>66.933333333333309</c:v>
                </c:pt>
                <c:pt idx="20031">
                  <c:v>66.936666666666667</c:v>
                </c:pt>
                <c:pt idx="20032">
                  <c:v>66.940000000000026</c:v>
                </c:pt>
                <c:pt idx="20033">
                  <c:v>66.943333333333328</c:v>
                </c:pt>
                <c:pt idx="20034">
                  <c:v>66.9466666666668</c:v>
                </c:pt>
                <c:pt idx="20035">
                  <c:v>66.95</c:v>
                </c:pt>
                <c:pt idx="20036">
                  <c:v>66.953333333333319</c:v>
                </c:pt>
                <c:pt idx="20037">
                  <c:v>66.956666666666663</c:v>
                </c:pt>
                <c:pt idx="20038">
                  <c:v>66.959999999999994</c:v>
                </c:pt>
                <c:pt idx="20039">
                  <c:v>66.963333333333338</c:v>
                </c:pt>
                <c:pt idx="20040">
                  <c:v>66.966666666666697</c:v>
                </c:pt>
                <c:pt idx="20041">
                  <c:v>66.97</c:v>
                </c:pt>
                <c:pt idx="20042">
                  <c:v>66.973333333333258</c:v>
                </c:pt>
                <c:pt idx="20043">
                  <c:v>66.976666666666674</c:v>
                </c:pt>
                <c:pt idx="20044">
                  <c:v>66.98</c:v>
                </c:pt>
                <c:pt idx="20045">
                  <c:v>66.983333333333249</c:v>
                </c:pt>
                <c:pt idx="20046">
                  <c:v>66.986666666666665</c:v>
                </c:pt>
                <c:pt idx="20047">
                  <c:v>66.989999999999995</c:v>
                </c:pt>
                <c:pt idx="20048">
                  <c:v>66.993333333333339</c:v>
                </c:pt>
                <c:pt idx="20049">
                  <c:v>66.996666666666727</c:v>
                </c:pt>
                <c:pt idx="20050">
                  <c:v>67</c:v>
                </c:pt>
                <c:pt idx="20051">
                  <c:v>67.003333333333288</c:v>
                </c:pt>
                <c:pt idx="20052">
                  <c:v>67.006666666666661</c:v>
                </c:pt>
                <c:pt idx="20053">
                  <c:v>67.010000000000005</c:v>
                </c:pt>
                <c:pt idx="20054">
                  <c:v>67.013333333333279</c:v>
                </c:pt>
                <c:pt idx="20055">
                  <c:v>67.016666666666666</c:v>
                </c:pt>
                <c:pt idx="20056">
                  <c:v>67.02</c:v>
                </c:pt>
                <c:pt idx="20057">
                  <c:v>67.023333333333184</c:v>
                </c:pt>
                <c:pt idx="20058">
                  <c:v>67.026666666666671</c:v>
                </c:pt>
                <c:pt idx="20059">
                  <c:v>67.03</c:v>
                </c:pt>
                <c:pt idx="20060">
                  <c:v>67.033333333333289</c:v>
                </c:pt>
                <c:pt idx="20061">
                  <c:v>67.036666666666662</c:v>
                </c:pt>
                <c:pt idx="20062">
                  <c:v>67.040000000000006</c:v>
                </c:pt>
                <c:pt idx="20063">
                  <c:v>67.043333333333308</c:v>
                </c:pt>
                <c:pt idx="20064">
                  <c:v>67.046666666666667</c:v>
                </c:pt>
                <c:pt idx="20065">
                  <c:v>67.05</c:v>
                </c:pt>
                <c:pt idx="20066">
                  <c:v>67.0533333333332</c:v>
                </c:pt>
                <c:pt idx="20067">
                  <c:v>67.056666666666672</c:v>
                </c:pt>
                <c:pt idx="20068">
                  <c:v>67.06</c:v>
                </c:pt>
                <c:pt idx="20069">
                  <c:v>67.063333333333318</c:v>
                </c:pt>
                <c:pt idx="20070">
                  <c:v>67.066666666666663</c:v>
                </c:pt>
                <c:pt idx="20071">
                  <c:v>67.069999999999993</c:v>
                </c:pt>
                <c:pt idx="20072">
                  <c:v>67.073333333333139</c:v>
                </c:pt>
                <c:pt idx="20073">
                  <c:v>67.076666666666668</c:v>
                </c:pt>
                <c:pt idx="20074">
                  <c:v>67.08</c:v>
                </c:pt>
                <c:pt idx="20075">
                  <c:v>67.083333333333258</c:v>
                </c:pt>
                <c:pt idx="20076">
                  <c:v>67.086666666666673</c:v>
                </c:pt>
                <c:pt idx="20077">
                  <c:v>67.09</c:v>
                </c:pt>
                <c:pt idx="20078">
                  <c:v>67.093333333333248</c:v>
                </c:pt>
                <c:pt idx="20079">
                  <c:v>67.096666666666664</c:v>
                </c:pt>
                <c:pt idx="20080">
                  <c:v>67.099999999999994</c:v>
                </c:pt>
                <c:pt idx="20081">
                  <c:v>67.103333333333168</c:v>
                </c:pt>
                <c:pt idx="20082">
                  <c:v>67.106666666666669</c:v>
                </c:pt>
                <c:pt idx="20083">
                  <c:v>67.11</c:v>
                </c:pt>
                <c:pt idx="20084">
                  <c:v>67.113333333333259</c:v>
                </c:pt>
                <c:pt idx="20085">
                  <c:v>67.11666666666666</c:v>
                </c:pt>
                <c:pt idx="20086">
                  <c:v>67.11999999999999</c:v>
                </c:pt>
                <c:pt idx="20087">
                  <c:v>67.123333333333136</c:v>
                </c:pt>
                <c:pt idx="20088">
                  <c:v>67.126666666666651</c:v>
                </c:pt>
                <c:pt idx="20089">
                  <c:v>67.13</c:v>
                </c:pt>
                <c:pt idx="20090">
                  <c:v>67.133333333333184</c:v>
                </c:pt>
                <c:pt idx="20091">
                  <c:v>67.13666666666667</c:v>
                </c:pt>
                <c:pt idx="20092">
                  <c:v>67.14</c:v>
                </c:pt>
                <c:pt idx="20093">
                  <c:v>67.143333333333288</c:v>
                </c:pt>
                <c:pt idx="20094">
                  <c:v>67.146666666666661</c:v>
                </c:pt>
                <c:pt idx="20095">
                  <c:v>67.149999999999991</c:v>
                </c:pt>
                <c:pt idx="20096">
                  <c:v>67.153333333333137</c:v>
                </c:pt>
                <c:pt idx="20097">
                  <c:v>67.156666666666652</c:v>
                </c:pt>
                <c:pt idx="20098">
                  <c:v>67.16</c:v>
                </c:pt>
                <c:pt idx="20099">
                  <c:v>67.163333333333185</c:v>
                </c:pt>
                <c:pt idx="20100">
                  <c:v>67.166666666666671</c:v>
                </c:pt>
                <c:pt idx="20101">
                  <c:v>67.169999999999987</c:v>
                </c:pt>
                <c:pt idx="20102">
                  <c:v>67.173333333333119</c:v>
                </c:pt>
                <c:pt idx="20103">
                  <c:v>67.176666666666648</c:v>
                </c:pt>
                <c:pt idx="20104">
                  <c:v>67.179999999999978</c:v>
                </c:pt>
                <c:pt idx="20105">
                  <c:v>67.183333333333138</c:v>
                </c:pt>
                <c:pt idx="20106">
                  <c:v>67.186666666666653</c:v>
                </c:pt>
                <c:pt idx="20107">
                  <c:v>67.19</c:v>
                </c:pt>
                <c:pt idx="20108">
                  <c:v>67.193333333333214</c:v>
                </c:pt>
                <c:pt idx="20109">
                  <c:v>67.196666666666673</c:v>
                </c:pt>
                <c:pt idx="20110">
                  <c:v>67.2</c:v>
                </c:pt>
                <c:pt idx="20111">
                  <c:v>67.203333333333319</c:v>
                </c:pt>
                <c:pt idx="20112">
                  <c:v>67.206666666666663</c:v>
                </c:pt>
                <c:pt idx="20113">
                  <c:v>67.209999999999994</c:v>
                </c:pt>
                <c:pt idx="20114">
                  <c:v>67.213333333333338</c:v>
                </c:pt>
                <c:pt idx="20115">
                  <c:v>67.216666666666697</c:v>
                </c:pt>
                <c:pt idx="20116">
                  <c:v>67.22</c:v>
                </c:pt>
                <c:pt idx="20117">
                  <c:v>67.223333333333258</c:v>
                </c:pt>
                <c:pt idx="20118">
                  <c:v>67.226666666666674</c:v>
                </c:pt>
                <c:pt idx="20119">
                  <c:v>67.23</c:v>
                </c:pt>
                <c:pt idx="20120">
                  <c:v>67.233333333333249</c:v>
                </c:pt>
                <c:pt idx="20121">
                  <c:v>67.236666666666665</c:v>
                </c:pt>
                <c:pt idx="20122">
                  <c:v>67.239999999999995</c:v>
                </c:pt>
                <c:pt idx="20123">
                  <c:v>67.243333333333339</c:v>
                </c:pt>
                <c:pt idx="20124">
                  <c:v>67.246666666666727</c:v>
                </c:pt>
                <c:pt idx="20125">
                  <c:v>67.25</c:v>
                </c:pt>
                <c:pt idx="20126">
                  <c:v>67.253333333333288</c:v>
                </c:pt>
                <c:pt idx="20127">
                  <c:v>67.256666666666661</c:v>
                </c:pt>
                <c:pt idx="20128">
                  <c:v>67.260000000000005</c:v>
                </c:pt>
                <c:pt idx="20129">
                  <c:v>67.263333333333279</c:v>
                </c:pt>
                <c:pt idx="20130">
                  <c:v>67.266666666666666</c:v>
                </c:pt>
                <c:pt idx="20131">
                  <c:v>67.27</c:v>
                </c:pt>
                <c:pt idx="20132">
                  <c:v>67.273333333333184</c:v>
                </c:pt>
                <c:pt idx="20133">
                  <c:v>67.276666666666671</c:v>
                </c:pt>
                <c:pt idx="20134">
                  <c:v>67.28</c:v>
                </c:pt>
                <c:pt idx="20135">
                  <c:v>67.283333333333289</c:v>
                </c:pt>
                <c:pt idx="20136">
                  <c:v>67.286666666666662</c:v>
                </c:pt>
                <c:pt idx="20137">
                  <c:v>67.290000000000006</c:v>
                </c:pt>
                <c:pt idx="20138">
                  <c:v>67.293333333333308</c:v>
                </c:pt>
                <c:pt idx="20139">
                  <c:v>67.296666666666667</c:v>
                </c:pt>
                <c:pt idx="20140">
                  <c:v>67.3</c:v>
                </c:pt>
                <c:pt idx="20141">
                  <c:v>67.3033333333332</c:v>
                </c:pt>
                <c:pt idx="20142">
                  <c:v>67.306666666666672</c:v>
                </c:pt>
                <c:pt idx="20143">
                  <c:v>67.31</c:v>
                </c:pt>
                <c:pt idx="20144">
                  <c:v>67.313333333333318</c:v>
                </c:pt>
                <c:pt idx="20145">
                  <c:v>67.316666666666663</c:v>
                </c:pt>
                <c:pt idx="20146">
                  <c:v>67.319999999999993</c:v>
                </c:pt>
                <c:pt idx="20147">
                  <c:v>67.323333333333139</c:v>
                </c:pt>
                <c:pt idx="20148">
                  <c:v>67.326666666666668</c:v>
                </c:pt>
                <c:pt idx="20149">
                  <c:v>67.33</c:v>
                </c:pt>
                <c:pt idx="20150">
                  <c:v>67.333333333333258</c:v>
                </c:pt>
                <c:pt idx="20151">
                  <c:v>67.336666666666673</c:v>
                </c:pt>
                <c:pt idx="20152">
                  <c:v>67.34</c:v>
                </c:pt>
                <c:pt idx="20153">
                  <c:v>67.343333333333248</c:v>
                </c:pt>
                <c:pt idx="20154">
                  <c:v>67.346666666666664</c:v>
                </c:pt>
                <c:pt idx="20155">
                  <c:v>67.349999999999994</c:v>
                </c:pt>
                <c:pt idx="20156">
                  <c:v>67.353333333333168</c:v>
                </c:pt>
                <c:pt idx="20157">
                  <c:v>67.356666666666669</c:v>
                </c:pt>
                <c:pt idx="20158">
                  <c:v>67.36</c:v>
                </c:pt>
                <c:pt idx="20159">
                  <c:v>67.363333333333259</c:v>
                </c:pt>
                <c:pt idx="20160">
                  <c:v>67.36666666666666</c:v>
                </c:pt>
                <c:pt idx="20161">
                  <c:v>67.36999999999999</c:v>
                </c:pt>
                <c:pt idx="20162">
                  <c:v>67.373333333333136</c:v>
                </c:pt>
                <c:pt idx="20163">
                  <c:v>67.376666666666651</c:v>
                </c:pt>
                <c:pt idx="20164">
                  <c:v>67.38</c:v>
                </c:pt>
                <c:pt idx="20165">
                  <c:v>67.383333333333184</c:v>
                </c:pt>
                <c:pt idx="20166">
                  <c:v>67.38666666666667</c:v>
                </c:pt>
                <c:pt idx="20167">
                  <c:v>67.39</c:v>
                </c:pt>
                <c:pt idx="20168">
                  <c:v>67.393333333333288</c:v>
                </c:pt>
                <c:pt idx="20169">
                  <c:v>67.396666666666661</c:v>
                </c:pt>
                <c:pt idx="20170">
                  <c:v>67.400000000000006</c:v>
                </c:pt>
                <c:pt idx="20171">
                  <c:v>67.403333333333308</c:v>
                </c:pt>
                <c:pt idx="20172">
                  <c:v>67.406666666666666</c:v>
                </c:pt>
                <c:pt idx="20173">
                  <c:v>67.410000000000025</c:v>
                </c:pt>
                <c:pt idx="20174">
                  <c:v>67.413333333333313</c:v>
                </c:pt>
                <c:pt idx="20175">
                  <c:v>67.416666666666785</c:v>
                </c:pt>
                <c:pt idx="20176">
                  <c:v>67.42</c:v>
                </c:pt>
                <c:pt idx="20177">
                  <c:v>67.423333333333318</c:v>
                </c:pt>
                <c:pt idx="20178">
                  <c:v>67.426666666666662</c:v>
                </c:pt>
                <c:pt idx="20179">
                  <c:v>67.430000000000007</c:v>
                </c:pt>
                <c:pt idx="20180">
                  <c:v>67.433333333333309</c:v>
                </c:pt>
                <c:pt idx="20181">
                  <c:v>67.436666666666667</c:v>
                </c:pt>
                <c:pt idx="20182">
                  <c:v>67.440000000000026</c:v>
                </c:pt>
                <c:pt idx="20183">
                  <c:v>67.443333333333328</c:v>
                </c:pt>
                <c:pt idx="20184">
                  <c:v>67.4466666666668</c:v>
                </c:pt>
                <c:pt idx="20185">
                  <c:v>67.45</c:v>
                </c:pt>
                <c:pt idx="20186">
                  <c:v>67.453333333333319</c:v>
                </c:pt>
                <c:pt idx="20187">
                  <c:v>67.456666666666663</c:v>
                </c:pt>
                <c:pt idx="20188">
                  <c:v>67.459999999999994</c:v>
                </c:pt>
                <c:pt idx="20189">
                  <c:v>67.463333333333338</c:v>
                </c:pt>
                <c:pt idx="20190">
                  <c:v>67.466666666666697</c:v>
                </c:pt>
                <c:pt idx="20191">
                  <c:v>67.47</c:v>
                </c:pt>
                <c:pt idx="20192">
                  <c:v>67.473333333333258</c:v>
                </c:pt>
                <c:pt idx="20193">
                  <c:v>67.476666666666674</c:v>
                </c:pt>
                <c:pt idx="20194">
                  <c:v>67.48</c:v>
                </c:pt>
                <c:pt idx="20195">
                  <c:v>67.483333333333249</c:v>
                </c:pt>
                <c:pt idx="20196">
                  <c:v>67.486666666666665</c:v>
                </c:pt>
                <c:pt idx="20197">
                  <c:v>67.489999999999995</c:v>
                </c:pt>
                <c:pt idx="20198">
                  <c:v>67.493333333333339</c:v>
                </c:pt>
                <c:pt idx="20199">
                  <c:v>67.496666666666727</c:v>
                </c:pt>
                <c:pt idx="20200">
                  <c:v>67.5</c:v>
                </c:pt>
                <c:pt idx="20201">
                  <c:v>67.503333333333288</c:v>
                </c:pt>
                <c:pt idx="20202">
                  <c:v>67.506666666666661</c:v>
                </c:pt>
                <c:pt idx="20203">
                  <c:v>67.510000000000005</c:v>
                </c:pt>
                <c:pt idx="20204">
                  <c:v>67.513333333333279</c:v>
                </c:pt>
                <c:pt idx="20205">
                  <c:v>67.516666666666666</c:v>
                </c:pt>
                <c:pt idx="20206">
                  <c:v>67.52</c:v>
                </c:pt>
                <c:pt idx="20207">
                  <c:v>67.523333333333184</c:v>
                </c:pt>
                <c:pt idx="20208">
                  <c:v>67.526666666666671</c:v>
                </c:pt>
                <c:pt idx="20209">
                  <c:v>67.53</c:v>
                </c:pt>
                <c:pt idx="20210">
                  <c:v>67.533333333333289</c:v>
                </c:pt>
                <c:pt idx="20211">
                  <c:v>67.536666666666662</c:v>
                </c:pt>
                <c:pt idx="20212">
                  <c:v>67.540000000000006</c:v>
                </c:pt>
                <c:pt idx="20213">
                  <c:v>67.543333333333308</c:v>
                </c:pt>
                <c:pt idx="20214">
                  <c:v>67.546666666666667</c:v>
                </c:pt>
                <c:pt idx="20215">
                  <c:v>67.55</c:v>
                </c:pt>
                <c:pt idx="20216">
                  <c:v>67.5533333333332</c:v>
                </c:pt>
                <c:pt idx="20217">
                  <c:v>67.556666666666672</c:v>
                </c:pt>
                <c:pt idx="20218">
                  <c:v>67.56</c:v>
                </c:pt>
                <c:pt idx="20219">
                  <c:v>67.563333333333318</c:v>
                </c:pt>
                <c:pt idx="20220">
                  <c:v>67.566666666666663</c:v>
                </c:pt>
                <c:pt idx="20221">
                  <c:v>67.569999999999993</c:v>
                </c:pt>
                <c:pt idx="20222">
                  <c:v>67.573333333333139</c:v>
                </c:pt>
                <c:pt idx="20223">
                  <c:v>67.576666666666668</c:v>
                </c:pt>
                <c:pt idx="20224">
                  <c:v>67.58</c:v>
                </c:pt>
                <c:pt idx="20225">
                  <c:v>67.583333333333258</c:v>
                </c:pt>
                <c:pt idx="20226">
                  <c:v>67.586666666666673</c:v>
                </c:pt>
                <c:pt idx="20227">
                  <c:v>67.59</c:v>
                </c:pt>
                <c:pt idx="20228">
                  <c:v>67.593333333333248</c:v>
                </c:pt>
                <c:pt idx="20229">
                  <c:v>67.596666666666664</c:v>
                </c:pt>
                <c:pt idx="20230">
                  <c:v>67.599999999999994</c:v>
                </c:pt>
                <c:pt idx="20231">
                  <c:v>67.603333333333168</c:v>
                </c:pt>
                <c:pt idx="20232">
                  <c:v>67.606666666666669</c:v>
                </c:pt>
                <c:pt idx="20233">
                  <c:v>67.61</c:v>
                </c:pt>
                <c:pt idx="20234">
                  <c:v>67.613333333333259</c:v>
                </c:pt>
                <c:pt idx="20235">
                  <c:v>67.61666666666666</c:v>
                </c:pt>
                <c:pt idx="20236">
                  <c:v>67.61999999999999</c:v>
                </c:pt>
                <c:pt idx="20237">
                  <c:v>67.623333333333136</c:v>
                </c:pt>
                <c:pt idx="20238">
                  <c:v>67.626666666666651</c:v>
                </c:pt>
                <c:pt idx="20239">
                  <c:v>67.63</c:v>
                </c:pt>
                <c:pt idx="20240">
                  <c:v>67.633333333333184</c:v>
                </c:pt>
                <c:pt idx="20241">
                  <c:v>67.63666666666667</c:v>
                </c:pt>
                <c:pt idx="20242">
                  <c:v>67.64</c:v>
                </c:pt>
                <c:pt idx="20243">
                  <c:v>67.643333333333288</c:v>
                </c:pt>
                <c:pt idx="20244">
                  <c:v>67.646666666666661</c:v>
                </c:pt>
                <c:pt idx="20245">
                  <c:v>67.649999999999991</c:v>
                </c:pt>
                <c:pt idx="20246">
                  <c:v>67.653333333333137</c:v>
                </c:pt>
                <c:pt idx="20247">
                  <c:v>67.656666666666652</c:v>
                </c:pt>
                <c:pt idx="20248">
                  <c:v>67.66</c:v>
                </c:pt>
                <c:pt idx="20249">
                  <c:v>67.663333333333185</c:v>
                </c:pt>
                <c:pt idx="20250">
                  <c:v>67.666666666666671</c:v>
                </c:pt>
                <c:pt idx="20251">
                  <c:v>67.669999999999987</c:v>
                </c:pt>
                <c:pt idx="20252">
                  <c:v>67.673333333333119</c:v>
                </c:pt>
                <c:pt idx="20253">
                  <c:v>67.676666666666648</c:v>
                </c:pt>
                <c:pt idx="20254">
                  <c:v>67.679999999999978</c:v>
                </c:pt>
                <c:pt idx="20255">
                  <c:v>67.683333333333138</c:v>
                </c:pt>
                <c:pt idx="20256">
                  <c:v>67.686666666666653</c:v>
                </c:pt>
                <c:pt idx="20257">
                  <c:v>67.69</c:v>
                </c:pt>
                <c:pt idx="20258">
                  <c:v>67.693333333333214</c:v>
                </c:pt>
                <c:pt idx="20259">
                  <c:v>67.696666666666673</c:v>
                </c:pt>
                <c:pt idx="20260">
                  <c:v>67.7</c:v>
                </c:pt>
                <c:pt idx="20261">
                  <c:v>67.703333333333319</c:v>
                </c:pt>
                <c:pt idx="20262">
                  <c:v>67.706666666666663</c:v>
                </c:pt>
                <c:pt idx="20263">
                  <c:v>67.709999999999994</c:v>
                </c:pt>
                <c:pt idx="20264">
                  <c:v>67.713333333333338</c:v>
                </c:pt>
                <c:pt idx="20265">
                  <c:v>67.716666666666697</c:v>
                </c:pt>
                <c:pt idx="20266">
                  <c:v>67.72</c:v>
                </c:pt>
                <c:pt idx="20267">
                  <c:v>67.723333333333258</c:v>
                </c:pt>
                <c:pt idx="20268">
                  <c:v>67.726666666666674</c:v>
                </c:pt>
                <c:pt idx="20269">
                  <c:v>67.73</c:v>
                </c:pt>
                <c:pt idx="20270">
                  <c:v>67.733333333333249</c:v>
                </c:pt>
                <c:pt idx="20271">
                  <c:v>67.736666666666665</c:v>
                </c:pt>
                <c:pt idx="20272">
                  <c:v>67.739999999999995</c:v>
                </c:pt>
                <c:pt idx="20273">
                  <c:v>67.743333333333339</c:v>
                </c:pt>
                <c:pt idx="20274">
                  <c:v>67.746666666666727</c:v>
                </c:pt>
                <c:pt idx="20275">
                  <c:v>67.75</c:v>
                </c:pt>
                <c:pt idx="20276">
                  <c:v>67.753333333333288</c:v>
                </c:pt>
                <c:pt idx="20277">
                  <c:v>67.756666666666661</c:v>
                </c:pt>
                <c:pt idx="20278">
                  <c:v>67.760000000000005</c:v>
                </c:pt>
                <c:pt idx="20279">
                  <c:v>67.763333333333279</c:v>
                </c:pt>
                <c:pt idx="20280">
                  <c:v>67.766666666666666</c:v>
                </c:pt>
                <c:pt idx="20281">
                  <c:v>67.77</c:v>
                </c:pt>
                <c:pt idx="20282">
                  <c:v>67.773333333333184</c:v>
                </c:pt>
                <c:pt idx="20283">
                  <c:v>67.776666666666671</c:v>
                </c:pt>
                <c:pt idx="20284">
                  <c:v>67.78</c:v>
                </c:pt>
                <c:pt idx="20285">
                  <c:v>67.783333333333289</c:v>
                </c:pt>
                <c:pt idx="20286">
                  <c:v>67.786666666666662</c:v>
                </c:pt>
                <c:pt idx="20287">
                  <c:v>67.790000000000006</c:v>
                </c:pt>
                <c:pt idx="20288">
                  <c:v>67.793333333333308</c:v>
                </c:pt>
                <c:pt idx="20289">
                  <c:v>67.796666666666667</c:v>
                </c:pt>
                <c:pt idx="20290">
                  <c:v>67.8</c:v>
                </c:pt>
                <c:pt idx="20291">
                  <c:v>67.8033333333332</c:v>
                </c:pt>
                <c:pt idx="20292">
                  <c:v>67.806666666666672</c:v>
                </c:pt>
                <c:pt idx="20293">
                  <c:v>67.81</c:v>
                </c:pt>
                <c:pt idx="20294">
                  <c:v>67.813333333333318</c:v>
                </c:pt>
                <c:pt idx="20295">
                  <c:v>67.816666666666663</c:v>
                </c:pt>
                <c:pt idx="20296">
                  <c:v>67.819999999999993</c:v>
                </c:pt>
                <c:pt idx="20297">
                  <c:v>67.823333333333139</c:v>
                </c:pt>
                <c:pt idx="20298">
                  <c:v>67.826666666666668</c:v>
                </c:pt>
                <c:pt idx="20299">
                  <c:v>67.83</c:v>
                </c:pt>
                <c:pt idx="20300">
                  <c:v>67.833333333333258</c:v>
                </c:pt>
                <c:pt idx="20301">
                  <c:v>67.836666666666673</c:v>
                </c:pt>
                <c:pt idx="20302">
                  <c:v>67.84</c:v>
                </c:pt>
                <c:pt idx="20303">
                  <c:v>67.843333333333248</c:v>
                </c:pt>
                <c:pt idx="20304">
                  <c:v>67.846666666666664</c:v>
                </c:pt>
                <c:pt idx="20305">
                  <c:v>67.849999999999994</c:v>
                </c:pt>
                <c:pt idx="20306">
                  <c:v>67.853333333333168</c:v>
                </c:pt>
                <c:pt idx="20307">
                  <c:v>67.856666666666669</c:v>
                </c:pt>
                <c:pt idx="20308">
                  <c:v>67.86</c:v>
                </c:pt>
                <c:pt idx="20309">
                  <c:v>67.863333333333259</c:v>
                </c:pt>
                <c:pt idx="20310">
                  <c:v>67.86666666666666</c:v>
                </c:pt>
                <c:pt idx="20311">
                  <c:v>67.86999999999999</c:v>
                </c:pt>
                <c:pt idx="20312">
                  <c:v>67.873333333333136</c:v>
                </c:pt>
                <c:pt idx="20313">
                  <c:v>67.876666666666651</c:v>
                </c:pt>
                <c:pt idx="20314">
                  <c:v>67.88</c:v>
                </c:pt>
                <c:pt idx="20315">
                  <c:v>67.883333333333184</c:v>
                </c:pt>
                <c:pt idx="20316">
                  <c:v>67.88666666666667</c:v>
                </c:pt>
                <c:pt idx="20317">
                  <c:v>67.89</c:v>
                </c:pt>
                <c:pt idx="20318">
                  <c:v>67.893333333333288</c:v>
                </c:pt>
                <c:pt idx="20319">
                  <c:v>67.896666666666661</c:v>
                </c:pt>
                <c:pt idx="20320">
                  <c:v>67.900000000000006</c:v>
                </c:pt>
                <c:pt idx="20321">
                  <c:v>67.903333333333308</c:v>
                </c:pt>
                <c:pt idx="20322">
                  <c:v>67.906666666666666</c:v>
                </c:pt>
                <c:pt idx="20323">
                  <c:v>67.910000000000025</c:v>
                </c:pt>
                <c:pt idx="20324">
                  <c:v>67.913333333333313</c:v>
                </c:pt>
                <c:pt idx="20325">
                  <c:v>67.916666666666785</c:v>
                </c:pt>
                <c:pt idx="20326">
                  <c:v>67.92</c:v>
                </c:pt>
                <c:pt idx="20327">
                  <c:v>67.923333333333318</c:v>
                </c:pt>
                <c:pt idx="20328">
                  <c:v>67.926666666666662</c:v>
                </c:pt>
                <c:pt idx="20329">
                  <c:v>67.930000000000007</c:v>
                </c:pt>
                <c:pt idx="20330">
                  <c:v>67.933333333333309</c:v>
                </c:pt>
                <c:pt idx="20331">
                  <c:v>67.936666666666667</c:v>
                </c:pt>
                <c:pt idx="20332">
                  <c:v>67.940000000000026</c:v>
                </c:pt>
                <c:pt idx="20333">
                  <c:v>67.943333333333328</c:v>
                </c:pt>
                <c:pt idx="20334">
                  <c:v>67.9466666666668</c:v>
                </c:pt>
                <c:pt idx="20335">
                  <c:v>67.95</c:v>
                </c:pt>
                <c:pt idx="20336">
                  <c:v>67.953333333333319</c:v>
                </c:pt>
                <c:pt idx="20337">
                  <c:v>67.956666666666663</c:v>
                </c:pt>
                <c:pt idx="20338">
                  <c:v>67.959999999999994</c:v>
                </c:pt>
                <c:pt idx="20339">
                  <c:v>67.963333333333338</c:v>
                </c:pt>
                <c:pt idx="20340">
                  <c:v>67.966666666666697</c:v>
                </c:pt>
                <c:pt idx="20341">
                  <c:v>67.97</c:v>
                </c:pt>
                <c:pt idx="20342">
                  <c:v>67.973333333333258</c:v>
                </c:pt>
                <c:pt idx="20343">
                  <c:v>67.976666666666674</c:v>
                </c:pt>
                <c:pt idx="20344">
                  <c:v>67.98</c:v>
                </c:pt>
                <c:pt idx="20345">
                  <c:v>67.983333333333249</c:v>
                </c:pt>
                <c:pt idx="20346">
                  <c:v>67.986666666666665</c:v>
                </c:pt>
                <c:pt idx="20347">
                  <c:v>67.989999999999995</c:v>
                </c:pt>
                <c:pt idx="20348">
                  <c:v>67.993333333333339</c:v>
                </c:pt>
                <c:pt idx="20349">
                  <c:v>67.996666666666727</c:v>
                </c:pt>
                <c:pt idx="20350">
                  <c:v>68</c:v>
                </c:pt>
                <c:pt idx="20351">
                  <c:v>68.003333333333288</c:v>
                </c:pt>
                <c:pt idx="20352">
                  <c:v>68.006666666666661</c:v>
                </c:pt>
                <c:pt idx="20353">
                  <c:v>68.010000000000005</c:v>
                </c:pt>
                <c:pt idx="20354">
                  <c:v>68.013333333333279</c:v>
                </c:pt>
                <c:pt idx="20355">
                  <c:v>68.016666666666666</c:v>
                </c:pt>
                <c:pt idx="20356">
                  <c:v>68.02</c:v>
                </c:pt>
                <c:pt idx="20357">
                  <c:v>68.023333333333184</c:v>
                </c:pt>
                <c:pt idx="20358">
                  <c:v>68.026666666666671</c:v>
                </c:pt>
                <c:pt idx="20359">
                  <c:v>68.03</c:v>
                </c:pt>
                <c:pt idx="20360">
                  <c:v>68.033333333333289</c:v>
                </c:pt>
                <c:pt idx="20361">
                  <c:v>68.036666666666662</c:v>
                </c:pt>
                <c:pt idx="20362">
                  <c:v>68.040000000000006</c:v>
                </c:pt>
                <c:pt idx="20363">
                  <c:v>68.043333333333308</c:v>
                </c:pt>
                <c:pt idx="20364">
                  <c:v>68.046666666666667</c:v>
                </c:pt>
                <c:pt idx="20365">
                  <c:v>68.05</c:v>
                </c:pt>
                <c:pt idx="20366">
                  <c:v>68.0533333333332</c:v>
                </c:pt>
                <c:pt idx="20367">
                  <c:v>68.056666666666672</c:v>
                </c:pt>
                <c:pt idx="20368">
                  <c:v>68.06</c:v>
                </c:pt>
                <c:pt idx="20369">
                  <c:v>68.063333333333318</c:v>
                </c:pt>
                <c:pt idx="20370">
                  <c:v>68.066666666666663</c:v>
                </c:pt>
                <c:pt idx="20371">
                  <c:v>68.069999999999993</c:v>
                </c:pt>
                <c:pt idx="20372">
                  <c:v>68.073333333333139</c:v>
                </c:pt>
                <c:pt idx="20373">
                  <c:v>68.076666666666668</c:v>
                </c:pt>
                <c:pt idx="20374">
                  <c:v>68.08</c:v>
                </c:pt>
                <c:pt idx="20375">
                  <c:v>68.083333333333258</c:v>
                </c:pt>
                <c:pt idx="20376">
                  <c:v>68.086666666666673</c:v>
                </c:pt>
                <c:pt idx="20377">
                  <c:v>68.09</c:v>
                </c:pt>
                <c:pt idx="20378">
                  <c:v>68.093333333333248</c:v>
                </c:pt>
                <c:pt idx="20379">
                  <c:v>68.096666666666664</c:v>
                </c:pt>
                <c:pt idx="20380">
                  <c:v>68.099999999999994</c:v>
                </c:pt>
                <c:pt idx="20381">
                  <c:v>68.103333333333168</c:v>
                </c:pt>
                <c:pt idx="20382">
                  <c:v>68.106666666666669</c:v>
                </c:pt>
                <c:pt idx="20383">
                  <c:v>68.11</c:v>
                </c:pt>
                <c:pt idx="20384">
                  <c:v>68.113333333333259</c:v>
                </c:pt>
                <c:pt idx="20385">
                  <c:v>68.11666666666666</c:v>
                </c:pt>
                <c:pt idx="20386">
                  <c:v>68.11999999999999</c:v>
                </c:pt>
                <c:pt idx="20387">
                  <c:v>68.123333333333136</c:v>
                </c:pt>
                <c:pt idx="20388">
                  <c:v>68.126666666666651</c:v>
                </c:pt>
                <c:pt idx="20389">
                  <c:v>68.13</c:v>
                </c:pt>
                <c:pt idx="20390">
                  <c:v>68.133333333333184</c:v>
                </c:pt>
                <c:pt idx="20391">
                  <c:v>68.13666666666667</c:v>
                </c:pt>
                <c:pt idx="20392">
                  <c:v>68.14</c:v>
                </c:pt>
                <c:pt idx="20393">
                  <c:v>68.143333333333288</c:v>
                </c:pt>
                <c:pt idx="20394">
                  <c:v>68.146666666666661</c:v>
                </c:pt>
                <c:pt idx="20395">
                  <c:v>68.149999999999991</c:v>
                </c:pt>
                <c:pt idx="20396">
                  <c:v>68.153333333333137</c:v>
                </c:pt>
                <c:pt idx="20397">
                  <c:v>68.156666666666652</c:v>
                </c:pt>
                <c:pt idx="20398">
                  <c:v>68.16</c:v>
                </c:pt>
                <c:pt idx="20399">
                  <c:v>68.163333333333185</c:v>
                </c:pt>
                <c:pt idx="20400">
                  <c:v>68.166666666666671</c:v>
                </c:pt>
                <c:pt idx="20401">
                  <c:v>68.169999999999987</c:v>
                </c:pt>
                <c:pt idx="20402">
                  <c:v>68.173333333333119</c:v>
                </c:pt>
                <c:pt idx="20403">
                  <c:v>68.176666666666648</c:v>
                </c:pt>
                <c:pt idx="20404">
                  <c:v>68.179999999999978</c:v>
                </c:pt>
                <c:pt idx="20405">
                  <c:v>68.183333333333138</c:v>
                </c:pt>
                <c:pt idx="20406">
                  <c:v>68.186666666666653</c:v>
                </c:pt>
                <c:pt idx="20407">
                  <c:v>68.19</c:v>
                </c:pt>
                <c:pt idx="20408">
                  <c:v>68.193333333333214</c:v>
                </c:pt>
                <c:pt idx="20409">
                  <c:v>68.196666666666673</c:v>
                </c:pt>
                <c:pt idx="20410">
                  <c:v>68.2</c:v>
                </c:pt>
                <c:pt idx="20411">
                  <c:v>68.203333333333319</c:v>
                </c:pt>
                <c:pt idx="20412">
                  <c:v>68.206666666666663</c:v>
                </c:pt>
                <c:pt idx="20413">
                  <c:v>68.209999999999994</c:v>
                </c:pt>
                <c:pt idx="20414">
                  <c:v>68.213333333333338</c:v>
                </c:pt>
                <c:pt idx="20415">
                  <c:v>68.216666666666697</c:v>
                </c:pt>
                <c:pt idx="20416">
                  <c:v>68.22</c:v>
                </c:pt>
                <c:pt idx="20417">
                  <c:v>68.223333333333258</c:v>
                </c:pt>
                <c:pt idx="20418">
                  <c:v>68.226666666666674</c:v>
                </c:pt>
                <c:pt idx="20419">
                  <c:v>68.23</c:v>
                </c:pt>
                <c:pt idx="20420">
                  <c:v>68.233333333333249</c:v>
                </c:pt>
                <c:pt idx="20421">
                  <c:v>68.236666666666665</c:v>
                </c:pt>
                <c:pt idx="20422">
                  <c:v>68.239999999999995</c:v>
                </c:pt>
                <c:pt idx="20423">
                  <c:v>68.243333333333339</c:v>
                </c:pt>
                <c:pt idx="20424">
                  <c:v>68.246666666666727</c:v>
                </c:pt>
                <c:pt idx="20425">
                  <c:v>68.25</c:v>
                </c:pt>
                <c:pt idx="20426">
                  <c:v>68.253333333333288</c:v>
                </c:pt>
                <c:pt idx="20427">
                  <c:v>68.256666666666661</c:v>
                </c:pt>
                <c:pt idx="20428">
                  <c:v>68.260000000000005</c:v>
                </c:pt>
                <c:pt idx="20429">
                  <c:v>68.263333333333279</c:v>
                </c:pt>
                <c:pt idx="20430">
                  <c:v>68.266666666666666</c:v>
                </c:pt>
                <c:pt idx="20431">
                  <c:v>68.27</c:v>
                </c:pt>
                <c:pt idx="20432">
                  <c:v>68.273333333333184</c:v>
                </c:pt>
                <c:pt idx="20433">
                  <c:v>68.276666666666671</c:v>
                </c:pt>
                <c:pt idx="20434">
                  <c:v>68.28</c:v>
                </c:pt>
                <c:pt idx="20435">
                  <c:v>68.283333333333289</c:v>
                </c:pt>
                <c:pt idx="20436">
                  <c:v>68.286666666666662</c:v>
                </c:pt>
                <c:pt idx="20437">
                  <c:v>68.290000000000006</c:v>
                </c:pt>
                <c:pt idx="20438">
                  <c:v>68.293333333333308</c:v>
                </c:pt>
                <c:pt idx="20439">
                  <c:v>68.296666666666667</c:v>
                </c:pt>
                <c:pt idx="20440">
                  <c:v>68.3</c:v>
                </c:pt>
                <c:pt idx="20441">
                  <c:v>68.3033333333332</c:v>
                </c:pt>
                <c:pt idx="20442">
                  <c:v>68.306666666666672</c:v>
                </c:pt>
                <c:pt idx="20443">
                  <c:v>68.31</c:v>
                </c:pt>
                <c:pt idx="20444">
                  <c:v>68.313333333333318</c:v>
                </c:pt>
                <c:pt idx="20445">
                  <c:v>68.316666666666663</c:v>
                </c:pt>
                <c:pt idx="20446">
                  <c:v>68.319999999999993</c:v>
                </c:pt>
                <c:pt idx="20447">
                  <c:v>68.323333333333139</c:v>
                </c:pt>
                <c:pt idx="20448">
                  <c:v>68.326666666666668</c:v>
                </c:pt>
                <c:pt idx="20449">
                  <c:v>68.33</c:v>
                </c:pt>
                <c:pt idx="20450">
                  <c:v>68.333333333333258</c:v>
                </c:pt>
                <c:pt idx="20451">
                  <c:v>68.336666666666673</c:v>
                </c:pt>
                <c:pt idx="20452">
                  <c:v>68.34</c:v>
                </c:pt>
                <c:pt idx="20453">
                  <c:v>68.343333333333248</c:v>
                </c:pt>
                <c:pt idx="20454">
                  <c:v>68.346666666666664</c:v>
                </c:pt>
                <c:pt idx="20455">
                  <c:v>68.349999999999994</c:v>
                </c:pt>
                <c:pt idx="20456">
                  <c:v>68.353333333333168</c:v>
                </c:pt>
                <c:pt idx="20457">
                  <c:v>68.356666666666669</c:v>
                </c:pt>
                <c:pt idx="20458">
                  <c:v>68.36</c:v>
                </c:pt>
                <c:pt idx="20459">
                  <c:v>68.363333333333259</c:v>
                </c:pt>
                <c:pt idx="20460">
                  <c:v>68.36666666666666</c:v>
                </c:pt>
                <c:pt idx="20461">
                  <c:v>68.36999999999999</c:v>
                </c:pt>
                <c:pt idx="20462">
                  <c:v>68.373333333333136</c:v>
                </c:pt>
                <c:pt idx="20463">
                  <c:v>68.376666666666651</c:v>
                </c:pt>
                <c:pt idx="20464">
                  <c:v>68.38</c:v>
                </c:pt>
                <c:pt idx="20465">
                  <c:v>68.383333333333184</c:v>
                </c:pt>
                <c:pt idx="20466">
                  <c:v>68.38666666666667</c:v>
                </c:pt>
                <c:pt idx="20467">
                  <c:v>68.39</c:v>
                </c:pt>
                <c:pt idx="20468">
                  <c:v>68.393333333333288</c:v>
                </c:pt>
                <c:pt idx="20469">
                  <c:v>68.396666666666661</c:v>
                </c:pt>
                <c:pt idx="20470">
                  <c:v>68.400000000000006</c:v>
                </c:pt>
                <c:pt idx="20471">
                  <c:v>68.403333333333308</c:v>
                </c:pt>
                <c:pt idx="20472">
                  <c:v>68.406666666666666</c:v>
                </c:pt>
                <c:pt idx="20473">
                  <c:v>68.410000000000025</c:v>
                </c:pt>
                <c:pt idx="20474">
                  <c:v>68.413333333333313</c:v>
                </c:pt>
                <c:pt idx="20475">
                  <c:v>68.416666666666785</c:v>
                </c:pt>
                <c:pt idx="20476">
                  <c:v>68.42</c:v>
                </c:pt>
                <c:pt idx="20477">
                  <c:v>68.423333333333318</c:v>
                </c:pt>
                <c:pt idx="20478">
                  <c:v>68.426666666666662</c:v>
                </c:pt>
                <c:pt idx="20479">
                  <c:v>68.430000000000007</c:v>
                </c:pt>
                <c:pt idx="20480">
                  <c:v>68.433333333333309</c:v>
                </c:pt>
                <c:pt idx="20481">
                  <c:v>68.436666666666667</c:v>
                </c:pt>
                <c:pt idx="20482">
                  <c:v>68.440000000000026</c:v>
                </c:pt>
                <c:pt idx="20483">
                  <c:v>68.443333333333328</c:v>
                </c:pt>
                <c:pt idx="20484">
                  <c:v>68.4466666666668</c:v>
                </c:pt>
                <c:pt idx="20485">
                  <c:v>68.45</c:v>
                </c:pt>
                <c:pt idx="20486">
                  <c:v>68.453333333333319</c:v>
                </c:pt>
                <c:pt idx="20487">
                  <c:v>68.456666666666663</c:v>
                </c:pt>
                <c:pt idx="20488">
                  <c:v>68.459999999999994</c:v>
                </c:pt>
                <c:pt idx="20489">
                  <c:v>68.463333333333338</c:v>
                </c:pt>
                <c:pt idx="20490">
                  <c:v>68.466666666666697</c:v>
                </c:pt>
                <c:pt idx="20491">
                  <c:v>68.47</c:v>
                </c:pt>
                <c:pt idx="20492">
                  <c:v>68.473333333333258</c:v>
                </c:pt>
                <c:pt idx="20493">
                  <c:v>68.476666666666674</c:v>
                </c:pt>
                <c:pt idx="20494">
                  <c:v>68.48</c:v>
                </c:pt>
                <c:pt idx="20495">
                  <c:v>68.483333333333249</c:v>
                </c:pt>
                <c:pt idx="20496">
                  <c:v>68.486666666666665</c:v>
                </c:pt>
                <c:pt idx="20497">
                  <c:v>68.489999999999995</c:v>
                </c:pt>
                <c:pt idx="20498">
                  <c:v>68.493333333333339</c:v>
                </c:pt>
                <c:pt idx="20499">
                  <c:v>68.496666666666727</c:v>
                </c:pt>
                <c:pt idx="20500">
                  <c:v>68.5</c:v>
                </c:pt>
                <c:pt idx="20501">
                  <c:v>68.503333333333288</c:v>
                </c:pt>
                <c:pt idx="20502">
                  <c:v>68.506666666666661</c:v>
                </c:pt>
                <c:pt idx="20503">
                  <c:v>68.510000000000005</c:v>
                </c:pt>
                <c:pt idx="20504">
                  <c:v>68.513333333333279</c:v>
                </c:pt>
                <c:pt idx="20505">
                  <c:v>68.516666666666666</c:v>
                </c:pt>
                <c:pt idx="20506">
                  <c:v>68.52</c:v>
                </c:pt>
                <c:pt idx="20507">
                  <c:v>68.523333333333184</c:v>
                </c:pt>
                <c:pt idx="20508">
                  <c:v>68.526666666666671</c:v>
                </c:pt>
                <c:pt idx="20509">
                  <c:v>68.53</c:v>
                </c:pt>
                <c:pt idx="20510">
                  <c:v>68.533333333333289</c:v>
                </c:pt>
                <c:pt idx="20511">
                  <c:v>68.536666666666662</c:v>
                </c:pt>
                <c:pt idx="20512">
                  <c:v>68.540000000000006</c:v>
                </c:pt>
                <c:pt idx="20513">
                  <c:v>68.543333333333308</c:v>
                </c:pt>
                <c:pt idx="20514">
                  <c:v>68.546666666666667</c:v>
                </c:pt>
                <c:pt idx="20515">
                  <c:v>68.55</c:v>
                </c:pt>
                <c:pt idx="20516">
                  <c:v>68.5533333333332</c:v>
                </c:pt>
                <c:pt idx="20517">
                  <c:v>68.556666666666672</c:v>
                </c:pt>
                <c:pt idx="20518">
                  <c:v>68.56</c:v>
                </c:pt>
                <c:pt idx="20519">
                  <c:v>68.563333333333318</c:v>
                </c:pt>
                <c:pt idx="20520">
                  <c:v>68.566666666666663</c:v>
                </c:pt>
                <c:pt idx="20521">
                  <c:v>68.569999999999993</c:v>
                </c:pt>
                <c:pt idx="20522">
                  <c:v>68.573333333333139</c:v>
                </c:pt>
                <c:pt idx="20523">
                  <c:v>68.576666666666668</c:v>
                </c:pt>
                <c:pt idx="20524">
                  <c:v>68.58</c:v>
                </c:pt>
                <c:pt idx="20525">
                  <c:v>68.583333333333258</c:v>
                </c:pt>
                <c:pt idx="20526">
                  <c:v>68.586666666666673</c:v>
                </c:pt>
                <c:pt idx="20527">
                  <c:v>68.59</c:v>
                </c:pt>
                <c:pt idx="20528">
                  <c:v>68.593333333333248</c:v>
                </c:pt>
                <c:pt idx="20529">
                  <c:v>68.596666666666664</c:v>
                </c:pt>
                <c:pt idx="20530">
                  <c:v>68.599999999999994</c:v>
                </c:pt>
                <c:pt idx="20531">
                  <c:v>68.603333333333168</c:v>
                </c:pt>
                <c:pt idx="20532">
                  <c:v>68.606666666666669</c:v>
                </c:pt>
                <c:pt idx="20533">
                  <c:v>68.61</c:v>
                </c:pt>
                <c:pt idx="20534">
                  <c:v>68.613333333333259</c:v>
                </c:pt>
                <c:pt idx="20535">
                  <c:v>68.61666666666666</c:v>
                </c:pt>
                <c:pt idx="20536">
                  <c:v>68.61999999999999</c:v>
                </c:pt>
                <c:pt idx="20537">
                  <c:v>68.623333333333136</c:v>
                </c:pt>
                <c:pt idx="20538">
                  <c:v>68.626666666666651</c:v>
                </c:pt>
                <c:pt idx="20539">
                  <c:v>68.63</c:v>
                </c:pt>
                <c:pt idx="20540">
                  <c:v>68.633333333333184</c:v>
                </c:pt>
                <c:pt idx="20541">
                  <c:v>68.63666666666667</c:v>
                </c:pt>
                <c:pt idx="20542">
                  <c:v>68.64</c:v>
                </c:pt>
                <c:pt idx="20543">
                  <c:v>68.643333333333288</c:v>
                </c:pt>
                <c:pt idx="20544">
                  <c:v>68.646666666666661</c:v>
                </c:pt>
                <c:pt idx="20545">
                  <c:v>68.649999999999991</c:v>
                </c:pt>
                <c:pt idx="20546">
                  <c:v>68.653333333333137</c:v>
                </c:pt>
                <c:pt idx="20547">
                  <c:v>68.656666666666652</c:v>
                </c:pt>
                <c:pt idx="20548">
                  <c:v>68.66</c:v>
                </c:pt>
                <c:pt idx="20549">
                  <c:v>68.663333333333185</c:v>
                </c:pt>
                <c:pt idx="20550">
                  <c:v>68.666666666666671</c:v>
                </c:pt>
                <c:pt idx="20551">
                  <c:v>68.669999999999987</c:v>
                </c:pt>
                <c:pt idx="20552">
                  <c:v>68.673333333333119</c:v>
                </c:pt>
                <c:pt idx="20553">
                  <c:v>68.676666666666648</c:v>
                </c:pt>
                <c:pt idx="20554">
                  <c:v>68.679999999999978</c:v>
                </c:pt>
                <c:pt idx="20555">
                  <c:v>68.683333333333138</c:v>
                </c:pt>
                <c:pt idx="20556">
                  <c:v>68.686666666666653</c:v>
                </c:pt>
                <c:pt idx="20557">
                  <c:v>68.69</c:v>
                </c:pt>
                <c:pt idx="20558">
                  <c:v>68.693333333333214</c:v>
                </c:pt>
                <c:pt idx="20559">
                  <c:v>68.696666666666673</c:v>
                </c:pt>
                <c:pt idx="20560">
                  <c:v>68.7</c:v>
                </c:pt>
                <c:pt idx="20561">
                  <c:v>68.703333333333319</c:v>
                </c:pt>
                <c:pt idx="20562">
                  <c:v>68.706666666666663</c:v>
                </c:pt>
                <c:pt idx="20563">
                  <c:v>68.709999999999994</c:v>
                </c:pt>
                <c:pt idx="20564">
                  <c:v>68.713333333333338</c:v>
                </c:pt>
                <c:pt idx="20565">
                  <c:v>68.716666666666697</c:v>
                </c:pt>
                <c:pt idx="20566">
                  <c:v>68.72</c:v>
                </c:pt>
                <c:pt idx="20567">
                  <c:v>68.723333333333258</c:v>
                </c:pt>
                <c:pt idx="20568">
                  <c:v>68.726666666666674</c:v>
                </c:pt>
                <c:pt idx="20569">
                  <c:v>68.73</c:v>
                </c:pt>
                <c:pt idx="20570">
                  <c:v>68.733333333333249</c:v>
                </c:pt>
                <c:pt idx="20571">
                  <c:v>68.736666666666665</c:v>
                </c:pt>
                <c:pt idx="20572">
                  <c:v>68.739999999999995</c:v>
                </c:pt>
                <c:pt idx="20573">
                  <c:v>68.743333333333339</c:v>
                </c:pt>
                <c:pt idx="20574">
                  <c:v>68.746666666666727</c:v>
                </c:pt>
                <c:pt idx="20575">
                  <c:v>68.75</c:v>
                </c:pt>
                <c:pt idx="20576">
                  <c:v>68.753333333333288</c:v>
                </c:pt>
                <c:pt idx="20577">
                  <c:v>68.756666666666661</c:v>
                </c:pt>
                <c:pt idx="20578">
                  <c:v>68.760000000000005</c:v>
                </c:pt>
                <c:pt idx="20579">
                  <c:v>68.763333333333279</c:v>
                </c:pt>
                <c:pt idx="20580">
                  <c:v>68.766666666666666</c:v>
                </c:pt>
                <c:pt idx="20581">
                  <c:v>68.77</c:v>
                </c:pt>
                <c:pt idx="20582">
                  <c:v>68.773333333333184</c:v>
                </c:pt>
                <c:pt idx="20583">
                  <c:v>68.776666666666671</c:v>
                </c:pt>
                <c:pt idx="20584">
                  <c:v>68.78</c:v>
                </c:pt>
                <c:pt idx="20585">
                  <c:v>68.783333333333289</c:v>
                </c:pt>
                <c:pt idx="20586">
                  <c:v>68.786666666666662</c:v>
                </c:pt>
                <c:pt idx="20587">
                  <c:v>68.790000000000006</c:v>
                </c:pt>
                <c:pt idx="20588">
                  <c:v>68.793333333333308</c:v>
                </c:pt>
                <c:pt idx="20589">
                  <c:v>68.796666666666667</c:v>
                </c:pt>
                <c:pt idx="20590">
                  <c:v>68.8</c:v>
                </c:pt>
                <c:pt idx="20591">
                  <c:v>68.8033333333332</c:v>
                </c:pt>
                <c:pt idx="20592">
                  <c:v>68.806666666666672</c:v>
                </c:pt>
                <c:pt idx="20593">
                  <c:v>68.81</c:v>
                </c:pt>
                <c:pt idx="20594">
                  <c:v>68.813333333333318</c:v>
                </c:pt>
                <c:pt idx="20595">
                  <c:v>68.816666666666663</c:v>
                </c:pt>
                <c:pt idx="20596">
                  <c:v>68.819999999999993</c:v>
                </c:pt>
                <c:pt idx="20597">
                  <c:v>68.823333333333139</c:v>
                </c:pt>
                <c:pt idx="20598">
                  <c:v>68.826666666666668</c:v>
                </c:pt>
                <c:pt idx="20599">
                  <c:v>68.83</c:v>
                </c:pt>
                <c:pt idx="20600">
                  <c:v>68.833333333333258</c:v>
                </c:pt>
                <c:pt idx="20601">
                  <c:v>68.836666666666673</c:v>
                </c:pt>
                <c:pt idx="20602">
                  <c:v>68.84</c:v>
                </c:pt>
                <c:pt idx="20603">
                  <c:v>68.843333333333248</c:v>
                </c:pt>
                <c:pt idx="20604">
                  <c:v>68.846666666666664</c:v>
                </c:pt>
                <c:pt idx="20605">
                  <c:v>68.849999999999994</c:v>
                </c:pt>
                <c:pt idx="20606">
                  <c:v>68.853333333333168</c:v>
                </c:pt>
                <c:pt idx="20607">
                  <c:v>68.856666666666669</c:v>
                </c:pt>
                <c:pt idx="20608">
                  <c:v>68.86</c:v>
                </c:pt>
                <c:pt idx="20609">
                  <c:v>68.863333333333259</c:v>
                </c:pt>
                <c:pt idx="20610">
                  <c:v>68.86666666666666</c:v>
                </c:pt>
                <c:pt idx="20611">
                  <c:v>68.86999999999999</c:v>
                </c:pt>
                <c:pt idx="20612">
                  <c:v>68.873333333333136</c:v>
                </c:pt>
                <c:pt idx="20613">
                  <c:v>68.876666666666651</c:v>
                </c:pt>
                <c:pt idx="20614">
                  <c:v>68.88</c:v>
                </c:pt>
                <c:pt idx="20615">
                  <c:v>68.883333333333184</c:v>
                </c:pt>
                <c:pt idx="20616">
                  <c:v>68.88666666666667</c:v>
                </c:pt>
                <c:pt idx="20617">
                  <c:v>68.89</c:v>
                </c:pt>
                <c:pt idx="20618">
                  <c:v>68.893333333333288</c:v>
                </c:pt>
                <c:pt idx="20619">
                  <c:v>68.896666666666661</c:v>
                </c:pt>
                <c:pt idx="20620">
                  <c:v>68.900000000000006</c:v>
                </c:pt>
                <c:pt idx="20621">
                  <c:v>68.903333333333308</c:v>
                </c:pt>
                <c:pt idx="20622">
                  <c:v>68.906666666666666</c:v>
                </c:pt>
                <c:pt idx="20623">
                  <c:v>68.910000000000025</c:v>
                </c:pt>
                <c:pt idx="20624">
                  <c:v>68.913333333333313</c:v>
                </c:pt>
                <c:pt idx="20625">
                  <c:v>68.916666666666785</c:v>
                </c:pt>
                <c:pt idx="20626">
                  <c:v>68.92</c:v>
                </c:pt>
                <c:pt idx="20627">
                  <c:v>68.923333333333318</c:v>
                </c:pt>
                <c:pt idx="20628">
                  <c:v>68.926666666666662</c:v>
                </c:pt>
                <c:pt idx="20629">
                  <c:v>68.930000000000007</c:v>
                </c:pt>
                <c:pt idx="20630">
                  <c:v>68.933333333333309</c:v>
                </c:pt>
                <c:pt idx="20631">
                  <c:v>68.936666666666667</c:v>
                </c:pt>
                <c:pt idx="20632">
                  <c:v>68.940000000000026</c:v>
                </c:pt>
                <c:pt idx="20633">
                  <c:v>68.943333333333328</c:v>
                </c:pt>
                <c:pt idx="20634">
                  <c:v>68.9466666666668</c:v>
                </c:pt>
                <c:pt idx="20635">
                  <c:v>68.95</c:v>
                </c:pt>
                <c:pt idx="20636">
                  <c:v>68.953333333333319</c:v>
                </c:pt>
                <c:pt idx="20637">
                  <c:v>68.956666666666663</c:v>
                </c:pt>
                <c:pt idx="20638">
                  <c:v>68.959999999999994</c:v>
                </c:pt>
                <c:pt idx="20639">
                  <c:v>68.963333333333338</c:v>
                </c:pt>
                <c:pt idx="20640">
                  <c:v>68.966666666666697</c:v>
                </c:pt>
                <c:pt idx="20641">
                  <c:v>68.97</c:v>
                </c:pt>
                <c:pt idx="20642">
                  <c:v>68.973333333333258</c:v>
                </c:pt>
                <c:pt idx="20643">
                  <c:v>68.976666666666674</c:v>
                </c:pt>
                <c:pt idx="20644">
                  <c:v>68.98</c:v>
                </c:pt>
                <c:pt idx="20645">
                  <c:v>68.983333333333249</c:v>
                </c:pt>
                <c:pt idx="20646">
                  <c:v>68.986666666666665</c:v>
                </c:pt>
                <c:pt idx="20647">
                  <c:v>68.989999999999995</c:v>
                </c:pt>
                <c:pt idx="20648">
                  <c:v>68.993333333333339</c:v>
                </c:pt>
                <c:pt idx="20649">
                  <c:v>68.996666666666727</c:v>
                </c:pt>
                <c:pt idx="20650">
                  <c:v>69</c:v>
                </c:pt>
                <c:pt idx="20651">
                  <c:v>69.003333333333288</c:v>
                </c:pt>
                <c:pt idx="20652">
                  <c:v>69.006666666666661</c:v>
                </c:pt>
                <c:pt idx="20653">
                  <c:v>69.010000000000005</c:v>
                </c:pt>
                <c:pt idx="20654">
                  <c:v>69.013333333333279</c:v>
                </c:pt>
                <c:pt idx="20655">
                  <c:v>69.016666666666666</c:v>
                </c:pt>
                <c:pt idx="20656">
                  <c:v>69.02</c:v>
                </c:pt>
                <c:pt idx="20657">
                  <c:v>69.023333333333184</c:v>
                </c:pt>
                <c:pt idx="20658">
                  <c:v>69.026666666666671</c:v>
                </c:pt>
                <c:pt idx="20659">
                  <c:v>69.03</c:v>
                </c:pt>
                <c:pt idx="20660">
                  <c:v>69.033333333333289</c:v>
                </c:pt>
                <c:pt idx="20661">
                  <c:v>69.036666666666662</c:v>
                </c:pt>
                <c:pt idx="20662">
                  <c:v>69.040000000000006</c:v>
                </c:pt>
                <c:pt idx="20663">
                  <c:v>69.043333333333308</c:v>
                </c:pt>
                <c:pt idx="20664">
                  <c:v>69.046666666666667</c:v>
                </c:pt>
                <c:pt idx="20665">
                  <c:v>69.05</c:v>
                </c:pt>
                <c:pt idx="20666">
                  <c:v>69.0533333333332</c:v>
                </c:pt>
                <c:pt idx="20667">
                  <c:v>69.056666666666672</c:v>
                </c:pt>
                <c:pt idx="20668">
                  <c:v>69.06</c:v>
                </c:pt>
                <c:pt idx="20669">
                  <c:v>69.063333333333318</c:v>
                </c:pt>
                <c:pt idx="20670">
                  <c:v>69.066666666666663</c:v>
                </c:pt>
                <c:pt idx="20671">
                  <c:v>69.069999999999993</c:v>
                </c:pt>
                <c:pt idx="20672">
                  <c:v>69.073333333333139</c:v>
                </c:pt>
                <c:pt idx="20673">
                  <c:v>69.076666666666668</c:v>
                </c:pt>
                <c:pt idx="20674">
                  <c:v>69.08</c:v>
                </c:pt>
                <c:pt idx="20675">
                  <c:v>69.083333333333258</c:v>
                </c:pt>
                <c:pt idx="20676">
                  <c:v>69.086666666666673</c:v>
                </c:pt>
                <c:pt idx="20677">
                  <c:v>69.09</c:v>
                </c:pt>
                <c:pt idx="20678">
                  <c:v>69.093333333333248</c:v>
                </c:pt>
                <c:pt idx="20679">
                  <c:v>69.096666666666664</c:v>
                </c:pt>
                <c:pt idx="20680">
                  <c:v>69.099999999999994</c:v>
                </c:pt>
                <c:pt idx="20681">
                  <c:v>69.103333333333168</c:v>
                </c:pt>
                <c:pt idx="20682">
                  <c:v>69.106666666666669</c:v>
                </c:pt>
                <c:pt idx="20683">
                  <c:v>69.11</c:v>
                </c:pt>
                <c:pt idx="20684">
                  <c:v>69.113333333333259</c:v>
                </c:pt>
                <c:pt idx="20685">
                  <c:v>69.11666666666666</c:v>
                </c:pt>
                <c:pt idx="20686">
                  <c:v>69.11999999999999</c:v>
                </c:pt>
                <c:pt idx="20687">
                  <c:v>69.123333333333136</c:v>
                </c:pt>
                <c:pt idx="20688">
                  <c:v>69.126666666666651</c:v>
                </c:pt>
                <c:pt idx="20689">
                  <c:v>69.13</c:v>
                </c:pt>
                <c:pt idx="20690">
                  <c:v>69.133333333333184</c:v>
                </c:pt>
                <c:pt idx="20691">
                  <c:v>69.13666666666667</c:v>
                </c:pt>
                <c:pt idx="20692">
                  <c:v>69.14</c:v>
                </c:pt>
                <c:pt idx="20693">
                  <c:v>69.143333333333288</c:v>
                </c:pt>
                <c:pt idx="20694">
                  <c:v>69.146666666666661</c:v>
                </c:pt>
                <c:pt idx="20695">
                  <c:v>69.149999999999991</c:v>
                </c:pt>
                <c:pt idx="20696">
                  <c:v>69.153333333333137</c:v>
                </c:pt>
                <c:pt idx="20697">
                  <c:v>69.156666666666652</c:v>
                </c:pt>
                <c:pt idx="20698">
                  <c:v>69.16</c:v>
                </c:pt>
                <c:pt idx="20699">
                  <c:v>69.163333333333185</c:v>
                </c:pt>
                <c:pt idx="20700">
                  <c:v>69.166666666666671</c:v>
                </c:pt>
                <c:pt idx="20701">
                  <c:v>69.169999999999987</c:v>
                </c:pt>
                <c:pt idx="20702">
                  <c:v>69.173333333333119</c:v>
                </c:pt>
                <c:pt idx="20703">
                  <c:v>69.176666666666648</c:v>
                </c:pt>
                <c:pt idx="20704">
                  <c:v>69.179999999999978</c:v>
                </c:pt>
                <c:pt idx="20705">
                  <c:v>69.183333333333138</c:v>
                </c:pt>
                <c:pt idx="20706">
                  <c:v>69.186666666666653</c:v>
                </c:pt>
                <c:pt idx="20707">
                  <c:v>69.19</c:v>
                </c:pt>
                <c:pt idx="20708">
                  <c:v>69.193333333333214</c:v>
                </c:pt>
                <c:pt idx="20709">
                  <c:v>69.196666666666673</c:v>
                </c:pt>
                <c:pt idx="20710">
                  <c:v>69.2</c:v>
                </c:pt>
                <c:pt idx="20711">
                  <c:v>69.203333333333319</c:v>
                </c:pt>
                <c:pt idx="20712">
                  <c:v>69.206666666666663</c:v>
                </c:pt>
                <c:pt idx="20713">
                  <c:v>69.209999999999994</c:v>
                </c:pt>
                <c:pt idx="20714">
                  <c:v>69.213333333333338</c:v>
                </c:pt>
                <c:pt idx="20715">
                  <c:v>69.216666666666697</c:v>
                </c:pt>
                <c:pt idx="20716">
                  <c:v>69.22</c:v>
                </c:pt>
                <c:pt idx="20717">
                  <c:v>69.223333333333258</c:v>
                </c:pt>
                <c:pt idx="20718">
                  <c:v>69.226666666666674</c:v>
                </c:pt>
                <c:pt idx="20719">
                  <c:v>69.23</c:v>
                </c:pt>
                <c:pt idx="20720">
                  <c:v>69.233333333333249</c:v>
                </c:pt>
                <c:pt idx="20721">
                  <c:v>69.236666666666665</c:v>
                </c:pt>
                <c:pt idx="20722">
                  <c:v>69.239999999999995</c:v>
                </c:pt>
                <c:pt idx="20723">
                  <c:v>69.243333333333339</c:v>
                </c:pt>
                <c:pt idx="20724">
                  <c:v>69.246666666666727</c:v>
                </c:pt>
                <c:pt idx="20725">
                  <c:v>69.25</c:v>
                </c:pt>
                <c:pt idx="20726">
                  <c:v>69.253333333333288</c:v>
                </c:pt>
                <c:pt idx="20727">
                  <c:v>69.256666666666661</c:v>
                </c:pt>
                <c:pt idx="20728">
                  <c:v>69.260000000000005</c:v>
                </c:pt>
                <c:pt idx="20729">
                  <c:v>69.263333333333279</c:v>
                </c:pt>
                <c:pt idx="20730">
                  <c:v>69.266666666666666</c:v>
                </c:pt>
                <c:pt idx="20731">
                  <c:v>69.27</c:v>
                </c:pt>
                <c:pt idx="20732">
                  <c:v>69.273333333333184</c:v>
                </c:pt>
                <c:pt idx="20733">
                  <c:v>69.276666666666671</c:v>
                </c:pt>
                <c:pt idx="20734">
                  <c:v>69.28</c:v>
                </c:pt>
                <c:pt idx="20735">
                  <c:v>69.283333333333289</c:v>
                </c:pt>
                <c:pt idx="20736">
                  <c:v>69.286666666666662</c:v>
                </c:pt>
                <c:pt idx="20737">
                  <c:v>69.290000000000006</c:v>
                </c:pt>
                <c:pt idx="20738">
                  <c:v>69.293333333333308</c:v>
                </c:pt>
                <c:pt idx="20739">
                  <c:v>69.296666666666667</c:v>
                </c:pt>
                <c:pt idx="20740">
                  <c:v>69.3</c:v>
                </c:pt>
                <c:pt idx="20741">
                  <c:v>69.3033333333332</c:v>
                </c:pt>
                <c:pt idx="20742">
                  <c:v>69.306666666666672</c:v>
                </c:pt>
                <c:pt idx="20743">
                  <c:v>69.31</c:v>
                </c:pt>
                <c:pt idx="20744">
                  <c:v>69.313333333333318</c:v>
                </c:pt>
                <c:pt idx="20745">
                  <c:v>69.316666666666663</c:v>
                </c:pt>
                <c:pt idx="20746">
                  <c:v>69.319999999999993</c:v>
                </c:pt>
                <c:pt idx="20747">
                  <c:v>69.323333333333139</c:v>
                </c:pt>
                <c:pt idx="20748">
                  <c:v>69.326666666666668</c:v>
                </c:pt>
                <c:pt idx="20749">
                  <c:v>69.33</c:v>
                </c:pt>
                <c:pt idx="20750">
                  <c:v>69.333333333333258</c:v>
                </c:pt>
                <c:pt idx="20751">
                  <c:v>69.336666666666673</c:v>
                </c:pt>
                <c:pt idx="20752">
                  <c:v>69.34</c:v>
                </c:pt>
                <c:pt idx="20753">
                  <c:v>69.343333333333248</c:v>
                </c:pt>
                <c:pt idx="20754">
                  <c:v>69.346666666666664</c:v>
                </c:pt>
                <c:pt idx="20755">
                  <c:v>69.349999999999994</c:v>
                </c:pt>
                <c:pt idx="20756">
                  <c:v>69.353333333333168</c:v>
                </c:pt>
                <c:pt idx="20757">
                  <c:v>69.356666666666669</c:v>
                </c:pt>
                <c:pt idx="20758">
                  <c:v>69.36</c:v>
                </c:pt>
                <c:pt idx="20759">
                  <c:v>69.363333333333259</c:v>
                </c:pt>
                <c:pt idx="20760">
                  <c:v>69.36666666666666</c:v>
                </c:pt>
                <c:pt idx="20761">
                  <c:v>69.36999999999999</c:v>
                </c:pt>
                <c:pt idx="20762">
                  <c:v>69.373333333333136</c:v>
                </c:pt>
                <c:pt idx="20763">
                  <c:v>69.376666666666651</c:v>
                </c:pt>
                <c:pt idx="20764">
                  <c:v>69.38</c:v>
                </c:pt>
                <c:pt idx="20765">
                  <c:v>69.383333333333184</c:v>
                </c:pt>
                <c:pt idx="20766">
                  <c:v>69.38666666666667</c:v>
                </c:pt>
                <c:pt idx="20767">
                  <c:v>69.39</c:v>
                </c:pt>
                <c:pt idx="20768">
                  <c:v>69.393333333333288</c:v>
                </c:pt>
                <c:pt idx="20769">
                  <c:v>69.396666666666661</c:v>
                </c:pt>
                <c:pt idx="20770">
                  <c:v>69.400000000000006</c:v>
                </c:pt>
                <c:pt idx="20771">
                  <c:v>69.403333333333308</c:v>
                </c:pt>
                <c:pt idx="20772">
                  <c:v>69.406666666666666</c:v>
                </c:pt>
                <c:pt idx="20773">
                  <c:v>69.410000000000025</c:v>
                </c:pt>
                <c:pt idx="20774">
                  <c:v>69.413333333333313</c:v>
                </c:pt>
                <c:pt idx="20775">
                  <c:v>69.416666666666785</c:v>
                </c:pt>
                <c:pt idx="20776">
                  <c:v>69.42</c:v>
                </c:pt>
                <c:pt idx="20777">
                  <c:v>69.423333333333318</c:v>
                </c:pt>
                <c:pt idx="20778">
                  <c:v>69.426666666666662</c:v>
                </c:pt>
                <c:pt idx="20779">
                  <c:v>69.430000000000007</c:v>
                </c:pt>
                <c:pt idx="20780">
                  <c:v>69.433333333333309</c:v>
                </c:pt>
                <c:pt idx="20781">
                  <c:v>69.436666666666667</c:v>
                </c:pt>
                <c:pt idx="20782">
                  <c:v>69.440000000000026</c:v>
                </c:pt>
                <c:pt idx="20783">
                  <c:v>69.443333333333328</c:v>
                </c:pt>
                <c:pt idx="20784">
                  <c:v>69.4466666666668</c:v>
                </c:pt>
                <c:pt idx="20785">
                  <c:v>69.45</c:v>
                </c:pt>
                <c:pt idx="20786">
                  <c:v>69.453333333333319</c:v>
                </c:pt>
                <c:pt idx="20787">
                  <c:v>69.456666666666663</c:v>
                </c:pt>
                <c:pt idx="20788">
                  <c:v>69.459999999999994</c:v>
                </c:pt>
                <c:pt idx="20789">
                  <c:v>69.463333333333338</c:v>
                </c:pt>
                <c:pt idx="20790">
                  <c:v>69.466666666666697</c:v>
                </c:pt>
                <c:pt idx="20791">
                  <c:v>69.47</c:v>
                </c:pt>
                <c:pt idx="20792">
                  <c:v>69.473333333333258</c:v>
                </c:pt>
                <c:pt idx="20793">
                  <c:v>69.476666666666674</c:v>
                </c:pt>
                <c:pt idx="20794">
                  <c:v>69.48</c:v>
                </c:pt>
                <c:pt idx="20795">
                  <c:v>69.483333333333249</c:v>
                </c:pt>
                <c:pt idx="20796">
                  <c:v>69.486666666666665</c:v>
                </c:pt>
                <c:pt idx="20797">
                  <c:v>69.489999999999995</c:v>
                </c:pt>
                <c:pt idx="20798">
                  <c:v>69.493333333333339</c:v>
                </c:pt>
                <c:pt idx="20799">
                  <c:v>69.496666666666727</c:v>
                </c:pt>
                <c:pt idx="20800">
                  <c:v>69.5</c:v>
                </c:pt>
                <c:pt idx="20801">
                  <c:v>69.503333333333288</c:v>
                </c:pt>
                <c:pt idx="20802">
                  <c:v>69.506666666666661</c:v>
                </c:pt>
                <c:pt idx="20803">
                  <c:v>69.510000000000005</c:v>
                </c:pt>
                <c:pt idx="20804">
                  <c:v>69.513333333333279</c:v>
                </c:pt>
                <c:pt idx="20805">
                  <c:v>69.516666666666666</c:v>
                </c:pt>
                <c:pt idx="20806">
                  <c:v>69.52</c:v>
                </c:pt>
                <c:pt idx="20807">
                  <c:v>69.523333333333184</c:v>
                </c:pt>
                <c:pt idx="20808">
                  <c:v>69.526666666666671</c:v>
                </c:pt>
                <c:pt idx="20809">
                  <c:v>69.53</c:v>
                </c:pt>
                <c:pt idx="20810">
                  <c:v>69.533333333333289</c:v>
                </c:pt>
                <c:pt idx="20811">
                  <c:v>69.536666666666662</c:v>
                </c:pt>
                <c:pt idx="20812">
                  <c:v>69.540000000000006</c:v>
                </c:pt>
                <c:pt idx="20813">
                  <c:v>69.543333333333308</c:v>
                </c:pt>
                <c:pt idx="20814">
                  <c:v>69.546666666666667</c:v>
                </c:pt>
                <c:pt idx="20815">
                  <c:v>69.55</c:v>
                </c:pt>
                <c:pt idx="20816">
                  <c:v>69.5533333333332</c:v>
                </c:pt>
                <c:pt idx="20817">
                  <c:v>69.556666666666672</c:v>
                </c:pt>
                <c:pt idx="20818">
                  <c:v>69.56</c:v>
                </c:pt>
                <c:pt idx="20819">
                  <c:v>69.563333333333318</c:v>
                </c:pt>
                <c:pt idx="20820">
                  <c:v>69.566666666666663</c:v>
                </c:pt>
                <c:pt idx="20821">
                  <c:v>69.569999999999993</c:v>
                </c:pt>
                <c:pt idx="20822">
                  <c:v>69.573333333333139</c:v>
                </c:pt>
                <c:pt idx="20823">
                  <c:v>69.576666666666668</c:v>
                </c:pt>
                <c:pt idx="20824">
                  <c:v>69.58</c:v>
                </c:pt>
                <c:pt idx="20825">
                  <c:v>69.583333333333258</c:v>
                </c:pt>
                <c:pt idx="20826">
                  <c:v>69.586666666666673</c:v>
                </c:pt>
                <c:pt idx="20827">
                  <c:v>69.59</c:v>
                </c:pt>
                <c:pt idx="20828">
                  <c:v>69.593333333333248</c:v>
                </c:pt>
                <c:pt idx="20829">
                  <c:v>69.596666666666664</c:v>
                </c:pt>
                <c:pt idx="20830">
                  <c:v>69.599999999999994</c:v>
                </c:pt>
                <c:pt idx="20831">
                  <c:v>69.603333333333168</c:v>
                </c:pt>
                <c:pt idx="20832">
                  <c:v>69.606666666666669</c:v>
                </c:pt>
                <c:pt idx="20833">
                  <c:v>69.61</c:v>
                </c:pt>
                <c:pt idx="20834">
                  <c:v>69.613333333333259</c:v>
                </c:pt>
                <c:pt idx="20835">
                  <c:v>69.61666666666666</c:v>
                </c:pt>
                <c:pt idx="20836">
                  <c:v>69.61999999999999</c:v>
                </c:pt>
                <c:pt idx="20837">
                  <c:v>69.623333333333136</c:v>
                </c:pt>
                <c:pt idx="20838">
                  <c:v>69.626666666666651</c:v>
                </c:pt>
                <c:pt idx="20839">
                  <c:v>69.63</c:v>
                </c:pt>
                <c:pt idx="20840">
                  <c:v>69.633333333333184</c:v>
                </c:pt>
                <c:pt idx="20841">
                  <c:v>69.63666666666667</c:v>
                </c:pt>
                <c:pt idx="20842">
                  <c:v>69.64</c:v>
                </c:pt>
                <c:pt idx="20843">
                  <c:v>69.643333333333288</c:v>
                </c:pt>
                <c:pt idx="20844">
                  <c:v>69.646666666666661</c:v>
                </c:pt>
                <c:pt idx="20845">
                  <c:v>69.649999999999991</c:v>
                </c:pt>
                <c:pt idx="20846">
                  <c:v>69.653333333333137</c:v>
                </c:pt>
                <c:pt idx="20847">
                  <c:v>69.656666666666652</c:v>
                </c:pt>
                <c:pt idx="20848">
                  <c:v>69.66</c:v>
                </c:pt>
                <c:pt idx="20849">
                  <c:v>69.663333333333185</c:v>
                </c:pt>
                <c:pt idx="20850">
                  <c:v>69.666666666666671</c:v>
                </c:pt>
                <c:pt idx="20851">
                  <c:v>69.669999999999987</c:v>
                </c:pt>
                <c:pt idx="20852">
                  <c:v>69.673333333333119</c:v>
                </c:pt>
                <c:pt idx="20853">
                  <c:v>69.676666666666648</c:v>
                </c:pt>
                <c:pt idx="20854">
                  <c:v>69.679999999999978</c:v>
                </c:pt>
                <c:pt idx="20855">
                  <c:v>69.683333333333138</c:v>
                </c:pt>
                <c:pt idx="20856">
                  <c:v>69.686666666666653</c:v>
                </c:pt>
                <c:pt idx="20857">
                  <c:v>69.69</c:v>
                </c:pt>
                <c:pt idx="20858">
                  <c:v>69.693333333333214</c:v>
                </c:pt>
                <c:pt idx="20859">
                  <c:v>69.696666666666673</c:v>
                </c:pt>
                <c:pt idx="20860">
                  <c:v>69.7</c:v>
                </c:pt>
                <c:pt idx="20861">
                  <c:v>69.703333333333319</c:v>
                </c:pt>
                <c:pt idx="20862">
                  <c:v>69.706666666666663</c:v>
                </c:pt>
                <c:pt idx="20863">
                  <c:v>69.709999999999994</c:v>
                </c:pt>
                <c:pt idx="20864">
                  <c:v>69.713333333333338</c:v>
                </c:pt>
                <c:pt idx="20865">
                  <c:v>69.716666666666697</c:v>
                </c:pt>
                <c:pt idx="20866">
                  <c:v>69.72</c:v>
                </c:pt>
                <c:pt idx="20867">
                  <c:v>69.723333333333258</c:v>
                </c:pt>
                <c:pt idx="20868">
                  <c:v>69.726666666666674</c:v>
                </c:pt>
                <c:pt idx="20869">
                  <c:v>69.73</c:v>
                </c:pt>
                <c:pt idx="20870">
                  <c:v>69.733333333333249</c:v>
                </c:pt>
                <c:pt idx="20871">
                  <c:v>69.736666666666665</c:v>
                </c:pt>
                <c:pt idx="20872">
                  <c:v>69.739999999999995</c:v>
                </c:pt>
                <c:pt idx="20873">
                  <c:v>69.743333333333339</c:v>
                </c:pt>
                <c:pt idx="20874">
                  <c:v>69.746666666666727</c:v>
                </c:pt>
                <c:pt idx="20875">
                  <c:v>69.75</c:v>
                </c:pt>
                <c:pt idx="20876">
                  <c:v>69.753333333333288</c:v>
                </c:pt>
                <c:pt idx="20877">
                  <c:v>69.756666666666661</c:v>
                </c:pt>
                <c:pt idx="20878">
                  <c:v>69.760000000000005</c:v>
                </c:pt>
                <c:pt idx="20879">
                  <c:v>69.763333333333279</c:v>
                </c:pt>
                <c:pt idx="20880">
                  <c:v>69.766666666666666</c:v>
                </c:pt>
                <c:pt idx="20881">
                  <c:v>69.77</c:v>
                </c:pt>
                <c:pt idx="20882">
                  <c:v>69.773333333333184</c:v>
                </c:pt>
                <c:pt idx="20883">
                  <c:v>69.776666666666671</c:v>
                </c:pt>
                <c:pt idx="20884">
                  <c:v>69.78</c:v>
                </c:pt>
                <c:pt idx="20885">
                  <c:v>69.783333333333289</c:v>
                </c:pt>
                <c:pt idx="20886">
                  <c:v>69.786666666666662</c:v>
                </c:pt>
                <c:pt idx="20887">
                  <c:v>69.790000000000006</c:v>
                </c:pt>
                <c:pt idx="20888">
                  <c:v>69.793333333333308</c:v>
                </c:pt>
                <c:pt idx="20889">
                  <c:v>69.796666666666667</c:v>
                </c:pt>
                <c:pt idx="20890">
                  <c:v>69.8</c:v>
                </c:pt>
                <c:pt idx="20891">
                  <c:v>69.8033333333332</c:v>
                </c:pt>
                <c:pt idx="20892">
                  <c:v>69.806666666666672</c:v>
                </c:pt>
                <c:pt idx="20893">
                  <c:v>69.81</c:v>
                </c:pt>
                <c:pt idx="20894">
                  <c:v>69.813333333333318</c:v>
                </c:pt>
                <c:pt idx="20895">
                  <c:v>69.816666666666663</c:v>
                </c:pt>
                <c:pt idx="20896">
                  <c:v>69.819999999999993</c:v>
                </c:pt>
                <c:pt idx="20897">
                  <c:v>69.823333333333139</c:v>
                </c:pt>
                <c:pt idx="20898">
                  <c:v>69.826666666666668</c:v>
                </c:pt>
                <c:pt idx="20899">
                  <c:v>69.83</c:v>
                </c:pt>
                <c:pt idx="20900">
                  <c:v>69.833333333333258</c:v>
                </c:pt>
                <c:pt idx="20901">
                  <c:v>69.836666666666673</c:v>
                </c:pt>
                <c:pt idx="20902">
                  <c:v>69.84</c:v>
                </c:pt>
                <c:pt idx="20903">
                  <c:v>69.843333333333248</c:v>
                </c:pt>
                <c:pt idx="20904">
                  <c:v>69.846666666666664</c:v>
                </c:pt>
                <c:pt idx="20905">
                  <c:v>69.849999999999994</c:v>
                </c:pt>
                <c:pt idx="20906">
                  <c:v>69.853333333333168</c:v>
                </c:pt>
                <c:pt idx="20907">
                  <c:v>69.856666666666669</c:v>
                </c:pt>
                <c:pt idx="20908">
                  <c:v>69.86</c:v>
                </c:pt>
                <c:pt idx="20909">
                  <c:v>69.863333333333259</c:v>
                </c:pt>
                <c:pt idx="20910">
                  <c:v>69.86666666666666</c:v>
                </c:pt>
                <c:pt idx="20911">
                  <c:v>69.86999999999999</c:v>
                </c:pt>
                <c:pt idx="20912">
                  <c:v>69.873333333333136</c:v>
                </c:pt>
                <c:pt idx="20913">
                  <c:v>69.876666666666651</c:v>
                </c:pt>
                <c:pt idx="20914">
                  <c:v>69.88</c:v>
                </c:pt>
                <c:pt idx="20915">
                  <c:v>69.883333333333184</c:v>
                </c:pt>
                <c:pt idx="20916">
                  <c:v>69.88666666666667</c:v>
                </c:pt>
                <c:pt idx="20917">
                  <c:v>69.89</c:v>
                </c:pt>
                <c:pt idx="20918">
                  <c:v>69.893333333333288</c:v>
                </c:pt>
                <c:pt idx="20919">
                  <c:v>69.896666666666661</c:v>
                </c:pt>
                <c:pt idx="20920">
                  <c:v>69.900000000000006</c:v>
                </c:pt>
                <c:pt idx="20921">
                  <c:v>69.903333333333308</c:v>
                </c:pt>
                <c:pt idx="20922">
                  <c:v>69.906666666666666</c:v>
                </c:pt>
                <c:pt idx="20923">
                  <c:v>69.910000000000025</c:v>
                </c:pt>
                <c:pt idx="20924">
                  <c:v>69.913333333333313</c:v>
                </c:pt>
                <c:pt idx="20925">
                  <c:v>69.916666666666785</c:v>
                </c:pt>
                <c:pt idx="20926">
                  <c:v>69.92</c:v>
                </c:pt>
                <c:pt idx="20927">
                  <c:v>69.923333333333318</c:v>
                </c:pt>
                <c:pt idx="20928">
                  <c:v>69.926666666666662</c:v>
                </c:pt>
                <c:pt idx="20929">
                  <c:v>69.930000000000007</c:v>
                </c:pt>
                <c:pt idx="20930">
                  <c:v>69.933333333333309</c:v>
                </c:pt>
                <c:pt idx="20931">
                  <c:v>69.936666666666667</c:v>
                </c:pt>
                <c:pt idx="20932">
                  <c:v>69.940000000000026</c:v>
                </c:pt>
                <c:pt idx="20933">
                  <c:v>69.943333333333328</c:v>
                </c:pt>
                <c:pt idx="20934">
                  <c:v>69.9466666666668</c:v>
                </c:pt>
                <c:pt idx="20935">
                  <c:v>69.95</c:v>
                </c:pt>
                <c:pt idx="20936">
                  <c:v>69.953333333333319</c:v>
                </c:pt>
                <c:pt idx="20937">
                  <c:v>69.956666666666663</c:v>
                </c:pt>
                <c:pt idx="20938">
                  <c:v>69.959999999999994</c:v>
                </c:pt>
                <c:pt idx="20939">
                  <c:v>69.963333333333338</c:v>
                </c:pt>
                <c:pt idx="20940">
                  <c:v>69.966666666666697</c:v>
                </c:pt>
                <c:pt idx="20941">
                  <c:v>69.97</c:v>
                </c:pt>
                <c:pt idx="20942">
                  <c:v>69.973333333333258</c:v>
                </c:pt>
                <c:pt idx="20943">
                  <c:v>69.976666666666674</c:v>
                </c:pt>
                <c:pt idx="20944">
                  <c:v>69.98</c:v>
                </c:pt>
                <c:pt idx="20945">
                  <c:v>69.983333333333249</c:v>
                </c:pt>
                <c:pt idx="20946">
                  <c:v>69.986666666666665</c:v>
                </c:pt>
                <c:pt idx="20947">
                  <c:v>69.989999999999995</c:v>
                </c:pt>
                <c:pt idx="20948">
                  <c:v>69.993333333333339</c:v>
                </c:pt>
                <c:pt idx="20949">
                  <c:v>69.996666666666727</c:v>
                </c:pt>
                <c:pt idx="20950">
                  <c:v>70</c:v>
                </c:pt>
                <c:pt idx="20951">
                  <c:v>70.003333333333288</c:v>
                </c:pt>
                <c:pt idx="20952">
                  <c:v>70.006666666666661</c:v>
                </c:pt>
                <c:pt idx="20953">
                  <c:v>70.010000000000005</c:v>
                </c:pt>
                <c:pt idx="20954">
                  <c:v>70.013333333333279</c:v>
                </c:pt>
                <c:pt idx="20955">
                  <c:v>70.016666666666666</c:v>
                </c:pt>
                <c:pt idx="20956">
                  <c:v>70.02</c:v>
                </c:pt>
                <c:pt idx="20957">
                  <c:v>70.023333333333184</c:v>
                </c:pt>
                <c:pt idx="20958">
                  <c:v>70.026666666666671</c:v>
                </c:pt>
                <c:pt idx="20959">
                  <c:v>70.03</c:v>
                </c:pt>
                <c:pt idx="20960">
                  <c:v>70.033333333333289</c:v>
                </c:pt>
                <c:pt idx="20961">
                  <c:v>70.036666666666662</c:v>
                </c:pt>
                <c:pt idx="20962">
                  <c:v>70.040000000000006</c:v>
                </c:pt>
                <c:pt idx="20963">
                  <c:v>70.043333333333308</c:v>
                </c:pt>
                <c:pt idx="20964">
                  <c:v>70.046666666666667</c:v>
                </c:pt>
                <c:pt idx="20965">
                  <c:v>70.05</c:v>
                </c:pt>
                <c:pt idx="20966">
                  <c:v>70.0533333333332</c:v>
                </c:pt>
                <c:pt idx="20967">
                  <c:v>70.056666666666672</c:v>
                </c:pt>
                <c:pt idx="20968">
                  <c:v>70.06</c:v>
                </c:pt>
                <c:pt idx="20969">
                  <c:v>70.063333333333318</c:v>
                </c:pt>
                <c:pt idx="20970">
                  <c:v>70.066666666666663</c:v>
                </c:pt>
                <c:pt idx="20971">
                  <c:v>70.069999999999993</c:v>
                </c:pt>
                <c:pt idx="20972">
                  <c:v>70.073333333333139</c:v>
                </c:pt>
                <c:pt idx="20973">
                  <c:v>70.076666666666668</c:v>
                </c:pt>
                <c:pt idx="20974">
                  <c:v>70.08</c:v>
                </c:pt>
                <c:pt idx="20975">
                  <c:v>70.083333333333258</c:v>
                </c:pt>
                <c:pt idx="20976">
                  <c:v>70.086666666666673</c:v>
                </c:pt>
                <c:pt idx="20977">
                  <c:v>70.09</c:v>
                </c:pt>
                <c:pt idx="20978">
                  <c:v>70.093333333333248</c:v>
                </c:pt>
                <c:pt idx="20979">
                  <c:v>70.096666666666664</c:v>
                </c:pt>
                <c:pt idx="20980">
                  <c:v>70.099999999999994</c:v>
                </c:pt>
                <c:pt idx="20981">
                  <c:v>70.103333333333168</c:v>
                </c:pt>
                <c:pt idx="20982">
                  <c:v>70.106666666666669</c:v>
                </c:pt>
                <c:pt idx="20983">
                  <c:v>70.11</c:v>
                </c:pt>
                <c:pt idx="20984">
                  <c:v>70.113333333333259</c:v>
                </c:pt>
                <c:pt idx="20985">
                  <c:v>70.11666666666666</c:v>
                </c:pt>
                <c:pt idx="20986">
                  <c:v>70.11999999999999</c:v>
                </c:pt>
                <c:pt idx="20987">
                  <c:v>70.123333333333136</c:v>
                </c:pt>
                <c:pt idx="20988">
                  <c:v>70.126666666666651</c:v>
                </c:pt>
                <c:pt idx="20989">
                  <c:v>70.13</c:v>
                </c:pt>
                <c:pt idx="20990">
                  <c:v>70.133333333333184</c:v>
                </c:pt>
                <c:pt idx="20991">
                  <c:v>70.13666666666667</c:v>
                </c:pt>
                <c:pt idx="20992">
                  <c:v>70.14</c:v>
                </c:pt>
                <c:pt idx="20993">
                  <c:v>70.143333333333288</c:v>
                </c:pt>
                <c:pt idx="20994">
                  <c:v>70.146666666666661</c:v>
                </c:pt>
                <c:pt idx="20995">
                  <c:v>70.149999999999991</c:v>
                </c:pt>
                <c:pt idx="20996">
                  <c:v>70.153333333333137</c:v>
                </c:pt>
                <c:pt idx="20997">
                  <c:v>70.156666666666652</c:v>
                </c:pt>
                <c:pt idx="20998">
                  <c:v>70.16</c:v>
                </c:pt>
                <c:pt idx="20999">
                  <c:v>70.163333333333185</c:v>
                </c:pt>
                <c:pt idx="21000">
                  <c:v>70.166666666666671</c:v>
                </c:pt>
                <c:pt idx="21001">
                  <c:v>70.169999999999987</c:v>
                </c:pt>
                <c:pt idx="21002">
                  <c:v>70.173333333333119</c:v>
                </c:pt>
                <c:pt idx="21003">
                  <c:v>70.176666666666648</c:v>
                </c:pt>
                <c:pt idx="21004">
                  <c:v>70.179999999999978</c:v>
                </c:pt>
                <c:pt idx="21005">
                  <c:v>70.183333333333138</c:v>
                </c:pt>
                <c:pt idx="21006">
                  <c:v>70.186666666666653</c:v>
                </c:pt>
                <c:pt idx="21007">
                  <c:v>70.19</c:v>
                </c:pt>
                <c:pt idx="21008">
                  <c:v>70.193333333333214</c:v>
                </c:pt>
                <c:pt idx="21009">
                  <c:v>70.196666666666673</c:v>
                </c:pt>
                <c:pt idx="21010">
                  <c:v>70.2</c:v>
                </c:pt>
                <c:pt idx="21011">
                  <c:v>70.203333333333319</c:v>
                </c:pt>
                <c:pt idx="21012">
                  <c:v>70.206666666666663</c:v>
                </c:pt>
                <c:pt idx="21013">
                  <c:v>70.209999999999994</c:v>
                </c:pt>
                <c:pt idx="21014">
                  <c:v>70.213333333333338</c:v>
                </c:pt>
                <c:pt idx="21015">
                  <c:v>70.216666666666697</c:v>
                </c:pt>
                <c:pt idx="21016">
                  <c:v>70.22</c:v>
                </c:pt>
                <c:pt idx="21017">
                  <c:v>70.223333333333258</c:v>
                </c:pt>
                <c:pt idx="21018">
                  <c:v>70.226666666666674</c:v>
                </c:pt>
                <c:pt idx="21019">
                  <c:v>70.23</c:v>
                </c:pt>
                <c:pt idx="21020">
                  <c:v>70.233333333333249</c:v>
                </c:pt>
                <c:pt idx="21021">
                  <c:v>70.236666666666665</c:v>
                </c:pt>
                <c:pt idx="21022">
                  <c:v>70.239999999999995</c:v>
                </c:pt>
                <c:pt idx="21023">
                  <c:v>70.243333333333339</c:v>
                </c:pt>
                <c:pt idx="21024">
                  <c:v>70.246666666666727</c:v>
                </c:pt>
                <c:pt idx="21025">
                  <c:v>70.25</c:v>
                </c:pt>
                <c:pt idx="21026">
                  <c:v>70.253333333333288</c:v>
                </c:pt>
                <c:pt idx="21027">
                  <c:v>70.256666666666661</c:v>
                </c:pt>
                <c:pt idx="21028">
                  <c:v>70.260000000000005</c:v>
                </c:pt>
                <c:pt idx="21029">
                  <c:v>70.263333333333279</c:v>
                </c:pt>
                <c:pt idx="21030">
                  <c:v>70.266666666666666</c:v>
                </c:pt>
                <c:pt idx="21031">
                  <c:v>70.27</c:v>
                </c:pt>
                <c:pt idx="21032">
                  <c:v>70.273333333333184</c:v>
                </c:pt>
                <c:pt idx="21033">
                  <c:v>70.276666666666671</c:v>
                </c:pt>
                <c:pt idx="21034">
                  <c:v>70.28</c:v>
                </c:pt>
                <c:pt idx="21035">
                  <c:v>70.283333333333289</c:v>
                </c:pt>
                <c:pt idx="21036">
                  <c:v>70.286666666666662</c:v>
                </c:pt>
                <c:pt idx="21037">
                  <c:v>70.290000000000006</c:v>
                </c:pt>
                <c:pt idx="21038">
                  <c:v>70.293333333333308</c:v>
                </c:pt>
                <c:pt idx="21039">
                  <c:v>70.296666666666667</c:v>
                </c:pt>
                <c:pt idx="21040">
                  <c:v>70.3</c:v>
                </c:pt>
                <c:pt idx="21041">
                  <c:v>70.3033333333332</c:v>
                </c:pt>
                <c:pt idx="21042">
                  <c:v>70.306666666666672</c:v>
                </c:pt>
                <c:pt idx="21043">
                  <c:v>70.31</c:v>
                </c:pt>
                <c:pt idx="21044">
                  <c:v>70.313333333333318</c:v>
                </c:pt>
                <c:pt idx="21045">
                  <c:v>70.316666666666663</c:v>
                </c:pt>
                <c:pt idx="21046">
                  <c:v>70.319999999999993</c:v>
                </c:pt>
                <c:pt idx="21047">
                  <c:v>70.323333333333139</c:v>
                </c:pt>
                <c:pt idx="21048">
                  <c:v>70.326666666666668</c:v>
                </c:pt>
                <c:pt idx="21049">
                  <c:v>70.33</c:v>
                </c:pt>
                <c:pt idx="21050">
                  <c:v>70.333333333333258</c:v>
                </c:pt>
                <c:pt idx="21051">
                  <c:v>70.336666666666673</c:v>
                </c:pt>
                <c:pt idx="21052">
                  <c:v>70.34</c:v>
                </c:pt>
                <c:pt idx="21053">
                  <c:v>70.343333333333248</c:v>
                </c:pt>
                <c:pt idx="21054">
                  <c:v>70.346666666666664</c:v>
                </c:pt>
                <c:pt idx="21055">
                  <c:v>70.349999999999994</c:v>
                </c:pt>
                <c:pt idx="21056">
                  <c:v>70.353333333333168</c:v>
                </c:pt>
                <c:pt idx="21057">
                  <c:v>70.356666666666669</c:v>
                </c:pt>
                <c:pt idx="21058">
                  <c:v>70.36</c:v>
                </c:pt>
                <c:pt idx="21059">
                  <c:v>70.363333333333259</c:v>
                </c:pt>
                <c:pt idx="21060">
                  <c:v>70.36666666666666</c:v>
                </c:pt>
                <c:pt idx="21061">
                  <c:v>70.36999999999999</c:v>
                </c:pt>
                <c:pt idx="21062">
                  <c:v>70.373333333333136</c:v>
                </c:pt>
                <c:pt idx="21063">
                  <c:v>70.376666666666651</c:v>
                </c:pt>
                <c:pt idx="21064">
                  <c:v>70.38</c:v>
                </c:pt>
                <c:pt idx="21065">
                  <c:v>70.383333333333184</c:v>
                </c:pt>
                <c:pt idx="21066">
                  <c:v>70.38666666666667</c:v>
                </c:pt>
                <c:pt idx="21067">
                  <c:v>70.39</c:v>
                </c:pt>
                <c:pt idx="21068">
                  <c:v>70.393333333333288</c:v>
                </c:pt>
                <c:pt idx="21069">
                  <c:v>70.396666666666661</c:v>
                </c:pt>
                <c:pt idx="21070">
                  <c:v>70.400000000000006</c:v>
                </c:pt>
                <c:pt idx="21071">
                  <c:v>70.403333333333308</c:v>
                </c:pt>
                <c:pt idx="21072">
                  <c:v>70.406666666666666</c:v>
                </c:pt>
                <c:pt idx="21073">
                  <c:v>70.410000000000025</c:v>
                </c:pt>
                <c:pt idx="21074">
                  <c:v>70.413333333333313</c:v>
                </c:pt>
                <c:pt idx="21075">
                  <c:v>70.416666666666785</c:v>
                </c:pt>
                <c:pt idx="21076">
                  <c:v>70.42</c:v>
                </c:pt>
                <c:pt idx="21077">
                  <c:v>70.423333333333318</c:v>
                </c:pt>
                <c:pt idx="21078">
                  <c:v>70.426666666666662</c:v>
                </c:pt>
                <c:pt idx="21079">
                  <c:v>70.430000000000007</c:v>
                </c:pt>
                <c:pt idx="21080">
                  <c:v>70.433333333333309</c:v>
                </c:pt>
                <c:pt idx="21081">
                  <c:v>70.436666666666667</c:v>
                </c:pt>
                <c:pt idx="21082">
                  <c:v>70.440000000000026</c:v>
                </c:pt>
                <c:pt idx="21083">
                  <c:v>70.443333333333328</c:v>
                </c:pt>
                <c:pt idx="21084">
                  <c:v>70.4466666666668</c:v>
                </c:pt>
                <c:pt idx="21085">
                  <c:v>70.45</c:v>
                </c:pt>
                <c:pt idx="21086">
                  <c:v>70.453333333333319</c:v>
                </c:pt>
                <c:pt idx="21087">
                  <c:v>70.456666666666663</c:v>
                </c:pt>
                <c:pt idx="21088">
                  <c:v>70.459999999999994</c:v>
                </c:pt>
                <c:pt idx="21089">
                  <c:v>70.463333333333338</c:v>
                </c:pt>
                <c:pt idx="21090">
                  <c:v>70.466666666666697</c:v>
                </c:pt>
                <c:pt idx="21091">
                  <c:v>70.47</c:v>
                </c:pt>
                <c:pt idx="21092">
                  <c:v>70.473333333333258</c:v>
                </c:pt>
                <c:pt idx="21093">
                  <c:v>70.476666666666674</c:v>
                </c:pt>
                <c:pt idx="21094">
                  <c:v>70.48</c:v>
                </c:pt>
                <c:pt idx="21095">
                  <c:v>70.483333333333249</c:v>
                </c:pt>
                <c:pt idx="21096">
                  <c:v>70.486666666666665</c:v>
                </c:pt>
                <c:pt idx="21097">
                  <c:v>70.489999999999995</c:v>
                </c:pt>
                <c:pt idx="21098">
                  <c:v>70.493333333333339</c:v>
                </c:pt>
                <c:pt idx="21099">
                  <c:v>70.496666666666727</c:v>
                </c:pt>
                <c:pt idx="21100">
                  <c:v>70.5</c:v>
                </c:pt>
                <c:pt idx="21101">
                  <c:v>70.503333333333288</c:v>
                </c:pt>
                <c:pt idx="21102">
                  <c:v>70.506666666666661</c:v>
                </c:pt>
                <c:pt idx="21103">
                  <c:v>70.510000000000005</c:v>
                </c:pt>
                <c:pt idx="21104">
                  <c:v>70.513333333333279</c:v>
                </c:pt>
                <c:pt idx="21105">
                  <c:v>70.516666666666666</c:v>
                </c:pt>
                <c:pt idx="21106">
                  <c:v>70.52</c:v>
                </c:pt>
                <c:pt idx="21107">
                  <c:v>70.523333333333184</c:v>
                </c:pt>
                <c:pt idx="21108">
                  <c:v>70.526666666666671</c:v>
                </c:pt>
                <c:pt idx="21109">
                  <c:v>70.53</c:v>
                </c:pt>
                <c:pt idx="21110">
                  <c:v>70.533333333333289</c:v>
                </c:pt>
                <c:pt idx="21111">
                  <c:v>70.536666666666662</c:v>
                </c:pt>
                <c:pt idx="21112">
                  <c:v>70.540000000000006</c:v>
                </c:pt>
                <c:pt idx="21113">
                  <c:v>70.543333333333308</c:v>
                </c:pt>
                <c:pt idx="21114">
                  <c:v>70.546666666666667</c:v>
                </c:pt>
                <c:pt idx="21115">
                  <c:v>70.55</c:v>
                </c:pt>
                <c:pt idx="21116">
                  <c:v>70.5533333333332</c:v>
                </c:pt>
                <c:pt idx="21117">
                  <c:v>70.556666666666672</c:v>
                </c:pt>
                <c:pt idx="21118">
                  <c:v>70.56</c:v>
                </c:pt>
                <c:pt idx="21119">
                  <c:v>70.563333333333318</c:v>
                </c:pt>
                <c:pt idx="21120">
                  <c:v>70.566666666666663</c:v>
                </c:pt>
                <c:pt idx="21121">
                  <c:v>70.569999999999993</c:v>
                </c:pt>
                <c:pt idx="21122">
                  <c:v>70.573333333333139</c:v>
                </c:pt>
                <c:pt idx="21123">
                  <c:v>70.576666666666668</c:v>
                </c:pt>
                <c:pt idx="21124">
                  <c:v>70.58</c:v>
                </c:pt>
                <c:pt idx="21125">
                  <c:v>70.583333333333258</c:v>
                </c:pt>
                <c:pt idx="21126">
                  <c:v>70.586666666666673</c:v>
                </c:pt>
                <c:pt idx="21127">
                  <c:v>70.59</c:v>
                </c:pt>
                <c:pt idx="21128">
                  <c:v>70.593333333333248</c:v>
                </c:pt>
                <c:pt idx="21129">
                  <c:v>70.596666666666664</c:v>
                </c:pt>
                <c:pt idx="21130">
                  <c:v>70.599999999999994</c:v>
                </c:pt>
                <c:pt idx="21131">
                  <c:v>70.603333333333168</c:v>
                </c:pt>
                <c:pt idx="21132">
                  <c:v>70.606666666666669</c:v>
                </c:pt>
                <c:pt idx="21133">
                  <c:v>70.61</c:v>
                </c:pt>
                <c:pt idx="21134">
                  <c:v>70.613333333333259</c:v>
                </c:pt>
                <c:pt idx="21135">
                  <c:v>70.61666666666666</c:v>
                </c:pt>
                <c:pt idx="21136">
                  <c:v>70.61999999999999</c:v>
                </c:pt>
                <c:pt idx="21137">
                  <c:v>70.623333333333136</c:v>
                </c:pt>
                <c:pt idx="21138">
                  <c:v>70.626666666666651</c:v>
                </c:pt>
                <c:pt idx="21139">
                  <c:v>70.63</c:v>
                </c:pt>
                <c:pt idx="21140">
                  <c:v>70.633333333333184</c:v>
                </c:pt>
                <c:pt idx="21141">
                  <c:v>70.63666666666667</c:v>
                </c:pt>
                <c:pt idx="21142">
                  <c:v>70.64</c:v>
                </c:pt>
                <c:pt idx="21143">
                  <c:v>70.643333333333288</c:v>
                </c:pt>
                <c:pt idx="21144">
                  <c:v>70.646666666666661</c:v>
                </c:pt>
                <c:pt idx="21145">
                  <c:v>70.649999999999991</c:v>
                </c:pt>
                <c:pt idx="21146">
                  <c:v>70.653333333333137</c:v>
                </c:pt>
                <c:pt idx="21147">
                  <c:v>70.656666666666652</c:v>
                </c:pt>
                <c:pt idx="21148">
                  <c:v>70.66</c:v>
                </c:pt>
                <c:pt idx="21149">
                  <c:v>70.663333333333185</c:v>
                </c:pt>
                <c:pt idx="21150">
                  <c:v>70.666666666666671</c:v>
                </c:pt>
                <c:pt idx="21151">
                  <c:v>70.669999999999987</c:v>
                </c:pt>
                <c:pt idx="21152">
                  <c:v>70.673333333333119</c:v>
                </c:pt>
                <c:pt idx="21153">
                  <c:v>70.676666666666648</c:v>
                </c:pt>
                <c:pt idx="21154">
                  <c:v>70.679999999999978</c:v>
                </c:pt>
                <c:pt idx="21155">
                  <c:v>70.683333333333138</c:v>
                </c:pt>
                <c:pt idx="21156">
                  <c:v>70.686666666666653</c:v>
                </c:pt>
                <c:pt idx="21157">
                  <c:v>70.69</c:v>
                </c:pt>
                <c:pt idx="21158">
                  <c:v>70.693333333333214</c:v>
                </c:pt>
                <c:pt idx="21159">
                  <c:v>70.696666666666673</c:v>
                </c:pt>
                <c:pt idx="21160">
                  <c:v>70.7</c:v>
                </c:pt>
                <c:pt idx="21161">
                  <c:v>70.703333333333319</c:v>
                </c:pt>
                <c:pt idx="21162">
                  <c:v>70.706666666666663</c:v>
                </c:pt>
                <c:pt idx="21163">
                  <c:v>70.709999999999994</c:v>
                </c:pt>
                <c:pt idx="21164">
                  <c:v>70.713333333333338</c:v>
                </c:pt>
                <c:pt idx="21165">
                  <c:v>70.716666666666697</c:v>
                </c:pt>
                <c:pt idx="21166">
                  <c:v>70.72</c:v>
                </c:pt>
                <c:pt idx="21167">
                  <c:v>70.723333333333258</c:v>
                </c:pt>
                <c:pt idx="21168">
                  <c:v>70.726666666666674</c:v>
                </c:pt>
                <c:pt idx="21169">
                  <c:v>70.73</c:v>
                </c:pt>
                <c:pt idx="21170">
                  <c:v>70.733333333333249</c:v>
                </c:pt>
                <c:pt idx="21171">
                  <c:v>70.736666666666665</c:v>
                </c:pt>
                <c:pt idx="21172">
                  <c:v>70.739999999999995</c:v>
                </c:pt>
                <c:pt idx="21173">
                  <c:v>70.743333333333339</c:v>
                </c:pt>
                <c:pt idx="21174">
                  <c:v>70.746666666666727</c:v>
                </c:pt>
                <c:pt idx="21175">
                  <c:v>70.75</c:v>
                </c:pt>
                <c:pt idx="21176">
                  <c:v>70.753333333333288</c:v>
                </c:pt>
                <c:pt idx="21177">
                  <c:v>70.756666666666661</c:v>
                </c:pt>
                <c:pt idx="21178">
                  <c:v>70.760000000000005</c:v>
                </c:pt>
                <c:pt idx="21179">
                  <c:v>70.763333333333279</c:v>
                </c:pt>
                <c:pt idx="21180">
                  <c:v>70.766666666666666</c:v>
                </c:pt>
                <c:pt idx="21181">
                  <c:v>70.77</c:v>
                </c:pt>
                <c:pt idx="21182">
                  <c:v>70.773333333333184</c:v>
                </c:pt>
                <c:pt idx="21183">
                  <c:v>70.776666666666671</c:v>
                </c:pt>
                <c:pt idx="21184">
                  <c:v>70.78</c:v>
                </c:pt>
                <c:pt idx="21185">
                  <c:v>70.783333333333289</c:v>
                </c:pt>
                <c:pt idx="21186">
                  <c:v>70.786666666666662</c:v>
                </c:pt>
                <c:pt idx="21187">
                  <c:v>70.790000000000006</c:v>
                </c:pt>
                <c:pt idx="21188">
                  <c:v>70.793333333333308</c:v>
                </c:pt>
                <c:pt idx="21189">
                  <c:v>70.796666666666667</c:v>
                </c:pt>
                <c:pt idx="21190">
                  <c:v>70.8</c:v>
                </c:pt>
                <c:pt idx="21191">
                  <c:v>70.8033333333332</c:v>
                </c:pt>
                <c:pt idx="21192">
                  <c:v>70.806666666666672</c:v>
                </c:pt>
                <c:pt idx="21193">
                  <c:v>70.81</c:v>
                </c:pt>
                <c:pt idx="21194">
                  <c:v>70.813333333333318</c:v>
                </c:pt>
                <c:pt idx="21195">
                  <c:v>70.816666666666663</c:v>
                </c:pt>
                <c:pt idx="21196">
                  <c:v>70.819999999999993</c:v>
                </c:pt>
                <c:pt idx="21197">
                  <c:v>70.823333333333139</c:v>
                </c:pt>
                <c:pt idx="21198">
                  <c:v>70.826666666666668</c:v>
                </c:pt>
                <c:pt idx="21199">
                  <c:v>70.83</c:v>
                </c:pt>
                <c:pt idx="21200">
                  <c:v>70.833333333333258</c:v>
                </c:pt>
                <c:pt idx="21201">
                  <c:v>70.836666666666673</c:v>
                </c:pt>
                <c:pt idx="21202">
                  <c:v>70.84</c:v>
                </c:pt>
                <c:pt idx="21203">
                  <c:v>70.843333333333248</c:v>
                </c:pt>
                <c:pt idx="21204">
                  <c:v>70.846666666666664</c:v>
                </c:pt>
                <c:pt idx="21205">
                  <c:v>70.849999999999994</c:v>
                </c:pt>
                <c:pt idx="21206">
                  <c:v>70.853333333333168</c:v>
                </c:pt>
                <c:pt idx="21207">
                  <c:v>70.856666666666669</c:v>
                </c:pt>
                <c:pt idx="21208">
                  <c:v>70.86</c:v>
                </c:pt>
                <c:pt idx="21209">
                  <c:v>70.863333333333259</c:v>
                </c:pt>
                <c:pt idx="21210">
                  <c:v>70.86666666666666</c:v>
                </c:pt>
                <c:pt idx="21211">
                  <c:v>70.86999999999999</c:v>
                </c:pt>
                <c:pt idx="21212">
                  <c:v>70.873333333333136</c:v>
                </c:pt>
                <c:pt idx="21213">
                  <c:v>70.876666666666651</c:v>
                </c:pt>
                <c:pt idx="21214">
                  <c:v>70.88</c:v>
                </c:pt>
                <c:pt idx="21215">
                  <c:v>70.883333333333184</c:v>
                </c:pt>
                <c:pt idx="21216">
                  <c:v>70.88666666666667</c:v>
                </c:pt>
                <c:pt idx="21217">
                  <c:v>70.89</c:v>
                </c:pt>
                <c:pt idx="21218">
                  <c:v>70.893333333333288</c:v>
                </c:pt>
                <c:pt idx="21219">
                  <c:v>70.896666666666661</c:v>
                </c:pt>
                <c:pt idx="21220">
                  <c:v>70.900000000000006</c:v>
                </c:pt>
                <c:pt idx="21221">
                  <c:v>70.903333333333308</c:v>
                </c:pt>
                <c:pt idx="21222">
                  <c:v>70.906666666666666</c:v>
                </c:pt>
                <c:pt idx="21223">
                  <c:v>70.910000000000025</c:v>
                </c:pt>
                <c:pt idx="21224">
                  <c:v>70.913333333333313</c:v>
                </c:pt>
                <c:pt idx="21225">
                  <c:v>70.916666666666785</c:v>
                </c:pt>
                <c:pt idx="21226">
                  <c:v>70.92</c:v>
                </c:pt>
                <c:pt idx="21227">
                  <c:v>70.923333333333318</c:v>
                </c:pt>
                <c:pt idx="21228">
                  <c:v>70.926666666666662</c:v>
                </c:pt>
                <c:pt idx="21229">
                  <c:v>70.930000000000007</c:v>
                </c:pt>
                <c:pt idx="21230">
                  <c:v>70.933333333333309</c:v>
                </c:pt>
                <c:pt idx="21231">
                  <c:v>70.936666666666667</c:v>
                </c:pt>
                <c:pt idx="21232">
                  <c:v>70.940000000000026</c:v>
                </c:pt>
                <c:pt idx="21233">
                  <c:v>70.943333333333328</c:v>
                </c:pt>
                <c:pt idx="21234">
                  <c:v>70.9466666666668</c:v>
                </c:pt>
                <c:pt idx="21235">
                  <c:v>70.95</c:v>
                </c:pt>
                <c:pt idx="21236">
                  <c:v>70.953333333333319</c:v>
                </c:pt>
                <c:pt idx="21237">
                  <c:v>70.956666666666663</c:v>
                </c:pt>
                <c:pt idx="21238">
                  <c:v>70.959999999999994</c:v>
                </c:pt>
                <c:pt idx="21239">
                  <c:v>70.963333333333338</c:v>
                </c:pt>
                <c:pt idx="21240">
                  <c:v>70.966666666666697</c:v>
                </c:pt>
                <c:pt idx="21241">
                  <c:v>70.97</c:v>
                </c:pt>
                <c:pt idx="21242">
                  <c:v>70.973333333333258</c:v>
                </c:pt>
                <c:pt idx="21243">
                  <c:v>70.976666666666674</c:v>
                </c:pt>
                <c:pt idx="21244">
                  <c:v>70.98</c:v>
                </c:pt>
                <c:pt idx="21245">
                  <c:v>70.983333333333249</c:v>
                </c:pt>
                <c:pt idx="21246">
                  <c:v>70.986666666666665</c:v>
                </c:pt>
                <c:pt idx="21247">
                  <c:v>70.989999999999995</c:v>
                </c:pt>
                <c:pt idx="21248">
                  <c:v>70.993333333333339</c:v>
                </c:pt>
                <c:pt idx="21249">
                  <c:v>70.996666666666727</c:v>
                </c:pt>
                <c:pt idx="21250">
                  <c:v>71</c:v>
                </c:pt>
                <c:pt idx="21251">
                  <c:v>71.003333333333288</c:v>
                </c:pt>
                <c:pt idx="21252">
                  <c:v>71.006666666666661</c:v>
                </c:pt>
                <c:pt idx="21253">
                  <c:v>71.010000000000005</c:v>
                </c:pt>
                <c:pt idx="21254">
                  <c:v>71.013333333333279</c:v>
                </c:pt>
                <c:pt idx="21255">
                  <c:v>71.016666666666666</c:v>
                </c:pt>
                <c:pt idx="21256">
                  <c:v>71.02</c:v>
                </c:pt>
                <c:pt idx="21257">
                  <c:v>71.023333333333184</c:v>
                </c:pt>
                <c:pt idx="21258">
                  <c:v>71.026666666666671</c:v>
                </c:pt>
                <c:pt idx="21259">
                  <c:v>71.03</c:v>
                </c:pt>
                <c:pt idx="21260">
                  <c:v>71.033333333333289</c:v>
                </c:pt>
                <c:pt idx="21261">
                  <c:v>71.036666666666662</c:v>
                </c:pt>
                <c:pt idx="21262">
                  <c:v>71.040000000000006</c:v>
                </c:pt>
                <c:pt idx="21263">
                  <c:v>71.043333333333308</c:v>
                </c:pt>
                <c:pt idx="21264">
                  <c:v>71.046666666666667</c:v>
                </c:pt>
                <c:pt idx="21265">
                  <c:v>71.05</c:v>
                </c:pt>
                <c:pt idx="21266">
                  <c:v>71.0533333333332</c:v>
                </c:pt>
                <c:pt idx="21267">
                  <c:v>71.056666666666672</c:v>
                </c:pt>
                <c:pt idx="21268">
                  <c:v>71.06</c:v>
                </c:pt>
                <c:pt idx="21269">
                  <c:v>71.063333333333318</c:v>
                </c:pt>
                <c:pt idx="21270">
                  <c:v>71.066666666666663</c:v>
                </c:pt>
                <c:pt idx="21271">
                  <c:v>71.069999999999993</c:v>
                </c:pt>
                <c:pt idx="21272">
                  <c:v>71.073333333333139</c:v>
                </c:pt>
                <c:pt idx="21273">
                  <c:v>71.076666666666668</c:v>
                </c:pt>
                <c:pt idx="21274">
                  <c:v>71.08</c:v>
                </c:pt>
                <c:pt idx="21275">
                  <c:v>71.083333333333258</c:v>
                </c:pt>
                <c:pt idx="21276">
                  <c:v>71.086666666666673</c:v>
                </c:pt>
                <c:pt idx="21277">
                  <c:v>71.09</c:v>
                </c:pt>
                <c:pt idx="21278">
                  <c:v>71.093333333333248</c:v>
                </c:pt>
                <c:pt idx="21279">
                  <c:v>71.096666666666664</c:v>
                </c:pt>
                <c:pt idx="21280">
                  <c:v>71.099999999999994</c:v>
                </c:pt>
                <c:pt idx="21281">
                  <c:v>71.103333333333168</c:v>
                </c:pt>
                <c:pt idx="21282">
                  <c:v>71.106666666666669</c:v>
                </c:pt>
                <c:pt idx="21283">
                  <c:v>71.11</c:v>
                </c:pt>
                <c:pt idx="21284">
                  <c:v>71.113333333333259</c:v>
                </c:pt>
                <c:pt idx="21285">
                  <c:v>71.11666666666666</c:v>
                </c:pt>
                <c:pt idx="21286">
                  <c:v>71.11999999999999</c:v>
                </c:pt>
                <c:pt idx="21287">
                  <c:v>71.123333333333136</c:v>
                </c:pt>
                <c:pt idx="21288">
                  <c:v>71.126666666666651</c:v>
                </c:pt>
                <c:pt idx="21289">
                  <c:v>71.13</c:v>
                </c:pt>
                <c:pt idx="21290">
                  <c:v>71.133333333333184</c:v>
                </c:pt>
                <c:pt idx="21291">
                  <c:v>71.13666666666667</c:v>
                </c:pt>
                <c:pt idx="21292">
                  <c:v>71.14</c:v>
                </c:pt>
                <c:pt idx="21293">
                  <c:v>71.143333333333288</c:v>
                </c:pt>
                <c:pt idx="21294">
                  <c:v>71.146666666666661</c:v>
                </c:pt>
                <c:pt idx="21295">
                  <c:v>71.149999999999991</c:v>
                </c:pt>
                <c:pt idx="21296">
                  <c:v>71.153333333333137</c:v>
                </c:pt>
                <c:pt idx="21297">
                  <c:v>71.156666666666652</c:v>
                </c:pt>
                <c:pt idx="21298">
                  <c:v>71.16</c:v>
                </c:pt>
                <c:pt idx="21299">
                  <c:v>71.163333333333185</c:v>
                </c:pt>
                <c:pt idx="21300">
                  <c:v>71.166666666666671</c:v>
                </c:pt>
                <c:pt idx="21301">
                  <c:v>71.169999999999987</c:v>
                </c:pt>
                <c:pt idx="21302">
                  <c:v>71.173333333333119</c:v>
                </c:pt>
                <c:pt idx="21303">
                  <c:v>71.176666666666648</c:v>
                </c:pt>
                <c:pt idx="21304">
                  <c:v>71.179999999999978</c:v>
                </c:pt>
                <c:pt idx="21305">
                  <c:v>71.183333333333138</c:v>
                </c:pt>
                <c:pt idx="21306">
                  <c:v>71.186666666666653</c:v>
                </c:pt>
                <c:pt idx="21307">
                  <c:v>71.19</c:v>
                </c:pt>
                <c:pt idx="21308">
                  <c:v>71.193333333333214</c:v>
                </c:pt>
                <c:pt idx="21309">
                  <c:v>71.196666666666673</c:v>
                </c:pt>
                <c:pt idx="21310">
                  <c:v>71.2</c:v>
                </c:pt>
                <c:pt idx="21311">
                  <c:v>71.203333333333319</c:v>
                </c:pt>
                <c:pt idx="21312">
                  <c:v>71.206666666666663</c:v>
                </c:pt>
                <c:pt idx="21313">
                  <c:v>71.209999999999994</c:v>
                </c:pt>
                <c:pt idx="21314">
                  <c:v>71.213333333333338</c:v>
                </c:pt>
                <c:pt idx="21315">
                  <c:v>71.216666666666697</c:v>
                </c:pt>
                <c:pt idx="21316">
                  <c:v>71.22</c:v>
                </c:pt>
                <c:pt idx="21317">
                  <c:v>71.223333333333258</c:v>
                </c:pt>
                <c:pt idx="21318">
                  <c:v>71.226666666666674</c:v>
                </c:pt>
                <c:pt idx="21319">
                  <c:v>71.23</c:v>
                </c:pt>
                <c:pt idx="21320">
                  <c:v>71.233333333333249</c:v>
                </c:pt>
                <c:pt idx="21321">
                  <c:v>71.236666666666665</c:v>
                </c:pt>
                <c:pt idx="21322">
                  <c:v>71.239999999999995</c:v>
                </c:pt>
                <c:pt idx="21323">
                  <c:v>71.243333333333339</c:v>
                </c:pt>
                <c:pt idx="21324">
                  <c:v>71.246666666666727</c:v>
                </c:pt>
                <c:pt idx="21325">
                  <c:v>71.25</c:v>
                </c:pt>
                <c:pt idx="21326">
                  <c:v>71.253333333333288</c:v>
                </c:pt>
                <c:pt idx="21327">
                  <c:v>71.256666666666661</c:v>
                </c:pt>
                <c:pt idx="21328">
                  <c:v>71.260000000000005</c:v>
                </c:pt>
                <c:pt idx="21329">
                  <c:v>71.263333333333279</c:v>
                </c:pt>
                <c:pt idx="21330">
                  <c:v>71.266666666666666</c:v>
                </c:pt>
                <c:pt idx="21331">
                  <c:v>71.27</c:v>
                </c:pt>
                <c:pt idx="21332">
                  <c:v>71.273333333333184</c:v>
                </c:pt>
                <c:pt idx="21333">
                  <c:v>71.276666666666671</c:v>
                </c:pt>
                <c:pt idx="21334">
                  <c:v>71.28</c:v>
                </c:pt>
                <c:pt idx="21335">
                  <c:v>71.283333333333289</c:v>
                </c:pt>
                <c:pt idx="21336">
                  <c:v>71.286666666666662</c:v>
                </c:pt>
                <c:pt idx="21337">
                  <c:v>71.290000000000006</c:v>
                </c:pt>
                <c:pt idx="21338">
                  <c:v>71.293333333333308</c:v>
                </c:pt>
                <c:pt idx="21339">
                  <c:v>71.296666666666667</c:v>
                </c:pt>
                <c:pt idx="21340">
                  <c:v>71.3</c:v>
                </c:pt>
                <c:pt idx="21341">
                  <c:v>71.3033333333332</c:v>
                </c:pt>
                <c:pt idx="21342">
                  <c:v>71.306666666666672</c:v>
                </c:pt>
                <c:pt idx="21343">
                  <c:v>71.31</c:v>
                </c:pt>
                <c:pt idx="21344">
                  <c:v>71.313333333333318</c:v>
                </c:pt>
                <c:pt idx="21345">
                  <c:v>71.316666666666663</c:v>
                </c:pt>
                <c:pt idx="21346">
                  <c:v>71.319999999999993</c:v>
                </c:pt>
                <c:pt idx="21347">
                  <c:v>71.323333333333139</c:v>
                </c:pt>
                <c:pt idx="21348">
                  <c:v>71.326666666666668</c:v>
                </c:pt>
                <c:pt idx="21349">
                  <c:v>71.33</c:v>
                </c:pt>
                <c:pt idx="21350">
                  <c:v>71.333333333333258</c:v>
                </c:pt>
                <c:pt idx="21351">
                  <c:v>71.336666666666673</c:v>
                </c:pt>
                <c:pt idx="21352">
                  <c:v>71.34</c:v>
                </c:pt>
                <c:pt idx="21353">
                  <c:v>71.343333333333248</c:v>
                </c:pt>
                <c:pt idx="21354">
                  <c:v>71.346666666666664</c:v>
                </c:pt>
                <c:pt idx="21355">
                  <c:v>71.349999999999994</c:v>
                </c:pt>
                <c:pt idx="21356">
                  <c:v>71.353333333333168</c:v>
                </c:pt>
                <c:pt idx="21357">
                  <c:v>71.356666666666669</c:v>
                </c:pt>
                <c:pt idx="21358">
                  <c:v>71.36</c:v>
                </c:pt>
                <c:pt idx="21359">
                  <c:v>71.363333333333259</c:v>
                </c:pt>
                <c:pt idx="21360">
                  <c:v>71.36666666666666</c:v>
                </c:pt>
                <c:pt idx="21361">
                  <c:v>71.36999999999999</c:v>
                </c:pt>
                <c:pt idx="21362">
                  <c:v>71.373333333333136</c:v>
                </c:pt>
                <c:pt idx="21363">
                  <c:v>71.376666666666651</c:v>
                </c:pt>
                <c:pt idx="21364">
                  <c:v>71.38</c:v>
                </c:pt>
                <c:pt idx="21365">
                  <c:v>71.383333333333184</c:v>
                </c:pt>
                <c:pt idx="21366">
                  <c:v>71.38666666666667</c:v>
                </c:pt>
                <c:pt idx="21367">
                  <c:v>71.39</c:v>
                </c:pt>
                <c:pt idx="21368">
                  <c:v>71.393333333333288</c:v>
                </c:pt>
                <c:pt idx="21369">
                  <c:v>71.396666666666661</c:v>
                </c:pt>
                <c:pt idx="21370">
                  <c:v>71.400000000000006</c:v>
                </c:pt>
                <c:pt idx="21371">
                  <c:v>71.403333333333308</c:v>
                </c:pt>
                <c:pt idx="21372">
                  <c:v>71.406666666666666</c:v>
                </c:pt>
                <c:pt idx="21373">
                  <c:v>71.410000000000025</c:v>
                </c:pt>
                <c:pt idx="21374">
                  <c:v>71.413333333333313</c:v>
                </c:pt>
                <c:pt idx="21375">
                  <c:v>71.416666666666785</c:v>
                </c:pt>
                <c:pt idx="21376">
                  <c:v>71.42</c:v>
                </c:pt>
                <c:pt idx="21377">
                  <c:v>71.423333333333318</c:v>
                </c:pt>
                <c:pt idx="21378">
                  <c:v>71.426666666666662</c:v>
                </c:pt>
                <c:pt idx="21379">
                  <c:v>71.430000000000007</c:v>
                </c:pt>
                <c:pt idx="21380">
                  <c:v>71.433333333333309</c:v>
                </c:pt>
                <c:pt idx="21381">
                  <c:v>71.436666666666667</c:v>
                </c:pt>
                <c:pt idx="21382">
                  <c:v>71.440000000000026</c:v>
                </c:pt>
                <c:pt idx="21383">
                  <c:v>71.443333333333328</c:v>
                </c:pt>
                <c:pt idx="21384">
                  <c:v>71.4466666666668</c:v>
                </c:pt>
                <c:pt idx="21385">
                  <c:v>71.45</c:v>
                </c:pt>
                <c:pt idx="21386">
                  <c:v>71.453333333333319</c:v>
                </c:pt>
                <c:pt idx="21387">
                  <c:v>71.456666666666663</c:v>
                </c:pt>
                <c:pt idx="21388">
                  <c:v>71.459999999999994</c:v>
                </c:pt>
                <c:pt idx="21389">
                  <c:v>71.463333333333338</c:v>
                </c:pt>
                <c:pt idx="21390">
                  <c:v>71.466666666666697</c:v>
                </c:pt>
                <c:pt idx="21391">
                  <c:v>71.47</c:v>
                </c:pt>
                <c:pt idx="21392">
                  <c:v>71.473333333333258</c:v>
                </c:pt>
                <c:pt idx="21393">
                  <c:v>71.476666666666674</c:v>
                </c:pt>
                <c:pt idx="21394">
                  <c:v>71.48</c:v>
                </c:pt>
                <c:pt idx="21395">
                  <c:v>71.483333333333249</c:v>
                </c:pt>
                <c:pt idx="21396">
                  <c:v>71.486666666666665</c:v>
                </c:pt>
                <c:pt idx="21397">
                  <c:v>71.489999999999995</c:v>
                </c:pt>
                <c:pt idx="21398">
                  <c:v>71.493333333333339</c:v>
                </c:pt>
                <c:pt idx="21399">
                  <c:v>71.496666666666727</c:v>
                </c:pt>
                <c:pt idx="21400">
                  <c:v>71.5</c:v>
                </c:pt>
                <c:pt idx="21401">
                  <c:v>71.503333333333288</c:v>
                </c:pt>
                <c:pt idx="21402">
                  <c:v>71.506666666666661</c:v>
                </c:pt>
                <c:pt idx="21403">
                  <c:v>71.510000000000005</c:v>
                </c:pt>
                <c:pt idx="21404">
                  <c:v>71.513333333333279</c:v>
                </c:pt>
                <c:pt idx="21405">
                  <c:v>71.516666666666666</c:v>
                </c:pt>
                <c:pt idx="21406">
                  <c:v>71.52</c:v>
                </c:pt>
                <c:pt idx="21407">
                  <c:v>71.523333333333184</c:v>
                </c:pt>
                <c:pt idx="21408">
                  <c:v>71.526666666666671</c:v>
                </c:pt>
                <c:pt idx="21409">
                  <c:v>71.53</c:v>
                </c:pt>
                <c:pt idx="21410">
                  <c:v>71.533333333333289</c:v>
                </c:pt>
                <c:pt idx="21411">
                  <c:v>71.536666666666662</c:v>
                </c:pt>
                <c:pt idx="21412">
                  <c:v>71.540000000000006</c:v>
                </c:pt>
                <c:pt idx="21413">
                  <c:v>71.543333333333308</c:v>
                </c:pt>
                <c:pt idx="21414">
                  <c:v>71.546666666666667</c:v>
                </c:pt>
                <c:pt idx="21415">
                  <c:v>71.55</c:v>
                </c:pt>
                <c:pt idx="21416">
                  <c:v>71.5533333333332</c:v>
                </c:pt>
                <c:pt idx="21417">
                  <c:v>71.556666666666672</c:v>
                </c:pt>
                <c:pt idx="21418">
                  <c:v>71.56</c:v>
                </c:pt>
                <c:pt idx="21419">
                  <c:v>71.563333333333318</c:v>
                </c:pt>
                <c:pt idx="21420">
                  <c:v>71.566666666666663</c:v>
                </c:pt>
                <c:pt idx="21421">
                  <c:v>71.569999999999993</c:v>
                </c:pt>
                <c:pt idx="21422">
                  <c:v>71.573333333333139</c:v>
                </c:pt>
                <c:pt idx="21423">
                  <c:v>71.576666666666668</c:v>
                </c:pt>
                <c:pt idx="21424">
                  <c:v>71.58</c:v>
                </c:pt>
                <c:pt idx="21425">
                  <c:v>71.583333333333258</c:v>
                </c:pt>
                <c:pt idx="21426">
                  <c:v>71.586666666666673</c:v>
                </c:pt>
                <c:pt idx="21427">
                  <c:v>71.59</c:v>
                </c:pt>
                <c:pt idx="21428">
                  <c:v>71.593333333333248</c:v>
                </c:pt>
                <c:pt idx="21429">
                  <c:v>71.596666666666664</c:v>
                </c:pt>
                <c:pt idx="21430">
                  <c:v>71.599999999999994</c:v>
                </c:pt>
                <c:pt idx="21431">
                  <c:v>71.603333333333168</c:v>
                </c:pt>
                <c:pt idx="21432">
                  <c:v>71.606666666666669</c:v>
                </c:pt>
                <c:pt idx="21433">
                  <c:v>71.61</c:v>
                </c:pt>
                <c:pt idx="21434">
                  <c:v>71.613333333333259</c:v>
                </c:pt>
                <c:pt idx="21435">
                  <c:v>71.61666666666666</c:v>
                </c:pt>
                <c:pt idx="21436">
                  <c:v>71.61999999999999</c:v>
                </c:pt>
                <c:pt idx="21437">
                  <c:v>71.623333333333136</c:v>
                </c:pt>
                <c:pt idx="21438">
                  <c:v>71.626666666666651</c:v>
                </c:pt>
                <c:pt idx="21439">
                  <c:v>71.63</c:v>
                </c:pt>
                <c:pt idx="21440">
                  <c:v>71.633333333333184</c:v>
                </c:pt>
                <c:pt idx="21441">
                  <c:v>71.63666666666667</c:v>
                </c:pt>
                <c:pt idx="21442">
                  <c:v>71.64</c:v>
                </c:pt>
                <c:pt idx="21443">
                  <c:v>71.643333333333288</c:v>
                </c:pt>
                <c:pt idx="21444">
                  <c:v>71.646666666666661</c:v>
                </c:pt>
                <c:pt idx="21445">
                  <c:v>71.649999999999991</c:v>
                </c:pt>
                <c:pt idx="21446">
                  <c:v>71.653333333333137</c:v>
                </c:pt>
                <c:pt idx="21447">
                  <c:v>71.656666666666652</c:v>
                </c:pt>
                <c:pt idx="21448">
                  <c:v>71.66</c:v>
                </c:pt>
                <c:pt idx="21449">
                  <c:v>71.663333333333185</c:v>
                </c:pt>
                <c:pt idx="21450">
                  <c:v>71.666666666666671</c:v>
                </c:pt>
                <c:pt idx="21451">
                  <c:v>71.669999999999987</c:v>
                </c:pt>
                <c:pt idx="21452">
                  <c:v>71.673333333333119</c:v>
                </c:pt>
                <c:pt idx="21453">
                  <c:v>71.676666666666648</c:v>
                </c:pt>
                <c:pt idx="21454">
                  <c:v>71.679999999999978</c:v>
                </c:pt>
                <c:pt idx="21455">
                  <c:v>71.683333333333138</c:v>
                </c:pt>
                <c:pt idx="21456">
                  <c:v>71.686666666666653</c:v>
                </c:pt>
                <c:pt idx="21457">
                  <c:v>71.69</c:v>
                </c:pt>
                <c:pt idx="21458">
                  <c:v>71.693333333333214</c:v>
                </c:pt>
                <c:pt idx="21459">
                  <c:v>71.696666666666673</c:v>
                </c:pt>
                <c:pt idx="21460">
                  <c:v>71.7</c:v>
                </c:pt>
                <c:pt idx="21461">
                  <c:v>71.703333333333319</c:v>
                </c:pt>
                <c:pt idx="21462">
                  <c:v>71.706666666666663</c:v>
                </c:pt>
                <c:pt idx="21463">
                  <c:v>71.709999999999994</c:v>
                </c:pt>
                <c:pt idx="21464">
                  <c:v>71.713333333333338</c:v>
                </c:pt>
                <c:pt idx="21465">
                  <c:v>71.716666666666697</c:v>
                </c:pt>
                <c:pt idx="21466">
                  <c:v>71.72</c:v>
                </c:pt>
                <c:pt idx="21467">
                  <c:v>71.723333333333258</c:v>
                </c:pt>
                <c:pt idx="21468">
                  <c:v>71.726666666666674</c:v>
                </c:pt>
                <c:pt idx="21469">
                  <c:v>71.73</c:v>
                </c:pt>
                <c:pt idx="21470">
                  <c:v>71.733333333333249</c:v>
                </c:pt>
                <c:pt idx="21471">
                  <c:v>71.736666666666665</c:v>
                </c:pt>
                <c:pt idx="21472">
                  <c:v>71.739999999999995</c:v>
                </c:pt>
                <c:pt idx="21473">
                  <c:v>71.743333333333339</c:v>
                </c:pt>
                <c:pt idx="21474">
                  <c:v>71.746666666666727</c:v>
                </c:pt>
                <c:pt idx="21475">
                  <c:v>71.75</c:v>
                </c:pt>
                <c:pt idx="21476">
                  <c:v>71.753333333333288</c:v>
                </c:pt>
                <c:pt idx="21477">
                  <c:v>71.756666666666661</c:v>
                </c:pt>
                <c:pt idx="21478">
                  <c:v>71.760000000000005</c:v>
                </c:pt>
                <c:pt idx="21479">
                  <c:v>71.763333333333279</c:v>
                </c:pt>
                <c:pt idx="21480">
                  <c:v>71.766666666666666</c:v>
                </c:pt>
                <c:pt idx="21481">
                  <c:v>71.77</c:v>
                </c:pt>
                <c:pt idx="21482">
                  <c:v>71.773333333333184</c:v>
                </c:pt>
                <c:pt idx="21483">
                  <c:v>71.776666666666671</c:v>
                </c:pt>
                <c:pt idx="21484">
                  <c:v>71.78</c:v>
                </c:pt>
                <c:pt idx="21485">
                  <c:v>71.783333333333289</c:v>
                </c:pt>
                <c:pt idx="21486">
                  <c:v>71.786666666666662</c:v>
                </c:pt>
                <c:pt idx="21487">
                  <c:v>71.790000000000006</c:v>
                </c:pt>
                <c:pt idx="21488">
                  <c:v>71.793333333333308</c:v>
                </c:pt>
                <c:pt idx="21489">
                  <c:v>71.796666666666667</c:v>
                </c:pt>
                <c:pt idx="21490">
                  <c:v>71.8</c:v>
                </c:pt>
                <c:pt idx="21491">
                  <c:v>71.8033333333332</c:v>
                </c:pt>
                <c:pt idx="21492">
                  <c:v>71.806666666666672</c:v>
                </c:pt>
                <c:pt idx="21493">
                  <c:v>71.81</c:v>
                </c:pt>
                <c:pt idx="21494">
                  <c:v>71.813333333333318</c:v>
                </c:pt>
                <c:pt idx="21495">
                  <c:v>71.816666666666663</c:v>
                </c:pt>
                <c:pt idx="21496">
                  <c:v>71.819999999999993</c:v>
                </c:pt>
                <c:pt idx="21497">
                  <c:v>71.823333333333139</c:v>
                </c:pt>
                <c:pt idx="21498">
                  <c:v>71.826666666666668</c:v>
                </c:pt>
                <c:pt idx="21499">
                  <c:v>71.83</c:v>
                </c:pt>
                <c:pt idx="21500">
                  <c:v>71.833333333333258</c:v>
                </c:pt>
                <c:pt idx="21501">
                  <c:v>71.836666666666673</c:v>
                </c:pt>
                <c:pt idx="21502">
                  <c:v>71.84</c:v>
                </c:pt>
                <c:pt idx="21503">
                  <c:v>71.843333333333248</c:v>
                </c:pt>
                <c:pt idx="21504">
                  <c:v>71.846666666666664</c:v>
                </c:pt>
                <c:pt idx="21505">
                  <c:v>71.849999999999994</c:v>
                </c:pt>
                <c:pt idx="21506">
                  <c:v>71.853333333333168</c:v>
                </c:pt>
                <c:pt idx="21507">
                  <c:v>71.856666666666669</c:v>
                </c:pt>
                <c:pt idx="21508">
                  <c:v>71.86</c:v>
                </c:pt>
                <c:pt idx="21509">
                  <c:v>71.863333333333259</c:v>
                </c:pt>
                <c:pt idx="21510">
                  <c:v>71.86666666666666</c:v>
                </c:pt>
                <c:pt idx="21511">
                  <c:v>71.86999999999999</c:v>
                </c:pt>
                <c:pt idx="21512">
                  <c:v>71.873333333333136</c:v>
                </c:pt>
                <c:pt idx="21513">
                  <c:v>71.876666666666651</c:v>
                </c:pt>
                <c:pt idx="21514">
                  <c:v>71.88</c:v>
                </c:pt>
                <c:pt idx="21515">
                  <c:v>71.883333333333184</c:v>
                </c:pt>
                <c:pt idx="21516">
                  <c:v>71.88666666666667</c:v>
                </c:pt>
                <c:pt idx="21517">
                  <c:v>71.89</c:v>
                </c:pt>
                <c:pt idx="21518">
                  <c:v>71.893333333333288</c:v>
                </c:pt>
                <c:pt idx="21519">
                  <c:v>71.896666666666661</c:v>
                </c:pt>
                <c:pt idx="21520">
                  <c:v>71.900000000000006</c:v>
                </c:pt>
                <c:pt idx="21521">
                  <c:v>71.903333333333308</c:v>
                </c:pt>
                <c:pt idx="21522">
                  <c:v>71.906666666666666</c:v>
                </c:pt>
                <c:pt idx="21523">
                  <c:v>71.910000000000025</c:v>
                </c:pt>
                <c:pt idx="21524">
                  <c:v>71.913333333333313</c:v>
                </c:pt>
                <c:pt idx="21525">
                  <c:v>71.916666666666785</c:v>
                </c:pt>
                <c:pt idx="21526">
                  <c:v>71.92</c:v>
                </c:pt>
                <c:pt idx="21527">
                  <c:v>71.923333333333318</c:v>
                </c:pt>
                <c:pt idx="21528">
                  <c:v>71.926666666666662</c:v>
                </c:pt>
                <c:pt idx="21529">
                  <c:v>71.930000000000007</c:v>
                </c:pt>
                <c:pt idx="21530">
                  <c:v>71.933333333333309</c:v>
                </c:pt>
                <c:pt idx="21531">
                  <c:v>71.936666666666667</c:v>
                </c:pt>
                <c:pt idx="21532">
                  <c:v>71.940000000000026</c:v>
                </c:pt>
                <c:pt idx="21533">
                  <c:v>71.943333333333328</c:v>
                </c:pt>
                <c:pt idx="21534">
                  <c:v>71.9466666666668</c:v>
                </c:pt>
                <c:pt idx="21535">
                  <c:v>71.95</c:v>
                </c:pt>
                <c:pt idx="21536">
                  <c:v>71.953333333333319</c:v>
                </c:pt>
                <c:pt idx="21537">
                  <c:v>71.956666666666663</c:v>
                </c:pt>
                <c:pt idx="21538">
                  <c:v>71.959999999999994</c:v>
                </c:pt>
                <c:pt idx="21539">
                  <c:v>71.963333333333338</c:v>
                </c:pt>
                <c:pt idx="21540">
                  <c:v>71.966666666666697</c:v>
                </c:pt>
                <c:pt idx="21541">
                  <c:v>71.97</c:v>
                </c:pt>
                <c:pt idx="21542">
                  <c:v>71.973333333333258</c:v>
                </c:pt>
                <c:pt idx="21543">
                  <c:v>71.976666666666674</c:v>
                </c:pt>
                <c:pt idx="21544">
                  <c:v>71.98</c:v>
                </c:pt>
                <c:pt idx="21545">
                  <c:v>71.983333333333249</c:v>
                </c:pt>
                <c:pt idx="21546">
                  <c:v>71.986666666666665</c:v>
                </c:pt>
                <c:pt idx="21547">
                  <c:v>71.989999999999995</c:v>
                </c:pt>
                <c:pt idx="21548">
                  <c:v>71.993333333333339</c:v>
                </c:pt>
                <c:pt idx="21549">
                  <c:v>71.996666666666727</c:v>
                </c:pt>
                <c:pt idx="21550">
                  <c:v>72</c:v>
                </c:pt>
                <c:pt idx="21551">
                  <c:v>72.003333333333288</c:v>
                </c:pt>
                <c:pt idx="21552">
                  <c:v>72.006666666666661</c:v>
                </c:pt>
                <c:pt idx="21553">
                  <c:v>72.010000000000005</c:v>
                </c:pt>
                <c:pt idx="21554">
                  <c:v>72.013333333333279</c:v>
                </c:pt>
                <c:pt idx="21555">
                  <c:v>72.016666666666666</c:v>
                </c:pt>
                <c:pt idx="21556">
                  <c:v>72.02</c:v>
                </c:pt>
                <c:pt idx="21557">
                  <c:v>72.023333333333184</c:v>
                </c:pt>
                <c:pt idx="21558">
                  <c:v>72.026666666666671</c:v>
                </c:pt>
                <c:pt idx="21559">
                  <c:v>72.03</c:v>
                </c:pt>
                <c:pt idx="21560">
                  <c:v>72.033333333333289</c:v>
                </c:pt>
                <c:pt idx="21561">
                  <c:v>72.036666666666662</c:v>
                </c:pt>
                <c:pt idx="21562">
                  <c:v>72.040000000000006</c:v>
                </c:pt>
                <c:pt idx="21563">
                  <c:v>72.043333333333308</c:v>
                </c:pt>
                <c:pt idx="21564">
                  <c:v>72.046666666666667</c:v>
                </c:pt>
                <c:pt idx="21565">
                  <c:v>72.05</c:v>
                </c:pt>
                <c:pt idx="21566">
                  <c:v>72.0533333333332</c:v>
                </c:pt>
                <c:pt idx="21567">
                  <c:v>72.056666666666672</c:v>
                </c:pt>
                <c:pt idx="21568">
                  <c:v>72.06</c:v>
                </c:pt>
                <c:pt idx="21569">
                  <c:v>72.063333333333318</c:v>
                </c:pt>
                <c:pt idx="21570">
                  <c:v>72.066666666666663</c:v>
                </c:pt>
                <c:pt idx="21571">
                  <c:v>72.069999999999993</c:v>
                </c:pt>
                <c:pt idx="21572">
                  <c:v>72.073333333333139</c:v>
                </c:pt>
                <c:pt idx="21573">
                  <c:v>72.076666666666668</c:v>
                </c:pt>
                <c:pt idx="21574">
                  <c:v>72.08</c:v>
                </c:pt>
                <c:pt idx="21575">
                  <c:v>72.083333333333258</c:v>
                </c:pt>
                <c:pt idx="21576">
                  <c:v>72.086666666666673</c:v>
                </c:pt>
                <c:pt idx="21577">
                  <c:v>72.09</c:v>
                </c:pt>
                <c:pt idx="21578">
                  <c:v>72.093333333333248</c:v>
                </c:pt>
                <c:pt idx="21579">
                  <c:v>72.096666666666664</c:v>
                </c:pt>
                <c:pt idx="21580">
                  <c:v>72.099999999999994</c:v>
                </c:pt>
                <c:pt idx="21581">
                  <c:v>72.103333333333168</c:v>
                </c:pt>
                <c:pt idx="21582">
                  <c:v>72.106666666666669</c:v>
                </c:pt>
                <c:pt idx="21583">
                  <c:v>72.11</c:v>
                </c:pt>
                <c:pt idx="21584">
                  <c:v>72.113333333333259</c:v>
                </c:pt>
                <c:pt idx="21585">
                  <c:v>72.11666666666666</c:v>
                </c:pt>
                <c:pt idx="21586">
                  <c:v>72.11999999999999</c:v>
                </c:pt>
                <c:pt idx="21587">
                  <c:v>72.123333333333136</c:v>
                </c:pt>
                <c:pt idx="21588">
                  <c:v>72.126666666666651</c:v>
                </c:pt>
                <c:pt idx="21589">
                  <c:v>72.13</c:v>
                </c:pt>
                <c:pt idx="21590">
                  <c:v>72.133333333333184</c:v>
                </c:pt>
                <c:pt idx="21591">
                  <c:v>72.13666666666667</c:v>
                </c:pt>
                <c:pt idx="21592">
                  <c:v>72.14</c:v>
                </c:pt>
                <c:pt idx="21593">
                  <c:v>72.143333333333288</c:v>
                </c:pt>
                <c:pt idx="21594">
                  <c:v>72.146666666666661</c:v>
                </c:pt>
                <c:pt idx="21595">
                  <c:v>72.149999999999991</c:v>
                </c:pt>
                <c:pt idx="21596">
                  <c:v>72.153333333333137</c:v>
                </c:pt>
                <c:pt idx="21597">
                  <c:v>72.156666666666652</c:v>
                </c:pt>
                <c:pt idx="21598">
                  <c:v>72.16</c:v>
                </c:pt>
                <c:pt idx="21599">
                  <c:v>72.163333333333185</c:v>
                </c:pt>
                <c:pt idx="21600">
                  <c:v>72.166666666666671</c:v>
                </c:pt>
                <c:pt idx="21601">
                  <c:v>72.169999999999987</c:v>
                </c:pt>
                <c:pt idx="21602">
                  <c:v>72.173333333333119</c:v>
                </c:pt>
                <c:pt idx="21603">
                  <c:v>72.176666666666648</c:v>
                </c:pt>
                <c:pt idx="21604">
                  <c:v>72.179999999999978</c:v>
                </c:pt>
                <c:pt idx="21605">
                  <c:v>72.183333333333138</c:v>
                </c:pt>
                <c:pt idx="21606">
                  <c:v>72.186666666666653</c:v>
                </c:pt>
                <c:pt idx="21607">
                  <c:v>72.19</c:v>
                </c:pt>
                <c:pt idx="21608">
                  <c:v>72.193333333333214</c:v>
                </c:pt>
                <c:pt idx="21609">
                  <c:v>72.196666666666673</c:v>
                </c:pt>
                <c:pt idx="21610">
                  <c:v>72.2</c:v>
                </c:pt>
                <c:pt idx="21611">
                  <c:v>72.203333333333319</c:v>
                </c:pt>
                <c:pt idx="21612">
                  <c:v>72.206666666666663</c:v>
                </c:pt>
                <c:pt idx="21613">
                  <c:v>72.209999999999994</c:v>
                </c:pt>
                <c:pt idx="21614">
                  <c:v>72.213333333333338</c:v>
                </c:pt>
                <c:pt idx="21615">
                  <c:v>72.216666666666697</c:v>
                </c:pt>
                <c:pt idx="21616">
                  <c:v>72.22</c:v>
                </c:pt>
                <c:pt idx="21617">
                  <c:v>72.223333333333258</c:v>
                </c:pt>
                <c:pt idx="21618">
                  <c:v>72.226666666666674</c:v>
                </c:pt>
                <c:pt idx="21619">
                  <c:v>72.23</c:v>
                </c:pt>
                <c:pt idx="21620">
                  <c:v>72.233333333333249</c:v>
                </c:pt>
                <c:pt idx="21621">
                  <c:v>72.236666666666665</c:v>
                </c:pt>
                <c:pt idx="21622">
                  <c:v>72.239999999999995</c:v>
                </c:pt>
                <c:pt idx="21623">
                  <c:v>72.243333333333339</c:v>
                </c:pt>
                <c:pt idx="21624">
                  <c:v>72.246666666666727</c:v>
                </c:pt>
                <c:pt idx="21625">
                  <c:v>72.25</c:v>
                </c:pt>
                <c:pt idx="21626">
                  <c:v>72.253333333333288</c:v>
                </c:pt>
                <c:pt idx="21627">
                  <c:v>72.256666666666661</c:v>
                </c:pt>
                <c:pt idx="21628">
                  <c:v>72.260000000000005</c:v>
                </c:pt>
                <c:pt idx="21629">
                  <c:v>72.263333333333279</c:v>
                </c:pt>
                <c:pt idx="21630">
                  <c:v>72.266666666666666</c:v>
                </c:pt>
                <c:pt idx="21631">
                  <c:v>72.27</c:v>
                </c:pt>
                <c:pt idx="21632">
                  <c:v>72.273333333333184</c:v>
                </c:pt>
                <c:pt idx="21633">
                  <c:v>72.276666666666671</c:v>
                </c:pt>
                <c:pt idx="21634">
                  <c:v>72.28</c:v>
                </c:pt>
                <c:pt idx="21635">
                  <c:v>72.283333333333289</c:v>
                </c:pt>
                <c:pt idx="21636">
                  <c:v>72.286666666666662</c:v>
                </c:pt>
                <c:pt idx="21637">
                  <c:v>72.290000000000006</c:v>
                </c:pt>
                <c:pt idx="21638">
                  <c:v>72.293333333333308</c:v>
                </c:pt>
                <c:pt idx="21639">
                  <c:v>72.296666666666667</c:v>
                </c:pt>
                <c:pt idx="21640">
                  <c:v>72.3</c:v>
                </c:pt>
                <c:pt idx="21641">
                  <c:v>72.3033333333332</c:v>
                </c:pt>
                <c:pt idx="21642">
                  <c:v>72.306666666666672</c:v>
                </c:pt>
                <c:pt idx="21643">
                  <c:v>72.31</c:v>
                </c:pt>
                <c:pt idx="21644">
                  <c:v>72.313333333333318</c:v>
                </c:pt>
                <c:pt idx="21645">
                  <c:v>72.316666666666663</c:v>
                </c:pt>
                <c:pt idx="21646">
                  <c:v>72.319999999999993</c:v>
                </c:pt>
                <c:pt idx="21647">
                  <c:v>72.323333333333139</c:v>
                </c:pt>
                <c:pt idx="21648">
                  <c:v>72.326666666666668</c:v>
                </c:pt>
                <c:pt idx="21649">
                  <c:v>72.33</c:v>
                </c:pt>
                <c:pt idx="21650">
                  <c:v>72.333333333333258</c:v>
                </c:pt>
                <c:pt idx="21651">
                  <c:v>72.336666666666673</c:v>
                </c:pt>
                <c:pt idx="21652">
                  <c:v>72.34</c:v>
                </c:pt>
                <c:pt idx="21653">
                  <c:v>72.343333333333248</c:v>
                </c:pt>
                <c:pt idx="21654">
                  <c:v>72.346666666666664</c:v>
                </c:pt>
                <c:pt idx="21655">
                  <c:v>72.349999999999994</c:v>
                </c:pt>
                <c:pt idx="21656">
                  <c:v>72.353333333333168</c:v>
                </c:pt>
                <c:pt idx="21657">
                  <c:v>72.356666666666669</c:v>
                </c:pt>
                <c:pt idx="21658">
                  <c:v>72.36</c:v>
                </c:pt>
                <c:pt idx="21659">
                  <c:v>72.363333333333259</c:v>
                </c:pt>
                <c:pt idx="21660">
                  <c:v>72.36666666666666</c:v>
                </c:pt>
                <c:pt idx="21661">
                  <c:v>72.36999999999999</c:v>
                </c:pt>
                <c:pt idx="21662">
                  <c:v>72.373333333333136</c:v>
                </c:pt>
                <c:pt idx="21663">
                  <c:v>72.376666666666651</c:v>
                </c:pt>
                <c:pt idx="21664">
                  <c:v>72.38</c:v>
                </c:pt>
                <c:pt idx="21665">
                  <c:v>72.383333333333184</c:v>
                </c:pt>
                <c:pt idx="21666">
                  <c:v>72.38666666666667</c:v>
                </c:pt>
                <c:pt idx="21667">
                  <c:v>72.39</c:v>
                </c:pt>
                <c:pt idx="21668">
                  <c:v>72.393333333333288</c:v>
                </c:pt>
                <c:pt idx="21669">
                  <c:v>72.396666666666661</c:v>
                </c:pt>
                <c:pt idx="21670">
                  <c:v>72.400000000000006</c:v>
                </c:pt>
                <c:pt idx="21671">
                  <c:v>72.403333333333308</c:v>
                </c:pt>
                <c:pt idx="21672">
                  <c:v>72.406666666666666</c:v>
                </c:pt>
                <c:pt idx="21673">
                  <c:v>72.410000000000025</c:v>
                </c:pt>
                <c:pt idx="21674">
                  <c:v>72.413333333333313</c:v>
                </c:pt>
                <c:pt idx="21675">
                  <c:v>72.416666666666785</c:v>
                </c:pt>
                <c:pt idx="21676">
                  <c:v>72.42</c:v>
                </c:pt>
                <c:pt idx="21677">
                  <c:v>72.423333333333318</c:v>
                </c:pt>
                <c:pt idx="21678">
                  <c:v>72.426666666666662</c:v>
                </c:pt>
                <c:pt idx="21679">
                  <c:v>72.430000000000007</c:v>
                </c:pt>
                <c:pt idx="21680">
                  <c:v>72.433333333333309</c:v>
                </c:pt>
                <c:pt idx="21681">
                  <c:v>72.436666666666667</c:v>
                </c:pt>
                <c:pt idx="21682">
                  <c:v>72.440000000000026</c:v>
                </c:pt>
                <c:pt idx="21683">
                  <c:v>72.443333333333328</c:v>
                </c:pt>
                <c:pt idx="21684">
                  <c:v>72.4466666666668</c:v>
                </c:pt>
                <c:pt idx="21685">
                  <c:v>72.45</c:v>
                </c:pt>
                <c:pt idx="21686">
                  <c:v>72.453333333333319</c:v>
                </c:pt>
                <c:pt idx="21687">
                  <c:v>72.456666666666663</c:v>
                </c:pt>
                <c:pt idx="21688">
                  <c:v>72.459999999999994</c:v>
                </c:pt>
                <c:pt idx="21689">
                  <c:v>72.463333333333338</c:v>
                </c:pt>
                <c:pt idx="21690">
                  <c:v>72.466666666666697</c:v>
                </c:pt>
                <c:pt idx="21691">
                  <c:v>72.47</c:v>
                </c:pt>
                <c:pt idx="21692">
                  <c:v>72.473333333333258</c:v>
                </c:pt>
                <c:pt idx="21693">
                  <c:v>72.476666666666674</c:v>
                </c:pt>
                <c:pt idx="21694">
                  <c:v>72.48</c:v>
                </c:pt>
                <c:pt idx="21695">
                  <c:v>72.483333333333249</c:v>
                </c:pt>
                <c:pt idx="21696">
                  <c:v>72.486666666666665</c:v>
                </c:pt>
                <c:pt idx="21697">
                  <c:v>72.489999999999995</c:v>
                </c:pt>
                <c:pt idx="21698">
                  <c:v>72.493333333333339</c:v>
                </c:pt>
                <c:pt idx="21699">
                  <c:v>72.496666666666727</c:v>
                </c:pt>
                <c:pt idx="21700">
                  <c:v>72.5</c:v>
                </c:pt>
                <c:pt idx="21701">
                  <c:v>72.503333333333288</c:v>
                </c:pt>
                <c:pt idx="21702">
                  <c:v>72.506666666666661</c:v>
                </c:pt>
                <c:pt idx="21703">
                  <c:v>72.510000000000005</c:v>
                </c:pt>
                <c:pt idx="21704">
                  <c:v>72.513333333333279</c:v>
                </c:pt>
                <c:pt idx="21705">
                  <c:v>72.516666666666666</c:v>
                </c:pt>
                <c:pt idx="21706">
                  <c:v>72.52</c:v>
                </c:pt>
                <c:pt idx="21707">
                  <c:v>72.523333333333184</c:v>
                </c:pt>
                <c:pt idx="21708">
                  <c:v>72.526666666666671</c:v>
                </c:pt>
                <c:pt idx="21709">
                  <c:v>72.53</c:v>
                </c:pt>
                <c:pt idx="21710">
                  <c:v>72.533333333333289</c:v>
                </c:pt>
                <c:pt idx="21711">
                  <c:v>72.536666666666662</c:v>
                </c:pt>
                <c:pt idx="21712">
                  <c:v>72.540000000000006</c:v>
                </c:pt>
                <c:pt idx="21713">
                  <c:v>72.543333333333308</c:v>
                </c:pt>
                <c:pt idx="21714">
                  <c:v>72.546666666666667</c:v>
                </c:pt>
                <c:pt idx="21715">
                  <c:v>72.55</c:v>
                </c:pt>
                <c:pt idx="21716">
                  <c:v>72.5533333333332</c:v>
                </c:pt>
                <c:pt idx="21717">
                  <c:v>72.556666666666672</c:v>
                </c:pt>
                <c:pt idx="21718">
                  <c:v>72.56</c:v>
                </c:pt>
                <c:pt idx="21719">
                  <c:v>72.563333333333318</c:v>
                </c:pt>
                <c:pt idx="21720">
                  <c:v>72.566666666666663</c:v>
                </c:pt>
                <c:pt idx="21721">
                  <c:v>72.569999999999993</c:v>
                </c:pt>
                <c:pt idx="21722">
                  <c:v>72.573333333333139</c:v>
                </c:pt>
                <c:pt idx="21723">
                  <c:v>72.576666666666668</c:v>
                </c:pt>
                <c:pt idx="21724">
                  <c:v>72.58</c:v>
                </c:pt>
                <c:pt idx="21725">
                  <c:v>72.583333333333258</c:v>
                </c:pt>
                <c:pt idx="21726">
                  <c:v>72.586666666666673</c:v>
                </c:pt>
                <c:pt idx="21727">
                  <c:v>72.59</c:v>
                </c:pt>
                <c:pt idx="21728">
                  <c:v>72.593333333333248</c:v>
                </c:pt>
                <c:pt idx="21729">
                  <c:v>72.596666666666664</c:v>
                </c:pt>
                <c:pt idx="21730">
                  <c:v>72.599999999999994</c:v>
                </c:pt>
                <c:pt idx="21731">
                  <c:v>72.603333333333168</c:v>
                </c:pt>
                <c:pt idx="21732">
                  <c:v>72.606666666666669</c:v>
                </c:pt>
                <c:pt idx="21733">
                  <c:v>72.61</c:v>
                </c:pt>
                <c:pt idx="21734">
                  <c:v>72.613333333333259</c:v>
                </c:pt>
                <c:pt idx="21735">
                  <c:v>72.61666666666666</c:v>
                </c:pt>
                <c:pt idx="21736">
                  <c:v>72.61999999999999</c:v>
                </c:pt>
                <c:pt idx="21737">
                  <c:v>72.623333333333136</c:v>
                </c:pt>
                <c:pt idx="21738">
                  <c:v>72.626666666666651</c:v>
                </c:pt>
                <c:pt idx="21739">
                  <c:v>72.63</c:v>
                </c:pt>
                <c:pt idx="21740">
                  <c:v>72.633333333333184</c:v>
                </c:pt>
                <c:pt idx="21741">
                  <c:v>72.63666666666667</c:v>
                </c:pt>
                <c:pt idx="21742">
                  <c:v>72.64</c:v>
                </c:pt>
                <c:pt idx="21743">
                  <c:v>72.643333333333288</c:v>
                </c:pt>
                <c:pt idx="21744">
                  <c:v>72.646666666666661</c:v>
                </c:pt>
                <c:pt idx="21745">
                  <c:v>72.649999999999991</c:v>
                </c:pt>
                <c:pt idx="21746">
                  <c:v>72.653333333333137</c:v>
                </c:pt>
                <c:pt idx="21747">
                  <c:v>72.656666666666652</c:v>
                </c:pt>
                <c:pt idx="21748">
                  <c:v>72.66</c:v>
                </c:pt>
                <c:pt idx="21749">
                  <c:v>72.663333333333185</c:v>
                </c:pt>
                <c:pt idx="21750">
                  <c:v>72.666666666666671</c:v>
                </c:pt>
                <c:pt idx="21751">
                  <c:v>72.669999999999987</c:v>
                </c:pt>
                <c:pt idx="21752">
                  <c:v>72.673333333333119</c:v>
                </c:pt>
                <c:pt idx="21753">
                  <c:v>72.676666666666648</c:v>
                </c:pt>
                <c:pt idx="21754">
                  <c:v>72.679999999999978</c:v>
                </c:pt>
                <c:pt idx="21755">
                  <c:v>72.683333333333138</c:v>
                </c:pt>
                <c:pt idx="21756">
                  <c:v>72.686666666666653</c:v>
                </c:pt>
                <c:pt idx="21757">
                  <c:v>72.69</c:v>
                </c:pt>
                <c:pt idx="21758">
                  <c:v>72.693333333333214</c:v>
                </c:pt>
                <c:pt idx="21759">
                  <c:v>72.696666666666673</c:v>
                </c:pt>
                <c:pt idx="21760">
                  <c:v>72.7</c:v>
                </c:pt>
                <c:pt idx="21761">
                  <c:v>72.703333333333319</c:v>
                </c:pt>
                <c:pt idx="21762">
                  <c:v>72.706666666666663</c:v>
                </c:pt>
                <c:pt idx="21763">
                  <c:v>72.709999999999994</c:v>
                </c:pt>
                <c:pt idx="21764">
                  <c:v>72.713333333333338</c:v>
                </c:pt>
                <c:pt idx="21765">
                  <c:v>72.716666666666697</c:v>
                </c:pt>
                <c:pt idx="21766">
                  <c:v>72.72</c:v>
                </c:pt>
                <c:pt idx="21767">
                  <c:v>72.723333333333258</c:v>
                </c:pt>
                <c:pt idx="21768">
                  <c:v>72.726666666666674</c:v>
                </c:pt>
                <c:pt idx="21769">
                  <c:v>72.73</c:v>
                </c:pt>
                <c:pt idx="21770">
                  <c:v>72.733333333333249</c:v>
                </c:pt>
                <c:pt idx="21771">
                  <c:v>72.736666666666665</c:v>
                </c:pt>
                <c:pt idx="21772">
                  <c:v>72.739999999999995</c:v>
                </c:pt>
                <c:pt idx="21773">
                  <c:v>72.743333333333339</c:v>
                </c:pt>
                <c:pt idx="21774">
                  <c:v>72.746666666666727</c:v>
                </c:pt>
                <c:pt idx="21775">
                  <c:v>72.75</c:v>
                </c:pt>
                <c:pt idx="21776">
                  <c:v>72.753333333333288</c:v>
                </c:pt>
                <c:pt idx="21777">
                  <c:v>72.756666666666661</c:v>
                </c:pt>
                <c:pt idx="21778">
                  <c:v>72.760000000000005</c:v>
                </c:pt>
                <c:pt idx="21779">
                  <c:v>72.763333333333279</c:v>
                </c:pt>
                <c:pt idx="21780">
                  <c:v>72.766666666666666</c:v>
                </c:pt>
                <c:pt idx="21781">
                  <c:v>72.77</c:v>
                </c:pt>
                <c:pt idx="21782">
                  <c:v>72.773333333333184</c:v>
                </c:pt>
                <c:pt idx="21783">
                  <c:v>72.776666666666671</c:v>
                </c:pt>
                <c:pt idx="21784">
                  <c:v>72.78</c:v>
                </c:pt>
                <c:pt idx="21785">
                  <c:v>72.783333333333289</c:v>
                </c:pt>
                <c:pt idx="21786">
                  <c:v>72.786666666666662</c:v>
                </c:pt>
                <c:pt idx="21787">
                  <c:v>72.790000000000006</c:v>
                </c:pt>
                <c:pt idx="21788">
                  <c:v>72.793333333333308</c:v>
                </c:pt>
                <c:pt idx="21789">
                  <c:v>72.796666666666667</c:v>
                </c:pt>
                <c:pt idx="21790">
                  <c:v>72.8</c:v>
                </c:pt>
                <c:pt idx="21791">
                  <c:v>72.8033333333332</c:v>
                </c:pt>
                <c:pt idx="21792">
                  <c:v>72.806666666666672</c:v>
                </c:pt>
                <c:pt idx="21793">
                  <c:v>72.81</c:v>
                </c:pt>
                <c:pt idx="21794">
                  <c:v>72.813333333333318</c:v>
                </c:pt>
                <c:pt idx="21795">
                  <c:v>72.816666666666663</c:v>
                </c:pt>
                <c:pt idx="21796">
                  <c:v>72.819999999999993</c:v>
                </c:pt>
                <c:pt idx="21797">
                  <c:v>72.823333333333139</c:v>
                </c:pt>
                <c:pt idx="21798">
                  <c:v>72.826666666666668</c:v>
                </c:pt>
                <c:pt idx="21799">
                  <c:v>72.83</c:v>
                </c:pt>
                <c:pt idx="21800">
                  <c:v>72.833333333333258</c:v>
                </c:pt>
                <c:pt idx="21801">
                  <c:v>72.836666666666673</c:v>
                </c:pt>
                <c:pt idx="21802">
                  <c:v>72.84</c:v>
                </c:pt>
                <c:pt idx="21803">
                  <c:v>72.843333333333248</c:v>
                </c:pt>
                <c:pt idx="21804">
                  <c:v>72.846666666666664</c:v>
                </c:pt>
                <c:pt idx="21805">
                  <c:v>72.849999999999994</c:v>
                </c:pt>
                <c:pt idx="21806">
                  <c:v>72.853333333333168</c:v>
                </c:pt>
                <c:pt idx="21807">
                  <c:v>72.856666666666669</c:v>
                </c:pt>
                <c:pt idx="21808">
                  <c:v>72.86</c:v>
                </c:pt>
                <c:pt idx="21809">
                  <c:v>72.863333333333259</c:v>
                </c:pt>
                <c:pt idx="21810">
                  <c:v>72.86666666666666</c:v>
                </c:pt>
                <c:pt idx="21811">
                  <c:v>72.86999999999999</c:v>
                </c:pt>
                <c:pt idx="21812">
                  <c:v>72.873333333333136</c:v>
                </c:pt>
                <c:pt idx="21813">
                  <c:v>72.876666666666651</c:v>
                </c:pt>
                <c:pt idx="21814">
                  <c:v>72.88</c:v>
                </c:pt>
                <c:pt idx="21815">
                  <c:v>72.883333333333184</c:v>
                </c:pt>
                <c:pt idx="21816">
                  <c:v>72.88666666666667</c:v>
                </c:pt>
                <c:pt idx="21817">
                  <c:v>72.89</c:v>
                </c:pt>
                <c:pt idx="21818">
                  <c:v>72.893333333333288</c:v>
                </c:pt>
                <c:pt idx="21819">
                  <c:v>72.896666666666661</c:v>
                </c:pt>
                <c:pt idx="21820">
                  <c:v>72.900000000000006</c:v>
                </c:pt>
                <c:pt idx="21821">
                  <c:v>72.903333333333308</c:v>
                </c:pt>
                <c:pt idx="21822">
                  <c:v>72.906666666666666</c:v>
                </c:pt>
                <c:pt idx="21823">
                  <c:v>72.910000000000025</c:v>
                </c:pt>
                <c:pt idx="21824">
                  <c:v>72.913333333333313</c:v>
                </c:pt>
                <c:pt idx="21825">
                  <c:v>72.916666666666785</c:v>
                </c:pt>
                <c:pt idx="21826">
                  <c:v>72.92</c:v>
                </c:pt>
                <c:pt idx="21827">
                  <c:v>72.923333333333318</c:v>
                </c:pt>
                <c:pt idx="21828">
                  <c:v>72.926666666666662</c:v>
                </c:pt>
                <c:pt idx="21829">
                  <c:v>72.930000000000007</c:v>
                </c:pt>
                <c:pt idx="21830">
                  <c:v>72.933333333333309</c:v>
                </c:pt>
                <c:pt idx="21831">
                  <c:v>72.936666666666667</c:v>
                </c:pt>
                <c:pt idx="21832">
                  <c:v>72.940000000000026</c:v>
                </c:pt>
                <c:pt idx="21833">
                  <c:v>72.943333333333328</c:v>
                </c:pt>
                <c:pt idx="21834">
                  <c:v>72.9466666666668</c:v>
                </c:pt>
                <c:pt idx="21835">
                  <c:v>72.95</c:v>
                </c:pt>
                <c:pt idx="21836">
                  <c:v>72.953333333333319</c:v>
                </c:pt>
                <c:pt idx="21837">
                  <c:v>72.956666666666663</c:v>
                </c:pt>
                <c:pt idx="21838">
                  <c:v>72.959999999999994</c:v>
                </c:pt>
                <c:pt idx="21839">
                  <c:v>72.963333333333338</c:v>
                </c:pt>
                <c:pt idx="21840">
                  <c:v>72.966666666666697</c:v>
                </c:pt>
                <c:pt idx="21841">
                  <c:v>72.97</c:v>
                </c:pt>
                <c:pt idx="21842">
                  <c:v>72.973333333333258</c:v>
                </c:pt>
                <c:pt idx="21843">
                  <c:v>72.976666666666674</c:v>
                </c:pt>
                <c:pt idx="21844">
                  <c:v>72.98</c:v>
                </c:pt>
                <c:pt idx="21845">
                  <c:v>72.983333333333249</c:v>
                </c:pt>
                <c:pt idx="21846">
                  <c:v>72.986666666666665</c:v>
                </c:pt>
                <c:pt idx="21847">
                  <c:v>72.989999999999995</c:v>
                </c:pt>
                <c:pt idx="21848">
                  <c:v>72.993333333333339</c:v>
                </c:pt>
                <c:pt idx="21849">
                  <c:v>72.996666666666727</c:v>
                </c:pt>
                <c:pt idx="21850">
                  <c:v>73</c:v>
                </c:pt>
                <c:pt idx="21851">
                  <c:v>73.003333333333288</c:v>
                </c:pt>
                <c:pt idx="21852">
                  <c:v>73.006666666666661</c:v>
                </c:pt>
                <c:pt idx="21853">
                  <c:v>73.010000000000005</c:v>
                </c:pt>
                <c:pt idx="21854">
                  <c:v>73.013333333333279</c:v>
                </c:pt>
                <c:pt idx="21855">
                  <c:v>73.016666666666666</c:v>
                </c:pt>
                <c:pt idx="21856">
                  <c:v>73.02</c:v>
                </c:pt>
                <c:pt idx="21857">
                  <c:v>73.023333333333184</c:v>
                </c:pt>
                <c:pt idx="21858">
                  <c:v>73.026666666666671</c:v>
                </c:pt>
                <c:pt idx="21859">
                  <c:v>73.03</c:v>
                </c:pt>
                <c:pt idx="21860">
                  <c:v>73.033333333333289</c:v>
                </c:pt>
                <c:pt idx="21861">
                  <c:v>73.036666666666662</c:v>
                </c:pt>
                <c:pt idx="21862">
                  <c:v>73.040000000000006</c:v>
                </c:pt>
                <c:pt idx="21863">
                  <c:v>73.043333333333308</c:v>
                </c:pt>
                <c:pt idx="21864">
                  <c:v>73.046666666666667</c:v>
                </c:pt>
                <c:pt idx="21865">
                  <c:v>73.05</c:v>
                </c:pt>
                <c:pt idx="21866">
                  <c:v>73.0533333333332</c:v>
                </c:pt>
                <c:pt idx="21867">
                  <c:v>73.056666666666672</c:v>
                </c:pt>
                <c:pt idx="21868">
                  <c:v>73.06</c:v>
                </c:pt>
                <c:pt idx="21869">
                  <c:v>73.063333333333318</c:v>
                </c:pt>
                <c:pt idx="21870">
                  <c:v>73.066666666666663</c:v>
                </c:pt>
                <c:pt idx="21871">
                  <c:v>73.069999999999993</c:v>
                </c:pt>
                <c:pt idx="21872">
                  <c:v>73.073333333333139</c:v>
                </c:pt>
                <c:pt idx="21873">
                  <c:v>73.076666666666668</c:v>
                </c:pt>
                <c:pt idx="21874">
                  <c:v>73.08</c:v>
                </c:pt>
                <c:pt idx="21875">
                  <c:v>73.083333333333258</c:v>
                </c:pt>
                <c:pt idx="21876">
                  <c:v>73.086666666666673</c:v>
                </c:pt>
                <c:pt idx="21877">
                  <c:v>73.09</c:v>
                </c:pt>
                <c:pt idx="21878">
                  <c:v>73.093333333333248</c:v>
                </c:pt>
                <c:pt idx="21879">
                  <c:v>73.096666666666664</c:v>
                </c:pt>
                <c:pt idx="21880">
                  <c:v>73.099999999999994</c:v>
                </c:pt>
                <c:pt idx="21881">
                  <c:v>73.103333333333168</c:v>
                </c:pt>
                <c:pt idx="21882">
                  <c:v>73.106666666666669</c:v>
                </c:pt>
                <c:pt idx="21883">
                  <c:v>73.11</c:v>
                </c:pt>
                <c:pt idx="21884">
                  <c:v>73.113333333333259</c:v>
                </c:pt>
                <c:pt idx="21885">
                  <c:v>73.11666666666666</c:v>
                </c:pt>
                <c:pt idx="21886">
                  <c:v>73.11999999999999</c:v>
                </c:pt>
                <c:pt idx="21887">
                  <c:v>73.123333333333136</c:v>
                </c:pt>
                <c:pt idx="21888">
                  <c:v>73.126666666666651</c:v>
                </c:pt>
                <c:pt idx="21889">
                  <c:v>73.13</c:v>
                </c:pt>
                <c:pt idx="21890">
                  <c:v>73.133333333333184</c:v>
                </c:pt>
                <c:pt idx="21891">
                  <c:v>73.13666666666667</c:v>
                </c:pt>
                <c:pt idx="21892">
                  <c:v>73.14</c:v>
                </c:pt>
                <c:pt idx="21893">
                  <c:v>73.143333333333288</c:v>
                </c:pt>
                <c:pt idx="21894">
                  <c:v>73.146666666666661</c:v>
                </c:pt>
                <c:pt idx="21895">
                  <c:v>73.149999999999991</c:v>
                </c:pt>
                <c:pt idx="21896">
                  <c:v>73.153333333333137</c:v>
                </c:pt>
                <c:pt idx="21897">
                  <c:v>73.156666666666652</c:v>
                </c:pt>
                <c:pt idx="21898">
                  <c:v>73.16</c:v>
                </c:pt>
                <c:pt idx="21899">
                  <c:v>73.163333333333185</c:v>
                </c:pt>
                <c:pt idx="21900">
                  <c:v>73.166666666666671</c:v>
                </c:pt>
                <c:pt idx="21901">
                  <c:v>73.169999999999987</c:v>
                </c:pt>
                <c:pt idx="21902">
                  <c:v>73.173333333333119</c:v>
                </c:pt>
                <c:pt idx="21903">
                  <c:v>73.176666666666648</c:v>
                </c:pt>
                <c:pt idx="21904">
                  <c:v>73.179999999999978</c:v>
                </c:pt>
                <c:pt idx="21905">
                  <c:v>73.183333333333138</c:v>
                </c:pt>
                <c:pt idx="21906">
                  <c:v>73.186666666666653</c:v>
                </c:pt>
                <c:pt idx="21907">
                  <c:v>73.19</c:v>
                </c:pt>
                <c:pt idx="21908">
                  <c:v>73.193333333333214</c:v>
                </c:pt>
                <c:pt idx="21909">
                  <c:v>73.196666666666673</c:v>
                </c:pt>
                <c:pt idx="21910">
                  <c:v>73.2</c:v>
                </c:pt>
                <c:pt idx="21911">
                  <c:v>73.203333333333319</c:v>
                </c:pt>
                <c:pt idx="21912">
                  <c:v>73.206666666666663</c:v>
                </c:pt>
                <c:pt idx="21913">
                  <c:v>73.209999999999994</c:v>
                </c:pt>
                <c:pt idx="21914">
                  <c:v>73.213333333333338</c:v>
                </c:pt>
                <c:pt idx="21915">
                  <c:v>73.216666666666697</c:v>
                </c:pt>
                <c:pt idx="21916">
                  <c:v>73.22</c:v>
                </c:pt>
                <c:pt idx="21917">
                  <c:v>73.223333333333258</c:v>
                </c:pt>
                <c:pt idx="21918">
                  <c:v>73.226666666666674</c:v>
                </c:pt>
                <c:pt idx="21919">
                  <c:v>73.23</c:v>
                </c:pt>
                <c:pt idx="21920">
                  <c:v>73.233333333333249</c:v>
                </c:pt>
                <c:pt idx="21921">
                  <c:v>73.236666666666665</c:v>
                </c:pt>
                <c:pt idx="21922">
                  <c:v>73.239999999999995</c:v>
                </c:pt>
                <c:pt idx="21923">
                  <c:v>73.243333333333339</c:v>
                </c:pt>
                <c:pt idx="21924">
                  <c:v>73.246666666666727</c:v>
                </c:pt>
                <c:pt idx="21925">
                  <c:v>73.25</c:v>
                </c:pt>
                <c:pt idx="21926">
                  <c:v>73.253333333333288</c:v>
                </c:pt>
                <c:pt idx="21927">
                  <c:v>73.256666666666661</c:v>
                </c:pt>
                <c:pt idx="21928">
                  <c:v>73.260000000000005</c:v>
                </c:pt>
                <c:pt idx="21929">
                  <c:v>73.263333333333279</c:v>
                </c:pt>
                <c:pt idx="21930">
                  <c:v>73.266666666666666</c:v>
                </c:pt>
                <c:pt idx="21931">
                  <c:v>73.27</c:v>
                </c:pt>
                <c:pt idx="21932">
                  <c:v>73.273333333333184</c:v>
                </c:pt>
                <c:pt idx="21933">
                  <c:v>73.276666666666671</c:v>
                </c:pt>
                <c:pt idx="21934">
                  <c:v>73.28</c:v>
                </c:pt>
                <c:pt idx="21935">
                  <c:v>73.283333333333289</c:v>
                </c:pt>
                <c:pt idx="21936">
                  <c:v>73.286666666666662</c:v>
                </c:pt>
                <c:pt idx="21937">
                  <c:v>73.290000000000006</c:v>
                </c:pt>
                <c:pt idx="21938">
                  <c:v>73.293333333333308</c:v>
                </c:pt>
                <c:pt idx="21939">
                  <c:v>73.296666666666667</c:v>
                </c:pt>
                <c:pt idx="21940">
                  <c:v>73.3</c:v>
                </c:pt>
                <c:pt idx="21941">
                  <c:v>73.3033333333332</c:v>
                </c:pt>
                <c:pt idx="21942">
                  <c:v>73.306666666666672</c:v>
                </c:pt>
                <c:pt idx="21943">
                  <c:v>73.31</c:v>
                </c:pt>
                <c:pt idx="21944">
                  <c:v>73.313333333333318</c:v>
                </c:pt>
                <c:pt idx="21945">
                  <c:v>73.316666666666663</c:v>
                </c:pt>
                <c:pt idx="21946">
                  <c:v>73.319999999999993</c:v>
                </c:pt>
                <c:pt idx="21947">
                  <c:v>73.323333333333139</c:v>
                </c:pt>
                <c:pt idx="21948">
                  <c:v>73.326666666666668</c:v>
                </c:pt>
                <c:pt idx="21949">
                  <c:v>73.33</c:v>
                </c:pt>
                <c:pt idx="21950">
                  <c:v>73.333333333333258</c:v>
                </c:pt>
                <c:pt idx="21951">
                  <c:v>73.336666666666673</c:v>
                </c:pt>
                <c:pt idx="21952">
                  <c:v>73.34</c:v>
                </c:pt>
                <c:pt idx="21953">
                  <c:v>73.343333333333248</c:v>
                </c:pt>
                <c:pt idx="21954">
                  <c:v>73.346666666666664</c:v>
                </c:pt>
                <c:pt idx="21955">
                  <c:v>73.349999999999994</c:v>
                </c:pt>
                <c:pt idx="21956">
                  <c:v>73.353333333333168</c:v>
                </c:pt>
                <c:pt idx="21957">
                  <c:v>73.356666666666669</c:v>
                </c:pt>
                <c:pt idx="21958">
                  <c:v>73.36</c:v>
                </c:pt>
                <c:pt idx="21959">
                  <c:v>73.363333333333259</c:v>
                </c:pt>
                <c:pt idx="21960">
                  <c:v>73.36666666666666</c:v>
                </c:pt>
                <c:pt idx="21961">
                  <c:v>73.36999999999999</c:v>
                </c:pt>
                <c:pt idx="21962">
                  <c:v>73.373333333333136</c:v>
                </c:pt>
                <c:pt idx="21963">
                  <c:v>73.376666666666651</c:v>
                </c:pt>
                <c:pt idx="21964">
                  <c:v>73.38</c:v>
                </c:pt>
                <c:pt idx="21965">
                  <c:v>73.383333333333184</c:v>
                </c:pt>
                <c:pt idx="21966">
                  <c:v>73.38666666666667</c:v>
                </c:pt>
                <c:pt idx="21967">
                  <c:v>73.39</c:v>
                </c:pt>
                <c:pt idx="21968">
                  <c:v>73.393333333333288</c:v>
                </c:pt>
                <c:pt idx="21969">
                  <c:v>73.396666666666661</c:v>
                </c:pt>
                <c:pt idx="21970">
                  <c:v>73.400000000000006</c:v>
                </c:pt>
                <c:pt idx="21971">
                  <c:v>73.403333333333308</c:v>
                </c:pt>
                <c:pt idx="21972">
                  <c:v>73.406666666666666</c:v>
                </c:pt>
                <c:pt idx="21973">
                  <c:v>73.410000000000025</c:v>
                </c:pt>
                <c:pt idx="21974">
                  <c:v>73.413333333333313</c:v>
                </c:pt>
                <c:pt idx="21975">
                  <c:v>73.416666666666785</c:v>
                </c:pt>
                <c:pt idx="21976">
                  <c:v>73.42</c:v>
                </c:pt>
                <c:pt idx="21977">
                  <c:v>73.423333333333318</c:v>
                </c:pt>
                <c:pt idx="21978">
                  <c:v>73.426666666666662</c:v>
                </c:pt>
                <c:pt idx="21979">
                  <c:v>73.430000000000007</c:v>
                </c:pt>
                <c:pt idx="21980">
                  <c:v>73.433333333333309</c:v>
                </c:pt>
                <c:pt idx="21981">
                  <c:v>73.436666666666667</c:v>
                </c:pt>
                <c:pt idx="21982">
                  <c:v>73.440000000000026</c:v>
                </c:pt>
                <c:pt idx="21983">
                  <c:v>73.443333333333328</c:v>
                </c:pt>
                <c:pt idx="21984">
                  <c:v>73.4466666666668</c:v>
                </c:pt>
                <c:pt idx="21985">
                  <c:v>73.45</c:v>
                </c:pt>
                <c:pt idx="21986">
                  <c:v>73.453333333333319</c:v>
                </c:pt>
                <c:pt idx="21987">
                  <c:v>73.456666666666663</c:v>
                </c:pt>
                <c:pt idx="21988">
                  <c:v>73.459999999999994</c:v>
                </c:pt>
                <c:pt idx="21989">
                  <c:v>73.463333333333338</c:v>
                </c:pt>
                <c:pt idx="21990">
                  <c:v>73.466666666666697</c:v>
                </c:pt>
                <c:pt idx="21991">
                  <c:v>73.47</c:v>
                </c:pt>
                <c:pt idx="21992">
                  <c:v>73.473333333333258</c:v>
                </c:pt>
                <c:pt idx="21993">
                  <c:v>73.476666666666674</c:v>
                </c:pt>
                <c:pt idx="21994">
                  <c:v>73.48</c:v>
                </c:pt>
                <c:pt idx="21995">
                  <c:v>73.483333333333249</c:v>
                </c:pt>
                <c:pt idx="21996">
                  <c:v>73.486666666666665</c:v>
                </c:pt>
                <c:pt idx="21997">
                  <c:v>73.489999999999995</c:v>
                </c:pt>
                <c:pt idx="21998">
                  <c:v>73.493333333333339</c:v>
                </c:pt>
                <c:pt idx="21999">
                  <c:v>73.496666666666727</c:v>
                </c:pt>
                <c:pt idx="22000">
                  <c:v>73.5</c:v>
                </c:pt>
                <c:pt idx="22001">
                  <c:v>73.503333333333288</c:v>
                </c:pt>
                <c:pt idx="22002">
                  <c:v>73.506666666666661</c:v>
                </c:pt>
                <c:pt idx="22003">
                  <c:v>73.510000000000005</c:v>
                </c:pt>
                <c:pt idx="22004">
                  <c:v>73.513333333333279</c:v>
                </c:pt>
                <c:pt idx="22005">
                  <c:v>73.516666666666666</c:v>
                </c:pt>
                <c:pt idx="22006">
                  <c:v>73.52</c:v>
                </c:pt>
                <c:pt idx="22007">
                  <c:v>73.523333333333184</c:v>
                </c:pt>
                <c:pt idx="22008">
                  <c:v>73.526666666666671</c:v>
                </c:pt>
                <c:pt idx="22009">
                  <c:v>73.53</c:v>
                </c:pt>
                <c:pt idx="22010">
                  <c:v>73.533333333333289</c:v>
                </c:pt>
                <c:pt idx="22011">
                  <c:v>73.536666666666662</c:v>
                </c:pt>
                <c:pt idx="22012">
                  <c:v>73.540000000000006</c:v>
                </c:pt>
                <c:pt idx="22013">
                  <c:v>73.543333333333308</c:v>
                </c:pt>
                <c:pt idx="22014">
                  <c:v>73.546666666666667</c:v>
                </c:pt>
                <c:pt idx="22015">
                  <c:v>73.55</c:v>
                </c:pt>
                <c:pt idx="22016">
                  <c:v>73.5533333333332</c:v>
                </c:pt>
                <c:pt idx="22017">
                  <c:v>73.556666666666672</c:v>
                </c:pt>
                <c:pt idx="22018">
                  <c:v>73.56</c:v>
                </c:pt>
                <c:pt idx="22019">
                  <c:v>73.563333333333318</c:v>
                </c:pt>
                <c:pt idx="22020">
                  <c:v>73.566666666666663</c:v>
                </c:pt>
                <c:pt idx="22021">
                  <c:v>73.569999999999993</c:v>
                </c:pt>
                <c:pt idx="22022">
                  <c:v>73.573333333333139</c:v>
                </c:pt>
                <c:pt idx="22023">
                  <c:v>73.576666666666668</c:v>
                </c:pt>
                <c:pt idx="22024">
                  <c:v>73.58</c:v>
                </c:pt>
                <c:pt idx="22025">
                  <c:v>73.583333333333258</c:v>
                </c:pt>
                <c:pt idx="22026">
                  <c:v>73.586666666666673</c:v>
                </c:pt>
                <c:pt idx="22027">
                  <c:v>73.59</c:v>
                </c:pt>
                <c:pt idx="22028">
                  <c:v>73.593333333333248</c:v>
                </c:pt>
                <c:pt idx="22029">
                  <c:v>73.596666666666664</c:v>
                </c:pt>
                <c:pt idx="22030">
                  <c:v>73.599999999999994</c:v>
                </c:pt>
                <c:pt idx="22031">
                  <c:v>73.603333333333168</c:v>
                </c:pt>
                <c:pt idx="22032">
                  <c:v>73.606666666666669</c:v>
                </c:pt>
                <c:pt idx="22033">
                  <c:v>73.61</c:v>
                </c:pt>
                <c:pt idx="22034">
                  <c:v>73.613333333333259</c:v>
                </c:pt>
                <c:pt idx="22035">
                  <c:v>73.61666666666666</c:v>
                </c:pt>
                <c:pt idx="22036">
                  <c:v>73.61999999999999</c:v>
                </c:pt>
                <c:pt idx="22037">
                  <c:v>73.623333333333136</c:v>
                </c:pt>
                <c:pt idx="22038">
                  <c:v>73.626666666666651</c:v>
                </c:pt>
                <c:pt idx="22039">
                  <c:v>73.63</c:v>
                </c:pt>
                <c:pt idx="22040">
                  <c:v>73.633333333333184</c:v>
                </c:pt>
                <c:pt idx="22041">
                  <c:v>73.63666666666667</c:v>
                </c:pt>
                <c:pt idx="22042">
                  <c:v>73.64</c:v>
                </c:pt>
                <c:pt idx="22043">
                  <c:v>73.643333333333288</c:v>
                </c:pt>
                <c:pt idx="22044">
                  <c:v>73.646666666666661</c:v>
                </c:pt>
                <c:pt idx="22045">
                  <c:v>73.649999999999991</c:v>
                </c:pt>
                <c:pt idx="22046">
                  <c:v>73.653333333333137</c:v>
                </c:pt>
                <c:pt idx="22047">
                  <c:v>73.656666666666652</c:v>
                </c:pt>
                <c:pt idx="22048">
                  <c:v>73.66</c:v>
                </c:pt>
                <c:pt idx="22049">
                  <c:v>73.663333333333185</c:v>
                </c:pt>
                <c:pt idx="22050">
                  <c:v>73.666666666666671</c:v>
                </c:pt>
                <c:pt idx="22051">
                  <c:v>73.669999999999987</c:v>
                </c:pt>
                <c:pt idx="22052">
                  <c:v>73.673333333333119</c:v>
                </c:pt>
                <c:pt idx="22053">
                  <c:v>73.676666666666648</c:v>
                </c:pt>
                <c:pt idx="22054">
                  <c:v>73.679999999999978</c:v>
                </c:pt>
                <c:pt idx="22055">
                  <c:v>73.683333333333138</c:v>
                </c:pt>
                <c:pt idx="22056">
                  <c:v>73.686666666666653</c:v>
                </c:pt>
                <c:pt idx="22057">
                  <c:v>73.69</c:v>
                </c:pt>
                <c:pt idx="22058">
                  <c:v>73.693333333333214</c:v>
                </c:pt>
                <c:pt idx="22059">
                  <c:v>73.696666666666673</c:v>
                </c:pt>
                <c:pt idx="22060">
                  <c:v>73.7</c:v>
                </c:pt>
                <c:pt idx="22061">
                  <c:v>73.703333333333319</c:v>
                </c:pt>
                <c:pt idx="22062">
                  <c:v>73.706666666666663</c:v>
                </c:pt>
                <c:pt idx="22063">
                  <c:v>73.709999999999994</c:v>
                </c:pt>
                <c:pt idx="22064">
                  <c:v>73.713333333333338</c:v>
                </c:pt>
                <c:pt idx="22065">
                  <c:v>73.716666666666697</c:v>
                </c:pt>
                <c:pt idx="22066">
                  <c:v>73.72</c:v>
                </c:pt>
                <c:pt idx="22067">
                  <c:v>73.723333333333258</c:v>
                </c:pt>
                <c:pt idx="22068">
                  <c:v>73.726666666666674</c:v>
                </c:pt>
                <c:pt idx="22069">
                  <c:v>73.73</c:v>
                </c:pt>
                <c:pt idx="22070">
                  <c:v>73.733333333333249</c:v>
                </c:pt>
                <c:pt idx="22071">
                  <c:v>73.736666666666665</c:v>
                </c:pt>
                <c:pt idx="22072">
                  <c:v>73.739999999999995</c:v>
                </c:pt>
                <c:pt idx="22073">
                  <c:v>73.743333333333339</c:v>
                </c:pt>
                <c:pt idx="22074">
                  <c:v>73.746666666666727</c:v>
                </c:pt>
                <c:pt idx="22075">
                  <c:v>73.75</c:v>
                </c:pt>
                <c:pt idx="22076">
                  <c:v>73.753333333333288</c:v>
                </c:pt>
                <c:pt idx="22077">
                  <c:v>73.756666666666661</c:v>
                </c:pt>
                <c:pt idx="22078">
                  <c:v>73.760000000000005</c:v>
                </c:pt>
                <c:pt idx="22079">
                  <c:v>73.763333333333279</c:v>
                </c:pt>
                <c:pt idx="22080">
                  <c:v>73.766666666666666</c:v>
                </c:pt>
                <c:pt idx="22081">
                  <c:v>73.77</c:v>
                </c:pt>
                <c:pt idx="22082">
                  <c:v>73.773333333333184</c:v>
                </c:pt>
                <c:pt idx="22083">
                  <c:v>73.776666666666671</c:v>
                </c:pt>
                <c:pt idx="22084">
                  <c:v>73.78</c:v>
                </c:pt>
                <c:pt idx="22085">
                  <c:v>73.783333333333289</c:v>
                </c:pt>
                <c:pt idx="22086">
                  <c:v>73.786666666666662</c:v>
                </c:pt>
                <c:pt idx="22087">
                  <c:v>73.790000000000006</c:v>
                </c:pt>
                <c:pt idx="22088">
                  <c:v>73.793333333333308</c:v>
                </c:pt>
                <c:pt idx="22089">
                  <c:v>73.796666666666667</c:v>
                </c:pt>
                <c:pt idx="22090">
                  <c:v>73.8</c:v>
                </c:pt>
                <c:pt idx="22091">
                  <c:v>73.8033333333332</c:v>
                </c:pt>
                <c:pt idx="22092">
                  <c:v>73.806666666666672</c:v>
                </c:pt>
                <c:pt idx="22093">
                  <c:v>73.81</c:v>
                </c:pt>
                <c:pt idx="22094">
                  <c:v>73.813333333333318</c:v>
                </c:pt>
                <c:pt idx="22095">
                  <c:v>73.816666666666663</c:v>
                </c:pt>
                <c:pt idx="22096">
                  <c:v>73.819999999999993</c:v>
                </c:pt>
                <c:pt idx="22097">
                  <c:v>73.823333333333139</c:v>
                </c:pt>
                <c:pt idx="22098">
                  <c:v>73.826666666666668</c:v>
                </c:pt>
                <c:pt idx="22099">
                  <c:v>73.83</c:v>
                </c:pt>
                <c:pt idx="22100">
                  <c:v>73.833333333333258</c:v>
                </c:pt>
                <c:pt idx="22101">
                  <c:v>73.836666666666673</c:v>
                </c:pt>
                <c:pt idx="22102">
                  <c:v>73.84</c:v>
                </c:pt>
                <c:pt idx="22103">
                  <c:v>73.843333333333248</c:v>
                </c:pt>
                <c:pt idx="22104">
                  <c:v>73.846666666666664</c:v>
                </c:pt>
                <c:pt idx="22105">
                  <c:v>73.849999999999994</c:v>
                </c:pt>
                <c:pt idx="22106">
                  <c:v>73.853333333333168</c:v>
                </c:pt>
                <c:pt idx="22107">
                  <c:v>73.856666666666669</c:v>
                </c:pt>
                <c:pt idx="22108">
                  <c:v>73.86</c:v>
                </c:pt>
                <c:pt idx="22109">
                  <c:v>73.863333333333259</c:v>
                </c:pt>
                <c:pt idx="22110">
                  <c:v>73.86666666666666</c:v>
                </c:pt>
                <c:pt idx="22111">
                  <c:v>73.86999999999999</c:v>
                </c:pt>
                <c:pt idx="22112">
                  <c:v>73.873333333333136</c:v>
                </c:pt>
                <c:pt idx="22113">
                  <c:v>73.876666666666651</c:v>
                </c:pt>
                <c:pt idx="22114">
                  <c:v>73.88</c:v>
                </c:pt>
                <c:pt idx="22115">
                  <c:v>73.883333333333184</c:v>
                </c:pt>
                <c:pt idx="22116">
                  <c:v>73.88666666666667</c:v>
                </c:pt>
                <c:pt idx="22117">
                  <c:v>73.89</c:v>
                </c:pt>
                <c:pt idx="22118">
                  <c:v>73.893333333333288</c:v>
                </c:pt>
                <c:pt idx="22119">
                  <c:v>73.896666666666661</c:v>
                </c:pt>
                <c:pt idx="22120">
                  <c:v>73.900000000000006</c:v>
                </c:pt>
                <c:pt idx="22121">
                  <c:v>73.903333333333308</c:v>
                </c:pt>
                <c:pt idx="22122">
                  <c:v>73.906666666666666</c:v>
                </c:pt>
                <c:pt idx="22123">
                  <c:v>73.910000000000025</c:v>
                </c:pt>
                <c:pt idx="22124">
                  <c:v>73.913333333333313</c:v>
                </c:pt>
                <c:pt idx="22125">
                  <c:v>73.916666666666785</c:v>
                </c:pt>
                <c:pt idx="22126">
                  <c:v>73.92</c:v>
                </c:pt>
                <c:pt idx="22127">
                  <c:v>73.923333333333318</c:v>
                </c:pt>
                <c:pt idx="22128">
                  <c:v>73.926666666666662</c:v>
                </c:pt>
                <c:pt idx="22129">
                  <c:v>73.930000000000007</c:v>
                </c:pt>
                <c:pt idx="22130">
                  <c:v>73.933333333333309</c:v>
                </c:pt>
                <c:pt idx="22131">
                  <c:v>73.936666666666667</c:v>
                </c:pt>
                <c:pt idx="22132">
                  <c:v>73.940000000000026</c:v>
                </c:pt>
                <c:pt idx="22133">
                  <c:v>73.943333333333328</c:v>
                </c:pt>
                <c:pt idx="22134">
                  <c:v>73.9466666666668</c:v>
                </c:pt>
                <c:pt idx="22135">
                  <c:v>73.95</c:v>
                </c:pt>
                <c:pt idx="22136">
                  <c:v>73.953333333333319</c:v>
                </c:pt>
                <c:pt idx="22137">
                  <c:v>73.956666666666663</c:v>
                </c:pt>
                <c:pt idx="22138">
                  <c:v>73.959999999999994</c:v>
                </c:pt>
                <c:pt idx="22139">
                  <c:v>73.963333333333338</c:v>
                </c:pt>
                <c:pt idx="22140">
                  <c:v>73.966666666666697</c:v>
                </c:pt>
                <c:pt idx="22141">
                  <c:v>73.97</c:v>
                </c:pt>
                <c:pt idx="22142">
                  <c:v>73.973333333333258</c:v>
                </c:pt>
                <c:pt idx="22143">
                  <c:v>73.976666666666674</c:v>
                </c:pt>
                <c:pt idx="22144">
                  <c:v>73.98</c:v>
                </c:pt>
                <c:pt idx="22145">
                  <c:v>73.983333333333249</c:v>
                </c:pt>
                <c:pt idx="22146">
                  <c:v>73.986666666666665</c:v>
                </c:pt>
                <c:pt idx="22147">
                  <c:v>73.989999999999995</c:v>
                </c:pt>
                <c:pt idx="22148">
                  <c:v>73.993333333333339</c:v>
                </c:pt>
                <c:pt idx="22149">
                  <c:v>73.996666666666727</c:v>
                </c:pt>
                <c:pt idx="22150">
                  <c:v>74</c:v>
                </c:pt>
                <c:pt idx="22151">
                  <c:v>74.003333333333288</c:v>
                </c:pt>
                <c:pt idx="22152">
                  <c:v>74.006666666666661</c:v>
                </c:pt>
                <c:pt idx="22153">
                  <c:v>74.010000000000005</c:v>
                </c:pt>
                <c:pt idx="22154">
                  <c:v>74.013333333333279</c:v>
                </c:pt>
                <c:pt idx="22155">
                  <c:v>74.016666666666666</c:v>
                </c:pt>
                <c:pt idx="22156">
                  <c:v>74.02</c:v>
                </c:pt>
                <c:pt idx="22157">
                  <c:v>74.023333333333184</c:v>
                </c:pt>
                <c:pt idx="22158">
                  <c:v>74.026666666666671</c:v>
                </c:pt>
                <c:pt idx="22159">
                  <c:v>74.03</c:v>
                </c:pt>
                <c:pt idx="22160">
                  <c:v>74.033333333333289</c:v>
                </c:pt>
                <c:pt idx="22161">
                  <c:v>74.036666666666662</c:v>
                </c:pt>
                <c:pt idx="22162">
                  <c:v>74.040000000000006</c:v>
                </c:pt>
                <c:pt idx="22163">
                  <c:v>74.043333333333308</c:v>
                </c:pt>
                <c:pt idx="22164">
                  <c:v>74.046666666666667</c:v>
                </c:pt>
                <c:pt idx="22165">
                  <c:v>74.05</c:v>
                </c:pt>
                <c:pt idx="22166">
                  <c:v>74.0533333333332</c:v>
                </c:pt>
                <c:pt idx="22167">
                  <c:v>74.056666666666672</c:v>
                </c:pt>
                <c:pt idx="22168">
                  <c:v>74.06</c:v>
                </c:pt>
                <c:pt idx="22169">
                  <c:v>74.063333333333318</c:v>
                </c:pt>
                <c:pt idx="22170">
                  <c:v>74.066666666666663</c:v>
                </c:pt>
                <c:pt idx="22171">
                  <c:v>74.069999999999993</c:v>
                </c:pt>
                <c:pt idx="22172">
                  <c:v>74.073333333333139</c:v>
                </c:pt>
                <c:pt idx="22173">
                  <c:v>74.076666666666668</c:v>
                </c:pt>
                <c:pt idx="22174">
                  <c:v>74.08</c:v>
                </c:pt>
                <c:pt idx="22175">
                  <c:v>74.083333333333258</c:v>
                </c:pt>
                <c:pt idx="22176">
                  <c:v>74.086666666666673</c:v>
                </c:pt>
                <c:pt idx="22177">
                  <c:v>74.09</c:v>
                </c:pt>
                <c:pt idx="22178">
                  <c:v>74.093333333333248</c:v>
                </c:pt>
                <c:pt idx="22179">
                  <c:v>74.096666666666664</c:v>
                </c:pt>
                <c:pt idx="22180">
                  <c:v>74.099999999999994</c:v>
                </c:pt>
                <c:pt idx="22181">
                  <c:v>74.103333333333168</c:v>
                </c:pt>
                <c:pt idx="22182">
                  <c:v>74.106666666666669</c:v>
                </c:pt>
                <c:pt idx="22183">
                  <c:v>74.11</c:v>
                </c:pt>
                <c:pt idx="22184">
                  <c:v>74.113333333333259</c:v>
                </c:pt>
                <c:pt idx="22185">
                  <c:v>74.11666666666666</c:v>
                </c:pt>
                <c:pt idx="22186">
                  <c:v>74.11999999999999</c:v>
                </c:pt>
                <c:pt idx="22187">
                  <c:v>74.123333333333136</c:v>
                </c:pt>
                <c:pt idx="22188">
                  <c:v>74.126666666666651</c:v>
                </c:pt>
                <c:pt idx="22189">
                  <c:v>74.13</c:v>
                </c:pt>
                <c:pt idx="22190">
                  <c:v>74.133333333333184</c:v>
                </c:pt>
                <c:pt idx="22191">
                  <c:v>74.13666666666667</c:v>
                </c:pt>
                <c:pt idx="22192">
                  <c:v>74.14</c:v>
                </c:pt>
                <c:pt idx="22193">
                  <c:v>74.143333333333288</c:v>
                </c:pt>
                <c:pt idx="22194">
                  <c:v>74.146666666666661</c:v>
                </c:pt>
                <c:pt idx="22195">
                  <c:v>74.149999999999991</c:v>
                </c:pt>
                <c:pt idx="22196">
                  <c:v>74.153333333333137</c:v>
                </c:pt>
                <c:pt idx="22197">
                  <c:v>74.156666666666652</c:v>
                </c:pt>
                <c:pt idx="22198">
                  <c:v>74.16</c:v>
                </c:pt>
                <c:pt idx="22199">
                  <c:v>74.163333333333185</c:v>
                </c:pt>
                <c:pt idx="22200">
                  <c:v>74.166666666666671</c:v>
                </c:pt>
                <c:pt idx="22201">
                  <c:v>74.169999999999987</c:v>
                </c:pt>
                <c:pt idx="22202">
                  <c:v>74.173333333333119</c:v>
                </c:pt>
                <c:pt idx="22203">
                  <c:v>74.176666666666648</c:v>
                </c:pt>
                <c:pt idx="22204">
                  <c:v>74.179999999999978</c:v>
                </c:pt>
                <c:pt idx="22205">
                  <c:v>74.183333333333138</c:v>
                </c:pt>
                <c:pt idx="22206">
                  <c:v>74.186666666666653</c:v>
                </c:pt>
                <c:pt idx="22207">
                  <c:v>74.19</c:v>
                </c:pt>
                <c:pt idx="22208">
                  <c:v>74.193333333333214</c:v>
                </c:pt>
                <c:pt idx="22209">
                  <c:v>74.196666666666673</c:v>
                </c:pt>
                <c:pt idx="22210">
                  <c:v>74.2</c:v>
                </c:pt>
                <c:pt idx="22211">
                  <c:v>74.203333333333319</c:v>
                </c:pt>
                <c:pt idx="22212">
                  <c:v>74.206666666666663</c:v>
                </c:pt>
                <c:pt idx="22213">
                  <c:v>74.209999999999994</c:v>
                </c:pt>
                <c:pt idx="22214">
                  <c:v>74.213333333333338</c:v>
                </c:pt>
                <c:pt idx="22215">
                  <c:v>74.216666666666697</c:v>
                </c:pt>
                <c:pt idx="22216">
                  <c:v>74.22</c:v>
                </c:pt>
                <c:pt idx="22217">
                  <c:v>74.223333333333258</c:v>
                </c:pt>
                <c:pt idx="22218">
                  <c:v>74.226666666666674</c:v>
                </c:pt>
                <c:pt idx="22219">
                  <c:v>74.23</c:v>
                </c:pt>
                <c:pt idx="22220">
                  <c:v>74.233333333333249</c:v>
                </c:pt>
                <c:pt idx="22221">
                  <c:v>74.236666666666665</c:v>
                </c:pt>
                <c:pt idx="22222">
                  <c:v>74.239999999999995</c:v>
                </c:pt>
                <c:pt idx="22223">
                  <c:v>74.243333333333339</c:v>
                </c:pt>
                <c:pt idx="22224">
                  <c:v>74.246666666666727</c:v>
                </c:pt>
                <c:pt idx="22225">
                  <c:v>74.25</c:v>
                </c:pt>
                <c:pt idx="22226">
                  <c:v>74.253333333333288</c:v>
                </c:pt>
                <c:pt idx="22227">
                  <c:v>74.256666666666661</c:v>
                </c:pt>
                <c:pt idx="22228">
                  <c:v>74.260000000000005</c:v>
                </c:pt>
                <c:pt idx="22229">
                  <c:v>74.263333333333279</c:v>
                </c:pt>
                <c:pt idx="22230">
                  <c:v>74.266666666666666</c:v>
                </c:pt>
                <c:pt idx="22231">
                  <c:v>74.27</c:v>
                </c:pt>
                <c:pt idx="22232">
                  <c:v>74.273333333333184</c:v>
                </c:pt>
                <c:pt idx="22233">
                  <c:v>74.276666666666671</c:v>
                </c:pt>
                <c:pt idx="22234">
                  <c:v>74.28</c:v>
                </c:pt>
                <c:pt idx="22235">
                  <c:v>74.283333333333289</c:v>
                </c:pt>
                <c:pt idx="22236">
                  <c:v>74.286666666666662</c:v>
                </c:pt>
                <c:pt idx="22237">
                  <c:v>74.290000000000006</c:v>
                </c:pt>
                <c:pt idx="22238">
                  <c:v>74.293333333333308</c:v>
                </c:pt>
                <c:pt idx="22239">
                  <c:v>74.296666666666667</c:v>
                </c:pt>
                <c:pt idx="22240">
                  <c:v>74.3</c:v>
                </c:pt>
                <c:pt idx="22241">
                  <c:v>74.3033333333332</c:v>
                </c:pt>
                <c:pt idx="22242">
                  <c:v>74.306666666666672</c:v>
                </c:pt>
                <c:pt idx="22243">
                  <c:v>74.31</c:v>
                </c:pt>
                <c:pt idx="22244">
                  <c:v>74.313333333333318</c:v>
                </c:pt>
                <c:pt idx="22245">
                  <c:v>74.316666666666663</c:v>
                </c:pt>
                <c:pt idx="22246">
                  <c:v>74.319999999999993</c:v>
                </c:pt>
                <c:pt idx="22247">
                  <c:v>74.323333333333139</c:v>
                </c:pt>
                <c:pt idx="22248">
                  <c:v>74.326666666666668</c:v>
                </c:pt>
                <c:pt idx="22249">
                  <c:v>74.33</c:v>
                </c:pt>
                <c:pt idx="22250">
                  <c:v>74.333333333333258</c:v>
                </c:pt>
                <c:pt idx="22251">
                  <c:v>74.336666666666673</c:v>
                </c:pt>
                <c:pt idx="22252">
                  <c:v>74.34</c:v>
                </c:pt>
                <c:pt idx="22253">
                  <c:v>74.343333333333248</c:v>
                </c:pt>
                <c:pt idx="22254">
                  <c:v>74.346666666666664</c:v>
                </c:pt>
                <c:pt idx="22255">
                  <c:v>74.349999999999994</c:v>
                </c:pt>
                <c:pt idx="22256">
                  <c:v>74.353333333333168</c:v>
                </c:pt>
                <c:pt idx="22257">
                  <c:v>74.356666666666669</c:v>
                </c:pt>
                <c:pt idx="22258">
                  <c:v>74.36</c:v>
                </c:pt>
                <c:pt idx="22259">
                  <c:v>74.363333333333259</c:v>
                </c:pt>
                <c:pt idx="22260">
                  <c:v>74.36666666666666</c:v>
                </c:pt>
                <c:pt idx="22261">
                  <c:v>74.36999999999999</c:v>
                </c:pt>
                <c:pt idx="22262">
                  <c:v>74.373333333333136</c:v>
                </c:pt>
                <c:pt idx="22263">
                  <c:v>74.376666666666651</c:v>
                </c:pt>
                <c:pt idx="22264">
                  <c:v>74.38</c:v>
                </c:pt>
                <c:pt idx="22265">
                  <c:v>74.383333333333184</c:v>
                </c:pt>
                <c:pt idx="22266">
                  <c:v>74.38666666666667</c:v>
                </c:pt>
                <c:pt idx="22267">
                  <c:v>74.39</c:v>
                </c:pt>
                <c:pt idx="22268">
                  <c:v>74.393333333333288</c:v>
                </c:pt>
                <c:pt idx="22269">
                  <c:v>74.396666666666661</c:v>
                </c:pt>
                <c:pt idx="22270">
                  <c:v>74.400000000000006</c:v>
                </c:pt>
                <c:pt idx="22271">
                  <c:v>74.403333333333308</c:v>
                </c:pt>
                <c:pt idx="22272">
                  <c:v>74.406666666666666</c:v>
                </c:pt>
                <c:pt idx="22273">
                  <c:v>74.410000000000025</c:v>
                </c:pt>
                <c:pt idx="22274">
                  <c:v>74.413333333333313</c:v>
                </c:pt>
                <c:pt idx="22275">
                  <c:v>74.416666666666785</c:v>
                </c:pt>
                <c:pt idx="22276">
                  <c:v>74.42</c:v>
                </c:pt>
                <c:pt idx="22277">
                  <c:v>74.423333333333318</c:v>
                </c:pt>
                <c:pt idx="22278">
                  <c:v>74.426666666666662</c:v>
                </c:pt>
                <c:pt idx="22279">
                  <c:v>74.430000000000007</c:v>
                </c:pt>
                <c:pt idx="22280">
                  <c:v>74.433333333333309</c:v>
                </c:pt>
                <c:pt idx="22281">
                  <c:v>74.436666666666667</c:v>
                </c:pt>
                <c:pt idx="22282">
                  <c:v>74.440000000000026</c:v>
                </c:pt>
                <c:pt idx="22283">
                  <c:v>74.443333333333328</c:v>
                </c:pt>
                <c:pt idx="22284">
                  <c:v>74.4466666666668</c:v>
                </c:pt>
                <c:pt idx="22285">
                  <c:v>74.45</c:v>
                </c:pt>
                <c:pt idx="22286">
                  <c:v>74.453333333333319</c:v>
                </c:pt>
                <c:pt idx="22287">
                  <c:v>74.456666666666663</c:v>
                </c:pt>
                <c:pt idx="22288">
                  <c:v>74.459999999999994</c:v>
                </c:pt>
                <c:pt idx="22289">
                  <c:v>74.463333333333338</c:v>
                </c:pt>
                <c:pt idx="22290">
                  <c:v>74.466666666666697</c:v>
                </c:pt>
                <c:pt idx="22291">
                  <c:v>74.47</c:v>
                </c:pt>
                <c:pt idx="22292">
                  <c:v>74.473333333333258</c:v>
                </c:pt>
                <c:pt idx="22293">
                  <c:v>74.476666666666674</c:v>
                </c:pt>
                <c:pt idx="22294">
                  <c:v>74.48</c:v>
                </c:pt>
                <c:pt idx="22295">
                  <c:v>74.483333333333249</c:v>
                </c:pt>
                <c:pt idx="22296">
                  <c:v>74.486666666666665</c:v>
                </c:pt>
                <c:pt idx="22297">
                  <c:v>74.489999999999995</c:v>
                </c:pt>
                <c:pt idx="22298">
                  <c:v>74.493333333333339</c:v>
                </c:pt>
                <c:pt idx="22299">
                  <c:v>74.496666666666727</c:v>
                </c:pt>
                <c:pt idx="22300">
                  <c:v>74.5</c:v>
                </c:pt>
                <c:pt idx="22301">
                  <c:v>74.503333333333288</c:v>
                </c:pt>
                <c:pt idx="22302">
                  <c:v>74.506666666666661</c:v>
                </c:pt>
                <c:pt idx="22303">
                  <c:v>74.510000000000005</c:v>
                </c:pt>
                <c:pt idx="22304">
                  <c:v>74.513333333333279</c:v>
                </c:pt>
                <c:pt idx="22305">
                  <c:v>74.516666666666666</c:v>
                </c:pt>
                <c:pt idx="22306">
                  <c:v>74.52</c:v>
                </c:pt>
                <c:pt idx="22307">
                  <c:v>74.523333333333184</c:v>
                </c:pt>
                <c:pt idx="22308">
                  <c:v>74.526666666666671</c:v>
                </c:pt>
                <c:pt idx="22309">
                  <c:v>74.53</c:v>
                </c:pt>
                <c:pt idx="22310">
                  <c:v>74.533333333333289</c:v>
                </c:pt>
                <c:pt idx="22311">
                  <c:v>74.536666666666662</c:v>
                </c:pt>
                <c:pt idx="22312">
                  <c:v>74.540000000000006</c:v>
                </c:pt>
                <c:pt idx="22313">
                  <c:v>74.543333333333308</c:v>
                </c:pt>
                <c:pt idx="22314">
                  <c:v>74.546666666666667</c:v>
                </c:pt>
                <c:pt idx="22315">
                  <c:v>74.55</c:v>
                </c:pt>
                <c:pt idx="22316">
                  <c:v>74.5533333333332</c:v>
                </c:pt>
                <c:pt idx="22317">
                  <c:v>74.556666666666672</c:v>
                </c:pt>
                <c:pt idx="22318">
                  <c:v>74.56</c:v>
                </c:pt>
                <c:pt idx="22319">
                  <c:v>74.563333333333318</c:v>
                </c:pt>
                <c:pt idx="22320">
                  <c:v>74.566666666666663</c:v>
                </c:pt>
                <c:pt idx="22321">
                  <c:v>74.569999999999993</c:v>
                </c:pt>
                <c:pt idx="22322">
                  <c:v>74.573333333333139</c:v>
                </c:pt>
                <c:pt idx="22323">
                  <c:v>74.576666666666668</c:v>
                </c:pt>
                <c:pt idx="22324">
                  <c:v>74.58</c:v>
                </c:pt>
                <c:pt idx="22325">
                  <c:v>74.583333333333258</c:v>
                </c:pt>
                <c:pt idx="22326">
                  <c:v>74.586666666666673</c:v>
                </c:pt>
                <c:pt idx="22327">
                  <c:v>74.59</c:v>
                </c:pt>
                <c:pt idx="22328">
                  <c:v>74.593333333333248</c:v>
                </c:pt>
                <c:pt idx="22329">
                  <c:v>74.596666666666664</c:v>
                </c:pt>
                <c:pt idx="22330">
                  <c:v>74.599999999999994</c:v>
                </c:pt>
                <c:pt idx="22331">
                  <c:v>74.603333333333168</c:v>
                </c:pt>
                <c:pt idx="22332">
                  <c:v>74.606666666666669</c:v>
                </c:pt>
                <c:pt idx="22333">
                  <c:v>74.61</c:v>
                </c:pt>
                <c:pt idx="22334">
                  <c:v>74.613333333333259</c:v>
                </c:pt>
                <c:pt idx="22335">
                  <c:v>74.61666666666666</c:v>
                </c:pt>
                <c:pt idx="22336">
                  <c:v>74.61999999999999</c:v>
                </c:pt>
                <c:pt idx="22337">
                  <c:v>74.623333333333136</c:v>
                </c:pt>
                <c:pt idx="22338">
                  <c:v>74.626666666666651</c:v>
                </c:pt>
                <c:pt idx="22339">
                  <c:v>74.63</c:v>
                </c:pt>
                <c:pt idx="22340">
                  <c:v>74.633333333333184</c:v>
                </c:pt>
                <c:pt idx="22341">
                  <c:v>74.63666666666667</c:v>
                </c:pt>
                <c:pt idx="22342">
                  <c:v>74.64</c:v>
                </c:pt>
                <c:pt idx="22343">
                  <c:v>74.643333333333288</c:v>
                </c:pt>
                <c:pt idx="22344">
                  <c:v>74.646666666666661</c:v>
                </c:pt>
                <c:pt idx="22345">
                  <c:v>74.649999999999991</c:v>
                </c:pt>
                <c:pt idx="22346">
                  <c:v>74.653333333333137</c:v>
                </c:pt>
                <c:pt idx="22347">
                  <c:v>74.656666666666652</c:v>
                </c:pt>
                <c:pt idx="22348">
                  <c:v>74.66</c:v>
                </c:pt>
                <c:pt idx="22349">
                  <c:v>74.663333333333185</c:v>
                </c:pt>
                <c:pt idx="22350">
                  <c:v>74.666666666666671</c:v>
                </c:pt>
                <c:pt idx="22351">
                  <c:v>74.669999999999987</c:v>
                </c:pt>
                <c:pt idx="22352">
                  <c:v>74.673333333333119</c:v>
                </c:pt>
                <c:pt idx="22353">
                  <c:v>74.676666666666648</c:v>
                </c:pt>
                <c:pt idx="22354">
                  <c:v>74.679999999999978</c:v>
                </c:pt>
                <c:pt idx="22355">
                  <c:v>74.683333333333138</c:v>
                </c:pt>
                <c:pt idx="22356">
                  <c:v>74.686666666666653</c:v>
                </c:pt>
                <c:pt idx="22357">
                  <c:v>74.69</c:v>
                </c:pt>
                <c:pt idx="22358">
                  <c:v>74.693333333333214</c:v>
                </c:pt>
                <c:pt idx="22359">
                  <c:v>74.696666666666673</c:v>
                </c:pt>
                <c:pt idx="22360">
                  <c:v>74.7</c:v>
                </c:pt>
                <c:pt idx="22361">
                  <c:v>74.703333333333319</c:v>
                </c:pt>
                <c:pt idx="22362">
                  <c:v>74.706666666666663</c:v>
                </c:pt>
                <c:pt idx="22363">
                  <c:v>74.709999999999994</c:v>
                </c:pt>
                <c:pt idx="22364">
                  <c:v>74.713333333333338</c:v>
                </c:pt>
                <c:pt idx="22365">
                  <c:v>74.716666666666697</c:v>
                </c:pt>
                <c:pt idx="22366">
                  <c:v>74.72</c:v>
                </c:pt>
                <c:pt idx="22367">
                  <c:v>74.723333333333258</c:v>
                </c:pt>
                <c:pt idx="22368">
                  <c:v>74.726666666666674</c:v>
                </c:pt>
                <c:pt idx="22369">
                  <c:v>74.73</c:v>
                </c:pt>
                <c:pt idx="22370">
                  <c:v>74.733333333333249</c:v>
                </c:pt>
                <c:pt idx="22371">
                  <c:v>74.736666666666665</c:v>
                </c:pt>
                <c:pt idx="22372">
                  <c:v>74.739999999999995</c:v>
                </c:pt>
                <c:pt idx="22373">
                  <c:v>74.743333333333339</c:v>
                </c:pt>
                <c:pt idx="22374">
                  <c:v>74.746666666666727</c:v>
                </c:pt>
                <c:pt idx="22375">
                  <c:v>74.75</c:v>
                </c:pt>
                <c:pt idx="22376">
                  <c:v>74.753333333333288</c:v>
                </c:pt>
                <c:pt idx="22377">
                  <c:v>74.756666666666661</c:v>
                </c:pt>
                <c:pt idx="22378">
                  <c:v>74.760000000000005</c:v>
                </c:pt>
                <c:pt idx="22379">
                  <c:v>74.763333333333279</c:v>
                </c:pt>
                <c:pt idx="22380">
                  <c:v>74.766666666666666</c:v>
                </c:pt>
                <c:pt idx="22381">
                  <c:v>74.77</c:v>
                </c:pt>
                <c:pt idx="22382">
                  <c:v>74.773333333333184</c:v>
                </c:pt>
                <c:pt idx="22383">
                  <c:v>74.776666666666671</c:v>
                </c:pt>
                <c:pt idx="22384">
                  <c:v>74.78</c:v>
                </c:pt>
                <c:pt idx="22385">
                  <c:v>74.783333333333289</c:v>
                </c:pt>
                <c:pt idx="22386">
                  <c:v>74.786666666666662</c:v>
                </c:pt>
                <c:pt idx="22387">
                  <c:v>74.790000000000006</c:v>
                </c:pt>
                <c:pt idx="22388">
                  <c:v>74.793333333333308</c:v>
                </c:pt>
                <c:pt idx="22389">
                  <c:v>74.796666666666667</c:v>
                </c:pt>
                <c:pt idx="22390">
                  <c:v>74.8</c:v>
                </c:pt>
                <c:pt idx="22391">
                  <c:v>74.8033333333332</c:v>
                </c:pt>
                <c:pt idx="22392">
                  <c:v>74.806666666666672</c:v>
                </c:pt>
                <c:pt idx="22393">
                  <c:v>74.81</c:v>
                </c:pt>
                <c:pt idx="22394">
                  <c:v>74.813333333333318</c:v>
                </c:pt>
                <c:pt idx="22395">
                  <c:v>74.816666666666663</c:v>
                </c:pt>
                <c:pt idx="22396">
                  <c:v>74.819999999999993</c:v>
                </c:pt>
                <c:pt idx="22397">
                  <c:v>74.823333333333139</c:v>
                </c:pt>
                <c:pt idx="22398">
                  <c:v>74.826666666666668</c:v>
                </c:pt>
                <c:pt idx="22399">
                  <c:v>74.83</c:v>
                </c:pt>
                <c:pt idx="22400">
                  <c:v>74.833333333333258</c:v>
                </c:pt>
                <c:pt idx="22401">
                  <c:v>74.836666666666673</c:v>
                </c:pt>
                <c:pt idx="22402">
                  <c:v>74.84</c:v>
                </c:pt>
                <c:pt idx="22403">
                  <c:v>74.843333333333248</c:v>
                </c:pt>
                <c:pt idx="22404">
                  <c:v>74.846666666666664</c:v>
                </c:pt>
                <c:pt idx="22405">
                  <c:v>74.849999999999994</c:v>
                </c:pt>
                <c:pt idx="22406">
                  <c:v>74.853333333333168</c:v>
                </c:pt>
                <c:pt idx="22407">
                  <c:v>74.856666666666669</c:v>
                </c:pt>
                <c:pt idx="22408">
                  <c:v>74.86</c:v>
                </c:pt>
                <c:pt idx="22409">
                  <c:v>74.863333333333259</c:v>
                </c:pt>
                <c:pt idx="22410">
                  <c:v>74.86666666666666</c:v>
                </c:pt>
                <c:pt idx="22411">
                  <c:v>74.86999999999999</c:v>
                </c:pt>
                <c:pt idx="22412">
                  <c:v>74.873333333333136</c:v>
                </c:pt>
                <c:pt idx="22413">
                  <c:v>74.876666666666651</c:v>
                </c:pt>
                <c:pt idx="22414">
                  <c:v>74.88</c:v>
                </c:pt>
                <c:pt idx="22415">
                  <c:v>74.883333333333184</c:v>
                </c:pt>
                <c:pt idx="22416">
                  <c:v>74.88666666666667</c:v>
                </c:pt>
                <c:pt idx="22417">
                  <c:v>74.89</c:v>
                </c:pt>
                <c:pt idx="22418">
                  <c:v>74.893333333333288</c:v>
                </c:pt>
                <c:pt idx="22419">
                  <c:v>74.896666666666661</c:v>
                </c:pt>
                <c:pt idx="22420">
                  <c:v>74.900000000000006</c:v>
                </c:pt>
                <c:pt idx="22421">
                  <c:v>74.903333333333308</c:v>
                </c:pt>
                <c:pt idx="22422">
                  <c:v>74.906666666666666</c:v>
                </c:pt>
                <c:pt idx="22423">
                  <c:v>74.910000000000025</c:v>
                </c:pt>
                <c:pt idx="22424">
                  <c:v>74.913333333333313</c:v>
                </c:pt>
                <c:pt idx="22425">
                  <c:v>74.916666666666785</c:v>
                </c:pt>
                <c:pt idx="22426">
                  <c:v>74.92</c:v>
                </c:pt>
                <c:pt idx="22427">
                  <c:v>74.923333333333318</c:v>
                </c:pt>
                <c:pt idx="22428">
                  <c:v>74.926666666666662</c:v>
                </c:pt>
                <c:pt idx="22429">
                  <c:v>74.930000000000007</c:v>
                </c:pt>
                <c:pt idx="22430">
                  <c:v>74.933333333333309</c:v>
                </c:pt>
                <c:pt idx="22431">
                  <c:v>74.936666666666667</c:v>
                </c:pt>
                <c:pt idx="22432">
                  <c:v>74.940000000000026</c:v>
                </c:pt>
                <c:pt idx="22433">
                  <c:v>74.943333333333328</c:v>
                </c:pt>
                <c:pt idx="22434">
                  <c:v>74.9466666666668</c:v>
                </c:pt>
                <c:pt idx="22435">
                  <c:v>74.95</c:v>
                </c:pt>
                <c:pt idx="22436">
                  <c:v>74.953333333333319</c:v>
                </c:pt>
                <c:pt idx="22437">
                  <c:v>74.956666666666663</c:v>
                </c:pt>
                <c:pt idx="22438">
                  <c:v>74.959999999999994</c:v>
                </c:pt>
                <c:pt idx="22439">
                  <c:v>74.963333333333338</c:v>
                </c:pt>
                <c:pt idx="22440">
                  <c:v>74.966666666666697</c:v>
                </c:pt>
                <c:pt idx="22441">
                  <c:v>74.97</c:v>
                </c:pt>
                <c:pt idx="22442">
                  <c:v>74.973333333333258</c:v>
                </c:pt>
                <c:pt idx="22443">
                  <c:v>74.976666666666674</c:v>
                </c:pt>
                <c:pt idx="22444">
                  <c:v>74.98</c:v>
                </c:pt>
                <c:pt idx="22445">
                  <c:v>74.983333333333249</c:v>
                </c:pt>
                <c:pt idx="22446">
                  <c:v>74.986666666666665</c:v>
                </c:pt>
                <c:pt idx="22447">
                  <c:v>74.989999999999995</c:v>
                </c:pt>
                <c:pt idx="22448">
                  <c:v>74.993333333333339</c:v>
                </c:pt>
                <c:pt idx="22449">
                  <c:v>74.996666666666727</c:v>
                </c:pt>
                <c:pt idx="22450">
                  <c:v>75</c:v>
                </c:pt>
                <c:pt idx="22451">
                  <c:v>75.003333333333288</c:v>
                </c:pt>
                <c:pt idx="22452">
                  <c:v>75.006666666666661</c:v>
                </c:pt>
                <c:pt idx="22453">
                  <c:v>75.010000000000005</c:v>
                </c:pt>
                <c:pt idx="22454">
                  <c:v>75.013333333333279</c:v>
                </c:pt>
                <c:pt idx="22455">
                  <c:v>75.016666666666666</c:v>
                </c:pt>
                <c:pt idx="22456">
                  <c:v>75.02</c:v>
                </c:pt>
                <c:pt idx="22457">
                  <c:v>75.023333333333184</c:v>
                </c:pt>
                <c:pt idx="22458">
                  <c:v>75.026666666666671</c:v>
                </c:pt>
                <c:pt idx="22459">
                  <c:v>75.03</c:v>
                </c:pt>
                <c:pt idx="22460">
                  <c:v>75.033333333333289</c:v>
                </c:pt>
                <c:pt idx="22461">
                  <c:v>75.036666666666662</c:v>
                </c:pt>
                <c:pt idx="22462">
                  <c:v>75.040000000000006</c:v>
                </c:pt>
                <c:pt idx="22463">
                  <c:v>75.043333333333308</c:v>
                </c:pt>
                <c:pt idx="22464">
                  <c:v>75.046666666666667</c:v>
                </c:pt>
                <c:pt idx="22465">
                  <c:v>75.05</c:v>
                </c:pt>
                <c:pt idx="22466">
                  <c:v>75.0533333333332</c:v>
                </c:pt>
                <c:pt idx="22467">
                  <c:v>75.056666666666672</c:v>
                </c:pt>
                <c:pt idx="22468">
                  <c:v>75.06</c:v>
                </c:pt>
                <c:pt idx="22469">
                  <c:v>75.063333333333318</c:v>
                </c:pt>
                <c:pt idx="22470">
                  <c:v>75.066666666666663</c:v>
                </c:pt>
                <c:pt idx="22471">
                  <c:v>75.069999999999993</c:v>
                </c:pt>
                <c:pt idx="22472">
                  <c:v>75.073333333333139</c:v>
                </c:pt>
                <c:pt idx="22473">
                  <c:v>75.076666666666668</c:v>
                </c:pt>
                <c:pt idx="22474">
                  <c:v>75.08</c:v>
                </c:pt>
                <c:pt idx="22475">
                  <c:v>75.083333333333258</c:v>
                </c:pt>
                <c:pt idx="22476">
                  <c:v>75.086666666666673</c:v>
                </c:pt>
                <c:pt idx="22477">
                  <c:v>75.09</c:v>
                </c:pt>
                <c:pt idx="22478">
                  <c:v>75.093333333333248</c:v>
                </c:pt>
                <c:pt idx="22479">
                  <c:v>75.096666666666664</c:v>
                </c:pt>
                <c:pt idx="22480">
                  <c:v>75.099999999999994</c:v>
                </c:pt>
                <c:pt idx="22481">
                  <c:v>75.103333333333168</c:v>
                </c:pt>
                <c:pt idx="22482">
                  <c:v>75.106666666666669</c:v>
                </c:pt>
                <c:pt idx="22483">
                  <c:v>75.11</c:v>
                </c:pt>
                <c:pt idx="22484">
                  <c:v>75.113333333333259</c:v>
                </c:pt>
                <c:pt idx="22485">
                  <c:v>75.11666666666666</c:v>
                </c:pt>
                <c:pt idx="22486">
                  <c:v>75.11999999999999</c:v>
                </c:pt>
                <c:pt idx="22487">
                  <c:v>75.123333333333136</c:v>
                </c:pt>
                <c:pt idx="22488">
                  <c:v>75.126666666666651</c:v>
                </c:pt>
                <c:pt idx="22489">
                  <c:v>75.13</c:v>
                </c:pt>
                <c:pt idx="22490">
                  <c:v>75.133333333333184</c:v>
                </c:pt>
                <c:pt idx="22491">
                  <c:v>75.13666666666667</c:v>
                </c:pt>
                <c:pt idx="22492">
                  <c:v>75.14</c:v>
                </c:pt>
                <c:pt idx="22493">
                  <c:v>75.143333333333288</c:v>
                </c:pt>
                <c:pt idx="22494">
                  <c:v>75.146666666666661</c:v>
                </c:pt>
                <c:pt idx="22495">
                  <c:v>75.149999999999991</c:v>
                </c:pt>
                <c:pt idx="22496">
                  <c:v>75.153333333333137</c:v>
                </c:pt>
                <c:pt idx="22497">
                  <c:v>75.156666666666652</c:v>
                </c:pt>
                <c:pt idx="22498">
                  <c:v>75.16</c:v>
                </c:pt>
                <c:pt idx="22499">
                  <c:v>75.163333333333185</c:v>
                </c:pt>
                <c:pt idx="22500">
                  <c:v>75.166666666666671</c:v>
                </c:pt>
                <c:pt idx="22501">
                  <c:v>75.169999999999987</c:v>
                </c:pt>
                <c:pt idx="22502">
                  <c:v>75.173333333333119</c:v>
                </c:pt>
                <c:pt idx="22503">
                  <c:v>75.176666666666648</c:v>
                </c:pt>
                <c:pt idx="22504">
                  <c:v>75.179999999999978</c:v>
                </c:pt>
                <c:pt idx="22505">
                  <c:v>75.183333333333138</c:v>
                </c:pt>
                <c:pt idx="22506">
                  <c:v>75.186666666666653</c:v>
                </c:pt>
                <c:pt idx="22507">
                  <c:v>75.19</c:v>
                </c:pt>
                <c:pt idx="22508">
                  <c:v>75.193333333333214</c:v>
                </c:pt>
                <c:pt idx="22509">
                  <c:v>75.196666666666673</c:v>
                </c:pt>
                <c:pt idx="22510">
                  <c:v>75.2</c:v>
                </c:pt>
                <c:pt idx="22511">
                  <c:v>75.203333333333319</c:v>
                </c:pt>
                <c:pt idx="22512">
                  <c:v>75.206666666666663</c:v>
                </c:pt>
                <c:pt idx="22513">
                  <c:v>75.209999999999994</c:v>
                </c:pt>
                <c:pt idx="22514">
                  <c:v>75.213333333333338</c:v>
                </c:pt>
                <c:pt idx="22515">
                  <c:v>75.216666666666697</c:v>
                </c:pt>
                <c:pt idx="22516">
                  <c:v>75.22</c:v>
                </c:pt>
                <c:pt idx="22517">
                  <c:v>75.223333333333258</c:v>
                </c:pt>
                <c:pt idx="22518">
                  <c:v>75.226666666666674</c:v>
                </c:pt>
                <c:pt idx="22519">
                  <c:v>75.23</c:v>
                </c:pt>
                <c:pt idx="22520">
                  <c:v>75.233333333333249</c:v>
                </c:pt>
                <c:pt idx="22521">
                  <c:v>75.236666666666665</c:v>
                </c:pt>
                <c:pt idx="22522">
                  <c:v>75.239999999999995</c:v>
                </c:pt>
                <c:pt idx="22523">
                  <c:v>75.243333333333339</c:v>
                </c:pt>
                <c:pt idx="22524">
                  <c:v>75.246666666666727</c:v>
                </c:pt>
                <c:pt idx="22525">
                  <c:v>75.25</c:v>
                </c:pt>
                <c:pt idx="22526">
                  <c:v>75.253333333333288</c:v>
                </c:pt>
                <c:pt idx="22527">
                  <c:v>75.256666666666661</c:v>
                </c:pt>
                <c:pt idx="22528">
                  <c:v>75.260000000000005</c:v>
                </c:pt>
                <c:pt idx="22529">
                  <c:v>75.263333333333279</c:v>
                </c:pt>
                <c:pt idx="22530">
                  <c:v>75.266666666666666</c:v>
                </c:pt>
                <c:pt idx="22531">
                  <c:v>75.27</c:v>
                </c:pt>
                <c:pt idx="22532">
                  <c:v>75.273333333333184</c:v>
                </c:pt>
                <c:pt idx="22533">
                  <c:v>75.276666666666671</c:v>
                </c:pt>
                <c:pt idx="22534">
                  <c:v>75.28</c:v>
                </c:pt>
                <c:pt idx="22535">
                  <c:v>75.283333333333289</c:v>
                </c:pt>
                <c:pt idx="22536">
                  <c:v>75.286666666666662</c:v>
                </c:pt>
                <c:pt idx="22537">
                  <c:v>75.290000000000006</c:v>
                </c:pt>
                <c:pt idx="22538">
                  <c:v>75.293333333333308</c:v>
                </c:pt>
                <c:pt idx="22539">
                  <c:v>75.296666666666667</c:v>
                </c:pt>
                <c:pt idx="22540">
                  <c:v>75.3</c:v>
                </c:pt>
                <c:pt idx="22541">
                  <c:v>75.3033333333332</c:v>
                </c:pt>
                <c:pt idx="22542">
                  <c:v>75.306666666666672</c:v>
                </c:pt>
                <c:pt idx="22543">
                  <c:v>75.31</c:v>
                </c:pt>
                <c:pt idx="22544">
                  <c:v>75.313333333333318</c:v>
                </c:pt>
                <c:pt idx="22545">
                  <c:v>75.316666666666663</c:v>
                </c:pt>
                <c:pt idx="22546">
                  <c:v>75.319999999999993</c:v>
                </c:pt>
                <c:pt idx="22547">
                  <c:v>75.323333333333139</c:v>
                </c:pt>
                <c:pt idx="22548">
                  <c:v>75.326666666666668</c:v>
                </c:pt>
                <c:pt idx="22549">
                  <c:v>75.33</c:v>
                </c:pt>
                <c:pt idx="22550">
                  <c:v>75.333333333333258</c:v>
                </c:pt>
                <c:pt idx="22551">
                  <c:v>75.336666666666673</c:v>
                </c:pt>
                <c:pt idx="22552">
                  <c:v>75.34</c:v>
                </c:pt>
                <c:pt idx="22553">
                  <c:v>75.343333333333248</c:v>
                </c:pt>
                <c:pt idx="22554">
                  <c:v>75.346666666666664</c:v>
                </c:pt>
                <c:pt idx="22555">
                  <c:v>75.349999999999994</c:v>
                </c:pt>
                <c:pt idx="22556">
                  <c:v>75.353333333333168</c:v>
                </c:pt>
                <c:pt idx="22557">
                  <c:v>75.356666666666669</c:v>
                </c:pt>
                <c:pt idx="22558">
                  <c:v>75.36</c:v>
                </c:pt>
                <c:pt idx="22559">
                  <c:v>75.363333333333259</c:v>
                </c:pt>
                <c:pt idx="22560">
                  <c:v>75.36666666666666</c:v>
                </c:pt>
                <c:pt idx="22561">
                  <c:v>75.36999999999999</c:v>
                </c:pt>
                <c:pt idx="22562">
                  <c:v>75.373333333333136</c:v>
                </c:pt>
                <c:pt idx="22563">
                  <c:v>75.376666666666651</c:v>
                </c:pt>
                <c:pt idx="22564">
                  <c:v>75.38</c:v>
                </c:pt>
                <c:pt idx="22565">
                  <c:v>75.383333333333184</c:v>
                </c:pt>
                <c:pt idx="22566">
                  <c:v>75.38666666666667</c:v>
                </c:pt>
                <c:pt idx="22567">
                  <c:v>75.39</c:v>
                </c:pt>
                <c:pt idx="22568">
                  <c:v>75.393333333333288</c:v>
                </c:pt>
                <c:pt idx="22569">
                  <c:v>75.396666666666661</c:v>
                </c:pt>
                <c:pt idx="22570">
                  <c:v>75.400000000000006</c:v>
                </c:pt>
                <c:pt idx="22571">
                  <c:v>75.403333333333308</c:v>
                </c:pt>
                <c:pt idx="22572">
                  <c:v>75.406666666666666</c:v>
                </c:pt>
                <c:pt idx="22573">
                  <c:v>75.410000000000025</c:v>
                </c:pt>
                <c:pt idx="22574">
                  <c:v>75.413333333333313</c:v>
                </c:pt>
                <c:pt idx="22575">
                  <c:v>75.416666666666785</c:v>
                </c:pt>
                <c:pt idx="22576">
                  <c:v>75.42</c:v>
                </c:pt>
                <c:pt idx="22577">
                  <c:v>75.423333333333318</c:v>
                </c:pt>
                <c:pt idx="22578">
                  <c:v>75.426666666666662</c:v>
                </c:pt>
                <c:pt idx="22579">
                  <c:v>75.430000000000007</c:v>
                </c:pt>
                <c:pt idx="22580">
                  <c:v>75.433333333333309</c:v>
                </c:pt>
                <c:pt idx="22581">
                  <c:v>75.436666666666667</c:v>
                </c:pt>
                <c:pt idx="22582">
                  <c:v>75.440000000000026</c:v>
                </c:pt>
                <c:pt idx="22583">
                  <c:v>75.443333333333328</c:v>
                </c:pt>
                <c:pt idx="22584">
                  <c:v>75.4466666666668</c:v>
                </c:pt>
                <c:pt idx="22585">
                  <c:v>75.45</c:v>
                </c:pt>
                <c:pt idx="22586">
                  <c:v>75.453333333333319</c:v>
                </c:pt>
                <c:pt idx="22587">
                  <c:v>75.456666666666663</c:v>
                </c:pt>
                <c:pt idx="22588">
                  <c:v>75.459999999999994</c:v>
                </c:pt>
                <c:pt idx="22589">
                  <c:v>75.463333333333338</c:v>
                </c:pt>
                <c:pt idx="22590">
                  <c:v>75.466666666666697</c:v>
                </c:pt>
                <c:pt idx="22591">
                  <c:v>75.47</c:v>
                </c:pt>
                <c:pt idx="22592">
                  <c:v>75.473333333333258</c:v>
                </c:pt>
                <c:pt idx="22593">
                  <c:v>75.476666666666674</c:v>
                </c:pt>
                <c:pt idx="22594">
                  <c:v>75.48</c:v>
                </c:pt>
                <c:pt idx="22595">
                  <c:v>75.483333333333249</c:v>
                </c:pt>
                <c:pt idx="22596">
                  <c:v>75.486666666666665</c:v>
                </c:pt>
                <c:pt idx="22597">
                  <c:v>75.489999999999995</c:v>
                </c:pt>
                <c:pt idx="22598">
                  <c:v>75.493333333333339</c:v>
                </c:pt>
                <c:pt idx="22599">
                  <c:v>75.496666666666727</c:v>
                </c:pt>
                <c:pt idx="22600">
                  <c:v>75.5</c:v>
                </c:pt>
                <c:pt idx="22601">
                  <c:v>75.503333333333288</c:v>
                </c:pt>
                <c:pt idx="22602">
                  <c:v>75.506666666666661</c:v>
                </c:pt>
                <c:pt idx="22603">
                  <c:v>75.510000000000005</c:v>
                </c:pt>
                <c:pt idx="22604">
                  <c:v>75.513333333333279</c:v>
                </c:pt>
                <c:pt idx="22605">
                  <c:v>75.516666666666666</c:v>
                </c:pt>
                <c:pt idx="22606">
                  <c:v>75.52</c:v>
                </c:pt>
                <c:pt idx="22607">
                  <c:v>75.523333333333184</c:v>
                </c:pt>
                <c:pt idx="22608">
                  <c:v>75.526666666666671</c:v>
                </c:pt>
                <c:pt idx="22609">
                  <c:v>75.53</c:v>
                </c:pt>
                <c:pt idx="22610">
                  <c:v>75.533333333333289</c:v>
                </c:pt>
                <c:pt idx="22611">
                  <c:v>75.536666666666662</c:v>
                </c:pt>
                <c:pt idx="22612">
                  <c:v>75.540000000000006</c:v>
                </c:pt>
                <c:pt idx="22613">
                  <c:v>75.543333333333308</c:v>
                </c:pt>
                <c:pt idx="22614">
                  <c:v>75.546666666666667</c:v>
                </c:pt>
                <c:pt idx="22615">
                  <c:v>75.55</c:v>
                </c:pt>
                <c:pt idx="22616">
                  <c:v>75.5533333333332</c:v>
                </c:pt>
                <c:pt idx="22617">
                  <c:v>75.556666666666672</c:v>
                </c:pt>
                <c:pt idx="22618">
                  <c:v>75.56</c:v>
                </c:pt>
                <c:pt idx="22619">
                  <c:v>75.563333333333318</c:v>
                </c:pt>
                <c:pt idx="22620">
                  <c:v>75.566666666666663</c:v>
                </c:pt>
                <c:pt idx="22621">
                  <c:v>75.569999999999993</c:v>
                </c:pt>
                <c:pt idx="22622">
                  <c:v>75.573333333333139</c:v>
                </c:pt>
                <c:pt idx="22623">
                  <c:v>75.576666666666668</c:v>
                </c:pt>
                <c:pt idx="22624">
                  <c:v>75.58</c:v>
                </c:pt>
                <c:pt idx="22625">
                  <c:v>75.583333333333258</c:v>
                </c:pt>
                <c:pt idx="22626">
                  <c:v>75.586666666666673</c:v>
                </c:pt>
                <c:pt idx="22627">
                  <c:v>75.59</c:v>
                </c:pt>
                <c:pt idx="22628">
                  <c:v>75.593333333333248</c:v>
                </c:pt>
                <c:pt idx="22629">
                  <c:v>75.596666666666664</c:v>
                </c:pt>
                <c:pt idx="22630">
                  <c:v>75.599999999999994</c:v>
                </c:pt>
                <c:pt idx="22631">
                  <c:v>75.603333333333168</c:v>
                </c:pt>
                <c:pt idx="22632">
                  <c:v>75.606666666666669</c:v>
                </c:pt>
                <c:pt idx="22633">
                  <c:v>75.61</c:v>
                </c:pt>
                <c:pt idx="22634">
                  <c:v>75.613333333333259</c:v>
                </c:pt>
                <c:pt idx="22635">
                  <c:v>75.61666666666666</c:v>
                </c:pt>
                <c:pt idx="22636">
                  <c:v>75.61999999999999</c:v>
                </c:pt>
                <c:pt idx="22637">
                  <c:v>75.623333333333136</c:v>
                </c:pt>
                <c:pt idx="22638">
                  <c:v>75.626666666666651</c:v>
                </c:pt>
                <c:pt idx="22639">
                  <c:v>75.63</c:v>
                </c:pt>
                <c:pt idx="22640">
                  <c:v>75.633333333333184</c:v>
                </c:pt>
                <c:pt idx="22641">
                  <c:v>75.63666666666667</c:v>
                </c:pt>
                <c:pt idx="22642">
                  <c:v>75.64</c:v>
                </c:pt>
                <c:pt idx="22643">
                  <c:v>75.643333333333288</c:v>
                </c:pt>
                <c:pt idx="22644">
                  <c:v>75.646666666666661</c:v>
                </c:pt>
                <c:pt idx="22645">
                  <c:v>75.649999999999991</c:v>
                </c:pt>
                <c:pt idx="22646">
                  <c:v>75.653333333333137</c:v>
                </c:pt>
                <c:pt idx="22647">
                  <c:v>75.656666666666652</c:v>
                </c:pt>
                <c:pt idx="22648">
                  <c:v>75.66</c:v>
                </c:pt>
                <c:pt idx="22649">
                  <c:v>75.663333333333185</c:v>
                </c:pt>
                <c:pt idx="22650">
                  <c:v>75.666666666666671</c:v>
                </c:pt>
                <c:pt idx="22651">
                  <c:v>75.669999999999987</c:v>
                </c:pt>
                <c:pt idx="22652">
                  <c:v>75.673333333333119</c:v>
                </c:pt>
                <c:pt idx="22653">
                  <c:v>75.676666666666648</c:v>
                </c:pt>
                <c:pt idx="22654">
                  <c:v>75.679999999999978</c:v>
                </c:pt>
                <c:pt idx="22655">
                  <c:v>75.683333333333138</c:v>
                </c:pt>
                <c:pt idx="22656">
                  <c:v>75.686666666666653</c:v>
                </c:pt>
                <c:pt idx="22657">
                  <c:v>75.69</c:v>
                </c:pt>
                <c:pt idx="22658">
                  <c:v>75.693333333333214</c:v>
                </c:pt>
                <c:pt idx="22659">
                  <c:v>75.696666666666673</c:v>
                </c:pt>
                <c:pt idx="22660">
                  <c:v>75.7</c:v>
                </c:pt>
                <c:pt idx="22661">
                  <c:v>75.703333333333319</c:v>
                </c:pt>
                <c:pt idx="22662">
                  <c:v>75.706666666666663</c:v>
                </c:pt>
                <c:pt idx="22663">
                  <c:v>75.709999999999994</c:v>
                </c:pt>
                <c:pt idx="22664">
                  <c:v>75.713333333333338</c:v>
                </c:pt>
                <c:pt idx="22665">
                  <c:v>75.716666666666697</c:v>
                </c:pt>
                <c:pt idx="22666">
                  <c:v>75.72</c:v>
                </c:pt>
                <c:pt idx="22667">
                  <c:v>75.723333333333258</c:v>
                </c:pt>
                <c:pt idx="22668">
                  <c:v>75.726666666666674</c:v>
                </c:pt>
                <c:pt idx="22669">
                  <c:v>75.73</c:v>
                </c:pt>
                <c:pt idx="22670">
                  <c:v>75.733333333333249</c:v>
                </c:pt>
                <c:pt idx="22671">
                  <c:v>75.736666666666665</c:v>
                </c:pt>
                <c:pt idx="22672">
                  <c:v>75.739999999999995</c:v>
                </c:pt>
                <c:pt idx="22673">
                  <c:v>75.743333333333339</c:v>
                </c:pt>
                <c:pt idx="22674">
                  <c:v>75.746666666666727</c:v>
                </c:pt>
                <c:pt idx="22675">
                  <c:v>75.75</c:v>
                </c:pt>
                <c:pt idx="22676">
                  <c:v>75.753333333333288</c:v>
                </c:pt>
                <c:pt idx="22677">
                  <c:v>75.756666666666661</c:v>
                </c:pt>
                <c:pt idx="22678">
                  <c:v>75.760000000000005</c:v>
                </c:pt>
                <c:pt idx="22679">
                  <c:v>75.763333333333279</c:v>
                </c:pt>
                <c:pt idx="22680">
                  <c:v>75.766666666666666</c:v>
                </c:pt>
                <c:pt idx="22681">
                  <c:v>75.77</c:v>
                </c:pt>
                <c:pt idx="22682">
                  <c:v>75.773333333333184</c:v>
                </c:pt>
                <c:pt idx="22683">
                  <c:v>75.776666666666671</c:v>
                </c:pt>
                <c:pt idx="22684">
                  <c:v>75.78</c:v>
                </c:pt>
                <c:pt idx="22685">
                  <c:v>75.783333333333289</c:v>
                </c:pt>
                <c:pt idx="22686">
                  <c:v>75.786666666666662</c:v>
                </c:pt>
                <c:pt idx="22687">
                  <c:v>75.790000000000006</c:v>
                </c:pt>
                <c:pt idx="22688">
                  <c:v>75.793333333333308</c:v>
                </c:pt>
                <c:pt idx="22689">
                  <c:v>75.796666666666667</c:v>
                </c:pt>
                <c:pt idx="22690">
                  <c:v>75.8</c:v>
                </c:pt>
                <c:pt idx="22691">
                  <c:v>75.8033333333332</c:v>
                </c:pt>
                <c:pt idx="22692">
                  <c:v>75.806666666666672</c:v>
                </c:pt>
                <c:pt idx="22693">
                  <c:v>75.81</c:v>
                </c:pt>
                <c:pt idx="22694">
                  <c:v>75.813333333333318</c:v>
                </c:pt>
                <c:pt idx="22695">
                  <c:v>75.816666666666663</c:v>
                </c:pt>
                <c:pt idx="22696">
                  <c:v>75.819999999999993</c:v>
                </c:pt>
                <c:pt idx="22697">
                  <c:v>75.823333333333139</c:v>
                </c:pt>
                <c:pt idx="22698">
                  <c:v>75.826666666666668</c:v>
                </c:pt>
                <c:pt idx="22699">
                  <c:v>75.83</c:v>
                </c:pt>
                <c:pt idx="22700">
                  <c:v>75.833333333333258</c:v>
                </c:pt>
                <c:pt idx="22701">
                  <c:v>75.836666666666673</c:v>
                </c:pt>
                <c:pt idx="22702">
                  <c:v>75.84</c:v>
                </c:pt>
                <c:pt idx="22703">
                  <c:v>75.843333333333248</c:v>
                </c:pt>
                <c:pt idx="22704">
                  <c:v>75.846666666666664</c:v>
                </c:pt>
                <c:pt idx="22705">
                  <c:v>75.849999999999994</c:v>
                </c:pt>
                <c:pt idx="22706">
                  <c:v>75.853333333333168</c:v>
                </c:pt>
                <c:pt idx="22707">
                  <c:v>75.856666666666669</c:v>
                </c:pt>
                <c:pt idx="22708">
                  <c:v>75.86</c:v>
                </c:pt>
                <c:pt idx="22709">
                  <c:v>75.863333333333259</c:v>
                </c:pt>
                <c:pt idx="22710">
                  <c:v>75.86666666666666</c:v>
                </c:pt>
                <c:pt idx="22711">
                  <c:v>75.86999999999999</c:v>
                </c:pt>
                <c:pt idx="22712">
                  <c:v>75.873333333333136</c:v>
                </c:pt>
                <c:pt idx="22713">
                  <c:v>75.876666666666651</c:v>
                </c:pt>
                <c:pt idx="22714">
                  <c:v>75.88</c:v>
                </c:pt>
                <c:pt idx="22715">
                  <c:v>75.883333333333184</c:v>
                </c:pt>
                <c:pt idx="22716">
                  <c:v>75.88666666666667</c:v>
                </c:pt>
                <c:pt idx="22717">
                  <c:v>75.89</c:v>
                </c:pt>
                <c:pt idx="22718">
                  <c:v>75.893333333333288</c:v>
                </c:pt>
                <c:pt idx="22719">
                  <c:v>75.896666666666661</c:v>
                </c:pt>
                <c:pt idx="22720">
                  <c:v>75.900000000000006</c:v>
                </c:pt>
                <c:pt idx="22721">
                  <c:v>75.903333333333308</c:v>
                </c:pt>
                <c:pt idx="22722">
                  <c:v>75.906666666666666</c:v>
                </c:pt>
                <c:pt idx="22723">
                  <c:v>75.910000000000025</c:v>
                </c:pt>
                <c:pt idx="22724">
                  <c:v>75.913333333333313</c:v>
                </c:pt>
                <c:pt idx="22725">
                  <c:v>75.916666666666785</c:v>
                </c:pt>
                <c:pt idx="22726">
                  <c:v>75.92</c:v>
                </c:pt>
                <c:pt idx="22727">
                  <c:v>75.923333333333318</c:v>
                </c:pt>
                <c:pt idx="22728">
                  <c:v>75.926666666666662</c:v>
                </c:pt>
                <c:pt idx="22729">
                  <c:v>75.930000000000007</c:v>
                </c:pt>
                <c:pt idx="22730">
                  <c:v>75.933333333333309</c:v>
                </c:pt>
                <c:pt idx="22731">
                  <c:v>75.936666666666667</c:v>
                </c:pt>
                <c:pt idx="22732">
                  <c:v>75.940000000000026</c:v>
                </c:pt>
                <c:pt idx="22733">
                  <c:v>75.943333333333328</c:v>
                </c:pt>
                <c:pt idx="22734">
                  <c:v>75.9466666666668</c:v>
                </c:pt>
                <c:pt idx="22735">
                  <c:v>75.95</c:v>
                </c:pt>
                <c:pt idx="22736">
                  <c:v>75.953333333333319</c:v>
                </c:pt>
                <c:pt idx="22737">
                  <c:v>75.956666666666663</c:v>
                </c:pt>
                <c:pt idx="22738">
                  <c:v>75.959999999999994</c:v>
                </c:pt>
                <c:pt idx="22739">
                  <c:v>75.963333333333338</c:v>
                </c:pt>
                <c:pt idx="22740">
                  <c:v>75.966666666666697</c:v>
                </c:pt>
                <c:pt idx="22741">
                  <c:v>75.97</c:v>
                </c:pt>
                <c:pt idx="22742">
                  <c:v>75.973333333333258</c:v>
                </c:pt>
                <c:pt idx="22743">
                  <c:v>75.976666666666674</c:v>
                </c:pt>
                <c:pt idx="22744">
                  <c:v>75.98</c:v>
                </c:pt>
                <c:pt idx="22745">
                  <c:v>75.983333333333249</c:v>
                </c:pt>
                <c:pt idx="22746">
                  <c:v>75.986666666666665</c:v>
                </c:pt>
                <c:pt idx="22747">
                  <c:v>75.989999999999995</c:v>
                </c:pt>
                <c:pt idx="22748">
                  <c:v>75.993333333333339</c:v>
                </c:pt>
                <c:pt idx="22749">
                  <c:v>75.996666666666727</c:v>
                </c:pt>
                <c:pt idx="22750">
                  <c:v>76</c:v>
                </c:pt>
                <c:pt idx="22751">
                  <c:v>76.003333333333288</c:v>
                </c:pt>
                <c:pt idx="22752">
                  <c:v>76.006666666666661</c:v>
                </c:pt>
                <c:pt idx="22753">
                  <c:v>76.010000000000005</c:v>
                </c:pt>
                <c:pt idx="22754">
                  <c:v>76.013333333333279</c:v>
                </c:pt>
                <c:pt idx="22755">
                  <c:v>76.016666666666666</c:v>
                </c:pt>
                <c:pt idx="22756">
                  <c:v>76.02</c:v>
                </c:pt>
                <c:pt idx="22757">
                  <c:v>76.023333333333184</c:v>
                </c:pt>
                <c:pt idx="22758">
                  <c:v>76.026666666666671</c:v>
                </c:pt>
                <c:pt idx="22759">
                  <c:v>76.03</c:v>
                </c:pt>
                <c:pt idx="22760">
                  <c:v>76.033333333333289</c:v>
                </c:pt>
                <c:pt idx="22761">
                  <c:v>76.036666666666662</c:v>
                </c:pt>
                <c:pt idx="22762">
                  <c:v>76.040000000000006</c:v>
                </c:pt>
                <c:pt idx="22763">
                  <c:v>76.043333333333308</c:v>
                </c:pt>
                <c:pt idx="22764">
                  <c:v>76.046666666666667</c:v>
                </c:pt>
                <c:pt idx="22765">
                  <c:v>76.05</c:v>
                </c:pt>
                <c:pt idx="22766">
                  <c:v>76.0533333333332</c:v>
                </c:pt>
                <c:pt idx="22767">
                  <c:v>76.056666666666672</c:v>
                </c:pt>
                <c:pt idx="22768">
                  <c:v>76.06</c:v>
                </c:pt>
                <c:pt idx="22769">
                  <c:v>76.063333333333318</c:v>
                </c:pt>
                <c:pt idx="22770">
                  <c:v>76.066666666666663</c:v>
                </c:pt>
                <c:pt idx="22771">
                  <c:v>76.069999999999993</c:v>
                </c:pt>
                <c:pt idx="22772">
                  <c:v>76.073333333333139</c:v>
                </c:pt>
                <c:pt idx="22773">
                  <c:v>76.076666666666668</c:v>
                </c:pt>
                <c:pt idx="22774">
                  <c:v>76.08</c:v>
                </c:pt>
                <c:pt idx="22775">
                  <c:v>76.083333333333258</c:v>
                </c:pt>
                <c:pt idx="22776">
                  <c:v>76.086666666666673</c:v>
                </c:pt>
                <c:pt idx="22777">
                  <c:v>76.09</c:v>
                </c:pt>
                <c:pt idx="22778">
                  <c:v>76.093333333333248</c:v>
                </c:pt>
                <c:pt idx="22779">
                  <c:v>76.096666666666664</c:v>
                </c:pt>
                <c:pt idx="22780">
                  <c:v>76.099999999999994</c:v>
                </c:pt>
                <c:pt idx="22781">
                  <c:v>76.103333333333168</c:v>
                </c:pt>
                <c:pt idx="22782">
                  <c:v>76.106666666666669</c:v>
                </c:pt>
                <c:pt idx="22783">
                  <c:v>76.11</c:v>
                </c:pt>
                <c:pt idx="22784">
                  <c:v>76.113333333333259</c:v>
                </c:pt>
                <c:pt idx="22785">
                  <c:v>76.11666666666666</c:v>
                </c:pt>
                <c:pt idx="22786">
                  <c:v>76.11999999999999</c:v>
                </c:pt>
                <c:pt idx="22787">
                  <c:v>76.123333333333136</c:v>
                </c:pt>
                <c:pt idx="22788">
                  <c:v>76.126666666666651</c:v>
                </c:pt>
                <c:pt idx="22789">
                  <c:v>76.13</c:v>
                </c:pt>
                <c:pt idx="22790">
                  <c:v>76.133333333333184</c:v>
                </c:pt>
                <c:pt idx="22791">
                  <c:v>76.13666666666667</c:v>
                </c:pt>
                <c:pt idx="22792">
                  <c:v>76.14</c:v>
                </c:pt>
                <c:pt idx="22793">
                  <c:v>76.143333333333288</c:v>
                </c:pt>
                <c:pt idx="22794">
                  <c:v>76.146666666666661</c:v>
                </c:pt>
                <c:pt idx="22795">
                  <c:v>76.149999999999991</c:v>
                </c:pt>
                <c:pt idx="22796">
                  <c:v>76.153333333333137</c:v>
                </c:pt>
                <c:pt idx="22797">
                  <c:v>76.156666666666652</c:v>
                </c:pt>
                <c:pt idx="22798">
                  <c:v>76.16</c:v>
                </c:pt>
                <c:pt idx="22799">
                  <c:v>76.163333333333185</c:v>
                </c:pt>
                <c:pt idx="22800">
                  <c:v>76.166666666666671</c:v>
                </c:pt>
                <c:pt idx="22801">
                  <c:v>76.169999999999987</c:v>
                </c:pt>
                <c:pt idx="22802">
                  <c:v>76.173333333333119</c:v>
                </c:pt>
                <c:pt idx="22803">
                  <c:v>76.176666666666648</c:v>
                </c:pt>
                <c:pt idx="22804">
                  <c:v>76.179999999999978</c:v>
                </c:pt>
                <c:pt idx="22805">
                  <c:v>76.183333333333138</c:v>
                </c:pt>
                <c:pt idx="22806">
                  <c:v>76.186666666666653</c:v>
                </c:pt>
                <c:pt idx="22807">
                  <c:v>76.19</c:v>
                </c:pt>
                <c:pt idx="22808">
                  <c:v>76.193333333333214</c:v>
                </c:pt>
                <c:pt idx="22809">
                  <c:v>76.196666666666673</c:v>
                </c:pt>
                <c:pt idx="22810">
                  <c:v>76.2</c:v>
                </c:pt>
                <c:pt idx="22811">
                  <c:v>76.203333333333319</c:v>
                </c:pt>
                <c:pt idx="22812">
                  <c:v>76.206666666666663</c:v>
                </c:pt>
                <c:pt idx="22813">
                  <c:v>76.209999999999994</c:v>
                </c:pt>
                <c:pt idx="22814">
                  <c:v>76.213333333333338</c:v>
                </c:pt>
                <c:pt idx="22815">
                  <c:v>76.216666666666697</c:v>
                </c:pt>
                <c:pt idx="22816">
                  <c:v>76.22</c:v>
                </c:pt>
                <c:pt idx="22817">
                  <c:v>76.223333333333258</c:v>
                </c:pt>
                <c:pt idx="22818">
                  <c:v>76.226666666666674</c:v>
                </c:pt>
                <c:pt idx="22819">
                  <c:v>76.23</c:v>
                </c:pt>
                <c:pt idx="22820">
                  <c:v>76.233333333333249</c:v>
                </c:pt>
                <c:pt idx="22821">
                  <c:v>76.236666666666665</c:v>
                </c:pt>
                <c:pt idx="22822">
                  <c:v>76.239999999999995</c:v>
                </c:pt>
                <c:pt idx="22823">
                  <c:v>76.243333333333339</c:v>
                </c:pt>
                <c:pt idx="22824">
                  <c:v>76.246666666666727</c:v>
                </c:pt>
                <c:pt idx="22825">
                  <c:v>76.25</c:v>
                </c:pt>
                <c:pt idx="22826">
                  <c:v>76.253333333333288</c:v>
                </c:pt>
                <c:pt idx="22827">
                  <c:v>76.256666666666661</c:v>
                </c:pt>
                <c:pt idx="22828">
                  <c:v>76.260000000000005</c:v>
                </c:pt>
                <c:pt idx="22829">
                  <c:v>76.263333333333279</c:v>
                </c:pt>
                <c:pt idx="22830">
                  <c:v>76.266666666666666</c:v>
                </c:pt>
                <c:pt idx="22831">
                  <c:v>76.27</c:v>
                </c:pt>
                <c:pt idx="22832">
                  <c:v>76.273333333333184</c:v>
                </c:pt>
                <c:pt idx="22833">
                  <c:v>76.276666666666671</c:v>
                </c:pt>
                <c:pt idx="22834">
                  <c:v>76.28</c:v>
                </c:pt>
                <c:pt idx="22835">
                  <c:v>76.283333333333289</c:v>
                </c:pt>
                <c:pt idx="22836">
                  <c:v>76.286666666666662</c:v>
                </c:pt>
                <c:pt idx="22837">
                  <c:v>76.290000000000006</c:v>
                </c:pt>
                <c:pt idx="22838">
                  <c:v>76.293333333333308</c:v>
                </c:pt>
                <c:pt idx="22839">
                  <c:v>76.296666666666667</c:v>
                </c:pt>
                <c:pt idx="22840">
                  <c:v>76.3</c:v>
                </c:pt>
                <c:pt idx="22841">
                  <c:v>76.3033333333332</c:v>
                </c:pt>
                <c:pt idx="22842">
                  <c:v>76.306666666666672</c:v>
                </c:pt>
                <c:pt idx="22843">
                  <c:v>76.31</c:v>
                </c:pt>
                <c:pt idx="22844">
                  <c:v>76.313333333333318</c:v>
                </c:pt>
                <c:pt idx="22845">
                  <c:v>76.316666666666663</c:v>
                </c:pt>
                <c:pt idx="22846">
                  <c:v>76.319999999999993</c:v>
                </c:pt>
                <c:pt idx="22847">
                  <c:v>76.323333333333139</c:v>
                </c:pt>
                <c:pt idx="22848">
                  <c:v>76.326666666666668</c:v>
                </c:pt>
                <c:pt idx="22849">
                  <c:v>76.33</c:v>
                </c:pt>
                <c:pt idx="22850">
                  <c:v>76.333333333333258</c:v>
                </c:pt>
                <c:pt idx="22851">
                  <c:v>76.336666666666673</c:v>
                </c:pt>
                <c:pt idx="22852">
                  <c:v>76.34</c:v>
                </c:pt>
                <c:pt idx="22853">
                  <c:v>76.343333333333248</c:v>
                </c:pt>
                <c:pt idx="22854">
                  <c:v>76.346666666666664</c:v>
                </c:pt>
                <c:pt idx="22855">
                  <c:v>76.349999999999994</c:v>
                </c:pt>
                <c:pt idx="22856">
                  <c:v>76.353333333333168</c:v>
                </c:pt>
                <c:pt idx="22857">
                  <c:v>76.356666666666669</c:v>
                </c:pt>
                <c:pt idx="22858">
                  <c:v>76.36</c:v>
                </c:pt>
                <c:pt idx="22859">
                  <c:v>76.363333333333259</c:v>
                </c:pt>
                <c:pt idx="22860">
                  <c:v>76.36666666666666</c:v>
                </c:pt>
                <c:pt idx="22861">
                  <c:v>76.36999999999999</c:v>
                </c:pt>
                <c:pt idx="22862">
                  <c:v>76.373333333333136</c:v>
                </c:pt>
                <c:pt idx="22863">
                  <c:v>76.376666666666651</c:v>
                </c:pt>
                <c:pt idx="22864">
                  <c:v>76.38</c:v>
                </c:pt>
                <c:pt idx="22865">
                  <c:v>76.383333333333184</c:v>
                </c:pt>
                <c:pt idx="22866">
                  <c:v>76.38666666666667</c:v>
                </c:pt>
                <c:pt idx="22867">
                  <c:v>76.39</c:v>
                </c:pt>
                <c:pt idx="22868">
                  <c:v>76.393333333333288</c:v>
                </c:pt>
                <c:pt idx="22869">
                  <c:v>76.396666666666661</c:v>
                </c:pt>
                <c:pt idx="22870">
                  <c:v>76.400000000000006</c:v>
                </c:pt>
                <c:pt idx="22871">
                  <c:v>76.403333333333308</c:v>
                </c:pt>
                <c:pt idx="22872">
                  <c:v>76.406666666666666</c:v>
                </c:pt>
                <c:pt idx="22873">
                  <c:v>76.410000000000025</c:v>
                </c:pt>
                <c:pt idx="22874">
                  <c:v>76.413333333333313</c:v>
                </c:pt>
                <c:pt idx="22875">
                  <c:v>76.416666666666785</c:v>
                </c:pt>
                <c:pt idx="22876">
                  <c:v>76.42</c:v>
                </c:pt>
                <c:pt idx="22877">
                  <c:v>76.423333333333318</c:v>
                </c:pt>
                <c:pt idx="22878">
                  <c:v>76.426666666666662</c:v>
                </c:pt>
                <c:pt idx="22879">
                  <c:v>76.430000000000007</c:v>
                </c:pt>
                <c:pt idx="22880">
                  <c:v>76.433333333333309</c:v>
                </c:pt>
                <c:pt idx="22881">
                  <c:v>76.436666666666667</c:v>
                </c:pt>
                <c:pt idx="22882">
                  <c:v>76.440000000000026</c:v>
                </c:pt>
                <c:pt idx="22883">
                  <c:v>76.443333333333328</c:v>
                </c:pt>
                <c:pt idx="22884">
                  <c:v>76.4466666666668</c:v>
                </c:pt>
                <c:pt idx="22885">
                  <c:v>76.45</c:v>
                </c:pt>
                <c:pt idx="22886">
                  <c:v>76.453333333333319</c:v>
                </c:pt>
                <c:pt idx="22887">
                  <c:v>76.456666666666663</c:v>
                </c:pt>
                <c:pt idx="22888">
                  <c:v>76.459999999999994</c:v>
                </c:pt>
                <c:pt idx="22889">
                  <c:v>76.463333333333338</c:v>
                </c:pt>
                <c:pt idx="22890">
                  <c:v>76.466666666666697</c:v>
                </c:pt>
                <c:pt idx="22891">
                  <c:v>76.47</c:v>
                </c:pt>
                <c:pt idx="22892">
                  <c:v>76.473333333333258</c:v>
                </c:pt>
                <c:pt idx="22893">
                  <c:v>76.476666666666674</c:v>
                </c:pt>
                <c:pt idx="22894">
                  <c:v>76.48</c:v>
                </c:pt>
                <c:pt idx="22895">
                  <c:v>76.483333333333249</c:v>
                </c:pt>
                <c:pt idx="22896">
                  <c:v>76.486666666666665</c:v>
                </c:pt>
                <c:pt idx="22897">
                  <c:v>76.489999999999995</c:v>
                </c:pt>
                <c:pt idx="22898">
                  <c:v>76.493333333333339</c:v>
                </c:pt>
                <c:pt idx="22899">
                  <c:v>76.496666666666727</c:v>
                </c:pt>
                <c:pt idx="22900">
                  <c:v>76.5</c:v>
                </c:pt>
                <c:pt idx="22901">
                  <c:v>76.503333333333288</c:v>
                </c:pt>
                <c:pt idx="22902">
                  <c:v>76.506666666666661</c:v>
                </c:pt>
                <c:pt idx="22903">
                  <c:v>76.510000000000005</c:v>
                </c:pt>
                <c:pt idx="22904">
                  <c:v>76.513333333333279</c:v>
                </c:pt>
                <c:pt idx="22905">
                  <c:v>76.516666666666666</c:v>
                </c:pt>
                <c:pt idx="22906">
                  <c:v>76.52</c:v>
                </c:pt>
                <c:pt idx="22907">
                  <c:v>76.523333333333184</c:v>
                </c:pt>
                <c:pt idx="22908">
                  <c:v>76.526666666666671</c:v>
                </c:pt>
                <c:pt idx="22909">
                  <c:v>76.53</c:v>
                </c:pt>
                <c:pt idx="22910">
                  <c:v>76.533333333333289</c:v>
                </c:pt>
                <c:pt idx="22911">
                  <c:v>76.536666666666662</c:v>
                </c:pt>
                <c:pt idx="22912">
                  <c:v>76.540000000000006</c:v>
                </c:pt>
                <c:pt idx="22913">
                  <c:v>76.543333333333308</c:v>
                </c:pt>
                <c:pt idx="22914">
                  <c:v>76.546666666666667</c:v>
                </c:pt>
                <c:pt idx="22915">
                  <c:v>76.55</c:v>
                </c:pt>
                <c:pt idx="22916">
                  <c:v>76.5533333333332</c:v>
                </c:pt>
                <c:pt idx="22917">
                  <c:v>76.556666666666672</c:v>
                </c:pt>
                <c:pt idx="22918">
                  <c:v>76.56</c:v>
                </c:pt>
                <c:pt idx="22919">
                  <c:v>76.563333333333318</c:v>
                </c:pt>
                <c:pt idx="22920">
                  <c:v>76.566666666666663</c:v>
                </c:pt>
                <c:pt idx="22921">
                  <c:v>76.569999999999993</c:v>
                </c:pt>
                <c:pt idx="22922">
                  <c:v>76.573333333333139</c:v>
                </c:pt>
                <c:pt idx="22923">
                  <c:v>76.576666666666668</c:v>
                </c:pt>
                <c:pt idx="22924">
                  <c:v>76.58</c:v>
                </c:pt>
                <c:pt idx="22925">
                  <c:v>76.583333333333258</c:v>
                </c:pt>
                <c:pt idx="22926">
                  <c:v>76.586666666666673</c:v>
                </c:pt>
                <c:pt idx="22927">
                  <c:v>76.59</c:v>
                </c:pt>
                <c:pt idx="22928">
                  <c:v>76.593333333333248</c:v>
                </c:pt>
                <c:pt idx="22929">
                  <c:v>76.596666666666664</c:v>
                </c:pt>
                <c:pt idx="22930">
                  <c:v>76.599999999999994</c:v>
                </c:pt>
                <c:pt idx="22931">
                  <c:v>76.603333333333168</c:v>
                </c:pt>
                <c:pt idx="22932">
                  <c:v>76.606666666666669</c:v>
                </c:pt>
                <c:pt idx="22933">
                  <c:v>76.61</c:v>
                </c:pt>
                <c:pt idx="22934">
                  <c:v>76.613333333333259</c:v>
                </c:pt>
                <c:pt idx="22935">
                  <c:v>76.61666666666666</c:v>
                </c:pt>
                <c:pt idx="22936">
                  <c:v>76.61999999999999</c:v>
                </c:pt>
                <c:pt idx="22937">
                  <c:v>76.623333333333136</c:v>
                </c:pt>
                <c:pt idx="22938">
                  <c:v>76.626666666666651</c:v>
                </c:pt>
                <c:pt idx="22939">
                  <c:v>76.63</c:v>
                </c:pt>
                <c:pt idx="22940">
                  <c:v>76.633333333333184</c:v>
                </c:pt>
                <c:pt idx="22941">
                  <c:v>76.63666666666667</c:v>
                </c:pt>
                <c:pt idx="22942">
                  <c:v>76.64</c:v>
                </c:pt>
                <c:pt idx="22943">
                  <c:v>76.643333333333288</c:v>
                </c:pt>
                <c:pt idx="22944">
                  <c:v>76.646666666666661</c:v>
                </c:pt>
                <c:pt idx="22945">
                  <c:v>76.649999999999991</c:v>
                </c:pt>
                <c:pt idx="22946">
                  <c:v>76.653333333333137</c:v>
                </c:pt>
                <c:pt idx="22947">
                  <c:v>76.656666666666652</c:v>
                </c:pt>
                <c:pt idx="22948">
                  <c:v>76.66</c:v>
                </c:pt>
                <c:pt idx="22949">
                  <c:v>76.663333333333185</c:v>
                </c:pt>
                <c:pt idx="22950">
                  <c:v>76.666666666666671</c:v>
                </c:pt>
                <c:pt idx="22951">
                  <c:v>76.669999999999987</c:v>
                </c:pt>
                <c:pt idx="22952">
                  <c:v>76.673333333333119</c:v>
                </c:pt>
                <c:pt idx="22953">
                  <c:v>76.676666666666648</c:v>
                </c:pt>
                <c:pt idx="22954">
                  <c:v>76.679999999999978</c:v>
                </c:pt>
                <c:pt idx="22955">
                  <c:v>76.683333333333138</c:v>
                </c:pt>
                <c:pt idx="22956">
                  <c:v>76.686666666666653</c:v>
                </c:pt>
                <c:pt idx="22957">
                  <c:v>76.69</c:v>
                </c:pt>
                <c:pt idx="22958">
                  <c:v>76.693333333333214</c:v>
                </c:pt>
                <c:pt idx="22959">
                  <c:v>76.696666666666673</c:v>
                </c:pt>
                <c:pt idx="22960">
                  <c:v>76.7</c:v>
                </c:pt>
                <c:pt idx="22961">
                  <c:v>76.703333333333319</c:v>
                </c:pt>
                <c:pt idx="22962">
                  <c:v>76.706666666666663</c:v>
                </c:pt>
                <c:pt idx="22963">
                  <c:v>76.709999999999994</c:v>
                </c:pt>
                <c:pt idx="22964">
                  <c:v>76.713333333333338</c:v>
                </c:pt>
                <c:pt idx="22965">
                  <c:v>76.716666666666697</c:v>
                </c:pt>
                <c:pt idx="22966">
                  <c:v>76.72</c:v>
                </c:pt>
                <c:pt idx="22967">
                  <c:v>76.723333333333258</c:v>
                </c:pt>
                <c:pt idx="22968">
                  <c:v>76.726666666666674</c:v>
                </c:pt>
                <c:pt idx="22969">
                  <c:v>76.73</c:v>
                </c:pt>
                <c:pt idx="22970">
                  <c:v>76.733333333333249</c:v>
                </c:pt>
                <c:pt idx="22971">
                  <c:v>76.736666666666665</c:v>
                </c:pt>
                <c:pt idx="22972">
                  <c:v>76.739999999999995</c:v>
                </c:pt>
                <c:pt idx="22973">
                  <c:v>76.743333333333339</c:v>
                </c:pt>
                <c:pt idx="22974">
                  <c:v>76.746666666666727</c:v>
                </c:pt>
                <c:pt idx="22975">
                  <c:v>76.75</c:v>
                </c:pt>
                <c:pt idx="22976">
                  <c:v>76.753333333333288</c:v>
                </c:pt>
                <c:pt idx="22977">
                  <c:v>76.756666666666661</c:v>
                </c:pt>
                <c:pt idx="22978">
                  <c:v>76.760000000000005</c:v>
                </c:pt>
                <c:pt idx="22979">
                  <c:v>76.763333333333279</c:v>
                </c:pt>
                <c:pt idx="22980">
                  <c:v>76.766666666666666</c:v>
                </c:pt>
                <c:pt idx="22981">
                  <c:v>76.77</c:v>
                </c:pt>
                <c:pt idx="22982">
                  <c:v>76.773333333333184</c:v>
                </c:pt>
                <c:pt idx="22983">
                  <c:v>76.776666666666671</c:v>
                </c:pt>
                <c:pt idx="22984">
                  <c:v>76.78</c:v>
                </c:pt>
                <c:pt idx="22985">
                  <c:v>76.783333333333289</c:v>
                </c:pt>
                <c:pt idx="22986">
                  <c:v>76.786666666666662</c:v>
                </c:pt>
                <c:pt idx="22987">
                  <c:v>76.790000000000006</c:v>
                </c:pt>
                <c:pt idx="22988">
                  <c:v>76.793333333333308</c:v>
                </c:pt>
                <c:pt idx="22989">
                  <c:v>76.796666666666667</c:v>
                </c:pt>
                <c:pt idx="22990">
                  <c:v>76.8</c:v>
                </c:pt>
                <c:pt idx="22991">
                  <c:v>76.8033333333332</c:v>
                </c:pt>
                <c:pt idx="22992">
                  <c:v>76.806666666666672</c:v>
                </c:pt>
                <c:pt idx="22993">
                  <c:v>76.81</c:v>
                </c:pt>
                <c:pt idx="22994">
                  <c:v>76.813333333333318</c:v>
                </c:pt>
                <c:pt idx="22995">
                  <c:v>76.816666666666663</c:v>
                </c:pt>
                <c:pt idx="22996">
                  <c:v>76.819999999999993</c:v>
                </c:pt>
                <c:pt idx="22997">
                  <c:v>76.823333333333139</c:v>
                </c:pt>
                <c:pt idx="22998">
                  <c:v>76.826666666666668</c:v>
                </c:pt>
                <c:pt idx="22999">
                  <c:v>76.83</c:v>
                </c:pt>
                <c:pt idx="23000">
                  <c:v>76.833333333333258</c:v>
                </c:pt>
                <c:pt idx="23001">
                  <c:v>76.836666666666673</c:v>
                </c:pt>
                <c:pt idx="23002">
                  <c:v>76.84</c:v>
                </c:pt>
                <c:pt idx="23003">
                  <c:v>76.843333333333248</c:v>
                </c:pt>
                <c:pt idx="23004">
                  <c:v>76.846666666666664</c:v>
                </c:pt>
                <c:pt idx="23005">
                  <c:v>76.849999999999994</c:v>
                </c:pt>
                <c:pt idx="23006">
                  <c:v>76.853333333333168</c:v>
                </c:pt>
                <c:pt idx="23007">
                  <c:v>76.856666666666669</c:v>
                </c:pt>
                <c:pt idx="23008">
                  <c:v>76.86</c:v>
                </c:pt>
                <c:pt idx="23009">
                  <c:v>76.863333333333259</c:v>
                </c:pt>
                <c:pt idx="23010">
                  <c:v>76.86666666666666</c:v>
                </c:pt>
                <c:pt idx="23011">
                  <c:v>76.86999999999999</c:v>
                </c:pt>
                <c:pt idx="23012">
                  <c:v>76.873333333333136</c:v>
                </c:pt>
                <c:pt idx="23013">
                  <c:v>76.876666666666651</c:v>
                </c:pt>
                <c:pt idx="23014">
                  <c:v>76.88</c:v>
                </c:pt>
                <c:pt idx="23015">
                  <c:v>76.883333333333184</c:v>
                </c:pt>
                <c:pt idx="23016">
                  <c:v>76.88666666666667</c:v>
                </c:pt>
                <c:pt idx="23017">
                  <c:v>76.89</c:v>
                </c:pt>
                <c:pt idx="23018">
                  <c:v>76.893333333333288</c:v>
                </c:pt>
                <c:pt idx="23019">
                  <c:v>76.896666666666661</c:v>
                </c:pt>
                <c:pt idx="23020">
                  <c:v>76.900000000000006</c:v>
                </c:pt>
                <c:pt idx="23021">
                  <c:v>76.903333333333308</c:v>
                </c:pt>
                <c:pt idx="23022">
                  <c:v>76.906666666666666</c:v>
                </c:pt>
                <c:pt idx="23023">
                  <c:v>76.910000000000025</c:v>
                </c:pt>
                <c:pt idx="23024">
                  <c:v>76.913333333333313</c:v>
                </c:pt>
                <c:pt idx="23025">
                  <c:v>76.916666666666785</c:v>
                </c:pt>
                <c:pt idx="23026">
                  <c:v>76.92</c:v>
                </c:pt>
                <c:pt idx="23027">
                  <c:v>76.923333333333318</c:v>
                </c:pt>
                <c:pt idx="23028">
                  <c:v>76.926666666666662</c:v>
                </c:pt>
                <c:pt idx="23029">
                  <c:v>76.930000000000007</c:v>
                </c:pt>
                <c:pt idx="23030">
                  <c:v>76.933333333333309</c:v>
                </c:pt>
                <c:pt idx="23031">
                  <c:v>76.936666666666667</c:v>
                </c:pt>
                <c:pt idx="23032">
                  <c:v>76.940000000000026</c:v>
                </c:pt>
                <c:pt idx="23033">
                  <c:v>76.943333333333328</c:v>
                </c:pt>
                <c:pt idx="23034">
                  <c:v>76.9466666666668</c:v>
                </c:pt>
                <c:pt idx="23035">
                  <c:v>76.95</c:v>
                </c:pt>
                <c:pt idx="23036">
                  <c:v>76.953333333333319</c:v>
                </c:pt>
                <c:pt idx="23037">
                  <c:v>76.956666666666663</c:v>
                </c:pt>
                <c:pt idx="23038">
                  <c:v>76.959999999999994</c:v>
                </c:pt>
                <c:pt idx="23039">
                  <c:v>76.963333333333338</c:v>
                </c:pt>
                <c:pt idx="23040">
                  <c:v>76.966666666666697</c:v>
                </c:pt>
                <c:pt idx="23041">
                  <c:v>76.97</c:v>
                </c:pt>
                <c:pt idx="23042">
                  <c:v>76.973333333333258</c:v>
                </c:pt>
                <c:pt idx="23043">
                  <c:v>76.976666666666674</c:v>
                </c:pt>
                <c:pt idx="23044">
                  <c:v>76.98</c:v>
                </c:pt>
                <c:pt idx="23045">
                  <c:v>76.983333333333249</c:v>
                </c:pt>
                <c:pt idx="23046">
                  <c:v>76.986666666666665</c:v>
                </c:pt>
                <c:pt idx="23047">
                  <c:v>76.989999999999995</c:v>
                </c:pt>
                <c:pt idx="23048">
                  <c:v>76.993333333333339</c:v>
                </c:pt>
                <c:pt idx="23049">
                  <c:v>76.996666666666727</c:v>
                </c:pt>
                <c:pt idx="23050">
                  <c:v>77</c:v>
                </c:pt>
                <c:pt idx="23051">
                  <c:v>77.003333333333288</c:v>
                </c:pt>
                <c:pt idx="23052">
                  <c:v>77.006666666666661</c:v>
                </c:pt>
                <c:pt idx="23053">
                  <c:v>77.010000000000005</c:v>
                </c:pt>
                <c:pt idx="23054">
                  <c:v>77.013333333333279</c:v>
                </c:pt>
                <c:pt idx="23055">
                  <c:v>77.016666666666666</c:v>
                </c:pt>
                <c:pt idx="23056">
                  <c:v>77.02</c:v>
                </c:pt>
                <c:pt idx="23057">
                  <c:v>77.023333333333184</c:v>
                </c:pt>
                <c:pt idx="23058">
                  <c:v>77.026666666666671</c:v>
                </c:pt>
                <c:pt idx="23059">
                  <c:v>77.03</c:v>
                </c:pt>
                <c:pt idx="23060">
                  <c:v>77.033333333333289</c:v>
                </c:pt>
                <c:pt idx="23061">
                  <c:v>77.036666666666662</c:v>
                </c:pt>
                <c:pt idx="23062">
                  <c:v>77.040000000000006</c:v>
                </c:pt>
                <c:pt idx="23063">
                  <c:v>77.043333333333308</c:v>
                </c:pt>
                <c:pt idx="23064">
                  <c:v>77.046666666666667</c:v>
                </c:pt>
                <c:pt idx="23065">
                  <c:v>77.05</c:v>
                </c:pt>
                <c:pt idx="23066">
                  <c:v>77.0533333333332</c:v>
                </c:pt>
                <c:pt idx="23067">
                  <c:v>77.056666666666672</c:v>
                </c:pt>
                <c:pt idx="23068">
                  <c:v>77.06</c:v>
                </c:pt>
                <c:pt idx="23069">
                  <c:v>77.063333333333318</c:v>
                </c:pt>
                <c:pt idx="23070">
                  <c:v>77.066666666666663</c:v>
                </c:pt>
                <c:pt idx="23071">
                  <c:v>77.069999999999993</c:v>
                </c:pt>
                <c:pt idx="23072">
                  <c:v>77.073333333333139</c:v>
                </c:pt>
                <c:pt idx="23073">
                  <c:v>77.076666666666668</c:v>
                </c:pt>
                <c:pt idx="23074">
                  <c:v>77.08</c:v>
                </c:pt>
                <c:pt idx="23075">
                  <c:v>77.083333333333258</c:v>
                </c:pt>
                <c:pt idx="23076">
                  <c:v>77.086666666666673</c:v>
                </c:pt>
                <c:pt idx="23077">
                  <c:v>77.09</c:v>
                </c:pt>
                <c:pt idx="23078">
                  <c:v>77.093333333333248</c:v>
                </c:pt>
                <c:pt idx="23079">
                  <c:v>77.096666666666664</c:v>
                </c:pt>
                <c:pt idx="23080">
                  <c:v>77.099999999999994</c:v>
                </c:pt>
                <c:pt idx="23081">
                  <c:v>77.103333333333168</c:v>
                </c:pt>
                <c:pt idx="23082">
                  <c:v>77.106666666666669</c:v>
                </c:pt>
                <c:pt idx="23083">
                  <c:v>77.11</c:v>
                </c:pt>
                <c:pt idx="23084">
                  <c:v>77.113333333333259</c:v>
                </c:pt>
                <c:pt idx="23085">
                  <c:v>77.11666666666666</c:v>
                </c:pt>
                <c:pt idx="23086">
                  <c:v>77.11999999999999</c:v>
                </c:pt>
                <c:pt idx="23087">
                  <c:v>77.123333333333136</c:v>
                </c:pt>
                <c:pt idx="23088">
                  <c:v>77.126666666666651</c:v>
                </c:pt>
                <c:pt idx="23089">
                  <c:v>77.13</c:v>
                </c:pt>
                <c:pt idx="23090">
                  <c:v>77.133333333333184</c:v>
                </c:pt>
                <c:pt idx="23091">
                  <c:v>77.13666666666667</c:v>
                </c:pt>
                <c:pt idx="23092">
                  <c:v>77.14</c:v>
                </c:pt>
                <c:pt idx="23093">
                  <c:v>77.143333333333288</c:v>
                </c:pt>
                <c:pt idx="23094">
                  <c:v>77.146666666666661</c:v>
                </c:pt>
                <c:pt idx="23095">
                  <c:v>77.149999999999991</c:v>
                </c:pt>
                <c:pt idx="23096">
                  <c:v>77.153333333333137</c:v>
                </c:pt>
                <c:pt idx="23097">
                  <c:v>77.156666666666652</c:v>
                </c:pt>
                <c:pt idx="23098">
                  <c:v>77.16</c:v>
                </c:pt>
                <c:pt idx="23099">
                  <c:v>77.163333333333185</c:v>
                </c:pt>
                <c:pt idx="23100">
                  <c:v>77.166666666666671</c:v>
                </c:pt>
                <c:pt idx="23101">
                  <c:v>77.169999999999987</c:v>
                </c:pt>
                <c:pt idx="23102">
                  <c:v>77.173333333333119</c:v>
                </c:pt>
                <c:pt idx="23103">
                  <c:v>77.176666666666648</c:v>
                </c:pt>
                <c:pt idx="23104">
                  <c:v>77.179999999999978</c:v>
                </c:pt>
                <c:pt idx="23105">
                  <c:v>77.183333333333138</c:v>
                </c:pt>
                <c:pt idx="23106">
                  <c:v>77.186666666666653</c:v>
                </c:pt>
                <c:pt idx="23107">
                  <c:v>77.19</c:v>
                </c:pt>
                <c:pt idx="23108">
                  <c:v>77.193333333333214</c:v>
                </c:pt>
                <c:pt idx="23109">
                  <c:v>77.196666666666673</c:v>
                </c:pt>
                <c:pt idx="23110">
                  <c:v>77.2</c:v>
                </c:pt>
                <c:pt idx="23111">
                  <c:v>77.203333333333319</c:v>
                </c:pt>
                <c:pt idx="23112">
                  <c:v>77.206666666666663</c:v>
                </c:pt>
                <c:pt idx="23113">
                  <c:v>77.209999999999994</c:v>
                </c:pt>
                <c:pt idx="23114">
                  <c:v>77.213333333333338</c:v>
                </c:pt>
                <c:pt idx="23115">
                  <c:v>77.216666666666697</c:v>
                </c:pt>
                <c:pt idx="23116">
                  <c:v>77.22</c:v>
                </c:pt>
                <c:pt idx="23117">
                  <c:v>77.223333333333258</c:v>
                </c:pt>
                <c:pt idx="23118">
                  <c:v>77.226666666666674</c:v>
                </c:pt>
                <c:pt idx="23119">
                  <c:v>77.23</c:v>
                </c:pt>
                <c:pt idx="23120">
                  <c:v>77.233333333333249</c:v>
                </c:pt>
                <c:pt idx="23121">
                  <c:v>77.236666666666665</c:v>
                </c:pt>
                <c:pt idx="23122">
                  <c:v>77.239999999999995</c:v>
                </c:pt>
                <c:pt idx="23123">
                  <c:v>77.243333333333339</c:v>
                </c:pt>
                <c:pt idx="23124">
                  <c:v>77.246666666666727</c:v>
                </c:pt>
                <c:pt idx="23125">
                  <c:v>77.25</c:v>
                </c:pt>
                <c:pt idx="23126">
                  <c:v>77.253333333333288</c:v>
                </c:pt>
                <c:pt idx="23127">
                  <c:v>77.256666666666661</c:v>
                </c:pt>
                <c:pt idx="23128">
                  <c:v>77.260000000000005</c:v>
                </c:pt>
                <c:pt idx="23129">
                  <c:v>77.263333333333279</c:v>
                </c:pt>
                <c:pt idx="23130">
                  <c:v>77.266666666666666</c:v>
                </c:pt>
                <c:pt idx="23131">
                  <c:v>77.27</c:v>
                </c:pt>
                <c:pt idx="23132">
                  <c:v>77.273333333333184</c:v>
                </c:pt>
                <c:pt idx="23133">
                  <c:v>77.276666666666671</c:v>
                </c:pt>
                <c:pt idx="23134">
                  <c:v>77.28</c:v>
                </c:pt>
                <c:pt idx="23135">
                  <c:v>77.283333333333289</c:v>
                </c:pt>
                <c:pt idx="23136">
                  <c:v>77.286666666666662</c:v>
                </c:pt>
                <c:pt idx="23137">
                  <c:v>77.290000000000006</c:v>
                </c:pt>
                <c:pt idx="23138">
                  <c:v>77.293333333333308</c:v>
                </c:pt>
                <c:pt idx="23139">
                  <c:v>77.296666666666667</c:v>
                </c:pt>
                <c:pt idx="23140">
                  <c:v>77.3</c:v>
                </c:pt>
                <c:pt idx="23141">
                  <c:v>77.3033333333332</c:v>
                </c:pt>
                <c:pt idx="23142">
                  <c:v>77.306666666666672</c:v>
                </c:pt>
                <c:pt idx="23143">
                  <c:v>77.31</c:v>
                </c:pt>
                <c:pt idx="23144">
                  <c:v>77.313333333333318</c:v>
                </c:pt>
                <c:pt idx="23145">
                  <c:v>77.316666666666663</c:v>
                </c:pt>
                <c:pt idx="23146">
                  <c:v>77.319999999999993</c:v>
                </c:pt>
                <c:pt idx="23147">
                  <c:v>77.323333333333139</c:v>
                </c:pt>
                <c:pt idx="23148">
                  <c:v>77.326666666666668</c:v>
                </c:pt>
                <c:pt idx="23149">
                  <c:v>77.33</c:v>
                </c:pt>
                <c:pt idx="23150">
                  <c:v>77.333333333333258</c:v>
                </c:pt>
                <c:pt idx="23151">
                  <c:v>77.336666666666673</c:v>
                </c:pt>
                <c:pt idx="23152">
                  <c:v>77.34</c:v>
                </c:pt>
                <c:pt idx="23153">
                  <c:v>77.343333333333248</c:v>
                </c:pt>
                <c:pt idx="23154">
                  <c:v>77.346666666666664</c:v>
                </c:pt>
                <c:pt idx="23155">
                  <c:v>77.349999999999994</c:v>
                </c:pt>
                <c:pt idx="23156">
                  <c:v>77.353333333333168</c:v>
                </c:pt>
                <c:pt idx="23157">
                  <c:v>77.356666666666669</c:v>
                </c:pt>
                <c:pt idx="23158">
                  <c:v>77.36</c:v>
                </c:pt>
                <c:pt idx="23159">
                  <c:v>77.363333333333259</c:v>
                </c:pt>
                <c:pt idx="23160">
                  <c:v>77.36666666666666</c:v>
                </c:pt>
                <c:pt idx="23161">
                  <c:v>77.36999999999999</c:v>
                </c:pt>
                <c:pt idx="23162">
                  <c:v>77.373333333333136</c:v>
                </c:pt>
                <c:pt idx="23163">
                  <c:v>77.376666666666651</c:v>
                </c:pt>
                <c:pt idx="23164">
                  <c:v>77.38</c:v>
                </c:pt>
                <c:pt idx="23165">
                  <c:v>77.383333333333184</c:v>
                </c:pt>
                <c:pt idx="23166">
                  <c:v>77.38666666666667</c:v>
                </c:pt>
                <c:pt idx="23167">
                  <c:v>77.39</c:v>
                </c:pt>
                <c:pt idx="23168">
                  <c:v>77.393333333333288</c:v>
                </c:pt>
                <c:pt idx="23169">
                  <c:v>77.396666666666661</c:v>
                </c:pt>
                <c:pt idx="23170">
                  <c:v>77.400000000000006</c:v>
                </c:pt>
                <c:pt idx="23171">
                  <c:v>77.403333333333308</c:v>
                </c:pt>
                <c:pt idx="23172">
                  <c:v>77.406666666666666</c:v>
                </c:pt>
                <c:pt idx="23173">
                  <c:v>77.410000000000025</c:v>
                </c:pt>
                <c:pt idx="23174">
                  <c:v>77.413333333333313</c:v>
                </c:pt>
                <c:pt idx="23175">
                  <c:v>77.416666666666785</c:v>
                </c:pt>
                <c:pt idx="23176">
                  <c:v>77.42</c:v>
                </c:pt>
                <c:pt idx="23177">
                  <c:v>77.423333333333318</c:v>
                </c:pt>
                <c:pt idx="23178">
                  <c:v>77.426666666666662</c:v>
                </c:pt>
                <c:pt idx="23179">
                  <c:v>77.430000000000007</c:v>
                </c:pt>
                <c:pt idx="23180">
                  <c:v>77.433333333333309</c:v>
                </c:pt>
                <c:pt idx="23181">
                  <c:v>77.436666666666667</c:v>
                </c:pt>
                <c:pt idx="23182">
                  <c:v>77.440000000000026</c:v>
                </c:pt>
                <c:pt idx="23183">
                  <c:v>77.443333333333328</c:v>
                </c:pt>
                <c:pt idx="23184">
                  <c:v>77.4466666666668</c:v>
                </c:pt>
                <c:pt idx="23185">
                  <c:v>77.45</c:v>
                </c:pt>
                <c:pt idx="23186">
                  <c:v>77.453333333333319</c:v>
                </c:pt>
                <c:pt idx="23187">
                  <c:v>77.456666666666663</c:v>
                </c:pt>
                <c:pt idx="23188">
                  <c:v>77.459999999999994</c:v>
                </c:pt>
                <c:pt idx="23189">
                  <c:v>77.463333333333338</c:v>
                </c:pt>
                <c:pt idx="23190">
                  <c:v>77.466666666666697</c:v>
                </c:pt>
                <c:pt idx="23191">
                  <c:v>77.47</c:v>
                </c:pt>
                <c:pt idx="23192">
                  <c:v>77.473333333333258</c:v>
                </c:pt>
                <c:pt idx="23193">
                  <c:v>77.476666666666674</c:v>
                </c:pt>
                <c:pt idx="23194">
                  <c:v>77.48</c:v>
                </c:pt>
                <c:pt idx="23195">
                  <c:v>77.483333333333249</c:v>
                </c:pt>
                <c:pt idx="23196">
                  <c:v>77.486666666666665</c:v>
                </c:pt>
                <c:pt idx="23197">
                  <c:v>77.489999999999995</c:v>
                </c:pt>
                <c:pt idx="23198">
                  <c:v>77.493333333333339</c:v>
                </c:pt>
                <c:pt idx="23199">
                  <c:v>77.496666666666727</c:v>
                </c:pt>
                <c:pt idx="23200">
                  <c:v>77.5</c:v>
                </c:pt>
                <c:pt idx="23201">
                  <c:v>77.503333333333288</c:v>
                </c:pt>
                <c:pt idx="23202">
                  <c:v>77.506666666666661</c:v>
                </c:pt>
                <c:pt idx="23203">
                  <c:v>77.510000000000005</c:v>
                </c:pt>
                <c:pt idx="23204">
                  <c:v>77.513333333333279</c:v>
                </c:pt>
                <c:pt idx="23205">
                  <c:v>77.516666666666666</c:v>
                </c:pt>
                <c:pt idx="23206">
                  <c:v>77.52</c:v>
                </c:pt>
                <c:pt idx="23207">
                  <c:v>77.523333333333184</c:v>
                </c:pt>
                <c:pt idx="23208">
                  <c:v>77.526666666666671</c:v>
                </c:pt>
                <c:pt idx="23209">
                  <c:v>77.53</c:v>
                </c:pt>
                <c:pt idx="23210">
                  <c:v>77.533333333333289</c:v>
                </c:pt>
                <c:pt idx="23211">
                  <c:v>77.536666666666662</c:v>
                </c:pt>
                <c:pt idx="23212">
                  <c:v>77.540000000000006</c:v>
                </c:pt>
                <c:pt idx="23213">
                  <c:v>77.543333333333308</c:v>
                </c:pt>
                <c:pt idx="23214">
                  <c:v>77.546666666666667</c:v>
                </c:pt>
                <c:pt idx="23215">
                  <c:v>77.55</c:v>
                </c:pt>
                <c:pt idx="23216">
                  <c:v>77.5533333333332</c:v>
                </c:pt>
                <c:pt idx="23217">
                  <c:v>77.556666666666672</c:v>
                </c:pt>
                <c:pt idx="23218">
                  <c:v>77.56</c:v>
                </c:pt>
                <c:pt idx="23219">
                  <c:v>77.563333333333318</c:v>
                </c:pt>
                <c:pt idx="23220">
                  <c:v>77.566666666666663</c:v>
                </c:pt>
                <c:pt idx="23221">
                  <c:v>77.569999999999993</c:v>
                </c:pt>
                <c:pt idx="23222">
                  <c:v>77.573333333333139</c:v>
                </c:pt>
                <c:pt idx="23223">
                  <c:v>77.576666666666668</c:v>
                </c:pt>
                <c:pt idx="23224">
                  <c:v>77.58</c:v>
                </c:pt>
                <c:pt idx="23225">
                  <c:v>77.583333333333258</c:v>
                </c:pt>
                <c:pt idx="23226">
                  <c:v>77.586666666666673</c:v>
                </c:pt>
                <c:pt idx="23227">
                  <c:v>77.59</c:v>
                </c:pt>
                <c:pt idx="23228">
                  <c:v>77.593333333333248</c:v>
                </c:pt>
                <c:pt idx="23229">
                  <c:v>77.596666666666664</c:v>
                </c:pt>
                <c:pt idx="23230">
                  <c:v>77.599999999999994</c:v>
                </c:pt>
                <c:pt idx="23231">
                  <c:v>77.603333333333168</c:v>
                </c:pt>
                <c:pt idx="23232">
                  <c:v>77.606666666666669</c:v>
                </c:pt>
                <c:pt idx="23233">
                  <c:v>77.61</c:v>
                </c:pt>
                <c:pt idx="23234">
                  <c:v>77.613333333333259</c:v>
                </c:pt>
                <c:pt idx="23235">
                  <c:v>77.61666666666666</c:v>
                </c:pt>
                <c:pt idx="23236">
                  <c:v>77.61999999999999</c:v>
                </c:pt>
                <c:pt idx="23237">
                  <c:v>77.623333333333136</c:v>
                </c:pt>
                <c:pt idx="23238">
                  <c:v>77.626666666666651</c:v>
                </c:pt>
                <c:pt idx="23239">
                  <c:v>77.63</c:v>
                </c:pt>
                <c:pt idx="23240">
                  <c:v>77.633333333333184</c:v>
                </c:pt>
                <c:pt idx="23241">
                  <c:v>77.63666666666667</c:v>
                </c:pt>
                <c:pt idx="23242">
                  <c:v>77.64</c:v>
                </c:pt>
                <c:pt idx="23243">
                  <c:v>77.643333333333288</c:v>
                </c:pt>
                <c:pt idx="23244">
                  <c:v>77.646666666666661</c:v>
                </c:pt>
                <c:pt idx="23245">
                  <c:v>77.649999999999991</c:v>
                </c:pt>
                <c:pt idx="23246">
                  <c:v>77.653333333333137</c:v>
                </c:pt>
                <c:pt idx="23247">
                  <c:v>77.656666666666652</c:v>
                </c:pt>
                <c:pt idx="23248">
                  <c:v>77.66</c:v>
                </c:pt>
                <c:pt idx="23249">
                  <c:v>77.663333333333185</c:v>
                </c:pt>
                <c:pt idx="23250">
                  <c:v>77.666666666666671</c:v>
                </c:pt>
                <c:pt idx="23251">
                  <c:v>77.669999999999987</c:v>
                </c:pt>
                <c:pt idx="23252">
                  <c:v>77.673333333333119</c:v>
                </c:pt>
                <c:pt idx="23253">
                  <c:v>77.676666666666648</c:v>
                </c:pt>
                <c:pt idx="23254">
                  <c:v>77.679999999999978</c:v>
                </c:pt>
                <c:pt idx="23255">
                  <c:v>77.683333333333138</c:v>
                </c:pt>
                <c:pt idx="23256">
                  <c:v>77.686666666666653</c:v>
                </c:pt>
                <c:pt idx="23257">
                  <c:v>77.69</c:v>
                </c:pt>
                <c:pt idx="23258">
                  <c:v>77.693333333333214</c:v>
                </c:pt>
                <c:pt idx="23259">
                  <c:v>77.696666666666673</c:v>
                </c:pt>
                <c:pt idx="23260">
                  <c:v>77.7</c:v>
                </c:pt>
                <c:pt idx="23261">
                  <c:v>77.703333333333319</c:v>
                </c:pt>
                <c:pt idx="23262">
                  <c:v>77.706666666666663</c:v>
                </c:pt>
                <c:pt idx="23263">
                  <c:v>77.709999999999994</c:v>
                </c:pt>
                <c:pt idx="23264">
                  <c:v>77.713333333333338</c:v>
                </c:pt>
                <c:pt idx="23265">
                  <c:v>77.716666666666697</c:v>
                </c:pt>
                <c:pt idx="23266">
                  <c:v>77.72</c:v>
                </c:pt>
                <c:pt idx="23267">
                  <c:v>77.723333333333258</c:v>
                </c:pt>
                <c:pt idx="23268">
                  <c:v>77.726666666666674</c:v>
                </c:pt>
                <c:pt idx="23269">
                  <c:v>77.73</c:v>
                </c:pt>
                <c:pt idx="23270">
                  <c:v>77.733333333333249</c:v>
                </c:pt>
                <c:pt idx="23271">
                  <c:v>77.736666666666665</c:v>
                </c:pt>
                <c:pt idx="23272">
                  <c:v>77.739999999999995</c:v>
                </c:pt>
                <c:pt idx="23273">
                  <c:v>77.743333333333339</c:v>
                </c:pt>
                <c:pt idx="23274">
                  <c:v>77.746666666666727</c:v>
                </c:pt>
                <c:pt idx="23275">
                  <c:v>77.75</c:v>
                </c:pt>
                <c:pt idx="23276">
                  <c:v>77.753333333333288</c:v>
                </c:pt>
                <c:pt idx="23277">
                  <c:v>77.756666666666661</c:v>
                </c:pt>
                <c:pt idx="23278">
                  <c:v>77.760000000000005</c:v>
                </c:pt>
                <c:pt idx="23279">
                  <c:v>77.763333333333279</c:v>
                </c:pt>
                <c:pt idx="23280">
                  <c:v>77.766666666666666</c:v>
                </c:pt>
                <c:pt idx="23281">
                  <c:v>77.77</c:v>
                </c:pt>
                <c:pt idx="23282">
                  <c:v>77.773333333333184</c:v>
                </c:pt>
                <c:pt idx="23283">
                  <c:v>77.776666666666671</c:v>
                </c:pt>
                <c:pt idx="23284">
                  <c:v>77.78</c:v>
                </c:pt>
                <c:pt idx="23285">
                  <c:v>77.783333333333289</c:v>
                </c:pt>
                <c:pt idx="23286">
                  <c:v>77.786666666666662</c:v>
                </c:pt>
                <c:pt idx="23287">
                  <c:v>77.790000000000006</c:v>
                </c:pt>
                <c:pt idx="23288">
                  <c:v>77.793333333333308</c:v>
                </c:pt>
                <c:pt idx="23289">
                  <c:v>77.796666666666667</c:v>
                </c:pt>
                <c:pt idx="23290">
                  <c:v>77.8</c:v>
                </c:pt>
                <c:pt idx="23291">
                  <c:v>77.8033333333332</c:v>
                </c:pt>
                <c:pt idx="23292">
                  <c:v>77.806666666666672</c:v>
                </c:pt>
                <c:pt idx="23293">
                  <c:v>77.81</c:v>
                </c:pt>
                <c:pt idx="23294">
                  <c:v>77.813333333333318</c:v>
                </c:pt>
                <c:pt idx="23295">
                  <c:v>77.816666666666663</c:v>
                </c:pt>
                <c:pt idx="23296">
                  <c:v>77.819999999999993</c:v>
                </c:pt>
                <c:pt idx="23297">
                  <c:v>77.823333333333139</c:v>
                </c:pt>
                <c:pt idx="23298">
                  <c:v>77.826666666666668</c:v>
                </c:pt>
                <c:pt idx="23299">
                  <c:v>77.83</c:v>
                </c:pt>
                <c:pt idx="23300">
                  <c:v>77.833333333333258</c:v>
                </c:pt>
                <c:pt idx="23301">
                  <c:v>77.836666666666673</c:v>
                </c:pt>
                <c:pt idx="23302">
                  <c:v>77.84</c:v>
                </c:pt>
                <c:pt idx="23303">
                  <c:v>77.843333333333248</c:v>
                </c:pt>
                <c:pt idx="23304">
                  <c:v>77.846666666666664</c:v>
                </c:pt>
                <c:pt idx="23305">
                  <c:v>77.849999999999994</c:v>
                </c:pt>
                <c:pt idx="23306">
                  <c:v>77.853333333333168</c:v>
                </c:pt>
                <c:pt idx="23307">
                  <c:v>77.856666666666669</c:v>
                </c:pt>
                <c:pt idx="23308">
                  <c:v>77.86</c:v>
                </c:pt>
                <c:pt idx="23309">
                  <c:v>77.863333333333259</c:v>
                </c:pt>
                <c:pt idx="23310">
                  <c:v>77.86666666666666</c:v>
                </c:pt>
                <c:pt idx="23311">
                  <c:v>77.86999999999999</c:v>
                </c:pt>
                <c:pt idx="23312">
                  <c:v>77.873333333333136</c:v>
                </c:pt>
                <c:pt idx="23313">
                  <c:v>77.876666666666651</c:v>
                </c:pt>
                <c:pt idx="23314">
                  <c:v>77.88</c:v>
                </c:pt>
                <c:pt idx="23315">
                  <c:v>77.883333333333184</c:v>
                </c:pt>
                <c:pt idx="23316">
                  <c:v>77.88666666666667</c:v>
                </c:pt>
                <c:pt idx="23317">
                  <c:v>77.89</c:v>
                </c:pt>
                <c:pt idx="23318">
                  <c:v>77.893333333333288</c:v>
                </c:pt>
                <c:pt idx="23319">
                  <c:v>77.896666666666661</c:v>
                </c:pt>
                <c:pt idx="23320">
                  <c:v>77.900000000000006</c:v>
                </c:pt>
                <c:pt idx="23321">
                  <c:v>77.903333333333308</c:v>
                </c:pt>
                <c:pt idx="23322">
                  <c:v>77.906666666666666</c:v>
                </c:pt>
                <c:pt idx="23323">
                  <c:v>77.910000000000025</c:v>
                </c:pt>
                <c:pt idx="23324">
                  <c:v>77.913333333333313</c:v>
                </c:pt>
                <c:pt idx="23325">
                  <c:v>77.916666666666785</c:v>
                </c:pt>
                <c:pt idx="23326">
                  <c:v>77.92</c:v>
                </c:pt>
                <c:pt idx="23327">
                  <c:v>77.923333333333318</c:v>
                </c:pt>
                <c:pt idx="23328">
                  <c:v>77.926666666666662</c:v>
                </c:pt>
                <c:pt idx="23329">
                  <c:v>77.930000000000007</c:v>
                </c:pt>
                <c:pt idx="23330">
                  <c:v>77.933333333333309</c:v>
                </c:pt>
                <c:pt idx="23331">
                  <c:v>77.936666666666667</c:v>
                </c:pt>
                <c:pt idx="23332">
                  <c:v>77.940000000000026</c:v>
                </c:pt>
                <c:pt idx="23333">
                  <c:v>77.943333333333328</c:v>
                </c:pt>
                <c:pt idx="23334">
                  <c:v>77.9466666666668</c:v>
                </c:pt>
                <c:pt idx="23335">
                  <c:v>77.95</c:v>
                </c:pt>
                <c:pt idx="23336">
                  <c:v>77.953333333333319</c:v>
                </c:pt>
                <c:pt idx="23337">
                  <c:v>77.956666666666663</c:v>
                </c:pt>
                <c:pt idx="23338">
                  <c:v>77.959999999999994</c:v>
                </c:pt>
                <c:pt idx="23339">
                  <c:v>77.963333333333338</c:v>
                </c:pt>
                <c:pt idx="23340">
                  <c:v>77.966666666666697</c:v>
                </c:pt>
                <c:pt idx="23341">
                  <c:v>77.97</c:v>
                </c:pt>
                <c:pt idx="23342">
                  <c:v>77.973333333333258</c:v>
                </c:pt>
                <c:pt idx="23343">
                  <c:v>77.976666666666674</c:v>
                </c:pt>
                <c:pt idx="23344">
                  <c:v>77.98</c:v>
                </c:pt>
                <c:pt idx="23345">
                  <c:v>77.983333333333249</c:v>
                </c:pt>
                <c:pt idx="23346">
                  <c:v>77.986666666666665</c:v>
                </c:pt>
                <c:pt idx="23347">
                  <c:v>77.989999999999995</c:v>
                </c:pt>
                <c:pt idx="23348">
                  <c:v>77.993333333333339</c:v>
                </c:pt>
                <c:pt idx="23349">
                  <c:v>77.996666666666727</c:v>
                </c:pt>
                <c:pt idx="23350">
                  <c:v>78</c:v>
                </c:pt>
                <c:pt idx="23351">
                  <c:v>78.003333333333288</c:v>
                </c:pt>
                <c:pt idx="23352">
                  <c:v>78.006666666666661</c:v>
                </c:pt>
                <c:pt idx="23353">
                  <c:v>78.010000000000005</c:v>
                </c:pt>
                <c:pt idx="23354">
                  <c:v>78.013333333333279</c:v>
                </c:pt>
                <c:pt idx="23355">
                  <c:v>78.016666666666666</c:v>
                </c:pt>
                <c:pt idx="23356">
                  <c:v>78.02</c:v>
                </c:pt>
                <c:pt idx="23357">
                  <c:v>78.023333333333184</c:v>
                </c:pt>
                <c:pt idx="23358">
                  <c:v>78.026666666666671</c:v>
                </c:pt>
                <c:pt idx="23359">
                  <c:v>78.03</c:v>
                </c:pt>
                <c:pt idx="23360">
                  <c:v>78.033333333333289</c:v>
                </c:pt>
                <c:pt idx="23361">
                  <c:v>78.036666666666662</c:v>
                </c:pt>
                <c:pt idx="23362">
                  <c:v>78.040000000000006</c:v>
                </c:pt>
                <c:pt idx="23363">
                  <c:v>78.043333333333308</c:v>
                </c:pt>
                <c:pt idx="23364">
                  <c:v>78.046666666666667</c:v>
                </c:pt>
                <c:pt idx="23365">
                  <c:v>78.05</c:v>
                </c:pt>
                <c:pt idx="23366">
                  <c:v>78.0533333333332</c:v>
                </c:pt>
                <c:pt idx="23367">
                  <c:v>78.056666666666672</c:v>
                </c:pt>
                <c:pt idx="23368">
                  <c:v>78.06</c:v>
                </c:pt>
                <c:pt idx="23369">
                  <c:v>78.063333333333318</c:v>
                </c:pt>
                <c:pt idx="23370">
                  <c:v>78.066666666666663</c:v>
                </c:pt>
                <c:pt idx="23371">
                  <c:v>78.069999999999993</c:v>
                </c:pt>
                <c:pt idx="23372">
                  <c:v>78.073333333333139</c:v>
                </c:pt>
                <c:pt idx="23373">
                  <c:v>78.076666666666668</c:v>
                </c:pt>
                <c:pt idx="23374">
                  <c:v>78.08</c:v>
                </c:pt>
                <c:pt idx="23375">
                  <c:v>78.083333333333258</c:v>
                </c:pt>
                <c:pt idx="23376">
                  <c:v>78.086666666666673</c:v>
                </c:pt>
                <c:pt idx="23377">
                  <c:v>78.09</c:v>
                </c:pt>
                <c:pt idx="23378">
                  <c:v>78.093333333333248</c:v>
                </c:pt>
                <c:pt idx="23379">
                  <c:v>78.096666666666664</c:v>
                </c:pt>
                <c:pt idx="23380">
                  <c:v>78.099999999999994</c:v>
                </c:pt>
                <c:pt idx="23381">
                  <c:v>78.103333333333168</c:v>
                </c:pt>
                <c:pt idx="23382">
                  <c:v>78.106666666666669</c:v>
                </c:pt>
                <c:pt idx="23383">
                  <c:v>78.11</c:v>
                </c:pt>
                <c:pt idx="23384">
                  <c:v>78.113333333333259</c:v>
                </c:pt>
                <c:pt idx="23385">
                  <c:v>78.11666666666666</c:v>
                </c:pt>
                <c:pt idx="23386">
                  <c:v>78.11999999999999</c:v>
                </c:pt>
                <c:pt idx="23387">
                  <c:v>78.123333333333136</c:v>
                </c:pt>
                <c:pt idx="23388">
                  <c:v>78.126666666666651</c:v>
                </c:pt>
                <c:pt idx="23389">
                  <c:v>78.13</c:v>
                </c:pt>
                <c:pt idx="23390">
                  <c:v>78.133333333333184</c:v>
                </c:pt>
                <c:pt idx="23391">
                  <c:v>78.13666666666667</c:v>
                </c:pt>
                <c:pt idx="23392">
                  <c:v>78.14</c:v>
                </c:pt>
                <c:pt idx="23393">
                  <c:v>78.143333333333288</c:v>
                </c:pt>
                <c:pt idx="23394">
                  <c:v>78.146666666666661</c:v>
                </c:pt>
                <c:pt idx="23395">
                  <c:v>78.149999999999991</c:v>
                </c:pt>
                <c:pt idx="23396">
                  <c:v>78.153333333333137</c:v>
                </c:pt>
                <c:pt idx="23397">
                  <c:v>78.156666666666652</c:v>
                </c:pt>
                <c:pt idx="23398">
                  <c:v>78.16</c:v>
                </c:pt>
                <c:pt idx="23399">
                  <c:v>78.163333333333185</c:v>
                </c:pt>
                <c:pt idx="23400">
                  <c:v>78.166666666666671</c:v>
                </c:pt>
                <c:pt idx="23401">
                  <c:v>78.169999999999987</c:v>
                </c:pt>
                <c:pt idx="23402">
                  <c:v>78.173333333333119</c:v>
                </c:pt>
                <c:pt idx="23403">
                  <c:v>78.176666666666648</c:v>
                </c:pt>
                <c:pt idx="23404">
                  <c:v>78.179999999999978</c:v>
                </c:pt>
                <c:pt idx="23405">
                  <c:v>78.183333333333138</c:v>
                </c:pt>
                <c:pt idx="23406">
                  <c:v>78.186666666666653</c:v>
                </c:pt>
                <c:pt idx="23407">
                  <c:v>78.19</c:v>
                </c:pt>
                <c:pt idx="23408">
                  <c:v>78.193333333333214</c:v>
                </c:pt>
                <c:pt idx="23409">
                  <c:v>78.196666666666673</c:v>
                </c:pt>
                <c:pt idx="23410">
                  <c:v>78.2</c:v>
                </c:pt>
                <c:pt idx="23411">
                  <c:v>78.203333333333319</c:v>
                </c:pt>
                <c:pt idx="23412">
                  <c:v>78.206666666666663</c:v>
                </c:pt>
                <c:pt idx="23413">
                  <c:v>78.209999999999994</c:v>
                </c:pt>
                <c:pt idx="23414">
                  <c:v>78.213333333333338</c:v>
                </c:pt>
                <c:pt idx="23415">
                  <c:v>78.216666666666697</c:v>
                </c:pt>
                <c:pt idx="23416">
                  <c:v>78.22</c:v>
                </c:pt>
                <c:pt idx="23417">
                  <c:v>78.223333333333258</c:v>
                </c:pt>
                <c:pt idx="23418">
                  <c:v>78.226666666666674</c:v>
                </c:pt>
                <c:pt idx="23419">
                  <c:v>78.23</c:v>
                </c:pt>
                <c:pt idx="23420">
                  <c:v>78.233333333333249</c:v>
                </c:pt>
                <c:pt idx="23421">
                  <c:v>78.236666666666665</c:v>
                </c:pt>
                <c:pt idx="23422">
                  <c:v>78.239999999999995</c:v>
                </c:pt>
                <c:pt idx="23423">
                  <c:v>78.243333333333339</c:v>
                </c:pt>
                <c:pt idx="23424">
                  <c:v>78.246666666666727</c:v>
                </c:pt>
                <c:pt idx="23425">
                  <c:v>78.25</c:v>
                </c:pt>
                <c:pt idx="23426">
                  <c:v>78.253333333333288</c:v>
                </c:pt>
                <c:pt idx="23427">
                  <c:v>78.256666666666661</c:v>
                </c:pt>
                <c:pt idx="23428">
                  <c:v>78.260000000000005</c:v>
                </c:pt>
                <c:pt idx="23429">
                  <c:v>78.263333333333279</c:v>
                </c:pt>
                <c:pt idx="23430">
                  <c:v>78.266666666666666</c:v>
                </c:pt>
                <c:pt idx="23431">
                  <c:v>78.27</c:v>
                </c:pt>
                <c:pt idx="23432">
                  <c:v>78.273333333333184</c:v>
                </c:pt>
                <c:pt idx="23433">
                  <c:v>78.276666666666671</c:v>
                </c:pt>
                <c:pt idx="23434">
                  <c:v>78.28</c:v>
                </c:pt>
                <c:pt idx="23435">
                  <c:v>78.283333333333289</c:v>
                </c:pt>
                <c:pt idx="23436">
                  <c:v>78.286666666666662</c:v>
                </c:pt>
                <c:pt idx="23437">
                  <c:v>78.290000000000006</c:v>
                </c:pt>
                <c:pt idx="23438">
                  <c:v>78.293333333333308</c:v>
                </c:pt>
                <c:pt idx="23439">
                  <c:v>78.296666666666667</c:v>
                </c:pt>
                <c:pt idx="23440">
                  <c:v>78.3</c:v>
                </c:pt>
                <c:pt idx="23441">
                  <c:v>78.3033333333332</c:v>
                </c:pt>
                <c:pt idx="23442">
                  <c:v>78.306666666666672</c:v>
                </c:pt>
                <c:pt idx="23443">
                  <c:v>78.31</c:v>
                </c:pt>
                <c:pt idx="23444">
                  <c:v>78.313333333333318</c:v>
                </c:pt>
                <c:pt idx="23445">
                  <c:v>78.316666666666663</c:v>
                </c:pt>
                <c:pt idx="23446">
                  <c:v>78.319999999999993</c:v>
                </c:pt>
                <c:pt idx="23447">
                  <c:v>78.323333333333139</c:v>
                </c:pt>
                <c:pt idx="23448">
                  <c:v>78.326666666666668</c:v>
                </c:pt>
                <c:pt idx="23449">
                  <c:v>78.33</c:v>
                </c:pt>
                <c:pt idx="23450">
                  <c:v>78.333333333333258</c:v>
                </c:pt>
                <c:pt idx="23451">
                  <c:v>78.336666666666673</c:v>
                </c:pt>
                <c:pt idx="23452">
                  <c:v>78.34</c:v>
                </c:pt>
                <c:pt idx="23453">
                  <c:v>78.343333333333248</c:v>
                </c:pt>
                <c:pt idx="23454">
                  <c:v>78.346666666666664</c:v>
                </c:pt>
                <c:pt idx="23455">
                  <c:v>78.349999999999994</c:v>
                </c:pt>
                <c:pt idx="23456">
                  <c:v>78.353333333333168</c:v>
                </c:pt>
                <c:pt idx="23457">
                  <c:v>78.356666666666669</c:v>
                </c:pt>
                <c:pt idx="23458">
                  <c:v>78.36</c:v>
                </c:pt>
                <c:pt idx="23459">
                  <c:v>78.363333333333259</c:v>
                </c:pt>
                <c:pt idx="23460">
                  <c:v>78.36666666666666</c:v>
                </c:pt>
                <c:pt idx="23461">
                  <c:v>78.36999999999999</c:v>
                </c:pt>
                <c:pt idx="23462">
                  <c:v>78.373333333333136</c:v>
                </c:pt>
                <c:pt idx="23463">
                  <c:v>78.376666666666651</c:v>
                </c:pt>
                <c:pt idx="23464">
                  <c:v>78.38</c:v>
                </c:pt>
                <c:pt idx="23465">
                  <c:v>78.383333333333184</c:v>
                </c:pt>
                <c:pt idx="23466">
                  <c:v>78.38666666666667</c:v>
                </c:pt>
                <c:pt idx="23467">
                  <c:v>78.39</c:v>
                </c:pt>
                <c:pt idx="23468">
                  <c:v>78.393333333333288</c:v>
                </c:pt>
                <c:pt idx="23469">
                  <c:v>78.396666666666661</c:v>
                </c:pt>
                <c:pt idx="23470">
                  <c:v>78.400000000000006</c:v>
                </c:pt>
                <c:pt idx="23471">
                  <c:v>78.403333333333308</c:v>
                </c:pt>
                <c:pt idx="23472">
                  <c:v>78.406666666666666</c:v>
                </c:pt>
                <c:pt idx="23473">
                  <c:v>78.410000000000025</c:v>
                </c:pt>
                <c:pt idx="23474">
                  <c:v>78.413333333333313</c:v>
                </c:pt>
                <c:pt idx="23475">
                  <c:v>78.416666666666785</c:v>
                </c:pt>
                <c:pt idx="23476">
                  <c:v>78.42</c:v>
                </c:pt>
                <c:pt idx="23477">
                  <c:v>78.423333333333318</c:v>
                </c:pt>
                <c:pt idx="23478">
                  <c:v>78.426666666666662</c:v>
                </c:pt>
                <c:pt idx="23479">
                  <c:v>78.430000000000007</c:v>
                </c:pt>
                <c:pt idx="23480">
                  <c:v>78.433333333333309</c:v>
                </c:pt>
                <c:pt idx="23481">
                  <c:v>78.436666666666667</c:v>
                </c:pt>
                <c:pt idx="23482">
                  <c:v>78.440000000000026</c:v>
                </c:pt>
                <c:pt idx="23483">
                  <c:v>78.443333333333328</c:v>
                </c:pt>
                <c:pt idx="23484">
                  <c:v>78.4466666666668</c:v>
                </c:pt>
                <c:pt idx="23485">
                  <c:v>78.45</c:v>
                </c:pt>
                <c:pt idx="23486">
                  <c:v>78.453333333333319</c:v>
                </c:pt>
                <c:pt idx="23487">
                  <c:v>78.456666666666663</c:v>
                </c:pt>
                <c:pt idx="23488">
                  <c:v>78.459999999999994</c:v>
                </c:pt>
                <c:pt idx="23489">
                  <c:v>78.463333333333338</c:v>
                </c:pt>
                <c:pt idx="23490">
                  <c:v>78.466666666666697</c:v>
                </c:pt>
                <c:pt idx="23491">
                  <c:v>78.47</c:v>
                </c:pt>
                <c:pt idx="23492">
                  <c:v>78.473333333333258</c:v>
                </c:pt>
                <c:pt idx="23493">
                  <c:v>78.476666666666674</c:v>
                </c:pt>
                <c:pt idx="23494">
                  <c:v>78.48</c:v>
                </c:pt>
                <c:pt idx="23495">
                  <c:v>78.483333333333249</c:v>
                </c:pt>
                <c:pt idx="23496">
                  <c:v>78.486666666666665</c:v>
                </c:pt>
                <c:pt idx="23497">
                  <c:v>78.489999999999995</c:v>
                </c:pt>
                <c:pt idx="23498">
                  <c:v>78.493333333333339</c:v>
                </c:pt>
                <c:pt idx="23499">
                  <c:v>78.496666666666727</c:v>
                </c:pt>
                <c:pt idx="23500">
                  <c:v>78.5</c:v>
                </c:pt>
                <c:pt idx="23501">
                  <c:v>78.503333333333288</c:v>
                </c:pt>
                <c:pt idx="23502">
                  <c:v>78.506666666666661</c:v>
                </c:pt>
                <c:pt idx="23503">
                  <c:v>78.510000000000005</c:v>
                </c:pt>
                <c:pt idx="23504">
                  <c:v>78.513333333333279</c:v>
                </c:pt>
                <c:pt idx="23505">
                  <c:v>78.516666666666666</c:v>
                </c:pt>
                <c:pt idx="23506">
                  <c:v>78.52</c:v>
                </c:pt>
                <c:pt idx="23507">
                  <c:v>78.523333333333184</c:v>
                </c:pt>
                <c:pt idx="23508">
                  <c:v>78.526666666666671</c:v>
                </c:pt>
                <c:pt idx="23509">
                  <c:v>78.53</c:v>
                </c:pt>
                <c:pt idx="23510">
                  <c:v>78.533333333333289</c:v>
                </c:pt>
                <c:pt idx="23511">
                  <c:v>78.536666666666662</c:v>
                </c:pt>
                <c:pt idx="23512">
                  <c:v>78.540000000000006</c:v>
                </c:pt>
                <c:pt idx="23513">
                  <c:v>78.543333333333308</c:v>
                </c:pt>
                <c:pt idx="23514">
                  <c:v>78.546666666666667</c:v>
                </c:pt>
                <c:pt idx="23515">
                  <c:v>78.55</c:v>
                </c:pt>
                <c:pt idx="23516">
                  <c:v>78.5533333333332</c:v>
                </c:pt>
                <c:pt idx="23517">
                  <c:v>78.556666666666672</c:v>
                </c:pt>
                <c:pt idx="23518">
                  <c:v>78.56</c:v>
                </c:pt>
                <c:pt idx="23519">
                  <c:v>78.563333333333318</c:v>
                </c:pt>
                <c:pt idx="23520">
                  <c:v>78.566666666666663</c:v>
                </c:pt>
                <c:pt idx="23521">
                  <c:v>78.569999999999993</c:v>
                </c:pt>
                <c:pt idx="23522">
                  <c:v>78.573333333333139</c:v>
                </c:pt>
                <c:pt idx="23523">
                  <c:v>78.576666666666668</c:v>
                </c:pt>
                <c:pt idx="23524">
                  <c:v>78.58</c:v>
                </c:pt>
                <c:pt idx="23525">
                  <c:v>78.583333333333258</c:v>
                </c:pt>
                <c:pt idx="23526">
                  <c:v>78.586666666666673</c:v>
                </c:pt>
                <c:pt idx="23527">
                  <c:v>78.59</c:v>
                </c:pt>
                <c:pt idx="23528">
                  <c:v>78.593333333333248</c:v>
                </c:pt>
                <c:pt idx="23529">
                  <c:v>78.596666666666664</c:v>
                </c:pt>
                <c:pt idx="23530">
                  <c:v>78.599999999999994</c:v>
                </c:pt>
                <c:pt idx="23531">
                  <c:v>78.603333333333168</c:v>
                </c:pt>
                <c:pt idx="23532">
                  <c:v>78.606666666666669</c:v>
                </c:pt>
                <c:pt idx="23533">
                  <c:v>78.61</c:v>
                </c:pt>
                <c:pt idx="23534">
                  <c:v>78.613333333333259</c:v>
                </c:pt>
                <c:pt idx="23535">
                  <c:v>78.61666666666666</c:v>
                </c:pt>
                <c:pt idx="23536">
                  <c:v>78.61999999999999</c:v>
                </c:pt>
                <c:pt idx="23537">
                  <c:v>78.623333333333136</c:v>
                </c:pt>
                <c:pt idx="23538">
                  <c:v>78.626666666666651</c:v>
                </c:pt>
                <c:pt idx="23539">
                  <c:v>78.63</c:v>
                </c:pt>
                <c:pt idx="23540">
                  <c:v>78.633333333333184</c:v>
                </c:pt>
                <c:pt idx="23541">
                  <c:v>78.63666666666667</c:v>
                </c:pt>
                <c:pt idx="23542">
                  <c:v>78.64</c:v>
                </c:pt>
                <c:pt idx="23543">
                  <c:v>78.643333333333288</c:v>
                </c:pt>
                <c:pt idx="23544">
                  <c:v>78.646666666666661</c:v>
                </c:pt>
                <c:pt idx="23545">
                  <c:v>78.649999999999991</c:v>
                </c:pt>
                <c:pt idx="23546">
                  <c:v>78.653333333333137</c:v>
                </c:pt>
                <c:pt idx="23547">
                  <c:v>78.656666666666652</c:v>
                </c:pt>
                <c:pt idx="23548">
                  <c:v>78.66</c:v>
                </c:pt>
                <c:pt idx="23549">
                  <c:v>78.663333333333185</c:v>
                </c:pt>
                <c:pt idx="23550">
                  <c:v>78.666666666666671</c:v>
                </c:pt>
                <c:pt idx="23551">
                  <c:v>78.669999999999987</c:v>
                </c:pt>
                <c:pt idx="23552">
                  <c:v>78.673333333333119</c:v>
                </c:pt>
                <c:pt idx="23553">
                  <c:v>78.676666666666648</c:v>
                </c:pt>
                <c:pt idx="23554">
                  <c:v>78.679999999999978</c:v>
                </c:pt>
                <c:pt idx="23555">
                  <c:v>78.683333333333138</c:v>
                </c:pt>
                <c:pt idx="23556">
                  <c:v>78.686666666666653</c:v>
                </c:pt>
                <c:pt idx="23557">
                  <c:v>78.69</c:v>
                </c:pt>
                <c:pt idx="23558">
                  <c:v>78.693333333333214</c:v>
                </c:pt>
                <c:pt idx="23559">
                  <c:v>78.696666666666673</c:v>
                </c:pt>
                <c:pt idx="23560">
                  <c:v>78.7</c:v>
                </c:pt>
                <c:pt idx="23561">
                  <c:v>78.703333333333319</c:v>
                </c:pt>
                <c:pt idx="23562">
                  <c:v>78.706666666666663</c:v>
                </c:pt>
                <c:pt idx="23563">
                  <c:v>78.709999999999994</c:v>
                </c:pt>
                <c:pt idx="23564">
                  <c:v>78.713333333333338</c:v>
                </c:pt>
                <c:pt idx="23565">
                  <c:v>78.716666666666697</c:v>
                </c:pt>
                <c:pt idx="23566">
                  <c:v>78.72</c:v>
                </c:pt>
                <c:pt idx="23567">
                  <c:v>78.723333333333258</c:v>
                </c:pt>
                <c:pt idx="23568">
                  <c:v>78.726666666666674</c:v>
                </c:pt>
                <c:pt idx="23569">
                  <c:v>78.73</c:v>
                </c:pt>
                <c:pt idx="23570">
                  <c:v>78.733333333333249</c:v>
                </c:pt>
                <c:pt idx="23571">
                  <c:v>78.736666666666665</c:v>
                </c:pt>
                <c:pt idx="23572">
                  <c:v>78.739999999999995</c:v>
                </c:pt>
                <c:pt idx="23573">
                  <c:v>78.743333333333339</c:v>
                </c:pt>
                <c:pt idx="23574">
                  <c:v>78.746666666666727</c:v>
                </c:pt>
                <c:pt idx="23575">
                  <c:v>78.75</c:v>
                </c:pt>
                <c:pt idx="23576">
                  <c:v>78.753333333333288</c:v>
                </c:pt>
                <c:pt idx="23577">
                  <c:v>78.756666666666661</c:v>
                </c:pt>
                <c:pt idx="23578">
                  <c:v>78.760000000000005</c:v>
                </c:pt>
                <c:pt idx="23579">
                  <c:v>78.763333333333279</c:v>
                </c:pt>
                <c:pt idx="23580">
                  <c:v>78.766666666666666</c:v>
                </c:pt>
                <c:pt idx="23581">
                  <c:v>78.77</c:v>
                </c:pt>
                <c:pt idx="23582">
                  <c:v>78.773333333333184</c:v>
                </c:pt>
                <c:pt idx="23583">
                  <c:v>78.776666666666671</c:v>
                </c:pt>
                <c:pt idx="23584">
                  <c:v>78.78</c:v>
                </c:pt>
                <c:pt idx="23585">
                  <c:v>78.783333333333289</c:v>
                </c:pt>
                <c:pt idx="23586">
                  <c:v>78.786666666666662</c:v>
                </c:pt>
                <c:pt idx="23587">
                  <c:v>78.790000000000006</c:v>
                </c:pt>
                <c:pt idx="23588">
                  <c:v>78.793333333333308</c:v>
                </c:pt>
                <c:pt idx="23589">
                  <c:v>78.796666666666667</c:v>
                </c:pt>
                <c:pt idx="23590">
                  <c:v>78.8</c:v>
                </c:pt>
                <c:pt idx="23591">
                  <c:v>78.8033333333332</c:v>
                </c:pt>
                <c:pt idx="23592">
                  <c:v>78.806666666666672</c:v>
                </c:pt>
                <c:pt idx="23593">
                  <c:v>78.81</c:v>
                </c:pt>
                <c:pt idx="23594">
                  <c:v>78.813333333333318</c:v>
                </c:pt>
                <c:pt idx="23595">
                  <c:v>78.816666666666663</c:v>
                </c:pt>
                <c:pt idx="23596">
                  <c:v>78.819999999999993</c:v>
                </c:pt>
                <c:pt idx="23597">
                  <c:v>78.823333333333139</c:v>
                </c:pt>
                <c:pt idx="23598">
                  <c:v>78.826666666666668</c:v>
                </c:pt>
                <c:pt idx="23599">
                  <c:v>78.83</c:v>
                </c:pt>
                <c:pt idx="23600">
                  <c:v>78.833333333333258</c:v>
                </c:pt>
                <c:pt idx="23601">
                  <c:v>78.836666666666673</c:v>
                </c:pt>
                <c:pt idx="23602">
                  <c:v>78.84</c:v>
                </c:pt>
                <c:pt idx="23603">
                  <c:v>78.843333333333248</c:v>
                </c:pt>
                <c:pt idx="23604">
                  <c:v>78.846666666666664</c:v>
                </c:pt>
                <c:pt idx="23605">
                  <c:v>78.849999999999994</c:v>
                </c:pt>
                <c:pt idx="23606">
                  <c:v>78.853333333333168</c:v>
                </c:pt>
                <c:pt idx="23607">
                  <c:v>78.856666666666669</c:v>
                </c:pt>
                <c:pt idx="23608">
                  <c:v>78.86</c:v>
                </c:pt>
                <c:pt idx="23609">
                  <c:v>78.863333333333259</c:v>
                </c:pt>
                <c:pt idx="23610">
                  <c:v>78.86666666666666</c:v>
                </c:pt>
                <c:pt idx="23611">
                  <c:v>78.86999999999999</c:v>
                </c:pt>
                <c:pt idx="23612">
                  <c:v>78.873333333333136</c:v>
                </c:pt>
                <c:pt idx="23613">
                  <c:v>78.876666666666651</c:v>
                </c:pt>
                <c:pt idx="23614">
                  <c:v>78.88</c:v>
                </c:pt>
                <c:pt idx="23615">
                  <c:v>78.883333333333184</c:v>
                </c:pt>
                <c:pt idx="23616">
                  <c:v>78.88666666666667</c:v>
                </c:pt>
                <c:pt idx="23617">
                  <c:v>78.89</c:v>
                </c:pt>
                <c:pt idx="23618">
                  <c:v>78.893333333333288</c:v>
                </c:pt>
                <c:pt idx="23619">
                  <c:v>78.896666666666661</c:v>
                </c:pt>
                <c:pt idx="23620">
                  <c:v>78.900000000000006</c:v>
                </c:pt>
                <c:pt idx="23621">
                  <c:v>78.903333333333308</c:v>
                </c:pt>
                <c:pt idx="23622">
                  <c:v>78.906666666666666</c:v>
                </c:pt>
                <c:pt idx="23623">
                  <c:v>78.910000000000025</c:v>
                </c:pt>
                <c:pt idx="23624">
                  <c:v>78.913333333333313</c:v>
                </c:pt>
                <c:pt idx="23625">
                  <c:v>78.916666666666785</c:v>
                </c:pt>
                <c:pt idx="23626">
                  <c:v>78.92</c:v>
                </c:pt>
                <c:pt idx="23627">
                  <c:v>78.923333333333318</c:v>
                </c:pt>
                <c:pt idx="23628">
                  <c:v>78.926666666666662</c:v>
                </c:pt>
                <c:pt idx="23629">
                  <c:v>78.930000000000007</c:v>
                </c:pt>
                <c:pt idx="23630">
                  <c:v>78.933333333333309</c:v>
                </c:pt>
                <c:pt idx="23631">
                  <c:v>78.936666666666667</c:v>
                </c:pt>
                <c:pt idx="23632">
                  <c:v>78.940000000000026</c:v>
                </c:pt>
                <c:pt idx="23633">
                  <c:v>78.943333333333328</c:v>
                </c:pt>
                <c:pt idx="23634">
                  <c:v>78.9466666666668</c:v>
                </c:pt>
                <c:pt idx="23635">
                  <c:v>78.95</c:v>
                </c:pt>
                <c:pt idx="23636">
                  <c:v>78.953333333333319</c:v>
                </c:pt>
                <c:pt idx="23637">
                  <c:v>78.956666666666663</c:v>
                </c:pt>
                <c:pt idx="23638">
                  <c:v>78.959999999999994</c:v>
                </c:pt>
                <c:pt idx="23639">
                  <c:v>78.963333333333338</c:v>
                </c:pt>
                <c:pt idx="23640">
                  <c:v>78.966666666666697</c:v>
                </c:pt>
                <c:pt idx="23641">
                  <c:v>78.97</c:v>
                </c:pt>
                <c:pt idx="23642">
                  <c:v>78.973333333333258</c:v>
                </c:pt>
                <c:pt idx="23643">
                  <c:v>78.976666666666674</c:v>
                </c:pt>
                <c:pt idx="23644">
                  <c:v>78.98</c:v>
                </c:pt>
                <c:pt idx="23645">
                  <c:v>78.983333333333249</c:v>
                </c:pt>
                <c:pt idx="23646">
                  <c:v>78.986666666666665</c:v>
                </c:pt>
                <c:pt idx="23647">
                  <c:v>78.989999999999995</c:v>
                </c:pt>
                <c:pt idx="23648">
                  <c:v>78.993333333333339</c:v>
                </c:pt>
                <c:pt idx="23649">
                  <c:v>78.996666666666727</c:v>
                </c:pt>
                <c:pt idx="23650">
                  <c:v>79</c:v>
                </c:pt>
                <c:pt idx="23651">
                  <c:v>79.003333333333288</c:v>
                </c:pt>
                <c:pt idx="23652">
                  <c:v>79.006666666666661</c:v>
                </c:pt>
                <c:pt idx="23653">
                  <c:v>79.010000000000005</c:v>
                </c:pt>
                <c:pt idx="23654">
                  <c:v>79.013333333333279</c:v>
                </c:pt>
                <c:pt idx="23655">
                  <c:v>79.016666666666666</c:v>
                </c:pt>
                <c:pt idx="23656">
                  <c:v>79.02</c:v>
                </c:pt>
                <c:pt idx="23657">
                  <c:v>79.023333333333184</c:v>
                </c:pt>
                <c:pt idx="23658">
                  <c:v>79.026666666666671</c:v>
                </c:pt>
                <c:pt idx="23659">
                  <c:v>79.03</c:v>
                </c:pt>
                <c:pt idx="23660">
                  <c:v>79.033333333333289</c:v>
                </c:pt>
                <c:pt idx="23661">
                  <c:v>79.036666666666662</c:v>
                </c:pt>
                <c:pt idx="23662">
                  <c:v>79.040000000000006</c:v>
                </c:pt>
                <c:pt idx="23663">
                  <c:v>79.043333333333308</c:v>
                </c:pt>
                <c:pt idx="23664">
                  <c:v>79.046666666666667</c:v>
                </c:pt>
                <c:pt idx="23665">
                  <c:v>79.05</c:v>
                </c:pt>
                <c:pt idx="23666">
                  <c:v>79.0533333333332</c:v>
                </c:pt>
                <c:pt idx="23667">
                  <c:v>79.056666666666672</c:v>
                </c:pt>
                <c:pt idx="23668">
                  <c:v>79.06</c:v>
                </c:pt>
                <c:pt idx="23669">
                  <c:v>79.063333333333318</c:v>
                </c:pt>
                <c:pt idx="23670">
                  <c:v>79.066666666666663</c:v>
                </c:pt>
                <c:pt idx="23671">
                  <c:v>79.069999999999993</c:v>
                </c:pt>
                <c:pt idx="23672">
                  <c:v>79.073333333333139</c:v>
                </c:pt>
                <c:pt idx="23673">
                  <c:v>79.076666666666668</c:v>
                </c:pt>
                <c:pt idx="23674">
                  <c:v>79.08</c:v>
                </c:pt>
                <c:pt idx="23675">
                  <c:v>79.083333333333258</c:v>
                </c:pt>
                <c:pt idx="23676">
                  <c:v>79.086666666666673</c:v>
                </c:pt>
                <c:pt idx="23677">
                  <c:v>79.09</c:v>
                </c:pt>
                <c:pt idx="23678">
                  <c:v>79.093333333333248</c:v>
                </c:pt>
                <c:pt idx="23679">
                  <c:v>79.096666666666664</c:v>
                </c:pt>
                <c:pt idx="23680">
                  <c:v>79.099999999999994</c:v>
                </c:pt>
                <c:pt idx="23681">
                  <c:v>79.103333333333168</c:v>
                </c:pt>
                <c:pt idx="23682">
                  <c:v>79.106666666666669</c:v>
                </c:pt>
                <c:pt idx="23683">
                  <c:v>79.11</c:v>
                </c:pt>
                <c:pt idx="23684">
                  <c:v>79.113333333333259</c:v>
                </c:pt>
                <c:pt idx="23685">
                  <c:v>79.11666666666666</c:v>
                </c:pt>
                <c:pt idx="23686">
                  <c:v>79.11999999999999</c:v>
                </c:pt>
                <c:pt idx="23687">
                  <c:v>79.123333333333136</c:v>
                </c:pt>
                <c:pt idx="23688">
                  <c:v>79.126666666666651</c:v>
                </c:pt>
                <c:pt idx="23689">
                  <c:v>79.13</c:v>
                </c:pt>
                <c:pt idx="23690">
                  <c:v>79.133333333333184</c:v>
                </c:pt>
                <c:pt idx="23691">
                  <c:v>79.13666666666667</c:v>
                </c:pt>
                <c:pt idx="23692">
                  <c:v>79.14</c:v>
                </c:pt>
                <c:pt idx="23693">
                  <c:v>79.143333333333288</c:v>
                </c:pt>
                <c:pt idx="23694">
                  <c:v>79.146666666666661</c:v>
                </c:pt>
                <c:pt idx="23695">
                  <c:v>79.149999999999991</c:v>
                </c:pt>
                <c:pt idx="23696">
                  <c:v>79.153333333333137</c:v>
                </c:pt>
                <c:pt idx="23697">
                  <c:v>79.156666666666652</c:v>
                </c:pt>
                <c:pt idx="23698">
                  <c:v>79.16</c:v>
                </c:pt>
                <c:pt idx="23699">
                  <c:v>79.163333333333185</c:v>
                </c:pt>
                <c:pt idx="23700">
                  <c:v>79.166666666666671</c:v>
                </c:pt>
                <c:pt idx="23701">
                  <c:v>79.169999999999987</c:v>
                </c:pt>
                <c:pt idx="23702">
                  <c:v>79.173333333333119</c:v>
                </c:pt>
                <c:pt idx="23703">
                  <c:v>79.176666666666648</c:v>
                </c:pt>
                <c:pt idx="23704">
                  <c:v>79.179999999999978</c:v>
                </c:pt>
                <c:pt idx="23705">
                  <c:v>79.183333333333138</c:v>
                </c:pt>
                <c:pt idx="23706">
                  <c:v>79.186666666666653</c:v>
                </c:pt>
                <c:pt idx="23707">
                  <c:v>79.19</c:v>
                </c:pt>
                <c:pt idx="23708">
                  <c:v>79.193333333333214</c:v>
                </c:pt>
                <c:pt idx="23709">
                  <c:v>79.196666666666673</c:v>
                </c:pt>
                <c:pt idx="23710">
                  <c:v>79.2</c:v>
                </c:pt>
                <c:pt idx="23711">
                  <c:v>79.203333333333319</c:v>
                </c:pt>
                <c:pt idx="23712">
                  <c:v>79.206666666666663</c:v>
                </c:pt>
                <c:pt idx="23713">
                  <c:v>79.209999999999994</c:v>
                </c:pt>
                <c:pt idx="23714">
                  <c:v>79.213333333333338</c:v>
                </c:pt>
                <c:pt idx="23715">
                  <c:v>79.216666666666697</c:v>
                </c:pt>
                <c:pt idx="23716">
                  <c:v>79.22</c:v>
                </c:pt>
                <c:pt idx="23717">
                  <c:v>79.223333333333258</c:v>
                </c:pt>
                <c:pt idx="23718">
                  <c:v>79.226666666666674</c:v>
                </c:pt>
                <c:pt idx="23719">
                  <c:v>79.23</c:v>
                </c:pt>
                <c:pt idx="23720">
                  <c:v>79.233333333333249</c:v>
                </c:pt>
                <c:pt idx="23721">
                  <c:v>79.236666666666665</c:v>
                </c:pt>
                <c:pt idx="23722">
                  <c:v>79.239999999999995</c:v>
                </c:pt>
                <c:pt idx="23723">
                  <c:v>79.243333333333339</c:v>
                </c:pt>
                <c:pt idx="23724">
                  <c:v>79.246666666666727</c:v>
                </c:pt>
                <c:pt idx="23725">
                  <c:v>79.25</c:v>
                </c:pt>
                <c:pt idx="23726">
                  <c:v>79.253333333333288</c:v>
                </c:pt>
                <c:pt idx="23727">
                  <c:v>79.256666666666661</c:v>
                </c:pt>
                <c:pt idx="23728">
                  <c:v>79.260000000000005</c:v>
                </c:pt>
                <c:pt idx="23729">
                  <c:v>79.263333333333279</c:v>
                </c:pt>
                <c:pt idx="23730">
                  <c:v>79.266666666666666</c:v>
                </c:pt>
                <c:pt idx="23731">
                  <c:v>79.27</c:v>
                </c:pt>
                <c:pt idx="23732">
                  <c:v>79.273333333333184</c:v>
                </c:pt>
                <c:pt idx="23733">
                  <c:v>79.276666666666671</c:v>
                </c:pt>
                <c:pt idx="23734">
                  <c:v>79.28</c:v>
                </c:pt>
                <c:pt idx="23735">
                  <c:v>79.283333333333289</c:v>
                </c:pt>
                <c:pt idx="23736">
                  <c:v>79.286666666666662</c:v>
                </c:pt>
                <c:pt idx="23737">
                  <c:v>79.290000000000006</c:v>
                </c:pt>
                <c:pt idx="23738">
                  <c:v>79.293333333333308</c:v>
                </c:pt>
                <c:pt idx="23739">
                  <c:v>79.296666666666667</c:v>
                </c:pt>
                <c:pt idx="23740">
                  <c:v>79.3</c:v>
                </c:pt>
                <c:pt idx="23741">
                  <c:v>79.3033333333332</c:v>
                </c:pt>
                <c:pt idx="23742">
                  <c:v>79.306666666666672</c:v>
                </c:pt>
                <c:pt idx="23743">
                  <c:v>79.31</c:v>
                </c:pt>
                <c:pt idx="23744">
                  <c:v>79.313333333333318</c:v>
                </c:pt>
                <c:pt idx="23745">
                  <c:v>79.316666666666663</c:v>
                </c:pt>
                <c:pt idx="23746">
                  <c:v>79.319999999999993</c:v>
                </c:pt>
                <c:pt idx="23747">
                  <c:v>79.323333333333139</c:v>
                </c:pt>
                <c:pt idx="23748">
                  <c:v>79.326666666666668</c:v>
                </c:pt>
                <c:pt idx="23749">
                  <c:v>79.33</c:v>
                </c:pt>
                <c:pt idx="23750">
                  <c:v>79.333333333333258</c:v>
                </c:pt>
                <c:pt idx="23751">
                  <c:v>79.336666666666673</c:v>
                </c:pt>
                <c:pt idx="23752">
                  <c:v>79.34</c:v>
                </c:pt>
                <c:pt idx="23753">
                  <c:v>79.343333333333248</c:v>
                </c:pt>
                <c:pt idx="23754">
                  <c:v>79.346666666666664</c:v>
                </c:pt>
                <c:pt idx="23755">
                  <c:v>79.349999999999994</c:v>
                </c:pt>
                <c:pt idx="23756">
                  <c:v>79.353333333333168</c:v>
                </c:pt>
                <c:pt idx="23757">
                  <c:v>79.356666666666669</c:v>
                </c:pt>
                <c:pt idx="23758">
                  <c:v>79.36</c:v>
                </c:pt>
                <c:pt idx="23759">
                  <c:v>79.363333333333259</c:v>
                </c:pt>
                <c:pt idx="23760">
                  <c:v>79.36666666666666</c:v>
                </c:pt>
                <c:pt idx="23761">
                  <c:v>79.36999999999999</c:v>
                </c:pt>
                <c:pt idx="23762">
                  <c:v>79.373333333333136</c:v>
                </c:pt>
                <c:pt idx="23763">
                  <c:v>79.376666666666651</c:v>
                </c:pt>
                <c:pt idx="23764">
                  <c:v>79.38</c:v>
                </c:pt>
                <c:pt idx="23765">
                  <c:v>79.383333333333184</c:v>
                </c:pt>
                <c:pt idx="23766">
                  <c:v>79.38666666666667</c:v>
                </c:pt>
                <c:pt idx="23767">
                  <c:v>79.39</c:v>
                </c:pt>
                <c:pt idx="23768">
                  <c:v>79.393333333333288</c:v>
                </c:pt>
                <c:pt idx="23769">
                  <c:v>79.396666666666661</c:v>
                </c:pt>
                <c:pt idx="23770">
                  <c:v>79.400000000000006</c:v>
                </c:pt>
                <c:pt idx="23771">
                  <c:v>79.403333333333308</c:v>
                </c:pt>
                <c:pt idx="23772">
                  <c:v>79.406666666666666</c:v>
                </c:pt>
                <c:pt idx="23773">
                  <c:v>79.410000000000025</c:v>
                </c:pt>
                <c:pt idx="23774">
                  <c:v>79.413333333333313</c:v>
                </c:pt>
                <c:pt idx="23775">
                  <c:v>79.416666666666785</c:v>
                </c:pt>
                <c:pt idx="23776">
                  <c:v>79.42</c:v>
                </c:pt>
                <c:pt idx="23777">
                  <c:v>79.423333333333318</c:v>
                </c:pt>
                <c:pt idx="23778">
                  <c:v>79.426666666666662</c:v>
                </c:pt>
                <c:pt idx="23779">
                  <c:v>79.430000000000007</c:v>
                </c:pt>
                <c:pt idx="23780">
                  <c:v>79.433333333333309</c:v>
                </c:pt>
                <c:pt idx="23781">
                  <c:v>79.436666666666667</c:v>
                </c:pt>
                <c:pt idx="23782">
                  <c:v>79.440000000000026</c:v>
                </c:pt>
                <c:pt idx="23783">
                  <c:v>79.443333333333328</c:v>
                </c:pt>
                <c:pt idx="23784">
                  <c:v>79.4466666666668</c:v>
                </c:pt>
                <c:pt idx="23785">
                  <c:v>79.45</c:v>
                </c:pt>
                <c:pt idx="23786">
                  <c:v>79.453333333333319</c:v>
                </c:pt>
                <c:pt idx="23787">
                  <c:v>79.456666666666663</c:v>
                </c:pt>
                <c:pt idx="23788">
                  <c:v>79.459999999999994</c:v>
                </c:pt>
                <c:pt idx="23789">
                  <c:v>79.463333333333338</c:v>
                </c:pt>
                <c:pt idx="23790">
                  <c:v>79.466666666666697</c:v>
                </c:pt>
                <c:pt idx="23791">
                  <c:v>79.47</c:v>
                </c:pt>
                <c:pt idx="23792">
                  <c:v>79.473333333333258</c:v>
                </c:pt>
                <c:pt idx="23793">
                  <c:v>79.476666666666674</c:v>
                </c:pt>
                <c:pt idx="23794">
                  <c:v>79.48</c:v>
                </c:pt>
                <c:pt idx="23795">
                  <c:v>79.483333333333249</c:v>
                </c:pt>
                <c:pt idx="23796">
                  <c:v>79.486666666666665</c:v>
                </c:pt>
                <c:pt idx="23797">
                  <c:v>79.489999999999995</c:v>
                </c:pt>
                <c:pt idx="23798">
                  <c:v>79.493333333333339</c:v>
                </c:pt>
                <c:pt idx="23799">
                  <c:v>79.496666666666727</c:v>
                </c:pt>
                <c:pt idx="23800">
                  <c:v>79.5</c:v>
                </c:pt>
                <c:pt idx="23801">
                  <c:v>79.503333333333288</c:v>
                </c:pt>
                <c:pt idx="23802">
                  <c:v>79.506666666666661</c:v>
                </c:pt>
                <c:pt idx="23803">
                  <c:v>79.510000000000005</c:v>
                </c:pt>
                <c:pt idx="23804">
                  <c:v>79.513333333333279</c:v>
                </c:pt>
                <c:pt idx="23805">
                  <c:v>79.516666666666666</c:v>
                </c:pt>
                <c:pt idx="23806">
                  <c:v>79.52</c:v>
                </c:pt>
                <c:pt idx="23807">
                  <c:v>79.523333333333184</c:v>
                </c:pt>
                <c:pt idx="23808">
                  <c:v>79.526666666666671</c:v>
                </c:pt>
                <c:pt idx="23809">
                  <c:v>79.53</c:v>
                </c:pt>
                <c:pt idx="23810">
                  <c:v>79.533333333333289</c:v>
                </c:pt>
                <c:pt idx="23811">
                  <c:v>79.536666666666662</c:v>
                </c:pt>
                <c:pt idx="23812">
                  <c:v>79.540000000000006</c:v>
                </c:pt>
                <c:pt idx="23813">
                  <c:v>79.543333333333308</c:v>
                </c:pt>
                <c:pt idx="23814">
                  <c:v>79.546666666666667</c:v>
                </c:pt>
                <c:pt idx="23815">
                  <c:v>79.55</c:v>
                </c:pt>
                <c:pt idx="23816">
                  <c:v>79.5533333333332</c:v>
                </c:pt>
                <c:pt idx="23817">
                  <c:v>79.556666666666672</c:v>
                </c:pt>
                <c:pt idx="23818">
                  <c:v>79.56</c:v>
                </c:pt>
                <c:pt idx="23819">
                  <c:v>79.563333333333318</c:v>
                </c:pt>
                <c:pt idx="23820">
                  <c:v>79.566666666666663</c:v>
                </c:pt>
                <c:pt idx="23821">
                  <c:v>79.569999999999993</c:v>
                </c:pt>
                <c:pt idx="23822">
                  <c:v>79.573333333333139</c:v>
                </c:pt>
                <c:pt idx="23823">
                  <c:v>79.576666666666668</c:v>
                </c:pt>
                <c:pt idx="23824">
                  <c:v>79.58</c:v>
                </c:pt>
                <c:pt idx="23825">
                  <c:v>79.583333333333258</c:v>
                </c:pt>
                <c:pt idx="23826">
                  <c:v>79.586666666666673</c:v>
                </c:pt>
                <c:pt idx="23827">
                  <c:v>79.59</c:v>
                </c:pt>
                <c:pt idx="23828">
                  <c:v>79.593333333333248</c:v>
                </c:pt>
                <c:pt idx="23829">
                  <c:v>79.596666666666664</c:v>
                </c:pt>
                <c:pt idx="23830">
                  <c:v>79.599999999999994</c:v>
                </c:pt>
                <c:pt idx="23831">
                  <c:v>79.603333333333168</c:v>
                </c:pt>
                <c:pt idx="23832">
                  <c:v>79.606666666666669</c:v>
                </c:pt>
                <c:pt idx="23833">
                  <c:v>79.61</c:v>
                </c:pt>
                <c:pt idx="23834">
                  <c:v>79.613333333333259</c:v>
                </c:pt>
                <c:pt idx="23835">
                  <c:v>79.61666666666666</c:v>
                </c:pt>
                <c:pt idx="23836">
                  <c:v>79.61999999999999</c:v>
                </c:pt>
                <c:pt idx="23837">
                  <c:v>79.623333333333136</c:v>
                </c:pt>
                <c:pt idx="23838">
                  <c:v>79.626666666666651</c:v>
                </c:pt>
                <c:pt idx="23839">
                  <c:v>79.63</c:v>
                </c:pt>
                <c:pt idx="23840">
                  <c:v>79.633333333333184</c:v>
                </c:pt>
                <c:pt idx="23841">
                  <c:v>79.63666666666667</c:v>
                </c:pt>
                <c:pt idx="23842">
                  <c:v>79.64</c:v>
                </c:pt>
                <c:pt idx="23843">
                  <c:v>79.643333333333288</c:v>
                </c:pt>
                <c:pt idx="23844">
                  <c:v>79.646666666666661</c:v>
                </c:pt>
                <c:pt idx="23845">
                  <c:v>79.649999999999991</c:v>
                </c:pt>
                <c:pt idx="23846">
                  <c:v>79.653333333333137</c:v>
                </c:pt>
                <c:pt idx="23847">
                  <c:v>79.656666666666652</c:v>
                </c:pt>
                <c:pt idx="23848">
                  <c:v>79.66</c:v>
                </c:pt>
                <c:pt idx="23849">
                  <c:v>79.663333333333185</c:v>
                </c:pt>
                <c:pt idx="23850">
                  <c:v>79.666666666666671</c:v>
                </c:pt>
                <c:pt idx="23851">
                  <c:v>79.669999999999987</c:v>
                </c:pt>
                <c:pt idx="23852">
                  <c:v>79.673333333333119</c:v>
                </c:pt>
                <c:pt idx="23853">
                  <c:v>79.676666666666648</c:v>
                </c:pt>
                <c:pt idx="23854">
                  <c:v>79.679999999999978</c:v>
                </c:pt>
                <c:pt idx="23855">
                  <c:v>79.683333333333138</c:v>
                </c:pt>
                <c:pt idx="23856">
                  <c:v>79.686666666666653</c:v>
                </c:pt>
                <c:pt idx="23857">
                  <c:v>79.69</c:v>
                </c:pt>
                <c:pt idx="23858">
                  <c:v>79.693333333333214</c:v>
                </c:pt>
                <c:pt idx="23859">
                  <c:v>79.696666666666673</c:v>
                </c:pt>
                <c:pt idx="23860">
                  <c:v>79.7</c:v>
                </c:pt>
                <c:pt idx="23861">
                  <c:v>79.703333333333319</c:v>
                </c:pt>
                <c:pt idx="23862">
                  <c:v>79.706666666666663</c:v>
                </c:pt>
                <c:pt idx="23863">
                  <c:v>79.709999999999994</c:v>
                </c:pt>
                <c:pt idx="23864">
                  <c:v>79.713333333333338</c:v>
                </c:pt>
                <c:pt idx="23865">
                  <c:v>79.716666666666697</c:v>
                </c:pt>
                <c:pt idx="23866">
                  <c:v>79.72</c:v>
                </c:pt>
                <c:pt idx="23867">
                  <c:v>79.723333333333258</c:v>
                </c:pt>
                <c:pt idx="23868">
                  <c:v>79.726666666666674</c:v>
                </c:pt>
                <c:pt idx="23869">
                  <c:v>79.73</c:v>
                </c:pt>
                <c:pt idx="23870">
                  <c:v>79.733333333333249</c:v>
                </c:pt>
                <c:pt idx="23871">
                  <c:v>79.736666666666665</c:v>
                </c:pt>
                <c:pt idx="23872">
                  <c:v>79.739999999999995</c:v>
                </c:pt>
                <c:pt idx="23873">
                  <c:v>79.743333333333339</c:v>
                </c:pt>
                <c:pt idx="23874">
                  <c:v>79.746666666666727</c:v>
                </c:pt>
                <c:pt idx="23875">
                  <c:v>79.75</c:v>
                </c:pt>
                <c:pt idx="23876">
                  <c:v>79.753333333333288</c:v>
                </c:pt>
                <c:pt idx="23877">
                  <c:v>79.756666666666661</c:v>
                </c:pt>
                <c:pt idx="23878">
                  <c:v>79.760000000000005</c:v>
                </c:pt>
                <c:pt idx="23879">
                  <c:v>79.763333333333279</c:v>
                </c:pt>
                <c:pt idx="23880">
                  <c:v>79.766666666666666</c:v>
                </c:pt>
                <c:pt idx="23881">
                  <c:v>79.77</c:v>
                </c:pt>
                <c:pt idx="23882">
                  <c:v>79.773333333333184</c:v>
                </c:pt>
                <c:pt idx="23883">
                  <c:v>79.776666666666671</c:v>
                </c:pt>
                <c:pt idx="23884">
                  <c:v>79.78</c:v>
                </c:pt>
                <c:pt idx="23885">
                  <c:v>79.783333333333289</c:v>
                </c:pt>
                <c:pt idx="23886">
                  <c:v>79.786666666666662</c:v>
                </c:pt>
                <c:pt idx="23887">
                  <c:v>79.790000000000006</c:v>
                </c:pt>
                <c:pt idx="23888">
                  <c:v>79.793333333333308</c:v>
                </c:pt>
                <c:pt idx="23889">
                  <c:v>79.796666666666667</c:v>
                </c:pt>
                <c:pt idx="23890">
                  <c:v>79.8</c:v>
                </c:pt>
                <c:pt idx="23891">
                  <c:v>79.8033333333332</c:v>
                </c:pt>
                <c:pt idx="23892">
                  <c:v>79.806666666666672</c:v>
                </c:pt>
                <c:pt idx="23893">
                  <c:v>79.81</c:v>
                </c:pt>
                <c:pt idx="23894">
                  <c:v>79.813333333333318</c:v>
                </c:pt>
                <c:pt idx="23895">
                  <c:v>79.816666666666663</c:v>
                </c:pt>
                <c:pt idx="23896">
                  <c:v>79.819999999999993</c:v>
                </c:pt>
                <c:pt idx="23897">
                  <c:v>79.823333333333139</c:v>
                </c:pt>
                <c:pt idx="23898">
                  <c:v>79.826666666666668</c:v>
                </c:pt>
                <c:pt idx="23899">
                  <c:v>79.83</c:v>
                </c:pt>
                <c:pt idx="23900">
                  <c:v>79.833333333333258</c:v>
                </c:pt>
                <c:pt idx="23901">
                  <c:v>79.836666666666673</c:v>
                </c:pt>
                <c:pt idx="23902">
                  <c:v>79.84</c:v>
                </c:pt>
                <c:pt idx="23903">
                  <c:v>79.843333333333248</c:v>
                </c:pt>
                <c:pt idx="23904">
                  <c:v>79.846666666666664</c:v>
                </c:pt>
                <c:pt idx="23905">
                  <c:v>79.849999999999994</c:v>
                </c:pt>
                <c:pt idx="23906">
                  <c:v>79.853333333333168</c:v>
                </c:pt>
                <c:pt idx="23907">
                  <c:v>79.856666666666669</c:v>
                </c:pt>
                <c:pt idx="23908">
                  <c:v>79.86</c:v>
                </c:pt>
                <c:pt idx="23909">
                  <c:v>79.863333333333259</c:v>
                </c:pt>
                <c:pt idx="23910">
                  <c:v>79.86666666666666</c:v>
                </c:pt>
                <c:pt idx="23911">
                  <c:v>79.86999999999999</c:v>
                </c:pt>
                <c:pt idx="23912">
                  <c:v>79.873333333333136</c:v>
                </c:pt>
                <c:pt idx="23913">
                  <c:v>79.876666666666651</c:v>
                </c:pt>
                <c:pt idx="23914">
                  <c:v>79.88</c:v>
                </c:pt>
                <c:pt idx="23915">
                  <c:v>79.883333333333184</c:v>
                </c:pt>
                <c:pt idx="23916">
                  <c:v>79.88666666666667</c:v>
                </c:pt>
                <c:pt idx="23917">
                  <c:v>79.89</c:v>
                </c:pt>
                <c:pt idx="23918">
                  <c:v>79.893333333333288</c:v>
                </c:pt>
                <c:pt idx="23919">
                  <c:v>79.896666666666661</c:v>
                </c:pt>
                <c:pt idx="23920">
                  <c:v>79.900000000000006</c:v>
                </c:pt>
                <c:pt idx="23921">
                  <c:v>79.903333333333308</c:v>
                </c:pt>
                <c:pt idx="23922">
                  <c:v>79.906666666666666</c:v>
                </c:pt>
                <c:pt idx="23923">
                  <c:v>79.910000000000025</c:v>
                </c:pt>
                <c:pt idx="23924">
                  <c:v>79.913333333333313</c:v>
                </c:pt>
                <c:pt idx="23925">
                  <c:v>79.916666666666785</c:v>
                </c:pt>
                <c:pt idx="23926">
                  <c:v>79.92</c:v>
                </c:pt>
                <c:pt idx="23927">
                  <c:v>79.923333333333318</c:v>
                </c:pt>
                <c:pt idx="23928">
                  <c:v>79.926666666666662</c:v>
                </c:pt>
                <c:pt idx="23929">
                  <c:v>79.930000000000007</c:v>
                </c:pt>
                <c:pt idx="23930">
                  <c:v>79.933333333333309</c:v>
                </c:pt>
                <c:pt idx="23931">
                  <c:v>79.936666666666667</c:v>
                </c:pt>
                <c:pt idx="23932">
                  <c:v>79.940000000000026</c:v>
                </c:pt>
                <c:pt idx="23933">
                  <c:v>79.943333333333328</c:v>
                </c:pt>
                <c:pt idx="23934">
                  <c:v>79.9466666666668</c:v>
                </c:pt>
                <c:pt idx="23935">
                  <c:v>79.95</c:v>
                </c:pt>
                <c:pt idx="23936">
                  <c:v>79.953333333333319</c:v>
                </c:pt>
                <c:pt idx="23937">
                  <c:v>79.956666666666663</c:v>
                </c:pt>
                <c:pt idx="23938">
                  <c:v>79.959999999999994</c:v>
                </c:pt>
                <c:pt idx="23939">
                  <c:v>79.963333333333338</c:v>
                </c:pt>
                <c:pt idx="23940">
                  <c:v>79.966666666666697</c:v>
                </c:pt>
                <c:pt idx="23941">
                  <c:v>79.97</c:v>
                </c:pt>
                <c:pt idx="23942">
                  <c:v>79.973333333333258</c:v>
                </c:pt>
                <c:pt idx="23943">
                  <c:v>79.976666666666674</c:v>
                </c:pt>
                <c:pt idx="23944">
                  <c:v>79.98</c:v>
                </c:pt>
                <c:pt idx="23945">
                  <c:v>79.983333333333249</c:v>
                </c:pt>
                <c:pt idx="23946">
                  <c:v>79.986666666666665</c:v>
                </c:pt>
                <c:pt idx="23947">
                  <c:v>79.989999999999995</c:v>
                </c:pt>
                <c:pt idx="23948">
                  <c:v>79.993333333333339</c:v>
                </c:pt>
                <c:pt idx="23949">
                  <c:v>79.996666666666727</c:v>
                </c:pt>
                <c:pt idx="23950">
                  <c:v>80</c:v>
                </c:pt>
                <c:pt idx="23951">
                  <c:v>80.003333333333288</c:v>
                </c:pt>
                <c:pt idx="23952">
                  <c:v>80.006666666666661</c:v>
                </c:pt>
                <c:pt idx="23953">
                  <c:v>80.010000000000005</c:v>
                </c:pt>
                <c:pt idx="23954">
                  <c:v>80.013333333333279</c:v>
                </c:pt>
                <c:pt idx="23955">
                  <c:v>80.016666666666666</c:v>
                </c:pt>
                <c:pt idx="23956">
                  <c:v>80.02</c:v>
                </c:pt>
                <c:pt idx="23957">
                  <c:v>80.023333333333184</c:v>
                </c:pt>
                <c:pt idx="23958">
                  <c:v>80.026666666666671</c:v>
                </c:pt>
                <c:pt idx="23959">
                  <c:v>80.03</c:v>
                </c:pt>
                <c:pt idx="23960">
                  <c:v>80.033333333333289</c:v>
                </c:pt>
                <c:pt idx="23961">
                  <c:v>80.036666666666662</c:v>
                </c:pt>
                <c:pt idx="23962">
                  <c:v>80.040000000000006</c:v>
                </c:pt>
                <c:pt idx="23963">
                  <c:v>80.043333333333308</c:v>
                </c:pt>
                <c:pt idx="23964">
                  <c:v>80.046666666666667</c:v>
                </c:pt>
                <c:pt idx="23965">
                  <c:v>80.05</c:v>
                </c:pt>
                <c:pt idx="23966">
                  <c:v>80.0533333333332</c:v>
                </c:pt>
                <c:pt idx="23967">
                  <c:v>80.056666666666672</c:v>
                </c:pt>
                <c:pt idx="23968">
                  <c:v>80.06</c:v>
                </c:pt>
                <c:pt idx="23969">
                  <c:v>80.063333333333318</c:v>
                </c:pt>
                <c:pt idx="23970">
                  <c:v>80.066666666666663</c:v>
                </c:pt>
                <c:pt idx="23971">
                  <c:v>80.069999999999993</c:v>
                </c:pt>
                <c:pt idx="23972">
                  <c:v>80.073333333333139</c:v>
                </c:pt>
                <c:pt idx="23973">
                  <c:v>80.076666666666668</c:v>
                </c:pt>
                <c:pt idx="23974">
                  <c:v>80.08</c:v>
                </c:pt>
                <c:pt idx="23975">
                  <c:v>80.083333333333258</c:v>
                </c:pt>
                <c:pt idx="23976">
                  <c:v>80.086666666666673</c:v>
                </c:pt>
                <c:pt idx="23977">
                  <c:v>80.09</c:v>
                </c:pt>
                <c:pt idx="23978">
                  <c:v>80.093333333333248</c:v>
                </c:pt>
                <c:pt idx="23979">
                  <c:v>80.096666666666664</c:v>
                </c:pt>
                <c:pt idx="23980">
                  <c:v>80.099999999999994</c:v>
                </c:pt>
                <c:pt idx="23981">
                  <c:v>80.103333333333168</c:v>
                </c:pt>
                <c:pt idx="23982">
                  <c:v>80.106666666666669</c:v>
                </c:pt>
                <c:pt idx="23983">
                  <c:v>80.11</c:v>
                </c:pt>
                <c:pt idx="23984">
                  <c:v>80.113333333333259</c:v>
                </c:pt>
                <c:pt idx="23985">
                  <c:v>80.11666666666666</c:v>
                </c:pt>
                <c:pt idx="23986">
                  <c:v>80.11999999999999</c:v>
                </c:pt>
                <c:pt idx="23987">
                  <c:v>80.123333333333136</c:v>
                </c:pt>
                <c:pt idx="23988">
                  <c:v>80.126666666666651</c:v>
                </c:pt>
                <c:pt idx="23989">
                  <c:v>80.13</c:v>
                </c:pt>
                <c:pt idx="23990">
                  <c:v>80.133333333333184</c:v>
                </c:pt>
                <c:pt idx="23991">
                  <c:v>80.13666666666667</c:v>
                </c:pt>
                <c:pt idx="23992">
                  <c:v>80.14</c:v>
                </c:pt>
                <c:pt idx="23993">
                  <c:v>80.143333333333288</c:v>
                </c:pt>
                <c:pt idx="23994">
                  <c:v>80.146666666666661</c:v>
                </c:pt>
                <c:pt idx="23995">
                  <c:v>80.149999999999991</c:v>
                </c:pt>
                <c:pt idx="23996">
                  <c:v>80.153333333333137</c:v>
                </c:pt>
                <c:pt idx="23997">
                  <c:v>80.156666666666652</c:v>
                </c:pt>
                <c:pt idx="23998">
                  <c:v>80.16</c:v>
                </c:pt>
                <c:pt idx="23999">
                  <c:v>80.163333333333185</c:v>
                </c:pt>
                <c:pt idx="24000">
                  <c:v>80.166666666666671</c:v>
                </c:pt>
                <c:pt idx="24001">
                  <c:v>80.169999999999987</c:v>
                </c:pt>
                <c:pt idx="24002">
                  <c:v>80.173333333333119</c:v>
                </c:pt>
                <c:pt idx="24003">
                  <c:v>80.176666666666648</c:v>
                </c:pt>
                <c:pt idx="24004">
                  <c:v>80.179999999999978</c:v>
                </c:pt>
                <c:pt idx="24005">
                  <c:v>80.183333333333138</c:v>
                </c:pt>
                <c:pt idx="24006">
                  <c:v>80.186666666666653</c:v>
                </c:pt>
                <c:pt idx="24007">
                  <c:v>80.19</c:v>
                </c:pt>
                <c:pt idx="24008">
                  <c:v>80.193333333333214</c:v>
                </c:pt>
                <c:pt idx="24009">
                  <c:v>80.196666666666673</c:v>
                </c:pt>
                <c:pt idx="24010">
                  <c:v>80.2</c:v>
                </c:pt>
                <c:pt idx="24011">
                  <c:v>80.203333333333319</c:v>
                </c:pt>
                <c:pt idx="24012">
                  <c:v>80.206666666666663</c:v>
                </c:pt>
                <c:pt idx="24013">
                  <c:v>80.209999999999994</c:v>
                </c:pt>
                <c:pt idx="24014">
                  <c:v>80.213333333333338</c:v>
                </c:pt>
                <c:pt idx="24015">
                  <c:v>80.216666666666697</c:v>
                </c:pt>
                <c:pt idx="24016">
                  <c:v>80.22</c:v>
                </c:pt>
                <c:pt idx="24017">
                  <c:v>80.223333333333258</c:v>
                </c:pt>
                <c:pt idx="24018">
                  <c:v>80.226666666666674</c:v>
                </c:pt>
                <c:pt idx="24019">
                  <c:v>80.23</c:v>
                </c:pt>
                <c:pt idx="24020">
                  <c:v>80.233333333333249</c:v>
                </c:pt>
                <c:pt idx="24021">
                  <c:v>80.236666666666665</c:v>
                </c:pt>
                <c:pt idx="24022">
                  <c:v>80.239999999999995</c:v>
                </c:pt>
                <c:pt idx="24023">
                  <c:v>80.243333333333339</c:v>
                </c:pt>
                <c:pt idx="24024">
                  <c:v>80.246666666666727</c:v>
                </c:pt>
                <c:pt idx="24025">
                  <c:v>80.25</c:v>
                </c:pt>
                <c:pt idx="24026">
                  <c:v>80.253333333333288</c:v>
                </c:pt>
                <c:pt idx="24027">
                  <c:v>80.256666666666661</c:v>
                </c:pt>
                <c:pt idx="24028">
                  <c:v>80.260000000000005</c:v>
                </c:pt>
                <c:pt idx="24029">
                  <c:v>80.263333333333279</c:v>
                </c:pt>
                <c:pt idx="24030">
                  <c:v>80.266666666666666</c:v>
                </c:pt>
                <c:pt idx="24031">
                  <c:v>80.27</c:v>
                </c:pt>
                <c:pt idx="24032">
                  <c:v>80.273333333333184</c:v>
                </c:pt>
                <c:pt idx="24033">
                  <c:v>80.276666666666671</c:v>
                </c:pt>
                <c:pt idx="24034">
                  <c:v>80.28</c:v>
                </c:pt>
                <c:pt idx="24035">
                  <c:v>80.283333333333289</c:v>
                </c:pt>
                <c:pt idx="24036">
                  <c:v>80.286666666666662</c:v>
                </c:pt>
                <c:pt idx="24037">
                  <c:v>80.290000000000006</c:v>
                </c:pt>
                <c:pt idx="24038">
                  <c:v>80.293333333333308</c:v>
                </c:pt>
                <c:pt idx="24039">
                  <c:v>80.296666666666667</c:v>
                </c:pt>
                <c:pt idx="24040">
                  <c:v>80.3</c:v>
                </c:pt>
                <c:pt idx="24041">
                  <c:v>80.3033333333332</c:v>
                </c:pt>
                <c:pt idx="24042">
                  <c:v>80.306666666666672</c:v>
                </c:pt>
                <c:pt idx="24043">
                  <c:v>80.31</c:v>
                </c:pt>
                <c:pt idx="24044">
                  <c:v>80.313333333333318</c:v>
                </c:pt>
                <c:pt idx="24045">
                  <c:v>80.316666666666663</c:v>
                </c:pt>
                <c:pt idx="24046">
                  <c:v>80.319999999999993</c:v>
                </c:pt>
                <c:pt idx="24047">
                  <c:v>80.323333333333139</c:v>
                </c:pt>
                <c:pt idx="24048">
                  <c:v>80.326666666666668</c:v>
                </c:pt>
                <c:pt idx="24049">
                  <c:v>80.33</c:v>
                </c:pt>
                <c:pt idx="24050">
                  <c:v>80.333333333333258</c:v>
                </c:pt>
                <c:pt idx="24051">
                  <c:v>80.336666666666673</c:v>
                </c:pt>
                <c:pt idx="24052">
                  <c:v>80.34</c:v>
                </c:pt>
                <c:pt idx="24053">
                  <c:v>80.343333333333248</c:v>
                </c:pt>
                <c:pt idx="24054">
                  <c:v>80.346666666666664</c:v>
                </c:pt>
                <c:pt idx="24055">
                  <c:v>80.349999999999994</c:v>
                </c:pt>
                <c:pt idx="24056">
                  <c:v>80.353333333333168</c:v>
                </c:pt>
                <c:pt idx="24057">
                  <c:v>80.356666666666669</c:v>
                </c:pt>
                <c:pt idx="24058">
                  <c:v>80.36</c:v>
                </c:pt>
                <c:pt idx="24059">
                  <c:v>80.363333333333259</c:v>
                </c:pt>
                <c:pt idx="24060">
                  <c:v>80.36666666666666</c:v>
                </c:pt>
                <c:pt idx="24061">
                  <c:v>80.36999999999999</c:v>
                </c:pt>
                <c:pt idx="24062">
                  <c:v>80.373333333333136</c:v>
                </c:pt>
                <c:pt idx="24063">
                  <c:v>80.376666666666651</c:v>
                </c:pt>
                <c:pt idx="24064">
                  <c:v>80.38</c:v>
                </c:pt>
                <c:pt idx="24065">
                  <c:v>80.383333333333184</c:v>
                </c:pt>
                <c:pt idx="24066">
                  <c:v>80.38666666666667</c:v>
                </c:pt>
                <c:pt idx="24067">
                  <c:v>80.39</c:v>
                </c:pt>
                <c:pt idx="24068">
                  <c:v>80.393333333333288</c:v>
                </c:pt>
                <c:pt idx="24069">
                  <c:v>80.396666666666661</c:v>
                </c:pt>
                <c:pt idx="24070">
                  <c:v>80.400000000000006</c:v>
                </c:pt>
                <c:pt idx="24071">
                  <c:v>80.403333333333308</c:v>
                </c:pt>
                <c:pt idx="24072">
                  <c:v>80.406666666666666</c:v>
                </c:pt>
                <c:pt idx="24073">
                  <c:v>80.410000000000025</c:v>
                </c:pt>
                <c:pt idx="24074">
                  <c:v>80.413333333333313</c:v>
                </c:pt>
                <c:pt idx="24075">
                  <c:v>80.416666666666785</c:v>
                </c:pt>
                <c:pt idx="24076">
                  <c:v>80.42</c:v>
                </c:pt>
                <c:pt idx="24077">
                  <c:v>80.423333333333318</c:v>
                </c:pt>
                <c:pt idx="24078">
                  <c:v>80.426666666666662</c:v>
                </c:pt>
                <c:pt idx="24079">
                  <c:v>80.430000000000007</c:v>
                </c:pt>
                <c:pt idx="24080">
                  <c:v>80.433333333333309</c:v>
                </c:pt>
                <c:pt idx="24081">
                  <c:v>80.436666666666667</c:v>
                </c:pt>
                <c:pt idx="24082">
                  <c:v>80.440000000000026</c:v>
                </c:pt>
                <c:pt idx="24083">
                  <c:v>80.443333333333328</c:v>
                </c:pt>
                <c:pt idx="24084">
                  <c:v>80.4466666666668</c:v>
                </c:pt>
                <c:pt idx="24085">
                  <c:v>80.45</c:v>
                </c:pt>
                <c:pt idx="24086">
                  <c:v>80.453333333333319</c:v>
                </c:pt>
                <c:pt idx="24087">
                  <c:v>80.456666666666663</c:v>
                </c:pt>
                <c:pt idx="24088">
                  <c:v>80.459999999999994</c:v>
                </c:pt>
                <c:pt idx="24089">
                  <c:v>80.463333333333338</c:v>
                </c:pt>
                <c:pt idx="24090">
                  <c:v>80.466666666666697</c:v>
                </c:pt>
                <c:pt idx="24091">
                  <c:v>80.47</c:v>
                </c:pt>
                <c:pt idx="24092">
                  <c:v>80.473333333333258</c:v>
                </c:pt>
                <c:pt idx="24093">
                  <c:v>80.476666666666674</c:v>
                </c:pt>
                <c:pt idx="24094">
                  <c:v>80.48</c:v>
                </c:pt>
                <c:pt idx="24095">
                  <c:v>80.483333333333249</c:v>
                </c:pt>
                <c:pt idx="24096">
                  <c:v>80.486666666666665</c:v>
                </c:pt>
                <c:pt idx="24097">
                  <c:v>80.489999999999995</c:v>
                </c:pt>
                <c:pt idx="24098">
                  <c:v>80.493333333333339</c:v>
                </c:pt>
                <c:pt idx="24099">
                  <c:v>80.496666666666727</c:v>
                </c:pt>
                <c:pt idx="24100">
                  <c:v>80.5</c:v>
                </c:pt>
                <c:pt idx="24101">
                  <c:v>80.503333333333288</c:v>
                </c:pt>
                <c:pt idx="24102">
                  <c:v>80.506666666666661</c:v>
                </c:pt>
                <c:pt idx="24103">
                  <c:v>80.510000000000005</c:v>
                </c:pt>
                <c:pt idx="24104">
                  <c:v>80.513333333333279</c:v>
                </c:pt>
                <c:pt idx="24105">
                  <c:v>80.516666666666666</c:v>
                </c:pt>
                <c:pt idx="24106">
                  <c:v>80.52</c:v>
                </c:pt>
                <c:pt idx="24107">
                  <c:v>80.523333333333184</c:v>
                </c:pt>
                <c:pt idx="24108">
                  <c:v>80.526666666666671</c:v>
                </c:pt>
                <c:pt idx="24109">
                  <c:v>80.53</c:v>
                </c:pt>
                <c:pt idx="24110">
                  <c:v>80.533333333333289</c:v>
                </c:pt>
                <c:pt idx="24111">
                  <c:v>80.536666666666662</c:v>
                </c:pt>
                <c:pt idx="24112">
                  <c:v>80.540000000000006</c:v>
                </c:pt>
                <c:pt idx="24113">
                  <c:v>80.543333333333308</c:v>
                </c:pt>
                <c:pt idx="24114">
                  <c:v>80.546666666666667</c:v>
                </c:pt>
                <c:pt idx="24115">
                  <c:v>80.55</c:v>
                </c:pt>
                <c:pt idx="24116">
                  <c:v>80.5533333333332</c:v>
                </c:pt>
                <c:pt idx="24117">
                  <c:v>80.556666666666672</c:v>
                </c:pt>
                <c:pt idx="24118">
                  <c:v>80.56</c:v>
                </c:pt>
                <c:pt idx="24119">
                  <c:v>80.563333333333318</c:v>
                </c:pt>
                <c:pt idx="24120">
                  <c:v>80.566666666666663</c:v>
                </c:pt>
                <c:pt idx="24121">
                  <c:v>80.569999999999993</c:v>
                </c:pt>
                <c:pt idx="24122">
                  <c:v>80.573333333333139</c:v>
                </c:pt>
                <c:pt idx="24123">
                  <c:v>80.576666666666668</c:v>
                </c:pt>
                <c:pt idx="24124">
                  <c:v>80.58</c:v>
                </c:pt>
                <c:pt idx="24125">
                  <c:v>80.583333333333258</c:v>
                </c:pt>
                <c:pt idx="24126">
                  <c:v>80.586666666666673</c:v>
                </c:pt>
                <c:pt idx="24127">
                  <c:v>80.59</c:v>
                </c:pt>
                <c:pt idx="24128">
                  <c:v>80.593333333333248</c:v>
                </c:pt>
                <c:pt idx="24129">
                  <c:v>80.596666666666664</c:v>
                </c:pt>
                <c:pt idx="24130">
                  <c:v>80.599999999999994</c:v>
                </c:pt>
                <c:pt idx="24131">
                  <c:v>80.603333333333168</c:v>
                </c:pt>
                <c:pt idx="24132">
                  <c:v>80.606666666666669</c:v>
                </c:pt>
                <c:pt idx="24133">
                  <c:v>80.61</c:v>
                </c:pt>
                <c:pt idx="24134">
                  <c:v>80.613333333333259</c:v>
                </c:pt>
                <c:pt idx="24135">
                  <c:v>80.61666666666666</c:v>
                </c:pt>
                <c:pt idx="24136">
                  <c:v>80.61999999999999</c:v>
                </c:pt>
                <c:pt idx="24137">
                  <c:v>80.623333333333136</c:v>
                </c:pt>
                <c:pt idx="24138">
                  <c:v>80.626666666666651</c:v>
                </c:pt>
                <c:pt idx="24139">
                  <c:v>80.63</c:v>
                </c:pt>
                <c:pt idx="24140">
                  <c:v>80.633333333333184</c:v>
                </c:pt>
                <c:pt idx="24141">
                  <c:v>80.63666666666667</c:v>
                </c:pt>
                <c:pt idx="24142">
                  <c:v>80.64</c:v>
                </c:pt>
                <c:pt idx="24143">
                  <c:v>80.643333333333288</c:v>
                </c:pt>
                <c:pt idx="24144">
                  <c:v>80.646666666666661</c:v>
                </c:pt>
                <c:pt idx="24145">
                  <c:v>80.649999999999991</c:v>
                </c:pt>
                <c:pt idx="24146">
                  <c:v>80.653333333333137</c:v>
                </c:pt>
                <c:pt idx="24147">
                  <c:v>80.656666666666652</c:v>
                </c:pt>
                <c:pt idx="24148">
                  <c:v>80.66</c:v>
                </c:pt>
                <c:pt idx="24149">
                  <c:v>80.663333333333185</c:v>
                </c:pt>
                <c:pt idx="24150">
                  <c:v>80.666666666666671</c:v>
                </c:pt>
                <c:pt idx="24151">
                  <c:v>80.669999999999987</c:v>
                </c:pt>
                <c:pt idx="24152">
                  <c:v>80.673333333333119</c:v>
                </c:pt>
                <c:pt idx="24153">
                  <c:v>80.676666666666648</c:v>
                </c:pt>
                <c:pt idx="24154">
                  <c:v>80.679999999999978</c:v>
                </c:pt>
                <c:pt idx="24155">
                  <c:v>80.683333333333138</c:v>
                </c:pt>
                <c:pt idx="24156">
                  <c:v>80.686666666666653</c:v>
                </c:pt>
                <c:pt idx="24157">
                  <c:v>80.69</c:v>
                </c:pt>
                <c:pt idx="24158">
                  <c:v>80.693333333333214</c:v>
                </c:pt>
                <c:pt idx="24159">
                  <c:v>80.696666666666673</c:v>
                </c:pt>
                <c:pt idx="24160">
                  <c:v>80.7</c:v>
                </c:pt>
                <c:pt idx="24161">
                  <c:v>80.703333333333319</c:v>
                </c:pt>
                <c:pt idx="24162">
                  <c:v>80.706666666666663</c:v>
                </c:pt>
                <c:pt idx="24163">
                  <c:v>80.709999999999994</c:v>
                </c:pt>
                <c:pt idx="24164">
                  <c:v>80.713333333333338</c:v>
                </c:pt>
                <c:pt idx="24165">
                  <c:v>80.716666666666697</c:v>
                </c:pt>
                <c:pt idx="24166">
                  <c:v>80.72</c:v>
                </c:pt>
                <c:pt idx="24167">
                  <c:v>80.723333333333258</c:v>
                </c:pt>
                <c:pt idx="24168">
                  <c:v>80.726666666666674</c:v>
                </c:pt>
                <c:pt idx="24169">
                  <c:v>80.73</c:v>
                </c:pt>
                <c:pt idx="24170">
                  <c:v>80.733333333333249</c:v>
                </c:pt>
                <c:pt idx="24171">
                  <c:v>80.736666666666665</c:v>
                </c:pt>
                <c:pt idx="24172">
                  <c:v>80.739999999999995</c:v>
                </c:pt>
                <c:pt idx="24173">
                  <c:v>80.743333333333339</c:v>
                </c:pt>
                <c:pt idx="24174">
                  <c:v>80.746666666666727</c:v>
                </c:pt>
                <c:pt idx="24175">
                  <c:v>80.75</c:v>
                </c:pt>
                <c:pt idx="24176">
                  <c:v>80.753333333333288</c:v>
                </c:pt>
                <c:pt idx="24177">
                  <c:v>80.756666666666661</c:v>
                </c:pt>
                <c:pt idx="24178">
                  <c:v>80.760000000000005</c:v>
                </c:pt>
                <c:pt idx="24179">
                  <c:v>80.763333333333279</c:v>
                </c:pt>
                <c:pt idx="24180">
                  <c:v>80.766666666666666</c:v>
                </c:pt>
                <c:pt idx="24181">
                  <c:v>80.77</c:v>
                </c:pt>
                <c:pt idx="24182">
                  <c:v>80.773333333333184</c:v>
                </c:pt>
                <c:pt idx="24183">
                  <c:v>80.776666666666671</c:v>
                </c:pt>
                <c:pt idx="24184">
                  <c:v>80.78</c:v>
                </c:pt>
                <c:pt idx="24185">
                  <c:v>80.783333333333289</c:v>
                </c:pt>
                <c:pt idx="24186">
                  <c:v>80.786666666666662</c:v>
                </c:pt>
                <c:pt idx="24187">
                  <c:v>80.790000000000006</c:v>
                </c:pt>
                <c:pt idx="24188">
                  <c:v>80.793333333333308</c:v>
                </c:pt>
                <c:pt idx="24189">
                  <c:v>80.796666666666667</c:v>
                </c:pt>
                <c:pt idx="24190">
                  <c:v>80.8</c:v>
                </c:pt>
                <c:pt idx="24191">
                  <c:v>80.8033333333332</c:v>
                </c:pt>
                <c:pt idx="24192">
                  <c:v>80.806666666666672</c:v>
                </c:pt>
                <c:pt idx="24193">
                  <c:v>80.81</c:v>
                </c:pt>
                <c:pt idx="24194">
                  <c:v>80.813333333333318</c:v>
                </c:pt>
                <c:pt idx="24195">
                  <c:v>80.816666666666663</c:v>
                </c:pt>
                <c:pt idx="24196">
                  <c:v>80.819999999999993</c:v>
                </c:pt>
                <c:pt idx="24197">
                  <c:v>80.823333333333139</c:v>
                </c:pt>
                <c:pt idx="24198">
                  <c:v>80.826666666666668</c:v>
                </c:pt>
                <c:pt idx="24199">
                  <c:v>80.83</c:v>
                </c:pt>
                <c:pt idx="24200">
                  <c:v>80.833333333333258</c:v>
                </c:pt>
                <c:pt idx="24201">
                  <c:v>80.836666666666673</c:v>
                </c:pt>
                <c:pt idx="24202">
                  <c:v>80.84</c:v>
                </c:pt>
                <c:pt idx="24203">
                  <c:v>80.843333333333248</c:v>
                </c:pt>
                <c:pt idx="24204">
                  <c:v>80.846666666666664</c:v>
                </c:pt>
                <c:pt idx="24205">
                  <c:v>80.849999999999994</c:v>
                </c:pt>
                <c:pt idx="24206">
                  <c:v>80.853333333333168</c:v>
                </c:pt>
                <c:pt idx="24207">
                  <c:v>80.856666666666669</c:v>
                </c:pt>
                <c:pt idx="24208">
                  <c:v>80.86</c:v>
                </c:pt>
                <c:pt idx="24209">
                  <c:v>80.863333333333259</c:v>
                </c:pt>
                <c:pt idx="24210">
                  <c:v>80.86666666666666</c:v>
                </c:pt>
                <c:pt idx="24211">
                  <c:v>80.86999999999999</c:v>
                </c:pt>
                <c:pt idx="24212">
                  <c:v>80.873333333333136</c:v>
                </c:pt>
                <c:pt idx="24213">
                  <c:v>80.876666666666651</c:v>
                </c:pt>
                <c:pt idx="24214">
                  <c:v>80.88</c:v>
                </c:pt>
                <c:pt idx="24215">
                  <c:v>80.883333333333184</c:v>
                </c:pt>
                <c:pt idx="24216">
                  <c:v>80.88666666666667</c:v>
                </c:pt>
                <c:pt idx="24217">
                  <c:v>80.89</c:v>
                </c:pt>
                <c:pt idx="24218">
                  <c:v>80.893333333333288</c:v>
                </c:pt>
                <c:pt idx="24219">
                  <c:v>80.896666666666661</c:v>
                </c:pt>
                <c:pt idx="24220">
                  <c:v>80.900000000000006</c:v>
                </c:pt>
                <c:pt idx="24221">
                  <c:v>80.903333333333308</c:v>
                </c:pt>
                <c:pt idx="24222">
                  <c:v>80.906666666666666</c:v>
                </c:pt>
                <c:pt idx="24223">
                  <c:v>80.910000000000025</c:v>
                </c:pt>
                <c:pt idx="24224">
                  <c:v>80.913333333333313</c:v>
                </c:pt>
                <c:pt idx="24225">
                  <c:v>80.916666666666785</c:v>
                </c:pt>
                <c:pt idx="24226">
                  <c:v>80.92</c:v>
                </c:pt>
                <c:pt idx="24227">
                  <c:v>80.923333333333318</c:v>
                </c:pt>
                <c:pt idx="24228">
                  <c:v>80.926666666666662</c:v>
                </c:pt>
                <c:pt idx="24229">
                  <c:v>80.930000000000007</c:v>
                </c:pt>
                <c:pt idx="24230">
                  <c:v>80.933333333333309</c:v>
                </c:pt>
                <c:pt idx="24231">
                  <c:v>80.936666666666667</c:v>
                </c:pt>
                <c:pt idx="24232">
                  <c:v>80.940000000000026</c:v>
                </c:pt>
                <c:pt idx="24233">
                  <c:v>80.943333333333328</c:v>
                </c:pt>
                <c:pt idx="24234">
                  <c:v>80.9466666666668</c:v>
                </c:pt>
                <c:pt idx="24235">
                  <c:v>80.95</c:v>
                </c:pt>
                <c:pt idx="24236">
                  <c:v>80.953333333333319</c:v>
                </c:pt>
                <c:pt idx="24237">
                  <c:v>80.956666666666663</c:v>
                </c:pt>
                <c:pt idx="24238">
                  <c:v>80.959999999999994</c:v>
                </c:pt>
                <c:pt idx="24239">
                  <c:v>80.963333333333338</c:v>
                </c:pt>
                <c:pt idx="24240">
                  <c:v>80.966666666666697</c:v>
                </c:pt>
                <c:pt idx="24241">
                  <c:v>80.97</c:v>
                </c:pt>
                <c:pt idx="24242">
                  <c:v>80.973333333333258</c:v>
                </c:pt>
                <c:pt idx="24243">
                  <c:v>80.976666666666674</c:v>
                </c:pt>
                <c:pt idx="24244">
                  <c:v>80.98</c:v>
                </c:pt>
                <c:pt idx="24245">
                  <c:v>80.983333333333249</c:v>
                </c:pt>
                <c:pt idx="24246">
                  <c:v>80.986666666666665</c:v>
                </c:pt>
                <c:pt idx="24247">
                  <c:v>80.989999999999995</c:v>
                </c:pt>
                <c:pt idx="24248">
                  <c:v>80.993333333333339</c:v>
                </c:pt>
                <c:pt idx="24249">
                  <c:v>80.996666666666727</c:v>
                </c:pt>
                <c:pt idx="24250">
                  <c:v>81</c:v>
                </c:pt>
                <c:pt idx="24251">
                  <c:v>81.003333333333288</c:v>
                </c:pt>
                <c:pt idx="24252">
                  <c:v>81.006666666666661</c:v>
                </c:pt>
                <c:pt idx="24253">
                  <c:v>81.010000000000005</c:v>
                </c:pt>
                <c:pt idx="24254">
                  <c:v>81.013333333333279</c:v>
                </c:pt>
                <c:pt idx="24255">
                  <c:v>81.016666666666666</c:v>
                </c:pt>
                <c:pt idx="24256">
                  <c:v>81.02</c:v>
                </c:pt>
                <c:pt idx="24257">
                  <c:v>81.023333333333184</c:v>
                </c:pt>
                <c:pt idx="24258">
                  <c:v>81.026666666666671</c:v>
                </c:pt>
                <c:pt idx="24259">
                  <c:v>81.03</c:v>
                </c:pt>
                <c:pt idx="24260">
                  <c:v>81.033333333333289</c:v>
                </c:pt>
                <c:pt idx="24261">
                  <c:v>81.036666666666662</c:v>
                </c:pt>
                <c:pt idx="24262">
                  <c:v>81.040000000000006</c:v>
                </c:pt>
                <c:pt idx="24263">
                  <c:v>81.043333333333308</c:v>
                </c:pt>
                <c:pt idx="24264">
                  <c:v>81.046666666666667</c:v>
                </c:pt>
                <c:pt idx="24265">
                  <c:v>81.05</c:v>
                </c:pt>
                <c:pt idx="24266">
                  <c:v>81.0533333333332</c:v>
                </c:pt>
                <c:pt idx="24267">
                  <c:v>81.056666666666672</c:v>
                </c:pt>
                <c:pt idx="24268">
                  <c:v>81.06</c:v>
                </c:pt>
                <c:pt idx="24269">
                  <c:v>81.063333333333318</c:v>
                </c:pt>
                <c:pt idx="24270">
                  <c:v>81.066666666666663</c:v>
                </c:pt>
                <c:pt idx="24271">
                  <c:v>81.069999999999993</c:v>
                </c:pt>
                <c:pt idx="24272">
                  <c:v>81.073333333333139</c:v>
                </c:pt>
                <c:pt idx="24273">
                  <c:v>81.076666666666668</c:v>
                </c:pt>
                <c:pt idx="24274">
                  <c:v>81.08</c:v>
                </c:pt>
                <c:pt idx="24275">
                  <c:v>81.083333333333258</c:v>
                </c:pt>
                <c:pt idx="24276">
                  <c:v>81.086666666666673</c:v>
                </c:pt>
                <c:pt idx="24277">
                  <c:v>81.09</c:v>
                </c:pt>
                <c:pt idx="24278">
                  <c:v>81.093333333333248</c:v>
                </c:pt>
                <c:pt idx="24279">
                  <c:v>81.096666666666664</c:v>
                </c:pt>
                <c:pt idx="24280">
                  <c:v>81.099999999999994</c:v>
                </c:pt>
                <c:pt idx="24281">
                  <c:v>81.103333333333168</c:v>
                </c:pt>
                <c:pt idx="24282">
                  <c:v>81.106666666666669</c:v>
                </c:pt>
                <c:pt idx="24283">
                  <c:v>81.11</c:v>
                </c:pt>
                <c:pt idx="24284">
                  <c:v>81.113333333333259</c:v>
                </c:pt>
                <c:pt idx="24285">
                  <c:v>81.11666666666666</c:v>
                </c:pt>
                <c:pt idx="24286">
                  <c:v>81.11999999999999</c:v>
                </c:pt>
                <c:pt idx="24287">
                  <c:v>81.123333333333136</c:v>
                </c:pt>
                <c:pt idx="24288">
                  <c:v>81.126666666666651</c:v>
                </c:pt>
                <c:pt idx="24289">
                  <c:v>81.13</c:v>
                </c:pt>
                <c:pt idx="24290">
                  <c:v>81.133333333333184</c:v>
                </c:pt>
                <c:pt idx="24291">
                  <c:v>81.13666666666667</c:v>
                </c:pt>
                <c:pt idx="24292">
                  <c:v>81.14</c:v>
                </c:pt>
                <c:pt idx="24293">
                  <c:v>81.143333333333288</c:v>
                </c:pt>
                <c:pt idx="24294">
                  <c:v>81.146666666666661</c:v>
                </c:pt>
                <c:pt idx="24295">
                  <c:v>81.149999999999991</c:v>
                </c:pt>
                <c:pt idx="24296">
                  <c:v>81.153333333333137</c:v>
                </c:pt>
                <c:pt idx="24297">
                  <c:v>81.156666666666652</c:v>
                </c:pt>
                <c:pt idx="24298">
                  <c:v>81.16</c:v>
                </c:pt>
                <c:pt idx="24299">
                  <c:v>81.163333333333185</c:v>
                </c:pt>
                <c:pt idx="24300">
                  <c:v>81.166666666666671</c:v>
                </c:pt>
                <c:pt idx="24301">
                  <c:v>81.169999999999987</c:v>
                </c:pt>
                <c:pt idx="24302">
                  <c:v>81.173333333333119</c:v>
                </c:pt>
                <c:pt idx="24303">
                  <c:v>81.176666666666648</c:v>
                </c:pt>
                <c:pt idx="24304">
                  <c:v>81.179999999999978</c:v>
                </c:pt>
                <c:pt idx="24305">
                  <c:v>81.183333333333138</c:v>
                </c:pt>
                <c:pt idx="24306">
                  <c:v>81.186666666666653</c:v>
                </c:pt>
                <c:pt idx="24307">
                  <c:v>81.19</c:v>
                </c:pt>
                <c:pt idx="24308">
                  <c:v>81.193333333333214</c:v>
                </c:pt>
                <c:pt idx="24309">
                  <c:v>81.196666666666673</c:v>
                </c:pt>
                <c:pt idx="24310">
                  <c:v>81.2</c:v>
                </c:pt>
                <c:pt idx="24311">
                  <c:v>81.203333333333319</c:v>
                </c:pt>
                <c:pt idx="24312">
                  <c:v>81.206666666666663</c:v>
                </c:pt>
                <c:pt idx="24313">
                  <c:v>81.209999999999994</c:v>
                </c:pt>
                <c:pt idx="24314">
                  <c:v>81.213333333333338</c:v>
                </c:pt>
                <c:pt idx="24315">
                  <c:v>81.216666666666697</c:v>
                </c:pt>
                <c:pt idx="24316">
                  <c:v>81.22</c:v>
                </c:pt>
                <c:pt idx="24317">
                  <c:v>81.223333333333258</c:v>
                </c:pt>
                <c:pt idx="24318">
                  <c:v>81.226666666666674</c:v>
                </c:pt>
                <c:pt idx="24319">
                  <c:v>81.23</c:v>
                </c:pt>
                <c:pt idx="24320">
                  <c:v>81.233333333333249</c:v>
                </c:pt>
                <c:pt idx="24321">
                  <c:v>81.236666666666665</c:v>
                </c:pt>
                <c:pt idx="24322">
                  <c:v>81.239999999999995</c:v>
                </c:pt>
                <c:pt idx="24323">
                  <c:v>81.243333333333339</c:v>
                </c:pt>
                <c:pt idx="24324">
                  <c:v>81.246666666666727</c:v>
                </c:pt>
                <c:pt idx="24325">
                  <c:v>81.25</c:v>
                </c:pt>
                <c:pt idx="24326">
                  <c:v>81.253333333333288</c:v>
                </c:pt>
                <c:pt idx="24327">
                  <c:v>81.256666666666661</c:v>
                </c:pt>
                <c:pt idx="24328">
                  <c:v>81.260000000000005</c:v>
                </c:pt>
                <c:pt idx="24329">
                  <c:v>81.263333333333279</c:v>
                </c:pt>
                <c:pt idx="24330">
                  <c:v>81.266666666666666</c:v>
                </c:pt>
                <c:pt idx="24331">
                  <c:v>81.27</c:v>
                </c:pt>
                <c:pt idx="24332">
                  <c:v>81.273333333333184</c:v>
                </c:pt>
                <c:pt idx="24333">
                  <c:v>81.276666666666671</c:v>
                </c:pt>
                <c:pt idx="24334">
                  <c:v>81.28</c:v>
                </c:pt>
                <c:pt idx="24335">
                  <c:v>81.283333333333289</c:v>
                </c:pt>
                <c:pt idx="24336">
                  <c:v>81.286666666666662</c:v>
                </c:pt>
                <c:pt idx="24337">
                  <c:v>81.290000000000006</c:v>
                </c:pt>
                <c:pt idx="24338">
                  <c:v>81.293333333333308</c:v>
                </c:pt>
                <c:pt idx="24339">
                  <c:v>81.296666666666667</c:v>
                </c:pt>
                <c:pt idx="24340">
                  <c:v>81.3</c:v>
                </c:pt>
                <c:pt idx="24341">
                  <c:v>81.3033333333332</c:v>
                </c:pt>
                <c:pt idx="24342">
                  <c:v>81.306666666666672</c:v>
                </c:pt>
                <c:pt idx="24343">
                  <c:v>81.31</c:v>
                </c:pt>
                <c:pt idx="24344">
                  <c:v>81.313333333333318</c:v>
                </c:pt>
                <c:pt idx="24345">
                  <c:v>81.316666666666663</c:v>
                </c:pt>
                <c:pt idx="24346">
                  <c:v>81.319999999999993</c:v>
                </c:pt>
                <c:pt idx="24347">
                  <c:v>81.323333333333139</c:v>
                </c:pt>
                <c:pt idx="24348">
                  <c:v>81.326666666666668</c:v>
                </c:pt>
                <c:pt idx="24349">
                  <c:v>81.33</c:v>
                </c:pt>
                <c:pt idx="24350">
                  <c:v>81.333333333333258</c:v>
                </c:pt>
                <c:pt idx="24351">
                  <c:v>81.336666666666673</c:v>
                </c:pt>
                <c:pt idx="24352">
                  <c:v>81.34</c:v>
                </c:pt>
                <c:pt idx="24353">
                  <c:v>81.343333333333248</c:v>
                </c:pt>
                <c:pt idx="24354">
                  <c:v>81.346666666666664</c:v>
                </c:pt>
                <c:pt idx="24355">
                  <c:v>81.349999999999994</c:v>
                </c:pt>
                <c:pt idx="24356">
                  <c:v>81.353333333333168</c:v>
                </c:pt>
                <c:pt idx="24357">
                  <c:v>81.356666666666669</c:v>
                </c:pt>
                <c:pt idx="24358">
                  <c:v>81.36</c:v>
                </c:pt>
                <c:pt idx="24359">
                  <c:v>81.363333333333259</c:v>
                </c:pt>
                <c:pt idx="24360">
                  <c:v>81.36666666666666</c:v>
                </c:pt>
                <c:pt idx="24361">
                  <c:v>81.36999999999999</c:v>
                </c:pt>
                <c:pt idx="24362">
                  <c:v>81.373333333333136</c:v>
                </c:pt>
                <c:pt idx="24363">
                  <c:v>81.376666666666651</c:v>
                </c:pt>
                <c:pt idx="24364">
                  <c:v>81.38</c:v>
                </c:pt>
                <c:pt idx="24365">
                  <c:v>81.383333333333184</c:v>
                </c:pt>
                <c:pt idx="24366">
                  <c:v>81.38666666666667</c:v>
                </c:pt>
                <c:pt idx="24367">
                  <c:v>81.39</c:v>
                </c:pt>
                <c:pt idx="24368">
                  <c:v>81.393333333333288</c:v>
                </c:pt>
                <c:pt idx="24369">
                  <c:v>81.396666666666661</c:v>
                </c:pt>
                <c:pt idx="24370">
                  <c:v>81.400000000000006</c:v>
                </c:pt>
                <c:pt idx="24371">
                  <c:v>81.403333333333308</c:v>
                </c:pt>
                <c:pt idx="24372">
                  <c:v>81.406666666666666</c:v>
                </c:pt>
                <c:pt idx="24373">
                  <c:v>81.410000000000025</c:v>
                </c:pt>
                <c:pt idx="24374">
                  <c:v>81.413333333333313</c:v>
                </c:pt>
                <c:pt idx="24375">
                  <c:v>81.416666666666785</c:v>
                </c:pt>
                <c:pt idx="24376">
                  <c:v>81.42</c:v>
                </c:pt>
                <c:pt idx="24377">
                  <c:v>81.423333333333318</c:v>
                </c:pt>
                <c:pt idx="24378">
                  <c:v>81.426666666666662</c:v>
                </c:pt>
                <c:pt idx="24379">
                  <c:v>81.430000000000007</c:v>
                </c:pt>
                <c:pt idx="24380">
                  <c:v>81.433333333333309</c:v>
                </c:pt>
                <c:pt idx="24381">
                  <c:v>81.436666666666667</c:v>
                </c:pt>
                <c:pt idx="24382">
                  <c:v>81.440000000000026</c:v>
                </c:pt>
                <c:pt idx="24383">
                  <c:v>81.443333333333328</c:v>
                </c:pt>
                <c:pt idx="24384">
                  <c:v>81.4466666666668</c:v>
                </c:pt>
                <c:pt idx="24385">
                  <c:v>81.45</c:v>
                </c:pt>
                <c:pt idx="24386">
                  <c:v>81.453333333333319</c:v>
                </c:pt>
                <c:pt idx="24387">
                  <c:v>81.456666666666663</c:v>
                </c:pt>
                <c:pt idx="24388">
                  <c:v>81.459999999999994</c:v>
                </c:pt>
                <c:pt idx="24389">
                  <c:v>81.463333333333338</c:v>
                </c:pt>
                <c:pt idx="24390">
                  <c:v>81.466666666666697</c:v>
                </c:pt>
                <c:pt idx="24391">
                  <c:v>81.47</c:v>
                </c:pt>
                <c:pt idx="24392">
                  <c:v>81.473333333333258</c:v>
                </c:pt>
                <c:pt idx="24393">
                  <c:v>81.476666666666674</c:v>
                </c:pt>
                <c:pt idx="24394">
                  <c:v>81.48</c:v>
                </c:pt>
                <c:pt idx="24395">
                  <c:v>81.483333333333249</c:v>
                </c:pt>
                <c:pt idx="24396">
                  <c:v>81.486666666666665</c:v>
                </c:pt>
                <c:pt idx="24397">
                  <c:v>81.489999999999995</c:v>
                </c:pt>
                <c:pt idx="24398">
                  <c:v>81.493333333333339</c:v>
                </c:pt>
                <c:pt idx="24399">
                  <c:v>81.496666666666727</c:v>
                </c:pt>
                <c:pt idx="24400">
                  <c:v>81.5</c:v>
                </c:pt>
                <c:pt idx="24401">
                  <c:v>81.503333333333288</c:v>
                </c:pt>
                <c:pt idx="24402">
                  <c:v>81.506666666666661</c:v>
                </c:pt>
                <c:pt idx="24403">
                  <c:v>81.510000000000005</c:v>
                </c:pt>
                <c:pt idx="24404">
                  <c:v>81.513333333333279</c:v>
                </c:pt>
                <c:pt idx="24405">
                  <c:v>81.516666666666666</c:v>
                </c:pt>
                <c:pt idx="24406">
                  <c:v>81.52</c:v>
                </c:pt>
                <c:pt idx="24407">
                  <c:v>81.523333333333184</c:v>
                </c:pt>
                <c:pt idx="24408">
                  <c:v>81.526666666666671</c:v>
                </c:pt>
                <c:pt idx="24409">
                  <c:v>81.53</c:v>
                </c:pt>
                <c:pt idx="24410">
                  <c:v>81.533333333333289</c:v>
                </c:pt>
                <c:pt idx="24411">
                  <c:v>81.536666666666662</c:v>
                </c:pt>
                <c:pt idx="24412">
                  <c:v>81.540000000000006</c:v>
                </c:pt>
                <c:pt idx="24413">
                  <c:v>81.543333333333308</c:v>
                </c:pt>
                <c:pt idx="24414">
                  <c:v>81.546666666666667</c:v>
                </c:pt>
                <c:pt idx="24415">
                  <c:v>81.55</c:v>
                </c:pt>
                <c:pt idx="24416">
                  <c:v>81.5533333333332</c:v>
                </c:pt>
                <c:pt idx="24417">
                  <c:v>81.556666666666672</c:v>
                </c:pt>
                <c:pt idx="24418">
                  <c:v>81.56</c:v>
                </c:pt>
                <c:pt idx="24419">
                  <c:v>81.563333333333318</c:v>
                </c:pt>
                <c:pt idx="24420">
                  <c:v>81.566666666666663</c:v>
                </c:pt>
                <c:pt idx="24421">
                  <c:v>81.569999999999993</c:v>
                </c:pt>
                <c:pt idx="24422">
                  <c:v>81.573333333333139</c:v>
                </c:pt>
                <c:pt idx="24423">
                  <c:v>81.576666666666668</c:v>
                </c:pt>
                <c:pt idx="24424">
                  <c:v>81.58</c:v>
                </c:pt>
                <c:pt idx="24425">
                  <c:v>81.583333333333258</c:v>
                </c:pt>
                <c:pt idx="24426">
                  <c:v>81.586666666666673</c:v>
                </c:pt>
                <c:pt idx="24427">
                  <c:v>81.59</c:v>
                </c:pt>
                <c:pt idx="24428">
                  <c:v>81.593333333333248</c:v>
                </c:pt>
                <c:pt idx="24429">
                  <c:v>81.596666666666664</c:v>
                </c:pt>
                <c:pt idx="24430">
                  <c:v>81.599999999999994</c:v>
                </c:pt>
                <c:pt idx="24431">
                  <c:v>81.603333333333168</c:v>
                </c:pt>
                <c:pt idx="24432">
                  <c:v>81.606666666666669</c:v>
                </c:pt>
                <c:pt idx="24433">
                  <c:v>81.61</c:v>
                </c:pt>
                <c:pt idx="24434">
                  <c:v>81.613333333333259</c:v>
                </c:pt>
                <c:pt idx="24435">
                  <c:v>81.61666666666666</c:v>
                </c:pt>
                <c:pt idx="24436">
                  <c:v>81.61999999999999</c:v>
                </c:pt>
                <c:pt idx="24437">
                  <c:v>81.623333333333136</c:v>
                </c:pt>
                <c:pt idx="24438">
                  <c:v>81.626666666666651</c:v>
                </c:pt>
                <c:pt idx="24439">
                  <c:v>81.63</c:v>
                </c:pt>
                <c:pt idx="24440">
                  <c:v>81.633333333333184</c:v>
                </c:pt>
                <c:pt idx="24441">
                  <c:v>81.63666666666667</c:v>
                </c:pt>
                <c:pt idx="24442">
                  <c:v>81.64</c:v>
                </c:pt>
                <c:pt idx="24443">
                  <c:v>81.643333333333288</c:v>
                </c:pt>
                <c:pt idx="24444">
                  <c:v>81.646666666666661</c:v>
                </c:pt>
                <c:pt idx="24445">
                  <c:v>81.649999999999991</c:v>
                </c:pt>
                <c:pt idx="24446">
                  <c:v>81.653333333333137</c:v>
                </c:pt>
                <c:pt idx="24447">
                  <c:v>81.656666666666652</c:v>
                </c:pt>
                <c:pt idx="24448">
                  <c:v>81.66</c:v>
                </c:pt>
                <c:pt idx="24449">
                  <c:v>81.663333333333185</c:v>
                </c:pt>
                <c:pt idx="24450">
                  <c:v>81.666666666666671</c:v>
                </c:pt>
                <c:pt idx="24451">
                  <c:v>81.669999999999987</c:v>
                </c:pt>
                <c:pt idx="24452">
                  <c:v>81.673333333333119</c:v>
                </c:pt>
                <c:pt idx="24453">
                  <c:v>81.676666666666648</c:v>
                </c:pt>
                <c:pt idx="24454">
                  <c:v>81.679999999999978</c:v>
                </c:pt>
                <c:pt idx="24455">
                  <c:v>81.683333333333138</c:v>
                </c:pt>
                <c:pt idx="24456">
                  <c:v>81.686666666666653</c:v>
                </c:pt>
                <c:pt idx="24457">
                  <c:v>81.69</c:v>
                </c:pt>
                <c:pt idx="24458">
                  <c:v>81.693333333333214</c:v>
                </c:pt>
                <c:pt idx="24459">
                  <c:v>81.696666666666673</c:v>
                </c:pt>
                <c:pt idx="24460">
                  <c:v>81.7</c:v>
                </c:pt>
                <c:pt idx="24461">
                  <c:v>81.703333333333319</c:v>
                </c:pt>
                <c:pt idx="24462">
                  <c:v>81.706666666666663</c:v>
                </c:pt>
                <c:pt idx="24463">
                  <c:v>81.709999999999994</c:v>
                </c:pt>
                <c:pt idx="24464">
                  <c:v>81.713333333333338</c:v>
                </c:pt>
                <c:pt idx="24465">
                  <c:v>81.716666666666697</c:v>
                </c:pt>
                <c:pt idx="24466">
                  <c:v>81.72</c:v>
                </c:pt>
                <c:pt idx="24467">
                  <c:v>81.723333333333258</c:v>
                </c:pt>
                <c:pt idx="24468">
                  <c:v>81.726666666666674</c:v>
                </c:pt>
                <c:pt idx="24469">
                  <c:v>81.73</c:v>
                </c:pt>
                <c:pt idx="24470">
                  <c:v>81.733333333333249</c:v>
                </c:pt>
                <c:pt idx="24471">
                  <c:v>81.736666666666665</c:v>
                </c:pt>
                <c:pt idx="24472">
                  <c:v>81.739999999999995</c:v>
                </c:pt>
                <c:pt idx="24473">
                  <c:v>81.743333333333339</c:v>
                </c:pt>
                <c:pt idx="24474">
                  <c:v>81.746666666666727</c:v>
                </c:pt>
                <c:pt idx="24475">
                  <c:v>81.75</c:v>
                </c:pt>
                <c:pt idx="24476">
                  <c:v>81.753333333333288</c:v>
                </c:pt>
                <c:pt idx="24477">
                  <c:v>81.756666666666661</c:v>
                </c:pt>
                <c:pt idx="24478">
                  <c:v>81.760000000000005</c:v>
                </c:pt>
                <c:pt idx="24479">
                  <c:v>81.763333333333279</c:v>
                </c:pt>
                <c:pt idx="24480">
                  <c:v>81.766666666666666</c:v>
                </c:pt>
                <c:pt idx="24481">
                  <c:v>81.77</c:v>
                </c:pt>
                <c:pt idx="24482">
                  <c:v>81.773333333333184</c:v>
                </c:pt>
                <c:pt idx="24483">
                  <c:v>81.776666666666671</c:v>
                </c:pt>
                <c:pt idx="24484">
                  <c:v>81.78</c:v>
                </c:pt>
                <c:pt idx="24485">
                  <c:v>81.783333333333289</c:v>
                </c:pt>
                <c:pt idx="24486">
                  <c:v>81.786666666666662</c:v>
                </c:pt>
                <c:pt idx="24487">
                  <c:v>81.790000000000006</c:v>
                </c:pt>
                <c:pt idx="24488">
                  <c:v>81.793333333333308</c:v>
                </c:pt>
                <c:pt idx="24489">
                  <c:v>81.796666666666667</c:v>
                </c:pt>
                <c:pt idx="24490">
                  <c:v>81.8</c:v>
                </c:pt>
                <c:pt idx="24491">
                  <c:v>81.8033333333332</c:v>
                </c:pt>
                <c:pt idx="24492">
                  <c:v>81.806666666666672</c:v>
                </c:pt>
                <c:pt idx="24493">
                  <c:v>81.81</c:v>
                </c:pt>
                <c:pt idx="24494">
                  <c:v>81.813333333333318</c:v>
                </c:pt>
                <c:pt idx="24495">
                  <c:v>81.816666666666663</c:v>
                </c:pt>
                <c:pt idx="24496">
                  <c:v>81.819999999999993</c:v>
                </c:pt>
                <c:pt idx="24497">
                  <c:v>81.823333333333139</c:v>
                </c:pt>
                <c:pt idx="24498">
                  <c:v>81.826666666666668</c:v>
                </c:pt>
                <c:pt idx="24499">
                  <c:v>81.83</c:v>
                </c:pt>
                <c:pt idx="24500">
                  <c:v>81.833333333333258</c:v>
                </c:pt>
                <c:pt idx="24501">
                  <c:v>81.836666666666673</c:v>
                </c:pt>
                <c:pt idx="24502">
                  <c:v>81.84</c:v>
                </c:pt>
                <c:pt idx="24503">
                  <c:v>81.843333333333248</c:v>
                </c:pt>
                <c:pt idx="24504">
                  <c:v>81.846666666666664</c:v>
                </c:pt>
                <c:pt idx="24505">
                  <c:v>81.849999999999994</c:v>
                </c:pt>
                <c:pt idx="24506">
                  <c:v>81.853333333333168</c:v>
                </c:pt>
                <c:pt idx="24507">
                  <c:v>81.856666666666669</c:v>
                </c:pt>
                <c:pt idx="24508">
                  <c:v>81.86</c:v>
                </c:pt>
                <c:pt idx="24509">
                  <c:v>81.863333333333259</c:v>
                </c:pt>
                <c:pt idx="24510">
                  <c:v>81.86666666666666</c:v>
                </c:pt>
                <c:pt idx="24511">
                  <c:v>81.86999999999999</c:v>
                </c:pt>
                <c:pt idx="24512">
                  <c:v>81.873333333333136</c:v>
                </c:pt>
                <c:pt idx="24513">
                  <c:v>81.876666666666651</c:v>
                </c:pt>
                <c:pt idx="24514">
                  <c:v>81.88</c:v>
                </c:pt>
                <c:pt idx="24515">
                  <c:v>81.883333333333184</c:v>
                </c:pt>
                <c:pt idx="24516">
                  <c:v>81.88666666666667</c:v>
                </c:pt>
                <c:pt idx="24517">
                  <c:v>81.89</c:v>
                </c:pt>
                <c:pt idx="24518">
                  <c:v>81.893333333333288</c:v>
                </c:pt>
                <c:pt idx="24519">
                  <c:v>81.896666666666661</c:v>
                </c:pt>
                <c:pt idx="24520">
                  <c:v>81.900000000000006</c:v>
                </c:pt>
                <c:pt idx="24521">
                  <c:v>81.903333333333308</c:v>
                </c:pt>
                <c:pt idx="24522">
                  <c:v>81.906666666666666</c:v>
                </c:pt>
                <c:pt idx="24523">
                  <c:v>81.910000000000025</c:v>
                </c:pt>
                <c:pt idx="24524">
                  <c:v>81.913333333333313</c:v>
                </c:pt>
                <c:pt idx="24525">
                  <c:v>81.916666666666785</c:v>
                </c:pt>
                <c:pt idx="24526">
                  <c:v>81.92</c:v>
                </c:pt>
                <c:pt idx="24527">
                  <c:v>81.923333333333318</c:v>
                </c:pt>
                <c:pt idx="24528">
                  <c:v>81.926666666666662</c:v>
                </c:pt>
                <c:pt idx="24529">
                  <c:v>81.93</c:v>
                </c:pt>
                <c:pt idx="24530">
                  <c:v>81.933333333333309</c:v>
                </c:pt>
                <c:pt idx="24531">
                  <c:v>81.936666666666667</c:v>
                </c:pt>
                <c:pt idx="24532">
                  <c:v>81.940000000000026</c:v>
                </c:pt>
                <c:pt idx="24533">
                  <c:v>81.943333333333328</c:v>
                </c:pt>
                <c:pt idx="24534">
                  <c:v>81.9466666666668</c:v>
                </c:pt>
                <c:pt idx="24535">
                  <c:v>81.95</c:v>
                </c:pt>
                <c:pt idx="24536">
                  <c:v>81.953333333333319</c:v>
                </c:pt>
                <c:pt idx="24537">
                  <c:v>81.956666666666663</c:v>
                </c:pt>
                <c:pt idx="24538">
                  <c:v>81.960000000000022</c:v>
                </c:pt>
                <c:pt idx="24539">
                  <c:v>81.963333333333338</c:v>
                </c:pt>
                <c:pt idx="24540">
                  <c:v>81.966666666666697</c:v>
                </c:pt>
                <c:pt idx="24541">
                  <c:v>81.97</c:v>
                </c:pt>
                <c:pt idx="24542">
                  <c:v>81.973333333333258</c:v>
                </c:pt>
                <c:pt idx="24543">
                  <c:v>81.976666666666674</c:v>
                </c:pt>
                <c:pt idx="24544">
                  <c:v>81.98</c:v>
                </c:pt>
                <c:pt idx="24545">
                  <c:v>81.983333333333249</c:v>
                </c:pt>
                <c:pt idx="24546">
                  <c:v>81.986666666666665</c:v>
                </c:pt>
                <c:pt idx="24547">
                  <c:v>81.990000000000023</c:v>
                </c:pt>
                <c:pt idx="24548">
                  <c:v>81.993333333333339</c:v>
                </c:pt>
                <c:pt idx="24549">
                  <c:v>81.996666666666727</c:v>
                </c:pt>
                <c:pt idx="24550">
                  <c:v>82</c:v>
                </c:pt>
                <c:pt idx="24551">
                  <c:v>82.003333333333288</c:v>
                </c:pt>
                <c:pt idx="24552">
                  <c:v>82.006666666666661</c:v>
                </c:pt>
                <c:pt idx="24553">
                  <c:v>82.01</c:v>
                </c:pt>
                <c:pt idx="24554">
                  <c:v>82.013333333333279</c:v>
                </c:pt>
                <c:pt idx="24555">
                  <c:v>82.016666666666666</c:v>
                </c:pt>
                <c:pt idx="24556">
                  <c:v>82.02</c:v>
                </c:pt>
                <c:pt idx="24557">
                  <c:v>82.023333333333184</c:v>
                </c:pt>
                <c:pt idx="24558">
                  <c:v>82.026666666666671</c:v>
                </c:pt>
                <c:pt idx="24559">
                  <c:v>82.03</c:v>
                </c:pt>
                <c:pt idx="24560">
                  <c:v>82.033333333333289</c:v>
                </c:pt>
                <c:pt idx="24561">
                  <c:v>82.036666666666662</c:v>
                </c:pt>
                <c:pt idx="24562">
                  <c:v>82.04</c:v>
                </c:pt>
                <c:pt idx="24563">
                  <c:v>82.043333333333308</c:v>
                </c:pt>
                <c:pt idx="24564">
                  <c:v>82.046666666666667</c:v>
                </c:pt>
                <c:pt idx="24565">
                  <c:v>82.05</c:v>
                </c:pt>
                <c:pt idx="24566">
                  <c:v>82.0533333333332</c:v>
                </c:pt>
                <c:pt idx="24567">
                  <c:v>82.056666666666672</c:v>
                </c:pt>
                <c:pt idx="24568">
                  <c:v>82.06</c:v>
                </c:pt>
                <c:pt idx="24569">
                  <c:v>82.063333333333318</c:v>
                </c:pt>
                <c:pt idx="24570">
                  <c:v>82.066666666666663</c:v>
                </c:pt>
                <c:pt idx="24571">
                  <c:v>82.07</c:v>
                </c:pt>
                <c:pt idx="24572">
                  <c:v>82.073333333333139</c:v>
                </c:pt>
                <c:pt idx="24573">
                  <c:v>82.076666666666668</c:v>
                </c:pt>
                <c:pt idx="24574">
                  <c:v>82.08</c:v>
                </c:pt>
                <c:pt idx="24575">
                  <c:v>82.083333333333258</c:v>
                </c:pt>
                <c:pt idx="24576">
                  <c:v>82.086666666666673</c:v>
                </c:pt>
                <c:pt idx="24577">
                  <c:v>82.09</c:v>
                </c:pt>
                <c:pt idx="24578">
                  <c:v>82.093333333333248</c:v>
                </c:pt>
                <c:pt idx="24579">
                  <c:v>82.096666666666664</c:v>
                </c:pt>
                <c:pt idx="24580">
                  <c:v>82.1</c:v>
                </c:pt>
                <c:pt idx="24581">
                  <c:v>82.103333333333168</c:v>
                </c:pt>
                <c:pt idx="24582">
                  <c:v>82.106666666666669</c:v>
                </c:pt>
                <c:pt idx="24583">
                  <c:v>82.11</c:v>
                </c:pt>
                <c:pt idx="24584">
                  <c:v>82.113333333333259</c:v>
                </c:pt>
                <c:pt idx="24585">
                  <c:v>82.11666666666666</c:v>
                </c:pt>
                <c:pt idx="24586">
                  <c:v>82.11999999999999</c:v>
                </c:pt>
                <c:pt idx="24587">
                  <c:v>82.123333333333136</c:v>
                </c:pt>
                <c:pt idx="24588">
                  <c:v>82.126666666666651</c:v>
                </c:pt>
                <c:pt idx="24589">
                  <c:v>82.13</c:v>
                </c:pt>
                <c:pt idx="24590">
                  <c:v>82.133333333333184</c:v>
                </c:pt>
                <c:pt idx="24591">
                  <c:v>82.13666666666667</c:v>
                </c:pt>
                <c:pt idx="24592">
                  <c:v>82.14</c:v>
                </c:pt>
                <c:pt idx="24593">
                  <c:v>82.143333333333288</c:v>
                </c:pt>
                <c:pt idx="24594">
                  <c:v>82.146666666666661</c:v>
                </c:pt>
                <c:pt idx="24595">
                  <c:v>82.149999999999991</c:v>
                </c:pt>
                <c:pt idx="24596">
                  <c:v>82.153333333333137</c:v>
                </c:pt>
                <c:pt idx="24597">
                  <c:v>82.156666666666652</c:v>
                </c:pt>
                <c:pt idx="24598">
                  <c:v>82.16</c:v>
                </c:pt>
                <c:pt idx="24599">
                  <c:v>82.163333333333185</c:v>
                </c:pt>
                <c:pt idx="24600">
                  <c:v>82.166666666666671</c:v>
                </c:pt>
                <c:pt idx="24601">
                  <c:v>82.169999999999987</c:v>
                </c:pt>
                <c:pt idx="24602">
                  <c:v>82.173333333333119</c:v>
                </c:pt>
                <c:pt idx="24603">
                  <c:v>82.176666666666648</c:v>
                </c:pt>
                <c:pt idx="24604">
                  <c:v>82.179999999999978</c:v>
                </c:pt>
                <c:pt idx="24605">
                  <c:v>82.183333333333138</c:v>
                </c:pt>
                <c:pt idx="24606">
                  <c:v>82.186666666666653</c:v>
                </c:pt>
                <c:pt idx="24607">
                  <c:v>82.19</c:v>
                </c:pt>
                <c:pt idx="24608">
                  <c:v>82.193333333333214</c:v>
                </c:pt>
                <c:pt idx="24609">
                  <c:v>82.196666666666673</c:v>
                </c:pt>
                <c:pt idx="24610">
                  <c:v>82.2</c:v>
                </c:pt>
                <c:pt idx="24611">
                  <c:v>82.203333333333319</c:v>
                </c:pt>
                <c:pt idx="24612">
                  <c:v>82.206666666666663</c:v>
                </c:pt>
                <c:pt idx="24613">
                  <c:v>82.210000000000022</c:v>
                </c:pt>
                <c:pt idx="24614">
                  <c:v>82.213333333333338</c:v>
                </c:pt>
                <c:pt idx="24615">
                  <c:v>82.216666666666697</c:v>
                </c:pt>
                <c:pt idx="24616">
                  <c:v>82.22</c:v>
                </c:pt>
                <c:pt idx="24617">
                  <c:v>82.223333333333258</c:v>
                </c:pt>
                <c:pt idx="24618">
                  <c:v>82.226666666666674</c:v>
                </c:pt>
                <c:pt idx="24619">
                  <c:v>82.23</c:v>
                </c:pt>
                <c:pt idx="24620">
                  <c:v>82.233333333333249</c:v>
                </c:pt>
                <c:pt idx="24621">
                  <c:v>82.236666666666665</c:v>
                </c:pt>
                <c:pt idx="24622">
                  <c:v>82.240000000000023</c:v>
                </c:pt>
                <c:pt idx="24623">
                  <c:v>82.243333333333339</c:v>
                </c:pt>
                <c:pt idx="24624">
                  <c:v>82.246666666666727</c:v>
                </c:pt>
                <c:pt idx="24625">
                  <c:v>82.25</c:v>
                </c:pt>
                <c:pt idx="24626">
                  <c:v>82.253333333333288</c:v>
                </c:pt>
                <c:pt idx="24627">
                  <c:v>82.256666666666661</c:v>
                </c:pt>
                <c:pt idx="24628">
                  <c:v>82.26</c:v>
                </c:pt>
                <c:pt idx="24629">
                  <c:v>82.263333333333279</c:v>
                </c:pt>
                <c:pt idx="24630">
                  <c:v>82.266666666666666</c:v>
                </c:pt>
                <c:pt idx="24631">
                  <c:v>82.27</c:v>
                </c:pt>
                <c:pt idx="24632">
                  <c:v>82.273333333333184</c:v>
                </c:pt>
                <c:pt idx="24633">
                  <c:v>82.276666666666671</c:v>
                </c:pt>
                <c:pt idx="24634">
                  <c:v>82.28</c:v>
                </c:pt>
                <c:pt idx="24635">
                  <c:v>82.283333333333289</c:v>
                </c:pt>
                <c:pt idx="24636">
                  <c:v>82.286666666666662</c:v>
                </c:pt>
                <c:pt idx="24637">
                  <c:v>82.29</c:v>
                </c:pt>
                <c:pt idx="24638">
                  <c:v>82.293333333333308</c:v>
                </c:pt>
                <c:pt idx="24639">
                  <c:v>82.296666666666667</c:v>
                </c:pt>
                <c:pt idx="24640">
                  <c:v>82.3</c:v>
                </c:pt>
                <c:pt idx="24641">
                  <c:v>82.3033333333332</c:v>
                </c:pt>
                <c:pt idx="24642">
                  <c:v>82.306666666666672</c:v>
                </c:pt>
                <c:pt idx="24643">
                  <c:v>82.31</c:v>
                </c:pt>
                <c:pt idx="24644">
                  <c:v>82.313333333333318</c:v>
                </c:pt>
                <c:pt idx="24645">
                  <c:v>82.316666666666663</c:v>
                </c:pt>
                <c:pt idx="24646">
                  <c:v>82.32</c:v>
                </c:pt>
                <c:pt idx="24647">
                  <c:v>82.323333333333139</c:v>
                </c:pt>
                <c:pt idx="24648">
                  <c:v>82.326666666666668</c:v>
                </c:pt>
                <c:pt idx="24649">
                  <c:v>82.33</c:v>
                </c:pt>
                <c:pt idx="24650">
                  <c:v>82.333333333333258</c:v>
                </c:pt>
                <c:pt idx="24651">
                  <c:v>82.336666666666673</c:v>
                </c:pt>
                <c:pt idx="24652">
                  <c:v>82.34</c:v>
                </c:pt>
                <c:pt idx="24653">
                  <c:v>82.343333333333248</c:v>
                </c:pt>
                <c:pt idx="24654">
                  <c:v>82.346666666666664</c:v>
                </c:pt>
                <c:pt idx="24655">
                  <c:v>82.35</c:v>
                </c:pt>
                <c:pt idx="24656">
                  <c:v>82.353333333333168</c:v>
                </c:pt>
                <c:pt idx="24657">
                  <c:v>82.356666666666669</c:v>
                </c:pt>
                <c:pt idx="24658">
                  <c:v>82.36</c:v>
                </c:pt>
                <c:pt idx="24659">
                  <c:v>82.363333333333259</c:v>
                </c:pt>
                <c:pt idx="24660">
                  <c:v>82.36666666666666</c:v>
                </c:pt>
                <c:pt idx="24661">
                  <c:v>82.36999999999999</c:v>
                </c:pt>
                <c:pt idx="24662">
                  <c:v>82.373333333333136</c:v>
                </c:pt>
                <c:pt idx="24663">
                  <c:v>82.376666666666651</c:v>
                </c:pt>
                <c:pt idx="24664">
                  <c:v>82.38</c:v>
                </c:pt>
                <c:pt idx="24665">
                  <c:v>82.383333333333184</c:v>
                </c:pt>
                <c:pt idx="24666">
                  <c:v>82.38666666666667</c:v>
                </c:pt>
                <c:pt idx="24667">
                  <c:v>82.39</c:v>
                </c:pt>
                <c:pt idx="24668">
                  <c:v>82.393333333333288</c:v>
                </c:pt>
                <c:pt idx="24669">
                  <c:v>82.396666666666661</c:v>
                </c:pt>
                <c:pt idx="24670">
                  <c:v>82.4</c:v>
                </c:pt>
                <c:pt idx="24671">
                  <c:v>82.403333333333308</c:v>
                </c:pt>
                <c:pt idx="24672">
                  <c:v>82.406666666666666</c:v>
                </c:pt>
                <c:pt idx="24673">
                  <c:v>82.410000000000025</c:v>
                </c:pt>
                <c:pt idx="24674">
                  <c:v>82.413333333333313</c:v>
                </c:pt>
                <c:pt idx="24675">
                  <c:v>82.416666666666785</c:v>
                </c:pt>
                <c:pt idx="24676">
                  <c:v>82.42</c:v>
                </c:pt>
                <c:pt idx="24677">
                  <c:v>82.423333333333318</c:v>
                </c:pt>
                <c:pt idx="24678">
                  <c:v>82.426666666666662</c:v>
                </c:pt>
                <c:pt idx="24679">
                  <c:v>82.43</c:v>
                </c:pt>
                <c:pt idx="24680">
                  <c:v>82.433333333333309</c:v>
                </c:pt>
                <c:pt idx="24681">
                  <c:v>82.436666666666667</c:v>
                </c:pt>
                <c:pt idx="24682">
                  <c:v>82.440000000000026</c:v>
                </c:pt>
                <c:pt idx="24683">
                  <c:v>82.443333333333328</c:v>
                </c:pt>
                <c:pt idx="24684">
                  <c:v>82.4466666666668</c:v>
                </c:pt>
                <c:pt idx="24685">
                  <c:v>82.45</c:v>
                </c:pt>
                <c:pt idx="24686">
                  <c:v>82.453333333333319</c:v>
                </c:pt>
                <c:pt idx="24687">
                  <c:v>82.456666666666663</c:v>
                </c:pt>
                <c:pt idx="24688">
                  <c:v>82.460000000000022</c:v>
                </c:pt>
                <c:pt idx="24689">
                  <c:v>82.463333333333338</c:v>
                </c:pt>
                <c:pt idx="24690">
                  <c:v>82.466666666666697</c:v>
                </c:pt>
                <c:pt idx="24691">
                  <c:v>82.47</c:v>
                </c:pt>
                <c:pt idx="24692">
                  <c:v>82.473333333333258</c:v>
                </c:pt>
                <c:pt idx="24693">
                  <c:v>82.476666666666674</c:v>
                </c:pt>
                <c:pt idx="24694">
                  <c:v>82.48</c:v>
                </c:pt>
                <c:pt idx="24695">
                  <c:v>82.483333333333249</c:v>
                </c:pt>
                <c:pt idx="24696">
                  <c:v>82.486666666666665</c:v>
                </c:pt>
                <c:pt idx="24697">
                  <c:v>82.490000000000023</c:v>
                </c:pt>
                <c:pt idx="24698">
                  <c:v>82.493333333333339</c:v>
                </c:pt>
                <c:pt idx="24699">
                  <c:v>82.496666666666727</c:v>
                </c:pt>
                <c:pt idx="24700">
                  <c:v>82.5</c:v>
                </c:pt>
                <c:pt idx="24701">
                  <c:v>82.503333333333288</c:v>
                </c:pt>
                <c:pt idx="24702">
                  <c:v>82.506666666666661</c:v>
                </c:pt>
                <c:pt idx="24703">
                  <c:v>82.51</c:v>
                </c:pt>
                <c:pt idx="24704">
                  <c:v>82.513333333333279</c:v>
                </c:pt>
                <c:pt idx="24705">
                  <c:v>82.516666666666666</c:v>
                </c:pt>
                <c:pt idx="24706">
                  <c:v>82.52</c:v>
                </c:pt>
                <c:pt idx="24707">
                  <c:v>82.523333333333184</c:v>
                </c:pt>
                <c:pt idx="24708">
                  <c:v>82.526666666666671</c:v>
                </c:pt>
                <c:pt idx="24709">
                  <c:v>82.53</c:v>
                </c:pt>
                <c:pt idx="24710">
                  <c:v>82.533333333333289</c:v>
                </c:pt>
                <c:pt idx="24711">
                  <c:v>82.536666666666662</c:v>
                </c:pt>
                <c:pt idx="24712">
                  <c:v>82.54</c:v>
                </c:pt>
                <c:pt idx="24713">
                  <c:v>82.543333333333308</c:v>
                </c:pt>
                <c:pt idx="24714">
                  <c:v>82.546666666666667</c:v>
                </c:pt>
                <c:pt idx="24715">
                  <c:v>82.55</c:v>
                </c:pt>
                <c:pt idx="24716">
                  <c:v>82.5533333333332</c:v>
                </c:pt>
                <c:pt idx="24717">
                  <c:v>82.556666666666672</c:v>
                </c:pt>
                <c:pt idx="24718">
                  <c:v>82.56</c:v>
                </c:pt>
                <c:pt idx="24719">
                  <c:v>82.563333333333318</c:v>
                </c:pt>
                <c:pt idx="24720">
                  <c:v>82.566666666666663</c:v>
                </c:pt>
                <c:pt idx="24721">
                  <c:v>82.57</c:v>
                </c:pt>
                <c:pt idx="24722">
                  <c:v>82.573333333333139</c:v>
                </c:pt>
                <c:pt idx="24723">
                  <c:v>82.576666666666668</c:v>
                </c:pt>
                <c:pt idx="24724">
                  <c:v>82.58</c:v>
                </c:pt>
                <c:pt idx="24725">
                  <c:v>82.583333333333258</c:v>
                </c:pt>
                <c:pt idx="24726">
                  <c:v>82.586666666666673</c:v>
                </c:pt>
                <c:pt idx="24727">
                  <c:v>82.59</c:v>
                </c:pt>
                <c:pt idx="24728">
                  <c:v>82.593333333333248</c:v>
                </c:pt>
                <c:pt idx="24729">
                  <c:v>82.596666666666664</c:v>
                </c:pt>
                <c:pt idx="24730">
                  <c:v>82.6</c:v>
                </c:pt>
                <c:pt idx="24731">
                  <c:v>82.603333333333168</c:v>
                </c:pt>
                <c:pt idx="24732">
                  <c:v>82.606666666666669</c:v>
                </c:pt>
                <c:pt idx="24733">
                  <c:v>82.61</c:v>
                </c:pt>
                <c:pt idx="24734">
                  <c:v>82.613333333333259</c:v>
                </c:pt>
                <c:pt idx="24735">
                  <c:v>82.61666666666666</c:v>
                </c:pt>
                <c:pt idx="24736">
                  <c:v>82.61999999999999</c:v>
                </c:pt>
                <c:pt idx="24737">
                  <c:v>82.623333333333136</c:v>
                </c:pt>
                <c:pt idx="24738">
                  <c:v>82.626666666666651</c:v>
                </c:pt>
                <c:pt idx="24739">
                  <c:v>82.63</c:v>
                </c:pt>
                <c:pt idx="24740">
                  <c:v>82.633333333333184</c:v>
                </c:pt>
                <c:pt idx="24741">
                  <c:v>82.63666666666667</c:v>
                </c:pt>
                <c:pt idx="24742">
                  <c:v>82.64</c:v>
                </c:pt>
                <c:pt idx="24743">
                  <c:v>82.643333333333288</c:v>
                </c:pt>
                <c:pt idx="24744">
                  <c:v>82.646666666666661</c:v>
                </c:pt>
                <c:pt idx="24745">
                  <c:v>82.649999999999991</c:v>
                </c:pt>
                <c:pt idx="24746">
                  <c:v>82.653333333333137</c:v>
                </c:pt>
                <c:pt idx="24747">
                  <c:v>82.656666666666652</c:v>
                </c:pt>
                <c:pt idx="24748">
                  <c:v>82.66</c:v>
                </c:pt>
                <c:pt idx="24749">
                  <c:v>82.663333333333185</c:v>
                </c:pt>
                <c:pt idx="24750">
                  <c:v>82.666666666666671</c:v>
                </c:pt>
                <c:pt idx="24751">
                  <c:v>82.669999999999987</c:v>
                </c:pt>
                <c:pt idx="24752">
                  <c:v>82.673333333333119</c:v>
                </c:pt>
                <c:pt idx="24753">
                  <c:v>82.676666666666648</c:v>
                </c:pt>
                <c:pt idx="24754">
                  <c:v>82.679999999999978</c:v>
                </c:pt>
                <c:pt idx="24755">
                  <c:v>82.683333333333138</c:v>
                </c:pt>
                <c:pt idx="24756">
                  <c:v>82.686666666666653</c:v>
                </c:pt>
                <c:pt idx="24757">
                  <c:v>82.69</c:v>
                </c:pt>
                <c:pt idx="24758">
                  <c:v>82.693333333333214</c:v>
                </c:pt>
                <c:pt idx="24759">
                  <c:v>82.696666666666673</c:v>
                </c:pt>
                <c:pt idx="24760">
                  <c:v>82.7</c:v>
                </c:pt>
                <c:pt idx="24761">
                  <c:v>82.703333333333319</c:v>
                </c:pt>
                <c:pt idx="24762">
                  <c:v>82.706666666666663</c:v>
                </c:pt>
                <c:pt idx="24763">
                  <c:v>82.710000000000022</c:v>
                </c:pt>
                <c:pt idx="24764">
                  <c:v>82.713333333333338</c:v>
                </c:pt>
                <c:pt idx="24765">
                  <c:v>82.716666666666697</c:v>
                </c:pt>
                <c:pt idx="24766">
                  <c:v>82.72</c:v>
                </c:pt>
                <c:pt idx="24767">
                  <c:v>82.723333333333258</c:v>
                </c:pt>
                <c:pt idx="24768">
                  <c:v>82.726666666666674</c:v>
                </c:pt>
                <c:pt idx="24769">
                  <c:v>82.73</c:v>
                </c:pt>
                <c:pt idx="24770">
                  <c:v>82.733333333333249</c:v>
                </c:pt>
                <c:pt idx="24771">
                  <c:v>82.736666666666665</c:v>
                </c:pt>
                <c:pt idx="24772">
                  <c:v>82.740000000000023</c:v>
                </c:pt>
                <c:pt idx="24773">
                  <c:v>82.743333333333339</c:v>
                </c:pt>
                <c:pt idx="24774">
                  <c:v>82.746666666666727</c:v>
                </c:pt>
                <c:pt idx="24775">
                  <c:v>82.75</c:v>
                </c:pt>
                <c:pt idx="24776">
                  <c:v>82.753333333333288</c:v>
                </c:pt>
                <c:pt idx="24777">
                  <c:v>82.756666666666661</c:v>
                </c:pt>
                <c:pt idx="24778">
                  <c:v>82.76</c:v>
                </c:pt>
                <c:pt idx="24779">
                  <c:v>82.763333333333279</c:v>
                </c:pt>
                <c:pt idx="24780">
                  <c:v>82.766666666666666</c:v>
                </c:pt>
                <c:pt idx="24781">
                  <c:v>82.77</c:v>
                </c:pt>
                <c:pt idx="24782">
                  <c:v>82.773333333333184</c:v>
                </c:pt>
                <c:pt idx="24783">
                  <c:v>82.776666666666671</c:v>
                </c:pt>
                <c:pt idx="24784">
                  <c:v>82.78</c:v>
                </c:pt>
                <c:pt idx="24785">
                  <c:v>82.783333333333289</c:v>
                </c:pt>
                <c:pt idx="24786">
                  <c:v>82.786666666666662</c:v>
                </c:pt>
                <c:pt idx="24787">
                  <c:v>82.79</c:v>
                </c:pt>
                <c:pt idx="24788">
                  <c:v>82.793333333333308</c:v>
                </c:pt>
                <c:pt idx="24789">
                  <c:v>82.796666666666667</c:v>
                </c:pt>
                <c:pt idx="24790">
                  <c:v>82.8</c:v>
                </c:pt>
                <c:pt idx="24791">
                  <c:v>82.8033333333332</c:v>
                </c:pt>
                <c:pt idx="24792">
                  <c:v>82.806666666666672</c:v>
                </c:pt>
                <c:pt idx="24793">
                  <c:v>82.81</c:v>
                </c:pt>
                <c:pt idx="24794">
                  <c:v>82.813333333333318</c:v>
                </c:pt>
                <c:pt idx="24795">
                  <c:v>82.816666666666663</c:v>
                </c:pt>
                <c:pt idx="24796">
                  <c:v>82.82</c:v>
                </c:pt>
                <c:pt idx="24797">
                  <c:v>82.823333333333139</c:v>
                </c:pt>
                <c:pt idx="24798">
                  <c:v>82.826666666666668</c:v>
                </c:pt>
                <c:pt idx="24799">
                  <c:v>82.83</c:v>
                </c:pt>
                <c:pt idx="24800">
                  <c:v>82.833333333333258</c:v>
                </c:pt>
                <c:pt idx="24801">
                  <c:v>82.836666666666673</c:v>
                </c:pt>
                <c:pt idx="24802">
                  <c:v>82.84</c:v>
                </c:pt>
                <c:pt idx="24803">
                  <c:v>82.843333333333248</c:v>
                </c:pt>
                <c:pt idx="24804">
                  <c:v>82.846666666666664</c:v>
                </c:pt>
                <c:pt idx="24805">
                  <c:v>82.85</c:v>
                </c:pt>
                <c:pt idx="24806">
                  <c:v>82.853333333333168</c:v>
                </c:pt>
                <c:pt idx="24807">
                  <c:v>82.856666666666669</c:v>
                </c:pt>
                <c:pt idx="24808">
                  <c:v>82.86</c:v>
                </c:pt>
                <c:pt idx="24809">
                  <c:v>82.863333333333259</c:v>
                </c:pt>
                <c:pt idx="24810">
                  <c:v>82.86666666666666</c:v>
                </c:pt>
                <c:pt idx="24811">
                  <c:v>82.86999999999999</c:v>
                </c:pt>
                <c:pt idx="24812">
                  <c:v>82.873333333333136</c:v>
                </c:pt>
                <c:pt idx="24813">
                  <c:v>82.876666666666651</c:v>
                </c:pt>
                <c:pt idx="24814">
                  <c:v>82.88</c:v>
                </c:pt>
                <c:pt idx="24815">
                  <c:v>82.883333333333184</c:v>
                </c:pt>
                <c:pt idx="24816">
                  <c:v>82.88666666666667</c:v>
                </c:pt>
                <c:pt idx="24817">
                  <c:v>82.89</c:v>
                </c:pt>
                <c:pt idx="24818">
                  <c:v>82.893333333333288</c:v>
                </c:pt>
                <c:pt idx="24819">
                  <c:v>82.896666666666661</c:v>
                </c:pt>
                <c:pt idx="24820">
                  <c:v>82.9</c:v>
                </c:pt>
                <c:pt idx="24821">
                  <c:v>82.903333333333308</c:v>
                </c:pt>
                <c:pt idx="24822">
                  <c:v>82.906666666666666</c:v>
                </c:pt>
                <c:pt idx="24823">
                  <c:v>82.910000000000025</c:v>
                </c:pt>
                <c:pt idx="24824">
                  <c:v>82.913333333333313</c:v>
                </c:pt>
                <c:pt idx="24825">
                  <c:v>82.916666666666785</c:v>
                </c:pt>
                <c:pt idx="24826">
                  <c:v>82.92</c:v>
                </c:pt>
                <c:pt idx="24827">
                  <c:v>82.923333333333318</c:v>
                </c:pt>
                <c:pt idx="24828">
                  <c:v>82.926666666666662</c:v>
                </c:pt>
                <c:pt idx="24829">
                  <c:v>82.93</c:v>
                </c:pt>
                <c:pt idx="24830">
                  <c:v>82.933333333333309</c:v>
                </c:pt>
                <c:pt idx="24831">
                  <c:v>82.936666666666667</c:v>
                </c:pt>
                <c:pt idx="24832">
                  <c:v>82.940000000000026</c:v>
                </c:pt>
                <c:pt idx="24833">
                  <c:v>82.943333333333328</c:v>
                </c:pt>
                <c:pt idx="24834">
                  <c:v>82.9466666666668</c:v>
                </c:pt>
                <c:pt idx="24835">
                  <c:v>82.95</c:v>
                </c:pt>
                <c:pt idx="24836">
                  <c:v>82.953333333333319</c:v>
                </c:pt>
                <c:pt idx="24837">
                  <c:v>82.956666666666663</c:v>
                </c:pt>
                <c:pt idx="24838">
                  <c:v>82.960000000000022</c:v>
                </c:pt>
                <c:pt idx="24839">
                  <c:v>82.963333333333338</c:v>
                </c:pt>
                <c:pt idx="24840">
                  <c:v>82.966666666666697</c:v>
                </c:pt>
                <c:pt idx="24841">
                  <c:v>82.97</c:v>
                </c:pt>
                <c:pt idx="24842">
                  <c:v>82.973333333333258</c:v>
                </c:pt>
                <c:pt idx="24843">
                  <c:v>82.976666666666674</c:v>
                </c:pt>
                <c:pt idx="24844">
                  <c:v>82.98</c:v>
                </c:pt>
                <c:pt idx="24845">
                  <c:v>82.983333333333249</c:v>
                </c:pt>
                <c:pt idx="24846">
                  <c:v>82.986666666666665</c:v>
                </c:pt>
                <c:pt idx="24847">
                  <c:v>82.990000000000023</c:v>
                </c:pt>
                <c:pt idx="24848">
                  <c:v>82.993333333333339</c:v>
                </c:pt>
                <c:pt idx="24849">
                  <c:v>82.996666666666727</c:v>
                </c:pt>
                <c:pt idx="24850">
                  <c:v>83</c:v>
                </c:pt>
                <c:pt idx="24851">
                  <c:v>83.003333333333288</c:v>
                </c:pt>
                <c:pt idx="24852">
                  <c:v>83.006666666666661</c:v>
                </c:pt>
                <c:pt idx="24853">
                  <c:v>83.01</c:v>
                </c:pt>
                <c:pt idx="24854">
                  <c:v>83.013333333333279</c:v>
                </c:pt>
                <c:pt idx="24855">
                  <c:v>83.016666666666666</c:v>
                </c:pt>
                <c:pt idx="24856">
                  <c:v>83.02</c:v>
                </c:pt>
                <c:pt idx="24857">
                  <c:v>83.023333333333184</c:v>
                </c:pt>
                <c:pt idx="24858">
                  <c:v>83.026666666666671</c:v>
                </c:pt>
                <c:pt idx="24859">
                  <c:v>83.03</c:v>
                </c:pt>
                <c:pt idx="24860">
                  <c:v>83.033333333333289</c:v>
                </c:pt>
                <c:pt idx="24861">
                  <c:v>83.036666666666662</c:v>
                </c:pt>
                <c:pt idx="24862">
                  <c:v>83.04</c:v>
                </c:pt>
                <c:pt idx="24863">
                  <c:v>83.043333333333308</c:v>
                </c:pt>
                <c:pt idx="24864">
                  <c:v>83.046666666666667</c:v>
                </c:pt>
                <c:pt idx="24865">
                  <c:v>83.05</c:v>
                </c:pt>
                <c:pt idx="24866">
                  <c:v>83.0533333333332</c:v>
                </c:pt>
                <c:pt idx="24867">
                  <c:v>83.056666666666672</c:v>
                </c:pt>
                <c:pt idx="24868">
                  <c:v>83.06</c:v>
                </c:pt>
                <c:pt idx="24869">
                  <c:v>83.063333333333318</c:v>
                </c:pt>
                <c:pt idx="24870">
                  <c:v>83.066666666666663</c:v>
                </c:pt>
                <c:pt idx="24871">
                  <c:v>83.07</c:v>
                </c:pt>
                <c:pt idx="24872">
                  <c:v>83.073333333333139</c:v>
                </c:pt>
                <c:pt idx="24873">
                  <c:v>83.076666666666668</c:v>
                </c:pt>
                <c:pt idx="24874">
                  <c:v>83.08</c:v>
                </c:pt>
                <c:pt idx="24875">
                  <c:v>83.083333333333258</c:v>
                </c:pt>
                <c:pt idx="24876">
                  <c:v>83.086666666666673</c:v>
                </c:pt>
                <c:pt idx="24877">
                  <c:v>83.09</c:v>
                </c:pt>
                <c:pt idx="24878">
                  <c:v>83.093333333333248</c:v>
                </c:pt>
                <c:pt idx="24879">
                  <c:v>83.096666666666664</c:v>
                </c:pt>
                <c:pt idx="24880">
                  <c:v>83.1</c:v>
                </c:pt>
                <c:pt idx="24881">
                  <c:v>83.103333333333168</c:v>
                </c:pt>
                <c:pt idx="24882">
                  <c:v>83.106666666666669</c:v>
                </c:pt>
                <c:pt idx="24883">
                  <c:v>83.11</c:v>
                </c:pt>
                <c:pt idx="24884">
                  <c:v>83.113333333333259</c:v>
                </c:pt>
                <c:pt idx="24885">
                  <c:v>83.11666666666666</c:v>
                </c:pt>
                <c:pt idx="24886">
                  <c:v>83.11999999999999</c:v>
                </c:pt>
                <c:pt idx="24887">
                  <c:v>83.123333333333136</c:v>
                </c:pt>
                <c:pt idx="24888">
                  <c:v>83.126666666666651</c:v>
                </c:pt>
                <c:pt idx="24889">
                  <c:v>83.13</c:v>
                </c:pt>
                <c:pt idx="24890">
                  <c:v>83.133333333333184</c:v>
                </c:pt>
                <c:pt idx="24891">
                  <c:v>83.13666666666667</c:v>
                </c:pt>
                <c:pt idx="24892">
                  <c:v>83.14</c:v>
                </c:pt>
                <c:pt idx="24893">
                  <c:v>83.143333333333288</c:v>
                </c:pt>
                <c:pt idx="24894">
                  <c:v>83.146666666666661</c:v>
                </c:pt>
                <c:pt idx="24895">
                  <c:v>83.149999999999991</c:v>
                </c:pt>
                <c:pt idx="24896">
                  <c:v>83.153333333333137</c:v>
                </c:pt>
                <c:pt idx="24897">
                  <c:v>83.156666666666652</c:v>
                </c:pt>
                <c:pt idx="24898">
                  <c:v>83.16</c:v>
                </c:pt>
                <c:pt idx="24899">
                  <c:v>83.163333333333185</c:v>
                </c:pt>
                <c:pt idx="24900">
                  <c:v>83.166666666666671</c:v>
                </c:pt>
                <c:pt idx="24901">
                  <c:v>83.169999999999987</c:v>
                </c:pt>
                <c:pt idx="24902">
                  <c:v>83.173333333333119</c:v>
                </c:pt>
                <c:pt idx="24903">
                  <c:v>83.176666666666648</c:v>
                </c:pt>
                <c:pt idx="24904">
                  <c:v>83.179999999999978</c:v>
                </c:pt>
                <c:pt idx="24905">
                  <c:v>83.183333333333138</c:v>
                </c:pt>
                <c:pt idx="24906">
                  <c:v>83.186666666666653</c:v>
                </c:pt>
                <c:pt idx="24907">
                  <c:v>83.19</c:v>
                </c:pt>
                <c:pt idx="24908">
                  <c:v>83.193333333333214</c:v>
                </c:pt>
                <c:pt idx="24909">
                  <c:v>83.196666666666673</c:v>
                </c:pt>
                <c:pt idx="24910">
                  <c:v>83.2</c:v>
                </c:pt>
                <c:pt idx="24911">
                  <c:v>83.203333333333319</c:v>
                </c:pt>
                <c:pt idx="24912">
                  <c:v>83.206666666666663</c:v>
                </c:pt>
                <c:pt idx="24913">
                  <c:v>83.210000000000022</c:v>
                </c:pt>
                <c:pt idx="24914">
                  <c:v>83.213333333333338</c:v>
                </c:pt>
                <c:pt idx="24915">
                  <c:v>83.216666666666697</c:v>
                </c:pt>
                <c:pt idx="24916">
                  <c:v>83.22</c:v>
                </c:pt>
                <c:pt idx="24917">
                  <c:v>83.223333333333258</c:v>
                </c:pt>
                <c:pt idx="24918">
                  <c:v>83.226666666666674</c:v>
                </c:pt>
                <c:pt idx="24919">
                  <c:v>83.23</c:v>
                </c:pt>
                <c:pt idx="24920">
                  <c:v>83.233333333333249</c:v>
                </c:pt>
                <c:pt idx="24921">
                  <c:v>83.236666666666665</c:v>
                </c:pt>
                <c:pt idx="24922">
                  <c:v>83.240000000000023</c:v>
                </c:pt>
                <c:pt idx="24923">
                  <c:v>83.243333333333339</c:v>
                </c:pt>
                <c:pt idx="24924">
                  <c:v>83.246666666666727</c:v>
                </c:pt>
                <c:pt idx="24925">
                  <c:v>83.25</c:v>
                </c:pt>
                <c:pt idx="24926">
                  <c:v>83.253333333333288</c:v>
                </c:pt>
                <c:pt idx="24927">
                  <c:v>83.256666666666661</c:v>
                </c:pt>
                <c:pt idx="24928">
                  <c:v>83.26</c:v>
                </c:pt>
                <c:pt idx="24929">
                  <c:v>83.263333333333279</c:v>
                </c:pt>
                <c:pt idx="24930">
                  <c:v>83.266666666666666</c:v>
                </c:pt>
                <c:pt idx="24931">
                  <c:v>83.27</c:v>
                </c:pt>
                <c:pt idx="24932">
                  <c:v>83.273333333333184</c:v>
                </c:pt>
                <c:pt idx="24933">
                  <c:v>83.276666666666671</c:v>
                </c:pt>
                <c:pt idx="24934">
                  <c:v>83.28</c:v>
                </c:pt>
                <c:pt idx="24935">
                  <c:v>83.283333333333289</c:v>
                </c:pt>
                <c:pt idx="24936">
                  <c:v>83.286666666666662</c:v>
                </c:pt>
                <c:pt idx="24937">
                  <c:v>83.29</c:v>
                </c:pt>
                <c:pt idx="24938">
                  <c:v>83.293333333333308</c:v>
                </c:pt>
                <c:pt idx="24939">
                  <c:v>83.296666666666667</c:v>
                </c:pt>
                <c:pt idx="24940">
                  <c:v>83.3</c:v>
                </c:pt>
                <c:pt idx="24941">
                  <c:v>83.3033333333332</c:v>
                </c:pt>
                <c:pt idx="24942">
                  <c:v>83.306666666666672</c:v>
                </c:pt>
                <c:pt idx="24943">
                  <c:v>83.31</c:v>
                </c:pt>
                <c:pt idx="24944">
                  <c:v>83.313333333333318</c:v>
                </c:pt>
                <c:pt idx="24945">
                  <c:v>83.316666666666663</c:v>
                </c:pt>
                <c:pt idx="24946">
                  <c:v>83.32</c:v>
                </c:pt>
                <c:pt idx="24947">
                  <c:v>83.323333333333139</c:v>
                </c:pt>
                <c:pt idx="24948">
                  <c:v>83.326666666666668</c:v>
                </c:pt>
                <c:pt idx="24949">
                  <c:v>83.33</c:v>
                </c:pt>
                <c:pt idx="24950">
                  <c:v>83.333333333333258</c:v>
                </c:pt>
                <c:pt idx="24951">
                  <c:v>83.336666666666673</c:v>
                </c:pt>
                <c:pt idx="24952">
                  <c:v>83.34</c:v>
                </c:pt>
                <c:pt idx="24953">
                  <c:v>83.343333333333248</c:v>
                </c:pt>
                <c:pt idx="24954">
                  <c:v>83.346666666666664</c:v>
                </c:pt>
                <c:pt idx="24955">
                  <c:v>83.35</c:v>
                </c:pt>
                <c:pt idx="24956">
                  <c:v>83.353333333333168</c:v>
                </c:pt>
                <c:pt idx="24957">
                  <c:v>83.356666666666669</c:v>
                </c:pt>
                <c:pt idx="24958">
                  <c:v>83.36</c:v>
                </c:pt>
                <c:pt idx="24959">
                  <c:v>83.363333333333259</c:v>
                </c:pt>
                <c:pt idx="24960">
                  <c:v>83.36666666666666</c:v>
                </c:pt>
                <c:pt idx="24961">
                  <c:v>83.36999999999999</c:v>
                </c:pt>
                <c:pt idx="24962">
                  <c:v>83.373333333333136</c:v>
                </c:pt>
                <c:pt idx="24963">
                  <c:v>83.376666666666651</c:v>
                </c:pt>
                <c:pt idx="24964">
                  <c:v>83.38</c:v>
                </c:pt>
                <c:pt idx="24965">
                  <c:v>83.383333333333184</c:v>
                </c:pt>
                <c:pt idx="24966">
                  <c:v>83.38666666666667</c:v>
                </c:pt>
                <c:pt idx="24967">
                  <c:v>83.39</c:v>
                </c:pt>
                <c:pt idx="24968">
                  <c:v>83.393333333333288</c:v>
                </c:pt>
                <c:pt idx="24969">
                  <c:v>83.396666666666661</c:v>
                </c:pt>
                <c:pt idx="24970">
                  <c:v>83.4</c:v>
                </c:pt>
                <c:pt idx="24971">
                  <c:v>83.403333333333308</c:v>
                </c:pt>
                <c:pt idx="24972">
                  <c:v>83.406666666666666</c:v>
                </c:pt>
                <c:pt idx="24973">
                  <c:v>83.410000000000025</c:v>
                </c:pt>
                <c:pt idx="24974">
                  <c:v>83.413333333333313</c:v>
                </c:pt>
                <c:pt idx="24975">
                  <c:v>83.416666666666785</c:v>
                </c:pt>
                <c:pt idx="24976">
                  <c:v>83.42</c:v>
                </c:pt>
                <c:pt idx="24977">
                  <c:v>83.423333333333318</c:v>
                </c:pt>
                <c:pt idx="24978">
                  <c:v>83.426666666666662</c:v>
                </c:pt>
                <c:pt idx="24979">
                  <c:v>83.43</c:v>
                </c:pt>
                <c:pt idx="24980">
                  <c:v>83.433333333333309</c:v>
                </c:pt>
                <c:pt idx="24981">
                  <c:v>83.436666666666667</c:v>
                </c:pt>
                <c:pt idx="24982">
                  <c:v>83.440000000000026</c:v>
                </c:pt>
                <c:pt idx="24983">
                  <c:v>83.443333333333328</c:v>
                </c:pt>
                <c:pt idx="24984">
                  <c:v>83.4466666666668</c:v>
                </c:pt>
                <c:pt idx="24985">
                  <c:v>83.45</c:v>
                </c:pt>
                <c:pt idx="24986">
                  <c:v>83.453333333333319</c:v>
                </c:pt>
                <c:pt idx="24987">
                  <c:v>83.456666666666663</c:v>
                </c:pt>
                <c:pt idx="24988">
                  <c:v>83.460000000000022</c:v>
                </c:pt>
                <c:pt idx="24989">
                  <c:v>83.463333333333338</c:v>
                </c:pt>
                <c:pt idx="24990">
                  <c:v>83.466666666666697</c:v>
                </c:pt>
                <c:pt idx="24991">
                  <c:v>83.47</c:v>
                </c:pt>
                <c:pt idx="24992">
                  <c:v>83.473333333333258</c:v>
                </c:pt>
                <c:pt idx="24993">
                  <c:v>83.476666666666674</c:v>
                </c:pt>
                <c:pt idx="24994">
                  <c:v>83.48</c:v>
                </c:pt>
                <c:pt idx="24995">
                  <c:v>83.483333333333249</c:v>
                </c:pt>
                <c:pt idx="24996">
                  <c:v>83.486666666666665</c:v>
                </c:pt>
                <c:pt idx="24997">
                  <c:v>83.490000000000023</c:v>
                </c:pt>
                <c:pt idx="24998">
                  <c:v>83.493333333333339</c:v>
                </c:pt>
                <c:pt idx="24999">
                  <c:v>83.496666666666727</c:v>
                </c:pt>
                <c:pt idx="25000">
                  <c:v>83.5</c:v>
                </c:pt>
                <c:pt idx="25001">
                  <c:v>83.503333333333288</c:v>
                </c:pt>
                <c:pt idx="25002">
                  <c:v>83.506666666666661</c:v>
                </c:pt>
                <c:pt idx="25003">
                  <c:v>83.51</c:v>
                </c:pt>
                <c:pt idx="25004">
                  <c:v>83.513333333333279</c:v>
                </c:pt>
                <c:pt idx="25005">
                  <c:v>83.516666666666666</c:v>
                </c:pt>
                <c:pt idx="25006">
                  <c:v>83.52</c:v>
                </c:pt>
                <c:pt idx="25007">
                  <c:v>83.523333333333184</c:v>
                </c:pt>
                <c:pt idx="25008">
                  <c:v>83.526666666666671</c:v>
                </c:pt>
                <c:pt idx="25009">
                  <c:v>83.53</c:v>
                </c:pt>
                <c:pt idx="25010">
                  <c:v>83.533333333333289</c:v>
                </c:pt>
                <c:pt idx="25011">
                  <c:v>83.536666666666662</c:v>
                </c:pt>
                <c:pt idx="25012">
                  <c:v>83.54</c:v>
                </c:pt>
                <c:pt idx="25013">
                  <c:v>83.543333333333308</c:v>
                </c:pt>
                <c:pt idx="25014">
                  <c:v>83.546666666666667</c:v>
                </c:pt>
                <c:pt idx="25015">
                  <c:v>83.55</c:v>
                </c:pt>
                <c:pt idx="25016">
                  <c:v>83.5533333333332</c:v>
                </c:pt>
                <c:pt idx="25017">
                  <c:v>83.556666666666672</c:v>
                </c:pt>
                <c:pt idx="25018">
                  <c:v>83.56</c:v>
                </c:pt>
                <c:pt idx="25019">
                  <c:v>83.563333333333318</c:v>
                </c:pt>
                <c:pt idx="25020">
                  <c:v>83.566666666666663</c:v>
                </c:pt>
                <c:pt idx="25021">
                  <c:v>83.57</c:v>
                </c:pt>
                <c:pt idx="25022">
                  <c:v>83.573333333333139</c:v>
                </c:pt>
                <c:pt idx="25023">
                  <c:v>83.576666666666668</c:v>
                </c:pt>
                <c:pt idx="25024">
                  <c:v>83.58</c:v>
                </c:pt>
                <c:pt idx="25025">
                  <c:v>83.583333333333258</c:v>
                </c:pt>
                <c:pt idx="25026">
                  <c:v>83.586666666666673</c:v>
                </c:pt>
                <c:pt idx="25027">
                  <c:v>83.59</c:v>
                </c:pt>
                <c:pt idx="25028">
                  <c:v>83.593333333333248</c:v>
                </c:pt>
                <c:pt idx="25029">
                  <c:v>83.596666666666664</c:v>
                </c:pt>
                <c:pt idx="25030">
                  <c:v>83.6</c:v>
                </c:pt>
                <c:pt idx="25031">
                  <c:v>83.603333333333168</c:v>
                </c:pt>
                <c:pt idx="25032">
                  <c:v>83.606666666666669</c:v>
                </c:pt>
                <c:pt idx="25033">
                  <c:v>83.61</c:v>
                </c:pt>
                <c:pt idx="25034">
                  <c:v>83.613333333333259</c:v>
                </c:pt>
                <c:pt idx="25035">
                  <c:v>83.61666666666666</c:v>
                </c:pt>
                <c:pt idx="25036">
                  <c:v>83.61999999999999</c:v>
                </c:pt>
                <c:pt idx="25037">
                  <c:v>83.623333333333136</c:v>
                </c:pt>
                <c:pt idx="25038">
                  <c:v>83.626666666666651</c:v>
                </c:pt>
                <c:pt idx="25039">
                  <c:v>83.63</c:v>
                </c:pt>
                <c:pt idx="25040">
                  <c:v>83.633333333333184</c:v>
                </c:pt>
                <c:pt idx="25041">
                  <c:v>83.63666666666667</c:v>
                </c:pt>
                <c:pt idx="25042">
                  <c:v>83.64</c:v>
                </c:pt>
                <c:pt idx="25043">
                  <c:v>83.643333333333288</c:v>
                </c:pt>
                <c:pt idx="25044">
                  <c:v>83.646666666666661</c:v>
                </c:pt>
                <c:pt idx="25045">
                  <c:v>83.649999999999991</c:v>
                </c:pt>
                <c:pt idx="25046">
                  <c:v>83.653333333333137</c:v>
                </c:pt>
                <c:pt idx="25047">
                  <c:v>83.656666666666652</c:v>
                </c:pt>
                <c:pt idx="25048">
                  <c:v>83.66</c:v>
                </c:pt>
                <c:pt idx="25049">
                  <c:v>83.663333333333185</c:v>
                </c:pt>
                <c:pt idx="25050">
                  <c:v>83.666666666666671</c:v>
                </c:pt>
                <c:pt idx="25051">
                  <c:v>83.669999999999987</c:v>
                </c:pt>
                <c:pt idx="25052">
                  <c:v>83.673333333333119</c:v>
                </c:pt>
                <c:pt idx="25053">
                  <c:v>83.676666666666648</c:v>
                </c:pt>
                <c:pt idx="25054">
                  <c:v>83.679999999999978</c:v>
                </c:pt>
                <c:pt idx="25055">
                  <c:v>83.683333333333138</c:v>
                </c:pt>
                <c:pt idx="25056">
                  <c:v>83.686666666666653</c:v>
                </c:pt>
                <c:pt idx="25057">
                  <c:v>83.69</c:v>
                </c:pt>
                <c:pt idx="25058">
                  <c:v>83.693333333333214</c:v>
                </c:pt>
                <c:pt idx="25059">
                  <c:v>83.696666666666673</c:v>
                </c:pt>
                <c:pt idx="25060">
                  <c:v>83.7</c:v>
                </c:pt>
                <c:pt idx="25061">
                  <c:v>83.703333333333319</c:v>
                </c:pt>
                <c:pt idx="25062">
                  <c:v>83.706666666666663</c:v>
                </c:pt>
                <c:pt idx="25063">
                  <c:v>83.710000000000022</c:v>
                </c:pt>
                <c:pt idx="25064">
                  <c:v>83.713333333333338</c:v>
                </c:pt>
                <c:pt idx="25065">
                  <c:v>83.716666666666697</c:v>
                </c:pt>
                <c:pt idx="25066">
                  <c:v>83.72</c:v>
                </c:pt>
                <c:pt idx="25067">
                  <c:v>83.723333333333258</c:v>
                </c:pt>
                <c:pt idx="25068">
                  <c:v>83.726666666666674</c:v>
                </c:pt>
                <c:pt idx="25069">
                  <c:v>83.73</c:v>
                </c:pt>
                <c:pt idx="25070">
                  <c:v>83.733333333333249</c:v>
                </c:pt>
                <c:pt idx="25071">
                  <c:v>83.736666666666665</c:v>
                </c:pt>
                <c:pt idx="25072">
                  <c:v>83.740000000000023</c:v>
                </c:pt>
                <c:pt idx="25073">
                  <c:v>83.743333333333339</c:v>
                </c:pt>
                <c:pt idx="25074">
                  <c:v>83.746666666666727</c:v>
                </c:pt>
                <c:pt idx="25075">
                  <c:v>83.75</c:v>
                </c:pt>
                <c:pt idx="25076">
                  <c:v>83.753333333333288</c:v>
                </c:pt>
                <c:pt idx="25077">
                  <c:v>83.756666666666661</c:v>
                </c:pt>
                <c:pt idx="25078">
                  <c:v>83.76</c:v>
                </c:pt>
                <c:pt idx="25079">
                  <c:v>83.763333333333279</c:v>
                </c:pt>
                <c:pt idx="25080">
                  <c:v>83.766666666666666</c:v>
                </c:pt>
                <c:pt idx="25081">
                  <c:v>83.77</c:v>
                </c:pt>
                <c:pt idx="25082">
                  <c:v>83.773333333333184</c:v>
                </c:pt>
                <c:pt idx="25083">
                  <c:v>83.776666666666671</c:v>
                </c:pt>
                <c:pt idx="25084">
                  <c:v>83.78</c:v>
                </c:pt>
                <c:pt idx="25085">
                  <c:v>83.783333333333289</c:v>
                </c:pt>
                <c:pt idx="25086">
                  <c:v>83.786666666666662</c:v>
                </c:pt>
                <c:pt idx="25087">
                  <c:v>83.79</c:v>
                </c:pt>
                <c:pt idx="25088">
                  <c:v>83.793333333333308</c:v>
                </c:pt>
                <c:pt idx="25089">
                  <c:v>83.796666666666667</c:v>
                </c:pt>
                <c:pt idx="25090">
                  <c:v>83.8</c:v>
                </c:pt>
                <c:pt idx="25091">
                  <c:v>83.8033333333332</c:v>
                </c:pt>
                <c:pt idx="25092">
                  <c:v>83.806666666666672</c:v>
                </c:pt>
                <c:pt idx="25093">
                  <c:v>83.81</c:v>
                </c:pt>
                <c:pt idx="25094">
                  <c:v>83.813333333333318</c:v>
                </c:pt>
                <c:pt idx="25095">
                  <c:v>83.816666666666663</c:v>
                </c:pt>
                <c:pt idx="25096">
                  <c:v>83.82</c:v>
                </c:pt>
                <c:pt idx="25097">
                  <c:v>83.823333333333139</c:v>
                </c:pt>
                <c:pt idx="25098">
                  <c:v>83.826666666666668</c:v>
                </c:pt>
                <c:pt idx="25099">
                  <c:v>83.83</c:v>
                </c:pt>
                <c:pt idx="25100">
                  <c:v>83.833333333333258</c:v>
                </c:pt>
                <c:pt idx="25101">
                  <c:v>83.836666666666673</c:v>
                </c:pt>
                <c:pt idx="25102">
                  <c:v>83.84</c:v>
                </c:pt>
                <c:pt idx="25103">
                  <c:v>83.843333333333248</c:v>
                </c:pt>
                <c:pt idx="25104">
                  <c:v>83.846666666666664</c:v>
                </c:pt>
                <c:pt idx="25105">
                  <c:v>83.85</c:v>
                </c:pt>
                <c:pt idx="25106">
                  <c:v>83.853333333333168</c:v>
                </c:pt>
                <c:pt idx="25107">
                  <c:v>83.856666666666669</c:v>
                </c:pt>
                <c:pt idx="25108">
                  <c:v>83.86</c:v>
                </c:pt>
                <c:pt idx="25109">
                  <c:v>83.863333333333259</c:v>
                </c:pt>
                <c:pt idx="25110">
                  <c:v>83.86666666666666</c:v>
                </c:pt>
                <c:pt idx="25111">
                  <c:v>83.86999999999999</c:v>
                </c:pt>
                <c:pt idx="25112">
                  <c:v>83.873333333333136</c:v>
                </c:pt>
                <c:pt idx="25113">
                  <c:v>83.876666666666651</c:v>
                </c:pt>
                <c:pt idx="25114">
                  <c:v>83.88</c:v>
                </c:pt>
                <c:pt idx="25115">
                  <c:v>83.883333333333184</c:v>
                </c:pt>
                <c:pt idx="25116">
                  <c:v>83.88666666666667</c:v>
                </c:pt>
                <c:pt idx="25117">
                  <c:v>83.89</c:v>
                </c:pt>
                <c:pt idx="25118">
                  <c:v>83.893333333333288</c:v>
                </c:pt>
                <c:pt idx="25119">
                  <c:v>83.896666666666661</c:v>
                </c:pt>
                <c:pt idx="25120">
                  <c:v>83.9</c:v>
                </c:pt>
                <c:pt idx="25121">
                  <c:v>83.903333333333308</c:v>
                </c:pt>
                <c:pt idx="25122">
                  <c:v>83.906666666666666</c:v>
                </c:pt>
                <c:pt idx="25123">
                  <c:v>83.910000000000025</c:v>
                </c:pt>
                <c:pt idx="25124">
                  <c:v>83.913333333333313</c:v>
                </c:pt>
                <c:pt idx="25125">
                  <c:v>83.916666666666785</c:v>
                </c:pt>
                <c:pt idx="25126">
                  <c:v>83.92</c:v>
                </c:pt>
                <c:pt idx="25127">
                  <c:v>83.923333333333318</c:v>
                </c:pt>
                <c:pt idx="25128">
                  <c:v>83.926666666666662</c:v>
                </c:pt>
                <c:pt idx="25129">
                  <c:v>83.93</c:v>
                </c:pt>
                <c:pt idx="25130">
                  <c:v>83.933333333333309</c:v>
                </c:pt>
                <c:pt idx="25131">
                  <c:v>83.936666666666667</c:v>
                </c:pt>
                <c:pt idx="25132">
                  <c:v>83.940000000000026</c:v>
                </c:pt>
                <c:pt idx="25133">
                  <c:v>83.943333333333328</c:v>
                </c:pt>
                <c:pt idx="25134">
                  <c:v>83.9466666666668</c:v>
                </c:pt>
                <c:pt idx="25135">
                  <c:v>83.95</c:v>
                </c:pt>
                <c:pt idx="25136">
                  <c:v>83.953333333333319</c:v>
                </c:pt>
                <c:pt idx="25137">
                  <c:v>83.956666666666663</c:v>
                </c:pt>
                <c:pt idx="25138">
                  <c:v>83.960000000000022</c:v>
                </c:pt>
                <c:pt idx="25139">
                  <c:v>83.963333333333338</c:v>
                </c:pt>
                <c:pt idx="25140">
                  <c:v>83.966666666666697</c:v>
                </c:pt>
                <c:pt idx="25141">
                  <c:v>83.97</c:v>
                </c:pt>
                <c:pt idx="25142">
                  <c:v>83.973333333333258</c:v>
                </c:pt>
                <c:pt idx="25143">
                  <c:v>83.976666666666674</c:v>
                </c:pt>
                <c:pt idx="25144">
                  <c:v>83.98</c:v>
                </c:pt>
                <c:pt idx="25145">
                  <c:v>83.983333333333249</c:v>
                </c:pt>
                <c:pt idx="25146">
                  <c:v>83.986666666666665</c:v>
                </c:pt>
                <c:pt idx="25147">
                  <c:v>83.990000000000023</c:v>
                </c:pt>
                <c:pt idx="25148">
                  <c:v>83.993333333333339</c:v>
                </c:pt>
                <c:pt idx="25149">
                  <c:v>83.996666666666727</c:v>
                </c:pt>
                <c:pt idx="25150">
                  <c:v>84</c:v>
                </c:pt>
                <c:pt idx="25151">
                  <c:v>84.003333333333288</c:v>
                </c:pt>
                <c:pt idx="25152">
                  <c:v>84.006666666666661</c:v>
                </c:pt>
                <c:pt idx="25153">
                  <c:v>84.01</c:v>
                </c:pt>
                <c:pt idx="25154">
                  <c:v>84.013333333333279</c:v>
                </c:pt>
                <c:pt idx="25155">
                  <c:v>84.016666666666666</c:v>
                </c:pt>
                <c:pt idx="25156">
                  <c:v>84.02</c:v>
                </c:pt>
                <c:pt idx="25157">
                  <c:v>84.023333333333184</c:v>
                </c:pt>
                <c:pt idx="25158">
                  <c:v>84.026666666666671</c:v>
                </c:pt>
                <c:pt idx="25159">
                  <c:v>84.03</c:v>
                </c:pt>
                <c:pt idx="25160">
                  <c:v>84.033333333333289</c:v>
                </c:pt>
                <c:pt idx="25161">
                  <c:v>84.036666666666662</c:v>
                </c:pt>
                <c:pt idx="25162">
                  <c:v>84.04</c:v>
                </c:pt>
                <c:pt idx="25163">
                  <c:v>84.043333333333308</c:v>
                </c:pt>
                <c:pt idx="25164">
                  <c:v>84.046666666666667</c:v>
                </c:pt>
                <c:pt idx="25165">
                  <c:v>84.05</c:v>
                </c:pt>
                <c:pt idx="25166">
                  <c:v>84.0533333333332</c:v>
                </c:pt>
                <c:pt idx="25167">
                  <c:v>84.056666666666672</c:v>
                </c:pt>
                <c:pt idx="25168">
                  <c:v>84.06</c:v>
                </c:pt>
                <c:pt idx="25169">
                  <c:v>84.063333333333318</c:v>
                </c:pt>
                <c:pt idx="25170">
                  <c:v>84.066666666666663</c:v>
                </c:pt>
                <c:pt idx="25171">
                  <c:v>84.07</c:v>
                </c:pt>
                <c:pt idx="25172">
                  <c:v>84.073333333333139</c:v>
                </c:pt>
                <c:pt idx="25173">
                  <c:v>84.076666666666668</c:v>
                </c:pt>
                <c:pt idx="25174">
                  <c:v>84.08</c:v>
                </c:pt>
                <c:pt idx="25175">
                  <c:v>84.083333333333258</c:v>
                </c:pt>
                <c:pt idx="25176">
                  <c:v>84.086666666666673</c:v>
                </c:pt>
                <c:pt idx="25177">
                  <c:v>84.09</c:v>
                </c:pt>
                <c:pt idx="25178">
                  <c:v>84.093333333333248</c:v>
                </c:pt>
                <c:pt idx="25179">
                  <c:v>84.096666666666664</c:v>
                </c:pt>
                <c:pt idx="25180">
                  <c:v>84.1</c:v>
                </c:pt>
                <c:pt idx="25181">
                  <c:v>84.103333333333168</c:v>
                </c:pt>
                <c:pt idx="25182">
                  <c:v>84.106666666666669</c:v>
                </c:pt>
                <c:pt idx="25183">
                  <c:v>84.11</c:v>
                </c:pt>
                <c:pt idx="25184">
                  <c:v>84.113333333333259</c:v>
                </c:pt>
                <c:pt idx="25185">
                  <c:v>84.11666666666666</c:v>
                </c:pt>
                <c:pt idx="25186">
                  <c:v>84.11999999999999</c:v>
                </c:pt>
                <c:pt idx="25187">
                  <c:v>84.123333333333136</c:v>
                </c:pt>
                <c:pt idx="25188">
                  <c:v>84.126666666666651</c:v>
                </c:pt>
                <c:pt idx="25189">
                  <c:v>84.13</c:v>
                </c:pt>
                <c:pt idx="25190">
                  <c:v>84.133333333333184</c:v>
                </c:pt>
                <c:pt idx="25191">
                  <c:v>84.13666666666667</c:v>
                </c:pt>
                <c:pt idx="25192">
                  <c:v>84.14</c:v>
                </c:pt>
                <c:pt idx="25193">
                  <c:v>84.143333333333288</c:v>
                </c:pt>
                <c:pt idx="25194">
                  <c:v>84.146666666666661</c:v>
                </c:pt>
                <c:pt idx="25195">
                  <c:v>84.149999999999991</c:v>
                </c:pt>
                <c:pt idx="25196">
                  <c:v>84.153333333333137</c:v>
                </c:pt>
                <c:pt idx="25197">
                  <c:v>84.156666666666652</c:v>
                </c:pt>
                <c:pt idx="25198">
                  <c:v>84.16</c:v>
                </c:pt>
                <c:pt idx="25199">
                  <c:v>84.163333333333185</c:v>
                </c:pt>
                <c:pt idx="25200">
                  <c:v>84.166666666666671</c:v>
                </c:pt>
                <c:pt idx="25201">
                  <c:v>84.169999999999987</c:v>
                </c:pt>
                <c:pt idx="25202">
                  <c:v>84.173333333333119</c:v>
                </c:pt>
                <c:pt idx="25203">
                  <c:v>84.176666666666648</c:v>
                </c:pt>
                <c:pt idx="25204">
                  <c:v>84.179999999999978</c:v>
                </c:pt>
                <c:pt idx="25205">
                  <c:v>84.183333333333138</c:v>
                </c:pt>
                <c:pt idx="25206">
                  <c:v>84.186666666666653</c:v>
                </c:pt>
                <c:pt idx="25207">
                  <c:v>84.19</c:v>
                </c:pt>
                <c:pt idx="25208">
                  <c:v>84.193333333333214</c:v>
                </c:pt>
                <c:pt idx="25209">
                  <c:v>84.196666666666673</c:v>
                </c:pt>
                <c:pt idx="25210">
                  <c:v>84.2</c:v>
                </c:pt>
                <c:pt idx="25211">
                  <c:v>84.203333333333319</c:v>
                </c:pt>
                <c:pt idx="25212">
                  <c:v>84.206666666666663</c:v>
                </c:pt>
                <c:pt idx="25213">
                  <c:v>84.210000000000022</c:v>
                </c:pt>
                <c:pt idx="25214">
                  <c:v>84.213333333333338</c:v>
                </c:pt>
                <c:pt idx="25215">
                  <c:v>84.216666666666697</c:v>
                </c:pt>
                <c:pt idx="25216">
                  <c:v>84.22</c:v>
                </c:pt>
                <c:pt idx="25217">
                  <c:v>84.223333333333258</c:v>
                </c:pt>
                <c:pt idx="25218">
                  <c:v>84.226666666666674</c:v>
                </c:pt>
                <c:pt idx="25219">
                  <c:v>84.23</c:v>
                </c:pt>
                <c:pt idx="25220">
                  <c:v>84.233333333333249</c:v>
                </c:pt>
                <c:pt idx="25221">
                  <c:v>84.236666666666665</c:v>
                </c:pt>
                <c:pt idx="25222">
                  <c:v>84.240000000000023</c:v>
                </c:pt>
                <c:pt idx="25223">
                  <c:v>84.243333333333339</c:v>
                </c:pt>
                <c:pt idx="25224">
                  <c:v>84.246666666666727</c:v>
                </c:pt>
                <c:pt idx="25225">
                  <c:v>84.25</c:v>
                </c:pt>
                <c:pt idx="25226">
                  <c:v>84.253333333333288</c:v>
                </c:pt>
                <c:pt idx="25227">
                  <c:v>84.256666666666661</c:v>
                </c:pt>
                <c:pt idx="25228">
                  <c:v>84.26</c:v>
                </c:pt>
                <c:pt idx="25229">
                  <c:v>84.263333333333279</c:v>
                </c:pt>
                <c:pt idx="25230">
                  <c:v>84.266666666666666</c:v>
                </c:pt>
                <c:pt idx="25231">
                  <c:v>84.27</c:v>
                </c:pt>
                <c:pt idx="25232">
                  <c:v>84.273333333333184</c:v>
                </c:pt>
                <c:pt idx="25233">
                  <c:v>84.276666666666671</c:v>
                </c:pt>
                <c:pt idx="25234">
                  <c:v>84.28</c:v>
                </c:pt>
                <c:pt idx="25235">
                  <c:v>84.283333333333289</c:v>
                </c:pt>
                <c:pt idx="25236">
                  <c:v>84.286666666666662</c:v>
                </c:pt>
                <c:pt idx="25237">
                  <c:v>84.29</c:v>
                </c:pt>
                <c:pt idx="25238">
                  <c:v>84.293333333333308</c:v>
                </c:pt>
                <c:pt idx="25239">
                  <c:v>84.296666666666667</c:v>
                </c:pt>
                <c:pt idx="25240">
                  <c:v>84.3</c:v>
                </c:pt>
                <c:pt idx="25241">
                  <c:v>84.3033333333332</c:v>
                </c:pt>
                <c:pt idx="25242">
                  <c:v>84.306666666666672</c:v>
                </c:pt>
                <c:pt idx="25243">
                  <c:v>84.31</c:v>
                </c:pt>
                <c:pt idx="25244">
                  <c:v>84.313333333333318</c:v>
                </c:pt>
                <c:pt idx="25245">
                  <c:v>84.316666666666663</c:v>
                </c:pt>
                <c:pt idx="25246">
                  <c:v>84.32</c:v>
                </c:pt>
                <c:pt idx="25247">
                  <c:v>84.323333333333139</c:v>
                </c:pt>
                <c:pt idx="25248">
                  <c:v>84.326666666666668</c:v>
                </c:pt>
                <c:pt idx="25249">
                  <c:v>84.33</c:v>
                </c:pt>
                <c:pt idx="25250">
                  <c:v>84.333333333333258</c:v>
                </c:pt>
                <c:pt idx="25251">
                  <c:v>84.336666666666673</c:v>
                </c:pt>
                <c:pt idx="25252">
                  <c:v>84.34</c:v>
                </c:pt>
                <c:pt idx="25253">
                  <c:v>84.343333333333248</c:v>
                </c:pt>
                <c:pt idx="25254">
                  <c:v>84.346666666666664</c:v>
                </c:pt>
                <c:pt idx="25255">
                  <c:v>84.35</c:v>
                </c:pt>
                <c:pt idx="25256">
                  <c:v>84.353333333333168</c:v>
                </c:pt>
                <c:pt idx="25257">
                  <c:v>84.356666666666669</c:v>
                </c:pt>
                <c:pt idx="25258">
                  <c:v>84.36</c:v>
                </c:pt>
                <c:pt idx="25259">
                  <c:v>84.363333333333259</c:v>
                </c:pt>
                <c:pt idx="25260">
                  <c:v>84.36666666666666</c:v>
                </c:pt>
                <c:pt idx="25261">
                  <c:v>84.36999999999999</c:v>
                </c:pt>
                <c:pt idx="25262">
                  <c:v>84.373333333333136</c:v>
                </c:pt>
                <c:pt idx="25263">
                  <c:v>84.376666666666651</c:v>
                </c:pt>
                <c:pt idx="25264">
                  <c:v>84.38</c:v>
                </c:pt>
                <c:pt idx="25265">
                  <c:v>84.383333333333184</c:v>
                </c:pt>
                <c:pt idx="25266">
                  <c:v>84.38666666666667</c:v>
                </c:pt>
                <c:pt idx="25267">
                  <c:v>84.39</c:v>
                </c:pt>
                <c:pt idx="25268">
                  <c:v>84.393333333333288</c:v>
                </c:pt>
                <c:pt idx="25269">
                  <c:v>84.396666666666661</c:v>
                </c:pt>
                <c:pt idx="25270">
                  <c:v>84.4</c:v>
                </c:pt>
                <c:pt idx="25271">
                  <c:v>84.403333333333308</c:v>
                </c:pt>
                <c:pt idx="25272">
                  <c:v>84.406666666666666</c:v>
                </c:pt>
                <c:pt idx="25273">
                  <c:v>84.410000000000025</c:v>
                </c:pt>
                <c:pt idx="25274">
                  <c:v>84.413333333333313</c:v>
                </c:pt>
                <c:pt idx="25275">
                  <c:v>84.416666666666785</c:v>
                </c:pt>
                <c:pt idx="25276">
                  <c:v>84.42</c:v>
                </c:pt>
                <c:pt idx="25277">
                  <c:v>84.423333333333318</c:v>
                </c:pt>
                <c:pt idx="25278">
                  <c:v>84.426666666666662</c:v>
                </c:pt>
                <c:pt idx="25279">
                  <c:v>84.43</c:v>
                </c:pt>
                <c:pt idx="25280">
                  <c:v>84.433333333333309</c:v>
                </c:pt>
                <c:pt idx="25281">
                  <c:v>84.436666666666667</c:v>
                </c:pt>
                <c:pt idx="25282">
                  <c:v>84.440000000000026</c:v>
                </c:pt>
                <c:pt idx="25283">
                  <c:v>84.443333333333328</c:v>
                </c:pt>
                <c:pt idx="25284">
                  <c:v>84.4466666666668</c:v>
                </c:pt>
                <c:pt idx="25285">
                  <c:v>84.45</c:v>
                </c:pt>
                <c:pt idx="25286">
                  <c:v>84.453333333333319</c:v>
                </c:pt>
                <c:pt idx="25287">
                  <c:v>84.456666666666663</c:v>
                </c:pt>
                <c:pt idx="25288">
                  <c:v>84.460000000000022</c:v>
                </c:pt>
                <c:pt idx="25289">
                  <c:v>84.463333333333338</c:v>
                </c:pt>
                <c:pt idx="25290">
                  <c:v>84.466666666666697</c:v>
                </c:pt>
                <c:pt idx="25291">
                  <c:v>84.47</c:v>
                </c:pt>
                <c:pt idx="25292">
                  <c:v>84.473333333333258</c:v>
                </c:pt>
                <c:pt idx="25293">
                  <c:v>84.476666666666674</c:v>
                </c:pt>
                <c:pt idx="25294">
                  <c:v>84.48</c:v>
                </c:pt>
                <c:pt idx="25295">
                  <c:v>84.483333333333249</c:v>
                </c:pt>
                <c:pt idx="25296">
                  <c:v>84.486666666666665</c:v>
                </c:pt>
                <c:pt idx="25297">
                  <c:v>84.490000000000023</c:v>
                </c:pt>
                <c:pt idx="25298">
                  <c:v>84.493333333333339</c:v>
                </c:pt>
                <c:pt idx="25299">
                  <c:v>84.496666666666727</c:v>
                </c:pt>
                <c:pt idx="25300">
                  <c:v>84.5</c:v>
                </c:pt>
                <c:pt idx="25301">
                  <c:v>84.503333333333288</c:v>
                </c:pt>
                <c:pt idx="25302">
                  <c:v>84.506666666666661</c:v>
                </c:pt>
                <c:pt idx="25303">
                  <c:v>84.51</c:v>
                </c:pt>
                <c:pt idx="25304">
                  <c:v>84.513333333333279</c:v>
                </c:pt>
                <c:pt idx="25305">
                  <c:v>84.516666666666666</c:v>
                </c:pt>
                <c:pt idx="25306">
                  <c:v>84.52</c:v>
                </c:pt>
                <c:pt idx="25307">
                  <c:v>84.523333333333184</c:v>
                </c:pt>
                <c:pt idx="25308">
                  <c:v>84.526666666666671</c:v>
                </c:pt>
                <c:pt idx="25309">
                  <c:v>84.53</c:v>
                </c:pt>
                <c:pt idx="25310">
                  <c:v>84.533333333333289</c:v>
                </c:pt>
                <c:pt idx="25311">
                  <c:v>84.536666666666662</c:v>
                </c:pt>
                <c:pt idx="25312">
                  <c:v>84.54</c:v>
                </c:pt>
                <c:pt idx="25313">
                  <c:v>84.543333333333308</c:v>
                </c:pt>
                <c:pt idx="25314">
                  <c:v>84.546666666666667</c:v>
                </c:pt>
                <c:pt idx="25315">
                  <c:v>84.55</c:v>
                </c:pt>
                <c:pt idx="25316">
                  <c:v>84.5533333333332</c:v>
                </c:pt>
                <c:pt idx="25317">
                  <c:v>84.556666666666672</c:v>
                </c:pt>
                <c:pt idx="25318">
                  <c:v>84.56</c:v>
                </c:pt>
                <c:pt idx="25319">
                  <c:v>84.563333333333318</c:v>
                </c:pt>
                <c:pt idx="25320">
                  <c:v>84.566666666666663</c:v>
                </c:pt>
                <c:pt idx="25321">
                  <c:v>84.57</c:v>
                </c:pt>
                <c:pt idx="25322">
                  <c:v>84.573333333333139</c:v>
                </c:pt>
                <c:pt idx="25323">
                  <c:v>84.576666666666668</c:v>
                </c:pt>
                <c:pt idx="25324">
                  <c:v>84.58</c:v>
                </c:pt>
                <c:pt idx="25325">
                  <c:v>84.583333333333258</c:v>
                </c:pt>
                <c:pt idx="25326">
                  <c:v>84.586666666666673</c:v>
                </c:pt>
                <c:pt idx="25327">
                  <c:v>84.59</c:v>
                </c:pt>
                <c:pt idx="25328">
                  <c:v>84.593333333333248</c:v>
                </c:pt>
                <c:pt idx="25329">
                  <c:v>84.596666666666664</c:v>
                </c:pt>
                <c:pt idx="25330">
                  <c:v>84.6</c:v>
                </c:pt>
                <c:pt idx="25331">
                  <c:v>84.603333333333168</c:v>
                </c:pt>
                <c:pt idx="25332">
                  <c:v>84.606666666666669</c:v>
                </c:pt>
                <c:pt idx="25333">
                  <c:v>84.61</c:v>
                </c:pt>
                <c:pt idx="25334">
                  <c:v>84.613333333333259</c:v>
                </c:pt>
                <c:pt idx="25335">
                  <c:v>84.61666666666666</c:v>
                </c:pt>
                <c:pt idx="25336">
                  <c:v>84.61999999999999</c:v>
                </c:pt>
                <c:pt idx="25337">
                  <c:v>84.623333333333136</c:v>
                </c:pt>
                <c:pt idx="25338">
                  <c:v>84.626666666666651</c:v>
                </c:pt>
                <c:pt idx="25339">
                  <c:v>84.63</c:v>
                </c:pt>
                <c:pt idx="25340">
                  <c:v>84.633333333333184</c:v>
                </c:pt>
                <c:pt idx="25341">
                  <c:v>84.63666666666667</c:v>
                </c:pt>
                <c:pt idx="25342">
                  <c:v>84.64</c:v>
                </c:pt>
                <c:pt idx="25343">
                  <c:v>84.643333333333288</c:v>
                </c:pt>
                <c:pt idx="25344">
                  <c:v>84.646666666666661</c:v>
                </c:pt>
                <c:pt idx="25345">
                  <c:v>84.649999999999991</c:v>
                </c:pt>
                <c:pt idx="25346">
                  <c:v>84.653333333333137</c:v>
                </c:pt>
                <c:pt idx="25347">
                  <c:v>84.656666666666652</c:v>
                </c:pt>
                <c:pt idx="25348">
                  <c:v>84.66</c:v>
                </c:pt>
                <c:pt idx="25349">
                  <c:v>84.663333333333185</c:v>
                </c:pt>
                <c:pt idx="25350">
                  <c:v>84.666666666666671</c:v>
                </c:pt>
                <c:pt idx="25351">
                  <c:v>84.669999999999987</c:v>
                </c:pt>
                <c:pt idx="25352">
                  <c:v>84.673333333333119</c:v>
                </c:pt>
                <c:pt idx="25353">
                  <c:v>84.676666666666648</c:v>
                </c:pt>
                <c:pt idx="25354">
                  <c:v>84.679999999999978</c:v>
                </c:pt>
                <c:pt idx="25355">
                  <c:v>84.683333333333138</c:v>
                </c:pt>
                <c:pt idx="25356">
                  <c:v>84.686666666666653</c:v>
                </c:pt>
                <c:pt idx="25357">
                  <c:v>84.69</c:v>
                </c:pt>
                <c:pt idx="25358">
                  <c:v>84.693333333333214</c:v>
                </c:pt>
                <c:pt idx="25359">
                  <c:v>84.696666666666673</c:v>
                </c:pt>
                <c:pt idx="25360">
                  <c:v>84.7</c:v>
                </c:pt>
                <c:pt idx="25361">
                  <c:v>84.703333333333319</c:v>
                </c:pt>
                <c:pt idx="25362">
                  <c:v>84.706666666666663</c:v>
                </c:pt>
                <c:pt idx="25363">
                  <c:v>84.710000000000022</c:v>
                </c:pt>
                <c:pt idx="25364">
                  <c:v>84.713333333333338</c:v>
                </c:pt>
                <c:pt idx="25365">
                  <c:v>84.716666666666697</c:v>
                </c:pt>
                <c:pt idx="25366">
                  <c:v>84.72</c:v>
                </c:pt>
                <c:pt idx="25367">
                  <c:v>84.723333333333258</c:v>
                </c:pt>
                <c:pt idx="25368">
                  <c:v>84.726666666666674</c:v>
                </c:pt>
                <c:pt idx="25369">
                  <c:v>84.73</c:v>
                </c:pt>
                <c:pt idx="25370">
                  <c:v>84.733333333333249</c:v>
                </c:pt>
                <c:pt idx="25371">
                  <c:v>84.736666666666665</c:v>
                </c:pt>
                <c:pt idx="25372">
                  <c:v>84.740000000000023</c:v>
                </c:pt>
                <c:pt idx="25373">
                  <c:v>84.743333333333339</c:v>
                </c:pt>
                <c:pt idx="25374">
                  <c:v>84.746666666666727</c:v>
                </c:pt>
                <c:pt idx="25375">
                  <c:v>84.75</c:v>
                </c:pt>
                <c:pt idx="25376">
                  <c:v>84.753333333333288</c:v>
                </c:pt>
                <c:pt idx="25377">
                  <c:v>84.756666666666661</c:v>
                </c:pt>
                <c:pt idx="25378">
                  <c:v>84.76</c:v>
                </c:pt>
                <c:pt idx="25379">
                  <c:v>84.763333333333279</c:v>
                </c:pt>
                <c:pt idx="25380">
                  <c:v>84.766666666666666</c:v>
                </c:pt>
                <c:pt idx="25381">
                  <c:v>84.77</c:v>
                </c:pt>
                <c:pt idx="25382">
                  <c:v>84.773333333333184</c:v>
                </c:pt>
                <c:pt idx="25383">
                  <c:v>84.776666666666671</c:v>
                </c:pt>
                <c:pt idx="25384">
                  <c:v>84.78</c:v>
                </c:pt>
                <c:pt idx="25385">
                  <c:v>84.783333333333289</c:v>
                </c:pt>
                <c:pt idx="25386">
                  <c:v>84.786666666666662</c:v>
                </c:pt>
                <c:pt idx="25387">
                  <c:v>84.79</c:v>
                </c:pt>
                <c:pt idx="25388">
                  <c:v>84.793333333333308</c:v>
                </c:pt>
                <c:pt idx="25389">
                  <c:v>84.796666666666667</c:v>
                </c:pt>
                <c:pt idx="25390">
                  <c:v>84.8</c:v>
                </c:pt>
                <c:pt idx="25391">
                  <c:v>84.8033333333332</c:v>
                </c:pt>
                <c:pt idx="25392">
                  <c:v>84.806666666666672</c:v>
                </c:pt>
                <c:pt idx="25393">
                  <c:v>84.81</c:v>
                </c:pt>
                <c:pt idx="25394">
                  <c:v>84.813333333333318</c:v>
                </c:pt>
                <c:pt idx="25395">
                  <c:v>84.816666666666663</c:v>
                </c:pt>
                <c:pt idx="25396">
                  <c:v>84.82</c:v>
                </c:pt>
                <c:pt idx="25397">
                  <c:v>84.823333333333139</c:v>
                </c:pt>
                <c:pt idx="25398">
                  <c:v>84.826666666666668</c:v>
                </c:pt>
                <c:pt idx="25399">
                  <c:v>84.83</c:v>
                </c:pt>
                <c:pt idx="25400">
                  <c:v>84.833333333333258</c:v>
                </c:pt>
                <c:pt idx="25401">
                  <c:v>84.836666666666673</c:v>
                </c:pt>
                <c:pt idx="25402">
                  <c:v>84.84</c:v>
                </c:pt>
                <c:pt idx="25403">
                  <c:v>84.843333333333248</c:v>
                </c:pt>
                <c:pt idx="25404">
                  <c:v>84.846666666666664</c:v>
                </c:pt>
                <c:pt idx="25405">
                  <c:v>84.85</c:v>
                </c:pt>
                <c:pt idx="25406">
                  <c:v>84.853333333333168</c:v>
                </c:pt>
                <c:pt idx="25407">
                  <c:v>84.856666666666669</c:v>
                </c:pt>
                <c:pt idx="25408">
                  <c:v>84.86</c:v>
                </c:pt>
                <c:pt idx="25409">
                  <c:v>84.863333333333259</c:v>
                </c:pt>
                <c:pt idx="25410">
                  <c:v>84.86666666666666</c:v>
                </c:pt>
                <c:pt idx="25411">
                  <c:v>84.86999999999999</c:v>
                </c:pt>
                <c:pt idx="25412">
                  <c:v>84.873333333333136</c:v>
                </c:pt>
                <c:pt idx="25413">
                  <c:v>84.876666666666651</c:v>
                </c:pt>
                <c:pt idx="25414">
                  <c:v>84.88</c:v>
                </c:pt>
                <c:pt idx="25415">
                  <c:v>84.883333333333184</c:v>
                </c:pt>
                <c:pt idx="25416">
                  <c:v>84.88666666666667</c:v>
                </c:pt>
                <c:pt idx="25417">
                  <c:v>84.89</c:v>
                </c:pt>
                <c:pt idx="25418">
                  <c:v>84.893333333333288</c:v>
                </c:pt>
                <c:pt idx="25419">
                  <c:v>84.896666666666661</c:v>
                </c:pt>
                <c:pt idx="25420">
                  <c:v>84.9</c:v>
                </c:pt>
                <c:pt idx="25421">
                  <c:v>84.903333333333308</c:v>
                </c:pt>
                <c:pt idx="25422">
                  <c:v>84.906666666666666</c:v>
                </c:pt>
                <c:pt idx="25423">
                  <c:v>84.910000000000025</c:v>
                </c:pt>
                <c:pt idx="25424">
                  <c:v>84.913333333333313</c:v>
                </c:pt>
                <c:pt idx="25425">
                  <c:v>84.916666666666785</c:v>
                </c:pt>
                <c:pt idx="25426">
                  <c:v>84.92</c:v>
                </c:pt>
                <c:pt idx="25427">
                  <c:v>84.923333333333318</c:v>
                </c:pt>
                <c:pt idx="25428">
                  <c:v>84.926666666666662</c:v>
                </c:pt>
                <c:pt idx="25429">
                  <c:v>84.93</c:v>
                </c:pt>
                <c:pt idx="25430">
                  <c:v>84.933333333333309</c:v>
                </c:pt>
                <c:pt idx="25431">
                  <c:v>84.936666666666667</c:v>
                </c:pt>
                <c:pt idx="25432">
                  <c:v>84.940000000000026</c:v>
                </c:pt>
                <c:pt idx="25433">
                  <c:v>84.943333333333328</c:v>
                </c:pt>
                <c:pt idx="25434">
                  <c:v>84.9466666666668</c:v>
                </c:pt>
                <c:pt idx="25435">
                  <c:v>84.95</c:v>
                </c:pt>
                <c:pt idx="25436">
                  <c:v>84.953333333333319</c:v>
                </c:pt>
                <c:pt idx="25437">
                  <c:v>84.956666666666663</c:v>
                </c:pt>
                <c:pt idx="25438">
                  <c:v>84.960000000000022</c:v>
                </c:pt>
                <c:pt idx="25439">
                  <c:v>84.963333333333338</c:v>
                </c:pt>
                <c:pt idx="25440">
                  <c:v>84.966666666666697</c:v>
                </c:pt>
                <c:pt idx="25441">
                  <c:v>84.97</c:v>
                </c:pt>
                <c:pt idx="25442">
                  <c:v>84.973333333333258</c:v>
                </c:pt>
                <c:pt idx="25443">
                  <c:v>84.976666666666674</c:v>
                </c:pt>
                <c:pt idx="25444">
                  <c:v>84.98</c:v>
                </c:pt>
                <c:pt idx="25445">
                  <c:v>84.983333333333249</c:v>
                </c:pt>
                <c:pt idx="25446">
                  <c:v>84.986666666666665</c:v>
                </c:pt>
                <c:pt idx="25447">
                  <c:v>84.990000000000023</c:v>
                </c:pt>
                <c:pt idx="25448">
                  <c:v>84.993333333333339</c:v>
                </c:pt>
                <c:pt idx="25449">
                  <c:v>84.996666666666727</c:v>
                </c:pt>
                <c:pt idx="25450">
                  <c:v>85</c:v>
                </c:pt>
                <c:pt idx="25451">
                  <c:v>85.003333333333288</c:v>
                </c:pt>
                <c:pt idx="25452">
                  <c:v>85.006666666666661</c:v>
                </c:pt>
                <c:pt idx="25453">
                  <c:v>85.01</c:v>
                </c:pt>
                <c:pt idx="25454">
                  <c:v>85.013333333333279</c:v>
                </c:pt>
                <c:pt idx="25455">
                  <c:v>85.016666666666666</c:v>
                </c:pt>
                <c:pt idx="25456">
                  <c:v>85.02</c:v>
                </c:pt>
                <c:pt idx="25457">
                  <c:v>85.023333333333184</c:v>
                </c:pt>
                <c:pt idx="25458">
                  <c:v>85.026666666666671</c:v>
                </c:pt>
                <c:pt idx="25459">
                  <c:v>85.03</c:v>
                </c:pt>
                <c:pt idx="25460">
                  <c:v>85.033333333333289</c:v>
                </c:pt>
                <c:pt idx="25461">
                  <c:v>85.036666666666662</c:v>
                </c:pt>
                <c:pt idx="25462">
                  <c:v>85.04</c:v>
                </c:pt>
                <c:pt idx="25463">
                  <c:v>85.043333333333308</c:v>
                </c:pt>
                <c:pt idx="25464">
                  <c:v>85.046666666666667</c:v>
                </c:pt>
                <c:pt idx="25465">
                  <c:v>85.05</c:v>
                </c:pt>
                <c:pt idx="25466">
                  <c:v>85.0533333333332</c:v>
                </c:pt>
                <c:pt idx="25467">
                  <c:v>85.056666666666672</c:v>
                </c:pt>
                <c:pt idx="25468">
                  <c:v>85.06</c:v>
                </c:pt>
                <c:pt idx="25469">
                  <c:v>85.063333333333318</c:v>
                </c:pt>
                <c:pt idx="25470">
                  <c:v>85.066666666666663</c:v>
                </c:pt>
                <c:pt idx="25471">
                  <c:v>85.07</c:v>
                </c:pt>
                <c:pt idx="25472">
                  <c:v>85.073333333333139</c:v>
                </c:pt>
                <c:pt idx="25473">
                  <c:v>85.076666666666668</c:v>
                </c:pt>
                <c:pt idx="25474">
                  <c:v>85.08</c:v>
                </c:pt>
                <c:pt idx="25475">
                  <c:v>85.083333333333258</c:v>
                </c:pt>
                <c:pt idx="25476">
                  <c:v>85.086666666666673</c:v>
                </c:pt>
                <c:pt idx="25477">
                  <c:v>85.09</c:v>
                </c:pt>
                <c:pt idx="25478">
                  <c:v>85.093333333333248</c:v>
                </c:pt>
                <c:pt idx="25479">
                  <c:v>85.096666666666664</c:v>
                </c:pt>
                <c:pt idx="25480">
                  <c:v>85.1</c:v>
                </c:pt>
                <c:pt idx="25481">
                  <c:v>85.103333333333168</c:v>
                </c:pt>
                <c:pt idx="25482">
                  <c:v>85.106666666666669</c:v>
                </c:pt>
                <c:pt idx="25483">
                  <c:v>85.11</c:v>
                </c:pt>
                <c:pt idx="25484">
                  <c:v>85.113333333333259</c:v>
                </c:pt>
                <c:pt idx="25485">
                  <c:v>85.11666666666666</c:v>
                </c:pt>
                <c:pt idx="25486">
                  <c:v>85.11999999999999</c:v>
                </c:pt>
                <c:pt idx="25487">
                  <c:v>85.123333333333136</c:v>
                </c:pt>
                <c:pt idx="25488">
                  <c:v>85.126666666666651</c:v>
                </c:pt>
                <c:pt idx="25489">
                  <c:v>85.13</c:v>
                </c:pt>
                <c:pt idx="25490">
                  <c:v>85.133333333333184</c:v>
                </c:pt>
                <c:pt idx="25491">
                  <c:v>85.13666666666667</c:v>
                </c:pt>
                <c:pt idx="25492">
                  <c:v>85.14</c:v>
                </c:pt>
                <c:pt idx="25493">
                  <c:v>85.143333333333288</c:v>
                </c:pt>
                <c:pt idx="25494">
                  <c:v>85.146666666666661</c:v>
                </c:pt>
                <c:pt idx="25495">
                  <c:v>85.149999999999991</c:v>
                </c:pt>
                <c:pt idx="25496">
                  <c:v>85.153333333333137</c:v>
                </c:pt>
                <c:pt idx="25497">
                  <c:v>85.156666666666652</c:v>
                </c:pt>
                <c:pt idx="25498">
                  <c:v>85.16</c:v>
                </c:pt>
                <c:pt idx="25499">
                  <c:v>85.163333333333185</c:v>
                </c:pt>
                <c:pt idx="25500">
                  <c:v>85.166666666666671</c:v>
                </c:pt>
                <c:pt idx="25501">
                  <c:v>85.169999999999987</c:v>
                </c:pt>
                <c:pt idx="25502">
                  <c:v>85.173333333333119</c:v>
                </c:pt>
                <c:pt idx="25503">
                  <c:v>85.176666666666648</c:v>
                </c:pt>
                <c:pt idx="25504">
                  <c:v>85.179999999999978</c:v>
                </c:pt>
                <c:pt idx="25505">
                  <c:v>85.183333333333138</c:v>
                </c:pt>
                <c:pt idx="25506">
                  <c:v>85.186666666666653</c:v>
                </c:pt>
                <c:pt idx="25507">
                  <c:v>85.19</c:v>
                </c:pt>
                <c:pt idx="25508">
                  <c:v>85.193333333333214</c:v>
                </c:pt>
                <c:pt idx="25509">
                  <c:v>85.196666666666673</c:v>
                </c:pt>
                <c:pt idx="25510">
                  <c:v>85.2</c:v>
                </c:pt>
                <c:pt idx="25511">
                  <c:v>85.203333333333319</c:v>
                </c:pt>
                <c:pt idx="25512">
                  <c:v>85.206666666666663</c:v>
                </c:pt>
                <c:pt idx="25513">
                  <c:v>85.210000000000022</c:v>
                </c:pt>
                <c:pt idx="25514">
                  <c:v>85.213333333333338</c:v>
                </c:pt>
                <c:pt idx="25515">
                  <c:v>85.216666666666697</c:v>
                </c:pt>
                <c:pt idx="25516">
                  <c:v>85.22</c:v>
                </c:pt>
                <c:pt idx="25517">
                  <c:v>85.223333333333258</c:v>
                </c:pt>
                <c:pt idx="25518">
                  <c:v>85.226666666666674</c:v>
                </c:pt>
                <c:pt idx="25519">
                  <c:v>85.23</c:v>
                </c:pt>
                <c:pt idx="25520">
                  <c:v>85.233333333333249</c:v>
                </c:pt>
                <c:pt idx="25521">
                  <c:v>85.236666666666665</c:v>
                </c:pt>
                <c:pt idx="25522">
                  <c:v>85.240000000000023</c:v>
                </c:pt>
                <c:pt idx="25523">
                  <c:v>85.243333333333339</c:v>
                </c:pt>
                <c:pt idx="25524">
                  <c:v>85.246666666666727</c:v>
                </c:pt>
                <c:pt idx="25525">
                  <c:v>85.25</c:v>
                </c:pt>
                <c:pt idx="25526">
                  <c:v>85.253333333333288</c:v>
                </c:pt>
                <c:pt idx="25527">
                  <c:v>85.256666666666661</c:v>
                </c:pt>
                <c:pt idx="25528">
                  <c:v>85.26</c:v>
                </c:pt>
                <c:pt idx="25529">
                  <c:v>85.263333333333279</c:v>
                </c:pt>
                <c:pt idx="25530">
                  <c:v>85.266666666666666</c:v>
                </c:pt>
                <c:pt idx="25531">
                  <c:v>85.27</c:v>
                </c:pt>
                <c:pt idx="25532">
                  <c:v>85.273333333333184</c:v>
                </c:pt>
                <c:pt idx="25533">
                  <c:v>85.276666666666671</c:v>
                </c:pt>
                <c:pt idx="25534">
                  <c:v>85.28</c:v>
                </c:pt>
                <c:pt idx="25535">
                  <c:v>85.283333333333289</c:v>
                </c:pt>
                <c:pt idx="25536">
                  <c:v>85.286666666666662</c:v>
                </c:pt>
                <c:pt idx="25537">
                  <c:v>85.29</c:v>
                </c:pt>
                <c:pt idx="25538">
                  <c:v>85.293333333333308</c:v>
                </c:pt>
                <c:pt idx="25539">
                  <c:v>85.296666666666667</c:v>
                </c:pt>
                <c:pt idx="25540">
                  <c:v>85.3</c:v>
                </c:pt>
                <c:pt idx="25541">
                  <c:v>85.3033333333332</c:v>
                </c:pt>
                <c:pt idx="25542">
                  <c:v>85.306666666666672</c:v>
                </c:pt>
                <c:pt idx="25543">
                  <c:v>85.31</c:v>
                </c:pt>
                <c:pt idx="25544">
                  <c:v>85.313333333333318</c:v>
                </c:pt>
                <c:pt idx="25545">
                  <c:v>85.316666666666663</c:v>
                </c:pt>
                <c:pt idx="25546">
                  <c:v>85.32</c:v>
                </c:pt>
                <c:pt idx="25547">
                  <c:v>85.323333333333139</c:v>
                </c:pt>
                <c:pt idx="25548">
                  <c:v>85.326666666666668</c:v>
                </c:pt>
                <c:pt idx="25549">
                  <c:v>85.33</c:v>
                </c:pt>
                <c:pt idx="25550">
                  <c:v>85.333333333333258</c:v>
                </c:pt>
                <c:pt idx="25551">
                  <c:v>85.336666666666673</c:v>
                </c:pt>
                <c:pt idx="25552">
                  <c:v>85.34</c:v>
                </c:pt>
                <c:pt idx="25553">
                  <c:v>85.343333333333248</c:v>
                </c:pt>
                <c:pt idx="25554">
                  <c:v>85.346666666666664</c:v>
                </c:pt>
                <c:pt idx="25555">
                  <c:v>85.35</c:v>
                </c:pt>
                <c:pt idx="25556">
                  <c:v>85.353333333333168</c:v>
                </c:pt>
                <c:pt idx="25557">
                  <c:v>85.356666666666669</c:v>
                </c:pt>
                <c:pt idx="25558">
                  <c:v>85.36</c:v>
                </c:pt>
                <c:pt idx="25559">
                  <c:v>85.363333333333259</c:v>
                </c:pt>
                <c:pt idx="25560">
                  <c:v>85.36666666666666</c:v>
                </c:pt>
                <c:pt idx="25561">
                  <c:v>85.36999999999999</c:v>
                </c:pt>
                <c:pt idx="25562">
                  <c:v>85.373333333333136</c:v>
                </c:pt>
                <c:pt idx="25563">
                  <c:v>85.376666666666651</c:v>
                </c:pt>
                <c:pt idx="25564">
                  <c:v>85.38</c:v>
                </c:pt>
                <c:pt idx="25565">
                  <c:v>85.383333333333184</c:v>
                </c:pt>
                <c:pt idx="25566">
                  <c:v>85.38666666666667</c:v>
                </c:pt>
                <c:pt idx="25567">
                  <c:v>85.39</c:v>
                </c:pt>
                <c:pt idx="25568">
                  <c:v>85.393333333333288</c:v>
                </c:pt>
                <c:pt idx="25569">
                  <c:v>85.396666666666661</c:v>
                </c:pt>
                <c:pt idx="25570">
                  <c:v>85.4</c:v>
                </c:pt>
                <c:pt idx="25571">
                  <c:v>85.403333333333308</c:v>
                </c:pt>
                <c:pt idx="25572">
                  <c:v>85.406666666666666</c:v>
                </c:pt>
                <c:pt idx="25573">
                  <c:v>85.410000000000025</c:v>
                </c:pt>
                <c:pt idx="25574">
                  <c:v>85.413333333333313</c:v>
                </c:pt>
                <c:pt idx="25575">
                  <c:v>85.416666666666785</c:v>
                </c:pt>
                <c:pt idx="25576">
                  <c:v>85.42</c:v>
                </c:pt>
                <c:pt idx="25577">
                  <c:v>85.423333333333318</c:v>
                </c:pt>
                <c:pt idx="25578">
                  <c:v>85.426666666666662</c:v>
                </c:pt>
                <c:pt idx="25579">
                  <c:v>85.43</c:v>
                </c:pt>
                <c:pt idx="25580">
                  <c:v>85.433333333333309</c:v>
                </c:pt>
                <c:pt idx="25581">
                  <c:v>85.436666666666667</c:v>
                </c:pt>
                <c:pt idx="25582">
                  <c:v>85.440000000000026</c:v>
                </c:pt>
                <c:pt idx="25583">
                  <c:v>85.443333333333328</c:v>
                </c:pt>
                <c:pt idx="25584">
                  <c:v>85.4466666666668</c:v>
                </c:pt>
                <c:pt idx="25585">
                  <c:v>85.45</c:v>
                </c:pt>
                <c:pt idx="25586">
                  <c:v>85.453333333333319</c:v>
                </c:pt>
                <c:pt idx="25587">
                  <c:v>85.456666666666663</c:v>
                </c:pt>
                <c:pt idx="25588">
                  <c:v>85.460000000000022</c:v>
                </c:pt>
                <c:pt idx="25589">
                  <c:v>85.463333333333338</c:v>
                </c:pt>
                <c:pt idx="25590">
                  <c:v>85.466666666666697</c:v>
                </c:pt>
                <c:pt idx="25591">
                  <c:v>85.47</c:v>
                </c:pt>
                <c:pt idx="25592">
                  <c:v>85.473333333333258</c:v>
                </c:pt>
                <c:pt idx="25593">
                  <c:v>85.476666666666674</c:v>
                </c:pt>
                <c:pt idx="25594">
                  <c:v>85.48</c:v>
                </c:pt>
                <c:pt idx="25595">
                  <c:v>85.483333333333249</c:v>
                </c:pt>
                <c:pt idx="25596">
                  <c:v>85.486666666666665</c:v>
                </c:pt>
                <c:pt idx="25597">
                  <c:v>85.490000000000023</c:v>
                </c:pt>
                <c:pt idx="25598">
                  <c:v>85.493333333333339</c:v>
                </c:pt>
                <c:pt idx="25599">
                  <c:v>85.496666666666727</c:v>
                </c:pt>
                <c:pt idx="25600">
                  <c:v>85.5</c:v>
                </c:pt>
                <c:pt idx="25601">
                  <c:v>85.503333333333288</c:v>
                </c:pt>
                <c:pt idx="25602">
                  <c:v>85.506666666666661</c:v>
                </c:pt>
                <c:pt idx="25603">
                  <c:v>85.51</c:v>
                </c:pt>
                <c:pt idx="25604">
                  <c:v>85.513333333333279</c:v>
                </c:pt>
                <c:pt idx="25605">
                  <c:v>85.516666666666666</c:v>
                </c:pt>
                <c:pt idx="25606">
                  <c:v>85.52</c:v>
                </c:pt>
                <c:pt idx="25607">
                  <c:v>85.523333333333184</c:v>
                </c:pt>
                <c:pt idx="25608">
                  <c:v>85.526666666666671</c:v>
                </c:pt>
                <c:pt idx="25609">
                  <c:v>85.53</c:v>
                </c:pt>
                <c:pt idx="25610">
                  <c:v>85.533333333333289</c:v>
                </c:pt>
                <c:pt idx="25611">
                  <c:v>85.536666666666662</c:v>
                </c:pt>
                <c:pt idx="25612">
                  <c:v>85.54</c:v>
                </c:pt>
                <c:pt idx="25613">
                  <c:v>85.543333333333308</c:v>
                </c:pt>
                <c:pt idx="25614">
                  <c:v>85.546666666666667</c:v>
                </c:pt>
                <c:pt idx="25615">
                  <c:v>85.55</c:v>
                </c:pt>
                <c:pt idx="25616">
                  <c:v>85.5533333333332</c:v>
                </c:pt>
                <c:pt idx="25617">
                  <c:v>85.556666666666672</c:v>
                </c:pt>
                <c:pt idx="25618">
                  <c:v>85.56</c:v>
                </c:pt>
                <c:pt idx="25619">
                  <c:v>85.563333333333318</c:v>
                </c:pt>
                <c:pt idx="25620">
                  <c:v>85.566666666666663</c:v>
                </c:pt>
                <c:pt idx="25621">
                  <c:v>85.57</c:v>
                </c:pt>
                <c:pt idx="25622">
                  <c:v>85.573333333333139</c:v>
                </c:pt>
                <c:pt idx="25623">
                  <c:v>85.576666666666668</c:v>
                </c:pt>
                <c:pt idx="25624">
                  <c:v>85.58</c:v>
                </c:pt>
                <c:pt idx="25625">
                  <c:v>85.583333333333258</c:v>
                </c:pt>
                <c:pt idx="25626">
                  <c:v>85.586666666666673</c:v>
                </c:pt>
                <c:pt idx="25627">
                  <c:v>85.59</c:v>
                </c:pt>
                <c:pt idx="25628">
                  <c:v>85.593333333333248</c:v>
                </c:pt>
                <c:pt idx="25629">
                  <c:v>85.596666666666664</c:v>
                </c:pt>
                <c:pt idx="25630">
                  <c:v>85.6</c:v>
                </c:pt>
                <c:pt idx="25631">
                  <c:v>85.603333333333168</c:v>
                </c:pt>
                <c:pt idx="25632">
                  <c:v>85.606666666666669</c:v>
                </c:pt>
                <c:pt idx="25633">
                  <c:v>85.61</c:v>
                </c:pt>
                <c:pt idx="25634">
                  <c:v>85.613333333333259</c:v>
                </c:pt>
                <c:pt idx="25635">
                  <c:v>85.61666666666666</c:v>
                </c:pt>
                <c:pt idx="25636">
                  <c:v>85.61999999999999</c:v>
                </c:pt>
                <c:pt idx="25637">
                  <c:v>85.623333333333136</c:v>
                </c:pt>
                <c:pt idx="25638">
                  <c:v>85.626666666666651</c:v>
                </c:pt>
                <c:pt idx="25639">
                  <c:v>85.63</c:v>
                </c:pt>
                <c:pt idx="25640">
                  <c:v>85.633333333333184</c:v>
                </c:pt>
                <c:pt idx="25641">
                  <c:v>85.63666666666667</c:v>
                </c:pt>
                <c:pt idx="25642">
                  <c:v>85.64</c:v>
                </c:pt>
                <c:pt idx="25643">
                  <c:v>85.643333333333288</c:v>
                </c:pt>
                <c:pt idx="25644">
                  <c:v>85.646666666666661</c:v>
                </c:pt>
                <c:pt idx="25645">
                  <c:v>85.649999999999991</c:v>
                </c:pt>
                <c:pt idx="25646">
                  <c:v>85.653333333333137</c:v>
                </c:pt>
                <c:pt idx="25647">
                  <c:v>85.656666666666652</c:v>
                </c:pt>
                <c:pt idx="25648">
                  <c:v>85.66</c:v>
                </c:pt>
                <c:pt idx="25649">
                  <c:v>85.663333333333185</c:v>
                </c:pt>
                <c:pt idx="25650">
                  <c:v>85.666666666666671</c:v>
                </c:pt>
                <c:pt idx="25651">
                  <c:v>85.669999999999987</c:v>
                </c:pt>
                <c:pt idx="25652">
                  <c:v>85.673333333333119</c:v>
                </c:pt>
                <c:pt idx="25653">
                  <c:v>85.676666666666648</c:v>
                </c:pt>
                <c:pt idx="25654">
                  <c:v>85.679999999999978</c:v>
                </c:pt>
                <c:pt idx="25655">
                  <c:v>85.683333333333138</c:v>
                </c:pt>
                <c:pt idx="25656">
                  <c:v>85.686666666666653</c:v>
                </c:pt>
                <c:pt idx="25657">
                  <c:v>85.69</c:v>
                </c:pt>
                <c:pt idx="25658">
                  <c:v>85.693333333333214</c:v>
                </c:pt>
                <c:pt idx="25659">
                  <c:v>85.696666666666673</c:v>
                </c:pt>
                <c:pt idx="25660">
                  <c:v>85.7</c:v>
                </c:pt>
                <c:pt idx="25661">
                  <c:v>85.703333333333319</c:v>
                </c:pt>
                <c:pt idx="25662">
                  <c:v>85.706666666666663</c:v>
                </c:pt>
                <c:pt idx="25663">
                  <c:v>85.710000000000022</c:v>
                </c:pt>
                <c:pt idx="25664">
                  <c:v>85.713333333333338</c:v>
                </c:pt>
                <c:pt idx="25665">
                  <c:v>85.716666666666697</c:v>
                </c:pt>
                <c:pt idx="25666">
                  <c:v>85.72</c:v>
                </c:pt>
                <c:pt idx="25667">
                  <c:v>85.723333333333258</c:v>
                </c:pt>
                <c:pt idx="25668">
                  <c:v>85.726666666666674</c:v>
                </c:pt>
                <c:pt idx="25669">
                  <c:v>85.73</c:v>
                </c:pt>
                <c:pt idx="25670">
                  <c:v>85.733333333333249</c:v>
                </c:pt>
                <c:pt idx="25671">
                  <c:v>85.736666666666665</c:v>
                </c:pt>
                <c:pt idx="25672">
                  <c:v>85.740000000000023</c:v>
                </c:pt>
                <c:pt idx="25673">
                  <c:v>85.743333333333339</c:v>
                </c:pt>
                <c:pt idx="25674">
                  <c:v>85.746666666666727</c:v>
                </c:pt>
                <c:pt idx="25675">
                  <c:v>85.75</c:v>
                </c:pt>
                <c:pt idx="25676">
                  <c:v>85.753333333333288</c:v>
                </c:pt>
                <c:pt idx="25677">
                  <c:v>85.756666666666661</c:v>
                </c:pt>
                <c:pt idx="25678">
                  <c:v>85.76</c:v>
                </c:pt>
                <c:pt idx="25679">
                  <c:v>85.763333333333279</c:v>
                </c:pt>
                <c:pt idx="25680">
                  <c:v>85.766666666666666</c:v>
                </c:pt>
                <c:pt idx="25681">
                  <c:v>85.77</c:v>
                </c:pt>
                <c:pt idx="25682">
                  <c:v>85.773333333333184</c:v>
                </c:pt>
                <c:pt idx="25683">
                  <c:v>85.776666666666671</c:v>
                </c:pt>
                <c:pt idx="25684">
                  <c:v>85.78</c:v>
                </c:pt>
                <c:pt idx="25685">
                  <c:v>85.783333333333289</c:v>
                </c:pt>
                <c:pt idx="25686">
                  <c:v>85.786666666666662</c:v>
                </c:pt>
                <c:pt idx="25687">
                  <c:v>85.79</c:v>
                </c:pt>
                <c:pt idx="25688">
                  <c:v>85.793333333333308</c:v>
                </c:pt>
                <c:pt idx="25689">
                  <c:v>85.796666666666667</c:v>
                </c:pt>
                <c:pt idx="25690">
                  <c:v>85.8</c:v>
                </c:pt>
                <c:pt idx="25691">
                  <c:v>85.8033333333332</c:v>
                </c:pt>
                <c:pt idx="25692">
                  <c:v>85.806666666666672</c:v>
                </c:pt>
                <c:pt idx="25693">
                  <c:v>85.81</c:v>
                </c:pt>
                <c:pt idx="25694">
                  <c:v>85.813333333333318</c:v>
                </c:pt>
                <c:pt idx="25695">
                  <c:v>85.816666666666663</c:v>
                </c:pt>
                <c:pt idx="25696">
                  <c:v>85.82</c:v>
                </c:pt>
                <c:pt idx="25697">
                  <c:v>85.823333333333139</c:v>
                </c:pt>
                <c:pt idx="25698">
                  <c:v>85.826666666666668</c:v>
                </c:pt>
                <c:pt idx="25699">
                  <c:v>85.83</c:v>
                </c:pt>
                <c:pt idx="25700">
                  <c:v>85.833333333333258</c:v>
                </c:pt>
                <c:pt idx="25701">
                  <c:v>85.836666666666673</c:v>
                </c:pt>
                <c:pt idx="25702">
                  <c:v>85.84</c:v>
                </c:pt>
                <c:pt idx="25703">
                  <c:v>85.843333333333248</c:v>
                </c:pt>
                <c:pt idx="25704">
                  <c:v>85.846666666666664</c:v>
                </c:pt>
                <c:pt idx="25705">
                  <c:v>85.85</c:v>
                </c:pt>
                <c:pt idx="25706">
                  <c:v>85.853333333333168</c:v>
                </c:pt>
                <c:pt idx="25707">
                  <c:v>85.856666666666669</c:v>
                </c:pt>
                <c:pt idx="25708">
                  <c:v>85.86</c:v>
                </c:pt>
                <c:pt idx="25709">
                  <c:v>85.863333333333259</c:v>
                </c:pt>
                <c:pt idx="25710">
                  <c:v>85.86666666666666</c:v>
                </c:pt>
                <c:pt idx="25711">
                  <c:v>85.86999999999999</c:v>
                </c:pt>
                <c:pt idx="25712">
                  <c:v>85.873333333333136</c:v>
                </c:pt>
                <c:pt idx="25713">
                  <c:v>85.876666666666651</c:v>
                </c:pt>
                <c:pt idx="25714">
                  <c:v>85.88</c:v>
                </c:pt>
                <c:pt idx="25715">
                  <c:v>85.883333333333184</c:v>
                </c:pt>
                <c:pt idx="25716">
                  <c:v>85.88666666666667</c:v>
                </c:pt>
                <c:pt idx="25717">
                  <c:v>85.89</c:v>
                </c:pt>
                <c:pt idx="25718">
                  <c:v>85.893333333333288</c:v>
                </c:pt>
                <c:pt idx="25719">
                  <c:v>85.896666666666661</c:v>
                </c:pt>
                <c:pt idx="25720">
                  <c:v>85.9</c:v>
                </c:pt>
                <c:pt idx="25721">
                  <c:v>85.903333333333308</c:v>
                </c:pt>
                <c:pt idx="25722">
                  <c:v>85.906666666666666</c:v>
                </c:pt>
                <c:pt idx="25723">
                  <c:v>85.910000000000025</c:v>
                </c:pt>
                <c:pt idx="25724">
                  <c:v>85.913333333333313</c:v>
                </c:pt>
                <c:pt idx="25725">
                  <c:v>85.916666666666785</c:v>
                </c:pt>
                <c:pt idx="25726">
                  <c:v>85.92</c:v>
                </c:pt>
                <c:pt idx="25727">
                  <c:v>85.923333333333318</c:v>
                </c:pt>
                <c:pt idx="25728">
                  <c:v>85.926666666666662</c:v>
                </c:pt>
                <c:pt idx="25729">
                  <c:v>85.93</c:v>
                </c:pt>
                <c:pt idx="25730">
                  <c:v>85.933333333333309</c:v>
                </c:pt>
                <c:pt idx="25731">
                  <c:v>85.936666666666667</c:v>
                </c:pt>
                <c:pt idx="25732">
                  <c:v>85.940000000000026</c:v>
                </c:pt>
                <c:pt idx="25733">
                  <c:v>85.943333333333328</c:v>
                </c:pt>
                <c:pt idx="25734">
                  <c:v>85.9466666666668</c:v>
                </c:pt>
                <c:pt idx="25735">
                  <c:v>85.95</c:v>
                </c:pt>
                <c:pt idx="25736">
                  <c:v>85.953333333333319</c:v>
                </c:pt>
                <c:pt idx="25737">
                  <c:v>85.956666666666663</c:v>
                </c:pt>
                <c:pt idx="25738">
                  <c:v>85.960000000000022</c:v>
                </c:pt>
                <c:pt idx="25739">
                  <c:v>85.963333333333338</c:v>
                </c:pt>
                <c:pt idx="25740">
                  <c:v>85.966666666666697</c:v>
                </c:pt>
                <c:pt idx="25741">
                  <c:v>85.97</c:v>
                </c:pt>
                <c:pt idx="25742">
                  <c:v>85.973333333333258</c:v>
                </c:pt>
                <c:pt idx="25743">
                  <c:v>85.976666666666674</c:v>
                </c:pt>
                <c:pt idx="25744">
                  <c:v>85.98</c:v>
                </c:pt>
                <c:pt idx="25745">
                  <c:v>85.983333333333249</c:v>
                </c:pt>
                <c:pt idx="25746">
                  <c:v>85.986666666666665</c:v>
                </c:pt>
                <c:pt idx="25747">
                  <c:v>85.990000000000023</c:v>
                </c:pt>
                <c:pt idx="25748">
                  <c:v>85.993333333333339</c:v>
                </c:pt>
                <c:pt idx="25749">
                  <c:v>85.996666666666727</c:v>
                </c:pt>
                <c:pt idx="25750">
                  <c:v>86</c:v>
                </c:pt>
                <c:pt idx="25751">
                  <c:v>86.003333333333288</c:v>
                </c:pt>
                <c:pt idx="25752">
                  <c:v>86.006666666666661</c:v>
                </c:pt>
                <c:pt idx="25753">
                  <c:v>86.01</c:v>
                </c:pt>
                <c:pt idx="25754">
                  <c:v>86.013333333333279</c:v>
                </c:pt>
                <c:pt idx="25755">
                  <c:v>86.016666666666666</c:v>
                </c:pt>
                <c:pt idx="25756">
                  <c:v>86.02</c:v>
                </c:pt>
                <c:pt idx="25757">
                  <c:v>86.023333333333184</c:v>
                </c:pt>
                <c:pt idx="25758">
                  <c:v>86.026666666666671</c:v>
                </c:pt>
                <c:pt idx="25759">
                  <c:v>86.03</c:v>
                </c:pt>
                <c:pt idx="25760">
                  <c:v>86.033333333333289</c:v>
                </c:pt>
                <c:pt idx="25761">
                  <c:v>86.036666666666662</c:v>
                </c:pt>
                <c:pt idx="25762">
                  <c:v>86.04</c:v>
                </c:pt>
                <c:pt idx="25763">
                  <c:v>86.043333333333308</c:v>
                </c:pt>
                <c:pt idx="25764">
                  <c:v>86.046666666666667</c:v>
                </c:pt>
                <c:pt idx="25765">
                  <c:v>86.05</c:v>
                </c:pt>
                <c:pt idx="25766">
                  <c:v>86.0533333333332</c:v>
                </c:pt>
                <c:pt idx="25767">
                  <c:v>86.056666666666672</c:v>
                </c:pt>
                <c:pt idx="25768">
                  <c:v>86.06</c:v>
                </c:pt>
                <c:pt idx="25769">
                  <c:v>86.063333333333318</c:v>
                </c:pt>
                <c:pt idx="25770">
                  <c:v>86.066666666666663</c:v>
                </c:pt>
                <c:pt idx="25771">
                  <c:v>86.07</c:v>
                </c:pt>
                <c:pt idx="25772">
                  <c:v>86.073333333333139</c:v>
                </c:pt>
                <c:pt idx="25773">
                  <c:v>86.076666666666668</c:v>
                </c:pt>
                <c:pt idx="25774">
                  <c:v>86.08</c:v>
                </c:pt>
                <c:pt idx="25775">
                  <c:v>86.083333333333258</c:v>
                </c:pt>
                <c:pt idx="25776">
                  <c:v>86.086666666666673</c:v>
                </c:pt>
                <c:pt idx="25777">
                  <c:v>86.09</c:v>
                </c:pt>
                <c:pt idx="25778">
                  <c:v>86.093333333333248</c:v>
                </c:pt>
                <c:pt idx="25779">
                  <c:v>86.096666666666664</c:v>
                </c:pt>
                <c:pt idx="25780">
                  <c:v>86.1</c:v>
                </c:pt>
                <c:pt idx="25781">
                  <c:v>86.103333333333168</c:v>
                </c:pt>
                <c:pt idx="25782">
                  <c:v>86.106666666666669</c:v>
                </c:pt>
                <c:pt idx="25783">
                  <c:v>86.11</c:v>
                </c:pt>
                <c:pt idx="25784">
                  <c:v>86.113333333333259</c:v>
                </c:pt>
                <c:pt idx="25785">
                  <c:v>86.11666666666666</c:v>
                </c:pt>
                <c:pt idx="25786">
                  <c:v>86.11999999999999</c:v>
                </c:pt>
                <c:pt idx="25787">
                  <c:v>86.123333333333136</c:v>
                </c:pt>
                <c:pt idx="25788">
                  <c:v>86.126666666666651</c:v>
                </c:pt>
                <c:pt idx="25789">
                  <c:v>86.13</c:v>
                </c:pt>
                <c:pt idx="25790">
                  <c:v>86.133333333333184</c:v>
                </c:pt>
                <c:pt idx="25791">
                  <c:v>86.13666666666667</c:v>
                </c:pt>
                <c:pt idx="25792">
                  <c:v>86.14</c:v>
                </c:pt>
                <c:pt idx="25793">
                  <c:v>86.143333333333288</c:v>
                </c:pt>
                <c:pt idx="25794">
                  <c:v>86.146666666666661</c:v>
                </c:pt>
                <c:pt idx="25795">
                  <c:v>86.149999999999991</c:v>
                </c:pt>
                <c:pt idx="25796">
                  <c:v>86.153333333333137</c:v>
                </c:pt>
                <c:pt idx="25797">
                  <c:v>86.156666666666652</c:v>
                </c:pt>
                <c:pt idx="25798">
                  <c:v>86.16</c:v>
                </c:pt>
                <c:pt idx="25799">
                  <c:v>86.163333333333185</c:v>
                </c:pt>
                <c:pt idx="25800">
                  <c:v>86.166666666666671</c:v>
                </c:pt>
                <c:pt idx="25801">
                  <c:v>86.169999999999987</c:v>
                </c:pt>
                <c:pt idx="25802">
                  <c:v>86.173333333333119</c:v>
                </c:pt>
                <c:pt idx="25803">
                  <c:v>86.176666666666648</c:v>
                </c:pt>
                <c:pt idx="25804">
                  <c:v>86.179999999999978</c:v>
                </c:pt>
                <c:pt idx="25805">
                  <c:v>86.183333333333138</c:v>
                </c:pt>
                <c:pt idx="25806">
                  <c:v>86.186666666666653</c:v>
                </c:pt>
                <c:pt idx="25807">
                  <c:v>86.19</c:v>
                </c:pt>
                <c:pt idx="25808">
                  <c:v>86.193333333333214</c:v>
                </c:pt>
                <c:pt idx="25809">
                  <c:v>86.196666666666673</c:v>
                </c:pt>
                <c:pt idx="25810">
                  <c:v>86.2</c:v>
                </c:pt>
                <c:pt idx="25811">
                  <c:v>86.203333333333319</c:v>
                </c:pt>
                <c:pt idx="25812">
                  <c:v>86.206666666666663</c:v>
                </c:pt>
                <c:pt idx="25813">
                  <c:v>86.210000000000022</c:v>
                </c:pt>
                <c:pt idx="25814">
                  <c:v>86.213333333333338</c:v>
                </c:pt>
                <c:pt idx="25815">
                  <c:v>86.216666666666697</c:v>
                </c:pt>
                <c:pt idx="25816">
                  <c:v>86.22</c:v>
                </c:pt>
                <c:pt idx="25817">
                  <c:v>86.223333333333258</c:v>
                </c:pt>
                <c:pt idx="25818">
                  <c:v>86.226666666666674</c:v>
                </c:pt>
                <c:pt idx="25819">
                  <c:v>86.23</c:v>
                </c:pt>
                <c:pt idx="25820">
                  <c:v>86.233333333333249</c:v>
                </c:pt>
                <c:pt idx="25821">
                  <c:v>86.236666666666665</c:v>
                </c:pt>
                <c:pt idx="25822">
                  <c:v>86.240000000000023</c:v>
                </c:pt>
                <c:pt idx="25823">
                  <c:v>86.243333333333339</c:v>
                </c:pt>
                <c:pt idx="25824">
                  <c:v>86.246666666666727</c:v>
                </c:pt>
                <c:pt idx="25825">
                  <c:v>86.25</c:v>
                </c:pt>
                <c:pt idx="25826">
                  <c:v>86.253333333333288</c:v>
                </c:pt>
                <c:pt idx="25827">
                  <c:v>86.256666666666661</c:v>
                </c:pt>
                <c:pt idx="25828">
                  <c:v>86.26</c:v>
                </c:pt>
                <c:pt idx="25829">
                  <c:v>86.263333333333279</c:v>
                </c:pt>
                <c:pt idx="25830">
                  <c:v>86.266666666666666</c:v>
                </c:pt>
                <c:pt idx="25831">
                  <c:v>86.27</c:v>
                </c:pt>
                <c:pt idx="25832">
                  <c:v>86.273333333333184</c:v>
                </c:pt>
                <c:pt idx="25833">
                  <c:v>86.276666666666671</c:v>
                </c:pt>
                <c:pt idx="25834">
                  <c:v>86.28</c:v>
                </c:pt>
                <c:pt idx="25835">
                  <c:v>86.283333333333289</c:v>
                </c:pt>
                <c:pt idx="25836">
                  <c:v>86.286666666666662</c:v>
                </c:pt>
                <c:pt idx="25837">
                  <c:v>86.29</c:v>
                </c:pt>
                <c:pt idx="25838">
                  <c:v>86.293333333333308</c:v>
                </c:pt>
                <c:pt idx="25839">
                  <c:v>86.296666666666667</c:v>
                </c:pt>
                <c:pt idx="25840">
                  <c:v>86.3</c:v>
                </c:pt>
                <c:pt idx="25841">
                  <c:v>86.3033333333332</c:v>
                </c:pt>
                <c:pt idx="25842">
                  <c:v>86.306666666666672</c:v>
                </c:pt>
                <c:pt idx="25843">
                  <c:v>86.31</c:v>
                </c:pt>
                <c:pt idx="25844">
                  <c:v>86.313333333333318</c:v>
                </c:pt>
                <c:pt idx="25845">
                  <c:v>86.316666666666663</c:v>
                </c:pt>
                <c:pt idx="25846">
                  <c:v>86.32</c:v>
                </c:pt>
                <c:pt idx="25847">
                  <c:v>86.323333333333139</c:v>
                </c:pt>
                <c:pt idx="25848">
                  <c:v>86.326666666666668</c:v>
                </c:pt>
                <c:pt idx="25849">
                  <c:v>86.33</c:v>
                </c:pt>
                <c:pt idx="25850">
                  <c:v>86.333333333333258</c:v>
                </c:pt>
                <c:pt idx="25851">
                  <c:v>86.336666666666673</c:v>
                </c:pt>
                <c:pt idx="25852">
                  <c:v>86.34</c:v>
                </c:pt>
                <c:pt idx="25853">
                  <c:v>86.343333333333248</c:v>
                </c:pt>
                <c:pt idx="25854">
                  <c:v>86.346666666666664</c:v>
                </c:pt>
                <c:pt idx="25855">
                  <c:v>86.35</c:v>
                </c:pt>
                <c:pt idx="25856">
                  <c:v>86.353333333333168</c:v>
                </c:pt>
                <c:pt idx="25857">
                  <c:v>86.356666666666669</c:v>
                </c:pt>
                <c:pt idx="25858">
                  <c:v>86.36</c:v>
                </c:pt>
                <c:pt idx="25859">
                  <c:v>86.363333333333259</c:v>
                </c:pt>
                <c:pt idx="25860">
                  <c:v>86.36666666666666</c:v>
                </c:pt>
                <c:pt idx="25861">
                  <c:v>86.36999999999999</c:v>
                </c:pt>
                <c:pt idx="25862">
                  <c:v>86.373333333333136</c:v>
                </c:pt>
                <c:pt idx="25863">
                  <c:v>86.376666666666651</c:v>
                </c:pt>
                <c:pt idx="25864">
                  <c:v>86.38</c:v>
                </c:pt>
                <c:pt idx="25865">
                  <c:v>86.383333333333184</c:v>
                </c:pt>
                <c:pt idx="25866">
                  <c:v>86.38666666666667</c:v>
                </c:pt>
                <c:pt idx="25867">
                  <c:v>86.39</c:v>
                </c:pt>
                <c:pt idx="25868">
                  <c:v>86.393333333333288</c:v>
                </c:pt>
                <c:pt idx="25869">
                  <c:v>86.396666666666661</c:v>
                </c:pt>
                <c:pt idx="25870">
                  <c:v>86.4</c:v>
                </c:pt>
                <c:pt idx="25871">
                  <c:v>86.403333333333308</c:v>
                </c:pt>
                <c:pt idx="25872">
                  <c:v>86.406666666666666</c:v>
                </c:pt>
                <c:pt idx="25873">
                  <c:v>86.410000000000025</c:v>
                </c:pt>
                <c:pt idx="25874">
                  <c:v>86.413333333333313</c:v>
                </c:pt>
                <c:pt idx="25875">
                  <c:v>86.416666666666785</c:v>
                </c:pt>
                <c:pt idx="25876">
                  <c:v>86.42</c:v>
                </c:pt>
                <c:pt idx="25877">
                  <c:v>86.423333333333318</c:v>
                </c:pt>
                <c:pt idx="25878">
                  <c:v>86.426666666666662</c:v>
                </c:pt>
                <c:pt idx="25879">
                  <c:v>86.43</c:v>
                </c:pt>
                <c:pt idx="25880">
                  <c:v>86.433333333333309</c:v>
                </c:pt>
                <c:pt idx="25881">
                  <c:v>86.436666666666667</c:v>
                </c:pt>
                <c:pt idx="25882">
                  <c:v>86.440000000000026</c:v>
                </c:pt>
                <c:pt idx="25883">
                  <c:v>86.443333333333328</c:v>
                </c:pt>
                <c:pt idx="25884">
                  <c:v>86.4466666666668</c:v>
                </c:pt>
                <c:pt idx="25885">
                  <c:v>86.45</c:v>
                </c:pt>
                <c:pt idx="25886">
                  <c:v>86.453333333333319</c:v>
                </c:pt>
                <c:pt idx="25887">
                  <c:v>86.456666666666663</c:v>
                </c:pt>
                <c:pt idx="25888">
                  <c:v>86.460000000000022</c:v>
                </c:pt>
                <c:pt idx="25889">
                  <c:v>86.463333333333338</c:v>
                </c:pt>
                <c:pt idx="25890">
                  <c:v>86.466666666666697</c:v>
                </c:pt>
                <c:pt idx="25891">
                  <c:v>86.47</c:v>
                </c:pt>
                <c:pt idx="25892">
                  <c:v>86.473333333333258</c:v>
                </c:pt>
                <c:pt idx="25893">
                  <c:v>86.476666666666674</c:v>
                </c:pt>
                <c:pt idx="25894">
                  <c:v>86.48</c:v>
                </c:pt>
                <c:pt idx="25895">
                  <c:v>86.483333333333249</c:v>
                </c:pt>
                <c:pt idx="25896">
                  <c:v>86.486666666666665</c:v>
                </c:pt>
                <c:pt idx="25897">
                  <c:v>86.490000000000023</c:v>
                </c:pt>
                <c:pt idx="25898">
                  <c:v>86.493333333333339</c:v>
                </c:pt>
                <c:pt idx="25899">
                  <c:v>86.496666666666727</c:v>
                </c:pt>
                <c:pt idx="25900">
                  <c:v>86.5</c:v>
                </c:pt>
                <c:pt idx="25901">
                  <c:v>86.503333333333288</c:v>
                </c:pt>
                <c:pt idx="25902">
                  <c:v>86.506666666666661</c:v>
                </c:pt>
                <c:pt idx="25903">
                  <c:v>86.51</c:v>
                </c:pt>
                <c:pt idx="25904">
                  <c:v>86.513333333333279</c:v>
                </c:pt>
                <c:pt idx="25905">
                  <c:v>86.516666666666666</c:v>
                </c:pt>
                <c:pt idx="25906">
                  <c:v>86.52</c:v>
                </c:pt>
                <c:pt idx="25907">
                  <c:v>86.523333333333184</c:v>
                </c:pt>
                <c:pt idx="25908">
                  <c:v>86.526666666666671</c:v>
                </c:pt>
                <c:pt idx="25909">
                  <c:v>86.53</c:v>
                </c:pt>
                <c:pt idx="25910">
                  <c:v>86.533333333333289</c:v>
                </c:pt>
                <c:pt idx="25911">
                  <c:v>86.536666666666662</c:v>
                </c:pt>
                <c:pt idx="25912">
                  <c:v>86.54</c:v>
                </c:pt>
                <c:pt idx="25913">
                  <c:v>86.543333333333308</c:v>
                </c:pt>
                <c:pt idx="25914">
                  <c:v>86.546666666666667</c:v>
                </c:pt>
                <c:pt idx="25915">
                  <c:v>86.55</c:v>
                </c:pt>
                <c:pt idx="25916">
                  <c:v>86.5533333333332</c:v>
                </c:pt>
                <c:pt idx="25917">
                  <c:v>86.556666666666672</c:v>
                </c:pt>
                <c:pt idx="25918">
                  <c:v>86.56</c:v>
                </c:pt>
                <c:pt idx="25919">
                  <c:v>86.563333333333318</c:v>
                </c:pt>
                <c:pt idx="25920">
                  <c:v>86.566666666666663</c:v>
                </c:pt>
                <c:pt idx="25921">
                  <c:v>86.57</c:v>
                </c:pt>
                <c:pt idx="25922">
                  <c:v>86.573333333333139</c:v>
                </c:pt>
                <c:pt idx="25923">
                  <c:v>86.576666666666668</c:v>
                </c:pt>
                <c:pt idx="25924">
                  <c:v>86.58</c:v>
                </c:pt>
                <c:pt idx="25925">
                  <c:v>86.583333333333258</c:v>
                </c:pt>
                <c:pt idx="25926">
                  <c:v>86.586666666666673</c:v>
                </c:pt>
                <c:pt idx="25927">
                  <c:v>86.59</c:v>
                </c:pt>
                <c:pt idx="25928">
                  <c:v>86.593333333333248</c:v>
                </c:pt>
                <c:pt idx="25929">
                  <c:v>86.596666666666664</c:v>
                </c:pt>
                <c:pt idx="25930">
                  <c:v>86.6</c:v>
                </c:pt>
                <c:pt idx="25931">
                  <c:v>86.603333333333168</c:v>
                </c:pt>
                <c:pt idx="25932">
                  <c:v>86.606666666666669</c:v>
                </c:pt>
                <c:pt idx="25933">
                  <c:v>86.61</c:v>
                </c:pt>
                <c:pt idx="25934">
                  <c:v>86.613333333333259</c:v>
                </c:pt>
                <c:pt idx="25935">
                  <c:v>86.61666666666666</c:v>
                </c:pt>
                <c:pt idx="25936">
                  <c:v>86.61999999999999</c:v>
                </c:pt>
                <c:pt idx="25937">
                  <c:v>86.623333333333136</c:v>
                </c:pt>
                <c:pt idx="25938">
                  <c:v>86.626666666666651</c:v>
                </c:pt>
                <c:pt idx="25939">
                  <c:v>86.63</c:v>
                </c:pt>
                <c:pt idx="25940">
                  <c:v>86.633333333333184</c:v>
                </c:pt>
                <c:pt idx="25941">
                  <c:v>86.63666666666667</c:v>
                </c:pt>
                <c:pt idx="25942">
                  <c:v>86.64</c:v>
                </c:pt>
                <c:pt idx="25943">
                  <c:v>86.643333333333288</c:v>
                </c:pt>
                <c:pt idx="25944">
                  <c:v>86.646666666666661</c:v>
                </c:pt>
                <c:pt idx="25945">
                  <c:v>86.649999999999991</c:v>
                </c:pt>
                <c:pt idx="25946">
                  <c:v>86.653333333333137</c:v>
                </c:pt>
                <c:pt idx="25947">
                  <c:v>86.656666666666652</c:v>
                </c:pt>
                <c:pt idx="25948">
                  <c:v>86.66</c:v>
                </c:pt>
                <c:pt idx="25949">
                  <c:v>86.663333333333185</c:v>
                </c:pt>
                <c:pt idx="25950">
                  <c:v>86.666666666666671</c:v>
                </c:pt>
                <c:pt idx="25951">
                  <c:v>86.669999999999987</c:v>
                </c:pt>
                <c:pt idx="25952">
                  <c:v>86.673333333333119</c:v>
                </c:pt>
                <c:pt idx="25953">
                  <c:v>86.676666666666648</c:v>
                </c:pt>
                <c:pt idx="25954">
                  <c:v>86.679999999999978</c:v>
                </c:pt>
                <c:pt idx="25955">
                  <c:v>86.683333333333138</c:v>
                </c:pt>
                <c:pt idx="25956">
                  <c:v>86.686666666666653</c:v>
                </c:pt>
                <c:pt idx="25957">
                  <c:v>86.69</c:v>
                </c:pt>
                <c:pt idx="25958">
                  <c:v>86.693333333333214</c:v>
                </c:pt>
                <c:pt idx="25959">
                  <c:v>86.696666666666673</c:v>
                </c:pt>
                <c:pt idx="25960">
                  <c:v>86.7</c:v>
                </c:pt>
                <c:pt idx="25961">
                  <c:v>86.703333333333319</c:v>
                </c:pt>
                <c:pt idx="25962">
                  <c:v>86.706666666666663</c:v>
                </c:pt>
                <c:pt idx="25963">
                  <c:v>86.710000000000022</c:v>
                </c:pt>
                <c:pt idx="25964">
                  <c:v>86.713333333333338</c:v>
                </c:pt>
                <c:pt idx="25965">
                  <c:v>86.716666666666697</c:v>
                </c:pt>
                <c:pt idx="25966">
                  <c:v>86.72</c:v>
                </c:pt>
                <c:pt idx="25967">
                  <c:v>86.723333333333258</c:v>
                </c:pt>
                <c:pt idx="25968">
                  <c:v>86.726666666666674</c:v>
                </c:pt>
                <c:pt idx="25969">
                  <c:v>86.73</c:v>
                </c:pt>
                <c:pt idx="25970">
                  <c:v>86.733333333333249</c:v>
                </c:pt>
                <c:pt idx="25971">
                  <c:v>86.736666666666665</c:v>
                </c:pt>
                <c:pt idx="25972">
                  <c:v>86.740000000000023</c:v>
                </c:pt>
                <c:pt idx="25973">
                  <c:v>86.743333333333339</c:v>
                </c:pt>
                <c:pt idx="25974">
                  <c:v>86.746666666666727</c:v>
                </c:pt>
                <c:pt idx="25975">
                  <c:v>86.75</c:v>
                </c:pt>
                <c:pt idx="25976">
                  <c:v>86.753333333333288</c:v>
                </c:pt>
                <c:pt idx="25977">
                  <c:v>86.756666666666661</c:v>
                </c:pt>
                <c:pt idx="25978">
                  <c:v>86.76</c:v>
                </c:pt>
                <c:pt idx="25979">
                  <c:v>86.763333333333279</c:v>
                </c:pt>
                <c:pt idx="25980">
                  <c:v>86.766666666666666</c:v>
                </c:pt>
                <c:pt idx="25981">
                  <c:v>86.77</c:v>
                </c:pt>
                <c:pt idx="25982">
                  <c:v>86.773333333333184</c:v>
                </c:pt>
                <c:pt idx="25983">
                  <c:v>86.776666666666671</c:v>
                </c:pt>
                <c:pt idx="25984">
                  <c:v>86.78</c:v>
                </c:pt>
                <c:pt idx="25985">
                  <c:v>86.783333333333289</c:v>
                </c:pt>
                <c:pt idx="25986">
                  <c:v>86.786666666666662</c:v>
                </c:pt>
                <c:pt idx="25987">
                  <c:v>86.79</c:v>
                </c:pt>
                <c:pt idx="25988">
                  <c:v>86.793333333333308</c:v>
                </c:pt>
                <c:pt idx="25989">
                  <c:v>86.796666666666667</c:v>
                </c:pt>
                <c:pt idx="25990">
                  <c:v>86.8</c:v>
                </c:pt>
                <c:pt idx="25991">
                  <c:v>86.8033333333332</c:v>
                </c:pt>
                <c:pt idx="25992">
                  <c:v>86.806666666666672</c:v>
                </c:pt>
                <c:pt idx="25993">
                  <c:v>86.81</c:v>
                </c:pt>
                <c:pt idx="25994">
                  <c:v>86.813333333333318</c:v>
                </c:pt>
                <c:pt idx="25995">
                  <c:v>86.816666666666663</c:v>
                </c:pt>
                <c:pt idx="25996">
                  <c:v>86.82</c:v>
                </c:pt>
                <c:pt idx="25997">
                  <c:v>86.823333333333139</c:v>
                </c:pt>
                <c:pt idx="25998">
                  <c:v>86.826666666666668</c:v>
                </c:pt>
                <c:pt idx="25999">
                  <c:v>86.83</c:v>
                </c:pt>
                <c:pt idx="26000">
                  <c:v>86.833333333333258</c:v>
                </c:pt>
                <c:pt idx="26001">
                  <c:v>86.836666666666673</c:v>
                </c:pt>
                <c:pt idx="26002">
                  <c:v>86.84</c:v>
                </c:pt>
                <c:pt idx="26003">
                  <c:v>86.843333333333248</c:v>
                </c:pt>
                <c:pt idx="26004">
                  <c:v>86.846666666666664</c:v>
                </c:pt>
                <c:pt idx="26005">
                  <c:v>86.85</c:v>
                </c:pt>
                <c:pt idx="26006">
                  <c:v>86.853333333333168</c:v>
                </c:pt>
                <c:pt idx="26007">
                  <c:v>86.856666666666669</c:v>
                </c:pt>
                <c:pt idx="26008">
                  <c:v>86.86</c:v>
                </c:pt>
                <c:pt idx="26009">
                  <c:v>86.863333333333259</c:v>
                </c:pt>
                <c:pt idx="26010">
                  <c:v>86.86666666666666</c:v>
                </c:pt>
                <c:pt idx="26011">
                  <c:v>86.86999999999999</c:v>
                </c:pt>
                <c:pt idx="26012">
                  <c:v>86.873333333333136</c:v>
                </c:pt>
                <c:pt idx="26013">
                  <c:v>86.876666666666651</c:v>
                </c:pt>
                <c:pt idx="26014">
                  <c:v>86.88</c:v>
                </c:pt>
                <c:pt idx="26015">
                  <c:v>86.883333333333184</c:v>
                </c:pt>
                <c:pt idx="26016">
                  <c:v>86.88666666666667</c:v>
                </c:pt>
                <c:pt idx="26017">
                  <c:v>86.89</c:v>
                </c:pt>
                <c:pt idx="26018">
                  <c:v>86.893333333333288</c:v>
                </c:pt>
                <c:pt idx="26019">
                  <c:v>86.896666666666661</c:v>
                </c:pt>
                <c:pt idx="26020">
                  <c:v>86.9</c:v>
                </c:pt>
                <c:pt idx="26021">
                  <c:v>86.903333333333308</c:v>
                </c:pt>
                <c:pt idx="26022">
                  <c:v>86.906666666666666</c:v>
                </c:pt>
                <c:pt idx="26023">
                  <c:v>86.910000000000025</c:v>
                </c:pt>
                <c:pt idx="26024">
                  <c:v>86.913333333333313</c:v>
                </c:pt>
                <c:pt idx="26025">
                  <c:v>86.916666666666785</c:v>
                </c:pt>
                <c:pt idx="26026">
                  <c:v>86.92</c:v>
                </c:pt>
                <c:pt idx="26027">
                  <c:v>86.923333333333318</c:v>
                </c:pt>
                <c:pt idx="26028">
                  <c:v>86.926666666666662</c:v>
                </c:pt>
                <c:pt idx="26029">
                  <c:v>86.93</c:v>
                </c:pt>
                <c:pt idx="26030">
                  <c:v>86.933333333333309</c:v>
                </c:pt>
                <c:pt idx="26031">
                  <c:v>86.936666666666667</c:v>
                </c:pt>
                <c:pt idx="26032">
                  <c:v>86.940000000000026</c:v>
                </c:pt>
                <c:pt idx="26033">
                  <c:v>86.943333333333328</c:v>
                </c:pt>
                <c:pt idx="26034">
                  <c:v>86.9466666666668</c:v>
                </c:pt>
                <c:pt idx="26035">
                  <c:v>86.95</c:v>
                </c:pt>
                <c:pt idx="26036">
                  <c:v>86.953333333333319</c:v>
                </c:pt>
                <c:pt idx="26037">
                  <c:v>86.956666666666663</c:v>
                </c:pt>
                <c:pt idx="26038">
                  <c:v>86.960000000000022</c:v>
                </c:pt>
                <c:pt idx="26039">
                  <c:v>86.963333333333338</c:v>
                </c:pt>
                <c:pt idx="26040">
                  <c:v>86.966666666666697</c:v>
                </c:pt>
                <c:pt idx="26041">
                  <c:v>86.97</c:v>
                </c:pt>
                <c:pt idx="26042">
                  <c:v>86.973333333333258</c:v>
                </c:pt>
                <c:pt idx="26043">
                  <c:v>86.976666666666674</c:v>
                </c:pt>
                <c:pt idx="26044">
                  <c:v>86.98</c:v>
                </c:pt>
                <c:pt idx="26045">
                  <c:v>86.983333333333249</c:v>
                </c:pt>
                <c:pt idx="26046">
                  <c:v>86.986666666666665</c:v>
                </c:pt>
                <c:pt idx="26047">
                  <c:v>86.990000000000023</c:v>
                </c:pt>
                <c:pt idx="26048">
                  <c:v>86.993333333333339</c:v>
                </c:pt>
                <c:pt idx="26049">
                  <c:v>86.996666666666727</c:v>
                </c:pt>
                <c:pt idx="26050">
                  <c:v>87</c:v>
                </c:pt>
                <c:pt idx="26051">
                  <c:v>87.003333333333288</c:v>
                </c:pt>
                <c:pt idx="26052">
                  <c:v>87.006666666666661</c:v>
                </c:pt>
                <c:pt idx="26053">
                  <c:v>87.01</c:v>
                </c:pt>
                <c:pt idx="26054">
                  <c:v>87.013333333333279</c:v>
                </c:pt>
                <c:pt idx="26055">
                  <c:v>87.016666666666666</c:v>
                </c:pt>
                <c:pt idx="26056">
                  <c:v>87.02</c:v>
                </c:pt>
                <c:pt idx="26057">
                  <c:v>87.023333333333184</c:v>
                </c:pt>
                <c:pt idx="26058">
                  <c:v>87.026666666666671</c:v>
                </c:pt>
                <c:pt idx="26059">
                  <c:v>87.03</c:v>
                </c:pt>
                <c:pt idx="26060">
                  <c:v>87.033333333333289</c:v>
                </c:pt>
                <c:pt idx="26061">
                  <c:v>87.036666666666662</c:v>
                </c:pt>
                <c:pt idx="26062">
                  <c:v>87.04</c:v>
                </c:pt>
                <c:pt idx="26063">
                  <c:v>87.043333333333308</c:v>
                </c:pt>
                <c:pt idx="26064">
                  <c:v>87.046666666666667</c:v>
                </c:pt>
                <c:pt idx="26065">
                  <c:v>87.05</c:v>
                </c:pt>
                <c:pt idx="26066">
                  <c:v>87.0533333333332</c:v>
                </c:pt>
                <c:pt idx="26067">
                  <c:v>87.056666666666672</c:v>
                </c:pt>
                <c:pt idx="26068">
                  <c:v>87.06</c:v>
                </c:pt>
                <c:pt idx="26069">
                  <c:v>87.063333333333318</c:v>
                </c:pt>
                <c:pt idx="26070">
                  <c:v>87.066666666666663</c:v>
                </c:pt>
                <c:pt idx="26071">
                  <c:v>87.07</c:v>
                </c:pt>
                <c:pt idx="26072">
                  <c:v>87.073333333333139</c:v>
                </c:pt>
                <c:pt idx="26073">
                  <c:v>87.076666666666668</c:v>
                </c:pt>
                <c:pt idx="26074">
                  <c:v>87.08</c:v>
                </c:pt>
                <c:pt idx="26075">
                  <c:v>87.083333333333258</c:v>
                </c:pt>
                <c:pt idx="26076">
                  <c:v>87.086666666666673</c:v>
                </c:pt>
                <c:pt idx="26077">
                  <c:v>87.09</c:v>
                </c:pt>
                <c:pt idx="26078">
                  <c:v>87.093333333333248</c:v>
                </c:pt>
                <c:pt idx="26079">
                  <c:v>87.096666666666664</c:v>
                </c:pt>
                <c:pt idx="26080">
                  <c:v>87.1</c:v>
                </c:pt>
                <c:pt idx="26081">
                  <c:v>87.103333333333168</c:v>
                </c:pt>
                <c:pt idx="26082">
                  <c:v>87.106666666666669</c:v>
                </c:pt>
                <c:pt idx="26083">
                  <c:v>87.11</c:v>
                </c:pt>
                <c:pt idx="26084">
                  <c:v>87.113333333333259</c:v>
                </c:pt>
                <c:pt idx="26085">
                  <c:v>87.11666666666666</c:v>
                </c:pt>
                <c:pt idx="26086">
                  <c:v>87.11999999999999</c:v>
                </c:pt>
                <c:pt idx="26087">
                  <c:v>87.123333333333136</c:v>
                </c:pt>
                <c:pt idx="26088">
                  <c:v>87.126666666666651</c:v>
                </c:pt>
                <c:pt idx="26089">
                  <c:v>87.13</c:v>
                </c:pt>
                <c:pt idx="26090">
                  <c:v>87.133333333333184</c:v>
                </c:pt>
                <c:pt idx="26091">
                  <c:v>87.13666666666667</c:v>
                </c:pt>
                <c:pt idx="26092">
                  <c:v>87.14</c:v>
                </c:pt>
                <c:pt idx="26093">
                  <c:v>87.143333333333288</c:v>
                </c:pt>
                <c:pt idx="26094">
                  <c:v>87.146666666666661</c:v>
                </c:pt>
                <c:pt idx="26095">
                  <c:v>87.149999999999991</c:v>
                </c:pt>
                <c:pt idx="26096">
                  <c:v>87.153333333333137</c:v>
                </c:pt>
                <c:pt idx="26097">
                  <c:v>87.156666666666652</c:v>
                </c:pt>
                <c:pt idx="26098">
                  <c:v>87.16</c:v>
                </c:pt>
                <c:pt idx="26099">
                  <c:v>87.163333333333185</c:v>
                </c:pt>
                <c:pt idx="26100">
                  <c:v>87.166666666666671</c:v>
                </c:pt>
                <c:pt idx="26101">
                  <c:v>87.169999999999987</c:v>
                </c:pt>
                <c:pt idx="26102">
                  <c:v>87.173333333333119</c:v>
                </c:pt>
                <c:pt idx="26103">
                  <c:v>87.176666666666648</c:v>
                </c:pt>
                <c:pt idx="26104">
                  <c:v>87.179999999999978</c:v>
                </c:pt>
                <c:pt idx="26105">
                  <c:v>87.183333333333138</c:v>
                </c:pt>
                <c:pt idx="26106">
                  <c:v>87.186666666666653</c:v>
                </c:pt>
                <c:pt idx="26107">
                  <c:v>87.19</c:v>
                </c:pt>
                <c:pt idx="26108">
                  <c:v>87.193333333333214</c:v>
                </c:pt>
                <c:pt idx="26109">
                  <c:v>87.196666666666673</c:v>
                </c:pt>
                <c:pt idx="26110">
                  <c:v>87.2</c:v>
                </c:pt>
                <c:pt idx="26111">
                  <c:v>87.203333333333319</c:v>
                </c:pt>
                <c:pt idx="26112">
                  <c:v>87.206666666666663</c:v>
                </c:pt>
                <c:pt idx="26113">
                  <c:v>87.210000000000022</c:v>
                </c:pt>
                <c:pt idx="26114">
                  <c:v>87.213333333333338</c:v>
                </c:pt>
                <c:pt idx="26115">
                  <c:v>87.216666666666697</c:v>
                </c:pt>
                <c:pt idx="26116">
                  <c:v>87.22</c:v>
                </c:pt>
                <c:pt idx="26117">
                  <c:v>87.223333333333258</c:v>
                </c:pt>
                <c:pt idx="26118">
                  <c:v>87.226666666666674</c:v>
                </c:pt>
                <c:pt idx="26119">
                  <c:v>87.23</c:v>
                </c:pt>
                <c:pt idx="26120">
                  <c:v>87.233333333333249</c:v>
                </c:pt>
                <c:pt idx="26121">
                  <c:v>87.236666666666665</c:v>
                </c:pt>
                <c:pt idx="26122">
                  <c:v>87.240000000000023</c:v>
                </c:pt>
                <c:pt idx="26123">
                  <c:v>87.243333333333339</c:v>
                </c:pt>
                <c:pt idx="26124">
                  <c:v>87.246666666666727</c:v>
                </c:pt>
                <c:pt idx="26125">
                  <c:v>87.25</c:v>
                </c:pt>
                <c:pt idx="26126">
                  <c:v>87.253333333333288</c:v>
                </c:pt>
                <c:pt idx="26127">
                  <c:v>87.256666666666661</c:v>
                </c:pt>
                <c:pt idx="26128">
                  <c:v>87.26</c:v>
                </c:pt>
                <c:pt idx="26129">
                  <c:v>87.263333333333279</c:v>
                </c:pt>
                <c:pt idx="26130">
                  <c:v>87.266666666666666</c:v>
                </c:pt>
                <c:pt idx="26131">
                  <c:v>87.27</c:v>
                </c:pt>
                <c:pt idx="26132">
                  <c:v>87.273333333333184</c:v>
                </c:pt>
                <c:pt idx="26133">
                  <c:v>87.276666666666671</c:v>
                </c:pt>
                <c:pt idx="26134">
                  <c:v>87.28</c:v>
                </c:pt>
                <c:pt idx="26135">
                  <c:v>87.283333333333289</c:v>
                </c:pt>
                <c:pt idx="26136">
                  <c:v>87.286666666666662</c:v>
                </c:pt>
                <c:pt idx="26137">
                  <c:v>87.29</c:v>
                </c:pt>
                <c:pt idx="26138">
                  <c:v>87.293333333333308</c:v>
                </c:pt>
                <c:pt idx="26139">
                  <c:v>87.296666666666667</c:v>
                </c:pt>
                <c:pt idx="26140">
                  <c:v>87.3</c:v>
                </c:pt>
                <c:pt idx="26141">
                  <c:v>87.3033333333332</c:v>
                </c:pt>
                <c:pt idx="26142">
                  <c:v>87.306666666666672</c:v>
                </c:pt>
                <c:pt idx="26143">
                  <c:v>87.31</c:v>
                </c:pt>
                <c:pt idx="26144">
                  <c:v>87.313333333333318</c:v>
                </c:pt>
                <c:pt idx="26145">
                  <c:v>87.316666666666663</c:v>
                </c:pt>
                <c:pt idx="26146">
                  <c:v>87.32</c:v>
                </c:pt>
                <c:pt idx="26147">
                  <c:v>87.323333333333139</c:v>
                </c:pt>
                <c:pt idx="26148">
                  <c:v>87.326666666666668</c:v>
                </c:pt>
                <c:pt idx="26149">
                  <c:v>87.33</c:v>
                </c:pt>
                <c:pt idx="26150">
                  <c:v>87.333333333333258</c:v>
                </c:pt>
                <c:pt idx="26151">
                  <c:v>87.336666666666673</c:v>
                </c:pt>
                <c:pt idx="26152">
                  <c:v>87.34</c:v>
                </c:pt>
                <c:pt idx="26153">
                  <c:v>87.343333333333248</c:v>
                </c:pt>
                <c:pt idx="26154">
                  <c:v>87.346666666666664</c:v>
                </c:pt>
                <c:pt idx="26155">
                  <c:v>87.35</c:v>
                </c:pt>
                <c:pt idx="26156">
                  <c:v>87.353333333333168</c:v>
                </c:pt>
                <c:pt idx="26157">
                  <c:v>87.356666666666669</c:v>
                </c:pt>
                <c:pt idx="26158">
                  <c:v>87.36</c:v>
                </c:pt>
                <c:pt idx="26159">
                  <c:v>87.363333333333259</c:v>
                </c:pt>
                <c:pt idx="26160">
                  <c:v>87.36666666666666</c:v>
                </c:pt>
                <c:pt idx="26161">
                  <c:v>87.36999999999999</c:v>
                </c:pt>
                <c:pt idx="26162">
                  <c:v>87.373333333333136</c:v>
                </c:pt>
                <c:pt idx="26163">
                  <c:v>87.376666666666651</c:v>
                </c:pt>
                <c:pt idx="26164">
                  <c:v>87.38</c:v>
                </c:pt>
                <c:pt idx="26165">
                  <c:v>87.383333333333184</c:v>
                </c:pt>
                <c:pt idx="26166">
                  <c:v>87.38666666666667</c:v>
                </c:pt>
                <c:pt idx="26167">
                  <c:v>87.39</c:v>
                </c:pt>
                <c:pt idx="26168">
                  <c:v>87.393333333333288</c:v>
                </c:pt>
                <c:pt idx="26169">
                  <c:v>87.396666666666661</c:v>
                </c:pt>
                <c:pt idx="26170">
                  <c:v>87.4</c:v>
                </c:pt>
                <c:pt idx="26171">
                  <c:v>87.403333333333308</c:v>
                </c:pt>
                <c:pt idx="26172">
                  <c:v>87.406666666666666</c:v>
                </c:pt>
                <c:pt idx="26173">
                  <c:v>87.410000000000025</c:v>
                </c:pt>
                <c:pt idx="26174">
                  <c:v>87.413333333333313</c:v>
                </c:pt>
                <c:pt idx="26175">
                  <c:v>87.416666666666785</c:v>
                </c:pt>
                <c:pt idx="26176">
                  <c:v>87.42</c:v>
                </c:pt>
                <c:pt idx="26177">
                  <c:v>87.423333333333318</c:v>
                </c:pt>
                <c:pt idx="26178">
                  <c:v>87.426666666666662</c:v>
                </c:pt>
                <c:pt idx="26179">
                  <c:v>87.43</c:v>
                </c:pt>
                <c:pt idx="26180">
                  <c:v>87.433333333333309</c:v>
                </c:pt>
                <c:pt idx="26181">
                  <c:v>87.436666666666667</c:v>
                </c:pt>
                <c:pt idx="26182">
                  <c:v>87.440000000000026</c:v>
                </c:pt>
                <c:pt idx="26183">
                  <c:v>87.443333333333328</c:v>
                </c:pt>
                <c:pt idx="26184">
                  <c:v>87.4466666666668</c:v>
                </c:pt>
                <c:pt idx="26185">
                  <c:v>87.45</c:v>
                </c:pt>
                <c:pt idx="26186">
                  <c:v>87.453333333333319</c:v>
                </c:pt>
                <c:pt idx="26187">
                  <c:v>87.456666666666663</c:v>
                </c:pt>
                <c:pt idx="26188">
                  <c:v>87.460000000000022</c:v>
                </c:pt>
                <c:pt idx="26189">
                  <c:v>87.463333333333338</c:v>
                </c:pt>
                <c:pt idx="26190">
                  <c:v>87.466666666666697</c:v>
                </c:pt>
                <c:pt idx="26191">
                  <c:v>87.47</c:v>
                </c:pt>
                <c:pt idx="26192">
                  <c:v>87.473333333333258</c:v>
                </c:pt>
                <c:pt idx="26193">
                  <c:v>87.476666666666674</c:v>
                </c:pt>
                <c:pt idx="26194">
                  <c:v>87.48</c:v>
                </c:pt>
                <c:pt idx="26195">
                  <c:v>87.483333333333249</c:v>
                </c:pt>
                <c:pt idx="26196">
                  <c:v>87.486666666666665</c:v>
                </c:pt>
                <c:pt idx="26197">
                  <c:v>87.490000000000023</c:v>
                </c:pt>
                <c:pt idx="26198">
                  <c:v>87.493333333333339</c:v>
                </c:pt>
                <c:pt idx="26199">
                  <c:v>87.496666666666727</c:v>
                </c:pt>
                <c:pt idx="26200">
                  <c:v>87.5</c:v>
                </c:pt>
                <c:pt idx="26201">
                  <c:v>87.503333333333288</c:v>
                </c:pt>
                <c:pt idx="26202">
                  <c:v>87.506666666666661</c:v>
                </c:pt>
                <c:pt idx="26203">
                  <c:v>87.51</c:v>
                </c:pt>
                <c:pt idx="26204">
                  <c:v>87.513333333333279</c:v>
                </c:pt>
                <c:pt idx="26205">
                  <c:v>87.516666666666666</c:v>
                </c:pt>
                <c:pt idx="26206">
                  <c:v>87.52</c:v>
                </c:pt>
                <c:pt idx="26207">
                  <c:v>87.523333333333184</c:v>
                </c:pt>
                <c:pt idx="26208">
                  <c:v>87.526666666666671</c:v>
                </c:pt>
                <c:pt idx="26209">
                  <c:v>87.53</c:v>
                </c:pt>
                <c:pt idx="26210">
                  <c:v>87.533333333333289</c:v>
                </c:pt>
                <c:pt idx="26211">
                  <c:v>87.536666666666662</c:v>
                </c:pt>
                <c:pt idx="26212">
                  <c:v>87.54</c:v>
                </c:pt>
                <c:pt idx="26213">
                  <c:v>87.543333333333308</c:v>
                </c:pt>
                <c:pt idx="26214">
                  <c:v>87.546666666666667</c:v>
                </c:pt>
                <c:pt idx="26215">
                  <c:v>87.55</c:v>
                </c:pt>
                <c:pt idx="26216">
                  <c:v>87.5533333333332</c:v>
                </c:pt>
                <c:pt idx="26217">
                  <c:v>87.556666666666672</c:v>
                </c:pt>
                <c:pt idx="26218">
                  <c:v>87.56</c:v>
                </c:pt>
                <c:pt idx="26219">
                  <c:v>87.563333333333318</c:v>
                </c:pt>
                <c:pt idx="26220">
                  <c:v>87.566666666666663</c:v>
                </c:pt>
                <c:pt idx="26221">
                  <c:v>87.57</c:v>
                </c:pt>
                <c:pt idx="26222">
                  <c:v>87.573333333333139</c:v>
                </c:pt>
                <c:pt idx="26223">
                  <c:v>87.576666666666668</c:v>
                </c:pt>
                <c:pt idx="26224">
                  <c:v>87.58</c:v>
                </c:pt>
                <c:pt idx="26225">
                  <c:v>87.583333333333258</c:v>
                </c:pt>
                <c:pt idx="26226">
                  <c:v>87.586666666666673</c:v>
                </c:pt>
                <c:pt idx="26227">
                  <c:v>87.59</c:v>
                </c:pt>
                <c:pt idx="26228">
                  <c:v>87.593333333333248</c:v>
                </c:pt>
                <c:pt idx="26229">
                  <c:v>87.596666666666664</c:v>
                </c:pt>
                <c:pt idx="26230">
                  <c:v>87.6</c:v>
                </c:pt>
                <c:pt idx="26231">
                  <c:v>87.603333333333168</c:v>
                </c:pt>
                <c:pt idx="26232">
                  <c:v>87.606666666666669</c:v>
                </c:pt>
                <c:pt idx="26233">
                  <c:v>87.61</c:v>
                </c:pt>
                <c:pt idx="26234">
                  <c:v>87.613333333333259</c:v>
                </c:pt>
                <c:pt idx="26235">
                  <c:v>87.61666666666666</c:v>
                </c:pt>
                <c:pt idx="26236">
                  <c:v>87.61999999999999</c:v>
                </c:pt>
                <c:pt idx="26237">
                  <c:v>87.623333333333136</c:v>
                </c:pt>
                <c:pt idx="26238">
                  <c:v>87.626666666666651</c:v>
                </c:pt>
                <c:pt idx="26239">
                  <c:v>87.63</c:v>
                </c:pt>
                <c:pt idx="26240">
                  <c:v>87.633333333333184</c:v>
                </c:pt>
                <c:pt idx="26241">
                  <c:v>87.63666666666667</c:v>
                </c:pt>
                <c:pt idx="26242">
                  <c:v>87.64</c:v>
                </c:pt>
                <c:pt idx="26243">
                  <c:v>87.643333333333288</c:v>
                </c:pt>
                <c:pt idx="26244">
                  <c:v>87.646666666666661</c:v>
                </c:pt>
                <c:pt idx="26245">
                  <c:v>87.649999999999991</c:v>
                </c:pt>
                <c:pt idx="26246">
                  <c:v>87.653333333333137</c:v>
                </c:pt>
                <c:pt idx="26247">
                  <c:v>87.656666666666652</c:v>
                </c:pt>
                <c:pt idx="26248">
                  <c:v>87.66</c:v>
                </c:pt>
                <c:pt idx="26249">
                  <c:v>87.663333333333185</c:v>
                </c:pt>
                <c:pt idx="26250">
                  <c:v>87.666666666666671</c:v>
                </c:pt>
                <c:pt idx="26251">
                  <c:v>87.669999999999987</c:v>
                </c:pt>
                <c:pt idx="26252">
                  <c:v>87.673333333333119</c:v>
                </c:pt>
                <c:pt idx="26253">
                  <c:v>87.676666666666648</c:v>
                </c:pt>
                <c:pt idx="26254">
                  <c:v>87.679999999999978</c:v>
                </c:pt>
                <c:pt idx="26255">
                  <c:v>87.683333333333138</c:v>
                </c:pt>
                <c:pt idx="26256">
                  <c:v>87.686666666666653</c:v>
                </c:pt>
                <c:pt idx="26257">
                  <c:v>87.69</c:v>
                </c:pt>
                <c:pt idx="26258">
                  <c:v>87.693333333333214</c:v>
                </c:pt>
                <c:pt idx="26259">
                  <c:v>87.696666666666673</c:v>
                </c:pt>
                <c:pt idx="26260">
                  <c:v>87.7</c:v>
                </c:pt>
                <c:pt idx="26261">
                  <c:v>87.703333333333319</c:v>
                </c:pt>
                <c:pt idx="26262">
                  <c:v>87.706666666666663</c:v>
                </c:pt>
                <c:pt idx="26263">
                  <c:v>87.710000000000022</c:v>
                </c:pt>
                <c:pt idx="26264">
                  <c:v>87.713333333333338</c:v>
                </c:pt>
                <c:pt idx="26265">
                  <c:v>87.716666666666697</c:v>
                </c:pt>
                <c:pt idx="26266">
                  <c:v>87.72</c:v>
                </c:pt>
                <c:pt idx="26267">
                  <c:v>87.723333333333258</c:v>
                </c:pt>
                <c:pt idx="26268">
                  <c:v>87.726666666666674</c:v>
                </c:pt>
                <c:pt idx="26269">
                  <c:v>87.73</c:v>
                </c:pt>
                <c:pt idx="26270">
                  <c:v>87.733333333333249</c:v>
                </c:pt>
                <c:pt idx="26271">
                  <c:v>87.736666666666665</c:v>
                </c:pt>
                <c:pt idx="26272">
                  <c:v>87.740000000000023</c:v>
                </c:pt>
                <c:pt idx="26273">
                  <c:v>87.743333333333339</c:v>
                </c:pt>
                <c:pt idx="26274">
                  <c:v>87.746666666666727</c:v>
                </c:pt>
                <c:pt idx="26275">
                  <c:v>87.75</c:v>
                </c:pt>
                <c:pt idx="26276">
                  <c:v>87.753333333333288</c:v>
                </c:pt>
                <c:pt idx="26277">
                  <c:v>87.756666666666661</c:v>
                </c:pt>
                <c:pt idx="26278">
                  <c:v>87.76</c:v>
                </c:pt>
                <c:pt idx="26279">
                  <c:v>87.763333333333279</c:v>
                </c:pt>
                <c:pt idx="26280">
                  <c:v>87.766666666666666</c:v>
                </c:pt>
                <c:pt idx="26281">
                  <c:v>87.77</c:v>
                </c:pt>
                <c:pt idx="26282">
                  <c:v>87.773333333333184</c:v>
                </c:pt>
                <c:pt idx="26283">
                  <c:v>87.776666666666671</c:v>
                </c:pt>
                <c:pt idx="26284">
                  <c:v>87.78</c:v>
                </c:pt>
                <c:pt idx="26285">
                  <c:v>87.783333333333289</c:v>
                </c:pt>
                <c:pt idx="26286">
                  <c:v>87.786666666666662</c:v>
                </c:pt>
                <c:pt idx="26287">
                  <c:v>87.79</c:v>
                </c:pt>
                <c:pt idx="26288">
                  <c:v>87.793333333333308</c:v>
                </c:pt>
                <c:pt idx="26289">
                  <c:v>87.796666666666667</c:v>
                </c:pt>
                <c:pt idx="26290">
                  <c:v>87.8</c:v>
                </c:pt>
                <c:pt idx="26291">
                  <c:v>87.8033333333332</c:v>
                </c:pt>
                <c:pt idx="26292">
                  <c:v>87.806666666666672</c:v>
                </c:pt>
                <c:pt idx="26293">
                  <c:v>87.81</c:v>
                </c:pt>
                <c:pt idx="26294">
                  <c:v>87.813333333333318</c:v>
                </c:pt>
                <c:pt idx="26295">
                  <c:v>87.816666666666663</c:v>
                </c:pt>
                <c:pt idx="26296">
                  <c:v>87.82</c:v>
                </c:pt>
                <c:pt idx="26297">
                  <c:v>87.823333333333139</c:v>
                </c:pt>
                <c:pt idx="26298">
                  <c:v>87.826666666666668</c:v>
                </c:pt>
                <c:pt idx="26299">
                  <c:v>87.83</c:v>
                </c:pt>
                <c:pt idx="26300">
                  <c:v>87.833333333333258</c:v>
                </c:pt>
                <c:pt idx="26301">
                  <c:v>87.836666666666673</c:v>
                </c:pt>
                <c:pt idx="26302">
                  <c:v>87.84</c:v>
                </c:pt>
                <c:pt idx="26303">
                  <c:v>87.843333333333248</c:v>
                </c:pt>
                <c:pt idx="26304">
                  <c:v>87.846666666666664</c:v>
                </c:pt>
                <c:pt idx="26305">
                  <c:v>87.85</c:v>
                </c:pt>
                <c:pt idx="26306">
                  <c:v>87.853333333333168</c:v>
                </c:pt>
                <c:pt idx="26307">
                  <c:v>87.856666666666669</c:v>
                </c:pt>
                <c:pt idx="26308">
                  <c:v>87.86</c:v>
                </c:pt>
                <c:pt idx="26309">
                  <c:v>87.863333333333259</c:v>
                </c:pt>
                <c:pt idx="26310">
                  <c:v>87.86666666666666</c:v>
                </c:pt>
                <c:pt idx="26311">
                  <c:v>87.86999999999999</c:v>
                </c:pt>
                <c:pt idx="26312">
                  <c:v>87.873333333333136</c:v>
                </c:pt>
                <c:pt idx="26313">
                  <c:v>87.876666666666651</c:v>
                </c:pt>
                <c:pt idx="26314">
                  <c:v>87.88</c:v>
                </c:pt>
                <c:pt idx="26315">
                  <c:v>87.883333333333184</c:v>
                </c:pt>
                <c:pt idx="26316">
                  <c:v>87.88666666666667</c:v>
                </c:pt>
                <c:pt idx="26317">
                  <c:v>87.89</c:v>
                </c:pt>
                <c:pt idx="26318">
                  <c:v>87.893333333333288</c:v>
                </c:pt>
                <c:pt idx="26319">
                  <c:v>87.896666666666661</c:v>
                </c:pt>
                <c:pt idx="26320">
                  <c:v>87.9</c:v>
                </c:pt>
                <c:pt idx="26321">
                  <c:v>87.903333333333308</c:v>
                </c:pt>
                <c:pt idx="26322">
                  <c:v>87.906666666666666</c:v>
                </c:pt>
                <c:pt idx="26323">
                  <c:v>87.910000000000025</c:v>
                </c:pt>
                <c:pt idx="26324">
                  <c:v>87.913333333333313</c:v>
                </c:pt>
                <c:pt idx="26325">
                  <c:v>87.916666666666785</c:v>
                </c:pt>
                <c:pt idx="26326">
                  <c:v>87.92</c:v>
                </c:pt>
                <c:pt idx="26327">
                  <c:v>87.923333333333318</c:v>
                </c:pt>
                <c:pt idx="26328">
                  <c:v>87.926666666666662</c:v>
                </c:pt>
                <c:pt idx="26329">
                  <c:v>87.93</c:v>
                </c:pt>
                <c:pt idx="26330">
                  <c:v>87.933333333333309</c:v>
                </c:pt>
                <c:pt idx="26331">
                  <c:v>87.936666666666667</c:v>
                </c:pt>
                <c:pt idx="26332">
                  <c:v>87.940000000000026</c:v>
                </c:pt>
                <c:pt idx="26333">
                  <c:v>87.943333333333328</c:v>
                </c:pt>
                <c:pt idx="26334">
                  <c:v>87.9466666666668</c:v>
                </c:pt>
                <c:pt idx="26335">
                  <c:v>87.95</c:v>
                </c:pt>
                <c:pt idx="26336">
                  <c:v>87.953333333333319</c:v>
                </c:pt>
                <c:pt idx="26337">
                  <c:v>87.956666666666663</c:v>
                </c:pt>
                <c:pt idx="26338">
                  <c:v>87.960000000000022</c:v>
                </c:pt>
                <c:pt idx="26339">
                  <c:v>87.963333333333338</c:v>
                </c:pt>
                <c:pt idx="26340">
                  <c:v>87.966666666666697</c:v>
                </c:pt>
                <c:pt idx="26341">
                  <c:v>87.97</c:v>
                </c:pt>
                <c:pt idx="26342">
                  <c:v>87.973333333333258</c:v>
                </c:pt>
                <c:pt idx="26343">
                  <c:v>87.976666666666674</c:v>
                </c:pt>
                <c:pt idx="26344">
                  <c:v>87.98</c:v>
                </c:pt>
                <c:pt idx="26345">
                  <c:v>87.983333333333249</c:v>
                </c:pt>
                <c:pt idx="26346">
                  <c:v>87.986666666666665</c:v>
                </c:pt>
                <c:pt idx="26347">
                  <c:v>87.990000000000023</c:v>
                </c:pt>
                <c:pt idx="26348">
                  <c:v>87.993333333333339</c:v>
                </c:pt>
                <c:pt idx="26349">
                  <c:v>87.996666666666727</c:v>
                </c:pt>
                <c:pt idx="26350">
                  <c:v>88</c:v>
                </c:pt>
                <c:pt idx="26351">
                  <c:v>88.003333333333288</c:v>
                </c:pt>
                <c:pt idx="26352">
                  <c:v>88.006666666666661</c:v>
                </c:pt>
                <c:pt idx="26353">
                  <c:v>88.01</c:v>
                </c:pt>
                <c:pt idx="26354">
                  <c:v>88.013333333333279</c:v>
                </c:pt>
                <c:pt idx="26355">
                  <c:v>88.016666666666666</c:v>
                </c:pt>
                <c:pt idx="26356">
                  <c:v>88.02</c:v>
                </c:pt>
                <c:pt idx="26357">
                  <c:v>88.023333333333184</c:v>
                </c:pt>
                <c:pt idx="26358">
                  <c:v>88.026666666666671</c:v>
                </c:pt>
                <c:pt idx="26359">
                  <c:v>88.03</c:v>
                </c:pt>
                <c:pt idx="26360">
                  <c:v>88.033333333333289</c:v>
                </c:pt>
                <c:pt idx="26361">
                  <c:v>88.036666666666662</c:v>
                </c:pt>
                <c:pt idx="26362">
                  <c:v>88.04</c:v>
                </c:pt>
                <c:pt idx="26363">
                  <c:v>88.043333333333308</c:v>
                </c:pt>
                <c:pt idx="26364">
                  <c:v>88.046666666666667</c:v>
                </c:pt>
                <c:pt idx="26365">
                  <c:v>88.05</c:v>
                </c:pt>
                <c:pt idx="26366">
                  <c:v>88.0533333333332</c:v>
                </c:pt>
                <c:pt idx="26367">
                  <c:v>88.056666666666672</c:v>
                </c:pt>
                <c:pt idx="26368">
                  <c:v>88.06</c:v>
                </c:pt>
                <c:pt idx="26369">
                  <c:v>88.063333333333318</c:v>
                </c:pt>
                <c:pt idx="26370">
                  <c:v>88.066666666666663</c:v>
                </c:pt>
                <c:pt idx="26371">
                  <c:v>88.07</c:v>
                </c:pt>
                <c:pt idx="26372">
                  <c:v>88.073333333333139</c:v>
                </c:pt>
                <c:pt idx="26373">
                  <c:v>88.076666666666668</c:v>
                </c:pt>
                <c:pt idx="26374">
                  <c:v>88.08</c:v>
                </c:pt>
                <c:pt idx="26375">
                  <c:v>88.083333333333258</c:v>
                </c:pt>
                <c:pt idx="26376">
                  <c:v>88.086666666666673</c:v>
                </c:pt>
                <c:pt idx="26377">
                  <c:v>88.09</c:v>
                </c:pt>
                <c:pt idx="26378">
                  <c:v>88.093333333333248</c:v>
                </c:pt>
                <c:pt idx="26379">
                  <c:v>88.096666666666664</c:v>
                </c:pt>
                <c:pt idx="26380">
                  <c:v>88.1</c:v>
                </c:pt>
                <c:pt idx="26381">
                  <c:v>88.103333333333168</c:v>
                </c:pt>
                <c:pt idx="26382">
                  <c:v>88.106666666666669</c:v>
                </c:pt>
                <c:pt idx="26383">
                  <c:v>88.11</c:v>
                </c:pt>
                <c:pt idx="26384">
                  <c:v>88.113333333333259</c:v>
                </c:pt>
                <c:pt idx="26385">
                  <c:v>88.11666666666666</c:v>
                </c:pt>
                <c:pt idx="26386">
                  <c:v>88.11999999999999</c:v>
                </c:pt>
                <c:pt idx="26387">
                  <c:v>88.123333333333136</c:v>
                </c:pt>
                <c:pt idx="26388">
                  <c:v>88.126666666666651</c:v>
                </c:pt>
                <c:pt idx="26389">
                  <c:v>88.13</c:v>
                </c:pt>
                <c:pt idx="26390">
                  <c:v>88.133333333333184</c:v>
                </c:pt>
                <c:pt idx="26391">
                  <c:v>88.13666666666667</c:v>
                </c:pt>
                <c:pt idx="26392">
                  <c:v>88.14</c:v>
                </c:pt>
                <c:pt idx="26393">
                  <c:v>88.143333333333288</c:v>
                </c:pt>
                <c:pt idx="26394">
                  <c:v>88.146666666666661</c:v>
                </c:pt>
                <c:pt idx="26395">
                  <c:v>88.149999999999991</c:v>
                </c:pt>
                <c:pt idx="26396">
                  <c:v>88.153333333333137</c:v>
                </c:pt>
                <c:pt idx="26397">
                  <c:v>88.156666666666652</c:v>
                </c:pt>
                <c:pt idx="26398">
                  <c:v>88.16</c:v>
                </c:pt>
                <c:pt idx="26399">
                  <c:v>88.163333333333185</c:v>
                </c:pt>
                <c:pt idx="26400">
                  <c:v>88.166666666666671</c:v>
                </c:pt>
                <c:pt idx="26401">
                  <c:v>88.169999999999987</c:v>
                </c:pt>
                <c:pt idx="26402">
                  <c:v>88.173333333333119</c:v>
                </c:pt>
                <c:pt idx="26403">
                  <c:v>88.176666666666648</c:v>
                </c:pt>
                <c:pt idx="26404">
                  <c:v>88.179999999999978</c:v>
                </c:pt>
                <c:pt idx="26405">
                  <c:v>88.183333333333138</c:v>
                </c:pt>
                <c:pt idx="26406">
                  <c:v>88.186666666666653</c:v>
                </c:pt>
                <c:pt idx="26407">
                  <c:v>88.19</c:v>
                </c:pt>
                <c:pt idx="26408">
                  <c:v>88.193333333333214</c:v>
                </c:pt>
                <c:pt idx="26409">
                  <c:v>88.196666666666673</c:v>
                </c:pt>
                <c:pt idx="26410">
                  <c:v>88.2</c:v>
                </c:pt>
                <c:pt idx="26411">
                  <c:v>88.203333333333319</c:v>
                </c:pt>
                <c:pt idx="26412">
                  <c:v>88.206666666666663</c:v>
                </c:pt>
                <c:pt idx="26413">
                  <c:v>88.210000000000022</c:v>
                </c:pt>
                <c:pt idx="26414">
                  <c:v>88.213333333333338</c:v>
                </c:pt>
                <c:pt idx="26415">
                  <c:v>88.216666666666697</c:v>
                </c:pt>
                <c:pt idx="26416">
                  <c:v>88.22</c:v>
                </c:pt>
                <c:pt idx="26417">
                  <c:v>88.223333333333258</c:v>
                </c:pt>
                <c:pt idx="26418">
                  <c:v>88.226666666666674</c:v>
                </c:pt>
                <c:pt idx="26419">
                  <c:v>88.23</c:v>
                </c:pt>
                <c:pt idx="26420">
                  <c:v>88.233333333333249</c:v>
                </c:pt>
                <c:pt idx="26421">
                  <c:v>88.236666666666665</c:v>
                </c:pt>
                <c:pt idx="26422">
                  <c:v>88.240000000000023</c:v>
                </c:pt>
                <c:pt idx="26423">
                  <c:v>88.243333333333339</c:v>
                </c:pt>
                <c:pt idx="26424">
                  <c:v>88.246666666666727</c:v>
                </c:pt>
                <c:pt idx="26425">
                  <c:v>88.25</c:v>
                </c:pt>
                <c:pt idx="26426">
                  <c:v>88.253333333333288</c:v>
                </c:pt>
                <c:pt idx="26427">
                  <c:v>88.256666666666661</c:v>
                </c:pt>
                <c:pt idx="26428">
                  <c:v>88.26</c:v>
                </c:pt>
                <c:pt idx="26429">
                  <c:v>88.263333333333279</c:v>
                </c:pt>
                <c:pt idx="26430">
                  <c:v>88.266666666666666</c:v>
                </c:pt>
                <c:pt idx="26431">
                  <c:v>88.27</c:v>
                </c:pt>
                <c:pt idx="26432">
                  <c:v>88.273333333333184</c:v>
                </c:pt>
                <c:pt idx="26433">
                  <c:v>88.276666666666671</c:v>
                </c:pt>
                <c:pt idx="26434">
                  <c:v>88.28</c:v>
                </c:pt>
                <c:pt idx="26435">
                  <c:v>88.283333333333289</c:v>
                </c:pt>
                <c:pt idx="26436">
                  <c:v>88.286666666666662</c:v>
                </c:pt>
                <c:pt idx="26437">
                  <c:v>88.29</c:v>
                </c:pt>
                <c:pt idx="26438">
                  <c:v>88.293333333333308</c:v>
                </c:pt>
                <c:pt idx="26439">
                  <c:v>88.296666666666667</c:v>
                </c:pt>
                <c:pt idx="26440">
                  <c:v>88.3</c:v>
                </c:pt>
                <c:pt idx="26441">
                  <c:v>88.3033333333332</c:v>
                </c:pt>
                <c:pt idx="26442">
                  <c:v>88.306666666666672</c:v>
                </c:pt>
                <c:pt idx="26443">
                  <c:v>88.31</c:v>
                </c:pt>
                <c:pt idx="26444">
                  <c:v>88.313333333333318</c:v>
                </c:pt>
                <c:pt idx="26445">
                  <c:v>88.316666666666663</c:v>
                </c:pt>
                <c:pt idx="26446">
                  <c:v>88.32</c:v>
                </c:pt>
                <c:pt idx="26447">
                  <c:v>88.323333333333139</c:v>
                </c:pt>
                <c:pt idx="26448">
                  <c:v>88.326666666666668</c:v>
                </c:pt>
                <c:pt idx="26449">
                  <c:v>88.33</c:v>
                </c:pt>
                <c:pt idx="26450">
                  <c:v>88.333333333333258</c:v>
                </c:pt>
                <c:pt idx="26451">
                  <c:v>88.336666666666673</c:v>
                </c:pt>
                <c:pt idx="26452">
                  <c:v>88.34</c:v>
                </c:pt>
                <c:pt idx="26453">
                  <c:v>88.343333333333248</c:v>
                </c:pt>
                <c:pt idx="26454">
                  <c:v>88.346666666666664</c:v>
                </c:pt>
                <c:pt idx="26455">
                  <c:v>88.35</c:v>
                </c:pt>
                <c:pt idx="26456">
                  <c:v>88.353333333333168</c:v>
                </c:pt>
                <c:pt idx="26457">
                  <c:v>88.356666666666669</c:v>
                </c:pt>
                <c:pt idx="26458">
                  <c:v>88.36</c:v>
                </c:pt>
                <c:pt idx="26459">
                  <c:v>88.363333333333259</c:v>
                </c:pt>
                <c:pt idx="26460">
                  <c:v>88.36666666666666</c:v>
                </c:pt>
                <c:pt idx="26461">
                  <c:v>88.36999999999999</c:v>
                </c:pt>
                <c:pt idx="26462">
                  <c:v>88.373333333333136</c:v>
                </c:pt>
                <c:pt idx="26463">
                  <c:v>88.376666666666651</c:v>
                </c:pt>
                <c:pt idx="26464">
                  <c:v>88.38</c:v>
                </c:pt>
                <c:pt idx="26465">
                  <c:v>88.383333333333184</c:v>
                </c:pt>
                <c:pt idx="26466">
                  <c:v>88.38666666666667</c:v>
                </c:pt>
                <c:pt idx="26467">
                  <c:v>88.39</c:v>
                </c:pt>
                <c:pt idx="26468">
                  <c:v>88.393333333333288</c:v>
                </c:pt>
                <c:pt idx="26469">
                  <c:v>88.396666666666661</c:v>
                </c:pt>
                <c:pt idx="26470">
                  <c:v>88.4</c:v>
                </c:pt>
                <c:pt idx="26471">
                  <c:v>88.403333333333308</c:v>
                </c:pt>
                <c:pt idx="26472">
                  <c:v>88.406666666666666</c:v>
                </c:pt>
                <c:pt idx="26473">
                  <c:v>88.410000000000025</c:v>
                </c:pt>
                <c:pt idx="26474">
                  <c:v>88.413333333333313</c:v>
                </c:pt>
                <c:pt idx="26475">
                  <c:v>88.416666666666785</c:v>
                </c:pt>
                <c:pt idx="26476">
                  <c:v>88.42</c:v>
                </c:pt>
                <c:pt idx="26477">
                  <c:v>88.423333333333318</c:v>
                </c:pt>
                <c:pt idx="26478">
                  <c:v>88.426666666666662</c:v>
                </c:pt>
                <c:pt idx="26479">
                  <c:v>88.43</c:v>
                </c:pt>
                <c:pt idx="26480">
                  <c:v>88.433333333333309</c:v>
                </c:pt>
                <c:pt idx="26481">
                  <c:v>88.436666666666667</c:v>
                </c:pt>
                <c:pt idx="26482">
                  <c:v>88.440000000000026</c:v>
                </c:pt>
                <c:pt idx="26483">
                  <c:v>88.443333333333328</c:v>
                </c:pt>
                <c:pt idx="26484">
                  <c:v>88.4466666666668</c:v>
                </c:pt>
                <c:pt idx="26485">
                  <c:v>88.45</c:v>
                </c:pt>
                <c:pt idx="26486">
                  <c:v>88.453333333333319</c:v>
                </c:pt>
                <c:pt idx="26487">
                  <c:v>88.456666666666663</c:v>
                </c:pt>
                <c:pt idx="26488">
                  <c:v>88.460000000000022</c:v>
                </c:pt>
                <c:pt idx="26489">
                  <c:v>88.463333333333338</c:v>
                </c:pt>
                <c:pt idx="26490">
                  <c:v>88.466666666666697</c:v>
                </c:pt>
                <c:pt idx="26491">
                  <c:v>88.47</c:v>
                </c:pt>
                <c:pt idx="26492">
                  <c:v>88.473333333333258</c:v>
                </c:pt>
                <c:pt idx="26493">
                  <c:v>88.476666666666674</c:v>
                </c:pt>
                <c:pt idx="26494">
                  <c:v>88.48</c:v>
                </c:pt>
                <c:pt idx="26495">
                  <c:v>88.483333333333249</c:v>
                </c:pt>
                <c:pt idx="26496">
                  <c:v>88.486666666666665</c:v>
                </c:pt>
                <c:pt idx="26497">
                  <c:v>88.490000000000023</c:v>
                </c:pt>
                <c:pt idx="26498">
                  <c:v>88.493333333333339</c:v>
                </c:pt>
                <c:pt idx="26499">
                  <c:v>88.496666666666727</c:v>
                </c:pt>
                <c:pt idx="26500">
                  <c:v>88.5</c:v>
                </c:pt>
                <c:pt idx="26501">
                  <c:v>88.503333333333288</c:v>
                </c:pt>
                <c:pt idx="26502">
                  <c:v>88.506666666666661</c:v>
                </c:pt>
                <c:pt idx="26503">
                  <c:v>88.51</c:v>
                </c:pt>
                <c:pt idx="26504">
                  <c:v>88.513333333333279</c:v>
                </c:pt>
                <c:pt idx="26505">
                  <c:v>88.516666666666666</c:v>
                </c:pt>
                <c:pt idx="26506">
                  <c:v>88.52</c:v>
                </c:pt>
                <c:pt idx="26507">
                  <c:v>88.523333333333184</c:v>
                </c:pt>
                <c:pt idx="26508">
                  <c:v>88.526666666666671</c:v>
                </c:pt>
                <c:pt idx="26509">
                  <c:v>88.53</c:v>
                </c:pt>
                <c:pt idx="26510">
                  <c:v>88.533333333333289</c:v>
                </c:pt>
                <c:pt idx="26511">
                  <c:v>88.536666666666662</c:v>
                </c:pt>
                <c:pt idx="26512">
                  <c:v>88.54</c:v>
                </c:pt>
                <c:pt idx="26513">
                  <c:v>88.543333333333308</c:v>
                </c:pt>
                <c:pt idx="26514">
                  <c:v>88.546666666666667</c:v>
                </c:pt>
                <c:pt idx="26515">
                  <c:v>88.55</c:v>
                </c:pt>
                <c:pt idx="26516">
                  <c:v>88.5533333333332</c:v>
                </c:pt>
                <c:pt idx="26517">
                  <c:v>88.556666666666672</c:v>
                </c:pt>
                <c:pt idx="26518">
                  <c:v>88.56</c:v>
                </c:pt>
                <c:pt idx="26519">
                  <c:v>88.563333333333318</c:v>
                </c:pt>
                <c:pt idx="26520">
                  <c:v>88.566666666666663</c:v>
                </c:pt>
                <c:pt idx="26521">
                  <c:v>88.57</c:v>
                </c:pt>
                <c:pt idx="26522">
                  <c:v>88.573333333333139</c:v>
                </c:pt>
                <c:pt idx="26523">
                  <c:v>88.576666666666668</c:v>
                </c:pt>
                <c:pt idx="26524">
                  <c:v>88.58</c:v>
                </c:pt>
                <c:pt idx="26525">
                  <c:v>88.583333333333258</c:v>
                </c:pt>
                <c:pt idx="26526">
                  <c:v>88.586666666666673</c:v>
                </c:pt>
                <c:pt idx="26527">
                  <c:v>88.59</c:v>
                </c:pt>
                <c:pt idx="26528">
                  <c:v>88.593333333333248</c:v>
                </c:pt>
                <c:pt idx="26529">
                  <c:v>88.596666666666664</c:v>
                </c:pt>
                <c:pt idx="26530">
                  <c:v>88.6</c:v>
                </c:pt>
                <c:pt idx="26531">
                  <c:v>88.603333333333168</c:v>
                </c:pt>
                <c:pt idx="26532">
                  <c:v>88.606666666666669</c:v>
                </c:pt>
                <c:pt idx="26533">
                  <c:v>88.61</c:v>
                </c:pt>
                <c:pt idx="26534">
                  <c:v>88.613333333333259</c:v>
                </c:pt>
                <c:pt idx="26535">
                  <c:v>88.61666666666666</c:v>
                </c:pt>
                <c:pt idx="26536">
                  <c:v>88.61999999999999</c:v>
                </c:pt>
                <c:pt idx="26537">
                  <c:v>88.623333333333136</c:v>
                </c:pt>
                <c:pt idx="26538">
                  <c:v>88.626666666666651</c:v>
                </c:pt>
                <c:pt idx="26539">
                  <c:v>88.63</c:v>
                </c:pt>
                <c:pt idx="26540">
                  <c:v>88.633333333333184</c:v>
                </c:pt>
                <c:pt idx="26541">
                  <c:v>88.63666666666667</c:v>
                </c:pt>
                <c:pt idx="26542">
                  <c:v>88.64</c:v>
                </c:pt>
                <c:pt idx="26543">
                  <c:v>88.643333333333288</c:v>
                </c:pt>
                <c:pt idx="26544">
                  <c:v>88.646666666666661</c:v>
                </c:pt>
                <c:pt idx="26545">
                  <c:v>88.649999999999991</c:v>
                </c:pt>
                <c:pt idx="26546">
                  <c:v>88.653333333333137</c:v>
                </c:pt>
                <c:pt idx="26547">
                  <c:v>88.656666666666652</c:v>
                </c:pt>
                <c:pt idx="26548">
                  <c:v>88.66</c:v>
                </c:pt>
                <c:pt idx="26549">
                  <c:v>88.663333333333185</c:v>
                </c:pt>
                <c:pt idx="26550">
                  <c:v>88.666666666666671</c:v>
                </c:pt>
                <c:pt idx="26551">
                  <c:v>88.669999999999987</c:v>
                </c:pt>
                <c:pt idx="26552">
                  <c:v>88.673333333333119</c:v>
                </c:pt>
                <c:pt idx="26553">
                  <c:v>88.676666666666648</c:v>
                </c:pt>
                <c:pt idx="26554">
                  <c:v>88.679999999999978</c:v>
                </c:pt>
                <c:pt idx="26555">
                  <c:v>88.683333333333138</c:v>
                </c:pt>
                <c:pt idx="26556">
                  <c:v>88.686666666666653</c:v>
                </c:pt>
                <c:pt idx="26557">
                  <c:v>88.69</c:v>
                </c:pt>
                <c:pt idx="26558">
                  <c:v>88.693333333333214</c:v>
                </c:pt>
                <c:pt idx="26559">
                  <c:v>88.696666666666673</c:v>
                </c:pt>
                <c:pt idx="26560">
                  <c:v>88.7</c:v>
                </c:pt>
                <c:pt idx="26561">
                  <c:v>88.703333333333319</c:v>
                </c:pt>
                <c:pt idx="26562">
                  <c:v>88.706666666666663</c:v>
                </c:pt>
                <c:pt idx="26563">
                  <c:v>88.710000000000022</c:v>
                </c:pt>
                <c:pt idx="26564">
                  <c:v>88.713333333333338</c:v>
                </c:pt>
                <c:pt idx="26565">
                  <c:v>88.716666666666697</c:v>
                </c:pt>
                <c:pt idx="26566">
                  <c:v>88.72</c:v>
                </c:pt>
                <c:pt idx="26567">
                  <c:v>88.723333333333258</c:v>
                </c:pt>
                <c:pt idx="26568">
                  <c:v>88.726666666666674</c:v>
                </c:pt>
                <c:pt idx="26569">
                  <c:v>88.73</c:v>
                </c:pt>
                <c:pt idx="26570">
                  <c:v>88.733333333333249</c:v>
                </c:pt>
                <c:pt idx="26571">
                  <c:v>88.736666666666665</c:v>
                </c:pt>
                <c:pt idx="26572">
                  <c:v>88.740000000000023</c:v>
                </c:pt>
                <c:pt idx="26573">
                  <c:v>88.743333333333339</c:v>
                </c:pt>
                <c:pt idx="26574">
                  <c:v>88.746666666666727</c:v>
                </c:pt>
                <c:pt idx="26575">
                  <c:v>88.75</c:v>
                </c:pt>
                <c:pt idx="26576">
                  <c:v>88.753333333333288</c:v>
                </c:pt>
                <c:pt idx="26577">
                  <c:v>88.756666666666661</c:v>
                </c:pt>
                <c:pt idx="26578">
                  <c:v>88.76</c:v>
                </c:pt>
                <c:pt idx="26579">
                  <c:v>88.763333333333279</c:v>
                </c:pt>
                <c:pt idx="26580">
                  <c:v>88.766666666666666</c:v>
                </c:pt>
                <c:pt idx="26581">
                  <c:v>88.77</c:v>
                </c:pt>
                <c:pt idx="26582">
                  <c:v>88.773333333333184</c:v>
                </c:pt>
                <c:pt idx="26583">
                  <c:v>88.776666666666671</c:v>
                </c:pt>
                <c:pt idx="26584">
                  <c:v>88.78</c:v>
                </c:pt>
                <c:pt idx="26585">
                  <c:v>88.783333333333289</c:v>
                </c:pt>
                <c:pt idx="26586">
                  <c:v>88.786666666666662</c:v>
                </c:pt>
                <c:pt idx="26587">
                  <c:v>88.79</c:v>
                </c:pt>
                <c:pt idx="26588">
                  <c:v>88.793333333333308</c:v>
                </c:pt>
                <c:pt idx="26589">
                  <c:v>88.796666666666667</c:v>
                </c:pt>
                <c:pt idx="26590">
                  <c:v>88.8</c:v>
                </c:pt>
                <c:pt idx="26591">
                  <c:v>88.8033333333332</c:v>
                </c:pt>
                <c:pt idx="26592">
                  <c:v>88.806666666666672</c:v>
                </c:pt>
                <c:pt idx="26593">
                  <c:v>88.81</c:v>
                </c:pt>
                <c:pt idx="26594">
                  <c:v>88.813333333333318</c:v>
                </c:pt>
                <c:pt idx="26595">
                  <c:v>88.816666666666663</c:v>
                </c:pt>
                <c:pt idx="26596">
                  <c:v>88.82</c:v>
                </c:pt>
                <c:pt idx="26597">
                  <c:v>88.823333333333139</c:v>
                </c:pt>
                <c:pt idx="26598">
                  <c:v>88.826666666666668</c:v>
                </c:pt>
                <c:pt idx="26599">
                  <c:v>88.83</c:v>
                </c:pt>
                <c:pt idx="26600">
                  <c:v>88.833333333333258</c:v>
                </c:pt>
                <c:pt idx="26601">
                  <c:v>88.836666666666673</c:v>
                </c:pt>
                <c:pt idx="26602">
                  <c:v>88.84</c:v>
                </c:pt>
                <c:pt idx="26603">
                  <c:v>88.843333333333248</c:v>
                </c:pt>
                <c:pt idx="26604">
                  <c:v>88.846666666666664</c:v>
                </c:pt>
                <c:pt idx="26605">
                  <c:v>88.85</c:v>
                </c:pt>
                <c:pt idx="26606">
                  <c:v>88.853333333333168</c:v>
                </c:pt>
                <c:pt idx="26607">
                  <c:v>88.856666666666669</c:v>
                </c:pt>
                <c:pt idx="26608">
                  <c:v>88.86</c:v>
                </c:pt>
                <c:pt idx="26609">
                  <c:v>88.863333333333259</c:v>
                </c:pt>
                <c:pt idx="26610">
                  <c:v>88.86666666666666</c:v>
                </c:pt>
                <c:pt idx="26611">
                  <c:v>88.86999999999999</c:v>
                </c:pt>
                <c:pt idx="26612">
                  <c:v>88.873333333333136</c:v>
                </c:pt>
                <c:pt idx="26613">
                  <c:v>88.876666666666651</c:v>
                </c:pt>
                <c:pt idx="26614">
                  <c:v>88.88</c:v>
                </c:pt>
                <c:pt idx="26615">
                  <c:v>88.883333333333184</c:v>
                </c:pt>
                <c:pt idx="26616">
                  <c:v>88.88666666666667</c:v>
                </c:pt>
                <c:pt idx="26617">
                  <c:v>88.89</c:v>
                </c:pt>
                <c:pt idx="26618">
                  <c:v>88.893333333333288</c:v>
                </c:pt>
                <c:pt idx="26619">
                  <c:v>88.896666666666661</c:v>
                </c:pt>
                <c:pt idx="26620">
                  <c:v>88.9</c:v>
                </c:pt>
                <c:pt idx="26621">
                  <c:v>88.903333333333308</c:v>
                </c:pt>
                <c:pt idx="26622">
                  <c:v>88.906666666666666</c:v>
                </c:pt>
                <c:pt idx="26623">
                  <c:v>88.910000000000025</c:v>
                </c:pt>
                <c:pt idx="26624">
                  <c:v>88.913333333333313</c:v>
                </c:pt>
                <c:pt idx="26625">
                  <c:v>88.916666666666785</c:v>
                </c:pt>
                <c:pt idx="26626">
                  <c:v>88.92</c:v>
                </c:pt>
                <c:pt idx="26627">
                  <c:v>88.923333333333318</c:v>
                </c:pt>
                <c:pt idx="26628">
                  <c:v>88.926666666666662</c:v>
                </c:pt>
                <c:pt idx="26629">
                  <c:v>88.93</c:v>
                </c:pt>
                <c:pt idx="26630">
                  <c:v>88.933333333333309</c:v>
                </c:pt>
                <c:pt idx="26631">
                  <c:v>88.936666666666667</c:v>
                </c:pt>
                <c:pt idx="26632">
                  <c:v>88.940000000000026</c:v>
                </c:pt>
                <c:pt idx="26633">
                  <c:v>88.943333333333328</c:v>
                </c:pt>
                <c:pt idx="26634">
                  <c:v>88.9466666666668</c:v>
                </c:pt>
                <c:pt idx="26635">
                  <c:v>88.95</c:v>
                </c:pt>
                <c:pt idx="26636">
                  <c:v>88.953333333333319</c:v>
                </c:pt>
                <c:pt idx="26637">
                  <c:v>88.956666666666663</c:v>
                </c:pt>
                <c:pt idx="26638">
                  <c:v>88.960000000000022</c:v>
                </c:pt>
                <c:pt idx="26639">
                  <c:v>88.963333333333338</c:v>
                </c:pt>
                <c:pt idx="26640">
                  <c:v>88.966666666666697</c:v>
                </c:pt>
                <c:pt idx="26641">
                  <c:v>88.97</c:v>
                </c:pt>
                <c:pt idx="26642">
                  <c:v>88.973333333333258</c:v>
                </c:pt>
                <c:pt idx="26643">
                  <c:v>88.976666666666674</c:v>
                </c:pt>
                <c:pt idx="26644">
                  <c:v>88.98</c:v>
                </c:pt>
                <c:pt idx="26645">
                  <c:v>88.983333333333249</c:v>
                </c:pt>
                <c:pt idx="26646">
                  <c:v>88.986666666666665</c:v>
                </c:pt>
                <c:pt idx="26647">
                  <c:v>88.990000000000023</c:v>
                </c:pt>
                <c:pt idx="26648">
                  <c:v>88.993333333333339</c:v>
                </c:pt>
                <c:pt idx="26649">
                  <c:v>88.996666666666727</c:v>
                </c:pt>
                <c:pt idx="26650">
                  <c:v>89</c:v>
                </c:pt>
                <c:pt idx="26651">
                  <c:v>89.003333333333288</c:v>
                </c:pt>
                <c:pt idx="26652">
                  <c:v>89.006666666666661</c:v>
                </c:pt>
                <c:pt idx="26653">
                  <c:v>89.01</c:v>
                </c:pt>
                <c:pt idx="26654">
                  <c:v>89.013333333333279</c:v>
                </c:pt>
                <c:pt idx="26655">
                  <c:v>89.016666666666666</c:v>
                </c:pt>
                <c:pt idx="26656">
                  <c:v>89.02</c:v>
                </c:pt>
                <c:pt idx="26657">
                  <c:v>89.023333333333184</c:v>
                </c:pt>
                <c:pt idx="26658">
                  <c:v>89.026666666666671</c:v>
                </c:pt>
                <c:pt idx="26659">
                  <c:v>89.03</c:v>
                </c:pt>
                <c:pt idx="26660">
                  <c:v>89.033333333333289</c:v>
                </c:pt>
                <c:pt idx="26661">
                  <c:v>89.036666666666662</c:v>
                </c:pt>
                <c:pt idx="26662">
                  <c:v>89.04</c:v>
                </c:pt>
                <c:pt idx="26663">
                  <c:v>89.043333333333308</c:v>
                </c:pt>
                <c:pt idx="26664">
                  <c:v>89.046666666666667</c:v>
                </c:pt>
                <c:pt idx="26665">
                  <c:v>89.05</c:v>
                </c:pt>
                <c:pt idx="26666">
                  <c:v>89.0533333333332</c:v>
                </c:pt>
                <c:pt idx="26667">
                  <c:v>89.056666666666672</c:v>
                </c:pt>
                <c:pt idx="26668">
                  <c:v>89.06</c:v>
                </c:pt>
                <c:pt idx="26669">
                  <c:v>89.063333333333318</c:v>
                </c:pt>
                <c:pt idx="26670">
                  <c:v>89.066666666666663</c:v>
                </c:pt>
                <c:pt idx="26671">
                  <c:v>89.07</c:v>
                </c:pt>
                <c:pt idx="26672">
                  <c:v>89.073333333333139</c:v>
                </c:pt>
                <c:pt idx="26673">
                  <c:v>89.076666666666668</c:v>
                </c:pt>
                <c:pt idx="26674">
                  <c:v>89.08</c:v>
                </c:pt>
                <c:pt idx="26675">
                  <c:v>89.083333333333258</c:v>
                </c:pt>
                <c:pt idx="26676">
                  <c:v>89.086666666666673</c:v>
                </c:pt>
                <c:pt idx="26677">
                  <c:v>89.09</c:v>
                </c:pt>
                <c:pt idx="26678">
                  <c:v>89.093333333333248</c:v>
                </c:pt>
                <c:pt idx="26679">
                  <c:v>89.096666666666664</c:v>
                </c:pt>
                <c:pt idx="26680">
                  <c:v>89.1</c:v>
                </c:pt>
                <c:pt idx="26681">
                  <c:v>89.103333333333168</c:v>
                </c:pt>
                <c:pt idx="26682">
                  <c:v>89.106666666666669</c:v>
                </c:pt>
                <c:pt idx="26683">
                  <c:v>89.11</c:v>
                </c:pt>
                <c:pt idx="26684">
                  <c:v>89.113333333333259</c:v>
                </c:pt>
                <c:pt idx="26685">
                  <c:v>89.11666666666666</c:v>
                </c:pt>
                <c:pt idx="26686">
                  <c:v>89.11999999999999</c:v>
                </c:pt>
                <c:pt idx="26687">
                  <c:v>89.123333333333136</c:v>
                </c:pt>
                <c:pt idx="26688">
                  <c:v>89.126666666666651</c:v>
                </c:pt>
                <c:pt idx="26689">
                  <c:v>89.13</c:v>
                </c:pt>
                <c:pt idx="26690">
                  <c:v>89.133333333333184</c:v>
                </c:pt>
                <c:pt idx="26691">
                  <c:v>89.13666666666667</c:v>
                </c:pt>
                <c:pt idx="26692">
                  <c:v>89.14</c:v>
                </c:pt>
                <c:pt idx="26693">
                  <c:v>89.143333333333288</c:v>
                </c:pt>
                <c:pt idx="26694">
                  <c:v>89.146666666666661</c:v>
                </c:pt>
                <c:pt idx="26695">
                  <c:v>89.149999999999991</c:v>
                </c:pt>
                <c:pt idx="26696">
                  <c:v>89.153333333333137</c:v>
                </c:pt>
                <c:pt idx="26697">
                  <c:v>89.156666666666652</c:v>
                </c:pt>
                <c:pt idx="26698">
                  <c:v>89.16</c:v>
                </c:pt>
                <c:pt idx="26699">
                  <c:v>89.163333333333185</c:v>
                </c:pt>
                <c:pt idx="26700">
                  <c:v>89.166666666666671</c:v>
                </c:pt>
                <c:pt idx="26701">
                  <c:v>89.169999999999987</c:v>
                </c:pt>
                <c:pt idx="26702">
                  <c:v>89.173333333333119</c:v>
                </c:pt>
                <c:pt idx="26703">
                  <c:v>89.176666666666648</c:v>
                </c:pt>
                <c:pt idx="26704">
                  <c:v>89.179999999999978</c:v>
                </c:pt>
                <c:pt idx="26705">
                  <c:v>89.183333333333138</c:v>
                </c:pt>
                <c:pt idx="26706">
                  <c:v>89.186666666666653</c:v>
                </c:pt>
                <c:pt idx="26707">
                  <c:v>89.19</c:v>
                </c:pt>
                <c:pt idx="26708">
                  <c:v>89.193333333333214</c:v>
                </c:pt>
                <c:pt idx="26709">
                  <c:v>89.196666666666673</c:v>
                </c:pt>
                <c:pt idx="26710">
                  <c:v>89.2</c:v>
                </c:pt>
                <c:pt idx="26711">
                  <c:v>89.203333333333319</c:v>
                </c:pt>
                <c:pt idx="26712">
                  <c:v>89.206666666666663</c:v>
                </c:pt>
                <c:pt idx="26713">
                  <c:v>89.210000000000022</c:v>
                </c:pt>
                <c:pt idx="26714">
                  <c:v>89.213333333333338</c:v>
                </c:pt>
                <c:pt idx="26715">
                  <c:v>89.216666666666697</c:v>
                </c:pt>
                <c:pt idx="26716">
                  <c:v>89.22</c:v>
                </c:pt>
                <c:pt idx="26717">
                  <c:v>89.223333333333258</c:v>
                </c:pt>
                <c:pt idx="26718">
                  <c:v>89.226666666666674</c:v>
                </c:pt>
                <c:pt idx="26719">
                  <c:v>89.23</c:v>
                </c:pt>
                <c:pt idx="26720">
                  <c:v>89.233333333333249</c:v>
                </c:pt>
                <c:pt idx="26721">
                  <c:v>89.236666666666665</c:v>
                </c:pt>
                <c:pt idx="26722">
                  <c:v>89.240000000000023</c:v>
                </c:pt>
                <c:pt idx="26723">
                  <c:v>89.243333333333339</c:v>
                </c:pt>
                <c:pt idx="26724">
                  <c:v>89.246666666666727</c:v>
                </c:pt>
                <c:pt idx="26725">
                  <c:v>89.25</c:v>
                </c:pt>
                <c:pt idx="26726">
                  <c:v>89.253333333333288</c:v>
                </c:pt>
                <c:pt idx="26727">
                  <c:v>89.256666666666661</c:v>
                </c:pt>
                <c:pt idx="26728">
                  <c:v>89.26</c:v>
                </c:pt>
                <c:pt idx="26729">
                  <c:v>89.263333333333279</c:v>
                </c:pt>
                <c:pt idx="26730">
                  <c:v>89.266666666666666</c:v>
                </c:pt>
                <c:pt idx="26731">
                  <c:v>89.27</c:v>
                </c:pt>
                <c:pt idx="26732">
                  <c:v>89.273333333333184</c:v>
                </c:pt>
                <c:pt idx="26733">
                  <c:v>89.276666666666671</c:v>
                </c:pt>
                <c:pt idx="26734">
                  <c:v>89.28</c:v>
                </c:pt>
                <c:pt idx="26735">
                  <c:v>89.283333333333289</c:v>
                </c:pt>
                <c:pt idx="26736">
                  <c:v>89.286666666666662</c:v>
                </c:pt>
                <c:pt idx="26737">
                  <c:v>89.29</c:v>
                </c:pt>
                <c:pt idx="26738">
                  <c:v>89.293333333333308</c:v>
                </c:pt>
                <c:pt idx="26739">
                  <c:v>89.296666666666667</c:v>
                </c:pt>
                <c:pt idx="26740">
                  <c:v>89.3</c:v>
                </c:pt>
                <c:pt idx="26741">
                  <c:v>89.3033333333332</c:v>
                </c:pt>
                <c:pt idx="26742">
                  <c:v>89.306666666666672</c:v>
                </c:pt>
                <c:pt idx="26743">
                  <c:v>89.31</c:v>
                </c:pt>
                <c:pt idx="26744">
                  <c:v>89.313333333333318</c:v>
                </c:pt>
                <c:pt idx="26745">
                  <c:v>89.316666666666663</c:v>
                </c:pt>
                <c:pt idx="26746">
                  <c:v>89.32</c:v>
                </c:pt>
                <c:pt idx="26747">
                  <c:v>89.323333333333139</c:v>
                </c:pt>
                <c:pt idx="26748">
                  <c:v>89.326666666666668</c:v>
                </c:pt>
                <c:pt idx="26749">
                  <c:v>89.33</c:v>
                </c:pt>
                <c:pt idx="26750">
                  <c:v>89.333333333333258</c:v>
                </c:pt>
                <c:pt idx="26751">
                  <c:v>89.336666666666673</c:v>
                </c:pt>
                <c:pt idx="26752">
                  <c:v>89.34</c:v>
                </c:pt>
                <c:pt idx="26753">
                  <c:v>89.343333333333248</c:v>
                </c:pt>
                <c:pt idx="26754">
                  <c:v>89.346666666666664</c:v>
                </c:pt>
                <c:pt idx="26755">
                  <c:v>89.35</c:v>
                </c:pt>
                <c:pt idx="26756">
                  <c:v>89.353333333333168</c:v>
                </c:pt>
                <c:pt idx="26757">
                  <c:v>89.356666666666669</c:v>
                </c:pt>
                <c:pt idx="26758">
                  <c:v>89.36</c:v>
                </c:pt>
                <c:pt idx="26759">
                  <c:v>89.363333333333259</c:v>
                </c:pt>
                <c:pt idx="26760">
                  <c:v>89.36666666666666</c:v>
                </c:pt>
                <c:pt idx="26761">
                  <c:v>89.36999999999999</c:v>
                </c:pt>
                <c:pt idx="26762">
                  <c:v>89.373333333333136</c:v>
                </c:pt>
                <c:pt idx="26763">
                  <c:v>89.376666666666651</c:v>
                </c:pt>
                <c:pt idx="26764">
                  <c:v>89.38</c:v>
                </c:pt>
                <c:pt idx="26765">
                  <c:v>89.383333333333184</c:v>
                </c:pt>
                <c:pt idx="26766">
                  <c:v>89.38666666666667</c:v>
                </c:pt>
                <c:pt idx="26767">
                  <c:v>89.39</c:v>
                </c:pt>
                <c:pt idx="26768">
                  <c:v>89.393333333333288</c:v>
                </c:pt>
                <c:pt idx="26769">
                  <c:v>89.396666666666661</c:v>
                </c:pt>
                <c:pt idx="26770">
                  <c:v>89.4</c:v>
                </c:pt>
                <c:pt idx="26771">
                  <c:v>89.403333333333308</c:v>
                </c:pt>
                <c:pt idx="26772">
                  <c:v>89.406666666666666</c:v>
                </c:pt>
                <c:pt idx="26773">
                  <c:v>89.410000000000025</c:v>
                </c:pt>
                <c:pt idx="26774">
                  <c:v>89.413333333333313</c:v>
                </c:pt>
                <c:pt idx="26775">
                  <c:v>89.416666666666785</c:v>
                </c:pt>
                <c:pt idx="26776">
                  <c:v>89.42</c:v>
                </c:pt>
                <c:pt idx="26777">
                  <c:v>89.423333333333318</c:v>
                </c:pt>
                <c:pt idx="26778">
                  <c:v>89.426666666666662</c:v>
                </c:pt>
                <c:pt idx="26779">
                  <c:v>89.43</c:v>
                </c:pt>
                <c:pt idx="26780">
                  <c:v>89.433333333333309</c:v>
                </c:pt>
                <c:pt idx="26781">
                  <c:v>89.436666666666667</c:v>
                </c:pt>
                <c:pt idx="26782">
                  <c:v>89.440000000000026</c:v>
                </c:pt>
                <c:pt idx="26783">
                  <c:v>89.443333333333328</c:v>
                </c:pt>
                <c:pt idx="26784">
                  <c:v>89.4466666666668</c:v>
                </c:pt>
                <c:pt idx="26785">
                  <c:v>89.45</c:v>
                </c:pt>
                <c:pt idx="26786">
                  <c:v>89.453333333333319</c:v>
                </c:pt>
                <c:pt idx="26787">
                  <c:v>89.456666666666663</c:v>
                </c:pt>
                <c:pt idx="26788">
                  <c:v>89.460000000000022</c:v>
                </c:pt>
                <c:pt idx="26789">
                  <c:v>89.463333333333338</c:v>
                </c:pt>
                <c:pt idx="26790">
                  <c:v>89.466666666666697</c:v>
                </c:pt>
                <c:pt idx="26791">
                  <c:v>89.47</c:v>
                </c:pt>
                <c:pt idx="26792">
                  <c:v>89.473333333333258</c:v>
                </c:pt>
                <c:pt idx="26793">
                  <c:v>89.476666666666674</c:v>
                </c:pt>
                <c:pt idx="26794">
                  <c:v>89.48</c:v>
                </c:pt>
                <c:pt idx="26795">
                  <c:v>89.483333333333249</c:v>
                </c:pt>
                <c:pt idx="26796">
                  <c:v>89.486666666666665</c:v>
                </c:pt>
                <c:pt idx="26797">
                  <c:v>89.490000000000023</c:v>
                </c:pt>
                <c:pt idx="26798">
                  <c:v>89.493333333333339</c:v>
                </c:pt>
                <c:pt idx="26799">
                  <c:v>89.496666666666727</c:v>
                </c:pt>
                <c:pt idx="26800">
                  <c:v>89.5</c:v>
                </c:pt>
                <c:pt idx="26801">
                  <c:v>89.503333333333288</c:v>
                </c:pt>
                <c:pt idx="26802">
                  <c:v>89.506666666666661</c:v>
                </c:pt>
                <c:pt idx="26803">
                  <c:v>89.51</c:v>
                </c:pt>
                <c:pt idx="26804">
                  <c:v>89.513333333333279</c:v>
                </c:pt>
                <c:pt idx="26805">
                  <c:v>89.516666666666666</c:v>
                </c:pt>
                <c:pt idx="26806">
                  <c:v>89.52</c:v>
                </c:pt>
                <c:pt idx="26807">
                  <c:v>89.523333333333184</c:v>
                </c:pt>
                <c:pt idx="26808">
                  <c:v>89.526666666666671</c:v>
                </c:pt>
                <c:pt idx="26809">
                  <c:v>89.53</c:v>
                </c:pt>
                <c:pt idx="26810">
                  <c:v>89.533333333333289</c:v>
                </c:pt>
                <c:pt idx="26811">
                  <c:v>89.536666666666662</c:v>
                </c:pt>
                <c:pt idx="26812">
                  <c:v>89.54</c:v>
                </c:pt>
                <c:pt idx="26813">
                  <c:v>89.543333333333308</c:v>
                </c:pt>
                <c:pt idx="26814">
                  <c:v>89.546666666666667</c:v>
                </c:pt>
                <c:pt idx="26815">
                  <c:v>89.55</c:v>
                </c:pt>
                <c:pt idx="26816">
                  <c:v>89.5533333333332</c:v>
                </c:pt>
                <c:pt idx="26817">
                  <c:v>89.556666666666672</c:v>
                </c:pt>
                <c:pt idx="26818">
                  <c:v>89.56</c:v>
                </c:pt>
                <c:pt idx="26819">
                  <c:v>89.563333333333318</c:v>
                </c:pt>
                <c:pt idx="26820">
                  <c:v>89.566666666666663</c:v>
                </c:pt>
                <c:pt idx="26821">
                  <c:v>89.57</c:v>
                </c:pt>
                <c:pt idx="26822">
                  <c:v>89.573333333333139</c:v>
                </c:pt>
                <c:pt idx="26823">
                  <c:v>89.576666666666668</c:v>
                </c:pt>
                <c:pt idx="26824">
                  <c:v>89.58</c:v>
                </c:pt>
                <c:pt idx="26825">
                  <c:v>89.583333333333258</c:v>
                </c:pt>
                <c:pt idx="26826">
                  <c:v>89.586666666666673</c:v>
                </c:pt>
                <c:pt idx="26827">
                  <c:v>89.59</c:v>
                </c:pt>
                <c:pt idx="26828">
                  <c:v>89.593333333333248</c:v>
                </c:pt>
                <c:pt idx="26829">
                  <c:v>89.596666666666664</c:v>
                </c:pt>
                <c:pt idx="26830">
                  <c:v>89.6</c:v>
                </c:pt>
                <c:pt idx="26831">
                  <c:v>89.603333333333168</c:v>
                </c:pt>
                <c:pt idx="26832">
                  <c:v>89.606666666666669</c:v>
                </c:pt>
                <c:pt idx="26833">
                  <c:v>89.61</c:v>
                </c:pt>
                <c:pt idx="26834">
                  <c:v>89.613333333333259</c:v>
                </c:pt>
                <c:pt idx="26835">
                  <c:v>89.61666666666666</c:v>
                </c:pt>
                <c:pt idx="26836">
                  <c:v>89.61999999999999</c:v>
                </c:pt>
                <c:pt idx="26837">
                  <c:v>89.623333333333136</c:v>
                </c:pt>
                <c:pt idx="26838">
                  <c:v>89.626666666666651</c:v>
                </c:pt>
                <c:pt idx="26839">
                  <c:v>89.63</c:v>
                </c:pt>
                <c:pt idx="26840">
                  <c:v>89.633333333333184</c:v>
                </c:pt>
                <c:pt idx="26841">
                  <c:v>89.63666666666667</c:v>
                </c:pt>
                <c:pt idx="26842">
                  <c:v>89.64</c:v>
                </c:pt>
                <c:pt idx="26843">
                  <c:v>89.643333333333288</c:v>
                </c:pt>
                <c:pt idx="26844">
                  <c:v>89.646666666666661</c:v>
                </c:pt>
                <c:pt idx="26845">
                  <c:v>89.649999999999991</c:v>
                </c:pt>
                <c:pt idx="26846">
                  <c:v>89.653333333333137</c:v>
                </c:pt>
                <c:pt idx="26847">
                  <c:v>89.656666666666652</c:v>
                </c:pt>
                <c:pt idx="26848">
                  <c:v>89.66</c:v>
                </c:pt>
                <c:pt idx="26849">
                  <c:v>89.663333333333185</c:v>
                </c:pt>
                <c:pt idx="26850">
                  <c:v>89.666666666666671</c:v>
                </c:pt>
                <c:pt idx="26851">
                  <c:v>89.669999999999987</c:v>
                </c:pt>
                <c:pt idx="26852">
                  <c:v>89.673333333333119</c:v>
                </c:pt>
                <c:pt idx="26853">
                  <c:v>89.676666666666648</c:v>
                </c:pt>
                <c:pt idx="26854">
                  <c:v>89.679999999999978</c:v>
                </c:pt>
                <c:pt idx="26855">
                  <c:v>89.683333333333138</c:v>
                </c:pt>
                <c:pt idx="26856">
                  <c:v>89.686666666666653</c:v>
                </c:pt>
                <c:pt idx="26857">
                  <c:v>89.69</c:v>
                </c:pt>
                <c:pt idx="26858">
                  <c:v>89.693333333333214</c:v>
                </c:pt>
                <c:pt idx="26859">
                  <c:v>89.696666666666673</c:v>
                </c:pt>
                <c:pt idx="26860">
                  <c:v>89.7</c:v>
                </c:pt>
                <c:pt idx="26861">
                  <c:v>89.703333333333319</c:v>
                </c:pt>
                <c:pt idx="26862">
                  <c:v>89.706666666666663</c:v>
                </c:pt>
                <c:pt idx="26863">
                  <c:v>89.710000000000022</c:v>
                </c:pt>
                <c:pt idx="26864">
                  <c:v>89.713333333333338</c:v>
                </c:pt>
                <c:pt idx="26865">
                  <c:v>89.716666666666697</c:v>
                </c:pt>
                <c:pt idx="26866">
                  <c:v>89.72</c:v>
                </c:pt>
                <c:pt idx="26867">
                  <c:v>89.723333333333258</c:v>
                </c:pt>
                <c:pt idx="26868">
                  <c:v>89.726666666666674</c:v>
                </c:pt>
                <c:pt idx="26869">
                  <c:v>89.73</c:v>
                </c:pt>
                <c:pt idx="26870">
                  <c:v>89.733333333333249</c:v>
                </c:pt>
                <c:pt idx="26871">
                  <c:v>89.736666666666665</c:v>
                </c:pt>
                <c:pt idx="26872">
                  <c:v>89.740000000000023</c:v>
                </c:pt>
                <c:pt idx="26873">
                  <c:v>89.743333333333339</c:v>
                </c:pt>
                <c:pt idx="26874">
                  <c:v>89.746666666666727</c:v>
                </c:pt>
                <c:pt idx="26875">
                  <c:v>89.75</c:v>
                </c:pt>
                <c:pt idx="26876">
                  <c:v>89.753333333333288</c:v>
                </c:pt>
                <c:pt idx="26877">
                  <c:v>89.756666666666661</c:v>
                </c:pt>
                <c:pt idx="26878">
                  <c:v>89.76</c:v>
                </c:pt>
                <c:pt idx="26879">
                  <c:v>89.763333333333279</c:v>
                </c:pt>
                <c:pt idx="26880">
                  <c:v>89.766666666666666</c:v>
                </c:pt>
                <c:pt idx="26881">
                  <c:v>89.77</c:v>
                </c:pt>
                <c:pt idx="26882">
                  <c:v>89.773333333333184</c:v>
                </c:pt>
                <c:pt idx="26883">
                  <c:v>89.776666666666671</c:v>
                </c:pt>
                <c:pt idx="26884">
                  <c:v>89.78</c:v>
                </c:pt>
                <c:pt idx="26885">
                  <c:v>89.783333333333289</c:v>
                </c:pt>
                <c:pt idx="26886">
                  <c:v>89.786666666666662</c:v>
                </c:pt>
                <c:pt idx="26887">
                  <c:v>89.79</c:v>
                </c:pt>
                <c:pt idx="26888">
                  <c:v>89.793333333333308</c:v>
                </c:pt>
                <c:pt idx="26889">
                  <c:v>89.796666666666667</c:v>
                </c:pt>
                <c:pt idx="26890">
                  <c:v>89.8</c:v>
                </c:pt>
                <c:pt idx="26891">
                  <c:v>89.8033333333332</c:v>
                </c:pt>
                <c:pt idx="26892">
                  <c:v>89.806666666666672</c:v>
                </c:pt>
                <c:pt idx="26893">
                  <c:v>89.81</c:v>
                </c:pt>
                <c:pt idx="26894">
                  <c:v>89.813333333333318</c:v>
                </c:pt>
                <c:pt idx="26895">
                  <c:v>89.816666666666663</c:v>
                </c:pt>
                <c:pt idx="26896">
                  <c:v>89.82</c:v>
                </c:pt>
                <c:pt idx="26897">
                  <c:v>89.823333333333139</c:v>
                </c:pt>
                <c:pt idx="26898">
                  <c:v>89.826666666666668</c:v>
                </c:pt>
                <c:pt idx="26899">
                  <c:v>89.83</c:v>
                </c:pt>
                <c:pt idx="26900">
                  <c:v>89.833333333333258</c:v>
                </c:pt>
                <c:pt idx="26901">
                  <c:v>89.836666666666673</c:v>
                </c:pt>
                <c:pt idx="26902">
                  <c:v>89.84</c:v>
                </c:pt>
                <c:pt idx="26903">
                  <c:v>89.843333333333248</c:v>
                </c:pt>
                <c:pt idx="26904">
                  <c:v>89.846666666666664</c:v>
                </c:pt>
                <c:pt idx="26905">
                  <c:v>89.85</c:v>
                </c:pt>
                <c:pt idx="26906">
                  <c:v>89.853333333333168</c:v>
                </c:pt>
                <c:pt idx="26907">
                  <c:v>89.856666666666669</c:v>
                </c:pt>
                <c:pt idx="26908">
                  <c:v>89.86</c:v>
                </c:pt>
                <c:pt idx="26909">
                  <c:v>89.863333333333259</c:v>
                </c:pt>
                <c:pt idx="26910">
                  <c:v>89.86666666666666</c:v>
                </c:pt>
                <c:pt idx="26911">
                  <c:v>89.86999999999999</c:v>
                </c:pt>
                <c:pt idx="26912">
                  <c:v>89.873333333333136</c:v>
                </c:pt>
                <c:pt idx="26913">
                  <c:v>89.876666666666651</c:v>
                </c:pt>
                <c:pt idx="26914">
                  <c:v>89.88</c:v>
                </c:pt>
                <c:pt idx="26915">
                  <c:v>89.883333333333184</c:v>
                </c:pt>
                <c:pt idx="26916">
                  <c:v>89.88666666666667</c:v>
                </c:pt>
                <c:pt idx="26917">
                  <c:v>89.89</c:v>
                </c:pt>
                <c:pt idx="26918">
                  <c:v>89.893333333333288</c:v>
                </c:pt>
                <c:pt idx="26919">
                  <c:v>89.896666666666661</c:v>
                </c:pt>
                <c:pt idx="26920">
                  <c:v>89.9</c:v>
                </c:pt>
                <c:pt idx="26921">
                  <c:v>89.903333333333308</c:v>
                </c:pt>
                <c:pt idx="26922">
                  <c:v>89.906666666666666</c:v>
                </c:pt>
                <c:pt idx="26923">
                  <c:v>89.910000000000025</c:v>
                </c:pt>
                <c:pt idx="26924">
                  <c:v>89.913333333333313</c:v>
                </c:pt>
                <c:pt idx="26925">
                  <c:v>89.916666666666785</c:v>
                </c:pt>
                <c:pt idx="26926">
                  <c:v>89.92</c:v>
                </c:pt>
                <c:pt idx="26927">
                  <c:v>89.923333333333318</c:v>
                </c:pt>
                <c:pt idx="26928">
                  <c:v>89.926666666666662</c:v>
                </c:pt>
                <c:pt idx="26929">
                  <c:v>89.93</c:v>
                </c:pt>
                <c:pt idx="26930">
                  <c:v>89.933333333333309</c:v>
                </c:pt>
                <c:pt idx="26931">
                  <c:v>89.936666666666667</c:v>
                </c:pt>
                <c:pt idx="26932">
                  <c:v>89.940000000000026</c:v>
                </c:pt>
                <c:pt idx="26933">
                  <c:v>89.943333333333328</c:v>
                </c:pt>
                <c:pt idx="26934">
                  <c:v>89.9466666666668</c:v>
                </c:pt>
                <c:pt idx="26935">
                  <c:v>89.95</c:v>
                </c:pt>
                <c:pt idx="26936">
                  <c:v>89.953333333333319</c:v>
                </c:pt>
                <c:pt idx="26937">
                  <c:v>89.956666666666663</c:v>
                </c:pt>
                <c:pt idx="26938">
                  <c:v>89.960000000000022</c:v>
                </c:pt>
                <c:pt idx="26939">
                  <c:v>89.963333333333338</c:v>
                </c:pt>
                <c:pt idx="26940">
                  <c:v>89.966666666666697</c:v>
                </c:pt>
                <c:pt idx="26941">
                  <c:v>89.97</c:v>
                </c:pt>
                <c:pt idx="26942">
                  <c:v>89.973333333333258</c:v>
                </c:pt>
                <c:pt idx="26943">
                  <c:v>89.976666666666674</c:v>
                </c:pt>
                <c:pt idx="26944">
                  <c:v>89.98</c:v>
                </c:pt>
                <c:pt idx="26945">
                  <c:v>89.983333333333249</c:v>
                </c:pt>
                <c:pt idx="26946">
                  <c:v>89.986666666666665</c:v>
                </c:pt>
                <c:pt idx="26947">
                  <c:v>89.990000000000023</c:v>
                </c:pt>
                <c:pt idx="26948">
                  <c:v>89.993333333333339</c:v>
                </c:pt>
                <c:pt idx="26949">
                  <c:v>89.996666666666727</c:v>
                </c:pt>
                <c:pt idx="26950">
                  <c:v>90</c:v>
                </c:pt>
                <c:pt idx="26951">
                  <c:v>90.003333333333288</c:v>
                </c:pt>
                <c:pt idx="26952">
                  <c:v>90.006666666666661</c:v>
                </c:pt>
                <c:pt idx="26953">
                  <c:v>90.01</c:v>
                </c:pt>
                <c:pt idx="26954">
                  <c:v>90.013333333333279</c:v>
                </c:pt>
                <c:pt idx="26955">
                  <c:v>90.016666666666666</c:v>
                </c:pt>
                <c:pt idx="26956">
                  <c:v>90.02</c:v>
                </c:pt>
                <c:pt idx="26957">
                  <c:v>90.023333333333184</c:v>
                </c:pt>
                <c:pt idx="26958">
                  <c:v>90.026666666666671</c:v>
                </c:pt>
                <c:pt idx="26959">
                  <c:v>90.03</c:v>
                </c:pt>
                <c:pt idx="26960">
                  <c:v>90.033333333333289</c:v>
                </c:pt>
                <c:pt idx="26961">
                  <c:v>90.036666666666662</c:v>
                </c:pt>
                <c:pt idx="26962">
                  <c:v>90.04</c:v>
                </c:pt>
                <c:pt idx="26963">
                  <c:v>90.043333333333308</c:v>
                </c:pt>
                <c:pt idx="26964">
                  <c:v>90.046666666666667</c:v>
                </c:pt>
                <c:pt idx="26965">
                  <c:v>90.05</c:v>
                </c:pt>
                <c:pt idx="26966">
                  <c:v>90.0533333333332</c:v>
                </c:pt>
                <c:pt idx="26967">
                  <c:v>90.056666666666672</c:v>
                </c:pt>
                <c:pt idx="26968">
                  <c:v>90.06</c:v>
                </c:pt>
                <c:pt idx="26969">
                  <c:v>90.063333333333318</c:v>
                </c:pt>
                <c:pt idx="26970">
                  <c:v>90.066666666666663</c:v>
                </c:pt>
                <c:pt idx="26971">
                  <c:v>90.07</c:v>
                </c:pt>
                <c:pt idx="26972">
                  <c:v>90.073333333333139</c:v>
                </c:pt>
                <c:pt idx="26973">
                  <c:v>90.076666666666668</c:v>
                </c:pt>
                <c:pt idx="26974">
                  <c:v>90.08</c:v>
                </c:pt>
                <c:pt idx="26975">
                  <c:v>90.083333333333258</c:v>
                </c:pt>
                <c:pt idx="26976">
                  <c:v>90.086666666666673</c:v>
                </c:pt>
                <c:pt idx="26977">
                  <c:v>90.09</c:v>
                </c:pt>
                <c:pt idx="26978">
                  <c:v>90.093333333333248</c:v>
                </c:pt>
                <c:pt idx="26979">
                  <c:v>90.096666666666664</c:v>
                </c:pt>
                <c:pt idx="26980">
                  <c:v>90.1</c:v>
                </c:pt>
                <c:pt idx="26981">
                  <c:v>90.103333333333168</c:v>
                </c:pt>
                <c:pt idx="26982">
                  <c:v>90.106666666666669</c:v>
                </c:pt>
                <c:pt idx="26983">
                  <c:v>90.11</c:v>
                </c:pt>
                <c:pt idx="26984">
                  <c:v>90.113333333333259</c:v>
                </c:pt>
                <c:pt idx="26985">
                  <c:v>90.11666666666666</c:v>
                </c:pt>
                <c:pt idx="26986">
                  <c:v>90.11999999999999</c:v>
                </c:pt>
                <c:pt idx="26987">
                  <c:v>90.123333333333136</c:v>
                </c:pt>
                <c:pt idx="26988">
                  <c:v>90.126666666666651</c:v>
                </c:pt>
                <c:pt idx="26989">
                  <c:v>90.13</c:v>
                </c:pt>
                <c:pt idx="26990">
                  <c:v>90.133333333333184</c:v>
                </c:pt>
                <c:pt idx="26991">
                  <c:v>90.13666666666667</c:v>
                </c:pt>
                <c:pt idx="26992">
                  <c:v>90.14</c:v>
                </c:pt>
                <c:pt idx="26993">
                  <c:v>90.143333333333288</c:v>
                </c:pt>
                <c:pt idx="26994">
                  <c:v>90.146666666666661</c:v>
                </c:pt>
                <c:pt idx="26995">
                  <c:v>90.149999999999991</c:v>
                </c:pt>
                <c:pt idx="26996">
                  <c:v>90.153333333333137</c:v>
                </c:pt>
                <c:pt idx="26997">
                  <c:v>90.156666666666652</c:v>
                </c:pt>
                <c:pt idx="26998">
                  <c:v>90.16</c:v>
                </c:pt>
                <c:pt idx="26999">
                  <c:v>90.163333333333185</c:v>
                </c:pt>
                <c:pt idx="27000">
                  <c:v>90.166666666666671</c:v>
                </c:pt>
                <c:pt idx="27001">
                  <c:v>90.169999999999987</c:v>
                </c:pt>
                <c:pt idx="27002">
                  <c:v>90.173333333333119</c:v>
                </c:pt>
                <c:pt idx="27003">
                  <c:v>90.176666666666648</c:v>
                </c:pt>
                <c:pt idx="27004">
                  <c:v>90.179999999999978</c:v>
                </c:pt>
                <c:pt idx="27005">
                  <c:v>90.183333333333138</c:v>
                </c:pt>
                <c:pt idx="27006">
                  <c:v>90.186666666666653</c:v>
                </c:pt>
                <c:pt idx="27007">
                  <c:v>90.19</c:v>
                </c:pt>
                <c:pt idx="27008">
                  <c:v>90.193333333333214</c:v>
                </c:pt>
                <c:pt idx="27009">
                  <c:v>90.196666666666673</c:v>
                </c:pt>
                <c:pt idx="27010">
                  <c:v>90.2</c:v>
                </c:pt>
                <c:pt idx="27011">
                  <c:v>90.203333333333319</c:v>
                </c:pt>
                <c:pt idx="27012">
                  <c:v>90.206666666666663</c:v>
                </c:pt>
                <c:pt idx="27013">
                  <c:v>90.210000000000022</c:v>
                </c:pt>
                <c:pt idx="27014">
                  <c:v>90.213333333333338</c:v>
                </c:pt>
                <c:pt idx="27015">
                  <c:v>90.216666666666697</c:v>
                </c:pt>
                <c:pt idx="27016">
                  <c:v>90.22</c:v>
                </c:pt>
                <c:pt idx="27017">
                  <c:v>90.223333333333258</c:v>
                </c:pt>
                <c:pt idx="27018">
                  <c:v>90.226666666666674</c:v>
                </c:pt>
                <c:pt idx="27019">
                  <c:v>90.23</c:v>
                </c:pt>
                <c:pt idx="27020">
                  <c:v>90.233333333333249</c:v>
                </c:pt>
                <c:pt idx="27021">
                  <c:v>90.236666666666665</c:v>
                </c:pt>
                <c:pt idx="27022">
                  <c:v>90.240000000000023</c:v>
                </c:pt>
                <c:pt idx="27023">
                  <c:v>90.243333333333339</c:v>
                </c:pt>
                <c:pt idx="27024">
                  <c:v>90.246666666666727</c:v>
                </c:pt>
                <c:pt idx="27025">
                  <c:v>90.25</c:v>
                </c:pt>
                <c:pt idx="27026">
                  <c:v>90.253333333333288</c:v>
                </c:pt>
                <c:pt idx="27027">
                  <c:v>90.256666666666661</c:v>
                </c:pt>
                <c:pt idx="27028">
                  <c:v>90.26</c:v>
                </c:pt>
                <c:pt idx="27029">
                  <c:v>90.263333333333279</c:v>
                </c:pt>
                <c:pt idx="27030">
                  <c:v>90.266666666666666</c:v>
                </c:pt>
                <c:pt idx="27031">
                  <c:v>90.27</c:v>
                </c:pt>
                <c:pt idx="27032">
                  <c:v>90.273333333333184</c:v>
                </c:pt>
                <c:pt idx="27033">
                  <c:v>90.276666666666671</c:v>
                </c:pt>
                <c:pt idx="27034">
                  <c:v>90.28</c:v>
                </c:pt>
                <c:pt idx="27035">
                  <c:v>90.283333333333289</c:v>
                </c:pt>
                <c:pt idx="27036">
                  <c:v>90.286666666666662</c:v>
                </c:pt>
                <c:pt idx="27037">
                  <c:v>90.29</c:v>
                </c:pt>
                <c:pt idx="27038">
                  <c:v>90.293333333333308</c:v>
                </c:pt>
                <c:pt idx="27039">
                  <c:v>90.296666666666667</c:v>
                </c:pt>
                <c:pt idx="27040">
                  <c:v>90.3</c:v>
                </c:pt>
                <c:pt idx="27041">
                  <c:v>90.3033333333332</c:v>
                </c:pt>
                <c:pt idx="27042">
                  <c:v>90.306666666666672</c:v>
                </c:pt>
                <c:pt idx="27043">
                  <c:v>90.31</c:v>
                </c:pt>
                <c:pt idx="27044">
                  <c:v>90.313333333333318</c:v>
                </c:pt>
                <c:pt idx="27045">
                  <c:v>90.316666666666663</c:v>
                </c:pt>
                <c:pt idx="27046">
                  <c:v>90.32</c:v>
                </c:pt>
                <c:pt idx="27047">
                  <c:v>90.323333333333139</c:v>
                </c:pt>
                <c:pt idx="27048">
                  <c:v>90.326666666666668</c:v>
                </c:pt>
                <c:pt idx="27049">
                  <c:v>90.33</c:v>
                </c:pt>
                <c:pt idx="27050">
                  <c:v>90.333333333333258</c:v>
                </c:pt>
                <c:pt idx="27051">
                  <c:v>90.336666666666673</c:v>
                </c:pt>
                <c:pt idx="27052">
                  <c:v>90.34</c:v>
                </c:pt>
                <c:pt idx="27053">
                  <c:v>90.343333333333248</c:v>
                </c:pt>
                <c:pt idx="27054">
                  <c:v>90.346666666666664</c:v>
                </c:pt>
                <c:pt idx="27055">
                  <c:v>90.35</c:v>
                </c:pt>
                <c:pt idx="27056">
                  <c:v>90.353333333333168</c:v>
                </c:pt>
                <c:pt idx="27057">
                  <c:v>90.356666666666669</c:v>
                </c:pt>
                <c:pt idx="27058">
                  <c:v>90.36</c:v>
                </c:pt>
                <c:pt idx="27059">
                  <c:v>90.363333333333259</c:v>
                </c:pt>
                <c:pt idx="27060">
                  <c:v>90.36666666666666</c:v>
                </c:pt>
                <c:pt idx="27061">
                  <c:v>90.36999999999999</c:v>
                </c:pt>
                <c:pt idx="27062">
                  <c:v>90.373333333333136</c:v>
                </c:pt>
                <c:pt idx="27063">
                  <c:v>90.376666666666651</c:v>
                </c:pt>
                <c:pt idx="27064">
                  <c:v>90.38</c:v>
                </c:pt>
                <c:pt idx="27065">
                  <c:v>90.383333333333184</c:v>
                </c:pt>
                <c:pt idx="27066">
                  <c:v>90.38666666666667</c:v>
                </c:pt>
                <c:pt idx="27067">
                  <c:v>90.39</c:v>
                </c:pt>
                <c:pt idx="27068">
                  <c:v>90.393333333333288</c:v>
                </c:pt>
                <c:pt idx="27069">
                  <c:v>90.396666666666661</c:v>
                </c:pt>
                <c:pt idx="27070">
                  <c:v>90.4</c:v>
                </c:pt>
                <c:pt idx="27071">
                  <c:v>90.403333333333308</c:v>
                </c:pt>
                <c:pt idx="27072">
                  <c:v>90.406666666666666</c:v>
                </c:pt>
                <c:pt idx="27073">
                  <c:v>90.410000000000025</c:v>
                </c:pt>
                <c:pt idx="27074">
                  <c:v>90.413333333333313</c:v>
                </c:pt>
                <c:pt idx="27075">
                  <c:v>90.416666666666785</c:v>
                </c:pt>
                <c:pt idx="27076">
                  <c:v>90.42</c:v>
                </c:pt>
                <c:pt idx="27077">
                  <c:v>90.423333333333318</c:v>
                </c:pt>
                <c:pt idx="27078">
                  <c:v>90.426666666666662</c:v>
                </c:pt>
                <c:pt idx="27079">
                  <c:v>90.43</c:v>
                </c:pt>
                <c:pt idx="27080">
                  <c:v>90.433333333333309</c:v>
                </c:pt>
                <c:pt idx="27081">
                  <c:v>90.436666666666667</c:v>
                </c:pt>
                <c:pt idx="27082">
                  <c:v>90.440000000000026</c:v>
                </c:pt>
                <c:pt idx="27083">
                  <c:v>90.443333333333328</c:v>
                </c:pt>
                <c:pt idx="27084">
                  <c:v>90.4466666666668</c:v>
                </c:pt>
                <c:pt idx="27085">
                  <c:v>90.45</c:v>
                </c:pt>
                <c:pt idx="27086">
                  <c:v>90.453333333333319</c:v>
                </c:pt>
                <c:pt idx="27087">
                  <c:v>90.456666666666663</c:v>
                </c:pt>
                <c:pt idx="27088">
                  <c:v>90.460000000000022</c:v>
                </c:pt>
                <c:pt idx="27089">
                  <c:v>90.463333333333338</c:v>
                </c:pt>
                <c:pt idx="27090">
                  <c:v>90.466666666666697</c:v>
                </c:pt>
                <c:pt idx="27091">
                  <c:v>90.47</c:v>
                </c:pt>
                <c:pt idx="27092">
                  <c:v>90.473333333333258</c:v>
                </c:pt>
                <c:pt idx="27093">
                  <c:v>90.476666666666674</c:v>
                </c:pt>
                <c:pt idx="27094">
                  <c:v>90.48</c:v>
                </c:pt>
                <c:pt idx="27095">
                  <c:v>90.483333333333249</c:v>
                </c:pt>
                <c:pt idx="27096">
                  <c:v>90.486666666666665</c:v>
                </c:pt>
                <c:pt idx="27097">
                  <c:v>90.490000000000023</c:v>
                </c:pt>
                <c:pt idx="27098">
                  <c:v>90.493333333333339</c:v>
                </c:pt>
                <c:pt idx="27099">
                  <c:v>90.496666666666727</c:v>
                </c:pt>
                <c:pt idx="27100">
                  <c:v>90.5</c:v>
                </c:pt>
                <c:pt idx="27101">
                  <c:v>90.503333333333288</c:v>
                </c:pt>
                <c:pt idx="27102">
                  <c:v>90.506666666666661</c:v>
                </c:pt>
                <c:pt idx="27103">
                  <c:v>90.51</c:v>
                </c:pt>
                <c:pt idx="27104">
                  <c:v>90.513333333333279</c:v>
                </c:pt>
                <c:pt idx="27105">
                  <c:v>90.516666666666666</c:v>
                </c:pt>
                <c:pt idx="27106">
                  <c:v>90.52</c:v>
                </c:pt>
                <c:pt idx="27107">
                  <c:v>90.523333333333184</c:v>
                </c:pt>
                <c:pt idx="27108">
                  <c:v>90.526666666666671</c:v>
                </c:pt>
                <c:pt idx="27109">
                  <c:v>90.53</c:v>
                </c:pt>
                <c:pt idx="27110">
                  <c:v>90.533333333333289</c:v>
                </c:pt>
                <c:pt idx="27111">
                  <c:v>90.536666666666662</c:v>
                </c:pt>
                <c:pt idx="27112">
                  <c:v>90.54</c:v>
                </c:pt>
                <c:pt idx="27113">
                  <c:v>90.543333333333308</c:v>
                </c:pt>
                <c:pt idx="27114">
                  <c:v>90.546666666666667</c:v>
                </c:pt>
                <c:pt idx="27115">
                  <c:v>90.55</c:v>
                </c:pt>
                <c:pt idx="27116">
                  <c:v>90.5533333333332</c:v>
                </c:pt>
                <c:pt idx="27117">
                  <c:v>90.556666666666672</c:v>
                </c:pt>
                <c:pt idx="27118">
                  <c:v>90.56</c:v>
                </c:pt>
                <c:pt idx="27119">
                  <c:v>90.563333333333318</c:v>
                </c:pt>
                <c:pt idx="27120">
                  <c:v>90.566666666666663</c:v>
                </c:pt>
                <c:pt idx="27121">
                  <c:v>90.57</c:v>
                </c:pt>
                <c:pt idx="27122">
                  <c:v>90.573333333333139</c:v>
                </c:pt>
                <c:pt idx="27123">
                  <c:v>90.576666666666668</c:v>
                </c:pt>
                <c:pt idx="27124">
                  <c:v>90.58</c:v>
                </c:pt>
                <c:pt idx="27125">
                  <c:v>90.583333333333258</c:v>
                </c:pt>
                <c:pt idx="27126">
                  <c:v>90.586666666666673</c:v>
                </c:pt>
                <c:pt idx="27127">
                  <c:v>90.59</c:v>
                </c:pt>
                <c:pt idx="27128">
                  <c:v>90.593333333333248</c:v>
                </c:pt>
                <c:pt idx="27129">
                  <c:v>90.596666666666664</c:v>
                </c:pt>
                <c:pt idx="27130">
                  <c:v>90.6</c:v>
                </c:pt>
                <c:pt idx="27131">
                  <c:v>90.603333333333168</c:v>
                </c:pt>
                <c:pt idx="27132">
                  <c:v>90.606666666666669</c:v>
                </c:pt>
                <c:pt idx="27133">
                  <c:v>90.61</c:v>
                </c:pt>
                <c:pt idx="27134">
                  <c:v>90.613333333333259</c:v>
                </c:pt>
                <c:pt idx="27135">
                  <c:v>90.61666666666666</c:v>
                </c:pt>
                <c:pt idx="27136">
                  <c:v>90.61999999999999</c:v>
                </c:pt>
                <c:pt idx="27137">
                  <c:v>90.623333333333136</c:v>
                </c:pt>
                <c:pt idx="27138">
                  <c:v>90.626666666666651</c:v>
                </c:pt>
                <c:pt idx="27139">
                  <c:v>90.63</c:v>
                </c:pt>
                <c:pt idx="27140">
                  <c:v>90.633333333333184</c:v>
                </c:pt>
                <c:pt idx="27141">
                  <c:v>90.63666666666667</c:v>
                </c:pt>
                <c:pt idx="27142">
                  <c:v>90.64</c:v>
                </c:pt>
                <c:pt idx="27143">
                  <c:v>90.643333333333288</c:v>
                </c:pt>
                <c:pt idx="27144">
                  <c:v>90.646666666666661</c:v>
                </c:pt>
                <c:pt idx="27145">
                  <c:v>90.649999999999991</c:v>
                </c:pt>
                <c:pt idx="27146">
                  <c:v>90.653333333333137</c:v>
                </c:pt>
                <c:pt idx="27147">
                  <c:v>90.656666666666652</c:v>
                </c:pt>
                <c:pt idx="27148">
                  <c:v>90.66</c:v>
                </c:pt>
                <c:pt idx="27149">
                  <c:v>90.663333333333185</c:v>
                </c:pt>
                <c:pt idx="27150">
                  <c:v>90.666666666666671</c:v>
                </c:pt>
                <c:pt idx="27151">
                  <c:v>90.669999999999987</c:v>
                </c:pt>
                <c:pt idx="27152">
                  <c:v>90.673333333333119</c:v>
                </c:pt>
                <c:pt idx="27153">
                  <c:v>90.676666666666648</c:v>
                </c:pt>
                <c:pt idx="27154">
                  <c:v>90.679999999999978</c:v>
                </c:pt>
                <c:pt idx="27155">
                  <c:v>90.683333333333138</c:v>
                </c:pt>
                <c:pt idx="27156">
                  <c:v>90.686666666666653</c:v>
                </c:pt>
                <c:pt idx="27157">
                  <c:v>90.69</c:v>
                </c:pt>
                <c:pt idx="27158">
                  <c:v>90.693333333333214</c:v>
                </c:pt>
                <c:pt idx="27159">
                  <c:v>90.696666666666673</c:v>
                </c:pt>
                <c:pt idx="27160">
                  <c:v>90.7</c:v>
                </c:pt>
                <c:pt idx="27161">
                  <c:v>90.703333333333319</c:v>
                </c:pt>
                <c:pt idx="27162">
                  <c:v>90.706666666666663</c:v>
                </c:pt>
                <c:pt idx="27163">
                  <c:v>90.710000000000022</c:v>
                </c:pt>
                <c:pt idx="27164">
                  <c:v>90.713333333333338</c:v>
                </c:pt>
                <c:pt idx="27165">
                  <c:v>90.716666666666697</c:v>
                </c:pt>
                <c:pt idx="27166">
                  <c:v>90.72</c:v>
                </c:pt>
                <c:pt idx="27167">
                  <c:v>90.723333333333258</c:v>
                </c:pt>
                <c:pt idx="27168">
                  <c:v>90.726666666666674</c:v>
                </c:pt>
                <c:pt idx="27169">
                  <c:v>90.73</c:v>
                </c:pt>
                <c:pt idx="27170">
                  <c:v>90.733333333333249</c:v>
                </c:pt>
                <c:pt idx="27171">
                  <c:v>90.736666666666665</c:v>
                </c:pt>
                <c:pt idx="27172">
                  <c:v>90.740000000000023</c:v>
                </c:pt>
                <c:pt idx="27173">
                  <c:v>90.743333333333339</c:v>
                </c:pt>
                <c:pt idx="27174">
                  <c:v>90.746666666666727</c:v>
                </c:pt>
                <c:pt idx="27175">
                  <c:v>90.75</c:v>
                </c:pt>
                <c:pt idx="27176">
                  <c:v>90.753333333333288</c:v>
                </c:pt>
                <c:pt idx="27177">
                  <c:v>90.756666666666661</c:v>
                </c:pt>
                <c:pt idx="27178">
                  <c:v>90.76</c:v>
                </c:pt>
                <c:pt idx="27179">
                  <c:v>90.763333333333279</c:v>
                </c:pt>
                <c:pt idx="27180">
                  <c:v>90.766666666666666</c:v>
                </c:pt>
                <c:pt idx="27181">
                  <c:v>90.77</c:v>
                </c:pt>
                <c:pt idx="27182">
                  <c:v>90.773333333333184</c:v>
                </c:pt>
                <c:pt idx="27183">
                  <c:v>90.776666666666671</c:v>
                </c:pt>
                <c:pt idx="27184">
                  <c:v>90.78</c:v>
                </c:pt>
                <c:pt idx="27185">
                  <c:v>90.783333333333289</c:v>
                </c:pt>
                <c:pt idx="27186">
                  <c:v>90.786666666666662</c:v>
                </c:pt>
                <c:pt idx="27187">
                  <c:v>90.79</c:v>
                </c:pt>
                <c:pt idx="27188">
                  <c:v>90.793333333333308</c:v>
                </c:pt>
                <c:pt idx="27189">
                  <c:v>90.796666666666667</c:v>
                </c:pt>
                <c:pt idx="27190">
                  <c:v>90.8</c:v>
                </c:pt>
                <c:pt idx="27191">
                  <c:v>90.8033333333332</c:v>
                </c:pt>
                <c:pt idx="27192">
                  <c:v>90.806666666666672</c:v>
                </c:pt>
                <c:pt idx="27193">
                  <c:v>90.81</c:v>
                </c:pt>
                <c:pt idx="27194">
                  <c:v>90.813333333333318</c:v>
                </c:pt>
                <c:pt idx="27195">
                  <c:v>90.816666666666663</c:v>
                </c:pt>
                <c:pt idx="27196">
                  <c:v>90.82</c:v>
                </c:pt>
                <c:pt idx="27197">
                  <c:v>90.823333333333139</c:v>
                </c:pt>
                <c:pt idx="27198">
                  <c:v>90.826666666666668</c:v>
                </c:pt>
                <c:pt idx="27199">
                  <c:v>90.83</c:v>
                </c:pt>
                <c:pt idx="27200">
                  <c:v>90.833333333333258</c:v>
                </c:pt>
                <c:pt idx="27201">
                  <c:v>90.836666666666673</c:v>
                </c:pt>
                <c:pt idx="27202">
                  <c:v>90.84</c:v>
                </c:pt>
                <c:pt idx="27203">
                  <c:v>90.843333333333248</c:v>
                </c:pt>
                <c:pt idx="27204">
                  <c:v>90.846666666666664</c:v>
                </c:pt>
                <c:pt idx="27205">
                  <c:v>90.85</c:v>
                </c:pt>
                <c:pt idx="27206">
                  <c:v>90.853333333333168</c:v>
                </c:pt>
                <c:pt idx="27207">
                  <c:v>90.856666666666669</c:v>
                </c:pt>
                <c:pt idx="27208">
                  <c:v>90.86</c:v>
                </c:pt>
                <c:pt idx="27209">
                  <c:v>90.863333333333259</c:v>
                </c:pt>
                <c:pt idx="27210">
                  <c:v>90.86666666666666</c:v>
                </c:pt>
                <c:pt idx="27211">
                  <c:v>90.86999999999999</c:v>
                </c:pt>
                <c:pt idx="27212">
                  <c:v>90.873333333333136</c:v>
                </c:pt>
                <c:pt idx="27213">
                  <c:v>90.876666666666651</c:v>
                </c:pt>
                <c:pt idx="27214">
                  <c:v>90.88</c:v>
                </c:pt>
                <c:pt idx="27215">
                  <c:v>90.883333333333184</c:v>
                </c:pt>
                <c:pt idx="27216">
                  <c:v>90.88666666666667</c:v>
                </c:pt>
                <c:pt idx="27217">
                  <c:v>90.89</c:v>
                </c:pt>
                <c:pt idx="27218">
                  <c:v>90.893333333333288</c:v>
                </c:pt>
                <c:pt idx="27219">
                  <c:v>90.896666666666661</c:v>
                </c:pt>
                <c:pt idx="27220">
                  <c:v>90.9</c:v>
                </c:pt>
                <c:pt idx="27221">
                  <c:v>90.903333333333308</c:v>
                </c:pt>
                <c:pt idx="27222">
                  <c:v>90.906666666666666</c:v>
                </c:pt>
                <c:pt idx="27223">
                  <c:v>90.910000000000025</c:v>
                </c:pt>
                <c:pt idx="27224">
                  <c:v>90.913333333333313</c:v>
                </c:pt>
                <c:pt idx="27225">
                  <c:v>90.916666666666785</c:v>
                </c:pt>
                <c:pt idx="27226">
                  <c:v>90.92</c:v>
                </c:pt>
                <c:pt idx="27227">
                  <c:v>90.923333333333318</c:v>
                </c:pt>
                <c:pt idx="27228">
                  <c:v>90.926666666666662</c:v>
                </c:pt>
                <c:pt idx="27229">
                  <c:v>90.93</c:v>
                </c:pt>
                <c:pt idx="27230">
                  <c:v>90.933333333333309</c:v>
                </c:pt>
                <c:pt idx="27231">
                  <c:v>90.936666666666667</c:v>
                </c:pt>
                <c:pt idx="27232">
                  <c:v>90.940000000000026</c:v>
                </c:pt>
                <c:pt idx="27233">
                  <c:v>90.943333333333328</c:v>
                </c:pt>
                <c:pt idx="27234">
                  <c:v>90.9466666666668</c:v>
                </c:pt>
                <c:pt idx="27235">
                  <c:v>90.95</c:v>
                </c:pt>
                <c:pt idx="27236">
                  <c:v>90.953333333333319</c:v>
                </c:pt>
                <c:pt idx="27237">
                  <c:v>90.956666666666663</c:v>
                </c:pt>
                <c:pt idx="27238">
                  <c:v>90.960000000000022</c:v>
                </c:pt>
                <c:pt idx="27239">
                  <c:v>90.963333333333338</c:v>
                </c:pt>
                <c:pt idx="27240">
                  <c:v>90.966666666666697</c:v>
                </c:pt>
                <c:pt idx="27241">
                  <c:v>90.97</c:v>
                </c:pt>
                <c:pt idx="27242">
                  <c:v>90.973333333333258</c:v>
                </c:pt>
                <c:pt idx="27243">
                  <c:v>90.976666666666674</c:v>
                </c:pt>
                <c:pt idx="27244">
                  <c:v>90.98</c:v>
                </c:pt>
                <c:pt idx="27245">
                  <c:v>90.983333333333249</c:v>
                </c:pt>
                <c:pt idx="27246">
                  <c:v>90.986666666666665</c:v>
                </c:pt>
                <c:pt idx="27247">
                  <c:v>90.990000000000023</c:v>
                </c:pt>
                <c:pt idx="27248">
                  <c:v>90.993333333333339</c:v>
                </c:pt>
                <c:pt idx="27249">
                  <c:v>90.996666666666727</c:v>
                </c:pt>
                <c:pt idx="27250">
                  <c:v>91</c:v>
                </c:pt>
                <c:pt idx="27251">
                  <c:v>91.003333333333288</c:v>
                </c:pt>
                <c:pt idx="27252">
                  <c:v>91.006666666666661</c:v>
                </c:pt>
                <c:pt idx="27253">
                  <c:v>91.01</c:v>
                </c:pt>
                <c:pt idx="27254">
                  <c:v>91.013333333333279</c:v>
                </c:pt>
                <c:pt idx="27255">
                  <c:v>91.016666666666666</c:v>
                </c:pt>
                <c:pt idx="27256">
                  <c:v>91.02</c:v>
                </c:pt>
                <c:pt idx="27257">
                  <c:v>91.023333333333184</c:v>
                </c:pt>
                <c:pt idx="27258">
                  <c:v>91.026666666666671</c:v>
                </c:pt>
                <c:pt idx="27259">
                  <c:v>91.03</c:v>
                </c:pt>
                <c:pt idx="27260">
                  <c:v>91.033333333333289</c:v>
                </c:pt>
                <c:pt idx="27261">
                  <c:v>91.036666666666662</c:v>
                </c:pt>
                <c:pt idx="27262">
                  <c:v>91.04</c:v>
                </c:pt>
                <c:pt idx="27263">
                  <c:v>91.043333333333308</c:v>
                </c:pt>
                <c:pt idx="27264">
                  <c:v>91.046666666666667</c:v>
                </c:pt>
                <c:pt idx="27265">
                  <c:v>91.05</c:v>
                </c:pt>
                <c:pt idx="27266">
                  <c:v>91.0533333333332</c:v>
                </c:pt>
                <c:pt idx="27267">
                  <c:v>91.056666666666672</c:v>
                </c:pt>
                <c:pt idx="27268">
                  <c:v>91.06</c:v>
                </c:pt>
                <c:pt idx="27269">
                  <c:v>91.063333333333318</c:v>
                </c:pt>
                <c:pt idx="27270">
                  <c:v>91.066666666666663</c:v>
                </c:pt>
                <c:pt idx="27271">
                  <c:v>91.07</c:v>
                </c:pt>
                <c:pt idx="27272">
                  <c:v>91.073333333333139</c:v>
                </c:pt>
                <c:pt idx="27273">
                  <c:v>91.076666666666668</c:v>
                </c:pt>
                <c:pt idx="27274">
                  <c:v>91.08</c:v>
                </c:pt>
                <c:pt idx="27275">
                  <c:v>91.083333333333258</c:v>
                </c:pt>
                <c:pt idx="27276">
                  <c:v>91.086666666666673</c:v>
                </c:pt>
                <c:pt idx="27277">
                  <c:v>91.09</c:v>
                </c:pt>
                <c:pt idx="27278">
                  <c:v>91.093333333333248</c:v>
                </c:pt>
                <c:pt idx="27279">
                  <c:v>91.096666666666664</c:v>
                </c:pt>
                <c:pt idx="27280">
                  <c:v>91.1</c:v>
                </c:pt>
                <c:pt idx="27281">
                  <c:v>91.103333333333168</c:v>
                </c:pt>
                <c:pt idx="27282">
                  <c:v>91.106666666666669</c:v>
                </c:pt>
                <c:pt idx="27283">
                  <c:v>91.11</c:v>
                </c:pt>
                <c:pt idx="27284">
                  <c:v>91.113333333333259</c:v>
                </c:pt>
                <c:pt idx="27285">
                  <c:v>91.11666666666666</c:v>
                </c:pt>
                <c:pt idx="27286">
                  <c:v>91.11999999999999</c:v>
                </c:pt>
                <c:pt idx="27287">
                  <c:v>91.123333333333136</c:v>
                </c:pt>
                <c:pt idx="27288">
                  <c:v>91.126666666666651</c:v>
                </c:pt>
                <c:pt idx="27289">
                  <c:v>91.13</c:v>
                </c:pt>
                <c:pt idx="27290">
                  <c:v>91.133333333333184</c:v>
                </c:pt>
                <c:pt idx="27291">
                  <c:v>91.13666666666667</c:v>
                </c:pt>
                <c:pt idx="27292">
                  <c:v>91.14</c:v>
                </c:pt>
                <c:pt idx="27293">
                  <c:v>91.143333333333288</c:v>
                </c:pt>
                <c:pt idx="27294">
                  <c:v>91.146666666666661</c:v>
                </c:pt>
                <c:pt idx="27295">
                  <c:v>91.149999999999991</c:v>
                </c:pt>
                <c:pt idx="27296">
                  <c:v>91.153333333333137</c:v>
                </c:pt>
                <c:pt idx="27297">
                  <c:v>91.156666666666652</c:v>
                </c:pt>
                <c:pt idx="27298">
                  <c:v>91.16</c:v>
                </c:pt>
                <c:pt idx="27299">
                  <c:v>91.163333333333185</c:v>
                </c:pt>
                <c:pt idx="27300">
                  <c:v>91.166666666666671</c:v>
                </c:pt>
                <c:pt idx="27301">
                  <c:v>91.169999999999987</c:v>
                </c:pt>
                <c:pt idx="27302">
                  <c:v>91.173333333333119</c:v>
                </c:pt>
                <c:pt idx="27303">
                  <c:v>91.176666666666648</c:v>
                </c:pt>
                <c:pt idx="27304">
                  <c:v>91.179999999999978</c:v>
                </c:pt>
                <c:pt idx="27305">
                  <c:v>91.183333333333138</c:v>
                </c:pt>
                <c:pt idx="27306">
                  <c:v>91.186666666666653</c:v>
                </c:pt>
                <c:pt idx="27307">
                  <c:v>91.19</c:v>
                </c:pt>
                <c:pt idx="27308">
                  <c:v>91.193333333333214</c:v>
                </c:pt>
                <c:pt idx="27309">
                  <c:v>91.196666666666673</c:v>
                </c:pt>
                <c:pt idx="27310">
                  <c:v>91.2</c:v>
                </c:pt>
                <c:pt idx="27311">
                  <c:v>91.203333333333319</c:v>
                </c:pt>
                <c:pt idx="27312">
                  <c:v>91.206666666666663</c:v>
                </c:pt>
                <c:pt idx="27313">
                  <c:v>91.210000000000022</c:v>
                </c:pt>
                <c:pt idx="27314">
                  <c:v>91.213333333333338</c:v>
                </c:pt>
                <c:pt idx="27315">
                  <c:v>91.216666666666697</c:v>
                </c:pt>
                <c:pt idx="27316">
                  <c:v>91.22</c:v>
                </c:pt>
                <c:pt idx="27317">
                  <c:v>91.223333333333258</c:v>
                </c:pt>
                <c:pt idx="27318">
                  <c:v>91.226666666666674</c:v>
                </c:pt>
                <c:pt idx="27319">
                  <c:v>91.23</c:v>
                </c:pt>
                <c:pt idx="27320">
                  <c:v>91.233333333333249</c:v>
                </c:pt>
                <c:pt idx="27321">
                  <c:v>91.236666666666665</c:v>
                </c:pt>
                <c:pt idx="27322">
                  <c:v>91.240000000000023</c:v>
                </c:pt>
                <c:pt idx="27323">
                  <c:v>91.243333333333339</c:v>
                </c:pt>
                <c:pt idx="27324">
                  <c:v>91.246666666666727</c:v>
                </c:pt>
                <c:pt idx="27325">
                  <c:v>91.25</c:v>
                </c:pt>
                <c:pt idx="27326">
                  <c:v>91.253333333333288</c:v>
                </c:pt>
                <c:pt idx="27327">
                  <c:v>91.256666666666661</c:v>
                </c:pt>
                <c:pt idx="27328">
                  <c:v>91.26</c:v>
                </c:pt>
                <c:pt idx="27329">
                  <c:v>91.263333333333279</c:v>
                </c:pt>
                <c:pt idx="27330">
                  <c:v>91.266666666666666</c:v>
                </c:pt>
                <c:pt idx="27331">
                  <c:v>91.27</c:v>
                </c:pt>
                <c:pt idx="27332">
                  <c:v>91.273333333333184</c:v>
                </c:pt>
                <c:pt idx="27333">
                  <c:v>91.276666666666671</c:v>
                </c:pt>
                <c:pt idx="27334">
                  <c:v>91.28</c:v>
                </c:pt>
                <c:pt idx="27335">
                  <c:v>91.283333333333289</c:v>
                </c:pt>
                <c:pt idx="27336">
                  <c:v>91.286666666666662</c:v>
                </c:pt>
                <c:pt idx="27337">
                  <c:v>91.29</c:v>
                </c:pt>
                <c:pt idx="27338">
                  <c:v>91.293333333333308</c:v>
                </c:pt>
                <c:pt idx="27339">
                  <c:v>91.296666666666667</c:v>
                </c:pt>
                <c:pt idx="27340">
                  <c:v>91.3</c:v>
                </c:pt>
                <c:pt idx="27341">
                  <c:v>91.3033333333332</c:v>
                </c:pt>
                <c:pt idx="27342">
                  <c:v>91.306666666666672</c:v>
                </c:pt>
                <c:pt idx="27343">
                  <c:v>91.31</c:v>
                </c:pt>
                <c:pt idx="27344">
                  <c:v>91.313333333333318</c:v>
                </c:pt>
                <c:pt idx="27345">
                  <c:v>91.316666666666663</c:v>
                </c:pt>
                <c:pt idx="27346">
                  <c:v>91.32</c:v>
                </c:pt>
                <c:pt idx="27347">
                  <c:v>91.323333333333139</c:v>
                </c:pt>
                <c:pt idx="27348">
                  <c:v>91.326666666666668</c:v>
                </c:pt>
                <c:pt idx="27349">
                  <c:v>91.33</c:v>
                </c:pt>
                <c:pt idx="27350">
                  <c:v>91.333333333333258</c:v>
                </c:pt>
                <c:pt idx="27351">
                  <c:v>91.336666666666673</c:v>
                </c:pt>
                <c:pt idx="27352">
                  <c:v>91.34</c:v>
                </c:pt>
                <c:pt idx="27353">
                  <c:v>91.343333333333248</c:v>
                </c:pt>
                <c:pt idx="27354">
                  <c:v>91.346666666666664</c:v>
                </c:pt>
                <c:pt idx="27355">
                  <c:v>91.35</c:v>
                </c:pt>
                <c:pt idx="27356">
                  <c:v>91.353333333333168</c:v>
                </c:pt>
                <c:pt idx="27357">
                  <c:v>91.356666666666669</c:v>
                </c:pt>
                <c:pt idx="27358">
                  <c:v>91.36</c:v>
                </c:pt>
                <c:pt idx="27359">
                  <c:v>91.363333333333259</c:v>
                </c:pt>
                <c:pt idx="27360">
                  <c:v>91.36666666666666</c:v>
                </c:pt>
                <c:pt idx="27361">
                  <c:v>91.36999999999999</c:v>
                </c:pt>
                <c:pt idx="27362">
                  <c:v>91.373333333333136</c:v>
                </c:pt>
                <c:pt idx="27363">
                  <c:v>91.376666666666651</c:v>
                </c:pt>
                <c:pt idx="27364">
                  <c:v>91.38</c:v>
                </c:pt>
                <c:pt idx="27365">
                  <c:v>91.383333333333184</c:v>
                </c:pt>
                <c:pt idx="27366">
                  <c:v>91.38666666666667</c:v>
                </c:pt>
                <c:pt idx="27367">
                  <c:v>91.39</c:v>
                </c:pt>
                <c:pt idx="27368">
                  <c:v>91.393333333333288</c:v>
                </c:pt>
                <c:pt idx="27369">
                  <c:v>91.396666666666661</c:v>
                </c:pt>
                <c:pt idx="27370">
                  <c:v>91.4</c:v>
                </c:pt>
                <c:pt idx="27371">
                  <c:v>91.403333333333308</c:v>
                </c:pt>
                <c:pt idx="27372">
                  <c:v>91.406666666666666</c:v>
                </c:pt>
                <c:pt idx="27373">
                  <c:v>91.410000000000025</c:v>
                </c:pt>
                <c:pt idx="27374">
                  <c:v>91.413333333333313</c:v>
                </c:pt>
                <c:pt idx="27375">
                  <c:v>91.416666666666785</c:v>
                </c:pt>
                <c:pt idx="27376">
                  <c:v>91.42</c:v>
                </c:pt>
                <c:pt idx="27377">
                  <c:v>91.423333333333318</c:v>
                </c:pt>
                <c:pt idx="27378">
                  <c:v>91.426666666666662</c:v>
                </c:pt>
                <c:pt idx="27379">
                  <c:v>91.43</c:v>
                </c:pt>
                <c:pt idx="27380">
                  <c:v>91.433333333333309</c:v>
                </c:pt>
                <c:pt idx="27381">
                  <c:v>91.436666666666667</c:v>
                </c:pt>
                <c:pt idx="27382">
                  <c:v>91.440000000000026</c:v>
                </c:pt>
                <c:pt idx="27383">
                  <c:v>91.443333333333328</c:v>
                </c:pt>
                <c:pt idx="27384">
                  <c:v>91.4466666666668</c:v>
                </c:pt>
                <c:pt idx="27385">
                  <c:v>91.45</c:v>
                </c:pt>
                <c:pt idx="27386">
                  <c:v>91.453333333333319</c:v>
                </c:pt>
                <c:pt idx="27387">
                  <c:v>91.456666666666663</c:v>
                </c:pt>
                <c:pt idx="27388">
                  <c:v>91.460000000000022</c:v>
                </c:pt>
                <c:pt idx="27389">
                  <c:v>91.463333333333338</c:v>
                </c:pt>
                <c:pt idx="27390">
                  <c:v>91.466666666666697</c:v>
                </c:pt>
                <c:pt idx="27391">
                  <c:v>91.47</c:v>
                </c:pt>
                <c:pt idx="27392">
                  <c:v>91.473333333333258</c:v>
                </c:pt>
                <c:pt idx="27393">
                  <c:v>91.476666666666674</c:v>
                </c:pt>
                <c:pt idx="27394">
                  <c:v>91.48</c:v>
                </c:pt>
                <c:pt idx="27395">
                  <c:v>91.483333333333249</c:v>
                </c:pt>
                <c:pt idx="27396">
                  <c:v>91.486666666666665</c:v>
                </c:pt>
                <c:pt idx="27397">
                  <c:v>91.490000000000023</c:v>
                </c:pt>
                <c:pt idx="27398">
                  <c:v>91.493333333333339</c:v>
                </c:pt>
                <c:pt idx="27399">
                  <c:v>91.496666666666727</c:v>
                </c:pt>
                <c:pt idx="27400">
                  <c:v>91.5</c:v>
                </c:pt>
                <c:pt idx="27401">
                  <c:v>91.503333333333288</c:v>
                </c:pt>
                <c:pt idx="27402">
                  <c:v>91.506666666666661</c:v>
                </c:pt>
                <c:pt idx="27403">
                  <c:v>91.51</c:v>
                </c:pt>
                <c:pt idx="27404">
                  <c:v>91.513333333333279</c:v>
                </c:pt>
                <c:pt idx="27405">
                  <c:v>91.516666666666666</c:v>
                </c:pt>
                <c:pt idx="27406">
                  <c:v>91.52</c:v>
                </c:pt>
                <c:pt idx="27407">
                  <c:v>91.523333333333184</c:v>
                </c:pt>
                <c:pt idx="27408">
                  <c:v>91.526666666666671</c:v>
                </c:pt>
                <c:pt idx="27409">
                  <c:v>91.53</c:v>
                </c:pt>
                <c:pt idx="27410">
                  <c:v>91.533333333333289</c:v>
                </c:pt>
                <c:pt idx="27411">
                  <c:v>91.536666666666662</c:v>
                </c:pt>
                <c:pt idx="27412">
                  <c:v>91.54</c:v>
                </c:pt>
                <c:pt idx="27413">
                  <c:v>91.543333333333308</c:v>
                </c:pt>
                <c:pt idx="27414">
                  <c:v>91.546666666666667</c:v>
                </c:pt>
                <c:pt idx="27415">
                  <c:v>91.55</c:v>
                </c:pt>
                <c:pt idx="27416">
                  <c:v>91.5533333333332</c:v>
                </c:pt>
                <c:pt idx="27417">
                  <c:v>91.556666666666672</c:v>
                </c:pt>
                <c:pt idx="27418">
                  <c:v>91.56</c:v>
                </c:pt>
                <c:pt idx="27419">
                  <c:v>91.563333333333318</c:v>
                </c:pt>
                <c:pt idx="27420">
                  <c:v>91.566666666666663</c:v>
                </c:pt>
                <c:pt idx="27421">
                  <c:v>91.57</c:v>
                </c:pt>
                <c:pt idx="27422">
                  <c:v>91.573333333333139</c:v>
                </c:pt>
                <c:pt idx="27423">
                  <c:v>91.576666666666668</c:v>
                </c:pt>
                <c:pt idx="27424">
                  <c:v>91.58</c:v>
                </c:pt>
                <c:pt idx="27425">
                  <c:v>91.583333333333258</c:v>
                </c:pt>
                <c:pt idx="27426">
                  <c:v>91.586666666666673</c:v>
                </c:pt>
                <c:pt idx="27427">
                  <c:v>91.59</c:v>
                </c:pt>
                <c:pt idx="27428">
                  <c:v>91.593333333333248</c:v>
                </c:pt>
                <c:pt idx="27429">
                  <c:v>91.596666666666664</c:v>
                </c:pt>
                <c:pt idx="27430">
                  <c:v>91.6</c:v>
                </c:pt>
                <c:pt idx="27431">
                  <c:v>91.603333333333168</c:v>
                </c:pt>
                <c:pt idx="27432">
                  <c:v>91.606666666666669</c:v>
                </c:pt>
                <c:pt idx="27433">
                  <c:v>91.61</c:v>
                </c:pt>
                <c:pt idx="27434">
                  <c:v>91.613333333333259</c:v>
                </c:pt>
                <c:pt idx="27435">
                  <c:v>91.61666666666666</c:v>
                </c:pt>
                <c:pt idx="27436">
                  <c:v>91.61999999999999</c:v>
                </c:pt>
                <c:pt idx="27437">
                  <c:v>91.623333333333136</c:v>
                </c:pt>
                <c:pt idx="27438">
                  <c:v>91.626666666666651</c:v>
                </c:pt>
                <c:pt idx="27439">
                  <c:v>91.63</c:v>
                </c:pt>
                <c:pt idx="27440">
                  <c:v>91.633333333333184</c:v>
                </c:pt>
                <c:pt idx="27441">
                  <c:v>91.63666666666667</c:v>
                </c:pt>
                <c:pt idx="27442">
                  <c:v>91.64</c:v>
                </c:pt>
                <c:pt idx="27443">
                  <c:v>91.643333333333288</c:v>
                </c:pt>
                <c:pt idx="27444">
                  <c:v>91.646666666666661</c:v>
                </c:pt>
                <c:pt idx="27445">
                  <c:v>91.649999999999991</c:v>
                </c:pt>
                <c:pt idx="27446">
                  <c:v>91.653333333333137</c:v>
                </c:pt>
                <c:pt idx="27447">
                  <c:v>91.656666666666652</c:v>
                </c:pt>
                <c:pt idx="27448">
                  <c:v>91.66</c:v>
                </c:pt>
                <c:pt idx="27449">
                  <c:v>91.663333333333185</c:v>
                </c:pt>
                <c:pt idx="27450">
                  <c:v>91.666666666666671</c:v>
                </c:pt>
                <c:pt idx="27451">
                  <c:v>91.669999999999987</c:v>
                </c:pt>
                <c:pt idx="27452">
                  <c:v>91.673333333333119</c:v>
                </c:pt>
                <c:pt idx="27453">
                  <c:v>91.676666666666648</c:v>
                </c:pt>
                <c:pt idx="27454">
                  <c:v>91.679999999999978</c:v>
                </c:pt>
                <c:pt idx="27455">
                  <c:v>91.683333333333138</c:v>
                </c:pt>
                <c:pt idx="27456">
                  <c:v>91.686666666666653</c:v>
                </c:pt>
                <c:pt idx="27457">
                  <c:v>91.69</c:v>
                </c:pt>
                <c:pt idx="27458">
                  <c:v>91.693333333333214</c:v>
                </c:pt>
                <c:pt idx="27459">
                  <c:v>91.696666666666673</c:v>
                </c:pt>
                <c:pt idx="27460">
                  <c:v>91.7</c:v>
                </c:pt>
                <c:pt idx="27461">
                  <c:v>91.703333333333319</c:v>
                </c:pt>
                <c:pt idx="27462">
                  <c:v>91.706666666666663</c:v>
                </c:pt>
                <c:pt idx="27463">
                  <c:v>91.710000000000022</c:v>
                </c:pt>
                <c:pt idx="27464">
                  <c:v>91.713333333333338</c:v>
                </c:pt>
                <c:pt idx="27465">
                  <c:v>91.716666666666697</c:v>
                </c:pt>
                <c:pt idx="27466">
                  <c:v>91.72</c:v>
                </c:pt>
                <c:pt idx="27467">
                  <c:v>91.723333333333258</c:v>
                </c:pt>
                <c:pt idx="27468">
                  <c:v>91.726666666666674</c:v>
                </c:pt>
                <c:pt idx="27469">
                  <c:v>91.73</c:v>
                </c:pt>
                <c:pt idx="27470">
                  <c:v>91.733333333333249</c:v>
                </c:pt>
                <c:pt idx="27471">
                  <c:v>91.736666666666665</c:v>
                </c:pt>
                <c:pt idx="27472">
                  <c:v>91.740000000000023</c:v>
                </c:pt>
                <c:pt idx="27473">
                  <c:v>91.743333333333339</c:v>
                </c:pt>
                <c:pt idx="27474">
                  <c:v>91.746666666666727</c:v>
                </c:pt>
                <c:pt idx="27475">
                  <c:v>91.75</c:v>
                </c:pt>
                <c:pt idx="27476">
                  <c:v>91.753333333333288</c:v>
                </c:pt>
                <c:pt idx="27477">
                  <c:v>91.756666666666661</c:v>
                </c:pt>
                <c:pt idx="27478">
                  <c:v>91.76</c:v>
                </c:pt>
                <c:pt idx="27479">
                  <c:v>91.763333333333279</c:v>
                </c:pt>
                <c:pt idx="27480">
                  <c:v>91.766666666666666</c:v>
                </c:pt>
                <c:pt idx="27481">
                  <c:v>91.77</c:v>
                </c:pt>
                <c:pt idx="27482">
                  <c:v>91.773333333333184</c:v>
                </c:pt>
                <c:pt idx="27483">
                  <c:v>91.776666666666671</c:v>
                </c:pt>
                <c:pt idx="27484">
                  <c:v>91.78</c:v>
                </c:pt>
                <c:pt idx="27485">
                  <c:v>91.783333333333289</c:v>
                </c:pt>
                <c:pt idx="27486">
                  <c:v>91.786666666666662</c:v>
                </c:pt>
                <c:pt idx="27487">
                  <c:v>91.79</c:v>
                </c:pt>
                <c:pt idx="27488">
                  <c:v>91.793333333333308</c:v>
                </c:pt>
                <c:pt idx="27489">
                  <c:v>91.796666666666667</c:v>
                </c:pt>
                <c:pt idx="27490">
                  <c:v>91.8</c:v>
                </c:pt>
                <c:pt idx="27491">
                  <c:v>91.8033333333332</c:v>
                </c:pt>
                <c:pt idx="27492">
                  <c:v>91.806666666666672</c:v>
                </c:pt>
                <c:pt idx="27493">
                  <c:v>91.81</c:v>
                </c:pt>
                <c:pt idx="27494">
                  <c:v>91.813333333333318</c:v>
                </c:pt>
                <c:pt idx="27495">
                  <c:v>91.816666666666663</c:v>
                </c:pt>
                <c:pt idx="27496">
                  <c:v>91.82</c:v>
                </c:pt>
                <c:pt idx="27497">
                  <c:v>91.823333333333139</c:v>
                </c:pt>
                <c:pt idx="27498">
                  <c:v>91.826666666666668</c:v>
                </c:pt>
                <c:pt idx="27499">
                  <c:v>91.83</c:v>
                </c:pt>
                <c:pt idx="27500">
                  <c:v>91.833333333333258</c:v>
                </c:pt>
                <c:pt idx="27501">
                  <c:v>91.836666666666673</c:v>
                </c:pt>
                <c:pt idx="27502">
                  <c:v>91.84</c:v>
                </c:pt>
                <c:pt idx="27503">
                  <c:v>91.843333333333248</c:v>
                </c:pt>
                <c:pt idx="27504">
                  <c:v>91.846666666666664</c:v>
                </c:pt>
                <c:pt idx="27505">
                  <c:v>91.85</c:v>
                </c:pt>
                <c:pt idx="27506">
                  <c:v>91.853333333333168</c:v>
                </c:pt>
                <c:pt idx="27507">
                  <c:v>91.856666666666669</c:v>
                </c:pt>
                <c:pt idx="27508">
                  <c:v>91.86</c:v>
                </c:pt>
                <c:pt idx="27509">
                  <c:v>91.863333333333259</c:v>
                </c:pt>
                <c:pt idx="27510">
                  <c:v>91.86666666666666</c:v>
                </c:pt>
                <c:pt idx="27511">
                  <c:v>91.86999999999999</c:v>
                </c:pt>
                <c:pt idx="27512">
                  <c:v>91.873333333333136</c:v>
                </c:pt>
                <c:pt idx="27513">
                  <c:v>91.876666666666651</c:v>
                </c:pt>
                <c:pt idx="27514">
                  <c:v>91.88</c:v>
                </c:pt>
                <c:pt idx="27515">
                  <c:v>91.883333333333184</c:v>
                </c:pt>
                <c:pt idx="27516">
                  <c:v>91.88666666666667</c:v>
                </c:pt>
                <c:pt idx="27517">
                  <c:v>91.89</c:v>
                </c:pt>
                <c:pt idx="27518">
                  <c:v>91.893333333333288</c:v>
                </c:pt>
                <c:pt idx="27519">
                  <c:v>91.896666666666661</c:v>
                </c:pt>
                <c:pt idx="27520">
                  <c:v>91.9</c:v>
                </c:pt>
                <c:pt idx="27521">
                  <c:v>91.903333333333308</c:v>
                </c:pt>
                <c:pt idx="27522">
                  <c:v>91.906666666666666</c:v>
                </c:pt>
                <c:pt idx="27523">
                  <c:v>91.910000000000025</c:v>
                </c:pt>
                <c:pt idx="27524">
                  <c:v>91.913333333333313</c:v>
                </c:pt>
                <c:pt idx="27525">
                  <c:v>91.916666666666785</c:v>
                </c:pt>
                <c:pt idx="27526">
                  <c:v>91.92</c:v>
                </c:pt>
                <c:pt idx="27527">
                  <c:v>91.923333333333318</c:v>
                </c:pt>
                <c:pt idx="27528">
                  <c:v>91.926666666666662</c:v>
                </c:pt>
                <c:pt idx="27529">
                  <c:v>91.93</c:v>
                </c:pt>
                <c:pt idx="27530">
                  <c:v>91.933333333333309</c:v>
                </c:pt>
                <c:pt idx="27531">
                  <c:v>91.936666666666667</c:v>
                </c:pt>
                <c:pt idx="27532">
                  <c:v>91.940000000000026</c:v>
                </c:pt>
                <c:pt idx="27533">
                  <c:v>91.943333333333328</c:v>
                </c:pt>
                <c:pt idx="27534">
                  <c:v>91.9466666666668</c:v>
                </c:pt>
                <c:pt idx="27535">
                  <c:v>91.95</c:v>
                </c:pt>
                <c:pt idx="27536">
                  <c:v>91.953333333333319</c:v>
                </c:pt>
                <c:pt idx="27537">
                  <c:v>91.956666666666663</c:v>
                </c:pt>
                <c:pt idx="27538">
                  <c:v>91.960000000000022</c:v>
                </c:pt>
                <c:pt idx="27539">
                  <c:v>91.963333333333338</c:v>
                </c:pt>
                <c:pt idx="27540">
                  <c:v>91.966666666666697</c:v>
                </c:pt>
                <c:pt idx="27541">
                  <c:v>91.97</c:v>
                </c:pt>
                <c:pt idx="27542">
                  <c:v>91.973333333333258</c:v>
                </c:pt>
                <c:pt idx="27543">
                  <c:v>91.976666666666674</c:v>
                </c:pt>
                <c:pt idx="27544">
                  <c:v>91.98</c:v>
                </c:pt>
                <c:pt idx="27545">
                  <c:v>91.983333333333249</c:v>
                </c:pt>
                <c:pt idx="27546">
                  <c:v>91.986666666666665</c:v>
                </c:pt>
                <c:pt idx="27547">
                  <c:v>91.990000000000023</c:v>
                </c:pt>
                <c:pt idx="27548">
                  <c:v>91.993333333333339</c:v>
                </c:pt>
                <c:pt idx="27549">
                  <c:v>91.996666666666727</c:v>
                </c:pt>
                <c:pt idx="27550">
                  <c:v>92</c:v>
                </c:pt>
                <c:pt idx="27551">
                  <c:v>92.003333333333288</c:v>
                </c:pt>
                <c:pt idx="27552">
                  <c:v>92.006666666666661</c:v>
                </c:pt>
                <c:pt idx="27553">
                  <c:v>92.01</c:v>
                </c:pt>
                <c:pt idx="27554">
                  <c:v>92.013333333333279</c:v>
                </c:pt>
                <c:pt idx="27555">
                  <c:v>92.016666666666666</c:v>
                </c:pt>
                <c:pt idx="27556">
                  <c:v>92.02</c:v>
                </c:pt>
                <c:pt idx="27557">
                  <c:v>92.023333333333184</c:v>
                </c:pt>
                <c:pt idx="27558">
                  <c:v>92.026666666666671</c:v>
                </c:pt>
                <c:pt idx="27559">
                  <c:v>92.03</c:v>
                </c:pt>
                <c:pt idx="27560">
                  <c:v>92.033333333333289</c:v>
                </c:pt>
                <c:pt idx="27561">
                  <c:v>92.036666666666662</c:v>
                </c:pt>
                <c:pt idx="27562">
                  <c:v>92.04</c:v>
                </c:pt>
                <c:pt idx="27563">
                  <c:v>92.043333333333308</c:v>
                </c:pt>
                <c:pt idx="27564">
                  <c:v>92.046666666666667</c:v>
                </c:pt>
                <c:pt idx="27565">
                  <c:v>92.05</c:v>
                </c:pt>
                <c:pt idx="27566">
                  <c:v>92.0533333333332</c:v>
                </c:pt>
                <c:pt idx="27567">
                  <c:v>92.056666666666672</c:v>
                </c:pt>
                <c:pt idx="27568">
                  <c:v>92.06</c:v>
                </c:pt>
                <c:pt idx="27569">
                  <c:v>92.063333333333318</c:v>
                </c:pt>
                <c:pt idx="27570">
                  <c:v>92.066666666666663</c:v>
                </c:pt>
                <c:pt idx="27571">
                  <c:v>92.07</c:v>
                </c:pt>
                <c:pt idx="27572">
                  <c:v>92.073333333333139</c:v>
                </c:pt>
                <c:pt idx="27573">
                  <c:v>92.076666666666668</c:v>
                </c:pt>
                <c:pt idx="27574">
                  <c:v>92.08</c:v>
                </c:pt>
                <c:pt idx="27575">
                  <c:v>92.083333333333258</c:v>
                </c:pt>
                <c:pt idx="27576">
                  <c:v>92.086666666666673</c:v>
                </c:pt>
                <c:pt idx="27577">
                  <c:v>92.09</c:v>
                </c:pt>
                <c:pt idx="27578">
                  <c:v>92.093333333333248</c:v>
                </c:pt>
                <c:pt idx="27579">
                  <c:v>92.096666666666664</c:v>
                </c:pt>
                <c:pt idx="27580">
                  <c:v>92.1</c:v>
                </c:pt>
                <c:pt idx="27581">
                  <c:v>92.103333333333168</c:v>
                </c:pt>
                <c:pt idx="27582">
                  <c:v>92.106666666666669</c:v>
                </c:pt>
                <c:pt idx="27583">
                  <c:v>92.11</c:v>
                </c:pt>
                <c:pt idx="27584">
                  <c:v>92.113333333333259</c:v>
                </c:pt>
                <c:pt idx="27585">
                  <c:v>92.11666666666666</c:v>
                </c:pt>
                <c:pt idx="27586">
                  <c:v>92.11999999999999</c:v>
                </c:pt>
                <c:pt idx="27587">
                  <c:v>92.123333333333136</c:v>
                </c:pt>
                <c:pt idx="27588">
                  <c:v>92.126666666666651</c:v>
                </c:pt>
                <c:pt idx="27589">
                  <c:v>92.13</c:v>
                </c:pt>
                <c:pt idx="27590">
                  <c:v>92.133333333333184</c:v>
                </c:pt>
                <c:pt idx="27591">
                  <c:v>92.13666666666667</c:v>
                </c:pt>
                <c:pt idx="27592">
                  <c:v>92.14</c:v>
                </c:pt>
                <c:pt idx="27593">
                  <c:v>92.143333333333288</c:v>
                </c:pt>
                <c:pt idx="27594">
                  <c:v>92.146666666666661</c:v>
                </c:pt>
                <c:pt idx="27595">
                  <c:v>92.149999999999991</c:v>
                </c:pt>
                <c:pt idx="27596">
                  <c:v>92.153333333333137</c:v>
                </c:pt>
                <c:pt idx="27597">
                  <c:v>92.156666666666652</c:v>
                </c:pt>
                <c:pt idx="27598">
                  <c:v>92.16</c:v>
                </c:pt>
                <c:pt idx="27599">
                  <c:v>92.163333333333185</c:v>
                </c:pt>
                <c:pt idx="27600">
                  <c:v>92.166666666666671</c:v>
                </c:pt>
                <c:pt idx="27601">
                  <c:v>92.169999999999987</c:v>
                </c:pt>
                <c:pt idx="27602">
                  <c:v>92.173333333333119</c:v>
                </c:pt>
                <c:pt idx="27603">
                  <c:v>92.176666666666648</c:v>
                </c:pt>
                <c:pt idx="27604">
                  <c:v>92.179999999999978</c:v>
                </c:pt>
                <c:pt idx="27605">
                  <c:v>92.183333333333138</c:v>
                </c:pt>
                <c:pt idx="27606">
                  <c:v>92.186666666666653</c:v>
                </c:pt>
                <c:pt idx="27607">
                  <c:v>92.19</c:v>
                </c:pt>
                <c:pt idx="27608">
                  <c:v>92.193333333333214</c:v>
                </c:pt>
                <c:pt idx="27609">
                  <c:v>92.196666666666673</c:v>
                </c:pt>
                <c:pt idx="27610">
                  <c:v>92.2</c:v>
                </c:pt>
                <c:pt idx="27611">
                  <c:v>92.203333333333319</c:v>
                </c:pt>
                <c:pt idx="27612">
                  <c:v>92.206666666666663</c:v>
                </c:pt>
                <c:pt idx="27613">
                  <c:v>92.210000000000022</c:v>
                </c:pt>
                <c:pt idx="27614">
                  <c:v>92.213333333333338</c:v>
                </c:pt>
                <c:pt idx="27615">
                  <c:v>92.216666666666697</c:v>
                </c:pt>
                <c:pt idx="27616">
                  <c:v>92.22</c:v>
                </c:pt>
                <c:pt idx="27617">
                  <c:v>92.223333333333258</c:v>
                </c:pt>
                <c:pt idx="27618">
                  <c:v>92.226666666666674</c:v>
                </c:pt>
                <c:pt idx="27619">
                  <c:v>92.23</c:v>
                </c:pt>
                <c:pt idx="27620">
                  <c:v>92.233333333333249</c:v>
                </c:pt>
                <c:pt idx="27621">
                  <c:v>92.236666666666665</c:v>
                </c:pt>
                <c:pt idx="27622">
                  <c:v>92.240000000000023</c:v>
                </c:pt>
                <c:pt idx="27623">
                  <c:v>92.243333333333339</c:v>
                </c:pt>
                <c:pt idx="27624">
                  <c:v>92.246666666666727</c:v>
                </c:pt>
                <c:pt idx="27625">
                  <c:v>92.25</c:v>
                </c:pt>
                <c:pt idx="27626">
                  <c:v>92.253333333333288</c:v>
                </c:pt>
                <c:pt idx="27627">
                  <c:v>92.256666666666661</c:v>
                </c:pt>
                <c:pt idx="27628">
                  <c:v>92.26</c:v>
                </c:pt>
                <c:pt idx="27629">
                  <c:v>92.263333333333279</c:v>
                </c:pt>
                <c:pt idx="27630">
                  <c:v>92.266666666666666</c:v>
                </c:pt>
                <c:pt idx="27631">
                  <c:v>92.27</c:v>
                </c:pt>
                <c:pt idx="27632">
                  <c:v>92.273333333333184</c:v>
                </c:pt>
                <c:pt idx="27633">
                  <c:v>92.276666666666671</c:v>
                </c:pt>
                <c:pt idx="27634">
                  <c:v>92.28</c:v>
                </c:pt>
                <c:pt idx="27635">
                  <c:v>92.283333333333289</c:v>
                </c:pt>
                <c:pt idx="27636">
                  <c:v>92.286666666666662</c:v>
                </c:pt>
                <c:pt idx="27637">
                  <c:v>92.29</c:v>
                </c:pt>
                <c:pt idx="27638">
                  <c:v>92.293333333333308</c:v>
                </c:pt>
                <c:pt idx="27639">
                  <c:v>92.296666666666667</c:v>
                </c:pt>
                <c:pt idx="27640">
                  <c:v>92.3</c:v>
                </c:pt>
                <c:pt idx="27641">
                  <c:v>92.3033333333332</c:v>
                </c:pt>
                <c:pt idx="27642">
                  <c:v>92.306666666666672</c:v>
                </c:pt>
                <c:pt idx="27643">
                  <c:v>92.31</c:v>
                </c:pt>
                <c:pt idx="27644">
                  <c:v>92.313333333333318</c:v>
                </c:pt>
                <c:pt idx="27645">
                  <c:v>92.316666666666663</c:v>
                </c:pt>
                <c:pt idx="27646">
                  <c:v>92.32</c:v>
                </c:pt>
                <c:pt idx="27647">
                  <c:v>92.323333333333139</c:v>
                </c:pt>
                <c:pt idx="27648">
                  <c:v>92.326666666666668</c:v>
                </c:pt>
                <c:pt idx="27649">
                  <c:v>92.33</c:v>
                </c:pt>
                <c:pt idx="27650">
                  <c:v>92.333333333333258</c:v>
                </c:pt>
                <c:pt idx="27651">
                  <c:v>92.336666666666673</c:v>
                </c:pt>
                <c:pt idx="27652">
                  <c:v>92.34</c:v>
                </c:pt>
                <c:pt idx="27653">
                  <c:v>92.343333333333248</c:v>
                </c:pt>
                <c:pt idx="27654">
                  <c:v>92.346666666666664</c:v>
                </c:pt>
                <c:pt idx="27655">
                  <c:v>92.35</c:v>
                </c:pt>
                <c:pt idx="27656">
                  <c:v>92.353333333333168</c:v>
                </c:pt>
                <c:pt idx="27657">
                  <c:v>92.356666666666669</c:v>
                </c:pt>
                <c:pt idx="27658">
                  <c:v>92.36</c:v>
                </c:pt>
                <c:pt idx="27659">
                  <c:v>92.363333333333259</c:v>
                </c:pt>
                <c:pt idx="27660">
                  <c:v>92.36666666666666</c:v>
                </c:pt>
                <c:pt idx="27661">
                  <c:v>92.36999999999999</c:v>
                </c:pt>
                <c:pt idx="27662">
                  <c:v>92.373333333333136</c:v>
                </c:pt>
                <c:pt idx="27663">
                  <c:v>92.376666666666651</c:v>
                </c:pt>
                <c:pt idx="27664">
                  <c:v>92.38</c:v>
                </c:pt>
                <c:pt idx="27665">
                  <c:v>92.383333333333184</c:v>
                </c:pt>
                <c:pt idx="27666">
                  <c:v>92.38666666666667</c:v>
                </c:pt>
                <c:pt idx="27667">
                  <c:v>92.39</c:v>
                </c:pt>
                <c:pt idx="27668">
                  <c:v>92.393333333333288</c:v>
                </c:pt>
                <c:pt idx="27669">
                  <c:v>92.396666666666661</c:v>
                </c:pt>
                <c:pt idx="27670">
                  <c:v>92.4</c:v>
                </c:pt>
                <c:pt idx="27671">
                  <c:v>92.403333333333308</c:v>
                </c:pt>
                <c:pt idx="27672">
                  <c:v>92.406666666666666</c:v>
                </c:pt>
                <c:pt idx="27673">
                  <c:v>92.410000000000025</c:v>
                </c:pt>
                <c:pt idx="27674">
                  <c:v>92.413333333333313</c:v>
                </c:pt>
                <c:pt idx="27675">
                  <c:v>92.416666666666785</c:v>
                </c:pt>
                <c:pt idx="27676">
                  <c:v>92.42</c:v>
                </c:pt>
                <c:pt idx="27677">
                  <c:v>92.423333333333318</c:v>
                </c:pt>
                <c:pt idx="27678">
                  <c:v>92.426666666666662</c:v>
                </c:pt>
                <c:pt idx="27679">
                  <c:v>92.43</c:v>
                </c:pt>
                <c:pt idx="27680">
                  <c:v>92.433333333333309</c:v>
                </c:pt>
                <c:pt idx="27681">
                  <c:v>92.436666666666667</c:v>
                </c:pt>
                <c:pt idx="27682">
                  <c:v>92.440000000000026</c:v>
                </c:pt>
                <c:pt idx="27683">
                  <c:v>92.443333333333328</c:v>
                </c:pt>
                <c:pt idx="27684">
                  <c:v>92.4466666666668</c:v>
                </c:pt>
                <c:pt idx="27685">
                  <c:v>92.45</c:v>
                </c:pt>
                <c:pt idx="27686">
                  <c:v>92.453333333333319</c:v>
                </c:pt>
                <c:pt idx="27687">
                  <c:v>92.456666666666663</c:v>
                </c:pt>
                <c:pt idx="27688">
                  <c:v>92.460000000000022</c:v>
                </c:pt>
                <c:pt idx="27689">
                  <c:v>92.463333333333338</c:v>
                </c:pt>
                <c:pt idx="27690">
                  <c:v>92.466666666666697</c:v>
                </c:pt>
                <c:pt idx="27691">
                  <c:v>92.47</c:v>
                </c:pt>
                <c:pt idx="27692">
                  <c:v>92.473333333333258</c:v>
                </c:pt>
                <c:pt idx="27693">
                  <c:v>92.476666666666674</c:v>
                </c:pt>
                <c:pt idx="27694">
                  <c:v>92.48</c:v>
                </c:pt>
                <c:pt idx="27695">
                  <c:v>92.483333333333249</c:v>
                </c:pt>
                <c:pt idx="27696">
                  <c:v>92.486666666666665</c:v>
                </c:pt>
                <c:pt idx="27697">
                  <c:v>92.490000000000023</c:v>
                </c:pt>
                <c:pt idx="27698">
                  <c:v>92.493333333333339</c:v>
                </c:pt>
                <c:pt idx="27699">
                  <c:v>92.496666666666727</c:v>
                </c:pt>
                <c:pt idx="27700">
                  <c:v>92.5</c:v>
                </c:pt>
                <c:pt idx="27701">
                  <c:v>92.503333333333288</c:v>
                </c:pt>
                <c:pt idx="27702">
                  <c:v>92.506666666666661</c:v>
                </c:pt>
                <c:pt idx="27703">
                  <c:v>92.51</c:v>
                </c:pt>
                <c:pt idx="27704">
                  <c:v>92.513333333333279</c:v>
                </c:pt>
                <c:pt idx="27705">
                  <c:v>92.516666666666666</c:v>
                </c:pt>
                <c:pt idx="27706">
                  <c:v>92.52</c:v>
                </c:pt>
                <c:pt idx="27707">
                  <c:v>92.523333333333184</c:v>
                </c:pt>
                <c:pt idx="27708">
                  <c:v>92.526666666666671</c:v>
                </c:pt>
                <c:pt idx="27709">
                  <c:v>92.53</c:v>
                </c:pt>
                <c:pt idx="27710">
                  <c:v>92.533333333333289</c:v>
                </c:pt>
                <c:pt idx="27711">
                  <c:v>92.536666666666662</c:v>
                </c:pt>
                <c:pt idx="27712">
                  <c:v>92.54</c:v>
                </c:pt>
                <c:pt idx="27713">
                  <c:v>92.543333333333308</c:v>
                </c:pt>
                <c:pt idx="27714">
                  <c:v>92.546666666666667</c:v>
                </c:pt>
                <c:pt idx="27715">
                  <c:v>92.55</c:v>
                </c:pt>
                <c:pt idx="27716">
                  <c:v>92.5533333333332</c:v>
                </c:pt>
                <c:pt idx="27717">
                  <c:v>92.556666666666672</c:v>
                </c:pt>
                <c:pt idx="27718">
                  <c:v>92.56</c:v>
                </c:pt>
                <c:pt idx="27719">
                  <c:v>92.563333333333318</c:v>
                </c:pt>
                <c:pt idx="27720">
                  <c:v>92.566666666666663</c:v>
                </c:pt>
                <c:pt idx="27721">
                  <c:v>92.57</c:v>
                </c:pt>
                <c:pt idx="27722">
                  <c:v>92.573333333333139</c:v>
                </c:pt>
                <c:pt idx="27723">
                  <c:v>92.576666666666668</c:v>
                </c:pt>
                <c:pt idx="27724">
                  <c:v>92.58</c:v>
                </c:pt>
                <c:pt idx="27725">
                  <c:v>92.583333333333258</c:v>
                </c:pt>
                <c:pt idx="27726">
                  <c:v>92.586666666666673</c:v>
                </c:pt>
                <c:pt idx="27727">
                  <c:v>92.59</c:v>
                </c:pt>
                <c:pt idx="27728">
                  <c:v>92.593333333333248</c:v>
                </c:pt>
                <c:pt idx="27729">
                  <c:v>92.596666666666664</c:v>
                </c:pt>
                <c:pt idx="27730">
                  <c:v>92.6</c:v>
                </c:pt>
                <c:pt idx="27731">
                  <c:v>92.603333333333168</c:v>
                </c:pt>
                <c:pt idx="27732">
                  <c:v>92.606666666666669</c:v>
                </c:pt>
                <c:pt idx="27733">
                  <c:v>92.61</c:v>
                </c:pt>
                <c:pt idx="27734">
                  <c:v>92.613333333333259</c:v>
                </c:pt>
                <c:pt idx="27735">
                  <c:v>92.61666666666666</c:v>
                </c:pt>
                <c:pt idx="27736">
                  <c:v>92.61999999999999</c:v>
                </c:pt>
                <c:pt idx="27737">
                  <c:v>92.623333333333136</c:v>
                </c:pt>
                <c:pt idx="27738">
                  <c:v>92.626666666666651</c:v>
                </c:pt>
                <c:pt idx="27739">
                  <c:v>92.63</c:v>
                </c:pt>
                <c:pt idx="27740">
                  <c:v>92.633333333333184</c:v>
                </c:pt>
                <c:pt idx="27741">
                  <c:v>92.63666666666667</c:v>
                </c:pt>
                <c:pt idx="27742">
                  <c:v>92.64</c:v>
                </c:pt>
                <c:pt idx="27743">
                  <c:v>92.643333333333288</c:v>
                </c:pt>
                <c:pt idx="27744">
                  <c:v>92.646666666666661</c:v>
                </c:pt>
                <c:pt idx="27745">
                  <c:v>92.649999999999991</c:v>
                </c:pt>
                <c:pt idx="27746">
                  <c:v>92.653333333333137</c:v>
                </c:pt>
                <c:pt idx="27747">
                  <c:v>92.656666666666652</c:v>
                </c:pt>
                <c:pt idx="27748">
                  <c:v>92.66</c:v>
                </c:pt>
                <c:pt idx="27749">
                  <c:v>92.663333333333185</c:v>
                </c:pt>
                <c:pt idx="27750">
                  <c:v>92.666666666666671</c:v>
                </c:pt>
                <c:pt idx="27751">
                  <c:v>92.669999999999987</c:v>
                </c:pt>
                <c:pt idx="27752">
                  <c:v>92.673333333333119</c:v>
                </c:pt>
                <c:pt idx="27753">
                  <c:v>92.676666666666648</c:v>
                </c:pt>
                <c:pt idx="27754">
                  <c:v>92.679999999999978</c:v>
                </c:pt>
                <c:pt idx="27755">
                  <c:v>92.683333333333138</c:v>
                </c:pt>
                <c:pt idx="27756">
                  <c:v>92.686666666666653</c:v>
                </c:pt>
                <c:pt idx="27757">
                  <c:v>92.69</c:v>
                </c:pt>
                <c:pt idx="27758">
                  <c:v>92.693333333333214</c:v>
                </c:pt>
                <c:pt idx="27759">
                  <c:v>92.696666666666673</c:v>
                </c:pt>
                <c:pt idx="27760">
                  <c:v>92.7</c:v>
                </c:pt>
                <c:pt idx="27761">
                  <c:v>92.703333333333319</c:v>
                </c:pt>
                <c:pt idx="27762">
                  <c:v>92.706666666666663</c:v>
                </c:pt>
                <c:pt idx="27763">
                  <c:v>92.710000000000022</c:v>
                </c:pt>
                <c:pt idx="27764">
                  <c:v>92.713333333333338</c:v>
                </c:pt>
                <c:pt idx="27765">
                  <c:v>92.716666666666697</c:v>
                </c:pt>
                <c:pt idx="27766">
                  <c:v>92.72</c:v>
                </c:pt>
                <c:pt idx="27767">
                  <c:v>92.723333333333258</c:v>
                </c:pt>
                <c:pt idx="27768">
                  <c:v>92.726666666666674</c:v>
                </c:pt>
                <c:pt idx="27769">
                  <c:v>92.73</c:v>
                </c:pt>
                <c:pt idx="27770">
                  <c:v>92.733333333333249</c:v>
                </c:pt>
                <c:pt idx="27771">
                  <c:v>92.736666666666665</c:v>
                </c:pt>
                <c:pt idx="27772">
                  <c:v>92.740000000000023</c:v>
                </c:pt>
                <c:pt idx="27773">
                  <c:v>92.743333333333339</c:v>
                </c:pt>
                <c:pt idx="27774">
                  <c:v>92.746666666666727</c:v>
                </c:pt>
                <c:pt idx="27775">
                  <c:v>92.75</c:v>
                </c:pt>
                <c:pt idx="27776">
                  <c:v>92.753333333333288</c:v>
                </c:pt>
                <c:pt idx="27777">
                  <c:v>92.756666666666661</c:v>
                </c:pt>
                <c:pt idx="27778">
                  <c:v>92.76</c:v>
                </c:pt>
                <c:pt idx="27779">
                  <c:v>92.763333333333279</c:v>
                </c:pt>
                <c:pt idx="27780">
                  <c:v>92.766666666666666</c:v>
                </c:pt>
                <c:pt idx="27781">
                  <c:v>92.77</c:v>
                </c:pt>
                <c:pt idx="27782">
                  <c:v>92.773333333333184</c:v>
                </c:pt>
                <c:pt idx="27783">
                  <c:v>92.776666666666671</c:v>
                </c:pt>
                <c:pt idx="27784">
                  <c:v>92.78</c:v>
                </c:pt>
                <c:pt idx="27785">
                  <c:v>92.783333333333289</c:v>
                </c:pt>
                <c:pt idx="27786">
                  <c:v>92.786666666666662</c:v>
                </c:pt>
                <c:pt idx="27787">
                  <c:v>92.79</c:v>
                </c:pt>
                <c:pt idx="27788">
                  <c:v>92.793333333333308</c:v>
                </c:pt>
                <c:pt idx="27789">
                  <c:v>92.796666666666667</c:v>
                </c:pt>
                <c:pt idx="27790">
                  <c:v>92.8</c:v>
                </c:pt>
                <c:pt idx="27791">
                  <c:v>92.8033333333332</c:v>
                </c:pt>
                <c:pt idx="27792">
                  <c:v>92.806666666666672</c:v>
                </c:pt>
                <c:pt idx="27793">
                  <c:v>92.81</c:v>
                </c:pt>
                <c:pt idx="27794">
                  <c:v>92.813333333333318</c:v>
                </c:pt>
                <c:pt idx="27795">
                  <c:v>92.816666666666663</c:v>
                </c:pt>
                <c:pt idx="27796">
                  <c:v>92.82</c:v>
                </c:pt>
                <c:pt idx="27797">
                  <c:v>92.823333333333139</c:v>
                </c:pt>
                <c:pt idx="27798">
                  <c:v>92.826666666666668</c:v>
                </c:pt>
                <c:pt idx="27799">
                  <c:v>92.83</c:v>
                </c:pt>
                <c:pt idx="27800">
                  <c:v>92.833333333333258</c:v>
                </c:pt>
                <c:pt idx="27801">
                  <c:v>92.836666666666673</c:v>
                </c:pt>
                <c:pt idx="27802">
                  <c:v>92.84</c:v>
                </c:pt>
                <c:pt idx="27803">
                  <c:v>92.843333333333248</c:v>
                </c:pt>
                <c:pt idx="27804">
                  <c:v>92.846666666666664</c:v>
                </c:pt>
                <c:pt idx="27805">
                  <c:v>92.85</c:v>
                </c:pt>
                <c:pt idx="27806">
                  <c:v>92.853333333333168</c:v>
                </c:pt>
                <c:pt idx="27807">
                  <c:v>92.856666666666669</c:v>
                </c:pt>
                <c:pt idx="27808">
                  <c:v>92.86</c:v>
                </c:pt>
                <c:pt idx="27809">
                  <c:v>92.863333333333259</c:v>
                </c:pt>
                <c:pt idx="27810">
                  <c:v>92.86666666666666</c:v>
                </c:pt>
                <c:pt idx="27811">
                  <c:v>92.86999999999999</c:v>
                </c:pt>
                <c:pt idx="27812">
                  <c:v>92.873333333333136</c:v>
                </c:pt>
                <c:pt idx="27813">
                  <c:v>92.876666666666651</c:v>
                </c:pt>
                <c:pt idx="27814">
                  <c:v>92.88</c:v>
                </c:pt>
                <c:pt idx="27815">
                  <c:v>92.883333333333184</c:v>
                </c:pt>
                <c:pt idx="27816">
                  <c:v>92.88666666666667</c:v>
                </c:pt>
                <c:pt idx="27817">
                  <c:v>92.89</c:v>
                </c:pt>
                <c:pt idx="27818">
                  <c:v>92.893333333333288</c:v>
                </c:pt>
                <c:pt idx="27819">
                  <c:v>92.896666666666661</c:v>
                </c:pt>
                <c:pt idx="27820">
                  <c:v>92.9</c:v>
                </c:pt>
                <c:pt idx="27821">
                  <c:v>92.903333333333308</c:v>
                </c:pt>
                <c:pt idx="27822">
                  <c:v>92.906666666666666</c:v>
                </c:pt>
                <c:pt idx="27823">
                  <c:v>92.910000000000025</c:v>
                </c:pt>
                <c:pt idx="27824">
                  <c:v>92.913333333333313</c:v>
                </c:pt>
                <c:pt idx="27825">
                  <c:v>92.916666666666785</c:v>
                </c:pt>
                <c:pt idx="27826">
                  <c:v>92.92</c:v>
                </c:pt>
                <c:pt idx="27827">
                  <c:v>92.923333333333318</c:v>
                </c:pt>
                <c:pt idx="27828">
                  <c:v>92.926666666666662</c:v>
                </c:pt>
                <c:pt idx="27829">
                  <c:v>92.93</c:v>
                </c:pt>
                <c:pt idx="27830">
                  <c:v>92.933333333333309</c:v>
                </c:pt>
                <c:pt idx="27831">
                  <c:v>92.936666666666667</c:v>
                </c:pt>
                <c:pt idx="27832">
                  <c:v>92.940000000000026</c:v>
                </c:pt>
                <c:pt idx="27833">
                  <c:v>92.943333333333328</c:v>
                </c:pt>
                <c:pt idx="27834">
                  <c:v>92.9466666666668</c:v>
                </c:pt>
                <c:pt idx="27835">
                  <c:v>92.95</c:v>
                </c:pt>
                <c:pt idx="27836">
                  <c:v>92.953333333333319</c:v>
                </c:pt>
                <c:pt idx="27837">
                  <c:v>92.956666666666663</c:v>
                </c:pt>
                <c:pt idx="27838">
                  <c:v>92.960000000000022</c:v>
                </c:pt>
                <c:pt idx="27839">
                  <c:v>92.963333333333338</c:v>
                </c:pt>
                <c:pt idx="27840">
                  <c:v>92.966666666666697</c:v>
                </c:pt>
                <c:pt idx="27841">
                  <c:v>92.97</c:v>
                </c:pt>
                <c:pt idx="27842">
                  <c:v>92.973333333333258</c:v>
                </c:pt>
                <c:pt idx="27843">
                  <c:v>92.976666666666674</c:v>
                </c:pt>
                <c:pt idx="27844">
                  <c:v>92.98</c:v>
                </c:pt>
                <c:pt idx="27845">
                  <c:v>92.983333333333249</c:v>
                </c:pt>
                <c:pt idx="27846">
                  <c:v>92.986666666666665</c:v>
                </c:pt>
                <c:pt idx="27847">
                  <c:v>92.990000000000023</c:v>
                </c:pt>
                <c:pt idx="27848">
                  <c:v>92.993333333333339</c:v>
                </c:pt>
                <c:pt idx="27849">
                  <c:v>92.996666666666727</c:v>
                </c:pt>
                <c:pt idx="27850">
                  <c:v>93</c:v>
                </c:pt>
                <c:pt idx="27851">
                  <c:v>93.003333333333288</c:v>
                </c:pt>
                <c:pt idx="27852">
                  <c:v>93.006666666666661</c:v>
                </c:pt>
                <c:pt idx="27853">
                  <c:v>93.01</c:v>
                </c:pt>
                <c:pt idx="27854">
                  <c:v>93.013333333333279</c:v>
                </c:pt>
                <c:pt idx="27855">
                  <c:v>93.016666666666666</c:v>
                </c:pt>
                <c:pt idx="27856">
                  <c:v>93.02</c:v>
                </c:pt>
                <c:pt idx="27857">
                  <c:v>93.023333333333184</c:v>
                </c:pt>
                <c:pt idx="27858">
                  <c:v>93.026666666666671</c:v>
                </c:pt>
                <c:pt idx="27859">
                  <c:v>93.03</c:v>
                </c:pt>
                <c:pt idx="27860">
                  <c:v>93.033333333333289</c:v>
                </c:pt>
                <c:pt idx="27861">
                  <c:v>93.036666666666662</c:v>
                </c:pt>
                <c:pt idx="27862">
                  <c:v>93.04</c:v>
                </c:pt>
                <c:pt idx="27863">
                  <c:v>93.043333333333308</c:v>
                </c:pt>
                <c:pt idx="27864">
                  <c:v>93.046666666666667</c:v>
                </c:pt>
                <c:pt idx="27865">
                  <c:v>93.05</c:v>
                </c:pt>
                <c:pt idx="27866">
                  <c:v>93.0533333333332</c:v>
                </c:pt>
                <c:pt idx="27867">
                  <c:v>93.056666666666672</c:v>
                </c:pt>
                <c:pt idx="27868">
                  <c:v>93.06</c:v>
                </c:pt>
                <c:pt idx="27869">
                  <c:v>93.063333333333318</c:v>
                </c:pt>
                <c:pt idx="27870">
                  <c:v>93.066666666666663</c:v>
                </c:pt>
                <c:pt idx="27871">
                  <c:v>93.07</c:v>
                </c:pt>
                <c:pt idx="27872">
                  <c:v>93.073333333333139</c:v>
                </c:pt>
                <c:pt idx="27873">
                  <c:v>93.076666666666668</c:v>
                </c:pt>
                <c:pt idx="27874">
                  <c:v>93.08</c:v>
                </c:pt>
                <c:pt idx="27875">
                  <c:v>93.083333333333258</c:v>
                </c:pt>
                <c:pt idx="27876">
                  <c:v>93.086666666666673</c:v>
                </c:pt>
                <c:pt idx="27877">
                  <c:v>93.09</c:v>
                </c:pt>
                <c:pt idx="27878">
                  <c:v>93.093333333333248</c:v>
                </c:pt>
                <c:pt idx="27879">
                  <c:v>93.096666666666664</c:v>
                </c:pt>
                <c:pt idx="27880">
                  <c:v>93.1</c:v>
                </c:pt>
                <c:pt idx="27881">
                  <c:v>93.103333333333168</c:v>
                </c:pt>
                <c:pt idx="27882">
                  <c:v>93.106666666666669</c:v>
                </c:pt>
                <c:pt idx="27883">
                  <c:v>93.11</c:v>
                </c:pt>
                <c:pt idx="27884">
                  <c:v>93.113333333333259</c:v>
                </c:pt>
                <c:pt idx="27885">
                  <c:v>93.11666666666666</c:v>
                </c:pt>
                <c:pt idx="27886">
                  <c:v>93.11999999999999</c:v>
                </c:pt>
                <c:pt idx="27887">
                  <c:v>93.123333333333136</c:v>
                </c:pt>
                <c:pt idx="27888">
                  <c:v>93.126666666666651</c:v>
                </c:pt>
                <c:pt idx="27889">
                  <c:v>93.13</c:v>
                </c:pt>
                <c:pt idx="27890">
                  <c:v>93.133333333333184</c:v>
                </c:pt>
                <c:pt idx="27891">
                  <c:v>93.13666666666667</c:v>
                </c:pt>
                <c:pt idx="27892">
                  <c:v>93.14</c:v>
                </c:pt>
                <c:pt idx="27893">
                  <c:v>93.143333333333288</c:v>
                </c:pt>
                <c:pt idx="27894">
                  <c:v>93.146666666666661</c:v>
                </c:pt>
                <c:pt idx="27895">
                  <c:v>93.149999999999991</c:v>
                </c:pt>
                <c:pt idx="27896">
                  <c:v>93.153333333333137</c:v>
                </c:pt>
                <c:pt idx="27897">
                  <c:v>93.156666666666652</c:v>
                </c:pt>
                <c:pt idx="27898">
                  <c:v>93.16</c:v>
                </c:pt>
                <c:pt idx="27899">
                  <c:v>93.163333333333185</c:v>
                </c:pt>
                <c:pt idx="27900">
                  <c:v>93.166666666666671</c:v>
                </c:pt>
                <c:pt idx="27901">
                  <c:v>93.169999999999987</c:v>
                </c:pt>
                <c:pt idx="27902">
                  <c:v>93.173333333333119</c:v>
                </c:pt>
                <c:pt idx="27903">
                  <c:v>93.176666666666648</c:v>
                </c:pt>
                <c:pt idx="27904">
                  <c:v>93.179999999999978</c:v>
                </c:pt>
                <c:pt idx="27905">
                  <c:v>93.183333333333138</c:v>
                </c:pt>
                <c:pt idx="27906">
                  <c:v>93.186666666666653</c:v>
                </c:pt>
                <c:pt idx="27907">
                  <c:v>93.19</c:v>
                </c:pt>
                <c:pt idx="27908">
                  <c:v>93.193333333333214</c:v>
                </c:pt>
                <c:pt idx="27909">
                  <c:v>93.196666666666673</c:v>
                </c:pt>
                <c:pt idx="27910">
                  <c:v>93.2</c:v>
                </c:pt>
                <c:pt idx="27911">
                  <c:v>93.203333333333319</c:v>
                </c:pt>
                <c:pt idx="27912">
                  <c:v>93.206666666666663</c:v>
                </c:pt>
                <c:pt idx="27913">
                  <c:v>93.210000000000022</c:v>
                </c:pt>
                <c:pt idx="27914">
                  <c:v>93.213333333333338</c:v>
                </c:pt>
                <c:pt idx="27915">
                  <c:v>93.216666666666697</c:v>
                </c:pt>
                <c:pt idx="27916">
                  <c:v>93.22</c:v>
                </c:pt>
                <c:pt idx="27917">
                  <c:v>93.223333333333258</c:v>
                </c:pt>
                <c:pt idx="27918">
                  <c:v>93.226666666666674</c:v>
                </c:pt>
                <c:pt idx="27919">
                  <c:v>93.23</c:v>
                </c:pt>
                <c:pt idx="27920">
                  <c:v>93.233333333333249</c:v>
                </c:pt>
                <c:pt idx="27921">
                  <c:v>93.236666666666665</c:v>
                </c:pt>
                <c:pt idx="27922">
                  <c:v>93.240000000000023</c:v>
                </c:pt>
                <c:pt idx="27923">
                  <c:v>93.243333333333339</c:v>
                </c:pt>
                <c:pt idx="27924">
                  <c:v>93.246666666666727</c:v>
                </c:pt>
                <c:pt idx="27925">
                  <c:v>93.25</c:v>
                </c:pt>
                <c:pt idx="27926">
                  <c:v>93.253333333333288</c:v>
                </c:pt>
                <c:pt idx="27927">
                  <c:v>93.256666666666661</c:v>
                </c:pt>
                <c:pt idx="27928">
                  <c:v>93.26</c:v>
                </c:pt>
                <c:pt idx="27929">
                  <c:v>93.263333333333279</c:v>
                </c:pt>
                <c:pt idx="27930">
                  <c:v>93.266666666666666</c:v>
                </c:pt>
                <c:pt idx="27931">
                  <c:v>93.27</c:v>
                </c:pt>
                <c:pt idx="27932">
                  <c:v>93.273333333333184</c:v>
                </c:pt>
                <c:pt idx="27933">
                  <c:v>93.276666666666671</c:v>
                </c:pt>
                <c:pt idx="27934">
                  <c:v>93.28</c:v>
                </c:pt>
                <c:pt idx="27935">
                  <c:v>93.283333333333289</c:v>
                </c:pt>
                <c:pt idx="27936">
                  <c:v>93.286666666666662</c:v>
                </c:pt>
                <c:pt idx="27937">
                  <c:v>93.29</c:v>
                </c:pt>
                <c:pt idx="27938">
                  <c:v>93.293333333333308</c:v>
                </c:pt>
                <c:pt idx="27939">
                  <c:v>93.296666666666667</c:v>
                </c:pt>
                <c:pt idx="27940">
                  <c:v>93.3</c:v>
                </c:pt>
                <c:pt idx="27941">
                  <c:v>93.3033333333332</c:v>
                </c:pt>
                <c:pt idx="27942">
                  <c:v>93.306666666666672</c:v>
                </c:pt>
                <c:pt idx="27943">
                  <c:v>93.31</c:v>
                </c:pt>
                <c:pt idx="27944">
                  <c:v>93.313333333333318</c:v>
                </c:pt>
                <c:pt idx="27945">
                  <c:v>93.316666666666663</c:v>
                </c:pt>
                <c:pt idx="27946">
                  <c:v>93.32</c:v>
                </c:pt>
                <c:pt idx="27947">
                  <c:v>93.323333333333139</c:v>
                </c:pt>
                <c:pt idx="27948">
                  <c:v>93.326666666666668</c:v>
                </c:pt>
                <c:pt idx="27949">
                  <c:v>93.33</c:v>
                </c:pt>
                <c:pt idx="27950">
                  <c:v>93.333333333333258</c:v>
                </c:pt>
                <c:pt idx="27951">
                  <c:v>93.336666666666673</c:v>
                </c:pt>
                <c:pt idx="27952">
                  <c:v>93.34</c:v>
                </c:pt>
                <c:pt idx="27953">
                  <c:v>93.343333333333248</c:v>
                </c:pt>
                <c:pt idx="27954">
                  <c:v>93.346666666666664</c:v>
                </c:pt>
                <c:pt idx="27955">
                  <c:v>93.35</c:v>
                </c:pt>
                <c:pt idx="27956">
                  <c:v>93.353333333333168</c:v>
                </c:pt>
                <c:pt idx="27957">
                  <c:v>93.356666666666669</c:v>
                </c:pt>
                <c:pt idx="27958">
                  <c:v>93.36</c:v>
                </c:pt>
                <c:pt idx="27959">
                  <c:v>93.363333333333259</c:v>
                </c:pt>
                <c:pt idx="27960">
                  <c:v>93.36666666666666</c:v>
                </c:pt>
                <c:pt idx="27961">
                  <c:v>93.36999999999999</c:v>
                </c:pt>
                <c:pt idx="27962">
                  <c:v>93.373333333333136</c:v>
                </c:pt>
                <c:pt idx="27963">
                  <c:v>93.376666666666651</c:v>
                </c:pt>
                <c:pt idx="27964">
                  <c:v>93.38</c:v>
                </c:pt>
                <c:pt idx="27965">
                  <c:v>93.383333333333184</c:v>
                </c:pt>
                <c:pt idx="27966">
                  <c:v>93.38666666666667</c:v>
                </c:pt>
                <c:pt idx="27967">
                  <c:v>93.39</c:v>
                </c:pt>
                <c:pt idx="27968">
                  <c:v>93.393333333333288</c:v>
                </c:pt>
                <c:pt idx="27969">
                  <c:v>93.396666666666661</c:v>
                </c:pt>
                <c:pt idx="27970">
                  <c:v>93.4</c:v>
                </c:pt>
                <c:pt idx="27971">
                  <c:v>93.403333333333308</c:v>
                </c:pt>
                <c:pt idx="27972">
                  <c:v>93.406666666666666</c:v>
                </c:pt>
                <c:pt idx="27973">
                  <c:v>93.410000000000025</c:v>
                </c:pt>
                <c:pt idx="27974">
                  <c:v>93.413333333333313</c:v>
                </c:pt>
                <c:pt idx="27975">
                  <c:v>93.416666666666785</c:v>
                </c:pt>
                <c:pt idx="27976">
                  <c:v>93.42</c:v>
                </c:pt>
                <c:pt idx="27977">
                  <c:v>93.423333333333318</c:v>
                </c:pt>
                <c:pt idx="27978">
                  <c:v>93.426666666666662</c:v>
                </c:pt>
                <c:pt idx="27979">
                  <c:v>93.43</c:v>
                </c:pt>
                <c:pt idx="27980">
                  <c:v>93.433333333333309</c:v>
                </c:pt>
                <c:pt idx="27981">
                  <c:v>93.436666666666667</c:v>
                </c:pt>
                <c:pt idx="27982">
                  <c:v>93.440000000000026</c:v>
                </c:pt>
                <c:pt idx="27983">
                  <c:v>93.443333333333328</c:v>
                </c:pt>
                <c:pt idx="27984">
                  <c:v>93.4466666666668</c:v>
                </c:pt>
                <c:pt idx="27985">
                  <c:v>93.45</c:v>
                </c:pt>
                <c:pt idx="27986">
                  <c:v>93.453333333333319</c:v>
                </c:pt>
                <c:pt idx="27987">
                  <c:v>93.456666666666663</c:v>
                </c:pt>
                <c:pt idx="27988">
                  <c:v>93.460000000000022</c:v>
                </c:pt>
                <c:pt idx="27989">
                  <c:v>93.463333333333338</c:v>
                </c:pt>
                <c:pt idx="27990">
                  <c:v>93.466666666666697</c:v>
                </c:pt>
                <c:pt idx="27991">
                  <c:v>93.47</c:v>
                </c:pt>
                <c:pt idx="27992">
                  <c:v>93.473333333333258</c:v>
                </c:pt>
                <c:pt idx="27993">
                  <c:v>93.476666666666674</c:v>
                </c:pt>
                <c:pt idx="27994">
                  <c:v>93.48</c:v>
                </c:pt>
                <c:pt idx="27995">
                  <c:v>93.483333333333249</c:v>
                </c:pt>
                <c:pt idx="27996">
                  <c:v>93.486666666666665</c:v>
                </c:pt>
                <c:pt idx="27997">
                  <c:v>93.490000000000023</c:v>
                </c:pt>
                <c:pt idx="27998">
                  <c:v>93.493333333333339</c:v>
                </c:pt>
                <c:pt idx="27999">
                  <c:v>93.496666666666727</c:v>
                </c:pt>
                <c:pt idx="28000">
                  <c:v>93.5</c:v>
                </c:pt>
                <c:pt idx="28001">
                  <c:v>93.503333333333288</c:v>
                </c:pt>
                <c:pt idx="28002">
                  <c:v>93.506666666666661</c:v>
                </c:pt>
                <c:pt idx="28003">
                  <c:v>93.51</c:v>
                </c:pt>
                <c:pt idx="28004">
                  <c:v>93.513333333333279</c:v>
                </c:pt>
                <c:pt idx="28005">
                  <c:v>93.516666666666666</c:v>
                </c:pt>
                <c:pt idx="28006">
                  <c:v>93.52</c:v>
                </c:pt>
                <c:pt idx="28007">
                  <c:v>93.523333333333184</c:v>
                </c:pt>
                <c:pt idx="28008">
                  <c:v>93.526666666666671</c:v>
                </c:pt>
                <c:pt idx="28009">
                  <c:v>93.53</c:v>
                </c:pt>
                <c:pt idx="28010">
                  <c:v>93.533333333333289</c:v>
                </c:pt>
                <c:pt idx="28011">
                  <c:v>93.536666666666662</c:v>
                </c:pt>
                <c:pt idx="28012">
                  <c:v>93.54</c:v>
                </c:pt>
                <c:pt idx="28013">
                  <c:v>93.543333333333308</c:v>
                </c:pt>
                <c:pt idx="28014">
                  <c:v>93.546666666666667</c:v>
                </c:pt>
                <c:pt idx="28015">
                  <c:v>93.55</c:v>
                </c:pt>
                <c:pt idx="28016">
                  <c:v>93.5533333333332</c:v>
                </c:pt>
                <c:pt idx="28017">
                  <c:v>93.556666666666672</c:v>
                </c:pt>
                <c:pt idx="28018">
                  <c:v>93.56</c:v>
                </c:pt>
                <c:pt idx="28019">
                  <c:v>93.563333333333318</c:v>
                </c:pt>
                <c:pt idx="28020">
                  <c:v>93.566666666666663</c:v>
                </c:pt>
                <c:pt idx="28021">
                  <c:v>93.57</c:v>
                </c:pt>
                <c:pt idx="28022">
                  <c:v>93.573333333333139</c:v>
                </c:pt>
                <c:pt idx="28023">
                  <c:v>93.576666666666668</c:v>
                </c:pt>
                <c:pt idx="28024">
                  <c:v>93.58</c:v>
                </c:pt>
                <c:pt idx="28025">
                  <c:v>93.583333333333258</c:v>
                </c:pt>
                <c:pt idx="28026">
                  <c:v>93.586666666666673</c:v>
                </c:pt>
                <c:pt idx="28027">
                  <c:v>93.59</c:v>
                </c:pt>
                <c:pt idx="28028">
                  <c:v>93.593333333333248</c:v>
                </c:pt>
                <c:pt idx="28029">
                  <c:v>93.596666666666664</c:v>
                </c:pt>
                <c:pt idx="28030">
                  <c:v>93.6</c:v>
                </c:pt>
                <c:pt idx="28031">
                  <c:v>93.603333333333168</c:v>
                </c:pt>
                <c:pt idx="28032">
                  <c:v>93.606666666666669</c:v>
                </c:pt>
                <c:pt idx="28033">
                  <c:v>93.61</c:v>
                </c:pt>
                <c:pt idx="28034">
                  <c:v>93.613333333333259</c:v>
                </c:pt>
                <c:pt idx="28035">
                  <c:v>93.61666666666666</c:v>
                </c:pt>
                <c:pt idx="28036">
                  <c:v>93.61999999999999</c:v>
                </c:pt>
                <c:pt idx="28037">
                  <c:v>93.623333333333136</c:v>
                </c:pt>
                <c:pt idx="28038">
                  <c:v>93.626666666666651</c:v>
                </c:pt>
                <c:pt idx="28039">
                  <c:v>93.63</c:v>
                </c:pt>
                <c:pt idx="28040">
                  <c:v>93.633333333333184</c:v>
                </c:pt>
                <c:pt idx="28041">
                  <c:v>93.63666666666667</c:v>
                </c:pt>
                <c:pt idx="28042">
                  <c:v>93.64</c:v>
                </c:pt>
                <c:pt idx="28043">
                  <c:v>93.643333333333288</c:v>
                </c:pt>
                <c:pt idx="28044">
                  <c:v>93.646666666666661</c:v>
                </c:pt>
                <c:pt idx="28045">
                  <c:v>93.649999999999991</c:v>
                </c:pt>
                <c:pt idx="28046">
                  <c:v>93.653333333333137</c:v>
                </c:pt>
                <c:pt idx="28047">
                  <c:v>93.656666666666652</c:v>
                </c:pt>
                <c:pt idx="28048">
                  <c:v>93.66</c:v>
                </c:pt>
                <c:pt idx="28049">
                  <c:v>93.663333333333185</c:v>
                </c:pt>
                <c:pt idx="28050">
                  <c:v>93.666666666666671</c:v>
                </c:pt>
                <c:pt idx="28051">
                  <c:v>93.669999999999987</c:v>
                </c:pt>
                <c:pt idx="28052">
                  <c:v>93.673333333333119</c:v>
                </c:pt>
                <c:pt idx="28053">
                  <c:v>93.676666666666648</c:v>
                </c:pt>
                <c:pt idx="28054">
                  <c:v>93.679999999999978</c:v>
                </c:pt>
                <c:pt idx="28055">
                  <c:v>93.683333333333138</c:v>
                </c:pt>
                <c:pt idx="28056">
                  <c:v>93.686666666666653</c:v>
                </c:pt>
                <c:pt idx="28057">
                  <c:v>93.69</c:v>
                </c:pt>
                <c:pt idx="28058">
                  <c:v>93.693333333333214</c:v>
                </c:pt>
                <c:pt idx="28059">
                  <c:v>93.696666666666673</c:v>
                </c:pt>
                <c:pt idx="28060">
                  <c:v>93.7</c:v>
                </c:pt>
                <c:pt idx="28061">
                  <c:v>93.703333333333319</c:v>
                </c:pt>
                <c:pt idx="28062">
                  <c:v>93.706666666666663</c:v>
                </c:pt>
                <c:pt idx="28063">
                  <c:v>93.710000000000022</c:v>
                </c:pt>
                <c:pt idx="28064">
                  <c:v>93.713333333333338</c:v>
                </c:pt>
                <c:pt idx="28065">
                  <c:v>93.716666666666697</c:v>
                </c:pt>
                <c:pt idx="28066">
                  <c:v>93.72</c:v>
                </c:pt>
                <c:pt idx="28067">
                  <c:v>93.723333333333258</c:v>
                </c:pt>
                <c:pt idx="28068">
                  <c:v>93.726666666666674</c:v>
                </c:pt>
                <c:pt idx="28069">
                  <c:v>93.73</c:v>
                </c:pt>
                <c:pt idx="28070">
                  <c:v>93.733333333333249</c:v>
                </c:pt>
                <c:pt idx="28071">
                  <c:v>93.736666666666665</c:v>
                </c:pt>
                <c:pt idx="28072">
                  <c:v>93.740000000000023</c:v>
                </c:pt>
                <c:pt idx="28073">
                  <c:v>93.743333333333339</c:v>
                </c:pt>
                <c:pt idx="28074">
                  <c:v>93.746666666666727</c:v>
                </c:pt>
                <c:pt idx="28075">
                  <c:v>93.75</c:v>
                </c:pt>
                <c:pt idx="28076">
                  <c:v>93.753333333333288</c:v>
                </c:pt>
                <c:pt idx="28077">
                  <c:v>93.756666666666661</c:v>
                </c:pt>
                <c:pt idx="28078">
                  <c:v>93.76</c:v>
                </c:pt>
                <c:pt idx="28079">
                  <c:v>93.763333333333279</c:v>
                </c:pt>
                <c:pt idx="28080">
                  <c:v>93.766666666666666</c:v>
                </c:pt>
                <c:pt idx="28081">
                  <c:v>93.77</c:v>
                </c:pt>
                <c:pt idx="28082">
                  <c:v>93.773333333333184</c:v>
                </c:pt>
                <c:pt idx="28083">
                  <c:v>93.776666666666671</c:v>
                </c:pt>
                <c:pt idx="28084">
                  <c:v>93.78</c:v>
                </c:pt>
                <c:pt idx="28085">
                  <c:v>93.783333333333289</c:v>
                </c:pt>
                <c:pt idx="28086">
                  <c:v>93.786666666666662</c:v>
                </c:pt>
                <c:pt idx="28087">
                  <c:v>93.79</c:v>
                </c:pt>
                <c:pt idx="28088">
                  <c:v>93.793333333333308</c:v>
                </c:pt>
                <c:pt idx="28089">
                  <c:v>93.796666666666667</c:v>
                </c:pt>
                <c:pt idx="28090">
                  <c:v>93.8</c:v>
                </c:pt>
                <c:pt idx="28091">
                  <c:v>93.8033333333332</c:v>
                </c:pt>
                <c:pt idx="28092">
                  <c:v>93.806666666666672</c:v>
                </c:pt>
                <c:pt idx="28093">
                  <c:v>93.81</c:v>
                </c:pt>
                <c:pt idx="28094">
                  <c:v>93.813333333333318</c:v>
                </c:pt>
                <c:pt idx="28095">
                  <c:v>93.816666666666663</c:v>
                </c:pt>
                <c:pt idx="28096">
                  <c:v>93.82</c:v>
                </c:pt>
                <c:pt idx="28097">
                  <c:v>93.823333333333139</c:v>
                </c:pt>
                <c:pt idx="28098">
                  <c:v>93.826666666666668</c:v>
                </c:pt>
                <c:pt idx="28099">
                  <c:v>93.83</c:v>
                </c:pt>
                <c:pt idx="28100">
                  <c:v>93.833333333333258</c:v>
                </c:pt>
                <c:pt idx="28101">
                  <c:v>93.836666666666673</c:v>
                </c:pt>
                <c:pt idx="28102">
                  <c:v>93.84</c:v>
                </c:pt>
                <c:pt idx="28103">
                  <c:v>93.843333333333248</c:v>
                </c:pt>
                <c:pt idx="28104">
                  <c:v>93.846666666666664</c:v>
                </c:pt>
                <c:pt idx="28105">
                  <c:v>93.85</c:v>
                </c:pt>
                <c:pt idx="28106">
                  <c:v>93.853333333333168</c:v>
                </c:pt>
                <c:pt idx="28107">
                  <c:v>93.856666666666669</c:v>
                </c:pt>
                <c:pt idx="28108">
                  <c:v>93.86</c:v>
                </c:pt>
                <c:pt idx="28109">
                  <c:v>93.863333333333259</c:v>
                </c:pt>
                <c:pt idx="28110">
                  <c:v>93.86666666666666</c:v>
                </c:pt>
                <c:pt idx="28111">
                  <c:v>93.86999999999999</c:v>
                </c:pt>
                <c:pt idx="28112">
                  <c:v>93.873333333333136</c:v>
                </c:pt>
                <c:pt idx="28113">
                  <c:v>93.876666666666651</c:v>
                </c:pt>
                <c:pt idx="28114">
                  <c:v>93.88</c:v>
                </c:pt>
                <c:pt idx="28115">
                  <c:v>93.883333333333184</c:v>
                </c:pt>
                <c:pt idx="28116">
                  <c:v>93.88666666666667</c:v>
                </c:pt>
                <c:pt idx="28117">
                  <c:v>93.89</c:v>
                </c:pt>
                <c:pt idx="28118">
                  <c:v>93.893333333333288</c:v>
                </c:pt>
                <c:pt idx="28119">
                  <c:v>93.896666666666661</c:v>
                </c:pt>
                <c:pt idx="28120">
                  <c:v>93.9</c:v>
                </c:pt>
                <c:pt idx="28121">
                  <c:v>93.903333333333308</c:v>
                </c:pt>
                <c:pt idx="28122">
                  <c:v>93.906666666666666</c:v>
                </c:pt>
                <c:pt idx="28123">
                  <c:v>93.910000000000025</c:v>
                </c:pt>
                <c:pt idx="28124">
                  <c:v>93.913333333333313</c:v>
                </c:pt>
                <c:pt idx="28125">
                  <c:v>93.916666666666785</c:v>
                </c:pt>
                <c:pt idx="28126">
                  <c:v>93.92</c:v>
                </c:pt>
                <c:pt idx="28127">
                  <c:v>93.923333333333318</c:v>
                </c:pt>
                <c:pt idx="28128">
                  <c:v>93.926666666666662</c:v>
                </c:pt>
                <c:pt idx="28129">
                  <c:v>93.93</c:v>
                </c:pt>
                <c:pt idx="28130">
                  <c:v>93.933333333333309</c:v>
                </c:pt>
                <c:pt idx="28131">
                  <c:v>93.936666666666667</c:v>
                </c:pt>
                <c:pt idx="28132">
                  <c:v>93.940000000000026</c:v>
                </c:pt>
                <c:pt idx="28133">
                  <c:v>93.943333333333328</c:v>
                </c:pt>
                <c:pt idx="28134">
                  <c:v>93.9466666666668</c:v>
                </c:pt>
                <c:pt idx="28135">
                  <c:v>93.95</c:v>
                </c:pt>
                <c:pt idx="28136">
                  <c:v>93.953333333333319</c:v>
                </c:pt>
                <c:pt idx="28137">
                  <c:v>93.956666666666663</c:v>
                </c:pt>
                <c:pt idx="28138">
                  <c:v>93.960000000000022</c:v>
                </c:pt>
                <c:pt idx="28139">
                  <c:v>93.963333333333338</c:v>
                </c:pt>
                <c:pt idx="28140">
                  <c:v>93.966666666666697</c:v>
                </c:pt>
                <c:pt idx="28141">
                  <c:v>93.97</c:v>
                </c:pt>
                <c:pt idx="28142">
                  <c:v>93.973333333333258</c:v>
                </c:pt>
                <c:pt idx="28143">
                  <c:v>93.976666666666674</c:v>
                </c:pt>
                <c:pt idx="28144">
                  <c:v>93.98</c:v>
                </c:pt>
                <c:pt idx="28145">
                  <c:v>93.983333333333249</c:v>
                </c:pt>
                <c:pt idx="28146">
                  <c:v>93.986666666666665</c:v>
                </c:pt>
                <c:pt idx="28147">
                  <c:v>93.990000000000023</c:v>
                </c:pt>
                <c:pt idx="28148">
                  <c:v>93.993333333333339</c:v>
                </c:pt>
                <c:pt idx="28149">
                  <c:v>93.996666666666727</c:v>
                </c:pt>
                <c:pt idx="28150">
                  <c:v>94</c:v>
                </c:pt>
                <c:pt idx="28151">
                  <c:v>94.003333333333288</c:v>
                </c:pt>
                <c:pt idx="28152">
                  <c:v>94.006666666666661</c:v>
                </c:pt>
                <c:pt idx="28153">
                  <c:v>94.01</c:v>
                </c:pt>
                <c:pt idx="28154">
                  <c:v>94.013333333333279</c:v>
                </c:pt>
                <c:pt idx="28155">
                  <c:v>94.016666666666666</c:v>
                </c:pt>
                <c:pt idx="28156">
                  <c:v>94.02</c:v>
                </c:pt>
                <c:pt idx="28157">
                  <c:v>94.023333333333184</c:v>
                </c:pt>
                <c:pt idx="28158">
                  <c:v>94.026666666666671</c:v>
                </c:pt>
                <c:pt idx="28159">
                  <c:v>94.03</c:v>
                </c:pt>
                <c:pt idx="28160">
                  <c:v>94.033333333333289</c:v>
                </c:pt>
                <c:pt idx="28161">
                  <c:v>94.036666666666662</c:v>
                </c:pt>
                <c:pt idx="28162">
                  <c:v>94.04</c:v>
                </c:pt>
                <c:pt idx="28163">
                  <c:v>94.043333333333308</c:v>
                </c:pt>
                <c:pt idx="28164">
                  <c:v>94.046666666666667</c:v>
                </c:pt>
                <c:pt idx="28165">
                  <c:v>94.05</c:v>
                </c:pt>
                <c:pt idx="28166">
                  <c:v>94.0533333333332</c:v>
                </c:pt>
                <c:pt idx="28167">
                  <c:v>94.056666666666672</c:v>
                </c:pt>
                <c:pt idx="28168">
                  <c:v>94.06</c:v>
                </c:pt>
                <c:pt idx="28169">
                  <c:v>94.063333333333318</c:v>
                </c:pt>
                <c:pt idx="28170">
                  <c:v>94.066666666666663</c:v>
                </c:pt>
                <c:pt idx="28171">
                  <c:v>94.07</c:v>
                </c:pt>
                <c:pt idx="28172">
                  <c:v>94.073333333333139</c:v>
                </c:pt>
                <c:pt idx="28173">
                  <c:v>94.076666666666668</c:v>
                </c:pt>
                <c:pt idx="28174">
                  <c:v>94.08</c:v>
                </c:pt>
                <c:pt idx="28175">
                  <c:v>94.083333333333258</c:v>
                </c:pt>
                <c:pt idx="28176">
                  <c:v>94.086666666666673</c:v>
                </c:pt>
                <c:pt idx="28177">
                  <c:v>94.09</c:v>
                </c:pt>
                <c:pt idx="28178">
                  <c:v>94.093333333333248</c:v>
                </c:pt>
                <c:pt idx="28179">
                  <c:v>94.096666666666664</c:v>
                </c:pt>
                <c:pt idx="28180">
                  <c:v>94.1</c:v>
                </c:pt>
                <c:pt idx="28181">
                  <c:v>94.103333333333168</c:v>
                </c:pt>
                <c:pt idx="28182">
                  <c:v>94.106666666666669</c:v>
                </c:pt>
                <c:pt idx="28183">
                  <c:v>94.11</c:v>
                </c:pt>
                <c:pt idx="28184">
                  <c:v>94.113333333333259</c:v>
                </c:pt>
                <c:pt idx="28185">
                  <c:v>94.11666666666666</c:v>
                </c:pt>
                <c:pt idx="28186">
                  <c:v>94.11999999999999</c:v>
                </c:pt>
                <c:pt idx="28187">
                  <c:v>94.123333333333136</c:v>
                </c:pt>
                <c:pt idx="28188">
                  <c:v>94.126666666666651</c:v>
                </c:pt>
                <c:pt idx="28189">
                  <c:v>94.13</c:v>
                </c:pt>
                <c:pt idx="28190">
                  <c:v>94.133333333333184</c:v>
                </c:pt>
                <c:pt idx="28191">
                  <c:v>94.13666666666667</c:v>
                </c:pt>
                <c:pt idx="28192">
                  <c:v>94.14</c:v>
                </c:pt>
                <c:pt idx="28193">
                  <c:v>94.143333333333288</c:v>
                </c:pt>
                <c:pt idx="28194">
                  <c:v>94.146666666666661</c:v>
                </c:pt>
                <c:pt idx="28195">
                  <c:v>94.149999999999991</c:v>
                </c:pt>
                <c:pt idx="28196">
                  <c:v>94.153333333333137</c:v>
                </c:pt>
                <c:pt idx="28197">
                  <c:v>94.156666666666652</c:v>
                </c:pt>
                <c:pt idx="28198">
                  <c:v>94.16</c:v>
                </c:pt>
                <c:pt idx="28199">
                  <c:v>94.163333333333185</c:v>
                </c:pt>
                <c:pt idx="28200">
                  <c:v>94.166666666666671</c:v>
                </c:pt>
                <c:pt idx="28201">
                  <c:v>94.169999999999987</c:v>
                </c:pt>
                <c:pt idx="28202">
                  <c:v>94.173333333333119</c:v>
                </c:pt>
                <c:pt idx="28203">
                  <c:v>94.176666666666648</c:v>
                </c:pt>
                <c:pt idx="28204">
                  <c:v>94.179999999999978</c:v>
                </c:pt>
                <c:pt idx="28205">
                  <c:v>94.183333333333138</c:v>
                </c:pt>
                <c:pt idx="28206">
                  <c:v>94.186666666666653</c:v>
                </c:pt>
                <c:pt idx="28207">
                  <c:v>94.19</c:v>
                </c:pt>
                <c:pt idx="28208">
                  <c:v>94.193333333333214</c:v>
                </c:pt>
                <c:pt idx="28209">
                  <c:v>94.196666666666673</c:v>
                </c:pt>
                <c:pt idx="28210">
                  <c:v>94.2</c:v>
                </c:pt>
                <c:pt idx="28211">
                  <c:v>94.203333333333319</c:v>
                </c:pt>
                <c:pt idx="28212">
                  <c:v>94.206666666666663</c:v>
                </c:pt>
                <c:pt idx="28213">
                  <c:v>94.210000000000022</c:v>
                </c:pt>
                <c:pt idx="28214">
                  <c:v>94.213333333333338</c:v>
                </c:pt>
                <c:pt idx="28215">
                  <c:v>94.216666666666697</c:v>
                </c:pt>
                <c:pt idx="28216">
                  <c:v>94.22</c:v>
                </c:pt>
                <c:pt idx="28217">
                  <c:v>94.223333333333258</c:v>
                </c:pt>
                <c:pt idx="28218">
                  <c:v>94.226666666666674</c:v>
                </c:pt>
                <c:pt idx="28219">
                  <c:v>94.23</c:v>
                </c:pt>
                <c:pt idx="28220">
                  <c:v>94.233333333333249</c:v>
                </c:pt>
                <c:pt idx="28221">
                  <c:v>94.236666666666665</c:v>
                </c:pt>
                <c:pt idx="28222">
                  <c:v>94.240000000000023</c:v>
                </c:pt>
                <c:pt idx="28223">
                  <c:v>94.243333333333339</c:v>
                </c:pt>
                <c:pt idx="28224">
                  <c:v>94.246666666666727</c:v>
                </c:pt>
                <c:pt idx="28225">
                  <c:v>94.25</c:v>
                </c:pt>
                <c:pt idx="28226">
                  <c:v>94.253333333333288</c:v>
                </c:pt>
                <c:pt idx="28227">
                  <c:v>94.256666666666661</c:v>
                </c:pt>
                <c:pt idx="28228">
                  <c:v>94.26</c:v>
                </c:pt>
                <c:pt idx="28229">
                  <c:v>94.263333333333279</c:v>
                </c:pt>
                <c:pt idx="28230">
                  <c:v>94.266666666666666</c:v>
                </c:pt>
                <c:pt idx="28231">
                  <c:v>94.27</c:v>
                </c:pt>
                <c:pt idx="28232">
                  <c:v>94.273333333333184</c:v>
                </c:pt>
                <c:pt idx="28233">
                  <c:v>94.276666666666671</c:v>
                </c:pt>
                <c:pt idx="28234">
                  <c:v>94.28</c:v>
                </c:pt>
                <c:pt idx="28235">
                  <c:v>94.283333333333289</c:v>
                </c:pt>
                <c:pt idx="28236">
                  <c:v>94.286666666666662</c:v>
                </c:pt>
                <c:pt idx="28237">
                  <c:v>94.29</c:v>
                </c:pt>
                <c:pt idx="28238">
                  <c:v>94.293333333333308</c:v>
                </c:pt>
                <c:pt idx="28239">
                  <c:v>94.296666666666667</c:v>
                </c:pt>
                <c:pt idx="28240">
                  <c:v>94.3</c:v>
                </c:pt>
                <c:pt idx="28241">
                  <c:v>94.3033333333332</c:v>
                </c:pt>
                <c:pt idx="28242">
                  <c:v>94.306666666666672</c:v>
                </c:pt>
                <c:pt idx="28243">
                  <c:v>94.31</c:v>
                </c:pt>
                <c:pt idx="28244">
                  <c:v>94.313333333333318</c:v>
                </c:pt>
                <c:pt idx="28245">
                  <c:v>94.316666666666663</c:v>
                </c:pt>
                <c:pt idx="28246">
                  <c:v>94.32</c:v>
                </c:pt>
                <c:pt idx="28247">
                  <c:v>94.323333333333139</c:v>
                </c:pt>
                <c:pt idx="28248">
                  <c:v>94.326666666666668</c:v>
                </c:pt>
                <c:pt idx="28249">
                  <c:v>94.33</c:v>
                </c:pt>
                <c:pt idx="28250">
                  <c:v>94.333333333333258</c:v>
                </c:pt>
                <c:pt idx="28251">
                  <c:v>94.336666666666673</c:v>
                </c:pt>
                <c:pt idx="28252">
                  <c:v>94.34</c:v>
                </c:pt>
                <c:pt idx="28253">
                  <c:v>94.343333333333248</c:v>
                </c:pt>
                <c:pt idx="28254">
                  <c:v>94.346666666666664</c:v>
                </c:pt>
                <c:pt idx="28255">
                  <c:v>94.35</c:v>
                </c:pt>
                <c:pt idx="28256">
                  <c:v>94.353333333333168</c:v>
                </c:pt>
                <c:pt idx="28257">
                  <c:v>94.356666666666669</c:v>
                </c:pt>
                <c:pt idx="28258">
                  <c:v>94.36</c:v>
                </c:pt>
                <c:pt idx="28259">
                  <c:v>94.363333333333259</c:v>
                </c:pt>
                <c:pt idx="28260">
                  <c:v>94.36666666666666</c:v>
                </c:pt>
                <c:pt idx="28261">
                  <c:v>94.36999999999999</c:v>
                </c:pt>
                <c:pt idx="28262">
                  <c:v>94.373333333333136</c:v>
                </c:pt>
                <c:pt idx="28263">
                  <c:v>94.376666666666651</c:v>
                </c:pt>
                <c:pt idx="28264">
                  <c:v>94.38</c:v>
                </c:pt>
                <c:pt idx="28265">
                  <c:v>94.383333333333184</c:v>
                </c:pt>
                <c:pt idx="28266">
                  <c:v>94.38666666666667</c:v>
                </c:pt>
                <c:pt idx="28267">
                  <c:v>94.39</c:v>
                </c:pt>
                <c:pt idx="28268">
                  <c:v>94.393333333333288</c:v>
                </c:pt>
                <c:pt idx="28269">
                  <c:v>94.396666666666661</c:v>
                </c:pt>
                <c:pt idx="28270">
                  <c:v>94.4</c:v>
                </c:pt>
                <c:pt idx="28271">
                  <c:v>94.403333333333308</c:v>
                </c:pt>
                <c:pt idx="28272">
                  <c:v>94.406666666666666</c:v>
                </c:pt>
                <c:pt idx="28273">
                  <c:v>94.410000000000025</c:v>
                </c:pt>
                <c:pt idx="28274">
                  <c:v>94.413333333333313</c:v>
                </c:pt>
                <c:pt idx="28275">
                  <c:v>94.416666666666785</c:v>
                </c:pt>
                <c:pt idx="28276">
                  <c:v>94.42</c:v>
                </c:pt>
                <c:pt idx="28277">
                  <c:v>94.423333333333318</c:v>
                </c:pt>
                <c:pt idx="28278">
                  <c:v>94.426666666666662</c:v>
                </c:pt>
                <c:pt idx="28279">
                  <c:v>94.43</c:v>
                </c:pt>
                <c:pt idx="28280">
                  <c:v>94.433333333333309</c:v>
                </c:pt>
                <c:pt idx="28281">
                  <c:v>94.436666666666667</c:v>
                </c:pt>
                <c:pt idx="28282">
                  <c:v>94.440000000000026</c:v>
                </c:pt>
                <c:pt idx="28283">
                  <c:v>94.443333333333328</c:v>
                </c:pt>
                <c:pt idx="28284">
                  <c:v>94.4466666666668</c:v>
                </c:pt>
                <c:pt idx="28285">
                  <c:v>94.45</c:v>
                </c:pt>
                <c:pt idx="28286">
                  <c:v>94.453333333333319</c:v>
                </c:pt>
                <c:pt idx="28287">
                  <c:v>94.456666666666663</c:v>
                </c:pt>
                <c:pt idx="28288">
                  <c:v>94.460000000000022</c:v>
                </c:pt>
                <c:pt idx="28289">
                  <c:v>94.463333333333338</c:v>
                </c:pt>
                <c:pt idx="28290">
                  <c:v>94.466666666666697</c:v>
                </c:pt>
                <c:pt idx="28291">
                  <c:v>94.47</c:v>
                </c:pt>
                <c:pt idx="28292">
                  <c:v>94.473333333333258</c:v>
                </c:pt>
                <c:pt idx="28293">
                  <c:v>94.476666666666674</c:v>
                </c:pt>
                <c:pt idx="28294">
                  <c:v>94.48</c:v>
                </c:pt>
                <c:pt idx="28295">
                  <c:v>94.483333333333249</c:v>
                </c:pt>
                <c:pt idx="28296">
                  <c:v>94.486666666666665</c:v>
                </c:pt>
                <c:pt idx="28297">
                  <c:v>94.490000000000023</c:v>
                </c:pt>
                <c:pt idx="28298">
                  <c:v>94.493333333333339</c:v>
                </c:pt>
                <c:pt idx="28299">
                  <c:v>94.496666666666727</c:v>
                </c:pt>
                <c:pt idx="28300">
                  <c:v>94.5</c:v>
                </c:pt>
                <c:pt idx="28301">
                  <c:v>94.503333333333288</c:v>
                </c:pt>
                <c:pt idx="28302">
                  <c:v>94.506666666666661</c:v>
                </c:pt>
                <c:pt idx="28303">
                  <c:v>94.51</c:v>
                </c:pt>
                <c:pt idx="28304">
                  <c:v>94.513333333333279</c:v>
                </c:pt>
                <c:pt idx="28305">
                  <c:v>94.516666666666666</c:v>
                </c:pt>
                <c:pt idx="28306">
                  <c:v>94.52</c:v>
                </c:pt>
                <c:pt idx="28307">
                  <c:v>94.523333333333184</c:v>
                </c:pt>
                <c:pt idx="28308">
                  <c:v>94.526666666666671</c:v>
                </c:pt>
                <c:pt idx="28309">
                  <c:v>94.53</c:v>
                </c:pt>
                <c:pt idx="28310">
                  <c:v>94.533333333333289</c:v>
                </c:pt>
                <c:pt idx="28311">
                  <c:v>94.536666666666662</c:v>
                </c:pt>
                <c:pt idx="28312">
                  <c:v>94.54</c:v>
                </c:pt>
                <c:pt idx="28313">
                  <c:v>94.543333333333308</c:v>
                </c:pt>
                <c:pt idx="28314">
                  <c:v>94.546666666666667</c:v>
                </c:pt>
                <c:pt idx="28315">
                  <c:v>94.55</c:v>
                </c:pt>
                <c:pt idx="28316">
                  <c:v>94.5533333333332</c:v>
                </c:pt>
                <c:pt idx="28317">
                  <c:v>94.556666666666672</c:v>
                </c:pt>
                <c:pt idx="28318">
                  <c:v>94.56</c:v>
                </c:pt>
                <c:pt idx="28319">
                  <c:v>94.563333333333318</c:v>
                </c:pt>
                <c:pt idx="28320">
                  <c:v>94.566666666666663</c:v>
                </c:pt>
                <c:pt idx="28321">
                  <c:v>94.57</c:v>
                </c:pt>
                <c:pt idx="28322">
                  <c:v>94.573333333333139</c:v>
                </c:pt>
                <c:pt idx="28323">
                  <c:v>94.576666666666668</c:v>
                </c:pt>
                <c:pt idx="28324">
                  <c:v>94.58</c:v>
                </c:pt>
                <c:pt idx="28325">
                  <c:v>94.583333333333258</c:v>
                </c:pt>
                <c:pt idx="28326">
                  <c:v>94.586666666666673</c:v>
                </c:pt>
                <c:pt idx="28327">
                  <c:v>94.59</c:v>
                </c:pt>
                <c:pt idx="28328">
                  <c:v>94.593333333333248</c:v>
                </c:pt>
                <c:pt idx="28329">
                  <c:v>94.596666666666664</c:v>
                </c:pt>
                <c:pt idx="28330">
                  <c:v>94.6</c:v>
                </c:pt>
                <c:pt idx="28331">
                  <c:v>94.603333333333168</c:v>
                </c:pt>
                <c:pt idx="28332">
                  <c:v>94.606666666666669</c:v>
                </c:pt>
                <c:pt idx="28333">
                  <c:v>94.61</c:v>
                </c:pt>
                <c:pt idx="28334">
                  <c:v>94.613333333333259</c:v>
                </c:pt>
                <c:pt idx="28335">
                  <c:v>94.61666666666666</c:v>
                </c:pt>
                <c:pt idx="28336">
                  <c:v>94.61999999999999</c:v>
                </c:pt>
                <c:pt idx="28337">
                  <c:v>94.623333333333136</c:v>
                </c:pt>
                <c:pt idx="28338">
                  <c:v>94.626666666666651</c:v>
                </c:pt>
                <c:pt idx="28339">
                  <c:v>94.63</c:v>
                </c:pt>
                <c:pt idx="28340">
                  <c:v>94.633333333333184</c:v>
                </c:pt>
                <c:pt idx="28341">
                  <c:v>94.63666666666667</c:v>
                </c:pt>
                <c:pt idx="28342">
                  <c:v>94.64</c:v>
                </c:pt>
                <c:pt idx="28343">
                  <c:v>94.643333333333288</c:v>
                </c:pt>
                <c:pt idx="28344">
                  <c:v>94.646666666666661</c:v>
                </c:pt>
                <c:pt idx="28345">
                  <c:v>94.649999999999991</c:v>
                </c:pt>
                <c:pt idx="28346">
                  <c:v>94.653333333333137</c:v>
                </c:pt>
                <c:pt idx="28347">
                  <c:v>94.656666666666652</c:v>
                </c:pt>
                <c:pt idx="28348">
                  <c:v>94.66</c:v>
                </c:pt>
                <c:pt idx="28349">
                  <c:v>94.663333333333185</c:v>
                </c:pt>
                <c:pt idx="28350">
                  <c:v>94.666666666666671</c:v>
                </c:pt>
                <c:pt idx="28351">
                  <c:v>94.669999999999987</c:v>
                </c:pt>
                <c:pt idx="28352">
                  <c:v>94.673333333333119</c:v>
                </c:pt>
                <c:pt idx="28353">
                  <c:v>94.676666666666648</c:v>
                </c:pt>
                <c:pt idx="28354">
                  <c:v>94.679999999999978</c:v>
                </c:pt>
                <c:pt idx="28355">
                  <c:v>94.683333333333138</c:v>
                </c:pt>
                <c:pt idx="28356">
                  <c:v>94.686666666666653</c:v>
                </c:pt>
                <c:pt idx="28357">
                  <c:v>94.69</c:v>
                </c:pt>
                <c:pt idx="28358">
                  <c:v>94.693333333333214</c:v>
                </c:pt>
                <c:pt idx="28359">
                  <c:v>94.696666666666673</c:v>
                </c:pt>
                <c:pt idx="28360">
                  <c:v>94.7</c:v>
                </c:pt>
                <c:pt idx="28361">
                  <c:v>94.703333333333319</c:v>
                </c:pt>
                <c:pt idx="28362">
                  <c:v>94.706666666666663</c:v>
                </c:pt>
                <c:pt idx="28363">
                  <c:v>94.710000000000022</c:v>
                </c:pt>
                <c:pt idx="28364">
                  <c:v>94.713333333333338</c:v>
                </c:pt>
                <c:pt idx="28365">
                  <c:v>94.716666666666697</c:v>
                </c:pt>
                <c:pt idx="28366">
                  <c:v>94.72</c:v>
                </c:pt>
                <c:pt idx="28367">
                  <c:v>94.723333333333258</c:v>
                </c:pt>
                <c:pt idx="28368">
                  <c:v>94.726666666666674</c:v>
                </c:pt>
                <c:pt idx="28369">
                  <c:v>94.73</c:v>
                </c:pt>
                <c:pt idx="28370">
                  <c:v>94.733333333333249</c:v>
                </c:pt>
                <c:pt idx="28371">
                  <c:v>94.736666666666665</c:v>
                </c:pt>
                <c:pt idx="28372">
                  <c:v>94.740000000000023</c:v>
                </c:pt>
                <c:pt idx="28373">
                  <c:v>94.743333333333339</c:v>
                </c:pt>
                <c:pt idx="28374">
                  <c:v>94.746666666666727</c:v>
                </c:pt>
                <c:pt idx="28375">
                  <c:v>94.75</c:v>
                </c:pt>
                <c:pt idx="28376">
                  <c:v>94.753333333333288</c:v>
                </c:pt>
                <c:pt idx="28377">
                  <c:v>94.756666666666661</c:v>
                </c:pt>
                <c:pt idx="28378">
                  <c:v>94.76</c:v>
                </c:pt>
                <c:pt idx="28379">
                  <c:v>94.763333333333279</c:v>
                </c:pt>
                <c:pt idx="28380">
                  <c:v>94.766666666666666</c:v>
                </c:pt>
                <c:pt idx="28381">
                  <c:v>94.77</c:v>
                </c:pt>
                <c:pt idx="28382">
                  <c:v>94.773333333333184</c:v>
                </c:pt>
                <c:pt idx="28383">
                  <c:v>94.776666666666671</c:v>
                </c:pt>
                <c:pt idx="28384">
                  <c:v>94.78</c:v>
                </c:pt>
                <c:pt idx="28385">
                  <c:v>94.783333333333289</c:v>
                </c:pt>
                <c:pt idx="28386">
                  <c:v>94.786666666666662</c:v>
                </c:pt>
                <c:pt idx="28387">
                  <c:v>94.79</c:v>
                </c:pt>
                <c:pt idx="28388">
                  <c:v>94.793333333333308</c:v>
                </c:pt>
                <c:pt idx="28389">
                  <c:v>94.796666666666667</c:v>
                </c:pt>
                <c:pt idx="28390">
                  <c:v>94.8</c:v>
                </c:pt>
                <c:pt idx="28391">
                  <c:v>94.8033333333332</c:v>
                </c:pt>
                <c:pt idx="28392">
                  <c:v>94.806666666666672</c:v>
                </c:pt>
                <c:pt idx="28393">
                  <c:v>94.81</c:v>
                </c:pt>
                <c:pt idx="28394">
                  <c:v>94.813333333333318</c:v>
                </c:pt>
                <c:pt idx="28395">
                  <c:v>94.816666666666663</c:v>
                </c:pt>
                <c:pt idx="28396">
                  <c:v>94.82</c:v>
                </c:pt>
                <c:pt idx="28397">
                  <c:v>94.823333333333139</c:v>
                </c:pt>
                <c:pt idx="28398">
                  <c:v>94.826666666666668</c:v>
                </c:pt>
                <c:pt idx="28399">
                  <c:v>94.83</c:v>
                </c:pt>
                <c:pt idx="28400">
                  <c:v>94.833333333333258</c:v>
                </c:pt>
                <c:pt idx="28401">
                  <c:v>94.836666666666673</c:v>
                </c:pt>
                <c:pt idx="28402">
                  <c:v>94.84</c:v>
                </c:pt>
                <c:pt idx="28403">
                  <c:v>94.843333333333248</c:v>
                </c:pt>
                <c:pt idx="28404">
                  <c:v>94.846666666666664</c:v>
                </c:pt>
                <c:pt idx="28405">
                  <c:v>94.85</c:v>
                </c:pt>
                <c:pt idx="28406">
                  <c:v>94.853333333333168</c:v>
                </c:pt>
                <c:pt idx="28407">
                  <c:v>94.856666666666669</c:v>
                </c:pt>
                <c:pt idx="28408">
                  <c:v>94.86</c:v>
                </c:pt>
                <c:pt idx="28409">
                  <c:v>94.863333333333259</c:v>
                </c:pt>
                <c:pt idx="28410">
                  <c:v>94.86666666666666</c:v>
                </c:pt>
                <c:pt idx="28411">
                  <c:v>94.86999999999999</c:v>
                </c:pt>
                <c:pt idx="28412">
                  <c:v>94.873333333333136</c:v>
                </c:pt>
                <c:pt idx="28413">
                  <c:v>94.876666666666651</c:v>
                </c:pt>
                <c:pt idx="28414">
                  <c:v>94.88</c:v>
                </c:pt>
                <c:pt idx="28415">
                  <c:v>94.883333333333184</c:v>
                </c:pt>
                <c:pt idx="28416">
                  <c:v>94.88666666666667</c:v>
                </c:pt>
                <c:pt idx="28417">
                  <c:v>94.89</c:v>
                </c:pt>
                <c:pt idx="28418">
                  <c:v>94.893333333333288</c:v>
                </c:pt>
                <c:pt idx="28419">
                  <c:v>94.896666666666661</c:v>
                </c:pt>
                <c:pt idx="28420">
                  <c:v>94.9</c:v>
                </c:pt>
                <c:pt idx="28421">
                  <c:v>94.903333333333308</c:v>
                </c:pt>
                <c:pt idx="28422">
                  <c:v>94.906666666666666</c:v>
                </c:pt>
                <c:pt idx="28423">
                  <c:v>94.910000000000025</c:v>
                </c:pt>
                <c:pt idx="28424">
                  <c:v>94.913333333333313</c:v>
                </c:pt>
                <c:pt idx="28425">
                  <c:v>94.916666666666785</c:v>
                </c:pt>
                <c:pt idx="28426">
                  <c:v>94.92</c:v>
                </c:pt>
                <c:pt idx="28427">
                  <c:v>94.923333333333318</c:v>
                </c:pt>
                <c:pt idx="28428">
                  <c:v>94.926666666666662</c:v>
                </c:pt>
                <c:pt idx="28429">
                  <c:v>94.93</c:v>
                </c:pt>
                <c:pt idx="28430">
                  <c:v>94.933333333333309</c:v>
                </c:pt>
                <c:pt idx="28431">
                  <c:v>94.936666666666667</c:v>
                </c:pt>
                <c:pt idx="28432">
                  <c:v>94.940000000000026</c:v>
                </c:pt>
                <c:pt idx="28433">
                  <c:v>94.943333333333328</c:v>
                </c:pt>
                <c:pt idx="28434">
                  <c:v>94.9466666666668</c:v>
                </c:pt>
                <c:pt idx="28435">
                  <c:v>94.95</c:v>
                </c:pt>
                <c:pt idx="28436">
                  <c:v>94.953333333333319</c:v>
                </c:pt>
                <c:pt idx="28437">
                  <c:v>94.956666666666663</c:v>
                </c:pt>
                <c:pt idx="28438">
                  <c:v>94.960000000000022</c:v>
                </c:pt>
                <c:pt idx="28439">
                  <c:v>94.963333333333338</c:v>
                </c:pt>
                <c:pt idx="28440">
                  <c:v>94.966666666666697</c:v>
                </c:pt>
                <c:pt idx="28441">
                  <c:v>94.97</c:v>
                </c:pt>
                <c:pt idx="28442">
                  <c:v>94.973333333333258</c:v>
                </c:pt>
                <c:pt idx="28443">
                  <c:v>94.976666666666674</c:v>
                </c:pt>
                <c:pt idx="28444">
                  <c:v>94.98</c:v>
                </c:pt>
                <c:pt idx="28445">
                  <c:v>94.983333333333249</c:v>
                </c:pt>
                <c:pt idx="28446">
                  <c:v>94.986666666666665</c:v>
                </c:pt>
                <c:pt idx="28447">
                  <c:v>94.990000000000023</c:v>
                </c:pt>
                <c:pt idx="28448">
                  <c:v>94.993333333333339</c:v>
                </c:pt>
                <c:pt idx="28449">
                  <c:v>94.996666666666727</c:v>
                </c:pt>
                <c:pt idx="28450">
                  <c:v>95</c:v>
                </c:pt>
                <c:pt idx="28451">
                  <c:v>95.003333333333288</c:v>
                </c:pt>
                <c:pt idx="28452">
                  <c:v>95.006666666666661</c:v>
                </c:pt>
                <c:pt idx="28453">
                  <c:v>95.01</c:v>
                </c:pt>
                <c:pt idx="28454">
                  <c:v>95.013333333333279</c:v>
                </c:pt>
                <c:pt idx="28455">
                  <c:v>95.016666666666666</c:v>
                </c:pt>
                <c:pt idx="28456">
                  <c:v>95.02</c:v>
                </c:pt>
                <c:pt idx="28457">
                  <c:v>95.023333333333184</c:v>
                </c:pt>
                <c:pt idx="28458">
                  <c:v>95.026666666666671</c:v>
                </c:pt>
                <c:pt idx="28459">
                  <c:v>95.03</c:v>
                </c:pt>
                <c:pt idx="28460">
                  <c:v>95.033333333333289</c:v>
                </c:pt>
                <c:pt idx="28461">
                  <c:v>95.036666666666662</c:v>
                </c:pt>
                <c:pt idx="28462">
                  <c:v>95.04</c:v>
                </c:pt>
                <c:pt idx="28463">
                  <c:v>95.043333333333308</c:v>
                </c:pt>
                <c:pt idx="28464">
                  <c:v>95.046666666666667</c:v>
                </c:pt>
                <c:pt idx="28465">
                  <c:v>95.05</c:v>
                </c:pt>
                <c:pt idx="28466">
                  <c:v>95.0533333333332</c:v>
                </c:pt>
                <c:pt idx="28467">
                  <c:v>95.056666666666672</c:v>
                </c:pt>
                <c:pt idx="28468">
                  <c:v>95.06</c:v>
                </c:pt>
                <c:pt idx="28469">
                  <c:v>95.063333333333318</c:v>
                </c:pt>
                <c:pt idx="28470">
                  <c:v>95.066666666666663</c:v>
                </c:pt>
                <c:pt idx="28471">
                  <c:v>95.07</c:v>
                </c:pt>
                <c:pt idx="28472">
                  <c:v>95.073333333333139</c:v>
                </c:pt>
                <c:pt idx="28473">
                  <c:v>95.076666666666668</c:v>
                </c:pt>
                <c:pt idx="28474">
                  <c:v>95.08</c:v>
                </c:pt>
                <c:pt idx="28475">
                  <c:v>95.083333333333258</c:v>
                </c:pt>
                <c:pt idx="28476">
                  <c:v>95.086666666666673</c:v>
                </c:pt>
                <c:pt idx="28477">
                  <c:v>95.09</c:v>
                </c:pt>
                <c:pt idx="28478">
                  <c:v>95.093333333333248</c:v>
                </c:pt>
                <c:pt idx="28479">
                  <c:v>95.096666666666664</c:v>
                </c:pt>
                <c:pt idx="28480">
                  <c:v>95.1</c:v>
                </c:pt>
                <c:pt idx="28481">
                  <c:v>95.103333333333168</c:v>
                </c:pt>
                <c:pt idx="28482">
                  <c:v>95.106666666666669</c:v>
                </c:pt>
                <c:pt idx="28483">
                  <c:v>95.11</c:v>
                </c:pt>
                <c:pt idx="28484">
                  <c:v>95.113333333333259</c:v>
                </c:pt>
                <c:pt idx="28485">
                  <c:v>95.11666666666666</c:v>
                </c:pt>
                <c:pt idx="28486">
                  <c:v>95.11999999999999</c:v>
                </c:pt>
                <c:pt idx="28487">
                  <c:v>95.123333333333136</c:v>
                </c:pt>
                <c:pt idx="28488">
                  <c:v>95.126666666666651</c:v>
                </c:pt>
                <c:pt idx="28489">
                  <c:v>95.13</c:v>
                </c:pt>
                <c:pt idx="28490">
                  <c:v>95.133333333333184</c:v>
                </c:pt>
                <c:pt idx="28491">
                  <c:v>95.13666666666667</c:v>
                </c:pt>
                <c:pt idx="28492">
                  <c:v>95.14</c:v>
                </c:pt>
                <c:pt idx="28493">
                  <c:v>95.143333333333288</c:v>
                </c:pt>
                <c:pt idx="28494">
                  <c:v>95.146666666666661</c:v>
                </c:pt>
                <c:pt idx="28495">
                  <c:v>95.149999999999991</c:v>
                </c:pt>
                <c:pt idx="28496">
                  <c:v>95.153333333333137</c:v>
                </c:pt>
                <c:pt idx="28497">
                  <c:v>95.156666666666652</c:v>
                </c:pt>
                <c:pt idx="28498">
                  <c:v>95.16</c:v>
                </c:pt>
                <c:pt idx="28499">
                  <c:v>95.163333333333185</c:v>
                </c:pt>
                <c:pt idx="28500">
                  <c:v>95.166666666666671</c:v>
                </c:pt>
                <c:pt idx="28501">
                  <c:v>95.169999999999987</c:v>
                </c:pt>
                <c:pt idx="28502">
                  <c:v>95.173333333333119</c:v>
                </c:pt>
                <c:pt idx="28503">
                  <c:v>95.176666666666648</c:v>
                </c:pt>
                <c:pt idx="28504">
                  <c:v>95.179999999999978</c:v>
                </c:pt>
                <c:pt idx="28505">
                  <c:v>95.183333333333138</c:v>
                </c:pt>
                <c:pt idx="28506">
                  <c:v>95.186666666666653</c:v>
                </c:pt>
                <c:pt idx="28507">
                  <c:v>95.19</c:v>
                </c:pt>
                <c:pt idx="28508">
                  <c:v>95.193333333333214</c:v>
                </c:pt>
                <c:pt idx="28509">
                  <c:v>95.196666666666673</c:v>
                </c:pt>
                <c:pt idx="28510">
                  <c:v>95.2</c:v>
                </c:pt>
                <c:pt idx="28511">
                  <c:v>95.203333333333319</c:v>
                </c:pt>
                <c:pt idx="28512">
                  <c:v>95.206666666666663</c:v>
                </c:pt>
                <c:pt idx="28513">
                  <c:v>95.210000000000022</c:v>
                </c:pt>
                <c:pt idx="28514">
                  <c:v>95.213333333333338</c:v>
                </c:pt>
                <c:pt idx="28515">
                  <c:v>95.216666666666697</c:v>
                </c:pt>
                <c:pt idx="28516">
                  <c:v>95.22</c:v>
                </c:pt>
                <c:pt idx="28517">
                  <c:v>95.223333333333258</c:v>
                </c:pt>
                <c:pt idx="28518">
                  <c:v>95.226666666666674</c:v>
                </c:pt>
                <c:pt idx="28519">
                  <c:v>95.23</c:v>
                </c:pt>
                <c:pt idx="28520">
                  <c:v>95.233333333333249</c:v>
                </c:pt>
                <c:pt idx="28521">
                  <c:v>95.236666666666665</c:v>
                </c:pt>
                <c:pt idx="28522">
                  <c:v>95.240000000000023</c:v>
                </c:pt>
                <c:pt idx="28523">
                  <c:v>95.243333333333339</c:v>
                </c:pt>
                <c:pt idx="28524">
                  <c:v>95.246666666666727</c:v>
                </c:pt>
                <c:pt idx="28525">
                  <c:v>95.25</c:v>
                </c:pt>
                <c:pt idx="28526">
                  <c:v>95.253333333333288</c:v>
                </c:pt>
                <c:pt idx="28527">
                  <c:v>95.256666666666661</c:v>
                </c:pt>
                <c:pt idx="28528">
                  <c:v>95.26</c:v>
                </c:pt>
                <c:pt idx="28529">
                  <c:v>95.263333333333279</c:v>
                </c:pt>
                <c:pt idx="28530">
                  <c:v>95.266666666666666</c:v>
                </c:pt>
                <c:pt idx="28531">
                  <c:v>95.27</c:v>
                </c:pt>
                <c:pt idx="28532">
                  <c:v>95.273333333333184</c:v>
                </c:pt>
                <c:pt idx="28533">
                  <c:v>95.276666666666671</c:v>
                </c:pt>
                <c:pt idx="28534">
                  <c:v>95.28</c:v>
                </c:pt>
                <c:pt idx="28535">
                  <c:v>95.283333333333289</c:v>
                </c:pt>
                <c:pt idx="28536">
                  <c:v>95.286666666666662</c:v>
                </c:pt>
                <c:pt idx="28537">
                  <c:v>95.29</c:v>
                </c:pt>
                <c:pt idx="28538">
                  <c:v>95.293333333333308</c:v>
                </c:pt>
                <c:pt idx="28539">
                  <c:v>95.296666666666667</c:v>
                </c:pt>
                <c:pt idx="28540">
                  <c:v>95.3</c:v>
                </c:pt>
                <c:pt idx="28541">
                  <c:v>95.3033333333332</c:v>
                </c:pt>
                <c:pt idx="28542">
                  <c:v>95.306666666666672</c:v>
                </c:pt>
                <c:pt idx="28543">
                  <c:v>95.31</c:v>
                </c:pt>
                <c:pt idx="28544">
                  <c:v>95.313333333333318</c:v>
                </c:pt>
                <c:pt idx="28545">
                  <c:v>95.316666666666663</c:v>
                </c:pt>
                <c:pt idx="28546">
                  <c:v>95.32</c:v>
                </c:pt>
                <c:pt idx="28547">
                  <c:v>95.323333333333139</c:v>
                </c:pt>
                <c:pt idx="28548">
                  <c:v>95.326666666666668</c:v>
                </c:pt>
                <c:pt idx="28549">
                  <c:v>95.33</c:v>
                </c:pt>
                <c:pt idx="28550">
                  <c:v>95.333333333333258</c:v>
                </c:pt>
                <c:pt idx="28551">
                  <c:v>95.336666666666673</c:v>
                </c:pt>
                <c:pt idx="28552">
                  <c:v>95.34</c:v>
                </c:pt>
                <c:pt idx="28553">
                  <c:v>95.343333333333248</c:v>
                </c:pt>
                <c:pt idx="28554">
                  <c:v>95.346666666666664</c:v>
                </c:pt>
                <c:pt idx="28555">
                  <c:v>95.35</c:v>
                </c:pt>
                <c:pt idx="28556">
                  <c:v>95.353333333333168</c:v>
                </c:pt>
                <c:pt idx="28557">
                  <c:v>95.356666666666669</c:v>
                </c:pt>
                <c:pt idx="28558">
                  <c:v>95.36</c:v>
                </c:pt>
                <c:pt idx="28559">
                  <c:v>95.363333333333259</c:v>
                </c:pt>
                <c:pt idx="28560">
                  <c:v>95.36666666666666</c:v>
                </c:pt>
                <c:pt idx="28561">
                  <c:v>95.36999999999999</c:v>
                </c:pt>
                <c:pt idx="28562">
                  <c:v>95.373333333333136</c:v>
                </c:pt>
                <c:pt idx="28563">
                  <c:v>95.376666666666651</c:v>
                </c:pt>
                <c:pt idx="28564">
                  <c:v>95.38</c:v>
                </c:pt>
                <c:pt idx="28565">
                  <c:v>95.383333333333184</c:v>
                </c:pt>
                <c:pt idx="28566">
                  <c:v>95.38666666666667</c:v>
                </c:pt>
                <c:pt idx="28567">
                  <c:v>95.39</c:v>
                </c:pt>
                <c:pt idx="28568">
                  <c:v>95.393333333333288</c:v>
                </c:pt>
                <c:pt idx="28569">
                  <c:v>95.396666666666661</c:v>
                </c:pt>
                <c:pt idx="28570">
                  <c:v>95.4</c:v>
                </c:pt>
                <c:pt idx="28571">
                  <c:v>95.403333333333308</c:v>
                </c:pt>
                <c:pt idx="28572">
                  <c:v>95.406666666666666</c:v>
                </c:pt>
                <c:pt idx="28573">
                  <c:v>95.410000000000025</c:v>
                </c:pt>
                <c:pt idx="28574">
                  <c:v>95.413333333333313</c:v>
                </c:pt>
                <c:pt idx="28575">
                  <c:v>95.416666666666785</c:v>
                </c:pt>
                <c:pt idx="28576">
                  <c:v>95.42</c:v>
                </c:pt>
                <c:pt idx="28577">
                  <c:v>95.423333333333318</c:v>
                </c:pt>
                <c:pt idx="28578">
                  <c:v>95.426666666666662</c:v>
                </c:pt>
                <c:pt idx="28579">
                  <c:v>95.43</c:v>
                </c:pt>
                <c:pt idx="28580">
                  <c:v>95.433333333333309</c:v>
                </c:pt>
                <c:pt idx="28581">
                  <c:v>95.436666666666667</c:v>
                </c:pt>
                <c:pt idx="28582">
                  <c:v>95.440000000000026</c:v>
                </c:pt>
                <c:pt idx="28583">
                  <c:v>95.443333333333328</c:v>
                </c:pt>
                <c:pt idx="28584">
                  <c:v>95.4466666666668</c:v>
                </c:pt>
                <c:pt idx="28585">
                  <c:v>95.45</c:v>
                </c:pt>
                <c:pt idx="28586">
                  <c:v>95.453333333333319</c:v>
                </c:pt>
                <c:pt idx="28587">
                  <c:v>95.456666666666663</c:v>
                </c:pt>
                <c:pt idx="28588">
                  <c:v>95.460000000000022</c:v>
                </c:pt>
                <c:pt idx="28589">
                  <c:v>95.463333333333338</c:v>
                </c:pt>
                <c:pt idx="28590">
                  <c:v>95.466666666666697</c:v>
                </c:pt>
                <c:pt idx="28591">
                  <c:v>95.47</c:v>
                </c:pt>
                <c:pt idx="28592">
                  <c:v>95.473333333333258</c:v>
                </c:pt>
                <c:pt idx="28593">
                  <c:v>95.476666666666674</c:v>
                </c:pt>
                <c:pt idx="28594">
                  <c:v>95.48</c:v>
                </c:pt>
                <c:pt idx="28595">
                  <c:v>95.483333333333249</c:v>
                </c:pt>
                <c:pt idx="28596">
                  <c:v>95.486666666666665</c:v>
                </c:pt>
                <c:pt idx="28597">
                  <c:v>95.490000000000023</c:v>
                </c:pt>
                <c:pt idx="28598">
                  <c:v>95.493333333333339</c:v>
                </c:pt>
                <c:pt idx="28599">
                  <c:v>95.496666666666727</c:v>
                </c:pt>
                <c:pt idx="28600">
                  <c:v>95.5</c:v>
                </c:pt>
                <c:pt idx="28601">
                  <c:v>95.503333333333288</c:v>
                </c:pt>
                <c:pt idx="28602">
                  <c:v>95.506666666666661</c:v>
                </c:pt>
                <c:pt idx="28603">
                  <c:v>95.51</c:v>
                </c:pt>
                <c:pt idx="28604">
                  <c:v>95.513333333333279</c:v>
                </c:pt>
                <c:pt idx="28605">
                  <c:v>95.516666666666666</c:v>
                </c:pt>
                <c:pt idx="28606">
                  <c:v>95.52</c:v>
                </c:pt>
                <c:pt idx="28607">
                  <c:v>95.523333333333184</c:v>
                </c:pt>
                <c:pt idx="28608">
                  <c:v>95.526666666666671</c:v>
                </c:pt>
                <c:pt idx="28609">
                  <c:v>95.53</c:v>
                </c:pt>
                <c:pt idx="28610">
                  <c:v>95.533333333333289</c:v>
                </c:pt>
                <c:pt idx="28611">
                  <c:v>95.536666666666662</c:v>
                </c:pt>
                <c:pt idx="28612">
                  <c:v>95.54</c:v>
                </c:pt>
                <c:pt idx="28613">
                  <c:v>95.543333333333308</c:v>
                </c:pt>
                <c:pt idx="28614">
                  <c:v>95.546666666666667</c:v>
                </c:pt>
                <c:pt idx="28615">
                  <c:v>95.55</c:v>
                </c:pt>
                <c:pt idx="28616">
                  <c:v>95.5533333333332</c:v>
                </c:pt>
                <c:pt idx="28617">
                  <c:v>95.556666666666672</c:v>
                </c:pt>
                <c:pt idx="28618">
                  <c:v>95.56</c:v>
                </c:pt>
                <c:pt idx="28619">
                  <c:v>95.563333333333318</c:v>
                </c:pt>
                <c:pt idx="28620">
                  <c:v>95.566666666666663</c:v>
                </c:pt>
                <c:pt idx="28621">
                  <c:v>95.57</c:v>
                </c:pt>
                <c:pt idx="28622">
                  <c:v>95.573333333333139</c:v>
                </c:pt>
                <c:pt idx="28623">
                  <c:v>95.576666666666668</c:v>
                </c:pt>
                <c:pt idx="28624">
                  <c:v>95.58</c:v>
                </c:pt>
                <c:pt idx="28625">
                  <c:v>95.583333333333258</c:v>
                </c:pt>
                <c:pt idx="28626">
                  <c:v>95.586666666666673</c:v>
                </c:pt>
                <c:pt idx="28627">
                  <c:v>95.59</c:v>
                </c:pt>
                <c:pt idx="28628">
                  <c:v>95.593333333333248</c:v>
                </c:pt>
                <c:pt idx="28629">
                  <c:v>95.596666666666664</c:v>
                </c:pt>
                <c:pt idx="28630">
                  <c:v>95.6</c:v>
                </c:pt>
                <c:pt idx="28631">
                  <c:v>95.603333333333168</c:v>
                </c:pt>
                <c:pt idx="28632">
                  <c:v>95.606666666666669</c:v>
                </c:pt>
                <c:pt idx="28633">
                  <c:v>95.61</c:v>
                </c:pt>
                <c:pt idx="28634">
                  <c:v>95.613333333333259</c:v>
                </c:pt>
                <c:pt idx="28635">
                  <c:v>95.61666666666666</c:v>
                </c:pt>
                <c:pt idx="28636">
                  <c:v>95.61999999999999</c:v>
                </c:pt>
                <c:pt idx="28637">
                  <c:v>95.623333333333136</c:v>
                </c:pt>
                <c:pt idx="28638">
                  <c:v>95.626666666666651</c:v>
                </c:pt>
                <c:pt idx="28639">
                  <c:v>95.63</c:v>
                </c:pt>
                <c:pt idx="28640">
                  <c:v>95.633333333333184</c:v>
                </c:pt>
                <c:pt idx="28641">
                  <c:v>95.63666666666667</c:v>
                </c:pt>
                <c:pt idx="28642">
                  <c:v>95.64</c:v>
                </c:pt>
                <c:pt idx="28643">
                  <c:v>95.643333333333288</c:v>
                </c:pt>
                <c:pt idx="28644">
                  <c:v>95.646666666666661</c:v>
                </c:pt>
                <c:pt idx="28645">
                  <c:v>95.649999999999991</c:v>
                </c:pt>
                <c:pt idx="28646">
                  <c:v>95.653333333333137</c:v>
                </c:pt>
                <c:pt idx="28647">
                  <c:v>95.656666666666652</c:v>
                </c:pt>
                <c:pt idx="28648">
                  <c:v>95.66</c:v>
                </c:pt>
                <c:pt idx="28649">
                  <c:v>95.663333333333185</c:v>
                </c:pt>
                <c:pt idx="28650">
                  <c:v>95.666666666666671</c:v>
                </c:pt>
                <c:pt idx="28651">
                  <c:v>95.669999999999987</c:v>
                </c:pt>
                <c:pt idx="28652">
                  <c:v>95.673333333333119</c:v>
                </c:pt>
                <c:pt idx="28653">
                  <c:v>95.676666666666648</c:v>
                </c:pt>
                <c:pt idx="28654">
                  <c:v>95.679999999999978</c:v>
                </c:pt>
                <c:pt idx="28655">
                  <c:v>95.683333333333138</c:v>
                </c:pt>
                <c:pt idx="28656">
                  <c:v>95.686666666666653</c:v>
                </c:pt>
                <c:pt idx="28657">
                  <c:v>95.69</c:v>
                </c:pt>
                <c:pt idx="28658">
                  <c:v>95.693333333333214</c:v>
                </c:pt>
                <c:pt idx="28659">
                  <c:v>95.696666666666673</c:v>
                </c:pt>
                <c:pt idx="28660">
                  <c:v>95.7</c:v>
                </c:pt>
                <c:pt idx="28661">
                  <c:v>95.703333333333319</c:v>
                </c:pt>
                <c:pt idx="28662">
                  <c:v>95.706666666666663</c:v>
                </c:pt>
                <c:pt idx="28663">
                  <c:v>95.710000000000022</c:v>
                </c:pt>
                <c:pt idx="28664">
                  <c:v>95.713333333333338</c:v>
                </c:pt>
                <c:pt idx="28665">
                  <c:v>95.716666666666697</c:v>
                </c:pt>
                <c:pt idx="28666">
                  <c:v>95.72</c:v>
                </c:pt>
                <c:pt idx="28667">
                  <c:v>95.723333333333258</c:v>
                </c:pt>
                <c:pt idx="28668">
                  <c:v>95.726666666666674</c:v>
                </c:pt>
                <c:pt idx="28669">
                  <c:v>95.73</c:v>
                </c:pt>
                <c:pt idx="28670">
                  <c:v>95.733333333333249</c:v>
                </c:pt>
                <c:pt idx="28671">
                  <c:v>95.736666666666665</c:v>
                </c:pt>
                <c:pt idx="28672">
                  <c:v>95.740000000000023</c:v>
                </c:pt>
                <c:pt idx="28673">
                  <c:v>95.743333333333339</c:v>
                </c:pt>
                <c:pt idx="28674">
                  <c:v>95.746666666666727</c:v>
                </c:pt>
                <c:pt idx="28675">
                  <c:v>95.75</c:v>
                </c:pt>
                <c:pt idx="28676">
                  <c:v>95.753333333333288</c:v>
                </c:pt>
                <c:pt idx="28677">
                  <c:v>95.756666666666661</c:v>
                </c:pt>
                <c:pt idx="28678">
                  <c:v>95.76</c:v>
                </c:pt>
                <c:pt idx="28679">
                  <c:v>95.763333333333279</c:v>
                </c:pt>
                <c:pt idx="28680">
                  <c:v>95.766666666666666</c:v>
                </c:pt>
                <c:pt idx="28681">
                  <c:v>95.77</c:v>
                </c:pt>
                <c:pt idx="28682">
                  <c:v>95.773333333333184</c:v>
                </c:pt>
                <c:pt idx="28683">
                  <c:v>95.776666666666671</c:v>
                </c:pt>
                <c:pt idx="28684">
                  <c:v>95.78</c:v>
                </c:pt>
                <c:pt idx="28685">
                  <c:v>95.783333333333289</c:v>
                </c:pt>
                <c:pt idx="28686">
                  <c:v>95.786666666666662</c:v>
                </c:pt>
                <c:pt idx="28687">
                  <c:v>95.79</c:v>
                </c:pt>
                <c:pt idx="28688">
                  <c:v>95.793333333333308</c:v>
                </c:pt>
                <c:pt idx="28689">
                  <c:v>95.796666666666667</c:v>
                </c:pt>
                <c:pt idx="28690">
                  <c:v>95.8</c:v>
                </c:pt>
                <c:pt idx="28691">
                  <c:v>95.8033333333332</c:v>
                </c:pt>
                <c:pt idx="28692">
                  <c:v>95.806666666666672</c:v>
                </c:pt>
                <c:pt idx="28693">
                  <c:v>95.81</c:v>
                </c:pt>
                <c:pt idx="28694">
                  <c:v>95.813333333333318</c:v>
                </c:pt>
                <c:pt idx="28695">
                  <c:v>95.816666666666663</c:v>
                </c:pt>
                <c:pt idx="28696">
                  <c:v>95.82</c:v>
                </c:pt>
                <c:pt idx="28697">
                  <c:v>95.823333333333139</c:v>
                </c:pt>
                <c:pt idx="28698">
                  <c:v>95.826666666666668</c:v>
                </c:pt>
                <c:pt idx="28699">
                  <c:v>95.83</c:v>
                </c:pt>
                <c:pt idx="28700">
                  <c:v>95.833333333333258</c:v>
                </c:pt>
                <c:pt idx="28701">
                  <c:v>95.836666666666673</c:v>
                </c:pt>
                <c:pt idx="28702">
                  <c:v>95.84</c:v>
                </c:pt>
                <c:pt idx="28703">
                  <c:v>95.843333333333248</c:v>
                </c:pt>
                <c:pt idx="28704">
                  <c:v>95.846666666666664</c:v>
                </c:pt>
                <c:pt idx="28705">
                  <c:v>95.85</c:v>
                </c:pt>
                <c:pt idx="28706">
                  <c:v>95.853333333333168</c:v>
                </c:pt>
                <c:pt idx="28707">
                  <c:v>95.856666666666669</c:v>
                </c:pt>
                <c:pt idx="28708">
                  <c:v>95.86</c:v>
                </c:pt>
                <c:pt idx="28709">
                  <c:v>95.863333333333259</c:v>
                </c:pt>
                <c:pt idx="28710">
                  <c:v>95.86666666666666</c:v>
                </c:pt>
                <c:pt idx="28711">
                  <c:v>95.86999999999999</c:v>
                </c:pt>
                <c:pt idx="28712">
                  <c:v>95.873333333333136</c:v>
                </c:pt>
                <c:pt idx="28713">
                  <c:v>95.876666666666651</c:v>
                </c:pt>
                <c:pt idx="28714">
                  <c:v>95.88</c:v>
                </c:pt>
                <c:pt idx="28715">
                  <c:v>95.883333333333184</c:v>
                </c:pt>
                <c:pt idx="28716">
                  <c:v>95.88666666666667</c:v>
                </c:pt>
                <c:pt idx="28717">
                  <c:v>95.89</c:v>
                </c:pt>
                <c:pt idx="28718">
                  <c:v>95.893333333333288</c:v>
                </c:pt>
                <c:pt idx="28719">
                  <c:v>95.896666666666661</c:v>
                </c:pt>
                <c:pt idx="28720">
                  <c:v>95.9</c:v>
                </c:pt>
                <c:pt idx="28721">
                  <c:v>95.903333333333308</c:v>
                </c:pt>
                <c:pt idx="28722">
                  <c:v>95.906666666666666</c:v>
                </c:pt>
                <c:pt idx="28723">
                  <c:v>95.910000000000025</c:v>
                </c:pt>
                <c:pt idx="28724">
                  <c:v>95.913333333333313</c:v>
                </c:pt>
                <c:pt idx="28725">
                  <c:v>95.916666666666785</c:v>
                </c:pt>
                <c:pt idx="28726">
                  <c:v>95.92</c:v>
                </c:pt>
                <c:pt idx="28727">
                  <c:v>95.923333333333318</c:v>
                </c:pt>
                <c:pt idx="28728">
                  <c:v>95.926666666666662</c:v>
                </c:pt>
                <c:pt idx="28729">
                  <c:v>95.93</c:v>
                </c:pt>
                <c:pt idx="28730">
                  <c:v>95.933333333333309</c:v>
                </c:pt>
                <c:pt idx="28731">
                  <c:v>95.936666666666667</c:v>
                </c:pt>
                <c:pt idx="28732">
                  <c:v>95.940000000000026</c:v>
                </c:pt>
                <c:pt idx="28733">
                  <c:v>95.943333333333328</c:v>
                </c:pt>
                <c:pt idx="28734">
                  <c:v>95.9466666666668</c:v>
                </c:pt>
                <c:pt idx="28735">
                  <c:v>95.95</c:v>
                </c:pt>
                <c:pt idx="28736">
                  <c:v>95.953333333333319</c:v>
                </c:pt>
                <c:pt idx="28737">
                  <c:v>95.956666666666663</c:v>
                </c:pt>
                <c:pt idx="28738">
                  <c:v>95.960000000000022</c:v>
                </c:pt>
                <c:pt idx="28739">
                  <c:v>95.963333333333338</c:v>
                </c:pt>
                <c:pt idx="28740">
                  <c:v>95.966666666666697</c:v>
                </c:pt>
                <c:pt idx="28741">
                  <c:v>95.97</c:v>
                </c:pt>
                <c:pt idx="28742">
                  <c:v>95.973333333333258</c:v>
                </c:pt>
                <c:pt idx="28743">
                  <c:v>95.976666666666674</c:v>
                </c:pt>
                <c:pt idx="28744">
                  <c:v>95.98</c:v>
                </c:pt>
                <c:pt idx="28745">
                  <c:v>95.983333333333249</c:v>
                </c:pt>
                <c:pt idx="28746">
                  <c:v>95.986666666666665</c:v>
                </c:pt>
                <c:pt idx="28747">
                  <c:v>95.990000000000023</c:v>
                </c:pt>
                <c:pt idx="28748">
                  <c:v>95.993333333333339</c:v>
                </c:pt>
                <c:pt idx="28749">
                  <c:v>95.996666666666727</c:v>
                </c:pt>
                <c:pt idx="28750">
                  <c:v>96</c:v>
                </c:pt>
                <c:pt idx="28751">
                  <c:v>96.003333333333288</c:v>
                </c:pt>
                <c:pt idx="28752">
                  <c:v>96.006666666666661</c:v>
                </c:pt>
                <c:pt idx="28753">
                  <c:v>96.01</c:v>
                </c:pt>
                <c:pt idx="28754">
                  <c:v>96.013333333333279</c:v>
                </c:pt>
                <c:pt idx="28755">
                  <c:v>96.016666666666666</c:v>
                </c:pt>
                <c:pt idx="28756">
                  <c:v>96.02</c:v>
                </c:pt>
                <c:pt idx="28757">
                  <c:v>96.023333333333184</c:v>
                </c:pt>
                <c:pt idx="28758">
                  <c:v>96.026666666666671</c:v>
                </c:pt>
                <c:pt idx="28759">
                  <c:v>96.03</c:v>
                </c:pt>
                <c:pt idx="28760">
                  <c:v>96.033333333333289</c:v>
                </c:pt>
                <c:pt idx="28761">
                  <c:v>96.036666666666662</c:v>
                </c:pt>
                <c:pt idx="28762">
                  <c:v>96.04</c:v>
                </c:pt>
                <c:pt idx="28763">
                  <c:v>96.043333333333308</c:v>
                </c:pt>
                <c:pt idx="28764">
                  <c:v>96.046666666666667</c:v>
                </c:pt>
                <c:pt idx="28765">
                  <c:v>96.05</c:v>
                </c:pt>
                <c:pt idx="28766">
                  <c:v>96.0533333333332</c:v>
                </c:pt>
                <c:pt idx="28767">
                  <c:v>96.056666666666672</c:v>
                </c:pt>
                <c:pt idx="28768">
                  <c:v>96.06</c:v>
                </c:pt>
                <c:pt idx="28769">
                  <c:v>96.063333333333318</c:v>
                </c:pt>
                <c:pt idx="28770">
                  <c:v>96.066666666666663</c:v>
                </c:pt>
                <c:pt idx="28771">
                  <c:v>96.07</c:v>
                </c:pt>
                <c:pt idx="28772">
                  <c:v>96.073333333333139</c:v>
                </c:pt>
                <c:pt idx="28773">
                  <c:v>96.076666666666668</c:v>
                </c:pt>
                <c:pt idx="28774">
                  <c:v>96.08</c:v>
                </c:pt>
                <c:pt idx="28775">
                  <c:v>96.083333333333258</c:v>
                </c:pt>
                <c:pt idx="28776">
                  <c:v>96.086666666666673</c:v>
                </c:pt>
                <c:pt idx="28777">
                  <c:v>96.09</c:v>
                </c:pt>
                <c:pt idx="28778">
                  <c:v>96.093333333333248</c:v>
                </c:pt>
                <c:pt idx="28779">
                  <c:v>96.096666666666664</c:v>
                </c:pt>
                <c:pt idx="28780">
                  <c:v>96.1</c:v>
                </c:pt>
                <c:pt idx="28781">
                  <c:v>96.103333333333168</c:v>
                </c:pt>
                <c:pt idx="28782">
                  <c:v>96.106666666666669</c:v>
                </c:pt>
                <c:pt idx="28783">
                  <c:v>96.11</c:v>
                </c:pt>
                <c:pt idx="28784">
                  <c:v>96.113333333333259</c:v>
                </c:pt>
                <c:pt idx="28785">
                  <c:v>96.11666666666666</c:v>
                </c:pt>
                <c:pt idx="28786">
                  <c:v>96.11999999999999</c:v>
                </c:pt>
                <c:pt idx="28787">
                  <c:v>96.123333333333136</c:v>
                </c:pt>
                <c:pt idx="28788">
                  <c:v>96.126666666666651</c:v>
                </c:pt>
                <c:pt idx="28789">
                  <c:v>96.13</c:v>
                </c:pt>
                <c:pt idx="28790">
                  <c:v>96.133333333333184</c:v>
                </c:pt>
                <c:pt idx="28791">
                  <c:v>96.13666666666667</c:v>
                </c:pt>
                <c:pt idx="28792">
                  <c:v>96.14</c:v>
                </c:pt>
                <c:pt idx="28793">
                  <c:v>96.143333333333288</c:v>
                </c:pt>
                <c:pt idx="28794">
                  <c:v>96.146666666666661</c:v>
                </c:pt>
                <c:pt idx="28795">
                  <c:v>96.149999999999991</c:v>
                </c:pt>
                <c:pt idx="28796">
                  <c:v>96.153333333333137</c:v>
                </c:pt>
                <c:pt idx="28797">
                  <c:v>96.156666666666652</c:v>
                </c:pt>
                <c:pt idx="28798">
                  <c:v>96.16</c:v>
                </c:pt>
                <c:pt idx="28799">
                  <c:v>96.163333333333185</c:v>
                </c:pt>
                <c:pt idx="28800">
                  <c:v>96.166666666666671</c:v>
                </c:pt>
                <c:pt idx="28801">
                  <c:v>96.169999999999987</c:v>
                </c:pt>
                <c:pt idx="28802">
                  <c:v>96.173333333333119</c:v>
                </c:pt>
                <c:pt idx="28803">
                  <c:v>96.176666666666648</c:v>
                </c:pt>
                <c:pt idx="28804">
                  <c:v>96.179999999999978</c:v>
                </c:pt>
                <c:pt idx="28805">
                  <c:v>96.183333333333138</c:v>
                </c:pt>
                <c:pt idx="28806">
                  <c:v>96.186666666666653</c:v>
                </c:pt>
                <c:pt idx="28807">
                  <c:v>96.19</c:v>
                </c:pt>
                <c:pt idx="28808">
                  <c:v>96.193333333333214</c:v>
                </c:pt>
                <c:pt idx="28809">
                  <c:v>96.196666666666673</c:v>
                </c:pt>
                <c:pt idx="28810">
                  <c:v>96.2</c:v>
                </c:pt>
                <c:pt idx="28811">
                  <c:v>96.203333333333319</c:v>
                </c:pt>
                <c:pt idx="28812">
                  <c:v>96.206666666666663</c:v>
                </c:pt>
                <c:pt idx="28813">
                  <c:v>96.210000000000022</c:v>
                </c:pt>
                <c:pt idx="28814">
                  <c:v>96.213333333333338</c:v>
                </c:pt>
                <c:pt idx="28815">
                  <c:v>96.216666666666697</c:v>
                </c:pt>
                <c:pt idx="28816">
                  <c:v>96.22</c:v>
                </c:pt>
                <c:pt idx="28817">
                  <c:v>96.223333333333258</c:v>
                </c:pt>
                <c:pt idx="28818">
                  <c:v>96.226666666666674</c:v>
                </c:pt>
                <c:pt idx="28819">
                  <c:v>96.23</c:v>
                </c:pt>
                <c:pt idx="28820">
                  <c:v>96.233333333333249</c:v>
                </c:pt>
                <c:pt idx="28821">
                  <c:v>96.236666666666665</c:v>
                </c:pt>
                <c:pt idx="28822">
                  <c:v>96.240000000000023</c:v>
                </c:pt>
                <c:pt idx="28823">
                  <c:v>96.243333333333339</c:v>
                </c:pt>
                <c:pt idx="28824">
                  <c:v>96.246666666666727</c:v>
                </c:pt>
                <c:pt idx="28825">
                  <c:v>96.25</c:v>
                </c:pt>
                <c:pt idx="28826">
                  <c:v>96.253333333333288</c:v>
                </c:pt>
                <c:pt idx="28827">
                  <c:v>96.256666666666661</c:v>
                </c:pt>
                <c:pt idx="28828">
                  <c:v>96.26</c:v>
                </c:pt>
                <c:pt idx="28829">
                  <c:v>96.263333333333279</c:v>
                </c:pt>
                <c:pt idx="28830">
                  <c:v>96.266666666666666</c:v>
                </c:pt>
                <c:pt idx="28831">
                  <c:v>96.27</c:v>
                </c:pt>
                <c:pt idx="28832">
                  <c:v>96.273333333333184</c:v>
                </c:pt>
                <c:pt idx="28833">
                  <c:v>96.276666666666671</c:v>
                </c:pt>
                <c:pt idx="28834">
                  <c:v>96.28</c:v>
                </c:pt>
                <c:pt idx="28835">
                  <c:v>96.283333333333289</c:v>
                </c:pt>
                <c:pt idx="28836">
                  <c:v>96.286666666666662</c:v>
                </c:pt>
                <c:pt idx="28837">
                  <c:v>96.29</c:v>
                </c:pt>
                <c:pt idx="28838">
                  <c:v>96.293333333333308</c:v>
                </c:pt>
                <c:pt idx="28839">
                  <c:v>96.296666666666667</c:v>
                </c:pt>
                <c:pt idx="28840">
                  <c:v>96.3</c:v>
                </c:pt>
                <c:pt idx="28841">
                  <c:v>96.3033333333332</c:v>
                </c:pt>
                <c:pt idx="28842">
                  <c:v>96.306666666666672</c:v>
                </c:pt>
                <c:pt idx="28843">
                  <c:v>96.31</c:v>
                </c:pt>
                <c:pt idx="28844">
                  <c:v>96.313333333333318</c:v>
                </c:pt>
                <c:pt idx="28845">
                  <c:v>96.316666666666663</c:v>
                </c:pt>
                <c:pt idx="28846">
                  <c:v>96.32</c:v>
                </c:pt>
                <c:pt idx="28847">
                  <c:v>96.323333333333139</c:v>
                </c:pt>
                <c:pt idx="28848">
                  <c:v>96.326666666666668</c:v>
                </c:pt>
                <c:pt idx="28849">
                  <c:v>96.33</c:v>
                </c:pt>
                <c:pt idx="28850">
                  <c:v>96.333333333333258</c:v>
                </c:pt>
                <c:pt idx="28851">
                  <c:v>96.336666666666673</c:v>
                </c:pt>
                <c:pt idx="28852">
                  <c:v>96.34</c:v>
                </c:pt>
                <c:pt idx="28853">
                  <c:v>96.343333333333248</c:v>
                </c:pt>
                <c:pt idx="28854">
                  <c:v>96.346666666666664</c:v>
                </c:pt>
                <c:pt idx="28855">
                  <c:v>96.35</c:v>
                </c:pt>
                <c:pt idx="28856">
                  <c:v>96.353333333333168</c:v>
                </c:pt>
                <c:pt idx="28857">
                  <c:v>96.356666666666669</c:v>
                </c:pt>
                <c:pt idx="28858">
                  <c:v>96.36</c:v>
                </c:pt>
                <c:pt idx="28859">
                  <c:v>96.363333333333259</c:v>
                </c:pt>
                <c:pt idx="28860">
                  <c:v>96.36666666666666</c:v>
                </c:pt>
                <c:pt idx="28861">
                  <c:v>96.36999999999999</c:v>
                </c:pt>
                <c:pt idx="28862">
                  <c:v>96.373333333333136</c:v>
                </c:pt>
                <c:pt idx="28863">
                  <c:v>96.376666666666651</c:v>
                </c:pt>
                <c:pt idx="28864">
                  <c:v>96.38</c:v>
                </c:pt>
                <c:pt idx="28865">
                  <c:v>96.383333333333184</c:v>
                </c:pt>
                <c:pt idx="28866">
                  <c:v>96.38666666666667</c:v>
                </c:pt>
                <c:pt idx="28867">
                  <c:v>96.39</c:v>
                </c:pt>
                <c:pt idx="28868">
                  <c:v>96.393333333333288</c:v>
                </c:pt>
                <c:pt idx="28869">
                  <c:v>96.396666666666661</c:v>
                </c:pt>
                <c:pt idx="28870">
                  <c:v>96.4</c:v>
                </c:pt>
                <c:pt idx="28871">
                  <c:v>96.403333333333308</c:v>
                </c:pt>
                <c:pt idx="28872">
                  <c:v>96.406666666666666</c:v>
                </c:pt>
                <c:pt idx="28873">
                  <c:v>96.410000000000025</c:v>
                </c:pt>
                <c:pt idx="28874">
                  <c:v>96.413333333333313</c:v>
                </c:pt>
                <c:pt idx="28875">
                  <c:v>96.416666666666785</c:v>
                </c:pt>
                <c:pt idx="28876">
                  <c:v>96.42</c:v>
                </c:pt>
                <c:pt idx="28877">
                  <c:v>96.423333333333318</c:v>
                </c:pt>
                <c:pt idx="28878">
                  <c:v>96.426666666666662</c:v>
                </c:pt>
                <c:pt idx="28879">
                  <c:v>96.43</c:v>
                </c:pt>
                <c:pt idx="28880">
                  <c:v>96.433333333333309</c:v>
                </c:pt>
                <c:pt idx="28881">
                  <c:v>96.436666666666667</c:v>
                </c:pt>
                <c:pt idx="28882">
                  <c:v>96.440000000000026</c:v>
                </c:pt>
                <c:pt idx="28883">
                  <c:v>96.443333333333328</c:v>
                </c:pt>
                <c:pt idx="28884">
                  <c:v>96.4466666666668</c:v>
                </c:pt>
                <c:pt idx="28885">
                  <c:v>96.45</c:v>
                </c:pt>
                <c:pt idx="28886">
                  <c:v>96.453333333333319</c:v>
                </c:pt>
                <c:pt idx="28887">
                  <c:v>96.456666666666663</c:v>
                </c:pt>
                <c:pt idx="28888">
                  <c:v>96.460000000000022</c:v>
                </c:pt>
                <c:pt idx="28889">
                  <c:v>96.463333333333338</c:v>
                </c:pt>
                <c:pt idx="28890">
                  <c:v>96.466666666666697</c:v>
                </c:pt>
                <c:pt idx="28891">
                  <c:v>96.47</c:v>
                </c:pt>
                <c:pt idx="28892">
                  <c:v>96.473333333333258</c:v>
                </c:pt>
                <c:pt idx="28893">
                  <c:v>96.476666666666674</c:v>
                </c:pt>
                <c:pt idx="28894">
                  <c:v>96.48</c:v>
                </c:pt>
                <c:pt idx="28895">
                  <c:v>96.483333333333249</c:v>
                </c:pt>
                <c:pt idx="28896">
                  <c:v>96.486666666666665</c:v>
                </c:pt>
                <c:pt idx="28897">
                  <c:v>96.490000000000023</c:v>
                </c:pt>
                <c:pt idx="28898">
                  <c:v>96.493333333333339</c:v>
                </c:pt>
                <c:pt idx="28899">
                  <c:v>96.496666666666727</c:v>
                </c:pt>
                <c:pt idx="28900">
                  <c:v>96.5</c:v>
                </c:pt>
                <c:pt idx="28901">
                  <c:v>96.503333333333288</c:v>
                </c:pt>
                <c:pt idx="28902">
                  <c:v>96.506666666666661</c:v>
                </c:pt>
                <c:pt idx="28903">
                  <c:v>96.51</c:v>
                </c:pt>
                <c:pt idx="28904">
                  <c:v>96.513333333333279</c:v>
                </c:pt>
                <c:pt idx="28905">
                  <c:v>96.516666666666666</c:v>
                </c:pt>
                <c:pt idx="28906">
                  <c:v>96.52</c:v>
                </c:pt>
                <c:pt idx="28907">
                  <c:v>96.523333333333184</c:v>
                </c:pt>
                <c:pt idx="28908">
                  <c:v>96.526666666666671</c:v>
                </c:pt>
                <c:pt idx="28909">
                  <c:v>96.53</c:v>
                </c:pt>
                <c:pt idx="28910">
                  <c:v>96.533333333333289</c:v>
                </c:pt>
                <c:pt idx="28911">
                  <c:v>96.536666666666662</c:v>
                </c:pt>
                <c:pt idx="28912">
                  <c:v>96.54</c:v>
                </c:pt>
                <c:pt idx="28913">
                  <c:v>96.543333333333308</c:v>
                </c:pt>
                <c:pt idx="28914">
                  <c:v>96.546666666666667</c:v>
                </c:pt>
                <c:pt idx="28915">
                  <c:v>96.55</c:v>
                </c:pt>
                <c:pt idx="28916">
                  <c:v>96.5533333333332</c:v>
                </c:pt>
                <c:pt idx="28917">
                  <c:v>96.556666666666672</c:v>
                </c:pt>
                <c:pt idx="28918">
                  <c:v>96.56</c:v>
                </c:pt>
                <c:pt idx="28919">
                  <c:v>96.563333333333318</c:v>
                </c:pt>
                <c:pt idx="28920">
                  <c:v>96.566666666666663</c:v>
                </c:pt>
                <c:pt idx="28921">
                  <c:v>96.57</c:v>
                </c:pt>
                <c:pt idx="28922">
                  <c:v>96.573333333333139</c:v>
                </c:pt>
                <c:pt idx="28923">
                  <c:v>96.576666666666668</c:v>
                </c:pt>
                <c:pt idx="28924">
                  <c:v>96.58</c:v>
                </c:pt>
                <c:pt idx="28925">
                  <c:v>96.583333333333258</c:v>
                </c:pt>
                <c:pt idx="28926">
                  <c:v>96.586666666666673</c:v>
                </c:pt>
                <c:pt idx="28927">
                  <c:v>96.59</c:v>
                </c:pt>
                <c:pt idx="28928">
                  <c:v>96.593333333333248</c:v>
                </c:pt>
                <c:pt idx="28929">
                  <c:v>96.596666666666664</c:v>
                </c:pt>
                <c:pt idx="28930">
                  <c:v>96.6</c:v>
                </c:pt>
                <c:pt idx="28931">
                  <c:v>96.603333333333168</c:v>
                </c:pt>
                <c:pt idx="28932">
                  <c:v>96.606666666666669</c:v>
                </c:pt>
                <c:pt idx="28933">
                  <c:v>96.61</c:v>
                </c:pt>
                <c:pt idx="28934">
                  <c:v>96.613333333333259</c:v>
                </c:pt>
                <c:pt idx="28935">
                  <c:v>96.61666666666666</c:v>
                </c:pt>
                <c:pt idx="28936">
                  <c:v>96.61999999999999</c:v>
                </c:pt>
                <c:pt idx="28937">
                  <c:v>96.623333333333136</c:v>
                </c:pt>
                <c:pt idx="28938">
                  <c:v>96.626666666666651</c:v>
                </c:pt>
                <c:pt idx="28939">
                  <c:v>96.63</c:v>
                </c:pt>
                <c:pt idx="28940">
                  <c:v>96.633333333333184</c:v>
                </c:pt>
                <c:pt idx="28941">
                  <c:v>96.63666666666667</c:v>
                </c:pt>
                <c:pt idx="28942">
                  <c:v>96.64</c:v>
                </c:pt>
                <c:pt idx="28943">
                  <c:v>96.643333333333288</c:v>
                </c:pt>
                <c:pt idx="28944">
                  <c:v>96.646666666666661</c:v>
                </c:pt>
                <c:pt idx="28945">
                  <c:v>96.649999999999991</c:v>
                </c:pt>
                <c:pt idx="28946">
                  <c:v>96.653333333333137</c:v>
                </c:pt>
                <c:pt idx="28947">
                  <c:v>96.656666666666652</c:v>
                </c:pt>
                <c:pt idx="28948">
                  <c:v>96.66</c:v>
                </c:pt>
                <c:pt idx="28949">
                  <c:v>96.663333333333185</c:v>
                </c:pt>
                <c:pt idx="28950">
                  <c:v>96.666666666666671</c:v>
                </c:pt>
                <c:pt idx="28951">
                  <c:v>96.669999999999987</c:v>
                </c:pt>
                <c:pt idx="28952">
                  <c:v>96.673333333333119</c:v>
                </c:pt>
                <c:pt idx="28953">
                  <c:v>96.676666666666648</c:v>
                </c:pt>
                <c:pt idx="28954">
                  <c:v>96.679999999999978</c:v>
                </c:pt>
                <c:pt idx="28955">
                  <c:v>96.683333333333138</c:v>
                </c:pt>
                <c:pt idx="28956">
                  <c:v>96.686666666666653</c:v>
                </c:pt>
                <c:pt idx="28957">
                  <c:v>96.69</c:v>
                </c:pt>
                <c:pt idx="28958">
                  <c:v>96.693333333333214</c:v>
                </c:pt>
                <c:pt idx="28959">
                  <c:v>96.696666666666673</c:v>
                </c:pt>
                <c:pt idx="28960">
                  <c:v>96.7</c:v>
                </c:pt>
                <c:pt idx="28961">
                  <c:v>96.703333333333319</c:v>
                </c:pt>
                <c:pt idx="28962">
                  <c:v>96.706666666666663</c:v>
                </c:pt>
                <c:pt idx="28963">
                  <c:v>96.710000000000022</c:v>
                </c:pt>
                <c:pt idx="28964">
                  <c:v>96.713333333333338</c:v>
                </c:pt>
                <c:pt idx="28965">
                  <c:v>96.716666666666697</c:v>
                </c:pt>
                <c:pt idx="28966">
                  <c:v>96.72</c:v>
                </c:pt>
                <c:pt idx="28967">
                  <c:v>96.723333333333258</c:v>
                </c:pt>
                <c:pt idx="28968">
                  <c:v>96.726666666666674</c:v>
                </c:pt>
                <c:pt idx="28969">
                  <c:v>96.73</c:v>
                </c:pt>
                <c:pt idx="28970">
                  <c:v>96.733333333333249</c:v>
                </c:pt>
                <c:pt idx="28971">
                  <c:v>96.736666666666665</c:v>
                </c:pt>
                <c:pt idx="28972">
                  <c:v>96.740000000000023</c:v>
                </c:pt>
                <c:pt idx="28973">
                  <c:v>96.743333333333339</c:v>
                </c:pt>
                <c:pt idx="28974">
                  <c:v>96.746666666666727</c:v>
                </c:pt>
                <c:pt idx="28975">
                  <c:v>96.75</c:v>
                </c:pt>
                <c:pt idx="28976">
                  <c:v>96.753333333333288</c:v>
                </c:pt>
                <c:pt idx="28977">
                  <c:v>96.756666666666661</c:v>
                </c:pt>
                <c:pt idx="28978">
                  <c:v>96.76</c:v>
                </c:pt>
                <c:pt idx="28979">
                  <c:v>96.763333333333279</c:v>
                </c:pt>
                <c:pt idx="28980">
                  <c:v>96.766666666666666</c:v>
                </c:pt>
                <c:pt idx="28981">
                  <c:v>96.77</c:v>
                </c:pt>
                <c:pt idx="28982">
                  <c:v>96.773333333333184</c:v>
                </c:pt>
                <c:pt idx="28983">
                  <c:v>96.776666666666671</c:v>
                </c:pt>
                <c:pt idx="28984">
                  <c:v>96.78</c:v>
                </c:pt>
                <c:pt idx="28985">
                  <c:v>96.783333333333289</c:v>
                </c:pt>
                <c:pt idx="28986">
                  <c:v>96.786666666666662</c:v>
                </c:pt>
                <c:pt idx="28987">
                  <c:v>96.79</c:v>
                </c:pt>
                <c:pt idx="28988">
                  <c:v>96.793333333333308</c:v>
                </c:pt>
                <c:pt idx="28989">
                  <c:v>96.796666666666667</c:v>
                </c:pt>
                <c:pt idx="28990">
                  <c:v>96.8</c:v>
                </c:pt>
                <c:pt idx="28991">
                  <c:v>96.8033333333332</c:v>
                </c:pt>
                <c:pt idx="28992">
                  <c:v>96.806666666666672</c:v>
                </c:pt>
                <c:pt idx="28993">
                  <c:v>96.81</c:v>
                </c:pt>
                <c:pt idx="28994">
                  <c:v>96.813333333333318</c:v>
                </c:pt>
                <c:pt idx="28995">
                  <c:v>96.816666666666663</c:v>
                </c:pt>
                <c:pt idx="28996">
                  <c:v>96.82</c:v>
                </c:pt>
                <c:pt idx="28997">
                  <c:v>96.823333333333139</c:v>
                </c:pt>
                <c:pt idx="28998">
                  <c:v>96.826666666666668</c:v>
                </c:pt>
                <c:pt idx="28999">
                  <c:v>96.83</c:v>
                </c:pt>
                <c:pt idx="29000">
                  <c:v>96.833333333333258</c:v>
                </c:pt>
                <c:pt idx="29001">
                  <c:v>96.836666666666673</c:v>
                </c:pt>
                <c:pt idx="29002">
                  <c:v>96.84</c:v>
                </c:pt>
                <c:pt idx="29003">
                  <c:v>96.843333333333248</c:v>
                </c:pt>
                <c:pt idx="29004">
                  <c:v>96.846666666666664</c:v>
                </c:pt>
                <c:pt idx="29005">
                  <c:v>96.85</c:v>
                </c:pt>
                <c:pt idx="29006">
                  <c:v>96.853333333333168</c:v>
                </c:pt>
                <c:pt idx="29007">
                  <c:v>96.856666666666669</c:v>
                </c:pt>
                <c:pt idx="29008">
                  <c:v>96.86</c:v>
                </c:pt>
                <c:pt idx="29009">
                  <c:v>96.863333333333259</c:v>
                </c:pt>
                <c:pt idx="29010">
                  <c:v>96.86666666666666</c:v>
                </c:pt>
                <c:pt idx="29011">
                  <c:v>96.86999999999999</c:v>
                </c:pt>
                <c:pt idx="29012">
                  <c:v>96.873333333333136</c:v>
                </c:pt>
                <c:pt idx="29013">
                  <c:v>96.876666666666651</c:v>
                </c:pt>
                <c:pt idx="29014">
                  <c:v>96.88</c:v>
                </c:pt>
                <c:pt idx="29015">
                  <c:v>96.883333333333184</c:v>
                </c:pt>
                <c:pt idx="29016">
                  <c:v>96.88666666666667</c:v>
                </c:pt>
                <c:pt idx="29017">
                  <c:v>96.89</c:v>
                </c:pt>
                <c:pt idx="29018">
                  <c:v>96.893333333333288</c:v>
                </c:pt>
                <c:pt idx="29019">
                  <c:v>96.896666666666661</c:v>
                </c:pt>
                <c:pt idx="29020">
                  <c:v>96.9</c:v>
                </c:pt>
                <c:pt idx="29021">
                  <c:v>96.903333333333308</c:v>
                </c:pt>
                <c:pt idx="29022">
                  <c:v>96.906666666666666</c:v>
                </c:pt>
                <c:pt idx="29023">
                  <c:v>96.910000000000025</c:v>
                </c:pt>
                <c:pt idx="29024">
                  <c:v>96.913333333333313</c:v>
                </c:pt>
                <c:pt idx="29025">
                  <c:v>96.916666666666785</c:v>
                </c:pt>
                <c:pt idx="29026">
                  <c:v>96.92</c:v>
                </c:pt>
                <c:pt idx="29027">
                  <c:v>96.923333333333318</c:v>
                </c:pt>
                <c:pt idx="29028">
                  <c:v>96.926666666666662</c:v>
                </c:pt>
                <c:pt idx="29029">
                  <c:v>96.93</c:v>
                </c:pt>
                <c:pt idx="29030">
                  <c:v>96.933333333333309</c:v>
                </c:pt>
                <c:pt idx="29031">
                  <c:v>96.936666666666667</c:v>
                </c:pt>
                <c:pt idx="29032">
                  <c:v>96.940000000000026</c:v>
                </c:pt>
                <c:pt idx="29033">
                  <c:v>96.943333333333328</c:v>
                </c:pt>
                <c:pt idx="29034">
                  <c:v>96.9466666666668</c:v>
                </c:pt>
                <c:pt idx="29035">
                  <c:v>96.95</c:v>
                </c:pt>
                <c:pt idx="29036">
                  <c:v>96.953333333333319</c:v>
                </c:pt>
                <c:pt idx="29037">
                  <c:v>96.956666666666663</c:v>
                </c:pt>
                <c:pt idx="29038">
                  <c:v>96.960000000000022</c:v>
                </c:pt>
                <c:pt idx="29039">
                  <c:v>96.963333333333338</c:v>
                </c:pt>
                <c:pt idx="29040">
                  <c:v>96.966666666666697</c:v>
                </c:pt>
                <c:pt idx="29041">
                  <c:v>96.97</c:v>
                </c:pt>
                <c:pt idx="29042">
                  <c:v>96.973333333333258</c:v>
                </c:pt>
                <c:pt idx="29043">
                  <c:v>96.976666666666674</c:v>
                </c:pt>
                <c:pt idx="29044">
                  <c:v>96.98</c:v>
                </c:pt>
                <c:pt idx="29045">
                  <c:v>96.983333333333249</c:v>
                </c:pt>
                <c:pt idx="29046">
                  <c:v>96.986666666666665</c:v>
                </c:pt>
                <c:pt idx="29047">
                  <c:v>96.990000000000023</c:v>
                </c:pt>
                <c:pt idx="29048">
                  <c:v>96.993333333333339</c:v>
                </c:pt>
                <c:pt idx="29049">
                  <c:v>96.996666666666727</c:v>
                </c:pt>
                <c:pt idx="29050">
                  <c:v>97</c:v>
                </c:pt>
                <c:pt idx="29051">
                  <c:v>97.003333333333288</c:v>
                </c:pt>
                <c:pt idx="29052">
                  <c:v>97.006666666666661</c:v>
                </c:pt>
                <c:pt idx="29053">
                  <c:v>97.01</c:v>
                </c:pt>
                <c:pt idx="29054">
                  <c:v>97.013333333333279</c:v>
                </c:pt>
                <c:pt idx="29055">
                  <c:v>97.016666666666666</c:v>
                </c:pt>
                <c:pt idx="29056">
                  <c:v>97.02</c:v>
                </c:pt>
                <c:pt idx="29057">
                  <c:v>97.023333333333184</c:v>
                </c:pt>
                <c:pt idx="29058">
                  <c:v>97.026666666666671</c:v>
                </c:pt>
                <c:pt idx="29059">
                  <c:v>97.03</c:v>
                </c:pt>
                <c:pt idx="29060">
                  <c:v>97.033333333333289</c:v>
                </c:pt>
                <c:pt idx="29061">
                  <c:v>97.036666666666662</c:v>
                </c:pt>
                <c:pt idx="29062">
                  <c:v>97.04</c:v>
                </c:pt>
                <c:pt idx="29063">
                  <c:v>97.043333333333308</c:v>
                </c:pt>
                <c:pt idx="29064">
                  <c:v>97.046666666666667</c:v>
                </c:pt>
                <c:pt idx="29065">
                  <c:v>97.05</c:v>
                </c:pt>
                <c:pt idx="29066">
                  <c:v>97.0533333333332</c:v>
                </c:pt>
                <c:pt idx="29067">
                  <c:v>97.056666666666672</c:v>
                </c:pt>
                <c:pt idx="29068">
                  <c:v>97.06</c:v>
                </c:pt>
                <c:pt idx="29069">
                  <c:v>97.063333333333318</c:v>
                </c:pt>
                <c:pt idx="29070">
                  <c:v>97.066666666666663</c:v>
                </c:pt>
                <c:pt idx="29071">
                  <c:v>97.07</c:v>
                </c:pt>
                <c:pt idx="29072">
                  <c:v>97.073333333333139</c:v>
                </c:pt>
                <c:pt idx="29073">
                  <c:v>97.076666666666668</c:v>
                </c:pt>
                <c:pt idx="29074">
                  <c:v>97.08</c:v>
                </c:pt>
                <c:pt idx="29075">
                  <c:v>97.083333333333258</c:v>
                </c:pt>
                <c:pt idx="29076">
                  <c:v>97.086666666666673</c:v>
                </c:pt>
                <c:pt idx="29077">
                  <c:v>97.09</c:v>
                </c:pt>
                <c:pt idx="29078">
                  <c:v>97.093333333333248</c:v>
                </c:pt>
                <c:pt idx="29079">
                  <c:v>97.096666666666664</c:v>
                </c:pt>
                <c:pt idx="29080">
                  <c:v>97.1</c:v>
                </c:pt>
                <c:pt idx="29081">
                  <c:v>97.103333333333168</c:v>
                </c:pt>
                <c:pt idx="29082">
                  <c:v>97.106666666666669</c:v>
                </c:pt>
                <c:pt idx="29083">
                  <c:v>97.11</c:v>
                </c:pt>
                <c:pt idx="29084">
                  <c:v>97.113333333333259</c:v>
                </c:pt>
                <c:pt idx="29085">
                  <c:v>97.11666666666666</c:v>
                </c:pt>
                <c:pt idx="29086">
                  <c:v>97.11999999999999</c:v>
                </c:pt>
                <c:pt idx="29087">
                  <c:v>97.123333333333136</c:v>
                </c:pt>
                <c:pt idx="29088">
                  <c:v>97.126666666666651</c:v>
                </c:pt>
                <c:pt idx="29089">
                  <c:v>97.13</c:v>
                </c:pt>
                <c:pt idx="29090">
                  <c:v>97.133333333333184</c:v>
                </c:pt>
                <c:pt idx="29091">
                  <c:v>97.13666666666667</c:v>
                </c:pt>
                <c:pt idx="29092">
                  <c:v>97.14</c:v>
                </c:pt>
                <c:pt idx="29093">
                  <c:v>97.143333333333288</c:v>
                </c:pt>
                <c:pt idx="29094">
                  <c:v>97.146666666666661</c:v>
                </c:pt>
                <c:pt idx="29095">
                  <c:v>97.149999999999991</c:v>
                </c:pt>
                <c:pt idx="29096">
                  <c:v>97.153333333333137</c:v>
                </c:pt>
                <c:pt idx="29097">
                  <c:v>97.156666666666652</c:v>
                </c:pt>
                <c:pt idx="29098">
                  <c:v>97.16</c:v>
                </c:pt>
                <c:pt idx="29099">
                  <c:v>97.163333333333185</c:v>
                </c:pt>
                <c:pt idx="29100">
                  <c:v>97.166666666666671</c:v>
                </c:pt>
                <c:pt idx="29101">
                  <c:v>97.169999999999987</c:v>
                </c:pt>
                <c:pt idx="29102">
                  <c:v>97.173333333333119</c:v>
                </c:pt>
                <c:pt idx="29103">
                  <c:v>97.176666666666648</c:v>
                </c:pt>
                <c:pt idx="29104">
                  <c:v>97.179999999999978</c:v>
                </c:pt>
                <c:pt idx="29105">
                  <c:v>97.183333333333138</c:v>
                </c:pt>
                <c:pt idx="29106">
                  <c:v>97.186666666666653</c:v>
                </c:pt>
                <c:pt idx="29107">
                  <c:v>97.19</c:v>
                </c:pt>
                <c:pt idx="29108">
                  <c:v>97.193333333333214</c:v>
                </c:pt>
                <c:pt idx="29109">
                  <c:v>97.196666666666673</c:v>
                </c:pt>
                <c:pt idx="29110">
                  <c:v>97.2</c:v>
                </c:pt>
                <c:pt idx="29111">
                  <c:v>97.203333333333319</c:v>
                </c:pt>
                <c:pt idx="29112">
                  <c:v>97.206666666666663</c:v>
                </c:pt>
                <c:pt idx="29113">
                  <c:v>97.210000000000022</c:v>
                </c:pt>
                <c:pt idx="29114">
                  <c:v>97.213333333333338</c:v>
                </c:pt>
                <c:pt idx="29115">
                  <c:v>97.216666666666697</c:v>
                </c:pt>
                <c:pt idx="29116">
                  <c:v>97.22</c:v>
                </c:pt>
                <c:pt idx="29117">
                  <c:v>97.223333333333258</c:v>
                </c:pt>
                <c:pt idx="29118">
                  <c:v>97.226666666666674</c:v>
                </c:pt>
                <c:pt idx="29119">
                  <c:v>97.23</c:v>
                </c:pt>
                <c:pt idx="29120">
                  <c:v>97.233333333333249</c:v>
                </c:pt>
                <c:pt idx="29121">
                  <c:v>97.236666666666665</c:v>
                </c:pt>
                <c:pt idx="29122">
                  <c:v>97.240000000000023</c:v>
                </c:pt>
                <c:pt idx="29123">
                  <c:v>97.243333333333339</c:v>
                </c:pt>
                <c:pt idx="29124">
                  <c:v>97.246666666666727</c:v>
                </c:pt>
                <c:pt idx="29125">
                  <c:v>97.25</c:v>
                </c:pt>
                <c:pt idx="29126">
                  <c:v>97.253333333333288</c:v>
                </c:pt>
                <c:pt idx="29127">
                  <c:v>97.256666666666661</c:v>
                </c:pt>
                <c:pt idx="29128">
                  <c:v>97.26</c:v>
                </c:pt>
                <c:pt idx="29129">
                  <c:v>97.263333333333279</c:v>
                </c:pt>
                <c:pt idx="29130">
                  <c:v>97.266666666666666</c:v>
                </c:pt>
                <c:pt idx="29131">
                  <c:v>97.27</c:v>
                </c:pt>
                <c:pt idx="29132">
                  <c:v>97.273333333333184</c:v>
                </c:pt>
                <c:pt idx="29133">
                  <c:v>97.276666666666671</c:v>
                </c:pt>
                <c:pt idx="29134">
                  <c:v>97.28</c:v>
                </c:pt>
                <c:pt idx="29135">
                  <c:v>97.283333333333289</c:v>
                </c:pt>
                <c:pt idx="29136">
                  <c:v>97.286666666666662</c:v>
                </c:pt>
                <c:pt idx="29137">
                  <c:v>97.29</c:v>
                </c:pt>
                <c:pt idx="29138">
                  <c:v>97.293333333333308</c:v>
                </c:pt>
                <c:pt idx="29139">
                  <c:v>97.296666666666667</c:v>
                </c:pt>
                <c:pt idx="29140">
                  <c:v>97.3</c:v>
                </c:pt>
                <c:pt idx="29141">
                  <c:v>97.3033333333332</c:v>
                </c:pt>
                <c:pt idx="29142">
                  <c:v>97.306666666666672</c:v>
                </c:pt>
                <c:pt idx="29143">
                  <c:v>97.31</c:v>
                </c:pt>
                <c:pt idx="29144">
                  <c:v>97.313333333333318</c:v>
                </c:pt>
                <c:pt idx="29145">
                  <c:v>97.316666666666663</c:v>
                </c:pt>
                <c:pt idx="29146">
                  <c:v>97.32</c:v>
                </c:pt>
                <c:pt idx="29147">
                  <c:v>97.323333333333139</c:v>
                </c:pt>
                <c:pt idx="29148">
                  <c:v>97.326666666666668</c:v>
                </c:pt>
                <c:pt idx="29149">
                  <c:v>97.33</c:v>
                </c:pt>
                <c:pt idx="29150">
                  <c:v>97.333333333333258</c:v>
                </c:pt>
                <c:pt idx="29151">
                  <c:v>97.336666666666673</c:v>
                </c:pt>
                <c:pt idx="29152">
                  <c:v>97.34</c:v>
                </c:pt>
                <c:pt idx="29153">
                  <c:v>97.343333333333248</c:v>
                </c:pt>
                <c:pt idx="29154">
                  <c:v>97.346666666666664</c:v>
                </c:pt>
                <c:pt idx="29155">
                  <c:v>97.35</c:v>
                </c:pt>
                <c:pt idx="29156">
                  <c:v>97.353333333333168</c:v>
                </c:pt>
                <c:pt idx="29157">
                  <c:v>97.356666666666669</c:v>
                </c:pt>
                <c:pt idx="29158">
                  <c:v>97.36</c:v>
                </c:pt>
                <c:pt idx="29159">
                  <c:v>97.363333333333259</c:v>
                </c:pt>
                <c:pt idx="29160">
                  <c:v>97.36666666666666</c:v>
                </c:pt>
                <c:pt idx="29161">
                  <c:v>97.36999999999999</c:v>
                </c:pt>
                <c:pt idx="29162">
                  <c:v>97.373333333333136</c:v>
                </c:pt>
                <c:pt idx="29163">
                  <c:v>97.376666666666651</c:v>
                </c:pt>
                <c:pt idx="29164">
                  <c:v>97.38</c:v>
                </c:pt>
                <c:pt idx="29165">
                  <c:v>97.383333333333184</c:v>
                </c:pt>
                <c:pt idx="29166">
                  <c:v>97.38666666666667</c:v>
                </c:pt>
                <c:pt idx="29167">
                  <c:v>97.39</c:v>
                </c:pt>
                <c:pt idx="29168">
                  <c:v>97.393333333333288</c:v>
                </c:pt>
                <c:pt idx="29169">
                  <c:v>97.396666666666661</c:v>
                </c:pt>
                <c:pt idx="29170">
                  <c:v>97.4</c:v>
                </c:pt>
                <c:pt idx="29171">
                  <c:v>97.403333333333308</c:v>
                </c:pt>
                <c:pt idx="29172">
                  <c:v>97.406666666666666</c:v>
                </c:pt>
                <c:pt idx="29173">
                  <c:v>97.410000000000025</c:v>
                </c:pt>
                <c:pt idx="29174">
                  <c:v>97.413333333333313</c:v>
                </c:pt>
                <c:pt idx="29175">
                  <c:v>97.416666666666785</c:v>
                </c:pt>
                <c:pt idx="29176">
                  <c:v>97.42</c:v>
                </c:pt>
                <c:pt idx="29177">
                  <c:v>97.423333333333318</c:v>
                </c:pt>
                <c:pt idx="29178">
                  <c:v>97.426666666666662</c:v>
                </c:pt>
                <c:pt idx="29179">
                  <c:v>97.43</c:v>
                </c:pt>
                <c:pt idx="29180">
                  <c:v>97.433333333333309</c:v>
                </c:pt>
                <c:pt idx="29181">
                  <c:v>97.436666666666667</c:v>
                </c:pt>
                <c:pt idx="29182">
                  <c:v>97.440000000000026</c:v>
                </c:pt>
                <c:pt idx="29183">
                  <c:v>97.443333333333328</c:v>
                </c:pt>
                <c:pt idx="29184">
                  <c:v>97.4466666666668</c:v>
                </c:pt>
                <c:pt idx="29185">
                  <c:v>97.45</c:v>
                </c:pt>
                <c:pt idx="29186">
                  <c:v>97.453333333333319</c:v>
                </c:pt>
                <c:pt idx="29187">
                  <c:v>97.456666666666663</c:v>
                </c:pt>
                <c:pt idx="29188">
                  <c:v>97.460000000000022</c:v>
                </c:pt>
                <c:pt idx="29189">
                  <c:v>97.463333333333338</c:v>
                </c:pt>
                <c:pt idx="29190">
                  <c:v>97.466666666666697</c:v>
                </c:pt>
                <c:pt idx="29191">
                  <c:v>97.47</c:v>
                </c:pt>
                <c:pt idx="29192">
                  <c:v>97.473333333333258</c:v>
                </c:pt>
                <c:pt idx="29193">
                  <c:v>97.476666666666674</c:v>
                </c:pt>
                <c:pt idx="29194">
                  <c:v>97.48</c:v>
                </c:pt>
                <c:pt idx="29195">
                  <c:v>97.483333333333249</c:v>
                </c:pt>
                <c:pt idx="29196">
                  <c:v>97.486666666666665</c:v>
                </c:pt>
                <c:pt idx="29197">
                  <c:v>97.490000000000023</c:v>
                </c:pt>
                <c:pt idx="29198">
                  <c:v>97.493333333333339</c:v>
                </c:pt>
                <c:pt idx="29199">
                  <c:v>97.496666666666727</c:v>
                </c:pt>
                <c:pt idx="29200">
                  <c:v>97.5</c:v>
                </c:pt>
                <c:pt idx="29201">
                  <c:v>97.503333333333288</c:v>
                </c:pt>
                <c:pt idx="29202">
                  <c:v>97.506666666666661</c:v>
                </c:pt>
                <c:pt idx="29203">
                  <c:v>97.51</c:v>
                </c:pt>
                <c:pt idx="29204">
                  <c:v>97.513333333333279</c:v>
                </c:pt>
                <c:pt idx="29205">
                  <c:v>97.516666666666666</c:v>
                </c:pt>
                <c:pt idx="29206">
                  <c:v>97.52</c:v>
                </c:pt>
                <c:pt idx="29207">
                  <c:v>97.523333333333184</c:v>
                </c:pt>
                <c:pt idx="29208">
                  <c:v>97.526666666666671</c:v>
                </c:pt>
                <c:pt idx="29209">
                  <c:v>97.53</c:v>
                </c:pt>
                <c:pt idx="29210">
                  <c:v>97.533333333333289</c:v>
                </c:pt>
                <c:pt idx="29211">
                  <c:v>97.536666666666662</c:v>
                </c:pt>
                <c:pt idx="29212">
                  <c:v>97.54</c:v>
                </c:pt>
                <c:pt idx="29213">
                  <c:v>97.543333333333308</c:v>
                </c:pt>
                <c:pt idx="29214">
                  <c:v>97.546666666666667</c:v>
                </c:pt>
                <c:pt idx="29215">
                  <c:v>97.55</c:v>
                </c:pt>
                <c:pt idx="29216">
                  <c:v>97.5533333333332</c:v>
                </c:pt>
                <c:pt idx="29217">
                  <c:v>97.556666666666672</c:v>
                </c:pt>
                <c:pt idx="29218">
                  <c:v>97.56</c:v>
                </c:pt>
                <c:pt idx="29219">
                  <c:v>97.563333333333318</c:v>
                </c:pt>
                <c:pt idx="29220">
                  <c:v>97.566666666666663</c:v>
                </c:pt>
                <c:pt idx="29221">
                  <c:v>97.57</c:v>
                </c:pt>
                <c:pt idx="29222">
                  <c:v>97.573333333333139</c:v>
                </c:pt>
                <c:pt idx="29223">
                  <c:v>97.576666666666668</c:v>
                </c:pt>
                <c:pt idx="29224">
                  <c:v>97.58</c:v>
                </c:pt>
                <c:pt idx="29225">
                  <c:v>97.583333333333258</c:v>
                </c:pt>
                <c:pt idx="29226">
                  <c:v>97.586666666666673</c:v>
                </c:pt>
                <c:pt idx="29227">
                  <c:v>97.59</c:v>
                </c:pt>
                <c:pt idx="29228">
                  <c:v>97.593333333333248</c:v>
                </c:pt>
                <c:pt idx="29229">
                  <c:v>97.596666666666664</c:v>
                </c:pt>
                <c:pt idx="29230">
                  <c:v>97.6</c:v>
                </c:pt>
                <c:pt idx="29231">
                  <c:v>97.603333333333168</c:v>
                </c:pt>
                <c:pt idx="29232">
                  <c:v>97.606666666666669</c:v>
                </c:pt>
                <c:pt idx="29233">
                  <c:v>97.61</c:v>
                </c:pt>
                <c:pt idx="29234">
                  <c:v>97.613333333333259</c:v>
                </c:pt>
                <c:pt idx="29235">
                  <c:v>97.61666666666666</c:v>
                </c:pt>
                <c:pt idx="29236">
                  <c:v>97.61999999999999</c:v>
                </c:pt>
                <c:pt idx="29237">
                  <c:v>97.623333333333136</c:v>
                </c:pt>
                <c:pt idx="29238">
                  <c:v>97.626666666666651</c:v>
                </c:pt>
                <c:pt idx="29239">
                  <c:v>97.63</c:v>
                </c:pt>
                <c:pt idx="29240">
                  <c:v>97.633333333333184</c:v>
                </c:pt>
                <c:pt idx="29241">
                  <c:v>97.63666666666667</c:v>
                </c:pt>
                <c:pt idx="29242">
                  <c:v>97.64</c:v>
                </c:pt>
                <c:pt idx="29243">
                  <c:v>97.643333333333288</c:v>
                </c:pt>
                <c:pt idx="29244">
                  <c:v>97.646666666666661</c:v>
                </c:pt>
                <c:pt idx="29245">
                  <c:v>97.649999999999991</c:v>
                </c:pt>
                <c:pt idx="29246">
                  <c:v>97.653333333333137</c:v>
                </c:pt>
                <c:pt idx="29247">
                  <c:v>97.656666666666652</c:v>
                </c:pt>
                <c:pt idx="29248">
                  <c:v>97.66</c:v>
                </c:pt>
                <c:pt idx="29249">
                  <c:v>97.663333333333185</c:v>
                </c:pt>
                <c:pt idx="29250">
                  <c:v>97.666666666666671</c:v>
                </c:pt>
                <c:pt idx="29251">
                  <c:v>97.669999999999987</c:v>
                </c:pt>
                <c:pt idx="29252">
                  <c:v>97.673333333333119</c:v>
                </c:pt>
                <c:pt idx="29253">
                  <c:v>97.676666666666648</c:v>
                </c:pt>
                <c:pt idx="29254">
                  <c:v>97.679999999999978</c:v>
                </c:pt>
                <c:pt idx="29255">
                  <c:v>97.683333333333138</c:v>
                </c:pt>
                <c:pt idx="29256">
                  <c:v>97.686666666666653</c:v>
                </c:pt>
                <c:pt idx="29257">
                  <c:v>97.69</c:v>
                </c:pt>
                <c:pt idx="29258">
                  <c:v>97.693333333333214</c:v>
                </c:pt>
                <c:pt idx="29259">
                  <c:v>97.696666666666673</c:v>
                </c:pt>
                <c:pt idx="29260">
                  <c:v>97.7</c:v>
                </c:pt>
                <c:pt idx="29261">
                  <c:v>97.703333333333319</c:v>
                </c:pt>
                <c:pt idx="29262">
                  <c:v>97.706666666666663</c:v>
                </c:pt>
                <c:pt idx="29263">
                  <c:v>97.710000000000022</c:v>
                </c:pt>
                <c:pt idx="29264">
                  <c:v>97.713333333333338</c:v>
                </c:pt>
                <c:pt idx="29265">
                  <c:v>97.716666666666697</c:v>
                </c:pt>
                <c:pt idx="29266">
                  <c:v>97.72</c:v>
                </c:pt>
                <c:pt idx="29267">
                  <c:v>97.723333333333258</c:v>
                </c:pt>
                <c:pt idx="29268">
                  <c:v>97.726666666666674</c:v>
                </c:pt>
                <c:pt idx="29269">
                  <c:v>97.73</c:v>
                </c:pt>
                <c:pt idx="29270">
                  <c:v>97.733333333333249</c:v>
                </c:pt>
                <c:pt idx="29271">
                  <c:v>97.736666666666665</c:v>
                </c:pt>
                <c:pt idx="29272">
                  <c:v>97.740000000000023</c:v>
                </c:pt>
                <c:pt idx="29273">
                  <c:v>97.743333333333339</c:v>
                </c:pt>
                <c:pt idx="29274">
                  <c:v>97.746666666666727</c:v>
                </c:pt>
                <c:pt idx="29275">
                  <c:v>97.75</c:v>
                </c:pt>
                <c:pt idx="29276">
                  <c:v>97.753333333333288</c:v>
                </c:pt>
                <c:pt idx="29277">
                  <c:v>97.756666666666661</c:v>
                </c:pt>
                <c:pt idx="29278">
                  <c:v>97.76</c:v>
                </c:pt>
                <c:pt idx="29279">
                  <c:v>97.763333333333279</c:v>
                </c:pt>
                <c:pt idx="29280">
                  <c:v>97.766666666666666</c:v>
                </c:pt>
                <c:pt idx="29281">
                  <c:v>97.77</c:v>
                </c:pt>
                <c:pt idx="29282">
                  <c:v>97.773333333333184</c:v>
                </c:pt>
                <c:pt idx="29283">
                  <c:v>97.776666666666671</c:v>
                </c:pt>
                <c:pt idx="29284">
                  <c:v>97.78</c:v>
                </c:pt>
                <c:pt idx="29285">
                  <c:v>97.783333333333289</c:v>
                </c:pt>
                <c:pt idx="29286">
                  <c:v>97.786666666666662</c:v>
                </c:pt>
                <c:pt idx="29287">
                  <c:v>97.79</c:v>
                </c:pt>
                <c:pt idx="29288">
                  <c:v>97.793333333333308</c:v>
                </c:pt>
                <c:pt idx="29289">
                  <c:v>97.796666666666667</c:v>
                </c:pt>
                <c:pt idx="29290">
                  <c:v>97.8</c:v>
                </c:pt>
                <c:pt idx="29291">
                  <c:v>97.8033333333332</c:v>
                </c:pt>
                <c:pt idx="29292">
                  <c:v>97.806666666666672</c:v>
                </c:pt>
                <c:pt idx="29293">
                  <c:v>97.81</c:v>
                </c:pt>
                <c:pt idx="29294">
                  <c:v>97.813333333333318</c:v>
                </c:pt>
                <c:pt idx="29295">
                  <c:v>97.816666666666663</c:v>
                </c:pt>
                <c:pt idx="29296">
                  <c:v>97.82</c:v>
                </c:pt>
                <c:pt idx="29297">
                  <c:v>97.823333333333139</c:v>
                </c:pt>
                <c:pt idx="29298">
                  <c:v>97.826666666666668</c:v>
                </c:pt>
                <c:pt idx="29299">
                  <c:v>97.83</c:v>
                </c:pt>
                <c:pt idx="29300">
                  <c:v>97.833333333333258</c:v>
                </c:pt>
                <c:pt idx="29301">
                  <c:v>97.836666666666673</c:v>
                </c:pt>
                <c:pt idx="29302">
                  <c:v>97.84</c:v>
                </c:pt>
                <c:pt idx="29303">
                  <c:v>97.843333333333248</c:v>
                </c:pt>
                <c:pt idx="29304">
                  <c:v>97.846666666666664</c:v>
                </c:pt>
                <c:pt idx="29305">
                  <c:v>97.85</c:v>
                </c:pt>
                <c:pt idx="29306">
                  <c:v>97.853333333333168</c:v>
                </c:pt>
                <c:pt idx="29307">
                  <c:v>97.856666666666669</c:v>
                </c:pt>
                <c:pt idx="29308">
                  <c:v>97.86</c:v>
                </c:pt>
                <c:pt idx="29309">
                  <c:v>97.863333333333259</c:v>
                </c:pt>
                <c:pt idx="29310">
                  <c:v>97.86666666666666</c:v>
                </c:pt>
                <c:pt idx="29311">
                  <c:v>97.86999999999999</c:v>
                </c:pt>
                <c:pt idx="29312">
                  <c:v>97.873333333333136</c:v>
                </c:pt>
                <c:pt idx="29313">
                  <c:v>97.876666666666651</c:v>
                </c:pt>
                <c:pt idx="29314">
                  <c:v>97.88</c:v>
                </c:pt>
                <c:pt idx="29315">
                  <c:v>97.883333333333184</c:v>
                </c:pt>
                <c:pt idx="29316">
                  <c:v>97.88666666666667</c:v>
                </c:pt>
                <c:pt idx="29317">
                  <c:v>97.89</c:v>
                </c:pt>
                <c:pt idx="29318">
                  <c:v>97.893333333333288</c:v>
                </c:pt>
                <c:pt idx="29319">
                  <c:v>97.896666666666661</c:v>
                </c:pt>
                <c:pt idx="29320">
                  <c:v>97.9</c:v>
                </c:pt>
                <c:pt idx="29321">
                  <c:v>97.903333333333308</c:v>
                </c:pt>
                <c:pt idx="29322">
                  <c:v>97.906666666666666</c:v>
                </c:pt>
                <c:pt idx="29323">
                  <c:v>97.910000000000025</c:v>
                </c:pt>
                <c:pt idx="29324">
                  <c:v>97.913333333333313</c:v>
                </c:pt>
                <c:pt idx="29325">
                  <c:v>97.916666666666785</c:v>
                </c:pt>
                <c:pt idx="29326">
                  <c:v>97.92</c:v>
                </c:pt>
                <c:pt idx="29327">
                  <c:v>97.923333333333318</c:v>
                </c:pt>
                <c:pt idx="29328">
                  <c:v>97.926666666666662</c:v>
                </c:pt>
                <c:pt idx="29329">
                  <c:v>97.93</c:v>
                </c:pt>
                <c:pt idx="29330">
                  <c:v>97.933333333333309</c:v>
                </c:pt>
                <c:pt idx="29331">
                  <c:v>97.936666666666667</c:v>
                </c:pt>
                <c:pt idx="29332">
                  <c:v>97.940000000000026</c:v>
                </c:pt>
                <c:pt idx="29333">
                  <c:v>97.943333333333328</c:v>
                </c:pt>
                <c:pt idx="29334">
                  <c:v>97.9466666666668</c:v>
                </c:pt>
                <c:pt idx="29335">
                  <c:v>97.95</c:v>
                </c:pt>
                <c:pt idx="29336">
                  <c:v>97.953333333333319</c:v>
                </c:pt>
                <c:pt idx="29337">
                  <c:v>97.956666666666663</c:v>
                </c:pt>
                <c:pt idx="29338">
                  <c:v>97.960000000000022</c:v>
                </c:pt>
                <c:pt idx="29339">
                  <c:v>97.963333333333338</c:v>
                </c:pt>
                <c:pt idx="29340">
                  <c:v>97.966666666666697</c:v>
                </c:pt>
                <c:pt idx="29341">
                  <c:v>97.97</c:v>
                </c:pt>
                <c:pt idx="29342">
                  <c:v>97.973333333333258</c:v>
                </c:pt>
                <c:pt idx="29343">
                  <c:v>97.976666666666674</c:v>
                </c:pt>
                <c:pt idx="29344">
                  <c:v>97.98</c:v>
                </c:pt>
                <c:pt idx="29345">
                  <c:v>97.983333333333249</c:v>
                </c:pt>
                <c:pt idx="29346">
                  <c:v>97.986666666666665</c:v>
                </c:pt>
                <c:pt idx="29347">
                  <c:v>97.990000000000023</c:v>
                </c:pt>
                <c:pt idx="29348">
                  <c:v>97.993333333333339</c:v>
                </c:pt>
                <c:pt idx="29349">
                  <c:v>97.996666666666727</c:v>
                </c:pt>
                <c:pt idx="29350">
                  <c:v>98</c:v>
                </c:pt>
                <c:pt idx="29351">
                  <c:v>98.003333333333288</c:v>
                </c:pt>
                <c:pt idx="29352">
                  <c:v>98.006666666666661</c:v>
                </c:pt>
                <c:pt idx="29353">
                  <c:v>98.01</c:v>
                </c:pt>
                <c:pt idx="29354">
                  <c:v>98.013333333333279</c:v>
                </c:pt>
                <c:pt idx="29355">
                  <c:v>98.016666666666666</c:v>
                </c:pt>
                <c:pt idx="29356">
                  <c:v>98.02</c:v>
                </c:pt>
                <c:pt idx="29357">
                  <c:v>98.023333333333184</c:v>
                </c:pt>
                <c:pt idx="29358">
                  <c:v>98.026666666666671</c:v>
                </c:pt>
                <c:pt idx="29359">
                  <c:v>98.03</c:v>
                </c:pt>
                <c:pt idx="29360">
                  <c:v>98.033333333333289</c:v>
                </c:pt>
                <c:pt idx="29361">
                  <c:v>98.036666666666662</c:v>
                </c:pt>
                <c:pt idx="29362">
                  <c:v>98.04</c:v>
                </c:pt>
                <c:pt idx="29363">
                  <c:v>98.043333333333308</c:v>
                </c:pt>
                <c:pt idx="29364">
                  <c:v>98.046666666666667</c:v>
                </c:pt>
                <c:pt idx="29365">
                  <c:v>98.05</c:v>
                </c:pt>
                <c:pt idx="29366">
                  <c:v>98.0533333333332</c:v>
                </c:pt>
                <c:pt idx="29367">
                  <c:v>98.056666666666672</c:v>
                </c:pt>
                <c:pt idx="29368">
                  <c:v>98.06</c:v>
                </c:pt>
                <c:pt idx="29369">
                  <c:v>98.063333333333318</c:v>
                </c:pt>
                <c:pt idx="29370">
                  <c:v>98.066666666666663</c:v>
                </c:pt>
                <c:pt idx="29371">
                  <c:v>98.07</c:v>
                </c:pt>
                <c:pt idx="29372">
                  <c:v>98.073333333333139</c:v>
                </c:pt>
                <c:pt idx="29373">
                  <c:v>98.076666666666668</c:v>
                </c:pt>
                <c:pt idx="29374">
                  <c:v>98.08</c:v>
                </c:pt>
                <c:pt idx="29375">
                  <c:v>98.083333333333258</c:v>
                </c:pt>
                <c:pt idx="29376">
                  <c:v>98.086666666666673</c:v>
                </c:pt>
                <c:pt idx="29377">
                  <c:v>98.09</c:v>
                </c:pt>
                <c:pt idx="29378">
                  <c:v>98.093333333333248</c:v>
                </c:pt>
                <c:pt idx="29379">
                  <c:v>98.096666666666664</c:v>
                </c:pt>
                <c:pt idx="29380">
                  <c:v>98.1</c:v>
                </c:pt>
                <c:pt idx="29381">
                  <c:v>98.103333333333168</c:v>
                </c:pt>
                <c:pt idx="29382">
                  <c:v>98.106666666666669</c:v>
                </c:pt>
                <c:pt idx="29383">
                  <c:v>98.11</c:v>
                </c:pt>
                <c:pt idx="29384">
                  <c:v>98.113333333333259</c:v>
                </c:pt>
                <c:pt idx="29385">
                  <c:v>98.11666666666666</c:v>
                </c:pt>
                <c:pt idx="29386">
                  <c:v>98.11999999999999</c:v>
                </c:pt>
                <c:pt idx="29387">
                  <c:v>98.123333333333136</c:v>
                </c:pt>
                <c:pt idx="29388">
                  <c:v>98.126666666666651</c:v>
                </c:pt>
                <c:pt idx="29389">
                  <c:v>98.13</c:v>
                </c:pt>
                <c:pt idx="29390">
                  <c:v>98.133333333333184</c:v>
                </c:pt>
                <c:pt idx="29391">
                  <c:v>98.13666666666667</c:v>
                </c:pt>
                <c:pt idx="29392">
                  <c:v>98.14</c:v>
                </c:pt>
                <c:pt idx="29393">
                  <c:v>98.143333333333288</c:v>
                </c:pt>
                <c:pt idx="29394">
                  <c:v>98.146666666666661</c:v>
                </c:pt>
                <c:pt idx="29395">
                  <c:v>98.149999999999991</c:v>
                </c:pt>
                <c:pt idx="29396">
                  <c:v>98.153333333333137</c:v>
                </c:pt>
                <c:pt idx="29397">
                  <c:v>98.156666666666652</c:v>
                </c:pt>
                <c:pt idx="29398">
                  <c:v>98.16</c:v>
                </c:pt>
                <c:pt idx="29399">
                  <c:v>98.163333333333185</c:v>
                </c:pt>
                <c:pt idx="29400">
                  <c:v>98.166666666666671</c:v>
                </c:pt>
                <c:pt idx="29401">
                  <c:v>98.169999999999987</c:v>
                </c:pt>
                <c:pt idx="29402">
                  <c:v>98.173333333333119</c:v>
                </c:pt>
                <c:pt idx="29403">
                  <c:v>98.176666666666648</c:v>
                </c:pt>
                <c:pt idx="29404">
                  <c:v>98.179999999999978</c:v>
                </c:pt>
                <c:pt idx="29405">
                  <c:v>98.183333333333138</c:v>
                </c:pt>
                <c:pt idx="29406">
                  <c:v>98.186666666666653</c:v>
                </c:pt>
                <c:pt idx="29407">
                  <c:v>98.19</c:v>
                </c:pt>
                <c:pt idx="29408">
                  <c:v>98.193333333333214</c:v>
                </c:pt>
                <c:pt idx="29409">
                  <c:v>98.196666666666673</c:v>
                </c:pt>
                <c:pt idx="29410">
                  <c:v>98.2</c:v>
                </c:pt>
                <c:pt idx="29411">
                  <c:v>98.203333333333319</c:v>
                </c:pt>
                <c:pt idx="29412">
                  <c:v>98.206666666666663</c:v>
                </c:pt>
                <c:pt idx="29413">
                  <c:v>98.210000000000022</c:v>
                </c:pt>
                <c:pt idx="29414">
                  <c:v>98.213333333333338</c:v>
                </c:pt>
                <c:pt idx="29415">
                  <c:v>98.216666666666697</c:v>
                </c:pt>
                <c:pt idx="29416">
                  <c:v>98.22</c:v>
                </c:pt>
                <c:pt idx="29417">
                  <c:v>98.223333333333258</c:v>
                </c:pt>
                <c:pt idx="29418">
                  <c:v>98.226666666666674</c:v>
                </c:pt>
                <c:pt idx="29419">
                  <c:v>98.23</c:v>
                </c:pt>
                <c:pt idx="29420">
                  <c:v>98.233333333333249</c:v>
                </c:pt>
                <c:pt idx="29421">
                  <c:v>98.236666666666665</c:v>
                </c:pt>
                <c:pt idx="29422">
                  <c:v>98.240000000000023</c:v>
                </c:pt>
                <c:pt idx="29423">
                  <c:v>98.243333333333339</c:v>
                </c:pt>
                <c:pt idx="29424">
                  <c:v>98.246666666666727</c:v>
                </c:pt>
                <c:pt idx="29425">
                  <c:v>98.25</c:v>
                </c:pt>
                <c:pt idx="29426">
                  <c:v>98.253333333333288</c:v>
                </c:pt>
                <c:pt idx="29427">
                  <c:v>98.256666666666661</c:v>
                </c:pt>
                <c:pt idx="29428">
                  <c:v>98.26</c:v>
                </c:pt>
                <c:pt idx="29429">
                  <c:v>98.263333333333279</c:v>
                </c:pt>
                <c:pt idx="29430">
                  <c:v>98.266666666666666</c:v>
                </c:pt>
                <c:pt idx="29431">
                  <c:v>98.27</c:v>
                </c:pt>
                <c:pt idx="29432">
                  <c:v>98.273333333333184</c:v>
                </c:pt>
                <c:pt idx="29433">
                  <c:v>98.276666666666671</c:v>
                </c:pt>
                <c:pt idx="29434">
                  <c:v>98.28</c:v>
                </c:pt>
                <c:pt idx="29435">
                  <c:v>98.283333333333289</c:v>
                </c:pt>
                <c:pt idx="29436">
                  <c:v>98.286666666666662</c:v>
                </c:pt>
                <c:pt idx="29437">
                  <c:v>98.29</c:v>
                </c:pt>
                <c:pt idx="29438">
                  <c:v>98.293333333333308</c:v>
                </c:pt>
                <c:pt idx="29439">
                  <c:v>98.296666666666667</c:v>
                </c:pt>
                <c:pt idx="29440">
                  <c:v>98.3</c:v>
                </c:pt>
                <c:pt idx="29441">
                  <c:v>98.3033333333332</c:v>
                </c:pt>
                <c:pt idx="29442">
                  <c:v>98.306666666666672</c:v>
                </c:pt>
                <c:pt idx="29443">
                  <c:v>98.31</c:v>
                </c:pt>
                <c:pt idx="29444">
                  <c:v>98.313333333333318</c:v>
                </c:pt>
                <c:pt idx="29445">
                  <c:v>98.316666666666663</c:v>
                </c:pt>
                <c:pt idx="29446">
                  <c:v>98.32</c:v>
                </c:pt>
                <c:pt idx="29447">
                  <c:v>98.323333333333139</c:v>
                </c:pt>
                <c:pt idx="29448">
                  <c:v>98.326666666666668</c:v>
                </c:pt>
                <c:pt idx="29449">
                  <c:v>98.33</c:v>
                </c:pt>
                <c:pt idx="29450">
                  <c:v>98.333333333333258</c:v>
                </c:pt>
                <c:pt idx="29451">
                  <c:v>98.336666666666673</c:v>
                </c:pt>
                <c:pt idx="29452">
                  <c:v>98.34</c:v>
                </c:pt>
                <c:pt idx="29453">
                  <c:v>98.343333333333248</c:v>
                </c:pt>
                <c:pt idx="29454">
                  <c:v>98.346666666666664</c:v>
                </c:pt>
                <c:pt idx="29455">
                  <c:v>98.35</c:v>
                </c:pt>
                <c:pt idx="29456">
                  <c:v>98.353333333333168</c:v>
                </c:pt>
                <c:pt idx="29457">
                  <c:v>98.356666666666669</c:v>
                </c:pt>
                <c:pt idx="29458">
                  <c:v>98.36</c:v>
                </c:pt>
                <c:pt idx="29459">
                  <c:v>98.363333333333259</c:v>
                </c:pt>
                <c:pt idx="29460">
                  <c:v>98.36666666666666</c:v>
                </c:pt>
                <c:pt idx="29461">
                  <c:v>98.36999999999999</c:v>
                </c:pt>
                <c:pt idx="29462">
                  <c:v>98.373333333333136</c:v>
                </c:pt>
                <c:pt idx="29463">
                  <c:v>98.376666666666651</c:v>
                </c:pt>
                <c:pt idx="29464">
                  <c:v>98.38</c:v>
                </c:pt>
                <c:pt idx="29465">
                  <c:v>98.383333333333184</c:v>
                </c:pt>
                <c:pt idx="29466">
                  <c:v>98.38666666666667</c:v>
                </c:pt>
                <c:pt idx="29467">
                  <c:v>98.39</c:v>
                </c:pt>
                <c:pt idx="29468">
                  <c:v>98.393333333333288</c:v>
                </c:pt>
                <c:pt idx="29469">
                  <c:v>98.396666666666661</c:v>
                </c:pt>
                <c:pt idx="29470">
                  <c:v>98.4</c:v>
                </c:pt>
                <c:pt idx="29471">
                  <c:v>98.403333333333308</c:v>
                </c:pt>
                <c:pt idx="29472">
                  <c:v>98.406666666666666</c:v>
                </c:pt>
                <c:pt idx="29473">
                  <c:v>98.410000000000025</c:v>
                </c:pt>
                <c:pt idx="29474">
                  <c:v>98.413333333333313</c:v>
                </c:pt>
                <c:pt idx="29475">
                  <c:v>98.416666666666785</c:v>
                </c:pt>
                <c:pt idx="29476">
                  <c:v>98.42</c:v>
                </c:pt>
                <c:pt idx="29477">
                  <c:v>98.423333333333318</c:v>
                </c:pt>
                <c:pt idx="29478">
                  <c:v>98.426666666666662</c:v>
                </c:pt>
                <c:pt idx="29479">
                  <c:v>98.43</c:v>
                </c:pt>
                <c:pt idx="29480">
                  <c:v>98.433333333333309</c:v>
                </c:pt>
                <c:pt idx="29481">
                  <c:v>98.436666666666667</c:v>
                </c:pt>
                <c:pt idx="29482">
                  <c:v>98.440000000000026</c:v>
                </c:pt>
                <c:pt idx="29483">
                  <c:v>98.443333333333328</c:v>
                </c:pt>
                <c:pt idx="29484">
                  <c:v>98.4466666666668</c:v>
                </c:pt>
                <c:pt idx="29485">
                  <c:v>98.45</c:v>
                </c:pt>
                <c:pt idx="29486">
                  <c:v>98.453333333333319</c:v>
                </c:pt>
                <c:pt idx="29487">
                  <c:v>98.456666666666663</c:v>
                </c:pt>
                <c:pt idx="29488">
                  <c:v>98.460000000000022</c:v>
                </c:pt>
                <c:pt idx="29489">
                  <c:v>98.463333333333338</c:v>
                </c:pt>
                <c:pt idx="29490">
                  <c:v>98.466666666666697</c:v>
                </c:pt>
                <c:pt idx="29491">
                  <c:v>98.47</c:v>
                </c:pt>
                <c:pt idx="29492">
                  <c:v>98.473333333333258</c:v>
                </c:pt>
                <c:pt idx="29493">
                  <c:v>98.476666666666674</c:v>
                </c:pt>
                <c:pt idx="29494">
                  <c:v>98.48</c:v>
                </c:pt>
                <c:pt idx="29495">
                  <c:v>98.483333333333249</c:v>
                </c:pt>
                <c:pt idx="29496">
                  <c:v>98.486666666666665</c:v>
                </c:pt>
                <c:pt idx="29497">
                  <c:v>98.490000000000023</c:v>
                </c:pt>
                <c:pt idx="29498">
                  <c:v>98.493333333333339</c:v>
                </c:pt>
                <c:pt idx="29499">
                  <c:v>98.496666666666727</c:v>
                </c:pt>
                <c:pt idx="29500">
                  <c:v>98.5</c:v>
                </c:pt>
                <c:pt idx="29501">
                  <c:v>98.503333333333288</c:v>
                </c:pt>
                <c:pt idx="29502">
                  <c:v>98.506666666666661</c:v>
                </c:pt>
                <c:pt idx="29503">
                  <c:v>98.51</c:v>
                </c:pt>
                <c:pt idx="29504">
                  <c:v>98.513333333333279</c:v>
                </c:pt>
                <c:pt idx="29505">
                  <c:v>98.516666666666666</c:v>
                </c:pt>
                <c:pt idx="29506">
                  <c:v>98.52</c:v>
                </c:pt>
                <c:pt idx="29507">
                  <c:v>98.523333333333184</c:v>
                </c:pt>
                <c:pt idx="29508">
                  <c:v>98.526666666666671</c:v>
                </c:pt>
                <c:pt idx="29509">
                  <c:v>98.53</c:v>
                </c:pt>
                <c:pt idx="29510">
                  <c:v>98.533333333333289</c:v>
                </c:pt>
                <c:pt idx="29511">
                  <c:v>98.536666666666662</c:v>
                </c:pt>
                <c:pt idx="29512">
                  <c:v>98.54</c:v>
                </c:pt>
                <c:pt idx="29513">
                  <c:v>98.543333333333308</c:v>
                </c:pt>
                <c:pt idx="29514">
                  <c:v>98.546666666666667</c:v>
                </c:pt>
                <c:pt idx="29515">
                  <c:v>98.55</c:v>
                </c:pt>
                <c:pt idx="29516">
                  <c:v>98.5533333333332</c:v>
                </c:pt>
                <c:pt idx="29517">
                  <c:v>98.556666666666672</c:v>
                </c:pt>
                <c:pt idx="29518">
                  <c:v>98.56</c:v>
                </c:pt>
                <c:pt idx="29519">
                  <c:v>98.563333333333318</c:v>
                </c:pt>
                <c:pt idx="29520">
                  <c:v>98.566666666666663</c:v>
                </c:pt>
                <c:pt idx="29521">
                  <c:v>98.57</c:v>
                </c:pt>
                <c:pt idx="29522">
                  <c:v>98.573333333333139</c:v>
                </c:pt>
                <c:pt idx="29523">
                  <c:v>98.576666666666668</c:v>
                </c:pt>
                <c:pt idx="29524">
                  <c:v>98.58</c:v>
                </c:pt>
                <c:pt idx="29525">
                  <c:v>98.583333333333258</c:v>
                </c:pt>
                <c:pt idx="29526">
                  <c:v>98.586666666666673</c:v>
                </c:pt>
                <c:pt idx="29527">
                  <c:v>98.59</c:v>
                </c:pt>
                <c:pt idx="29528">
                  <c:v>98.593333333333248</c:v>
                </c:pt>
                <c:pt idx="29529">
                  <c:v>98.596666666666664</c:v>
                </c:pt>
                <c:pt idx="29530">
                  <c:v>98.6</c:v>
                </c:pt>
                <c:pt idx="29531">
                  <c:v>98.603333333333168</c:v>
                </c:pt>
                <c:pt idx="29532">
                  <c:v>98.606666666666669</c:v>
                </c:pt>
                <c:pt idx="29533">
                  <c:v>98.61</c:v>
                </c:pt>
                <c:pt idx="29534">
                  <c:v>98.613333333333259</c:v>
                </c:pt>
                <c:pt idx="29535">
                  <c:v>98.61666666666666</c:v>
                </c:pt>
                <c:pt idx="29536">
                  <c:v>98.61999999999999</c:v>
                </c:pt>
                <c:pt idx="29537">
                  <c:v>98.623333333333136</c:v>
                </c:pt>
                <c:pt idx="29538">
                  <c:v>98.626666666666651</c:v>
                </c:pt>
                <c:pt idx="29539">
                  <c:v>98.63</c:v>
                </c:pt>
                <c:pt idx="29540">
                  <c:v>98.633333333333184</c:v>
                </c:pt>
                <c:pt idx="29541">
                  <c:v>98.63666666666667</c:v>
                </c:pt>
                <c:pt idx="29542">
                  <c:v>98.64</c:v>
                </c:pt>
                <c:pt idx="29543">
                  <c:v>98.643333333333288</c:v>
                </c:pt>
                <c:pt idx="29544">
                  <c:v>98.646666666666661</c:v>
                </c:pt>
                <c:pt idx="29545">
                  <c:v>98.649999999999991</c:v>
                </c:pt>
                <c:pt idx="29546">
                  <c:v>98.653333333333137</c:v>
                </c:pt>
                <c:pt idx="29547">
                  <c:v>98.656666666666652</c:v>
                </c:pt>
                <c:pt idx="29548">
                  <c:v>98.66</c:v>
                </c:pt>
                <c:pt idx="29549">
                  <c:v>98.663333333333185</c:v>
                </c:pt>
                <c:pt idx="29550">
                  <c:v>98.666666666666671</c:v>
                </c:pt>
                <c:pt idx="29551">
                  <c:v>98.669999999999987</c:v>
                </c:pt>
                <c:pt idx="29552">
                  <c:v>98.673333333333119</c:v>
                </c:pt>
                <c:pt idx="29553">
                  <c:v>98.676666666666648</c:v>
                </c:pt>
                <c:pt idx="29554">
                  <c:v>98.679999999999978</c:v>
                </c:pt>
                <c:pt idx="29555">
                  <c:v>98.683333333333138</c:v>
                </c:pt>
                <c:pt idx="29556">
                  <c:v>98.686666666666653</c:v>
                </c:pt>
                <c:pt idx="29557">
                  <c:v>98.69</c:v>
                </c:pt>
                <c:pt idx="29558">
                  <c:v>98.693333333333214</c:v>
                </c:pt>
                <c:pt idx="29559">
                  <c:v>98.696666666666673</c:v>
                </c:pt>
                <c:pt idx="29560">
                  <c:v>98.7</c:v>
                </c:pt>
                <c:pt idx="29561">
                  <c:v>98.703333333333319</c:v>
                </c:pt>
                <c:pt idx="29562">
                  <c:v>98.706666666666663</c:v>
                </c:pt>
                <c:pt idx="29563">
                  <c:v>98.710000000000022</c:v>
                </c:pt>
                <c:pt idx="29564">
                  <c:v>98.713333333333338</c:v>
                </c:pt>
                <c:pt idx="29565">
                  <c:v>98.716666666666697</c:v>
                </c:pt>
                <c:pt idx="29566">
                  <c:v>98.72</c:v>
                </c:pt>
                <c:pt idx="29567">
                  <c:v>98.723333333333258</c:v>
                </c:pt>
                <c:pt idx="29568">
                  <c:v>98.726666666666674</c:v>
                </c:pt>
                <c:pt idx="29569">
                  <c:v>98.73</c:v>
                </c:pt>
                <c:pt idx="29570">
                  <c:v>98.733333333333249</c:v>
                </c:pt>
                <c:pt idx="29571">
                  <c:v>98.736666666666665</c:v>
                </c:pt>
                <c:pt idx="29572">
                  <c:v>98.740000000000023</c:v>
                </c:pt>
                <c:pt idx="29573">
                  <c:v>98.743333333333339</c:v>
                </c:pt>
                <c:pt idx="29574">
                  <c:v>98.746666666666727</c:v>
                </c:pt>
                <c:pt idx="29575">
                  <c:v>98.75</c:v>
                </c:pt>
                <c:pt idx="29576">
                  <c:v>98.753333333333288</c:v>
                </c:pt>
                <c:pt idx="29577">
                  <c:v>98.756666666666661</c:v>
                </c:pt>
                <c:pt idx="29578">
                  <c:v>98.76</c:v>
                </c:pt>
                <c:pt idx="29579">
                  <c:v>98.763333333333279</c:v>
                </c:pt>
                <c:pt idx="29580">
                  <c:v>98.766666666666666</c:v>
                </c:pt>
                <c:pt idx="29581">
                  <c:v>98.77</c:v>
                </c:pt>
                <c:pt idx="29582">
                  <c:v>98.773333333333184</c:v>
                </c:pt>
                <c:pt idx="29583">
                  <c:v>98.776666666666671</c:v>
                </c:pt>
                <c:pt idx="29584">
                  <c:v>98.78</c:v>
                </c:pt>
                <c:pt idx="29585">
                  <c:v>98.783333333333289</c:v>
                </c:pt>
                <c:pt idx="29586">
                  <c:v>98.786666666666662</c:v>
                </c:pt>
                <c:pt idx="29587">
                  <c:v>98.79</c:v>
                </c:pt>
                <c:pt idx="29588">
                  <c:v>98.793333333333308</c:v>
                </c:pt>
                <c:pt idx="29589">
                  <c:v>98.796666666666667</c:v>
                </c:pt>
                <c:pt idx="29590">
                  <c:v>98.8</c:v>
                </c:pt>
                <c:pt idx="29591">
                  <c:v>98.8033333333332</c:v>
                </c:pt>
                <c:pt idx="29592">
                  <c:v>98.806666666666672</c:v>
                </c:pt>
                <c:pt idx="29593">
                  <c:v>98.81</c:v>
                </c:pt>
                <c:pt idx="29594">
                  <c:v>98.813333333333318</c:v>
                </c:pt>
                <c:pt idx="29595">
                  <c:v>98.816666666666663</c:v>
                </c:pt>
                <c:pt idx="29596">
                  <c:v>98.82</c:v>
                </c:pt>
                <c:pt idx="29597">
                  <c:v>98.823333333333139</c:v>
                </c:pt>
                <c:pt idx="29598">
                  <c:v>98.826666666666668</c:v>
                </c:pt>
                <c:pt idx="29599">
                  <c:v>98.83</c:v>
                </c:pt>
                <c:pt idx="29600">
                  <c:v>98.833333333333258</c:v>
                </c:pt>
                <c:pt idx="29601">
                  <c:v>98.836666666666673</c:v>
                </c:pt>
                <c:pt idx="29602">
                  <c:v>98.84</c:v>
                </c:pt>
                <c:pt idx="29603">
                  <c:v>98.843333333333248</c:v>
                </c:pt>
                <c:pt idx="29604">
                  <c:v>98.846666666666664</c:v>
                </c:pt>
                <c:pt idx="29605">
                  <c:v>98.85</c:v>
                </c:pt>
                <c:pt idx="29606">
                  <c:v>98.853333333333168</c:v>
                </c:pt>
                <c:pt idx="29607">
                  <c:v>98.856666666666669</c:v>
                </c:pt>
                <c:pt idx="29608">
                  <c:v>98.86</c:v>
                </c:pt>
                <c:pt idx="29609">
                  <c:v>98.863333333333259</c:v>
                </c:pt>
                <c:pt idx="29610">
                  <c:v>98.86666666666666</c:v>
                </c:pt>
                <c:pt idx="29611">
                  <c:v>98.86999999999999</c:v>
                </c:pt>
                <c:pt idx="29612">
                  <c:v>98.873333333333136</c:v>
                </c:pt>
                <c:pt idx="29613">
                  <c:v>98.876666666666651</c:v>
                </c:pt>
                <c:pt idx="29614">
                  <c:v>98.88</c:v>
                </c:pt>
                <c:pt idx="29615">
                  <c:v>98.883333333333184</c:v>
                </c:pt>
                <c:pt idx="29616">
                  <c:v>98.88666666666667</c:v>
                </c:pt>
                <c:pt idx="29617">
                  <c:v>98.89</c:v>
                </c:pt>
                <c:pt idx="29618">
                  <c:v>98.893333333333288</c:v>
                </c:pt>
                <c:pt idx="29619">
                  <c:v>98.896666666666661</c:v>
                </c:pt>
                <c:pt idx="29620">
                  <c:v>98.9</c:v>
                </c:pt>
                <c:pt idx="29621">
                  <c:v>98.903333333333308</c:v>
                </c:pt>
                <c:pt idx="29622">
                  <c:v>98.906666666666666</c:v>
                </c:pt>
                <c:pt idx="29623">
                  <c:v>98.910000000000025</c:v>
                </c:pt>
                <c:pt idx="29624">
                  <c:v>98.913333333333313</c:v>
                </c:pt>
                <c:pt idx="29625">
                  <c:v>98.916666666666785</c:v>
                </c:pt>
                <c:pt idx="29626">
                  <c:v>98.92</c:v>
                </c:pt>
                <c:pt idx="29627">
                  <c:v>98.923333333333318</c:v>
                </c:pt>
                <c:pt idx="29628">
                  <c:v>98.926666666666662</c:v>
                </c:pt>
                <c:pt idx="29629">
                  <c:v>98.93</c:v>
                </c:pt>
                <c:pt idx="29630">
                  <c:v>98.933333333333309</c:v>
                </c:pt>
                <c:pt idx="29631">
                  <c:v>98.936666666666667</c:v>
                </c:pt>
                <c:pt idx="29632">
                  <c:v>98.940000000000026</c:v>
                </c:pt>
                <c:pt idx="29633">
                  <c:v>98.943333333333328</c:v>
                </c:pt>
                <c:pt idx="29634">
                  <c:v>98.9466666666668</c:v>
                </c:pt>
                <c:pt idx="29635">
                  <c:v>98.95</c:v>
                </c:pt>
                <c:pt idx="29636">
                  <c:v>98.953333333333319</c:v>
                </c:pt>
                <c:pt idx="29637">
                  <c:v>98.956666666666663</c:v>
                </c:pt>
                <c:pt idx="29638">
                  <c:v>98.960000000000022</c:v>
                </c:pt>
                <c:pt idx="29639">
                  <c:v>98.963333333333338</c:v>
                </c:pt>
                <c:pt idx="29640">
                  <c:v>98.966666666666697</c:v>
                </c:pt>
                <c:pt idx="29641">
                  <c:v>98.97</c:v>
                </c:pt>
                <c:pt idx="29642">
                  <c:v>98.973333333333258</c:v>
                </c:pt>
                <c:pt idx="29643">
                  <c:v>98.976666666666674</c:v>
                </c:pt>
                <c:pt idx="29644">
                  <c:v>98.98</c:v>
                </c:pt>
                <c:pt idx="29645">
                  <c:v>98.983333333333249</c:v>
                </c:pt>
                <c:pt idx="29646">
                  <c:v>98.986666666666665</c:v>
                </c:pt>
                <c:pt idx="29647">
                  <c:v>98.990000000000023</c:v>
                </c:pt>
                <c:pt idx="29648">
                  <c:v>98.993333333333339</c:v>
                </c:pt>
                <c:pt idx="29649">
                  <c:v>98.996666666666727</c:v>
                </c:pt>
                <c:pt idx="29650">
                  <c:v>99</c:v>
                </c:pt>
                <c:pt idx="29651">
                  <c:v>99.003333333333288</c:v>
                </c:pt>
                <c:pt idx="29652">
                  <c:v>99.006666666666661</c:v>
                </c:pt>
                <c:pt idx="29653">
                  <c:v>99.01</c:v>
                </c:pt>
                <c:pt idx="29654">
                  <c:v>99.013333333333279</c:v>
                </c:pt>
                <c:pt idx="29655">
                  <c:v>99.016666666666666</c:v>
                </c:pt>
                <c:pt idx="29656">
                  <c:v>99.02</c:v>
                </c:pt>
                <c:pt idx="29657">
                  <c:v>99.023333333333184</c:v>
                </c:pt>
                <c:pt idx="29658">
                  <c:v>99.026666666666671</c:v>
                </c:pt>
                <c:pt idx="29659">
                  <c:v>99.03</c:v>
                </c:pt>
                <c:pt idx="29660">
                  <c:v>99.033333333333289</c:v>
                </c:pt>
                <c:pt idx="29661">
                  <c:v>99.036666666666662</c:v>
                </c:pt>
                <c:pt idx="29662">
                  <c:v>99.04</c:v>
                </c:pt>
                <c:pt idx="29663">
                  <c:v>99.043333333333308</c:v>
                </c:pt>
                <c:pt idx="29664">
                  <c:v>99.046666666666667</c:v>
                </c:pt>
                <c:pt idx="29665">
                  <c:v>99.05</c:v>
                </c:pt>
                <c:pt idx="29666">
                  <c:v>99.0533333333332</c:v>
                </c:pt>
                <c:pt idx="29667">
                  <c:v>99.056666666666672</c:v>
                </c:pt>
                <c:pt idx="29668">
                  <c:v>99.06</c:v>
                </c:pt>
                <c:pt idx="29669">
                  <c:v>99.063333333333318</c:v>
                </c:pt>
                <c:pt idx="29670">
                  <c:v>99.066666666666663</c:v>
                </c:pt>
                <c:pt idx="29671">
                  <c:v>99.07</c:v>
                </c:pt>
                <c:pt idx="29672">
                  <c:v>99.073333333333139</c:v>
                </c:pt>
                <c:pt idx="29673">
                  <c:v>99.076666666666668</c:v>
                </c:pt>
                <c:pt idx="29674">
                  <c:v>99.08</c:v>
                </c:pt>
                <c:pt idx="29675">
                  <c:v>99.083333333333258</c:v>
                </c:pt>
                <c:pt idx="29676">
                  <c:v>99.086666666666673</c:v>
                </c:pt>
                <c:pt idx="29677">
                  <c:v>99.09</c:v>
                </c:pt>
                <c:pt idx="29678">
                  <c:v>99.093333333333248</c:v>
                </c:pt>
                <c:pt idx="29679">
                  <c:v>99.096666666666664</c:v>
                </c:pt>
                <c:pt idx="29680">
                  <c:v>99.1</c:v>
                </c:pt>
                <c:pt idx="29681">
                  <c:v>99.103333333333168</c:v>
                </c:pt>
                <c:pt idx="29682">
                  <c:v>99.106666666666669</c:v>
                </c:pt>
                <c:pt idx="29683">
                  <c:v>99.11</c:v>
                </c:pt>
                <c:pt idx="29684">
                  <c:v>99.113333333333259</c:v>
                </c:pt>
                <c:pt idx="29685">
                  <c:v>99.11666666666666</c:v>
                </c:pt>
                <c:pt idx="29686">
                  <c:v>99.11999999999999</c:v>
                </c:pt>
                <c:pt idx="29687">
                  <c:v>99.123333333333136</c:v>
                </c:pt>
                <c:pt idx="29688">
                  <c:v>99.126666666666651</c:v>
                </c:pt>
                <c:pt idx="29689">
                  <c:v>99.13</c:v>
                </c:pt>
                <c:pt idx="29690">
                  <c:v>99.133333333333184</c:v>
                </c:pt>
                <c:pt idx="29691">
                  <c:v>99.13666666666667</c:v>
                </c:pt>
                <c:pt idx="29692">
                  <c:v>99.14</c:v>
                </c:pt>
                <c:pt idx="29693">
                  <c:v>99.143333333333288</c:v>
                </c:pt>
                <c:pt idx="29694">
                  <c:v>99.146666666666661</c:v>
                </c:pt>
                <c:pt idx="29695">
                  <c:v>99.149999999999991</c:v>
                </c:pt>
                <c:pt idx="29696">
                  <c:v>99.153333333333137</c:v>
                </c:pt>
                <c:pt idx="29697">
                  <c:v>99.156666666666652</c:v>
                </c:pt>
                <c:pt idx="29698">
                  <c:v>99.16</c:v>
                </c:pt>
                <c:pt idx="29699">
                  <c:v>99.163333333333185</c:v>
                </c:pt>
                <c:pt idx="29700">
                  <c:v>99.166666666666671</c:v>
                </c:pt>
                <c:pt idx="29701">
                  <c:v>99.169999999999987</c:v>
                </c:pt>
                <c:pt idx="29702">
                  <c:v>99.173333333333119</c:v>
                </c:pt>
                <c:pt idx="29703">
                  <c:v>99.176666666666648</c:v>
                </c:pt>
                <c:pt idx="29704">
                  <c:v>99.179999999999978</c:v>
                </c:pt>
                <c:pt idx="29705">
                  <c:v>99.183333333333138</c:v>
                </c:pt>
                <c:pt idx="29706">
                  <c:v>99.186666666666653</c:v>
                </c:pt>
                <c:pt idx="29707">
                  <c:v>99.19</c:v>
                </c:pt>
                <c:pt idx="29708">
                  <c:v>99.193333333333214</c:v>
                </c:pt>
                <c:pt idx="29709">
                  <c:v>99.196666666666673</c:v>
                </c:pt>
                <c:pt idx="29710">
                  <c:v>99.2</c:v>
                </c:pt>
                <c:pt idx="29711">
                  <c:v>99.203333333333319</c:v>
                </c:pt>
                <c:pt idx="29712">
                  <c:v>99.206666666666663</c:v>
                </c:pt>
                <c:pt idx="29713">
                  <c:v>99.210000000000022</c:v>
                </c:pt>
                <c:pt idx="29714">
                  <c:v>99.213333333333338</c:v>
                </c:pt>
                <c:pt idx="29715">
                  <c:v>99.216666666666697</c:v>
                </c:pt>
                <c:pt idx="29716">
                  <c:v>99.22</c:v>
                </c:pt>
                <c:pt idx="29717">
                  <c:v>99.223333333333258</c:v>
                </c:pt>
                <c:pt idx="29718">
                  <c:v>99.226666666666674</c:v>
                </c:pt>
                <c:pt idx="29719">
                  <c:v>99.23</c:v>
                </c:pt>
                <c:pt idx="29720">
                  <c:v>99.233333333333249</c:v>
                </c:pt>
                <c:pt idx="29721">
                  <c:v>99.236666666666665</c:v>
                </c:pt>
                <c:pt idx="29722">
                  <c:v>99.240000000000023</c:v>
                </c:pt>
                <c:pt idx="29723">
                  <c:v>99.243333333333339</c:v>
                </c:pt>
                <c:pt idx="29724">
                  <c:v>99.246666666666727</c:v>
                </c:pt>
                <c:pt idx="29725">
                  <c:v>99.25</c:v>
                </c:pt>
                <c:pt idx="29726">
                  <c:v>99.253333333333288</c:v>
                </c:pt>
                <c:pt idx="29727">
                  <c:v>99.256666666666661</c:v>
                </c:pt>
                <c:pt idx="29728">
                  <c:v>99.26</c:v>
                </c:pt>
                <c:pt idx="29729">
                  <c:v>99.263333333333279</c:v>
                </c:pt>
                <c:pt idx="29730">
                  <c:v>99.266666666666666</c:v>
                </c:pt>
                <c:pt idx="29731">
                  <c:v>99.27</c:v>
                </c:pt>
                <c:pt idx="29732">
                  <c:v>99.273333333333184</c:v>
                </c:pt>
                <c:pt idx="29733">
                  <c:v>99.276666666666671</c:v>
                </c:pt>
                <c:pt idx="29734">
                  <c:v>99.28</c:v>
                </c:pt>
                <c:pt idx="29735">
                  <c:v>99.283333333333289</c:v>
                </c:pt>
                <c:pt idx="29736">
                  <c:v>99.286666666666662</c:v>
                </c:pt>
                <c:pt idx="29737">
                  <c:v>99.29</c:v>
                </c:pt>
                <c:pt idx="29738">
                  <c:v>99.293333333333308</c:v>
                </c:pt>
                <c:pt idx="29739">
                  <c:v>99.296666666666667</c:v>
                </c:pt>
                <c:pt idx="29740">
                  <c:v>99.3</c:v>
                </c:pt>
                <c:pt idx="29741">
                  <c:v>99.3033333333332</c:v>
                </c:pt>
                <c:pt idx="29742">
                  <c:v>99.306666666666672</c:v>
                </c:pt>
                <c:pt idx="29743">
                  <c:v>99.31</c:v>
                </c:pt>
                <c:pt idx="29744">
                  <c:v>99.313333333333318</c:v>
                </c:pt>
                <c:pt idx="29745">
                  <c:v>99.316666666666663</c:v>
                </c:pt>
                <c:pt idx="29746">
                  <c:v>99.32</c:v>
                </c:pt>
                <c:pt idx="29747">
                  <c:v>99.323333333333139</c:v>
                </c:pt>
                <c:pt idx="29748">
                  <c:v>99.326666666666668</c:v>
                </c:pt>
                <c:pt idx="29749">
                  <c:v>99.33</c:v>
                </c:pt>
                <c:pt idx="29750">
                  <c:v>99.333333333333258</c:v>
                </c:pt>
                <c:pt idx="29751">
                  <c:v>99.336666666666673</c:v>
                </c:pt>
                <c:pt idx="29752">
                  <c:v>99.34</c:v>
                </c:pt>
                <c:pt idx="29753">
                  <c:v>99.343333333333248</c:v>
                </c:pt>
                <c:pt idx="29754">
                  <c:v>99.346666666666664</c:v>
                </c:pt>
                <c:pt idx="29755">
                  <c:v>99.35</c:v>
                </c:pt>
                <c:pt idx="29756">
                  <c:v>99.353333333333168</c:v>
                </c:pt>
                <c:pt idx="29757">
                  <c:v>99.356666666666669</c:v>
                </c:pt>
                <c:pt idx="29758">
                  <c:v>99.36</c:v>
                </c:pt>
                <c:pt idx="29759">
                  <c:v>99.363333333333259</c:v>
                </c:pt>
                <c:pt idx="29760">
                  <c:v>99.36666666666666</c:v>
                </c:pt>
                <c:pt idx="29761">
                  <c:v>99.36999999999999</c:v>
                </c:pt>
                <c:pt idx="29762">
                  <c:v>99.373333333333136</c:v>
                </c:pt>
                <c:pt idx="29763">
                  <c:v>99.376666666666651</c:v>
                </c:pt>
                <c:pt idx="29764">
                  <c:v>99.38</c:v>
                </c:pt>
                <c:pt idx="29765">
                  <c:v>99.383333333333184</c:v>
                </c:pt>
                <c:pt idx="29766">
                  <c:v>99.38666666666667</c:v>
                </c:pt>
                <c:pt idx="29767">
                  <c:v>99.39</c:v>
                </c:pt>
                <c:pt idx="29768">
                  <c:v>99.393333333333288</c:v>
                </c:pt>
                <c:pt idx="29769">
                  <c:v>99.396666666666661</c:v>
                </c:pt>
                <c:pt idx="29770">
                  <c:v>99.4</c:v>
                </c:pt>
                <c:pt idx="29771">
                  <c:v>99.403333333333308</c:v>
                </c:pt>
                <c:pt idx="29772">
                  <c:v>99.406666666666666</c:v>
                </c:pt>
                <c:pt idx="29773">
                  <c:v>99.410000000000025</c:v>
                </c:pt>
                <c:pt idx="29774">
                  <c:v>99.413333333333313</c:v>
                </c:pt>
                <c:pt idx="29775">
                  <c:v>99.416666666666785</c:v>
                </c:pt>
                <c:pt idx="29776">
                  <c:v>99.42</c:v>
                </c:pt>
                <c:pt idx="29777">
                  <c:v>99.423333333333318</c:v>
                </c:pt>
                <c:pt idx="29778">
                  <c:v>99.426666666666662</c:v>
                </c:pt>
                <c:pt idx="29779">
                  <c:v>99.43</c:v>
                </c:pt>
                <c:pt idx="29780">
                  <c:v>99.433333333333309</c:v>
                </c:pt>
                <c:pt idx="29781">
                  <c:v>99.436666666666667</c:v>
                </c:pt>
                <c:pt idx="29782">
                  <c:v>99.440000000000026</c:v>
                </c:pt>
                <c:pt idx="29783">
                  <c:v>99.443333333333328</c:v>
                </c:pt>
                <c:pt idx="29784">
                  <c:v>99.4466666666668</c:v>
                </c:pt>
                <c:pt idx="29785">
                  <c:v>99.45</c:v>
                </c:pt>
                <c:pt idx="29786">
                  <c:v>99.453333333333319</c:v>
                </c:pt>
                <c:pt idx="29787">
                  <c:v>99.456666666666663</c:v>
                </c:pt>
                <c:pt idx="29788">
                  <c:v>99.460000000000022</c:v>
                </c:pt>
                <c:pt idx="29789">
                  <c:v>99.463333333333338</c:v>
                </c:pt>
                <c:pt idx="29790">
                  <c:v>99.466666666666697</c:v>
                </c:pt>
                <c:pt idx="29791">
                  <c:v>99.47</c:v>
                </c:pt>
                <c:pt idx="29792">
                  <c:v>99.473333333333258</c:v>
                </c:pt>
                <c:pt idx="29793">
                  <c:v>99.476666666666674</c:v>
                </c:pt>
                <c:pt idx="29794">
                  <c:v>99.48</c:v>
                </c:pt>
                <c:pt idx="29795">
                  <c:v>99.483333333333249</c:v>
                </c:pt>
                <c:pt idx="29796">
                  <c:v>99.486666666666665</c:v>
                </c:pt>
                <c:pt idx="29797">
                  <c:v>99.490000000000023</c:v>
                </c:pt>
                <c:pt idx="29798">
                  <c:v>99.493333333333339</c:v>
                </c:pt>
                <c:pt idx="29799">
                  <c:v>99.496666666666727</c:v>
                </c:pt>
                <c:pt idx="29800">
                  <c:v>99.5</c:v>
                </c:pt>
                <c:pt idx="29801">
                  <c:v>99.503333333333288</c:v>
                </c:pt>
                <c:pt idx="29802">
                  <c:v>99.506666666666661</c:v>
                </c:pt>
                <c:pt idx="29803">
                  <c:v>99.51</c:v>
                </c:pt>
                <c:pt idx="29804">
                  <c:v>99.513333333333279</c:v>
                </c:pt>
                <c:pt idx="29805">
                  <c:v>99.516666666666666</c:v>
                </c:pt>
                <c:pt idx="29806">
                  <c:v>99.52</c:v>
                </c:pt>
                <c:pt idx="29807">
                  <c:v>99.523333333333184</c:v>
                </c:pt>
                <c:pt idx="29808">
                  <c:v>99.526666666666671</c:v>
                </c:pt>
                <c:pt idx="29809">
                  <c:v>99.53</c:v>
                </c:pt>
                <c:pt idx="29810">
                  <c:v>99.533333333333289</c:v>
                </c:pt>
                <c:pt idx="29811">
                  <c:v>99.536666666666662</c:v>
                </c:pt>
                <c:pt idx="29812">
                  <c:v>99.54</c:v>
                </c:pt>
                <c:pt idx="29813">
                  <c:v>99.543333333333308</c:v>
                </c:pt>
                <c:pt idx="29814">
                  <c:v>99.546666666666667</c:v>
                </c:pt>
                <c:pt idx="29815">
                  <c:v>99.55</c:v>
                </c:pt>
                <c:pt idx="29816">
                  <c:v>99.5533333333332</c:v>
                </c:pt>
                <c:pt idx="29817">
                  <c:v>99.556666666666672</c:v>
                </c:pt>
                <c:pt idx="29818">
                  <c:v>99.56</c:v>
                </c:pt>
                <c:pt idx="29819">
                  <c:v>99.563333333333318</c:v>
                </c:pt>
                <c:pt idx="29820">
                  <c:v>99.566666666666663</c:v>
                </c:pt>
                <c:pt idx="29821">
                  <c:v>99.57</c:v>
                </c:pt>
                <c:pt idx="29822">
                  <c:v>99.573333333333139</c:v>
                </c:pt>
                <c:pt idx="29823">
                  <c:v>99.576666666666668</c:v>
                </c:pt>
                <c:pt idx="29824">
                  <c:v>99.58</c:v>
                </c:pt>
                <c:pt idx="29825">
                  <c:v>99.583333333333258</c:v>
                </c:pt>
                <c:pt idx="29826">
                  <c:v>99.586666666666673</c:v>
                </c:pt>
                <c:pt idx="29827">
                  <c:v>99.59</c:v>
                </c:pt>
                <c:pt idx="29828">
                  <c:v>99.593333333333248</c:v>
                </c:pt>
                <c:pt idx="29829">
                  <c:v>99.596666666666664</c:v>
                </c:pt>
                <c:pt idx="29830">
                  <c:v>99.6</c:v>
                </c:pt>
                <c:pt idx="29831">
                  <c:v>99.603333333333168</c:v>
                </c:pt>
                <c:pt idx="29832">
                  <c:v>99.606666666666669</c:v>
                </c:pt>
                <c:pt idx="29833">
                  <c:v>99.61</c:v>
                </c:pt>
                <c:pt idx="29834">
                  <c:v>99.613333333333259</c:v>
                </c:pt>
                <c:pt idx="29835">
                  <c:v>99.61666666666666</c:v>
                </c:pt>
                <c:pt idx="29836">
                  <c:v>99.61999999999999</c:v>
                </c:pt>
                <c:pt idx="29837">
                  <c:v>99.623333333333136</c:v>
                </c:pt>
                <c:pt idx="29838">
                  <c:v>99.626666666666651</c:v>
                </c:pt>
                <c:pt idx="29839">
                  <c:v>99.63</c:v>
                </c:pt>
                <c:pt idx="29840">
                  <c:v>99.633333333333184</c:v>
                </c:pt>
                <c:pt idx="29841">
                  <c:v>99.63666666666667</c:v>
                </c:pt>
                <c:pt idx="29842">
                  <c:v>99.64</c:v>
                </c:pt>
                <c:pt idx="29843">
                  <c:v>99.643333333333288</c:v>
                </c:pt>
                <c:pt idx="29844">
                  <c:v>99.646666666666661</c:v>
                </c:pt>
                <c:pt idx="29845">
                  <c:v>99.649999999999991</c:v>
                </c:pt>
                <c:pt idx="29846">
                  <c:v>99.653333333333137</c:v>
                </c:pt>
                <c:pt idx="29847">
                  <c:v>99.656666666666652</c:v>
                </c:pt>
                <c:pt idx="29848">
                  <c:v>99.66</c:v>
                </c:pt>
                <c:pt idx="29849">
                  <c:v>99.663333333333185</c:v>
                </c:pt>
                <c:pt idx="29850">
                  <c:v>99.666666666666671</c:v>
                </c:pt>
                <c:pt idx="29851">
                  <c:v>99.669999999999987</c:v>
                </c:pt>
                <c:pt idx="29852">
                  <c:v>99.673333333333119</c:v>
                </c:pt>
                <c:pt idx="29853">
                  <c:v>99.676666666666648</c:v>
                </c:pt>
                <c:pt idx="29854">
                  <c:v>99.679999999999978</c:v>
                </c:pt>
                <c:pt idx="29855">
                  <c:v>99.683333333333138</c:v>
                </c:pt>
                <c:pt idx="29856">
                  <c:v>99.686666666666653</c:v>
                </c:pt>
                <c:pt idx="29857">
                  <c:v>99.69</c:v>
                </c:pt>
                <c:pt idx="29858">
                  <c:v>99.693333333333214</c:v>
                </c:pt>
                <c:pt idx="29859">
                  <c:v>99.696666666666673</c:v>
                </c:pt>
                <c:pt idx="29860">
                  <c:v>99.7</c:v>
                </c:pt>
                <c:pt idx="29861">
                  <c:v>99.703333333333319</c:v>
                </c:pt>
                <c:pt idx="29862">
                  <c:v>99.706666666666663</c:v>
                </c:pt>
                <c:pt idx="29863">
                  <c:v>99.710000000000022</c:v>
                </c:pt>
                <c:pt idx="29864">
                  <c:v>99.713333333333338</c:v>
                </c:pt>
                <c:pt idx="29865">
                  <c:v>99.716666666666697</c:v>
                </c:pt>
                <c:pt idx="29866">
                  <c:v>99.72</c:v>
                </c:pt>
                <c:pt idx="29867">
                  <c:v>99.723333333333258</c:v>
                </c:pt>
                <c:pt idx="29868">
                  <c:v>99.726666666666674</c:v>
                </c:pt>
                <c:pt idx="29869">
                  <c:v>99.73</c:v>
                </c:pt>
                <c:pt idx="29870">
                  <c:v>99.733333333333249</c:v>
                </c:pt>
                <c:pt idx="29871">
                  <c:v>99.736666666666665</c:v>
                </c:pt>
                <c:pt idx="29872">
                  <c:v>99.740000000000023</c:v>
                </c:pt>
                <c:pt idx="29873">
                  <c:v>99.743333333333339</c:v>
                </c:pt>
                <c:pt idx="29874">
                  <c:v>99.746666666666727</c:v>
                </c:pt>
                <c:pt idx="29875">
                  <c:v>99.75</c:v>
                </c:pt>
                <c:pt idx="29876">
                  <c:v>99.753333333333288</c:v>
                </c:pt>
                <c:pt idx="29877">
                  <c:v>99.756666666666661</c:v>
                </c:pt>
                <c:pt idx="29878">
                  <c:v>99.76</c:v>
                </c:pt>
                <c:pt idx="29879">
                  <c:v>99.763333333333279</c:v>
                </c:pt>
                <c:pt idx="29880">
                  <c:v>99.766666666666666</c:v>
                </c:pt>
                <c:pt idx="29881">
                  <c:v>99.77</c:v>
                </c:pt>
                <c:pt idx="29882">
                  <c:v>99.773333333333184</c:v>
                </c:pt>
                <c:pt idx="29883">
                  <c:v>99.776666666666671</c:v>
                </c:pt>
                <c:pt idx="29884">
                  <c:v>99.78</c:v>
                </c:pt>
                <c:pt idx="29885">
                  <c:v>99.783333333333289</c:v>
                </c:pt>
                <c:pt idx="29886">
                  <c:v>99.786666666666662</c:v>
                </c:pt>
                <c:pt idx="29887">
                  <c:v>99.79</c:v>
                </c:pt>
                <c:pt idx="29888">
                  <c:v>99.793333333333308</c:v>
                </c:pt>
                <c:pt idx="29889">
                  <c:v>99.796666666666667</c:v>
                </c:pt>
                <c:pt idx="29890">
                  <c:v>99.8</c:v>
                </c:pt>
                <c:pt idx="29891">
                  <c:v>99.8033333333332</c:v>
                </c:pt>
                <c:pt idx="29892">
                  <c:v>99.806666666666672</c:v>
                </c:pt>
                <c:pt idx="29893">
                  <c:v>99.81</c:v>
                </c:pt>
                <c:pt idx="29894">
                  <c:v>99.813333333333318</c:v>
                </c:pt>
                <c:pt idx="29895">
                  <c:v>99.816666666666663</c:v>
                </c:pt>
                <c:pt idx="29896">
                  <c:v>99.82</c:v>
                </c:pt>
                <c:pt idx="29897">
                  <c:v>99.823333333333139</c:v>
                </c:pt>
                <c:pt idx="29898">
                  <c:v>99.826666666666668</c:v>
                </c:pt>
                <c:pt idx="29899">
                  <c:v>99.83</c:v>
                </c:pt>
                <c:pt idx="29900">
                  <c:v>99.833333333333258</c:v>
                </c:pt>
                <c:pt idx="29901">
                  <c:v>99.836666666666673</c:v>
                </c:pt>
                <c:pt idx="29902">
                  <c:v>99.84</c:v>
                </c:pt>
                <c:pt idx="29903">
                  <c:v>99.843333333333248</c:v>
                </c:pt>
                <c:pt idx="29904">
                  <c:v>99.846666666666664</c:v>
                </c:pt>
                <c:pt idx="29905">
                  <c:v>99.85</c:v>
                </c:pt>
                <c:pt idx="29906">
                  <c:v>99.853333333333168</c:v>
                </c:pt>
                <c:pt idx="29907">
                  <c:v>99.856666666666669</c:v>
                </c:pt>
                <c:pt idx="29908">
                  <c:v>99.86</c:v>
                </c:pt>
                <c:pt idx="29909">
                  <c:v>99.863333333333259</c:v>
                </c:pt>
                <c:pt idx="29910">
                  <c:v>99.86666666666666</c:v>
                </c:pt>
                <c:pt idx="29911">
                  <c:v>99.86999999999999</c:v>
                </c:pt>
                <c:pt idx="29912">
                  <c:v>99.873333333333136</c:v>
                </c:pt>
                <c:pt idx="29913">
                  <c:v>99.876666666666651</c:v>
                </c:pt>
                <c:pt idx="29914">
                  <c:v>99.88</c:v>
                </c:pt>
                <c:pt idx="29915">
                  <c:v>99.883333333333184</c:v>
                </c:pt>
                <c:pt idx="29916">
                  <c:v>99.88666666666667</c:v>
                </c:pt>
                <c:pt idx="29917">
                  <c:v>99.89</c:v>
                </c:pt>
                <c:pt idx="29918">
                  <c:v>99.893333333333288</c:v>
                </c:pt>
                <c:pt idx="29919">
                  <c:v>99.896666666666661</c:v>
                </c:pt>
                <c:pt idx="29920">
                  <c:v>99.9</c:v>
                </c:pt>
                <c:pt idx="29921">
                  <c:v>99.903333333333308</c:v>
                </c:pt>
                <c:pt idx="29922">
                  <c:v>99.906666666666666</c:v>
                </c:pt>
                <c:pt idx="29923">
                  <c:v>99.910000000000025</c:v>
                </c:pt>
                <c:pt idx="29924">
                  <c:v>99.913333333333313</c:v>
                </c:pt>
                <c:pt idx="29925">
                  <c:v>99.916666666666785</c:v>
                </c:pt>
                <c:pt idx="29926">
                  <c:v>99.92</c:v>
                </c:pt>
                <c:pt idx="29927">
                  <c:v>99.923333333333318</c:v>
                </c:pt>
                <c:pt idx="29928">
                  <c:v>99.926666666666662</c:v>
                </c:pt>
                <c:pt idx="29929">
                  <c:v>99.93</c:v>
                </c:pt>
                <c:pt idx="29930">
                  <c:v>99.933333333333309</c:v>
                </c:pt>
                <c:pt idx="29931">
                  <c:v>99.936666666666667</c:v>
                </c:pt>
                <c:pt idx="29932">
                  <c:v>99.940000000000026</c:v>
                </c:pt>
                <c:pt idx="29933">
                  <c:v>99.943333333333328</c:v>
                </c:pt>
                <c:pt idx="29934">
                  <c:v>99.9466666666668</c:v>
                </c:pt>
                <c:pt idx="29935">
                  <c:v>99.95</c:v>
                </c:pt>
                <c:pt idx="29936">
                  <c:v>99.953333333333319</c:v>
                </c:pt>
                <c:pt idx="29937">
                  <c:v>99.956666666666663</c:v>
                </c:pt>
                <c:pt idx="29938">
                  <c:v>99.960000000000022</c:v>
                </c:pt>
                <c:pt idx="29939">
                  <c:v>99.963333333333338</c:v>
                </c:pt>
                <c:pt idx="29940">
                  <c:v>99.966666666666697</c:v>
                </c:pt>
                <c:pt idx="29941">
                  <c:v>99.97</c:v>
                </c:pt>
                <c:pt idx="29942">
                  <c:v>99.973333333333258</c:v>
                </c:pt>
                <c:pt idx="29943">
                  <c:v>99.976666666666674</c:v>
                </c:pt>
                <c:pt idx="29944">
                  <c:v>99.98</c:v>
                </c:pt>
                <c:pt idx="29945">
                  <c:v>99.983333333333249</c:v>
                </c:pt>
                <c:pt idx="29946">
                  <c:v>99.986666666666665</c:v>
                </c:pt>
                <c:pt idx="29947">
                  <c:v>99.990000000000023</c:v>
                </c:pt>
                <c:pt idx="29948">
                  <c:v>99.993333333333339</c:v>
                </c:pt>
                <c:pt idx="29949">
                  <c:v>99.996666666666727</c:v>
                </c:pt>
                <c:pt idx="29950">
                  <c:v>100</c:v>
                </c:pt>
                <c:pt idx="29951">
                  <c:v>100.00333333333325</c:v>
                </c:pt>
                <c:pt idx="29952">
                  <c:v>100.00666666666666</c:v>
                </c:pt>
                <c:pt idx="29953">
                  <c:v>100.01</c:v>
                </c:pt>
                <c:pt idx="29954">
                  <c:v>100.01333333333334</c:v>
                </c:pt>
                <c:pt idx="29955">
                  <c:v>100.01666666666669</c:v>
                </c:pt>
                <c:pt idx="29956">
                  <c:v>100.02</c:v>
                </c:pt>
                <c:pt idx="29957">
                  <c:v>100.02333333333321</c:v>
                </c:pt>
                <c:pt idx="29958">
                  <c:v>100.02666666666667</c:v>
                </c:pt>
                <c:pt idx="29959">
                  <c:v>100.03</c:v>
                </c:pt>
                <c:pt idx="29960">
                  <c:v>100.03333333333325</c:v>
                </c:pt>
                <c:pt idx="29961">
                  <c:v>100.03666666666666</c:v>
                </c:pt>
                <c:pt idx="29962">
                  <c:v>100.04</c:v>
                </c:pt>
                <c:pt idx="29963">
                  <c:v>100.04333333333334</c:v>
                </c:pt>
                <c:pt idx="29964">
                  <c:v>100.04666666666672</c:v>
                </c:pt>
                <c:pt idx="29965">
                  <c:v>100.05</c:v>
                </c:pt>
                <c:pt idx="29966">
                  <c:v>100.05333333333321</c:v>
                </c:pt>
                <c:pt idx="29967">
                  <c:v>100.05666666666667</c:v>
                </c:pt>
                <c:pt idx="29968">
                  <c:v>100.06</c:v>
                </c:pt>
                <c:pt idx="29969">
                  <c:v>100.06333333333328</c:v>
                </c:pt>
                <c:pt idx="29970">
                  <c:v>100.06666666666666</c:v>
                </c:pt>
                <c:pt idx="29971">
                  <c:v>100.07</c:v>
                </c:pt>
                <c:pt idx="29972">
                  <c:v>100.0733333333332</c:v>
                </c:pt>
                <c:pt idx="29973">
                  <c:v>100.07666666666667</c:v>
                </c:pt>
                <c:pt idx="29974">
                  <c:v>100.08</c:v>
                </c:pt>
                <c:pt idx="29975">
                  <c:v>100.08333333333321</c:v>
                </c:pt>
                <c:pt idx="29976">
                  <c:v>100.08666666666667</c:v>
                </c:pt>
                <c:pt idx="29977">
                  <c:v>100.09</c:v>
                </c:pt>
                <c:pt idx="29978">
                  <c:v>100.09333333333331</c:v>
                </c:pt>
                <c:pt idx="29979">
                  <c:v>100.09666666666666</c:v>
                </c:pt>
                <c:pt idx="29980">
                  <c:v>100.1</c:v>
                </c:pt>
                <c:pt idx="29981">
                  <c:v>100.10333333333321</c:v>
                </c:pt>
                <c:pt idx="29982">
                  <c:v>100.10666666666667</c:v>
                </c:pt>
                <c:pt idx="29983">
                  <c:v>100.11</c:v>
                </c:pt>
                <c:pt idx="29984">
                  <c:v>100.11333333333322</c:v>
                </c:pt>
                <c:pt idx="29985">
                  <c:v>100.11666666666666</c:v>
                </c:pt>
                <c:pt idx="29986">
                  <c:v>100.11999999999999</c:v>
                </c:pt>
                <c:pt idx="29987">
                  <c:v>100.12333333333314</c:v>
                </c:pt>
                <c:pt idx="29988">
                  <c:v>100.12666666666667</c:v>
                </c:pt>
                <c:pt idx="29989">
                  <c:v>100.13</c:v>
                </c:pt>
                <c:pt idx="29990">
                  <c:v>100.13333333333323</c:v>
                </c:pt>
                <c:pt idx="29991">
                  <c:v>100.13666666666667</c:v>
                </c:pt>
                <c:pt idx="29992">
                  <c:v>100.14</c:v>
                </c:pt>
                <c:pt idx="29993">
                  <c:v>100.14333333333325</c:v>
                </c:pt>
                <c:pt idx="29994">
                  <c:v>100.14666666666666</c:v>
                </c:pt>
                <c:pt idx="29995">
                  <c:v>100.14999999999999</c:v>
                </c:pt>
                <c:pt idx="29996">
                  <c:v>100.15333333333315</c:v>
                </c:pt>
                <c:pt idx="29997">
                  <c:v>100.15666666666667</c:v>
                </c:pt>
                <c:pt idx="29998">
                  <c:v>100.16</c:v>
                </c:pt>
                <c:pt idx="29999">
                  <c:v>100.16333333333321</c:v>
                </c:pt>
                <c:pt idx="30000">
                  <c:v>100.16666666666667</c:v>
                </c:pt>
                <c:pt idx="30001">
                  <c:v>100.16999999999999</c:v>
                </c:pt>
                <c:pt idx="30002">
                  <c:v>100.17333333333313</c:v>
                </c:pt>
                <c:pt idx="30003">
                  <c:v>100.17666666666665</c:v>
                </c:pt>
                <c:pt idx="30004">
                  <c:v>100.17999999999998</c:v>
                </c:pt>
                <c:pt idx="30005">
                  <c:v>100.18333333333318</c:v>
                </c:pt>
                <c:pt idx="30006">
                  <c:v>100.18666666666667</c:v>
                </c:pt>
                <c:pt idx="30007">
                  <c:v>100.19</c:v>
                </c:pt>
                <c:pt idx="30008">
                  <c:v>100.19333333333321</c:v>
                </c:pt>
                <c:pt idx="30009">
                  <c:v>100.19666666666667</c:v>
                </c:pt>
                <c:pt idx="30010">
                  <c:v>100.2</c:v>
                </c:pt>
                <c:pt idx="30011">
                  <c:v>100.20333333333328</c:v>
                </c:pt>
                <c:pt idx="30012">
                  <c:v>100.20666666666666</c:v>
                </c:pt>
                <c:pt idx="30013">
                  <c:v>100.21000000000002</c:v>
                </c:pt>
                <c:pt idx="30014">
                  <c:v>100.21333333333334</c:v>
                </c:pt>
                <c:pt idx="30015">
                  <c:v>100.21666666666678</c:v>
                </c:pt>
                <c:pt idx="30016">
                  <c:v>100.22</c:v>
                </c:pt>
                <c:pt idx="30017">
                  <c:v>100.22333333333322</c:v>
                </c:pt>
                <c:pt idx="30018">
                  <c:v>100.22666666666667</c:v>
                </c:pt>
                <c:pt idx="30019">
                  <c:v>100.23</c:v>
                </c:pt>
                <c:pt idx="30020">
                  <c:v>100.23333333333331</c:v>
                </c:pt>
                <c:pt idx="30021">
                  <c:v>100.23666666666666</c:v>
                </c:pt>
                <c:pt idx="30022">
                  <c:v>100.24000000000002</c:v>
                </c:pt>
                <c:pt idx="30023">
                  <c:v>100.24333333333334</c:v>
                </c:pt>
                <c:pt idx="30024">
                  <c:v>100.24666666666678</c:v>
                </c:pt>
                <c:pt idx="30025">
                  <c:v>100.25</c:v>
                </c:pt>
                <c:pt idx="30026">
                  <c:v>100.25333333333325</c:v>
                </c:pt>
                <c:pt idx="30027">
                  <c:v>100.25666666666666</c:v>
                </c:pt>
                <c:pt idx="30028">
                  <c:v>100.26</c:v>
                </c:pt>
                <c:pt idx="30029">
                  <c:v>100.26333333333334</c:v>
                </c:pt>
                <c:pt idx="30030">
                  <c:v>100.26666666666669</c:v>
                </c:pt>
                <c:pt idx="30031">
                  <c:v>100.27</c:v>
                </c:pt>
                <c:pt idx="30032">
                  <c:v>100.27333333333321</c:v>
                </c:pt>
                <c:pt idx="30033">
                  <c:v>100.27666666666667</c:v>
                </c:pt>
                <c:pt idx="30034">
                  <c:v>100.28</c:v>
                </c:pt>
                <c:pt idx="30035">
                  <c:v>100.28333333333325</c:v>
                </c:pt>
                <c:pt idx="30036">
                  <c:v>100.28666666666666</c:v>
                </c:pt>
                <c:pt idx="30037">
                  <c:v>100.29</c:v>
                </c:pt>
                <c:pt idx="30038">
                  <c:v>100.29333333333334</c:v>
                </c:pt>
                <c:pt idx="30039">
                  <c:v>100.29666666666672</c:v>
                </c:pt>
                <c:pt idx="30040">
                  <c:v>100.3</c:v>
                </c:pt>
                <c:pt idx="30041">
                  <c:v>100.30333333333321</c:v>
                </c:pt>
                <c:pt idx="30042">
                  <c:v>100.30666666666667</c:v>
                </c:pt>
                <c:pt idx="30043">
                  <c:v>100.31</c:v>
                </c:pt>
                <c:pt idx="30044">
                  <c:v>100.31333333333328</c:v>
                </c:pt>
                <c:pt idx="30045">
                  <c:v>100.31666666666666</c:v>
                </c:pt>
                <c:pt idx="30046">
                  <c:v>100.32</c:v>
                </c:pt>
                <c:pt idx="30047">
                  <c:v>100.3233333333332</c:v>
                </c:pt>
                <c:pt idx="30048">
                  <c:v>100.32666666666667</c:v>
                </c:pt>
                <c:pt idx="30049">
                  <c:v>100.33</c:v>
                </c:pt>
                <c:pt idx="30050">
                  <c:v>100.33333333333321</c:v>
                </c:pt>
                <c:pt idx="30051">
                  <c:v>100.33666666666667</c:v>
                </c:pt>
                <c:pt idx="30052">
                  <c:v>100.34</c:v>
                </c:pt>
                <c:pt idx="30053">
                  <c:v>100.34333333333331</c:v>
                </c:pt>
                <c:pt idx="30054">
                  <c:v>100.34666666666666</c:v>
                </c:pt>
                <c:pt idx="30055">
                  <c:v>100.35</c:v>
                </c:pt>
                <c:pt idx="30056">
                  <c:v>100.35333333333321</c:v>
                </c:pt>
                <c:pt idx="30057">
                  <c:v>100.35666666666667</c:v>
                </c:pt>
                <c:pt idx="30058">
                  <c:v>100.36</c:v>
                </c:pt>
                <c:pt idx="30059">
                  <c:v>100.36333333333322</c:v>
                </c:pt>
                <c:pt idx="30060">
                  <c:v>100.36666666666666</c:v>
                </c:pt>
                <c:pt idx="30061">
                  <c:v>100.36999999999999</c:v>
                </c:pt>
                <c:pt idx="30062">
                  <c:v>100.37333333333314</c:v>
                </c:pt>
                <c:pt idx="30063">
                  <c:v>100.37666666666667</c:v>
                </c:pt>
                <c:pt idx="30064">
                  <c:v>100.38</c:v>
                </c:pt>
                <c:pt idx="30065">
                  <c:v>100.38333333333323</c:v>
                </c:pt>
                <c:pt idx="30066">
                  <c:v>100.38666666666667</c:v>
                </c:pt>
                <c:pt idx="30067">
                  <c:v>100.39</c:v>
                </c:pt>
                <c:pt idx="30068">
                  <c:v>100.39333333333325</c:v>
                </c:pt>
                <c:pt idx="30069">
                  <c:v>100.39666666666666</c:v>
                </c:pt>
                <c:pt idx="30070">
                  <c:v>100.4</c:v>
                </c:pt>
                <c:pt idx="30071">
                  <c:v>100.40333333333334</c:v>
                </c:pt>
                <c:pt idx="30072">
                  <c:v>100.40666666666669</c:v>
                </c:pt>
                <c:pt idx="30073">
                  <c:v>100.41000000000011</c:v>
                </c:pt>
                <c:pt idx="30074">
                  <c:v>100.41333333333333</c:v>
                </c:pt>
                <c:pt idx="30075">
                  <c:v>100.41666666666679</c:v>
                </c:pt>
                <c:pt idx="30076">
                  <c:v>100.42</c:v>
                </c:pt>
                <c:pt idx="30077">
                  <c:v>100.42333333333328</c:v>
                </c:pt>
                <c:pt idx="30078">
                  <c:v>100.42666666666666</c:v>
                </c:pt>
                <c:pt idx="30079">
                  <c:v>100.43</c:v>
                </c:pt>
                <c:pt idx="30080">
                  <c:v>100.43333333333334</c:v>
                </c:pt>
                <c:pt idx="30081">
                  <c:v>100.43666666666672</c:v>
                </c:pt>
                <c:pt idx="30082">
                  <c:v>100.44000000000011</c:v>
                </c:pt>
                <c:pt idx="30083">
                  <c:v>100.44333333333333</c:v>
                </c:pt>
                <c:pt idx="30084">
                  <c:v>100.44666666666679</c:v>
                </c:pt>
                <c:pt idx="30085">
                  <c:v>100.45</c:v>
                </c:pt>
                <c:pt idx="30086">
                  <c:v>100.45333333333328</c:v>
                </c:pt>
                <c:pt idx="30087">
                  <c:v>100.45666666666666</c:v>
                </c:pt>
                <c:pt idx="30088">
                  <c:v>100.46000000000002</c:v>
                </c:pt>
                <c:pt idx="30089">
                  <c:v>100.46333333333334</c:v>
                </c:pt>
                <c:pt idx="30090">
                  <c:v>100.46666666666678</c:v>
                </c:pt>
                <c:pt idx="30091">
                  <c:v>100.47</c:v>
                </c:pt>
                <c:pt idx="30092">
                  <c:v>100.47333333333322</c:v>
                </c:pt>
                <c:pt idx="30093">
                  <c:v>100.47666666666667</c:v>
                </c:pt>
                <c:pt idx="30094">
                  <c:v>100.48</c:v>
                </c:pt>
                <c:pt idx="30095">
                  <c:v>100.48333333333331</c:v>
                </c:pt>
                <c:pt idx="30096">
                  <c:v>100.48666666666666</c:v>
                </c:pt>
                <c:pt idx="30097">
                  <c:v>100.49000000000002</c:v>
                </c:pt>
                <c:pt idx="30098">
                  <c:v>100.49333333333334</c:v>
                </c:pt>
                <c:pt idx="30099">
                  <c:v>100.49666666666678</c:v>
                </c:pt>
                <c:pt idx="30100">
                  <c:v>100.5</c:v>
                </c:pt>
                <c:pt idx="30101">
                  <c:v>100.50333333333325</c:v>
                </c:pt>
                <c:pt idx="30102">
                  <c:v>100.50666666666666</c:v>
                </c:pt>
                <c:pt idx="30103">
                  <c:v>100.51</c:v>
                </c:pt>
                <c:pt idx="30104">
                  <c:v>100.51333333333334</c:v>
                </c:pt>
                <c:pt idx="30105">
                  <c:v>100.51666666666669</c:v>
                </c:pt>
                <c:pt idx="30106">
                  <c:v>100.52</c:v>
                </c:pt>
                <c:pt idx="30107">
                  <c:v>100.52333333333321</c:v>
                </c:pt>
                <c:pt idx="30108">
                  <c:v>100.52666666666667</c:v>
                </c:pt>
                <c:pt idx="30109">
                  <c:v>100.53</c:v>
                </c:pt>
                <c:pt idx="30110">
                  <c:v>100.53333333333325</c:v>
                </c:pt>
                <c:pt idx="30111">
                  <c:v>100.53666666666666</c:v>
                </c:pt>
                <c:pt idx="30112">
                  <c:v>100.54</c:v>
                </c:pt>
                <c:pt idx="30113">
                  <c:v>100.54333333333334</c:v>
                </c:pt>
                <c:pt idx="30114">
                  <c:v>100.54666666666672</c:v>
                </c:pt>
                <c:pt idx="30115">
                  <c:v>100.55</c:v>
                </c:pt>
                <c:pt idx="30116">
                  <c:v>100.55333333333321</c:v>
                </c:pt>
                <c:pt idx="30117">
                  <c:v>100.55666666666667</c:v>
                </c:pt>
                <c:pt idx="30118">
                  <c:v>100.56</c:v>
                </c:pt>
                <c:pt idx="30119">
                  <c:v>100.56333333333328</c:v>
                </c:pt>
                <c:pt idx="30120">
                  <c:v>100.56666666666666</c:v>
                </c:pt>
                <c:pt idx="30121">
                  <c:v>100.57</c:v>
                </c:pt>
                <c:pt idx="30122">
                  <c:v>100.5733333333332</c:v>
                </c:pt>
                <c:pt idx="30123">
                  <c:v>100.57666666666667</c:v>
                </c:pt>
                <c:pt idx="30124">
                  <c:v>100.58</c:v>
                </c:pt>
                <c:pt idx="30125">
                  <c:v>100.58333333333321</c:v>
                </c:pt>
                <c:pt idx="30126">
                  <c:v>100.58666666666667</c:v>
                </c:pt>
                <c:pt idx="30127">
                  <c:v>100.59</c:v>
                </c:pt>
                <c:pt idx="30128">
                  <c:v>100.59333333333331</c:v>
                </c:pt>
                <c:pt idx="30129">
                  <c:v>100.59666666666666</c:v>
                </c:pt>
                <c:pt idx="30130">
                  <c:v>100.6</c:v>
                </c:pt>
                <c:pt idx="30131">
                  <c:v>100.60333333333321</c:v>
                </c:pt>
                <c:pt idx="30132">
                  <c:v>100.60666666666667</c:v>
                </c:pt>
                <c:pt idx="30133">
                  <c:v>100.61</c:v>
                </c:pt>
                <c:pt idx="30134">
                  <c:v>100.61333333333322</c:v>
                </c:pt>
                <c:pt idx="30135">
                  <c:v>100.61666666666666</c:v>
                </c:pt>
                <c:pt idx="30136">
                  <c:v>100.61999999999999</c:v>
                </c:pt>
                <c:pt idx="30137">
                  <c:v>100.62333333333314</c:v>
                </c:pt>
                <c:pt idx="30138">
                  <c:v>100.62666666666667</c:v>
                </c:pt>
                <c:pt idx="30139">
                  <c:v>100.63</c:v>
                </c:pt>
                <c:pt idx="30140">
                  <c:v>100.63333333333323</c:v>
                </c:pt>
                <c:pt idx="30141">
                  <c:v>100.63666666666667</c:v>
                </c:pt>
                <c:pt idx="30142">
                  <c:v>100.64</c:v>
                </c:pt>
                <c:pt idx="30143">
                  <c:v>100.64333333333325</c:v>
                </c:pt>
                <c:pt idx="30144">
                  <c:v>100.64666666666666</c:v>
                </c:pt>
                <c:pt idx="30145">
                  <c:v>100.64999999999999</c:v>
                </c:pt>
                <c:pt idx="30146">
                  <c:v>100.65333333333315</c:v>
                </c:pt>
                <c:pt idx="30147">
                  <c:v>100.65666666666667</c:v>
                </c:pt>
                <c:pt idx="30148">
                  <c:v>100.66</c:v>
                </c:pt>
                <c:pt idx="30149">
                  <c:v>100.66333333333321</c:v>
                </c:pt>
                <c:pt idx="30150">
                  <c:v>100.66666666666667</c:v>
                </c:pt>
                <c:pt idx="30151">
                  <c:v>100.66999999999999</c:v>
                </c:pt>
                <c:pt idx="30152">
                  <c:v>100.67333333333313</c:v>
                </c:pt>
                <c:pt idx="30153">
                  <c:v>100.67666666666665</c:v>
                </c:pt>
                <c:pt idx="30154">
                  <c:v>100.67999999999998</c:v>
                </c:pt>
                <c:pt idx="30155">
                  <c:v>100.68333333333318</c:v>
                </c:pt>
                <c:pt idx="30156">
                  <c:v>100.68666666666667</c:v>
                </c:pt>
                <c:pt idx="30157">
                  <c:v>100.69</c:v>
                </c:pt>
                <c:pt idx="30158">
                  <c:v>100.69333333333321</c:v>
                </c:pt>
                <c:pt idx="30159">
                  <c:v>100.69666666666667</c:v>
                </c:pt>
                <c:pt idx="30160">
                  <c:v>100.7</c:v>
                </c:pt>
                <c:pt idx="30161">
                  <c:v>100.70333333333328</c:v>
                </c:pt>
                <c:pt idx="30162">
                  <c:v>100.70666666666666</c:v>
                </c:pt>
                <c:pt idx="30163">
                  <c:v>100.71000000000002</c:v>
                </c:pt>
                <c:pt idx="30164">
                  <c:v>100.71333333333334</c:v>
                </c:pt>
                <c:pt idx="30165">
                  <c:v>100.71666666666678</c:v>
                </c:pt>
                <c:pt idx="30166">
                  <c:v>100.72</c:v>
                </c:pt>
                <c:pt idx="30167">
                  <c:v>100.72333333333322</c:v>
                </c:pt>
                <c:pt idx="30168">
                  <c:v>100.72666666666667</c:v>
                </c:pt>
                <c:pt idx="30169">
                  <c:v>100.73</c:v>
                </c:pt>
                <c:pt idx="30170">
                  <c:v>100.73333333333331</c:v>
                </c:pt>
                <c:pt idx="30171">
                  <c:v>100.73666666666666</c:v>
                </c:pt>
                <c:pt idx="30172">
                  <c:v>100.74000000000002</c:v>
                </c:pt>
                <c:pt idx="30173">
                  <c:v>100.74333333333334</c:v>
                </c:pt>
                <c:pt idx="30174">
                  <c:v>100.74666666666678</c:v>
                </c:pt>
                <c:pt idx="30175">
                  <c:v>100.75</c:v>
                </c:pt>
                <c:pt idx="30176">
                  <c:v>100.75333333333325</c:v>
                </c:pt>
                <c:pt idx="30177">
                  <c:v>100.75666666666666</c:v>
                </c:pt>
                <c:pt idx="30178">
                  <c:v>100.76</c:v>
                </c:pt>
                <c:pt idx="30179">
                  <c:v>100.76333333333334</c:v>
                </c:pt>
                <c:pt idx="30180">
                  <c:v>100.76666666666669</c:v>
                </c:pt>
                <c:pt idx="30181">
                  <c:v>100.77</c:v>
                </c:pt>
                <c:pt idx="30182">
                  <c:v>100.77333333333321</c:v>
                </c:pt>
                <c:pt idx="30183">
                  <c:v>100.77666666666667</c:v>
                </c:pt>
                <c:pt idx="30184">
                  <c:v>100.78</c:v>
                </c:pt>
                <c:pt idx="30185">
                  <c:v>100.78333333333325</c:v>
                </c:pt>
                <c:pt idx="30186">
                  <c:v>100.78666666666666</c:v>
                </c:pt>
                <c:pt idx="30187">
                  <c:v>100.79</c:v>
                </c:pt>
                <c:pt idx="30188">
                  <c:v>100.79333333333334</c:v>
                </c:pt>
                <c:pt idx="30189">
                  <c:v>100.79666666666672</c:v>
                </c:pt>
                <c:pt idx="30190">
                  <c:v>100.8</c:v>
                </c:pt>
                <c:pt idx="30191">
                  <c:v>100.80333333333321</c:v>
                </c:pt>
                <c:pt idx="30192">
                  <c:v>100.80666666666667</c:v>
                </c:pt>
                <c:pt idx="30193">
                  <c:v>100.81</c:v>
                </c:pt>
                <c:pt idx="30194">
                  <c:v>100.81333333333328</c:v>
                </c:pt>
                <c:pt idx="30195">
                  <c:v>100.81666666666666</c:v>
                </c:pt>
                <c:pt idx="30196">
                  <c:v>100.82</c:v>
                </c:pt>
                <c:pt idx="30197">
                  <c:v>100.8233333333332</c:v>
                </c:pt>
                <c:pt idx="30198">
                  <c:v>100.82666666666667</c:v>
                </c:pt>
                <c:pt idx="30199">
                  <c:v>100.83</c:v>
                </c:pt>
                <c:pt idx="30200">
                  <c:v>100.83333333333321</c:v>
                </c:pt>
                <c:pt idx="30201">
                  <c:v>100.83666666666667</c:v>
                </c:pt>
                <c:pt idx="30202">
                  <c:v>100.84</c:v>
                </c:pt>
                <c:pt idx="30203">
                  <c:v>100.84333333333331</c:v>
                </c:pt>
                <c:pt idx="30204">
                  <c:v>100.84666666666666</c:v>
                </c:pt>
                <c:pt idx="30205">
                  <c:v>100.85</c:v>
                </c:pt>
                <c:pt idx="30206">
                  <c:v>100.85333333333321</c:v>
                </c:pt>
                <c:pt idx="30207">
                  <c:v>100.85666666666667</c:v>
                </c:pt>
                <c:pt idx="30208">
                  <c:v>100.86</c:v>
                </c:pt>
                <c:pt idx="30209">
                  <c:v>100.86333333333322</c:v>
                </c:pt>
                <c:pt idx="30210">
                  <c:v>100.86666666666666</c:v>
                </c:pt>
                <c:pt idx="30211">
                  <c:v>100.86999999999999</c:v>
                </c:pt>
                <c:pt idx="30212">
                  <c:v>100.87333333333314</c:v>
                </c:pt>
                <c:pt idx="30213">
                  <c:v>100.87666666666667</c:v>
                </c:pt>
                <c:pt idx="30214">
                  <c:v>100.88</c:v>
                </c:pt>
                <c:pt idx="30215">
                  <c:v>100.88333333333323</c:v>
                </c:pt>
                <c:pt idx="30216">
                  <c:v>100.88666666666667</c:v>
                </c:pt>
                <c:pt idx="30217">
                  <c:v>100.89</c:v>
                </c:pt>
                <c:pt idx="30218">
                  <c:v>100.89333333333325</c:v>
                </c:pt>
                <c:pt idx="30219">
                  <c:v>100.89666666666666</c:v>
                </c:pt>
                <c:pt idx="30220">
                  <c:v>100.9</c:v>
                </c:pt>
                <c:pt idx="30221">
                  <c:v>100.90333333333334</c:v>
                </c:pt>
                <c:pt idx="30222">
                  <c:v>100.90666666666669</c:v>
                </c:pt>
                <c:pt idx="30223">
                  <c:v>100.91000000000011</c:v>
                </c:pt>
                <c:pt idx="30224">
                  <c:v>100.91333333333333</c:v>
                </c:pt>
                <c:pt idx="30225">
                  <c:v>100.91666666666679</c:v>
                </c:pt>
                <c:pt idx="30226">
                  <c:v>100.92</c:v>
                </c:pt>
                <c:pt idx="30227">
                  <c:v>100.92333333333328</c:v>
                </c:pt>
                <c:pt idx="30228">
                  <c:v>100.92666666666666</c:v>
                </c:pt>
                <c:pt idx="30229">
                  <c:v>100.93</c:v>
                </c:pt>
                <c:pt idx="30230">
                  <c:v>100.93333333333334</c:v>
                </c:pt>
                <c:pt idx="30231">
                  <c:v>100.93666666666672</c:v>
                </c:pt>
                <c:pt idx="30232">
                  <c:v>100.94000000000011</c:v>
                </c:pt>
                <c:pt idx="30233">
                  <c:v>100.94333333333333</c:v>
                </c:pt>
                <c:pt idx="30234">
                  <c:v>100.94666666666679</c:v>
                </c:pt>
                <c:pt idx="30235">
                  <c:v>100.95</c:v>
                </c:pt>
                <c:pt idx="30236">
                  <c:v>100.95333333333328</c:v>
                </c:pt>
                <c:pt idx="30237">
                  <c:v>100.95666666666666</c:v>
                </c:pt>
                <c:pt idx="30238">
                  <c:v>100.96000000000002</c:v>
                </c:pt>
                <c:pt idx="30239">
                  <c:v>100.96333333333334</c:v>
                </c:pt>
                <c:pt idx="30240">
                  <c:v>100.96666666666678</c:v>
                </c:pt>
                <c:pt idx="30241">
                  <c:v>100.97</c:v>
                </c:pt>
                <c:pt idx="30242">
                  <c:v>100.97333333333322</c:v>
                </c:pt>
                <c:pt idx="30243">
                  <c:v>100.97666666666667</c:v>
                </c:pt>
                <c:pt idx="30244">
                  <c:v>100.98</c:v>
                </c:pt>
                <c:pt idx="30245">
                  <c:v>100.98333333333331</c:v>
                </c:pt>
                <c:pt idx="30246">
                  <c:v>100.98666666666666</c:v>
                </c:pt>
                <c:pt idx="30247">
                  <c:v>100.99000000000002</c:v>
                </c:pt>
                <c:pt idx="30248">
                  <c:v>100.99333333333334</c:v>
                </c:pt>
                <c:pt idx="30249">
                  <c:v>100.99666666666678</c:v>
                </c:pt>
                <c:pt idx="30250">
                  <c:v>101</c:v>
                </c:pt>
                <c:pt idx="30251">
                  <c:v>101.00333333333325</c:v>
                </c:pt>
                <c:pt idx="30252">
                  <c:v>101.00666666666666</c:v>
                </c:pt>
                <c:pt idx="30253">
                  <c:v>101.01</c:v>
                </c:pt>
                <c:pt idx="30254">
                  <c:v>101.01333333333334</c:v>
                </c:pt>
                <c:pt idx="30255">
                  <c:v>101.01666666666669</c:v>
                </c:pt>
                <c:pt idx="30256">
                  <c:v>101.02</c:v>
                </c:pt>
                <c:pt idx="30257">
                  <c:v>101.02333333333321</c:v>
                </c:pt>
                <c:pt idx="30258">
                  <c:v>101.02666666666667</c:v>
                </c:pt>
                <c:pt idx="30259">
                  <c:v>101.03</c:v>
                </c:pt>
                <c:pt idx="30260">
                  <c:v>101.03333333333325</c:v>
                </c:pt>
                <c:pt idx="30261">
                  <c:v>101.03666666666666</c:v>
                </c:pt>
                <c:pt idx="30262">
                  <c:v>101.04</c:v>
                </c:pt>
                <c:pt idx="30263">
                  <c:v>101.04333333333334</c:v>
                </c:pt>
                <c:pt idx="30264">
                  <c:v>101.04666666666672</c:v>
                </c:pt>
                <c:pt idx="30265">
                  <c:v>101.05</c:v>
                </c:pt>
                <c:pt idx="30266">
                  <c:v>101.05333333333321</c:v>
                </c:pt>
                <c:pt idx="30267">
                  <c:v>101.05666666666667</c:v>
                </c:pt>
                <c:pt idx="30268">
                  <c:v>101.06</c:v>
                </c:pt>
                <c:pt idx="30269">
                  <c:v>101.06333333333328</c:v>
                </c:pt>
                <c:pt idx="30270">
                  <c:v>101.06666666666666</c:v>
                </c:pt>
                <c:pt idx="30271">
                  <c:v>101.07</c:v>
                </c:pt>
                <c:pt idx="30272">
                  <c:v>101.0733333333332</c:v>
                </c:pt>
                <c:pt idx="30273">
                  <c:v>101.07666666666667</c:v>
                </c:pt>
                <c:pt idx="30274">
                  <c:v>101.08</c:v>
                </c:pt>
                <c:pt idx="30275">
                  <c:v>101.08333333333321</c:v>
                </c:pt>
                <c:pt idx="30276">
                  <c:v>101.08666666666667</c:v>
                </c:pt>
                <c:pt idx="30277">
                  <c:v>101.09</c:v>
                </c:pt>
                <c:pt idx="30278">
                  <c:v>101.09333333333331</c:v>
                </c:pt>
                <c:pt idx="30279">
                  <c:v>101.09666666666666</c:v>
                </c:pt>
                <c:pt idx="30280">
                  <c:v>101.1</c:v>
                </c:pt>
                <c:pt idx="30281">
                  <c:v>101.10333333333321</c:v>
                </c:pt>
                <c:pt idx="30282">
                  <c:v>101.10666666666667</c:v>
                </c:pt>
                <c:pt idx="30283">
                  <c:v>101.11</c:v>
                </c:pt>
                <c:pt idx="30284">
                  <c:v>101.11333333333322</c:v>
                </c:pt>
                <c:pt idx="30285">
                  <c:v>101.11666666666666</c:v>
                </c:pt>
                <c:pt idx="30286">
                  <c:v>101.11999999999999</c:v>
                </c:pt>
                <c:pt idx="30287">
                  <c:v>101.12333333333314</c:v>
                </c:pt>
                <c:pt idx="30288">
                  <c:v>101.12666666666667</c:v>
                </c:pt>
                <c:pt idx="30289">
                  <c:v>101.13</c:v>
                </c:pt>
                <c:pt idx="30290">
                  <c:v>101.13333333333323</c:v>
                </c:pt>
                <c:pt idx="30291">
                  <c:v>101.13666666666667</c:v>
                </c:pt>
                <c:pt idx="30292">
                  <c:v>101.14</c:v>
                </c:pt>
                <c:pt idx="30293">
                  <c:v>101.14333333333325</c:v>
                </c:pt>
                <c:pt idx="30294">
                  <c:v>101.14666666666666</c:v>
                </c:pt>
                <c:pt idx="30295">
                  <c:v>101.14999999999999</c:v>
                </c:pt>
                <c:pt idx="30296">
                  <c:v>101.15333333333315</c:v>
                </c:pt>
                <c:pt idx="30297">
                  <c:v>101.15666666666667</c:v>
                </c:pt>
                <c:pt idx="30298">
                  <c:v>101.16</c:v>
                </c:pt>
                <c:pt idx="30299">
                  <c:v>101.16333333333321</c:v>
                </c:pt>
                <c:pt idx="30300">
                  <c:v>101.16666666666667</c:v>
                </c:pt>
                <c:pt idx="30301">
                  <c:v>101.16999999999999</c:v>
                </c:pt>
                <c:pt idx="30302">
                  <c:v>101.17333333333313</c:v>
                </c:pt>
                <c:pt idx="30303">
                  <c:v>101.17666666666665</c:v>
                </c:pt>
                <c:pt idx="30304">
                  <c:v>101.17999999999998</c:v>
                </c:pt>
                <c:pt idx="30305">
                  <c:v>101.18333333333318</c:v>
                </c:pt>
                <c:pt idx="30306">
                  <c:v>101.18666666666667</c:v>
                </c:pt>
                <c:pt idx="30307">
                  <c:v>101.19</c:v>
                </c:pt>
                <c:pt idx="30308">
                  <c:v>101.19333333333321</c:v>
                </c:pt>
                <c:pt idx="30309">
                  <c:v>101.19666666666667</c:v>
                </c:pt>
                <c:pt idx="30310">
                  <c:v>101.2</c:v>
                </c:pt>
                <c:pt idx="30311">
                  <c:v>101.20333333333328</c:v>
                </c:pt>
                <c:pt idx="30312">
                  <c:v>101.20666666666666</c:v>
                </c:pt>
                <c:pt idx="30313">
                  <c:v>101.21000000000002</c:v>
                </c:pt>
                <c:pt idx="30314">
                  <c:v>101.21333333333334</c:v>
                </c:pt>
                <c:pt idx="30315">
                  <c:v>101.21666666666678</c:v>
                </c:pt>
                <c:pt idx="30316">
                  <c:v>101.22</c:v>
                </c:pt>
                <c:pt idx="30317">
                  <c:v>101.22333333333322</c:v>
                </c:pt>
                <c:pt idx="30318">
                  <c:v>101.22666666666667</c:v>
                </c:pt>
                <c:pt idx="30319">
                  <c:v>101.23</c:v>
                </c:pt>
                <c:pt idx="30320">
                  <c:v>101.23333333333331</c:v>
                </c:pt>
                <c:pt idx="30321">
                  <c:v>101.23666666666666</c:v>
                </c:pt>
                <c:pt idx="30322">
                  <c:v>101.24000000000002</c:v>
                </c:pt>
                <c:pt idx="30323">
                  <c:v>101.24333333333334</c:v>
                </c:pt>
                <c:pt idx="30324">
                  <c:v>101.24666666666678</c:v>
                </c:pt>
                <c:pt idx="30325">
                  <c:v>101.25</c:v>
                </c:pt>
                <c:pt idx="30326">
                  <c:v>101.25333333333325</c:v>
                </c:pt>
                <c:pt idx="30327">
                  <c:v>101.25666666666666</c:v>
                </c:pt>
                <c:pt idx="30328">
                  <c:v>101.26</c:v>
                </c:pt>
                <c:pt idx="30329">
                  <c:v>101.26333333333334</c:v>
                </c:pt>
                <c:pt idx="30330">
                  <c:v>101.26666666666669</c:v>
                </c:pt>
                <c:pt idx="30331">
                  <c:v>101.27</c:v>
                </c:pt>
                <c:pt idx="30332">
                  <c:v>101.27333333333321</c:v>
                </c:pt>
                <c:pt idx="30333">
                  <c:v>101.27666666666667</c:v>
                </c:pt>
                <c:pt idx="30334">
                  <c:v>101.28</c:v>
                </c:pt>
                <c:pt idx="30335">
                  <c:v>101.28333333333325</c:v>
                </c:pt>
                <c:pt idx="30336">
                  <c:v>101.28666666666666</c:v>
                </c:pt>
                <c:pt idx="30337">
                  <c:v>101.29</c:v>
                </c:pt>
                <c:pt idx="30338">
                  <c:v>101.29333333333334</c:v>
                </c:pt>
                <c:pt idx="30339">
                  <c:v>101.29666666666672</c:v>
                </c:pt>
                <c:pt idx="30340">
                  <c:v>101.3</c:v>
                </c:pt>
                <c:pt idx="30341">
                  <c:v>101.30333333333321</c:v>
                </c:pt>
                <c:pt idx="30342">
                  <c:v>101.30666666666667</c:v>
                </c:pt>
                <c:pt idx="30343">
                  <c:v>101.31</c:v>
                </c:pt>
                <c:pt idx="30344">
                  <c:v>101.31333333333328</c:v>
                </c:pt>
                <c:pt idx="30345">
                  <c:v>101.31666666666666</c:v>
                </c:pt>
                <c:pt idx="30346">
                  <c:v>101.32</c:v>
                </c:pt>
                <c:pt idx="30347">
                  <c:v>101.3233333333332</c:v>
                </c:pt>
                <c:pt idx="30348">
                  <c:v>101.32666666666667</c:v>
                </c:pt>
                <c:pt idx="30349">
                  <c:v>101.33</c:v>
                </c:pt>
                <c:pt idx="30350">
                  <c:v>101.33333333333321</c:v>
                </c:pt>
                <c:pt idx="30351">
                  <c:v>101.33666666666667</c:v>
                </c:pt>
                <c:pt idx="30352">
                  <c:v>101.34</c:v>
                </c:pt>
                <c:pt idx="30353">
                  <c:v>101.34333333333331</c:v>
                </c:pt>
                <c:pt idx="30354">
                  <c:v>101.34666666666666</c:v>
                </c:pt>
                <c:pt idx="30355">
                  <c:v>101.35</c:v>
                </c:pt>
                <c:pt idx="30356">
                  <c:v>101.35333333333321</c:v>
                </c:pt>
                <c:pt idx="30357">
                  <c:v>101.35666666666667</c:v>
                </c:pt>
                <c:pt idx="30358">
                  <c:v>101.36</c:v>
                </c:pt>
                <c:pt idx="30359">
                  <c:v>101.36333333333322</c:v>
                </c:pt>
                <c:pt idx="30360">
                  <c:v>101.36666666666666</c:v>
                </c:pt>
                <c:pt idx="30361">
                  <c:v>101.36999999999999</c:v>
                </c:pt>
                <c:pt idx="30362">
                  <c:v>101.37333333333314</c:v>
                </c:pt>
                <c:pt idx="30363">
                  <c:v>101.37666666666667</c:v>
                </c:pt>
                <c:pt idx="30364">
                  <c:v>101.38</c:v>
                </c:pt>
                <c:pt idx="30365">
                  <c:v>101.38333333333323</c:v>
                </c:pt>
                <c:pt idx="30366">
                  <c:v>101.38666666666667</c:v>
                </c:pt>
                <c:pt idx="30367">
                  <c:v>101.39</c:v>
                </c:pt>
                <c:pt idx="30368">
                  <c:v>101.39333333333325</c:v>
                </c:pt>
                <c:pt idx="30369">
                  <c:v>101.39666666666666</c:v>
                </c:pt>
                <c:pt idx="30370">
                  <c:v>101.4</c:v>
                </c:pt>
                <c:pt idx="30371">
                  <c:v>101.40333333333334</c:v>
                </c:pt>
                <c:pt idx="30372">
                  <c:v>101.40666666666669</c:v>
                </c:pt>
                <c:pt idx="30373">
                  <c:v>101.41000000000011</c:v>
                </c:pt>
                <c:pt idx="30374">
                  <c:v>101.41333333333333</c:v>
                </c:pt>
                <c:pt idx="30375">
                  <c:v>101.41666666666679</c:v>
                </c:pt>
                <c:pt idx="30376">
                  <c:v>101.42</c:v>
                </c:pt>
                <c:pt idx="30377">
                  <c:v>101.42333333333328</c:v>
                </c:pt>
                <c:pt idx="30378">
                  <c:v>101.42666666666666</c:v>
                </c:pt>
                <c:pt idx="30379">
                  <c:v>101.43</c:v>
                </c:pt>
                <c:pt idx="30380">
                  <c:v>101.43333333333334</c:v>
                </c:pt>
                <c:pt idx="30381">
                  <c:v>101.43666666666672</c:v>
                </c:pt>
                <c:pt idx="30382">
                  <c:v>101.44000000000011</c:v>
                </c:pt>
                <c:pt idx="30383">
                  <c:v>101.44333333333333</c:v>
                </c:pt>
                <c:pt idx="30384">
                  <c:v>101.44666666666679</c:v>
                </c:pt>
                <c:pt idx="30385">
                  <c:v>101.45</c:v>
                </c:pt>
                <c:pt idx="30386">
                  <c:v>101.45333333333328</c:v>
                </c:pt>
                <c:pt idx="30387">
                  <c:v>101.45666666666666</c:v>
                </c:pt>
                <c:pt idx="30388">
                  <c:v>101.46000000000002</c:v>
                </c:pt>
                <c:pt idx="30389">
                  <c:v>101.46333333333334</c:v>
                </c:pt>
                <c:pt idx="30390">
                  <c:v>101.46666666666678</c:v>
                </c:pt>
                <c:pt idx="30391">
                  <c:v>101.47</c:v>
                </c:pt>
                <c:pt idx="30392">
                  <c:v>101.47333333333322</c:v>
                </c:pt>
                <c:pt idx="30393">
                  <c:v>101.47666666666667</c:v>
                </c:pt>
                <c:pt idx="30394">
                  <c:v>101.48</c:v>
                </c:pt>
                <c:pt idx="30395">
                  <c:v>101.48333333333331</c:v>
                </c:pt>
                <c:pt idx="30396">
                  <c:v>101.48666666666666</c:v>
                </c:pt>
                <c:pt idx="30397">
                  <c:v>101.49000000000002</c:v>
                </c:pt>
                <c:pt idx="30398">
                  <c:v>101.49333333333334</c:v>
                </c:pt>
                <c:pt idx="30399">
                  <c:v>101.49666666666678</c:v>
                </c:pt>
                <c:pt idx="30400">
                  <c:v>101.5</c:v>
                </c:pt>
                <c:pt idx="30401">
                  <c:v>101.50333333333325</c:v>
                </c:pt>
                <c:pt idx="30402">
                  <c:v>101.50666666666666</c:v>
                </c:pt>
                <c:pt idx="30403">
                  <c:v>101.51</c:v>
                </c:pt>
                <c:pt idx="30404">
                  <c:v>101.51333333333334</c:v>
                </c:pt>
                <c:pt idx="30405">
                  <c:v>101.51666666666669</c:v>
                </c:pt>
                <c:pt idx="30406">
                  <c:v>101.52</c:v>
                </c:pt>
                <c:pt idx="30407">
                  <c:v>101.52333333333321</c:v>
                </c:pt>
                <c:pt idx="30408">
                  <c:v>101.52666666666667</c:v>
                </c:pt>
                <c:pt idx="30409">
                  <c:v>101.53</c:v>
                </c:pt>
                <c:pt idx="30410">
                  <c:v>101.53333333333325</c:v>
                </c:pt>
                <c:pt idx="30411">
                  <c:v>101.53666666666666</c:v>
                </c:pt>
                <c:pt idx="30412">
                  <c:v>101.54</c:v>
                </c:pt>
                <c:pt idx="30413">
                  <c:v>101.54333333333334</c:v>
                </c:pt>
                <c:pt idx="30414">
                  <c:v>101.54666666666672</c:v>
                </c:pt>
                <c:pt idx="30415">
                  <c:v>101.55</c:v>
                </c:pt>
                <c:pt idx="30416">
                  <c:v>101.55333333333321</c:v>
                </c:pt>
                <c:pt idx="30417">
                  <c:v>101.55666666666667</c:v>
                </c:pt>
                <c:pt idx="30418">
                  <c:v>101.56</c:v>
                </c:pt>
                <c:pt idx="30419">
                  <c:v>101.56333333333328</c:v>
                </c:pt>
                <c:pt idx="30420">
                  <c:v>101.56666666666666</c:v>
                </c:pt>
                <c:pt idx="30421">
                  <c:v>101.57</c:v>
                </c:pt>
                <c:pt idx="30422">
                  <c:v>101.5733333333332</c:v>
                </c:pt>
                <c:pt idx="30423">
                  <c:v>101.57666666666667</c:v>
                </c:pt>
                <c:pt idx="30424">
                  <c:v>101.58</c:v>
                </c:pt>
                <c:pt idx="30425">
                  <c:v>101.58333333333321</c:v>
                </c:pt>
                <c:pt idx="30426">
                  <c:v>101.58666666666667</c:v>
                </c:pt>
                <c:pt idx="30427">
                  <c:v>101.59</c:v>
                </c:pt>
                <c:pt idx="30428">
                  <c:v>101.59333333333331</c:v>
                </c:pt>
                <c:pt idx="30429">
                  <c:v>101.59666666666666</c:v>
                </c:pt>
                <c:pt idx="30430">
                  <c:v>101.6</c:v>
                </c:pt>
                <c:pt idx="30431">
                  <c:v>101.60333333333321</c:v>
                </c:pt>
                <c:pt idx="30432">
                  <c:v>101.60666666666667</c:v>
                </c:pt>
                <c:pt idx="30433">
                  <c:v>101.61</c:v>
                </c:pt>
                <c:pt idx="30434">
                  <c:v>101.61333333333322</c:v>
                </c:pt>
                <c:pt idx="30435">
                  <c:v>101.61666666666666</c:v>
                </c:pt>
                <c:pt idx="30436">
                  <c:v>101.61999999999999</c:v>
                </c:pt>
                <c:pt idx="30437">
                  <c:v>101.62333333333314</c:v>
                </c:pt>
                <c:pt idx="30438">
                  <c:v>101.62666666666667</c:v>
                </c:pt>
                <c:pt idx="30439">
                  <c:v>101.63</c:v>
                </c:pt>
                <c:pt idx="30440">
                  <c:v>101.63333333333323</c:v>
                </c:pt>
                <c:pt idx="30441">
                  <c:v>101.63666666666667</c:v>
                </c:pt>
                <c:pt idx="30442">
                  <c:v>101.64</c:v>
                </c:pt>
                <c:pt idx="30443">
                  <c:v>101.64333333333325</c:v>
                </c:pt>
                <c:pt idx="30444">
                  <c:v>101.64666666666666</c:v>
                </c:pt>
                <c:pt idx="30445">
                  <c:v>101.64999999999999</c:v>
                </c:pt>
                <c:pt idx="30446">
                  <c:v>101.65333333333315</c:v>
                </c:pt>
                <c:pt idx="30447">
                  <c:v>101.65666666666667</c:v>
                </c:pt>
                <c:pt idx="30448">
                  <c:v>101.66</c:v>
                </c:pt>
                <c:pt idx="30449">
                  <c:v>101.66333333333321</c:v>
                </c:pt>
                <c:pt idx="30450">
                  <c:v>101.66666666666667</c:v>
                </c:pt>
                <c:pt idx="30451">
                  <c:v>101.66999999999999</c:v>
                </c:pt>
                <c:pt idx="30452">
                  <c:v>101.67333333333313</c:v>
                </c:pt>
                <c:pt idx="30453">
                  <c:v>101.67666666666665</c:v>
                </c:pt>
                <c:pt idx="30454">
                  <c:v>101.67999999999998</c:v>
                </c:pt>
                <c:pt idx="30455">
                  <c:v>101.68333333333318</c:v>
                </c:pt>
                <c:pt idx="30456">
                  <c:v>101.68666666666667</c:v>
                </c:pt>
                <c:pt idx="30457">
                  <c:v>101.69</c:v>
                </c:pt>
                <c:pt idx="30458">
                  <c:v>101.69333333333321</c:v>
                </c:pt>
                <c:pt idx="30459">
                  <c:v>101.69666666666667</c:v>
                </c:pt>
                <c:pt idx="30460">
                  <c:v>101.7</c:v>
                </c:pt>
                <c:pt idx="30461">
                  <c:v>101.70333333333328</c:v>
                </c:pt>
                <c:pt idx="30462">
                  <c:v>101.70666666666666</c:v>
                </c:pt>
                <c:pt idx="30463">
                  <c:v>101.71000000000002</c:v>
                </c:pt>
                <c:pt idx="30464">
                  <c:v>101.71333333333334</c:v>
                </c:pt>
                <c:pt idx="30465">
                  <c:v>101.71666666666678</c:v>
                </c:pt>
                <c:pt idx="30466">
                  <c:v>101.72</c:v>
                </c:pt>
                <c:pt idx="30467">
                  <c:v>101.72333333333322</c:v>
                </c:pt>
                <c:pt idx="30468">
                  <c:v>101.72666666666667</c:v>
                </c:pt>
                <c:pt idx="30469">
                  <c:v>101.73</c:v>
                </c:pt>
                <c:pt idx="30470">
                  <c:v>101.73333333333331</c:v>
                </c:pt>
                <c:pt idx="30471">
                  <c:v>101.73666666666666</c:v>
                </c:pt>
                <c:pt idx="30472">
                  <c:v>101.74000000000002</c:v>
                </c:pt>
                <c:pt idx="30473">
                  <c:v>101.74333333333334</c:v>
                </c:pt>
                <c:pt idx="30474">
                  <c:v>101.74666666666678</c:v>
                </c:pt>
                <c:pt idx="30475">
                  <c:v>101.75</c:v>
                </c:pt>
                <c:pt idx="30476">
                  <c:v>101.75333333333325</c:v>
                </c:pt>
                <c:pt idx="30477">
                  <c:v>101.75666666666666</c:v>
                </c:pt>
                <c:pt idx="30478">
                  <c:v>101.76</c:v>
                </c:pt>
                <c:pt idx="30479">
                  <c:v>101.76333333333334</c:v>
                </c:pt>
                <c:pt idx="30480">
                  <c:v>101.76666666666669</c:v>
                </c:pt>
                <c:pt idx="30481">
                  <c:v>101.77</c:v>
                </c:pt>
                <c:pt idx="30482">
                  <c:v>101.77333333333321</c:v>
                </c:pt>
                <c:pt idx="30483">
                  <c:v>101.77666666666667</c:v>
                </c:pt>
                <c:pt idx="30484">
                  <c:v>101.78</c:v>
                </c:pt>
                <c:pt idx="30485">
                  <c:v>101.78333333333325</c:v>
                </c:pt>
                <c:pt idx="30486">
                  <c:v>101.78666666666666</c:v>
                </c:pt>
                <c:pt idx="30487">
                  <c:v>101.79</c:v>
                </c:pt>
                <c:pt idx="30488">
                  <c:v>101.79333333333334</c:v>
                </c:pt>
                <c:pt idx="30489">
                  <c:v>101.79666666666672</c:v>
                </c:pt>
                <c:pt idx="30490">
                  <c:v>101.8</c:v>
                </c:pt>
                <c:pt idx="30491">
                  <c:v>101.80333333333321</c:v>
                </c:pt>
                <c:pt idx="30492">
                  <c:v>101.80666666666667</c:v>
                </c:pt>
                <c:pt idx="30493">
                  <c:v>101.81</c:v>
                </c:pt>
                <c:pt idx="30494">
                  <c:v>101.81333333333328</c:v>
                </c:pt>
                <c:pt idx="30495">
                  <c:v>101.81666666666666</c:v>
                </c:pt>
                <c:pt idx="30496">
                  <c:v>101.82</c:v>
                </c:pt>
                <c:pt idx="30497">
                  <c:v>101.8233333333332</c:v>
                </c:pt>
                <c:pt idx="30498">
                  <c:v>101.82666666666667</c:v>
                </c:pt>
                <c:pt idx="30499">
                  <c:v>101.83</c:v>
                </c:pt>
                <c:pt idx="30500">
                  <c:v>101.83333333333321</c:v>
                </c:pt>
                <c:pt idx="30501">
                  <c:v>101.83666666666667</c:v>
                </c:pt>
                <c:pt idx="30502">
                  <c:v>101.84</c:v>
                </c:pt>
                <c:pt idx="30503">
                  <c:v>101.84333333333331</c:v>
                </c:pt>
                <c:pt idx="30504">
                  <c:v>101.84666666666666</c:v>
                </c:pt>
                <c:pt idx="30505">
                  <c:v>101.85</c:v>
                </c:pt>
                <c:pt idx="30506">
                  <c:v>101.85333333333321</c:v>
                </c:pt>
                <c:pt idx="30507">
                  <c:v>101.85666666666667</c:v>
                </c:pt>
                <c:pt idx="30508">
                  <c:v>101.86</c:v>
                </c:pt>
                <c:pt idx="30509">
                  <c:v>101.86333333333322</c:v>
                </c:pt>
                <c:pt idx="30510">
                  <c:v>101.86666666666666</c:v>
                </c:pt>
                <c:pt idx="30511">
                  <c:v>101.86999999999999</c:v>
                </c:pt>
                <c:pt idx="30512">
                  <c:v>101.87333333333314</c:v>
                </c:pt>
                <c:pt idx="30513">
                  <c:v>101.87666666666667</c:v>
                </c:pt>
                <c:pt idx="30514">
                  <c:v>101.88</c:v>
                </c:pt>
                <c:pt idx="30515">
                  <c:v>101.88333333333323</c:v>
                </c:pt>
                <c:pt idx="30516">
                  <c:v>101.88666666666667</c:v>
                </c:pt>
                <c:pt idx="30517">
                  <c:v>101.89</c:v>
                </c:pt>
                <c:pt idx="30518">
                  <c:v>101.89333333333325</c:v>
                </c:pt>
                <c:pt idx="30519">
                  <c:v>101.89666666666666</c:v>
                </c:pt>
                <c:pt idx="30520">
                  <c:v>101.9</c:v>
                </c:pt>
                <c:pt idx="30521">
                  <c:v>101.90333333333334</c:v>
                </c:pt>
                <c:pt idx="30522">
                  <c:v>101.90666666666669</c:v>
                </c:pt>
                <c:pt idx="30523">
                  <c:v>101.91000000000011</c:v>
                </c:pt>
                <c:pt idx="30524">
                  <c:v>101.91333333333333</c:v>
                </c:pt>
                <c:pt idx="30525">
                  <c:v>101.91666666666679</c:v>
                </c:pt>
                <c:pt idx="30526">
                  <c:v>101.92</c:v>
                </c:pt>
                <c:pt idx="30527">
                  <c:v>101.92333333333328</c:v>
                </c:pt>
                <c:pt idx="30528">
                  <c:v>101.92666666666666</c:v>
                </c:pt>
                <c:pt idx="30529">
                  <c:v>101.93</c:v>
                </c:pt>
                <c:pt idx="30530">
                  <c:v>101.93333333333334</c:v>
                </c:pt>
                <c:pt idx="30531">
                  <c:v>101.93666666666672</c:v>
                </c:pt>
                <c:pt idx="30532">
                  <c:v>101.94000000000011</c:v>
                </c:pt>
                <c:pt idx="30533">
                  <c:v>101.94333333333333</c:v>
                </c:pt>
                <c:pt idx="30534">
                  <c:v>101.94666666666679</c:v>
                </c:pt>
                <c:pt idx="30535">
                  <c:v>101.95</c:v>
                </c:pt>
                <c:pt idx="30536">
                  <c:v>101.95333333333328</c:v>
                </c:pt>
                <c:pt idx="30537">
                  <c:v>101.95666666666666</c:v>
                </c:pt>
                <c:pt idx="30538">
                  <c:v>101.96000000000002</c:v>
                </c:pt>
                <c:pt idx="30539">
                  <c:v>101.96333333333334</c:v>
                </c:pt>
                <c:pt idx="30540">
                  <c:v>101.96666666666678</c:v>
                </c:pt>
                <c:pt idx="30541">
                  <c:v>101.97</c:v>
                </c:pt>
                <c:pt idx="30542">
                  <c:v>101.97333333333322</c:v>
                </c:pt>
                <c:pt idx="30543">
                  <c:v>101.97666666666667</c:v>
                </c:pt>
                <c:pt idx="30544">
                  <c:v>101.98</c:v>
                </c:pt>
                <c:pt idx="30545">
                  <c:v>101.98333333333331</c:v>
                </c:pt>
                <c:pt idx="30546">
                  <c:v>101.98666666666666</c:v>
                </c:pt>
                <c:pt idx="30547">
                  <c:v>101.99000000000002</c:v>
                </c:pt>
                <c:pt idx="30548">
                  <c:v>101.99333333333334</c:v>
                </c:pt>
                <c:pt idx="30549">
                  <c:v>101.99666666666678</c:v>
                </c:pt>
                <c:pt idx="30550">
                  <c:v>102</c:v>
                </c:pt>
                <c:pt idx="30551">
                  <c:v>102.00333333333325</c:v>
                </c:pt>
                <c:pt idx="30552">
                  <c:v>102.00666666666666</c:v>
                </c:pt>
                <c:pt idx="30553">
                  <c:v>102.01</c:v>
                </c:pt>
                <c:pt idx="30554">
                  <c:v>102.01333333333334</c:v>
                </c:pt>
                <c:pt idx="30555">
                  <c:v>102.01666666666669</c:v>
                </c:pt>
                <c:pt idx="30556">
                  <c:v>102.02</c:v>
                </c:pt>
                <c:pt idx="30557">
                  <c:v>102.02333333333321</c:v>
                </c:pt>
                <c:pt idx="30558">
                  <c:v>102.02666666666667</c:v>
                </c:pt>
                <c:pt idx="30559">
                  <c:v>102.03</c:v>
                </c:pt>
                <c:pt idx="30560">
                  <c:v>102.03333333333325</c:v>
                </c:pt>
                <c:pt idx="30561">
                  <c:v>102.03666666666666</c:v>
                </c:pt>
                <c:pt idx="30562">
                  <c:v>102.04</c:v>
                </c:pt>
                <c:pt idx="30563">
                  <c:v>102.04333333333334</c:v>
                </c:pt>
                <c:pt idx="30564">
                  <c:v>102.04666666666672</c:v>
                </c:pt>
                <c:pt idx="30565">
                  <c:v>102.05</c:v>
                </c:pt>
                <c:pt idx="30566">
                  <c:v>102.05333333333321</c:v>
                </c:pt>
                <c:pt idx="30567">
                  <c:v>102.05666666666667</c:v>
                </c:pt>
                <c:pt idx="30568">
                  <c:v>102.06</c:v>
                </c:pt>
                <c:pt idx="30569">
                  <c:v>102.06333333333328</c:v>
                </c:pt>
                <c:pt idx="30570">
                  <c:v>102.06666666666666</c:v>
                </c:pt>
                <c:pt idx="30571">
                  <c:v>102.07</c:v>
                </c:pt>
                <c:pt idx="30572">
                  <c:v>102.0733333333332</c:v>
                </c:pt>
                <c:pt idx="30573">
                  <c:v>102.07666666666667</c:v>
                </c:pt>
                <c:pt idx="30574">
                  <c:v>102.08</c:v>
                </c:pt>
                <c:pt idx="30575">
                  <c:v>102.08333333333321</c:v>
                </c:pt>
                <c:pt idx="30576">
                  <c:v>102.08666666666667</c:v>
                </c:pt>
                <c:pt idx="30577">
                  <c:v>102.09</c:v>
                </c:pt>
                <c:pt idx="30578">
                  <c:v>102.09333333333331</c:v>
                </c:pt>
                <c:pt idx="30579">
                  <c:v>102.09666666666666</c:v>
                </c:pt>
                <c:pt idx="30580">
                  <c:v>102.1</c:v>
                </c:pt>
                <c:pt idx="30581">
                  <c:v>102.10333333333321</c:v>
                </c:pt>
                <c:pt idx="30582">
                  <c:v>102.10666666666667</c:v>
                </c:pt>
                <c:pt idx="30583">
                  <c:v>102.11</c:v>
                </c:pt>
                <c:pt idx="30584">
                  <c:v>102.11333333333322</c:v>
                </c:pt>
                <c:pt idx="30585">
                  <c:v>102.11666666666666</c:v>
                </c:pt>
                <c:pt idx="30586">
                  <c:v>102.11999999999999</c:v>
                </c:pt>
                <c:pt idx="30587">
                  <c:v>102.12333333333314</c:v>
                </c:pt>
                <c:pt idx="30588">
                  <c:v>102.12666666666667</c:v>
                </c:pt>
                <c:pt idx="30589">
                  <c:v>102.13</c:v>
                </c:pt>
                <c:pt idx="30590">
                  <c:v>102.13333333333323</c:v>
                </c:pt>
                <c:pt idx="30591">
                  <c:v>102.13666666666667</c:v>
                </c:pt>
                <c:pt idx="30592">
                  <c:v>102.14</c:v>
                </c:pt>
                <c:pt idx="30593">
                  <c:v>102.14333333333325</c:v>
                </c:pt>
                <c:pt idx="30594">
                  <c:v>102.14666666666666</c:v>
                </c:pt>
                <c:pt idx="30595">
                  <c:v>102.14999999999999</c:v>
                </c:pt>
                <c:pt idx="30596">
                  <c:v>102.15333333333315</c:v>
                </c:pt>
                <c:pt idx="30597">
                  <c:v>102.15666666666667</c:v>
                </c:pt>
                <c:pt idx="30598">
                  <c:v>102.16</c:v>
                </c:pt>
                <c:pt idx="30599">
                  <c:v>102.16333333333321</c:v>
                </c:pt>
                <c:pt idx="30600">
                  <c:v>102.16666666666667</c:v>
                </c:pt>
                <c:pt idx="30601">
                  <c:v>102.16999999999999</c:v>
                </c:pt>
                <c:pt idx="30602">
                  <c:v>102.17333333333313</c:v>
                </c:pt>
                <c:pt idx="30603">
                  <c:v>102.17666666666665</c:v>
                </c:pt>
                <c:pt idx="30604">
                  <c:v>102.17999999999998</c:v>
                </c:pt>
                <c:pt idx="30605">
                  <c:v>102.18333333333318</c:v>
                </c:pt>
                <c:pt idx="30606">
                  <c:v>102.18666666666667</c:v>
                </c:pt>
                <c:pt idx="30607">
                  <c:v>102.19</c:v>
                </c:pt>
                <c:pt idx="30608">
                  <c:v>102.19333333333321</c:v>
                </c:pt>
                <c:pt idx="30609">
                  <c:v>102.19666666666667</c:v>
                </c:pt>
                <c:pt idx="30610">
                  <c:v>102.2</c:v>
                </c:pt>
                <c:pt idx="30611">
                  <c:v>102.20333333333328</c:v>
                </c:pt>
                <c:pt idx="30612">
                  <c:v>102.20666666666666</c:v>
                </c:pt>
                <c:pt idx="30613">
                  <c:v>102.21000000000002</c:v>
                </c:pt>
                <c:pt idx="30614">
                  <c:v>102.21333333333334</c:v>
                </c:pt>
                <c:pt idx="30615">
                  <c:v>102.21666666666678</c:v>
                </c:pt>
                <c:pt idx="30616">
                  <c:v>102.22</c:v>
                </c:pt>
                <c:pt idx="30617">
                  <c:v>102.22333333333322</c:v>
                </c:pt>
                <c:pt idx="30618">
                  <c:v>102.22666666666667</c:v>
                </c:pt>
                <c:pt idx="30619">
                  <c:v>102.23</c:v>
                </c:pt>
                <c:pt idx="30620">
                  <c:v>102.23333333333331</c:v>
                </c:pt>
                <c:pt idx="30621">
                  <c:v>102.23666666666666</c:v>
                </c:pt>
                <c:pt idx="30622">
                  <c:v>102.24000000000002</c:v>
                </c:pt>
                <c:pt idx="30623">
                  <c:v>102.24333333333334</c:v>
                </c:pt>
                <c:pt idx="30624">
                  <c:v>102.24666666666678</c:v>
                </c:pt>
                <c:pt idx="30625">
                  <c:v>102.25</c:v>
                </c:pt>
                <c:pt idx="30626">
                  <c:v>102.25333333333325</c:v>
                </c:pt>
                <c:pt idx="30627">
                  <c:v>102.25666666666666</c:v>
                </c:pt>
                <c:pt idx="30628">
                  <c:v>102.26</c:v>
                </c:pt>
                <c:pt idx="30629">
                  <c:v>102.26333333333334</c:v>
                </c:pt>
                <c:pt idx="30630">
                  <c:v>102.26666666666669</c:v>
                </c:pt>
                <c:pt idx="30631">
                  <c:v>102.27</c:v>
                </c:pt>
                <c:pt idx="30632">
                  <c:v>102.27333333333321</c:v>
                </c:pt>
                <c:pt idx="30633">
                  <c:v>102.27666666666667</c:v>
                </c:pt>
                <c:pt idx="30634">
                  <c:v>102.28</c:v>
                </c:pt>
                <c:pt idx="30635">
                  <c:v>102.28333333333325</c:v>
                </c:pt>
                <c:pt idx="30636">
                  <c:v>102.28666666666666</c:v>
                </c:pt>
                <c:pt idx="30637">
                  <c:v>102.29</c:v>
                </c:pt>
                <c:pt idx="30638">
                  <c:v>102.29333333333334</c:v>
                </c:pt>
                <c:pt idx="30639">
                  <c:v>102.29666666666672</c:v>
                </c:pt>
                <c:pt idx="30640">
                  <c:v>102.3</c:v>
                </c:pt>
                <c:pt idx="30641">
                  <c:v>102.30333333333321</c:v>
                </c:pt>
                <c:pt idx="30642">
                  <c:v>102.30666666666667</c:v>
                </c:pt>
                <c:pt idx="30643">
                  <c:v>102.31</c:v>
                </c:pt>
                <c:pt idx="30644">
                  <c:v>102.31333333333328</c:v>
                </c:pt>
                <c:pt idx="30645">
                  <c:v>102.31666666666666</c:v>
                </c:pt>
                <c:pt idx="30646">
                  <c:v>102.32</c:v>
                </c:pt>
                <c:pt idx="30647">
                  <c:v>102.3233333333332</c:v>
                </c:pt>
                <c:pt idx="30648">
                  <c:v>102.32666666666667</c:v>
                </c:pt>
                <c:pt idx="30649">
                  <c:v>102.33</c:v>
                </c:pt>
                <c:pt idx="30650">
                  <c:v>102.33333333333321</c:v>
                </c:pt>
                <c:pt idx="30651">
                  <c:v>102.33666666666667</c:v>
                </c:pt>
                <c:pt idx="30652">
                  <c:v>102.34</c:v>
                </c:pt>
                <c:pt idx="30653">
                  <c:v>102.34333333333331</c:v>
                </c:pt>
                <c:pt idx="30654">
                  <c:v>102.34666666666666</c:v>
                </c:pt>
                <c:pt idx="30655">
                  <c:v>102.35</c:v>
                </c:pt>
                <c:pt idx="30656">
                  <c:v>102.35333333333321</c:v>
                </c:pt>
                <c:pt idx="30657">
                  <c:v>102.35666666666667</c:v>
                </c:pt>
                <c:pt idx="30658">
                  <c:v>102.36</c:v>
                </c:pt>
                <c:pt idx="30659">
                  <c:v>102.36333333333322</c:v>
                </c:pt>
                <c:pt idx="30660">
                  <c:v>102.36666666666666</c:v>
                </c:pt>
                <c:pt idx="30661">
                  <c:v>102.36999999999999</c:v>
                </c:pt>
                <c:pt idx="30662">
                  <c:v>102.37333333333314</c:v>
                </c:pt>
                <c:pt idx="30663">
                  <c:v>102.37666666666667</c:v>
                </c:pt>
                <c:pt idx="30664">
                  <c:v>102.38</c:v>
                </c:pt>
                <c:pt idx="30665">
                  <c:v>102.38333333333323</c:v>
                </c:pt>
                <c:pt idx="30666">
                  <c:v>102.38666666666667</c:v>
                </c:pt>
                <c:pt idx="30667">
                  <c:v>102.39</c:v>
                </c:pt>
                <c:pt idx="30668">
                  <c:v>102.39333333333325</c:v>
                </c:pt>
                <c:pt idx="30669">
                  <c:v>102.39666666666666</c:v>
                </c:pt>
                <c:pt idx="30670">
                  <c:v>102.4</c:v>
                </c:pt>
                <c:pt idx="30671">
                  <c:v>102.40333333333334</c:v>
                </c:pt>
                <c:pt idx="30672">
                  <c:v>102.40666666666669</c:v>
                </c:pt>
                <c:pt idx="30673">
                  <c:v>102.41000000000011</c:v>
                </c:pt>
                <c:pt idx="30674">
                  <c:v>102.41333333333333</c:v>
                </c:pt>
                <c:pt idx="30675">
                  <c:v>102.41666666666679</c:v>
                </c:pt>
                <c:pt idx="30676">
                  <c:v>102.42</c:v>
                </c:pt>
                <c:pt idx="30677">
                  <c:v>102.42333333333328</c:v>
                </c:pt>
                <c:pt idx="30678">
                  <c:v>102.42666666666666</c:v>
                </c:pt>
                <c:pt idx="30679">
                  <c:v>102.43</c:v>
                </c:pt>
                <c:pt idx="30680">
                  <c:v>102.43333333333334</c:v>
                </c:pt>
                <c:pt idx="30681">
                  <c:v>102.43666666666672</c:v>
                </c:pt>
                <c:pt idx="30682">
                  <c:v>102.44000000000011</c:v>
                </c:pt>
                <c:pt idx="30683">
                  <c:v>102.44333333333333</c:v>
                </c:pt>
                <c:pt idx="30684">
                  <c:v>102.44666666666679</c:v>
                </c:pt>
                <c:pt idx="30685">
                  <c:v>102.45</c:v>
                </c:pt>
                <c:pt idx="30686">
                  <c:v>102.45333333333328</c:v>
                </c:pt>
                <c:pt idx="30687">
                  <c:v>102.45666666666666</c:v>
                </c:pt>
                <c:pt idx="30688">
                  <c:v>102.46000000000002</c:v>
                </c:pt>
                <c:pt idx="30689">
                  <c:v>102.46333333333334</c:v>
                </c:pt>
                <c:pt idx="30690">
                  <c:v>102.46666666666678</c:v>
                </c:pt>
                <c:pt idx="30691">
                  <c:v>102.47</c:v>
                </c:pt>
                <c:pt idx="30692">
                  <c:v>102.47333333333322</c:v>
                </c:pt>
                <c:pt idx="30693">
                  <c:v>102.47666666666667</c:v>
                </c:pt>
                <c:pt idx="30694">
                  <c:v>102.48</c:v>
                </c:pt>
                <c:pt idx="30695">
                  <c:v>102.48333333333331</c:v>
                </c:pt>
                <c:pt idx="30696">
                  <c:v>102.48666666666666</c:v>
                </c:pt>
                <c:pt idx="30697">
                  <c:v>102.49000000000002</c:v>
                </c:pt>
                <c:pt idx="30698">
                  <c:v>102.49333333333334</c:v>
                </c:pt>
                <c:pt idx="30699">
                  <c:v>102.49666666666678</c:v>
                </c:pt>
                <c:pt idx="30700">
                  <c:v>102.5</c:v>
                </c:pt>
                <c:pt idx="30701">
                  <c:v>102.50333333333325</c:v>
                </c:pt>
                <c:pt idx="30702">
                  <c:v>102.50666666666666</c:v>
                </c:pt>
                <c:pt idx="30703">
                  <c:v>102.51</c:v>
                </c:pt>
                <c:pt idx="30704">
                  <c:v>102.51333333333334</c:v>
                </c:pt>
                <c:pt idx="30705">
                  <c:v>102.51666666666669</c:v>
                </c:pt>
                <c:pt idx="30706">
                  <c:v>102.52</c:v>
                </c:pt>
                <c:pt idx="30707">
                  <c:v>102.52333333333321</c:v>
                </c:pt>
                <c:pt idx="30708">
                  <c:v>102.52666666666667</c:v>
                </c:pt>
                <c:pt idx="30709">
                  <c:v>102.53</c:v>
                </c:pt>
                <c:pt idx="30710">
                  <c:v>102.53333333333325</c:v>
                </c:pt>
                <c:pt idx="30711">
                  <c:v>102.53666666666666</c:v>
                </c:pt>
                <c:pt idx="30712">
                  <c:v>102.54</c:v>
                </c:pt>
                <c:pt idx="30713">
                  <c:v>102.54333333333334</c:v>
                </c:pt>
                <c:pt idx="30714">
                  <c:v>102.54666666666672</c:v>
                </c:pt>
                <c:pt idx="30715">
                  <c:v>102.55</c:v>
                </c:pt>
                <c:pt idx="30716">
                  <c:v>102.55333333333321</c:v>
                </c:pt>
                <c:pt idx="30717">
                  <c:v>102.55666666666667</c:v>
                </c:pt>
                <c:pt idx="30718">
                  <c:v>102.56</c:v>
                </c:pt>
                <c:pt idx="30719">
                  <c:v>102.56333333333328</c:v>
                </c:pt>
                <c:pt idx="30720">
                  <c:v>102.56666666666666</c:v>
                </c:pt>
                <c:pt idx="30721">
                  <c:v>102.57</c:v>
                </c:pt>
                <c:pt idx="30722">
                  <c:v>102.5733333333332</c:v>
                </c:pt>
                <c:pt idx="30723">
                  <c:v>102.57666666666667</c:v>
                </c:pt>
                <c:pt idx="30724">
                  <c:v>102.58</c:v>
                </c:pt>
                <c:pt idx="30725">
                  <c:v>102.58333333333321</c:v>
                </c:pt>
                <c:pt idx="30726">
                  <c:v>102.58666666666667</c:v>
                </c:pt>
                <c:pt idx="30727">
                  <c:v>102.59</c:v>
                </c:pt>
                <c:pt idx="30728">
                  <c:v>102.59333333333331</c:v>
                </c:pt>
                <c:pt idx="30729">
                  <c:v>102.59666666666666</c:v>
                </c:pt>
                <c:pt idx="30730">
                  <c:v>102.6</c:v>
                </c:pt>
                <c:pt idx="30731">
                  <c:v>102.60333333333321</c:v>
                </c:pt>
                <c:pt idx="30732">
                  <c:v>102.60666666666667</c:v>
                </c:pt>
                <c:pt idx="30733">
                  <c:v>102.61</c:v>
                </c:pt>
                <c:pt idx="30734">
                  <c:v>102.61333333333322</c:v>
                </c:pt>
                <c:pt idx="30735">
                  <c:v>102.61666666666666</c:v>
                </c:pt>
                <c:pt idx="30736">
                  <c:v>102.61999999999999</c:v>
                </c:pt>
                <c:pt idx="30737">
                  <c:v>102.62333333333314</c:v>
                </c:pt>
                <c:pt idx="30738">
                  <c:v>102.62666666666667</c:v>
                </c:pt>
                <c:pt idx="30739">
                  <c:v>102.63</c:v>
                </c:pt>
                <c:pt idx="30740">
                  <c:v>102.63333333333323</c:v>
                </c:pt>
                <c:pt idx="30741">
                  <c:v>102.63666666666667</c:v>
                </c:pt>
                <c:pt idx="30742">
                  <c:v>102.64</c:v>
                </c:pt>
                <c:pt idx="30743">
                  <c:v>102.64333333333325</c:v>
                </c:pt>
                <c:pt idx="30744">
                  <c:v>102.64666666666666</c:v>
                </c:pt>
                <c:pt idx="30745">
                  <c:v>102.64999999999999</c:v>
                </c:pt>
                <c:pt idx="30746">
                  <c:v>102.65333333333315</c:v>
                </c:pt>
                <c:pt idx="30747">
                  <c:v>102.65666666666667</c:v>
                </c:pt>
                <c:pt idx="30748">
                  <c:v>102.66</c:v>
                </c:pt>
                <c:pt idx="30749">
                  <c:v>102.66333333333321</c:v>
                </c:pt>
                <c:pt idx="30750">
                  <c:v>102.66666666666667</c:v>
                </c:pt>
                <c:pt idx="30751">
                  <c:v>102.66999999999999</c:v>
                </c:pt>
                <c:pt idx="30752">
                  <c:v>102.67333333333313</c:v>
                </c:pt>
                <c:pt idx="30753">
                  <c:v>102.67666666666665</c:v>
                </c:pt>
                <c:pt idx="30754">
                  <c:v>102.67999999999998</c:v>
                </c:pt>
                <c:pt idx="30755">
                  <c:v>102.68333333333318</c:v>
                </c:pt>
                <c:pt idx="30756">
                  <c:v>102.68666666666667</c:v>
                </c:pt>
                <c:pt idx="30757">
                  <c:v>102.69</c:v>
                </c:pt>
                <c:pt idx="30758">
                  <c:v>102.69333333333321</c:v>
                </c:pt>
                <c:pt idx="30759">
                  <c:v>102.69666666666667</c:v>
                </c:pt>
                <c:pt idx="30760">
                  <c:v>102.7</c:v>
                </c:pt>
                <c:pt idx="30761">
                  <c:v>102.70333333333328</c:v>
                </c:pt>
                <c:pt idx="30762">
                  <c:v>102.70666666666666</c:v>
                </c:pt>
                <c:pt idx="30763">
                  <c:v>102.71000000000002</c:v>
                </c:pt>
                <c:pt idx="30764">
                  <c:v>102.71333333333334</c:v>
                </c:pt>
                <c:pt idx="30765">
                  <c:v>102.71666666666678</c:v>
                </c:pt>
                <c:pt idx="30766">
                  <c:v>102.72</c:v>
                </c:pt>
                <c:pt idx="30767">
                  <c:v>102.72333333333322</c:v>
                </c:pt>
                <c:pt idx="30768">
                  <c:v>102.72666666666667</c:v>
                </c:pt>
                <c:pt idx="30769">
                  <c:v>102.73</c:v>
                </c:pt>
                <c:pt idx="30770">
                  <c:v>102.73333333333331</c:v>
                </c:pt>
                <c:pt idx="30771">
                  <c:v>102.73666666666666</c:v>
                </c:pt>
                <c:pt idx="30772">
                  <c:v>102.74000000000002</c:v>
                </c:pt>
                <c:pt idx="30773">
                  <c:v>102.74333333333334</c:v>
                </c:pt>
                <c:pt idx="30774">
                  <c:v>102.74666666666678</c:v>
                </c:pt>
                <c:pt idx="30775">
                  <c:v>102.75</c:v>
                </c:pt>
                <c:pt idx="30776">
                  <c:v>102.75333333333325</c:v>
                </c:pt>
                <c:pt idx="30777">
                  <c:v>102.75666666666666</c:v>
                </c:pt>
                <c:pt idx="30778">
                  <c:v>102.76</c:v>
                </c:pt>
                <c:pt idx="30779">
                  <c:v>102.76333333333334</c:v>
                </c:pt>
                <c:pt idx="30780">
                  <c:v>102.76666666666669</c:v>
                </c:pt>
                <c:pt idx="30781">
                  <c:v>102.77</c:v>
                </c:pt>
                <c:pt idx="30782">
                  <c:v>102.77333333333321</c:v>
                </c:pt>
                <c:pt idx="30783">
                  <c:v>102.77666666666667</c:v>
                </c:pt>
                <c:pt idx="30784">
                  <c:v>102.78</c:v>
                </c:pt>
                <c:pt idx="30785">
                  <c:v>102.78333333333325</c:v>
                </c:pt>
                <c:pt idx="30786">
                  <c:v>102.78666666666666</c:v>
                </c:pt>
                <c:pt idx="30787">
                  <c:v>102.79</c:v>
                </c:pt>
                <c:pt idx="30788">
                  <c:v>102.79333333333334</c:v>
                </c:pt>
                <c:pt idx="30789">
                  <c:v>102.79666666666672</c:v>
                </c:pt>
                <c:pt idx="30790">
                  <c:v>102.8</c:v>
                </c:pt>
                <c:pt idx="30791">
                  <c:v>102.80333333333321</c:v>
                </c:pt>
                <c:pt idx="30792">
                  <c:v>102.80666666666667</c:v>
                </c:pt>
                <c:pt idx="30793">
                  <c:v>102.81</c:v>
                </c:pt>
                <c:pt idx="30794">
                  <c:v>102.81333333333328</c:v>
                </c:pt>
                <c:pt idx="30795">
                  <c:v>102.81666666666666</c:v>
                </c:pt>
                <c:pt idx="30796">
                  <c:v>102.82</c:v>
                </c:pt>
                <c:pt idx="30797">
                  <c:v>102.8233333333332</c:v>
                </c:pt>
                <c:pt idx="30798">
                  <c:v>102.82666666666667</c:v>
                </c:pt>
                <c:pt idx="30799">
                  <c:v>102.83</c:v>
                </c:pt>
                <c:pt idx="30800">
                  <c:v>102.83333333333321</c:v>
                </c:pt>
                <c:pt idx="30801">
                  <c:v>102.83666666666667</c:v>
                </c:pt>
                <c:pt idx="30802">
                  <c:v>102.84</c:v>
                </c:pt>
                <c:pt idx="30803">
                  <c:v>102.84333333333331</c:v>
                </c:pt>
                <c:pt idx="30804">
                  <c:v>102.84666666666666</c:v>
                </c:pt>
                <c:pt idx="30805">
                  <c:v>102.85</c:v>
                </c:pt>
                <c:pt idx="30806">
                  <c:v>102.85333333333321</c:v>
                </c:pt>
                <c:pt idx="30807">
                  <c:v>102.85666666666667</c:v>
                </c:pt>
                <c:pt idx="30808">
                  <c:v>102.86</c:v>
                </c:pt>
                <c:pt idx="30809">
                  <c:v>102.86333333333322</c:v>
                </c:pt>
                <c:pt idx="30810">
                  <c:v>102.86666666666666</c:v>
                </c:pt>
                <c:pt idx="30811">
                  <c:v>102.86999999999999</c:v>
                </c:pt>
                <c:pt idx="30812">
                  <c:v>102.87333333333314</c:v>
                </c:pt>
                <c:pt idx="30813">
                  <c:v>102.87666666666667</c:v>
                </c:pt>
                <c:pt idx="30814">
                  <c:v>102.88</c:v>
                </c:pt>
                <c:pt idx="30815">
                  <c:v>102.88333333333323</c:v>
                </c:pt>
                <c:pt idx="30816">
                  <c:v>102.88666666666667</c:v>
                </c:pt>
                <c:pt idx="30817">
                  <c:v>102.89</c:v>
                </c:pt>
                <c:pt idx="30818">
                  <c:v>102.89333333333325</c:v>
                </c:pt>
                <c:pt idx="30819">
                  <c:v>102.89666666666666</c:v>
                </c:pt>
                <c:pt idx="30820">
                  <c:v>102.9</c:v>
                </c:pt>
                <c:pt idx="30821">
                  <c:v>102.90333333333334</c:v>
                </c:pt>
                <c:pt idx="30822">
                  <c:v>102.90666666666669</c:v>
                </c:pt>
                <c:pt idx="30823">
                  <c:v>102.91000000000011</c:v>
                </c:pt>
                <c:pt idx="30824">
                  <c:v>102.91333333333333</c:v>
                </c:pt>
                <c:pt idx="30825">
                  <c:v>102.91666666666679</c:v>
                </c:pt>
                <c:pt idx="30826">
                  <c:v>102.92</c:v>
                </c:pt>
                <c:pt idx="30827">
                  <c:v>102.92333333333328</c:v>
                </c:pt>
                <c:pt idx="30828">
                  <c:v>102.92666666666666</c:v>
                </c:pt>
                <c:pt idx="30829">
                  <c:v>102.93</c:v>
                </c:pt>
                <c:pt idx="30830">
                  <c:v>102.93333333333334</c:v>
                </c:pt>
                <c:pt idx="30831">
                  <c:v>102.93666666666672</c:v>
                </c:pt>
                <c:pt idx="30832">
                  <c:v>102.94000000000011</c:v>
                </c:pt>
                <c:pt idx="30833">
                  <c:v>102.94333333333333</c:v>
                </c:pt>
                <c:pt idx="30834">
                  <c:v>102.94666666666679</c:v>
                </c:pt>
                <c:pt idx="30835">
                  <c:v>102.95</c:v>
                </c:pt>
                <c:pt idx="30836">
                  <c:v>102.95333333333328</c:v>
                </c:pt>
                <c:pt idx="30837">
                  <c:v>102.95666666666666</c:v>
                </c:pt>
                <c:pt idx="30838">
                  <c:v>102.96000000000002</c:v>
                </c:pt>
                <c:pt idx="30839">
                  <c:v>102.96333333333334</c:v>
                </c:pt>
                <c:pt idx="30840">
                  <c:v>102.96666666666678</c:v>
                </c:pt>
                <c:pt idx="30841">
                  <c:v>102.97</c:v>
                </c:pt>
                <c:pt idx="30842">
                  <c:v>102.97333333333322</c:v>
                </c:pt>
                <c:pt idx="30843">
                  <c:v>102.97666666666667</c:v>
                </c:pt>
                <c:pt idx="30844">
                  <c:v>102.98</c:v>
                </c:pt>
                <c:pt idx="30845">
                  <c:v>102.98333333333331</c:v>
                </c:pt>
                <c:pt idx="30846">
                  <c:v>102.98666666666666</c:v>
                </c:pt>
                <c:pt idx="30847">
                  <c:v>102.99000000000002</c:v>
                </c:pt>
                <c:pt idx="30848">
                  <c:v>102.99333333333334</c:v>
                </c:pt>
                <c:pt idx="30849">
                  <c:v>102.99666666666678</c:v>
                </c:pt>
                <c:pt idx="30850">
                  <c:v>103</c:v>
                </c:pt>
                <c:pt idx="30851">
                  <c:v>103.00333333333325</c:v>
                </c:pt>
                <c:pt idx="30852">
                  <c:v>103.00666666666666</c:v>
                </c:pt>
                <c:pt idx="30853">
                  <c:v>103.01</c:v>
                </c:pt>
                <c:pt idx="30854">
                  <c:v>103.01333333333334</c:v>
                </c:pt>
                <c:pt idx="30855">
                  <c:v>103.01666666666669</c:v>
                </c:pt>
                <c:pt idx="30856">
                  <c:v>103.02</c:v>
                </c:pt>
                <c:pt idx="30857">
                  <c:v>103.02333333333321</c:v>
                </c:pt>
                <c:pt idx="30858">
                  <c:v>103.02666666666667</c:v>
                </c:pt>
                <c:pt idx="30859">
                  <c:v>103.03</c:v>
                </c:pt>
                <c:pt idx="30860">
                  <c:v>103.03333333333325</c:v>
                </c:pt>
                <c:pt idx="30861">
                  <c:v>103.03666666666666</c:v>
                </c:pt>
                <c:pt idx="30862">
                  <c:v>103.04</c:v>
                </c:pt>
                <c:pt idx="30863">
                  <c:v>103.04333333333334</c:v>
                </c:pt>
                <c:pt idx="30864">
                  <c:v>103.04666666666672</c:v>
                </c:pt>
                <c:pt idx="30865">
                  <c:v>103.05</c:v>
                </c:pt>
                <c:pt idx="30866">
                  <c:v>103.05333333333321</c:v>
                </c:pt>
                <c:pt idx="30867">
                  <c:v>103.05666666666667</c:v>
                </c:pt>
                <c:pt idx="30868">
                  <c:v>103.06</c:v>
                </c:pt>
                <c:pt idx="30869">
                  <c:v>103.06333333333328</c:v>
                </c:pt>
                <c:pt idx="30870">
                  <c:v>103.06666666666666</c:v>
                </c:pt>
                <c:pt idx="30871">
                  <c:v>103.07</c:v>
                </c:pt>
                <c:pt idx="30872">
                  <c:v>103.0733333333332</c:v>
                </c:pt>
                <c:pt idx="30873">
                  <c:v>103.07666666666667</c:v>
                </c:pt>
                <c:pt idx="30874">
                  <c:v>103.08</c:v>
                </c:pt>
                <c:pt idx="30875">
                  <c:v>103.08333333333321</c:v>
                </c:pt>
                <c:pt idx="30876">
                  <c:v>103.08666666666667</c:v>
                </c:pt>
                <c:pt idx="30877">
                  <c:v>103.09</c:v>
                </c:pt>
                <c:pt idx="30878">
                  <c:v>103.09333333333331</c:v>
                </c:pt>
                <c:pt idx="30879">
                  <c:v>103.09666666666666</c:v>
                </c:pt>
                <c:pt idx="30880">
                  <c:v>103.1</c:v>
                </c:pt>
                <c:pt idx="30881">
                  <c:v>103.10333333333321</c:v>
                </c:pt>
                <c:pt idx="30882">
                  <c:v>103.10666666666667</c:v>
                </c:pt>
                <c:pt idx="30883">
                  <c:v>103.11</c:v>
                </c:pt>
                <c:pt idx="30884">
                  <c:v>103.11333333333322</c:v>
                </c:pt>
                <c:pt idx="30885">
                  <c:v>103.11666666666666</c:v>
                </c:pt>
                <c:pt idx="30886">
                  <c:v>103.11999999999999</c:v>
                </c:pt>
                <c:pt idx="30887">
                  <c:v>103.12333333333314</c:v>
                </c:pt>
                <c:pt idx="30888">
                  <c:v>103.12666666666667</c:v>
                </c:pt>
                <c:pt idx="30889">
                  <c:v>103.13</c:v>
                </c:pt>
                <c:pt idx="30890">
                  <c:v>103.13333333333323</c:v>
                </c:pt>
                <c:pt idx="30891">
                  <c:v>103.13666666666667</c:v>
                </c:pt>
                <c:pt idx="30892">
                  <c:v>103.14</c:v>
                </c:pt>
                <c:pt idx="30893">
                  <c:v>103.14333333333325</c:v>
                </c:pt>
                <c:pt idx="30894">
                  <c:v>103.14666666666666</c:v>
                </c:pt>
                <c:pt idx="30895">
                  <c:v>103.14999999999999</c:v>
                </c:pt>
                <c:pt idx="30896">
                  <c:v>103.15333333333315</c:v>
                </c:pt>
                <c:pt idx="30897">
                  <c:v>103.15666666666667</c:v>
                </c:pt>
                <c:pt idx="30898">
                  <c:v>103.16</c:v>
                </c:pt>
                <c:pt idx="30899">
                  <c:v>103.16333333333321</c:v>
                </c:pt>
                <c:pt idx="30900">
                  <c:v>103.16666666666667</c:v>
                </c:pt>
                <c:pt idx="30901">
                  <c:v>103.16999999999999</c:v>
                </c:pt>
                <c:pt idx="30902">
                  <c:v>103.17333333333313</c:v>
                </c:pt>
                <c:pt idx="30903">
                  <c:v>103.17666666666665</c:v>
                </c:pt>
                <c:pt idx="30904">
                  <c:v>103.17999999999998</c:v>
                </c:pt>
                <c:pt idx="30905">
                  <c:v>103.18333333333318</c:v>
                </c:pt>
                <c:pt idx="30906">
                  <c:v>103.18666666666667</c:v>
                </c:pt>
                <c:pt idx="30907">
                  <c:v>103.19</c:v>
                </c:pt>
                <c:pt idx="30908">
                  <c:v>103.19333333333321</c:v>
                </c:pt>
                <c:pt idx="30909">
                  <c:v>103.19666666666667</c:v>
                </c:pt>
                <c:pt idx="30910">
                  <c:v>103.2</c:v>
                </c:pt>
                <c:pt idx="30911">
                  <c:v>103.20333333333328</c:v>
                </c:pt>
                <c:pt idx="30912">
                  <c:v>103.20666666666666</c:v>
                </c:pt>
                <c:pt idx="30913">
                  <c:v>103.21000000000002</c:v>
                </c:pt>
                <c:pt idx="30914">
                  <c:v>103.21333333333334</c:v>
                </c:pt>
                <c:pt idx="30915">
                  <c:v>103.21666666666678</c:v>
                </c:pt>
                <c:pt idx="30916">
                  <c:v>103.22</c:v>
                </c:pt>
                <c:pt idx="30917">
                  <c:v>103.22333333333322</c:v>
                </c:pt>
                <c:pt idx="30918">
                  <c:v>103.22666666666667</c:v>
                </c:pt>
                <c:pt idx="30919">
                  <c:v>103.23</c:v>
                </c:pt>
                <c:pt idx="30920">
                  <c:v>103.23333333333331</c:v>
                </c:pt>
                <c:pt idx="30921">
                  <c:v>103.23666666666666</c:v>
                </c:pt>
                <c:pt idx="30922">
                  <c:v>103.24000000000002</c:v>
                </c:pt>
                <c:pt idx="30923">
                  <c:v>103.24333333333334</c:v>
                </c:pt>
                <c:pt idx="30924">
                  <c:v>103.24666666666678</c:v>
                </c:pt>
                <c:pt idx="30925">
                  <c:v>103.25</c:v>
                </c:pt>
                <c:pt idx="30926">
                  <c:v>103.25333333333325</c:v>
                </c:pt>
                <c:pt idx="30927">
                  <c:v>103.25666666666666</c:v>
                </c:pt>
                <c:pt idx="30928">
                  <c:v>103.26</c:v>
                </c:pt>
                <c:pt idx="30929">
                  <c:v>103.26333333333334</c:v>
                </c:pt>
                <c:pt idx="30930">
                  <c:v>103.26666666666669</c:v>
                </c:pt>
                <c:pt idx="30931">
                  <c:v>103.27</c:v>
                </c:pt>
                <c:pt idx="30932">
                  <c:v>103.27333333333321</c:v>
                </c:pt>
                <c:pt idx="30933">
                  <c:v>103.27666666666667</c:v>
                </c:pt>
                <c:pt idx="30934">
                  <c:v>103.28</c:v>
                </c:pt>
                <c:pt idx="30935">
                  <c:v>103.28333333333325</c:v>
                </c:pt>
                <c:pt idx="30936">
                  <c:v>103.28666666666666</c:v>
                </c:pt>
                <c:pt idx="30937">
                  <c:v>103.29</c:v>
                </c:pt>
                <c:pt idx="30938">
                  <c:v>103.29333333333334</c:v>
                </c:pt>
                <c:pt idx="30939">
                  <c:v>103.29666666666672</c:v>
                </c:pt>
                <c:pt idx="30940">
                  <c:v>103.3</c:v>
                </c:pt>
                <c:pt idx="30941">
                  <c:v>103.30333333333321</c:v>
                </c:pt>
                <c:pt idx="30942">
                  <c:v>103.30666666666667</c:v>
                </c:pt>
                <c:pt idx="30943">
                  <c:v>103.31</c:v>
                </c:pt>
                <c:pt idx="30944">
                  <c:v>103.31333333333328</c:v>
                </c:pt>
                <c:pt idx="30945">
                  <c:v>103.31666666666666</c:v>
                </c:pt>
                <c:pt idx="30946">
                  <c:v>103.32</c:v>
                </c:pt>
                <c:pt idx="30947">
                  <c:v>103.3233333333332</c:v>
                </c:pt>
                <c:pt idx="30948">
                  <c:v>103.32666666666667</c:v>
                </c:pt>
                <c:pt idx="30949">
                  <c:v>103.33</c:v>
                </c:pt>
                <c:pt idx="30950">
                  <c:v>103.33333333333321</c:v>
                </c:pt>
                <c:pt idx="30951">
                  <c:v>103.33666666666667</c:v>
                </c:pt>
                <c:pt idx="30952">
                  <c:v>103.34</c:v>
                </c:pt>
                <c:pt idx="30953">
                  <c:v>103.34333333333331</c:v>
                </c:pt>
                <c:pt idx="30954">
                  <c:v>103.34666666666666</c:v>
                </c:pt>
                <c:pt idx="30955">
                  <c:v>103.35</c:v>
                </c:pt>
                <c:pt idx="30956">
                  <c:v>103.35333333333321</c:v>
                </c:pt>
                <c:pt idx="30957">
                  <c:v>103.35666666666667</c:v>
                </c:pt>
                <c:pt idx="30958">
                  <c:v>103.36</c:v>
                </c:pt>
                <c:pt idx="30959">
                  <c:v>103.36333333333322</c:v>
                </c:pt>
                <c:pt idx="30960">
                  <c:v>103.36666666666666</c:v>
                </c:pt>
                <c:pt idx="30961">
                  <c:v>103.36999999999999</c:v>
                </c:pt>
                <c:pt idx="30962">
                  <c:v>103.37333333333314</c:v>
                </c:pt>
                <c:pt idx="30963">
                  <c:v>103.37666666666667</c:v>
                </c:pt>
                <c:pt idx="30964">
                  <c:v>103.38</c:v>
                </c:pt>
                <c:pt idx="30965">
                  <c:v>103.38333333333323</c:v>
                </c:pt>
                <c:pt idx="30966">
                  <c:v>103.38666666666667</c:v>
                </c:pt>
                <c:pt idx="30967">
                  <c:v>103.39</c:v>
                </c:pt>
                <c:pt idx="30968">
                  <c:v>103.39333333333325</c:v>
                </c:pt>
                <c:pt idx="30969">
                  <c:v>103.39666666666666</c:v>
                </c:pt>
                <c:pt idx="30970">
                  <c:v>103.4</c:v>
                </c:pt>
                <c:pt idx="30971">
                  <c:v>103.40333333333334</c:v>
                </c:pt>
                <c:pt idx="30972">
                  <c:v>103.40666666666669</c:v>
                </c:pt>
                <c:pt idx="30973">
                  <c:v>103.41000000000011</c:v>
                </c:pt>
                <c:pt idx="30974">
                  <c:v>103.41333333333333</c:v>
                </c:pt>
                <c:pt idx="30975">
                  <c:v>103.41666666666679</c:v>
                </c:pt>
                <c:pt idx="30976">
                  <c:v>103.42</c:v>
                </c:pt>
                <c:pt idx="30977">
                  <c:v>103.42333333333328</c:v>
                </c:pt>
                <c:pt idx="30978">
                  <c:v>103.42666666666666</c:v>
                </c:pt>
                <c:pt idx="30979">
                  <c:v>103.43</c:v>
                </c:pt>
                <c:pt idx="30980">
                  <c:v>103.43333333333334</c:v>
                </c:pt>
                <c:pt idx="30981">
                  <c:v>103.43666666666672</c:v>
                </c:pt>
                <c:pt idx="30982">
                  <c:v>103.44000000000011</c:v>
                </c:pt>
                <c:pt idx="30983">
                  <c:v>103.44333333333333</c:v>
                </c:pt>
                <c:pt idx="30984">
                  <c:v>103.44666666666679</c:v>
                </c:pt>
                <c:pt idx="30985">
                  <c:v>103.45</c:v>
                </c:pt>
                <c:pt idx="30986">
                  <c:v>103.45333333333328</c:v>
                </c:pt>
                <c:pt idx="30987">
                  <c:v>103.45666666666666</c:v>
                </c:pt>
                <c:pt idx="30988">
                  <c:v>103.46000000000002</c:v>
                </c:pt>
                <c:pt idx="30989">
                  <c:v>103.46333333333334</c:v>
                </c:pt>
                <c:pt idx="30990">
                  <c:v>103.46666666666678</c:v>
                </c:pt>
                <c:pt idx="30991">
                  <c:v>103.47</c:v>
                </c:pt>
                <c:pt idx="30992">
                  <c:v>103.47333333333322</c:v>
                </c:pt>
                <c:pt idx="30993">
                  <c:v>103.47666666666667</c:v>
                </c:pt>
                <c:pt idx="30994">
                  <c:v>103.48</c:v>
                </c:pt>
                <c:pt idx="30995">
                  <c:v>103.48333333333331</c:v>
                </c:pt>
                <c:pt idx="30996">
                  <c:v>103.48666666666666</c:v>
                </c:pt>
                <c:pt idx="30997">
                  <c:v>103.49000000000002</c:v>
                </c:pt>
                <c:pt idx="30998">
                  <c:v>103.49333333333334</c:v>
                </c:pt>
                <c:pt idx="30999">
                  <c:v>103.49666666666678</c:v>
                </c:pt>
                <c:pt idx="31000">
                  <c:v>103.5</c:v>
                </c:pt>
                <c:pt idx="31001">
                  <c:v>103.50333333333325</c:v>
                </c:pt>
                <c:pt idx="31002">
                  <c:v>103.50666666666666</c:v>
                </c:pt>
                <c:pt idx="31003">
                  <c:v>103.51</c:v>
                </c:pt>
                <c:pt idx="31004">
                  <c:v>103.51333333333334</c:v>
                </c:pt>
                <c:pt idx="31005">
                  <c:v>103.51666666666669</c:v>
                </c:pt>
                <c:pt idx="31006">
                  <c:v>103.52</c:v>
                </c:pt>
                <c:pt idx="31007">
                  <c:v>103.52333333333321</c:v>
                </c:pt>
                <c:pt idx="31008">
                  <c:v>103.52666666666667</c:v>
                </c:pt>
                <c:pt idx="31009">
                  <c:v>103.53</c:v>
                </c:pt>
                <c:pt idx="31010">
                  <c:v>103.53333333333325</c:v>
                </c:pt>
                <c:pt idx="31011">
                  <c:v>103.53666666666666</c:v>
                </c:pt>
                <c:pt idx="31012">
                  <c:v>103.54</c:v>
                </c:pt>
                <c:pt idx="31013">
                  <c:v>103.54333333333334</c:v>
                </c:pt>
                <c:pt idx="31014">
                  <c:v>103.54666666666672</c:v>
                </c:pt>
                <c:pt idx="31015">
                  <c:v>103.55</c:v>
                </c:pt>
                <c:pt idx="31016">
                  <c:v>103.55333333333321</c:v>
                </c:pt>
                <c:pt idx="31017">
                  <c:v>103.55666666666667</c:v>
                </c:pt>
                <c:pt idx="31018">
                  <c:v>103.56</c:v>
                </c:pt>
                <c:pt idx="31019">
                  <c:v>103.56333333333328</c:v>
                </c:pt>
                <c:pt idx="31020">
                  <c:v>103.56666666666666</c:v>
                </c:pt>
                <c:pt idx="31021">
                  <c:v>103.57</c:v>
                </c:pt>
                <c:pt idx="31022">
                  <c:v>103.5733333333332</c:v>
                </c:pt>
                <c:pt idx="31023">
                  <c:v>103.57666666666667</c:v>
                </c:pt>
                <c:pt idx="31024">
                  <c:v>103.58</c:v>
                </c:pt>
                <c:pt idx="31025">
                  <c:v>103.58333333333321</c:v>
                </c:pt>
                <c:pt idx="31026">
                  <c:v>103.58666666666667</c:v>
                </c:pt>
                <c:pt idx="31027">
                  <c:v>103.59</c:v>
                </c:pt>
                <c:pt idx="31028">
                  <c:v>103.59333333333331</c:v>
                </c:pt>
                <c:pt idx="31029">
                  <c:v>103.59666666666666</c:v>
                </c:pt>
                <c:pt idx="31030">
                  <c:v>103.6</c:v>
                </c:pt>
                <c:pt idx="31031">
                  <c:v>103.60333333333321</c:v>
                </c:pt>
                <c:pt idx="31032">
                  <c:v>103.60666666666667</c:v>
                </c:pt>
                <c:pt idx="31033">
                  <c:v>103.61</c:v>
                </c:pt>
                <c:pt idx="31034">
                  <c:v>103.61333333333322</c:v>
                </c:pt>
                <c:pt idx="31035">
                  <c:v>103.61666666666666</c:v>
                </c:pt>
                <c:pt idx="31036">
                  <c:v>103.61999999999999</c:v>
                </c:pt>
                <c:pt idx="31037">
                  <c:v>103.62333333333314</c:v>
                </c:pt>
                <c:pt idx="31038">
                  <c:v>103.62666666666667</c:v>
                </c:pt>
                <c:pt idx="31039">
                  <c:v>103.63</c:v>
                </c:pt>
                <c:pt idx="31040">
                  <c:v>103.63333333333323</c:v>
                </c:pt>
                <c:pt idx="31041">
                  <c:v>103.63666666666667</c:v>
                </c:pt>
                <c:pt idx="31042">
                  <c:v>103.64</c:v>
                </c:pt>
                <c:pt idx="31043">
                  <c:v>103.64333333333325</c:v>
                </c:pt>
                <c:pt idx="31044">
                  <c:v>103.64666666666666</c:v>
                </c:pt>
                <c:pt idx="31045">
                  <c:v>103.64999999999999</c:v>
                </c:pt>
                <c:pt idx="31046">
                  <c:v>103.65333333333315</c:v>
                </c:pt>
                <c:pt idx="31047">
                  <c:v>103.65666666666667</c:v>
                </c:pt>
                <c:pt idx="31048">
                  <c:v>103.66</c:v>
                </c:pt>
                <c:pt idx="31049">
                  <c:v>103.66333333333321</c:v>
                </c:pt>
                <c:pt idx="31050">
                  <c:v>103.66666666666667</c:v>
                </c:pt>
                <c:pt idx="31051">
                  <c:v>103.66999999999999</c:v>
                </c:pt>
                <c:pt idx="31052">
                  <c:v>103.67333333333313</c:v>
                </c:pt>
                <c:pt idx="31053">
                  <c:v>103.67666666666665</c:v>
                </c:pt>
                <c:pt idx="31054">
                  <c:v>103.67999999999998</c:v>
                </c:pt>
                <c:pt idx="31055">
                  <c:v>103.68333333333318</c:v>
                </c:pt>
                <c:pt idx="31056">
                  <c:v>103.68666666666667</c:v>
                </c:pt>
                <c:pt idx="31057">
                  <c:v>103.69</c:v>
                </c:pt>
                <c:pt idx="31058">
                  <c:v>103.69333333333321</c:v>
                </c:pt>
                <c:pt idx="31059">
                  <c:v>103.69666666666667</c:v>
                </c:pt>
                <c:pt idx="31060">
                  <c:v>103.7</c:v>
                </c:pt>
                <c:pt idx="31061">
                  <c:v>103.70333333333328</c:v>
                </c:pt>
                <c:pt idx="31062">
                  <c:v>103.70666666666666</c:v>
                </c:pt>
                <c:pt idx="31063">
                  <c:v>103.71000000000002</c:v>
                </c:pt>
                <c:pt idx="31064">
                  <c:v>103.71333333333334</c:v>
                </c:pt>
                <c:pt idx="31065">
                  <c:v>103.71666666666678</c:v>
                </c:pt>
                <c:pt idx="31066">
                  <c:v>103.72</c:v>
                </c:pt>
                <c:pt idx="31067">
                  <c:v>103.72333333333322</c:v>
                </c:pt>
                <c:pt idx="31068">
                  <c:v>103.72666666666667</c:v>
                </c:pt>
                <c:pt idx="31069">
                  <c:v>103.73</c:v>
                </c:pt>
                <c:pt idx="31070">
                  <c:v>103.73333333333331</c:v>
                </c:pt>
                <c:pt idx="31071">
                  <c:v>103.73666666666666</c:v>
                </c:pt>
                <c:pt idx="31072">
                  <c:v>103.74000000000002</c:v>
                </c:pt>
                <c:pt idx="31073">
                  <c:v>103.74333333333334</c:v>
                </c:pt>
                <c:pt idx="31074">
                  <c:v>103.74666666666678</c:v>
                </c:pt>
                <c:pt idx="31075">
                  <c:v>103.75</c:v>
                </c:pt>
                <c:pt idx="31076">
                  <c:v>103.75333333333325</c:v>
                </c:pt>
                <c:pt idx="31077">
                  <c:v>103.75666666666666</c:v>
                </c:pt>
                <c:pt idx="31078">
                  <c:v>103.76</c:v>
                </c:pt>
                <c:pt idx="31079">
                  <c:v>103.76333333333334</c:v>
                </c:pt>
                <c:pt idx="31080">
                  <c:v>103.76666666666669</c:v>
                </c:pt>
                <c:pt idx="31081">
                  <c:v>103.77</c:v>
                </c:pt>
                <c:pt idx="31082">
                  <c:v>103.77333333333321</c:v>
                </c:pt>
                <c:pt idx="31083">
                  <c:v>103.77666666666667</c:v>
                </c:pt>
                <c:pt idx="31084">
                  <c:v>103.78</c:v>
                </c:pt>
                <c:pt idx="31085">
                  <c:v>103.78333333333325</c:v>
                </c:pt>
                <c:pt idx="31086">
                  <c:v>103.78666666666666</c:v>
                </c:pt>
                <c:pt idx="31087">
                  <c:v>103.79</c:v>
                </c:pt>
                <c:pt idx="31088">
                  <c:v>103.79333333333334</c:v>
                </c:pt>
                <c:pt idx="31089">
                  <c:v>103.79666666666672</c:v>
                </c:pt>
                <c:pt idx="31090">
                  <c:v>103.8</c:v>
                </c:pt>
                <c:pt idx="31091">
                  <c:v>103.80333333333321</c:v>
                </c:pt>
                <c:pt idx="31092">
                  <c:v>103.80666666666667</c:v>
                </c:pt>
                <c:pt idx="31093">
                  <c:v>103.81</c:v>
                </c:pt>
                <c:pt idx="31094">
                  <c:v>103.81333333333328</c:v>
                </c:pt>
                <c:pt idx="31095">
                  <c:v>103.81666666666666</c:v>
                </c:pt>
                <c:pt idx="31096">
                  <c:v>103.82</c:v>
                </c:pt>
                <c:pt idx="31097">
                  <c:v>103.8233333333332</c:v>
                </c:pt>
                <c:pt idx="31098">
                  <c:v>103.82666666666667</c:v>
                </c:pt>
                <c:pt idx="31099">
                  <c:v>103.83</c:v>
                </c:pt>
                <c:pt idx="31100">
                  <c:v>103.83333333333321</c:v>
                </c:pt>
                <c:pt idx="31101">
                  <c:v>103.83666666666667</c:v>
                </c:pt>
                <c:pt idx="31102">
                  <c:v>103.84</c:v>
                </c:pt>
                <c:pt idx="31103">
                  <c:v>103.84333333333331</c:v>
                </c:pt>
                <c:pt idx="31104">
                  <c:v>103.84666666666666</c:v>
                </c:pt>
                <c:pt idx="31105">
                  <c:v>103.85</c:v>
                </c:pt>
                <c:pt idx="31106">
                  <c:v>103.85333333333321</c:v>
                </c:pt>
                <c:pt idx="31107">
                  <c:v>103.85666666666667</c:v>
                </c:pt>
                <c:pt idx="31108">
                  <c:v>103.86</c:v>
                </c:pt>
                <c:pt idx="31109">
                  <c:v>103.86333333333322</c:v>
                </c:pt>
                <c:pt idx="31110">
                  <c:v>103.86666666666666</c:v>
                </c:pt>
                <c:pt idx="31111">
                  <c:v>103.86999999999999</c:v>
                </c:pt>
                <c:pt idx="31112">
                  <c:v>103.87333333333314</c:v>
                </c:pt>
                <c:pt idx="31113">
                  <c:v>103.87666666666667</c:v>
                </c:pt>
                <c:pt idx="31114">
                  <c:v>103.88</c:v>
                </c:pt>
                <c:pt idx="31115">
                  <c:v>103.88333333333323</c:v>
                </c:pt>
                <c:pt idx="31116">
                  <c:v>103.88666666666667</c:v>
                </c:pt>
                <c:pt idx="31117">
                  <c:v>103.89</c:v>
                </c:pt>
                <c:pt idx="31118">
                  <c:v>103.89333333333325</c:v>
                </c:pt>
                <c:pt idx="31119">
                  <c:v>103.89666666666666</c:v>
                </c:pt>
                <c:pt idx="31120">
                  <c:v>103.9</c:v>
                </c:pt>
                <c:pt idx="31121">
                  <c:v>103.90333333333334</c:v>
                </c:pt>
                <c:pt idx="31122">
                  <c:v>103.90666666666669</c:v>
                </c:pt>
                <c:pt idx="31123">
                  <c:v>103.91000000000011</c:v>
                </c:pt>
                <c:pt idx="31124">
                  <c:v>103.91333333333333</c:v>
                </c:pt>
                <c:pt idx="31125">
                  <c:v>103.91666666666679</c:v>
                </c:pt>
                <c:pt idx="31126">
                  <c:v>103.92</c:v>
                </c:pt>
                <c:pt idx="31127">
                  <c:v>103.92333333333328</c:v>
                </c:pt>
                <c:pt idx="31128">
                  <c:v>103.92666666666666</c:v>
                </c:pt>
                <c:pt idx="31129">
                  <c:v>103.93</c:v>
                </c:pt>
                <c:pt idx="31130">
                  <c:v>103.93333333333334</c:v>
                </c:pt>
                <c:pt idx="31131">
                  <c:v>103.93666666666672</c:v>
                </c:pt>
                <c:pt idx="31132">
                  <c:v>103.94000000000011</c:v>
                </c:pt>
                <c:pt idx="31133">
                  <c:v>103.94333333333333</c:v>
                </c:pt>
                <c:pt idx="31134">
                  <c:v>103.94666666666679</c:v>
                </c:pt>
                <c:pt idx="31135">
                  <c:v>103.95</c:v>
                </c:pt>
                <c:pt idx="31136">
                  <c:v>103.95333333333328</c:v>
                </c:pt>
                <c:pt idx="31137">
                  <c:v>103.95666666666666</c:v>
                </c:pt>
                <c:pt idx="31138">
                  <c:v>103.96000000000002</c:v>
                </c:pt>
                <c:pt idx="31139">
                  <c:v>103.96333333333334</c:v>
                </c:pt>
                <c:pt idx="31140">
                  <c:v>103.96666666666678</c:v>
                </c:pt>
                <c:pt idx="31141">
                  <c:v>103.97</c:v>
                </c:pt>
                <c:pt idx="31142">
                  <c:v>103.97333333333322</c:v>
                </c:pt>
                <c:pt idx="31143">
                  <c:v>103.97666666666667</c:v>
                </c:pt>
                <c:pt idx="31144">
                  <c:v>103.98</c:v>
                </c:pt>
                <c:pt idx="31145">
                  <c:v>103.98333333333331</c:v>
                </c:pt>
                <c:pt idx="31146">
                  <c:v>103.98666666666666</c:v>
                </c:pt>
                <c:pt idx="31147">
                  <c:v>103.99000000000002</c:v>
                </c:pt>
                <c:pt idx="31148">
                  <c:v>103.99333333333334</c:v>
                </c:pt>
                <c:pt idx="31149">
                  <c:v>103.99666666666678</c:v>
                </c:pt>
                <c:pt idx="31150">
                  <c:v>104</c:v>
                </c:pt>
                <c:pt idx="31151">
                  <c:v>104.00333333333325</c:v>
                </c:pt>
                <c:pt idx="31152">
                  <c:v>104.00666666666666</c:v>
                </c:pt>
                <c:pt idx="31153">
                  <c:v>104.01</c:v>
                </c:pt>
                <c:pt idx="31154">
                  <c:v>104.01333333333334</c:v>
                </c:pt>
                <c:pt idx="31155">
                  <c:v>104.01666666666669</c:v>
                </c:pt>
                <c:pt idx="31156">
                  <c:v>104.02</c:v>
                </c:pt>
                <c:pt idx="31157">
                  <c:v>104.02333333333321</c:v>
                </c:pt>
                <c:pt idx="31158">
                  <c:v>104.02666666666667</c:v>
                </c:pt>
                <c:pt idx="31159">
                  <c:v>104.03</c:v>
                </c:pt>
                <c:pt idx="31160">
                  <c:v>104.03333333333325</c:v>
                </c:pt>
                <c:pt idx="31161">
                  <c:v>104.03666666666666</c:v>
                </c:pt>
                <c:pt idx="31162">
                  <c:v>104.04</c:v>
                </c:pt>
                <c:pt idx="31163">
                  <c:v>104.04333333333334</c:v>
                </c:pt>
                <c:pt idx="31164">
                  <c:v>104.04666666666672</c:v>
                </c:pt>
                <c:pt idx="31165">
                  <c:v>104.05</c:v>
                </c:pt>
                <c:pt idx="31166">
                  <c:v>104.05333333333321</c:v>
                </c:pt>
                <c:pt idx="31167">
                  <c:v>104.05666666666667</c:v>
                </c:pt>
                <c:pt idx="31168">
                  <c:v>104.06</c:v>
                </c:pt>
                <c:pt idx="31169">
                  <c:v>104.06333333333328</c:v>
                </c:pt>
                <c:pt idx="31170">
                  <c:v>104.06666666666666</c:v>
                </c:pt>
                <c:pt idx="31171">
                  <c:v>104.07</c:v>
                </c:pt>
                <c:pt idx="31172">
                  <c:v>104.0733333333332</c:v>
                </c:pt>
                <c:pt idx="31173">
                  <c:v>104.07666666666667</c:v>
                </c:pt>
                <c:pt idx="31174">
                  <c:v>104.08</c:v>
                </c:pt>
                <c:pt idx="31175">
                  <c:v>104.08333333333321</c:v>
                </c:pt>
                <c:pt idx="31176">
                  <c:v>104.08666666666667</c:v>
                </c:pt>
                <c:pt idx="31177">
                  <c:v>104.09</c:v>
                </c:pt>
                <c:pt idx="31178">
                  <c:v>104.09333333333331</c:v>
                </c:pt>
                <c:pt idx="31179">
                  <c:v>104.09666666666666</c:v>
                </c:pt>
                <c:pt idx="31180">
                  <c:v>104.1</c:v>
                </c:pt>
                <c:pt idx="31181">
                  <c:v>104.10333333333321</c:v>
                </c:pt>
                <c:pt idx="31182">
                  <c:v>104.10666666666667</c:v>
                </c:pt>
                <c:pt idx="31183">
                  <c:v>104.11</c:v>
                </c:pt>
                <c:pt idx="31184">
                  <c:v>104.11333333333322</c:v>
                </c:pt>
                <c:pt idx="31185">
                  <c:v>104.11666666666666</c:v>
                </c:pt>
                <c:pt idx="31186">
                  <c:v>104.11999999999999</c:v>
                </c:pt>
                <c:pt idx="31187">
                  <c:v>104.12333333333314</c:v>
                </c:pt>
                <c:pt idx="31188">
                  <c:v>104.12666666666667</c:v>
                </c:pt>
                <c:pt idx="31189">
                  <c:v>104.13</c:v>
                </c:pt>
                <c:pt idx="31190">
                  <c:v>104.13333333333323</c:v>
                </c:pt>
                <c:pt idx="31191">
                  <c:v>104.13666666666667</c:v>
                </c:pt>
                <c:pt idx="31192">
                  <c:v>104.14</c:v>
                </c:pt>
                <c:pt idx="31193">
                  <c:v>104.14333333333325</c:v>
                </c:pt>
                <c:pt idx="31194">
                  <c:v>104.14666666666666</c:v>
                </c:pt>
                <c:pt idx="31195">
                  <c:v>104.14999999999999</c:v>
                </c:pt>
                <c:pt idx="31196">
                  <c:v>104.15333333333315</c:v>
                </c:pt>
                <c:pt idx="31197">
                  <c:v>104.15666666666667</c:v>
                </c:pt>
                <c:pt idx="31198">
                  <c:v>104.16</c:v>
                </c:pt>
                <c:pt idx="31199">
                  <c:v>104.16333333333321</c:v>
                </c:pt>
                <c:pt idx="31200">
                  <c:v>104.16666666666667</c:v>
                </c:pt>
                <c:pt idx="31201">
                  <c:v>104.16999999999999</c:v>
                </c:pt>
                <c:pt idx="31202">
                  <c:v>104.17333333333313</c:v>
                </c:pt>
                <c:pt idx="31203">
                  <c:v>104.17666666666665</c:v>
                </c:pt>
                <c:pt idx="31204">
                  <c:v>104.17999999999998</c:v>
                </c:pt>
                <c:pt idx="31205">
                  <c:v>104.18333333333318</c:v>
                </c:pt>
                <c:pt idx="31206">
                  <c:v>104.18666666666667</c:v>
                </c:pt>
                <c:pt idx="31207">
                  <c:v>104.19</c:v>
                </c:pt>
                <c:pt idx="31208">
                  <c:v>104.19333333333321</c:v>
                </c:pt>
                <c:pt idx="31209">
                  <c:v>104.19666666666667</c:v>
                </c:pt>
                <c:pt idx="31210">
                  <c:v>104.2</c:v>
                </c:pt>
                <c:pt idx="31211">
                  <c:v>104.20333333333328</c:v>
                </c:pt>
                <c:pt idx="31212">
                  <c:v>104.20666666666666</c:v>
                </c:pt>
                <c:pt idx="31213">
                  <c:v>104.21000000000002</c:v>
                </c:pt>
                <c:pt idx="31214">
                  <c:v>104.21333333333334</c:v>
                </c:pt>
                <c:pt idx="31215">
                  <c:v>104.21666666666678</c:v>
                </c:pt>
                <c:pt idx="31216">
                  <c:v>104.22</c:v>
                </c:pt>
                <c:pt idx="31217">
                  <c:v>104.22333333333322</c:v>
                </c:pt>
                <c:pt idx="31218">
                  <c:v>104.22666666666667</c:v>
                </c:pt>
                <c:pt idx="31219">
                  <c:v>104.23</c:v>
                </c:pt>
                <c:pt idx="31220">
                  <c:v>104.23333333333331</c:v>
                </c:pt>
                <c:pt idx="31221">
                  <c:v>104.23666666666666</c:v>
                </c:pt>
                <c:pt idx="31222">
                  <c:v>104.24000000000002</c:v>
                </c:pt>
                <c:pt idx="31223">
                  <c:v>104.24333333333334</c:v>
                </c:pt>
                <c:pt idx="31224">
                  <c:v>104.24666666666678</c:v>
                </c:pt>
                <c:pt idx="31225">
                  <c:v>104.25</c:v>
                </c:pt>
                <c:pt idx="31226">
                  <c:v>104.25333333333325</c:v>
                </c:pt>
                <c:pt idx="31227">
                  <c:v>104.25666666666666</c:v>
                </c:pt>
                <c:pt idx="31228">
                  <c:v>104.26</c:v>
                </c:pt>
                <c:pt idx="31229">
                  <c:v>104.26333333333334</c:v>
                </c:pt>
                <c:pt idx="31230">
                  <c:v>104.26666666666669</c:v>
                </c:pt>
                <c:pt idx="31231">
                  <c:v>104.27</c:v>
                </c:pt>
                <c:pt idx="31232">
                  <c:v>104.27333333333321</c:v>
                </c:pt>
                <c:pt idx="31233">
                  <c:v>104.27666666666667</c:v>
                </c:pt>
                <c:pt idx="31234">
                  <c:v>104.28</c:v>
                </c:pt>
                <c:pt idx="31235">
                  <c:v>104.28333333333325</c:v>
                </c:pt>
                <c:pt idx="31236">
                  <c:v>104.28666666666666</c:v>
                </c:pt>
                <c:pt idx="31237">
                  <c:v>104.29</c:v>
                </c:pt>
                <c:pt idx="31238">
                  <c:v>104.29333333333334</c:v>
                </c:pt>
                <c:pt idx="31239">
                  <c:v>104.29666666666672</c:v>
                </c:pt>
                <c:pt idx="31240">
                  <c:v>104.3</c:v>
                </c:pt>
                <c:pt idx="31241">
                  <c:v>104.30333333333321</c:v>
                </c:pt>
                <c:pt idx="31242">
                  <c:v>104.30666666666667</c:v>
                </c:pt>
                <c:pt idx="31243">
                  <c:v>104.31</c:v>
                </c:pt>
                <c:pt idx="31244">
                  <c:v>104.31333333333328</c:v>
                </c:pt>
                <c:pt idx="31245">
                  <c:v>104.31666666666666</c:v>
                </c:pt>
                <c:pt idx="31246">
                  <c:v>104.32</c:v>
                </c:pt>
                <c:pt idx="31247">
                  <c:v>104.3233333333332</c:v>
                </c:pt>
                <c:pt idx="31248">
                  <c:v>104.32666666666667</c:v>
                </c:pt>
                <c:pt idx="31249">
                  <c:v>104.33</c:v>
                </c:pt>
                <c:pt idx="31250">
                  <c:v>104.33333333333321</c:v>
                </c:pt>
                <c:pt idx="31251">
                  <c:v>104.33666666666667</c:v>
                </c:pt>
                <c:pt idx="31252">
                  <c:v>104.34</c:v>
                </c:pt>
                <c:pt idx="31253">
                  <c:v>104.34333333333331</c:v>
                </c:pt>
                <c:pt idx="31254">
                  <c:v>104.34666666666666</c:v>
                </c:pt>
                <c:pt idx="31255">
                  <c:v>104.35</c:v>
                </c:pt>
                <c:pt idx="31256">
                  <c:v>104.35333333333321</c:v>
                </c:pt>
                <c:pt idx="31257">
                  <c:v>104.35666666666667</c:v>
                </c:pt>
                <c:pt idx="31258">
                  <c:v>104.36</c:v>
                </c:pt>
                <c:pt idx="31259">
                  <c:v>104.36333333333322</c:v>
                </c:pt>
                <c:pt idx="31260">
                  <c:v>104.36666666666666</c:v>
                </c:pt>
                <c:pt idx="31261">
                  <c:v>104.36999999999999</c:v>
                </c:pt>
                <c:pt idx="31262">
                  <c:v>104.37333333333314</c:v>
                </c:pt>
                <c:pt idx="31263">
                  <c:v>104.37666666666667</c:v>
                </c:pt>
                <c:pt idx="31264">
                  <c:v>104.38</c:v>
                </c:pt>
                <c:pt idx="31265">
                  <c:v>104.38333333333323</c:v>
                </c:pt>
                <c:pt idx="31266">
                  <c:v>104.38666666666667</c:v>
                </c:pt>
                <c:pt idx="31267">
                  <c:v>104.39</c:v>
                </c:pt>
                <c:pt idx="31268">
                  <c:v>104.39333333333325</c:v>
                </c:pt>
                <c:pt idx="31269">
                  <c:v>104.39666666666666</c:v>
                </c:pt>
                <c:pt idx="31270">
                  <c:v>104.4</c:v>
                </c:pt>
                <c:pt idx="31271">
                  <c:v>104.40333333333334</c:v>
                </c:pt>
                <c:pt idx="31272">
                  <c:v>104.40666666666669</c:v>
                </c:pt>
                <c:pt idx="31273">
                  <c:v>104.41000000000011</c:v>
                </c:pt>
                <c:pt idx="31274">
                  <c:v>104.41333333333333</c:v>
                </c:pt>
                <c:pt idx="31275">
                  <c:v>104.41666666666679</c:v>
                </c:pt>
                <c:pt idx="31276">
                  <c:v>104.42</c:v>
                </c:pt>
                <c:pt idx="31277">
                  <c:v>104.42333333333328</c:v>
                </c:pt>
                <c:pt idx="31278">
                  <c:v>104.42666666666666</c:v>
                </c:pt>
                <c:pt idx="31279">
                  <c:v>104.43</c:v>
                </c:pt>
                <c:pt idx="31280">
                  <c:v>104.43333333333334</c:v>
                </c:pt>
                <c:pt idx="31281">
                  <c:v>104.43666666666672</c:v>
                </c:pt>
                <c:pt idx="31282">
                  <c:v>104.44000000000011</c:v>
                </c:pt>
                <c:pt idx="31283">
                  <c:v>104.44333333333333</c:v>
                </c:pt>
                <c:pt idx="31284">
                  <c:v>104.44666666666679</c:v>
                </c:pt>
                <c:pt idx="31285">
                  <c:v>104.45</c:v>
                </c:pt>
                <c:pt idx="31286">
                  <c:v>104.45333333333328</c:v>
                </c:pt>
                <c:pt idx="31287">
                  <c:v>104.45666666666666</c:v>
                </c:pt>
                <c:pt idx="31288">
                  <c:v>104.46000000000002</c:v>
                </c:pt>
                <c:pt idx="31289">
                  <c:v>104.46333333333334</c:v>
                </c:pt>
                <c:pt idx="31290">
                  <c:v>104.46666666666678</c:v>
                </c:pt>
                <c:pt idx="31291">
                  <c:v>104.47</c:v>
                </c:pt>
                <c:pt idx="31292">
                  <c:v>104.47333333333322</c:v>
                </c:pt>
                <c:pt idx="31293">
                  <c:v>104.47666666666667</c:v>
                </c:pt>
                <c:pt idx="31294">
                  <c:v>104.48</c:v>
                </c:pt>
                <c:pt idx="31295">
                  <c:v>104.48333333333331</c:v>
                </c:pt>
                <c:pt idx="31296">
                  <c:v>104.48666666666666</c:v>
                </c:pt>
                <c:pt idx="31297">
                  <c:v>104.49000000000002</c:v>
                </c:pt>
                <c:pt idx="31298">
                  <c:v>104.49333333333334</c:v>
                </c:pt>
                <c:pt idx="31299">
                  <c:v>104.49666666666678</c:v>
                </c:pt>
                <c:pt idx="31300">
                  <c:v>104.5</c:v>
                </c:pt>
                <c:pt idx="31301">
                  <c:v>104.50333333333325</c:v>
                </c:pt>
                <c:pt idx="31302">
                  <c:v>104.50666666666666</c:v>
                </c:pt>
                <c:pt idx="31303">
                  <c:v>104.51</c:v>
                </c:pt>
                <c:pt idx="31304">
                  <c:v>104.51333333333334</c:v>
                </c:pt>
                <c:pt idx="31305">
                  <c:v>104.51666666666669</c:v>
                </c:pt>
                <c:pt idx="31306">
                  <c:v>104.52</c:v>
                </c:pt>
                <c:pt idx="31307">
                  <c:v>104.52333333333321</c:v>
                </c:pt>
                <c:pt idx="31308">
                  <c:v>104.52666666666667</c:v>
                </c:pt>
                <c:pt idx="31309">
                  <c:v>104.53</c:v>
                </c:pt>
                <c:pt idx="31310">
                  <c:v>104.53333333333325</c:v>
                </c:pt>
                <c:pt idx="31311">
                  <c:v>104.53666666666666</c:v>
                </c:pt>
                <c:pt idx="31312">
                  <c:v>104.54</c:v>
                </c:pt>
                <c:pt idx="31313">
                  <c:v>104.54333333333334</c:v>
                </c:pt>
                <c:pt idx="31314">
                  <c:v>104.54666666666672</c:v>
                </c:pt>
                <c:pt idx="31315">
                  <c:v>104.55</c:v>
                </c:pt>
                <c:pt idx="31316">
                  <c:v>104.55333333333321</c:v>
                </c:pt>
                <c:pt idx="31317">
                  <c:v>104.55666666666667</c:v>
                </c:pt>
                <c:pt idx="31318">
                  <c:v>104.56</c:v>
                </c:pt>
                <c:pt idx="31319">
                  <c:v>104.56333333333328</c:v>
                </c:pt>
                <c:pt idx="31320">
                  <c:v>104.56666666666666</c:v>
                </c:pt>
                <c:pt idx="31321">
                  <c:v>104.57</c:v>
                </c:pt>
                <c:pt idx="31322">
                  <c:v>104.5733333333332</c:v>
                </c:pt>
                <c:pt idx="31323">
                  <c:v>104.57666666666667</c:v>
                </c:pt>
                <c:pt idx="31324">
                  <c:v>104.58</c:v>
                </c:pt>
                <c:pt idx="31325">
                  <c:v>104.58333333333321</c:v>
                </c:pt>
                <c:pt idx="31326">
                  <c:v>104.58666666666667</c:v>
                </c:pt>
                <c:pt idx="31327">
                  <c:v>104.59</c:v>
                </c:pt>
                <c:pt idx="31328">
                  <c:v>104.59333333333331</c:v>
                </c:pt>
                <c:pt idx="31329">
                  <c:v>104.59666666666666</c:v>
                </c:pt>
                <c:pt idx="31330">
                  <c:v>104.6</c:v>
                </c:pt>
                <c:pt idx="31331">
                  <c:v>104.60333333333321</c:v>
                </c:pt>
                <c:pt idx="31332">
                  <c:v>104.60666666666667</c:v>
                </c:pt>
                <c:pt idx="31333">
                  <c:v>104.61</c:v>
                </c:pt>
                <c:pt idx="31334">
                  <c:v>104.61333333333322</c:v>
                </c:pt>
                <c:pt idx="31335">
                  <c:v>104.61666666666666</c:v>
                </c:pt>
                <c:pt idx="31336">
                  <c:v>104.61999999999999</c:v>
                </c:pt>
                <c:pt idx="31337">
                  <c:v>104.62333333333314</c:v>
                </c:pt>
                <c:pt idx="31338">
                  <c:v>104.62666666666667</c:v>
                </c:pt>
                <c:pt idx="31339">
                  <c:v>104.63</c:v>
                </c:pt>
                <c:pt idx="31340">
                  <c:v>104.63333333333323</c:v>
                </c:pt>
                <c:pt idx="31341">
                  <c:v>104.63666666666667</c:v>
                </c:pt>
                <c:pt idx="31342">
                  <c:v>104.64</c:v>
                </c:pt>
                <c:pt idx="31343">
                  <c:v>104.64333333333325</c:v>
                </c:pt>
                <c:pt idx="31344">
                  <c:v>104.64666666666666</c:v>
                </c:pt>
                <c:pt idx="31345">
                  <c:v>104.64999999999999</c:v>
                </c:pt>
                <c:pt idx="31346">
                  <c:v>104.65333333333315</c:v>
                </c:pt>
                <c:pt idx="31347">
                  <c:v>104.65666666666667</c:v>
                </c:pt>
                <c:pt idx="31348">
                  <c:v>104.66</c:v>
                </c:pt>
                <c:pt idx="31349">
                  <c:v>104.66333333333321</c:v>
                </c:pt>
                <c:pt idx="31350">
                  <c:v>104.66666666666667</c:v>
                </c:pt>
                <c:pt idx="31351">
                  <c:v>104.66999999999999</c:v>
                </c:pt>
                <c:pt idx="31352">
                  <c:v>104.67333333333313</c:v>
                </c:pt>
                <c:pt idx="31353">
                  <c:v>104.67666666666665</c:v>
                </c:pt>
                <c:pt idx="31354">
                  <c:v>104.67999999999998</c:v>
                </c:pt>
                <c:pt idx="31355">
                  <c:v>104.68333333333318</c:v>
                </c:pt>
                <c:pt idx="31356">
                  <c:v>104.68666666666667</c:v>
                </c:pt>
                <c:pt idx="31357">
                  <c:v>104.69</c:v>
                </c:pt>
                <c:pt idx="31358">
                  <c:v>104.69333333333321</c:v>
                </c:pt>
                <c:pt idx="31359">
                  <c:v>104.69666666666667</c:v>
                </c:pt>
                <c:pt idx="31360">
                  <c:v>104.7</c:v>
                </c:pt>
                <c:pt idx="31361">
                  <c:v>104.70333333333328</c:v>
                </c:pt>
                <c:pt idx="31362">
                  <c:v>104.70666666666666</c:v>
                </c:pt>
                <c:pt idx="31363">
                  <c:v>104.71000000000002</c:v>
                </c:pt>
                <c:pt idx="31364">
                  <c:v>104.71333333333334</c:v>
                </c:pt>
                <c:pt idx="31365">
                  <c:v>104.71666666666678</c:v>
                </c:pt>
                <c:pt idx="31366">
                  <c:v>104.72</c:v>
                </c:pt>
                <c:pt idx="31367">
                  <c:v>104.72333333333322</c:v>
                </c:pt>
                <c:pt idx="31368">
                  <c:v>104.72666666666667</c:v>
                </c:pt>
                <c:pt idx="31369">
                  <c:v>104.73</c:v>
                </c:pt>
                <c:pt idx="31370">
                  <c:v>104.73333333333331</c:v>
                </c:pt>
                <c:pt idx="31371">
                  <c:v>104.73666666666666</c:v>
                </c:pt>
                <c:pt idx="31372">
                  <c:v>104.74000000000002</c:v>
                </c:pt>
                <c:pt idx="31373">
                  <c:v>104.74333333333334</c:v>
                </c:pt>
                <c:pt idx="31374">
                  <c:v>104.74666666666678</c:v>
                </c:pt>
                <c:pt idx="31375">
                  <c:v>104.75</c:v>
                </c:pt>
                <c:pt idx="31376">
                  <c:v>104.75333333333325</c:v>
                </c:pt>
                <c:pt idx="31377">
                  <c:v>104.75666666666666</c:v>
                </c:pt>
                <c:pt idx="31378">
                  <c:v>104.76</c:v>
                </c:pt>
                <c:pt idx="31379">
                  <c:v>104.76333333333334</c:v>
                </c:pt>
                <c:pt idx="31380">
                  <c:v>104.76666666666669</c:v>
                </c:pt>
                <c:pt idx="31381">
                  <c:v>104.77</c:v>
                </c:pt>
                <c:pt idx="31382">
                  <c:v>104.77333333333321</c:v>
                </c:pt>
                <c:pt idx="31383">
                  <c:v>104.77666666666667</c:v>
                </c:pt>
                <c:pt idx="31384">
                  <c:v>104.78</c:v>
                </c:pt>
                <c:pt idx="31385">
                  <c:v>104.78333333333325</c:v>
                </c:pt>
                <c:pt idx="31386">
                  <c:v>104.78666666666666</c:v>
                </c:pt>
                <c:pt idx="31387">
                  <c:v>104.79</c:v>
                </c:pt>
                <c:pt idx="31388">
                  <c:v>104.79333333333334</c:v>
                </c:pt>
                <c:pt idx="31389">
                  <c:v>104.79666666666672</c:v>
                </c:pt>
                <c:pt idx="31390">
                  <c:v>104.8</c:v>
                </c:pt>
                <c:pt idx="31391">
                  <c:v>104.80333333333321</c:v>
                </c:pt>
                <c:pt idx="31392">
                  <c:v>104.80666666666667</c:v>
                </c:pt>
                <c:pt idx="31393">
                  <c:v>104.81</c:v>
                </c:pt>
                <c:pt idx="31394">
                  <c:v>104.81333333333328</c:v>
                </c:pt>
                <c:pt idx="31395">
                  <c:v>104.81666666666666</c:v>
                </c:pt>
                <c:pt idx="31396">
                  <c:v>104.82</c:v>
                </c:pt>
                <c:pt idx="31397">
                  <c:v>104.8233333333332</c:v>
                </c:pt>
                <c:pt idx="31398">
                  <c:v>104.82666666666667</c:v>
                </c:pt>
                <c:pt idx="31399">
                  <c:v>104.83</c:v>
                </c:pt>
                <c:pt idx="31400">
                  <c:v>104.83333333333321</c:v>
                </c:pt>
                <c:pt idx="31401">
                  <c:v>104.83666666666667</c:v>
                </c:pt>
                <c:pt idx="31402">
                  <c:v>104.84</c:v>
                </c:pt>
                <c:pt idx="31403">
                  <c:v>104.84333333333331</c:v>
                </c:pt>
                <c:pt idx="31404">
                  <c:v>104.84666666666666</c:v>
                </c:pt>
                <c:pt idx="31405">
                  <c:v>104.85</c:v>
                </c:pt>
                <c:pt idx="31406">
                  <c:v>104.85333333333321</c:v>
                </c:pt>
                <c:pt idx="31407">
                  <c:v>104.85666666666667</c:v>
                </c:pt>
                <c:pt idx="31408">
                  <c:v>104.86</c:v>
                </c:pt>
                <c:pt idx="31409">
                  <c:v>104.86333333333322</c:v>
                </c:pt>
                <c:pt idx="31410">
                  <c:v>104.86666666666666</c:v>
                </c:pt>
                <c:pt idx="31411">
                  <c:v>104.86999999999999</c:v>
                </c:pt>
                <c:pt idx="31412">
                  <c:v>104.87333333333314</c:v>
                </c:pt>
                <c:pt idx="31413">
                  <c:v>104.87666666666667</c:v>
                </c:pt>
                <c:pt idx="31414">
                  <c:v>104.88</c:v>
                </c:pt>
                <c:pt idx="31415">
                  <c:v>104.88333333333323</c:v>
                </c:pt>
                <c:pt idx="31416">
                  <c:v>104.88666666666667</c:v>
                </c:pt>
                <c:pt idx="31417">
                  <c:v>104.89</c:v>
                </c:pt>
                <c:pt idx="31418">
                  <c:v>104.89333333333325</c:v>
                </c:pt>
                <c:pt idx="31419">
                  <c:v>104.89666666666666</c:v>
                </c:pt>
                <c:pt idx="31420">
                  <c:v>104.9</c:v>
                </c:pt>
                <c:pt idx="31421">
                  <c:v>104.90333333333334</c:v>
                </c:pt>
                <c:pt idx="31422">
                  <c:v>104.90666666666669</c:v>
                </c:pt>
                <c:pt idx="31423">
                  <c:v>104.91000000000011</c:v>
                </c:pt>
                <c:pt idx="31424">
                  <c:v>104.91333333333333</c:v>
                </c:pt>
                <c:pt idx="31425">
                  <c:v>104.91666666666679</c:v>
                </c:pt>
                <c:pt idx="31426">
                  <c:v>104.92</c:v>
                </c:pt>
                <c:pt idx="31427">
                  <c:v>104.92333333333328</c:v>
                </c:pt>
                <c:pt idx="31428">
                  <c:v>104.92666666666666</c:v>
                </c:pt>
                <c:pt idx="31429">
                  <c:v>104.93</c:v>
                </c:pt>
                <c:pt idx="31430">
                  <c:v>104.93333333333334</c:v>
                </c:pt>
                <c:pt idx="31431">
                  <c:v>104.93666666666672</c:v>
                </c:pt>
                <c:pt idx="31432">
                  <c:v>104.94000000000011</c:v>
                </c:pt>
                <c:pt idx="31433">
                  <c:v>104.94333333333333</c:v>
                </c:pt>
                <c:pt idx="31434">
                  <c:v>104.94666666666679</c:v>
                </c:pt>
                <c:pt idx="31435">
                  <c:v>104.95</c:v>
                </c:pt>
                <c:pt idx="31436">
                  <c:v>104.95333333333328</c:v>
                </c:pt>
                <c:pt idx="31437">
                  <c:v>104.95666666666666</c:v>
                </c:pt>
                <c:pt idx="31438">
                  <c:v>104.96000000000002</c:v>
                </c:pt>
                <c:pt idx="31439">
                  <c:v>104.96333333333334</c:v>
                </c:pt>
                <c:pt idx="31440">
                  <c:v>104.96666666666678</c:v>
                </c:pt>
                <c:pt idx="31441">
                  <c:v>104.97</c:v>
                </c:pt>
                <c:pt idx="31442">
                  <c:v>104.97333333333322</c:v>
                </c:pt>
                <c:pt idx="31443">
                  <c:v>104.97666666666667</c:v>
                </c:pt>
                <c:pt idx="31444">
                  <c:v>104.98</c:v>
                </c:pt>
                <c:pt idx="31445">
                  <c:v>104.98333333333331</c:v>
                </c:pt>
                <c:pt idx="31446">
                  <c:v>104.98666666666666</c:v>
                </c:pt>
                <c:pt idx="31447">
                  <c:v>104.99000000000002</c:v>
                </c:pt>
                <c:pt idx="31448">
                  <c:v>104.99333333333334</c:v>
                </c:pt>
                <c:pt idx="31449">
                  <c:v>104.99666666666678</c:v>
                </c:pt>
                <c:pt idx="31450">
                  <c:v>105</c:v>
                </c:pt>
                <c:pt idx="31451">
                  <c:v>105.00333333333325</c:v>
                </c:pt>
                <c:pt idx="31452">
                  <c:v>105.00666666666666</c:v>
                </c:pt>
                <c:pt idx="31453">
                  <c:v>105.01</c:v>
                </c:pt>
                <c:pt idx="31454">
                  <c:v>105.01333333333334</c:v>
                </c:pt>
                <c:pt idx="31455">
                  <c:v>105.01666666666669</c:v>
                </c:pt>
                <c:pt idx="31456">
                  <c:v>105.02</c:v>
                </c:pt>
                <c:pt idx="31457">
                  <c:v>105.02333333333321</c:v>
                </c:pt>
                <c:pt idx="31458">
                  <c:v>105.02666666666667</c:v>
                </c:pt>
                <c:pt idx="31459">
                  <c:v>105.03</c:v>
                </c:pt>
                <c:pt idx="31460">
                  <c:v>105.03333333333325</c:v>
                </c:pt>
                <c:pt idx="31461">
                  <c:v>105.03666666666666</c:v>
                </c:pt>
                <c:pt idx="31462">
                  <c:v>105.04</c:v>
                </c:pt>
                <c:pt idx="31463">
                  <c:v>105.04333333333334</c:v>
                </c:pt>
                <c:pt idx="31464">
                  <c:v>105.04666666666672</c:v>
                </c:pt>
                <c:pt idx="31465">
                  <c:v>105.05</c:v>
                </c:pt>
                <c:pt idx="31466">
                  <c:v>105.05333333333321</c:v>
                </c:pt>
                <c:pt idx="31467">
                  <c:v>105.05666666666667</c:v>
                </c:pt>
                <c:pt idx="31468">
                  <c:v>105.06</c:v>
                </c:pt>
                <c:pt idx="31469">
                  <c:v>105.06333333333328</c:v>
                </c:pt>
                <c:pt idx="31470">
                  <c:v>105.06666666666666</c:v>
                </c:pt>
                <c:pt idx="31471">
                  <c:v>105.07</c:v>
                </c:pt>
                <c:pt idx="31472">
                  <c:v>105.0733333333332</c:v>
                </c:pt>
                <c:pt idx="31473">
                  <c:v>105.07666666666667</c:v>
                </c:pt>
                <c:pt idx="31474">
                  <c:v>105.08</c:v>
                </c:pt>
                <c:pt idx="31475">
                  <c:v>105.08333333333321</c:v>
                </c:pt>
                <c:pt idx="31476">
                  <c:v>105.08666666666667</c:v>
                </c:pt>
                <c:pt idx="31477">
                  <c:v>105.09</c:v>
                </c:pt>
                <c:pt idx="31478">
                  <c:v>105.09333333333331</c:v>
                </c:pt>
                <c:pt idx="31479">
                  <c:v>105.09666666666666</c:v>
                </c:pt>
                <c:pt idx="31480">
                  <c:v>105.1</c:v>
                </c:pt>
                <c:pt idx="31481">
                  <c:v>105.10333333333321</c:v>
                </c:pt>
                <c:pt idx="31482">
                  <c:v>105.10666666666667</c:v>
                </c:pt>
                <c:pt idx="31483">
                  <c:v>105.11</c:v>
                </c:pt>
                <c:pt idx="31484">
                  <c:v>105.11333333333322</c:v>
                </c:pt>
                <c:pt idx="31485">
                  <c:v>105.11666666666666</c:v>
                </c:pt>
                <c:pt idx="31486">
                  <c:v>105.11999999999999</c:v>
                </c:pt>
                <c:pt idx="31487">
                  <c:v>105.12333333333314</c:v>
                </c:pt>
                <c:pt idx="31488">
                  <c:v>105.12666666666667</c:v>
                </c:pt>
                <c:pt idx="31489">
                  <c:v>105.13</c:v>
                </c:pt>
                <c:pt idx="31490">
                  <c:v>105.13333333333323</c:v>
                </c:pt>
                <c:pt idx="31491">
                  <c:v>105.13666666666667</c:v>
                </c:pt>
                <c:pt idx="31492">
                  <c:v>105.14</c:v>
                </c:pt>
                <c:pt idx="31493">
                  <c:v>105.14333333333325</c:v>
                </c:pt>
                <c:pt idx="31494">
                  <c:v>105.14666666666666</c:v>
                </c:pt>
                <c:pt idx="31495">
                  <c:v>105.14999999999999</c:v>
                </c:pt>
                <c:pt idx="31496">
                  <c:v>105.15333333333315</c:v>
                </c:pt>
                <c:pt idx="31497">
                  <c:v>105.15666666666667</c:v>
                </c:pt>
                <c:pt idx="31498">
                  <c:v>105.16</c:v>
                </c:pt>
                <c:pt idx="31499">
                  <c:v>105.16333333333321</c:v>
                </c:pt>
                <c:pt idx="31500">
                  <c:v>105.16666666666667</c:v>
                </c:pt>
                <c:pt idx="31501">
                  <c:v>105.16999999999999</c:v>
                </c:pt>
                <c:pt idx="31502">
                  <c:v>105.17333333333313</c:v>
                </c:pt>
                <c:pt idx="31503">
                  <c:v>105.17666666666665</c:v>
                </c:pt>
                <c:pt idx="31504">
                  <c:v>105.17999999999998</c:v>
                </c:pt>
                <c:pt idx="31505">
                  <c:v>105.18333333333318</c:v>
                </c:pt>
                <c:pt idx="31506">
                  <c:v>105.18666666666667</c:v>
                </c:pt>
                <c:pt idx="31507">
                  <c:v>105.19</c:v>
                </c:pt>
                <c:pt idx="31508">
                  <c:v>105.19333333333321</c:v>
                </c:pt>
                <c:pt idx="31509">
                  <c:v>105.19666666666667</c:v>
                </c:pt>
                <c:pt idx="31510">
                  <c:v>105.2</c:v>
                </c:pt>
                <c:pt idx="31511">
                  <c:v>105.20333333333328</c:v>
                </c:pt>
                <c:pt idx="31512">
                  <c:v>105.20666666666666</c:v>
                </c:pt>
                <c:pt idx="31513">
                  <c:v>105.21000000000002</c:v>
                </c:pt>
                <c:pt idx="31514">
                  <c:v>105.21333333333334</c:v>
                </c:pt>
                <c:pt idx="31515">
                  <c:v>105.21666666666678</c:v>
                </c:pt>
                <c:pt idx="31516">
                  <c:v>105.22</c:v>
                </c:pt>
                <c:pt idx="31517">
                  <c:v>105.22333333333322</c:v>
                </c:pt>
                <c:pt idx="31518">
                  <c:v>105.22666666666667</c:v>
                </c:pt>
                <c:pt idx="31519">
                  <c:v>105.23</c:v>
                </c:pt>
                <c:pt idx="31520">
                  <c:v>105.23333333333331</c:v>
                </c:pt>
                <c:pt idx="31521">
                  <c:v>105.23666666666666</c:v>
                </c:pt>
                <c:pt idx="31522">
                  <c:v>105.24000000000002</c:v>
                </c:pt>
                <c:pt idx="31523">
                  <c:v>105.24333333333334</c:v>
                </c:pt>
                <c:pt idx="31524">
                  <c:v>105.24666666666678</c:v>
                </c:pt>
                <c:pt idx="31525">
                  <c:v>105.25</c:v>
                </c:pt>
                <c:pt idx="31526">
                  <c:v>105.25333333333325</c:v>
                </c:pt>
                <c:pt idx="31527">
                  <c:v>105.25666666666666</c:v>
                </c:pt>
                <c:pt idx="31528">
                  <c:v>105.26</c:v>
                </c:pt>
                <c:pt idx="31529">
                  <c:v>105.26333333333334</c:v>
                </c:pt>
                <c:pt idx="31530">
                  <c:v>105.26666666666669</c:v>
                </c:pt>
                <c:pt idx="31531">
                  <c:v>105.27</c:v>
                </c:pt>
                <c:pt idx="31532">
                  <c:v>105.27333333333321</c:v>
                </c:pt>
                <c:pt idx="31533">
                  <c:v>105.27666666666667</c:v>
                </c:pt>
                <c:pt idx="31534">
                  <c:v>105.28</c:v>
                </c:pt>
                <c:pt idx="31535">
                  <c:v>105.28333333333325</c:v>
                </c:pt>
                <c:pt idx="31536">
                  <c:v>105.28666666666666</c:v>
                </c:pt>
                <c:pt idx="31537">
                  <c:v>105.29</c:v>
                </c:pt>
                <c:pt idx="31538">
                  <c:v>105.29333333333334</c:v>
                </c:pt>
                <c:pt idx="31539">
                  <c:v>105.29666666666672</c:v>
                </c:pt>
                <c:pt idx="31540">
                  <c:v>105.3</c:v>
                </c:pt>
                <c:pt idx="31541">
                  <c:v>105.30333333333321</c:v>
                </c:pt>
                <c:pt idx="31542">
                  <c:v>105.30666666666667</c:v>
                </c:pt>
                <c:pt idx="31543">
                  <c:v>105.31</c:v>
                </c:pt>
                <c:pt idx="31544">
                  <c:v>105.31333333333328</c:v>
                </c:pt>
                <c:pt idx="31545">
                  <c:v>105.31666666666666</c:v>
                </c:pt>
                <c:pt idx="31546">
                  <c:v>105.32</c:v>
                </c:pt>
                <c:pt idx="31547">
                  <c:v>105.3233333333332</c:v>
                </c:pt>
                <c:pt idx="31548">
                  <c:v>105.32666666666667</c:v>
                </c:pt>
                <c:pt idx="31549">
                  <c:v>105.33</c:v>
                </c:pt>
                <c:pt idx="31550">
                  <c:v>105.33333333333321</c:v>
                </c:pt>
                <c:pt idx="31551">
                  <c:v>105.33666666666667</c:v>
                </c:pt>
                <c:pt idx="31552">
                  <c:v>105.34</c:v>
                </c:pt>
                <c:pt idx="31553">
                  <c:v>105.34333333333331</c:v>
                </c:pt>
                <c:pt idx="31554">
                  <c:v>105.34666666666666</c:v>
                </c:pt>
                <c:pt idx="31555">
                  <c:v>105.35</c:v>
                </c:pt>
                <c:pt idx="31556">
                  <c:v>105.35333333333321</c:v>
                </c:pt>
                <c:pt idx="31557">
                  <c:v>105.35666666666667</c:v>
                </c:pt>
                <c:pt idx="31558">
                  <c:v>105.36</c:v>
                </c:pt>
                <c:pt idx="31559">
                  <c:v>105.36333333333322</c:v>
                </c:pt>
                <c:pt idx="31560">
                  <c:v>105.36666666666666</c:v>
                </c:pt>
                <c:pt idx="31561">
                  <c:v>105.36999999999999</c:v>
                </c:pt>
                <c:pt idx="31562">
                  <c:v>105.37333333333314</c:v>
                </c:pt>
                <c:pt idx="31563">
                  <c:v>105.37666666666667</c:v>
                </c:pt>
                <c:pt idx="31564">
                  <c:v>105.38</c:v>
                </c:pt>
                <c:pt idx="31565">
                  <c:v>105.38333333333323</c:v>
                </c:pt>
                <c:pt idx="31566">
                  <c:v>105.38666666666667</c:v>
                </c:pt>
                <c:pt idx="31567">
                  <c:v>105.39</c:v>
                </c:pt>
                <c:pt idx="31568">
                  <c:v>105.39333333333325</c:v>
                </c:pt>
                <c:pt idx="31569">
                  <c:v>105.39666666666666</c:v>
                </c:pt>
                <c:pt idx="31570">
                  <c:v>105.4</c:v>
                </c:pt>
                <c:pt idx="31571">
                  <c:v>105.40333333333334</c:v>
                </c:pt>
                <c:pt idx="31572">
                  <c:v>105.40666666666669</c:v>
                </c:pt>
                <c:pt idx="31573">
                  <c:v>105.41000000000011</c:v>
                </c:pt>
                <c:pt idx="31574">
                  <c:v>105.41333333333333</c:v>
                </c:pt>
                <c:pt idx="31575">
                  <c:v>105.41666666666679</c:v>
                </c:pt>
                <c:pt idx="31576">
                  <c:v>105.42</c:v>
                </c:pt>
                <c:pt idx="31577">
                  <c:v>105.42333333333328</c:v>
                </c:pt>
                <c:pt idx="31578">
                  <c:v>105.42666666666666</c:v>
                </c:pt>
                <c:pt idx="31579">
                  <c:v>105.43</c:v>
                </c:pt>
                <c:pt idx="31580">
                  <c:v>105.43333333333334</c:v>
                </c:pt>
                <c:pt idx="31581">
                  <c:v>105.43666666666672</c:v>
                </c:pt>
                <c:pt idx="31582">
                  <c:v>105.44000000000011</c:v>
                </c:pt>
                <c:pt idx="31583">
                  <c:v>105.44333333333333</c:v>
                </c:pt>
                <c:pt idx="31584">
                  <c:v>105.44666666666679</c:v>
                </c:pt>
                <c:pt idx="31585">
                  <c:v>105.45</c:v>
                </c:pt>
                <c:pt idx="31586">
                  <c:v>105.45333333333328</c:v>
                </c:pt>
                <c:pt idx="31587">
                  <c:v>105.45666666666666</c:v>
                </c:pt>
                <c:pt idx="31588">
                  <c:v>105.46000000000002</c:v>
                </c:pt>
                <c:pt idx="31589">
                  <c:v>105.46333333333334</c:v>
                </c:pt>
                <c:pt idx="31590">
                  <c:v>105.46666666666678</c:v>
                </c:pt>
                <c:pt idx="31591">
                  <c:v>105.47</c:v>
                </c:pt>
                <c:pt idx="31592">
                  <c:v>105.47333333333322</c:v>
                </c:pt>
                <c:pt idx="31593">
                  <c:v>105.47666666666667</c:v>
                </c:pt>
                <c:pt idx="31594">
                  <c:v>105.48</c:v>
                </c:pt>
                <c:pt idx="31595">
                  <c:v>105.48333333333331</c:v>
                </c:pt>
                <c:pt idx="31596">
                  <c:v>105.48666666666666</c:v>
                </c:pt>
                <c:pt idx="31597">
                  <c:v>105.49000000000002</c:v>
                </c:pt>
                <c:pt idx="31598">
                  <c:v>105.49333333333334</c:v>
                </c:pt>
                <c:pt idx="31599">
                  <c:v>105.49666666666678</c:v>
                </c:pt>
                <c:pt idx="31600">
                  <c:v>105.5</c:v>
                </c:pt>
                <c:pt idx="31601">
                  <c:v>105.50333333333325</c:v>
                </c:pt>
                <c:pt idx="31602">
                  <c:v>105.50666666666666</c:v>
                </c:pt>
                <c:pt idx="31603">
                  <c:v>105.51</c:v>
                </c:pt>
                <c:pt idx="31604">
                  <c:v>105.51333333333334</c:v>
                </c:pt>
                <c:pt idx="31605">
                  <c:v>105.51666666666669</c:v>
                </c:pt>
                <c:pt idx="31606">
                  <c:v>105.52</c:v>
                </c:pt>
                <c:pt idx="31607">
                  <c:v>105.52333333333321</c:v>
                </c:pt>
                <c:pt idx="31608">
                  <c:v>105.52666666666667</c:v>
                </c:pt>
                <c:pt idx="31609">
                  <c:v>105.53</c:v>
                </c:pt>
                <c:pt idx="31610">
                  <c:v>105.53333333333325</c:v>
                </c:pt>
                <c:pt idx="31611">
                  <c:v>105.53666666666666</c:v>
                </c:pt>
                <c:pt idx="31612">
                  <c:v>105.54</c:v>
                </c:pt>
                <c:pt idx="31613">
                  <c:v>105.54333333333334</c:v>
                </c:pt>
                <c:pt idx="31614">
                  <c:v>105.54666666666672</c:v>
                </c:pt>
                <c:pt idx="31615">
                  <c:v>105.55</c:v>
                </c:pt>
                <c:pt idx="31616">
                  <c:v>105.55333333333321</c:v>
                </c:pt>
                <c:pt idx="31617">
                  <c:v>105.55666666666667</c:v>
                </c:pt>
                <c:pt idx="31618">
                  <c:v>105.56</c:v>
                </c:pt>
                <c:pt idx="31619">
                  <c:v>105.56333333333328</c:v>
                </c:pt>
                <c:pt idx="31620">
                  <c:v>105.56666666666666</c:v>
                </c:pt>
                <c:pt idx="31621">
                  <c:v>105.57</c:v>
                </c:pt>
                <c:pt idx="31622">
                  <c:v>105.5733333333332</c:v>
                </c:pt>
                <c:pt idx="31623">
                  <c:v>105.57666666666667</c:v>
                </c:pt>
                <c:pt idx="31624">
                  <c:v>105.58</c:v>
                </c:pt>
                <c:pt idx="31625">
                  <c:v>105.58333333333321</c:v>
                </c:pt>
                <c:pt idx="31626">
                  <c:v>105.58666666666667</c:v>
                </c:pt>
                <c:pt idx="31627">
                  <c:v>105.59</c:v>
                </c:pt>
                <c:pt idx="31628">
                  <c:v>105.59333333333331</c:v>
                </c:pt>
                <c:pt idx="31629">
                  <c:v>105.59666666666666</c:v>
                </c:pt>
                <c:pt idx="31630">
                  <c:v>105.6</c:v>
                </c:pt>
                <c:pt idx="31631">
                  <c:v>105.60333333333321</c:v>
                </c:pt>
                <c:pt idx="31632">
                  <c:v>105.60666666666667</c:v>
                </c:pt>
                <c:pt idx="31633">
                  <c:v>105.61</c:v>
                </c:pt>
                <c:pt idx="31634">
                  <c:v>105.61333333333322</c:v>
                </c:pt>
                <c:pt idx="31635">
                  <c:v>105.61666666666666</c:v>
                </c:pt>
                <c:pt idx="31636">
                  <c:v>105.61999999999999</c:v>
                </c:pt>
                <c:pt idx="31637">
                  <c:v>105.62333333333314</c:v>
                </c:pt>
                <c:pt idx="31638">
                  <c:v>105.62666666666667</c:v>
                </c:pt>
                <c:pt idx="31639">
                  <c:v>105.63</c:v>
                </c:pt>
                <c:pt idx="31640">
                  <c:v>105.63333333333323</c:v>
                </c:pt>
                <c:pt idx="31641">
                  <c:v>105.63666666666667</c:v>
                </c:pt>
                <c:pt idx="31642">
                  <c:v>105.64</c:v>
                </c:pt>
                <c:pt idx="31643">
                  <c:v>105.64333333333325</c:v>
                </c:pt>
                <c:pt idx="31644">
                  <c:v>105.64666666666666</c:v>
                </c:pt>
                <c:pt idx="31645">
                  <c:v>105.64999999999999</c:v>
                </c:pt>
                <c:pt idx="31646">
                  <c:v>105.65333333333315</c:v>
                </c:pt>
                <c:pt idx="31647">
                  <c:v>105.65666666666667</c:v>
                </c:pt>
                <c:pt idx="31648">
                  <c:v>105.66</c:v>
                </c:pt>
                <c:pt idx="31649">
                  <c:v>105.66333333333321</c:v>
                </c:pt>
                <c:pt idx="31650">
                  <c:v>105.66666666666667</c:v>
                </c:pt>
                <c:pt idx="31651">
                  <c:v>105.66999999999999</c:v>
                </c:pt>
                <c:pt idx="31652">
                  <c:v>105.67333333333313</c:v>
                </c:pt>
                <c:pt idx="31653">
                  <c:v>105.67666666666665</c:v>
                </c:pt>
                <c:pt idx="31654">
                  <c:v>105.67999999999998</c:v>
                </c:pt>
                <c:pt idx="31655">
                  <c:v>105.68333333333318</c:v>
                </c:pt>
                <c:pt idx="31656">
                  <c:v>105.68666666666667</c:v>
                </c:pt>
                <c:pt idx="31657">
                  <c:v>105.69</c:v>
                </c:pt>
                <c:pt idx="31658">
                  <c:v>105.69333333333321</c:v>
                </c:pt>
                <c:pt idx="31659">
                  <c:v>105.69666666666667</c:v>
                </c:pt>
                <c:pt idx="31660">
                  <c:v>105.7</c:v>
                </c:pt>
                <c:pt idx="31661">
                  <c:v>105.70333333333328</c:v>
                </c:pt>
                <c:pt idx="31662">
                  <c:v>105.70666666666666</c:v>
                </c:pt>
                <c:pt idx="31663">
                  <c:v>105.71000000000002</c:v>
                </c:pt>
                <c:pt idx="31664">
                  <c:v>105.71333333333334</c:v>
                </c:pt>
                <c:pt idx="31665">
                  <c:v>105.71666666666678</c:v>
                </c:pt>
                <c:pt idx="31666">
                  <c:v>105.72</c:v>
                </c:pt>
                <c:pt idx="31667">
                  <c:v>105.72333333333322</c:v>
                </c:pt>
                <c:pt idx="31668">
                  <c:v>105.72666666666667</c:v>
                </c:pt>
                <c:pt idx="31669">
                  <c:v>105.73</c:v>
                </c:pt>
                <c:pt idx="31670">
                  <c:v>105.73333333333331</c:v>
                </c:pt>
                <c:pt idx="31671">
                  <c:v>105.73666666666666</c:v>
                </c:pt>
                <c:pt idx="31672">
                  <c:v>105.74000000000002</c:v>
                </c:pt>
                <c:pt idx="31673">
                  <c:v>105.74333333333334</c:v>
                </c:pt>
                <c:pt idx="31674">
                  <c:v>105.74666666666678</c:v>
                </c:pt>
                <c:pt idx="31675">
                  <c:v>105.75</c:v>
                </c:pt>
                <c:pt idx="31676">
                  <c:v>105.75333333333325</c:v>
                </c:pt>
                <c:pt idx="31677">
                  <c:v>105.75666666666666</c:v>
                </c:pt>
                <c:pt idx="31678">
                  <c:v>105.76</c:v>
                </c:pt>
                <c:pt idx="31679">
                  <c:v>105.76333333333334</c:v>
                </c:pt>
                <c:pt idx="31680">
                  <c:v>105.76666666666669</c:v>
                </c:pt>
                <c:pt idx="31681">
                  <c:v>105.77</c:v>
                </c:pt>
                <c:pt idx="31682">
                  <c:v>105.77333333333321</c:v>
                </c:pt>
                <c:pt idx="31683">
                  <c:v>105.77666666666667</c:v>
                </c:pt>
                <c:pt idx="31684">
                  <c:v>105.78</c:v>
                </c:pt>
                <c:pt idx="31685">
                  <c:v>105.78333333333325</c:v>
                </c:pt>
                <c:pt idx="31686">
                  <c:v>105.78666666666666</c:v>
                </c:pt>
                <c:pt idx="31687">
                  <c:v>105.79</c:v>
                </c:pt>
                <c:pt idx="31688">
                  <c:v>105.79333333333334</c:v>
                </c:pt>
                <c:pt idx="31689">
                  <c:v>105.79666666666672</c:v>
                </c:pt>
                <c:pt idx="31690">
                  <c:v>105.8</c:v>
                </c:pt>
                <c:pt idx="31691">
                  <c:v>105.80333333333321</c:v>
                </c:pt>
                <c:pt idx="31692">
                  <c:v>105.80666666666667</c:v>
                </c:pt>
                <c:pt idx="31693">
                  <c:v>105.81</c:v>
                </c:pt>
                <c:pt idx="31694">
                  <c:v>105.81333333333328</c:v>
                </c:pt>
                <c:pt idx="31695">
                  <c:v>105.81666666666666</c:v>
                </c:pt>
                <c:pt idx="31696">
                  <c:v>105.82</c:v>
                </c:pt>
                <c:pt idx="31697">
                  <c:v>105.8233333333332</c:v>
                </c:pt>
                <c:pt idx="31698">
                  <c:v>105.82666666666667</c:v>
                </c:pt>
                <c:pt idx="31699">
                  <c:v>105.83</c:v>
                </c:pt>
                <c:pt idx="31700">
                  <c:v>105.83333333333321</c:v>
                </c:pt>
                <c:pt idx="31701">
                  <c:v>105.83666666666667</c:v>
                </c:pt>
                <c:pt idx="31702">
                  <c:v>105.84</c:v>
                </c:pt>
                <c:pt idx="31703">
                  <c:v>105.84333333333331</c:v>
                </c:pt>
                <c:pt idx="31704">
                  <c:v>105.84666666666666</c:v>
                </c:pt>
                <c:pt idx="31705">
                  <c:v>105.85</c:v>
                </c:pt>
                <c:pt idx="31706">
                  <c:v>105.85333333333321</c:v>
                </c:pt>
                <c:pt idx="31707">
                  <c:v>105.85666666666667</c:v>
                </c:pt>
                <c:pt idx="31708">
                  <c:v>105.86</c:v>
                </c:pt>
                <c:pt idx="31709">
                  <c:v>105.86333333333322</c:v>
                </c:pt>
                <c:pt idx="31710">
                  <c:v>105.86666666666666</c:v>
                </c:pt>
                <c:pt idx="31711">
                  <c:v>105.86999999999999</c:v>
                </c:pt>
                <c:pt idx="31712">
                  <c:v>105.87333333333314</c:v>
                </c:pt>
                <c:pt idx="31713">
                  <c:v>105.87666666666667</c:v>
                </c:pt>
                <c:pt idx="31714">
                  <c:v>105.88</c:v>
                </c:pt>
                <c:pt idx="31715">
                  <c:v>105.88333333333323</c:v>
                </c:pt>
                <c:pt idx="31716">
                  <c:v>105.88666666666667</c:v>
                </c:pt>
                <c:pt idx="31717">
                  <c:v>105.89</c:v>
                </c:pt>
                <c:pt idx="31718">
                  <c:v>105.89333333333325</c:v>
                </c:pt>
                <c:pt idx="31719">
                  <c:v>105.89666666666666</c:v>
                </c:pt>
                <c:pt idx="31720">
                  <c:v>105.9</c:v>
                </c:pt>
                <c:pt idx="31721">
                  <c:v>105.90333333333334</c:v>
                </c:pt>
                <c:pt idx="31722">
                  <c:v>105.90666666666669</c:v>
                </c:pt>
                <c:pt idx="31723">
                  <c:v>105.91000000000011</c:v>
                </c:pt>
                <c:pt idx="31724">
                  <c:v>105.91333333333333</c:v>
                </c:pt>
                <c:pt idx="31725">
                  <c:v>105.91666666666679</c:v>
                </c:pt>
                <c:pt idx="31726">
                  <c:v>105.92</c:v>
                </c:pt>
                <c:pt idx="31727">
                  <c:v>105.92333333333328</c:v>
                </c:pt>
                <c:pt idx="31728">
                  <c:v>105.92666666666666</c:v>
                </c:pt>
                <c:pt idx="31729">
                  <c:v>105.93</c:v>
                </c:pt>
                <c:pt idx="31730">
                  <c:v>105.93333333333334</c:v>
                </c:pt>
                <c:pt idx="31731">
                  <c:v>105.93666666666672</c:v>
                </c:pt>
                <c:pt idx="31732">
                  <c:v>105.94000000000011</c:v>
                </c:pt>
                <c:pt idx="31733">
                  <c:v>105.94333333333333</c:v>
                </c:pt>
                <c:pt idx="31734">
                  <c:v>105.94666666666679</c:v>
                </c:pt>
                <c:pt idx="31735">
                  <c:v>105.95</c:v>
                </c:pt>
                <c:pt idx="31736">
                  <c:v>105.95333333333328</c:v>
                </c:pt>
                <c:pt idx="31737">
                  <c:v>105.95666666666666</c:v>
                </c:pt>
                <c:pt idx="31738">
                  <c:v>105.96000000000002</c:v>
                </c:pt>
                <c:pt idx="31739">
                  <c:v>105.96333333333334</c:v>
                </c:pt>
                <c:pt idx="31740">
                  <c:v>105.96666666666678</c:v>
                </c:pt>
                <c:pt idx="31741">
                  <c:v>105.97</c:v>
                </c:pt>
                <c:pt idx="31742">
                  <c:v>105.97333333333322</c:v>
                </c:pt>
                <c:pt idx="31743">
                  <c:v>105.97666666666667</c:v>
                </c:pt>
                <c:pt idx="31744">
                  <c:v>105.98</c:v>
                </c:pt>
                <c:pt idx="31745">
                  <c:v>105.98333333333331</c:v>
                </c:pt>
                <c:pt idx="31746">
                  <c:v>105.98666666666666</c:v>
                </c:pt>
                <c:pt idx="31747">
                  <c:v>105.99000000000002</c:v>
                </c:pt>
                <c:pt idx="31748">
                  <c:v>105.99333333333334</c:v>
                </c:pt>
                <c:pt idx="31749">
                  <c:v>105.99666666666678</c:v>
                </c:pt>
                <c:pt idx="31750">
                  <c:v>106</c:v>
                </c:pt>
                <c:pt idx="31751">
                  <c:v>106.00333333333325</c:v>
                </c:pt>
                <c:pt idx="31752">
                  <c:v>106.00666666666666</c:v>
                </c:pt>
                <c:pt idx="31753">
                  <c:v>106.01</c:v>
                </c:pt>
                <c:pt idx="31754">
                  <c:v>106.01333333333334</c:v>
                </c:pt>
                <c:pt idx="31755">
                  <c:v>106.01666666666669</c:v>
                </c:pt>
                <c:pt idx="31756">
                  <c:v>106.02</c:v>
                </c:pt>
                <c:pt idx="31757">
                  <c:v>106.02333333333321</c:v>
                </c:pt>
                <c:pt idx="31758">
                  <c:v>106.02666666666667</c:v>
                </c:pt>
                <c:pt idx="31759">
                  <c:v>106.03</c:v>
                </c:pt>
                <c:pt idx="31760">
                  <c:v>106.03333333333325</c:v>
                </c:pt>
                <c:pt idx="31761">
                  <c:v>106.03666666666666</c:v>
                </c:pt>
                <c:pt idx="31762">
                  <c:v>106.04</c:v>
                </c:pt>
                <c:pt idx="31763">
                  <c:v>106.04333333333334</c:v>
                </c:pt>
                <c:pt idx="31764">
                  <c:v>106.04666666666672</c:v>
                </c:pt>
                <c:pt idx="31765">
                  <c:v>106.05</c:v>
                </c:pt>
                <c:pt idx="31766">
                  <c:v>106.05333333333321</c:v>
                </c:pt>
                <c:pt idx="31767">
                  <c:v>106.05666666666667</c:v>
                </c:pt>
                <c:pt idx="31768">
                  <c:v>106.06</c:v>
                </c:pt>
                <c:pt idx="31769">
                  <c:v>106.06333333333328</c:v>
                </c:pt>
                <c:pt idx="31770">
                  <c:v>106.06666666666666</c:v>
                </c:pt>
                <c:pt idx="31771">
                  <c:v>106.07</c:v>
                </c:pt>
                <c:pt idx="31772">
                  <c:v>106.0733333333332</c:v>
                </c:pt>
                <c:pt idx="31773">
                  <c:v>106.07666666666667</c:v>
                </c:pt>
                <c:pt idx="31774">
                  <c:v>106.08</c:v>
                </c:pt>
                <c:pt idx="31775">
                  <c:v>106.08333333333321</c:v>
                </c:pt>
                <c:pt idx="31776">
                  <c:v>106.08666666666667</c:v>
                </c:pt>
                <c:pt idx="31777">
                  <c:v>106.09</c:v>
                </c:pt>
                <c:pt idx="31778">
                  <c:v>106.09333333333331</c:v>
                </c:pt>
                <c:pt idx="31779">
                  <c:v>106.09666666666666</c:v>
                </c:pt>
                <c:pt idx="31780">
                  <c:v>106.1</c:v>
                </c:pt>
                <c:pt idx="31781">
                  <c:v>106.10333333333321</c:v>
                </c:pt>
                <c:pt idx="31782">
                  <c:v>106.10666666666667</c:v>
                </c:pt>
                <c:pt idx="31783">
                  <c:v>106.11</c:v>
                </c:pt>
                <c:pt idx="31784">
                  <c:v>106.11333333333322</c:v>
                </c:pt>
                <c:pt idx="31785">
                  <c:v>106.11666666666666</c:v>
                </c:pt>
                <c:pt idx="31786">
                  <c:v>106.11999999999999</c:v>
                </c:pt>
                <c:pt idx="31787">
                  <c:v>106.12333333333314</c:v>
                </c:pt>
                <c:pt idx="31788">
                  <c:v>106.12666666666667</c:v>
                </c:pt>
                <c:pt idx="31789">
                  <c:v>106.13</c:v>
                </c:pt>
                <c:pt idx="31790">
                  <c:v>106.13333333333323</c:v>
                </c:pt>
                <c:pt idx="31791">
                  <c:v>106.13666666666667</c:v>
                </c:pt>
                <c:pt idx="31792">
                  <c:v>106.14</c:v>
                </c:pt>
                <c:pt idx="31793">
                  <c:v>106.14333333333325</c:v>
                </c:pt>
                <c:pt idx="31794">
                  <c:v>106.14666666666666</c:v>
                </c:pt>
                <c:pt idx="31795">
                  <c:v>106.14999999999999</c:v>
                </c:pt>
                <c:pt idx="31796">
                  <c:v>106.15333333333315</c:v>
                </c:pt>
                <c:pt idx="31797">
                  <c:v>106.15666666666667</c:v>
                </c:pt>
                <c:pt idx="31798">
                  <c:v>106.16</c:v>
                </c:pt>
                <c:pt idx="31799">
                  <c:v>106.16333333333321</c:v>
                </c:pt>
                <c:pt idx="31800">
                  <c:v>106.16666666666667</c:v>
                </c:pt>
                <c:pt idx="31801">
                  <c:v>106.16999999999999</c:v>
                </c:pt>
                <c:pt idx="31802">
                  <c:v>106.17333333333313</c:v>
                </c:pt>
                <c:pt idx="31803">
                  <c:v>106.17666666666665</c:v>
                </c:pt>
                <c:pt idx="31804">
                  <c:v>106.17999999999998</c:v>
                </c:pt>
                <c:pt idx="31805">
                  <c:v>106.18333333333318</c:v>
                </c:pt>
                <c:pt idx="31806">
                  <c:v>106.18666666666667</c:v>
                </c:pt>
                <c:pt idx="31807">
                  <c:v>106.19</c:v>
                </c:pt>
                <c:pt idx="31808">
                  <c:v>106.19333333333321</c:v>
                </c:pt>
                <c:pt idx="31809">
                  <c:v>106.19666666666667</c:v>
                </c:pt>
                <c:pt idx="31810">
                  <c:v>106.2</c:v>
                </c:pt>
                <c:pt idx="31811">
                  <c:v>106.20333333333328</c:v>
                </c:pt>
                <c:pt idx="31812">
                  <c:v>106.20666666666666</c:v>
                </c:pt>
                <c:pt idx="31813">
                  <c:v>106.21000000000002</c:v>
                </c:pt>
                <c:pt idx="31814">
                  <c:v>106.21333333333334</c:v>
                </c:pt>
                <c:pt idx="31815">
                  <c:v>106.21666666666678</c:v>
                </c:pt>
                <c:pt idx="31816">
                  <c:v>106.22</c:v>
                </c:pt>
                <c:pt idx="31817">
                  <c:v>106.22333333333322</c:v>
                </c:pt>
                <c:pt idx="31818">
                  <c:v>106.22666666666667</c:v>
                </c:pt>
                <c:pt idx="31819">
                  <c:v>106.23</c:v>
                </c:pt>
                <c:pt idx="31820">
                  <c:v>106.23333333333331</c:v>
                </c:pt>
                <c:pt idx="31821">
                  <c:v>106.23666666666666</c:v>
                </c:pt>
                <c:pt idx="31822">
                  <c:v>106.24000000000002</c:v>
                </c:pt>
                <c:pt idx="31823">
                  <c:v>106.24333333333334</c:v>
                </c:pt>
                <c:pt idx="31824">
                  <c:v>106.24666666666678</c:v>
                </c:pt>
                <c:pt idx="31825">
                  <c:v>106.25</c:v>
                </c:pt>
                <c:pt idx="31826">
                  <c:v>106.25333333333325</c:v>
                </c:pt>
                <c:pt idx="31827">
                  <c:v>106.25666666666666</c:v>
                </c:pt>
                <c:pt idx="31828">
                  <c:v>106.26</c:v>
                </c:pt>
                <c:pt idx="31829">
                  <c:v>106.26333333333334</c:v>
                </c:pt>
                <c:pt idx="31830">
                  <c:v>106.26666666666669</c:v>
                </c:pt>
                <c:pt idx="31831">
                  <c:v>106.27</c:v>
                </c:pt>
                <c:pt idx="31832">
                  <c:v>106.27333333333321</c:v>
                </c:pt>
                <c:pt idx="31833">
                  <c:v>106.27666666666667</c:v>
                </c:pt>
                <c:pt idx="31834">
                  <c:v>106.28</c:v>
                </c:pt>
                <c:pt idx="31835">
                  <c:v>106.28333333333325</c:v>
                </c:pt>
                <c:pt idx="31836">
                  <c:v>106.28666666666666</c:v>
                </c:pt>
                <c:pt idx="31837">
                  <c:v>106.29</c:v>
                </c:pt>
                <c:pt idx="31838">
                  <c:v>106.29333333333334</c:v>
                </c:pt>
                <c:pt idx="31839">
                  <c:v>106.29666666666672</c:v>
                </c:pt>
                <c:pt idx="31840">
                  <c:v>106.3</c:v>
                </c:pt>
                <c:pt idx="31841">
                  <c:v>106.30333333333321</c:v>
                </c:pt>
                <c:pt idx="31842">
                  <c:v>106.30666666666667</c:v>
                </c:pt>
                <c:pt idx="31843">
                  <c:v>106.31</c:v>
                </c:pt>
                <c:pt idx="31844">
                  <c:v>106.31333333333328</c:v>
                </c:pt>
                <c:pt idx="31845">
                  <c:v>106.31666666666666</c:v>
                </c:pt>
                <c:pt idx="31846">
                  <c:v>106.32</c:v>
                </c:pt>
                <c:pt idx="31847">
                  <c:v>106.3233333333332</c:v>
                </c:pt>
                <c:pt idx="31848">
                  <c:v>106.32666666666667</c:v>
                </c:pt>
                <c:pt idx="31849">
                  <c:v>106.33</c:v>
                </c:pt>
                <c:pt idx="31850">
                  <c:v>106.33333333333321</c:v>
                </c:pt>
                <c:pt idx="31851">
                  <c:v>106.33666666666667</c:v>
                </c:pt>
                <c:pt idx="31852">
                  <c:v>106.34</c:v>
                </c:pt>
                <c:pt idx="31853">
                  <c:v>106.34333333333331</c:v>
                </c:pt>
                <c:pt idx="31854">
                  <c:v>106.34666666666666</c:v>
                </c:pt>
                <c:pt idx="31855">
                  <c:v>106.35</c:v>
                </c:pt>
                <c:pt idx="31856">
                  <c:v>106.35333333333321</c:v>
                </c:pt>
                <c:pt idx="31857">
                  <c:v>106.35666666666667</c:v>
                </c:pt>
                <c:pt idx="31858">
                  <c:v>106.36</c:v>
                </c:pt>
                <c:pt idx="31859">
                  <c:v>106.36333333333322</c:v>
                </c:pt>
                <c:pt idx="31860">
                  <c:v>106.36666666666666</c:v>
                </c:pt>
                <c:pt idx="31861">
                  <c:v>106.36999999999999</c:v>
                </c:pt>
                <c:pt idx="31862">
                  <c:v>106.37333333333314</c:v>
                </c:pt>
                <c:pt idx="31863">
                  <c:v>106.37666666666667</c:v>
                </c:pt>
                <c:pt idx="31864">
                  <c:v>106.38</c:v>
                </c:pt>
                <c:pt idx="31865">
                  <c:v>106.38333333333323</c:v>
                </c:pt>
                <c:pt idx="31866">
                  <c:v>106.38666666666667</c:v>
                </c:pt>
                <c:pt idx="31867">
                  <c:v>106.39</c:v>
                </c:pt>
                <c:pt idx="31868">
                  <c:v>106.39333333333325</c:v>
                </c:pt>
                <c:pt idx="31869">
                  <c:v>106.39666666666666</c:v>
                </c:pt>
                <c:pt idx="31870">
                  <c:v>106.4</c:v>
                </c:pt>
                <c:pt idx="31871">
                  <c:v>106.40333333333334</c:v>
                </c:pt>
                <c:pt idx="31872">
                  <c:v>106.40666666666669</c:v>
                </c:pt>
                <c:pt idx="31873">
                  <c:v>106.41000000000011</c:v>
                </c:pt>
                <c:pt idx="31874">
                  <c:v>106.41333333333333</c:v>
                </c:pt>
                <c:pt idx="31875">
                  <c:v>106.41666666666679</c:v>
                </c:pt>
                <c:pt idx="31876">
                  <c:v>106.42</c:v>
                </c:pt>
                <c:pt idx="31877">
                  <c:v>106.42333333333328</c:v>
                </c:pt>
                <c:pt idx="31878">
                  <c:v>106.42666666666666</c:v>
                </c:pt>
                <c:pt idx="31879">
                  <c:v>106.43</c:v>
                </c:pt>
                <c:pt idx="31880">
                  <c:v>106.43333333333334</c:v>
                </c:pt>
                <c:pt idx="31881">
                  <c:v>106.43666666666672</c:v>
                </c:pt>
                <c:pt idx="31882">
                  <c:v>106.44000000000011</c:v>
                </c:pt>
                <c:pt idx="31883">
                  <c:v>106.44333333333333</c:v>
                </c:pt>
                <c:pt idx="31884">
                  <c:v>106.44666666666679</c:v>
                </c:pt>
                <c:pt idx="31885">
                  <c:v>106.45</c:v>
                </c:pt>
                <c:pt idx="31886">
                  <c:v>106.45333333333328</c:v>
                </c:pt>
                <c:pt idx="31887">
                  <c:v>106.45666666666666</c:v>
                </c:pt>
                <c:pt idx="31888">
                  <c:v>106.46000000000002</c:v>
                </c:pt>
                <c:pt idx="31889">
                  <c:v>106.46333333333334</c:v>
                </c:pt>
                <c:pt idx="31890">
                  <c:v>106.46666666666678</c:v>
                </c:pt>
                <c:pt idx="31891">
                  <c:v>106.47</c:v>
                </c:pt>
                <c:pt idx="31892">
                  <c:v>106.47333333333322</c:v>
                </c:pt>
                <c:pt idx="31893">
                  <c:v>106.47666666666667</c:v>
                </c:pt>
                <c:pt idx="31894">
                  <c:v>106.48</c:v>
                </c:pt>
                <c:pt idx="31895">
                  <c:v>106.48333333333331</c:v>
                </c:pt>
                <c:pt idx="31896">
                  <c:v>106.48666666666666</c:v>
                </c:pt>
                <c:pt idx="31897">
                  <c:v>106.49000000000002</c:v>
                </c:pt>
                <c:pt idx="31898">
                  <c:v>106.49333333333334</c:v>
                </c:pt>
                <c:pt idx="31899">
                  <c:v>106.49666666666678</c:v>
                </c:pt>
                <c:pt idx="31900">
                  <c:v>106.5</c:v>
                </c:pt>
                <c:pt idx="31901">
                  <c:v>106.50333333333325</c:v>
                </c:pt>
                <c:pt idx="31902">
                  <c:v>106.50666666666666</c:v>
                </c:pt>
                <c:pt idx="31903">
                  <c:v>106.51</c:v>
                </c:pt>
                <c:pt idx="31904">
                  <c:v>106.51333333333334</c:v>
                </c:pt>
                <c:pt idx="31905">
                  <c:v>106.51666666666669</c:v>
                </c:pt>
                <c:pt idx="31906">
                  <c:v>106.52</c:v>
                </c:pt>
                <c:pt idx="31907">
                  <c:v>106.52333333333321</c:v>
                </c:pt>
                <c:pt idx="31908">
                  <c:v>106.52666666666667</c:v>
                </c:pt>
                <c:pt idx="31909">
                  <c:v>106.53</c:v>
                </c:pt>
                <c:pt idx="31910">
                  <c:v>106.53333333333325</c:v>
                </c:pt>
                <c:pt idx="31911">
                  <c:v>106.53666666666666</c:v>
                </c:pt>
                <c:pt idx="31912">
                  <c:v>106.54</c:v>
                </c:pt>
                <c:pt idx="31913">
                  <c:v>106.54333333333334</c:v>
                </c:pt>
                <c:pt idx="31914">
                  <c:v>106.54666666666672</c:v>
                </c:pt>
                <c:pt idx="31915">
                  <c:v>106.55</c:v>
                </c:pt>
                <c:pt idx="31916">
                  <c:v>106.55333333333321</c:v>
                </c:pt>
                <c:pt idx="31917">
                  <c:v>106.55666666666667</c:v>
                </c:pt>
                <c:pt idx="31918">
                  <c:v>106.56</c:v>
                </c:pt>
                <c:pt idx="31919">
                  <c:v>106.56333333333328</c:v>
                </c:pt>
                <c:pt idx="31920">
                  <c:v>106.56666666666666</c:v>
                </c:pt>
                <c:pt idx="31921">
                  <c:v>106.57</c:v>
                </c:pt>
                <c:pt idx="31922">
                  <c:v>106.5733333333332</c:v>
                </c:pt>
                <c:pt idx="31923">
                  <c:v>106.57666666666667</c:v>
                </c:pt>
                <c:pt idx="31924">
                  <c:v>106.58</c:v>
                </c:pt>
                <c:pt idx="31925">
                  <c:v>106.58333333333321</c:v>
                </c:pt>
                <c:pt idx="31926">
                  <c:v>106.58666666666667</c:v>
                </c:pt>
                <c:pt idx="31927">
                  <c:v>106.59</c:v>
                </c:pt>
                <c:pt idx="31928">
                  <c:v>106.59333333333331</c:v>
                </c:pt>
                <c:pt idx="31929">
                  <c:v>106.59666666666666</c:v>
                </c:pt>
                <c:pt idx="31930">
                  <c:v>106.6</c:v>
                </c:pt>
                <c:pt idx="31931">
                  <c:v>106.60333333333321</c:v>
                </c:pt>
                <c:pt idx="31932">
                  <c:v>106.60666666666667</c:v>
                </c:pt>
                <c:pt idx="31933">
                  <c:v>106.61</c:v>
                </c:pt>
                <c:pt idx="31934">
                  <c:v>106.61333333333322</c:v>
                </c:pt>
                <c:pt idx="31935">
                  <c:v>106.61666666666666</c:v>
                </c:pt>
                <c:pt idx="31936">
                  <c:v>106.61999999999999</c:v>
                </c:pt>
                <c:pt idx="31937">
                  <c:v>106.62333333333314</c:v>
                </c:pt>
                <c:pt idx="31938">
                  <c:v>106.62666666666667</c:v>
                </c:pt>
                <c:pt idx="31939">
                  <c:v>106.63</c:v>
                </c:pt>
                <c:pt idx="31940">
                  <c:v>106.63333333333323</c:v>
                </c:pt>
                <c:pt idx="31941">
                  <c:v>106.63666666666667</c:v>
                </c:pt>
                <c:pt idx="31942">
                  <c:v>106.64</c:v>
                </c:pt>
                <c:pt idx="31943">
                  <c:v>106.64333333333325</c:v>
                </c:pt>
                <c:pt idx="31944">
                  <c:v>106.64666666666666</c:v>
                </c:pt>
                <c:pt idx="31945">
                  <c:v>106.64999999999999</c:v>
                </c:pt>
                <c:pt idx="31946">
                  <c:v>106.65333333333315</c:v>
                </c:pt>
                <c:pt idx="31947">
                  <c:v>106.65666666666667</c:v>
                </c:pt>
                <c:pt idx="31948">
                  <c:v>106.66</c:v>
                </c:pt>
                <c:pt idx="31949">
                  <c:v>106.66333333333321</c:v>
                </c:pt>
                <c:pt idx="31950">
                  <c:v>106.66666666666667</c:v>
                </c:pt>
                <c:pt idx="31951">
                  <c:v>106.66999999999999</c:v>
                </c:pt>
                <c:pt idx="31952">
                  <c:v>106.67333333333313</c:v>
                </c:pt>
                <c:pt idx="31953">
                  <c:v>106.67666666666665</c:v>
                </c:pt>
                <c:pt idx="31954">
                  <c:v>106.67999999999998</c:v>
                </c:pt>
                <c:pt idx="31955">
                  <c:v>106.68333333333318</c:v>
                </c:pt>
                <c:pt idx="31956">
                  <c:v>106.68666666666667</c:v>
                </c:pt>
                <c:pt idx="31957">
                  <c:v>106.69</c:v>
                </c:pt>
                <c:pt idx="31958">
                  <c:v>106.69333333333321</c:v>
                </c:pt>
                <c:pt idx="31959">
                  <c:v>106.69666666666667</c:v>
                </c:pt>
                <c:pt idx="31960">
                  <c:v>106.7</c:v>
                </c:pt>
                <c:pt idx="31961">
                  <c:v>106.70333333333328</c:v>
                </c:pt>
                <c:pt idx="31962">
                  <c:v>106.70666666666666</c:v>
                </c:pt>
                <c:pt idx="31963">
                  <c:v>106.71000000000002</c:v>
                </c:pt>
                <c:pt idx="31964">
                  <c:v>106.71333333333334</c:v>
                </c:pt>
                <c:pt idx="31965">
                  <c:v>106.71666666666678</c:v>
                </c:pt>
                <c:pt idx="31966">
                  <c:v>106.72</c:v>
                </c:pt>
                <c:pt idx="31967">
                  <c:v>106.72333333333322</c:v>
                </c:pt>
                <c:pt idx="31968">
                  <c:v>106.72666666666667</c:v>
                </c:pt>
                <c:pt idx="31969">
                  <c:v>106.73</c:v>
                </c:pt>
                <c:pt idx="31970">
                  <c:v>106.73333333333331</c:v>
                </c:pt>
                <c:pt idx="31971">
                  <c:v>106.73666666666666</c:v>
                </c:pt>
                <c:pt idx="31972">
                  <c:v>106.74000000000002</c:v>
                </c:pt>
                <c:pt idx="31973">
                  <c:v>106.74333333333334</c:v>
                </c:pt>
                <c:pt idx="31974">
                  <c:v>106.74666666666678</c:v>
                </c:pt>
                <c:pt idx="31975">
                  <c:v>106.75</c:v>
                </c:pt>
                <c:pt idx="31976">
                  <c:v>106.75333333333325</c:v>
                </c:pt>
                <c:pt idx="31977">
                  <c:v>106.75666666666666</c:v>
                </c:pt>
                <c:pt idx="31978">
                  <c:v>106.76</c:v>
                </c:pt>
                <c:pt idx="31979">
                  <c:v>106.76333333333334</c:v>
                </c:pt>
                <c:pt idx="31980">
                  <c:v>106.76666666666669</c:v>
                </c:pt>
                <c:pt idx="31981">
                  <c:v>106.77</c:v>
                </c:pt>
                <c:pt idx="31982">
                  <c:v>106.77333333333321</c:v>
                </c:pt>
                <c:pt idx="31983">
                  <c:v>106.77666666666667</c:v>
                </c:pt>
                <c:pt idx="31984">
                  <c:v>106.78</c:v>
                </c:pt>
                <c:pt idx="31985">
                  <c:v>106.78333333333325</c:v>
                </c:pt>
                <c:pt idx="31986">
                  <c:v>106.78666666666666</c:v>
                </c:pt>
                <c:pt idx="31987">
                  <c:v>106.79</c:v>
                </c:pt>
                <c:pt idx="31988">
                  <c:v>106.79333333333334</c:v>
                </c:pt>
                <c:pt idx="31989">
                  <c:v>106.79666666666672</c:v>
                </c:pt>
                <c:pt idx="31990">
                  <c:v>106.8</c:v>
                </c:pt>
                <c:pt idx="31991">
                  <c:v>106.80333333333321</c:v>
                </c:pt>
                <c:pt idx="31992">
                  <c:v>106.80666666666667</c:v>
                </c:pt>
                <c:pt idx="31993">
                  <c:v>106.81</c:v>
                </c:pt>
                <c:pt idx="31994">
                  <c:v>106.81333333333328</c:v>
                </c:pt>
                <c:pt idx="31995">
                  <c:v>106.81666666666666</c:v>
                </c:pt>
                <c:pt idx="31996">
                  <c:v>106.82</c:v>
                </c:pt>
                <c:pt idx="31997">
                  <c:v>106.8233333333332</c:v>
                </c:pt>
                <c:pt idx="31998">
                  <c:v>106.82666666666667</c:v>
                </c:pt>
                <c:pt idx="31999">
                  <c:v>106.83</c:v>
                </c:pt>
                <c:pt idx="32000">
                  <c:v>106.83333333333321</c:v>
                </c:pt>
                <c:pt idx="32001">
                  <c:v>106.83666666666667</c:v>
                </c:pt>
                <c:pt idx="32002">
                  <c:v>106.84</c:v>
                </c:pt>
                <c:pt idx="32003">
                  <c:v>106.84333333333331</c:v>
                </c:pt>
                <c:pt idx="32004">
                  <c:v>106.84666666666666</c:v>
                </c:pt>
                <c:pt idx="32005">
                  <c:v>106.85</c:v>
                </c:pt>
                <c:pt idx="32006">
                  <c:v>106.85333333333321</c:v>
                </c:pt>
                <c:pt idx="32007">
                  <c:v>106.85666666666667</c:v>
                </c:pt>
                <c:pt idx="32008">
                  <c:v>106.86</c:v>
                </c:pt>
                <c:pt idx="32009">
                  <c:v>106.86333333333322</c:v>
                </c:pt>
                <c:pt idx="32010">
                  <c:v>106.86666666666666</c:v>
                </c:pt>
                <c:pt idx="32011">
                  <c:v>106.86999999999999</c:v>
                </c:pt>
                <c:pt idx="32012">
                  <c:v>106.87333333333314</c:v>
                </c:pt>
                <c:pt idx="32013">
                  <c:v>106.87666666666667</c:v>
                </c:pt>
                <c:pt idx="32014">
                  <c:v>106.88</c:v>
                </c:pt>
                <c:pt idx="32015">
                  <c:v>106.88333333333323</c:v>
                </c:pt>
                <c:pt idx="32016">
                  <c:v>106.88666666666667</c:v>
                </c:pt>
                <c:pt idx="32017">
                  <c:v>106.89</c:v>
                </c:pt>
                <c:pt idx="32018">
                  <c:v>106.89333333333325</c:v>
                </c:pt>
                <c:pt idx="32019">
                  <c:v>106.89666666666666</c:v>
                </c:pt>
                <c:pt idx="32020">
                  <c:v>106.9</c:v>
                </c:pt>
                <c:pt idx="32021">
                  <c:v>106.90333333333334</c:v>
                </c:pt>
                <c:pt idx="32022">
                  <c:v>106.90666666666669</c:v>
                </c:pt>
                <c:pt idx="32023">
                  <c:v>106.91000000000011</c:v>
                </c:pt>
                <c:pt idx="32024">
                  <c:v>106.91333333333333</c:v>
                </c:pt>
                <c:pt idx="32025">
                  <c:v>106.91666666666679</c:v>
                </c:pt>
                <c:pt idx="32026">
                  <c:v>106.92</c:v>
                </c:pt>
                <c:pt idx="32027">
                  <c:v>106.92333333333328</c:v>
                </c:pt>
                <c:pt idx="32028">
                  <c:v>106.92666666666666</c:v>
                </c:pt>
                <c:pt idx="32029">
                  <c:v>106.93</c:v>
                </c:pt>
                <c:pt idx="32030">
                  <c:v>106.93333333333334</c:v>
                </c:pt>
                <c:pt idx="32031">
                  <c:v>106.93666666666672</c:v>
                </c:pt>
                <c:pt idx="32032">
                  <c:v>106.94000000000011</c:v>
                </c:pt>
                <c:pt idx="32033">
                  <c:v>106.94333333333333</c:v>
                </c:pt>
                <c:pt idx="32034">
                  <c:v>106.94666666666679</c:v>
                </c:pt>
                <c:pt idx="32035">
                  <c:v>106.95</c:v>
                </c:pt>
                <c:pt idx="32036">
                  <c:v>106.95333333333328</c:v>
                </c:pt>
                <c:pt idx="32037">
                  <c:v>106.95666666666666</c:v>
                </c:pt>
                <c:pt idx="32038">
                  <c:v>106.96000000000002</c:v>
                </c:pt>
                <c:pt idx="32039">
                  <c:v>106.96333333333334</c:v>
                </c:pt>
                <c:pt idx="32040">
                  <c:v>106.96666666666678</c:v>
                </c:pt>
                <c:pt idx="32041">
                  <c:v>106.97</c:v>
                </c:pt>
                <c:pt idx="32042">
                  <c:v>106.97333333333322</c:v>
                </c:pt>
                <c:pt idx="32043">
                  <c:v>106.97666666666667</c:v>
                </c:pt>
                <c:pt idx="32044">
                  <c:v>106.98</c:v>
                </c:pt>
                <c:pt idx="32045">
                  <c:v>106.98333333333331</c:v>
                </c:pt>
                <c:pt idx="32046">
                  <c:v>106.98666666666666</c:v>
                </c:pt>
                <c:pt idx="32047">
                  <c:v>106.99000000000002</c:v>
                </c:pt>
                <c:pt idx="32048">
                  <c:v>106.99333333333334</c:v>
                </c:pt>
                <c:pt idx="32049">
                  <c:v>106.99666666666678</c:v>
                </c:pt>
                <c:pt idx="32050">
                  <c:v>107</c:v>
                </c:pt>
                <c:pt idx="32051">
                  <c:v>107.00333333333325</c:v>
                </c:pt>
                <c:pt idx="32052">
                  <c:v>107.00666666666666</c:v>
                </c:pt>
                <c:pt idx="32053">
                  <c:v>107.01</c:v>
                </c:pt>
                <c:pt idx="32054">
                  <c:v>107.01333333333334</c:v>
                </c:pt>
                <c:pt idx="32055">
                  <c:v>107.01666666666669</c:v>
                </c:pt>
                <c:pt idx="32056">
                  <c:v>107.02</c:v>
                </c:pt>
                <c:pt idx="32057">
                  <c:v>107.02333333333321</c:v>
                </c:pt>
                <c:pt idx="32058">
                  <c:v>107.02666666666667</c:v>
                </c:pt>
                <c:pt idx="32059">
                  <c:v>107.03</c:v>
                </c:pt>
                <c:pt idx="32060">
                  <c:v>107.03333333333325</c:v>
                </c:pt>
                <c:pt idx="32061">
                  <c:v>107.03666666666666</c:v>
                </c:pt>
                <c:pt idx="32062">
                  <c:v>107.04</c:v>
                </c:pt>
                <c:pt idx="32063">
                  <c:v>107.04333333333334</c:v>
                </c:pt>
                <c:pt idx="32064">
                  <c:v>107.04666666666672</c:v>
                </c:pt>
                <c:pt idx="32065">
                  <c:v>107.05</c:v>
                </c:pt>
                <c:pt idx="32066">
                  <c:v>107.05333333333321</c:v>
                </c:pt>
                <c:pt idx="32067">
                  <c:v>107.05666666666667</c:v>
                </c:pt>
                <c:pt idx="32068">
                  <c:v>107.06</c:v>
                </c:pt>
                <c:pt idx="32069">
                  <c:v>107.06333333333328</c:v>
                </c:pt>
                <c:pt idx="32070">
                  <c:v>107.06666666666666</c:v>
                </c:pt>
                <c:pt idx="32071">
                  <c:v>107.07</c:v>
                </c:pt>
                <c:pt idx="32072">
                  <c:v>107.0733333333332</c:v>
                </c:pt>
                <c:pt idx="32073">
                  <c:v>107.07666666666667</c:v>
                </c:pt>
                <c:pt idx="32074">
                  <c:v>107.08</c:v>
                </c:pt>
                <c:pt idx="32075">
                  <c:v>107.08333333333321</c:v>
                </c:pt>
                <c:pt idx="32076">
                  <c:v>107.08666666666667</c:v>
                </c:pt>
                <c:pt idx="32077">
                  <c:v>107.09</c:v>
                </c:pt>
                <c:pt idx="32078">
                  <c:v>107.09333333333331</c:v>
                </c:pt>
                <c:pt idx="32079">
                  <c:v>107.09666666666666</c:v>
                </c:pt>
                <c:pt idx="32080">
                  <c:v>107.1</c:v>
                </c:pt>
                <c:pt idx="32081">
                  <c:v>107.10333333333321</c:v>
                </c:pt>
                <c:pt idx="32082">
                  <c:v>107.10666666666667</c:v>
                </c:pt>
                <c:pt idx="32083">
                  <c:v>107.11</c:v>
                </c:pt>
                <c:pt idx="32084">
                  <c:v>107.11333333333322</c:v>
                </c:pt>
                <c:pt idx="32085">
                  <c:v>107.11666666666666</c:v>
                </c:pt>
                <c:pt idx="32086">
                  <c:v>107.11999999999999</c:v>
                </c:pt>
                <c:pt idx="32087">
                  <c:v>107.12333333333314</c:v>
                </c:pt>
                <c:pt idx="32088">
                  <c:v>107.12666666666667</c:v>
                </c:pt>
                <c:pt idx="32089">
                  <c:v>107.13</c:v>
                </c:pt>
                <c:pt idx="32090">
                  <c:v>107.13333333333323</c:v>
                </c:pt>
                <c:pt idx="32091">
                  <c:v>107.13666666666667</c:v>
                </c:pt>
                <c:pt idx="32092">
                  <c:v>107.14</c:v>
                </c:pt>
                <c:pt idx="32093">
                  <c:v>107.14333333333325</c:v>
                </c:pt>
                <c:pt idx="32094">
                  <c:v>107.14666666666666</c:v>
                </c:pt>
                <c:pt idx="32095">
                  <c:v>107.14999999999999</c:v>
                </c:pt>
                <c:pt idx="32096">
                  <c:v>107.15333333333315</c:v>
                </c:pt>
                <c:pt idx="32097">
                  <c:v>107.15666666666667</c:v>
                </c:pt>
                <c:pt idx="32098">
                  <c:v>107.16</c:v>
                </c:pt>
                <c:pt idx="32099">
                  <c:v>107.16333333333321</c:v>
                </c:pt>
                <c:pt idx="32100">
                  <c:v>107.16666666666667</c:v>
                </c:pt>
                <c:pt idx="32101">
                  <c:v>107.16999999999999</c:v>
                </c:pt>
                <c:pt idx="32102">
                  <c:v>107.17333333333313</c:v>
                </c:pt>
                <c:pt idx="32103">
                  <c:v>107.17666666666665</c:v>
                </c:pt>
                <c:pt idx="32104">
                  <c:v>107.17999999999998</c:v>
                </c:pt>
                <c:pt idx="32105">
                  <c:v>107.18333333333318</c:v>
                </c:pt>
                <c:pt idx="32106">
                  <c:v>107.18666666666667</c:v>
                </c:pt>
                <c:pt idx="32107">
                  <c:v>107.19</c:v>
                </c:pt>
                <c:pt idx="32108">
                  <c:v>107.19333333333321</c:v>
                </c:pt>
                <c:pt idx="32109">
                  <c:v>107.19666666666667</c:v>
                </c:pt>
                <c:pt idx="32110">
                  <c:v>107.2</c:v>
                </c:pt>
                <c:pt idx="32111">
                  <c:v>107.20333333333328</c:v>
                </c:pt>
                <c:pt idx="32112">
                  <c:v>107.20666666666666</c:v>
                </c:pt>
                <c:pt idx="32113">
                  <c:v>107.21000000000002</c:v>
                </c:pt>
                <c:pt idx="32114">
                  <c:v>107.21333333333334</c:v>
                </c:pt>
                <c:pt idx="32115">
                  <c:v>107.21666666666678</c:v>
                </c:pt>
                <c:pt idx="32116">
                  <c:v>107.22</c:v>
                </c:pt>
                <c:pt idx="32117">
                  <c:v>107.22333333333322</c:v>
                </c:pt>
                <c:pt idx="32118">
                  <c:v>107.22666666666667</c:v>
                </c:pt>
                <c:pt idx="32119">
                  <c:v>107.23</c:v>
                </c:pt>
                <c:pt idx="32120">
                  <c:v>107.23333333333331</c:v>
                </c:pt>
                <c:pt idx="32121">
                  <c:v>107.23666666666666</c:v>
                </c:pt>
                <c:pt idx="32122">
                  <c:v>107.24000000000002</c:v>
                </c:pt>
                <c:pt idx="32123">
                  <c:v>107.24333333333334</c:v>
                </c:pt>
                <c:pt idx="32124">
                  <c:v>107.24666666666678</c:v>
                </c:pt>
                <c:pt idx="32125">
                  <c:v>107.25</c:v>
                </c:pt>
                <c:pt idx="32126">
                  <c:v>107.25333333333325</c:v>
                </c:pt>
                <c:pt idx="32127">
                  <c:v>107.25666666666666</c:v>
                </c:pt>
                <c:pt idx="32128">
                  <c:v>107.26</c:v>
                </c:pt>
                <c:pt idx="32129">
                  <c:v>107.26333333333334</c:v>
                </c:pt>
                <c:pt idx="32130">
                  <c:v>107.26666666666669</c:v>
                </c:pt>
                <c:pt idx="32131">
                  <c:v>107.27</c:v>
                </c:pt>
                <c:pt idx="32132">
                  <c:v>107.27333333333321</c:v>
                </c:pt>
                <c:pt idx="32133">
                  <c:v>107.27666666666667</c:v>
                </c:pt>
                <c:pt idx="32134">
                  <c:v>107.28</c:v>
                </c:pt>
                <c:pt idx="32135">
                  <c:v>107.28333333333325</c:v>
                </c:pt>
                <c:pt idx="32136">
                  <c:v>107.28666666666666</c:v>
                </c:pt>
                <c:pt idx="32137">
                  <c:v>107.29</c:v>
                </c:pt>
                <c:pt idx="32138">
                  <c:v>107.29333333333334</c:v>
                </c:pt>
                <c:pt idx="32139">
                  <c:v>107.29666666666672</c:v>
                </c:pt>
                <c:pt idx="32140">
                  <c:v>107.3</c:v>
                </c:pt>
                <c:pt idx="32141">
                  <c:v>107.30333333333321</c:v>
                </c:pt>
                <c:pt idx="32142">
                  <c:v>107.30666666666667</c:v>
                </c:pt>
                <c:pt idx="32143">
                  <c:v>107.31</c:v>
                </c:pt>
                <c:pt idx="32144">
                  <c:v>107.31333333333328</c:v>
                </c:pt>
                <c:pt idx="32145">
                  <c:v>107.31666666666666</c:v>
                </c:pt>
                <c:pt idx="32146">
                  <c:v>107.32</c:v>
                </c:pt>
                <c:pt idx="32147">
                  <c:v>107.3233333333332</c:v>
                </c:pt>
                <c:pt idx="32148">
                  <c:v>107.32666666666667</c:v>
                </c:pt>
                <c:pt idx="32149">
                  <c:v>107.33</c:v>
                </c:pt>
                <c:pt idx="32150">
                  <c:v>107.33333333333321</c:v>
                </c:pt>
                <c:pt idx="32151">
                  <c:v>107.33666666666667</c:v>
                </c:pt>
                <c:pt idx="32152">
                  <c:v>107.34</c:v>
                </c:pt>
                <c:pt idx="32153">
                  <c:v>107.34333333333331</c:v>
                </c:pt>
                <c:pt idx="32154">
                  <c:v>107.34666666666666</c:v>
                </c:pt>
                <c:pt idx="32155">
                  <c:v>107.35</c:v>
                </c:pt>
                <c:pt idx="32156">
                  <c:v>107.35333333333321</c:v>
                </c:pt>
                <c:pt idx="32157">
                  <c:v>107.35666666666667</c:v>
                </c:pt>
                <c:pt idx="32158">
                  <c:v>107.36</c:v>
                </c:pt>
                <c:pt idx="32159">
                  <c:v>107.36333333333322</c:v>
                </c:pt>
                <c:pt idx="32160">
                  <c:v>107.36666666666666</c:v>
                </c:pt>
                <c:pt idx="32161">
                  <c:v>107.36999999999999</c:v>
                </c:pt>
                <c:pt idx="32162">
                  <c:v>107.37333333333314</c:v>
                </c:pt>
                <c:pt idx="32163">
                  <c:v>107.37666666666667</c:v>
                </c:pt>
                <c:pt idx="32164">
                  <c:v>107.38</c:v>
                </c:pt>
                <c:pt idx="32165">
                  <c:v>107.38333333333323</c:v>
                </c:pt>
                <c:pt idx="32166">
                  <c:v>107.38666666666667</c:v>
                </c:pt>
                <c:pt idx="32167">
                  <c:v>107.39</c:v>
                </c:pt>
                <c:pt idx="32168">
                  <c:v>107.39333333333325</c:v>
                </c:pt>
                <c:pt idx="32169">
                  <c:v>107.39666666666666</c:v>
                </c:pt>
                <c:pt idx="32170">
                  <c:v>107.4</c:v>
                </c:pt>
                <c:pt idx="32171">
                  <c:v>107.40333333333334</c:v>
                </c:pt>
                <c:pt idx="32172">
                  <c:v>107.40666666666669</c:v>
                </c:pt>
                <c:pt idx="32173">
                  <c:v>107.41000000000011</c:v>
                </c:pt>
                <c:pt idx="32174">
                  <c:v>107.41333333333333</c:v>
                </c:pt>
                <c:pt idx="32175">
                  <c:v>107.41666666666679</c:v>
                </c:pt>
                <c:pt idx="32176">
                  <c:v>107.42</c:v>
                </c:pt>
                <c:pt idx="32177">
                  <c:v>107.42333333333328</c:v>
                </c:pt>
                <c:pt idx="32178">
                  <c:v>107.42666666666666</c:v>
                </c:pt>
                <c:pt idx="32179">
                  <c:v>107.43</c:v>
                </c:pt>
                <c:pt idx="32180">
                  <c:v>107.43333333333334</c:v>
                </c:pt>
                <c:pt idx="32181">
                  <c:v>107.43666666666672</c:v>
                </c:pt>
                <c:pt idx="32182">
                  <c:v>107.44000000000011</c:v>
                </c:pt>
                <c:pt idx="32183">
                  <c:v>107.44333333333333</c:v>
                </c:pt>
                <c:pt idx="32184">
                  <c:v>107.44666666666679</c:v>
                </c:pt>
                <c:pt idx="32185">
                  <c:v>107.45</c:v>
                </c:pt>
                <c:pt idx="32186">
                  <c:v>107.45333333333328</c:v>
                </c:pt>
                <c:pt idx="32187">
                  <c:v>107.45666666666666</c:v>
                </c:pt>
                <c:pt idx="32188">
                  <c:v>107.46000000000002</c:v>
                </c:pt>
                <c:pt idx="32189">
                  <c:v>107.46333333333334</c:v>
                </c:pt>
                <c:pt idx="32190">
                  <c:v>107.46666666666678</c:v>
                </c:pt>
                <c:pt idx="32191">
                  <c:v>107.47</c:v>
                </c:pt>
                <c:pt idx="32192">
                  <c:v>107.47333333333322</c:v>
                </c:pt>
                <c:pt idx="32193">
                  <c:v>107.47666666666667</c:v>
                </c:pt>
                <c:pt idx="32194">
                  <c:v>107.48</c:v>
                </c:pt>
                <c:pt idx="32195">
                  <c:v>107.48333333333331</c:v>
                </c:pt>
                <c:pt idx="32196">
                  <c:v>107.48666666666666</c:v>
                </c:pt>
                <c:pt idx="32197">
                  <c:v>107.49000000000002</c:v>
                </c:pt>
                <c:pt idx="32198">
                  <c:v>107.49333333333334</c:v>
                </c:pt>
                <c:pt idx="32199">
                  <c:v>107.49666666666678</c:v>
                </c:pt>
                <c:pt idx="32200">
                  <c:v>107.5</c:v>
                </c:pt>
                <c:pt idx="32201">
                  <c:v>107.50333333333325</c:v>
                </c:pt>
                <c:pt idx="32202">
                  <c:v>107.50666666666666</c:v>
                </c:pt>
                <c:pt idx="32203">
                  <c:v>107.51</c:v>
                </c:pt>
                <c:pt idx="32204">
                  <c:v>107.51333333333334</c:v>
                </c:pt>
                <c:pt idx="32205">
                  <c:v>107.51666666666669</c:v>
                </c:pt>
                <c:pt idx="32206">
                  <c:v>107.52</c:v>
                </c:pt>
                <c:pt idx="32207">
                  <c:v>107.52333333333321</c:v>
                </c:pt>
                <c:pt idx="32208">
                  <c:v>107.52666666666667</c:v>
                </c:pt>
                <c:pt idx="32209">
                  <c:v>107.53</c:v>
                </c:pt>
                <c:pt idx="32210">
                  <c:v>107.53333333333325</c:v>
                </c:pt>
                <c:pt idx="32211">
                  <c:v>107.53666666666666</c:v>
                </c:pt>
                <c:pt idx="32212">
                  <c:v>107.54</c:v>
                </c:pt>
                <c:pt idx="32213">
                  <c:v>107.54333333333334</c:v>
                </c:pt>
                <c:pt idx="32214">
                  <c:v>107.54666666666672</c:v>
                </c:pt>
                <c:pt idx="32215">
                  <c:v>107.55</c:v>
                </c:pt>
                <c:pt idx="32216">
                  <c:v>107.55333333333321</c:v>
                </c:pt>
                <c:pt idx="32217">
                  <c:v>107.55666666666667</c:v>
                </c:pt>
                <c:pt idx="32218">
                  <c:v>107.56</c:v>
                </c:pt>
                <c:pt idx="32219">
                  <c:v>107.56333333333328</c:v>
                </c:pt>
                <c:pt idx="32220">
                  <c:v>107.56666666666666</c:v>
                </c:pt>
                <c:pt idx="32221">
                  <c:v>107.57</c:v>
                </c:pt>
                <c:pt idx="32222">
                  <c:v>107.5733333333332</c:v>
                </c:pt>
                <c:pt idx="32223">
                  <c:v>107.57666666666667</c:v>
                </c:pt>
                <c:pt idx="32224">
                  <c:v>107.58</c:v>
                </c:pt>
                <c:pt idx="32225">
                  <c:v>107.58333333333321</c:v>
                </c:pt>
                <c:pt idx="32226">
                  <c:v>107.58666666666667</c:v>
                </c:pt>
                <c:pt idx="32227">
                  <c:v>107.59</c:v>
                </c:pt>
                <c:pt idx="32228">
                  <c:v>107.59333333333331</c:v>
                </c:pt>
                <c:pt idx="32229">
                  <c:v>107.59666666666666</c:v>
                </c:pt>
                <c:pt idx="32230">
                  <c:v>107.6</c:v>
                </c:pt>
                <c:pt idx="32231">
                  <c:v>107.60333333333321</c:v>
                </c:pt>
                <c:pt idx="32232">
                  <c:v>107.60666666666667</c:v>
                </c:pt>
                <c:pt idx="32233">
                  <c:v>107.61</c:v>
                </c:pt>
                <c:pt idx="32234">
                  <c:v>107.61333333333322</c:v>
                </c:pt>
                <c:pt idx="32235">
                  <c:v>107.61666666666666</c:v>
                </c:pt>
                <c:pt idx="32236">
                  <c:v>107.61999999999999</c:v>
                </c:pt>
                <c:pt idx="32237">
                  <c:v>107.62333333333314</c:v>
                </c:pt>
                <c:pt idx="32238">
                  <c:v>107.62666666666667</c:v>
                </c:pt>
                <c:pt idx="32239">
                  <c:v>107.63</c:v>
                </c:pt>
                <c:pt idx="32240">
                  <c:v>107.63333333333323</c:v>
                </c:pt>
                <c:pt idx="32241">
                  <c:v>107.63666666666667</c:v>
                </c:pt>
                <c:pt idx="32242">
                  <c:v>107.64</c:v>
                </c:pt>
                <c:pt idx="32243">
                  <c:v>107.64333333333325</c:v>
                </c:pt>
                <c:pt idx="32244">
                  <c:v>107.64666666666666</c:v>
                </c:pt>
                <c:pt idx="32245">
                  <c:v>107.64999999999999</c:v>
                </c:pt>
                <c:pt idx="32246">
                  <c:v>107.65333333333315</c:v>
                </c:pt>
                <c:pt idx="32247">
                  <c:v>107.65666666666667</c:v>
                </c:pt>
                <c:pt idx="32248">
                  <c:v>107.66</c:v>
                </c:pt>
                <c:pt idx="32249">
                  <c:v>107.66333333333321</c:v>
                </c:pt>
                <c:pt idx="32250">
                  <c:v>107.66666666666667</c:v>
                </c:pt>
                <c:pt idx="32251">
                  <c:v>107.66999999999999</c:v>
                </c:pt>
                <c:pt idx="32252">
                  <c:v>107.67333333333313</c:v>
                </c:pt>
                <c:pt idx="32253">
                  <c:v>107.67666666666665</c:v>
                </c:pt>
                <c:pt idx="32254">
                  <c:v>107.67999999999998</c:v>
                </c:pt>
                <c:pt idx="32255">
                  <c:v>107.68333333333318</c:v>
                </c:pt>
                <c:pt idx="32256">
                  <c:v>107.68666666666667</c:v>
                </c:pt>
                <c:pt idx="32257">
                  <c:v>107.69</c:v>
                </c:pt>
                <c:pt idx="32258">
                  <c:v>107.69333333333321</c:v>
                </c:pt>
                <c:pt idx="32259">
                  <c:v>107.69666666666667</c:v>
                </c:pt>
                <c:pt idx="32260">
                  <c:v>107.7</c:v>
                </c:pt>
                <c:pt idx="32261">
                  <c:v>107.70333333333328</c:v>
                </c:pt>
                <c:pt idx="32262">
                  <c:v>107.70666666666666</c:v>
                </c:pt>
                <c:pt idx="32263">
                  <c:v>107.71000000000002</c:v>
                </c:pt>
                <c:pt idx="32264">
                  <c:v>107.71333333333334</c:v>
                </c:pt>
                <c:pt idx="32265">
                  <c:v>107.71666666666678</c:v>
                </c:pt>
                <c:pt idx="32266">
                  <c:v>107.72</c:v>
                </c:pt>
                <c:pt idx="32267">
                  <c:v>107.72333333333322</c:v>
                </c:pt>
                <c:pt idx="32268">
                  <c:v>107.72666666666667</c:v>
                </c:pt>
                <c:pt idx="32269">
                  <c:v>107.73</c:v>
                </c:pt>
                <c:pt idx="32270">
                  <c:v>107.73333333333331</c:v>
                </c:pt>
                <c:pt idx="32271">
                  <c:v>107.73666666666666</c:v>
                </c:pt>
                <c:pt idx="32272">
                  <c:v>107.74000000000002</c:v>
                </c:pt>
                <c:pt idx="32273">
                  <c:v>107.74333333333334</c:v>
                </c:pt>
                <c:pt idx="32274">
                  <c:v>107.74666666666678</c:v>
                </c:pt>
                <c:pt idx="32275">
                  <c:v>107.75</c:v>
                </c:pt>
                <c:pt idx="32276">
                  <c:v>107.75333333333325</c:v>
                </c:pt>
                <c:pt idx="32277">
                  <c:v>107.75666666666666</c:v>
                </c:pt>
                <c:pt idx="32278">
                  <c:v>107.76</c:v>
                </c:pt>
                <c:pt idx="32279">
                  <c:v>107.76333333333334</c:v>
                </c:pt>
                <c:pt idx="32280">
                  <c:v>107.76666666666669</c:v>
                </c:pt>
                <c:pt idx="32281">
                  <c:v>107.77</c:v>
                </c:pt>
                <c:pt idx="32282">
                  <c:v>107.77333333333321</c:v>
                </c:pt>
                <c:pt idx="32283">
                  <c:v>107.77666666666667</c:v>
                </c:pt>
                <c:pt idx="32284">
                  <c:v>107.78</c:v>
                </c:pt>
                <c:pt idx="32285">
                  <c:v>107.78333333333325</c:v>
                </c:pt>
                <c:pt idx="32286">
                  <c:v>107.78666666666666</c:v>
                </c:pt>
                <c:pt idx="32287">
                  <c:v>107.79</c:v>
                </c:pt>
                <c:pt idx="32288">
                  <c:v>107.79333333333334</c:v>
                </c:pt>
                <c:pt idx="32289">
                  <c:v>107.79666666666672</c:v>
                </c:pt>
                <c:pt idx="32290">
                  <c:v>107.8</c:v>
                </c:pt>
                <c:pt idx="32291">
                  <c:v>107.80333333333321</c:v>
                </c:pt>
                <c:pt idx="32292">
                  <c:v>107.80666666666667</c:v>
                </c:pt>
                <c:pt idx="32293">
                  <c:v>107.81</c:v>
                </c:pt>
                <c:pt idx="32294">
                  <c:v>107.81333333333328</c:v>
                </c:pt>
                <c:pt idx="32295">
                  <c:v>107.81666666666666</c:v>
                </c:pt>
                <c:pt idx="32296">
                  <c:v>107.82</c:v>
                </c:pt>
                <c:pt idx="32297">
                  <c:v>107.8233333333332</c:v>
                </c:pt>
                <c:pt idx="32298">
                  <c:v>107.82666666666667</c:v>
                </c:pt>
                <c:pt idx="32299">
                  <c:v>107.83</c:v>
                </c:pt>
                <c:pt idx="32300">
                  <c:v>107.83333333333321</c:v>
                </c:pt>
                <c:pt idx="32301">
                  <c:v>107.83666666666667</c:v>
                </c:pt>
                <c:pt idx="32302">
                  <c:v>107.84</c:v>
                </c:pt>
                <c:pt idx="32303">
                  <c:v>107.84333333333331</c:v>
                </c:pt>
                <c:pt idx="32304">
                  <c:v>107.84666666666666</c:v>
                </c:pt>
                <c:pt idx="32305">
                  <c:v>107.85</c:v>
                </c:pt>
                <c:pt idx="32306">
                  <c:v>107.85333333333321</c:v>
                </c:pt>
                <c:pt idx="32307">
                  <c:v>107.85666666666667</c:v>
                </c:pt>
                <c:pt idx="32308">
                  <c:v>107.86</c:v>
                </c:pt>
                <c:pt idx="32309">
                  <c:v>107.86333333333322</c:v>
                </c:pt>
                <c:pt idx="32310">
                  <c:v>107.86666666666666</c:v>
                </c:pt>
                <c:pt idx="32311">
                  <c:v>107.86999999999999</c:v>
                </c:pt>
                <c:pt idx="32312">
                  <c:v>107.87333333333314</c:v>
                </c:pt>
                <c:pt idx="32313">
                  <c:v>107.87666666666667</c:v>
                </c:pt>
                <c:pt idx="32314">
                  <c:v>107.88</c:v>
                </c:pt>
                <c:pt idx="32315">
                  <c:v>107.88333333333323</c:v>
                </c:pt>
                <c:pt idx="32316">
                  <c:v>107.88666666666667</c:v>
                </c:pt>
                <c:pt idx="32317">
                  <c:v>107.89</c:v>
                </c:pt>
                <c:pt idx="32318">
                  <c:v>107.89333333333325</c:v>
                </c:pt>
                <c:pt idx="32319">
                  <c:v>107.89666666666666</c:v>
                </c:pt>
                <c:pt idx="32320">
                  <c:v>107.9</c:v>
                </c:pt>
                <c:pt idx="32321">
                  <c:v>107.90333333333334</c:v>
                </c:pt>
                <c:pt idx="32322">
                  <c:v>107.90666666666669</c:v>
                </c:pt>
                <c:pt idx="32323">
                  <c:v>107.91000000000011</c:v>
                </c:pt>
                <c:pt idx="32324">
                  <c:v>107.91333333333333</c:v>
                </c:pt>
                <c:pt idx="32325">
                  <c:v>107.91666666666679</c:v>
                </c:pt>
                <c:pt idx="32326">
                  <c:v>107.92</c:v>
                </c:pt>
                <c:pt idx="32327">
                  <c:v>107.92333333333328</c:v>
                </c:pt>
                <c:pt idx="32328">
                  <c:v>107.92666666666666</c:v>
                </c:pt>
                <c:pt idx="32329">
                  <c:v>107.93</c:v>
                </c:pt>
                <c:pt idx="32330">
                  <c:v>107.93333333333334</c:v>
                </c:pt>
                <c:pt idx="32331">
                  <c:v>107.93666666666672</c:v>
                </c:pt>
                <c:pt idx="32332">
                  <c:v>107.94000000000011</c:v>
                </c:pt>
                <c:pt idx="32333">
                  <c:v>107.94333333333333</c:v>
                </c:pt>
                <c:pt idx="32334">
                  <c:v>107.94666666666679</c:v>
                </c:pt>
                <c:pt idx="32335">
                  <c:v>107.95</c:v>
                </c:pt>
                <c:pt idx="32336">
                  <c:v>107.95333333333328</c:v>
                </c:pt>
                <c:pt idx="32337">
                  <c:v>107.95666666666666</c:v>
                </c:pt>
                <c:pt idx="32338">
                  <c:v>107.96000000000002</c:v>
                </c:pt>
                <c:pt idx="32339">
                  <c:v>107.96333333333334</c:v>
                </c:pt>
                <c:pt idx="32340">
                  <c:v>107.96666666666678</c:v>
                </c:pt>
                <c:pt idx="32341">
                  <c:v>107.97</c:v>
                </c:pt>
                <c:pt idx="32342">
                  <c:v>107.97333333333322</c:v>
                </c:pt>
                <c:pt idx="32343">
                  <c:v>107.97666666666667</c:v>
                </c:pt>
                <c:pt idx="32344">
                  <c:v>107.98</c:v>
                </c:pt>
                <c:pt idx="32345">
                  <c:v>107.98333333333331</c:v>
                </c:pt>
                <c:pt idx="32346">
                  <c:v>107.98666666666666</c:v>
                </c:pt>
                <c:pt idx="32347">
                  <c:v>107.99000000000002</c:v>
                </c:pt>
                <c:pt idx="32348">
                  <c:v>107.99333333333334</c:v>
                </c:pt>
                <c:pt idx="32349">
                  <c:v>107.99666666666678</c:v>
                </c:pt>
                <c:pt idx="32350">
                  <c:v>108</c:v>
                </c:pt>
                <c:pt idx="32351">
                  <c:v>108.00333333333325</c:v>
                </c:pt>
                <c:pt idx="32352">
                  <c:v>108.00666666666666</c:v>
                </c:pt>
                <c:pt idx="32353">
                  <c:v>108.01</c:v>
                </c:pt>
                <c:pt idx="32354">
                  <c:v>108.01333333333334</c:v>
                </c:pt>
                <c:pt idx="32355">
                  <c:v>108.01666666666669</c:v>
                </c:pt>
                <c:pt idx="32356">
                  <c:v>108.02</c:v>
                </c:pt>
                <c:pt idx="32357">
                  <c:v>108.02333333333321</c:v>
                </c:pt>
                <c:pt idx="32358">
                  <c:v>108.02666666666667</c:v>
                </c:pt>
                <c:pt idx="32359">
                  <c:v>108.03</c:v>
                </c:pt>
                <c:pt idx="32360">
                  <c:v>108.03333333333325</c:v>
                </c:pt>
                <c:pt idx="32361">
                  <c:v>108.03666666666666</c:v>
                </c:pt>
                <c:pt idx="32362">
                  <c:v>108.04</c:v>
                </c:pt>
                <c:pt idx="32363">
                  <c:v>108.04333333333334</c:v>
                </c:pt>
                <c:pt idx="32364">
                  <c:v>108.04666666666672</c:v>
                </c:pt>
                <c:pt idx="32365">
                  <c:v>108.05</c:v>
                </c:pt>
                <c:pt idx="32366">
                  <c:v>108.05333333333321</c:v>
                </c:pt>
                <c:pt idx="32367">
                  <c:v>108.05666666666667</c:v>
                </c:pt>
                <c:pt idx="32368">
                  <c:v>108.06</c:v>
                </c:pt>
                <c:pt idx="32369">
                  <c:v>108.06333333333328</c:v>
                </c:pt>
                <c:pt idx="32370">
                  <c:v>108.06666666666666</c:v>
                </c:pt>
                <c:pt idx="32371">
                  <c:v>108.07</c:v>
                </c:pt>
                <c:pt idx="32372">
                  <c:v>108.0733333333332</c:v>
                </c:pt>
                <c:pt idx="32373">
                  <c:v>108.07666666666667</c:v>
                </c:pt>
                <c:pt idx="32374">
                  <c:v>108.08</c:v>
                </c:pt>
                <c:pt idx="32375">
                  <c:v>108.08333333333321</c:v>
                </c:pt>
                <c:pt idx="32376">
                  <c:v>108.08666666666667</c:v>
                </c:pt>
                <c:pt idx="32377">
                  <c:v>108.09</c:v>
                </c:pt>
                <c:pt idx="32378">
                  <c:v>108.09333333333331</c:v>
                </c:pt>
                <c:pt idx="32379">
                  <c:v>108.09666666666666</c:v>
                </c:pt>
                <c:pt idx="32380">
                  <c:v>108.1</c:v>
                </c:pt>
                <c:pt idx="32381">
                  <c:v>108.10333333333321</c:v>
                </c:pt>
                <c:pt idx="32382">
                  <c:v>108.10666666666667</c:v>
                </c:pt>
                <c:pt idx="32383">
                  <c:v>108.11</c:v>
                </c:pt>
                <c:pt idx="32384">
                  <c:v>108.11333333333322</c:v>
                </c:pt>
                <c:pt idx="32385">
                  <c:v>108.11666666666666</c:v>
                </c:pt>
                <c:pt idx="32386">
                  <c:v>108.11999999999999</c:v>
                </c:pt>
                <c:pt idx="32387">
                  <c:v>108.12333333333314</c:v>
                </c:pt>
                <c:pt idx="32388">
                  <c:v>108.12666666666667</c:v>
                </c:pt>
                <c:pt idx="32389">
                  <c:v>108.13</c:v>
                </c:pt>
                <c:pt idx="32390">
                  <c:v>108.13333333333323</c:v>
                </c:pt>
                <c:pt idx="32391">
                  <c:v>108.13666666666667</c:v>
                </c:pt>
                <c:pt idx="32392">
                  <c:v>108.14</c:v>
                </c:pt>
                <c:pt idx="32393">
                  <c:v>108.14333333333325</c:v>
                </c:pt>
                <c:pt idx="32394">
                  <c:v>108.14666666666666</c:v>
                </c:pt>
                <c:pt idx="32395">
                  <c:v>108.14999999999999</c:v>
                </c:pt>
                <c:pt idx="32396">
                  <c:v>108.15333333333315</c:v>
                </c:pt>
                <c:pt idx="32397">
                  <c:v>108.15666666666667</c:v>
                </c:pt>
                <c:pt idx="32398">
                  <c:v>108.16</c:v>
                </c:pt>
                <c:pt idx="32399">
                  <c:v>108.16333333333321</c:v>
                </c:pt>
                <c:pt idx="32400">
                  <c:v>108.16666666666667</c:v>
                </c:pt>
                <c:pt idx="32401">
                  <c:v>108.16999999999999</c:v>
                </c:pt>
                <c:pt idx="32402">
                  <c:v>108.17333333333313</c:v>
                </c:pt>
                <c:pt idx="32403">
                  <c:v>108.17666666666665</c:v>
                </c:pt>
                <c:pt idx="32404">
                  <c:v>108.17999999999998</c:v>
                </c:pt>
                <c:pt idx="32405">
                  <c:v>108.18333333333318</c:v>
                </c:pt>
                <c:pt idx="32406">
                  <c:v>108.18666666666667</c:v>
                </c:pt>
                <c:pt idx="32407">
                  <c:v>108.19</c:v>
                </c:pt>
                <c:pt idx="32408">
                  <c:v>108.19333333333321</c:v>
                </c:pt>
                <c:pt idx="32409">
                  <c:v>108.19666666666667</c:v>
                </c:pt>
                <c:pt idx="32410">
                  <c:v>108.2</c:v>
                </c:pt>
                <c:pt idx="32411">
                  <c:v>108.20333333333328</c:v>
                </c:pt>
                <c:pt idx="32412">
                  <c:v>108.20666666666666</c:v>
                </c:pt>
                <c:pt idx="32413">
                  <c:v>108.21000000000002</c:v>
                </c:pt>
                <c:pt idx="32414">
                  <c:v>108.21333333333334</c:v>
                </c:pt>
                <c:pt idx="32415">
                  <c:v>108.21666666666678</c:v>
                </c:pt>
                <c:pt idx="32416">
                  <c:v>108.22</c:v>
                </c:pt>
                <c:pt idx="32417">
                  <c:v>108.22333333333322</c:v>
                </c:pt>
                <c:pt idx="32418">
                  <c:v>108.22666666666667</c:v>
                </c:pt>
                <c:pt idx="32419">
                  <c:v>108.23</c:v>
                </c:pt>
                <c:pt idx="32420">
                  <c:v>108.23333333333331</c:v>
                </c:pt>
                <c:pt idx="32421">
                  <c:v>108.23666666666666</c:v>
                </c:pt>
                <c:pt idx="32422">
                  <c:v>108.24000000000002</c:v>
                </c:pt>
                <c:pt idx="32423">
                  <c:v>108.24333333333334</c:v>
                </c:pt>
                <c:pt idx="32424">
                  <c:v>108.24666666666678</c:v>
                </c:pt>
                <c:pt idx="32425">
                  <c:v>108.25</c:v>
                </c:pt>
                <c:pt idx="32426">
                  <c:v>108.25333333333325</c:v>
                </c:pt>
                <c:pt idx="32427">
                  <c:v>108.25666666666666</c:v>
                </c:pt>
                <c:pt idx="32428">
                  <c:v>108.26</c:v>
                </c:pt>
                <c:pt idx="32429">
                  <c:v>108.26333333333334</c:v>
                </c:pt>
                <c:pt idx="32430">
                  <c:v>108.26666666666669</c:v>
                </c:pt>
                <c:pt idx="32431">
                  <c:v>108.27</c:v>
                </c:pt>
                <c:pt idx="32432">
                  <c:v>108.27333333333321</c:v>
                </c:pt>
                <c:pt idx="32433">
                  <c:v>108.27666666666667</c:v>
                </c:pt>
                <c:pt idx="32434">
                  <c:v>108.28</c:v>
                </c:pt>
                <c:pt idx="32435">
                  <c:v>108.28333333333325</c:v>
                </c:pt>
                <c:pt idx="32436">
                  <c:v>108.28666666666666</c:v>
                </c:pt>
                <c:pt idx="32437">
                  <c:v>108.29</c:v>
                </c:pt>
                <c:pt idx="32438">
                  <c:v>108.29333333333334</c:v>
                </c:pt>
                <c:pt idx="32439">
                  <c:v>108.29666666666672</c:v>
                </c:pt>
                <c:pt idx="32440">
                  <c:v>108.3</c:v>
                </c:pt>
                <c:pt idx="32441">
                  <c:v>108.30333333333321</c:v>
                </c:pt>
                <c:pt idx="32442">
                  <c:v>108.30666666666667</c:v>
                </c:pt>
                <c:pt idx="32443">
                  <c:v>108.31</c:v>
                </c:pt>
                <c:pt idx="32444">
                  <c:v>108.31333333333328</c:v>
                </c:pt>
                <c:pt idx="32445">
                  <c:v>108.31666666666666</c:v>
                </c:pt>
                <c:pt idx="32446">
                  <c:v>108.32</c:v>
                </c:pt>
                <c:pt idx="32447">
                  <c:v>108.3233333333332</c:v>
                </c:pt>
                <c:pt idx="32448">
                  <c:v>108.32666666666667</c:v>
                </c:pt>
                <c:pt idx="32449">
                  <c:v>108.33</c:v>
                </c:pt>
                <c:pt idx="32450">
                  <c:v>108.33333333333321</c:v>
                </c:pt>
                <c:pt idx="32451">
                  <c:v>108.33666666666667</c:v>
                </c:pt>
                <c:pt idx="32452">
                  <c:v>108.34</c:v>
                </c:pt>
                <c:pt idx="32453">
                  <c:v>108.34333333333331</c:v>
                </c:pt>
                <c:pt idx="32454">
                  <c:v>108.34666666666666</c:v>
                </c:pt>
                <c:pt idx="32455">
                  <c:v>108.35</c:v>
                </c:pt>
                <c:pt idx="32456">
                  <c:v>108.35333333333321</c:v>
                </c:pt>
                <c:pt idx="32457">
                  <c:v>108.35666666666667</c:v>
                </c:pt>
                <c:pt idx="32458">
                  <c:v>108.36</c:v>
                </c:pt>
                <c:pt idx="32459">
                  <c:v>108.36333333333322</c:v>
                </c:pt>
                <c:pt idx="32460">
                  <c:v>108.36666666666666</c:v>
                </c:pt>
                <c:pt idx="32461">
                  <c:v>108.36999999999999</c:v>
                </c:pt>
                <c:pt idx="32462">
                  <c:v>108.37333333333314</c:v>
                </c:pt>
                <c:pt idx="32463">
                  <c:v>108.37666666666667</c:v>
                </c:pt>
                <c:pt idx="32464">
                  <c:v>108.38</c:v>
                </c:pt>
                <c:pt idx="32465">
                  <c:v>108.38333333333323</c:v>
                </c:pt>
                <c:pt idx="32466">
                  <c:v>108.38666666666667</c:v>
                </c:pt>
                <c:pt idx="32467">
                  <c:v>108.39</c:v>
                </c:pt>
                <c:pt idx="32468">
                  <c:v>108.39333333333325</c:v>
                </c:pt>
                <c:pt idx="32469">
                  <c:v>108.39666666666666</c:v>
                </c:pt>
                <c:pt idx="32470">
                  <c:v>108.4</c:v>
                </c:pt>
                <c:pt idx="32471">
                  <c:v>108.40333333333334</c:v>
                </c:pt>
                <c:pt idx="32472">
                  <c:v>108.40666666666669</c:v>
                </c:pt>
                <c:pt idx="32473">
                  <c:v>108.41000000000011</c:v>
                </c:pt>
                <c:pt idx="32474">
                  <c:v>108.41333333333333</c:v>
                </c:pt>
                <c:pt idx="32475">
                  <c:v>108.41666666666679</c:v>
                </c:pt>
                <c:pt idx="32476">
                  <c:v>108.42</c:v>
                </c:pt>
                <c:pt idx="32477">
                  <c:v>108.42333333333328</c:v>
                </c:pt>
                <c:pt idx="32478">
                  <c:v>108.42666666666666</c:v>
                </c:pt>
                <c:pt idx="32479">
                  <c:v>108.43</c:v>
                </c:pt>
                <c:pt idx="32480">
                  <c:v>108.43333333333334</c:v>
                </c:pt>
                <c:pt idx="32481">
                  <c:v>108.43666666666672</c:v>
                </c:pt>
                <c:pt idx="32482">
                  <c:v>108.44000000000011</c:v>
                </c:pt>
                <c:pt idx="32483">
                  <c:v>108.44333333333333</c:v>
                </c:pt>
                <c:pt idx="32484">
                  <c:v>108.44666666666679</c:v>
                </c:pt>
                <c:pt idx="32485">
                  <c:v>108.45</c:v>
                </c:pt>
                <c:pt idx="32486">
                  <c:v>108.45333333333328</c:v>
                </c:pt>
                <c:pt idx="32487">
                  <c:v>108.45666666666666</c:v>
                </c:pt>
                <c:pt idx="32488">
                  <c:v>108.46000000000002</c:v>
                </c:pt>
                <c:pt idx="32489">
                  <c:v>108.46333333333334</c:v>
                </c:pt>
                <c:pt idx="32490">
                  <c:v>108.46666666666678</c:v>
                </c:pt>
                <c:pt idx="32491">
                  <c:v>108.47</c:v>
                </c:pt>
                <c:pt idx="32492">
                  <c:v>108.47333333333322</c:v>
                </c:pt>
                <c:pt idx="32493">
                  <c:v>108.47666666666667</c:v>
                </c:pt>
                <c:pt idx="32494">
                  <c:v>108.48</c:v>
                </c:pt>
                <c:pt idx="32495">
                  <c:v>108.48333333333331</c:v>
                </c:pt>
                <c:pt idx="32496">
                  <c:v>108.48666666666666</c:v>
                </c:pt>
                <c:pt idx="32497">
                  <c:v>108.49000000000002</c:v>
                </c:pt>
                <c:pt idx="32498">
                  <c:v>108.49333333333334</c:v>
                </c:pt>
                <c:pt idx="32499">
                  <c:v>108.49666666666678</c:v>
                </c:pt>
                <c:pt idx="32500">
                  <c:v>108.5</c:v>
                </c:pt>
                <c:pt idx="32501">
                  <c:v>108.50333333333325</c:v>
                </c:pt>
                <c:pt idx="32502">
                  <c:v>108.50666666666666</c:v>
                </c:pt>
                <c:pt idx="32503">
                  <c:v>108.51</c:v>
                </c:pt>
                <c:pt idx="32504">
                  <c:v>108.51333333333334</c:v>
                </c:pt>
                <c:pt idx="32505">
                  <c:v>108.51666666666669</c:v>
                </c:pt>
                <c:pt idx="32506">
                  <c:v>108.52</c:v>
                </c:pt>
                <c:pt idx="32507">
                  <c:v>108.52333333333321</c:v>
                </c:pt>
                <c:pt idx="32508">
                  <c:v>108.52666666666667</c:v>
                </c:pt>
                <c:pt idx="32509">
                  <c:v>108.53</c:v>
                </c:pt>
                <c:pt idx="32510">
                  <c:v>108.53333333333325</c:v>
                </c:pt>
                <c:pt idx="32511">
                  <c:v>108.53666666666666</c:v>
                </c:pt>
                <c:pt idx="32512">
                  <c:v>108.54</c:v>
                </c:pt>
                <c:pt idx="32513">
                  <c:v>108.54333333333334</c:v>
                </c:pt>
                <c:pt idx="32514">
                  <c:v>108.54666666666672</c:v>
                </c:pt>
                <c:pt idx="32515">
                  <c:v>108.55</c:v>
                </c:pt>
                <c:pt idx="32516">
                  <c:v>108.55333333333321</c:v>
                </c:pt>
                <c:pt idx="32517">
                  <c:v>108.55666666666667</c:v>
                </c:pt>
                <c:pt idx="32518">
                  <c:v>108.56</c:v>
                </c:pt>
                <c:pt idx="32519">
                  <c:v>108.56333333333328</c:v>
                </c:pt>
                <c:pt idx="32520">
                  <c:v>108.56666666666666</c:v>
                </c:pt>
                <c:pt idx="32521">
                  <c:v>108.57</c:v>
                </c:pt>
                <c:pt idx="32522">
                  <c:v>108.5733333333332</c:v>
                </c:pt>
                <c:pt idx="32523">
                  <c:v>108.57666666666667</c:v>
                </c:pt>
                <c:pt idx="32524">
                  <c:v>108.58</c:v>
                </c:pt>
                <c:pt idx="32525">
                  <c:v>108.58333333333321</c:v>
                </c:pt>
                <c:pt idx="32526">
                  <c:v>108.58666666666667</c:v>
                </c:pt>
                <c:pt idx="32527">
                  <c:v>108.59</c:v>
                </c:pt>
                <c:pt idx="32528">
                  <c:v>108.59333333333331</c:v>
                </c:pt>
                <c:pt idx="32529">
                  <c:v>108.59666666666666</c:v>
                </c:pt>
                <c:pt idx="32530">
                  <c:v>108.6</c:v>
                </c:pt>
                <c:pt idx="32531">
                  <c:v>108.60333333333321</c:v>
                </c:pt>
                <c:pt idx="32532">
                  <c:v>108.60666666666667</c:v>
                </c:pt>
                <c:pt idx="32533">
                  <c:v>108.61</c:v>
                </c:pt>
                <c:pt idx="32534">
                  <c:v>108.61333333333322</c:v>
                </c:pt>
                <c:pt idx="32535">
                  <c:v>108.61666666666666</c:v>
                </c:pt>
                <c:pt idx="32536">
                  <c:v>108.61999999999999</c:v>
                </c:pt>
                <c:pt idx="32537">
                  <c:v>108.62333333333314</c:v>
                </c:pt>
                <c:pt idx="32538">
                  <c:v>108.62666666666667</c:v>
                </c:pt>
                <c:pt idx="32539">
                  <c:v>108.63</c:v>
                </c:pt>
                <c:pt idx="32540">
                  <c:v>108.63333333333323</c:v>
                </c:pt>
                <c:pt idx="32541">
                  <c:v>108.63666666666667</c:v>
                </c:pt>
                <c:pt idx="32542">
                  <c:v>108.64</c:v>
                </c:pt>
                <c:pt idx="32543">
                  <c:v>108.64333333333325</c:v>
                </c:pt>
                <c:pt idx="32544">
                  <c:v>108.64666666666666</c:v>
                </c:pt>
                <c:pt idx="32545">
                  <c:v>108.64999999999999</c:v>
                </c:pt>
                <c:pt idx="32546">
                  <c:v>108.65333333333315</c:v>
                </c:pt>
                <c:pt idx="32547">
                  <c:v>108.65666666666667</c:v>
                </c:pt>
                <c:pt idx="32548">
                  <c:v>108.66</c:v>
                </c:pt>
                <c:pt idx="32549">
                  <c:v>108.66333333333321</c:v>
                </c:pt>
                <c:pt idx="32550">
                  <c:v>108.66666666666667</c:v>
                </c:pt>
                <c:pt idx="32551">
                  <c:v>108.66999999999999</c:v>
                </c:pt>
                <c:pt idx="32552">
                  <c:v>108.67333333333313</c:v>
                </c:pt>
                <c:pt idx="32553">
                  <c:v>108.67666666666665</c:v>
                </c:pt>
                <c:pt idx="32554">
                  <c:v>108.67999999999998</c:v>
                </c:pt>
                <c:pt idx="32555">
                  <c:v>108.68333333333318</c:v>
                </c:pt>
                <c:pt idx="32556">
                  <c:v>108.68666666666667</c:v>
                </c:pt>
                <c:pt idx="32557">
                  <c:v>108.69</c:v>
                </c:pt>
                <c:pt idx="32558">
                  <c:v>108.69333333333321</c:v>
                </c:pt>
                <c:pt idx="32559">
                  <c:v>108.69666666666667</c:v>
                </c:pt>
                <c:pt idx="32560">
                  <c:v>108.7</c:v>
                </c:pt>
                <c:pt idx="32561">
                  <c:v>108.70333333333328</c:v>
                </c:pt>
                <c:pt idx="32562">
                  <c:v>108.70666666666666</c:v>
                </c:pt>
                <c:pt idx="32563">
                  <c:v>108.71000000000002</c:v>
                </c:pt>
                <c:pt idx="32564">
                  <c:v>108.71333333333334</c:v>
                </c:pt>
                <c:pt idx="32565">
                  <c:v>108.71666666666678</c:v>
                </c:pt>
                <c:pt idx="32566">
                  <c:v>108.72</c:v>
                </c:pt>
                <c:pt idx="32567">
                  <c:v>108.72333333333322</c:v>
                </c:pt>
                <c:pt idx="32568">
                  <c:v>108.72666666666667</c:v>
                </c:pt>
                <c:pt idx="32569">
                  <c:v>108.73</c:v>
                </c:pt>
                <c:pt idx="32570">
                  <c:v>108.73333333333331</c:v>
                </c:pt>
                <c:pt idx="32571">
                  <c:v>108.73666666666666</c:v>
                </c:pt>
                <c:pt idx="32572">
                  <c:v>108.74000000000002</c:v>
                </c:pt>
                <c:pt idx="32573">
                  <c:v>108.74333333333334</c:v>
                </c:pt>
                <c:pt idx="32574">
                  <c:v>108.74666666666678</c:v>
                </c:pt>
                <c:pt idx="32575">
                  <c:v>108.75</c:v>
                </c:pt>
                <c:pt idx="32576">
                  <c:v>108.75333333333325</c:v>
                </c:pt>
                <c:pt idx="32577">
                  <c:v>108.75666666666666</c:v>
                </c:pt>
                <c:pt idx="32578">
                  <c:v>108.76</c:v>
                </c:pt>
                <c:pt idx="32579">
                  <c:v>108.76333333333334</c:v>
                </c:pt>
                <c:pt idx="32580">
                  <c:v>108.76666666666669</c:v>
                </c:pt>
                <c:pt idx="32581">
                  <c:v>108.77</c:v>
                </c:pt>
                <c:pt idx="32582">
                  <c:v>108.77333333333321</c:v>
                </c:pt>
                <c:pt idx="32583">
                  <c:v>108.77666666666667</c:v>
                </c:pt>
                <c:pt idx="32584">
                  <c:v>108.78</c:v>
                </c:pt>
                <c:pt idx="32585">
                  <c:v>108.78333333333325</c:v>
                </c:pt>
                <c:pt idx="32586">
                  <c:v>108.78666666666666</c:v>
                </c:pt>
                <c:pt idx="32587">
                  <c:v>108.79</c:v>
                </c:pt>
                <c:pt idx="32588">
                  <c:v>108.79333333333334</c:v>
                </c:pt>
                <c:pt idx="32589">
                  <c:v>108.79666666666672</c:v>
                </c:pt>
                <c:pt idx="32590">
                  <c:v>108.8</c:v>
                </c:pt>
                <c:pt idx="32591">
                  <c:v>108.80333333333321</c:v>
                </c:pt>
                <c:pt idx="32592">
                  <c:v>108.80666666666667</c:v>
                </c:pt>
                <c:pt idx="32593">
                  <c:v>108.81</c:v>
                </c:pt>
                <c:pt idx="32594">
                  <c:v>108.81333333333328</c:v>
                </c:pt>
                <c:pt idx="32595">
                  <c:v>108.81666666666666</c:v>
                </c:pt>
                <c:pt idx="32596">
                  <c:v>108.82</c:v>
                </c:pt>
                <c:pt idx="32597">
                  <c:v>108.8233333333332</c:v>
                </c:pt>
                <c:pt idx="32598">
                  <c:v>108.82666666666667</c:v>
                </c:pt>
                <c:pt idx="32599">
                  <c:v>108.83</c:v>
                </c:pt>
                <c:pt idx="32600">
                  <c:v>108.83333333333321</c:v>
                </c:pt>
                <c:pt idx="32601">
                  <c:v>108.83666666666667</c:v>
                </c:pt>
                <c:pt idx="32602">
                  <c:v>108.84</c:v>
                </c:pt>
                <c:pt idx="32603">
                  <c:v>108.84333333333331</c:v>
                </c:pt>
                <c:pt idx="32604">
                  <c:v>108.84666666666666</c:v>
                </c:pt>
                <c:pt idx="32605">
                  <c:v>108.85</c:v>
                </c:pt>
                <c:pt idx="32606">
                  <c:v>108.85333333333321</c:v>
                </c:pt>
                <c:pt idx="32607">
                  <c:v>108.85666666666667</c:v>
                </c:pt>
                <c:pt idx="32608">
                  <c:v>108.86</c:v>
                </c:pt>
                <c:pt idx="32609">
                  <c:v>108.86333333333322</c:v>
                </c:pt>
                <c:pt idx="32610">
                  <c:v>108.86666666666666</c:v>
                </c:pt>
                <c:pt idx="32611">
                  <c:v>108.86999999999999</c:v>
                </c:pt>
                <c:pt idx="32612">
                  <c:v>108.87333333333314</c:v>
                </c:pt>
                <c:pt idx="32613">
                  <c:v>108.87666666666667</c:v>
                </c:pt>
                <c:pt idx="32614">
                  <c:v>108.88</c:v>
                </c:pt>
                <c:pt idx="32615">
                  <c:v>108.88333333333323</c:v>
                </c:pt>
                <c:pt idx="32616">
                  <c:v>108.88666666666667</c:v>
                </c:pt>
                <c:pt idx="32617">
                  <c:v>108.89</c:v>
                </c:pt>
                <c:pt idx="32618">
                  <c:v>108.89333333333325</c:v>
                </c:pt>
                <c:pt idx="32619">
                  <c:v>108.89666666666666</c:v>
                </c:pt>
                <c:pt idx="32620">
                  <c:v>108.9</c:v>
                </c:pt>
                <c:pt idx="32621">
                  <c:v>108.90333333333334</c:v>
                </c:pt>
                <c:pt idx="32622">
                  <c:v>108.90666666666669</c:v>
                </c:pt>
                <c:pt idx="32623">
                  <c:v>108.91000000000011</c:v>
                </c:pt>
                <c:pt idx="32624">
                  <c:v>108.91333333333333</c:v>
                </c:pt>
                <c:pt idx="32625">
                  <c:v>108.91666666666679</c:v>
                </c:pt>
                <c:pt idx="32626">
                  <c:v>108.92</c:v>
                </c:pt>
                <c:pt idx="32627">
                  <c:v>108.92333333333328</c:v>
                </c:pt>
                <c:pt idx="32628">
                  <c:v>108.92666666666666</c:v>
                </c:pt>
                <c:pt idx="32629">
                  <c:v>108.93</c:v>
                </c:pt>
                <c:pt idx="32630">
                  <c:v>108.93333333333334</c:v>
                </c:pt>
                <c:pt idx="32631">
                  <c:v>108.93666666666672</c:v>
                </c:pt>
                <c:pt idx="32632">
                  <c:v>108.94000000000011</c:v>
                </c:pt>
                <c:pt idx="32633">
                  <c:v>108.94333333333333</c:v>
                </c:pt>
                <c:pt idx="32634">
                  <c:v>108.94666666666679</c:v>
                </c:pt>
                <c:pt idx="32635">
                  <c:v>108.95</c:v>
                </c:pt>
                <c:pt idx="32636">
                  <c:v>108.95333333333328</c:v>
                </c:pt>
                <c:pt idx="32637">
                  <c:v>108.95666666666666</c:v>
                </c:pt>
                <c:pt idx="32638">
                  <c:v>108.96000000000002</c:v>
                </c:pt>
                <c:pt idx="32639">
                  <c:v>108.96333333333334</c:v>
                </c:pt>
                <c:pt idx="32640">
                  <c:v>108.96666666666678</c:v>
                </c:pt>
                <c:pt idx="32641">
                  <c:v>108.97</c:v>
                </c:pt>
                <c:pt idx="32642">
                  <c:v>108.97333333333322</c:v>
                </c:pt>
                <c:pt idx="32643">
                  <c:v>108.97666666666667</c:v>
                </c:pt>
                <c:pt idx="32644">
                  <c:v>108.98</c:v>
                </c:pt>
                <c:pt idx="32645">
                  <c:v>108.98333333333331</c:v>
                </c:pt>
                <c:pt idx="32646">
                  <c:v>108.98666666666666</c:v>
                </c:pt>
                <c:pt idx="32647">
                  <c:v>108.99000000000002</c:v>
                </c:pt>
                <c:pt idx="32648">
                  <c:v>108.99333333333334</c:v>
                </c:pt>
                <c:pt idx="32649">
                  <c:v>108.99666666666678</c:v>
                </c:pt>
                <c:pt idx="32650">
                  <c:v>109</c:v>
                </c:pt>
                <c:pt idx="32651">
                  <c:v>109.00333333333325</c:v>
                </c:pt>
                <c:pt idx="32652">
                  <c:v>109.00666666666666</c:v>
                </c:pt>
                <c:pt idx="32653">
                  <c:v>109.01</c:v>
                </c:pt>
                <c:pt idx="32654">
                  <c:v>109.01333333333334</c:v>
                </c:pt>
                <c:pt idx="32655">
                  <c:v>109.01666666666669</c:v>
                </c:pt>
                <c:pt idx="32656">
                  <c:v>109.02</c:v>
                </c:pt>
                <c:pt idx="32657">
                  <c:v>109.02333333333321</c:v>
                </c:pt>
                <c:pt idx="32658">
                  <c:v>109.02666666666667</c:v>
                </c:pt>
                <c:pt idx="32659">
                  <c:v>109.03</c:v>
                </c:pt>
                <c:pt idx="32660">
                  <c:v>109.03333333333325</c:v>
                </c:pt>
                <c:pt idx="32661">
                  <c:v>109.03666666666666</c:v>
                </c:pt>
                <c:pt idx="32662">
                  <c:v>109.04</c:v>
                </c:pt>
                <c:pt idx="32663">
                  <c:v>109.04333333333334</c:v>
                </c:pt>
                <c:pt idx="32664">
                  <c:v>109.04666666666672</c:v>
                </c:pt>
                <c:pt idx="32665">
                  <c:v>109.05</c:v>
                </c:pt>
                <c:pt idx="32666">
                  <c:v>109.05333333333321</c:v>
                </c:pt>
                <c:pt idx="32667">
                  <c:v>109.05666666666667</c:v>
                </c:pt>
                <c:pt idx="32668">
                  <c:v>109.06</c:v>
                </c:pt>
                <c:pt idx="32669">
                  <c:v>109.06333333333328</c:v>
                </c:pt>
                <c:pt idx="32670">
                  <c:v>109.06666666666666</c:v>
                </c:pt>
                <c:pt idx="32671">
                  <c:v>109.07</c:v>
                </c:pt>
                <c:pt idx="32672">
                  <c:v>109.0733333333332</c:v>
                </c:pt>
                <c:pt idx="32673">
                  <c:v>109.07666666666667</c:v>
                </c:pt>
                <c:pt idx="32674">
                  <c:v>109.08</c:v>
                </c:pt>
                <c:pt idx="32675">
                  <c:v>109.08333333333321</c:v>
                </c:pt>
                <c:pt idx="32676">
                  <c:v>109.08666666666667</c:v>
                </c:pt>
                <c:pt idx="32677">
                  <c:v>109.09</c:v>
                </c:pt>
                <c:pt idx="32678">
                  <c:v>109.09333333333331</c:v>
                </c:pt>
                <c:pt idx="32679">
                  <c:v>109.09666666666666</c:v>
                </c:pt>
                <c:pt idx="32680">
                  <c:v>109.1</c:v>
                </c:pt>
                <c:pt idx="32681">
                  <c:v>109.10333333333321</c:v>
                </c:pt>
                <c:pt idx="32682">
                  <c:v>109.10666666666667</c:v>
                </c:pt>
                <c:pt idx="32683">
                  <c:v>109.11</c:v>
                </c:pt>
                <c:pt idx="32684">
                  <c:v>109.11333333333322</c:v>
                </c:pt>
                <c:pt idx="32685">
                  <c:v>109.11666666666666</c:v>
                </c:pt>
                <c:pt idx="32686">
                  <c:v>109.11999999999999</c:v>
                </c:pt>
                <c:pt idx="32687">
                  <c:v>109.12333333333314</c:v>
                </c:pt>
                <c:pt idx="32688">
                  <c:v>109.12666666666667</c:v>
                </c:pt>
                <c:pt idx="32689">
                  <c:v>109.13</c:v>
                </c:pt>
                <c:pt idx="32690">
                  <c:v>109.13333333333323</c:v>
                </c:pt>
                <c:pt idx="32691">
                  <c:v>109.13666666666667</c:v>
                </c:pt>
                <c:pt idx="32692">
                  <c:v>109.14</c:v>
                </c:pt>
                <c:pt idx="32693">
                  <c:v>109.14333333333325</c:v>
                </c:pt>
                <c:pt idx="32694">
                  <c:v>109.14666666666666</c:v>
                </c:pt>
                <c:pt idx="32695">
                  <c:v>109.14999999999999</c:v>
                </c:pt>
                <c:pt idx="32696">
                  <c:v>109.15333333333315</c:v>
                </c:pt>
                <c:pt idx="32697">
                  <c:v>109.15666666666667</c:v>
                </c:pt>
                <c:pt idx="32698">
                  <c:v>109.16</c:v>
                </c:pt>
                <c:pt idx="32699">
                  <c:v>109.16333333333321</c:v>
                </c:pt>
                <c:pt idx="32700">
                  <c:v>109.16666666666667</c:v>
                </c:pt>
                <c:pt idx="32701">
                  <c:v>109.16999999999999</c:v>
                </c:pt>
                <c:pt idx="32702">
                  <c:v>109.17333333333313</c:v>
                </c:pt>
                <c:pt idx="32703">
                  <c:v>109.17666666666665</c:v>
                </c:pt>
                <c:pt idx="32704">
                  <c:v>109.17999999999998</c:v>
                </c:pt>
                <c:pt idx="32705">
                  <c:v>109.18333333333318</c:v>
                </c:pt>
                <c:pt idx="32706">
                  <c:v>109.18666666666667</c:v>
                </c:pt>
                <c:pt idx="32707">
                  <c:v>109.19</c:v>
                </c:pt>
                <c:pt idx="32708">
                  <c:v>109.19333333333321</c:v>
                </c:pt>
                <c:pt idx="32709">
                  <c:v>109.19666666666667</c:v>
                </c:pt>
                <c:pt idx="32710">
                  <c:v>109.2</c:v>
                </c:pt>
                <c:pt idx="32711">
                  <c:v>109.20333333333328</c:v>
                </c:pt>
                <c:pt idx="32712">
                  <c:v>109.20666666666666</c:v>
                </c:pt>
                <c:pt idx="32713">
                  <c:v>109.21000000000002</c:v>
                </c:pt>
                <c:pt idx="32714">
                  <c:v>109.21333333333334</c:v>
                </c:pt>
                <c:pt idx="32715">
                  <c:v>109.21666666666678</c:v>
                </c:pt>
                <c:pt idx="32716">
                  <c:v>109.22</c:v>
                </c:pt>
                <c:pt idx="32717">
                  <c:v>109.22333333333322</c:v>
                </c:pt>
                <c:pt idx="32718">
                  <c:v>109.22666666666667</c:v>
                </c:pt>
                <c:pt idx="32719">
                  <c:v>109.23</c:v>
                </c:pt>
                <c:pt idx="32720">
                  <c:v>109.23333333333331</c:v>
                </c:pt>
                <c:pt idx="32721">
                  <c:v>109.23666666666666</c:v>
                </c:pt>
                <c:pt idx="32722">
                  <c:v>109.24000000000002</c:v>
                </c:pt>
                <c:pt idx="32723">
                  <c:v>109.24333333333334</c:v>
                </c:pt>
                <c:pt idx="32724">
                  <c:v>109.24666666666678</c:v>
                </c:pt>
                <c:pt idx="32725">
                  <c:v>109.25</c:v>
                </c:pt>
                <c:pt idx="32726">
                  <c:v>109.25333333333325</c:v>
                </c:pt>
                <c:pt idx="32727">
                  <c:v>109.25666666666666</c:v>
                </c:pt>
                <c:pt idx="32728">
                  <c:v>109.26</c:v>
                </c:pt>
                <c:pt idx="32729">
                  <c:v>109.26333333333334</c:v>
                </c:pt>
                <c:pt idx="32730">
                  <c:v>109.26666666666669</c:v>
                </c:pt>
                <c:pt idx="32731">
                  <c:v>109.27</c:v>
                </c:pt>
                <c:pt idx="32732">
                  <c:v>109.27333333333321</c:v>
                </c:pt>
                <c:pt idx="32733">
                  <c:v>109.27666666666667</c:v>
                </c:pt>
                <c:pt idx="32734">
                  <c:v>109.28</c:v>
                </c:pt>
                <c:pt idx="32735">
                  <c:v>109.28333333333325</c:v>
                </c:pt>
                <c:pt idx="32736">
                  <c:v>109.28666666666666</c:v>
                </c:pt>
                <c:pt idx="32737">
                  <c:v>109.29</c:v>
                </c:pt>
                <c:pt idx="32738">
                  <c:v>109.29333333333334</c:v>
                </c:pt>
                <c:pt idx="32739">
                  <c:v>109.29666666666672</c:v>
                </c:pt>
                <c:pt idx="32740">
                  <c:v>109.3</c:v>
                </c:pt>
                <c:pt idx="32741">
                  <c:v>109.30333333333321</c:v>
                </c:pt>
                <c:pt idx="32742">
                  <c:v>109.30666666666667</c:v>
                </c:pt>
                <c:pt idx="32743">
                  <c:v>109.31</c:v>
                </c:pt>
                <c:pt idx="32744">
                  <c:v>109.31333333333328</c:v>
                </c:pt>
                <c:pt idx="32745">
                  <c:v>109.31666666666666</c:v>
                </c:pt>
                <c:pt idx="32746">
                  <c:v>109.32</c:v>
                </c:pt>
                <c:pt idx="32747">
                  <c:v>109.3233333333332</c:v>
                </c:pt>
                <c:pt idx="32748">
                  <c:v>109.32666666666667</c:v>
                </c:pt>
                <c:pt idx="32749">
                  <c:v>109.33</c:v>
                </c:pt>
                <c:pt idx="32750">
                  <c:v>109.33333333333321</c:v>
                </c:pt>
                <c:pt idx="32751">
                  <c:v>109.33666666666667</c:v>
                </c:pt>
                <c:pt idx="32752">
                  <c:v>109.34</c:v>
                </c:pt>
                <c:pt idx="32753">
                  <c:v>109.34333333333331</c:v>
                </c:pt>
                <c:pt idx="32754">
                  <c:v>109.34666666666666</c:v>
                </c:pt>
                <c:pt idx="32755">
                  <c:v>109.35</c:v>
                </c:pt>
                <c:pt idx="32756">
                  <c:v>109.35333333333321</c:v>
                </c:pt>
                <c:pt idx="32757">
                  <c:v>109.35666666666667</c:v>
                </c:pt>
                <c:pt idx="32758">
                  <c:v>109.36</c:v>
                </c:pt>
                <c:pt idx="32759">
                  <c:v>109.36333333333322</c:v>
                </c:pt>
                <c:pt idx="32760">
                  <c:v>109.36666666666666</c:v>
                </c:pt>
                <c:pt idx="32761">
                  <c:v>109.36999999999999</c:v>
                </c:pt>
                <c:pt idx="32762">
                  <c:v>109.37333333333314</c:v>
                </c:pt>
                <c:pt idx="32763">
                  <c:v>109.37666666666667</c:v>
                </c:pt>
                <c:pt idx="32764">
                  <c:v>109.38</c:v>
                </c:pt>
                <c:pt idx="32765">
                  <c:v>109.38333333333323</c:v>
                </c:pt>
                <c:pt idx="32766">
                  <c:v>109.38666666666667</c:v>
                </c:pt>
                <c:pt idx="32767">
                  <c:v>109.39</c:v>
                </c:pt>
                <c:pt idx="32768">
                  <c:v>109.39333333333325</c:v>
                </c:pt>
                <c:pt idx="32769">
                  <c:v>109.39666666666666</c:v>
                </c:pt>
                <c:pt idx="32770">
                  <c:v>109.4</c:v>
                </c:pt>
                <c:pt idx="32771">
                  <c:v>109.40333333333334</c:v>
                </c:pt>
                <c:pt idx="32772">
                  <c:v>109.40666666666669</c:v>
                </c:pt>
                <c:pt idx="32773">
                  <c:v>109.41000000000011</c:v>
                </c:pt>
                <c:pt idx="32774">
                  <c:v>109.41333333333333</c:v>
                </c:pt>
                <c:pt idx="32775">
                  <c:v>109.41666666666679</c:v>
                </c:pt>
                <c:pt idx="32776">
                  <c:v>109.42</c:v>
                </c:pt>
                <c:pt idx="32777">
                  <c:v>109.42333333333328</c:v>
                </c:pt>
                <c:pt idx="32778">
                  <c:v>109.42666666666666</c:v>
                </c:pt>
                <c:pt idx="32779">
                  <c:v>109.43</c:v>
                </c:pt>
                <c:pt idx="32780">
                  <c:v>109.43333333333334</c:v>
                </c:pt>
                <c:pt idx="32781">
                  <c:v>109.43666666666672</c:v>
                </c:pt>
                <c:pt idx="32782">
                  <c:v>109.44000000000011</c:v>
                </c:pt>
                <c:pt idx="32783">
                  <c:v>109.44333333333333</c:v>
                </c:pt>
                <c:pt idx="32784">
                  <c:v>109.44666666666679</c:v>
                </c:pt>
                <c:pt idx="32785">
                  <c:v>109.45</c:v>
                </c:pt>
                <c:pt idx="32786">
                  <c:v>109.45333333333328</c:v>
                </c:pt>
                <c:pt idx="32787">
                  <c:v>109.45666666666666</c:v>
                </c:pt>
                <c:pt idx="32788">
                  <c:v>109.46000000000002</c:v>
                </c:pt>
                <c:pt idx="32789">
                  <c:v>109.46333333333334</c:v>
                </c:pt>
                <c:pt idx="32790">
                  <c:v>109.46666666666678</c:v>
                </c:pt>
                <c:pt idx="32791">
                  <c:v>109.47</c:v>
                </c:pt>
                <c:pt idx="32792">
                  <c:v>109.47333333333322</c:v>
                </c:pt>
                <c:pt idx="32793">
                  <c:v>109.47666666666667</c:v>
                </c:pt>
                <c:pt idx="32794">
                  <c:v>109.48</c:v>
                </c:pt>
                <c:pt idx="32795">
                  <c:v>109.48333333333331</c:v>
                </c:pt>
                <c:pt idx="32796">
                  <c:v>109.48666666666666</c:v>
                </c:pt>
                <c:pt idx="32797">
                  <c:v>109.49000000000002</c:v>
                </c:pt>
                <c:pt idx="32798">
                  <c:v>109.49333333333334</c:v>
                </c:pt>
                <c:pt idx="32799">
                  <c:v>109.49666666666678</c:v>
                </c:pt>
                <c:pt idx="32800">
                  <c:v>109.5</c:v>
                </c:pt>
                <c:pt idx="32801">
                  <c:v>109.50333333333325</c:v>
                </c:pt>
                <c:pt idx="32802">
                  <c:v>109.50666666666666</c:v>
                </c:pt>
                <c:pt idx="32803">
                  <c:v>109.51</c:v>
                </c:pt>
                <c:pt idx="32804">
                  <c:v>109.51333333333334</c:v>
                </c:pt>
                <c:pt idx="32805">
                  <c:v>109.51666666666669</c:v>
                </c:pt>
                <c:pt idx="32806">
                  <c:v>109.52</c:v>
                </c:pt>
                <c:pt idx="32807">
                  <c:v>109.52333333333321</c:v>
                </c:pt>
                <c:pt idx="32808">
                  <c:v>109.52666666666667</c:v>
                </c:pt>
                <c:pt idx="32809">
                  <c:v>109.53</c:v>
                </c:pt>
                <c:pt idx="32810">
                  <c:v>109.53333333333325</c:v>
                </c:pt>
                <c:pt idx="32811">
                  <c:v>109.53666666666666</c:v>
                </c:pt>
                <c:pt idx="32812">
                  <c:v>109.54</c:v>
                </c:pt>
                <c:pt idx="32813">
                  <c:v>109.54333333333334</c:v>
                </c:pt>
                <c:pt idx="32814">
                  <c:v>109.54666666666672</c:v>
                </c:pt>
                <c:pt idx="32815">
                  <c:v>109.55</c:v>
                </c:pt>
                <c:pt idx="32816">
                  <c:v>109.55333333333321</c:v>
                </c:pt>
                <c:pt idx="32817">
                  <c:v>109.55666666666667</c:v>
                </c:pt>
                <c:pt idx="32818">
                  <c:v>109.56</c:v>
                </c:pt>
                <c:pt idx="32819">
                  <c:v>109.56333333333328</c:v>
                </c:pt>
                <c:pt idx="32820">
                  <c:v>109.56666666666666</c:v>
                </c:pt>
                <c:pt idx="32821">
                  <c:v>109.57</c:v>
                </c:pt>
                <c:pt idx="32822">
                  <c:v>109.5733333333332</c:v>
                </c:pt>
                <c:pt idx="32823">
                  <c:v>109.57666666666667</c:v>
                </c:pt>
                <c:pt idx="32824">
                  <c:v>109.58</c:v>
                </c:pt>
                <c:pt idx="32825">
                  <c:v>109.58333333333321</c:v>
                </c:pt>
                <c:pt idx="32826">
                  <c:v>109.58666666666667</c:v>
                </c:pt>
                <c:pt idx="32827">
                  <c:v>109.59</c:v>
                </c:pt>
                <c:pt idx="32828">
                  <c:v>109.59333333333331</c:v>
                </c:pt>
                <c:pt idx="32829">
                  <c:v>109.59666666666666</c:v>
                </c:pt>
                <c:pt idx="32830">
                  <c:v>109.6</c:v>
                </c:pt>
                <c:pt idx="32831">
                  <c:v>109.60333333333321</c:v>
                </c:pt>
                <c:pt idx="32832">
                  <c:v>109.60666666666667</c:v>
                </c:pt>
                <c:pt idx="32833">
                  <c:v>109.61</c:v>
                </c:pt>
                <c:pt idx="32834">
                  <c:v>109.61333333333322</c:v>
                </c:pt>
                <c:pt idx="32835">
                  <c:v>109.61666666666666</c:v>
                </c:pt>
                <c:pt idx="32836">
                  <c:v>109.61999999999999</c:v>
                </c:pt>
                <c:pt idx="32837">
                  <c:v>109.62333333333314</c:v>
                </c:pt>
                <c:pt idx="32838">
                  <c:v>109.62666666666667</c:v>
                </c:pt>
                <c:pt idx="32839">
                  <c:v>109.63</c:v>
                </c:pt>
                <c:pt idx="32840">
                  <c:v>109.63333333333323</c:v>
                </c:pt>
                <c:pt idx="32841">
                  <c:v>109.63666666666667</c:v>
                </c:pt>
                <c:pt idx="32842">
                  <c:v>109.64</c:v>
                </c:pt>
                <c:pt idx="32843">
                  <c:v>109.64333333333325</c:v>
                </c:pt>
                <c:pt idx="32844">
                  <c:v>109.64666666666666</c:v>
                </c:pt>
                <c:pt idx="32845">
                  <c:v>109.64999999999999</c:v>
                </c:pt>
                <c:pt idx="32846">
                  <c:v>109.65333333333315</c:v>
                </c:pt>
                <c:pt idx="32847">
                  <c:v>109.65666666666667</c:v>
                </c:pt>
                <c:pt idx="32848">
                  <c:v>109.66</c:v>
                </c:pt>
                <c:pt idx="32849">
                  <c:v>109.66333333333321</c:v>
                </c:pt>
                <c:pt idx="32850">
                  <c:v>109.66666666666667</c:v>
                </c:pt>
                <c:pt idx="32851">
                  <c:v>109.66999999999999</c:v>
                </c:pt>
                <c:pt idx="32852">
                  <c:v>109.67333333333313</c:v>
                </c:pt>
                <c:pt idx="32853">
                  <c:v>109.67666666666665</c:v>
                </c:pt>
                <c:pt idx="32854">
                  <c:v>109.67999999999998</c:v>
                </c:pt>
                <c:pt idx="32855">
                  <c:v>109.68333333333318</c:v>
                </c:pt>
                <c:pt idx="32856">
                  <c:v>109.68666666666667</c:v>
                </c:pt>
                <c:pt idx="32857">
                  <c:v>109.69</c:v>
                </c:pt>
                <c:pt idx="32858">
                  <c:v>109.69333333333321</c:v>
                </c:pt>
                <c:pt idx="32859">
                  <c:v>109.69666666666667</c:v>
                </c:pt>
                <c:pt idx="32860">
                  <c:v>109.7</c:v>
                </c:pt>
                <c:pt idx="32861">
                  <c:v>109.70333333333328</c:v>
                </c:pt>
                <c:pt idx="32862">
                  <c:v>109.70666666666666</c:v>
                </c:pt>
                <c:pt idx="32863">
                  <c:v>109.71000000000002</c:v>
                </c:pt>
                <c:pt idx="32864">
                  <c:v>109.71333333333334</c:v>
                </c:pt>
                <c:pt idx="32865">
                  <c:v>109.71666666666678</c:v>
                </c:pt>
                <c:pt idx="32866">
                  <c:v>109.72</c:v>
                </c:pt>
                <c:pt idx="32867">
                  <c:v>109.72333333333322</c:v>
                </c:pt>
                <c:pt idx="32868">
                  <c:v>109.72666666666667</c:v>
                </c:pt>
                <c:pt idx="32869">
                  <c:v>109.73</c:v>
                </c:pt>
                <c:pt idx="32870">
                  <c:v>109.73333333333331</c:v>
                </c:pt>
                <c:pt idx="32871">
                  <c:v>109.73666666666666</c:v>
                </c:pt>
                <c:pt idx="32872">
                  <c:v>109.74000000000002</c:v>
                </c:pt>
                <c:pt idx="32873">
                  <c:v>109.74333333333334</c:v>
                </c:pt>
                <c:pt idx="32874">
                  <c:v>109.74666666666678</c:v>
                </c:pt>
                <c:pt idx="32875">
                  <c:v>109.75</c:v>
                </c:pt>
                <c:pt idx="32876">
                  <c:v>109.75333333333325</c:v>
                </c:pt>
                <c:pt idx="32877">
                  <c:v>109.75666666666666</c:v>
                </c:pt>
                <c:pt idx="32878">
                  <c:v>109.76</c:v>
                </c:pt>
                <c:pt idx="32879">
                  <c:v>109.76333333333334</c:v>
                </c:pt>
                <c:pt idx="32880">
                  <c:v>109.76666666666669</c:v>
                </c:pt>
                <c:pt idx="32881">
                  <c:v>109.77</c:v>
                </c:pt>
                <c:pt idx="32882">
                  <c:v>109.77333333333321</c:v>
                </c:pt>
                <c:pt idx="32883">
                  <c:v>109.77666666666667</c:v>
                </c:pt>
                <c:pt idx="32884">
                  <c:v>109.78</c:v>
                </c:pt>
                <c:pt idx="32885">
                  <c:v>109.78333333333325</c:v>
                </c:pt>
                <c:pt idx="32886">
                  <c:v>109.78666666666666</c:v>
                </c:pt>
                <c:pt idx="32887">
                  <c:v>109.79</c:v>
                </c:pt>
                <c:pt idx="32888">
                  <c:v>109.79333333333334</c:v>
                </c:pt>
                <c:pt idx="32889">
                  <c:v>109.79666666666672</c:v>
                </c:pt>
                <c:pt idx="32890">
                  <c:v>109.8</c:v>
                </c:pt>
                <c:pt idx="32891">
                  <c:v>109.80333333333321</c:v>
                </c:pt>
                <c:pt idx="32892">
                  <c:v>109.80666666666667</c:v>
                </c:pt>
                <c:pt idx="32893">
                  <c:v>109.81</c:v>
                </c:pt>
                <c:pt idx="32894">
                  <c:v>109.81333333333328</c:v>
                </c:pt>
                <c:pt idx="32895">
                  <c:v>109.81666666666666</c:v>
                </c:pt>
                <c:pt idx="32896">
                  <c:v>109.82</c:v>
                </c:pt>
                <c:pt idx="32897">
                  <c:v>109.8233333333332</c:v>
                </c:pt>
                <c:pt idx="32898">
                  <c:v>109.82666666666667</c:v>
                </c:pt>
                <c:pt idx="32899">
                  <c:v>109.83</c:v>
                </c:pt>
                <c:pt idx="32900">
                  <c:v>109.83333333333321</c:v>
                </c:pt>
                <c:pt idx="32901">
                  <c:v>109.83666666666667</c:v>
                </c:pt>
                <c:pt idx="32902">
                  <c:v>109.84</c:v>
                </c:pt>
                <c:pt idx="32903">
                  <c:v>109.84333333333331</c:v>
                </c:pt>
                <c:pt idx="32904">
                  <c:v>109.84666666666666</c:v>
                </c:pt>
                <c:pt idx="32905">
                  <c:v>109.85</c:v>
                </c:pt>
                <c:pt idx="32906">
                  <c:v>109.85333333333321</c:v>
                </c:pt>
                <c:pt idx="32907">
                  <c:v>109.85666666666667</c:v>
                </c:pt>
                <c:pt idx="32908">
                  <c:v>109.86</c:v>
                </c:pt>
                <c:pt idx="32909">
                  <c:v>109.86333333333322</c:v>
                </c:pt>
                <c:pt idx="32910">
                  <c:v>109.86666666666666</c:v>
                </c:pt>
                <c:pt idx="32911">
                  <c:v>109.86999999999999</c:v>
                </c:pt>
                <c:pt idx="32912">
                  <c:v>109.87333333333314</c:v>
                </c:pt>
                <c:pt idx="32913">
                  <c:v>109.87666666666667</c:v>
                </c:pt>
                <c:pt idx="32914">
                  <c:v>109.88</c:v>
                </c:pt>
                <c:pt idx="32915">
                  <c:v>109.88333333333323</c:v>
                </c:pt>
                <c:pt idx="32916">
                  <c:v>109.88666666666667</c:v>
                </c:pt>
                <c:pt idx="32917">
                  <c:v>109.89</c:v>
                </c:pt>
                <c:pt idx="32918">
                  <c:v>109.89333333333325</c:v>
                </c:pt>
                <c:pt idx="32919">
                  <c:v>109.89666666666666</c:v>
                </c:pt>
                <c:pt idx="32920">
                  <c:v>109.9</c:v>
                </c:pt>
                <c:pt idx="32921">
                  <c:v>109.90333333333334</c:v>
                </c:pt>
                <c:pt idx="32922">
                  <c:v>109.90666666666669</c:v>
                </c:pt>
                <c:pt idx="32923">
                  <c:v>109.91000000000011</c:v>
                </c:pt>
                <c:pt idx="32924">
                  <c:v>109.91333333333333</c:v>
                </c:pt>
                <c:pt idx="32925">
                  <c:v>109.91666666666679</c:v>
                </c:pt>
                <c:pt idx="32926">
                  <c:v>109.92</c:v>
                </c:pt>
                <c:pt idx="32927">
                  <c:v>109.92333333333328</c:v>
                </c:pt>
                <c:pt idx="32928">
                  <c:v>109.92666666666666</c:v>
                </c:pt>
                <c:pt idx="32929">
                  <c:v>109.93</c:v>
                </c:pt>
                <c:pt idx="32930">
                  <c:v>109.93333333333334</c:v>
                </c:pt>
                <c:pt idx="32931">
                  <c:v>109.93666666666672</c:v>
                </c:pt>
                <c:pt idx="32932">
                  <c:v>109.94000000000011</c:v>
                </c:pt>
                <c:pt idx="32933">
                  <c:v>109.94333333333333</c:v>
                </c:pt>
                <c:pt idx="32934">
                  <c:v>109.94666666666679</c:v>
                </c:pt>
                <c:pt idx="32935">
                  <c:v>109.95</c:v>
                </c:pt>
                <c:pt idx="32936">
                  <c:v>109.95333333333328</c:v>
                </c:pt>
                <c:pt idx="32937">
                  <c:v>109.95666666666666</c:v>
                </c:pt>
                <c:pt idx="32938">
                  <c:v>109.96000000000002</c:v>
                </c:pt>
                <c:pt idx="32939">
                  <c:v>109.96333333333334</c:v>
                </c:pt>
                <c:pt idx="32940">
                  <c:v>109.96666666666678</c:v>
                </c:pt>
                <c:pt idx="32941">
                  <c:v>109.97</c:v>
                </c:pt>
                <c:pt idx="32942">
                  <c:v>109.97333333333322</c:v>
                </c:pt>
                <c:pt idx="32943">
                  <c:v>109.97666666666667</c:v>
                </c:pt>
                <c:pt idx="32944">
                  <c:v>109.98</c:v>
                </c:pt>
                <c:pt idx="32945">
                  <c:v>109.98333333333331</c:v>
                </c:pt>
                <c:pt idx="32946">
                  <c:v>109.98666666666666</c:v>
                </c:pt>
                <c:pt idx="32947">
                  <c:v>109.99000000000002</c:v>
                </c:pt>
                <c:pt idx="32948">
                  <c:v>109.99333333333334</c:v>
                </c:pt>
                <c:pt idx="32949">
                  <c:v>109.99666666666678</c:v>
                </c:pt>
                <c:pt idx="32950">
                  <c:v>110</c:v>
                </c:pt>
                <c:pt idx="32951">
                  <c:v>110.00333333333325</c:v>
                </c:pt>
                <c:pt idx="32952">
                  <c:v>110.00666666666666</c:v>
                </c:pt>
                <c:pt idx="32953">
                  <c:v>110.01</c:v>
                </c:pt>
                <c:pt idx="32954">
                  <c:v>110.01333333333334</c:v>
                </c:pt>
                <c:pt idx="32955">
                  <c:v>110.01666666666669</c:v>
                </c:pt>
                <c:pt idx="32956">
                  <c:v>110.02</c:v>
                </c:pt>
                <c:pt idx="32957">
                  <c:v>110.02333333333321</c:v>
                </c:pt>
                <c:pt idx="32958">
                  <c:v>110.02666666666667</c:v>
                </c:pt>
                <c:pt idx="32959">
                  <c:v>110.03</c:v>
                </c:pt>
                <c:pt idx="32960">
                  <c:v>110.03333333333325</c:v>
                </c:pt>
                <c:pt idx="32961">
                  <c:v>110.03666666666666</c:v>
                </c:pt>
                <c:pt idx="32962">
                  <c:v>110.04</c:v>
                </c:pt>
                <c:pt idx="32963">
                  <c:v>110.04333333333334</c:v>
                </c:pt>
                <c:pt idx="32964">
                  <c:v>110.04666666666672</c:v>
                </c:pt>
                <c:pt idx="32965">
                  <c:v>110.05</c:v>
                </c:pt>
                <c:pt idx="32966">
                  <c:v>110.05333333333321</c:v>
                </c:pt>
                <c:pt idx="32967">
                  <c:v>110.05666666666667</c:v>
                </c:pt>
                <c:pt idx="32968">
                  <c:v>110.06</c:v>
                </c:pt>
                <c:pt idx="32969">
                  <c:v>110.06333333333328</c:v>
                </c:pt>
                <c:pt idx="32970">
                  <c:v>110.06666666666666</c:v>
                </c:pt>
                <c:pt idx="32971">
                  <c:v>110.07</c:v>
                </c:pt>
                <c:pt idx="32972">
                  <c:v>110.0733333333332</c:v>
                </c:pt>
                <c:pt idx="32973">
                  <c:v>110.07666666666667</c:v>
                </c:pt>
                <c:pt idx="32974">
                  <c:v>110.08</c:v>
                </c:pt>
                <c:pt idx="32975">
                  <c:v>110.08333333333321</c:v>
                </c:pt>
                <c:pt idx="32976">
                  <c:v>110.08666666666667</c:v>
                </c:pt>
                <c:pt idx="32977">
                  <c:v>110.09</c:v>
                </c:pt>
                <c:pt idx="32978">
                  <c:v>110.09333333333331</c:v>
                </c:pt>
                <c:pt idx="32979">
                  <c:v>110.09666666666666</c:v>
                </c:pt>
                <c:pt idx="32980">
                  <c:v>110.1</c:v>
                </c:pt>
                <c:pt idx="32981">
                  <c:v>110.10333333333321</c:v>
                </c:pt>
                <c:pt idx="32982">
                  <c:v>110.10666666666667</c:v>
                </c:pt>
                <c:pt idx="32983">
                  <c:v>110.11</c:v>
                </c:pt>
                <c:pt idx="32984">
                  <c:v>110.11333333333322</c:v>
                </c:pt>
                <c:pt idx="32985">
                  <c:v>110.11666666666666</c:v>
                </c:pt>
                <c:pt idx="32986">
                  <c:v>110.11999999999999</c:v>
                </c:pt>
                <c:pt idx="32987">
                  <c:v>110.12333333333314</c:v>
                </c:pt>
                <c:pt idx="32988">
                  <c:v>110.12666666666667</c:v>
                </c:pt>
                <c:pt idx="32989">
                  <c:v>110.13</c:v>
                </c:pt>
                <c:pt idx="32990">
                  <c:v>110.13333333333323</c:v>
                </c:pt>
                <c:pt idx="32991">
                  <c:v>110.13666666666667</c:v>
                </c:pt>
                <c:pt idx="32992">
                  <c:v>110.14</c:v>
                </c:pt>
                <c:pt idx="32993">
                  <c:v>110.14333333333325</c:v>
                </c:pt>
                <c:pt idx="32994">
                  <c:v>110.14666666666666</c:v>
                </c:pt>
                <c:pt idx="32995">
                  <c:v>110.14999999999999</c:v>
                </c:pt>
                <c:pt idx="32996">
                  <c:v>110.15333333333315</c:v>
                </c:pt>
                <c:pt idx="32997">
                  <c:v>110.15666666666667</c:v>
                </c:pt>
                <c:pt idx="32998">
                  <c:v>110.16</c:v>
                </c:pt>
                <c:pt idx="32999">
                  <c:v>110.16333333333321</c:v>
                </c:pt>
                <c:pt idx="33000">
                  <c:v>110.16666666666667</c:v>
                </c:pt>
                <c:pt idx="33001">
                  <c:v>110.16999999999999</c:v>
                </c:pt>
                <c:pt idx="33002">
                  <c:v>110.17333333333313</c:v>
                </c:pt>
                <c:pt idx="33003">
                  <c:v>110.17666666666665</c:v>
                </c:pt>
                <c:pt idx="33004">
                  <c:v>110.17999999999998</c:v>
                </c:pt>
                <c:pt idx="33005">
                  <c:v>110.18333333333318</c:v>
                </c:pt>
                <c:pt idx="33006">
                  <c:v>110.18666666666667</c:v>
                </c:pt>
                <c:pt idx="33007">
                  <c:v>110.19</c:v>
                </c:pt>
                <c:pt idx="33008">
                  <c:v>110.19333333333321</c:v>
                </c:pt>
                <c:pt idx="33009">
                  <c:v>110.19666666666667</c:v>
                </c:pt>
                <c:pt idx="33010">
                  <c:v>110.2</c:v>
                </c:pt>
                <c:pt idx="33011">
                  <c:v>110.20333333333328</c:v>
                </c:pt>
                <c:pt idx="33012">
                  <c:v>110.20666666666666</c:v>
                </c:pt>
                <c:pt idx="33013">
                  <c:v>110.21000000000002</c:v>
                </c:pt>
                <c:pt idx="33014">
                  <c:v>110.21333333333334</c:v>
                </c:pt>
                <c:pt idx="33015">
                  <c:v>110.21666666666678</c:v>
                </c:pt>
                <c:pt idx="33016">
                  <c:v>110.22</c:v>
                </c:pt>
                <c:pt idx="33017">
                  <c:v>110.22333333333322</c:v>
                </c:pt>
                <c:pt idx="33018">
                  <c:v>110.22666666666667</c:v>
                </c:pt>
                <c:pt idx="33019">
                  <c:v>110.23</c:v>
                </c:pt>
                <c:pt idx="33020">
                  <c:v>110.23333333333331</c:v>
                </c:pt>
                <c:pt idx="33021">
                  <c:v>110.23666666666666</c:v>
                </c:pt>
                <c:pt idx="33022">
                  <c:v>110.24000000000002</c:v>
                </c:pt>
                <c:pt idx="33023">
                  <c:v>110.24333333333334</c:v>
                </c:pt>
                <c:pt idx="33024">
                  <c:v>110.24666666666678</c:v>
                </c:pt>
                <c:pt idx="33025">
                  <c:v>110.25</c:v>
                </c:pt>
                <c:pt idx="33026">
                  <c:v>110.25333333333325</c:v>
                </c:pt>
                <c:pt idx="33027">
                  <c:v>110.25666666666666</c:v>
                </c:pt>
                <c:pt idx="33028">
                  <c:v>110.26</c:v>
                </c:pt>
                <c:pt idx="33029">
                  <c:v>110.26333333333334</c:v>
                </c:pt>
                <c:pt idx="33030">
                  <c:v>110.26666666666669</c:v>
                </c:pt>
                <c:pt idx="33031">
                  <c:v>110.27</c:v>
                </c:pt>
                <c:pt idx="33032">
                  <c:v>110.27333333333321</c:v>
                </c:pt>
                <c:pt idx="33033">
                  <c:v>110.27666666666667</c:v>
                </c:pt>
                <c:pt idx="33034">
                  <c:v>110.28</c:v>
                </c:pt>
                <c:pt idx="33035">
                  <c:v>110.28333333333325</c:v>
                </c:pt>
                <c:pt idx="33036">
                  <c:v>110.28666666666666</c:v>
                </c:pt>
                <c:pt idx="33037">
                  <c:v>110.29</c:v>
                </c:pt>
                <c:pt idx="33038">
                  <c:v>110.29333333333334</c:v>
                </c:pt>
                <c:pt idx="33039">
                  <c:v>110.29666666666672</c:v>
                </c:pt>
                <c:pt idx="33040">
                  <c:v>110.3</c:v>
                </c:pt>
                <c:pt idx="33041">
                  <c:v>110.30333333333321</c:v>
                </c:pt>
                <c:pt idx="33042">
                  <c:v>110.30666666666667</c:v>
                </c:pt>
                <c:pt idx="33043">
                  <c:v>110.31</c:v>
                </c:pt>
                <c:pt idx="33044">
                  <c:v>110.31333333333328</c:v>
                </c:pt>
                <c:pt idx="33045">
                  <c:v>110.31666666666666</c:v>
                </c:pt>
                <c:pt idx="33046">
                  <c:v>110.32</c:v>
                </c:pt>
                <c:pt idx="33047">
                  <c:v>110.3233333333332</c:v>
                </c:pt>
                <c:pt idx="33048">
                  <c:v>110.32666666666667</c:v>
                </c:pt>
                <c:pt idx="33049">
                  <c:v>110.33</c:v>
                </c:pt>
                <c:pt idx="33050">
                  <c:v>110.33333333333321</c:v>
                </c:pt>
                <c:pt idx="33051">
                  <c:v>110.33666666666667</c:v>
                </c:pt>
                <c:pt idx="33052">
                  <c:v>110.34</c:v>
                </c:pt>
                <c:pt idx="33053">
                  <c:v>110.34333333333331</c:v>
                </c:pt>
                <c:pt idx="33054">
                  <c:v>110.34666666666666</c:v>
                </c:pt>
                <c:pt idx="33055">
                  <c:v>110.35</c:v>
                </c:pt>
                <c:pt idx="33056">
                  <c:v>110.35333333333321</c:v>
                </c:pt>
                <c:pt idx="33057">
                  <c:v>110.35666666666667</c:v>
                </c:pt>
                <c:pt idx="33058">
                  <c:v>110.36</c:v>
                </c:pt>
                <c:pt idx="33059">
                  <c:v>110.36333333333322</c:v>
                </c:pt>
                <c:pt idx="33060">
                  <c:v>110.36666666666666</c:v>
                </c:pt>
                <c:pt idx="33061">
                  <c:v>110.36999999999999</c:v>
                </c:pt>
                <c:pt idx="33062">
                  <c:v>110.37333333333314</c:v>
                </c:pt>
                <c:pt idx="33063">
                  <c:v>110.37666666666667</c:v>
                </c:pt>
                <c:pt idx="33064">
                  <c:v>110.38</c:v>
                </c:pt>
                <c:pt idx="33065">
                  <c:v>110.38333333333323</c:v>
                </c:pt>
                <c:pt idx="33066">
                  <c:v>110.38666666666667</c:v>
                </c:pt>
                <c:pt idx="33067">
                  <c:v>110.39</c:v>
                </c:pt>
                <c:pt idx="33068">
                  <c:v>110.39333333333325</c:v>
                </c:pt>
                <c:pt idx="33069">
                  <c:v>110.39666666666666</c:v>
                </c:pt>
                <c:pt idx="33070">
                  <c:v>110.4</c:v>
                </c:pt>
                <c:pt idx="33071">
                  <c:v>110.40333333333334</c:v>
                </c:pt>
                <c:pt idx="33072">
                  <c:v>110.40666666666669</c:v>
                </c:pt>
                <c:pt idx="33073">
                  <c:v>110.41000000000011</c:v>
                </c:pt>
                <c:pt idx="33074">
                  <c:v>110.41333333333333</c:v>
                </c:pt>
                <c:pt idx="33075">
                  <c:v>110.41666666666679</c:v>
                </c:pt>
                <c:pt idx="33076">
                  <c:v>110.42</c:v>
                </c:pt>
                <c:pt idx="33077">
                  <c:v>110.42333333333328</c:v>
                </c:pt>
                <c:pt idx="33078">
                  <c:v>110.42666666666666</c:v>
                </c:pt>
                <c:pt idx="33079">
                  <c:v>110.43</c:v>
                </c:pt>
                <c:pt idx="33080">
                  <c:v>110.43333333333334</c:v>
                </c:pt>
                <c:pt idx="33081">
                  <c:v>110.43666666666672</c:v>
                </c:pt>
                <c:pt idx="33082">
                  <c:v>110.44000000000011</c:v>
                </c:pt>
                <c:pt idx="33083">
                  <c:v>110.44333333333333</c:v>
                </c:pt>
                <c:pt idx="33084">
                  <c:v>110.44666666666679</c:v>
                </c:pt>
                <c:pt idx="33085">
                  <c:v>110.45</c:v>
                </c:pt>
                <c:pt idx="33086">
                  <c:v>110.45333333333328</c:v>
                </c:pt>
                <c:pt idx="33087">
                  <c:v>110.45666666666666</c:v>
                </c:pt>
                <c:pt idx="33088">
                  <c:v>110.46000000000002</c:v>
                </c:pt>
                <c:pt idx="33089">
                  <c:v>110.46333333333334</c:v>
                </c:pt>
                <c:pt idx="33090">
                  <c:v>110.46666666666678</c:v>
                </c:pt>
                <c:pt idx="33091">
                  <c:v>110.47</c:v>
                </c:pt>
                <c:pt idx="33092">
                  <c:v>110.47333333333322</c:v>
                </c:pt>
                <c:pt idx="33093">
                  <c:v>110.47666666666667</c:v>
                </c:pt>
                <c:pt idx="33094">
                  <c:v>110.48</c:v>
                </c:pt>
                <c:pt idx="33095">
                  <c:v>110.48333333333331</c:v>
                </c:pt>
                <c:pt idx="33096">
                  <c:v>110.48666666666666</c:v>
                </c:pt>
                <c:pt idx="33097">
                  <c:v>110.49000000000002</c:v>
                </c:pt>
                <c:pt idx="33098">
                  <c:v>110.49333333333334</c:v>
                </c:pt>
                <c:pt idx="33099">
                  <c:v>110.49666666666678</c:v>
                </c:pt>
                <c:pt idx="33100">
                  <c:v>110.5</c:v>
                </c:pt>
                <c:pt idx="33101">
                  <c:v>110.50333333333325</c:v>
                </c:pt>
                <c:pt idx="33102">
                  <c:v>110.50666666666666</c:v>
                </c:pt>
                <c:pt idx="33103">
                  <c:v>110.51</c:v>
                </c:pt>
                <c:pt idx="33104">
                  <c:v>110.51333333333334</c:v>
                </c:pt>
                <c:pt idx="33105">
                  <c:v>110.51666666666669</c:v>
                </c:pt>
                <c:pt idx="33106">
                  <c:v>110.52</c:v>
                </c:pt>
                <c:pt idx="33107">
                  <c:v>110.52333333333321</c:v>
                </c:pt>
                <c:pt idx="33108">
                  <c:v>110.52666666666667</c:v>
                </c:pt>
                <c:pt idx="33109">
                  <c:v>110.53</c:v>
                </c:pt>
                <c:pt idx="33110">
                  <c:v>110.53333333333325</c:v>
                </c:pt>
                <c:pt idx="33111">
                  <c:v>110.53666666666666</c:v>
                </c:pt>
                <c:pt idx="33112">
                  <c:v>110.54</c:v>
                </c:pt>
                <c:pt idx="33113">
                  <c:v>110.54333333333334</c:v>
                </c:pt>
                <c:pt idx="33114">
                  <c:v>110.54666666666672</c:v>
                </c:pt>
                <c:pt idx="33115">
                  <c:v>110.55</c:v>
                </c:pt>
                <c:pt idx="33116">
                  <c:v>110.55333333333321</c:v>
                </c:pt>
                <c:pt idx="33117">
                  <c:v>110.55666666666667</c:v>
                </c:pt>
                <c:pt idx="33118">
                  <c:v>110.56</c:v>
                </c:pt>
                <c:pt idx="33119">
                  <c:v>110.56333333333328</c:v>
                </c:pt>
                <c:pt idx="33120">
                  <c:v>110.56666666666666</c:v>
                </c:pt>
                <c:pt idx="33121">
                  <c:v>110.57</c:v>
                </c:pt>
                <c:pt idx="33122">
                  <c:v>110.5733333333332</c:v>
                </c:pt>
                <c:pt idx="33123">
                  <c:v>110.57666666666667</c:v>
                </c:pt>
                <c:pt idx="33124">
                  <c:v>110.58</c:v>
                </c:pt>
                <c:pt idx="33125">
                  <c:v>110.58333333333321</c:v>
                </c:pt>
                <c:pt idx="33126">
                  <c:v>110.58666666666667</c:v>
                </c:pt>
                <c:pt idx="33127">
                  <c:v>110.59</c:v>
                </c:pt>
                <c:pt idx="33128">
                  <c:v>110.59333333333331</c:v>
                </c:pt>
                <c:pt idx="33129">
                  <c:v>110.59666666666666</c:v>
                </c:pt>
                <c:pt idx="33130">
                  <c:v>110.6</c:v>
                </c:pt>
                <c:pt idx="33131">
                  <c:v>110.60333333333321</c:v>
                </c:pt>
                <c:pt idx="33132">
                  <c:v>110.60666666666667</c:v>
                </c:pt>
                <c:pt idx="33133">
                  <c:v>110.61</c:v>
                </c:pt>
                <c:pt idx="33134">
                  <c:v>110.61333333333322</c:v>
                </c:pt>
                <c:pt idx="33135">
                  <c:v>110.61666666666666</c:v>
                </c:pt>
                <c:pt idx="33136">
                  <c:v>110.61999999999999</c:v>
                </c:pt>
                <c:pt idx="33137">
                  <c:v>110.62333333333314</c:v>
                </c:pt>
                <c:pt idx="33138">
                  <c:v>110.62666666666667</c:v>
                </c:pt>
                <c:pt idx="33139">
                  <c:v>110.63</c:v>
                </c:pt>
                <c:pt idx="33140">
                  <c:v>110.63333333333323</c:v>
                </c:pt>
                <c:pt idx="33141">
                  <c:v>110.63666666666667</c:v>
                </c:pt>
                <c:pt idx="33142">
                  <c:v>110.64</c:v>
                </c:pt>
                <c:pt idx="33143">
                  <c:v>110.64333333333325</c:v>
                </c:pt>
                <c:pt idx="33144">
                  <c:v>110.64666666666666</c:v>
                </c:pt>
                <c:pt idx="33145">
                  <c:v>110.64999999999999</c:v>
                </c:pt>
                <c:pt idx="33146">
                  <c:v>110.65333333333315</c:v>
                </c:pt>
                <c:pt idx="33147">
                  <c:v>110.65666666666667</c:v>
                </c:pt>
                <c:pt idx="33148">
                  <c:v>110.66</c:v>
                </c:pt>
                <c:pt idx="33149">
                  <c:v>110.66333333333321</c:v>
                </c:pt>
                <c:pt idx="33150">
                  <c:v>110.66666666666667</c:v>
                </c:pt>
                <c:pt idx="33151">
                  <c:v>110.66999999999999</c:v>
                </c:pt>
                <c:pt idx="33152">
                  <c:v>110.67333333333313</c:v>
                </c:pt>
                <c:pt idx="33153">
                  <c:v>110.67666666666665</c:v>
                </c:pt>
                <c:pt idx="33154">
                  <c:v>110.67999999999998</c:v>
                </c:pt>
                <c:pt idx="33155">
                  <c:v>110.68333333333318</c:v>
                </c:pt>
                <c:pt idx="33156">
                  <c:v>110.68666666666667</c:v>
                </c:pt>
                <c:pt idx="33157">
                  <c:v>110.69</c:v>
                </c:pt>
                <c:pt idx="33158">
                  <c:v>110.69333333333321</c:v>
                </c:pt>
                <c:pt idx="33159">
                  <c:v>110.69666666666667</c:v>
                </c:pt>
                <c:pt idx="33160">
                  <c:v>110.7</c:v>
                </c:pt>
                <c:pt idx="33161">
                  <c:v>110.70333333333328</c:v>
                </c:pt>
                <c:pt idx="33162">
                  <c:v>110.70666666666666</c:v>
                </c:pt>
                <c:pt idx="33163">
                  <c:v>110.71000000000002</c:v>
                </c:pt>
                <c:pt idx="33164">
                  <c:v>110.71333333333334</c:v>
                </c:pt>
                <c:pt idx="33165">
                  <c:v>110.71666666666678</c:v>
                </c:pt>
                <c:pt idx="33166">
                  <c:v>110.72</c:v>
                </c:pt>
                <c:pt idx="33167">
                  <c:v>110.72333333333322</c:v>
                </c:pt>
                <c:pt idx="33168">
                  <c:v>110.72666666666667</c:v>
                </c:pt>
                <c:pt idx="33169">
                  <c:v>110.73</c:v>
                </c:pt>
                <c:pt idx="33170">
                  <c:v>110.73333333333331</c:v>
                </c:pt>
                <c:pt idx="33171">
                  <c:v>110.73666666666666</c:v>
                </c:pt>
                <c:pt idx="33172">
                  <c:v>110.74000000000002</c:v>
                </c:pt>
                <c:pt idx="33173">
                  <c:v>110.74333333333334</c:v>
                </c:pt>
                <c:pt idx="33174">
                  <c:v>110.74666666666678</c:v>
                </c:pt>
                <c:pt idx="33175">
                  <c:v>110.75</c:v>
                </c:pt>
                <c:pt idx="33176">
                  <c:v>110.75333333333325</c:v>
                </c:pt>
                <c:pt idx="33177">
                  <c:v>110.75666666666666</c:v>
                </c:pt>
                <c:pt idx="33178">
                  <c:v>110.76</c:v>
                </c:pt>
                <c:pt idx="33179">
                  <c:v>110.76333333333334</c:v>
                </c:pt>
                <c:pt idx="33180">
                  <c:v>110.76666666666669</c:v>
                </c:pt>
                <c:pt idx="33181">
                  <c:v>110.77</c:v>
                </c:pt>
                <c:pt idx="33182">
                  <c:v>110.77333333333321</c:v>
                </c:pt>
                <c:pt idx="33183">
                  <c:v>110.77666666666667</c:v>
                </c:pt>
                <c:pt idx="33184">
                  <c:v>110.78</c:v>
                </c:pt>
                <c:pt idx="33185">
                  <c:v>110.78333333333325</c:v>
                </c:pt>
                <c:pt idx="33186">
                  <c:v>110.78666666666666</c:v>
                </c:pt>
                <c:pt idx="33187">
                  <c:v>110.79</c:v>
                </c:pt>
                <c:pt idx="33188">
                  <c:v>110.79333333333334</c:v>
                </c:pt>
                <c:pt idx="33189">
                  <c:v>110.79666666666672</c:v>
                </c:pt>
                <c:pt idx="33190">
                  <c:v>110.8</c:v>
                </c:pt>
                <c:pt idx="33191">
                  <c:v>110.80333333333321</c:v>
                </c:pt>
                <c:pt idx="33192">
                  <c:v>110.80666666666667</c:v>
                </c:pt>
                <c:pt idx="33193">
                  <c:v>110.81</c:v>
                </c:pt>
                <c:pt idx="33194">
                  <c:v>110.81333333333328</c:v>
                </c:pt>
                <c:pt idx="33195">
                  <c:v>110.81666666666666</c:v>
                </c:pt>
                <c:pt idx="33196">
                  <c:v>110.82</c:v>
                </c:pt>
                <c:pt idx="33197">
                  <c:v>110.8233333333332</c:v>
                </c:pt>
                <c:pt idx="33198">
                  <c:v>110.82666666666667</c:v>
                </c:pt>
                <c:pt idx="33199">
                  <c:v>110.83</c:v>
                </c:pt>
                <c:pt idx="33200">
                  <c:v>110.83333333333321</c:v>
                </c:pt>
                <c:pt idx="33201">
                  <c:v>110.83666666666667</c:v>
                </c:pt>
                <c:pt idx="33202">
                  <c:v>110.84</c:v>
                </c:pt>
                <c:pt idx="33203">
                  <c:v>110.84333333333331</c:v>
                </c:pt>
                <c:pt idx="33204">
                  <c:v>110.84666666666666</c:v>
                </c:pt>
                <c:pt idx="33205">
                  <c:v>110.85</c:v>
                </c:pt>
                <c:pt idx="33206">
                  <c:v>110.85333333333321</c:v>
                </c:pt>
                <c:pt idx="33207">
                  <c:v>110.85666666666667</c:v>
                </c:pt>
                <c:pt idx="33208">
                  <c:v>110.86</c:v>
                </c:pt>
                <c:pt idx="33209">
                  <c:v>110.86333333333322</c:v>
                </c:pt>
                <c:pt idx="33210">
                  <c:v>110.86666666666666</c:v>
                </c:pt>
                <c:pt idx="33211">
                  <c:v>110.86999999999999</c:v>
                </c:pt>
                <c:pt idx="33212">
                  <c:v>110.87333333333314</c:v>
                </c:pt>
                <c:pt idx="33213">
                  <c:v>110.87666666666667</c:v>
                </c:pt>
                <c:pt idx="33214">
                  <c:v>110.88</c:v>
                </c:pt>
                <c:pt idx="33215">
                  <c:v>110.88333333333323</c:v>
                </c:pt>
                <c:pt idx="33216">
                  <c:v>110.88666666666667</c:v>
                </c:pt>
                <c:pt idx="33217">
                  <c:v>110.89</c:v>
                </c:pt>
                <c:pt idx="33218">
                  <c:v>110.89333333333325</c:v>
                </c:pt>
                <c:pt idx="33219">
                  <c:v>110.89666666666666</c:v>
                </c:pt>
                <c:pt idx="33220">
                  <c:v>110.9</c:v>
                </c:pt>
                <c:pt idx="33221">
                  <c:v>110.90333333333334</c:v>
                </c:pt>
                <c:pt idx="33222">
                  <c:v>110.90666666666669</c:v>
                </c:pt>
                <c:pt idx="33223">
                  <c:v>110.91000000000011</c:v>
                </c:pt>
                <c:pt idx="33224">
                  <c:v>110.91333333333333</c:v>
                </c:pt>
                <c:pt idx="33225">
                  <c:v>110.91666666666679</c:v>
                </c:pt>
                <c:pt idx="33226">
                  <c:v>110.92</c:v>
                </c:pt>
                <c:pt idx="33227">
                  <c:v>110.92333333333328</c:v>
                </c:pt>
                <c:pt idx="33228">
                  <c:v>110.92666666666666</c:v>
                </c:pt>
                <c:pt idx="33229">
                  <c:v>110.93</c:v>
                </c:pt>
                <c:pt idx="33230">
                  <c:v>110.93333333333334</c:v>
                </c:pt>
                <c:pt idx="33231">
                  <c:v>110.93666666666672</c:v>
                </c:pt>
                <c:pt idx="33232">
                  <c:v>110.94000000000011</c:v>
                </c:pt>
                <c:pt idx="33233">
                  <c:v>110.94333333333333</c:v>
                </c:pt>
                <c:pt idx="33234">
                  <c:v>110.94666666666679</c:v>
                </c:pt>
                <c:pt idx="33235">
                  <c:v>110.95</c:v>
                </c:pt>
                <c:pt idx="33236">
                  <c:v>110.95333333333328</c:v>
                </c:pt>
                <c:pt idx="33237">
                  <c:v>110.95666666666666</c:v>
                </c:pt>
                <c:pt idx="33238">
                  <c:v>110.96000000000002</c:v>
                </c:pt>
                <c:pt idx="33239">
                  <c:v>110.96333333333334</c:v>
                </c:pt>
                <c:pt idx="33240">
                  <c:v>110.96666666666678</c:v>
                </c:pt>
                <c:pt idx="33241">
                  <c:v>110.97</c:v>
                </c:pt>
                <c:pt idx="33242">
                  <c:v>110.97333333333322</c:v>
                </c:pt>
                <c:pt idx="33243">
                  <c:v>110.97666666666667</c:v>
                </c:pt>
                <c:pt idx="33244">
                  <c:v>110.98</c:v>
                </c:pt>
                <c:pt idx="33245">
                  <c:v>110.98333333333331</c:v>
                </c:pt>
                <c:pt idx="33246">
                  <c:v>110.98666666666666</c:v>
                </c:pt>
                <c:pt idx="33247">
                  <c:v>110.99000000000002</c:v>
                </c:pt>
                <c:pt idx="33248">
                  <c:v>110.99333333333334</c:v>
                </c:pt>
                <c:pt idx="33249">
                  <c:v>110.99666666666678</c:v>
                </c:pt>
                <c:pt idx="33250">
                  <c:v>111</c:v>
                </c:pt>
                <c:pt idx="33251">
                  <c:v>111.00333333333325</c:v>
                </c:pt>
                <c:pt idx="33252">
                  <c:v>111.00666666666666</c:v>
                </c:pt>
                <c:pt idx="33253">
                  <c:v>111.01</c:v>
                </c:pt>
                <c:pt idx="33254">
                  <c:v>111.01333333333334</c:v>
                </c:pt>
                <c:pt idx="33255">
                  <c:v>111.01666666666669</c:v>
                </c:pt>
                <c:pt idx="33256">
                  <c:v>111.02</c:v>
                </c:pt>
                <c:pt idx="33257">
                  <c:v>111.02333333333321</c:v>
                </c:pt>
                <c:pt idx="33258">
                  <c:v>111.02666666666667</c:v>
                </c:pt>
                <c:pt idx="33259">
                  <c:v>111.03</c:v>
                </c:pt>
                <c:pt idx="33260">
                  <c:v>111.03333333333325</c:v>
                </c:pt>
                <c:pt idx="33261">
                  <c:v>111.03666666666666</c:v>
                </c:pt>
                <c:pt idx="33262">
                  <c:v>111.04</c:v>
                </c:pt>
                <c:pt idx="33263">
                  <c:v>111.04333333333334</c:v>
                </c:pt>
                <c:pt idx="33264">
                  <c:v>111.04666666666672</c:v>
                </c:pt>
                <c:pt idx="33265">
                  <c:v>111.05</c:v>
                </c:pt>
                <c:pt idx="33266">
                  <c:v>111.05333333333321</c:v>
                </c:pt>
                <c:pt idx="33267">
                  <c:v>111.05666666666667</c:v>
                </c:pt>
                <c:pt idx="33268">
                  <c:v>111.06</c:v>
                </c:pt>
                <c:pt idx="33269">
                  <c:v>111.06333333333328</c:v>
                </c:pt>
                <c:pt idx="33270">
                  <c:v>111.06666666666666</c:v>
                </c:pt>
                <c:pt idx="33271">
                  <c:v>111.07</c:v>
                </c:pt>
                <c:pt idx="33272">
                  <c:v>111.0733333333332</c:v>
                </c:pt>
                <c:pt idx="33273">
                  <c:v>111.07666666666667</c:v>
                </c:pt>
                <c:pt idx="33274">
                  <c:v>111.08</c:v>
                </c:pt>
                <c:pt idx="33275">
                  <c:v>111.08333333333321</c:v>
                </c:pt>
                <c:pt idx="33276">
                  <c:v>111.08666666666667</c:v>
                </c:pt>
                <c:pt idx="33277">
                  <c:v>111.09</c:v>
                </c:pt>
                <c:pt idx="33278">
                  <c:v>111.09333333333331</c:v>
                </c:pt>
                <c:pt idx="33279">
                  <c:v>111.09666666666666</c:v>
                </c:pt>
                <c:pt idx="33280">
                  <c:v>111.1</c:v>
                </c:pt>
                <c:pt idx="33281">
                  <c:v>111.10333333333321</c:v>
                </c:pt>
                <c:pt idx="33282">
                  <c:v>111.10666666666667</c:v>
                </c:pt>
                <c:pt idx="33283">
                  <c:v>111.11</c:v>
                </c:pt>
                <c:pt idx="33284">
                  <c:v>111.11333333333322</c:v>
                </c:pt>
                <c:pt idx="33285">
                  <c:v>111.11666666666666</c:v>
                </c:pt>
                <c:pt idx="33286">
                  <c:v>111.11999999999999</c:v>
                </c:pt>
                <c:pt idx="33287">
                  <c:v>111.12333333333314</c:v>
                </c:pt>
                <c:pt idx="33288">
                  <c:v>111.12666666666667</c:v>
                </c:pt>
                <c:pt idx="33289">
                  <c:v>111.13</c:v>
                </c:pt>
                <c:pt idx="33290">
                  <c:v>111.13333333333323</c:v>
                </c:pt>
                <c:pt idx="33291">
                  <c:v>111.13666666666667</c:v>
                </c:pt>
                <c:pt idx="33292">
                  <c:v>111.14</c:v>
                </c:pt>
                <c:pt idx="33293">
                  <c:v>111.14333333333325</c:v>
                </c:pt>
                <c:pt idx="33294">
                  <c:v>111.14666666666666</c:v>
                </c:pt>
                <c:pt idx="33295">
                  <c:v>111.14999999999999</c:v>
                </c:pt>
                <c:pt idx="33296">
                  <c:v>111.15333333333315</c:v>
                </c:pt>
                <c:pt idx="33297">
                  <c:v>111.15666666666667</c:v>
                </c:pt>
                <c:pt idx="33298">
                  <c:v>111.16</c:v>
                </c:pt>
                <c:pt idx="33299">
                  <c:v>111.16333333333321</c:v>
                </c:pt>
                <c:pt idx="33300">
                  <c:v>111.16666666666667</c:v>
                </c:pt>
                <c:pt idx="33301">
                  <c:v>111.16999999999999</c:v>
                </c:pt>
                <c:pt idx="33302">
                  <c:v>111.17333333333313</c:v>
                </c:pt>
                <c:pt idx="33303">
                  <c:v>111.17666666666665</c:v>
                </c:pt>
                <c:pt idx="33304">
                  <c:v>111.17999999999998</c:v>
                </c:pt>
                <c:pt idx="33305">
                  <c:v>111.18333333333318</c:v>
                </c:pt>
                <c:pt idx="33306">
                  <c:v>111.18666666666667</c:v>
                </c:pt>
                <c:pt idx="33307">
                  <c:v>111.19</c:v>
                </c:pt>
                <c:pt idx="33308">
                  <c:v>111.19333333333321</c:v>
                </c:pt>
                <c:pt idx="33309">
                  <c:v>111.19666666666667</c:v>
                </c:pt>
                <c:pt idx="33310">
                  <c:v>111.2</c:v>
                </c:pt>
                <c:pt idx="33311">
                  <c:v>111.20333333333328</c:v>
                </c:pt>
                <c:pt idx="33312">
                  <c:v>111.20666666666666</c:v>
                </c:pt>
                <c:pt idx="33313">
                  <c:v>111.21000000000002</c:v>
                </c:pt>
                <c:pt idx="33314">
                  <c:v>111.21333333333334</c:v>
                </c:pt>
                <c:pt idx="33315">
                  <c:v>111.21666666666678</c:v>
                </c:pt>
                <c:pt idx="33316">
                  <c:v>111.22</c:v>
                </c:pt>
                <c:pt idx="33317">
                  <c:v>111.22333333333322</c:v>
                </c:pt>
                <c:pt idx="33318">
                  <c:v>111.22666666666667</c:v>
                </c:pt>
                <c:pt idx="33319">
                  <c:v>111.23</c:v>
                </c:pt>
                <c:pt idx="33320">
                  <c:v>111.23333333333331</c:v>
                </c:pt>
                <c:pt idx="33321">
                  <c:v>111.23666666666666</c:v>
                </c:pt>
                <c:pt idx="33322">
                  <c:v>111.24000000000002</c:v>
                </c:pt>
                <c:pt idx="33323">
                  <c:v>111.24333333333334</c:v>
                </c:pt>
                <c:pt idx="33324">
                  <c:v>111.24666666666678</c:v>
                </c:pt>
                <c:pt idx="33325">
                  <c:v>111.25</c:v>
                </c:pt>
                <c:pt idx="33326">
                  <c:v>111.25333333333325</c:v>
                </c:pt>
                <c:pt idx="33327">
                  <c:v>111.25666666666666</c:v>
                </c:pt>
                <c:pt idx="33328">
                  <c:v>111.26</c:v>
                </c:pt>
                <c:pt idx="33329">
                  <c:v>111.26333333333334</c:v>
                </c:pt>
                <c:pt idx="33330">
                  <c:v>111.26666666666669</c:v>
                </c:pt>
                <c:pt idx="33331">
                  <c:v>111.27</c:v>
                </c:pt>
                <c:pt idx="33332">
                  <c:v>111.27333333333321</c:v>
                </c:pt>
                <c:pt idx="33333">
                  <c:v>111.27666666666667</c:v>
                </c:pt>
                <c:pt idx="33334">
                  <c:v>111.28</c:v>
                </c:pt>
                <c:pt idx="33335">
                  <c:v>111.28333333333325</c:v>
                </c:pt>
                <c:pt idx="33336">
                  <c:v>111.28666666666666</c:v>
                </c:pt>
                <c:pt idx="33337">
                  <c:v>111.29</c:v>
                </c:pt>
                <c:pt idx="33338">
                  <c:v>111.29333333333334</c:v>
                </c:pt>
                <c:pt idx="33339">
                  <c:v>111.29666666666672</c:v>
                </c:pt>
                <c:pt idx="33340">
                  <c:v>111.3</c:v>
                </c:pt>
                <c:pt idx="33341">
                  <c:v>111.30333333333321</c:v>
                </c:pt>
                <c:pt idx="33342">
                  <c:v>111.30666666666667</c:v>
                </c:pt>
                <c:pt idx="33343">
                  <c:v>111.31</c:v>
                </c:pt>
                <c:pt idx="33344">
                  <c:v>111.31333333333328</c:v>
                </c:pt>
                <c:pt idx="33345">
                  <c:v>111.31666666666666</c:v>
                </c:pt>
                <c:pt idx="33346">
                  <c:v>111.32</c:v>
                </c:pt>
                <c:pt idx="33347">
                  <c:v>111.3233333333332</c:v>
                </c:pt>
                <c:pt idx="33348">
                  <c:v>111.32666666666667</c:v>
                </c:pt>
                <c:pt idx="33349">
                  <c:v>111.33</c:v>
                </c:pt>
                <c:pt idx="33350">
                  <c:v>111.33333333333321</c:v>
                </c:pt>
                <c:pt idx="33351">
                  <c:v>111.33666666666667</c:v>
                </c:pt>
                <c:pt idx="33352">
                  <c:v>111.34</c:v>
                </c:pt>
                <c:pt idx="33353">
                  <c:v>111.34333333333331</c:v>
                </c:pt>
                <c:pt idx="33354">
                  <c:v>111.34666666666666</c:v>
                </c:pt>
                <c:pt idx="33355">
                  <c:v>111.35</c:v>
                </c:pt>
                <c:pt idx="33356">
                  <c:v>111.35333333333321</c:v>
                </c:pt>
                <c:pt idx="33357">
                  <c:v>111.35666666666667</c:v>
                </c:pt>
                <c:pt idx="33358">
                  <c:v>111.36</c:v>
                </c:pt>
                <c:pt idx="33359">
                  <c:v>111.36333333333322</c:v>
                </c:pt>
                <c:pt idx="33360">
                  <c:v>111.36666666666666</c:v>
                </c:pt>
                <c:pt idx="33361">
                  <c:v>111.36999999999999</c:v>
                </c:pt>
                <c:pt idx="33362">
                  <c:v>111.37333333333314</c:v>
                </c:pt>
                <c:pt idx="33363">
                  <c:v>111.37666666666667</c:v>
                </c:pt>
                <c:pt idx="33364">
                  <c:v>111.38</c:v>
                </c:pt>
                <c:pt idx="33365">
                  <c:v>111.38333333333323</c:v>
                </c:pt>
                <c:pt idx="33366">
                  <c:v>111.38666666666667</c:v>
                </c:pt>
                <c:pt idx="33367">
                  <c:v>111.39</c:v>
                </c:pt>
                <c:pt idx="33368">
                  <c:v>111.39333333333325</c:v>
                </c:pt>
                <c:pt idx="33369">
                  <c:v>111.39666666666666</c:v>
                </c:pt>
                <c:pt idx="33370">
                  <c:v>111.4</c:v>
                </c:pt>
                <c:pt idx="33371">
                  <c:v>111.40333333333334</c:v>
                </c:pt>
                <c:pt idx="33372">
                  <c:v>111.40666666666669</c:v>
                </c:pt>
                <c:pt idx="33373">
                  <c:v>111.41000000000011</c:v>
                </c:pt>
                <c:pt idx="33374">
                  <c:v>111.41333333333333</c:v>
                </c:pt>
                <c:pt idx="33375">
                  <c:v>111.41666666666679</c:v>
                </c:pt>
                <c:pt idx="33376">
                  <c:v>111.42</c:v>
                </c:pt>
                <c:pt idx="33377">
                  <c:v>111.42333333333328</c:v>
                </c:pt>
                <c:pt idx="33378">
                  <c:v>111.42666666666666</c:v>
                </c:pt>
                <c:pt idx="33379">
                  <c:v>111.43</c:v>
                </c:pt>
                <c:pt idx="33380">
                  <c:v>111.43333333333334</c:v>
                </c:pt>
                <c:pt idx="33381">
                  <c:v>111.43666666666672</c:v>
                </c:pt>
                <c:pt idx="33382">
                  <c:v>111.44000000000011</c:v>
                </c:pt>
                <c:pt idx="33383">
                  <c:v>111.44333333333333</c:v>
                </c:pt>
                <c:pt idx="33384">
                  <c:v>111.44666666666679</c:v>
                </c:pt>
                <c:pt idx="33385">
                  <c:v>111.45</c:v>
                </c:pt>
                <c:pt idx="33386">
                  <c:v>111.45333333333328</c:v>
                </c:pt>
                <c:pt idx="33387">
                  <c:v>111.45666666666666</c:v>
                </c:pt>
                <c:pt idx="33388">
                  <c:v>111.46000000000002</c:v>
                </c:pt>
                <c:pt idx="33389">
                  <c:v>111.46333333333334</c:v>
                </c:pt>
                <c:pt idx="33390">
                  <c:v>111.46666666666678</c:v>
                </c:pt>
                <c:pt idx="33391">
                  <c:v>111.47</c:v>
                </c:pt>
                <c:pt idx="33392">
                  <c:v>111.47333333333322</c:v>
                </c:pt>
                <c:pt idx="33393">
                  <c:v>111.47666666666667</c:v>
                </c:pt>
                <c:pt idx="33394">
                  <c:v>111.48</c:v>
                </c:pt>
                <c:pt idx="33395">
                  <c:v>111.48333333333331</c:v>
                </c:pt>
                <c:pt idx="33396">
                  <c:v>111.48666666666666</c:v>
                </c:pt>
                <c:pt idx="33397">
                  <c:v>111.49000000000002</c:v>
                </c:pt>
                <c:pt idx="33398">
                  <c:v>111.49333333333334</c:v>
                </c:pt>
                <c:pt idx="33399">
                  <c:v>111.49666666666678</c:v>
                </c:pt>
                <c:pt idx="33400">
                  <c:v>111.5</c:v>
                </c:pt>
                <c:pt idx="33401">
                  <c:v>111.50333333333325</c:v>
                </c:pt>
                <c:pt idx="33402">
                  <c:v>111.50666666666666</c:v>
                </c:pt>
                <c:pt idx="33403">
                  <c:v>111.51</c:v>
                </c:pt>
                <c:pt idx="33404">
                  <c:v>111.51333333333334</c:v>
                </c:pt>
                <c:pt idx="33405">
                  <c:v>111.51666666666669</c:v>
                </c:pt>
                <c:pt idx="33406">
                  <c:v>111.52</c:v>
                </c:pt>
                <c:pt idx="33407">
                  <c:v>111.52333333333321</c:v>
                </c:pt>
                <c:pt idx="33408">
                  <c:v>111.52666666666667</c:v>
                </c:pt>
                <c:pt idx="33409">
                  <c:v>111.53</c:v>
                </c:pt>
                <c:pt idx="33410">
                  <c:v>111.53333333333325</c:v>
                </c:pt>
                <c:pt idx="33411">
                  <c:v>111.53666666666666</c:v>
                </c:pt>
                <c:pt idx="33412">
                  <c:v>111.54</c:v>
                </c:pt>
                <c:pt idx="33413">
                  <c:v>111.54333333333334</c:v>
                </c:pt>
                <c:pt idx="33414">
                  <c:v>111.54666666666672</c:v>
                </c:pt>
                <c:pt idx="33415">
                  <c:v>111.55</c:v>
                </c:pt>
                <c:pt idx="33416">
                  <c:v>111.55333333333321</c:v>
                </c:pt>
                <c:pt idx="33417">
                  <c:v>111.55666666666667</c:v>
                </c:pt>
                <c:pt idx="33418">
                  <c:v>111.56</c:v>
                </c:pt>
                <c:pt idx="33419">
                  <c:v>111.56333333333328</c:v>
                </c:pt>
                <c:pt idx="33420">
                  <c:v>111.56666666666666</c:v>
                </c:pt>
                <c:pt idx="33421">
                  <c:v>111.57</c:v>
                </c:pt>
                <c:pt idx="33422">
                  <c:v>111.5733333333332</c:v>
                </c:pt>
                <c:pt idx="33423">
                  <c:v>111.57666666666667</c:v>
                </c:pt>
                <c:pt idx="33424">
                  <c:v>111.58</c:v>
                </c:pt>
                <c:pt idx="33425">
                  <c:v>111.58333333333321</c:v>
                </c:pt>
                <c:pt idx="33426">
                  <c:v>111.58666666666667</c:v>
                </c:pt>
                <c:pt idx="33427">
                  <c:v>111.59</c:v>
                </c:pt>
                <c:pt idx="33428">
                  <c:v>111.59333333333331</c:v>
                </c:pt>
                <c:pt idx="33429">
                  <c:v>111.59666666666666</c:v>
                </c:pt>
                <c:pt idx="33430">
                  <c:v>111.6</c:v>
                </c:pt>
                <c:pt idx="33431">
                  <c:v>111.60333333333321</c:v>
                </c:pt>
                <c:pt idx="33432">
                  <c:v>111.60666666666667</c:v>
                </c:pt>
                <c:pt idx="33433">
                  <c:v>111.61</c:v>
                </c:pt>
                <c:pt idx="33434">
                  <c:v>111.61333333333322</c:v>
                </c:pt>
                <c:pt idx="33435">
                  <c:v>111.61666666666666</c:v>
                </c:pt>
                <c:pt idx="33436">
                  <c:v>111.61999999999999</c:v>
                </c:pt>
                <c:pt idx="33437">
                  <c:v>111.62333333333314</c:v>
                </c:pt>
                <c:pt idx="33438">
                  <c:v>111.62666666666667</c:v>
                </c:pt>
                <c:pt idx="33439">
                  <c:v>111.63</c:v>
                </c:pt>
                <c:pt idx="33440">
                  <c:v>111.63333333333323</c:v>
                </c:pt>
                <c:pt idx="33441">
                  <c:v>111.63666666666667</c:v>
                </c:pt>
                <c:pt idx="33442">
                  <c:v>111.64</c:v>
                </c:pt>
                <c:pt idx="33443">
                  <c:v>111.64333333333325</c:v>
                </c:pt>
                <c:pt idx="33444">
                  <c:v>111.64666666666666</c:v>
                </c:pt>
                <c:pt idx="33445">
                  <c:v>111.64999999999999</c:v>
                </c:pt>
                <c:pt idx="33446">
                  <c:v>111.65333333333315</c:v>
                </c:pt>
                <c:pt idx="33447">
                  <c:v>111.65666666666667</c:v>
                </c:pt>
                <c:pt idx="33448">
                  <c:v>111.66</c:v>
                </c:pt>
                <c:pt idx="33449">
                  <c:v>111.66333333333321</c:v>
                </c:pt>
                <c:pt idx="33450">
                  <c:v>111.66666666666667</c:v>
                </c:pt>
                <c:pt idx="33451">
                  <c:v>111.66999999999999</c:v>
                </c:pt>
                <c:pt idx="33452">
                  <c:v>111.67333333333313</c:v>
                </c:pt>
                <c:pt idx="33453">
                  <c:v>111.67666666666665</c:v>
                </c:pt>
                <c:pt idx="33454">
                  <c:v>111.67999999999998</c:v>
                </c:pt>
                <c:pt idx="33455">
                  <c:v>111.68333333333318</c:v>
                </c:pt>
                <c:pt idx="33456">
                  <c:v>111.68666666666667</c:v>
                </c:pt>
                <c:pt idx="33457">
                  <c:v>111.69</c:v>
                </c:pt>
                <c:pt idx="33458">
                  <c:v>111.69333333333321</c:v>
                </c:pt>
                <c:pt idx="33459">
                  <c:v>111.69666666666667</c:v>
                </c:pt>
                <c:pt idx="33460">
                  <c:v>111.7</c:v>
                </c:pt>
                <c:pt idx="33461">
                  <c:v>111.70333333333328</c:v>
                </c:pt>
                <c:pt idx="33462">
                  <c:v>111.70666666666666</c:v>
                </c:pt>
                <c:pt idx="33463">
                  <c:v>111.71000000000002</c:v>
                </c:pt>
                <c:pt idx="33464">
                  <c:v>111.71333333333334</c:v>
                </c:pt>
                <c:pt idx="33465">
                  <c:v>111.71666666666678</c:v>
                </c:pt>
                <c:pt idx="33466">
                  <c:v>111.72</c:v>
                </c:pt>
                <c:pt idx="33467">
                  <c:v>111.72333333333322</c:v>
                </c:pt>
                <c:pt idx="33468">
                  <c:v>111.72666666666667</c:v>
                </c:pt>
                <c:pt idx="33469">
                  <c:v>111.73</c:v>
                </c:pt>
                <c:pt idx="33470">
                  <c:v>111.73333333333331</c:v>
                </c:pt>
                <c:pt idx="33471">
                  <c:v>111.73666666666666</c:v>
                </c:pt>
                <c:pt idx="33472">
                  <c:v>111.74000000000002</c:v>
                </c:pt>
                <c:pt idx="33473">
                  <c:v>111.74333333333334</c:v>
                </c:pt>
                <c:pt idx="33474">
                  <c:v>111.74666666666678</c:v>
                </c:pt>
                <c:pt idx="33475">
                  <c:v>111.75</c:v>
                </c:pt>
                <c:pt idx="33476">
                  <c:v>111.75333333333325</c:v>
                </c:pt>
                <c:pt idx="33477">
                  <c:v>111.75666666666666</c:v>
                </c:pt>
                <c:pt idx="33478">
                  <c:v>111.76</c:v>
                </c:pt>
                <c:pt idx="33479">
                  <c:v>111.76333333333334</c:v>
                </c:pt>
                <c:pt idx="33480">
                  <c:v>111.76666666666669</c:v>
                </c:pt>
                <c:pt idx="33481">
                  <c:v>111.77</c:v>
                </c:pt>
                <c:pt idx="33482">
                  <c:v>111.77333333333321</c:v>
                </c:pt>
                <c:pt idx="33483">
                  <c:v>111.77666666666667</c:v>
                </c:pt>
                <c:pt idx="33484">
                  <c:v>111.78</c:v>
                </c:pt>
                <c:pt idx="33485">
                  <c:v>111.78333333333325</c:v>
                </c:pt>
                <c:pt idx="33486">
                  <c:v>111.78666666666666</c:v>
                </c:pt>
                <c:pt idx="33487">
                  <c:v>111.79</c:v>
                </c:pt>
                <c:pt idx="33488">
                  <c:v>111.79333333333334</c:v>
                </c:pt>
                <c:pt idx="33489">
                  <c:v>111.79666666666672</c:v>
                </c:pt>
                <c:pt idx="33490">
                  <c:v>111.8</c:v>
                </c:pt>
                <c:pt idx="33491">
                  <c:v>111.80333333333321</c:v>
                </c:pt>
                <c:pt idx="33492">
                  <c:v>111.80666666666667</c:v>
                </c:pt>
                <c:pt idx="33493">
                  <c:v>111.81</c:v>
                </c:pt>
                <c:pt idx="33494">
                  <c:v>111.81333333333328</c:v>
                </c:pt>
                <c:pt idx="33495">
                  <c:v>111.81666666666666</c:v>
                </c:pt>
                <c:pt idx="33496">
                  <c:v>111.82</c:v>
                </c:pt>
                <c:pt idx="33497">
                  <c:v>111.8233333333332</c:v>
                </c:pt>
                <c:pt idx="33498">
                  <c:v>111.82666666666667</c:v>
                </c:pt>
                <c:pt idx="33499">
                  <c:v>111.83</c:v>
                </c:pt>
                <c:pt idx="33500">
                  <c:v>111.83333333333321</c:v>
                </c:pt>
                <c:pt idx="33501">
                  <c:v>111.83666666666667</c:v>
                </c:pt>
                <c:pt idx="33502">
                  <c:v>111.84</c:v>
                </c:pt>
                <c:pt idx="33503">
                  <c:v>111.84333333333331</c:v>
                </c:pt>
                <c:pt idx="33504">
                  <c:v>111.84666666666666</c:v>
                </c:pt>
                <c:pt idx="33505">
                  <c:v>111.85</c:v>
                </c:pt>
                <c:pt idx="33506">
                  <c:v>111.85333333333321</c:v>
                </c:pt>
                <c:pt idx="33507">
                  <c:v>111.85666666666667</c:v>
                </c:pt>
                <c:pt idx="33508">
                  <c:v>111.86</c:v>
                </c:pt>
                <c:pt idx="33509">
                  <c:v>111.86333333333322</c:v>
                </c:pt>
                <c:pt idx="33510">
                  <c:v>111.86666666666666</c:v>
                </c:pt>
                <c:pt idx="33511">
                  <c:v>111.86999999999999</c:v>
                </c:pt>
                <c:pt idx="33512">
                  <c:v>111.87333333333314</c:v>
                </c:pt>
                <c:pt idx="33513">
                  <c:v>111.87666666666667</c:v>
                </c:pt>
                <c:pt idx="33514">
                  <c:v>111.88</c:v>
                </c:pt>
                <c:pt idx="33515">
                  <c:v>111.88333333333323</c:v>
                </c:pt>
                <c:pt idx="33516">
                  <c:v>111.88666666666667</c:v>
                </c:pt>
                <c:pt idx="33517">
                  <c:v>111.89</c:v>
                </c:pt>
                <c:pt idx="33518">
                  <c:v>111.89333333333325</c:v>
                </c:pt>
                <c:pt idx="33519">
                  <c:v>111.89666666666666</c:v>
                </c:pt>
                <c:pt idx="33520">
                  <c:v>111.9</c:v>
                </c:pt>
                <c:pt idx="33521">
                  <c:v>111.90333333333334</c:v>
                </c:pt>
                <c:pt idx="33522">
                  <c:v>111.90666666666669</c:v>
                </c:pt>
                <c:pt idx="33523">
                  <c:v>111.91000000000011</c:v>
                </c:pt>
                <c:pt idx="33524">
                  <c:v>111.91333333333333</c:v>
                </c:pt>
                <c:pt idx="33525">
                  <c:v>111.91666666666679</c:v>
                </c:pt>
                <c:pt idx="33526">
                  <c:v>111.92</c:v>
                </c:pt>
                <c:pt idx="33527">
                  <c:v>111.92333333333328</c:v>
                </c:pt>
                <c:pt idx="33528">
                  <c:v>111.92666666666666</c:v>
                </c:pt>
                <c:pt idx="33529">
                  <c:v>111.93</c:v>
                </c:pt>
                <c:pt idx="33530">
                  <c:v>111.93333333333334</c:v>
                </c:pt>
                <c:pt idx="33531">
                  <c:v>111.93666666666672</c:v>
                </c:pt>
                <c:pt idx="33532">
                  <c:v>111.94000000000011</c:v>
                </c:pt>
                <c:pt idx="33533">
                  <c:v>111.94333333333333</c:v>
                </c:pt>
                <c:pt idx="33534">
                  <c:v>111.94666666666679</c:v>
                </c:pt>
                <c:pt idx="33535">
                  <c:v>111.95</c:v>
                </c:pt>
                <c:pt idx="33536">
                  <c:v>111.95333333333328</c:v>
                </c:pt>
                <c:pt idx="33537">
                  <c:v>111.95666666666666</c:v>
                </c:pt>
                <c:pt idx="33538">
                  <c:v>111.96000000000002</c:v>
                </c:pt>
                <c:pt idx="33539">
                  <c:v>111.96333333333334</c:v>
                </c:pt>
                <c:pt idx="33540">
                  <c:v>111.96666666666678</c:v>
                </c:pt>
                <c:pt idx="33541">
                  <c:v>111.97</c:v>
                </c:pt>
                <c:pt idx="33542">
                  <c:v>111.97333333333322</c:v>
                </c:pt>
                <c:pt idx="33543">
                  <c:v>111.97666666666667</c:v>
                </c:pt>
                <c:pt idx="33544">
                  <c:v>111.98</c:v>
                </c:pt>
                <c:pt idx="33545">
                  <c:v>111.98333333333331</c:v>
                </c:pt>
                <c:pt idx="33546">
                  <c:v>111.98666666666666</c:v>
                </c:pt>
                <c:pt idx="33547">
                  <c:v>111.99000000000002</c:v>
                </c:pt>
                <c:pt idx="33548">
                  <c:v>111.99333333333334</c:v>
                </c:pt>
                <c:pt idx="33549">
                  <c:v>111.99666666666678</c:v>
                </c:pt>
                <c:pt idx="33550">
                  <c:v>112</c:v>
                </c:pt>
                <c:pt idx="33551">
                  <c:v>112.00333333333325</c:v>
                </c:pt>
                <c:pt idx="33552">
                  <c:v>112.00666666666666</c:v>
                </c:pt>
                <c:pt idx="33553">
                  <c:v>112.01</c:v>
                </c:pt>
                <c:pt idx="33554">
                  <c:v>112.01333333333334</c:v>
                </c:pt>
                <c:pt idx="33555">
                  <c:v>112.01666666666669</c:v>
                </c:pt>
                <c:pt idx="33556">
                  <c:v>112.02</c:v>
                </c:pt>
                <c:pt idx="33557">
                  <c:v>112.02333333333321</c:v>
                </c:pt>
                <c:pt idx="33558">
                  <c:v>112.02666666666667</c:v>
                </c:pt>
                <c:pt idx="33559">
                  <c:v>112.03</c:v>
                </c:pt>
                <c:pt idx="33560">
                  <c:v>112.03333333333325</c:v>
                </c:pt>
                <c:pt idx="33561">
                  <c:v>112.03666666666666</c:v>
                </c:pt>
                <c:pt idx="33562">
                  <c:v>112.04</c:v>
                </c:pt>
                <c:pt idx="33563">
                  <c:v>112.04333333333334</c:v>
                </c:pt>
                <c:pt idx="33564">
                  <c:v>112.04666666666672</c:v>
                </c:pt>
                <c:pt idx="33565">
                  <c:v>112.05</c:v>
                </c:pt>
                <c:pt idx="33566">
                  <c:v>112.05333333333321</c:v>
                </c:pt>
                <c:pt idx="33567">
                  <c:v>112.05666666666667</c:v>
                </c:pt>
                <c:pt idx="33568">
                  <c:v>112.06</c:v>
                </c:pt>
                <c:pt idx="33569">
                  <c:v>112.06333333333328</c:v>
                </c:pt>
                <c:pt idx="33570">
                  <c:v>112.06666666666666</c:v>
                </c:pt>
                <c:pt idx="33571">
                  <c:v>112.07</c:v>
                </c:pt>
                <c:pt idx="33572">
                  <c:v>112.0733333333332</c:v>
                </c:pt>
                <c:pt idx="33573">
                  <c:v>112.07666666666667</c:v>
                </c:pt>
                <c:pt idx="33574">
                  <c:v>112.08</c:v>
                </c:pt>
                <c:pt idx="33575">
                  <c:v>112.08333333333321</c:v>
                </c:pt>
                <c:pt idx="33576">
                  <c:v>112.08666666666667</c:v>
                </c:pt>
                <c:pt idx="33577">
                  <c:v>112.09</c:v>
                </c:pt>
                <c:pt idx="33578">
                  <c:v>112.09333333333331</c:v>
                </c:pt>
                <c:pt idx="33579">
                  <c:v>112.09666666666666</c:v>
                </c:pt>
                <c:pt idx="33580">
                  <c:v>112.1</c:v>
                </c:pt>
                <c:pt idx="33581">
                  <c:v>112.10333333333321</c:v>
                </c:pt>
                <c:pt idx="33582">
                  <c:v>112.10666666666667</c:v>
                </c:pt>
                <c:pt idx="33583">
                  <c:v>112.11</c:v>
                </c:pt>
                <c:pt idx="33584">
                  <c:v>112.11333333333322</c:v>
                </c:pt>
                <c:pt idx="33585">
                  <c:v>112.11666666666666</c:v>
                </c:pt>
                <c:pt idx="33586">
                  <c:v>112.11999999999999</c:v>
                </c:pt>
                <c:pt idx="33587">
                  <c:v>112.12333333333314</c:v>
                </c:pt>
                <c:pt idx="33588">
                  <c:v>112.12666666666667</c:v>
                </c:pt>
                <c:pt idx="33589">
                  <c:v>112.13</c:v>
                </c:pt>
                <c:pt idx="33590">
                  <c:v>112.13333333333323</c:v>
                </c:pt>
                <c:pt idx="33591">
                  <c:v>112.13666666666667</c:v>
                </c:pt>
                <c:pt idx="33592">
                  <c:v>112.14</c:v>
                </c:pt>
                <c:pt idx="33593">
                  <c:v>112.14333333333325</c:v>
                </c:pt>
                <c:pt idx="33594">
                  <c:v>112.14666666666666</c:v>
                </c:pt>
                <c:pt idx="33595">
                  <c:v>112.14999999999999</c:v>
                </c:pt>
                <c:pt idx="33596">
                  <c:v>112.15333333333315</c:v>
                </c:pt>
                <c:pt idx="33597">
                  <c:v>112.15666666666667</c:v>
                </c:pt>
                <c:pt idx="33598">
                  <c:v>112.16</c:v>
                </c:pt>
                <c:pt idx="33599">
                  <c:v>112.16333333333321</c:v>
                </c:pt>
                <c:pt idx="33600">
                  <c:v>112.16666666666667</c:v>
                </c:pt>
                <c:pt idx="33601">
                  <c:v>112.16999999999999</c:v>
                </c:pt>
                <c:pt idx="33602">
                  <c:v>112.17333333333313</c:v>
                </c:pt>
                <c:pt idx="33603">
                  <c:v>112.17666666666665</c:v>
                </c:pt>
                <c:pt idx="33604">
                  <c:v>112.17999999999998</c:v>
                </c:pt>
                <c:pt idx="33605">
                  <c:v>112.18333333333318</c:v>
                </c:pt>
                <c:pt idx="33606">
                  <c:v>112.18666666666667</c:v>
                </c:pt>
                <c:pt idx="33607">
                  <c:v>112.19</c:v>
                </c:pt>
                <c:pt idx="33608">
                  <c:v>112.19333333333321</c:v>
                </c:pt>
                <c:pt idx="33609">
                  <c:v>112.19666666666667</c:v>
                </c:pt>
                <c:pt idx="33610">
                  <c:v>112.2</c:v>
                </c:pt>
                <c:pt idx="33611">
                  <c:v>112.20333333333328</c:v>
                </c:pt>
                <c:pt idx="33612">
                  <c:v>112.20666666666666</c:v>
                </c:pt>
                <c:pt idx="33613">
                  <c:v>112.21000000000002</c:v>
                </c:pt>
                <c:pt idx="33614">
                  <c:v>112.21333333333334</c:v>
                </c:pt>
                <c:pt idx="33615">
                  <c:v>112.21666666666678</c:v>
                </c:pt>
                <c:pt idx="33616">
                  <c:v>112.22</c:v>
                </c:pt>
                <c:pt idx="33617">
                  <c:v>112.22333333333322</c:v>
                </c:pt>
                <c:pt idx="33618">
                  <c:v>112.22666666666667</c:v>
                </c:pt>
                <c:pt idx="33619">
                  <c:v>112.23</c:v>
                </c:pt>
                <c:pt idx="33620">
                  <c:v>112.23333333333331</c:v>
                </c:pt>
                <c:pt idx="33621">
                  <c:v>112.23666666666666</c:v>
                </c:pt>
                <c:pt idx="33622">
                  <c:v>112.24000000000002</c:v>
                </c:pt>
                <c:pt idx="33623">
                  <c:v>112.24333333333334</c:v>
                </c:pt>
                <c:pt idx="33624">
                  <c:v>112.24666666666678</c:v>
                </c:pt>
                <c:pt idx="33625">
                  <c:v>112.25</c:v>
                </c:pt>
                <c:pt idx="33626">
                  <c:v>112.25333333333325</c:v>
                </c:pt>
                <c:pt idx="33627">
                  <c:v>112.25666666666666</c:v>
                </c:pt>
                <c:pt idx="33628">
                  <c:v>112.26</c:v>
                </c:pt>
                <c:pt idx="33629">
                  <c:v>112.26333333333334</c:v>
                </c:pt>
                <c:pt idx="33630">
                  <c:v>112.26666666666669</c:v>
                </c:pt>
                <c:pt idx="33631">
                  <c:v>112.27</c:v>
                </c:pt>
                <c:pt idx="33632">
                  <c:v>112.27333333333321</c:v>
                </c:pt>
                <c:pt idx="33633">
                  <c:v>112.27666666666667</c:v>
                </c:pt>
                <c:pt idx="33634">
                  <c:v>112.28</c:v>
                </c:pt>
                <c:pt idx="33635">
                  <c:v>112.28333333333325</c:v>
                </c:pt>
                <c:pt idx="33636">
                  <c:v>112.28666666666666</c:v>
                </c:pt>
                <c:pt idx="33637">
                  <c:v>112.29</c:v>
                </c:pt>
                <c:pt idx="33638">
                  <c:v>112.29333333333334</c:v>
                </c:pt>
                <c:pt idx="33639">
                  <c:v>112.29666666666672</c:v>
                </c:pt>
                <c:pt idx="33640">
                  <c:v>112.3</c:v>
                </c:pt>
                <c:pt idx="33641">
                  <c:v>112.30333333333321</c:v>
                </c:pt>
                <c:pt idx="33642">
                  <c:v>112.30666666666667</c:v>
                </c:pt>
                <c:pt idx="33643">
                  <c:v>112.31</c:v>
                </c:pt>
                <c:pt idx="33644">
                  <c:v>112.31333333333328</c:v>
                </c:pt>
                <c:pt idx="33645">
                  <c:v>112.31666666666666</c:v>
                </c:pt>
                <c:pt idx="33646">
                  <c:v>112.32</c:v>
                </c:pt>
                <c:pt idx="33647">
                  <c:v>112.3233333333332</c:v>
                </c:pt>
                <c:pt idx="33648">
                  <c:v>112.32666666666667</c:v>
                </c:pt>
                <c:pt idx="33649">
                  <c:v>112.33</c:v>
                </c:pt>
                <c:pt idx="33650">
                  <c:v>112.33333333333321</c:v>
                </c:pt>
                <c:pt idx="33651">
                  <c:v>112.33666666666667</c:v>
                </c:pt>
                <c:pt idx="33652">
                  <c:v>112.34</c:v>
                </c:pt>
                <c:pt idx="33653">
                  <c:v>112.34333333333331</c:v>
                </c:pt>
                <c:pt idx="33654">
                  <c:v>112.34666666666666</c:v>
                </c:pt>
                <c:pt idx="33655">
                  <c:v>112.35</c:v>
                </c:pt>
                <c:pt idx="33656">
                  <c:v>112.35333333333321</c:v>
                </c:pt>
                <c:pt idx="33657">
                  <c:v>112.35666666666667</c:v>
                </c:pt>
                <c:pt idx="33658">
                  <c:v>112.36</c:v>
                </c:pt>
                <c:pt idx="33659">
                  <c:v>112.36333333333322</c:v>
                </c:pt>
                <c:pt idx="33660">
                  <c:v>112.36666666666666</c:v>
                </c:pt>
                <c:pt idx="33661">
                  <c:v>112.36999999999999</c:v>
                </c:pt>
                <c:pt idx="33662">
                  <c:v>112.37333333333314</c:v>
                </c:pt>
                <c:pt idx="33663">
                  <c:v>112.37666666666667</c:v>
                </c:pt>
                <c:pt idx="33664">
                  <c:v>112.38</c:v>
                </c:pt>
                <c:pt idx="33665">
                  <c:v>112.38333333333323</c:v>
                </c:pt>
                <c:pt idx="33666">
                  <c:v>112.38666666666667</c:v>
                </c:pt>
                <c:pt idx="33667">
                  <c:v>112.39</c:v>
                </c:pt>
                <c:pt idx="33668">
                  <c:v>112.39333333333325</c:v>
                </c:pt>
                <c:pt idx="33669">
                  <c:v>112.39666666666666</c:v>
                </c:pt>
                <c:pt idx="33670">
                  <c:v>112.4</c:v>
                </c:pt>
                <c:pt idx="33671">
                  <c:v>112.40333333333334</c:v>
                </c:pt>
                <c:pt idx="33672">
                  <c:v>112.40666666666669</c:v>
                </c:pt>
                <c:pt idx="33673">
                  <c:v>112.41000000000011</c:v>
                </c:pt>
                <c:pt idx="33674">
                  <c:v>112.41333333333333</c:v>
                </c:pt>
                <c:pt idx="33675">
                  <c:v>112.41666666666679</c:v>
                </c:pt>
                <c:pt idx="33676">
                  <c:v>112.42</c:v>
                </c:pt>
                <c:pt idx="33677">
                  <c:v>112.42333333333328</c:v>
                </c:pt>
                <c:pt idx="33678">
                  <c:v>112.42666666666666</c:v>
                </c:pt>
                <c:pt idx="33679">
                  <c:v>112.43</c:v>
                </c:pt>
                <c:pt idx="33680">
                  <c:v>112.43333333333334</c:v>
                </c:pt>
                <c:pt idx="33681">
                  <c:v>112.43666666666672</c:v>
                </c:pt>
                <c:pt idx="33682">
                  <c:v>112.44000000000011</c:v>
                </c:pt>
                <c:pt idx="33683">
                  <c:v>112.44333333333333</c:v>
                </c:pt>
                <c:pt idx="33684">
                  <c:v>112.44666666666679</c:v>
                </c:pt>
                <c:pt idx="33685">
                  <c:v>112.45</c:v>
                </c:pt>
                <c:pt idx="33686">
                  <c:v>112.45333333333328</c:v>
                </c:pt>
                <c:pt idx="33687">
                  <c:v>112.45666666666666</c:v>
                </c:pt>
                <c:pt idx="33688">
                  <c:v>112.46000000000002</c:v>
                </c:pt>
                <c:pt idx="33689">
                  <c:v>112.46333333333334</c:v>
                </c:pt>
                <c:pt idx="33690">
                  <c:v>112.46666666666678</c:v>
                </c:pt>
                <c:pt idx="33691">
                  <c:v>112.47</c:v>
                </c:pt>
                <c:pt idx="33692">
                  <c:v>112.47333333333322</c:v>
                </c:pt>
                <c:pt idx="33693">
                  <c:v>112.47666666666667</c:v>
                </c:pt>
                <c:pt idx="33694">
                  <c:v>112.48</c:v>
                </c:pt>
                <c:pt idx="33695">
                  <c:v>112.48333333333331</c:v>
                </c:pt>
                <c:pt idx="33696">
                  <c:v>112.48666666666666</c:v>
                </c:pt>
                <c:pt idx="33697">
                  <c:v>112.49000000000002</c:v>
                </c:pt>
                <c:pt idx="33698">
                  <c:v>112.49333333333334</c:v>
                </c:pt>
                <c:pt idx="33699">
                  <c:v>112.49666666666678</c:v>
                </c:pt>
                <c:pt idx="33700">
                  <c:v>112.5</c:v>
                </c:pt>
                <c:pt idx="33701">
                  <c:v>112.50333333333325</c:v>
                </c:pt>
                <c:pt idx="33702">
                  <c:v>112.50666666666666</c:v>
                </c:pt>
                <c:pt idx="33703">
                  <c:v>112.51</c:v>
                </c:pt>
                <c:pt idx="33704">
                  <c:v>112.51333333333334</c:v>
                </c:pt>
                <c:pt idx="33705">
                  <c:v>112.51666666666669</c:v>
                </c:pt>
                <c:pt idx="33706">
                  <c:v>112.52</c:v>
                </c:pt>
                <c:pt idx="33707">
                  <c:v>112.52333333333321</c:v>
                </c:pt>
                <c:pt idx="33708">
                  <c:v>112.52666666666667</c:v>
                </c:pt>
                <c:pt idx="33709">
                  <c:v>112.53</c:v>
                </c:pt>
                <c:pt idx="33710">
                  <c:v>112.53333333333325</c:v>
                </c:pt>
                <c:pt idx="33711">
                  <c:v>112.53666666666666</c:v>
                </c:pt>
                <c:pt idx="33712">
                  <c:v>112.54</c:v>
                </c:pt>
                <c:pt idx="33713">
                  <c:v>112.54333333333334</c:v>
                </c:pt>
                <c:pt idx="33714">
                  <c:v>112.54666666666672</c:v>
                </c:pt>
                <c:pt idx="33715">
                  <c:v>112.55</c:v>
                </c:pt>
                <c:pt idx="33716">
                  <c:v>112.55333333333321</c:v>
                </c:pt>
                <c:pt idx="33717">
                  <c:v>112.55666666666667</c:v>
                </c:pt>
                <c:pt idx="33718">
                  <c:v>112.56</c:v>
                </c:pt>
                <c:pt idx="33719">
                  <c:v>112.56333333333328</c:v>
                </c:pt>
                <c:pt idx="33720">
                  <c:v>112.56666666666666</c:v>
                </c:pt>
                <c:pt idx="33721">
                  <c:v>112.57</c:v>
                </c:pt>
                <c:pt idx="33722">
                  <c:v>112.5733333333332</c:v>
                </c:pt>
                <c:pt idx="33723">
                  <c:v>112.57666666666667</c:v>
                </c:pt>
                <c:pt idx="33724">
                  <c:v>112.58</c:v>
                </c:pt>
                <c:pt idx="33725">
                  <c:v>112.58333333333321</c:v>
                </c:pt>
                <c:pt idx="33726">
                  <c:v>112.58666666666667</c:v>
                </c:pt>
                <c:pt idx="33727">
                  <c:v>112.59</c:v>
                </c:pt>
                <c:pt idx="33728">
                  <c:v>112.59333333333331</c:v>
                </c:pt>
                <c:pt idx="33729">
                  <c:v>112.59666666666666</c:v>
                </c:pt>
                <c:pt idx="33730">
                  <c:v>112.6</c:v>
                </c:pt>
                <c:pt idx="33731">
                  <c:v>112.60333333333321</c:v>
                </c:pt>
                <c:pt idx="33732">
                  <c:v>112.60666666666667</c:v>
                </c:pt>
                <c:pt idx="33733">
                  <c:v>112.61</c:v>
                </c:pt>
                <c:pt idx="33734">
                  <c:v>112.61333333333322</c:v>
                </c:pt>
                <c:pt idx="33735">
                  <c:v>112.61666666666666</c:v>
                </c:pt>
                <c:pt idx="33736">
                  <c:v>112.61999999999999</c:v>
                </c:pt>
                <c:pt idx="33737">
                  <c:v>112.62333333333314</c:v>
                </c:pt>
                <c:pt idx="33738">
                  <c:v>112.62666666666667</c:v>
                </c:pt>
                <c:pt idx="33739">
                  <c:v>112.63</c:v>
                </c:pt>
                <c:pt idx="33740">
                  <c:v>112.63333333333323</c:v>
                </c:pt>
                <c:pt idx="33741">
                  <c:v>112.63666666666667</c:v>
                </c:pt>
                <c:pt idx="33742">
                  <c:v>112.64</c:v>
                </c:pt>
                <c:pt idx="33743">
                  <c:v>112.64333333333325</c:v>
                </c:pt>
                <c:pt idx="33744">
                  <c:v>112.64666666666666</c:v>
                </c:pt>
                <c:pt idx="33745">
                  <c:v>112.64999999999999</c:v>
                </c:pt>
                <c:pt idx="33746">
                  <c:v>112.65333333333315</c:v>
                </c:pt>
                <c:pt idx="33747">
                  <c:v>112.65666666666667</c:v>
                </c:pt>
                <c:pt idx="33748">
                  <c:v>112.66</c:v>
                </c:pt>
                <c:pt idx="33749">
                  <c:v>112.66333333333321</c:v>
                </c:pt>
                <c:pt idx="33750">
                  <c:v>112.66666666666667</c:v>
                </c:pt>
                <c:pt idx="33751">
                  <c:v>112.66999999999999</c:v>
                </c:pt>
                <c:pt idx="33752">
                  <c:v>112.67333333333313</c:v>
                </c:pt>
                <c:pt idx="33753">
                  <c:v>112.67666666666665</c:v>
                </c:pt>
                <c:pt idx="33754">
                  <c:v>112.67999999999998</c:v>
                </c:pt>
                <c:pt idx="33755">
                  <c:v>112.68333333333318</c:v>
                </c:pt>
                <c:pt idx="33756">
                  <c:v>112.68666666666667</c:v>
                </c:pt>
                <c:pt idx="33757">
                  <c:v>112.69</c:v>
                </c:pt>
                <c:pt idx="33758">
                  <c:v>112.69333333333321</c:v>
                </c:pt>
                <c:pt idx="33759">
                  <c:v>112.69666666666667</c:v>
                </c:pt>
                <c:pt idx="33760">
                  <c:v>112.7</c:v>
                </c:pt>
                <c:pt idx="33761">
                  <c:v>112.70333333333328</c:v>
                </c:pt>
                <c:pt idx="33762">
                  <c:v>112.70666666666666</c:v>
                </c:pt>
                <c:pt idx="33763">
                  <c:v>112.71000000000002</c:v>
                </c:pt>
                <c:pt idx="33764">
                  <c:v>112.71333333333334</c:v>
                </c:pt>
                <c:pt idx="33765">
                  <c:v>112.71666666666678</c:v>
                </c:pt>
                <c:pt idx="33766">
                  <c:v>112.72</c:v>
                </c:pt>
                <c:pt idx="33767">
                  <c:v>112.72333333333322</c:v>
                </c:pt>
                <c:pt idx="33768">
                  <c:v>112.72666666666667</c:v>
                </c:pt>
                <c:pt idx="33769">
                  <c:v>112.73</c:v>
                </c:pt>
                <c:pt idx="33770">
                  <c:v>112.73333333333331</c:v>
                </c:pt>
                <c:pt idx="33771">
                  <c:v>112.73666666666666</c:v>
                </c:pt>
                <c:pt idx="33772">
                  <c:v>112.74000000000002</c:v>
                </c:pt>
                <c:pt idx="33773">
                  <c:v>112.74333333333334</c:v>
                </c:pt>
                <c:pt idx="33774">
                  <c:v>112.74666666666678</c:v>
                </c:pt>
                <c:pt idx="33775">
                  <c:v>112.75</c:v>
                </c:pt>
                <c:pt idx="33776">
                  <c:v>112.75333333333325</c:v>
                </c:pt>
                <c:pt idx="33777">
                  <c:v>112.75666666666666</c:v>
                </c:pt>
                <c:pt idx="33778">
                  <c:v>112.76</c:v>
                </c:pt>
                <c:pt idx="33779">
                  <c:v>112.76333333333334</c:v>
                </c:pt>
                <c:pt idx="33780">
                  <c:v>112.76666666666669</c:v>
                </c:pt>
                <c:pt idx="33781">
                  <c:v>112.77</c:v>
                </c:pt>
                <c:pt idx="33782">
                  <c:v>112.77333333333321</c:v>
                </c:pt>
                <c:pt idx="33783">
                  <c:v>112.77666666666667</c:v>
                </c:pt>
                <c:pt idx="33784">
                  <c:v>112.78</c:v>
                </c:pt>
                <c:pt idx="33785">
                  <c:v>112.78333333333325</c:v>
                </c:pt>
                <c:pt idx="33786">
                  <c:v>112.78666666666666</c:v>
                </c:pt>
                <c:pt idx="33787">
                  <c:v>112.79</c:v>
                </c:pt>
                <c:pt idx="33788">
                  <c:v>112.79333333333334</c:v>
                </c:pt>
                <c:pt idx="33789">
                  <c:v>112.79666666666672</c:v>
                </c:pt>
                <c:pt idx="33790">
                  <c:v>112.8</c:v>
                </c:pt>
                <c:pt idx="33791">
                  <c:v>112.80333333333321</c:v>
                </c:pt>
                <c:pt idx="33792">
                  <c:v>112.80666666666667</c:v>
                </c:pt>
                <c:pt idx="33793">
                  <c:v>112.81</c:v>
                </c:pt>
                <c:pt idx="33794">
                  <c:v>112.81333333333328</c:v>
                </c:pt>
                <c:pt idx="33795">
                  <c:v>112.81666666666666</c:v>
                </c:pt>
                <c:pt idx="33796">
                  <c:v>112.82</c:v>
                </c:pt>
                <c:pt idx="33797">
                  <c:v>112.8233333333332</c:v>
                </c:pt>
                <c:pt idx="33798">
                  <c:v>112.82666666666667</c:v>
                </c:pt>
                <c:pt idx="33799">
                  <c:v>112.83</c:v>
                </c:pt>
                <c:pt idx="33800">
                  <c:v>112.83333333333321</c:v>
                </c:pt>
                <c:pt idx="33801">
                  <c:v>112.83666666666667</c:v>
                </c:pt>
                <c:pt idx="33802">
                  <c:v>112.84</c:v>
                </c:pt>
                <c:pt idx="33803">
                  <c:v>112.84333333333331</c:v>
                </c:pt>
                <c:pt idx="33804">
                  <c:v>112.84666666666666</c:v>
                </c:pt>
                <c:pt idx="33805">
                  <c:v>112.85</c:v>
                </c:pt>
                <c:pt idx="33806">
                  <c:v>112.85333333333321</c:v>
                </c:pt>
                <c:pt idx="33807">
                  <c:v>112.85666666666667</c:v>
                </c:pt>
                <c:pt idx="33808">
                  <c:v>112.86</c:v>
                </c:pt>
                <c:pt idx="33809">
                  <c:v>112.86333333333322</c:v>
                </c:pt>
                <c:pt idx="33810">
                  <c:v>112.86666666666666</c:v>
                </c:pt>
                <c:pt idx="33811">
                  <c:v>112.86999999999999</c:v>
                </c:pt>
                <c:pt idx="33812">
                  <c:v>112.87333333333314</c:v>
                </c:pt>
                <c:pt idx="33813">
                  <c:v>112.87666666666667</c:v>
                </c:pt>
                <c:pt idx="33814">
                  <c:v>112.88</c:v>
                </c:pt>
                <c:pt idx="33815">
                  <c:v>112.88333333333323</c:v>
                </c:pt>
                <c:pt idx="33816">
                  <c:v>112.88666666666667</c:v>
                </c:pt>
                <c:pt idx="33817">
                  <c:v>112.89</c:v>
                </c:pt>
                <c:pt idx="33818">
                  <c:v>112.89333333333325</c:v>
                </c:pt>
                <c:pt idx="33819">
                  <c:v>112.89666666666666</c:v>
                </c:pt>
                <c:pt idx="33820">
                  <c:v>112.9</c:v>
                </c:pt>
                <c:pt idx="33821">
                  <c:v>112.90333333333334</c:v>
                </c:pt>
                <c:pt idx="33822">
                  <c:v>112.90666666666669</c:v>
                </c:pt>
                <c:pt idx="33823">
                  <c:v>112.91000000000011</c:v>
                </c:pt>
                <c:pt idx="33824">
                  <c:v>112.91333333333333</c:v>
                </c:pt>
                <c:pt idx="33825">
                  <c:v>112.91666666666679</c:v>
                </c:pt>
                <c:pt idx="33826">
                  <c:v>112.92</c:v>
                </c:pt>
                <c:pt idx="33827">
                  <c:v>112.92333333333328</c:v>
                </c:pt>
                <c:pt idx="33828">
                  <c:v>112.92666666666666</c:v>
                </c:pt>
                <c:pt idx="33829">
                  <c:v>112.93</c:v>
                </c:pt>
                <c:pt idx="33830">
                  <c:v>112.93333333333334</c:v>
                </c:pt>
                <c:pt idx="33831">
                  <c:v>112.93666666666672</c:v>
                </c:pt>
                <c:pt idx="33832">
                  <c:v>112.94000000000011</c:v>
                </c:pt>
                <c:pt idx="33833">
                  <c:v>112.94333333333333</c:v>
                </c:pt>
                <c:pt idx="33834">
                  <c:v>112.94666666666679</c:v>
                </c:pt>
                <c:pt idx="33835">
                  <c:v>112.95</c:v>
                </c:pt>
                <c:pt idx="33836">
                  <c:v>112.95333333333328</c:v>
                </c:pt>
                <c:pt idx="33837">
                  <c:v>112.95666666666666</c:v>
                </c:pt>
                <c:pt idx="33838">
                  <c:v>112.96000000000002</c:v>
                </c:pt>
                <c:pt idx="33839">
                  <c:v>112.96333333333334</c:v>
                </c:pt>
                <c:pt idx="33840">
                  <c:v>112.96666666666678</c:v>
                </c:pt>
                <c:pt idx="33841">
                  <c:v>112.97</c:v>
                </c:pt>
                <c:pt idx="33842">
                  <c:v>112.97333333333322</c:v>
                </c:pt>
                <c:pt idx="33843">
                  <c:v>112.97666666666667</c:v>
                </c:pt>
                <c:pt idx="33844">
                  <c:v>112.98</c:v>
                </c:pt>
                <c:pt idx="33845">
                  <c:v>112.98333333333331</c:v>
                </c:pt>
                <c:pt idx="33846">
                  <c:v>112.98666666666666</c:v>
                </c:pt>
                <c:pt idx="33847">
                  <c:v>112.99000000000002</c:v>
                </c:pt>
                <c:pt idx="33848">
                  <c:v>112.99333333333334</c:v>
                </c:pt>
                <c:pt idx="33849">
                  <c:v>112.99666666666678</c:v>
                </c:pt>
                <c:pt idx="33850">
                  <c:v>113</c:v>
                </c:pt>
                <c:pt idx="33851">
                  <c:v>113.00333333333325</c:v>
                </c:pt>
                <c:pt idx="33852">
                  <c:v>113.00666666666666</c:v>
                </c:pt>
                <c:pt idx="33853">
                  <c:v>113.01</c:v>
                </c:pt>
                <c:pt idx="33854">
                  <c:v>113.01333333333334</c:v>
                </c:pt>
                <c:pt idx="33855">
                  <c:v>113.01666666666669</c:v>
                </c:pt>
                <c:pt idx="33856">
                  <c:v>113.02</c:v>
                </c:pt>
                <c:pt idx="33857">
                  <c:v>113.02333333333321</c:v>
                </c:pt>
                <c:pt idx="33858">
                  <c:v>113.02666666666667</c:v>
                </c:pt>
                <c:pt idx="33859">
                  <c:v>113.03</c:v>
                </c:pt>
                <c:pt idx="33860">
                  <c:v>113.03333333333325</c:v>
                </c:pt>
                <c:pt idx="33861">
                  <c:v>113.03666666666666</c:v>
                </c:pt>
                <c:pt idx="33862">
                  <c:v>113.04</c:v>
                </c:pt>
                <c:pt idx="33863">
                  <c:v>113.04333333333334</c:v>
                </c:pt>
                <c:pt idx="33864">
                  <c:v>113.04666666666672</c:v>
                </c:pt>
                <c:pt idx="33865">
                  <c:v>113.05</c:v>
                </c:pt>
                <c:pt idx="33866">
                  <c:v>113.05333333333321</c:v>
                </c:pt>
                <c:pt idx="33867">
                  <c:v>113.05666666666667</c:v>
                </c:pt>
                <c:pt idx="33868">
                  <c:v>113.06</c:v>
                </c:pt>
                <c:pt idx="33869">
                  <c:v>113.06333333333328</c:v>
                </c:pt>
                <c:pt idx="33870">
                  <c:v>113.06666666666666</c:v>
                </c:pt>
                <c:pt idx="33871">
                  <c:v>113.07</c:v>
                </c:pt>
                <c:pt idx="33872">
                  <c:v>113.0733333333332</c:v>
                </c:pt>
                <c:pt idx="33873">
                  <c:v>113.07666666666667</c:v>
                </c:pt>
                <c:pt idx="33874">
                  <c:v>113.08</c:v>
                </c:pt>
                <c:pt idx="33875">
                  <c:v>113.08333333333321</c:v>
                </c:pt>
                <c:pt idx="33876">
                  <c:v>113.08666666666667</c:v>
                </c:pt>
                <c:pt idx="33877">
                  <c:v>113.09</c:v>
                </c:pt>
                <c:pt idx="33878">
                  <c:v>113.09333333333331</c:v>
                </c:pt>
                <c:pt idx="33879">
                  <c:v>113.09666666666666</c:v>
                </c:pt>
                <c:pt idx="33880">
                  <c:v>113.1</c:v>
                </c:pt>
                <c:pt idx="33881">
                  <c:v>113.10333333333321</c:v>
                </c:pt>
                <c:pt idx="33882">
                  <c:v>113.10666666666667</c:v>
                </c:pt>
                <c:pt idx="33883">
                  <c:v>113.11</c:v>
                </c:pt>
                <c:pt idx="33884">
                  <c:v>113.11333333333322</c:v>
                </c:pt>
                <c:pt idx="33885">
                  <c:v>113.11666666666666</c:v>
                </c:pt>
                <c:pt idx="33886">
                  <c:v>113.11999999999999</c:v>
                </c:pt>
                <c:pt idx="33887">
                  <c:v>113.12333333333314</c:v>
                </c:pt>
                <c:pt idx="33888">
                  <c:v>113.12666666666667</c:v>
                </c:pt>
                <c:pt idx="33889">
                  <c:v>113.13</c:v>
                </c:pt>
                <c:pt idx="33890">
                  <c:v>113.13333333333323</c:v>
                </c:pt>
                <c:pt idx="33891">
                  <c:v>113.13666666666667</c:v>
                </c:pt>
                <c:pt idx="33892">
                  <c:v>113.14</c:v>
                </c:pt>
                <c:pt idx="33893">
                  <c:v>113.14333333333325</c:v>
                </c:pt>
                <c:pt idx="33894">
                  <c:v>113.14666666666666</c:v>
                </c:pt>
                <c:pt idx="33895">
                  <c:v>113.14999999999999</c:v>
                </c:pt>
                <c:pt idx="33896">
                  <c:v>113.15333333333315</c:v>
                </c:pt>
                <c:pt idx="33897">
                  <c:v>113.15666666666667</c:v>
                </c:pt>
                <c:pt idx="33898">
                  <c:v>113.16</c:v>
                </c:pt>
                <c:pt idx="33899">
                  <c:v>113.16333333333321</c:v>
                </c:pt>
                <c:pt idx="33900">
                  <c:v>113.16666666666667</c:v>
                </c:pt>
                <c:pt idx="33901">
                  <c:v>113.16999999999999</c:v>
                </c:pt>
                <c:pt idx="33902">
                  <c:v>113.17333333333313</c:v>
                </c:pt>
                <c:pt idx="33903">
                  <c:v>113.17666666666665</c:v>
                </c:pt>
                <c:pt idx="33904">
                  <c:v>113.17999999999998</c:v>
                </c:pt>
                <c:pt idx="33905">
                  <c:v>113.18333333333318</c:v>
                </c:pt>
                <c:pt idx="33906">
                  <c:v>113.18666666666667</c:v>
                </c:pt>
                <c:pt idx="33907">
                  <c:v>113.19</c:v>
                </c:pt>
                <c:pt idx="33908">
                  <c:v>113.19333333333321</c:v>
                </c:pt>
                <c:pt idx="33909">
                  <c:v>113.19666666666667</c:v>
                </c:pt>
                <c:pt idx="33910">
                  <c:v>113.2</c:v>
                </c:pt>
                <c:pt idx="33911">
                  <c:v>113.20333333333328</c:v>
                </c:pt>
                <c:pt idx="33912">
                  <c:v>113.20666666666666</c:v>
                </c:pt>
                <c:pt idx="33913">
                  <c:v>113.21000000000002</c:v>
                </c:pt>
                <c:pt idx="33914">
                  <c:v>113.21333333333334</c:v>
                </c:pt>
                <c:pt idx="33915">
                  <c:v>113.21666666666678</c:v>
                </c:pt>
                <c:pt idx="33916">
                  <c:v>113.22</c:v>
                </c:pt>
                <c:pt idx="33917">
                  <c:v>113.22333333333322</c:v>
                </c:pt>
                <c:pt idx="33918">
                  <c:v>113.22666666666667</c:v>
                </c:pt>
                <c:pt idx="33919">
                  <c:v>113.23</c:v>
                </c:pt>
                <c:pt idx="33920">
                  <c:v>113.23333333333331</c:v>
                </c:pt>
                <c:pt idx="33921">
                  <c:v>113.23666666666666</c:v>
                </c:pt>
                <c:pt idx="33922">
                  <c:v>113.24000000000002</c:v>
                </c:pt>
                <c:pt idx="33923">
                  <c:v>113.24333333333334</c:v>
                </c:pt>
                <c:pt idx="33924">
                  <c:v>113.24666666666678</c:v>
                </c:pt>
                <c:pt idx="33925">
                  <c:v>113.25</c:v>
                </c:pt>
                <c:pt idx="33926">
                  <c:v>113.25333333333325</c:v>
                </c:pt>
                <c:pt idx="33927">
                  <c:v>113.25666666666666</c:v>
                </c:pt>
                <c:pt idx="33928">
                  <c:v>113.26</c:v>
                </c:pt>
                <c:pt idx="33929">
                  <c:v>113.26333333333334</c:v>
                </c:pt>
                <c:pt idx="33930">
                  <c:v>113.26666666666669</c:v>
                </c:pt>
                <c:pt idx="33931">
                  <c:v>113.27</c:v>
                </c:pt>
                <c:pt idx="33932">
                  <c:v>113.27333333333321</c:v>
                </c:pt>
                <c:pt idx="33933">
                  <c:v>113.27666666666667</c:v>
                </c:pt>
                <c:pt idx="33934">
                  <c:v>113.28</c:v>
                </c:pt>
                <c:pt idx="33935">
                  <c:v>113.28333333333325</c:v>
                </c:pt>
                <c:pt idx="33936">
                  <c:v>113.28666666666666</c:v>
                </c:pt>
                <c:pt idx="33937">
                  <c:v>113.29</c:v>
                </c:pt>
                <c:pt idx="33938">
                  <c:v>113.29333333333334</c:v>
                </c:pt>
                <c:pt idx="33939">
                  <c:v>113.29666666666672</c:v>
                </c:pt>
                <c:pt idx="33940">
                  <c:v>113.3</c:v>
                </c:pt>
                <c:pt idx="33941">
                  <c:v>113.30333333333321</c:v>
                </c:pt>
                <c:pt idx="33942">
                  <c:v>113.30666666666667</c:v>
                </c:pt>
                <c:pt idx="33943">
                  <c:v>113.31</c:v>
                </c:pt>
                <c:pt idx="33944">
                  <c:v>113.31333333333328</c:v>
                </c:pt>
                <c:pt idx="33945">
                  <c:v>113.31666666666666</c:v>
                </c:pt>
                <c:pt idx="33946">
                  <c:v>113.32</c:v>
                </c:pt>
                <c:pt idx="33947">
                  <c:v>113.3233333333332</c:v>
                </c:pt>
                <c:pt idx="33948">
                  <c:v>113.32666666666667</c:v>
                </c:pt>
                <c:pt idx="33949">
                  <c:v>113.33</c:v>
                </c:pt>
                <c:pt idx="33950">
                  <c:v>113.33333333333321</c:v>
                </c:pt>
                <c:pt idx="33951">
                  <c:v>113.33666666666667</c:v>
                </c:pt>
                <c:pt idx="33952">
                  <c:v>113.34</c:v>
                </c:pt>
                <c:pt idx="33953">
                  <c:v>113.34333333333331</c:v>
                </c:pt>
                <c:pt idx="33954">
                  <c:v>113.34666666666666</c:v>
                </c:pt>
                <c:pt idx="33955">
                  <c:v>113.35</c:v>
                </c:pt>
                <c:pt idx="33956">
                  <c:v>113.35333333333321</c:v>
                </c:pt>
                <c:pt idx="33957">
                  <c:v>113.35666666666667</c:v>
                </c:pt>
                <c:pt idx="33958">
                  <c:v>113.36</c:v>
                </c:pt>
                <c:pt idx="33959">
                  <c:v>113.36333333333322</c:v>
                </c:pt>
                <c:pt idx="33960">
                  <c:v>113.36666666666666</c:v>
                </c:pt>
                <c:pt idx="33961">
                  <c:v>113.36999999999999</c:v>
                </c:pt>
                <c:pt idx="33962">
                  <c:v>113.37333333333314</c:v>
                </c:pt>
                <c:pt idx="33963">
                  <c:v>113.37666666666667</c:v>
                </c:pt>
                <c:pt idx="33964">
                  <c:v>113.38</c:v>
                </c:pt>
                <c:pt idx="33965">
                  <c:v>113.38333333333323</c:v>
                </c:pt>
                <c:pt idx="33966">
                  <c:v>113.38666666666667</c:v>
                </c:pt>
                <c:pt idx="33967">
                  <c:v>113.39</c:v>
                </c:pt>
                <c:pt idx="33968">
                  <c:v>113.39333333333325</c:v>
                </c:pt>
                <c:pt idx="33969">
                  <c:v>113.39666666666666</c:v>
                </c:pt>
                <c:pt idx="33970">
                  <c:v>113.4</c:v>
                </c:pt>
                <c:pt idx="33971">
                  <c:v>113.40333333333334</c:v>
                </c:pt>
                <c:pt idx="33972">
                  <c:v>113.40666666666669</c:v>
                </c:pt>
                <c:pt idx="33973">
                  <c:v>113.41000000000011</c:v>
                </c:pt>
                <c:pt idx="33974">
                  <c:v>113.41333333333333</c:v>
                </c:pt>
                <c:pt idx="33975">
                  <c:v>113.41666666666679</c:v>
                </c:pt>
                <c:pt idx="33976">
                  <c:v>113.42</c:v>
                </c:pt>
                <c:pt idx="33977">
                  <c:v>113.42333333333328</c:v>
                </c:pt>
                <c:pt idx="33978">
                  <c:v>113.42666666666666</c:v>
                </c:pt>
                <c:pt idx="33979">
                  <c:v>113.43</c:v>
                </c:pt>
                <c:pt idx="33980">
                  <c:v>113.43333333333334</c:v>
                </c:pt>
                <c:pt idx="33981">
                  <c:v>113.43666666666672</c:v>
                </c:pt>
                <c:pt idx="33982">
                  <c:v>113.44000000000011</c:v>
                </c:pt>
                <c:pt idx="33983">
                  <c:v>113.44333333333333</c:v>
                </c:pt>
                <c:pt idx="33984">
                  <c:v>113.44666666666679</c:v>
                </c:pt>
                <c:pt idx="33985">
                  <c:v>113.45</c:v>
                </c:pt>
                <c:pt idx="33986">
                  <c:v>113.45333333333328</c:v>
                </c:pt>
                <c:pt idx="33987">
                  <c:v>113.45666666666666</c:v>
                </c:pt>
                <c:pt idx="33988">
                  <c:v>113.46000000000002</c:v>
                </c:pt>
                <c:pt idx="33989">
                  <c:v>113.46333333333334</c:v>
                </c:pt>
                <c:pt idx="33990">
                  <c:v>113.46666666666678</c:v>
                </c:pt>
                <c:pt idx="33991">
                  <c:v>113.47</c:v>
                </c:pt>
                <c:pt idx="33992">
                  <c:v>113.47333333333322</c:v>
                </c:pt>
                <c:pt idx="33993">
                  <c:v>113.47666666666667</c:v>
                </c:pt>
                <c:pt idx="33994">
                  <c:v>113.48</c:v>
                </c:pt>
                <c:pt idx="33995">
                  <c:v>113.48333333333331</c:v>
                </c:pt>
                <c:pt idx="33996">
                  <c:v>113.48666666666666</c:v>
                </c:pt>
                <c:pt idx="33997">
                  <c:v>113.49000000000002</c:v>
                </c:pt>
                <c:pt idx="33998">
                  <c:v>113.49333333333334</c:v>
                </c:pt>
                <c:pt idx="33999">
                  <c:v>113.49666666666678</c:v>
                </c:pt>
                <c:pt idx="34000">
                  <c:v>113.5</c:v>
                </c:pt>
                <c:pt idx="34001">
                  <c:v>113.50333333333325</c:v>
                </c:pt>
                <c:pt idx="34002">
                  <c:v>113.50666666666666</c:v>
                </c:pt>
                <c:pt idx="34003">
                  <c:v>113.51</c:v>
                </c:pt>
                <c:pt idx="34004">
                  <c:v>113.51333333333334</c:v>
                </c:pt>
                <c:pt idx="34005">
                  <c:v>113.51666666666669</c:v>
                </c:pt>
                <c:pt idx="34006">
                  <c:v>113.52</c:v>
                </c:pt>
                <c:pt idx="34007">
                  <c:v>113.52333333333321</c:v>
                </c:pt>
                <c:pt idx="34008">
                  <c:v>113.52666666666667</c:v>
                </c:pt>
                <c:pt idx="34009">
                  <c:v>113.53</c:v>
                </c:pt>
                <c:pt idx="34010">
                  <c:v>113.53333333333325</c:v>
                </c:pt>
                <c:pt idx="34011">
                  <c:v>113.53666666666666</c:v>
                </c:pt>
                <c:pt idx="34012">
                  <c:v>113.54</c:v>
                </c:pt>
                <c:pt idx="34013">
                  <c:v>113.54333333333334</c:v>
                </c:pt>
                <c:pt idx="34014">
                  <c:v>113.54666666666672</c:v>
                </c:pt>
                <c:pt idx="34015">
                  <c:v>113.55</c:v>
                </c:pt>
                <c:pt idx="34016">
                  <c:v>113.55333333333321</c:v>
                </c:pt>
                <c:pt idx="34017">
                  <c:v>113.55666666666667</c:v>
                </c:pt>
                <c:pt idx="34018">
                  <c:v>113.56</c:v>
                </c:pt>
                <c:pt idx="34019">
                  <c:v>113.56333333333328</c:v>
                </c:pt>
                <c:pt idx="34020">
                  <c:v>113.56666666666666</c:v>
                </c:pt>
                <c:pt idx="34021">
                  <c:v>113.57</c:v>
                </c:pt>
                <c:pt idx="34022">
                  <c:v>113.5733333333332</c:v>
                </c:pt>
                <c:pt idx="34023">
                  <c:v>113.57666666666667</c:v>
                </c:pt>
                <c:pt idx="34024">
                  <c:v>113.58</c:v>
                </c:pt>
                <c:pt idx="34025">
                  <c:v>113.58333333333321</c:v>
                </c:pt>
                <c:pt idx="34026">
                  <c:v>113.58666666666667</c:v>
                </c:pt>
                <c:pt idx="34027">
                  <c:v>113.59</c:v>
                </c:pt>
                <c:pt idx="34028">
                  <c:v>113.59333333333331</c:v>
                </c:pt>
                <c:pt idx="34029">
                  <c:v>113.59666666666666</c:v>
                </c:pt>
                <c:pt idx="34030">
                  <c:v>113.6</c:v>
                </c:pt>
                <c:pt idx="34031">
                  <c:v>113.60333333333321</c:v>
                </c:pt>
                <c:pt idx="34032">
                  <c:v>113.60666666666667</c:v>
                </c:pt>
                <c:pt idx="34033">
                  <c:v>113.61</c:v>
                </c:pt>
                <c:pt idx="34034">
                  <c:v>113.61333333333322</c:v>
                </c:pt>
                <c:pt idx="34035">
                  <c:v>113.61666666666666</c:v>
                </c:pt>
                <c:pt idx="34036">
                  <c:v>113.61999999999999</c:v>
                </c:pt>
                <c:pt idx="34037">
                  <c:v>113.62333333333314</c:v>
                </c:pt>
                <c:pt idx="34038">
                  <c:v>113.62666666666667</c:v>
                </c:pt>
                <c:pt idx="34039">
                  <c:v>113.63</c:v>
                </c:pt>
                <c:pt idx="34040">
                  <c:v>113.63333333333323</c:v>
                </c:pt>
                <c:pt idx="34041">
                  <c:v>113.63666666666667</c:v>
                </c:pt>
                <c:pt idx="34042">
                  <c:v>113.64</c:v>
                </c:pt>
                <c:pt idx="34043">
                  <c:v>113.64333333333325</c:v>
                </c:pt>
                <c:pt idx="34044">
                  <c:v>113.64666666666666</c:v>
                </c:pt>
                <c:pt idx="34045">
                  <c:v>113.64999999999999</c:v>
                </c:pt>
                <c:pt idx="34046">
                  <c:v>113.65333333333315</c:v>
                </c:pt>
                <c:pt idx="34047">
                  <c:v>113.65666666666667</c:v>
                </c:pt>
                <c:pt idx="34048">
                  <c:v>113.66</c:v>
                </c:pt>
                <c:pt idx="34049">
                  <c:v>113.66333333333321</c:v>
                </c:pt>
                <c:pt idx="34050">
                  <c:v>113.66666666666667</c:v>
                </c:pt>
                <c:pt idx="34051">
                  <c:v>113.66999999999999</c:v>
                </c:pt>
                <c:pt idx="34052">
                  <c:v>113.67333333333313</c:v>
                </c:pt>
                <c:pt idx="34053">
                  <c:v>113.67666666666665</c:v>
                </c:pt>
                <c:pt idx="34054">
                  <c:v>113.67999999999998</c:v>
                </c:pt>
                <c:pt idx="34055">
                  <c:v>113.68333333333318</c:v>
                </c:pt>
                <c:pt idx="34056">
                  <c:v>113.68666666666667</c:v>
                </c:pt>
                <c:pt idx="34057">
                  <c:v>113.69</c:v>
                </c:pt>
                <c:pt idx="34058">
                  <c:v>113.69333333333321</c:v>
                </c:pt>
                <c:pt idx="34059">
                  <c:v>113.69666666666667</c:v>
                </c:pt>
                <c:pt idx="34060">
                  <c:v>113.7</c:v>
                </c:pt>
                <c:pt idx="34061">
                  <c:v>113.70333333333328</c:v>
                </c:pt>
                <c:pt idx="34062">
                  <c:v>113.70666666666666</c:v>
                </c:pt>
                <c:pt idx="34063">
                  <c:v>113.71000000000002</c:v>
                </c:pt>
                <c:pt idx="34064">
                  <c:v>113.71333333333334</c:v>
                </c:pt>
                <c:pt idx="34065">
                  <c:v>113.71666666666678</c:v>
                </c:pt>
                <c:pt idx="34066">
                  <c:v>113.72</c:v>
                </c:pt>
                <c:pt idx="34067">
                  <c:v>113.72333333333322</c:v>
                </c:pt>
                <c:pt idx="34068">
                  <c:v>113.72666666666667</c:v>
                </c:pt>
                <c:pt idx="34069">
                  <c:v>113.73</c:v>
                </c:pt>
                <c:pt idx="34070">
                  <c:v>113.73333333333331</c:v>
                </c:pt>
                <c:pt idx="34071">
                  <c:v>113.73666666666666</c:v>
                </c:pt>
                <c:pt idx="34072">
                  <c:v>113.74000000000002</c:v>
                </c:pt>
                <c:pt idx="34073">
                  <c:v>113.74333333333334</c:v>
                </c:pt>
                <c:pt idx="34074">
                  <c:v>113.74666666666678</c:v>
                </c:pt>
                <c:pt idx="34075">
                  <c:v>113.75</c:v>
                </c:pt>
                <c:pt idx="34076">
                  <c:v>113.75333333333325</c:v>
                </c:pt>
                <c:pt idx="34077">
                  <c:v>113.75666666666666</c:v>
                </c:pt>
                <c:pt idx="34078">
                  <c:v>113.76</c:v>
                </c:pt>
                <c:pt idx="34079">
                  <c:v>113.76333333333334</c:v>
                </c:pt>
                <c:pt idx="34080">
                  <c:v>113.76666666666669</c:v>
                </c:pt>
                <c:pt idx="34081">
                  <c:v>113.77</c:v>
                </c:pt>
                <c:pt idx="34082">
                  <c:v>113.77333333333321</c:v>
                </c:pt>
                <c:pt idx="34083">
                  <c:v>113.77666666666667</c:v>
                </c:pt>
                <c:pt idx="34084">
                  <c:v>113.78</c:v>
                </c:pt>
                <c:pt idx="34085">
                  <c:v>113.78333333333325</c:v>
                </c:pt>
                <c:pt idx="34086">
                  <c:v>113.78666666666666</c:v>
                </c:pt>
                <c:pt idx="34087">
                  <c:v>113.79</c:v>
                </c:pt>
                <c:pt idx="34088">
                  <c:v>113.79333333333334</c:v>
                </c:pt>
                <c:pt idx="34089">
                  <c:v>113.79666666666672</c:v>
                </c:pt>
                <c:pt idx="34090">
                  <c:v>113.8</c:v>
                </c:pt>
                <c:pt idx="34091">
                  <c:v>113.80333333333321</c:v>
                </c:pt>
                <c:pt idx="34092">
                  <c:v>113.80666666666667</c:v>
                </c:pt>
                <c:pt idx="34093">
                  <c:v>113.81</c:v>
                </c:pt>
                <c:pt idx="34094">
                  <c:v>113.81333333333328</c:v>
                </c:pt>
                <c:pt idx="34095">
                  <c:v>113.81666666666666</c:v>
                </c:pt>
                <c:pt idx="34096">
                  <c:v>113.82</c:v>
                </c:pt>
                <c:pt idx="34097">
                  <c:v>113.8233333333332</c:v>
                </c:pt>
                <c:pt idx="34098">
                  <c:v>113.82666666666667</c:v>
                </c:pt>
                <c:pt idx="34099">
                  <c:v>113.83</c:v>
                </c:pt>
                <c:pt idx="34100">
                  <c:v>113.83333333333321</c:v>
                </c:pt>
                <c:pt idx="34101">
                  <c:v>113.83666666666667</c:v>
                </c:pt>
                <c:pt idx="34102">
                  <c:v>113.84</c:v>
                </c:pt>
                <c:pt idx="34103">
                  <c:v>113.84333333333331</c:v>
                </c:pt>
                <c:pt idx="34104">
                  <c:v>113.84666666666666</c:v>
                </c:pt>
                <c:pt idx="34105">
                  <c:v>113.85</c:v>
                </c:pt>
                <c:pt idx="34106">
                  <c:v>113.85333333333321</c:v>
                </c:pt>
                <c:pt idx="34107">
                  <c:v>113.85666666666667</c:v>
                </c:pt>
                <c:pt idx="34108">
                  <c:v>113.86</c:v>
                </c:pt>
                <c:pt idx="34109">
                  <c:v>113.86333333333322</c:v>
                </c:pt>
                <c:pt idx="34110">
                  <c:v>113.86666666666666</c:v>
                </c:pt>
                <c:pt idx="34111">
                  <c:v>113.86999999999999</c:v>
                </c:pt>
                <c:pt idx="34112">
                  <c:v>113.87333333333314</c:v>
                </c:pt>
                <c:pt idx="34113">
                  <c:v>113.87666666666667</c:v>
                </c:pt>
                <c:pt idx="34114">
                  <c:v>113.88</c:v>
                </c:pt>
                <c:pt idx="34115">
                  <c:v>113.88333333333323</c:v>
                </c:pt>
                <c:pt idx="34116">
                  <c:v>113.88666666666667</c:v>
                </c:pt>
                <c:pt idx="34117">
                  <c:v>113.89</c:v>
                </c:pt>
                <c:pt idx="34118">
                  <c:v>113.89333333333325</c:v>
                </c:pt>
                <c:pt idx="34119">
                  <c:v>113.89666666666666</c:v>
                </c:pt>
                <c:pt idx="34120">
                  <c:v>113.9</c:v>
                </c:pt>
                <c:pt idx="34121">
                  <c:v>113.90333333333334</c:v>
                </c:pt>
                <c:pt idx="34122">
                  <c:v>113.90666666666669</c:v>
                </c:pt>
                <c:pt idx="34123">
                  <c:v>113.91000000000011</c:v>
                </c:pt>
                <c:pt idx="34124">
                  <c:v>113.91333333333333</c:v>
                </c:pt>
                <c:pt idx="34125">
                  <c:v>113.91666666666679</c:v>
                </c:pt>
                <c:pt idx="34126">
                  <c:v>113.92</c:v>
                </c:pt>
                <c:pt idx="34127">
                  <c:v>113.92333333333328</c:v>
                </c:pt>
                <c:pt idx="34128">
                  <c:v>113.92666666666666</c:v>
                </c:pt>
                <c:pt idx="34129">
                  <c:v>113.93</c:v>
                </c:pt>
                <c:pt idx="34130">
                  <c:v>113.93333333333334</c:v>
                </c:pt>
                <c:pt idx="34131">
                  <c:v>113.93666666666672</c:v>
                </c:pt>
                <c:pt idx="34132">
                  <c:v>113.94000000000011</c:v>
                </c:pt>
                <c:pt idx="34133">
                  <c:v>113.94333333333333</c:v>
                </c:pt>
                <c:pt idx="34134">
                  <c:v>113.94666666666679</c:v>
                </c:pt>
                <c:pt idx="34135">
                  <c:v>113.95</c:v>
                </c:pt>
                <c:pt idx="34136">
                  <c:v>113.95333333333328</c:v>
                </c:pt>
                <c:pt idx="34137">
                  <c:v>113.95666666666666</c:v>
                </c:pt>
                <c:pt idx="34138">
                  <c:v>113.96000000000002</c:v>
                </c:pt>
                <c:pt idx="34139">
                  <c:v>113.96333333333334</c:v>
                </c:pt>
                <c:pt idx="34140">
                  <c:v>113.96666666666678</c:v>
                </c:pt>
                <c:pt idx="34141">
                  <c:v>113.97</c:v>
                </c:pt>
                <c:pt idx="34142">
                  <c:v>113.97333333333322</c:v>
                </c:pt>
                <c:pt idx="34143">
                  <c:v>113.97666666666667</c:v>
                </c:pt>
                <c:pt idx="34144">
                  <c:v>113.98</c:v>
                </c:pt>
                <c:pt idx="34145">
                  <c:v>113.98333333333331</c:v>
                </c:pt>
                <c:pt idx="34146">
                  <c:v>113.98666666666666</c:v>
                </c:pt>
                <c:pt idx="34147">
                  <c:v>113.99000000000002</c:v>
                </c:pt>
                <c:pt idx="34148">
                  <c:v>113.99333333333334</c:v>
                </c:pt>
                <c:pt idx="34149">
                  <c:v>113.99666666666678</c:v>
                </c:pt>
                <c:pt idx="34150">
                  <c:v>114</c:v>
                </c:pt>
                <c:pt idx="34151">
                  <c:v>114.00333333333325</c:v>
                </c:pt>
                <c:pt idx="34152">
                  <c:v>114.00666666666666</c:v>
                </c:pt>
                <c:pt idx="34153">
                  <c:v>114.01</c:v>
                </c:pt>
                <c:pt idx="34154">
                  <c:v>114.01333333333334</c:v>
                </c:pt>
                <c:pt idx="34155">
                  <c:v>114.01666666666669</c:v>
                </c:pt>
                <c:pt idx="34156">
                  <c:v>114.02</c:v>
                </c:pt>
                <c:pt idx="34157">
                  <c:v>114.02333333333321</c:v>
                </c:pt>
                <c:pt idx="34158">
                  <c:v>114.02666666666667</c:v>
                </c:pt>
                <c:pt idx="34159">
                  <c:v>114.03</c:v>
                </c:pt>
                <c:pt idx="34160">
                  <c:v>114.03333333333325</c:v>
                </c:pt>
                <c:pt idx="34161">
                  <c:v>114.03666666666666</c:v>
                </c:pt>
                <c:pt idx="34162">
                  <c:v>114.04</c:v>
                </c:pt>
                <c:pt idx="34163">
                  <c:v>114.04333333333334</c:v>
                </c:pt>
                <c:pt idx="34164">
                  <c:v>114.04666666666672</c:v>
                </c:pt>
                <c:pt idx="34165">
                  <c:v>114.05</c:v>
                </c:pt>
                <c:pt idx="34166">
                  <c:v>114.05333333333321</c:v>
                </c:pt>
                <c:pt idx="34167">
                  <c:v>114.05666666666667</c:v>
                </c:pt>
                <c:pt idx="34168">
                  <c:v>114.06</c:v>
                </c:pt>
                <c:pt idx="34169">
                  <c:v>114.06333333333328</c:v>
                </c:pt>
                <c:pt idx="34170">
                  <c:v>114.06666666666666</c:v>
                </c:pt>
                <c:pt idx="34171">
                  <c:v>114.07</c:v>
                </c:pt>
                <c:pt idx="34172">
                  <c:v>114.0733333333332</c:v>
                </c:pt>
                <c:pt idx="34173">
                  <c:v>114.07666666666667</c:v>
                </c:pt>
                <c:pt idx="34174">
                  <c:v>114.08</c:v>
                </c:pt>
                <c:pt idx="34175">
                  <c:v>114.08333333333321</c:v>
                </c:pt>
                <c:pt idx="34176">
                  <c:v>114.08666666666667</c:v>
                </c:pt>
                <c:pt idx="34177">
                  <c:v>114.09</c:v>
                </c:pt>
                <c:pt idx="34178">
                  <c:v>114.09333333333331</c:v>
                </c:pt>
                <c:pt idx="34179">
                  <c:v>114.09666666666666</c:v>
                </c:pt>
                <c:pt idx="34180">
                  <c:v>114.1</c:v>
                </c:pt>
                <c:pt idx="34181">
                  <c:v>114.10333333333321</c:v>
                </c:pt>
                <c:pt idx="34182">
                  <c:v>114.10666666666667</c:v>
                </c:pt>
                <c:pt idx="34183">
                  <c:v>114.11</c:v>
                </c:pt>
                <c:pt idx="34184">
                  <c:v>114.11333333333322</c:v>
                </c:pt>
                <c:pt idx="34185">
                  <c:v>114.11666666666666</c:v>
                </c:pt>
                <c:pt idx="34186">
                  <c:v>114.11999999999999</c:v>
                </c:pt>
                <c:pt idx="34187">
                  <c:v>114.12333333333314</c:v>
                </c:pt>
                <c:pt idx="34188">
                  <c:v>114.12666666666667</c:v>
                </c:pt>
                <c:pt idx="34189">
                  <c:v>114.13</c:v>
                </c:pt>
                <c:pt idx="34190">
                  <c:v>114.13333333333323</c:v>
                </c:pt>
                <c:pt idx="34191">
                  <c:v>114.13666666666667</c:v>
                </c:pt>
                <c:pt idx="34192">
                  <c:v>114.14</c:v>
                </c:pt>
                <c:pt idx="34193">
                  <c:v>114.14333333333325</c:v>
                </c:pt>
                <c:pt idx="34194">
                  <c:v>114.14666666666666</c:v>
                </c:pt>
                <c:pt idx="34195">
                  <c:v>114.14999999999999</c:v>
                </c:pt>
                <c:pt idx="34196">
                  <c:v>114.15333333333315</c:v>
                </c:pt>
                <c:pt idx="34197">
                  <c:v>114.15666666666667</c:v>
                </c:pt>
                <c:pt idx="34198">
                  <c:v>114.16</c:v>
                </c:pt>
                <c:pt idx="34199">
                  <c:v>114.16333333333321</c:v>
                </c:pt>
                <c:pt idx="34200">
                  <c:v>114.16666666666667</c:v>
                </c:pt>
                <c:pt idx="34201">
                  <c:v>114.16999999999999</c:v>
                </c:pt>
                <c:pt idx="34202">
                  <c:v>114.17333333333313</c:v>
                </c:pt>
                <c:pt idx="34203">
                  <c:v>114.17666666666665</c:v>
                </c:pt>
                <c:pt idx="34204">
                  <c:v>114.17999999999998</c:v>
                </c:pt>
                <c:pt idx="34205">
                  <c:v>114.18333333333318</c:v>
                </c:pt>
                <c:pt idx="34206">
                  <c:v>114.18666666666667</c:v>
                </c:pt>
                <c:pt idx="34207">
                  <c:v>114.19</c:v>
                </c:pt>
                <c:pt idx="34208">
                  <c:v>114.19333333333321</c:v>
                </c:pt>
                <c:pt idx="34209">
                  <c:v>114.19666666666667</c:v>
                </c:pt>
                <c:pt idx="34210">
                  <c:v>114.2</c:v>
                </c:pt>
                <c:pt idx="34211">
                  <c:v>114.20333333333328</c:v>
                </c:pt>
                <c:pt idx="34212">
                  <c:v>114.20666666666666</c:v>
                </c:pt>
                <c:pt idx="34213">
                  <c:v>114.21000000000002</c:v>
                </c:pt>
                <c:pt idx="34214">
                  <c:v>114.21333333333334</c:v>
                </c:pt>
                <c:pt idx="34215">
                  <c:v>114.21666666666678</c:v>
                </c:pt>
                <c:pt idx="34216">
                  <c:v>114.22</c:v>
                </c:pt>
                <c:pt idx="34217">
                  <c:v>114.22333333333322</c:v>
                </c:pt>
                <c:pt idx="34218">
                  <c:v>114.22666666666667</c:v>
                </c:pt>
                <c:pt idx="34219">
                  <c:v>114.23</c:v>
                </c:pt>
                <c:pt idx="34220">
                  <c:v>114.23333333333331</c:v>
                </c:pt>
                <c:pt idx="34221">
                  <c:v>114.23666666666666</c:v>
                </c:pt>
                <c:pt idx="34222">
                  <c:v>114.24000000000002</c:v>
                </c:pt>
                <c:pt idx="34223">
                  <c:v>114.24333333333334</c:v>
                </c:pt>
                <c:pt idx="34224">
                  <c:v>114.24666666666678</c:v>
                </c:pt>
                <c:pt idx="34225">
                  <c:v>114.25</c:v>
                </c:pt>
                <c:pt idx="34226">
                  <c:v>114.25333333333325</c:v>
                </c:pt>
                <c:pt idx="34227">
                  <c:v>114.25666666666666</c:v>
                </c:pt>
                <c:pt idx="34228">
                  <c:v>114.26</c:v>
                </c:pt>
                <c:pt idx="34229">
                  <c:v>114.26333333333334</c:v>
                </c:pt>
                <c:pt idx="34230">
                  <c:v>114.26666666666669</c:v>
                </c:pt>
                <c:pt idx="34231">
                  <c:v>114.27</c:v>
                </c:pt>
                <c:pt idx="34232">
                  <c:v>114.27333333333321</c:v>
                </c:pt>
                <c:pt idx="34233">
                  <c:v>114.27666666666667</c:v>
                </c:pt>
                <c:pt idx="34234">
                  <c:v>114.28</c:v>
                </c:pt>
                <c:pt idx="34235">
                  <c:v>114.28333333333325</c:v>
                </c:pt>
                <c:pt idx="34236">
                  <c:v>114.28666666666666</c:v>
                </c:pt>
                <c:pt idx="34237">
                  <c:v>114.29</c:v>
                </c:pt>
                <c:pt idx="34238">
                  <c:v>114.29333333333334</c:v>
                </c:pt>
                <c:pt idx="34239">
                  <c:v>114.29666666666672</c:v>
                </c:pt>
                <c:pt idx="34240">
                  <c:v>114.3</c:v>
                </c:pt>
                <c:pt idx="34241">
                  <c:v>114.30333333333321</c:v>
                </c:pt>
                <c:pt idx="34242">
                  <c:v>114.30666666666667</c:v>
                </c:pt>
                <c:pt idx="34243">
                  <c:v>114.31</c:v>
                </c:pt>
                <c:pt idx="34244">
                  <c:v>114.31333333333328</c:v>
                </c:pt>
                <c:pt idx="34245">
                  <c:v>114.31666666666666</c:v>
                </c:pt>
                <c:pt idx="34246">
                  <c:v>114.32</c:v>
                </c:pt>
                <c:pt idx="34247">
                  <c:v>114.3233333333332</c:v>
                </c:pt>
                <c:pt idx="34248">
                  <c:v>114.32666666666667</c:v>
                </c:pt>
                <c:pt idx="34249">
                  <c:v>114.33</c:v>
                </c:pt>
                <c:pt idx="34250">
                  <c:v>114.33333333333321</c:v>
                </c:pt>
                <c:pt idx="34251">
                  <c:v>114.33666666666667</c:v>
                </c:pt>
                <c:pt idx="34252">
                  <c:v>114.34</c:v>
                </c:pt>
                <c:pt idx="34253">
                  <c:v>114.34333333333331</c:v>
                </c:pt>
                <c:pt idx="34254">
                  <c:v>114.34666666666666</c:v>
                </c:pt>
                <c:pt idx="34255">
                  <c:v>114.35</c:v>
                </c:pt>
                <c:pt idx="34256">
                  <c:v>114.35333333333321</c:v>
                </c:pt>
                <c:pt idx="34257">
                  <c:v>114.35666666666667</c:v>
                </c:pt>
                <c:pt idx="34258">
                  <c:v>114.36</c:v>
                </c:pt>
                <c:pt idx="34259">
                  <c:v>114.36333333333322</c:v>
                </c:pt>
                <c:pt idx="34260">
                  <c:v>114.36666666666666</c:v>
                </c:pt>
                <c:pt idx="34261">
                  <c:v>114.36999999999999</c:v>
                </c:pt>
                <c:pt idx="34262">
                  <c:v>114.37333333333314</c:v>
                </c:pt>
                <c:pt idx="34263">
                  <c:v>114.37666666666667</c:v>
                </c:pt>
                <c:pt idx="34264">
                  <c:v>114.38</c:v>
                </c:pt>
                <c:pt idx="34265">
                  <c:v>114.38333333333323</c:v>
                </c:pt>
                <c:pt idx="34266">
                  <c:v>114.38666666666667</c:v>
                </c:pt>
                <c:pt idx="34267">
                  <c:v>114.39</c:v>
                </c:pt>
                <c:pt idx="34268">
                  <c:v>114.39333333333325</c:v>
                </c:pt>
                <c:pt idx="34269">
                  <c:v>114.39666666666666</c:v>
                </c:pt>
                <c:pt idx="34270">
                  <c:v>114.4</c:v>
                </c:pt>
                <c:pt idx="34271">
                  <c:v>114.40333333333334</c:v>
                </c:pt>
                <c:pt idx="34272">
                  <c:v>114.40666666666669</c:v>
                </c:pt>
                <c:pt idx="34273">
                  <c:v>114.41000000000011</c:v>
                </c:pt>
                <c:pt idx="34274">
                  <c:v>114.41333333333333</c:v>
                </c:pt>
                <c:pt idx="34275">
                  <c:v>114.41666666666679</c:v>
                </c:pt>
                <c:pt idx="34276">
                  <c:v>114.42</c:v>
                </c:pt>
                <c:pt idx="34277">
                  <c:v>114.42333333333328</c:v>
                </c:pt>
                <c:pt idx="34278">
                  <c:v>114.42666666666666</c:v>
                </c:pt>
                <c:pt idx="34279">
                  <c:v>114.43</c:v>
                </c:pt>
                <c:pt idx="34280">
                  <c:v>114.43333333333334</c:v>
                </c:pt>
                <c:pt idx="34281">
                  <c:v>114.43666666666672</c:v>
                </c:pt>
                <c:pt idx="34282">
                  <c:v>114.44000000000011</c:v>
                </c:pt>
                <c:pt idx="34283">
                  <c:v>114.44333333333333</c:v>
                </c:pt>
                <c:pt idx="34284">
                  <c:v>114.44666666666679</c:v>
                </c:pt>
                <c:pt idx="34285">
                  <c:v>114.45</c:v>
                </c:pt>
                <c:pt idx="34286">
                  <c:v>114.45333333333328</c:v>
                </c:pt>
                <c:pt idx="34287">
                  <c:v>114.45666666666666</c:v>
                </c:pt>
                <c:pt idx="34288">
                  <c:v>114.46000000000002</c:v>
                </c:pt>
                <c:pt idx="34289">
                  <c:v>114.46333333333334</c:v>
                </c:pt>
                <c:pt idx="34290">
                  <c:v>114.46666666666678</c:v>
                </c:pt>
                <c:pt idx="34291">
                  <c:v>114.47</c:v>
                </c:pt>
                <c:pt idx="34292">
                  <c:v>114.47333333333322</c:v>
                </c:pt>
                <c:pt idx="34293">
                  <c:v>114.47666666666667</c:v>
                </c:pt>
                <c:pt idx="34294">
                  <c:v>114.48</c:v>
                </c:pt>
                <c:pt idx="34295">
                  <c:v>114.48333333333331</c:v>
                </c:pt>
                <c:pt idx="34296">
                  <c:v>114.48666666666666</c:v>
                </c:pt>
                <c:pt idx="34297">
                  <c:v>114.49000000000002</c:v>
                </c:pt>
                <c:pt idx="34298">
                  <c:v>114.49333333333334</c:v>
                </c:pt>
                <c:pt idx="34299">
                  <c:v>114.49666666666678</c:v>
                </c:pt>
                <c:pt idx="34300">
                  <c:v>114.5</c:v>
                </c:pt>
                <c:pt idx="34301">
                  <c:v>114.50333333333325</c:v>
                </c:pt>
                <c:pt idx="34302">
                  <c:v>114.50666666666666</c:v>
                </c:pt>
                <c:pt idx="34303">
                  <c:v>114.51</c:v>
                </c:pt>
                <c:pt idx="34304">
                  <c:v>114.51333333333334</c:v>
                </c:pt>
                <c:pt idx="34305">
                  <c:v>114.51666666666669</c:v>
                </c:pt>
                <c:pt idx="34306">
                  <c:v>114.52</c:v>
                </c:pt>
                <c:pt idx="34307">
                  <c:v>114.52333333333321</c:v>
                </c:pt>
                <c:pt idx="34308">
                  <c:v>114.52666666666667</c:v>
                </c:pt>
                <c:pt idx="34309">
                  <c:v>114.53</c:v>
                </c:pt>
                <c:pt idx="34310">
                  <c:v>114.53333333333325</c:v>
                </c:pt>
                <c:pt idx="34311">
                  <c:v>114.53666666666666</c:v>
                </c:pt>
                <c:pt idx="34312">
                  <c:v>114.54</c:v>
                </c:pt>
                <c:pt idx="34313">
                  <c:v>114.54333333333334</c:v>
                </c:pt>
                <c:pt idx="34314">
                  <c:v>114.54666666666672</c:v>
                </c:pt>
                <c:pt idx="34315">
                  <c:v>114.55</c:v>
                </c:pt>
                <c:pt idx="34316">
                  <c:v>114.55333333333321</c:v>
                </c:pt>
                <c:pt idx="34317">
                  <c:v>114.55666666666667</c:v>
                </c:pt>
                <c:pt idx="34318">
                  <c:v>114.56</c:v>
                </c:pt>
                <c:pt idx="34319">
                  <c:v>114.56333333333328</c:v>
                </c:pt>
                <c:pt idx="34320">
                  <c:v>114.56666666666666</c:v>
                </c:pt>
                <c:pt idx="34321">
                  <c:v>114.57</c:v>
                </c:pt>
                <c:pt idx="34322">
                  <c:v>114.5733333333332</c:v>
                </c:pt>
                <c:pt idx="34323">
                  <c:v>114.57666666666667</c:v>
                </c:pt>
                <c:pt idx="34324">
                  <c:v>114.58</c:v>
                </c:pt>
                <c:pt idx="34325">
                  <c:v>114.58333333333321</c:v>
                </c:pt>
                <c:pt idx="34326">
                  <c:v>114.58666666666667</c:v>
                </c:pt>
                <c:pt idx="34327">
                  <c:v>114.59</c:v>
                </c:pt>
                <c:pt idx="34328">
                  <c:v>114.59333333333331</c:v>
                </c:pt>
                <c:pt idx="34329">
                  <c:v>114.59666666666666</c:v>
                </c:pt>
                <c:pt idx="34330">
                  <c:v>114.6</c:v>
                </c:pt>
                <c:pt idx="34331">
                  <c:v>114.60333333333321</c:v>
                </c:pt>
                <c:pt idx="34332">
                  <c:v>114.60666666666667</c:v>
                </c:pt>
                <c:pt idx="34333">
                  <c:v>114.61</c:v>
                </c:pt>
                <c:pt idx="34334">
                  <c:v>114.61333333333322</c:v>
                </c:pt>
                <c:pt idx="34335">
                  <c:v>114.61666666666666</c:v>
                </c:pt>
                <c:pt idx="34336">
                  <c:v>114.61999999999999</c:v>
                </c:pt>
                <c:pt idx="34337">
                  <c:v>114.62333333333314</c:v>
                </c:pt>
                <c:pt idx="34338">
                  <c:v>114.62666666666667</c:v>
                </c:pt>
                <c:pt idx="34339">
                  <c:v>114.63</c:v>
                </c:pt>
                <c:pt idx="34340">
                  <c:v>114.63333333333323</c:v>
                </c:pt>
                <c:pt idx="34341">
                  <c:v>114.63666666666667</c:v>
                </c:pt>
                <c:pt idx="34342">
                  <c:v>114.64</c:v>
                </c:pt>
                <c:pt idx="34343">
                  <c:v>114.64333333333325</c:v>
                </c:pt>
                <c:pt idx="34344">
                  <c:v>114.64666666666666</c:v>
                </c:pt>
                <c:pt idx="34345">
                  <c:v>114.64999999999999</c:v>
                </c:pt>
                <c:pt idx="34346">
                  <c:v>114.65333333333315</c:v>
                </c:pt>
                <c:pt idx="34347">
                  <c:v>114.65666666666667</c:v>
                </c:pt>
                <c:pt idx="34348">
                  <c:v>114.66</c:v>
                </c:pt>
                <c:pt idx="34349">
                  <c:v>114.66333333333321</c:v>
                </c:pt>
                <c:pt idx="34350">
                  <c:v>114.66666666666667</c:v>
                </c:pt>
                <c:pt idx="34351">
                  <c:v>114.66999999999999</c:v>
                </c:pt>
                <c:pt idx="34352">
                  <c:v>114.67333333333313</c:v>
                </c:pt>
                <c:pt idx="34353">
                  <c:v>114.67666666666665</c:v>
                </c:pt>
                <c:pt idx="34354">
                  <c:v>114.67999999999998</c:v>
                </c:pt>
                <c:pt idx="34355">
                  <c:v>114.68333333333318</c:v>
                </c:pt>
                <c:pt idx="34356">
                  <c:v>114.68666666666667</c:v>
                </c:pt>
                <c:pt idx="34357">
                  <c:v>114.69</c:v>
                </c:pt>
                <c:pt idx="34358">
                  <c:v>114.69333333333321</c:v>
                </c:pt>
                <c:pt idx="34359">
                  <c:v>114.69666666666667</c:v>
                </c:pt>
                <c:pt idx="34360">
                  <c:v>114.7</c:v>
                </c:pt>
                <c:pt idx="34361">
                  <c:v>114.70333333333328</c:v>
                </c:pt>
                <c:pt idx="34362">
                  <c:v>114.70666666666666</c:v>
                </c:pt>
                <c:pt idx="34363">
                  <c:v>114.71000000000002</c:v>
                </c:pt>
                <c:pt idx="34364">
                  <c:v>114.71333333333334</c:v>
                </c:pt>
                <c:pt idx="34365">
                  <c:v>114.71666666666678</c:v>
                </c:pt>
                <c:pt idx="34366">
                  <c:v>114.72</c:v>
                </c:pt>
                <c:pt idx="34367">
                  <c:v>114.72333333333322</c:v>
                </c:pt>
                <c:pt idx="34368">
                  <c:v>114.72666666666667</c:v>
                </c:pt>
                <c:pt idx="34369">
                  <c:v>114.73</c:v>
                </c:pt>
                <c:pt idx="34370">
                  <c:v>114.73333333333331</c:v>
                </c:pt>
                <c:pt idx="34371">
                  <c:v>114.73666666666666</c:v>
                </c:pt>
                <c:pt idx="34372">
                  <c:v>114.74000000000002</c:v>
                </c:pt>
                <c:pt idx="34373">
                  <c:v>114.74333333333334</c:v>
                </c:pt>
                <c:pt idx="34374">
                  <c:v>114.74666666666678</c:v>
                </c:pt>
                <c:pt idx="34375">
                  <c:v>114.75</c:v>
                </c:pt>
                <c:pt idx="34376">
                  <c:v>114.75333333333325</c:v>
                </c:pt>
                <c:pt idx="34377">
                  <c:v>114.75666666666666</c:v>
                </c:pt>
                <c:pt idx="34378">
                  <c:v>114.76</c:v>
                </c:pt>
                <c:pt idx="34379">
                  <c:v>114.76333333333334</c:v>
                </c:pt>
                <c:pt idx="34380">
                  <c:v>114.76666666666669</c:v>
                </c:pt>
                <c:pt idx="34381">
                  <c:v>114.77</c:v>
                </c:pt>
                <c:pt idx="34382">
                  <c:v>114.77333333333321</c:v>
                </c:pt>
                <c:pt idx="34383">
                  <c:v>114.77666666666667</c:v>
                </c:pt>
                <c:pt idx="34384">
                  <c:v>114.78</c:v>
                </c:pt>
                <c:pt idx="34385">
                  <c:v>114.78333333333325</c:v>
                </c:pt>
                <c:pt idx="34386">
                  <c:v>114.78666666666666</c:v>
                </c:pt>
                <c:pt idx="34387">
                  <c:v>114.79</c:v>
                </c:pt>
                <c:pt idx="34388">
                  <c:v>114.79333333333334</c:v>
                </c:pt>
                <c:pt idx="34389">
                  <c:v>114.79666666666672</c:v>
                </c:pt>
                <c:pt idx="34390">
                  <c:v>114.8</c:v>
                </c:pt>
                <c:pt idx="34391">
                  <c:v>114.80333333333321</c:v>
                </c:pt>
                <c:pt idx="34392">
                  <c:v>114.80666666666667</c:v>
                </c:pt>
                <c:pt idx="34393">
                  <c:v>114.81</c:v>
                </c:pt>
                <c:pt idx="34394">
                  <c:v>114.81333333333328</c:v>
                </c:pt>
                <c:pt idx="34395">
                  <c:v>114.81666666666666</c:v>
                </c:pt>
                <c:pt idx="34396">
                  <c:v>114.82</c:v>
                </c:pt>
                <c:pt idx="34397">
                  <c:v>114.8233333333332</c:v>
                </c:pt>
                <c:pt idx="34398">
                  <c:v>114.82666666666667</c:v>
                </c:pt>
                <c:pt idx="34399">
                  <c:v>114.83</c:v>
                </c:pt>
                <c:pt idx="34400">
                  <c:v>114.83333333333321</c:v>
                </c:pt>
                <c:pt idx="34401">
                  <c:v>114.83666666666667</c:v>
                </c:pt>
                <c:pt idx="34402">
                  <c:v>114.84</c:v>
                </c:pt>
                <c:pt idx="34403">
                  <c:v>114.84333333333331</c:v>
                </c:pt>
                <c:pt idx="34404">
                  <c:v>114.84666666666666</c:v>
                </c:pt>
                <c:pt idx="34405">
                  <c:v>114.85</c:v>
                </c:pt>
                <c:pt idx="34406">
                  <c:v>114.85333333333321</c:v>
                </c:pt>
                <c:pt idx="34407">
                  <c:v>114.85666666666667</c:v>
                </c:pt>
                <c:pt idx="34408">
                  <c:v>114.86</c:v>
                </c:pt>
                <c:pt idx="34409">
                  <c:v>114.86333333333322</c:v>
                </c:pt>
                <c:pt idx="34410">
                  <c:v>114.86666666666666</c:v>
                </c:pt>
                <c:pt idx="34411">
                  <c:v>114.86999999999999</c:v>
                </c:pt>
                <c:pt idx="34412">
                  <c:v>114.87333333333314</c:v>
                </c:pt>
                <c:pt idx="34413">
                  <c:v>114.87666666666667</c:v>
                </c:pt>
                <c:pt idx="34414">
                  <c:v>114.88</c:v>
                </c:pt>
                <c:pt idx="34415">
                  <c:v>114.88333333333323</c:v>
                </c:pt>
                <c:pt idx="34416">
                  <c:v>114.88666666666667</c:v>
                </c:pt>
                <c:pt idx="34417">
                  <c:v>114.89</c:v>
                </c:pt>
                <c:pt idx="34418">
                  <c:v>114.89333333333325</c:v>
                </c:pt>
                <c:pt idx="34419">
                  <c:v>114.89666666666666</c:v>
                </c:pt>
                <c:pt idx="34420">
                  <c:v>114.9</c:v>
                </c:pt>
                <c:pt idx="34421">
                  <c:v>114.90333333333334</c:v>
                </c:pt>
                <c:pt idx="34422">
                  <c:v>114.90666666666669</c:v>
                </c:pt>
                <c:pt idx="34423">
                  <c:v>114.91000000000011</c:v>
                </c:pt>
                <c:pt idx="34424">
                  <c:v>114.91333333333333</c:v>
                </c:pt>
                <c:pt idx="34425">
                  <c:v>114.91666666666679</c:v>
                </c:pt>
                <c:pt idx="34426">
                  <c:v>114.92</c:v>
                </c:pt>
                <c:pt idx="34427">
                  <c:v>114.92333333333328</c:v>
                </c:pt>
                <c:pt idx="34428">
                  <c:v>114.92666666666666</c:v>
                </c:pt>
                <c:pt idx="34429">
                  <c:v>114.93</c:v>
                </c:pt>
                <c:pt idx="34430">
                  <c:v>114.93333333333334</c:v>
                </c:pt>
                <c:pt idx="34431">
                  <c:v>114.93666666666672</c:v>
                </c:pt>
                <c:pt idx="34432">
                  <c:v>114.94000000000011</c:v>
                </c:pt>
                <c:pt idx="34433">
                  <c:v>114.94333333333333</c:v>
                </c:pt>
                <c:pt idx="34434">
                  <c:v>114.94666666666679</c:v>
                </c:pt>
                <c:pt idx="34435">
                  <c:v>114.95</c:v>
                </c:pt>
                <c:pt idx="34436">
                  <c:v>114.95333333333328</c:v>
                </c:pt>
                <c:pt idx="34437">
                  <c:v>114.95666666666666</c:v>
                </c:pt>
                <c:pt idx="34438">
                  <c:v>114.96000000000002</c:v>
                </c:pt>
                <c:pt idx="34439">
                  <c:v>114.96333333333334</c:v>
                </c:pt>
                <c:pt idx="34440">
                  <c:v>114.96666666666678</c:v>
                </c:pt>
                <c:pt idx="34441">
                  <c:v>114.97</c:v>
                </c:pt>
                <c:pt idx="34442">
                  <c:v>114.97333333333322</c:v>
                </c:pt>
                <c:pt idx="34443">
                  <c:v>114.97666666666667</c:v>
                </c:pt>
                <c:pt idx="34444">
                  <c:v>114.98</c:v>
                </c:pt>
                <c:pt idx="34445">
                  <c:v>114.98333333333331</c:v>
                </c:pt>
                <c:pt idx="34446">
                  <c:v>114.98666666666666</c:v>
                </c:pt>
                <c:pt idx="34447">
                  <c:v>114.99000000000002</c:v>
                </c:pt>
                <c:pt idx="34448">
                  <c:v>114.99333333333334</c:v>
                </c:pt>
                <c:pt idx="34449">
                  <c:v>114.99666666666678</c:v>
                </c:pt>
                <c:pt idx="34450">
                  <c:v>115</c:v>
                </c:pt>
                <c:pt idx="34451">
                  <c:v>115.00333333333325</c:v>
                </c:pt>
                <c:pt idx="34452">
                  <c:v>115.00666666666666</c:v>
                </c:pt>
                <c:pt idx="34453">
                  <c:v>115.01</c:v>
                </c:pt>
                <c:pt idx="34454">
                  <c:v>115.01333333333334</c:v>
                </c:pt>
                <c:pt idx="34455">
                  <c:v>115.01666666666669</c:v>
                </c:pt>
                <c:pt idx="34456">
                  <c:v>115.02</c:v>
                </c:pt>
                <c:pt idx="34457">
                  <c:v>115.02333333333321</c:v>
                </c:pt>
                <c:pt idx="34458">
                  <c:v>115.02666666666667</c:v>
                </c:pt>
                <c:pt idx="34459">
                  <c:v>115.03</c:v>
                </c:pt>
                <c:pt idx="34460">
                  <c:v>115.03333333333325</c:v>
                </c:pt>
                <c:pt idx="34461">
                  <c:v>115.03666666666666</c:v>
                </c:pt>
                <c:pt idx="34462">
                  <c:v>115.04</c:v>
                </c:pt>
                <c:pt idx="34463">
                  <c:v>115.04333333333334</c:v>
                </c:pt>
                <c:pt idx="34464">
                  <c:v>115.04666666666672</c:v>
                </c:pt>
                <c:pt idx="34465">
                  <c:v>115.05</c:v>
                </c:pt>
                <c:pt idx="34466">
                  <c:v>115.05333333333321</c:v>
                </c:pt>
                <c:pt idx="34467">
                  <c:v>115.05666666666667</c:v>
                </c:pt>
                <c:pt idx="34468">
                  <c:v>115.06</c:v>
                </c:pt>
                <c:pt idx="34469">
                  <c:v>115.06333333333328</c:v>
                </c:pt>
                <c:pt idx="34470">
                  <c:v>115.06666666666666</c:v>
                </c:pt>
                <c:pt idx="34471">
                  <c:v>115.07</c:v>
                </c:pt>
                <c:pt idx="34472">
                  <c:v>115.0733333333332</c:v>
                </c:pt>
                <c:pt idx="34473">
                  <c:v>115.07666666666667</c:v>
                </c:pt>
                <c:pt idx="34474">
                  <c:v>115.08</c:v>
                </c:pt>
                <c:pt idx="34475">
                  <c:v>115.08333333333321</c:v>
                </c:pt>
                <c:pt idx="34476">
                  <c:v>115.08666666666667</c:v>
                </c:pt>
                <c:pt idx="34477">
                  <c:v>115.09</c:v>
                </c:pt>
                <c:pt idx="34478">
                  <c:v>115.09333333333331</c:v>
                </c:pt>
                <c:pt idx="34479">
                  <c:v>115.09666666666666</c:v>
                </c:pt>
                <c:pt idx="34480">
                  <c:v>115.1</c:v>
                </c:pt>
                <c:pt idx="34481">
                  <c:v>115.10333333333321</c:v>
                </c:pt>
                <c:pt idx="34482">
                  <c:v>115.10666666666667</c:v>
                </c:pt>
                <c:pt idx="34483">
                  <c:v>115.11</c:v>
                </c:pt>
                <c:pt idx="34484">
                  <c:v>115.11333333333322</c:v>
                </c:pt>
                <c:pt idx="34485">
                  <c:v>115.11666666666666</c:v>
                </c:pt>
                <c:pt idx="34486">
                  <c:v>115.11999999999999</c:v>
                </c:pt>
                <c:pt idx="34487">
                  <c:v>115.12333333333314</c:v>
                </c:pt>
                <c:pt idx="34488">
                  <c:v>115.12666666666667</c:v>
                </c:pt>
                <c:pt idx="34489">
                  <c:v>115.13</c:v>
                </c:pt>
                <c:pt idx="34490">
                  <c:v>115.13333333333323</c:v>
                </c:pt>
                <c:pt idx="34491">
                  <c:v>115.13666666666667</c:v>
                </c:pt>
                <c:pt idx="34492">
                  <c:v>115.14</c:v>
                </c:pt>
                <c:pt idx="34493">
                  <c:v>115.14333333333325</c:v>
                </c:pt>
                <c:pt idx="34494">
                  <c:v>115.14666666666666</c:v>
                </c:pt>
                <c:pt idx="34495">
                  <c:v>115.14999999999999</c:v>
                </c:pt>
                <c:pt idx="34496">
                  <c:v>115.15333333333315</c:v>
                </c:pt>
                <c:pt idx="34497">
                  <c:v>115.15666666666667</c:v>
                </c:pt>
                <c:pt idx="34498">
                  <c:v>115.16</c:v>
                </c:pt>
                <c:pt idx="34499">
                  <c:v>115.16333333333321</c:v>
                </c:pt>
                <c:pt idx="34500">
                  <c:v>115.16666666666667</c:v>
                </c:pt>
                <c:pt idx="34501">
                  <c:v>115.16999999999999</c:v>
                </c:pt>
                <c:pt idx="34502">
                  <c:v>115.17333333333313</c:v>
                </c:pt>
                <c:pt idx="34503">
                  <c:v>115.17666666666665</c:v>
                </c:pt>
                <c:pt idx="34504">
                  <c:v>115.17999999999998</c:v>
                </c:pt>
                <c:pt idx="34505">
                  <c:v>115.18333333333318</c:v>
                </c:pt>
                <c:pt idx="34506">
                  <c:v>115.18666666666667</c:v>
                </c:pt>
                <c:pt idx="34507">
                  <c:v>115.19</c:v>
                </c:pt>
                <c:pt idx="34508">
                  <c:v>115.19333333333321</c:v>
                </c:pt>
                <c:pt idx="34509">
                  <c:v>115.19666666666667</c:v>
                </c:pt>
                <c:pt idx="34510">
                  <c:v>115.2</c:v>
                </c:pt>
                <c:pt idx="34511">
                  <c:v>115.20333333333328</c:v>
                </c:pt>
                <c:pt idx="34512">
                  <c:v>115.20666666666666</c:v>
                </c:pt>
                <c:pt idx="34513">
                  <c:v>115.21000000000002</c:v>
                </c:pt>
                <c:pt idx="34514">
                  <c:v>115.21333333333334</c:v>
                </c:pt>
                <c:pt idx="34515">
                  <c:v>115.21666666666678</c:v>
                </c:pt>
                <c:pt idx="34516">
                  <c:v>115.22</c:v>
                </c:pt>
                <c:pt idx="34517">
                  <c:v>115.22333333333322</c:v>
                </c:pt>
                <c:pt idx="34518">
                  <c:v>115.22666666666667</c:v>
                </c:pt>
                <c:pt idx="34519">
                  <c:v>115.23</c:v>
                </c:pt>
                <c:pt idx="34520">
                  <c:v>115.23333333333331</c:v>
                </c:pt>
                <c:pt idx="34521">
                  <c:v>115.23666666666666</c:v>
                </c:pt>
                <c:pt idx="34522">
                  <c:v>115.24000000000002</c:v>
                </c:pt>
                <c:pt idx="34523">
                  <c:v>115.24333333333334</c:v>
                </c:pt>
                <c:pt idx="34524">
                  <c:v>115.24666666666678</c:v>
                </c:pt>
                <c:pt idx="34525">
                  <c:v>115.25</c:v>
                </c:pt>
                <c:pt idx="34526">
                  <c:v>115.25333333333325</c:v>
                </c:pt>
                <c:pt idx="34527">
                  <c:v>115.25666666666666</c:v>
                </c:pt>
                <c:pt idx="34528">
                  <c:v>115.26</c:v>
                </c:pt>
                <c:pt idx="34529">
                  <c:v>115.26333333333334</c:v>
                </c:pt>
                <c:pt idx="34530">
                  <c:v>115.26666666666669</c:v>
                </c:pt>
                <c:pt idx="34531">
                  <c:v>115.27</c:v>
                </c:pt>
                <c:pt idx="34532">
                  <c:v>115.27333333333321</c:v>
                </c:pt>
                <c:pt idx="34533">
                  <c:v>115.27666666666667</c:v>
                </c:pt>
                <c:pt idx="34534">
                  <c:v>115.28</c:v>
                </c:pt>
                <c:pt idx="34535">
                  <c:v>115.28333333333325</c:v>
                </c:pt>
                <c:pt idx="34536">
                  <c:v>115.28666666666666</c:v>
                </c:pt>
                <c:pt idx="34537">
                  <c:v>115.29</c:v>
                </c:pt>
                <c:pt idx="34538">
                  <c:v>115.29333333333334</c:v>
                </c:pt>
                <c:pt idx="34539">
                  <c:v>115.29666666666672</c:v>
                </c:pt>
                <c:pt idx="34540">
                  <c:v>115.3</c:v>
                </c:pt>
                <c:pt idx="34541">
                  <c:v>115.30333333333321</c:v>
                </c:pt>
                <c:pt idx="34542">
                  <c:v>115.30666666666667</c:v>
                </c:pt>
                <c:pt idx="34543">
                  <c:v>115.31</c:v>
                </c:pt>
                <c:pt idx="34544">
                  <c:v>115.31333333333328</c:v>
                </c:pt>
                <c:pt idx="34545">
                  <c:v>115.31666666666666</c:v>
                </c:pt>
                <c:pt idx="34546">
                  <c:v>115.32</c:v>
                </c:pt>
                <c:pt idx="34547">
                  <c:v>115.3233333333332</c:v>
                </c:pt>
                <c:pt idx="34548">
                  <c:v>115.32666666666667</c:v>
                </c:pt>
                <c:pt idx="34549">
                  <c:v>115.33</c:v>
                </c:pt>
                <c:pt idx="34550">
                  <c:v>115.33333333333321</c:v>
                </c:pt>
                <c:pt idx="34551">
                  <c:v>115.33666666666667</c:v>
                </c:pt>
                <c:pt idx="34552">
                  <c:v>115.34</c:v>
                </c:pt>
                <c:pt idx="34553">
                  <c:v>115.34333333333331</c:v>
                </c:pt>
                <c:pt idx="34554">
                  <c:v>115.34666666666666</c:v>
                </c:pt>
                <c:pt idx="34555">
                  <c:v>115.35</c:v>
                </c:pt>
                <c:pt idx="34556">
                  <c:v>115.35333333333321</c:v>
                </c:pt>
                <c:pt idx="34557">
                  <c:v>115.35666666666667</c:v>
                </c:pt>
                <c:pt idx="34558">
                  <c:v>115.36</c:v>
                </c:pt>
                <c:pt idx="34559">
                  <c:v>115.36333333333322</c:v>
                </c:pt>
                <c:pt idx="34560">
                  <c:v>115.36666666666666</c:v>
                </c:pt>
                <c:pt idx="34561">
                  <c:v>115.36999999999999</c:v>
                </c:pt>
                <c:pt idx="34562">
                  <c:v>115.37333333333314</c:v>
                </c:pt>
                <c:pt idx="34563">
                  <c:v>115.37666666666667</c:v>
                </c:pt>
                <c:pt idx="34564">
                  <c:v>115.38</c:v>
                </c:pt>
                <c:pt idx="34565">
                  <c:v>115.38333333333323</c:v>
                </c:pt>
                <c:pt idx="34566">
                  <c:v>115.38666666666667</c:v>
                </c:pt>
                <c:pt idx="34567">
                  <c:v>115.39</c:v>
                </c:pt>
                <c:pt idx="34568">
                  <c:v>115.39333333333325</c:v>
                </c:pt>
                <c:pt idx="34569">
                  <c:v>115.39666666666666</c:v>
                </c:pt>
                <c:pt idx="34570">
                  <c:v>115.4</c:v>
                </c:pt>
                <c:pt idx="34571">
                  <c:v>115.40333333333334</c:v>
                </c:pt>
                <c:pt idx="34572">
                  <c:v>115.40666666666669</c:v>
                </c:pt>
                <c:pt idx="34573">
                  <c:v>115.41000000000011</c:v>
                </c:pt>
                <c:pt idx="34574">
                  <c:v>115.41333333333333</c:v>
                </c:pt>
                <c:pt idx="34575">
                  <c:v>115.41666666666679</c:v>
                </c:pt>
                <c:pt idx="34576">
                  <c:v>115.42</c:v>
                </c:pt>
                <c:pt idx="34577">
                  <c:v>115.42333333333328</c:v>
                </c:pt>
                <c:pt idx="34578">
                  <c:v>115.42666666666666</c:v>
                </c:pt>
                <c:pt idx="34579">
                  <c:v>115.43</c:v>
                </c:pt>
                <c:pt idx="34580">
                  <c:v>115.43333333333334</c:v>
                </c:pt>
                <c:pt idx="34581">
                  <c:v>115.43666666666672</c:v>
                </c:pt>
                <c:pt idx="34582">
                  <c:v>115.44000000000011</c:v>
                </c:pt>
                <c:pt idx="34583">
                  <c:v>115.44333333333333</c:v>
                </c:pt>
                <c:pt idx="34584">
                  <c:v>115.44666666666679</c:v>
                </c:pt>
                <c:pt idx="34585">
                  <c:v>115.45</c:v>
                </c:pt>
                <c:pt idx="34586">
                  <c:v>115.45333333333328</c:v>
                </c:pt>
                <c:pt idx="34587">
                  <c:v>115.45666666666666</c:v>
                </c:pt>
                <c:pt idx="34588">
                  <c:v>115.46000000000002</c:v>
                </c:pt>
                <c:pt idx="34589">
                  <c:v>115.46333333333334</c:v>
                </c:pt>
                <c:pt idx="34590">
                  <c:v>115.46666666666678</c:v>
                </c:pt>
                <c:pt idx="34591">
                  <c:v>115.47</c:v>
                </c:pt>
                <c:pt idx="34592">
                  <c:v>115.47333333333322</c:v>
                </c:pt>
                <c:pt idx="34593">
                  <c:v>115.47666666666667</c:v>
                </c:pt>
                <c:pt idx="34594">
                  <c:v>115.48</c:v>
                </c:pt>
                <c:pt idx="34595">
                  <c:v>115.48333333333331</c:v>
                </c:pt>
                <c:pt idx="34596">
                  <c:v>115.48666666666666</c:v>
                </c:pt>
                <c:pt idx="34597">
                  <c:v>115.49000000000002</c:v>
                </c:pt>
                <c:pt idx="34598">
                  <c:v>115.49333333333334</c:v>
                </c:pt>
                <c:pt idx="34599">
                  <c:v>115.49666666666678</c:v>
                </c:pt>
                <c:pt idx="34600">
                  <c:v>115.5</c:v>
                </c:pt>
                <c:pt idx="34601">
                  <c:v>115.50333333333325</c:v>
                </c:pt>
                <c:pt idx="34602">
                  <c:v>115.50666666666666</c:v>
                </c:pt>
                <c:pt idx="34603">
                  <c:v>115.51</c:v>
                </c:pt>
                <c:pt idx="34604">
                  <c:v>115.51333333333334</c:v>
                </c:pt>
                <c:pt idx="34605">
                  <c:v>115.51666666666669</c:v>
                </c:pt>
                <c:pt idx="34606">
                  <c:v>115.52</c:v>
                </c:pt>
                <c:pt idx="34607">
                  <c:v>115.52333333333321</c:v>
                </c:pt>
                <c:pt idx="34608">
                  <c:v>115.52666666666667</c:v>
                </c:pt>
                <c:pt idx="34609">
                  <c:v>115.53</c:v>
                </c:pt>
                <c:pt idx="34610">
                  <c:v>115.53333333333325</c:v>
                </c:pt>
                <c:pt idx="34611">
                  <c:v>115.53666666666666</c:v>
                </c:pt>
                <c:pt idx="34612">
                  <c:v>115.54</c:v>
                </c:pt>
                <c:pt idx="34613">
                  <c:v>115.54333333333334</c:v>
                </c:pt>
                <c:pt idx="34614">
                  <c:v>115.54666666666672</c:v>
                </c:pt>
                <c:pt idx="34615">
                  <c:v>115.55</c:v>
                </c:pt>
                <c:pt idx="34616">
                  <c:v>115.55333333333321</c:v>
                </c:pt>
                <c:pt idx="34617">
                  <c:v>115.55666666666667</c:v>
                </c:pt>
                <c:pt idx="34618">
                  <c:v>115.56</c:v>
                </c:pt>
                <c:pt idx="34619">
                  <c:v>115.56333333333328</c:v>
                </c:pt>
                <c:pt idx="34620">
                  <c:v>115.56666666666666</c:v>
                </c:pt>
                <c:pt idx="34621">
                  <c:v>115.57</c:v>
                </c:pt>
                <c:pt idx="34622">
                  <c:v>115.5733333333332</c:v>
                </c:pt>
                <c:pt idx="34623">
                  <c:v>115.57666666666667</c:v>
                </c:pt>
                <c:pt idx="34624">
                  <c:v>115.58</c:v>
                </c:pt>
                <c:pt idx="34625">
                  <c:v>115.58333333333321</c:v>
                </c:pt>
                <c:pt idx="34626">
                  <c:v>115.58666666666667</c:v>
                </c:pt>
                <c:pt idx="34627">
                  <c:v>115.59</c:v>
                </c:pt>
                <c:pt idx="34628">
                  <c:v>115.59333333333331</c:v>
                </c:pt>
                <c:pt idx="34629">
                  <c:v>115.59666666666666</c:v>
                </c:pt>
                <c:pt idx="34630">
                  <c:v>115.6</c:v>
                </c:pt>
                <c:pt idx="34631">
                  <c:v>115.60333333333321</c:v>
                </c:pt>
                <c:pt idx="34632">
                  <c:v>115.60666666666667</c:v>
                </c:pt>
                <c:pt idx="34633">
                  <c:v>115.61</c:v>
                </c:pt>
                <c:pt idx="34634">
                  <c:v>115.61333333333322</c:v>
                </c:pt>
                <c:pt idx="34635">
                  <c:v>115.61666666666666</c:v>
                </c:pt>
                <c:pt idx="34636">
                  <c:v>115.61999999999999</c:v>
                </c:pt>
                <c:pt idx="34637">
                  <c:v>115.62333333333314</c:v>
                </c:pt>
                <c:pt idx="34638">
                  <c:v>115.62666666666667</c:v>
                </c:pt>
                <c:pt idx="34639">
                  <c:v>115.63</c:v>
                </c:pt>
                <c:pt idx="34640">
                  <c:v>115.63333333333323</c:v>
                </c:pt>
                <c:pt idx="34641">
                  <c:v>115.63666666666667</c:v>
                </c:pt>
                <c:pt idx="34642">
                  <c:v>115.64</c:v>
                </c:pt>
                <c:pt idx="34643">
                  <c:v>115.64333333333325</c:v>
                </c:pt>
                <c:pt idx="34644">
                  <c:v>115.64666666666666</c:v>
                </c:pt>
                <c:pt idx="34645">
                  <c:v>115.64999999999999</c:v>
                </c:pt>
                <c:pt idx="34646">
                  <c:v>115.65333333333315</c:v>
                </c:pt>
                <c:pt idx="34647">
                  <c:v>115.65666666666667</c:v>
                </c:pt>
                <c:pt idx="34648">
                  <c:v>115.66</c:v>
                </c:pt>
                <c:pt idx="34649">
                  <c:v>115.66333333333321</c:v>
                </c:pt>
                <c:pt idx="34650">
                  <c:v>115.66666666666667</c:v>
                </c:pt>
                <c:pt idx="34651">
                  <c:v>115.66999999999999</c:v>
                </c:pt>
                <c:pt idx="34652">
                  <c:v>115.67333333333313</c:v>
                </c:pt>
                <c:pt idx="34653">
                  <c:v>115.67666666666665</c:v>
                </c:pt>
                <c:pt idx="34654">
                  <c:v>115.67999999999998</c:v>
                </c:pt>
                <c:pt idx="34655">
                  <c:v>115.68333333333318</c:v>
                </c:pt>
                <c:pt idx="34656">
                  <c:v>115.68666666666667</c:v>
                </c:pt>
                <c:pt idx="34657">
                  <c:v>115.69</c:v>
                </c:pt>
                <c:pt idx="34658">
                  <c:v>115.69333333333321</c:v>
                </c:pt>
                <c:pt idx="34659">
                  <c:v>115.69666666666667</c:v>
                </c:pt>
                <c:pt idx="34660">
                  <c:v>115.7</c:v>
                </c:pt>
                <c:pt idx="34661">
                  <c:v>115.70333333333328</c:v>
                </c:pt>
                <c:pt idx="34662">
                  <c:v>115.70666666666666</c:v>
                </c:pt>
                <c:pt idx="34663">
                  <c:v>115.71000000000002</c:v>
                </c:pt>
                <c:pt idx="34664">
                  <c:v>115.71333333333334</c:v>
                </c:pt>
                <c:pt idx="34665">
                  <c:v>115.71666666666678</c:v>
                </c:pt>
                <c:pt idx="34666">
                  <c:v>115.72</c:v>
                </c:pt>
                <c:pt idx="34667">
                  <c:v>115.72333333333322</c:v>
                </c:pt>
                <c:pt idx="34668">
                  <c:v>115.72666666666667</c:v>
                </c:pt>
                <c:pt idx="34669">
                  <c:v>115.73</c:v>
                </c:pt>
                <c:pt idx="34670">
                  <c:v>115.73333333333331</c:v>
                </c:pt>
                <c:pt idx="34671">
                  <c:v>115.73666666666666</c:v>
                </c:pt>
                <c:pt idx="34672">
                  <c:v>115.74000000000002</c:v>
                </c:pt>
                <c:pt idx="34673">
                  <c:v>115.74333333333334</c:v>
                </c:pt>
                <c:pt idx="34674">
                  <c:v>115.74666666666678</c:v>
                </c:pt>
                <c:pt idx="34675">
                  <c:v>115.75</c:v>
                </c:pt>
                <c:pt idx="34676">
                  <c:v>115.75333333333325</c:v>
                </c:pt>
                <c:pt idx="34677">
                  <c:v>115.75666666666666</c:v>
                </c:pt>
                <c:pt idx="34678">
                  <c:v>115.76</c:v>
                </c:pt>
                <c:pt idx="34679">
                  <c:v>115.76333333333334</c:v>
                </c:pt>
                <c:pt idx="34680">
                  <c:v>115.76666666666669</c:v>
                </c:pt>
                <c:pt idx="34681">
                  <c:v>115.77</c:v>
                </c:pt>
                <c:pt idx="34682">
                  <c:v>115.77333333333321</c:v>
                </c:pt>
                <c:pt idx="34683">
                  <c:v>115.77666666666667</c:v>
                </c:pt>
                <c:pt idx="34684">
                  <c:v>115.78</c:v>
                </c:pt>
                <c:pt idx="34685">
                  <c:v>115.78333333333325</c:v>
                </c:pt>
                <c:pt idx="34686">
                  <c:v>115.78666666666666</c:v>
                </c:pt>
                <c:pt idx="34687">
                  <c:v>115.79</c:v>
                </c:pt>
                <c:pt idx="34688">
                  <c:v>115.79333333333334</c:v>
                </c:pt>
                <c:pt idx="34689">
                  <c:v>115.79666666666672</c:v>
                </c:pt>
                <c:pt idx="34690">
                  <c:v>115.8</c:v>
                </c:pt>
                <c:pt idx="34691">
                  <c:v>115.80333333333321</c:v>
                </c:pt>
                <c:pt idx="34692">
                  <c:v>115.80666666666667</c:v>
                </c:pt>
                <c:pt idx="34693">
                  <c:v>115.81</c:v>
                </c:pt>
                <c:pt idx="34694">
                  <c:v>115.81333333333328</c:v>
                </c:pt>
                <c:pt idx="34695">
                  <c:v>115.81666666666666</c:v>
                </c:pt>
                <c:pt idx="34696">
                  <c:v>115.82</c:v>
                </c:pt>
                <c:pt idx="34697">
                  <c:v>115.8233333333332</c:v>
                </c:pt>
                <c:pt idx="34698">
                  <c:v>115.82666666666667</c:v>
                </c:pt>
                <c:pt idx="34699">
                  <c:v>115.83</c:v>
                </c:pt>
                <c:pt idx="34700">
                  <c:v>115.83333333333321</c:v>
                </c:pt>
                <c:pt idx="34701">
                  <c:v>115.83666666666667</c:v>
                </c:pt>
                <c:pt idx="34702">
                  <c:v>115.84</c:v>
                </c:pt>
                <c:pt idx="34703">
                  <c:v>115.84333333333331</c:v>
                </c:pt>
                <c:pt idx="34704">
                  <c:v>115.84666666666666</c:v>
                </c:pt>
                <c:pt idx="34705">
                  <c:v>115.85</c:v>
                </c:pt>
                <c:pt idx="34706">
                  <c:v>115.85333333333321</c:v>
                </c:pt>
                <c:pt idx="34707">
                  <c:v>115.85666666666667</c:v>
                </c:pt>
                <c:pt idx="34708">
                  <c:v>115.86</c:v>
                </c:pt>
                <c:pt idx="34709">
                  <c:v>115.86333333333322</c:v>
                </c:pt>
                <c:pt idx="34710">
                  <c:v>115.86666666666666</c:v>
                </c:pt>
                <c:pt idx="34711">
                  <c:v>115.86999999999999</c:v>
                </c:pt>
                <c:pt idx="34712">
                  <c:v>115.87333333333314</c:v>
                </c:pt>
                <c:pt idx="34713">
                  <c:v>115.87666666666667</c:v>
                </c:pt>
                <c:pt idx="34714">
                  <c:v>115.88</c:v>
                </c:pt>
                <c:pt idx="34715">
                  <c:v>115.88333333333323</c:v>
                </c:pt>
                <c:pt idx="34716">
                  <c:v>115.88666666666667</c:v>
                </c:pt>
                <c:pt idx="34717">
                  <c:v>115.89</c:v>
                </c:pt>
                <c:pt idx="34718">
                  <c:v>115.89333333333325</c:v>
                </c:pt>
                <c:pt idx="34719">
                  <c:v>115.89666666666666</c:v>
                </c:pt>
                <c:pt idx="34720">
                  <c:v>115.9</c:v>
                </c:pt>
                <c:pt idx="34721">
                  <c:v>115.90333333333334</c:v>
                </c:pt>
                <c:pt idx="34722">
                  <c:v>115.90666666666669</c:v>
                </c:pt>
                <c:pt idx="34723">
                  <c:v>115.91000000000011</c:v>
                </c:pt>
                <c:pt idx="34724">
                  <c:v>115.91333333333333</c:v>
                </c:pt>
                <c:pt idx="34725">
                  <c:v>115.91666666666679</c:v>
                </c:pt>
                <c:pt idx="34726">
                  <c:v>115.92</c:v>
                </c:pt>
                <c:pt idx="34727">
                  <c:v>115.92333333333328</c:v>
                </c:pt>
                <c:pt idx="34728">
                  <c:v>115.92666666666666</c:v>
                </c:pt>
                <c:pt idx="34729">
                  <c:v>115.93</c:v>
                </c:pt>
                <c:pt idx="34730">
                  <c:v>115.93333333333334</c:v>
                </c:pt>
                <c:pt idx="34731">
                  <c:v>115.93666666666672</c:v>
                </c:pt>
                <c:pt idx="34732">
                  <c:v>115.94000000000011</c:v>
                </c:pt>
                <c:pt idx="34733">
                  <c:v>115.94333333333333</c:v>
                </c:pt>
                <c:pt idx="34734">
                  <c:v>115.94666666666679</c:v>
                </c:pt>
                <c:pt idx="34735">
                  <c:v>115.95</c:v>
                </c:pt>
                <c:pt idx="34736">
                  <c:v>115.95333333333328</c:v>
                </c:pt>
                <c:pt idx="34737">
                  <c:v>115.95666666666666</c:v>
                </c:pt>
                <c:pt idx="34738">
                  <c:v>115.96000000000002</c:v>
                </c:pt>
                <c:pt idx="34739">
                  <c:v>115.96333333333334</c:v>
                </c:pt>
                <c:pt idx="34740">
                  <c:v>115.96666666666678</c:v>
                </c:pt>
                <c:pt idx="34741">
                  <c:v>115.97</c:v>
                </c:pt>
                <c:pt idx="34742">
                  <c:v>115.97333333333322</c:v>
                </c:pt>
                <c:pt idx="34743">
                  <c:v>115.97666666666667</c:v>
                </c:pt>
                <c:pt idx="34744">
                  <c:v>115.98</c:v>
                </c:pt>
                <c:pt idx="34745">
                  <c:v>115.98333333333331</c:v>
                </c:pt>
                <c:pt idx="34746">
                  <c:v>115.98666666666666</c:v>
                </c:pt>
                <c:pt idx="34747">
                  <c:v>115.99000000000002</c:v>
                </c:pt>
                <c:pt idx="34748">
                  <c:v>115.99333333333334</c:v>
                </c:pt>
                <c:pt idx="34749">
                  <c:v>115.99666666666678</c:v>
                </c:pt>
                <c:pt idx="34750">
                  <c:v>116</c:v>
                </c:pt>
                <c:pt idx="34751">
                  <c:v>116.00333333333325</c:v>
                </c:pt>
                <c:pt idx="34752">
                  <c:v>116.00666666666666</c:v>
                </c:pt>
                <c:pt idx="34753">
                  <c:v>116.01</c:v>
                </c:pt>
                <c:pt idx="34754">
                  <c:v>116.01333333333334</c:v>
                </c:pt>
                <c:pt idx="34755">
                  <c:v>116.01666666666669</c:v>
                </c:pt>
                <c:pt idx="34756">
                  <c:v>116.02</c:v>
                </c:pt>
                <c:pt idx="34757">
                  <c:v>116.02333333333321</c:v>
                </c:pt>
                <c:pt idx="34758">
                  <c:v>116.02666666666667</c:v>
                </c:pt>
                <c:pt idx="34759">
                  <c:v>116.03</c:v>
                </c:pt>
                <c:pt idx="34760">
                  <c:v>116.03333333333325</c:v>
                </c:pt>
                <c:pt idx="34761">
                  <c:v>116.03666666666666</c:v>
                </c:pt>
                <c:pt idx="34762">
                  <c:v>116.04</c:v>
                </c:pt>
                <c:pt idx="34763">
                  <c:v>116.04333333333334</c:v>
                </c:pt>
                <c:pt idx="34764">
                  <c:v>116.04666666666672</c:v>
                </c:pt>
                <c:pt idx="34765">
                  <c:v>116.05</c:v>
                </c:pt>
                <c:pt idx="34766">
                  <c:v>116.05333333333321</c:v>
                </c:pt>
                <c:pt idx="34767">
                  <c:v>116.05666666666667</c:v>
                </c:pt>
                <c:pt idx="34768">
                  <c:v>116.06</c:v>
                </c:pt>
                <c:pt idx="34769">
                  <c:v>116.06333333333328</c:v>
                </c:pt>
                <c:pt idx="34770">
                  <c:v>116.06666666666666</c:v>
                </c:pt>
                <c:pt idx="34771">
                  <c:v>116.07</c:v>
                </c:pt>
                <c:pt idx="34772">
                  <c:v>116.0733333333332</c:v>
                </c:pt>
                <c:pt idx="34773">
                  <c:v>116.07666666666667</c:v>
                </c:pt>
                <c:pt idx="34774">
                  <c:v>116.08</c:v>
                </c:pt>
                <c:pt idx="34775">
                  <c:v>116.08333333333321</c:v>
                </c:pt>
                <c:pt idx="34776">
                  <c:v>116.08666666666667</c:v>
                </c:pt>
                <c:pt idx="34777">
                  <c:v>116.09</c:v>
                </c:pt>
                <c:pt idx="34778">
                  <c:v>116.09333333333331</c:v>
                </c:pt>
                <c:pt idx="34779">
                  <c:v>116.09666666666666</c:v>
                </c:pt>
                <c:pt idx="34780">
                  <c:v>116.1</c:v>
                </c:pt>
                <c:pt idx="34781">
                  <c:v>116.10333333333321</c:v>
                </c:pt>
                <c:pt idx="34782">
                  <c:v>116.10666666666667</c:v>
                </c:pt>
                <c:pt idx="34783">
                  <c:v>116.11</c:v>
                </c:pt>
                <c:pt idx="34784">
                  <c:v>116.11333333333322</c:v>
                </c:pt>
                <c:pt idx="34785">
                  <c:v>116.11666666666666</c:v>
                </c:pt>
                <c:pt idx="34786">
                  <c:v>116.11999999999999</c:v>
                </c:pt>
                <c:pt idx="34787">
                  <c:v>116.12333333333314</c:v>
                </c:pt>
                <c:pt idx="34788">
                  <c:v>116.12666666666667</c:v>
                </c:pt>
                <c:pt idx="34789">
                  <c:v>116.13</c:v>
                </c:pt>
                <c:pt idx="34790">
                  <c:v>116.13333333333323</c:v>
                </c:pt>
                <c:pt idx="34791">
                  <c:v>116.13666666666667</c:v>
                </c:pt>
                <c:pt idx="34792">
                  <c:v>116.14</c:v>
                </c:pt>
                <c:pt idx="34793">
                  <c:v>116.14333333333325</c:v>
                </c:pt>
                <c:pt idx="34794">
                  <c:v>116.14666666666666</c:v>
                </c:pt>
                <c:pt idx="34795">
                  <c:v>116.14999999999999</c:v>
                </c:pt>
                <c:pt idx="34796">
                  <c:v>116.15333333333315</c:v>
                </c:pt>
                <c:pt idx="34797">
                  <c:v>116.15666666666667</c:v>
                </c:pt>
                <c:pt idx="34798">
                  <c:v>116.16</c:v>
                </c:pt>
                <c:pt idx="34799">
                  <c:v>116.16333333333321</c:v>
                </c:pt>
                <c:pt idx="34800">
                  <c:v>116.16666666666667</c:v>
                </c:pt>
                <c:pt idx="34801">
                  <c:v>116.16999999999999</c:v>
                </c:pt>
                <c:pt idx="34802">
                  <c:v>116.17333333333313</c:v>
                </c:pt>
                <c:pt idx="34803">
                  <c:v>116.17666666666665</c:v>
                </c:pt>
                <c:pt idx="34804">
                  <c:v>116.17999999999998</c:v>
                </c:pt>
                <c:pt idx="34805">
                  <c:v>116.18333333333318</c:v>
                </c:pt>
                <c:pt idx="34806">
                  <c:v>116.18666666666667</c:v>
                </c:pt>
                <c:pt idx="34807">
                  <c:v>116.19</c:v>
                </c:pt>
                <c:pt idx="34808">
                  <c:v>116.19333333333321</c:v>
                </c:pt>
                <c:pt idx="34809">
                  <c:v>116.19666666666667</c:v>
                </c:pt>
                <c:pt idx="34810">
                  <c:v>116.2</c:v>
                </c:pt>
                <c:pt idx="34811">
                  <c:v>116.20333333333328</c:v>
                </c:pt>
                <c:pt idx="34812">
                  <c:v>116.20666666666666</c:v>
                </c:pt>
                <c:pt idx="34813">
                  <c:v>116.21000000000002</c:v>
                </c:pt>
                <c:pt idx="34814">
                  <c:v>116.21333333333334</c:v>
                </c:pt>
                <c:pt idx="34815">
                  <c:v>116.21666666666678</c:v>
                </c:pt>
                <c:pt idx="34816">
                  <c:v>116.22</c:v>
                </c:pt>
                <c:pt idx="34817">
                  <c:v>116.22333333333322</c:v>
                </c:pt>
                <c:pt idx="34818">
                  <c:v>116.22666666666667</c:v>
                </c:pt>
                <c:pt idx="34819">
                  <c:v>116.23</c:v>
                </c:pt>
                <c:pt idx="34820">
                  <c:v>116.23333333333331</c:v>
                </c:pt>
                <c:pt idx="34821">
                  <c:v>116.23666666666666</c:v>
                </c:pt>
                <c:pt idx="34822">
                  <c:v>116.24000000000002</c:v>
                </c:pt>
                <c:pt idx="34823">
                  <c:v>116.24333333333334</c:v>
                </c:pt>
                <c:pt idx="34824">
                  <c:v>116.24666666666678</c:v>
                </c:pt>
                <c:pt idx="34825">
                  <c:v>116.25</c:v>
                </c:pt>
                <c:pt idx="34826">
                  <c:v>116.25333333333325</c:v>
                </c:pt>
                <c:pt idx="34827">
                  <c:v>116.25666666666666</c:v>
                </c:pt>
                <c:pt idx="34828">
                  <c:v>116.26</c:v>
                </c:pt>
                <c:pt idx="34829">
                  <c:v>116.26333333333334</c:v>
                </c:pt>
                <c:pt idx="34830">
                  <c:v>116.26666666666669</c:v>
                </c:pt>
                <c:pt idx="34831">
                  <c:v>116.27</c:v>
                </c:pt>
                <c:pt idx="34832">
                  <c:v>116.27333333333321</c:v>
                </c:pt>
                <c:pt idx="34833">
                  <c:v>116.27666666666667</c:v>
                </c:pt>
                <c:pt idx="34834">
                  <c:v>116.28</c:v>
                </c:pt>
                <c:pt idx="34835">
                  <c:v>116.28333333333325</c:v>
                </c:pt>
                <c:pt idx="34836">
                  <c:v>116.28666666666666</c:v>
                </c:pt>
                <c:pt idx="34837">
                  <c:v>116.29</c:v>
                </c:pt>
                <c:pt idx="34838">
                  <c:v>116.29333333333334</c:v>
                </c:pt>
                <c:pt idx="34839">
                  <c:v>116.29666666666672</c:v>
                </c:pt>
                <c:pt idx="34840">
                  <c:v>116.3</c:v>
                </c:pt>
                <c:pt idx="34841">
                  <c:v>116.30333333333321</c:v>
                </c:pt>
                <c:pt idx="34842">
                  <c:v>116.30666666666667</c:v>
                </c:pt>
                <c:pt idx="34843">
                  <c:v>116.31</c:v>
                </c:pt>
                <c:pt idx="34844">
                  <c:v>116.31333333333328</c:v>
                </c:pt>
                <c:pt idx="34845">
                  <c:v>116.31666666666666</c:v>
                </c:pt>
                <c:pt idx="34846">
                  <c:v>116.32</c:v>
                </c:pt>
                <c:pt idx="34847">
                  <c:v>116.3233333333332</c:v>
                </c:pt>
                <c:pt idx="34848">
                  <c:v>116.32666666666667</c:v>
                </c:pt>
                <c:pt idx="34849">
                  <c:v>116.33</c:v>
                </c:pt>
                <c:pt idx="34850">
                  <c:v>116.33333333333321</c:v>
                </c:pt>
                <c:pt idx="34851">
                  <c:v>116.33666666666667</c:v>
                </c:pt>
                <c:pt idx="34852">
                  <c:v>116.34</c:v>
                </c:pt>
                <c:pt idx="34853">
                  <c:v>116.34333333333331</c:v>
                </c:pt>
                <c:pt idx="34854">
                  <c:v>116.34666666666666</c:v>
                </c:pt>
                <c:pt idx="34855">
                  <c:v>116.35</c:v>
                </c:pt>
                <c:pt idx="34856">
                  <c:v>116.35333333333321</c:v>
                </c:pt>
                <c:pt idx="34857">
                  <c:v>116.35666666666667</c:v>
                </c:pt>
                <c:pt idx="34858">
                  <c:v>116.36</c:v>
                </c:pt>
                <c:pt idx="34859">
                  <c:v>116.36333333333322</c:v>
                </c:pt>
                <c:pt idx="34860">
                  <c:v>116.36666666666666</c:v>
                </c:pt>
                <c:pt idx="34861">
                  <c:v>116.36999999999999</c:v>
                </c:pt>
                <c:pt idx="34862">
                  <c:v>116.37333333333314</c:v>
                </c:pt>
                <c:pt idx="34863">
                  <c:v>116.37666666666667</c:v>
                </c:pt>
                <c:pt idx="34864">
                  <c:v>116.38</c:v>
                </c:pt>
                <c:pt idx="34865">
                  <c:v>116.38333333333323</c:v>
                </c:pt>
                <c:pt idx="34866">
                  <c:v>116.38666666666667</c:v>
                </c:pt>
                <c:pt idx="34867">
                  <c:v>116.39</c:v>
                </c:pt>
                <c:pt idx="34868">
                  <c:v>116.39333333333325</c:v>
                </c:pt>
                <c:pt idx="34869">
                  <c:v>116.39666666666666</c:v>
                </c:pt>
                <c:pt idx="34870">
                  <c:v>116.4</c:v>
                </c:pt>
                <c:pt idx="34871">
                  <c:v>116.40333333333334</c:v>
                </c:pt>
                <c:pt idx="34872">
                  <c:v>116.40666666666669</c:v>
                </c:pt>
                <c:pt idx="34873">
                  <c:v>116.41000000000011</c:v>
                </c:pt>
                <c:pt idx="34874">
                  <c:v>116.41333333333333</c:v>
                </c:pt>
                <c:pt idx="34875">
                  <c:v>116.41666666666679</c:v>
                </c:pt>
                <c:pt idx="34876">
                  <c:v>116.42</c:v>
                </c:pt>
                <c:pt idx="34877">
                  <c:v>116.42333333333328</c:v>
                </c:pt>
                <c:pt idx="34878">
                  <c:v>116.42666666666666</c:v>
                </c:pt>
                <c:pt idx="34879">
                  <c:v>116.43</c:v>
                </c:pt>
                <c:pt idx="34880">
                  <c:v>116.43333333333334</c:v>
                </c:pt>
                <c:pt idx="34881">
                  <c:v>116.43666666666672</c:v>
                </c:pt>
                <c:pt idx="34882">
                  <c:v>116.44000000000011</c:v>
                </c:pt>
                <c:pt idx="34883">
                  <c:v>116.44333333333333</c:v>
                </c:pt>
                <c:pt idx="34884">
                  <c:v>116.44666666666679</c:v>
                </c:pt>
                <c:pt idx="34885">
                  <c:v>116.45</c:v>
                </c:pt>
                <c:pt idx="34886">
                  <c:v>116.45333333333328</c:v>
                </c:pt>
                <c:pt idx="34887">
                  <c:v>116.45666666666666</c:v>
                </c:pt>
                <c:pt idx="34888">
                  <c:v>116.46000000000002</c:v>
                </c:pt>
                <c:pt idx="34889">
                  <c:v>116.46333333333334</c:v>
                </c:pt>
                <c:pt idx="34890">
                  <c:v>116.46666666666678</c:v>
                </c:pt>
                <c:pt idx="34891">
                  <c:v>116.47</c:v>
                </c:pt>
                <c:pt idx="34892">
                  <c:v>116.47333333333322</c:v>
                </c:pt>
                <c:pt idx="34893">
                  <c:v>116.47666666666667</c:v>
                </c:pt>
                <c:pt idx="34894">
                  <c:v>116.48</c:v>
                </c:pt>
                <c:pt idx="34895">
                  <c:v>116.48333333333331</c:v>
                </c:pt>
                <c:pt idx="34896">
                  <c:v>116.48666666666666</c:v>
                </c:pt>
                <c:pt idx="34897">
                  <c:v>116.49000000000002</c:v>
                </c:pt>
                <c:pt idx="34898">
                  <c:v>116.49333333333334</c:v>
                </c:pt>
                <c:pt idx="34899">
                  <c:v>116.49666666666678</c:v>
                </c:pt>
                <c:pt idx="34900">
                  <c:v>116.5</c:v>
                </c:pt>
                <c:pt idx="34901">
                  <c:v>116.50333333333325</c:v>
                </c:pt>
                <c:pt idx="34902">
                  <c:v>116.50666666666666</c:v>
                </c:pt>
                <c:pt idx="34903">
                  <c:v>116.51</c:v>
                </c:pt>
                <c:pt idx="34904">
                  <c:v>116.51333333333334</c:v>
                </c:pt>
                <c:pt idx="34905">
                  <c:v>116.51666666666669</c:v>
                </c:pt>
                <c:pt idx="34906">
                  <c:v>116.52</c:v>
                </c:pt>
                <c:pt idx="34907">
                  <c:v>116.52333333333321</c:v>
                </c:pt>
                <c:pt idx="34908">
                  <c:v>116.52666666666667</c:v>
                </c:pt>
                <c:pt idx="34909">
                  <c:v>116.53</c:v>
                </c:pt>
                <c:pt idx="34910">
                  <c:v>116.53333333333325</c:v>
                </c:pt>
                <c:pt idx="34911">
                  <c:v>116.53666666666666</c:v>
                </c:pt>
                <c:pt idx="34912">
                  <c:v>116.54</c:v>
                </c:pt>
                <c:pt idx="34913">
                  <c:v>116.54333333333334</c:v>
                </c:pt>
                <c:pt idx="34914">
                  <c:v>116.54666666666672</c:v>
                </c:pt>
                <c:pt idx="34915">
                  <c:v>116.55</c:v>
                </c:pt>
                <c:pt idx="34916">
                  <c:v>116.55333333333321</c:v>
                </c:pt>
                <c:pt idx="34917">
                  <c:v>116.55666666666667</c:v>
                </c:pt>
                <c:pt idx="34918">
                  <c:v>116.56</c:v>
                </c:pt>
                <c:pt idx="34919">
                  <c:v>116.56333333333328</c:v>
                </c:pt>
                <c:pt idx="34920">
                  <c:v>116.56666666666666</c:v>
                </c:pt>
                <c:pt idx="34921">
                  <c:v>116.57</c:v>
                </c:pt>
                <c:pt idx="34922">
                  <c:v>116.5733333333332</c:v>
                </c:pt>
                <c:pt idx="34923">
                  <c:v>116.57666666666667</c:v>
                </c:pt>
                <c:pt idx="34924">
                  <c:v>116.58</c:v>
                </c:pt>
                <c:pt idx="34925">
                  <c:v>116.58333333333321</c:v>
                </c:pt>
                <c:pt idx="34926">
                  <c:v>116.58666666666667</c:v>
                </c:pt>
                <c:pt idx="34927">
                  <c:v>116.59</c:v>
                </c:pt>
                <c:pt idx="34928">
                  <c:v>116.59333333333331</c:v>
                </c:pt>
                <c:pt idx="34929">
                  <c:v>116.59666666666666</c:v>
                </c:pt>
                <c:pt idx="34930">
                  <c:v>116.6</c:v>
                </c:pt>
                <c:pt idx="34931">
                  <c:v>116.60333333333321</c:v>
                </c:pt>
                <c:pt idx="34932">
                  <c:v>116.60666666666667</c:v>
                </c:pt>
                <c:pt idx="34933">
                  <c:v>116.61</c:v>
                </c:pt>
                <c:pt idx="34934">
                  <c:v>116.61333333333322</c:v>
                </c:pt>
                <c:pt idx="34935">
                  <c:v>116.61666666666666</c:v>
                </c:pt>
                <c:pt idx="34936">
                  <c:v>116.61999999999999</c:v>
                </c:pt>
                <c:pt idx="34937">
                  <c:v>116.62333333333314</c:v>
                </c:pt>
                <c:pt idx="34938">
                  <c:v>116.62666666666667</c:v>
                </c:pt>
                <c:pt idx="34939">
                  <c:v>116.63</c:v>
                </c:pt>
                <c:pt idx="34940">
                  <c:v>116.63333333333323</c:v>
                </c:pt>
                <c:pt idx="34941">
                  <c:v>116.63666666666667</c:v>
                </c:pt>
                <c:pt idx="34942">
                  <c:v>116.64</c:v>
                </c:pt>
                <c:pt idx="34943">
                  <c:v>116.64333333333325</c:v>
                </c:pt>
                <c:pt idx="34944">
                  <c:v>116.64666666666666</c:v>
                </c:pt>
                <c:pt idx="34945">
                  <c:v>116.64999999999999</c:v>
                </c:pt>
                <c:pt idx="34946">
                  <c:v>116.65333333333315</c:v>
                </c:pt>
                <c:pt idx="34947">
                  <c:v>116.65666666666667</c:v>
                </c:pt>
                <c:pt idx="34948">
                  <c:v>116.66</c:v>
                </c:pt>
                <c:pt idx="34949">
                  <c:v>116.66333333333321</c:v>
                </c:pt>
                <c:pt idx="34950">
                  <c:v>116.66666666666667</c:v>
                </c:pt>
                <c:pt idx="34951">
                  <c:v>116.66999999999999</c:v>
                </c:pt>
                <c:pt idx="34952">
                  <c:v>116.67333333333313</c:v>
                </c:pt>
                <c:pt idx="34953">
                  <c:v>116.67666666666665</c:v>
                </c:pt>
                <c:pt idx="34954">
                  <c:v>116.67999999999998</c:v>
                </c:pt>
                <c:pt idx="34955">
                  <c:v>116.68333333333318</c:v>
                </c:pt>
                <c:pt idx="34956">
                  <c:v>116.68666666666667</c:v>
                </c:pt>
                <c:pt idx="34957">
                  <c:v>116.69</c:v>
                </c:pt>
                <c:pt idx="34958">
                  <c:v>116.69333333333321</c:v>
                </c:pt>
                <c:pt idx="34959">
                  <c:v>116.69666666666667</c:v>
                </c:pt>
                <c:pt idx="34960">
                  <c:v>116.7</c:v>
                </c:pt>
                <c:pt idx="34961">
                  <c:v>116.70333333333328</c:v>
                </c:pt>
                <c:pt idx="34962">
                  <c:v>116.70666666666666</c:v>
                </c:pt>
                <c:pt idx="34963">
                  <c:v>116.71000000000002</c:v>
                </c:pt>
                <c:pt idx="34964">
                  <c:v>116.71333333333334</c:v>
                </c:pt>
                <c:pt idx="34965">
                  <c:v>116.71666666666678</c:v>
                </c:pt>
                <c:pt idx="34966">
                  <c:v>116.72</c:v>
                </c:pt>
                <c:pt idx="34967">
                  <c:v>116.72333333333322</c:v>
                </c:pt>
                <c:pt idx="34968">
                  <c:v>116.72666666666667</c:v>
                </c:pt>
                <c:pt idx="34969">
                  <c:v>116.73</c:v>
                </c:pt>
                <c:pt idx="34970">
                  <c:v>116.73333333333331</c:v>
                </c:pt>
                <c:pt idx="34971">
                  <c:v>116.73666666666666</c:v>
                </c:pt>
                <c:pt idx="34972">
                  <c:v>116.74000000000002</c:v>
                </c:pt>
                <c:pt idx="34973">
                  <c:v>116.74333333333334</c:v>
                </c:pt>
                <c:pt idx="34974">
                  <c:v>116.74666666666678</c:v>
                </c:pt>
                <c:pt idx="34975">
                  <c:v>116.75</c:v>
                </c:pt>
                <c:pt idx="34976">
                  <c:v>116.75333333333325</c:v>
                </c:pt>
                <c:pt idx="34977">
                  <c:v>116.75666666666666</c:v>
                </c:pt>
                <c:pt idx="34978">
                  <c:v>116.76</c:v>
                </c:pt>
                <c:pt idx="34979">
                  <c:v>116.76333333333334</c:v>
                </c:pt>
                <c:pt idx="34980">
                  <c:v>116.76666666666669</c:v>
                </c:pt>
                <c:pt idx="34981">
                  <c:v>116.77</c:v>
                </c:pt>
                <c:pt idx="34982">
                  <c:v>116.77333333333321</c:v>
                </c:pt>
                <c:pt idx="34983">
                  <c:v>116.77666666666667</c:v>
                </c:pt>
                <c:pt idx="34984">
                  <c:v>116.78</c:v>
                </c:pt>
                <c:pt idx="34985">
                  <c:v>116.78333333333325</c:v>
                </c:pt>
                <c:pt idx="34986">
                  <c:v>116.78666666666666</c:v>
                </c:pt>
                <c:pt idx="34987">
                  <c:v>116.79</c:v>
                </c:pt>
                <c:pt idx="34988">
                  <c:v>116.79333333333334</c:v>
                </c:pt>
                <c:pt idx="34989">
                  <c:v>116.79666666666672</c:v>
                </c:pt>
                <c:pt idx="34990">
                  <c:v>116.8</c:v>
                </c:pt>
                <c:pt idx="34991">
                  <c:v>116.80333333333321</c:v>
                </c:pt>
                <c:pt idx="34992">
                  <c:v>116.80666666666667</c:v>
                </c:pt>
                <c:pt idx="34993">
                  <c:v>116.81</c:v>
                </c:pt>
                <c:pt idx="34994">
                  <c:v>116.81333333333328</c:v>
                </c:pt>
                <c:pt idx="34995">
                  <c:v>116.81666666666666</c:v>
                </c:pt>
                <c:pt idx="34996">
                  <c:v>116.82</c:v>
                </c:pt>
                <c:pt idx="34997">
                  <c:v>116.8233333333332</c:v>
                </c:pt>
                <c:pt idx="34998">
                  <c:v>116.82666666666667</c:v>
                </c:pt>
                <c:pt idx="34999">
                  <c:v>116.83</c:v>
                </c:pt>
                <c:pt idx="35000">
                  <c:v>116.83333333333321</c:v>
                </c:pt>
                <c:pt idx="35001">
                  <c:v>116.83666666666667</c:v>
                </c:pt>
                <c:pt idx="35002">
                  <c:v>116.84</c:v>
                </c:pt>
                <c:pt idx="35003">
                  <c:v>116.84333333333331</c:v>
                </c:pt>
                <c:pt idx="35004">
                  <c:v>116.84666666666666</c:v>
                </c:pt>
                <c:pt idx="35005">
                  <c:v>116.85</c:v>
                </c:pt>
                <c:pt idx="35006">
                  <c:v>116.85333333333321</c:v>
                </c:pt>
                <c:pt idx="35007">
                  <c:v>116.85666666666667</c:v>
                </c:pt>
                <c:pt idx="35008">
                  <c:v>116.86</c:v>
                </c:pt>
                <c:pt idx="35009">
                  <c:v>116.86333333333322</c:v>
                </c:pt>
                <c:pt idx="35010">
                  <c:v>116.86666666666666</c:v>
                </c:pt>
                <c:pt idx="35011">
                  <c:v>116.86999999999999</c:v>
                </c:pt>
                <c:pt idx="35012">
                  <c:v>116.87333333333314</c:v>
                </c:pt>
                <c:pt idx="35013">
                  <c:v>116.87666666666667</c:v>
                </c:pt>
                <c:pt idx="35014">
                  <c:v>116.88</c:v>
                </c:pt>
                <c:pt idx="35015">
                  <c:v>116.88333333333323</c:v>
                </c:pt>
                <c:pt idx="35016">
                  <c:v>116.88666666666667</c:v>
                </c:pt>
                <c:pt idx="35017">
                  <c:v>116.89</c:v>
                </c:pt>
                <c:pt idx="35018">
                  <c:v>116.89333333333325</c:v>
                </c:pt>
                <c:pt idx="35019">
                  <c:v>116.89666666666666</c:v>
                </c:pt>
                <c:pt idx="35020">
                  <c:v>116.9</c:v>
                </c:pt>
                <c:pt idx="35021">
                  <c:v>116.90333333333334</c:v>
                </c:pt>
                <c:pt idx="35022">
                  <c:v>116.90666666666669</c:v>
                </c:pt>
                <c:pt idx="35023">
                  <c:v>116.91000000000011</c:v>
                </c:pt>
                <c:pt idx="35024">
                  <c:v>116.91333333333333</c:v>
                </c:pt>
                <c:pt idx="35025">
                  <c:v>116.91666666666679</c:v>
                </c:pt>
                <c:pt idx="35026">
                  <c:v>116.92</c:v>
                </c:pt>
                <c:pt idx="35027">
                  <c:v>116.92333333333328</c:v>
                </c:pt>
                <c:pt idx="35028">
                  <c:v>116.92666666666666</c:v>
                </c:pt>
                <c:pt idx="35029">
                  <c:v>116.93</c:v>
                </c:pt>
                <c:pt idx="35030">
                  <c:v>116.93333333333334</c:v>
                </c:pt>
                <c:pt idx="35031">
                  <c:v>116.93666666666672</c:v>
                </c:pt>
                <c:pt idx="35032">
                  <c:v>116.94000000000011</c:v>
                </c:pt>
                <c:pt idx="35033">
                  <c:v>116.94333333333333</c:v>
                </c:pt>
                <c:pt idx="35034">
                  <c:v>116.94666666666679</c:v>
                </c:pt>
                <c:pt idx="35035">
                  <c:v>116.95</c:v>
                </c:pt>
                <c:pt idx="35036">
                  <c:v>116.95333333333328</c:v>
                </c:pt>
                <c:pt idx="35037">
                  <c:v>116.95666666666666</c:v>
                </c:pt>
                <c:pt idx="35038">
                  <c:v>116.96000000000002</c:v>
                </c:pt>
                <c:pt idx="35039">
                  <c:v>116.96333333333334</c:v>
                </c:pt>
                <c:pt idx="35040">
                  <c:v>116.96666666666678</c:v>
                </c:pt>
                <c:pt idx="35041">
                  <c:v>116.97</c:v>
                </c:pt>
                <c:pt idx="35042">
                  <c:v>116.97333333333322</c:v>
                </c:pt>
                <c:pt idx="35043">
                  <c:v>116.97666666666667</c:v>
                </c:pt>
                <c:pt idx="35044">
                  <c:v>116.98</c:v>
                </c:pt>
                <c:pt idx="35045">
                  <c:v>116.98333333333331</c:v>
                </c:pt>
                <c:pt idx="35046">
                  <c:v>116.98666666666666</c:v>
                </c:pt>
                <c:pt idx="35047">
                  <c:v>116.99000000000002</c:v>
                </c:pt>
                <c:pt idx="35048">
                  <c:v>116.99333333333334</c:v>
                </c:pt>
                <c:pt idx="35049">
                  <c:v>116.99666666666678</c:v>
                </c:pt>
                <c:pt idx="35050">
                  <c:v>117</c:v>
                </c:pt>
                <c:pt idx="35051">
                  <c:v>117.00333333333325</c:v>
                </c:pt>
                <c:pt idx="35052">
                  <c:v>117.00666666666666</c:v>
                </c:pt>
                <c:pt idx="35053">
                  <c:v>117.01</c:v>
                </c:pt>
                <c:pt idx="35054">
                  <c:v>117.01333333333334</c:v>
                </c:pt>
                <c:pt idx="35055">
                  <c:v>117.01666666666669</c:v>
                </c:pt>
                <c:pt idx="35056">
                  <c:v>117.02</c:v>
                </c:pt>
                <c:pt idx="35057">
                  <c:v>117.02333333333321</c:v>
                </c:pt>
                <c:pt idx="35058">
                  <c:v>117.02666666666667</c:v>
                </c:pt>
                <c:pt idx="35059">
                  <c:v>117.03</c:v>
                </c:pt>
                <c:pt idx="35060">
                  <c:v>117.03333333333325</c:v>
                </c:pt>
                <c:pt idx="35061">
                  <c:v>117.03666666666666</c:v>
                </c:pt>
                <c:pt idx="35062">
                  <c:v>117.04</c:v>
                </c:pt>
                <c:pt idx="35063">
                  <c:v>117.04333333333334</c:v>
                </c:pt>
                <c:pt idx="35064">
                  <c:v>117.04666666666672</c:v>
                </c:pt>
                <c:pt idx="35065">
                  <c:v>117.05</c:v>
                </c:pt>
                <c:pt idx="35066">
                  <c:v>117.05333333333321</c:v>
                </c:pt>
                <c:pt idx="35067">
                  <c:v>117.05666666666667</c:v>
                </c:pt>
                <c:pt idx="35068">
                  <c:v>117.06</c:v>
                </c:pt>
                <c:pt idx="35069">
                  <c:v>117.06333333333328</c:v>
                </c:pt>
                <c:pt idx="35070">
                  <c:v>117.06666666666666</c:v>
                </c:pt>
                <c:pt idx="35071">
                  <c:v>117.07</c:v>
                </c:pt>
                <c:pt idx="35072">
                  <c:v>117.0733333333332</c:v>
                </c:pt>
                <c:pt idx="35073">
                  <c:v>117.07666666666667</c:v>
                </c:pt>
                <c:pt idx="35074">
                  <c:v>117.08</c:v>
                </c:pt>
                <c:pt idx="35075">
                  <c:v>117.08333333333321</c:v>
                </c:pt>
                <c:pt idx="35076">
                  <c:v>117.08666666666667</c:v>
                </c:pt>
                <c:pt idx="35077">
                  <c:v>117.09</c:v>
                </c:pt>
                <c:pt idx="35078">
                  <c:v>117.09333333333331</c:v>
                </c:pt>
                <c:pt idx="35079">
                  <c:v>117.09666666666666</c:v>
                </c:pt>
                <c:pt idx="35080">
                  <c:v>117.1</c:v>
                </c:pt>
                <c:pt idx="35081">
                  <c:v>117.10333333333321</c:v>
                </c:pt>
                <c:pt idx="35082">
                  <c:v>117.10666666666667</c:v>
                </c:pt>
                <c:pt idx="35083">
                  <c:v>117.11</c:v>
                </c:pt>
                <c:pt idx="35084">
                  <c:v>117.11333333333322</c:v>
                </c:pt>
                <c:pt idx="35085">
                  <c:v>117.11666666666666</c:v>
                </c:pt>
                <c:pt idx="35086">
                  <c:v>117.11999999999999</c:v>
                </c:pt>
                <c:pt idx="35087">
                  <c:v>117.12333333333314</c:v>
                </c:pt>
                <c:pt idx="35088">
                  <c:v>117.12666666666667</c:v>
                </c:pt>
                <c:pt idx="35089">
                  <c:v>117.13</c:v>
                </c:pt>
                <c:pt idx="35090">
                  <c:v>117.13333333333323</c:v>
                </c:pt>
                <c:pt idx="35091">
                  <c:v>117.13666666666667</c:v>
                </c:pt>
                <c:pt idx="35092">
                  <c:v>117.14</c:v>
                </c:pt>
                <c:pt idx="35093">
                  <c:v>117.14333333333325</c:v>
                </c:pt>
                <c:pt idx="35094">
                  <c:v>117.14666666666666</c:v>
                </c:pt>
                <c:pt idx="35095">
                  <c:v>117.14999999999999</c:v>
                </c:pt>
                <c:pt idx="35096">
                  <c:v>117.15333333333315</c:v>
                </c:pt>
                <c:pt idx="35097">
                  <c:v>117.15666666666667</c:v>
                </c:pt>
                <c:pt idx="35098">
                  <c:v>117.16</c:v>
                </c:pt>
                <c:pt idx="35099">
                  <c:v>117.16333333333321</c:v>
                </c:pt>
                <c:pt idx="35100">
                  <c:v>117.16666666666667</c:v>
                </c:pt>
                <c:pt idx="35101">
                  <c:v>117.16999999999999</c:v>
                </c:pt>
                <c:pt idx="35102">
                  <c:v>117.17333333333313</c:v>
                </c:pt>
                <c:pt idx="35103">
                  <c:v>117.17666666666665</c:v>
                </c:pt>
                <c:pt idx="35104">
                  <c:v>117.17999999999998</c:v>
                </c:pt>
                <c:pt idx="35105">
                  <c:v>117.18333333333318</c:v>
                </c:pt>
                <c:pt idx="35106">
                  <c:v>117.18666666666667</c:v>
                </c:pt>
                <c:pt idx="35107">
                  <c:v>117.19</c:v>
                </c:pt>
                <c:pt idx="35108">
                  <c:v>117.19333333333321</c:v>
                </c:pt>
                <c:pt idx="35109">
                  <c:v>117.19666666666667</c:v>
                </c:pt>
                <c:pt idx="35110">
                  <c:v>117.2</c:v>
                </c:pt>
                <c:pt idx="35111">
                  <c:v>117.20333333333328</c:v>
                </c:pt>
                <c:pt idx="35112">
                  <c:v>117.20666666666666</c:v>
                </c:pt>
                <c:pt idx="35113">
                  <c:v>117.21000000000002</c:v>
                </c:pt>
                <c:pt idx="35114">
                  <c:v>117.21333333333334</c:v>
                </c:pt>
                <c:pt idx="35115">
                  <c:v>117.21666666666678</c:v>
                </c:pt>
                <c:pt idx="35116">
                  <c:v>117.22</c:v>
                </c:pt>
                <c:pt idx="35117">
                  <c:v>117.22333333333322</c:v>
                </c:pt>
                <c:pt idx="35118">
                  <c:v>117.22666666666667</c:v>
                </c:pt>
                <c:pt idx="35119">
                  <c:v>117.23</c:v>
                </c:pt>
                <c:pt idx="35120">
                  <c:v>117.23333333333331</c:v>
                </c:pt>
                <c:pt idx="35121">
                  <c:v>117.23666666666666</c:v>
                </c:pt>
                <c:pt idx="35122">
                  <c:v>117.24000000000002</c:v>
                </c:pt>
                <c:pt idx="35123">
                  <c:v>117.24333333333334</c:v>
                </c:pt>
                <c:pt idx="35124">
                  <c:v>117.24666666666678</c:v>
                </c:pt>
                <c:pt idx="35125">
                  <c:v>117.25</c:v>
                </c:pt>
                <c:pt idx="35126">
                  <c:v>117.25333333333325</c:v>
                </c:pt>
                <c:pt idx="35127">
                  <c:v>117.25666666666666</c:v>
                </c:pt>
                <c:pt idx="35128">
                  <c:v>117.26</c:v>
                </c:pt>
                <c:pt idx="35129">
                  <c:v>117.26333333333334</c:v>
                </c:pt>
                <c:pt idx="35130">
                  <c:v>117.26666666666669</c:v>
                </c:pt>
                <c:pt idx="35131">
                  <c:v>117.27</c:v>
                </c:pt>
                <c:pt idx="35132">
                  <c:v>117.27333333333321</c:v>
                </c:pt>
                <c:pt idx="35133">
                  <c:v>117.27666666666667</c:v>
                </c:pt>
                <c:pt idx="35134">
                  <c:v>117.28</c:v>
                </c:pt>
                <c:pt idx="35135">
                  <c:v>117.28333333333325</c:v>
                </c:pt>
                <c:pt idx="35136">
                  <c:v>117.28666666666666</c:v>
                </c:pt>
                <c:pt idx="35137">
                  <c:v>117.29</c:v>
                </c:pt>
                <c:pt idx="35138">
                  <c:v>117.29333333333334</c:v>
                </c:pt>
                <c:pt idx="35139">
                  <c:v>117.29666666666672</c:v>
                </c:pt>
                <c:pt idx="35140">
                  <c:v>117.3</c:v>
                </c:pt>
                <c:pt idx="35141">
                  <c:v>117.30333333333321</c:v>
                </c:pt>
                <c:pt idx="35142">
                  <c:v>117.30666666666667</c:v>
                </c:pt>
                <c:pt idx="35143">
                  <c:v>117.31</c:v>
                </c:pt>
                <c:pt idx="35144">
                  <c:v>117.31333333333328</c:v>
                </c:pt>
                <c:pt idx="35145">
                  <c:v>117.31666666666666</c:v>
                </c:pt>
                <c:pt idx="35146">
                  <c:v>117.32</c:v>
                </c:pt>
                <c:pt idx="35147">
                  <c:v>117.3233333333332</c:v>
                </c:pt>
                <c:pt idx="35148">
                  <c:v>117.32666666666667</c:v>
                </c:pt>
                <c:pt idx="35149">
                  <c:v>117.33</c:v>
                </c:pt>
                <c:pt idx="35150">
                  <c:v>117.33333333333321</c:v>
                </c:pt>
                <c:pt idx="35151">
                  <c:v>117.33666666666667</c:v>
                </c:pt>
                <c:pt idx="35152">
                  <c:v>117.34</c:v>
                </c:pt>
                <c:pt idx="35153">
                  <c:v>117.34333333333331</c:v>
                </c:pt>
                <c:pt idx="35154">
                  <c:v>117.34666666666666</c:v>
                </c:pt>
                <c:pt idx="35155">
                  <c:v>117.35</c:v>
                </c:pt>
                <c:pt idx="35156">
                  <c:v>117.35333333333321</c:v>
                </c:pt>
                <c:pt idx="35157">
                  <c:v>117.35666666666667</c:v>
                </c:pt>
                <c:pt idx="35158">
                  <c:v>117.36</c:v>
                </c:pt>
                <c:pt idx="35159">
                  <c:v>117.36333333333322</c:v>
                </c:pt>
                <c:pt idx="35160">
                  <c:v>117.36666666666666</c:v>
                </c:pt>
                <c:pt idx="35161">
                  <c:v>117.36999999999999</c:v>
                </c:pt>
                <c:pt idx="35162">
                  <c:v>117.37333333333314</c:v>
                </c:pt>
                <c:pt idx="35163">
                  <c:v>117.37666666666667</c:v>
                </c:pt>
                <c:pt idx="35164">
                  <c:v>117.38</c:v>
                </c:pt>
                <c:pt idx="35165">
                  <c:v>117.38333333333323</c:v>
                </c:pt>
                <c:pt idx="35166">
                  <c:v>117.38666666666667</c:v>
                </c:pt>
                <c:pt idx="35167">
                  <c:v>117.39</c:v>
                </c:pt>
                <c:pt idx="35168">
                  <c:v>117.39333333333325</c:v>
                </c:pt>
                <c:pt idx="35169">
                  <c:v>117.39666666666666</c:v>
                </c:pt>
                <c:pt idx="35170">
                  <c:v>117.4</c:v>
                </c:pt>
                <c:pt idx="35171">
                  <c:v>117.40333333333334</c:v>
                </c:pt>
                <c:pt idx="35172">
                  <c:v>117.40666666666669</c:v>
                </c:pt>
                <c:pt idx="35173">
                  <c:v>117.41000000000011</c:v>
                </c:pt>
                <c:pt idx="35174">
                  <c:v>117.41333333333333</c:v>
                </c:pt>
                <c:pt idx="35175">
                  <c:v>117.41666666666679</c:v>
                </c:pt>
                <c:pt idx="35176">
                  <c:v>117.42</c:v>
                </c:pt>
                <c:pt idx="35177">
                  <c:v>117.42333333333328</c:v>
                </c:pt>
                <c:pt idx="35178">
                  <c:v>117.42666666666666</c:v>
                </c:pt>
                <c:pt idx="35179">
                  <c:v>117.43</c:v>
                </c:pt>
                <c:pt idx="35180">
                  <c:v>117.43333333333334</c:v>
                </c:pt>
                <c:pt idx="35181">
                  <c:v>117.43666666666672</c:v>
                </c:pt>
                <c:pt idx="35182">
                  <c:v>117.44000000000011</c:v>
                </c:pt>
                <c:pt idx="35183">
                  <c:v>117.44333333333333</c:v>
                </c:pt>
                <c:pt idx="35184">
                  <c:v>117.44666666666679</c:v>
                </c:pt>
                <c:pt idx="35185">
                  <c:v>117.45</c:v>
                </c:pt>
                <c:pt idx="35186">
                  <c:v>117.45333333333328</c:v>
                </c:pt>
                <c:pt idx="35187">
                  <c:v>117.45666666666666</c:v>
                </c:pt>
                <c:pt idx="35188">
                  <c:v>117.46000000000002</c:v>
                </c:pt>
                <c:pt idx="35189">
                  <c:v>117.46333333333334</c:v>
                </c:pt>
                <c:pt idx="35190">
                  <c:v>117.46666666666678</c:v>
                </c:pt>
                <c:pt idx="35191">
                  <c:v>117.47</c:v>
                </c:pt>
                <c:pt idx="35192">
                  <c:v>117.47333333333322</c:v>
                </c:pt>
                <c:pt idx="35193">
                  <c:v>117.47666666666667</c:v>
                </c:pt>
                <c:pt idx="35194">
                  <c:v>117.48</c:v>
                </c:pt>
                <c:pt idx="35195">
                  <c:v>117.48333333333331</c:v>
                </c:pt>
                <c:pt idx="35196">
                  <c:v>117.48666666666666</c:v>
                </c:pt>
                <c:pt idx="35197">
                  <c:v>117.49000000000002</c:v>
                </c:pt>
                <c:pt idx="35198">
                  <c:v>117.49333333333334</c:v>
                </c:pt>
                <c:pt idx="35199">
                  <c:v>117.49666666666678</c:v>
                </c:pt>
                <c:pt idx="35200">
                  <c:v>117.5</c:v>
                </c:pt>
                <c:pt idx="35201">
                  <c:v>117.50333333333325</c:v>
                </c:pt>
                <c:pt idx="35202">
                  <c:v>117.50666666666666</c:v>
                </c:pt>
                <c:pt idx="35203">
                  <c:v>117.51</c:v>
                </c:pt>
                <c:pt idx="35204">
                  <c:v>117.51333333333334</c:v>
                </c:pt>
                <c:pt idx="35205">
                  <c:v>117.51666666666669</c:v>
                </c:pt>
                <c:pt idx="35206">
                  <c:v>117.52</c:v>
                </c:pt>
                <c:pt idx="35207">
                  <c:v>117.52333333333321</c:v>
                </c:pt>
                <c:pt idx="35208">
                  <c:v>117.52666666666667</c:v>
                </c:pt>
                <c:pt idx="35209">
                  <c:v>117.53</c:v>
                </c:pt>
                <c:pt idx="35210">
                  <c:v>117.53333333333325</c:v>
                </c:pt>
                <c:pt idx="35211">
                  <c:v>117.53666666666666</c:v>
                </c:pt>
                <c:pt idx="35212">
                  <c:v>117.54</c:v>
                </c:pt>
                <c:pt idx="35213">
                  <c:v>117.54333333333334</c:v>
                </c:pt>
                <c:pt idx="35214">
                  <c:v>117.54666666666672</c:v>
                </c:pt>
                <c:pt idx="35215">
                  <c:v>117.55</c:v>
                </c:pt>
                <c:pt idx="35216">
                  <c:v>117.55333333333321</c:v>
                </c:pt>
                <c:pt idx="35217">
                  <c:v>117.55666666666667</c:v>
                </c:pt>
                <c:pt idx="35218">
                  <c:v>117.56</c:v>
                </c:pt>
                <c:pt idx="35219">
                  <c:v>117.56333333333328</c:v>
                </c:pt>
                <c:pt idx="35220">
                  <c:v>117.56666666666666</c:v>
                </c:pt>
                <c:pt idx="35221">
                  <c:v>117.57</c:v>
                </c:pt>
                <c:pt idx="35222">
                  <c:v>117.5733333333332</c:v>
                </c:pt>
                <c:pt idx="35223">
                  <c:v>117.57666666666667</c:v>
                </c:pt>
                <c:pt idx="35224">
                  <c:v>117.58</c:v>
                </c:pt>
                <c:pt idx="35225">
                  <c:v>117.58333333333321</c:v>
                </c:pt>
                <c:pt idx="35226">
                  <c:v>117.58666666666667</c:v>
                </c:pt>
                <c:pt idx="35227">
                  <c:v>117.59</c:v>
                </c:pt>
                <c:pt idx="35228">
                  <c:v>117.59333333333331</c:v>
                </c:pt>
                <c:pt idx="35229">
                  <c:v>117.59666666666666</c:v>
                </c:pt>
                <c:pt idx="35230">
                  <c:v>117.6</c:v>
                </c:pt>
                <c:pt idx="35231">
                  <c:v>117.60333333333321</c:v>
                </c:pt>
                <c:pt idx="35232">
                  <c:v>117.60666666666667</c:v>
                </c:pt>
                <c:pt idx="35233">
                  <c:v>117.61</c:v>
                </c:pt>
                <c:pt idx="35234">
                  <c:v>117.61333333333322</c:v>
                </c:pt>
                <c:pt idx="35235">
                  <c:v>117.61666666666666</c:v>
                </c:pt>
                <c:pt idx="35236">
                  <c:v>117.61999999999999</c:v>
                </c:pt>
                <c:pt idx="35237">
                  <c:v>117.62333333333314</c:v>
                </c:pt>
                <c:pt idx="35238">
                  <c:v>117.62666666666667</c:v>
                </c:pt>
                <c:pt idx="35239">
                  <c:v>117.63</c:v>
                </c:pt>
                <c:pt idx="35240">
                  <c:v>117.63333333333323</c:v>
                </c:pt>
                <c:pt idx="35241">
                  <c:v>117.63666666666667</c:v>
                </c:pt>
                <c:pt idx="35242">
                  <c:v>117.64</c:v>
                </c:pt>
                <c:pt idx="35243">
                  <c:v>117.64333333333325</c:v>
                </c:pt>
                <c:pt idx="35244">
                  <c:v>117.64666666666666</c:v>
                </c:pt>
                <c:pt idx="35245">
                  <c:v>117.64999999999999</c:v>
                </c:pt>
                <c:pt idx="35246">
                  <c:v>117.65333333333315</c:v>
                </c:pt>
                <c:pt idx="35247">
                  <c:v>117.65666666666667</c:v>
                </c:pt>
                <c:pt idx="35248">
                  <c:v>117.66</c:v>
                </c:pt>
                <c:pt idx="35249">
                  <c:v>117.66333333333321</c:v>
                </c:pt>
                <c:pt idx="35250">
                  <c:v>117.66666666666667</c:v>
                </c:pt>
                <c:pt idx="35251">
                  <c:v>117.66999999999999</c:v>
                </c:pt>
                <c:pt idx="35252">
                  <c:v>117.67333333333313</c:v>
                </c:pt>
                <c:pt idx="35253">
                  <c:v>117.67666666666665</c:v>
                </c:pt>
                <c:pt idx="35254">
                  <c:v>117.67999999999998</c:v>
                </c:pt>
                <c:pt idx="35255">
                  <c:v>117.68333333333318</c:v>
                </c:pt>
                <c:pt idx="35256">
                  <c:v>117.68666666666667</c:v>
                </c:pt>
                <c:pt idx="35257">
                  <c:v>117.69</c:v>
                </c:pt>
                <c:pt idx="35258">
                  <c:v>117.69333333333321</c:v>
                </c:pt>
                <c:pt idx="35259">
                  <c:v>117.69666666666667</c:v>
                </c:pt>
                <c:pt idx="35260">
                  <c:v>117.7</c:v>
                </c:pt>
                <c:pt idx="35261">
                  <c:v>117.70333333333328</c:v>
                </c:pt>
                <c:pt idx="35262">
                  <c:v>117.70666666666666</c:v>
                </c:pt>
                <c:pt idx="35263">
                  <c:v>117.71000000000002</c:v>
                </c:pt>
                <c:pt idx="35264">
                  <c:v>117.71333333333334</c:v>
                </c:pt>
                <c:pt idx="35265">
                  <c:v>117.71666666666678</c:v>
                </c:pt>
                <c:pt idx="35266">
                  <c:v>117.72</c:v>
                </c:pt>
                <c:pt idx="35267">
                  <c:v>117.72333333333322</c:v>
                </c:pt>
                <c:pt idx="35268">
                  <c:v>117.72666666666667</c:v>
                </c:pt>
                <c:pt idx="35269">
                  <c:v>117.73</c:v>
                </c:pt>
                <c:pt idx="35270">
                  <c:v>117.73333333333331</c:v>
                </c:pt>
                <c:pt idx="35271">
                  <c:v>117.73666666666666</c:v>
                </c:pt>
                <c:pt idx="35272">
                  <c:v>117.74000000000002</c:v>
                </c:pt>
                <c:pt idx="35273">
                  <c:v>117.74333333333334</c:v>
                </c:pt>
                <c:pt idx="35274">
                  <c:v>117.74666666666678</c:v>
                </c:pt>
                <c:pt idx="35275">
                  <c:v>117.75</c:v>
                </c:pt>
                <c:pt idx="35276">
                  <c:v>117.75333333333325</c:v>
                </c:pt>
                <c:pt idx="35277">
                  <c:v>117.75666666666666</c:v>
                </c:pt>
                <c:pt idx="35278">
                  <c:v>117.76</c:v>
                </c:pt>
                <c:pt idx="35279">
                  <c:v>117.76333333333334</c:v>
                </c:pt>
                <c:pt idx="35280">
                  <c:v>117.76666666666669</c:v>
                </c:pt>
                <c:pt idx="35281">
                  <c:v>117.77</c:v>
                </c:pt>
                <c:pt idx="35282">
                  <c:v>117.77333333333321</c:v>
                </c:pt>
                <c:pt idx="35283">
                  <c:v>117.77666666666667</c:v>
                </c:pt>
                <c:pt idx="35284">
                  <c:v>117.78</c:v>
                </c:pt>
                <c:pt idx="35285">
                  <c:v>117.78333333333325</c:v>
                </c:pt>
                <c:pt idx="35286">
                  <c:v>117.78666666666666</c:v>
                </c:pt>
                <c:pt idx="35287">
                  <c:v>117.79</c:v>
                </c:pt>
                <c:pt idx="35288">
                  <c:v>117.79333333333334</c:v>
                </c:pt>
                <c:pt idx="35289">
                  <c:v>117.79666666666672</c:v>
                </c:pt>
                <c:pt idx="35290">
                  <c:v>117.8</c:v>
                </c:pt>
                <c:pt idx="35291">
                  <c:v>117.80333333333321</c:v>
                </c:pt>
                <c:pt idx="35292">
                  <c:v>117.80666666666667</c:v>
                </c:pt>
                <c:pt idx="35293">
                  <c:v>117.81</c:v>
                </c:pt>
                <c:pt idx="35294">
                  <c:v>117.81333333333328</c:v>
                </c:pt>
                <c:pt idx="35295">
                  <c:v>117.81666666666666</c:v>
                </c:pt>
                <c:pt idx="35296">
                  <c:v>117.82</c:v>
                </c:pt>
                <c:pt idx="35297">
                  <c:v>117.8233333333332</c:v>
                </c:pt>
                <c:pt idx="35298">
                  <c:v>117.82666666666667</c:v>
                </c:pt>
                <c:pt idx="35299">
                  <c:v>117.83</c:v>
                </c:pt>
                <c:pt idx="35300">
                  <c:v>117.83333333333321</c:v>
                </c:pt>
                <c:pt idx="35301">
                  <c:v>117.83666666666667</c:v>
                </c:pt>
                <c:pt idx="35302">
                  <c:v>117.84</c:v>
                </c:pt>
                <c:pt idx="35303">
                  <c:v>117.84333333333331</c:v>
                </c:pt>
                <c:pt idx="35304">
                  <c:v>117.84666666666666</c:v>
                </c:pt>
                <c:pt idx="35305">
                  <c:v>117.85</c:v>
                </c:pt>
                <c:pt idx="35306">
                  <c:v>117.85333333333321</c:v>
                </c:pt>
                <c:pt idx="35307">
                  <c:v>117.85666666666667</c:v>
                </c:pt>
                <c:pt idx="35308">
                  <c:v>117.86</c:v>
                </c:pt>
                <c:pt idx="35309">
                  <c:v>117.86333333333322</c:v>
                </c:pt>
                <c:pt idx="35310">
                  <c:v>117.86666666666666</c:v>
                </c:pt>
                <c:pt idx="35311">
                  <c:v>117.86999999999999</c:v>
                </c:pt>
                <c:pt idx="35312">
                  <c:v>117.87333333333314</c:v>
                </c:pt>
                <c:pt idx="35313">
                  <c:v>117.87666666666667</c:v>
                </c:pt>
                <c:pt idx="35314">
                  <c:v>117.88</c:v>
                </c:pt>
                <c:pt idx="35315">
                  <c:v>117.88333333333323</c:v>
                </c:pt>
                <c:pt idx="35316">
                  <c:v>117.88666666666667</c:v>
                </c:pt>
                <c:pt idx="35317">
                  <c:v>117.89</c:v>
                </c:pt>
                <c:pt idx="35318">
                  <c:v>117.89333333333325</c:v>
                </c:pt>
                <c:pt idx="35319">
                  <c:v>117.89666666666666</c:v>
                </c:pt>
                <c:pt idx="35320">
                  <c:v>117.9</c:v>
                </c:pt>
                <c:pt idx="35321">
                  <c:v>117.90333333333334</c:v>
                </c:pt>
                <c:pt idx="35322">
                  <c:v>117.90666666666669</c:v>
                </c:pt>
                <c:pt idx="35323">
                  <c:v>117.91000000000011</c:v>
                </c:pt>
                <c:pt idx="35324">
                  <c:v>117.91333333333333</c:v>
                </c:pt>
                <c:pt idx="35325">
                  <c:v>117.91666666666679</c:v>
                </c:pt>
                <c:pt idx="35326">
                  <c:v>117.92</c:v>
                </c:pt>
                <c:pt idx="35327">
                  <c:v>117.92333333333328</c:v>
                </c:pt>
                <c:pt idx="35328">
                  <c:v>117.92666666666666</c:v>
                </c:pt>
                <c:pt idx="35329">
                  <c:v>117.93</c:v>
                </c:pt>
                <c:pt idx="35330">
                  <c:v>117.93333333333334</c:v>
                </c:pt>
                <c:pt idx="35331">
                  <c:v>117.93666666666672</c:v>
                </c:pt>
                <c:pt idx="35332">
                  <c:v>117.94000000000011</c:v>
                </c:pt>
                <c:pt idx="35333">
                  <c:v>117.94333333333333</c:v>
                </c:pt>
                <c:pt idx="35334">
                  <c:v>117.94666666666679</c:v>
                </c:pt>
                <c:pt idx="35335">
                  <c:v>117.95</c:v>
                </c:pt>
                <c:pt idx="35336">
                  <c:v>117.95333333333328</c:v>
                </c:pt>
                <c:pt idx="35337">
                  <c:v>117.95666666666666</c:v>
                </c:pt>
                <c:pt idx="35338">
                  <c:v>117.96000000000002</c:v>
                </c:pt>
                <c:pt idx="35339">
                  <c:v>117.96333333333334</c:v>
                </c:pt>
                <c:pt idx="35340">
                  <c:v>117.96666666666678</c:v>
                </c:pt>
                <c:pt idx="35341">
                  <c:v>117.97</c:v>
                </c:pt>
                <c:pt idx="35342">
                  <c:v>117.97333333333322</c:v>
                </c:pt>
                <c:pt idx="35343">
                  <c:v>117.97666666666667</c:v>
                </c:pt>
                <c:pt idx="35344">
                  <c:v>117.98</c:v>
                </c:pt>
                <c:pt idx="35345">
                  <c:v>117.98333333333331</c:v>
                </c:pt>
                <c:pt idx="35346">
                  <c:v>117.98666666666666</c:v>
                </c:pt>
                <c:pt idx="35347">
                  <c:v>117.99000000000002</c:v>
                </c:pt>
                <c:pt idx="35348">
                  <c:v>117.99333333333334</c:v>
                </c:pt>
                <c:pt idx="35349">
                  <c:v>117.99666666666678</c:v>
                </c:pt>
                <c:pt idx="35350">
                  <c:v>118</c:v>
                </c:pt>
                <c:pt idx="35351">
                  <c:v>118.00333333333325</c:v>
                </c:pt>
                <c:pt idx="35352">
                  <c:v>118.00666666666666</c:v>
                </c:pt>
                <c:pt idx="35353">
                  <c:v>118.01</c:v>
                </c:pt>
                <c:pt idx="35354">
                  <c:v>118.01333333333334</c:v>
                </c:pt>
                <c:pt idx="35355">
                  <c:v>118.01666666666669</c:v>
                </c:pt>
                <c:pt idx="35356">
                  <c:v>118.02</c:v>
                </c:pt>
                <c:pt idx="35357">
                  <c:v>118.02333333333321</c:v>
                </c:pt>
                <c:pt idx="35358">
                  <c:v>118.02666666666667</c:v>
                </c:pt>
                <c:pt idx="35359">
                  <c:v>118.03</c:v>
                </c:pt>
                <c:pt idx="35360">
                  <c:v>118.03333333333325</c:v>
                </c:pt>
                <c:pt idx="35361">
                  <c:v>118.03666666666666</c:v>
                </c:pt>
                <c:pt idx="35362">
                  <c:v>118.04</c:v>
                </c:pt>
                <c:pt idx="35363">
                  <c:v>118.04333333333334</c:v>
                </c:pt>
                <c:pt idx="35364">
                  <c:v>118.04666666666672</c:v>
                </c:pt>
                <c:pt idx="35365">
                  <c:v>118.05</c:v>
                </c:pt>
                <c:pt idx="35366">
                  <c:v>118.05333333333321</c:v>
                </c:pt>
                <c:pt idx="35367">
                  <c:v>118.05666666666667</c:v>
                </c:pt>
                <c:pt idx="35368">
                  <c:v>118.06</c:v>
                </c:pt>
                <c:pt idx="35369">
                  <c:v>118.06333333333328</c:v>
                </c:pt>
                <c:pt idx="35370">
                  <c:v>118.06666666666666</c:v>
                </c:pt>
                <c:pt idx="35371">
                  <c:v>118.07</c:v>
                </c:pt>
                <c:pt idx="35372">
                  <c:v>118.0733333333332</c:v>
                </c:pt>
                <c:pt idx="35373">
                  <c:v>118.07666666666667</c:v>
                </c:pt>
                <c:pt idx="35374">
                  <c:v>118.08</c:v>
                </c:pt>
                <c:pt idx="35375">
                  <c:v>118.08333333333321</c:v>
                </c:pt>
                <c:pt idx="35376">
                  <c:v>118.08666666666667</c:v>
                </c:pt>
                <c:pt idx="35377">
                  <c:v>118.09</c:v>
                </c:pt>
                <c:pt idx="35378">
                  <c:v>118.09333333333331</c:v>
                </c:pt>
                <c:pt idx="35379">
                  <c:v>118.09666666666666</c:v>
                </c:pt>
                <c:pt idx="35380">
                  <c:v>118.1</c:v>
                </c:pt>
                <c:pt idx="35381">
                  <c:v>118.10333333333321</c:v>
                </c:pt>
                <c:pt idx="35382">
                  <c:v>118.10666666666667</c:v>
                </c:pt>
                <c:pt idx="35383">
                  <c:v>118.11</c:v>
                </c:pt>
                <c:pt idx="35384">
                  <c:v>118.11333333333322</c:v>
                </c:pt>
                <c:pt idx="35385">
                  <c:v>118.11666666666666</c:v>
                </c:pt>
                <c:pt idx="35386">
                  <c:v>118.11999999999999</c:v>
                </c:pt>
                <c:pt idx="35387">
                  <c:v>118.12333333333314</c:v>
                </c:pt>
                <c:pt idx="35388">
                  <c:v>118.12666666666667</c:v>
                </c:pt>
                <c:pt idx="35389">
                  <c:v>118.13</c:v>
                </c:pt>
                <c:pt idx="35390">
                  <c:v>118.13333333333323</c:v>
                </c:pt>
                <c:pt idx="35391">
                  <c:v>118.13666666666667</c:v>
                </c:pt>
                <c:pt idx="35392">
                  <c:v>118.14</c:v>
                </c:pt>
                <c:pt idx="35393">
                  <c:v>118.14333333333325</c:v>
                </c:pt>
                <c:pt idx="35394">
                  <c:v>118.14666666666666</c:v>
                </c:pt>
                <c:pt idx="35395">
                  <c:v>118.14999999999999</c:v>
                </c:pt>
                <c:pt idx="35396">
                  <c:v>118.15333333333315</c:v>
                </c:pt>
                <c:pt idx="35397">
                  <c:v>118.15666666666667</c:v>
                </c:pt>
                <c:pt idx="35398">
                  <c:v>118.16</c:v>
                </c:pt>
                <c:pt idx="35399">
                  <c:v>118.16333333333321</c:v>
                </c:pt>
                <c:pt idx="35400">
                  <c:v>118.16666666666667</c:v>
                </c:pt>
                <c:pt idx="35401">
                  <c:v>118.16999999999999</c:v>
                </c:pt>
                <c:pt idx="35402">
                  <c:v>118.17333333333313</c:v>
                </c:pt>
                <c:pt idx="35403">
                  <c:v>118.17666666666665</c:v>
                </c:pt>
                <c:pt idx="35404">
                  <c:v>118.17999999999998</c:v>
                </c:pt>
                <c:pt idx="35405">
                  <c:v>118.18333333333318</c:v>
                </c:pt>
                <c:pt idx="35406">
                  <c:v>118.18666666666667</c:v>
                </c:pt>
                <c:pt idx="35407">
                  <c:v>118.19</c:v>
                </c:pt>
                <c:pt idx="35408">
                  <c:v>118.19333333333321</c:v>
                </c:pt>
                <c:pt idx="35409">
                  <c:v>118.19666666666667</c:v>
                </c:pt>
                <c:pt idx="35410">
                  <c:v>118.2</c:v>
                </c:pt>
                <c:pt idx="35411">
                  <c:v>118.20333333333328</c:v>
                </c:pt>
                <c:pt idx="35412">
                  <c:v>118.20666666666666</c:v>
                </c:pt>
                <c:pt idx="35413">
                  <c:v>118.21000000000002</c:v>
                </c:pt>
                <c:pt idx="35414">
                  <c:v>118.21333333333334</c:v>
                </c:pt>
                <c:pt idx="35415">
                  <c:v>118.21666666666678</c:v>
                </c:pt>
                <c:pt idx="35416">
                  <c:v>118.22</c:v>
                </c:pt>
                <c:pt idx="35417">
                  <c:v>118.22333333333322</c:v>
                </c:pt>
                <c:pt idx="35418">
                  <c:v>118.22666666666667</c:v>
                </c:pt>
                <c:pt idx="35419">
                  <c:v>118.23</c:v>
                </c:pt>
                <c:pt idx="35420">
                  <c:v>118.23333333333331</c:v>
                </c:pt>
                <c:pt idx="35421">
                  <c:v>118.23666666666666</c:v>
                </c:pt>
                <c:pt idx="35422">
                  <c:v>118.24000000000002</c:v>
                </c:pt>
                <c:pt idx="35423">
                  <c:v>118.24333333333334</c:v>
                </c:pt>
                <c:pt idx="35424">
                  <c:v>118.24666666666678</c:v>
                </c:pt>
                <c:pt idx="35425">
                  <c:v>118.25</c:v>
                </c:pt>
                <c:pt idx="35426">
                  <c:v>118.25333333333325</c:v>
                </c:pt>
                <c:pt idx="35427">
                  <c:v>118.25666666666666</c:v>
                </c:pt>
                <c:pt idx="35428">
                  <c:v>118.26</c:v>
                </c:pt>
                <c:pt idx="35429">
                  <c:v>118.26333333333334</c:v>
                </c:pt>
                <c:pt idx="35430">
                  <c:v>118.26666666666669</c:v>
                </c:pt>
                <c:pt idx="35431">
                  <c:v>118.27</c:v>
                </c:pt>
                <c:pt idx="35432">
                  <c:v>118.27333333333321</c:v>
                </c:pt>
                <c:pt idx="35433">
                  <c:v>118.27666666666667</c:v>
                </c:pt>
                <c:pt idx="35434">
                  <c:v>118.28</c:v>
                </c:pt>
                <c:pt idx="35435">
                  <c:v>118.28333333333325</c:v>
                </c:pt>
                <c:pt idx="35436">
                  <c:v>118.28666666666666</c:v>
                </c:pt>
                <c:pt idx="35437">
                  <c:v>118.29</c:v>
                </c:pt>
                <c:pt idx="35438">
                  <c:v>118.29333333333334</c:v>
                </c:pt>
                <c:pt idx="35439">
                  <c:v>118.29666666666672</c:v>
                </c:pt>
                <c:pt idx="35440">
                  <c:v>118.3</c:v>
                </c:pt>
                <c:pt idx="35441">
                  <c:v>118.30333333333321</c:v>
                </c:pt>
                <c:pt idx="35442">
                  <c:v>118.30666666666667</c:v>
                </c:pt>
                <c:pt idx="35443">
                  <c:v>118.31</c:v>
                </c:pt>
                <c:pt idx="35444">
                  <c:v>118.31333333333328</c:v>
                </c:pt>
                <c:pt idx="35445">
                  <c:v>118.31666666666666</c:v>
                </c:pt>
                <c:pt idx="35446">
                  <c:v>118.32</c:v>
                </c:pt>
                <c:pt idx="35447">
                  <c:v>118.3233333333332</c:v>
                </c:pt>
                <c:pt idx="35448">
                  <c:v>118.32666666666667</c:v>
                </c:pt>
                <c:pt idx="35449">
                  <c:v>118.33</c:v>
                </c:pt>
                <c:pt idx="35450">
                  <c:v>118.33333333333321</c:v>
                </c:pt>
                <c:pt idx="35451">
                  <c:v>118.33666666666667</c:v>
                </c:pt>
                <c:pt idx="35452">
                  <c:v>118.34</c:v>
                </c:pt>
                <c:pt idx="35453">
                  <c:v>118.34333333333331</c:v>
                </c:pt>
                <c:pt idx="35454">
                  <c:v>118.34666666666666</c:v>
                </c:pt>
                <c:pt idx="35455">
                  <c:v>118.35</c:v>
                </c:pt>
                <c:pt idx="35456">
                  <c:v>118.35333333333321</c:v>
                </c:pt>
                <c:pt idx="35457">
                  <c:v>118.35666666666667</c:v>
                </c:pt>
                <c:pt idx="35458">
                  <c:v>118.36</c:v>
                </c:pt>
                <c:pt idx="35459">
                  <c:v>118.36333333333322</c:v>
                </c:pt>
                <c:pt idx="35460">
                  <c:v>118.36666666666666</c:v>
                </c:pt>
                <c:pt idx="35461">
                  <c:v>118.36999999999999</c:v>
                </c:pt>
                <c:pt idx="35462">
                  <c:v>118.37333333333314</c:v>
                </c:pt>
                <c:pt idx="35463">
                  <c:v>118.37666666666667</c:v>
                </c:pt>
                <c:pt idx="35464">
                  <c:v>118.38</c:v>
                </c:pt>
                <c:pt idx="35465">
                  <c:v>118.38333333333323</c:v>
                </c:pt>
                <c:pt idx="35466">
                  <c:v>118.38666666666667</c:v>
                </c:pt>
                <c:pt idx="35467">
                  <c:v>118.39</c:v>
                </c:pt>
                <c:pt idx="35468">
                  <c:v>118.39333333333325</c:v>
                </c:pt>
                <c:pt idx="35469">
                  <c:v>118.39666666666666</c:v>
                </c:pt>
                <c:pt idx="35470">
                  <c:v>118.4</c:v>
                </c:pt>
                <c:pt idx="35471">
                  <c:v>118.40333333333334</c:v>
                </c:pt>
                <c:pt idx="35472">
                  <c:v>118.40666666666669</c:v>
                </c:pt>
                <c:pt idx="35473">
                  <c:v>118.41000000000011</c:v>
                </c:pt>
                <c:pt idx="35474">
                  <c:v>118.41333333333333</c:v>
                </c:pt>
                <c:pt idx="35475">
                  <c:v>118.41666666666679</c:v>
                </c:pt>
                <c:pt idx="35476">
                  <c:v>118.42</c:v>
                </c:pt>
                <c:pt idx="35477">
                  <c:v>118.42333333333328</c:v>
                </c:pt>
                <c:pt idx="35478">
                  <c:v>118.42666666666666</c:v>
                </c:pt>
                <c:pt idx="35479">
                  <c:v>118.43</c:v>
                </c:pt>
                <c:pt idx="35480">
                  <c:v>118.43333333333334</c:v>
                </c:pt>
                <c:pt idx="35481">
                  <c:v>118.43666666666672</c:v>
                </c:pt>
                <c:pt idx="35482">
                  <c:v>118.44000000000011</c:v>
                </c:pt>
                <c:pt idx="35483">
                  <c:v>118.44333333333333</c:v>
                </c:pt>
                <c:pt idx="35484">
                  <c:v>118.44666666666679</c:v>
                </c:pt>
                <c:pt idx="35485">
                  <c:v>118.45</c:v>
                </c:pt>
                <c:pt idx="35486">
                  <c:v>118.45333333333328</c:v>
                </c:pt>
                <c:pt idx="35487">
                  <c:v>118.45666666666666</c:v>
                </c:pt>
                <c:pt idx="35488">
                  <c:v>118.46000000000002</c:v>
                </c:pt>
                <c:pt idx="35489">
                  <c:v>118.46333333333334</c:v>
                </c:pt>
                <c:pt idx="35490">
                  <c:v>118.46666666666678</c:v>
                </c:pt>
                <c:pt idx="35491">
                  <c:v>118.47</c:v>
                </c:pt>
                <c:pt idx="35492">
                  <c:v>118.47333333333322</c:v>
                </c:pt>
                <c:pt idx="35493">
                  <c:v>118.47666666666667</c:v>
                </c:pt>
                <c:pt idx="35494">
                  <c:v>118.48</c:v>
                </c:pt>
                <c:pt idx="35495">
                  <c:v>118.48333333333331</c:v>
                </c:pt>
                <c:pt idx="35496">
                  <c:v>118.48666666666666</c:v>
                </c:pt>
                <c:pt idx="35497">
                  <c:v>118.49000000000002</c:v>
                </c:pt>
                <c:pt idx="35498">
                  <c:v>118.49333333333334</c:v>
                </c:pt>
                <c:pt idx="35499">
                  <c:v>118.49666666666678</c:v>
                </c:pt>
                <c:pt idx="35500">
                  <c:v>118.5</c:v>
                </c:pt>
                <c:pt idx="35501">
                  <c:v>118.50333333333325</c:v>
                </c:pt>
                <c:pt idx="35502">
                  <c:v>118.50666666666666</c:v>
                </c:pt>
                <c:pt idx="35503">
                  <c:v>118.51</c:v>
                </c:pt>
                <c:pt idx="35504">
                  <c:v>118.51333333333334</c:v>
                </c:pt>
                <c:pt idx="35505">
                  <c:v>118.51666666666669</c:v>
                </c:pt>
                <c:pt idx="35506">
                  <c:v>118.52</c:v>
                </c:pt>
                <c:pt idx="35507">
                  <c:v>118.52333333333321</c:v>
                </c:pt>
                <c:pt idx="35508">
                  <c:v>118.52666666666667</c:v>
                </c:pt>
                <c:pt idx="35509">
                  <c:v>118.53</c:v>
                </c:pt>
                <c:pt idx="35510">
                  <c:v>118.53333333333325</c:v>
                </c:pt>
                <c:pt idx="35511">
                  <c:v>118.53666666666666</c:v>
                </c:pt>
                <c:pt idx="35512">
                  <c:v>118.54</c:v>
                </c:pt>
                <c:pt idx="35513">
                  <c:v>118.54333333333334</c:v>
                </c:pt>
                <c:pt idx="35514">
                  <c:v>118.54666666666672</c:v>
                </c:pt>
                <c:pt idx="35515">
                  <c:v>118.55</c:v>
                </c:pt>
                <c:pt idx="35516">
                  <c:v>118.55333333333321</c:v>
                </c:pt>
                <c:pt idx="35517">
                  <c:v>118.55666666666667</c:v>
                </c:pt>
                <c:pt idx="35518">
                  <c:v>118.56</c:v>
                </c:pt>
                <c:pt idx="35519">
                  <c:v>118.56333333333328</c:v>
                </c:pt>
                <c:pt idx="35520">
                  <c:v>118.56666666666666</c:v>
                </c:pt>
                <c:pt idx="35521">
                  <c:v>118.57</c:v>
                </c:pt>
                <c:pt idx="35522">
                  <c:v>118.5733333333332</c:v>
                </c:pt>
                <c:pt idx="35523">
                  <c:v>118.57666666666667</c:v>
                </c:pt>
                <c:pt idx="35524">
                  <c:v>118.58</c:v>
                </c:pt>
                <c:pt idx="35525">
                  <c:v>118.58333333333321</c:v>
                </c:pt>
                <c:pt idx="35526">
                  <c:v>118.58666666666667</c:v>
                </c:pt>
                <c:pt idx="35527">
                  <c:v>118.59</c:v>
                </c:pt>
                <c:pt idx="35528">
                  <c:v>118.59333333333331</c:v>
                </c:pt>
                <c:pt idx="35529">
                  <c:v>118.59666666666666</c:v>
                </c:pt>
                <c:pt idx="35530">
                  <c:v>118.6</c:v>
                </c:pt>
                <c:pt idx="35531">
                  <c:v>118.60333333333321</c:v>
                </c:pt>
                <c:pt idx="35532">
                  <c:v>118.60666666666667</c:v>
                </c:pt>
                <c:pt idx="35533">
                  <c:v>118.61</c:v>
                </c:pt>
                <c:pt idx="35534">
                  <c:v>118.61333333333322</c:v>
                </c:pt>
                <c:pt idx="35535">
                  <c:v>118.61666666666666</c:v>
                </c:pt>
                <c:pt idx="35536">
                  <c:v>118.61999999999999</c:v>
                </c:pt>
                <c:pt idx="35537">
                  <c:v>118.62333333333314</c:v>
                </c:pt>
                <c:pt idx="35538">
                  <c:v>118.62666666666667</c:v>
                </c:pt>
                <c:pt idx="35539">
                  <c:v>118.63</c:v>
                </c:pt>
                <c:pt idx="35540">
                  <c:v>118.63333333333323</c:v>
                </c:pt>
                <c:pt idx="35541">
                  <c:v>118.63666666666667</c:v>
                </c:pt>
                <c:pt idx="35542">
                  <c:v>118.64</c:v>
                </c:pt>
                <c:pt idx="35543">
                  <c:v>118.64333333333325</c:v>
                </c:pt>
                <c:pt idx="35544">
                  <c:v>118.64666666666666</c:v>
                </c:pt>
                <c:pt idx="35545">
                  <c:v>118.64999999999999</c:v>
                </c:pt>
                <c:pt idx="35546">
                  <c:v>118.65333333333315</c:v>
                </c:pt>
                <c:pt idx="35547">
                  <c:v>118.65666666666667</c:v>
                </c:pt>
                <c:pt idx="35548">
                  <c:v>118.66</c:v>
                </c:pt>
                <c:pt idx="35549">
                  <c:v>118.66333333333321</c:v>
                </c:pt>
                <c:pt idx="35550">
                  <c:v>118.66666666666667</c:v>
                </c:pt>
                <c:pt idx="35551">
                  <c:v>118.66999999999999</c:v>
                </c:pt>
                <c:pt idx="35552">
                  <c:v>118.67333333333313</c:v>
                </c:pt>
                <c:pt idx="35553">
                  <c:v>118.67666666666665</c:v>
                </c:pt>
                <c:pt idx="35554">
                  <c:v>118.67999999999998</c:v>
                </c:pt>
                <c:pt idx="35555">
                  <c:v>118.68333333333318</c:v>
                </c:pt>
                <c:pt idx="35556">
                  <c:v>118.68666666666667</c:v>
                </c:pt>
                <c:pt idx="35557">
                  <c:v>118.69</c:v>
                </c:pt>
                <c:pt idx="35558">
                  <c:v>118.69333333333321</c:v>
                </c:pt>
                <c:pt idx="35559">
                  <c:v>118.69666666666667</c:v>
                </c:pt>
                <c:pt idx="35560">
                  <c:v>118.7</c:v>
                </c:pt>
                <c:pt idx="35561">
                  <c:v>118.70333333333328</c:v>
                </c:pt>
                <c:pt idx="35562">
                  <c:v>118.70666666666666</c:v>
                </c:pt>
                <c:pt idx="35563">
                  <c:v>118.71000000000002</c:v>
                </c:pt>
                <c:pt idx="35564">
                  <c:v>118.71333333333334</c:v>
                </c:pt>
                <c:pt idx="35565">
                  <c:v>118.71666666666678</c:v>
                </c:pt>
                <c:pt idx="35566">
                  <c:v>118.72</c:v>
                </c:pt>
                <c:pt idx="35567">
                  <c:v>118.72333333333322</c:v>
                </c:pt>
                <c:pt idx="35568">
                  <c:v>118.72666666666667</c:v>
                </c:pt>
                <c:pt idx="35569">
                  <c:v>118.73</c:v>
                </c:pt>
                <c:pt idx="35570">
                  <c:v>118.73333333333331</c:v>
                </c:pt>
                <c:pt idx="35571">
                  <c:v>118.73666666666666</c:v>
                </c:pt>
                <c:pt idx="35572">
                  <c:v>118.74000000000002</c:v>
                </c:pt>
                <c:pt idx="35573">
                  <c:v>118.74333333333334</c:v>
                </c:pt>
                <c:pt idx="35574">
                  <c:v>118.74666666666678</c:v>
                </c:pt>
                <c:pt idx="35575">
                  <c:v>118.75</c:v>
                </c:pt>
                <c:pt idx="35576">
                  <c:v>118.75333333333325</c:v>
                </c:pt>
                <c:pt idx="35577">
                  <c:v>118.75666666666666</c:v>
                </c:pt>
                <c:pt idx="35578">
                  <c:v>118.76</c:v>
                </c:pt>
                <c:pt idx="35579">
                  <c:v>118.76333333333334</c:v>
                </c:pt>
                <c:pt idx="35580">
                  <c:v>118.76666666666669</c:v>
                </c:pt>
                <c:pt idx="35581">
                  <c:v>118.77</c:v>
                </c:pt>
                <c:pt idx="35582">
                  <c:v>118.77333333333321</c:v>
                </c:pt>
                <c:pt idx="35583">
                  <c:v>118.77666666666667</c:v>
                </c:pt>
                <c:pt idx="35584">
                  <c:v>118.78</c:v>
                </c:pt>
                <c:pt idx="35585">
                  <c:v>118.78333333333325</c:v>
                </c:pt>
                <c:pt idx="35586">
                  <c:v>118.78666666666666</c:v>
                </c:pt>
                <c:pt idx="35587">
                  <c:v>118.79</c:v>
                </c:pt>
                <c:pt idx="35588">
                  <c:v>118.79333333333334</c:v>
                </c:pt>
                <c:pt idx="35589">
                  <c:v>118.79666666666672</c:v>
                </c:pt>
                <c:pt idx="35590">
                  <c:v>118.8</c:v>
                </c:pt>
                <c:pt idx="35591">
                  <c:v>118.80333333333321</c:v>
                </c:pt>
                <c:pt idx="35592">
                  <c:v>118.80666666666667</c:v>
                </c:pt>
                <c:pt idx="35593">
                  <c:v>118.81</c:v>
                </c:pt>
                <c:pt idx="35594">
                  <c:v>118.81333333333328</c:v>
                </c:pt>
                <c:pt idx="35595">
                  <c:v>118.81666666666666</c:v>
                </c:pt>
                <c:pt idx="35596">
                  <c:v>118.82</c:v>
                </c:pt>
                <c:pt idx="35597">
                  <c:v>118.8233333333332</c:v>
                </c:pt>
                <c:pt idx="35598">
                  <c:v>118.82666666666667</c:v>
                </c:pt>
                <c:pt idx="35599">
                  <c:v>118.83</c:v>
                </c:pt>
                <c:pt idx="35600">
                  <c:v>118.83333333333321</c:v>
                </c:pt>
                <c:pt idx="35601">
                  <c:v>118.83666666666667</c:v>
                </c:pt>
                <c:pt idx="35602">
                  <c:v>118.84</c:v>
                </c:pt>
                <c:pt idx="35603">
                  <c:v>118.84333333333331</c:v>
                </c:pt>
                <c:pt idx="35604">
                  <c:v>118.84666666666666</c:v>
                </c:pt>
                <c:pt idx="35605">
                  <c:v>118.85</c:v>
                </c:pt>
                <c:pt idx="35606">
                  <c:v>118.85333333333321</c:v>
                </c:pt>
                <c:pt idx="35607">
                  <c:v>118.85666666666667</c:v>
                </c:pt>
                <c:pt idx="35608">
                  <c:v>118.86</c:v>
                </c:pt>
                <c:pt idx="35609">
                  <c:v>118.86333333333322</c:v>
                </c:pt>
                <c:pt idx="35610">
                  <c:v>118.86666666666666</c:v>
                </c:pt>
                <c:pt idx="35611">
                  <c:v>118.86999999999999</c:v>
                </c:pt>
                <c:pt idx="35612">
                  <c:v>118.87333333333314</c:v>
                </c:pt>
                <c:pt idx="35613">
                  <c:v>118.87666666666667</c:v>
                </c:pt>
                <c:pt idx="35614">
                  <c:v>118.88</c:v>
                </c:pt>
                <c:pt idx="35615">
                  <c:v>118.88333333333323</c:v>
                </c:pt>
                <c:pt idx="35616">
                  <c:v>118.88666666666667</c:v>
                </c:pt>
                <c:pt idx="35617">
                  <c:v>118.89</c:v>
                </c:pt>
                <c:pt idx="35618">
                  <c:v>118.89333333333325</c:v>
                </c:pt>
                <c:pt idx="35619">
                  <c:v>118.89666666666666</c:v>
                </c:pt>
                <c:pt idx="35620">
                  <c:v>118.9</c:v>
                </c:pt>
                <c:pt idx="35621">
                  <c:v>118.90333333333334</c:v>
                </c:pt>
                <c:pt idx="35622">
                  <c:v>118.90666666666669</c:v>
                </c:pt>
                <c:pt idx="35623">
                  <c:v>118.91000000000011</c:v>
                </c:pt>
                <c:pt idx="35624">
                  <c:v>118.91333333333333</c:v>
                </c:pt>
                <c:pt idx="35625">
                  <c:v>118.91666666666679</c:v>
                </c:pt>
                <c:pt idx="35626">
                  <c:v>118.92</c:v>
                </c:pt>
                <c:pt idx="35627">
                  <c:v>118.92333333333328</c:v>
                </c:pt>
                <c:pt idx="35628">
                  <c:v>118.92666666666666</c:v>
                </c:pt>
                <c:pt idx="35629">
                  <c:v>118.93</c:v>
                </c:pt>
                <c:pt idx="35630">
                  <c:v>118.93333333333334</c:v>
                </c:pt>
                <c:pt idx="35631">
                  <c:v>118.93666666666672</c:v>
                </c:pt>
                <c:pt idx="35632">
                  <c:v>118.94000000000011</c:v>
                </c:pt>
                <c:pt idx="35633">
                  <c:v>118.94333333333333</c:v>
                </c:pt>
                <c:pt idx="35634">
                  <c:v>118.94666666666679</c:v>
                </c:pt>
                <c:pt idx="35635">
                  <c:v>118.95</c:v>
                </c:pt>
                <c:pt idx="35636">
                  <c:v>118.95333333333328</c:v>
                </c:pt>
                <c:pt idx="35637">
                  <c:v>118.95666666666666</c:v>
                </c:pt>
                <c:pt idx="35638">
                  <c:v>118.96000000000002</c:v>
                </c:pt>
                <c:pt idx="35639">
                  <c:v>118.96333333333334</c:v>
                </c:pt>
                <c:pt idx="35640">
                  <c:v>118.96666666666678</c:v>
                </c:pt>
                <c:pt idx="35641">
                  <c:v>118.97</c:v>
                </c:pt>
                <c:pt idx="35642">
                  <c:v>118.97333333333322</c:v>
                </c:pt>
                <c:pt idx="35643">
                  <c:v>118.97666666666667</c:v>
                </c:pt>
                <c:pt idx="35644">
                  <c:v>118.98</c:v>
                </c:pt>
                <c:pt idx="35645">
                  <c:v>118.98333333333331</c:v>
                </c:pt>
                <c:pt idx="35646">
                  <c:v>118.98666666666666</c:v>
                </c:pt>
                <c:pt idx="35647">
                  <c:v>118.99000000000002</c:v>
                </c:pt>
                <c:pt idx="35648">
                  <c:v>118.99333333333334</c:v>
                </c:pt>
                <c:pt idx="35649">
                  <c:v>118.99666666666678</c:v>
                </c:pt>
                <c:pt idx="35650">
                  <c:v>119</c:v>
                </c:pt>
                <c:pt idx="35651">
                  <c:v>119.00333333333325</c:v>
                </c:pt>
                <c:pt idx="35652">
                  <c:v>119.00666666666666</c:v>
                </c:pt>
                <c:pt idx="35653">
                  <c:v>119.01</c:v>
                </c:pt>
                <c:pt idx="35654">
                  <c:v>119.01333333333334</c:v>
                </c:pt>
                <c:pt idx="35655">
                  <c:v>119.01666666666669</c:v>
                </c:pt>
                <c:pt idx="35656">
                  <c:v>119.02</c:v>
                </c:pt>
                <c:pt idx="35657">
                  <c:v>119.02333333333321</c:v>
                </c:pt>
                <c:pt idx="35658">
                  <c:v>119.02666666666667</c:v>
                </c:pt>
                <c:pt idx="35659">
                  <c:v>119.03</c:v>
                </c:pt>
                <c:pt idx="35660">
                  <c:v>119.03333333333325</c:v>
                </c:pt>
                <c:pt idx="35661">
                  <c:v>119.03666666666666</c:v>
                </c:pt>
                <c:pt idx="35662">
                  <c:v>119.04</c:v>
                </c:pt>
                <c:pt idx="35663">
                  <c:v>119.04333333333334</c:v>
                </c:pt>
                <c:pt idx="35664">
                  <c:v>119.04666666666672</c:v>
                </c:pt>
                <c:pt idx="35665">
                  <c:v>119.05</c:v>
                </c:pt>
                <c:pt idx="35666">
                  <c:v>119.05333333333321</c:v>
                </c:pt>
                <c:pt idx="35667">
                  <c:v>119.05666666666667</c:v>
                </c:pt>
                <c:pt idx="35668">
                  <c:v>119.06</c:v>
                </c:pt>
                <c:pt idx="35669">
                  <c:v>119.06333333333328</c:v>
                </c:pt>
                <c:pt idx="35670">
                  <c:v>119.06666666666666</c:v>
                </c:pt>
                <c:pt idx="35671">
                  <c:v>119.07</c:v>
                </c:pt>
                <c:pt idx="35672">
                  <c:v>119.0733333333332</c:v>
                </c:pt>
                <c:pt idx="35673">
                  <c:v>119.07666666666667</c:v>
                </c:pt>
                <c:pt idx="35674">
                  <c:v>119.08</c:v>
                </c:pt>
                <c:pt idx="35675">
                  <c:v>119.08333333333321</c:v>
                </c:pt>
                <c:pt idx="35676">
                  <c:v>119.08666666666667</c:v>
                </c:pt>
                <c:pt idx="35677">
                  <c:v>119.09</c:v>
                </c:pt>
                <c:pt idx="35678">
                  <c:v>119.09333333333331</c:v>
                </c:pt>
                <c:pt idx="35679">
                  <c:v>119.09666666666666</c:v>
                </c:pt>
                <c:pt idx="35680">
                  <c:v>119.1</c:v>
                </c:pt>
                <c:pt idx="35681">
                  <c:v>119.10333333333321</c:v>
                </c:pt>
                <c:pt idx="35682">
                  <c:v>119.10666666666667</c:v>
                </c:pt>
                <c:pt idx="35683">
                  <c:v>119.11</c:v>
                </c:pt>
                <c:pt idx="35684">
                  <c:v>119.11333333333322</c:v>
                </c:pt>
                <c:pt idx="35685">
                  <c:v>119.11666666666666</c:v>
                </c:pt>
                <c:pt idx="35686">
                  <c:v>119.11999999999999</c:v>
                </c:pt>
                <c:pt idx="35687">
                  <c:v>119.12333333333314</c:v>
                </c:pt>
                <c:pt idx="35688">
                  <c:v>119.12666666666667</c:v>
                </c:pt>
                <c:pt idx="35689">
                  <c:v>119.13</c:v>
                </c:pt>
                <c:pt idx="35690">
                  <c:v>119.13333333333323</c:v>
                </c:pt>
                <c:pt idx="35691">
                  <c:v>119.13666666666667</c:v>
                </c:pt>
                <c:pt idx="35692">
                  <c:v>119.14</c:v>
                </c:pt>
                <c:pt idx="35693">
                  <c:v>119.14333333333325</c:v>
                </c:pt>
                <c:pt idx="35694">
                  <c:v>119.14666666666666</c:v>
                </c:pt>
                <c:pt idx="35695">
                  <c:v>119.14999999999999</c:v>
                </c:pt>
                <c:pt idx="35696">
                  <c:v>119.15333333333315</c:v>
                </c:pt>
                <c:pt idx="35697">
                  <c:v>119.15666666666667</c:v>
                </c:pt>
                <c:pt idx="35698">
                  <c:v>119.16</c:v>
                </c:pt>
                <c:pt idx="35699">
                  <c:v>119.16333333333321</c:v>
                </c:pt>
                <c:pt idx="35700">
                  <c:v>119.16666666666667</c:v>
                </c:pt>
                <c:pt idx="35701">
                  <c:v>119.16999999999999</c:v>
                </c:pt>
                <c:pt idx="35702">
                  <c:v>119.17333333333313</c:v>
                </c:pt>
                <c:pt idx="35703">
                  <c:v>119.17666666666665</c:v>
                </c:pt>
                <c:pt idx="35704">
                  <c:v>119.17999999999998</c:v>
                </c:pt>
                <c:pt idx="35705">
                  <c:v>119.18333333333318</c:v>
                </c:pt>
                <c:pt idx="35706">
                  <c:v>119.18666666666667</c:v>
                </c:pt>
                <c:pt idx="35707">
                  <c:v>119.19</c:v>
                </c:pt>
                <c:pt idx="35708">
                  <c:v>119.19333333333321</c:v>
                </c:pt>
                <c:pt idx="35709">
                  <c:v>119.19666666666667</c:v>
                </c:pt>
                <c:pt idx="35710">
                  <c:v>119.2</c:v>
                </c:pt>
                <c:pt idx="35711">
                  <c:v>119.20333333333328</c:v>
                </c:pt>
                <c:pt idx="35712">
                  <c:v>119.20666666666666</c:v>
                </c:pt>
                <c:pt idx="35713">
                  <c:v>119.21000000000002</c:v>
                </c:pt>
                <c:pt idx="35714">
                  <c:v>119.21333333333334</c:v>
                </c:pt>
                <c:pt idx="35715">
                  <c:v>119.21666666666678</c:v>
                </c:pt>
                <c:pt idx="35716">
                  <c:v>119.22</c:v>
                </c:pt>
                <c:pt idx="35717">
                  <c:v>119.22333333333322</c:v>
                </c:pt>
                <c:pt idx="35718">
                  <c:v>119.22666666666667</c:v>
                </c:pt>
                <c:pt idx="35719">
                  <c:v>119.23</c:v>
                </c:pt>
                <c:pt idx="35720">
                  <c:v>119.23333333333331</c:v>
                </c:pt>
                <c:pt idx="35721">
                  <c:v>119.23666666666666</c:v>
                </c:pt>
                <c:pt idx="35722">
                  <c:v>119.24000000000002</c:v>
                </c:pt>
                <c:pt idx="35723">
                  <c:v>119.24333333333334</c:v>
                </c:pt>
                <c:pt idx="35724">
                  <c:v>119.24666666666678</c:v>
                </c:pt>
                <c:pt idx="35725">
                  <c:v>119.25</c:v>
                </c:pt>
                <c:pt idx="35726">
                  <c:v>119.25333333333325</c:v>
                </c:pt>
                <c:pt idx="35727">
                  <c:v>119.25666666666666</c:v>
                </c:pt>
                <c:pt idx="35728">
                  <c:v>119.26</c:v>
                </c:pt>
                <c:pt idx="35729">
                  <c:v>119.26333333333334</c:v>
                </c:pt>
                <c:pt idx="35730">
                  <c:v>119.26666666666669</c:v>
                </c:pt>
                <c:pt idx="35731">
                  <c:v>119.27</c:v>
                </c:pt>
                <c:pt idx="35732">
                  <c:v>119.27333333333321</c:v>
                </c:pt>
                <c:pt idx="35733">
                  <c:v>119.27666666666667</c:v>
                </c:pt>
                <c:pt idx="35734">
                  <c:v>119.28</c:v>
                </c:pt>
                <c:pt idx="35735">
                  <c:v>119.28333333333325</c:v>
                </c:pt>
                <c:pt idx="35736">
                  <c:v>119.28666666666666</c:v>
                </c:pt>
                <c:pt idx="35737">
                  <c:v>119.29</c:v>
                </c:pt>
                <c:pt idx="35738">
                  <c:v>119.29333333333334</c:v>
                </c:pt>
                <c:pt idx="35739">
                  <c:v>119.29666666666672</c:v>
                </c:pt>
                <c:pt idx="35740">
                  <c:v>119.3</c:v>
                </c:pt>
                <c:pt idx="35741">
                  <c:v>119.30333333333321</c:v>
                </c:pt>
                <c:pt idx="35742">
                  <c:v>119.30666666666667</c:v>
                </c:pt>
                <c:pt idx="35743">
                  <c:v>119.31</c:v>
                </c:pt>
                <c:pt idx="35744">
                  <c:v>119.31333333333328</c:v>
                </c:pt>
                <c:pt idx="35745">
                  <c:v>119.31666666666666</c:v>
                </c:pt>
                <c:pt idx="35746">
                  <c:v>119.32</c:v>
                </c:pt>
                <c:pt idx="35747">
                  <c:v>119.3233333333332</c:v>
                </c:pt>
                <c:pt idx="35748">
                  <c:v>119.32666666666667</c:v>
                </c:pt>
                <c:pt idx="35749">
                  <c:v>119.33</c:v>
                </c:pt>
                <c:pt idx="35750">
                  <c:v>119.33333333333321</c:v>
                </c:pt>
                <c:pt idx="35751">
                  <c:v>119.33666666666667</c:v>
                </c:pt>
                <c:pt idx="35752">
                  <c:v>119.34</c:v>
                </c:pt>
                <c:pt idx="35753">
                  <c:v>119.34333333333331</c:v>
                </c:pt>
                <c:pt idx="35754">
                  <c:v>119.34666666666666</c:v>
                </c:pt>
                <c:pt idx="35755">
                  <c:v>119.35</c:v>
                </c:pt>
                <c:pt idx="35756">
                  <c:v>119.35333333333321</c:v>
                </c:pt>
                <c:pt idx="35757">
                  <c:v>119.35666666666667</c:v>
                </c:pt>
                <c:pt idx="35758">
                  <c:v>119.36</c:v>
                </c:pt>
                <c:pt idx="35759">
                  <c:v>119.36333333333322</c:v>
                </c:pt>
                <c:pt idx="35760">
                  <c:v>119.36666666666666</c:v>
                </c:pt>
                <c:pt idx="35761">
                  <c:v>119.36999999999999</c:v>
                </c:pt>
                <c:pt idx="35762">
                  <c:v>119.37333333333314</c:v>
                </c:pt>
                <c:pt idx="35763">
                  <c:v>119.37666666666667</c:v>
                </c:pt>
                <c:pt idx="35764">
                  <c:v>119.38</c:v>
                </c:pt>
                <c:pt idx="35765">
                  <c:v>119.38333333333323</c:v>
                </c:pt>
                <c:pt idx="35766">
                  <c:v>119.38666666666667</c:v>
                </c:pt>
                <c:pt idx="35767">
                  <c:v>119.39</c:v>
                </c:pt>
                <c:pt idx="35768">
                  <c:v>119.39333333333325</c:v>
                </c:pt>
                <c:pt idx="35769">
                  <c:v>119.39666666666666</c:v>
                </c:pt>
                <c:pt idx="35770">
                  <c:v>119.4</c:v>
                </c:pt>
                <c:pt idx="35771">
                  <c:v>119.40333333333334</c:v>
                </c:pt>
                <c:pt idx="35772">
                  <c:v>119.40666666666669</c:v>
                </c:pt>
                <c:pt idx="35773">
                  <c:v>119.41000000000011</c:v>
                </c:pt>
                <c:pt idx="35774">
                  <c:v>119.41333333333333</c:v>
                </c:pt>
                <c:pt idx="35775">
                  <c:v>119.41666666666679</c:v>
                </c:pt>
                <c:pt idx="35776">
                  <c:v>119.42</c:v>
                </c:pt>
                <c:pt idx="35777">
                  <c:v>119.42333333333328</c:v>
                </c:pt>
                <c:pt idx="35778">
                  <c:v>119.42666666666666</c:v>
                </c:pt>
                <c:pt idx="35779">
                  <c:v>119.43</c:v>
                </c:pt>
                <c:pt idx="35780">
                  <c:v>119.43333333333334</c:v>
                </c:pt>
                <c:pt idx="35781">
                  <c:v>119.43666666666672</c:v>
                </c:pt>
                <c:pt idx="35782">
                  <c:v>119.44000000000011</c:v>
                </c:pt>
                <c:pt idx="35783">
                  <c:v>119.44333333333333</c:v>
                </c:pt>
                <c:pt idx="35784">
                  <c:v>119.44666666666679</c:v>
                </c:pt>
                <c:pt idx="35785">
                  <c:v>119.45</c:v>
                </c:pt>
                <c:pt idx="35786">
                  <c:v>119.45333333333328</c:v>
                </c:pt>
                <c:pt idx="35787">
                  <c:v>119.45666666666666</c:v>
                </c:pt>
                <c:pt idx="35788">
                  <c:v>119.46000000000002</c:v>
                </c:pt>
                <c:pt idx="35789">
                  <c:v>119.46333333333334</c:v>
                </c:pt>
                <c:pt idx="35790">
                  <c:v>119.46666666666678</c:v>
                </c:pt>
                <c:pt idx="35791">
                  <c:v>119.47</c:v>
                </c:pt>
                <c:pt idx="35792">
                  <c:v>119.47333333333322</c:v>
                </c:pt>
                <c:pt idx="35793">
                  <c:v>119.47666666666667</c:v>
                </c:pt>
                <c:pt idx="35794">
                  <c:v>119.48</c:v>
                </c:pt>
                <c:pt idx="35795">
                  <c:v>119.48333333333331</c:v>
                </c:pt>
                <c:pt idx="35796">
                  <c:v>119.48666666666666</c:v>
                </c:pt>
                <c:pt idx="35797">
                  <c:v>119.49000000000002</c:v>
                </c:pt>
                <c:pt idx="35798">
                  <c:v>119.49333333333334</c:v>
                </c:pt>
                <c:pt idx="35799">
                  <c:v>119.49666666666678</c:v>
                </c:pt>
                <c:pt idx="35800">
                  <c:v>119.5</c:v>
                </c:pt>
                <c:pt idx="35801">
                  <c:v>119.50333333333325</c:v>
                </c:pt>
                <c:pt idx="35802">
                  <c:v>119.50666666666666</c:v>
                </c:pt>
                <c:pt idx="35803">
                  <c:v>119.51</c:v>
                </c:pt>
                <c:pt idx="35804">
                  <c:v>119.51333333333334</c:v>
                </c:pt>
                <c:pt idx="35805">
                  <c:v>119.51666666666669</c:v>
                </c:pt>
                <c:pt idx="35806">
                  <c:v>119.52</c:v>
                </c:pt>
                <c:pt idx="35807">
                  <c:v>119.52333333333321</c:v>
                </c:pt>
                <c:pt idx="35808">
                  <c:v>119.52666666666667</c:v>
                </c:pt>
                <c:pt idx="35809">
                  <c:v>119.53</c:v>
                </c:pt>
                <c:pt idx="35810">
                  <c:v>119.53333333333325</c:v>
                </c:pt>
                <c:pt idx="35811">
                  <c:v>119.53666666666666</c:v>
                </c:pt>
                <c:pt idx="35812">
                  <c:v>119.54</c:v>
                </c:pt>
                <c:pt idx="35813">
                  <c:v>119.54333333333334</c:v>
                </c:pt>
                <c:pt idx="35814">
                  <c:v>119.54666666666672</c:v>
                </c:pt>
                <c:pt idx="35815">
                  <c:v>119.55</c:v>
                </c:pt>
                <c:pt idx="35816">
                  <c:v>119.55333333333321</c:v>
                </c:pt>
                <c:pt idx="35817">
                  <c:v>119.55666666666667</c:v>
                </c:pt>
                <c:pt idx="35818">
                  <c:v>119.56</c:v>
                </c:pt>
                <c:pt idx="35819">
                  <c:v>119.56333333333328</c:v>
                </c:pt>
                <c:pt idx="35820">
                  <c:v>119.56666666666666</c:v>
                </c:pt>
                <c:pt idx="35821">
                  <c:v>119.57</c:v>
                </c:pt>
                <c:pt idx="35822">
                  <c:v>119.5733333333332</c:v>
                </c:pt>
                <c:pt idx="35823">
                  <c:v>119.57666666666667</c:v>
                </c:pt>
                <c:pt idx="35824">
                  <c:v>119.58</c:v>
                </c:pt>
                <c:pt idx="35825">
                  <c:v>119.58333333333321</c:v>
                </c:pt>
                <c:pt idx="35826">
                  <c:v>119.58666666666667</c:v>
                </c:pt>
                <c:pt idx="35827">
                  <c:v>119.59</c:v>
                </c:pt>
                <c:pt idx="35828">
                  <c:v>119.59333333333331</c:v>
                </c:pt>
                <c:pt idx="35829">
                  <c:v>119.59666666666666</c:v>
                </c:pt>
                <c:pt idx="35830">
                  <c:v>119.6</c:v>
                </c:pt>
                <c:pt idx="35831">
                  <c:v>119.60333333333321</c:v>
                </c:pt>
                <c:pt idx="35832">
                  <c:v>119.60666666666667</c:v>
                </c:pt>
                <c:pt idx="35833">
                  <c:v>119.61</c:v>
                </c:pt>
                <c:pt idx="35834">
                  <c:v>119.61333333333322</c:v>
                </c:pt>
                <c:pt idx="35835">
                  <c:v>119.61666666666666</c:v>
                </c:pt>
                <c:pt idx="35836">
                  <c:v>119.61999999999999</c:v>
                </c:pt>
                <c:pt idx="35837">
                  <c:v>119.62333333333314</c:v>
                </c:pt>
                <c:pt idx="35838">
                  <c:v>119.62666666666667</c:v>
                </c:pt>
                <c:pt idx="35839">
                  <c:v>119.63</c:v>
                </c:pt>
                <c:pt idx="35840">
                  <c:v>119.63333333333323</c:v>
                </c:pt>
                <c:pt idx="35841">
                  <c:v>119.63666666666667</c:v>
                </c:pt>
                <c:pt idx="35842">
                  <c:v>119.64</c:v>
                </c:pt>
                <c:pt idx="35843">
                  <c:v>119.64333333333325</c:v>
                </c:pt>
                <c:pt idx="35844">
                  <c:v>119.64666666666666</c:v>
                </c:pt>
                <c:pt idx="35845">
                  <c:v>119.64999999999999</c:v>
                </c:pt>
                <c:pt idx="35846">
                  <c:v>119.65333333333315</c:v>
                </c:pt>
                <c:pt idx="35847">
                  <c:v>119.65666666666667</c:v>
                </c:pt>
                <c:pt idx="35848">
                  <c:v>119.66</c:v>
                </c:pt>
                <c:pt idx="35849">
                  <c:v>119.66333333333321</c:v>
                </c:pt>
                <c:pt idx="35850">
                  <c:v>119.66666666666667</c:v>
                </c:pt>
                <c:pt idx="35851">
                  <c:v>119.66999999999999</c:v>
                </c:pt>
                <c:pt idx="35852">
                  <c:v>119.67333333333313</c:v>
                </c:pt>
                <c:pt idx="35853">
                  <c:v>119.67666666666665</c:v>
                </c:pt>
                <c:pt idx="35854">
                  <c:v>119.67999999999998</c:v>
                </c:pt>
                <c:pt idx="35855">
                  <c:v>119.68333333333318</c:v>
                </c:pt>
                <c:pt idx="35856">
                  <c:v>119.68666666666667</c:v>
                </c:pt>
                <c:pt idx="35857">
                  <c:v>119.69</c:v>
                </c:pt>
                <c:pt idx="35858">
                  <c:v>119.69333333333321</c:v>
                </c:pt>
                <c:pt idx="35859">
                  <c:v>119.69666666666667</c:v>
                </c:pt>
                <c:pt idx="35860">
                  <c:v>119.7</c:v>
                </c:pt>
                <c:pt idx="35861">
                  <c:v>119.70333333333328</c:v>
                </c:pt>
                <c:pt idx="35862">
                  <c:v>119.70666666666666</c:v>
                </c:pt>
                <c:pt idx="35863">
                  <c:v>119.71000000000002</c:v>
                </c:pt>
                <c:pt idx="35864">
                  <c:v>119.71333333333334</c:v>
                </c:pt>
                <c:pt idx="35865">
                  <c:v>119.71666666666678</c:v>
                </c:pt>
                <c:pt idx="35866">
                  <c:v>119.72</c:v>
                </c:pt>
                <c:pt idx="35867">
                  <c:v>119.72333333333322</c:v>
                </c:pt>
                <c:pt idx="35868">
                  <c:v>119.72666666666667</c:v>
                </c:pt>
                <c:pt idx="35869">
                  <c:v>119.73</c:v>
                </c:pt>
                <c:pt idx="35870">
                  <c:v>119.73333333333331</c:v>
                </c:pt>
                <c:pt idx="35871">
                  <c:v>119.73666666666666</c:v>
                </c:pt>
                <c:pt idx="35872">
                  <c:v>119.74000000000002</c:v>
                </c:pt>
                <c:pt idx="35873">
                  <c:v>119.74333333333334</c:v>
                </c:pt>
                <c:pt idx="35874">
                  <c:v>119.74666666666678</c:v>
                </c:pt>
                <c:pt idx="35875">
                  <c:v>119.75</c:v>
                </c:pt>
                <c:pt idx="35876">
                  <c:v>119.75333333333325</c:v>
                </c:pt>
                <c:pt idx="35877">
                  <c:v>119.75666666666666</c:v>
                </c:pt>
                <c:pt idx="35878">
                  <c:v>119.76</c:v>
                </c:pt>
                <c:pt idx="35879">
                  <c:v>119.76333333333334</c:v>
                </c:pt>
                <c:pt idx="35880">
                  <c:v>119.76666666666669</c:v>
                </c:pt>
                <c:pt idx="35881">
                  <c:v>119.77</c:v>
                </c:pt>
                <c:pt idx="35882">
                  <c:v>119.77333333333321</c:v>
                </c:pt>
                <c:pt idx="35883">
                  <c:v>119.77666666666667</c:v>
                </c:pt>
                <c:pt idx="35884">
                  <c:v>119.78</c:v>
                </c:pt>
                <c:pt idx="35885">
                  <c:v>119.78333333333325</c:v>
                </c:pt>
                <c:pt idx="35886">
                  <c:v>119.78666666666666</c:v>
                </c:pt>
                <c:pt idx="35887">
                  <c:v>119.79</c:v>
                </c:pt>
                <c:pt idx="35888">
                  <c:v>119.79333333333334</c:v>
                </c:pt>
                <c:pt idx="35889">
                  <c:v>119.79666666666672</c:v>
                </c:pt>
                <c:pt idx="35890">
                  <c:v>119.8</c:v>
                </c:pt>
                <c:pt idx="35891">
                  <c:v>119.80333333333321</c:v>
                </c:pt>
                <c:pt idx="35892">
                  <c:v>119.80666666666667</c:v>
                </c:pt>
                <c:pt idx="35893">
                  <c:v>119.81</c:v>
                </c:pt>
                <c:pt idx="35894">
                  <c:v>119.81333333333328</c:v>
                </c:pt>
                <c:pt idx="35895">
                  <c:v>119.81666666666666</c:v>
                </c:pt>
                <c:pt idx="35896">
                  <c:v>119.82</c:v>
                </c:pt>
                <c:pt idx="35897">
                  <c:v>119.8233333333332</c:v>
                </c:pt>
                <c:pt idx="35898">
                  <c:v>119.82666666666667</c:v>
                </c:pt>
                <c:pt idx="35899">
                  <c:v>119.83</c:v>
                </c:pt>
                <c:pt idx="35900">
                  <c:v>119.83333333333321</c:v>
                </c:pt>
                <c:pt idx="35901">
                  <c:v>119.83666666666667</c:v>
                </c:pt>
                <c:pt idx="35902">
                  <c:v>119.84</c:v>
                </c:pt>
                <c:pt idx="35903">
                  <c:v>119.84333333333331</c:v>
                </c:pt>
                <c:pt idx="35904">
                  <c:v>119.84666666666666</c:v>
                </c:pt>
                <c:pt idx="35905">
                  <c:v>119.85</c:v>
                </c:pt>
                <c:pt idx="35906">
                  <c:v>119.85333333333321</c:v>
                </c:pt>
                <c:pt idx="35907">
                  <c:v>119.85666666666667</c:v>
                </c:pt>
                <c:pt idx="35908">
                  <c:v>119.86</c:v>
                </c:pt>
                <c:pt idx="35909">
                  <c:v>119.86333333333322</c:v>
                </c:pt>
                <c:pt idx="35910">
                  <c:v>119.86666666666666</c:v>
                </c:pt>
                <c:pt idx="35911">
                  <c:v>119.86999999999999</c:v>
                </c:pt>
                <c:pt idx="35912">
                  <c:v>119.87333333333314</c:v>
                </c:pt>
                <c:pt idx="35913">
                  <c:v>119.87666666666667</c:v>
                </c:pt>
                <c:pt idx="35914">
                  <c:v>119.88</c:v>
                </c:pt>
                <c:pt idx="35915">
                  <c:v>119.88333333333323</c:v>
                </c:pt>
                <c:pt idx="35916">
                  <c:v>119.88666666666667</c:v>
                </c:pt>
                <c:pt idx="35917">
                  <c:v>119.89</c:v>
                </c:pt>
                <c:pt idx="35918">
                  <c:v>119.89333333333325</c:v>
                </c:pt>
                <c:pt idx="35919">
                  <c:v>119.89666666666666</c:v>
                </c:pt>
                <c:pt idx="35920">
                  <c:v>119.9</c:v>
                </c:pt>
                <c:pt idx="35921">
                  <c:v>119.90333333333334</c:v>
                </c:pt>
                <c:pt idx="35922">
                  <c:v>119.90666666666669</c:v>
                </c:pt>
                <c:pt idx="35923">
                  <c:v>119.91000000000011</c:v>
                </c:pt>
                <c:pt idx="35924">
                  <c:v>119.91333333333333</c:v>
                </c:pt>
                <c:pt idx="35925">
                  <c:v>119.91666666666679</c:v>
                </c:pt>
                <c:pt idx="35926">
                  <c:v>119.92</c:v>
                </c:pt>
                <c:pt idx="35927">
                  <c:v>119.92333333333328</c:v>
                </c:pt>
                <c:pt idx="35928">
                  <c:v>119.92666666666666</c:v>
                </c:pt>
                <c:pt idx="35929">
                  <c:v>119.93</c:v>
                </c:pt>
                <c:pt idx="35930">
                  <c:v>119.93333333333334</c:v>
                </c:pt>
                <c:pt idx="35931">
                  <c:v>119.93666666666672</c:v>
                </c:pt>
                <c:pt idx="35932">
                  <c:v>119.94000000000011</c:v>
                </c:pt>
                <c:pt idx="35933">
                  <c:v>119.94333333333333</c:v>
                </c:pt>
                <c:pt idx="35934">
                  <c:v>119.94666666666679</c:v>
                </c:pt>
                <c:pt idx="35935">
                  <c:v>119.95</c:v>
                </c:pt>
                <c:pt idx="35936">
                  <c:v>119.95333333333328</c:v>
                </c:pt>
                <c:pt idx="35937">
                  <c:v>119.95666666666666</c:v>
                </c:pt>
                <c:pt idx="35938">
                  <c:v>119.96000000000002</c:v>
                </c:pt>
                <c:pt idx="35939">
                  <c:v>119.96333333333334</c:v>
                </c:pt>
                <c:pt idx="35940">
                  <c:v>119.96666666666678</c:v>
                </c:pt>
                <c:pt idx="35941">
                  <c:v>119.97</c:v>
                </c:pt>
                <c:pt idx="35942">
                  <c:v>119.97333333333322</c:v>
                </c:pt>
                <c:pt idx="35943">
                  <c:v>119.97666666666667</c:v>
                </c:pt>
                <c:pt idx="35944">
                  <c:v>119.98</c:v>
                </c:pt>
                <c:pt idx="35945">
                  <c:v>119.98333333333331</c:v>
                </c:pt>
                <c:pt idx="35946">
                  <c:v>119.98666666666666</c:v>
                </c:pt>
                <c:pt idx="35947">
                  <c:v>119.99000000000002</c:v>
                </c:pt>
                <c:pt idx="35948">
                  <c:v>119.99333333333334</c:v>
                </c:pt>
                <c:pt idx="35949">
                  <c:v>119.99666666666678</c:v>
                </c:pt>
                <c:pt idx="35950">
                  <c:v>120</c:v>
                </c:pt>
                <c:pt idx="35951">
                  <c:v>120.00333333333325</c:v>
                </c:pt>
                <c:pt idx="35952">
                  <c:v>120.00666666666666</c:v>
                </c:pt>
                <c:pt idx="35953">
                  <c:v>120.01</c:v>
                </c:pt>
                <c:pt idx="35954">
                  <c:v>120.01333333333334</c:v>
                </c:pt>
                <c:pt idx="35955">
                  <c:v>120.01666666666669</c:v>
                </c:pt>
                <c:pt idx="35956">
                  <c:v>120.02</c:v>
                </c:pt>
                <c:pt idx="35957">
                  <c:v>120.02333333333321</c:v>
                </c:pt>
                <c:pt idx="35958">
                  <c:v>120.02666666666667</c:v>
                </c:pt>
                <c:pt idx="35959">
                  <c:v>120.03</c:v>
                </c:pt>
                <c:pt idx="35960">
                  <c:v>120.03333333333325</c:v>
                </c:pt>
                <c:pt idx="35961">
                  <c:v>120.03666666666666</c:v>
                </c:pt>
                <c:pt idx="35962">
                  <c:v>120.04</c:v>
                </c:pt>
                <c:pt idx="35963">
                  <c:v>120.04333333333334</c:v>
                </c:pt>
                <c:pt idx="35964">
                  <c:v>120.04666666666672</c:v>
                </c:pt>
                <c:pt idx="35965">
                  <c:v>120.05</c:v>
                </c:pt>
                <c:pt idx="35966">
                  <c:v>120.05333333333321</c:v>
                </c:pt>
                <c:pt idx="35967">
                  <c:v>120.05666666666667</c:v>
                </c:pt>
                <c:pt idx="35968">
                  <c:v>120.06</c:v>
                </c:pt>
                <c:pt idx="35969">
                  <c:v>120.06333333333328</c:v>
                </c:pt>
                <c:pt idx="35970">
                  <c:v>120.06666666666666</c:v>
                </c:pt>
                <c:pt idx="35971">
                  <c:v>120.07</c:v>
                </c:pt>
                <c:pt idx="35972">
                  <c:v>120.0733333333332</c:v>
                </c:pt>
                <c:pt idx="35973">
                  <c:v>120.07666666666667</c:v>
                </c:pt>
                <c:pt idx="35974">
                  <c:v>120.08</c:v>
                </c:pt>
                <c:pt idx="35975">
                  <c:v>120.08333333333321</c:v>
                </c:pt>
                <c:pt idx="35976">
                  <c:v>120.08666666666667</c:v>
                </c:pt>
                <c:pt idx="35977">
                  <c:v>120.09</c:v>
                </c:pt>
                <c:pt idx="35978">
                  <c:v>120.09333333333331</c:v>
                </c:pt>
                <c:pt idx="35979">
                  <c:v>120.09666666666666</c:v>
                </c:pt>
                <c:pt idx="35980">
                  <c:v>120.1</c:v>
                </c:pt>
                <c:pt idx="35981">
                  <c:v>120.10333333333321</c:v>
                </c:pt>
                <c:pt idx="35982">
                  <c:v>120.10666666666667</c:v>
                </c:pt>
                <c:pt idx="35983">
                  <c:v>120.11</c:v>
                </c:pt>
                <c:pt idx="35984">
                  <c:v>120.11333333333322</c:v>
                </c:pt>
                <c:pt idx="35985">
                  <c:v>120.11666666666666</c:v>
                </c:pt>
                <c:pt idx="35986">
                  <c:v>120.11999999999999</c:v>
                </c:pt>
                <c:pt idx="35987">
                  <c:v>120.12333333333314</c:v>
                </c:pt>
                <c:pt idx="35988">
                  <c:v>120.12666666666667</c:v>
                </c:pt>
                <c:pt idx="35989">
                  <c:v>120.13</c:v>
                </c:pt>
                <c:pt idx="35990">
                  <c:v>120.13333333333323</c:v>
                </c:pt>
                <c:pt idx="35991">
                  <c:v>120.13666666666667</c:v>
                </c:pt>
                <c:pt idx="35992">
                  <c:v>120.14</c:v>
                </c:pt>
                <c:pt idx="35993">
                  <c:v>120.14333333333325</c:v>
                </c:pt>
                <c:pt idx="35994">
                  <c:v>120.14666666666666</c:v>
                </c:pt>
                <c:pt idx="35995">
                  <c:v>120.14999999999999</c:v>
                </c:pt>
                <c:pt idx="35996">
                  <c:v>120.15333333333315</c:v>
                </c:pt>
                <c:pt idx="35997">
                  <c:v>120.15666666666667</c:v>
                </c:pt>
                <c:pt idx="35998">
                  <c:v>120.16</c:v>
                </c:pt>
                <c:pt idx="35999">
                  <c:v>120.16333333333321</c:v>
                </c:pt>
                <c:pt idx="36000">
                  <c:v>120.16666666666667</c:v>
                </c:pt>
                <c:pt idx="36001">
                  <c:v>120.16999999999999</c:v>
                </c:pt>
                <c:pt idx="36002">
                  <c:v>120.17333333333313</c:v>
                </c:pt>
                <c:pt idx="36003">
                  <c:v>120.17666666666665</c:v>
                </c:pt>
                <c:pt idx="36004">
                  <c:v>120.17999999999998</c:v>
                </c:pt>
                <c:pt idx="36005">
                  <c:v>120.18333333333318</c:v>
                </c:pt>
                <c:pt idx="36006">
                  <c:v>120.18666666666667</c:v>
                </c:pt>
                <c:pt idx="36007">
                  <c:v>120.19</c:v>
                </c:pt>
                <c:pt idx="36008">
                  <c:v>120.19333333333321</c:v>
                </c:pt>
                <c:pt idx="36009">
                  <c:v>120.19666666666667</c:v>
                </c:pt>
                <c:pt idx="36010">
                  <c:v>120.2</c:v>
                </c:pt>
                <c:pt idx="36011">
                  <c:v>120.20333333333328</c:v>
                </c:pt>
                <c:pt idx="36012">
                  <c:v>120.20666666666666</c:v>
                </c:pt>
                <c:pt idx="36013">
                  <c:v>120.21000000000002</c:v>
                </c:pt>
                <c:pt idx="36014">
                  <c:v>120.21333333333334</c:v>
                </c:pt>
                <c:pt idx="36015">
                  <c:v>120.21666666666678</c:v>
                </c:pt>
                <c:pt idx="36016">
                  <c:v>120.22</c:v>
                </c:pt>
                <c:pt idx="36017">
                  <c:v>120.22333333333322</c:v>
                </c:pt>
                <c:pt idx="36018">
                  <c:v>120.22666666666667</c:v>
                </c:pt>
                <c:pt idx="36019">
                  <c:v>120.23</c:v>
                </c:pt>
                <c:pt idx="36020">
                  <c:v>120.23333333333331</c:v>
                </c:pt>
                <c:pt idx="36021">
                  <c:v>120.23666666666666</c:v>
                </c:pt>
                <c:pt idx="36022">
                  <c:v>120.24000000000002</c:v>
                </c:pt>
                <c:pt idx="36023">
                  <c:v>120.24333333333334</c:v>
                </c:pt>
                <c:pt idx="36024">
                  <c:v>120.24666666666678</c:v>
                </c:pt>
                <c:pt idx="36025">
                  <c:v>120.25</c:v>
                </c:pt>
                <c:pt idx="36026">
                  <c:v>120.25333333333325</c:v>
                </c:pt>
                <c:pt idx="36027">
                  <c:v>120.25666666666666</c:v>
                </c:pt>
                <c:pt idx="36028">
                  <c:v>120.26</c:v>
                </c:pt>
                <c:pt idx="36029">
                  <c:v>120.26333333333334</c:v>
                </c:pt>
                <c:pt idx="36030">
                  <c:v>120.26666666666669</c:v>
                </c:pt>
                <c:pt idx="36031">
                  <c:v>120.27</c:v>
                </c:pt>
                <c:pt idx="36032">
                  <c:v>120.27333333333321</c:v>
                </c:pt>
                <c:pt idx="36033">
                  <c:v>120.27666666666667</c:v>
                </c:pt>
                <c:pt idx="36034">
                  <c:v>120.28</c:v>
                </c:pt>
                <c:pt idx="36035">
                  <c:v>120.28333333333325</c:v>
                </c:pt>
                <c:pt idx="36036">
                  <c:v>120.28666666666666</c:v>
                </c:pt>
                <c:pt idx="36037">
                  <c:v>120.29</c:v>
                </c:pt>
                <c:pt idx="36038">
                  <c:v>120.29333333333334</c:v>
                </c:pt>
                <c:pt idx="36039">
                  <c:v>120.29666666666672</c:v>
                </c:pt>
                <c:pt idx="36040">
                  <c:v>120.3</c:v>
                </c:pt>
                <c:pt idx="36041">
                  <c:v>120.30333333333321</c:v>
                </c:pt>
                <c:pt idx="36042">
                  <c:v>120.30666666666667</c:v>
                </c:pt>
                <c:pt idx="36043">
                  <c:v>120.31</c:v>
                </c:pt>
                <c:pt idx="36044">
                  <c:v>120.31333333333328</c:v>
                </c:pt>
                <c:pt idx="36045">
                  <c:v>120.31666666666666</c:v>
                </c:pt>
                <c:pt idx="36046">
                  <c:v>120.32</c:v>
                </c:pt>
                <c:pt idx="36047">
                  <c:v>120.3233333333332</c:v>
                </c:pt>
                <c:pt idx="36048">
                  <c:v>120.32666666666667</c:v>
                </c:pt>
                <c:pt idx="36049">
                  <c:v>120.33</c:v>
                </c:pt>
                <c:pt idx="36050">
                  <c:v>120.33333333333321</c:v>
                </c:pt>
                <c:pt idx="36051">
                  <c:v>120.33666666666667</c:v>
                </c:pt>
                <c:pt idx="36052">
                  <c:v>120.34</c:v>
                </c:pt>
                <c:pt idx="36053">
                  <c:v>120.34333333333331</c:v>
                </c:pt>
                <c:pt idx="36054">
                  <c:v>120.34666666666666</c:v>
                </c:pt>
                <c:pt idx="36055">
                  <c:v>120.35</c:v>
                </c:pt>
                <c:pt idx="36056">
                  <c:v>120.35333333333321</c:v>
                </c:pt>
                <c:pt idx="36057">
                  <c:v>120.35666666666667</c:v>
                </c:pt>
                <c:pt idx="36058">
                  <c:v>120.36</c:v>
                </c:pt>
                <c:pt idx="36059">
                  <c:v>120.36333333333322</c:v>
                </c:pt>
                <c:pt idx="36060">
                  <c:v>120.36666666666666</c:v>
                </c:pt>
                <c:pt idx="36061">
                  <c:v>120.36999999999999</c:v>
                </c:pt>
                <c:pt idx="36062">
                  <c:v>120.37333333333314</c:v>
                </c:pt>
                <c:pt idx="36063">
                  <c:v>120.37666666666667</c:v>
                </c:pt>
                <c:pt idx="36064">
                  <c:v>120.38</c:v>
                </c:pt>
                <c:pt idx="36065">
                  <c:v>120.38333333333323</c:v>
                </c:pt>
                <c:pt idx="36066">
                  <c:v>120.38666666666667</c:v>
                </c:pt>
                <c:pt idx="36067">
                  <c:v>120.39</c:v>
                </c:pt>
                <c:pt idx="36068">
                  <c:v>120.39333333333325</c:v>
                </c:pt>
                <c:pt idx="36069">
                  <c:v>120.39666666666666</c:v>
                </c:pt>
                <c:pt idx="36070">
                  <c:v>120.4</c:v>
                </c:pt>
                <c:pt idx="36071">
                  <c:v>120.40333333333334</c:v>
                </c:pt>
                <c:pt idx="36072">
                  <c:v>120.40666666666669</c:v>
                </c:pt>
                <c:pt idx="36073">
                  <c:v>120.41000000000011</c:v>
                </c:pt>
                <c:pt idx="36074">
                  <c:v>120.41333333333333</c:v>
                </c:pt>
                <c:pt idx="36075">
                  <c:v>120.41666666666679</c:v>
                </c:pt>
                <c:pt idx="36076">
                  <c:v>120.42</c:v>
                </c:pt>
                <c:pt idx="36077">
                  <c:v>120.42333333333328</c:v>
                </c:pt>
                <c:pt idx="36078">
                  <c:v>120.42666666666666</c:v>
                </c:pt>
                <c:pt idx="36079">
                  <c:v>120.43</c:v>
                </c:pt>
                <c:pt idx="36080">
                  <c:v>120.43333333333334</c:v>
                </c:pt>
                <c:pt idx="36081">
                  <c:v>120.43666666666672</c:v>
                </c:pt>
                <c:pt idx="36082">
                  <c:v>120.44000000000011</c:v>
                </c:pt>
                <c:pt idx="36083">
                  <c:v>120.44333333333333</c:v>
                </c:pt>
                <c:pt idx="36084">
                  <c:v>120.44666666666679</c:v>
                </c:pt>
                <c:pt idx="36085">
                  <c:v>120.45</c:v>
                </c:pt>
                <c:pt idx="36086">
                  <c:v>120.45333333333328</c:v>
                </c:pt>
                <c:pt idx="36087">
                  <c:v>120.45666666666666</c:v>
                </c:pt>
                <c:pt idx="36088">
                  <c:v>120.46000000000002</c:v>
                </c:pt>
                <c:pt idx="36089">
                  <c:v>120.46333333333334</c:v>
                </c:pt>
                <c:pt idx="36090">
                  <c:v>120.46666666666678</c:v>
                </c:pt>
                <c:pt idx="36091">
                  <c:v>120.47</c:v>
                </c:pt>
                <c:pt idx="36092">
                  <c:v>120.47333333333322</c:v>
                </c:pt>
                <c:pt idx="36093">
                  <c:v>120.47666666666667</c:v>
                </c:pt>
                <c:pt idx="36094">
                  <c:v>120.48</c:v>
                </c:pt>
                <c:pt idx="36095">
                  <c:v>120.48333333333331</c:v>
                </c:pt>
                <c:pt idx="36096">
                  <c:v>120.48666666666666</c:v>
                </c:pt>
                <c:pt idx="36097">
                  <c:v>120.49000000000002</c:v>
                </c:pt>
                <c:pt idx="36098">
                  <c:v>120.49333333333334</c:v>
                </c:pt>
                <c:pt idx="36099">
                  <c:v>120.49666666666678</c:v>
                </c:pt>
                <c:pt idx="36100">
                  <c:v>120.5</c:v>
                </c:pt>
                <c:pt idx="36101">
                  <c:v>120.50333333333325</c:v>
                </c:pt>
                <c:pt idx="36102">
                  <c:v>120.50666666666666</c:v>
                </c:pt>
                <c:pt idx="36103">
                  <c:v>120.51</c:v>
                </c:pt>
                <c:pt idx="36104">
                  <c:v>120.51333333333334</c:v>
                </c:pt>
                <c:pt idx="36105">
                  <c:v>120.51666666666669</c:v>
                </c:pt>
                <c:pt idx="36106">
                  <c:v>120.52</c:v>
                </c:pt>
                <c:pt idx="36107">
                  <c:v>120.52333333333321</c:v>
                </c:pt>
                <c:pt idx="36108">
                  <c:v>120.52666666666667</c:v>
                </c:pt>
                <c:pt idx="36109">
                  <c:v>120.53</c:v>
                </c:pt>
                <c:pt idx="36110">
                  <c:v>120.53333333333325</c:v>
                </c:pt>
                <c:pt idx="36111">
                  <c:v>120.53666666666666</c:v>
                </c:pt>
                <c:pt idx="36112">
                  <c:v>120.54</c:v>
                </c:pt>
                <c:pt idx="36113">
                  <c:v>120.54333333333334</c:v>
                </c:pt>
                <c:pt idx="36114">
                  <c:v>120.54666666666672</c:v>
                </c:pt>
                <c:pt idx="36115">
                  <c:v>120.55</c:v>
                </c:pt>
                <c:pt idx="36116">
                  <c:v>120.55333333333321</c:v>
                </c:pt>
                <c:pt idx="36117">
                  <c:v>120.55666666666667</c:v>
                </c:pt>
                <c:pt idx="36118">
                  <c:v>120.56</c:v>
                </c:pt>
                <c:pt idx="36119">
                  <c:v>120.56333333333328</c:v>
                </c:pt>
                <c:pt idx="36120">
                  <c:v>120.56666666666666</c:v>
                </c:pt>
                <c:pt idx="36121">
                  <c:v>120.57</c:v>
                </c:pt>
                <c:pt idx="36122">
                  <c:v>120.5733333333332</c:v>
                </c:pt>
                <c:pt idx="36123">
                  <c:v>120.57666666666667</c:v>
                </c:pt>
                <c:pt idx="36124">
                  <c:v>120.58</c:v>
                </c:pt>
                <c:pt idx="36125">
                  <c:v>120.58333333333321</c:v>
                </c:pt>
                <c:pt idx="36126">
                  <c:v>120.58666666666667</c:v>
                </c:pt>
                <c:pt idx="36127">
                  <c:v>120.59</c:v>
                </c:pt>
                <c:pt idx="36128">
                  <c:v>120.59333333333331</c:v>
                </c:pt>
                <c:pt idx="36129">
                  <c:v>120.59666666666666</c:v>
                </c:pt>
                <c:pt idx="36130">
                  <c:v>120.6</c:v>
                </c:pt>
                <c:pt idx="36131">
                  <c:v>120.60333333333321</c:v>
                </c:pt>
                <c:pt idx="36132">
                  <c:v>120.60666666666667</c:v>
                </c:pt>
                <c:pt idx="36133">
                  <c:v>120.61</c:v>
                </c:pt>
                <c:pt idx="36134">
                  <c:v>120.61333333333322</c:v>
                </c:pt>
                <c:pt idx="36135">
                  <c:v>120.61666666666666</c:v>
                </c:pt>
                <c:pt idx="36136">
                  <c:v>120.61999999999999</c:v>
                </c:pt>
                <c:pt idx="36137">
                  <c:v>120.62333333333314</c:v>
                </c:pt>
                <c:pt idx="36138">
                  <c:v>120.62666666666667</c:v>
                </c:pt>
                <c:pt idx="36139">
                  <c:v>120.63</c:v>
                </c:pt>
                <c:pt idx="36140">
                  <c:v>120.63333333333323</c:v>
                </c:pt>
                <c:pt idx="36141">
                  <c:v>120.63666666666667</c:v>
                </c:pt>
                <c:pt idx="36142">
                  <c:v>120.64</c:v>
                </c:pt>
                <c:pt idx="36143">
                  <c:v>120.64333333333325</c:v>
                </c:pt>
                <c:pt idx="36144">
                  <c:v>120.64666666666666</c:v>
                </c:pt>
                <c:pt idx="36145">
                  <c:v>120.64999999999999</c:v>
                </c:pt>
                <c:pt idx="36146">
                  <c:v>120.65333333333315</c:v>
                </c:pt>
                <c:pt idx="36147">
                  <c:v>120.65666666666667</c:v>
                </c:pt>
                <c:pt idx="36148">
                  <c:v>120.66</c:v>
                </c:pt>
                <c:pt idx="36149">
                  <c:v>120.66333333333321</c:v>
                </c:pt>
                <c:pt idx="36150">
                  <c:v>120.66666666666667</c:v>
                </c:pt>
                <c:pt idx="36151">
                  <c:v>120.66999999999999</c:v>
                </c:pt>
                <c:pt idx="36152">
                  <c:v>120.67333333333313</c:v>
                </c:pt>
                <c:pt idx="36153">
                  <c:v>120.67666666666665</c:v>
                </c:pt>
                <c:pt idx="36154">
                  <c:v>120.67999999999998</c:v>
                </c:pt>
                <c:pt idx="36155">
                  <c:v>120.68333333333318</c:v>
                </c:pt>
                <c:pt idx="36156">
                  <c:v>120.68666666666667</c:v>
                </c:pt>
                <c:pt idx="36157">
                  <c:v>120.69</c:v>
                </c:pt>
                <c:pt idx="36158">
                  <c:v>120.69333333333321</c:v>
                </c:pt>
                <c:pt idx="36159">
                  <c:v>120.69666666666667</c:v>
                </c:pt>
                <c:pt idx="36160">
                  <c:v>120.7</c:v>
                </c:pt>
                <c:pt idx="36161">
                  <c:v>120.70333333333328</c:v>
                </c:pt>
                <c:pt idx="36162">
                  <c:v>120.70666666666666</c:v>
                </c:pt>
                <c:pt idx="36163">
                  <c:v>120.71000000000002</c:v>
                </c:pt>
                <c:pt idx="36164">
                  <c:v>120.71333333333334</c:v>
                </c:pt>
                <c:pt idx="36165">
                  <c:v>120.71666666666678</c:v>
                </c:pt>
                <c:pt idx="36166">
                  <c:v>120.72</c:v>
                </c:pt>
                <c:pt idx="36167">
                  <c:v>120.72333333333322</c:v>
                </c:pt>
                <c:pt idx="36168">
                  <c:v>120.72666666666667</c:v>
                </c:pt>
                <c:pt idx="36169">
                  <c:v>120.73</c:v>
                </c:pt>
                <c:pt idx="36170">
                  <c:v>120.73333333333331</c:v>
                </c:pt>
                <c:pt idx="36171">
                  <c:v>120.73666666666666</c:v>
                </c:pt>
                <c:pt idx="36172">
                  <c:v>120.74000000000002</c:v>
                </c:pt>
                <c:pt idx="36173">
                  <c:v>120.74333333333334</c:v>
                </c:pt>
                <c:pt idx="36174">
                  <c:v>120.74666666666678</c:v>
                </c:pt>
                <c:pt idx="36175">
                  <c:v>120.75</c:v>
                </c:pt>
                <c:pt idx="36176">
                  <c:v>120.75333333333325</c:v>
                </c:pt>
                <c:pt idx="36177">
                  <c:v>120.75666666666666</c:v>
                </c:pt>
                <c:pt idx="36178">
                  <c:v>120.76</c:v>
                </c:pt>
                <c:pt idx="36179">
                  <c:v>120.76333333333334</c:v>
                </c:pt>
                <c:pt idx="36180">
                  <c:v>120.76666666666669</c:v>
                </c:pt>
                <c:pt idx="36181">
                  <c:v>120.77</c:v>
                </c:pt>
                <c:pt idx="36182">
                  <c:v>120.77333333333321</c:v>
                </c:pt>
                <c:pt idx="36183">
                  <c:v>120.77666666666667</c:v>
                </c:pt>
                <c:pt idx="36184">
                  <c:v>120.78</c:v>
                </c:pt>
                <c:pt idx="36185">
                  <c:v>120.78333333333325</c:v>
                </c:pt>
                <c:pt idx="36186">
                  <c:v>120.78666666666666</c:v>
                </c:pt>
                <c:pt idx="36187">
                  <c:v>120.79</c:v>
                </c:pt>
                <c:pt idx="36188">
                  <c:v>120.79333333333334</c:v>
                </c:pt>
                <c:pt idx="36189">
                  <c:v>120.79666666666672</c:v>
                </c:pt>
                <c:pt idx="36190">
                  <c:v>120.8</c:v>
                </c:pt>
                <c:pt idx="36191">
                  <c:v>120.80333333333321</c:v>
                </c:pt>
                <c:pt idx="36192">
                  <c:v>120.80666666666667</c:v>
                </c:pt>
                <c:pt idx="36193">
                  <c:v>120.81</c:v>
                </c:pt>
                <c:pt idx="36194">
                  <c:v>120.81333333333328</c:v>
                </c:pt>
                <c:pt idx="36195">
                  <c:v>120.81666666666666</c:v>
                </c:pt>
                <c:pt idx="36196">
                  <c:v>120.82</c:v>
                </c:pt>
                <c:pt idx="36197">
                  <c:v>120.8233333333332</c:v>
                </c:pt>
                <c:pt idx="36198">
                  <c:v>120.82666666666667</c:v>
                </c:pt>
                <c:pt idx="36199">
                  <c:v>120.83</c:v>
                </c:pt>
                <c:pt idx="36200">
                  <c:v>120.83333333333321</c:v>
                </c:pt>
                <c:pt idx="36201">
                  <c:v>120.83666666666667</c:v>
                </c:pt>
                <c:pt idx="36202">
                  <c:v>120.84</c:v>
                </c:pt>
                <c:pt idx="36203">
                  <c:v>120.84333333333331</c:v>
                </c:pt>
                <c:pt idx="36204">
                  <c:v>120.84666666666666</c:v>
                </c:pt>
                <c:pt idx="36205">
                  <c:v>120.85</c:v>
                </c:pt>
                <c:pt idx="36206">
                  <c:v>120.85333333333321</c:v>
                </c:pt>
                <c:pt idx="36207">
                  <c:v>120.85666666666667</c:v>
                </c:pt>
                <c:pt idx="36208">
                  <c:v>120.86</c:v>
                </c:pt>
                <c:pt idx="36209">
                  <c:v>120.86333333333322</c:v>
                </c:pt>
                <c:pt idx="36210">
                  <c:v>120.86666666666666</c:v>
                </c:pt>
                <c:pt idx="36211">
                  <c:v>120.86999999999999</c:v>
                </c:pt>
                <c:pt idx="36212">
                  <c:v>120.87333333333314</c:v>
                </c:pt>
                <c:pt idx="36213">
                  <c:v>120.87666666666667</c:v>
                </c:pt>
                <c:pt idx="36214">
                  <c:v>120.88</c:v>
                </c:pt>
                <c:pt idx="36215">
                  <c:v>120.88333333333323</c:v>
                </c:pt>
                <c:pt idx="36216">
                  <c:v>120.88666666666667</c:v>
                </c:pt>
                <c:pt idx="36217">
                  <c:v>120.89</c:v>
                </c:pt>
                <c:pt idx="36218">
                  <c:v>120.89333333333325</c:v>
                </c:pt>
                <c:pt idx="36219">
                  <c:v>120.89666666666666</c:v>
                </c:pt>
                <c:pt idx="36220">
                  <c:v>120.9</c:v>
                </c:pt>
                <c:pt idx="36221">
                  <c:v>120.90333333333334</c:v>
                </c:pt>
                <c:pt idx="36222">
                  <c:v>120.90666666666669</c:v>
                </c:pt>
                <c:pt idx="36223">
                  <c:v>120.91000000000011</c:v>
                </c:pt>
                <c:pt idx="36224">
                  <c:v>120.91333333333333</c:v>
                </c:pt>
                <c:pt idx="36225">
                  <c:v>120.91666666666679</c:v>
                </c:pt>
                <c:pt idx="36226">
                  <c:v>120.92</c:v>
                </c:pt>
                <c:pt idx="36227">
                  <c:v>120.92333333333328</c:v>
                </c:pt>
                <c:pt idx="36228">
                  <c:v>120.92666666666666</c:v>
                </c:pt>
                <c:pt idx="36229">
                  <c:v>120.93</c:v>
                </c:pt>
                <c:pt idx="36230">
                  <c:v>120.93333333333334</c:v>
                </c:pt>
                <c:pt idx="36231">
                  <c:v>120.93666666666672</c:v>
                </c:pt>
                <c:pt idx="36232">
                  <c:v>120.94000000000011</c:v>
                </c:pt>
                <c:pt idx="36233">
                  <c:v>120.94333333333333</c:v>
                </c:pt>
                <c:pt idx="36234">
                  <c:v>120.94666666666679</c:v>
                </c:pt>
                <c:pt idx="36235">
                  <c:v>120.95</c:v>
                </c:pt>
                <c:pt idx="36236">
                  <c:v>120.95333333333328</c:v>
                </c:pt>
                <c:pt idx="36237">
                  <c:v>120.95666666666666</c:v>
                </c:pt>
                <c:pt idx="36238">
                  <c:v>120.96000000000002</c:v>
                </c:pt>
                <c:pt idx="36239">
                  <c:v>120.96333333333334</c:v>
                </c:pt>
                <c:pt idx="36240">
                  <c:v>120.96666666666678</c:v>
                </c:pt>
                <c:pt idx="36241">
                  <c:v>120.97</c:v>
                </c:pt>
                <c:pt idx="36242">
                  <c:v>120.97333333333322</c:v>
                </c:pt>
                <c:pt idx="36243">
                  <c:v>120.97666666666667</c:v>
                </c:pt>
                <c:pt idx="36244">
                  <c:v>120.98</c:v>
                </c:pt>
                <c:pt idx="36245">
                  <c:v>120.98333333333331</c:v>
                </c:pt>
                <c:pt idx="36246">
                  <c:v>120.98666666666666</c:v>
                </c:pt>
                <c:pt idx="36247">
                  <c:v>120.99000000000002</c:v>
                </c:pt>
                <c:pt idx="36248">
                  <c:v>120.99333333333334</c:v>
                </c:pt>
                <c:pt idx="36249">
                  <c:v>120.99666666666678</c:v>
                </c:pt>
                <c:pt idx="36250">
                  <c:v>121</c:v>
                </c:pt>
                <c:pt idx="36251">
                  <c:v>121.00333333333325</c:v>
                </c:pt>
                <c:pt idx="36252">
                  <c:v>121.00666666666666</c:v>
                </c:pt>
                <c:pt idx="36253">
                  <c:v>121.01</c:v>
                </c:pt>
                <c:pt idx="36254">
                  <c:v>121.01333333333334</c:v>
                </c:pt>
                <c:pt idx="36255">
                  <c:v>121.01666666666669</c:v>
                </c:pt>
                <c:pt idx="36256">
                  <c:v>121.02</c:v>
                </c:pt>
                <c:pt idx="36257">
                  <c:v>121.02333333333321</c:v>
                </c:pt>
                <c:pt idx="36258">
                  <c:v>121.02666666666667</c:v>
                </c:pt>
                <c:pt idx="36259">
                  <c:v>121.03</c:v>
                </c:pt>
                <c:pt idx="36260">
                  <c:v>121.03333333333325</c:v>
                </c:pt>
                <c:pt idx="36261">
                  <c:v>121.03666666666666</c:v>
                </c:pt>
                <c:pt idx="36262">
                  <c:v>121.04</c:v>
                </c:pt>
                <c:pt idx="36263">
                  <c:v>121.04333333333334</c:v>
                </c:pt>
                <c:pt idx="36264">
                  <c:v>121.04666666666672</c:v>
                </c:pt>
                <c:pt idx="36265">
                  <c:v>121.05</c:v>
                </c:pt>
                <c:pt idx="36266">
                  <c:v>121.05333333333321</c:v>
                </c:pt>
                <c:pt idx="36267">
                  <c:v>121.05666666666667</c:v>
                </c:pt>
                <c:pt idx="36268">
                  <c:v>121.06</c:v>
                </c:pt>
                <c:pt idx="36269">
                  <c:v>121.06333333333328</c:v>
                </c:pt>
                <c:pt idx="36270">
                  <c:v>121.06666666666666</c:v>
                </c:pt>
                <c:pt idx="36271">
                  <c:v>121.07</c:v>
                </c:pt>
                <c:pt idx="36272">
                  <c:v>121.0733333333332</c:v>
                </c:pt>
                <c:pt idx="36273">
                  <c:v>121.07666666666667</c:v>
                </c:pt>
                <c:pt idx="36274">
                  <c:v>121.08</c:v>
                </c:pt>
                <c:pt idx="36275">
                  <c:v>121.08333333333321</c:v>
                </c:pt>
                <c:pt idx="36276">
                  <c:v>121.08666666666667</c:v>
                </c:pt>
                <c:pt idx="36277">
                  <c:v>121.09</c:v>
                </c:pt>
                <c:pt idx="36278">
                  <c:v>121.09333333333331</c:v>
                </c:pt>
                <c:pt idx="36279">
                  <c:v>121.09666666666666</c:v>
                </c:pt>
                <c:pt idx="36280">
                  <c:v>121.1</c:v>
                </c:pt>
                <c:pt idx="36281">
                  <c:v>121.10333333333321</c:v>
                </c:pt>
                <c:pt idx="36282">
                  <c:v>121.10666666666667</c:v>
                </c:pt>
                <c:pt idx="36283">
                  <c:v>121.11</c:v>
                </c:pt>
                <c:pt idx="36284">
                  <c:v>121.11333333333322</c:v>
                </c:pt>
                <c:pt idx="36285">
                  <c:v>121.11666666666666</c:v>
                </c:pt>
                <c:pt idx="36286">
                  <c:v>121.11999999999999</c:v>
                </c:pt>
                <c:pt idx="36287">
                  <c:v>121.12333333333314</c:v>
                </c:pt>
                <c:pt idx="36288">
                  <c:v>121.12666666666667</c:v>
                </c:pt>
                <c:pt idx="36289">
                  <c:v>121.13</c:v>
                </c:pt>
                <c:pt idx="36290">
                  <c:v>121.13333333333323</c:v>
                </c:pt>
                <c:pt idx="36291">
                  <c:v>121.13666666666667</c:v>
                </c:pt>
                <c:pt idx="36292">
                  <c:v>121.14</c:v>
                </c:pt>
                <c:pt idx="36293">
                  <c:v>121.14333333333325</c:v>
                </c:pt>
                <c:pt idx="36294">
                  <c:v>121.14666666666666</c:v>
                </c:pt>
                <c:pt idx="36295">
                  <c:v>121.14999999999999</c:v>
                </c:pt>
                <c:pt idx="36296">
                  <c:v>121.15333333333315</c:v>
                </c:pt>
                <c:pt idx="36297">
                  <c:v>121.15666666666667</c:v>
                </c:pt>
                <c:pt idx="36298">
                  <c:v>121.16</c:v>
                </c:pt>
                <c:pt idx="36299">
                  <c:v>121.16333333333321</c:v>
                </c:pt>
                <c:pt idx="36300">
                  <c:v>121.16666666666667</c:v>
                </c:pt>
                <c:pt idx="36301">
                  <c:v>121.16999999999999</c:v>
                </c:pt>
                <c:pt idx="36302">
                  <c:v>121.17333333333313</c:v>
                </c:pt>
                <c:pt idx="36303">
                  <c:v>121.17666666666665</c:v>
                </c:pt>
                <c:pt idx="36304">
                  <c:v>121.17999999999998</c:v>
                </c:pt>
                <c:pt idx="36305">
                  <c:v>121.18333333333318</c:v>
                </c:pt>
                <c:pt idx="36306">
                  <c:v>121.18666666666667</c:v>
                </c:pt>
                <c:pt idx="36307">
                  <c:v>121.19</c:v>
                </c:pt>
                <c:pt idx="36308">
                  <c:v>121.19333333333321</c:v>
                </c:pt>
                <c:pt idx="36309">
                  <c:v>121.19666666666667</c:v>
                </c:pt>
                <c:pt idx="36310">
                  <c:v>121.2</c:v>
                </c:pt>
                <c:pt idx="36311">
                  <c:v>121.20333333333328</c:v>
                </c:pt>
                <c:pt idx="36312">
                  <c:v>121.20666666666666</c:v>
                </c:pt>
                <c:pt idx="36313">
                  <c:v>121.21000000000002</c:v>
                </c:pt>
                <c:pt idx="36314">
                  <c:v>121.21333333333334</c:v>
                </c:pt>
                <c:pt idx="36315">
                  <c:v>121.21666666666678</c:v>
                </c:pt>
                <c:pt idx="36316">
                  <c:v>121.22</c:v>
                </c:pt>
                <c:pt idx="36317">
                  <c:v>121.22333333333322</c:v>
                </c:pt>
                <c:pt idx="36318">
                  <c:v>121.22666666666667</c:v>
                </c:pt>
                <c:pt idx="36319">
                  <c:v>121.23</c:v>
                </c:pt>
                <c:pt idx="36320">
                  <c:v>121.23333333333331</c:v>
                </c:pt>
                <c:pt idx="36321">
                  <c:v>121.23666666666666</c:v>
                </c:pt>
                <c:pt idx="36322">
                  <c:v>121.24000000000002</c:v>
                </c:pt>
                <c:pt idx="36323">
                  <c:v>121.24333333333334</c:v>
                </c:pt>
                <c:pt idx="36324">
                  <c:v>121.24666666666678</c:v>
                </c:pt>
                <c:pt idx="36325">
                  <c:v>121.25</c:v>
                </c:pt>
                <c:pt idx="36326">
                  <c:v>121.25333333333325</c:v>
                </c:pt>
                <c:pt idx="36327">
                  <c:v>121.25666666666666</c:v>
                </c:pt>
                <c:pt idx="36328">
                  <c:v>121.26</c:v>
                </c:pt>
                <c:pt idx="36329">
                  <c:v>121.26333333333334</c:v>
                </c:pt>
                <c:pt idx="36330">
                  <c:v>121.26666666666669</c:v>
                </c:pt>
                <c:pt idx="36331">
                  <c:v>121.27</c:v>
                </c:pt>
                <c:pt idx="36332">
                  <c:v>121.27333333333321</c:v>
                </c:pt>
                <c:pt idx="36333">
                  <c:v>121.27666666666667</c:v>
                </c:pt>
                <c:pt idx="36334">
                  <c:v>121.28</c:v>
                </c:pt>
                <c:pt idx="36335">
                  <c:v>121.28333333333325</c:v>
                </c:pt>
                <c:pt idx="36336">
                  <c:v>121.28666666666666</c:v>
                </c:pt>
                <c:pt idx="36337">
                  <c:v>121.29</c:v>
                </c:pt>
                <c:pt idx="36338">
                  <c:v>121.29333333333334</c:v>
                </c:pt>
                <c:pt idx="36339">
                  <c:v>121.29666666666672</c:v>
                </c:pt>
                <c:pt idx="36340">
                  <c:v>121.3</c:v>
                </c:pt>
                <c:pt idx="36341">
                  <c:v>121.30333333333321</c:v>
                </c:pt>
                <c:pt idx="36342">
                  <c:v>121.30666666666667</c:v>
                </c:pt>
                <c:pt idx="36343">
                  <c:v>121.31</c:v>
                </c:pt>
                <c:pt idx="36344">
                  <c:v>121.31333333333328</c:v>
                </c:pt>
                <c:pt idx="36345">
                  <c:v>121.31666666666666</c:v>
                </c:pt>
                <c:pt idx="36346">
                  <c:v>121.32</c:v>
                </c:pt>
                <c:pt idx="36347">
                  <c:v>121.3233333333332</c:v>
                </c:pt>
                <c:pt idx="36348">
                  <c:v>121.32666666666667</c:v>
                </c:pt>
                <c:pt idx="36349">
                  <c:v>121.33</c:v>
                </c:pt>
                <c:pt idx="36350">
                  <c:v>121.33333333333321</c:v>
                </c:pt>
                <c:pt idx="36351">
                  <c:v>121.33666666666667</c:v>
                </c:pt>
                <c:pt idx="36352">
                  <c:v>121.34</c:v>
                </c:pt>
                <c:pt idx="36353">
                  <c:v>121.34333333333331</c:v>
                </c:pt>
                <c:pt idx="36354">
                  <c:v>121.34666666666666</c:v>
                </c:pt>
                <c:pt idx="36355">
                  <c:v>121.35</c:v>
                </c:pt>
                <c:pt idx="36356">
                  <c:v>121.35333333333321</c:v>
                </c:pt>
                <c:pt idx="36357">
                  <c:v>121.35666666666667</c:v>
                </c:pt>
                <c:pt idx="36358">
                  <c:v>121.36</c:v>
                </c:pt>
                <c:pt idx="36359">
                  <c:v>121.36333333333322</c:v>
                </c:pt>
                <c:pt idx="36360">
                  <c:v>121.36666666666666</c:v>
                </c:pt>
                <c:pt idx="36361">
                  <c:v>121.36999999999999</c:v>
                </c:pt>
                <c:pt idx="36362">
                  <c:v>121.37333333333314</c:v>
                </c:pt>
                <c:pt idx="36363">
                  <c:v>121.37666666666667</c:v>
                </c:pt>
                <c:pt idx="36364">
                  <c:v>121.38</c:v>
                </c:pt>
                <c:pt idx="36365">
                  <c:v>121.38333333333323</c:v>
                </c:pt>
                <c:pt idx="36366">
                  <c:v>121.38666666666667</c:v>
                </c:pt>
                <c:pt idx="36367">
                  <c:v>121.39</c:v>
                </c:pt>
                <c:pt idx="36368">
                  <c:v>121.39333333333325</c:v>
                </c:pt>
                <c:pt idx="36369">
                  <c:v>121.39666666666666</c:v>
                </c:pt>
                <c:pt idx="36370">
                  <c:v>121.4</c:v>
                </c:pt>
                <c:pt idx="36371">
                  <c:v>121.40333333333334</c:v>
                </c:pt>
                <c:pt idx="36372">
                  <c:v>121.40666666666669</c:v>
                </c:pt>
                <c:pt idx="36373">
                  <c:v>121.41000000000011</c:v>
                </c:pt>
                <c:pt idx="36374">
                  <c:v>121.41333333333333</c:v>
                </c:pt>
                <c:pt idx="36375">
                  <c:v>121.41666666666679</c:v>
                </c:pt>
                <c:pt idx="36376">
                  <c:v>121.42</c:v>
                </c:pt>
                <c:pt idx="36377">
                  <c:v>121.42333333333328</c:v>
                </c:pt>
                <c:pt idx="36378">
                  <c:v>121.42666666666666</c:v>
                </c:pt>
                <c:pt idx="36379">
                  <c:v>121.43</c:v>
                </c:pt>
                <c:pt idx="36380">
                  <c:v>121.43333333333334</c:v>
                </c:pt>
                <c:pt idx="36381">
                  <c:v>121.43666666666672</c:v>
                </c:pt>
                <c:pt idx="36382">
                  <c:v>121.44000000000011</c:v>
                </c:pt>
                <c:pt idx="36383">
                  <c:v>121.44333333333333</c:v>
                </c:pt>
                <c:pt idx="36384">
                  <c:v>121.44666666666679</c:v>
                </c:pt>
                <c:pt idx="36385">
                  <c:v>121.45</c:v>
                </c:pt>
                <c:pt idx="36386">
                  <c:v>121.45333333333328</c:v>
                </c:pt>
                <c:pt idx="36387">
                  <c:v>121.45666666666666</c:v>
                </c:pt>
                <c:pt idx="36388">
                  <c:v>121.46000000000002</c:v>
                </c:pt>
                <c:pt idx="36389">
                  <c:v>121.46333333333334</c:v>
                </c:pt>
                <c:pt idx="36390">
                  <c:v>121.46666666666678</c:v>
                </c:pt>
                <c:pt idx="36391">
                  <c:v>121.47</c:v>
                </c:pt>
                <c:pt idx="36392">
                  <c:v>121.47333333333322</c:v>
                </c:pt>
                <c:pt idx="36393">
                  <c:v>121.47666666666667</c:v>
                </c:pt>
                <c:pt idx="36394">
                  <c:v>121.48</c:v>
                </c:pt>
                <c:pt idx="36395">
                  <c:v>121.48333333333331</c:v>
                </c:pt>
                <c:pt idx="36396">
                  <c:v>121.48666666666666</c:v>
                </c:pt>
                <c:pt idx="36397">
                  <c:v>121.49000000000002</c:v>
                </c:pt>
                <c:pt idx="36398">
                  <c:v>121.49333333333334</c:v>
                </c:pt>
                <c:pt idx="36399">
                  <c:v>121.49666666666678</c:v>
                </c:pt>
                <c:pt idx="36400">
                  <c:v>121.5</c:v>
                </c:pt>
                <c:pt idx="36401">
                  <c:v>121.50333333333325</c:v>
                </c:pt>
                <c:pt idx="36402">
                  <c:v>121.50666666666666</c:v>
                </c:pt>
                <c:pt idx="36403">
                  <c:v>121.51</c:v>
                </c:pt>
                <c:pt idx="36404">
                  <c:v>121.51333333333334</c:v>
                </c:pt>
                <c:pt idx="36405">
                  <c:v>121.51666666666669</c:v>
                </c:pt>
                <c:pt idx="36406">
                  <c:v>121.52</c:v>
                </c:pt>
                <c:pt idx="36407">
                  <c:v>121.52333333333321</c:v>
                </c:pt>
                <c:pt idx="36408">
                  <c:v>121.52666666666667</c:v>
                </c:pt>
                <c:pt idx="36409">
                  <c:v>121.53</c:v>
                </c:pt>
                <c:pt idx="36410">
                  <c:v>121.53333333333325</c:v>
                </c:pt>
                <c:pt idx="36411">
                  <c:v>121.53666666666666</c:v>
                </c:pt>
                <c:pt idx="36412">
                  <c:v>121.54</c:v>
                </c:pt>
                <c:pt idx="36413">
                  <c:v>121.54333333333334</c:v>
                </c:pt>
                <c:pt idx="36414">
                  <c:v>121.54666666666672</c:v>
                </c:pt>
                <c:pt idx="36415">
                  <c:v>121.55</c:v>
                </c:pt>
                <c:pt idx="36416">
                  <c:v>121.55333333333321</c:v>
                </c:pt>
                <c:pt idx="36417">
                  <c:v>121.55666666666667</c:v>
                </c:pt>
                <c:pt idx="36418">
                  <c:v>121.56</c:v>
                </c:pt>
                <c:pt idx="36419">
                  <c:v>121.56333333333328</c:v>
                </c:pt>
                <c:pt idx="36420">
                  <c:v>121.56666666666666</c:v>
                </c:pt>
                <c:pt idx="36421">
                  <c:v>121.57</c:v>
                </c:pt>
                <c:pt idx="36422">
                  <c:v>121.5733333333332</c:v>
                </c:pt>
                <c:pt idx="36423">
                  <c:v>121.57666666666667</c:v>
                </c:pt>
                <c:pt idx="36424">
                  <c:v>121.58</c:v>
                </c:pt>
                <c:pt idx="36425">
                  <c:v>121.58333333333321</c:v>
                </c:pt>
                <c:pt idx="36426">
                  <c:v>121.58666666666667</c:v>
                </c:pt>
                <c:pt idx="36427">
                  <c:v>121.59</c:v>
                </c:pt>
                <c:pt idx="36428">
                  <c:v>121.59333333333331</c:v>
                </c:pt>
                <c:pt idx="36429">
                  <c:v>121.59666666666666</c:v>
                </c:pt>
                <c:pt idx="36430">
                  <c:v>121.6</c:v>
                </c:pt>
                <c:pt idx="36431">
                  <c:v>121.60333333333321</c:v>
                </c:pt>
                <c:pt idx="36432">
                  <c:v>121.60666666666667</c:v>
                </c:pt>
                <c:pt idx="36433">
                  <c:v>121.61</c:v>
                </c:pt>
                <c:pt idx="36434">
                  <c:v>121.61333333333322</c:v>
                </c:pt>
                <c:pt idx="36435">
                  <c:v>121.61666666666666</c:v>
                </c:pt>
                <c:pt idx="36436">
                  <c:v>121.61999999999999</c:v>
                </c:pt>
                <c:pt idx="36437">
                  <c:v>121.62333333333314</c:v>
                </c:pt>
                <c:pt idx="36438">
                  <c:v>121.62666666666667</c:v>
                </c:pt>
                <c:pt idx="36439">
                  <c:v>121.63</c:v>
                </c:pt>
                <c:pt idx="36440">
                  <c:v>121.63333333333323</c:v>
                </c:pt>
                <c:pt idx="36441">
                  <c:v>121.63666666666667</c:v>
                </c:pt>
                <c:pt idx="36442">
                  <c:v>121.64</c:v>
                </c:pt>
                <c:pt idx="36443">
                  <c:v>121.64333333333325</c:v>
                </c:pt>
                <c:pt idx="36444">
                  <c:v>121.64666666666666</c:v>
                </c:pt>
                <c:pt idx="36445">
                  <c:v>121.64999999999999</c:v>
                </c:pt>
                <c:pt idx="36446">
                  <c:v>121.65333333333315</c:v>
                </c:pt>
                <c:pt idx="36447">
                  <c:v>121.65666666666667</c:v>
                </c:pt>
                <c:pt idx="36448">
                  <c:v>121.66</c:v>
                </c:pt>
                <c:pt idx="36449">
                  <c:v>121.66333333333321</c:v>
                </c:pt>
                <c:pt idx="36450">
                  <c:v>121.66666666666667</c:v>
                </c:pt>
                <c:pt idx="36451">
                  <c:v>121.66999999999999</c:v>
                </c:pt>
                <c:pt idx="36452">
                  <c:v>121.67333333333313</c:v>
                </c:pt>
                <c:pt idx="36453">
                  <c:v>121.67666666666665</c:v>
                </c:pt>
                <c:pt idx="36454">
                  <c:v>121.67999999999998</c:v>
                </c:pt>
                <c:pt idx="36455">
                  <c:v>121.68333333333318</c:v>
                </c:pt>
                <c:pt idx="36456">
                  <c:v>121.68666666666667</c:v>
                </c:pt>
                <c:pt idx="36457">
                  <c:v>121.69</c:v>
                </c:pt>
                <c:pt idx="36458">
                  <c:v>121.69333333333321</c:v>
                </c:pt>
                <c:pt idx="36459">
                  <c:v>121.69666666666667</c:v>
                </c:pt>
                <c:pt idx="36460">
                  <c:v>121.7</c:v>
                </c:pt>
                <c:pt idx="36461">
                  <c:v>121.70333333333328</c:v>
                </c:pt>
                <c:pt idx="36462">
                  <c:v>121.70666666666666</c:v>
                </c:pt>
                <c:pt idx="36463">
                  <c:v>121.71000000000002</c:v>
                </c:pt>
                <c:pt idx="36464">
                  <c:v>121.71333333333334</c:v>
                </c:pt>
                <c:pt idx="36465">
                  <c:v>121.71666666666678</c:v>
                </c:pt>
                <c:pt idx="36466">
                  <c:v>121.72</c:v>
                </c:pt>
                <c:pt idx="36467">
                  <c:v>121.72333333333322</c:v>
                </c:pt>
                <c:pt idx="36468">
                  <c:v>121.72666666666667</c:v>
                </c:pt>
                <c:pt idx="36469">
                  <c:v>121.73</c:v>
                </c:pt>
                <c:pt idx="36470">
                  <c:v>121.73333333333331</c:v>
                </c:pt>
                <c:pt idx="36471">
                  <c:v>121.73666666666666</c:v>
                </c:pt>
                <c:pt idx="36472">
                  <c:v>121.74000000000002</c:v>
                </c:pt>
                <c:pt idx="36473">
                  <c:v>121.74333333333334</c:v>
                </c:pt>
                <c:pt idx="36474">
                  <c:v>121.74666666666678</c:v>
                </c:pt>
                <c:pt idx="36475">
                  <c:v>121.75</c:v>
                </c:pt>
                <c:pt idx="36476">
                  <c:v>121.75333333333325</c:v>
                </c:pt>
                <c:pt idx="36477">
                  <c:v>121.75666666666666</c:v>
                </c:pt>
                <c:pt idx="36478">
                  <c:v>121.76</c:v>
                </c:pt>
                <c:pt idx="36479">
                  <c:v>121.76333333333334</c:v>
                </c:pt>
                <c:pt idx="36480">
                  <c:v>121.76666666666669</c:v>
                </c:pt>
                <c:pt idx="36481">
                  <c:v>121.77</c:v>
                </c:pt>
                <c:pt idx="36482">
                  <c:v>121.77333333333321</c:v>
                </c:pt>
                <c:pt idx="36483">
                  <c:v>121.77666666666667</c:v>
                </c:pt>
                <c:pt idx="36484">
                  <c:v>121.78</c:v>
                </c:pt>
                <c:pt idx="36485">
                  <c:v>121.78333333333325</c:v>
                </c:pt>
                <c:pt idx="36486">
                  <c:v>121.78666666666666</c:v>
                </c:pt>
                <c:pt idx="36487">
                  <c:v>121.79</c:v>
                </c:pt>
                <c:pt idx="36488">
                  <c:v>121.79333333333334</c:v>
                </c:pt>
                <c:pt idx="36489">
                  <c:v>121.79666666666672</c:v>
                </c:pt>
                <c:pt idx="36490">
                  <c:v>121.8</c:v>
                </c:pt>
                <c:pt idx="36491">
                  <c:v>121.80333333333321</c:v>
                </c:pt>
                <c:pt idx="36492">
                  <c:v>121.80666666666667</c:v>
                </c:pt>
                <c:pt idx="36493">
                  <c:v>121.81</c:v>
                </c:pt>
                <c:pt idx="36494">
                  <c:v>121.81333333333328</c:v>
                </c:pt>
                <c:pt idx="36495">
                  <c:v>121.81666666666666</c:v>
                </c:pt>
                <c:pt idx="36496">
                  <c:v>121.82</c:v>
                </c:pt>
                <c:pt idx="36497">
                  <c:v>121.8233333333332</c:v>
                </c:pt>
                <c:pt idx="36498">
                  <c:v>121.82666666666667</c:v>
                </c:pt>
                <c:pt idx="36499">
                  <c:v>121.83</c:v>
                </c:pt>
                <c:pt idx="36500">
                  <c:v>121.83333333333321</c:v>
                </c:pt>
                <c:pt idx="36501">
                  <c:v>121.83666666666667</c:v>
                </c:pt>
                <c:pt idx="36502">
                  <c:v>121.84</c:v>
                </c:pt>
                <c:pt idx="36503">
                  <c:v>121.84333333333331</c:v>
                </c:pt>
                <c:pt idx="36504">
                  <c:v>121.84666666666666</c:v>
                </c:pt>
                <c:pt idx="36505">
                  <c:v>121.85</c:v>
                </c:pt>
                <c:pt idx="36506">
                  <c:v>121.85333333333321</c:v>
                </c:pt>
                <c:pt idx="36507">
                  <c:v>121.85666666666667</c:v>
                </c:pt>
                <c:pt idx="36508">
                  <c:v>121.86</c:v>
                </c:pt>
                <c:pt idx="36509">
                  <c:v>121.86333333333322</c:v>
                </c:pt>
                <c:pt idx="36510">
                  <c:v>121.86666666666666</c:v>
                </c:pt>
                <c:pt idx="36511">
                  <c:v>121.86999999999999</c:v>
                </c:pt>
                <c:pt idx="36512">
                  <c:v>121.87333333333314</c:v>
                </c:pt>
                <c:pt idx="36513">
                  <c:v>121.87666666666667</c:v>
                </c:pt>
                <c:pt idx="36514">
                  <c:v>121.88</c:v>
                </c:pt>
                <c:pt idx="36515">
                  <c:v>121.88333333333323</c:v>
                </c:pt>
                <c:pt idx="36516">
                  <c:v>121.88666666666667</c:v>
                </c:pt>
                <c:pt idx="36517">
                  <c:v>121.89</c:v>
                </c:pt>
                <c:pt idx="36518">
                  <c:v>121.89333333333325</c:v>
                </c:pt>
                <c:pt idx="36519">
                  <c:v>121.89666666666666</c:v>
                </c:pt>
                <c:pt idx="36520">
                  <c:v>121.9</c:v>
                </c:pt>
                <c:pt idx="36521">
                  <c:v>121.90333333333334</c:v>
                </c:pt>
                <c:pt idx="36522">
                  <c:v>121.90666666666669</c:v>
                </c:pt>
                <c:pt idx="36523">
                  <c:v>121.91000000000011</c:v>
                </c:pt>
                <c:pt idx="36524">
                  <c:v>121.91333333333333</c:v>
                </c:pt>
                <c:pt idx="36525">
                  <c:v>121.91666666666679</c:v>
                </c:pt>
                <c:pt idx="36526">
                  <c:v>121.92</c:v>
                </c:pt>
                <c:pt idx="36527">
                  <c:v>121.92333333333328</c:v>
                </c:pt>
                <c:pt idx="36528">
                  <c:v>121.92666666666666</c:v>
                </c:pt>
                <c:pt idx="36529">
                  <c:v>121.93</c:v>
                </c:pt>
                <c:pt idx="36530">
                  <c:v>121.93333333333334</c:v>
                </c:pt>
                <c:pt idx="36531">
                  <c:v>121.93666666666672</c:v>
                </c:pt>
                <c:pt idx="36532">
                  <c:v>121.94000000000011</c:v>
                </c:pt>
                <c:pt idx="36533">
                  <c:v>121.94333333333333</c:v>
                </c:pt>
                <c:pt idx="36534">
                  <c:v>121.94666666666679</c:v>
                </c:pt>
                <c:pt idx="36535">
                  <c:v>121.95</c:v>
                </c:pt>
                <c:pt idx="36536">
                  <c:v>121.95333333333328</c:v>
                </c:pt>
                <c:pt idx="36537">
                  <c:v>121.95666666666666</c:v>
                </c:pt>
                <c:pt idx="36538">
                  <c:v>121.96000000000002</c:v>
                </c:pt>
                <c:pt idx="36539">
                  <c:v>121.96333333333334</c:v>
                </c:pt>
                <c:pt idx="36540">
                  <c:v>121.96666666666678</c:v>
                </c:pt>
                <c:pt idx="36541">
                  <c:v>121.97</c:v>
                </c:pt>
                <c:pt idx="36542">
                  <c:v>121.97333333333322</c:v>
                </c:pt>
                <c:pt idx="36543">
                  <c:v>121.97666666666667</c:v>
                </c:pt>
                <c:pt idx="36544">
                  <c:v>121.98</c:v>
                </c:pt>
                <c:pt idx="36545">
                  <c:v>121.98333333333331</c:v>
                </c:pt>
                <c:pt idx="36546">
                  <c:v>121.98666666666666</c:v>
                </c:pt>
                <c:pt idx="36547">
                  <c:v>121.99000000000002</c:v>
                </c:pt>
                <c:pt idx="36548">
                  <c:v>121.99333333333334</c:v>
                </c:pt>
                <c:pt idx="36549">
                  <c:v>121.99666666666678</c:v>
                </c:pt>
                <c:pt idx="36550">
                  <c:v>122</c:v>
                </c:pt>
                <c:pt idx="36551">
                  <c:v>122.00333333333325</c:v>
                </c:pt>
                <c:pt idx="36552">
                  <c:v>122.00666666666666</c:v>
                </c:pt>
                <c:pt idx="36553">
                  <c:v>122.01</c:v>
                </c:pt>
                <c:pt idx="36554">
                  <c:v>122.01333333333334</c:v>
                </c:pt>
                <c:pt idx="36555">
                  <c:v>122.01666666666669</c:v>
                </c:pt>
                <c:pt idx="36556">
                  <c:v>122.02</c:v>
                </c:pt>
                <c:pt idx="36557">
                  <c:v>122.02333333333321</c:v>
                </c:pt>
                <c:pt idx="36558">
                  <c:v>122.02666666666667</c:v>
                </c:pt>
                <c:pt idx="36559">
                  <c:v>122.03</c:v>
                </c:pt>
                <c:pt idx="36560">
                  <c:v>122.03333333333325</c:v>
                </c:pt>
                <c:pt idx="36561">
                  <c:v>122.03666666666666</c:v>
                </c:pt>
                <c:pt idx="36562">
                  <c:v>122.04</c:v>
                </c:pt>
                <c:pt idx="36563">
                  <c:v>122.04333333333334</c:v>
                </c:pt>
                <c:pt idx="36564">
                  <c:v>122.04666666666672</c:v>
                </c:pt>
                <c:pt idx="36565">
                  <c:v>122.05</c:v>
                </c:pt>
                <c:pt idx="36566">
                  <c:v>122.05333333333321</c:v>
                </c:pt>
                <c:pt idx="36567">
                  <c:v>122.05666666666667</c:v>
                </c:pt>
                <c:pt idx="36568">
                  <c:v>122.06</c:v>
                </c:pt>
                <c:pt idx="36569">
                  <c:v>122.06333333333328</c:v>
                </c:pt>
                <c:pt idx="36570">
                  <c:v>122.06666666666666</c:v>
                </c:pt>
                <c:pt idx="36571">
                  <c:v>122.07</c:v>
                </c:pt>
                <c:pt idx="36572">
                  <c:v>122.0733333333332</c:v>
                </c:pt>
                <c:pt idx="36573">
                  <c:v>122.07666666666667</c:v>
                </c:pt>
                <c:pt idx="36574">
                  <c:v>122.08</c:v>
                </c:pt>
                <c:pt idx="36575">
                  <c:v>122.08333333333321</c:v>
                </c:pt>
                <c:pt idx="36576">
                  <c:v>122.08666666666667</c:v>
                </c:pt>
                <c:pt idx="36577">
                  <c:v>122.09</c:v>
                </c:pt>
                <c:pt idx="36578">
                  <c:v>122.09333333333331</c:v>
                </c:pt>
                <c:pt idx="36579">
                  <c:v>122.09666666666666</c:v>
                </c:pt>
                <c:pt idx="36580">
                  <c:v>122.1</c:v>
                </c:pt>
                <c:pt idx="36581">
                  <c:v>122.10333333333321</c:v>
                </c:pt>
                <c:pt idx="36582">
                  <c:v>122.10666666666667</c:v>
                </c:pt>
                <c:pt idx="36583">
                  <c:v>122.11</c:v>
                </c:pt>
                <c:pt idx="36584">
                  <c:v>122.11333333333322</c:v>
                </c:pt>
                <c:pt idx="36585">
                  <c:v>122.11666666666666</c:v>
                </c:pt>
                <c:pt idx="36586">
                  <c:v>122.11999999999999</c:v>
                </c:pt>
                <c:pt idx="36587">
                  <c:v>122.12333333333314</c:v>
                </c:pt>
                <c:pt idx="36588">
                  <c:v>122.12666666666667</c:v>
                </c:pt>
                <c:pt idx="36589">
                  <c:v>122.13</c:v>
                </c:pt>
                <c:pt idx="36590">
                  <c:v>122.13333333333323</c:v>
                </c:pt>
                <c:pt idx="36591">
                  <c:v>122.13666666666667</c:v>
                </c:pt>
                <c:pt idx="36592">
                  <c:v>122.14</c:v>
                </c:pt>
                <c:pt idx="36593">
                  <c:v>122.14333333333325</c:v>
                </c:pt>
                <c:pt idx="36594">
                  <c:v>122.14666666666666</c:v>
                </c:pt>
                <c:pt idx="36595">
                  <c:v>122.14999999999999</c:v>
                </c:pt>
                <c:pt idx="36596">
                  <c:v>122.15333333333315</c:v>
                </c:pt>
                <c:pt idx="36597">
                  <c:v>122.15666666666667</c:v>
                </c:pt>
                <c:pt idx="36598">
                  <c:v>122.16</c:v>
                </c:pt>
                <c:pt idx="36599">
                  <c:v>122.16333333333321</c:v>
                </c:pt>
                <c:pt idx="36600">
                  <c:v>122.16666666666667</c:v>
                </c:pt>
                <c:pt idx="36601">
                  <c:v>122.16999999999999</c:v>
                </c:pt>
                <c:pt idx="36602">
                  <c:v>122.17333333333313</c:v>
                </c:pt>
                <c:pt idx="36603">
                  <c:v>122.17666666666665</c:v>
                </c:pt>
                <c:pt idx="36604">
                  <c:v>122.17999999999998</c:v>
                </c:pt>
                <c:pt idx="36605">
                  <c:v>122.18333333333318</c:v>
                </c:pt>
                <c:pt idx="36606">
                  <c:v>122.18666666666667</c:v>
                </c:pt>
                <c:pt idx="36607">
                  <c:v>122.19</c:v>
                </c:pt>
                <c:pt idx="36608">
                  <c:v>122.19333333333321</c:v>
                </c:pt>
                <c:pt idx="36609">
                  <c:v>122.19666666666667</c:v>
                </c:pt>
                <c:pt idx="36610">
                  <c:v>122.2</c:v>
                </c:pt>
                <c:pt idx="36611">
                  <c:v>122.20333333333328</c:v>
                </c:pt>
                <c:pt idx="36612">
                  <c:v>122.20666666666666</c:v>
                </c:pt>
                <c:pt idx="36613">
                  <c:v>122.21000000000002</c:v>
                </c:pt>
                <c:pt idx="36614">
                  <c:v>122.21333333333334</c:v>
                </c:pt>
                <c:pt idx="36615">
                  <c:v>122.21666666666678</c:v>
                </c:pt>
                <c:pt idx="36616">
                  <c:v>122.22</c:v>
                </c:pt>
                <c:pt idx="36617">
                  <c:v>122.22333333333322</c:v>
                </c:pt>
                <c:pt idx="36618">
                  <c:v>122.22666666666667</c:v>
                </c:pt>
                <c:pt idx="36619">
                  <c:v>122.23</c:v>
                </c:pt>
                <c:pt idx="36620">
                  <c:v>122.23333333333331</c:v>
                </c:pt>
                <c:pt idx="36621">
                  <c:v>122.23666666666666</c:v>
                </c:pt>
                <c:pt idx="36622">
                  <c:v>122.24000000000002</c:v>
                </c:pt>
                <c:pt idx="36623">
                  <c:v>122.24333333333334</c:v>
                </c:pt>
                <c:pt idx="36624">
                  <c:v>122.24666666666678</c:v>
                </c:pt>
                <c:pt idx="36625">
                  <c:v>122.25</c:v>
                </c:pt>
                <c:pt idx="36626">
                  <c:v>122.25333333333325</c:v>
                </c:pt>
                <c:pt idx="36627">
                  <c:v>122.25666666666666</c:v>
                </c:pt>
                <c:pt idx="36628">
                  <c:v>122.26</c:v>
                </c:pt>
                <c:pt idx="36629">
                  <c:v>122.26333333333334</c:v>
                </c:pt>
                <c:pt idx="36630">
                  <c:v>122.26666666666669</c:v>
                </c:pt>
                <c:pt idx="36631">
                  <c:v>122.27</c:v>
                </c:pt>
                <c:pt idx="36632">
                  <c:v>122.27333333333321</c:v>
                </c:pt>
                <c:pt idx="36633">
                  <c:v>122.27666666666667</c:v>
                </c:pt>
                <c:pt idx="36634">
                  <c:v>122.28</c:v>
                </c:pt>
                <c:pt idx="36635">
                  <c:v>122.28333333333325</c:v>
                </c:pt>
                <c:pt idx="36636">
                  <c:v>122.28666666666666</c:v>
                </c:pt>
                <c:pt idx="36637">
                  <c:v>122.29</c:v>
                </c:pt>
                <c:pt idx="36638">
                  <c:v>122.29333333333334</c:v>
                </c:pt>
                <c:pt idx="36639">
                  <c:v>122.29666666666672</c:v>
                </c:pt>
                <c:pt idx="36640">
                  <c:v>122.3</c:v>
                </c:pt>
                <c:pt idx="36641">
                  <c:v>122.30333333333321</c:v>
                </c:pt>
                <c:pt idx="36642">
                  <c:v>122.30666666666667</c:v>
                </c:pt>
                <c:pt idx="36643">
                  <c:v>122.31</c:v>
                </c:pt>
                <c:pt idx="36644">
                  <c:v>122.31333333333328</c:v>
                </c:pt>
                <c:pt idx="36645">
                  <c:v>122.31666666666666</c:v>
                </c:pt>
                <c:pt idx="36646">
                  <c:v>122.32</c:v>
                </c:pt>
                <c:pt idx="36647">
                  <c:v>122.3233333333332</c:v>
                </c:pt>
                <c:pt idx="36648">
                  <c:v>122.32666666666667</c:v>
                </c:pt>
                <c:pt idx="36649">
                  <c:v>122.33</c:v>
                </c:pt>
                <c:pt idx="36650">
                  <c:v>122.33333333333321</c:v>
                </c:pt>
                <c:pt idx="36651">
                  <c:v>122.33666666666667</c:v>
                </c:pt>
                <c:pt idx="36652">
                  <c:v>122.34</c:v>
                </c:pt>
                <c:pt idx="36653">
                  <c:v>122.34333333333331</c:v>
                </c:pt>
                <c:pt idx="36654">
                  <c:v>122.34666666666666</c:v>
                </c:pt>
                <c:pt idx="36655">
                  <c:v>122.35</c:v>
                </c:pt>
                <c:pt idx="36656">
                  <c:v>122.35333333333321</c:v>
                </c:pt>
                <c:pt idx="36657">
                  <c:v>122.35666666666667</c:v>
                </c:pt>
                <c:pt idx="36658">
                  <c:v>122.36</c:v>
                </c:pt>
                <c:pt idx="36659">
                  <c:v>122.36333333333322</c:v>
                </c:pt>
                <c:pt idx="36660">
                  <c:v>122.36666666666666</c:v>
                </c:pt>
                <c:pt idx="36661">
                  <c:v>122.36999999999999</c:v>
                </c:pt>
                <c:pt idx="36662">
                  <c:v>122.37333333333314</c:v>
                </c:pt>
                <c:pt idx="36663">
                  <c:v>122.37666666666667</c:v>
                </c:pt>
                <c:pt idx="36664">
                  <c:v>122.38</c:v>
                </c:pt>
                <c:pt idx="36665">
                  <c:v>122.38333333333323</c:v>
                </c:pt>
                <c:pt idx="36666">
                  <c:v>122.38666666666667</c:v>
                </c:pt>
                <c:pt idx="36667">
                  <c:v>122.39</c:v>
                </c:pt>
                <c:pt idx="36668">
                  <c:v>122.39333333333325</c:v>
                </c:pt>
                <c:pt idx="36669">
                  <c:v>122.39666666666666</c:v>
                </c:pt>
                <c:pt idx="36670">
                  <c:v>122.4</c:v>
                </c:pt>
                <c:pt idx="36671">
                  <c:v>122.40333333333334</c:v>
                </c:pt>
                <c:pt idx="36672">
                  <c:v>122.40666666666669</c:v>
                </c:pt>
                <c:pt idx="36673">
                  <c:v>122.41000000000011</c:v>
                </c:pt>
                <c:pt idx="36674">
                  <c:v>122.41333333333333</c:v>
                </c:pt>
                <c:pt idx="36675">
                  <c:v>122.41666666666679</c:v>
                </c:pt>
                <c:pt idx="36676">
                  <c:v>122.42</c:v>
                </c:pt>
                <c:pt idx="36677">
                  <c:v>122.42333333333328</c:v>
                </c:pt>
                <c:pt idx="36678">
                  <c:v>122.42666666666666</c:v>
                </c:pt>
                <c:pt idx="36679">
                  <c:v>122.43</c:v>
                </c:pt>
                <c:pt idx="36680">
                  <c:v>122.43333333333334</c:v>
                </c:pt>
                <c:pt idx="36681">
                  <c:v>122.43666666666672</c:v>
                </c:pt>
                <c:pt idx="36682">
                  <c:v>122.44000000000011</c:v>
                </c:pt>
                <c:pt idx="36683">
                  <c:v>122.44333333333333</c:v>
                </c:pt>
                <c:pt idx="36684">
                  <c:v>122.44666666666679</c:v>
                </c:pt>
                <c:pt idx="36685">
                  <c:v>122.45</c:v>
                </c:pt>
                <c:pt idx="36686">
                  <c:v>122.45333333333328</c:v>
                </c:pt>
                <c:pt idx="36687">
                  <c:v>122.45666666666666</c:v>
                </c:pt>
                <c:pt idx="36688">
                  <c:v>122.46000000000002</c:v>
                </c:pt>
                <c:pt idx="36689">
                  <c:v>122.46333333333334</c:v>
                </c:pt>
                <c:pt idx="36690">
                  <c:v>122.46666666666678</c:v>
                </c:pt>
                <c:pt idx="36691">
                  <c:v>122.47</c:v>
                </c:pt>
                <c:pt idx="36692">
                  <c:v>122.47333333333322</c:v>
                </c:pt>
                <c:pt idx="36693">
                  <c:v>122.47666666666667</c:v>
                </c:pt>
                <c:pt idx="36694">
                  <c:v>122.48</c:v>
                </c:pt>
                <c:pt idx="36695">
                  <c:v>122.48333333333331</c:v>
                </c:pt>
                <c:pt idx="36696">
                  <c:v>122.48666666666666</c:v>
                </c:pt>
                <c:pt idx="36697">
                  <c:v>122.49000000000002</c:v>
                </c:pt>
                <c:pt idx="36698">
                  <c:v>122.49333333333334</c:v>
                </c:pt>
                <c:pt idx="36699">
                  <c:v>122.49666666666678</c:v>
                </c:pt>
                <c:pt idx="36700">
                  <c:v>122.5</c:v>
                </c:pt>
                <c:pt idx="36701">
                  <c:v>122.50333333333325</c:v>
                </c:pt>
                <c:pt idx="36702">
                  <c:v>122.50666666666666</c:v>
                </c:pt>
                <c:pt idx="36703">
                  <c:v>122.51</c:v>
                </c:pt>
                <c:pt idx="36704">
                  <c:v>122.51333333333334</c:v>
                </c:pt>
                <c:pt idx="36705">
                  <c:v>122.51666666666669</c:v>
                </c:pt>
                <c:pt idx="36706">
                  <c:v>122.52</c:v>
                </c:pt>
                <c:pt idx="36707">
                  <c:v>122.52333333333321</c:v>
                </c:pt>
                <c:pt idx="36708">
                  <c:v>122.52666666666667</c:v>
                </c:pt>
                <c:pt idx="36709">
                  <c:v>122.53</c:v>
                </c:pt>
                <c:pt idx="36710">
                  <c:v>122.53333333333325</c:v>
                </c:pt>
                <c:pt idx="36711">
                  <c:v>122.53666666666666</c:v>
                </c:pt>
                <c:pt idx="36712">
                  <c:v>122.54</c:v>
                </c:pt>
                <c:pt idx="36713">
                  <c:v>122.54333333333334</c:v>
                </c:pt>
                <c:pt idx="36714">
                  <c:v>122.54666666666672</c:v>
                </c:pt>
                <c:pt idx="36715">
                  <c:v>122.55</c:v>
                </c:pt>
                <c:pt idx="36716">
                  <c:v>122.55333333333321</c:v>
                </c:pt>
                <c:pt idx="36717">
                  <c:v>122.55666666666667</c:v>
                </c:pt>
                <c:pt idx="36718">
                  <c:v>122.56</c:v>
                </c:pt>
                <c:pt idx="36719">
                  <c:v>122.56333333333328</c:v>
                </c:pt>
                <c:pt idx="36720">
                  <c:v>122.56666666666666</c:v>
                </c:pt>
                <c:pt idx="36721">
                  <c:v>122.57</c:v>
                </c:pt>
                <c:pt idx="36722">
                  <c:v>122.5733333333332</c:v>
                </c:pt>
                <c:pt idx="36723">
                  <c:v>122.57666666666667</c:v>
                </c:pt>
                <c:pt idx="36724">
                  <c:v>122.58</c:v>
                </c:pt>
                <c:pt idx="36725">
                  <c:v>122.58333333333321</c:v>
                </c:pt>
                <c:pt idx="36726">
                  <c:v>122.58666666666667</c:v>
                </c:pt>
                <c:pt idx="36727">
                  <c:v>122.59</c:v>
                </c:pt>
                <c:pt idx="36728">
                  <c:v>122.59333333333331</c:v>
                </c:pt>
                <c:pt idx="36729">
                  <c:v>122.59666666666666</c:v>
                </c:pt>
                <c:pt idx="36730">
                  <c:v>122.6</c:v>
                </c:pt>
                <c:pt idx="36731">
                  <c:v>122.60333333333321</c:v>
                </c:pt>
                <c:pt idx="36732">
                  <c:v>122.60666666666667</c:v>
                </c:pt>
                <c:pt idx="36733">
                  <c:v>122.61</c:v>
                </c:pt>
                <c:pt idx="36734">
                  <c:v>122.61333333333322</c:v>
                </c:pt>
                <c:pt idx="36735">
                  <c:v>122.61666666666666</c:v>
                </c:pt>
                <c:pt idx="36736">
                  <c:v>122.61999999999999</c:v>
                </c:pt>
                <c:pt idx="36737">
                  <c:v>122.62333333333314</c:v>
                </c:pt>
                <c:pt idx="36738">
                  <c:v>122.62666666666667</c:v>
                </c:pt>
                <c:pt idx="36739">
                  <c:v>122.63</c:v>
                </c:pt>
                <c:pt idx="36740">
                  <c:v>122.63333333333323</c:v>
                </c:pt>
                <c:pt idx="36741">
                  <c:v>122.63666666666667</c:v>
                </c:pt>
                <c:pt idx="36742">
                  <c:v>122.64</c:v>
                </c:pt>
                <c:pt idx="36743">
                  <c:v>122.64333333333325</c:v>
                </c:pt>
                <c:pt idx="36744">
                  <c:v>122.64666666666666</c:v>
                </c:pt>
                <c:pt idx="36745">
                  <c:v>122.64999999999999</c:v>
                </c:pt>
                <c:pt idx="36746">
                  <c:v>122.65333333333315</c:v>
                </c:pt>
                <c:pt idx="36747">
                  <c:v>122.65666666666667</c:v>
                </c:pt>
                <c:pt idx="36748">
                  <c:v>122.66</c:v>
                </c:pt>
                <c:pt idx="36749">
                  <c:v>122.66333333333321</c:v>
                </c:pt>
                <c:pt idx="36750">
                  <c:v>122.66666666666667</c:v>
                </c:pt>
                <c:pt idx="36751">
                  <c:v>122.66999999999999</c:v>
                </c:pt>
                <c:pt idx="36752">
                  <c:v>122.67333333333313</c:v>
                </c:pt>
                <c:pt idx="36753">
                  <c:v>122.67666666666665</c:v>
                </c:pt>
                <c:pt idx="36754">
                  <c:v>122.67999999999998</c:v>
                </c:pt>
                <c:pt idx="36755">
                  <c:v>122.68333333333318</c:v>
                </c:pt>
                <c:pt idx="36756">
                  <c:v>122.68666666666667</c:v>
                </c:pt>
                <c:pt idx="36757">
                  <c:v>122.69</c:v>
                </c:pt>
                <c:pt idx="36758">
                  <c:v>122.69333333333321</c:v>
                </c:pt>
                <c:pt idx="36759">
                  <c:v>122.69666666666667</c:v>
                </c:pt>
                <c:pt idx="36760">
                  <c:v>122.7</c:v>
                </c:pt>
                <c:pt idx="36761">
                  <c:v>122.70333333333328</c:v>
                </c:pt>
                <c:pt idx="36762">
                  <c:v>122.70666666666666</c:v>
                </c:pt>
                <c:pt idx="36763">
                  <c:v>122.71000000000002</c:v>
                </c:pt>
                <c:pt idx="36764">
                  <c:v>122.71333333333334</c:v>
                </c:pt>
                <c:pt idx="36765">
                  <c:v>122.71666666666678</c:v>
                </c:pt>
                <c:pt idx="36766">
                  <c:v>122.72</c:v>
                </c:pt>
                <c:pt idx="36767">
                  <c:v>122.72333333333322</c:v>
                </c:pt>
                <c:pt idx="36768">
                  <c:v>122.72666666666667</c:v>
                </c:pt>
                <c:pt idx="36769">
                  <c:v>122.73</c:v>
                </c:pt>
                <c:pt idx="36770">
                  <c:v>122.73333333333331</c:v>
                </c:pt>
                <c:pt idx="36771">
                  <c:v>122.73666666666666</c:v>
                </c:pt>
                <c:pt idx="36772">
                  <c:v>122.74000000000002</c:v>
                </c:pt>
                <c:pt idx="36773">
                  <c:v>122.74333333333334</c:v>
                </c:pt>
                <c:pt idx="36774">
                  <c:v>122.74666666666678</c:v>
                </c:pt>
                <c:pt idx="36775">
                  <c:v>122.75</c:v>
                </c:pt>
                <c:pt idx="36776">
                  <c:v>122.75333333333325</c:v>
                </c:pt>
                <c:pt idx="36777">
                  <c:v>122.75666666666666</c:v>
                </c:pt>
                <c:pt idx="36778">
                  <c:v>122.76</c:v>
                </c:pt>
                <c:pt idx="36779">
                  <c:v>122.76333333333334</c:v>
                </c:pt>
                <c:pt idx="36780">
                  <c:v>122.76666666666669</c:v>
                </c:pt>
                <c:pt idx="36781">
                  <c:v>122.77</c:v>
                </c:pt>
                <c:pt idx="36782">
                  <c:v>122.77333333333321</c:v>
                </c:pt>
                <c:pt idx="36783">
                  <c:v>122.77666666666667</c:v>
                </c:pt>
                <c:pt idx="36784">
                  <c:v>122.78</c:v>
                </c:pt>
                <c:pt idx="36785">
                  <c:v>122.78333333333325</c:v>
                </c:pt>
                <c:pt idx="36786">
                  <c:v>122.78666666666666</c:v>
                </c:pt>
                <c:pt idx="36787">
                  <c:v>122.79</c:v>
                </c:pt>
                <c:pt idx="36788">
                  <c:v>122.79333333333334</c:v>
                </c:pt>
                <c:pt idx="36789">
                  <c:v>122.79666666666672</c:v>
                </c:pt>
                <c:pt idx="36790">
                  <c:v>122.8</c:v>
                </c:pt>
                <c:pt idx="36791">
                  <c:v>122.80333333333321</c:v>
                </c:pt>
                <c:pt idx="36792">
                  <c:v>122.80666666666667</c:v>
                </c:pt>
                <c:pt idx="36793">
                  <c:v>122.81</c:v>
                </c:pt>
                <c:pt idx="36794">
                  <c:v>122.81333333333328</c:v>
                </c:pt>
                <c:pt idx="36795">
                  <c:v>122.81666666666666</c:v>
                </c:pt>
                <c:pt idx="36796">
                  <c:v>122.82</c:v>
                </c:pt>
                <c:pt idx="36797">
                  <c:v>122.8233333333332</c:v>
                </c:pt>
                <c:pt idx="36798">
                  <c:v>122.82666666666667</c:v>
                </c:pt>
                <c:pt idx="36799">
                  <c:v>122.83</c:v>
                </c:pt>
                <c:pt idx="36800">
                  <c:v>122.83333333333321</c:v>
                </c:pt>
                <c:pt idx="36801">
                  <c:v>122.83666666666667</c:v>
                </c:pt>
                <c:pt idx="36802">
                  <c:v>122.84</c:v>
                </c:pt>
                <c:pt idx="36803">
                  <c:v>122.84333333333331</c:v>
                </c:pt>
                <c:pt idx="36804">
                  <c:v>122.84666666666666</c:v>
                </c:pt>
                <c:pt idx="36805">
                  <c:v>122.85</c:v>
                </c:pt>
                <c:pt idx="36806">
                  <c:v>122.85333333333321</c:v>
                </c:pt>
                <c:pt idx="36807">
                  <c:v>122.85666666666667</c:v>
                </c:pt>
                <c:pt idx="36808">
                  <c:v>122.86</c:v>
                </c:pt>
                <c:pt idx="36809">
                  <c:v>122.86333333333322</c:v>
                </c:pt>
                <c:pt idx="36810">
                  <c:v>122.86666666666666</c:v>
                </c:pt>
                <c:pt idx="36811">
                  <c:v>122.86999999999999</c:v>
                </c:pt>
                <c:pt idx="36812">
                  <c:v>122.87333333333314</c:v>
                </c:pt>
                <c:pt idx="36813">
                  <c:v>122.87666666666667</c:v>
                </c:pt>
                <c:pt idx="36814">
                  <c:v>122.88</c:v>
                </c:pt>
                <c:pt idx="36815">
                  <c:v>122.88333333333323</c:v>
                </c:pt>
                <c:pt idx="36816">
                  <c:v>122.88666666666667</c:v>
                </c:pt>
                <c:pt idx="36817">
                  <c:v>122.89</c:v>
                </c:pt>
                <c:pt idx="36818">
                  <c:v>122.89333333333325</c:v>
                </c:pt>
                <c:pt idx="36819">
                  <c:v>122.89666666666666</c:v>
                </c:pt>
                <c:pt idx="36820">
                  <c:v>122.9</c:v>
                </c:pt>
                <c:pt idx="36821">
                  <c:v>122.90333333333334</c:v>
                </c:pt>
                <c:pt idx="36822">
                  <c:v>122.90666666666669</c:v>
                </c:pt>
                <c:pt idx="36823">
                  <c:v>122.91000000000011</c:v>
                </c:pt>
                <c:pt idx="36824">
                  <c:v>122.91333333333333</c:v>
                </c:pt>
                <c:pt idx="36825">
                  <c:v>122.91666666666679</c:v>
                </c:pt>
                <c:pt idx="36826">
                  <c:v>122.92</c:v>
                </c:pt>
                <c:pt idx="36827">
                  <c:v>122.92333333333328</c:v>
                </c:pt>
                <c:pt idx="36828">
                  <c:v>122.92666666666666</c:v>
                </c:pt>
                <c:pt idx="36829">
                  <c:v>122.93</c:v>
                </c:pt>
                <c:pt idx="36830">
                  <c:v>122.93333333333334</c:v>
                </c:pt>
                <c:pt idx="36831">
                  <c:v>122.93666666666672</c:v>
                </c:pt>
                <c:pt idx="36832">
                  <c:v>122.94000000000011</c:v>
                </c:pt>
                <c:pt idx="36833">
                  <c:v>122.94333333333333</c:v>
                </c:pt>
                <c:pt idx="36834">
                  <c:v>122.94666666666679</c:v>
                </c:pt>
                <c:pt idx="36835">
                  <c:v>122.95</c:v>
                </c:pt>
                <c:pt idx="36836">
                  <c:v>122.95333333333328</c:v>
                </c:pt>
                <c:pt idx="36837">
                  <c:v>122.95666666666666</c:v>
                </c:pt>
                <c:pt idx="36838">
                  <c:v>122.96000000000002</c:v>
                </c:pt>
                <c:pt idx="36839">
                  <c:v>122.96333333333334</c:v>
                </c:pt>
                <c:pt idx="36840">
                  <c:v>122.96666666666678</c:v>
                </c:pt>
                <c:pt idx="36841">
                  <c:v>122.97</c:v>
                </c:pt>
                <c:pt idx="36842">
                  <c:v>122.97333333333322</c:v>
                </c:pt>
                <c:pt idx="36843">
                  <c:v>122.97666666666667</c:v>
                </c:pt>
                <c:pt idx="36844">
                  <c:v>122.98</c:v>
                </c:pt>
                <c:pt idx="36845">
                  <c:v>122.98333333333331</c:v>
                </c:pt>
                <c:pt idx="36846">
                  <c:v>122.98666666666666</c:v>
                </c:pt>
                <c:pt idx="36847">
                  <c:v>122.99000000000002</c:v>
                </c:pt>
                <c:pt idx="36848">
                  <c:v>122.99333333333334</c:v>
                </c:pt>
                <c:pt idx="36849">
                  <c:v>122.99666666666678</c:v>
                </c:pt>
                <c:pt idx="36850">
                  <c:v>123</c:v>
                </c:pt>
                <c:pt idx="36851">
                  <c:v>123.00333333333325</c:v>
                </c:pt>
                <c:pt idx="36852">
                  <c:v>123.00666666666666</c:v>
                </c:pt>
                <c:pt idx="36853">
                  <c:v>123.01</c:v>
                </c:pt>
                <c:pt idx="36854">
                  <c:v>123.01333333333334</c:v>
                </c:pt>
                <c:pt idx="36855">
                  <c:v>123.01666666666669</c:v>
                </c:pt>
                <c:pt idx="36856">
                  <c:v>123.02</c:v>
                </c:pt>
                <c:pt idx="36857">
                  <c:v>123.02333333333321</c:v>
                </c:pt>
                <c:pt idx="36858">
                  <c:v>123.02666666666667</c:v>
                </c:pt>
                <c:pt idx="36859">
                  <c:v>123.03</c:v>
                </c:pt>
                <c:pt idx="36860">
                  <c:v>123.03333333333325</c:v>
                </c:pt>
                <c:pt idx="36861">
                  <c:v>123.03666666666666</c:v>
                </c:pt>
                <c:pt idx="36862">
                  <c:v>123.04</c:v>
                </c:pt>
                <c:pt idx="36863">
                  <c:v>123.04333333333334</c:v>
                </c:pt>
                <c:pt idx="36864">
                  <c:v>123.04666666666672</c:v>
                </c:pt>
                <c:pt idx="36865">
                  <c:v>123.05</c:v>
                </c:pt>
                <c:pt idx="36866">
                  <c:v>123.05333333333321</c:v>
                </c:pt>
                <c:pt idx="36867">
                  <c:v>123.05666666666667</c:v>
                </c:pt>
                <c:pt idx="36868">
                  <c:v>123.06</c:v>
                </c:pt>
                <c:pt idx="36869">
                  <c:v>123.06333333333328</c:v>
                </c:pt>
                <c:pt idx="36870">
                  <c:v>123.06666666666666</c:v>
                </c:pt>
                <c:pt idx="36871">
                  <c:v>123.07</c:v>
                </c:pt>
                <c:pt idx="36872">
                  <c:v>123.0733333333332</c:v>
                </c:pt>
                <c:pt idx="36873">
                  <c:v>123.07666666666667</c:v>
                </c:pt>
                <c:pt idx="36874">
                  <c:v>123.08</c:v>
                </c:pt>
                <c:pt idx="36875">
                  <c:v>123.08333333333321</c:v>
                </c:pt>
                <c:pt idx="36876">
                  <c:v>123.08666666666667</c:v>
                </c:pt>
                <c:pt idx="36877">
                  <c:v>123.09</c:v>
                </c:pt>
                <c:pt idx="36878">
                  <c:v>123.09333333333331</c:v>
                </c:pt>
                <c:pt idx="36879">
                  <c:v>123.09666666666666</c:v>
                </c:pt>
                <c:pt idx="36880">
                  <c:v>123.1</c:v>
                </c:pt>
                <c:pt idx="36881">
                  <c:v>123.10333333333321</c:v>
                </c:pt>
                <c:pt idx="36882">
                  <c:v>123.10666666666667</c:v>
                </c:pt>
                <c:pt idx="36883">
                  <c:v>123.11</c:v>
                </c:pt>
                <c:pt idx="36884">
                  <c:v>123.11333333333322</c:v>
                </c:pt>
                <c:pt idx="36885">
                  <c:v>123.11666666666666</c:v>
                </c:pt>
                <c:pt idx="36886">
                  <c:v>123.11999999999999</c:v>
                </c:pt>
                <c:pt idx="36887">
                  <c:v>123.12333333333314</c:v>
                </c:pt>
                <c:pt idx="36888">
                  <c:v>123.12666666666667</c:v>
                </c:pt>
                <c:pt idx="36889">
                  <c:v>123.13</c:v>
                </c:pt>
                <c:pt idx="36890">
                  <c:v>123.13333333333323</c:v>
                </c:pt>
                <c:pt idx="36891">
                  <c:v>123.13666666666667</c:v>
                </c:pt>
                <c:pt idx="36892">
                  <c:v>123.14</c:v>
                </c:pt>
                <c:pt idx="36893">
                  <c:v>123.14333333333325</c:v>
                </c:pt>
                <c:pt idx="36894">
                  <c:v>123.14666666666666</c:v>
                </c:pt>
                <c:pt idx="36895">
                  <c:v>123.14999999999999</c:v>
                </c:pt>
                <c:pt idx="36896">
                  <c:v>123.15333333333315</c:v>
                </c:pt>
                <c:pt idx="36897">
                  <c:v>123.15666666666667</c:v>
                </c:pt>
                <c:pt idx="36898">
                  <c:v>123.16</c:v>
                </c:pt>
                <c:pt idx="36899">
                  <c:v>123.16333333333321</c:v>
                </c:pt>
                <c:pt idx="36900">
                  <c:v>123.16666666666667</c:v>
                </c:pt>
                <c:pt idx="36901">
                  <c:v>123.16999999999999</c:v>
                </c:pt>
                <c:pt idx="36902">
                  <c:v>123.17333333333313</c:v>
                </c:pt>
                <c:pt idx="36903">
                  <c:v>123.17666666666665</c:v>
                </c:pt>
                <c:pt idx="36904">
                  <c:v>123.17999999999998</c:v>
                </c:pt>
                <c:pt idx="36905">
                  <c:v>123.18333333333318</c:v>
                </c:pt>
                <c:pt idx="36906">
                  <c:v>123.18666666666667</c:v>
                </c:pt>
                <c:pt idx="36907">
                  <c:v>123.19</c:v>
                </c:pt>
                <c:pt idx="36908">
                  <c:v>123.19333333333321</c:v>
                </c:pt>
                <c:pt idx="36909">
                  <c:v>123.19666666666667</c:v>
                </c:pt>
                <c:pt idx="36910">
                  <c:v>123.2</c:v>
                </c:pt>
                <c:pt idx="36911">
                  <c:v>123.20333333333328</c:v>
                </c:pt>
                <c:pt idx="36912">
                  <c:v>123.20666666666666</c:v>
                </c:pt>
                <c:pt idx="36913">
                  <c:v>123.21000000000002</c:v>
                </c:pt>
                <c:pt idx="36914">
                  <c:v>123.21333333333334</c:v>
                </c:pt>
                <c:pt idx="36915">
                  <c:v>123.21666666666678</c:v>
                </c:pt>
                <c:pt idx="36916">
                  <c:v>123.22</c:v>
                </c:pt>
                <c:pt idx="36917">
                  <c:v>123.22333333333322</c:v>
                </c:pt>
                <c:pt idx="36918">
                  <c:v>123.22666666666667</c:v>
                </c:pt>
                <c:pt idx="36919">
                  <c:v>123.23</c:v>
                </c:pt>
                <c:pt idx="36920">
                  <c:v>123.23333333333331</c:v>
                </c:pt>
                <c:pt idx="36921">
                  <c:v>123.23666666666666</c:v>
                </c:pt>
                <c:pt idx="36922">
                  <c:v>123.24000000000002</c:v>
                </c:pt>
                <c:pt idx="36923">
                  <c:v>123.24333333333334</c:v>
                </c:pt>
                <c:pt idx="36924">
                  <c:v>123.24666666666678</c:v>
                </c:pt>
                <c:pt idx="36925">
                  <c:v>123.25</c:v>
                </c:pt>
                <c:pt idx="36926">
                  <c:v>123.25333333333325</c:v>
                </c:pt>
                <c:pt idx="36927">
                  <c:v>123.25666666666666</c:v>
                </c:pt>
                <c:pt idx="36928">
                  <c:v>123.26</c:v>
                </c:pt>
                <c:pt idx="36929">
                  <c:v>123.26333333333334</c:v>
                </c:pt>
                <c:pt idx="36930">
                  <c:v>123.26666666666669</c:v>
                </c:pt>
                <c:pt idx="36931">
                  <c:v>123.27</c:v>
                </c:pt>
                <c:pt idx="36932">
                  <c:v>123.27333333333321</c:v>
                </c:pt>
                <c:pt idx="36933">
                  <c:v>123.27666666666667</c:v>
                </c:pt>
                <c:pt idx="36934">
                  <c:v>123.28</c:v>
                </c:pt>
                <c:pt idx="36935">
                  <c:v>123.28333333333325</c:v>
                </c:pt>
                <c:pt idx="36936">
                  <c:v>123.28666666666666</c:v>
                </c:pt>
                <c:pt idx="36937">
                  <c:v>123.29</c:v>
                </c:pt>
                <c:pt idx="36938">
                  <c:v>123.29333333333334</c:v>
                </c:pt>
                <c:pt idx="36939">
                  <c:v>123.29666666666672</c:v>
                </c:pt>
                <c:pt idx="36940">
                  <c:v>123.3</c:v>
                </c:pt>
                <c:pt idx="36941">
                  <c:v>123.30333333333321</c:v>
                </c:pt>
                <c:pt idx="36942">
                  <c:v>123.30666666666667</c:v>
                </c:pt>
                <c:pt idx="36943">
                  <c:v>123.31</c:v>
                </c:pt>
                <c:pt idx="36944">
                  <c:v>123.31333333333328</c:v>
                </c:pt>
                <c:pt idx="36945">
                  <c:v>123.31666666666666</c:v>
                </c:pt>
                <c:pt idx="36946">
                  <c:v>123.32</c:v>
                </c:pt>
                <c:pt idx="36947">
                  <c:v>123.3233333333332</c:v>
                </c:pt>
                <c:pt idx="36948">
                  <c:v>123.32666666666667</c:v>
                </c:pt>
                <c:pt idx="36949">
                  <c:v>123.33</c:v>
                </c:pt>
                <c:pt idx="36950">
                  <c:v>123.33333333333321</c:v>
                </c:pt>
                <c:pt idx="36951">
                  <c:v>123.33666666666667</c:v>
                </c:pt>
                <c:pt idx="36952">
                  <c:v>123.34</c:v>
                </c:pt>
                <c:pt idx="36953">
                  <c:v>123.34333333333331</c:v>
                </c:pt>
                <c:pt idx="36954">
                  <c:v>123.34666666666666</c:v>
                </c:pt>
                <c:pt idx="36955">
                  <c:v>123.35</c:v>
                </c:pt>
                <c:pt idx="36956">
                  <c:v>123.35333333333321</c:v>
                </c:pt>
                <c:pt idx="36957">
                  <c:v>123.35666666666667</c:v>
                </c:pt>
                <c:pt idx="36958">
                  <c:v>123.36</c:v>
                </c:pt>
                <c:pt idx="36959">
                  <c:v>123.36333333333322</c:v>
                </c:pt>
                <c:pt idx="36960">
                  <c:v>123.36666666666666</c:v>
                </c:pt>
                <c:pt idx="36961">
                  <c:v>123.36999999999999</c:v>
                </c:pt>
                <c:pt idx="36962">
                  <c:v>123.37333333333314</c:v>
                </c:pt>
                <c:pt idx="36963">
                  <c:v>123.37666666666667</c:v>
                </c:pt>
                <c:pt idx="36964">
                  <c:v>123.38</c:v>
                </c:pt>
                <c:pt idx="36965">
                  <c:v>123.38333333333323</c:v>
                </c:pt>
                <c:pt idx="36966">
                  <c:v>123.38666666666667</c:v>
                </c:pt>
                <c:pt idx="36967">
                  <c:v>123.39</c:v>
                </c:pt>
                <c:pt idx="36968">
                  <c:v>123.39333333333325</c:v>
                </c:pt>
                <c:pt idx="36969">
                  <c:v>123.39666666666666</c:v>
                </c:pt>
                <c:pt idx="36970">
                  <c:v>123.4</c:v>
                </c:pt>
                <c:pt idx="36971">
                  <c:v>123.40333333333334</c:v>
                </c:pt>
                <c:pt idx="36972">
                  <c:v>123.40666666666669</c:v>
                </c:pt>
                <c:pt idx="36973">
                  <c:v>123.41000000000011</c:v>
                </c:pt>
                <c:pt idx="36974">
                  <c:v>123.41333333333333</c:v>
                </c:pt>
                <c:pt idx="36975">
                  <c:v>123.41666666666679</c:v>
                </c:pt>
                <c:pt idx="36976">
                  <c:v>123.42</c:v>
                </c:pt>
                <c:pt idx="36977">
                  <c:v>123.42333333333328</c:v>
                </c:pt>
                <c:pt idx="36978">
                  <c:v>123.42666666666666</c:v>
                </c:pt>
                <c:pt idx="36979">
                  <c:v>123.43</c:v>
                </c:pt>
                <c:pt idx="36980">
                  <c:v>123.43333333333334</c:v>
                </c:pt>
                <c:pt idx="36981">
                  <c:v>123.43666666666672</c:v>
                </c:pt>
                <c:pt idx="36982">
                  <c:v>123.44000000000011</c:v>
                </c:pt>
                <c:pt idx="36983">
                  <c:v>123.44333333333333</c:v>
                </c:pt>
                <c:pt idx="36984">
                  <c:v>123.44666666666679</c:v>
                </c:pt>
                <c:pt idx="36985">
                  <c:v>123.45</c:v>
                </c:pt>
                <c:pt idx="36986">
                  <c:v>123.45333333333328</c:v>
                </c:pt>
                <c:pt idx="36987">
                  <c:v>123.45666666666666</c:v>
                </c:pt>
                <c:pt idx="36988">
                  <c:v>123.46000000000002</c:v>
                </c:pt>
                <c:pt idx="36989">
                  <c:v>123.46333333333334</c:v>
                </c:pt>
                <c:pt idx="36990">
                  <c:v>123.46666666666678</c:v>
                </c:pt>
                <c:pt idx="36991">
                  <c:v>123.47</c:v>
                </c:pt>
                <c:pt idx="36992">
                  <c:v>123.47333333333322</c:v>
                </c:pt>
                <c:pt idx="36993">
                  <c:v>123.47666666666667</c:v>
                </c:pt>
                <c:pt idx="36994">
                  <c:v>123.48</c:v>
                </c:pt>
                <c:pt idx="36995">
                  <c:v>123.48333333333331</c:v>
                </c:pt>
                <c:pt idx="36996">
                  <c:v>123.48666666666666</c:v>
                </c:pt>
                <c:pt idx="36997">
                  <c:v>123.49000000000002</c:v>
                </c:pt>
                <c:pt idx="36998">
                  <c:v>123.49333333333334</c:v>
                </c:pt>
                <c:pt idx="36999">
                  <c:v>123.49666666666678</c:v>
                </c:pt>
                <c:pt idx="37000">
                  <c:v>123.5</c:v>
                </c:pt>
                <c:pt idx="37001">
                  <c:v>123.50333333333325</c:v>
                </c:pt>
                <c:pt idx="37002">
                  <c:v>123.50666666666666</c:v>
                </c:pt>
                <c:pt idx="37003">
                  <c:v>123.51</c:v>
                </c:pt>
                <c:pt idx="37004">
                  <c:v>123.51333333333334</c:v>
                </c:pt>
                <c:pt idx="37005">
                  <c:v>123.51666666666669</c:v>
                </c:pt>
                <c:pt idx="37006">
                  <c:v>123.52</c:v>
                </c:pt>
                <c:pt idx="37007">
                  <c:v>123.52333333333321</c:v>
                </c:pt>
                <c:pt idx="37008">
                  <c:v>123.52666666666667</c:v>
                </c:pt>
                <c:pt idx="37009">
                  <c:v>123.53</c:v>
                </c:pt>
                <c:pt idx="37010">
                  <c:v>123.53333333333325</c:v>
                </c:pt>
                <c:pt idx="37011">
                  <c:v>123.53666666666666</c:v>
                </c:pt>
                <c:pt idx="37012">
                  <c:v>123.54</c:v>
                </c:pt>
                <c:pt idx="37013">
                  <c:v>123.54333333333334</c:v>
                </c:pt>
                <c:pt idx="37014">
                  <c:v>123.54666666666672</c:v>
                </c:pt>
                <c:pt idx="37015">
                  <c:v>123.55</c:v>
                </c:pt>
                <c:pt idx="37016">
                  <c:v>123.55333333333321</c:v>
                </c:pt>
                <c:pt idx="37017">
                  <c:v>123.55666666666667</c:v>
                </c:pt>
                <c:pt idx="37018">
                  <c:v>123.56</c:v>
                </c:pt>
                <c:pt idx="37019">
                  <c:v>123.56333333333328</c:v>
                </c:pt>
                <c:pt idx="37020">
                  <c:v>123.56666666666666</c:v>
                </c:pt>
                <c:pt idx="37021">
                  <c:v>123.57</c:v>
                </c:pt>
                <c:pt idx="37022">
                  <c:v>123.5733333333332</c:v>
                </c:pt>
                <c:pt idx="37023">
                  <c:v>123.57666666666667</c:v>
                </c:pt>
                <c:pt idx="37024">
                  <c:v>123.58</c:v>
                </c:pt>
                <c:pt idx="37025">
                  <c:v>123.58333333333321</c:v>
                </c:pt>
                <c:pt idx="37026">
                  <c:v>123.58666666666667</c:v>
                </c:pt>
                <c:pt idx="37027">
                  <c:v>123.59</c:v>
                </c:pt>
                <c:pt idx="37028">
                  <c:v>123.59333333333331</c:v>
                </c:pt>
                <c:pt idx="37029">
                  <c:v>123.59666666666666</c:v>
                </c:pt>
                <c:pt idx="37030">
                  <c:v>123.6</c:v>
                </c:pt>
                <c:pt idx="37031">
                  <c:v>123.60333333333321</c:v>
                </c:pt>
                <c:pt idx="37032">
                  <c:v>123.60666666666667</c:v>
                </c:pt>
                <c:pt idx="37033">
                  <c:v>123.61</c:v>
                </c:pt>
                <c:pt idx="37034">
                  <c:v>123.61333333333322</c:v>
                </c:pt>
                <c:pt idx="37035">
                  <c:v>123.61666666666666</c:v>
                </c:pt>
                <c:pt idx="37036">
                  <c:v>123.61999999999999</c:v>
                </c:pt>
                <c:pt idx="37037">
                  <c:v>123.62333333333314</c:v>
                </c:pt>
                <c:pt idx="37038">
                  <c:v>123.62666666666667</c:v>
                </c:pt>
                <c:pt idx="37039">
                  <c:v>123.63</c:v>
                </c:pt>
                <c:pt idx="37040">
                  <c:v>123.63333333333323</c:v>
                </c:pt>
                <c:pt idx="37041">
                  <c:v>123.63666666666667</c:v>
                </c:pt>
                <c:pt idx="37042">
                  <c:v>123.64</c:v>
                </c:pt>
                <c:pt idx="37043">
                  <c:v>123.64333333333325</c:v>
                </c:pt>
                <c:pt idx="37044">
                  <c:v>123.64666666666666</c:v>
                </c:pt>
                <c:pt idx="37045">
                  <c:v>123.64999999999999</c:v>
                </c:pt>
                <c:pt idx="37046">
                  <c:v>123.65333333333315</c:v>
                </c:pt>
                <c:pt idx="37047">
                  <c:v>123.65666666666667</c:v>
                </c:pt>
                <c:pt idx="37048">
                  <c:v>123.66</c:v>
                </c:pt>
                <c:pt idx="37049">
                  <c:v>123.66333333333321</c:v>
                </c:pt>
                <c:pt idx="37050">
                  <c:v>123.66666666666667</c:v>
                </c:pt>
                <c:pt idx="37051">
                  <c:v>123.66999999999999</c:v>
                </c:pt>
                <c:pt idx="37052">
                  <c:v>123.67333333333313</c:v>
                </c:pt>
                <c:pt idx="37053">
                  <c:v>123.67666666666665</c:v>
                </c:pt>
                <c:pt idx="37054">
                  <c:v>123.67999999999998</c:v>
                </c:pt>
                <c:pt idx="37055">
                  <c:v>123.68333333333318</c:v>
                </c:pt>
                <c:pt idx="37056">
                  <c:v>123.68666666666667</c:v>
                </c:pt>
                <c:pt idx="37057">
                  <c:v>123.69</c:v>
                </c:pt>
                <c:pt idx="37058">
                  <c:v>123.69333333333321</c:v>
                </c:pt>
                <c:pt idx="37059">
                  <c:v>123.69666666666667</c:v>
                </c:pt>
                <c:pt idx="37060">
                  <c:v>123.7</c:v>
                </c:pt>
                <c:pt idx="37061">
                  <c:v>123.70333333333328</c:v>
                </c:pt>
                <c:pt idx="37062">
                  <c:v>123.70666666666666</c:v>
                </c:pt>
                <c:pt idx="37063">
                  <c:v>123.71000000000002</c:v>
                </c:pt>
                <c:pt idx="37064">
                  <c:v>123.71333333333334</c:v>
                </c:pt>
                <c:pt idx="37065">
                  <c:v>123.71666666666678</c:v>
                </c:pt>
                <c:pt idx="37066">
                  <c:v>123.72</c:v>
                </c:pt>
                <c:pt idx="37067">
                  <c:v>123.72333333333322</c:v>
                </c:pt>
                <c:pt idx="37068">
                  <c:v>123.72666666666667</c:v>
                </c:pt>
                <c:pt idx="37069">
                  <c:v>123.73</c:v>
                </c:pt>
                <c:pt idx="37070">
                  <c:v>123.73333333333331</c:v>
                </c:pt>
                <c:pt idx="37071">
                  <c:v>123.73666666666666</c:v>
                </c:pt>
                <c:pt idx="37072">
                  <c:v>123.74000000000002</c:v>
                </c:pt>
                <c:pt idx="37073">
                  <c:v>123.74333333333334</c:v>
                </c:pt>
                <c:pt idx="37074">
                  <c:v>123.74666666666678</c:v>
                </c:pt>
                <c:pt idx="37075">
                  <c:v>123.75</c:v>
                </c:pt>
                <c:pt idx="37076">
                  <c:v>123.75333333333325</c:v>
                </c:pt>
                <c:pt idx="37077">
                  <c:v>123.75666666666666</c:v>
                </c:pt>
                <c:pt idx="37078">
                  <c:v>123.76</c:v>
                </c:pt>
                <c:pt idx="37079">
                  <c:v>123.76333333333334</c:v>
                </c:pt>
                <c:pt idx="37080">
                  <c:v>123.76666666666669</c:v>
                </c:pt>
                <c:pt idx="37081">
                  <c:v>123.77</c:v>
                </c:pt>
                <c:pt idx="37082">
                  <c:v>123.77333333333321</c:v>
                </c:pt>
                <c:pt idx="37083">
                  <c:v>123.77666666666667</c:v>
                </c:pt>
                <c:pt idx="37084">
                  <c:v>123.78</c:v>
                </c:pt>
                <c:pt idx="37085">
                  <c:v>123.78333333333325</c:v>
                </c:pt>
                <c:pt idx="37086">
                  <c:v>123.78666666666666</c:v>
                </c:pt>
                <c:pt idx="37087">
                  <c:v>123.79</c:v>
                </c:pt>
                <c:pt idx="37088">
                  <c:v>123.79333333333334</c:v>
                </c:pt>
                <c:pt idx="37089">
                  <c:v>123.79666666666672</c:v>
                </c:pt>
                <c:pt idx="37090">
                  <c:v>123.8</c:v>
                </c:pt>
                <c:pt idx="37091">
                  <c:v>123.80333333333321</c:v>
                </c:pt>
                <c:pt idx="37092">
                  <c:v>123.80666666666667</c:v>
                </c:pt>
                <c:pt idx="37093">
                  <c:v>123.81</c:v>
                </c:pt>
                <c:pt idx="37094">
                  <c:v>123.81333333333328</c:v>
                </c:pt>
                <c:pt idx="37095">
                  <c:v>123.81666666666666</c:v>
                </c:pt>
                <c:pt idx="37096">
                  <c:v>123.82</c:v>
                </c:pt>
                <c:pt idx="37097">
                  <c:v>123.8233333333332</c:v>
                </c:pt>
                <c:pt idx="37098">
                  <c:v>123.82666666666667</c:v>
                </c:pt>
                <c:pt idx="37099">
                  <c:v>123.83</c:v>
                </c:pt>
                <c:pt idx="37100">
                  <c:v>123.83333333333321</c:v>
                </c:pt>
                <c:pt idx="37101">
                  <c:v>123.83666666666667</c:v>
                </c:pt>
                <c:pt idx="37102">
                  <c:v>123.84</c:v>
                </c:pt>
                <c:pt idx="37103">
                  <c:v>123.84333333333331</c:v>
                </c:pt>
                <c:pt idx="37104">
                  <c:v>123.84666666666666</c:v>
                </c:pt>
                <c:pt idx="37105">
                  <c:v>123.85</c:v>
                </c:pt>
                <c:pt idx="37106">
                  <c:v>123.85333333333321</c:v>
                </c:pt>
                <c:pt idx="37107">
                  <c:v>123.85666666666667</c:v>
                </c:pt>
                <c:pt idx="37108">
                  <c:v>123.86</c:v>
                </c:pt>
                <c:pt idx="37109">
                  <c:v>123.86333333333322</c:v>
                </c:pt>
                <c:pt idx="37110">
                  <c:v>123.86666666666666</c:v>
                </c:pt>
                <c:pt idx="37111">
                  <c:v>123.86999999999999</c:v>
                </c:pt>
                <c:pt idx="37112">
                  <c:v>123.87333333333314</c:v>
                </c:pt>
                <c:pt idx="37113">
                  <c:v>123.87666666666667</c:v>
                </c:pt>
                <c:pt idx="37114">
                  <c:v>123.88</c:v>
                </c:pt>
                <c:pt idx="37115">
                  <c:v>123.88333333333323</c:v>
                </c:pt>
                <c:pt idx="37116">
                  <c:v>123.88666666666667</c:v>
                </c:pt>
                <c:pt idx="37117">
                  <c:v>123.89</c:v>
                </c:pt>
                <c:pt idx="37118">
                  <c:v>123.89333333333325</c:v>
                </c:pt>
                <c:pt idx="37119">
                  <c:v>123.89666666666666</c:v>
                </c:pt>
                <c:pt idx="37120">
                  <c:v>123.9</c:v>
                </c:pt>
                <c:pt idx="37121">
                  <c:v>123.90333333333334</c:v>
                </c:pt>
                <c:pt idx="37122">
                  <c:v>123.90666666666669</c:v>
                </c:pt>
                <c:pt idx="37123">
                  <c:v>123.91000000000011</c:v>
                </c:pt>
                <c:pt idx="37124">
                  <c:v>123.91333333333333</c:v>
                </c:pt>
                <c:pt idx="37125">
                  <c:v>123.91666666666679</c:v>
                </c:pt>
                <c:pt idx="37126">
                  <c:v>123.92</c:v>
                </c:pt>
                <c:pt idx="37127">
                  <c:v>123.92333333333328</c:v>
                </c:pt>
                <c:pt idx="37128">
                  <c:v>123.92666666666666</c:v>
                </c:pt>
                <c:pt idx="37129">
                  <c:v>123.93</c:v>
                </c:pt>
                <c:pt idx="37130">
                  <c:v>123.93333333333334</c:v>
                </c:pt>
                <c:pt idx="37131">
                  <c:v>123.93666666666672</c:v>
                </c:pt>
                <c:pt idx="37132">
                  <c:v>123.94000000000011</c:v>
                </c:pt>
                <c:pt idx="37133">
                  <c:v>123.94333333333333</c:v>
                </c:pt>
                <c:pt idx="37134">
                  <c:v>123.94666666666679</c:v>
                </c:pt>
                <c:pt idx="37135">
                  <c:v>123.95</c:v>
                </c:pt>
                <c:pt idx="37136">
                  <c:v>123.95333333333328</c:v>
                </c:pt>
                <c:pt idx="37137">
                  <c:v>123.95666666666666</c:v>
                </c:pt>
                <c:pt idx="37138">
                  <c:v>123.96000000000002</c:v>
                </c:pt>
                <c:pt idx="37139">
                  <c:v>123.96333333333334</c:v>
                </c:pt>
                <c:pt idx="37140">
                  <c:v>123.96666666666678</c:v>
                </c:pt>
                <c:pt idx="37141">
                  <c:v>123.97</c:v>
                </c:pt>
                <c:pt idx="37142">
                  <c:v>123.97333333333322</c:v>
                </c:pt>
                <c:pt idx="37143">
                  <c:v>123.97666666666667</c:v>
                </c:pt>
                <c:pt idx="37144">
                  <c:v>123.98</c:v>
                </c:pt>
                <c:pt idx="37145">
                  <c:v>123.98333333333331</c:v>
                </c:pt>
                <c:pt idx="37146">
                  <c:v>123.98666666666666</c:v>
                </c:pt>
                <c:pt idx="37147">
                  <c:v>123.99000000000002</c:v>
                </c:pt>
                <c:pt idx="37148">
                  <c:v>123.99333333333334</c:v>
                </c:pt>
                <c:pt idx="37149">
                  <c:v>123.99666666666678</c:v>
                </c:pt>
                <c:pt idx="37150">
                  <c:v>124</c:v>
                </c:pt>
                <c:pt idx="37151">
                  <c:v>124.00333333333325</c:v>
                </c:pt>
                <c:pt idx="37152">
                  <c:v>124.00666666666666</c:v>
                </c:pt>
                <c:pt idx="37153">
                  <c:v>124.01</c:v>
                </c:pt>
                <c:pt idx="37154">
                  <c:v>124.01333333333334</c:v>
                </c:pt>
                <c:pt idx="37155">
                  <c:v>124.01666666666669</c:v>
                </c:pt>
                <c:pt idx="37156">
                  <c:v>124.02</c:v>
                </c:pt>
                <c:pt idx="37157">
                  <c:v>124.02333333333321</c:v>
                </c:pt>
                <c:pt idx="37158">
                  <c:v>124.02666666666667</c:v>
                </c:pt>
                <c:pt idx="37159">
                  <c:v>124.03</c:v>
                </c:pt>
                <c:pt idx="37160">
                  <c:v>124.03333333333325</c:v>
                </c:pt>
                <c:pt idx="37161">
                  <c:v>124.03666666666666</c:v>
                </c:pt>
                <c:pt idx="37162">
                  <c:v>124.04</c:v>
                </c:pt>
                <c:pt idx="37163">
                  <c:v>124.04333333333334</c:v>
                </c:pt>
                <c:pt idx="37164">
                  <c:v>124.04666666666672</c:v>
                </c:pt>
                <c:pt idx="37165">
                  <c:v>124.05</c:v>
                </c:pt>
                <c:pt idx="37166">
                  <c:v>124.05333333333321</c:v>
                </c:pt>
                <c:pt idx="37167">
                  <c:v>124.05666666666667</c:v>
                </c:pt>
                <c:pt idx="37168">
                  <c:v>124.06</c:v>
                </c:pt>
                <c:pt idx="37169">
                  <c:v>124.06333333333328</c:v>
                </c:pt>
                <c:pt idx="37170">
                  <c:v>124.06666666666666</c:v>
                </c:pt>
                <c:pt idx="37171">
                  <c:v>124.07</c:v>
                </c:pt>
                <c:pt idx="37172">
                  <c:v>124.0733333333332</c:v>
                </c:pt>
                <c:pt idx="37173">
                  <c:v>124.07666666666667</c:v>
                </c:pt>
                <c:pt idx="37174">
                  <c:v>124.08</c:v>
                </c:pt>
                <c:pt idx="37175">
                  <c:v>124.08333333333321</c:v>
                </c:pt>
                <c:pt idx="37176">
                  <c:v>124.08666666666667</c:v>
                </c:pt>
                <c:pt idx="37177">
                  <c:v>124.09</c:v>
                </c:pt>
                <c:pt idx="37178">
                  <c:v>124.09333333333331</c:v>
                </c:pt>
                <c:pt idx="37179">
                  <c:v>124.09666666666666</c:v>
                </c:pt>
                <c:pt idx="37180">
                  <c:v>124.1</c:v>
                </c:pt>
                <c:pt idx="37181">
                  <c:v>124.10333333333321</c:v>
                </c:pt>
                <c:pt idx="37182">
                  <c:v>124.10666666666667</c:v>
                </c:pt>
                <c:pt idx="37183">
                  <c:v>124.11</c:v>
                </c:pt>
                <c:pt idx="37184">
                  <c:v>124.11333333333322</c:v>
                </c:pt>
                <c:pt idx="37185">
                  <c:v>124.11666666666666</c:v>
                </c:pt>
                <c:pt idx="37186">
                  <c:v>124.11999999999999</c:v>
                </c:pt>
                <c:pt idx="37187">
                  <c:v>124.12333333333314</c:v>
                </c:pt>
                <c:pt idx="37188">
                  <c:v>124.12666666666667</c:v>
                </c:pt>
                <c:pt idx="37189">
                  <c:v>124.13</c:v>
                </c:pt>
                <c:pt idx="37190">
                  <c:v>124.13333333333323</c:v>
                </c:pt>
                <c:pt idx="37191">
                  <c:v>124.13666666666667</c:v>
                </c:pt>
                <c:pt idx="37192">
                  <c:v>124.14</c:v>
                </c:pt>
                <c:pt idx="37193">
                  <c:v>124.14333333333325</c:v>
                </c:pt>
                <c:pt idx="37194">
                  <c:v>124.14666666666666</c:v>
                </c:pt>
                <c:pt idx="37195">
                  <c:v>124.14999999999999</c:v>
                </c:pt>
                <c:pt idx="37196">
                  <c:v>124.15333333333315</c:v>
                </c:pt>
                <c:pt idx="37197">
                  <c:v>124.15666666666667</c:v>
                </c:pt>
                <c:pt idx="37198">
                  <c:v>124.16</c:v>
                </c:pt>
                <c:pt idx="37199">
                  <c:v>124.16333333333321</c:v>
                </c:pt>
                <c:pt idx="37200">
                  <c:v>124.16666666666667</c:v>
                </c:pt>
                <c:pt idx="37201">
                  <c:v>124.16999999999999</c:v>
                </c:pt>
                <c:pt idx="37202">
                  <c:v>124.17333333333313</c:v>
                </c:pt>
                <c:pt idx="37203">
                  <c:v>124.17666666666665</c:v>
                </c:pt>
                <c:pt idx="37204">
                  <c:v>124.17999999999998</c:v>
                </c:pt>
                <c:pt idx="37205">
                  <c:v>124.18333333333318</c:v>
                </c:pt>
                <c:pt idx="37206">
                  <c:v>124.18666666666667</c:v>
                </c:pt>
                <c:pt idx="37207">
                  <c:v>124.19</c:v>
                </c:pt>
                <c:pt idx="37208">
                  <c:v>124.19333333333321</c:v>
                </c:pt>
                <c:pt idx="37209">
                  <c:v>124.19666666666667</c:v>
                </c:pt>
                <c:pt idx="37210">
                  <c:v>124.2</c:v>
                </c:pt>
                <c:pt idx="37211">
                  <c:v>124.20333333333328</c:v>
                </c:pt>
                <c:pt idx="37212">
                  <c:v>124.20666666666666</c:v>
                </c:pt>
                <c:pt idx="37213">
                  <c:v>124.21000000000002</c:v>
                </c:pt>
                <c:pt idx="37214">
                  <c:v>124.21333333333334</c:v>
                </c:pt>
                <c:pt idx="37215">
                  <c:v>124.21666666666678</c:v>
                </c:pt>
                <c:pt idx="37216">
                  <c:v>124.22</c:v>
                </c:pt>
                <c:pt idx="37217">
                  <c:v>124.22333333333322</c:v>
                </c:pt>
                <c:pt idx="37218">
                  <c:v>124.22666666666667</c:v>
                </c:pt>
                <c:pt idx="37219">
                  <c:v>124.23</c:v>
                </c:pt>
                <c:pt idx="37220">
                  <c:v>124.23333333333331</c:v>
                </c:pt>
                <c:pt idx="37221">
                  <c:v>124.23666666666666</c:v>
                </c:pt>
                <c:pt idx="37222">
                  <c:v>124.24000000000002</c:v>
                </c:pt>
                <c:pt idx="37223">
                  <c:v>124.24333333333334</c:v>
                </c:pt>
                <c:pt idx="37224">
                  <c:v>124.24666666666678</c:v>
                </c:pt>
                <c:pt idx="37225">
                  <c:v>124.25</c:v>
                </c:pt>
                <c:pt idx="37226">
                  <c:v>124.25333333333325</c:v>
                </c:pt>
                <c:pt idx="37227">
                  <c:v>124.25666666666666</c:v>
                </c:pt>
                <c:pt idx="37228">
                  <c:v>124.26</c:v>
                </c:pt>
                <c:pt idx="37229">
                  <c:v>124.26333333333334</c:v>
                </c:pt>
                <c:pt idx="37230">
                  <c:v>124.26666666666669</c:v>
                </c:pt>
                <c:pt idx="37231">
                  <c:v>124.27</c:v>
                </c:pt>
                <c:pt idx="37232">
                  <c:v>124.27333333333321</c:v>
                </c:pt>
                <c:pt idx="37233">
                  <c:v>124.27666666666667</c:v>
                </c:pt>
                <c:pt idx="37234">
                  <c:v>124.28</c:v>
                </c:pt>
                <c:pt idx="37235">
                  <c:v>124.28333333333325</c:v>
                </c:pt>
                <c:pt idx="37236">
                  <c:v>124.28666666666666</c:v>
                </c:pt>
                <c:pt idx="37237">
                  <c:v>124.29</c:v>
                </c:pt>
                <c:pt idx="37238">
                  <c:v>124.29333333333334</c:v>
                </c:pt>
                <c:pt idx="37239">
                  <c:v>124.29666666666672</c:v>
                </c:pt>
                <c:pt idx="37240">
                  <c:v>124.3</c:v>
                </c:pt>
                <c:pt idx="37241">
                  <c:v>124.30333333333321</c:v>
                </c:pt>
                <c:pt idx="37242">
                  <c:v>124.30666666666667</c:v>
                </c:pt>
                <c:pt idx="37243">
                  <c:v>124.31</c:v>
                </c:pt>
                <c:pt idx="37244">
                  <c:v>124.31333333333328</c:v>
                </c:pt>
                <c:pt idx="37245">
                  <c:v>124.31666666666666</c:v>
                </c:pt>
                <c:pt idx="37246">
                  <c:v>124.32</c:v>
                </c:pt>
                <c:pt idx="37247">
                  <c:v>124.3233333333332</c:v>
                </c:pt>
                <c:pt idx="37248">
                  <c:v>124.32666666666667</c:v>
                </c:pt>
                <c:pt idx="37249">
                  <c:v>124.33</c:v>
                </c:pt>
                <c:pt idx="37250">
                  <c:v>124.33333333333321</c:v>
                </c:pt>
                <c:pt idx="37251">
                  <c:v>124.33666666666667</c:v>
                </c:pt>
                <c:pt idx="37252">
                  <c:v>124.34</c:v>
                </c:pt>
                <c:pt idx="37253">
                  <c:v>124.34333333333331</c:v>
                </c:pt>
                <c:pt idx="37254">
                  <c:v>124.34666666666666</c:v>
                </c:pt>
                <c:pt idx="37255">
                  <c:v>124.35</c:v>
                </c:pt>
                <c:pt idx="37256">
                  <c:v>124.35333333333321</c:v>
                </c:pt>
                <c:pt idx="37257">
                  <c:v>124.35666666666667</c:v>
                </c:pt>
                <c:pt idx="37258">
                  <c:v>124.36</c:v>
                </c:pt>
                <c:pt idx="37259">
                  <c:v>124.36333333333322</c:v>
                </c:pt>
                <c:pt idx="37260">
                  <c:v>124.36666666666666</c:v>
                </c:pt>
                <c:pt idx="37261">
                  <c:v>124.36999999999999</c:v>
                </c:pt>
                <c:pt idx="37262">
                  <c:v>124.37333333333314</c:v>
                </c:pt>
                <c:pt idx="37263">
                  <c:v>124.37666666666667</c:v>
                </c:pt>
                <c:pt idx="37264">
                  <c:v>124.38</c:v>
                </c:pt>
                <c:pt idx="37265">
                  <c:v>124.38333333333323</c:v>
                </c:pt>
                <c:pt idx="37266">
                  <c:v>124.38666666666667</c:v>
                </c:pt>
                <c:pt idx="37267">
                  <c:v>124.39</c:v>
                </c:pt>
                <c:pt idx="37268">
                  <c:v>124.39333333333325</c:v>
                </c:pt>
                <c:pt idx="37269">
                  <c:v>124.39666666666666</c:v>
                </c:pt>
                <c:pt idx="37270">
                  <c:v>124.4</c:v>
                </c:pt>
                <c:pt idx="37271">
                  <c:v>124.40333333333334</c:v>
                </c:pt>
                <c:pt idx="37272">
                  <c:v>124.40666666666669</c:v>
                </c:pt>
                <c:pt idx="37273">
                  <c:v>124.41000000000011</c:v>
                </c:pt>
                <c:pt idx="37274">
                  <c:v>124.41333333333333</c:v>
                </c:pt>
                <c:pt idx="37275">
                  <c:v>124.41666666666679</c:v>
                </c:pt>
                <c:pt idx="37276">
                  <c:v>124.42</c:v>
                </c:pt>
                <c:pt idx="37277">
                  <c:v>124.42333333333328</c:v>
                </c:pt>
                <c:pt idx="37278">
                  <c:v>124.42666666666666</c:v>
                </c:pt>
                <c:pt idx="37279">
                  <c:v>124.43</c:v>
                </c:pt>
                <c:pt idx="37280">
                  <c:v>124.43333333333334</c:v>
                </c:pt>
                <c:pt idx="37281">
                  <c:v>124.43666666666672</c:v>
                </c:pt>
                <c:pt idx="37282">
                  <c:v>124.44000000000011</c:v>
                </c:pt>
                <c:pt idx="37283">
                  <c:v>124.44333333333333</c:v>
                </c:pt>
                <c:pt idx="37284">
                  <c:v>124.44666666666679</c:v>
                </c:pt>
                <c:pt idx="37285">
                  <c:v>124.45</c:v>
                </c:pt>
                <c:pt idx="37286">
                  <c:v>124.45333333333328</c:v>
                </c:pt>
                <c:pt idx="37287">
                  <c:v>124.45666666666666</c:v>
                </c:pt>
                <c:pt idx="37288">
                  <c:v>124.46000000000002</c:v>
                </c:pt>
                <c:pt idx="37289">
                  <c:v>124.46333333333334</c:v>
                </c:pt>
                <c:pt idx="37290">
                  <c:v>124.46666666666678</c:v>
                </c:pt>
                <c:pt idx="37291">
                  <c:v>124.47</c:v>
                </c:pt>
                <c:pt idx="37292">
                  <c:v>124.47333333333322</c:v>
                </c:pt>
                <c:pt idx="37293">
                  <c:v>124.47666666666667</c:v>
                </c:pt>
                <c:pt idx="37294">
                  <c:v>124.48</c:v>
                </c:pt>
                <c:pt idx="37295">
                  <c:v>124.48333333333331</c:v>
                </c:pt>
                <c:pt idx="37296">
                  <c:v>124.48666666666666</c:v>
                </c:pt>
                <c:pt idx="37297">
                  <c:v>124.49000000000002</c:v>
                </c:pt>
                <c:pt idx="37298">
                  <c:v>124.49333333333334</c:v>
                </c:pt>
                <c:pt idx="37299">
                  <c:v>124.49666666666678</c:v>
                </c:pt>
                <c:pt idx="37300">
                  <c:v>124.5</c:v>
                </c:pt>
                <c:pt idx="37301">
                  <c:v>124.50333333333325</c:v>
                </c:pt>
                <c:pt idx="37302">
                  <c:v>124.50666666666666</c:v>
                </c:pt>
                <c:pt idx="37303">
                  <c:v>124.51</c:v>
                </c:pt>
                <c:pt idx="37304">
                  <c:v>124.51333333333334</c:v>
                </c:pt>
                <c:pt idx="37305">
                  <c:v>124.51666666666669</c:v>
                </c:pt>
                <c:pt idx="37306">
                  <c:v>124.52</c:v>
                </c:pt>
                <c:pt idx="37307">
                  <c:v>124.52333333333321</c:v>
                </c:pt>
                <c:pt idx="37308">
                  <c:v>124.52666666666667</c:v>
                </c:pt>
                <c:pt idx="37309">
                  <c:v>124.53</c:v>
                </c:pt>
                <c:pt idx="37310">
                  <c:v>124.53333333333325</c:v>
                </c:pt>
                <c:pt idx="37311">
                  <c:v>124.53666666666666</c:v>
                </c:pt>
                <c:pt idx="37312">
                  <c:v>124.54</c:v>
                </c:pt>
                <c:pt idx="37313">
                  <c:v>124.54333333333334</c:v>
                </c:pt>
                <c:pt idx="37314">
                  <c:v>124.54666666666672</c:v>
                </c:pt>
                <c:pt idx="37315">
                  <c:v>124.55</c:v>
                </c:pt>
                <c:pt idx="37316">
                  <c:v>124.55333333333321</c:v>
                </c:pt>
                <c:pt idx="37317">
                  <c:v>124.55666666666667</c:v>
                </c:pt>
                <c:pt idx="37318">
                  <c:v>124.56</c:v>
                </c:pt>
                <c:pt idx="37319">
                  <c:v>124.56333333333328</c:v>
                </c:pt>
                <c:pt idx="37320">
                  <c:v>124.56666666666666</c:v>
                </c:pt>
                <c:pt idx="37321">
                  <c:v>124.57</c:v>
                </c:pt>
                <c:pt idx="37322">
                  <c:v>124.5733333333332</c:v>
                </c:pt>
                <c:pt idx="37323">
                  <c:v>124.57666666666667</c:v>
                </c:pt>
                <c:pt idx="37324">
                  <c:v>124.58</c:v>
                </c:pt>
                <c:pt idx="37325">
                  <c:v>124.58333333333321</c:v>
                </c:pt>
                <c:pt idx="37326">
                  <c:v>124.58666666666667</c:v>
                </c:pt>
                <c:pt idx="37327">
                  <c:v>124.59</c:v>
                </c:pt>
                <c:pt idx="37328">
                  <c:v>124.59333333333331</c:v>
                </c:pt>
                <c:pt idx="37329">
                  <c:v>124.59666666666666</c:v>
                </c:pt>
                <c:pt idx="37330">
                  <c:v>124.6</c:v>
                </c:pt>
                <c:pt idx="37331">
                  <c:v>124.60333333333321</c:v>
                </c:pt>
                <c:pt idx="37332">
                  <c:v>124.60666666666667</c:v>
                </c:pt>
                <c:pt idx="37333">
                  <c:v>124.61</c:v>
                </c:pt>
                <c:pt idx="37334">
                  <c:v>124.61333333333322</c:v>
                </c:pt>
                <c:pt idx="37335">
                  <c:v>124.61666666666666</c:v>
                </c:pt>
                <c:pt idx="37336">
                  <c:v>124.61999999999999</c:v>
                </c:pt>
                <c:pt idx="37337">
                  <c:v>124.62333333333314</c:v>
                </c:pt>
                <c:pt idx="37338">
                  <c:v>124.62666666666667</c:v>
                </c:pt>
                <c:pt idx="37339">
                  <c:v>124.63</c:v>
                </c:pt>
                <c:pt idx="37340">
                  <c:v>124.63333333333323</c:v>
                </c:pt>
                <c:pt idx="37341">
                  <c:v>124.63666666666667</c:v>
                </c:pt>
                <c:pt idx="37342">
                  <c:v>124.64</c:v>
                </c:pt>
                <c:pt idx="37343">
                  <c:v>124.64333333333325</c:v>
                </c:pt>
                <c:pt idx="37344">
                  <c:v>124.64666666666666</c:v>
                </c:pt>
                <c:pt idx="37345">
                  <c:v>124.64999999999999</c:v>
                </c:pt>
                <c:pt idx="37346">
                  <c:v>124.65333333333315</c:v>
                </c:pt>
                <c:pt idx="37347">
                  <c:v>124.65666666666667</c:v>
                </c:pt>
                <c:pt idx="37348">
                  <c:v>124.66</c:v>
                </c:pt>
                <c:pt idx="37349">
                  <c:v>124.66333333333321</c:v>
                </c:pt>
                <c:pt idx="37350">
                  <c:v>124.66666666666667</c:v>
                </c:pt>
                <c:pt idx="37351">
                  <c:v>124.66999999999999</c:v>
                </c:pt>
                <c:pt idx="37352">
                  <c:v>124.67333333333313</c:v>
                </c:pt>
                <c:pt idx="37353">
                  <c:v>124.67666666666665</c:v>
                </c:pt>
                <c:pt idx="37354">
                  <c:v>124.67999999999998</c:v>
                </c:pt>
                <c:pt idx="37355">
                  <c:v>124.68333333333318</c:v>
                </c:pt>
                <c:pt idx="37356">
                  <c:v>124.68666666666667</c:v>
                </c:pt>
                <c:pt idx="37357">
                  <c:v>124.69</c:v>
                </c:pt>
                <c:pt idx="37358">
                  <c:v>124.69333333333321</c:v>
                </c:pt>
                <c:pt idx="37359">
                  <c:v>124.69666666666667</c:v>
                </c:pt>
                <c:pt idx="37360">
                  <c:v>124.7</c:v>
                </c:pt>
                <c:pt idx="37361">
                  <c:v>124.70333333333328</c:v>
                </c:pt>
                <c:pt idx="37362">
                  <c:v>124.70666666666666</c:v>
                </c:pt>
                <c:pt idx="37363">
                  <c:v>124.71000000000002</c:v>
                </c:pt>
                <c:pt idx="37364">
                  <c:v>124.71333333333334</c:v>
                </c:pt>
                <c:pt idx="37365">
                  <c:v>124.71666666666678</c:v>
                </c:pt>
                <c:pt idx="37366">
                  <c:v>124.72</c:v>
                </c:pt>
                <c:pt idx="37367">
                  <c:v>124.72333333333322</c:v>
                </c:pt>
                <c:pt idx="37368">
                  <c:v>124.72666666666667</c:v>
                </c:pt>
                <c:pt idx="37369">
                  <c:v>124.73</c:v>
                </c:pt>
                <c:pt idx="37370">
                  <c:v>124.73333333333331</c:v>
                </c:pt>
                <c:pt idx="37371">
                  <c:v>124.73666666666666</c:v>
                </c:pt>
                <c:pt idx="37372">
                  <c:v>124.74000000000002</c:v>
                </c:pt>
                <c:pt idx="37373">
                  <c:v>124.74333333333334</c:v>
                </c:pt>
                <c:pt idx="37374">
                  <c:v>124.74666666666678</c:v>
                </c:pt>
                <c:pt idx="37375">
                  <c:v>124.75</c:v>
                </c:pt>
                <c:pt idx="37376">
                  <c:v>124.75333333333325</c:v>
                </c:pt>
                <c:pt idx="37377">
                  <c:v>124.75666666666666</c:v>
                </c:pt>
                <c:pt idx="37378">
                  <c:v>124.76</c:v>
                </c:pt>
                <c:pt idx="37379">
                  <c:v>124.76333333333334</c:v>
                </c:pt>
                <c:pt idx="37380">
                  <c:v>124.76666666666669</c:v>
                </c:pt>
                <c:pt idx="37381">
                  <c:v>124.77</c:v>
                </c:pt>
                <c:pt idx="37382">
                  <c:v>124.77333333333321</c:v>
                </c:pt>
                <c:pt idx="37383">
                  <c:v>124.77666666666667</c:v>
                </c:pt>
                <c:pt idx="37384">
                  <c:v>124.78</c:v>
                </c:pt>
                <c:pt idx="37385">
                  <c:v>124.78333333333325</c:v>
                </c:pt>
                <c:pt idx="37386">
                  <c:v>124.78666666666666</c:v>
                </c:pt>
                <c:pt idx="37387">
                  <c:v>124.79</c:v>
                </c:pt>
                <c:pt idx="37388">
                  <c:v>124.79333333333334</c:v>
                </c:pt>
                <c:pt idx="37389">
                  <c:v>124.79666666666672</c:v>
                </c:pt>
                <c:pt idx="37390">
                  <c:v>124.8</c:v>
                </c:pt>
                <c:pt idx="37391">
                  <c:v>124.80333333333321</c:v>
                </c:pt>
                <c:pt idx="37392">
                  <c:v>124.80666666666667</c:v>
                </c:pt>
                <c:pt idx="37393">
                  <c:v>124.81</c:v>
                </c:pt>
                <c:pt idx="37394">
                  <c:v>124.81333333333328</c:v>
                </c:pt>
                <c:pt idx="37395">
                  <c:v>124.81666666666666</c:v>
                </c:pt>
                <c:pt idx="37396">
                  <c:v>124.82</c:v>
                </c:pt>
                <c:pt idx="37397">
                  <c:v>124.8233333333332</c:v>
                </c:pt>
                <c:pt idx="37398">
                  <c:v>124.82666666666667</c:v>
                </c:pt>
                <c:pt idx="37399">
                  <c:v>124.83</c:v>
                </c:pt>
                <c:pt idx="37400">
                  <c:v>124.83333333333321</c:v>
                </c:pt>
                <c:pt idx="37401">
                  <c:v>124.83666666666667</c:v>
                </c:pt>
                <c:pt idx="37402">
                  <c:v>124.84</c:v>
                </c:pt>
                <c:pt idx="37403">
                  <c:v>124.84333333333331</c:v>
                </c:pt>
                <c:pt idx="37404">
                  <c:v>124.84666666666666</c:v>
                </c:pt>
                <c:pt idx="37405">
                  <c:v>124.85</c:v>
                </c:pt>
                <c:pt idx="37406">
                  <c:v>124.85333333333321</c:v>
                </c:pt>
                <c:pt idx="37407">
                  <c:v>124.85666666666667</c:v>
                </c:pt>
                <c:pt idx="37408">
                  <c:v>124.86</c:v>
                </c:pt>
                <c:pt idx="37409">
                  <c:v>124.86333333333322</c:v>
                </c:pt>
                <c:pt idx="37410">
                  <c:v>124.86666666666666</c:v>
                </c:pt>
                <c:pt idx="37411">
                  <c:v>124.86999999999999</c:v>
                </c:pt>
                <c:pt idx="37412">
                  <c:v>124.87333333333314</c:v>
                </c:pt>
                <c:pt idx="37413">
                  <c:v>124.87666666666667</c:v>
                </c:pt>
                <c:pt idx="37414">
                  <c:v>124.88</c:v>
                </c:pt>
                <c:pt idx="37415">
                  <c:v>124.88333333333323</c:v>
                </c:pt>
                <c:pt idx="37416">
                  <c:v>124.88666666666667</c:v>
                </c:pt>
                <c:pt idx="37417">
                  <c:v>124.89</c:v>
                </c:pt>
                <c:pt idx="37418">
                  <c:v>124.89333333333325</c:v>
                </c:pt>
                <c:pt idx="37419">
                  <c:v>124.89666666666666</c:v>
                </c:pt>
                <c:pt idx="37420">
                  <c:v>124.9</c:v>
                </c:pt>
                <c:pt idx="37421">
                  <c:v>124.90333333333334</c:v>
                </c:pt>
                <c:pt idx="37422">
                  <c:v>124.90666666666669</c:v>
                </c:pt>
                <c:pt idx="37423">
                  <c:v>124.91000000000011</c:v>
                </c:pt>
                <c:pt idx="37424">
                  <c:v>124.91333333333333</c:v>
                </c:pt>
                <c:pt idx="37425">
                  <c:v>124.91666666666679</c:v>
                </c:pt>
                <c:pt idx="37426">
                  <c:v>124.92</c:v>
                </c:pt>
                <c:pt idx="37427">
                  <c:v>124.92333333333328</c:v>
                </c:pt>
                <c:pt idx="37428">
                  <c:v>124.92666666666666</c:v>
                </c:pt>
                <c:pt idx="37429">
                  <c:v>124.93</c:v>
                </c:pt>
                <c:pt idx="37430">
                  <c:v>124.93333333333334</c:v>
                </c:pt>
                <c:pt idx="37431">
                  <c:v>124.93666666666672</c:v>
                </c:pt>
                <c:pt idx="37432">
                  <c:v>124.94000000000011</c:v>
                </c:pt>
                <c:pt idx="37433">
                  <c:v>124.94333333333333</c:v>
                </c:pt>
                <c:pt idx="37434">
                  <c:v>124.94666666666679</c:v>
                </c:pt>
                <c:pt idx="37435">
                  <c:v>124.95</c:v>
                </c:pt>
                <c:pt idx="37436">
                  <c:v>124.95333333333328</c:v>
                </c:pt>
                <c:pt idx="37437">
                  <c:v>124.95666666666666</c:v>
                </c:pt>
                <c:pt idx="37438">
                  <c:v>124.96000000000002</c:v>
                </c:pt>
                <c:pt idx="37439">
                  <c:v>124.96333333333334</c:v>
                </c:pt>
                <c:pt idx="37440">
                  <c:v>124.96666666666678</c:v>
                </c:pt>
                <c:pt idx="37441">
                  <c:v>124.97</c:v>
                </c:pt>
                <c:pt idx="37442">
                  <c:v>124.97333333333322</c:v>
                </c:pt>
                <c:pt idx="37443">
                  <c:v>124.97666666666667</c:v>
                </c:pt>
                <c:pt idx="37444">
                  <c:v>124.98</c:v>
                </c:pt>
                <c:pt idx="37445">
                  <c:v>124.98333333333331</c:v>
                </c:pt>
                <c:pt idx="37446">
                  <c:v>124.98666666666666</c:v>
                </c:pt>
                <c:pt idx="37447">
                  <c:v>124.99000000000002</c:v>
                </c:pt>
                <c:pt idx="37448">
                  <c:v>124.99333333333334</c:v>
                </c:pt>
                <c:pt idx="37449">
                  <c:v>124.99666666666678</c:v>
                </c:pt>
                <c:pt idx="37450">
                  <c:v>125</c:v>
                </c:pt>
                <c:pt idx="37451">
                  <c:v>125.00333333333325</c:v>
                </c:pt>
                <c:pt idx="37452">
                  <c:v>125.00666666666666</c:v>
                </c:pt>
                <c:pt idx="37453">
                  <c:v>125.01</c:v>
                </c:pt>
                <c:pt idx="37454">
                  <c:v>125.01333333333334</c:v>
                </c:pt>
                <c:pt idx="37455">
                  <c:v>125.01666666666669</c:v>
                </c:pt>
                <c:pt idx="37456">
                  <c:v>125.02</c:v>
                </c:pt>
                <c:pt idx="37457">
                  <c:v>125.02333333333321</c:v>
                </c:pt>
                <c:pt idx="37458">
                  <c:v>125.02666666666667</c:v>
                </c:pt>
                <c:pt idx="37459">
                  <c:v>125.03</c:v>
                </c:pt>
                <c:pt idx="37460">
                  <c:v>125.03333333333325</c:v>
                </c:pt>
                <c:pt idx="37461">
                  <c:v>125.03666666666666</c:v>
                </c:pt>
                <c:pt idx="37462">
                  <c:v>125.04</c:v>
                </c:pt>
                <c:pt idx="37463">
                  <c:v>125.04333333333334</c:v>
                </c:pt>
                <c:pt idx="37464">
                  <c:v>125.04666666666672</c:v>
                </c:pt>
                <c:pt idx="37465">
                  <c:v>125.05</c:v>
                </c:pt>
                <c:pt idx="37466">
                  <c:v>125.05333333333321</c:v>
                </c:pt>
                <c:pt idx="37467">
                  <c:v>125.05666666666667</c:v>
                </c:pt>
                <c:pt idx="37468">
                  <c:v>125.06</c:v>
                </c:pt>
                <c:pt idx="37469">
                  <c:v>125.06333333333328</c:v>
                </c:pt>
                <c:pt idx="37470">
                  <c:v>125.06666666666666</c:v>
                </c:pt>
                <c:pt idx="37471">
                  <c:v>125.07</c:v>
                </c:pt>
                <c:pt idx="37472">
                  <c:v>125.0733333333332</c:v>
                </c:pt>
                <c:pt idx="37473">
                  <c:v>125.07666666666667</c:v>
                </c:pt>
                <c:pt idx="37474">
                  <c:v>125.08</c:v>
                </c:pt>
                <c:pt idx="37475">
                  <c:v>125.08333333333321</c:v>
                </c:pt>
                <c:pt idx="37476">
                  <c:v>125.08666666666667</c:v>
                </c:pt>
                <c:pt idx="37477">
                  <c:v>125.09</c:v>
                </c:pt>
                <c:pt idx="37478">
                  <c:v>125.09333333333331</c:v>
                </c:pt>
                <c:pt idx="37479">
                  <c:v>125.09666666666666</c:v>
                </c:pt>
                <c:pt idx="37480">
                  <c:v>125.1</c:v>
                </c:pt>
                <c:pt idx="37481">
                  <c:v>125.10333333333321</c:v>
                </c:pt>
                <c:pt idx="37482">
                  <c:v>125.10666666666667</c:v>
                </c:pt>
                <c:pt idx="37483">
                  <c:v>125.11</c:v>
                </c:pt>
                <c:pt idx="37484">
                  <c:v>125.11333333333322</c:v>
                </c:pt>
                <c:pt idx="37485">
                  <c:v>125.11666666666666</c:v>
                </c:pt>
                <c:pt idx="37486">
                  <c:v>125.11999999999999</c:v>
                </c:pt>
                <c:pt idx="37487">
                  <c:v>125.12333333333314</c:v>
                </c:pt>
                <c:pt idx="37488">
                  <c:v>125.12666666666667</c:v>
                </c:pt>
                <c:pt idx="37489">
                  <c:v>125.13</c:v>
                </c:pt>
                <c:pt idx="37490">
                  <c:v>125.13333333333323</c:v>
                </c:pt>
                <c:pt idx="37491">
                  <c:v>125.13666666666667</c:v>
                </c:pt>
                <c:pt idx="37492">
                  <c:v>125.14</c:v>
                </c:pt>
                <c:pt idx="37493">
                  <c:v>125.14333333333325</c:v>
                </c:pt>
                <c:pt idx="37494">
                  <c:v>125.14666666666666</c:v>
                </c:pt>
                <c:pt idx="37495">
                  <c:v>125.14999999999999</c:v>
                </c:pt>
                <c:pt idx="37496">
                  <c:v>125.15333333333315</c:v>
                </c:pt>
                <c:pt idx="37497">
                  <c:v>125.15666666666667</c:v>
                </c:pt>
                <c:pt idx="37498">
                  <c:v>125.16</c:v>
                </c:pt>
                <c:pt idx="37499">
                  <c:v>125.16333333333321</c:v>
                </c:pt>
                <c:pt idx="37500">
                  <c:v>125.16666666666667</c:v>
                </c:pt>
                <c:pt idx="37501">
                  <c:v>125.16999999999999</c:v>
                </c:pt>
                <c:pt idx="37502">
                  <c:v>125.17333333333313</c:v>
                </c:pt>
                <c:pt idx="37503">
                  <c:v>125.17666666666665</c:v>
                </c:pt>
                <c:pt idx="37504">
                  <c:v>125.17999999999998</c:v>
                </c:pt>
                <c:pt idx="37505">
                  <c:v>125.18333333333318</c:v>
                </c:pt>
                <c:pt idx="37506">
                  <c:v>125.18666666666667</c:v>
                </c:pt>
                <c:pt idx="37507">
                  <c:v>125.19</c:v>
                </c:pt>
                <c:pt idx="37508">
                  <c:v>125.19333333333321</c:v>
                </c:pt>
                <c:pt idx="37509">
                  <c:v>125.19666666666667</c:v>
                </c:pt>
                <c:pt idx="37510">
                  <c:v>125.2</c:v>
                </c:pt>
                <c:pt idx="37511">
                  <c:v>125.20333333333328</c:v>
                </c:pt>
                <c:pt idx="37512">
                  <c:v>125.20666666666666</c:v>
                </c:pt>
                <c:pt idx="37513">
                  <c:v>125.21000000000002</c:v>
                </c:pt>
                <c:pt idx="37514">
                  <c:v>125.21333333333334</c:v>
                </c:pt>
                <c:pt idx="37515">
                  <c:v>125.21666666666678</c:v>
                </c:pt>
                <c:pt idx="37516">
                  <c:v>125.22</c:v>
                </c:pt>
                <c:pt idx="37517">
                  <c:v>125.22333333333322</c:v>
                </c:pt>
                <c:pt idx="37518">
                  <c:v>125.22666666666667</c:v>
                </c:pt>
                <c:pt idx="37519">
                  <c:v>125.23</c:v>
                </c:pt>
                <c:pt idx="37520">
                  <c:v>125.23333333333331</c:v>
                </c:pt>
                <c:pt idx="37521">
                  <c:v>125.23666666666666</c:v>
                </c:pt>
                <c:pt idx="37522">
                  <c:v>125.24000000000002</c:v>
                </c:pt>
                <c:pt idx="37523">
                  <c:v>125.24333333333334</c:v>
                </c:pt>
                <c:pt idx="37524">
                  <c:v>125.24666666666678</c:v>
                </c:pt>
                <c:pt idx="37525">
                  <c:v>125.25</c:v>
                </c:pt>
                <c:pt idx="37526">
                  <c:v>125.25333333333325</c:v>
                </c:pt>
                <c:pt idx="37527">
                  <c:v>125.25666666666666</c:v>
                </c:pt>
                <c:pt idx="37528">
                  <c:v>125.26</c:v>
                </c:pt>
                <c:pt idx="37529">
                  <c:v>125.26333333333334</c:v>
                </c:pt>
                <c:pt idx="37530">
                  <c:v>125.26666666666669</c:v>
                </c:pt>
                <c:pt idx="37531">
                  <c:v>125.27</c:v>
                </c:pt>
                <c:pt idx="37532">
                  <c:v>125.27333333333321</c:v>
                </c:pt>
                <c:pt idx="37533">
                  <c:v>125.27666666666667</c:v>
                </c:pt>
                <c:pt idx="37534">
                  <c:v>125.28</c:v>
                </c:pt>
                <c:pt idx="37535">
                  <c:v>125.28333333333325</c:v>
                </c:pt>
                <c:pt idx="37536">
                  <c:v>125.28666666666666</c:v>
                </c:pt>
                <c:pt idx="37537">
                  <c:v>125.29</c:v>
                </c:pt>
                <c:pt idx="37538">
                  <c:v>125.29333333333334</c:v>
                </c:pt>
                <c:pt idx="37539">
                  <c:v>125.29666666666672</c:v>
                </c:pt>
                <c:pt idx="37540">
                  <c:v>125.3</c:v>
                </c:pt>
                <c:pt idx="37541">
                  <c:v>125.30333333333321</c:v>
                </c:pt>
                <c:pt idx="37542">
                  <c:v>125.30666666666667</c:v>
                </c:pt>
                <c:pt idx="37543">
                  <c:v>125.31</c:v>
                </c:pt>
                <c:pt idx="37544">
                  <c:v>125.31333333333328</c:v>
                </c:pt>
                <c:pt idx="37545">
                  <c:v>125.31666666666666</c:v>
                </c:pt>
                <c:pt idx="37546">
                  <c:v>125.32</c:v>
                </c:pt>
                <c:pt idx="37547">
                  <c:v>125.3233333333332</c:v>
                </c:pt>
                <c:pt idx="37548">
                  <c:v>125.32666666666667</c:v>
                </c:pt>
                <c:pt idx="37549">
                  <c:v>125.33</c:v>
                </c:pt>
                <c:pt idx="37550">
                  <c:v>125.33333333333321</c:v>
                </c:pt>
                <c:pt idx="37551">
                  <c:v>125.33666666666667</c:v>
                </c:pt>
                <c:pt idx="37552">
                  <c:v>125.34</c:v>
                </c:pt>
                <c:pt idx="37553">
                  <c:v>125.34333333333331</c:v>
                </c:pt>
                <c:pt idx="37554">
                  <c:v>125.34666666666666</c:v>
                </c:pt>
                <c:pt idx="37555">
                  <c:v>125.35</c:v>
                </c:pt>
                <c:pt idx="37556">
                  <c:v>125.35333333333321</c:v>
                </c:pt>
                <c:pt idx="37557">
                  <c:v>125.35666666666667</c:v>
                </c:pt>
                <c:pt idx="37558">
                  <c:v>125.36</c:v>
                </c:pt>
                <c:pt idx="37559">
                  <c:v>125.36333333333322</c:v>
                </c:pt>
                <c:pt idx="37560">
                  <c:v>125.36666666666666</c:v>
                </c:pt>
                <c:pt idx="37561">
                  <c:v>125.36999999999999</c:v>
                </c:pt>
                <c:pt idx="37562">
                  <c:v>125.37333333333314</c:v>
                </c:pt>
                <c:pt idx="37563">
                  <c:v>125.37666666666667</c:v>
                </c:pt>
                <c:pt idx="37564">
                  <c:v>125.38</c:v>
                </c:pt>
                <c:pt idx="37565">
                  <c:v>125.38333333333323</c:v>
                </c:pt>
                <c:pt idx="37566">
                  <c:v>125.38666666666667</c:v>
                </c:pt>
                <c:pt idx="37567">
                  <c:v>125.39</c:v>
                </c:pt>
                <c:pt idx="37568">
                  <c:v>125.39333333333325</c:v>
                </c:pt>
                <c:pt idx="37569">
                  <c:v>125.39666666666666</c:v>
                </c:pt>
                <c:pt idx="37570">
                  <c:v>125.4</c:v>
                </c:pt>
                <c:pt idx="37571">
                  <c:v>125.40333333333334</c:v>
                </c:pt>
                <c:pt idx="37572">
                  <c:v>125.40666666666669</c:v>
                </c:pt>
                <c:pt idx="37573">
                  <c:v>125.41000000000011</c:v>
                </c:pt>
                <c:pt idx="37574">
                  <c:v>125.41333333333333</c:v>
                </c:pt>
                <c:pt idx="37575">
                  <c:v>125.41666666666679</c:v>
                </c:pt>
                <c:pt idx="37576">
                  <c:v>125.42</c:v>
                </c:pt>
                <c:pt idx="37577">
                  <c:v>125.42333333333328</c:v>
                </c:pt>
                <c:pt idx="37578">
                  <c:v>125.42666666666666</c:v>
                </c:pt>
                <c:pt idx="37579">
                  <c:v>125.43</c:v>
                </c:pt>
                <c:pt idx="37580">
                  <c:v>125.43333333333334</c:v>
                </c:pt>
                <c:pt idx="37581">
                  <c:v>125.43666666666672</c:v>
                </c:pt>
                <c:pt idx="37582">
                  <c:v>125.44000000000011</c:v>
                </c:pt>
                <c:pt idx="37583">
                  <c:v>125.44333333333333</c:v>
                </c:pt>
                <c:pt idx="37584">
                  <c:v>125.44666666666679</c:v>
                </c:pt>
                <c:pt idx="37585">
                  <c:v>125.45</c:v>
                </c:pt>
                <c:pt idx="37586">
                  <c:v>125.45333333333328</c:v>
                </c:pt>
                <c:pt idx="37587">
                  <c:v>125.45666666666666</c:v>
                </c:pt>
                <c:pt idx="37588">
                  <c:v>125.46000000000002</c:v>
                </c:pt>
                <c:pt idx="37589">
                  <c:v>125.46333333333334</c:v>
                </c:pt>
                <c:pt idx="37590">
                  <c:v>125.46666666666678</c:v>
                </c:pt>
                <c:pt idx="37591">
                  <c:v>125.47</c:v>
                </c:pt>
                <c:pt idx="37592">
                  <c:v>125.47333333333322</c:v>
                </c:pt>
                <c:pt idx="37593">
                  <c:v>125.47666666666667</c:v>
                </c:pt>
                <c:pt idx="37594">
                  <c:v>125.48</c:v>
                </c:pt>
                <c:pt idx="37595">
                  <c:v>125.48333333333331</c:v>
                </c:pt>
                <c:pt idx="37596">
                  <c:v>125.48666666666666</c:v>
                </c:pt>
                <c:pt idx="37597">
                  <c:v>125.49000000000002</c:v>
                </c:pt>
                <c:pt idx="37598">
                  <c:v>125.49333333333334</c:v>
                </c:pt>
                <c:pt idx="37599">
                  <c:v>125.49666666666678</c:v>
                </c:pt>
                <c:pt idx="37600">
                  <c:v>125.5</c:v>
                </c:pt>
                <c:pt idx="37601">
                  <c:v>125.50333333333325</c:v>
                </c:pt>
                <c:pt idx="37602">
                  <c:v>125.50666666666666</c:v>
                </c:pt>
                <c:pt idx="37603">
                  <c:v>125.51</c:v>
                </c:pt>
                <c:pt idx="37604">
                  <c:v>125.51333333333334</c:v>
                </c:pt>
                <c:pt idx="37605">
                  <c:v>125.51666666666669</c:v>
                </c:pt>
                <c:pt idx="37606">
                  <c:v>125.52</c:v>
                </c:pt>
                <c:pt idx="37607">
                  <c:v>125.52333333333321</c:v>
                </c:pt>
                <c:pt idx="37608">
                  <c:v>125.52666666666667</c:v>
                </c:pt>
                <c:pt idx="37609">
                  <c:v>125.53</c:v>
                </c:pt>
                <c:pt idx="37610">
                  <c:v>125.53333333333325</c:v>
                </c:pt>
                <c:pt idx="37611">
                  <c:v>125.53666666666666</c:v>
                </c:pt>
                <c:pt idx="37612">
                  <c:v>125.54</c:v>
                </c:pt>
                <c:pt idx="37613">
                  <c:v>125.54333333333334</c:v>
                </c:pt>
                <c:pt idx="37614">
                  <c:v>125.54666666666672</c:v>
                </c:pt>
                <c:pt idx="37615">
                  <c:v>125.55</c:v>
                </c:pt>
                <c:pt idx="37616">
                  <c:v>125.55333333333321</c:v>
                </c:pt>
                <c:pt idx="37617">
                  <c:v>125.55666666666667</c:v>
                </c:pt>
                <c:pt idx="37618">
                  <c:v>125.56</c:v>
                </c:pt>
                <c:pt idx="37619">
                  <c:v>125.56333333333328</c:v>
                </c:pt>
                <c:pt idx="37620">
                  <c:v>125.56666666666666</c:v>
                </c:pt>
                <c:pt idx="37621">
                  <c:v>125.57</c:v>
                </c:pt>
                <c:pt idx="37622">
                  <c:v>125.5733333333332</c:v>
                </c:pt>
                <c:pt idx="37623">
                  <c:v>125.57666666666667</c:v>
                </c:pt>
                <c:pt idx="37624">
                  <c:v>125.58</c:v>
                </c:pt>
                <c:pt idx="37625">
                  <c:v>125.58333333333321</c:v>
                </c:pt>
                <c:pt idx="37626">
                  <c:v>125.58666666666667</c:v>
                </c:pt>
                <c:pt idx="37627">
                  <c:v>125.59</c:v>
                </c:pt>
                <c:pt idx="37628">
                  <c:v>125.59333333333331</c:v>
                </c:pt>
                <c:pt idx="37629">
                  <c:v>125.59666666666666</c:v>
                </c:pt>
                <c:pt idx="37630">
                  <c:v>125.6</c:v>
                </c:pt>
                <c:pt idx="37631">
                  <c:v>125.60333333333321</c:v>
                </c:pt>
                <c:pt idx="37632">
                  <c:v>125.60666666666667</c:v>
                </c:pt>
                <c:pt idx="37633">
                  <c:v>125.61</c:v>
                </c:pt>
                <c:pt idx="37634">
                  <c:v>125.61333333333322</c:v>
                </c:pt>
                <c:pt idx="37635">
                  <c:v>125.61666666666666</c:v>
                </c:pt>
                <c:pt idx="37636">
                  <c:v>125.61999999999999</c:v>
                </c:pt>
                <c:pt idx="37637">
                  <c:v>125.62333333333314</c:v>
                </c:pt>
                <c:pt idx="37638">
                  <c:v>125.62666666666667</c:v>
                </c:pt>
                <c:pt idx="37639">
                  <c:v>125.63</c:v>
                </c:pt>
                <c:pt idx="37640">
                  <c:v>125.63333333333323</c:v>
                </c:pt>
                <c:pt idx="37641">
                  <c:v>125.63666666666667</c:v>
                </c:pt>
                <c:pt idx="37642">
                  <c:v>125.64</c:v>
                </c:pt>
                <c:pt idx="37643">
                  <c:v>125.64333333333325</c:v>
                </c:pt>
                <c:pt idx="37644">
                  <c:v>125.64666666666666</c:v>
                </c:pt>
                <c:pt idx="37645">
                  <c:v>125.64999999999999</c:v>
                </c:pt>
                <c:pt idx="37646">
                  <c:v>125.65333333333315</c:v>
                </c:pt>
                <c:pt idx="37647">
                  <c:v>125.65666666666667</c:v>
                </c:pt>
                <c:pt idx="37648">
                  <c:v>125.66</c:v>
                </c:pt>
                <c:pt idx="37649">
                  <c:v>125.66333333333321</c:v>
                </c:pt>
                <c:pt idx="37650">
                  <c:v>125.66666666666667</c:v>
                </c:pt>
                <c:pt idx="37651">
                  <c:v>125.66999999999999</c:v>
                </c:pt>
                <c:pt idx="37652">
                  <c:v>125.67333333333313</c:v>
                </c:pt>
                <c:pt idx="37653">
                  <c:v>125.67666666666665</c:v>
                </c:pt>
                <c:pt idx="37654">
                  <c:v>125.67999999999998</c:v>
                </c:pt>
                <c:pt idx="37655">
                  <c:v>125.68333333333318</c:v>
                </c:pt>
                <c:pt idx="37656">
                  <c:v>125.68666666666667</c:v>
                </c:pt>
                <c:pt idx="37657">
                  <c:v>125.69</c:v>
                </c:pt>
                <c:pt idx="37658">
                  <c:v>125.69333333333321</c:v>
                </c:pt>
                <c:pt idx="37659">
                  <c:v>125.69666666666667</c:v>
                </c:pt>
                <c:pt idx="37660">
                  <c:v>125.7</c:v>
                </c:pt>
                <c:pt idx="37661">
                  <c:v>125.70333333333328</c:v>
                </c:pt>
                <c:pt idx="37662">
                  <c:v>125.70666666666666</c:v>
                </c:pt>
                <c:pt idx="37663">
                  <c:v>125.71000000000002</c:v>
                </c:pt>
                <c:pt idx="37664">
                  <c:v>125.71333333333334</c:v>
                </c:pt>
                <c:pt idx="37665">
                  <c:v>125.71666666666678</c:v>
                </c:pt>
                <c:pt idx="37666">
                  <c:v>125.72</c:v>
                </c:pt>
                <c:pt idx="37667">
                  <c:v>125.72333333333322</c:v>
                </c:pt>
                <c:pt idx="37668">
                  <c:v>125.72666666666667</c:v>
                </c:pt>
                <c:pt idx="37669">
                  <c:v>125.73</c:v>
                </c:pt>
                <c:pt idx="37670">
                  <c:v>125.73333333333331</c:v>
                </c:pt>
                <c:pt idx="37671">
                  <c:v>125.73666666666666</c:v>
                </c:pt>
                <c:pt idx="37672">
                  <c:v>125.74000000000002</c:v>
                </c:pt>
                <c:pt idx="37673">
                  <c:v>125.74333333333334</c:v>
                </c:pt>
                <c:pt idx="37674">
                  <c:v>125.74666666666678</c:v>
                </c:pt>
                <c:pt idx="37675">
                  <c:v>125.75</c:v>
                </c:pt>
                <c:pt idx="37676">
                  <c:v>125.75333333333325</c:v>
                </c:pt>
                <c:pt idx="37677">
                  <c:v>125.75666666666666</c:v>
                </c:pt>
                <c:pt idx="37678">
                  <c:v>125.76</c:v>
                </c:pt>
                <c:pt idx="37679">
                  <c:v>125.76333333333334</c:v>
                </c:pt>
                <c:pt idx="37680">
                  <c:v>125.76666666666669</c:v>
                </c:pt>
                <c:pt idx="37681">
                  <c:v>125.77</c:v>
                </c:pt>
                <c:pt idx="37682">
                  <c:v>125.77333333333321</c:v>
                </c:pt>
                <c:pt idx="37683">
                  <c:v>125.77666666666667</c:v>
                </c:pt>
                <c:pt idx="37684">
                  <c:v>125.78</c:v>
                </c:pt>
                <c:pt idx="37685">
                  <c:v>125.78333333333325</c:v>
                </c:pt>
                <c:pt idx="37686">
                  <c:v>125.78666666666666</c:v>
                </c:pt>
                <c:pt idx="37687">
                  <c:v>125.79</c:v>
                </c:pt>
                <c:pt idx="37688">
                  <c:v>125.79333333333334</c:v>
                </c:pt>
                <c:pt idx="37689">
                  <c:v>125.79666666666672</c:v>
                </c:pt>
                <c:pt idx="37690">
                  <c:v>125.8</c:v>
                </c:pt>
                <c:pt idx="37691">
                  <c:v>125.80333333333321</c:v>
                </c:pt>
                <c:pt idx="37692">
                  <c:v>125.80666666666667</c:v>
                </c:pt>
                <c:pt idx="37693">
                  <c:v>125.81</c:v>
                </c:pt>
                <c:pt idx="37694">
                  <c:v>125.81333333333328</c:v>
                </c:pt>
                <c:pt idx="37695">
                  <c:v>125.81666666666666</c:v>
                </c:pt>
                <c:pt idx="37696">
                  <c:v>125.82</c:v>
                </c:pt>
                <c:pt idx="37697">
                  <c:v>125.8233333333332</c:v>
                </c:pt>
                <c:pt idx="37698">
                  <c:v>125.82666666666667</c:v>
                </c:pt>
                <c:pt idx="37699">
                  <c:v>125.83</c:v>
                </c:pt>
                <c:pt idx="37700">
                  <c:v>125.83333333333321</c:v>
                </c:pt>
                <c:pt idx="37701">
                  <c:v>125.83666666666667</c:v>
                </c:pt>
                <c:pt idx="37702">
                  <c:v>125.84</c:v>
                </c:pt>
                <c:pt idx="37703">
                  <c:v>125.84333333333331</c:v>
                </c:pt>
                <c:pt idx="37704">
                  <c:v>125.84666666666666</c:v>
                </c:pt>
                <c:pt idx="37705">
                  <c:v>125.85</c:v>
                </c:pt>
                <c:pt idx="37706">
                  <c:v>125.85333333333321</c:v>
                </c:pt>
                <c:pt idx="37707">
                  <c:v>125.85666666666667</c:v>
                </c:pt>
                <c:pt idx="37708">
                  <c:v>125.86</c:v>
                </c:pt>
                <c:pt idx="37709">
                  <c:v>125.86333333333322</c:v>
                </c:pt>
                <c:pt idx="37710">
                  <c:v>125.86666666666666</c:v>
                </c:pt>
                <c:pt idx="37711">
                  <c:v>125.86999999999999</c:v>
                </c:pt>
                <c:pt idx="37712">
                  <c:v>125.87333333333314</c:v>
                </c:pt>
                <c:pt idx="37713">
                  <c:v>125.87666666666667</c:v>
                </c:pt>
                <c:pt idx="37714">
                  <c:v>125.88</c:v>
                </c:pt>
                <c:pt idx="37715">
                  <c:v>125.88333333333323</c:v>
                </c:pt>
                <c:pt idx="37716">
                  <c:v>125.88666666666667</c:v>
                </c:pt>
                <c:pt idx="37717">
                  <c:v>125.89</c:v>
                </c:pt>
                <c:pt idx="37718">
                  <c:v>125.89333333333325</c:v>
                </c:pt>
                <c:pt idx="37719">
                  <c:v>125.89666666666666</c:v>
                </c:pt>
                <c:pt idx="37720">
                  <c:v>125.9</c:v>
                </c:pt>
                <c:pt idx="37721">
                  <c:v>125.90333333333334</c:v>
                </c:pt>
                <c:pt idx="37722">
                  <c:v>125.90666666666669</c:v>
                </c:pt>
                <c:pt idx="37723">
                  <c:v>125.91000000000011</c:v>
                </c:pt>
                <c:pt idx="37724">
                  <c:v>125.91333333333333</c:v>
                </c:pt>
                <c:pt idx="37725">
                  <c:v>125.91666666666679</c:v>
                </c:pt>
                <c:pt idx="37726">
                  <c:v>125.92</c:v>
                </c:pt>
                <c:pt idx="37727">
                  <c:v>125.92333333333328</c:v>
                </c:pt>
                <c:pt idx="37728">
                  <c:v>125.92666666666666</c:v>
                </c:pt>
                <c:pt idx="37729">
                  <c:v>125.93</c:v>
                </c:pt>
                <c:pt idx="37730">
                  <c:v>125.93333333333334</c:v>
                </c:pt>
                <c:pt idx="37731">
                  <c:v>125.93666666666672</c:v>
                </c:pt>
                <c:pt idx="37732">
                  <c:v>125.94000000000011</c:v>
                </c:pt>
                <c:pt idx="37733">
                  <c:v>125.94333333333333</c:v>
                </c:pt>
                <c:pt idx="37734">
                  <c:v>125.94666666666679</c:v>
                </c:pt>
                <c:pt idx="37735">
                  <c:v>125.95</c:v>
                </c:pt>
                <c:pt idx="37736">
                  <c:v>125.95333333333328</c:v>
                </c:pt>
                <c:pt idx="37737">
                  <c:v>125.95666666666666</c:v>
                </c:pt>
                <c:pt idx="37738">
                  <c:v>125.96000000000002</c:v>
                </c:pt>
                <c:pt idx="37739">
                  <c:v>125.96333333333334</c:v>
                </c:pt>
                <c:pt idx="37740">
                  <c:v>125.96666666666678</c:v>
                </c:pt>
                <c:pt idx="37741">
                  <c:v>125.97</c:v>
                </c:pt>
                <c:pt idx="37742">
                  <c:v>125.97333333333322</c:v>
                </c:pt>
                <c:pt idx="37743">
                  <c:v>125.97666666666667</c:v>
                </c:pt>
                <c:pt idx="37744">
                  <c:v>125.98</c:v>
                </c:pt>
                <c:pt idx="37745">
                  <c:v>125.98333333333331</c:v>
                </c:pt>
                <c:pt idx="37746">
                  <c:v>125.98666666666666</c:v>
                </c:pt>
                <c:pt idx="37747">
                  <c:v>125.99000000000002</c:v>
                </c:pt>
                <c:pt idx="37748">
                  <c:v>125.99333333333334</c:v>
                </c:pt>
                <c:pt idx="37749">
                  <c:v>125.99666666666678</c:v>
                </c:pt>
                <c:pt idx="37750">
                  <c:v>126</c:v>
                </c:pt>
                <c:pt idx="37751">
                  <c:v>126.00333333333325</c:v>
                </c:pt>
                <c:pt idx="37752">
                  <c:v>126.00666666666666</c:v>
                </c:pt>
                <c:pt idx="37753">
                  <c:v>126.01</c:v>
                </c:pt>
                <c:pt idx="37754">
                  <c:v>126.01333333333334</c:v>
                </c:pt>
                <c:pt idx="37755">
                  <c:v>126.01666666666669</c:v>
                </c:pt>
                <c:pt idx="37756">
                  <c:v>126.02</c:v>
                </c:pt>
                <c:pt idx="37757">
                  <c:v>126.02333333333321</c:v>
                </c:pt>
                <c:pt idx="37758">
                  <c:v>126.02666666666667</c:v>
                </c:pt>
                <c:pt idx="37759">
                  <c:v>126.03</c:v>
                </c:pt>
                <c:pt idx="37760">
                  <c:v>126.03333333333325</c:v>
                </c:pt>
                <c:pt idx="37761">
                  <c:v>126.03666666666666</c:v>
                </c:pt>
                <c:pt idx="37762">
                  <c:v>126.04</c:v>
                </c:pt>
                <c:pt idx="37763">
                  <c:v>126.04333333333334</c:v>
                </c:pt>
                <c:pt idx="37764">
                  <c:v>126.04666666666672</c:v>
                </c:pt>
                <c:pt idx="37765">
                  <c:v>126.05</c:v>
                </c:pt>
                <c:pt idx="37766">
                  <c:v>126.05333333333321</c:v>
                </c:pt>
                <c:pt idx="37767">
                  <c:v>126.05666666666667</c:v>
                </c:pt>
                <c:pt idx="37768">
                  <c:v>126.06</c:v>
                </c:pt>
                <c:pt idx="37769">
                  <c:v>126.06333333333328</c:v>
                </c:pt>
                <c:pt idx="37770">
                  <c:v>126.06666666666666</c:v>
                </c:pt>
                <c:pt idx="37771">
                  <c:v>126.07</c:v>
                </c:pt>
                <c:pt idx="37772">
                  <c:v>126.0733333333332</c:v>
                </c:pt>
                <c:pt idx="37773">
                  <c:v>126.07666666666667</c:v>
                </c:pt>
                <c:pt idx="37774">
                  <c:v>126.08</c:v>
                </c:pt>
                <c:pt idx="37775">
                  <c:v>126.08333333333321</c:v>
                </c:pt>
                <c:pt idx="37776">
                  <c:v>126.08666666666667</c:v>
                </c:pt>
                <c:pt idx="37777">
                  <c:v>126.09</c:v>
                </c:pt>
                <c:pt idx="37778">
                  <c:v>126.09333333333331</c:v>
                </c:pt>
                <c:pt idx="37779">
                  <c:v>126.09666666666666</c:v>
                </c:pt>
                <c:pt idx="37780">
                  <c:v>126.1</c:v>
                </c:pt>
                <c:pt idx="37781">
                  <c:v>126.10333333333321</c:v>
                </c:pt>
                <c:pt idx="37782">
                  <c:v>126.10666666666667</c:v>
                </c:pt>
                <c:pt idx="37783">
                  <c:v>126.11</c:v>
                </c:pt>
                <c:pt idx="37784">
                  <c:v>126.11333333333322</c:v>
                </c:pt>
                <c:pt idx="37785">
                  <c:v>126.11666666666666</c:v>
                </c:pt>
                <c:pt idx="37786">
                  <c:v>126.11999999999999</c:v>
                </c:pt>
                <c:pt idx="37787">
                  <c:v>126.12333333333314</c:v>
                </c:pt>
                <c:pt idx="37788">
                  <c:v>126.12666666666667</c:v>
                </c:pt>
                <c:pt idx="37789">
                  <c:v>126.13</c:v>
                </c:pt>
                <c:pt idx="37790">
                  <c:v>126.13333333333323</c:v>
                </c:pt>
                <c:pt idx="37791">
                  <c:v>126.13666666666667</c:v>
                </c:pt>
                <c:pt idx="37792">
                  <c:v>126.14</c:v>
                </c:pt>
                <c:pt idx="37793">
                  <c:v>126.14333333333325</c:v>
                </c:pt>
                <c:pt idx="37794">
                  <c:v>126.14666666666666</c:v>
                </c:pt>
                <c:pt idx="37795">
                  <c:v>126.14999999999999</c:v>
                </c:pt>
                <c:pt idx="37796">
                  <c:v>126.15333333333315</c:v>
                </c:pt>
                <c:pt idx="37797">
                  <c:v>126.15666666666667</c:v>
                </c:pt>
                <c:pt idx="37798">
                  <c:v>126.16</c:v>
                </c:pt>
                <c:pt idx="37799">
                  <c:v>126.16333333333321</c:v>
                </c:pt>
                <c:pt idx="37800">
                  <c:v>126.16666666666667</c:v>
                </c:pt>
                <c:pt idx="37801">
                  <c:v>126.16999999999999</c:v>
                </c:pt>
                <c:pt idx="37802">
                  <c:v>126.17333333333313</c:v>
                </c:pt>
                <c:pt idx="37803">
                  <c:v>126.17666666666665</c:v>
                </c:pt>
                <c:pt idx="37804">
                  <c:v>126.17999999999998</c:v>
                </c:pt>
                <c:pt idx="37805">
                  <c:v>126.18333333333318</c:v>
                </c:pt>
                <c:pt idx="37806">
                  <c:v>126.18666666666667</c:v>
                </c:pt>
                <c:pt idx="37807">
                  <c:v>126.19</c:v>
                </c:pt>
                <c:pt idx="37808">
                  <c:v>126.19333333333321</c:v>
                </c:pt>
                <c:pt idx="37809">
                  <c:v>126.19666666666667</c:v>
                </c:pt>
                <c:pt idx="37810">
                  <c:v>126.2</c:v>
                </c:pt>
                <c:pt idx="37811">
                  <c:v>126.20333333333328</c:v>
                </c:pt>
                <c:pt idx="37812">
                  <c:v>126.20666666666666</c:v>
                </c:pt>
                <c:pt idx="37813">
                  <c:v>126.21000000000002</c:v>
                </c:pt>
                <c:pt idx="37814">
                  <c:v>126.21333333333334</c:v>
                </c:pt>
                <c:pt idx="37815">
                  <c:v>126.21666666666678</c:v>
                </c:pt>
                <c:pt idx="37816">
                  <c:v>126.22</c:v>
                </c:pt>
                <c:pt idx="37817">
                  <c:v>126.22333333333322</c:v>
                </c:pt>
                <c:pt idx="37818">
                  <c:v>126.22666666666667</c:v>
                </c:pt>
                <c:pt idx="37819">
                  <c:v>126.23</c:v>
                </c:pt>
                <c:pt idx="37820">
                  <c:v>126.23333333333331</c:v>
                </c:pt>
                <c:pt idx="37821">
                  <c:v>126.23666666666666</c:v>
                </c:pt>
                <c:pt idx="37822">
                  <c:v>126.24000000000002</c:v>
                </c:pt>
                <c:pt idx="37823">
                  <c:v>126.24333333333334</c:v>
                </c:pt>
                <c:pt idx="37824">
                  <c:v>126.24666666666678</c:v>
                </c:pt>
                <c:pt idx="37825">
                  <c:v>126.25</c:v>
                </c:pt>
                <c:pt idx="37826">
                  <c:v>126.25333333333325</c:v>
                </c:pt>
                <c:pt idx="37827">
                  <c:v>126.25666666666666</c:v>
                </c:pt>
                <c:pt idx="37828">
                  <c:v>126.26</c:v>
                </c:pt>
                <c:pt idx="37829">
                  <c:v>126.26333333333334</c:v>
                </c:pt>
                <c:pt idx="37830">
                  <c:v>126.26666666666669</c:v>
                </c:pt>
                <c:pt idx="37831">
                  <c:v>126.27</c:v>
                </c:pt>
                <c:pt idx="37832">
                  <c:v>126.27333333333321</c:v>
                </c:pt>
                <c:pt idx="37833">
                  <c:v>126.27666666666667</c:v>
                </c:pt>
                <c:pt idx="37834">
                  <c:v>126.28</c:v>
                </c:pt>
                <c:pt idx="37835">
                  <c:v>126.28333333333325</c:v>
                </c:pt>
                <c:pt idx="37836">
                  <c:v>126.28666666666666</c:v>
                </c:pt>
                <c:pt idx="37837">
                  <c:v>126.29</c:v>
                </c:pt>
                <c:pt idx="37838">
                  <c:v>126.29333333333334</c:v>
                </c:pt>
                <c:pt idx="37839">
                  <c:v>126.29666666666672</c:v>
                </c:pt>
                <c:pt idx="37840">
                  <c:v>126.3</c:v>
                </c:pt>
                <c:pt idx="37841">
                  <c:v>126.30333333333321</c:v>
                </c:pt>
                <c:pt idx="37842">
                  <c:v>126.30666666666667</c:v>
                </c:pt>
                <c:pt idx="37843">
                  <c:v>126.31</c:v>
                </c:pt>
                <c:pt idx="37844">
                  <c:v>126.31333333333328</c:v>
                </c:pt>
                <c:pt idx="37845">
                  <c:v>126.31666666666666</c:v>
                </c:pt>
                <c:pt idx="37846">
                  <c:v>126.32</c:v>
                </c:pt>
                <c:pt idx="37847">
                  <c:v>126.3233333333332</c:v>
                </c:pt>
                <c:pt idx="37848">
                  <c:v>126.32666666666667</c:v>
                </c:pt>
                <c:pt idx="37849">
                  <c:v>126.33</c:v>
                </c:pt>
                <c:pt idx="37850">
                  <c:v>126.33333333333321</c:v>
                </c:pt>
                <c:pt idx="37851">
                  <c:v>126.33666666666667</c:v>
                </c:pt>
                <c:pt idx="37852">
                  <c:v>126.34</c:v>
                </c:pt>
                <c:pt idx="37853">
                  <c:v>126.34333333333331</c:v>
                </c:pt>
                <c:pt idx="37854">
                  <c:v>126.34666666666666</c:v>
                </c:pt>
                <c:pt idx="37855">
                  <c:v>126.35</c:v>
                </c:pt>
                <c:pt idx="37856">
                  <c:v>126.35333333333321</c:v>
                </c:pt>
                <c:pt idx="37857">
                  <c:v>126.35666666666667</c:v>
                </c:pt>
                <c:pt idx="37858">
                  <c:v>126.36</c:v>
                </c:pt>
                <c:pt idx="37859">
                  <c:v>126.36333333333322</c:v>
                </c:pt>
                <c:pt idx="37860">
                  <c:v>126.36666666666666</c:v>
                </c:pt>
                <c:pt idx="37861">
                  <c:v>126.36999999999999</c:v>
                </c:pt>
                <c:pt idx="37862">
                  <c:v>126.37333333333314</c:v>
                </c:pt>
                <c:pt idx="37863">
                  <c:v>126.37666666666667</c:v>
                </c:pt>
                <c:pt idx="37864">
                  <c:v>126.38</c:v>
                </c:pt>
                <c:pt idx="37865">
                  <c:v>126.38333333333323</c:v>
                </c:pt>
                <c:pt idx="37866">
                  <c:v>126.38666666666667</c:v>
                </c:pt>
                <c:pt idx="37867">
                  <c:v>126.39</c:v>
                </c:pt>
                <c:pt idx="37868">
                  <c:v>126.39333333333325</c:v>
                </c:pt>
                <c:pt idx="37869">
                  <c:v>126.39666666666666</c:v>
                </c:pt>
                <c:pt idx="37870">
                  <c:v>126.4</c:v>
                </c:pt>
                <c:pt idx="37871">
                  <c:v>126.40333333333334</c:v>
                </c:pt>
                <c:pt idx="37872">
                  <c:v>126.40666666666669</c:v>
                </c:pt>
                <c:pt idx="37873">
                  <c:v>126.41000000000011</c:v>
                </c:pt>
                <c:pt idx="37874">
                  <c:v>126.41333333333333</c:v>
                </c:pt>
                <c:pt idx="37875">
                  <c:v>126.41666666666679</c:v>
                </c:pt>
                <c:pt idx="37876">
                  <c:v>126.42</c:v>
                </c:pt>
                <c:pt idx="37877">
                  <c:v>126.42333333333328</c:v>
                </c:pt>
                <c:pt idx="37878">
                  <c:v>126.42666666666666</c:v>
                </c:pt>
                <c:pt idx="37879">
                  <c:v>126.43</c:v>
                </c:pt>
                <c:pt idx="37880">
                  <c:v>126.43333333333334</c:v>
                </c:pt>
                <c:pt idx="37881">
                  <c:v>126.43666666666672</c:v>
                </c:pt>
                <c:pt idx="37882">
                  <c:v>126.44000000000011</c:v>
                </c:pt>
                <c:pt idx="37883">
                  <c:v>126.44333333333333</c:v>
                </c:pt>
                <c:pt idx="37884">
                  <c:v>126.44666666666679</c:v>
                </c:pt>
                <c:pt idx="37885">
                  <c:v>126.45</c:v>
                </c:pt>
                <c:pt idx="37886">
                  <c:v>126.45333333333328</c:v>
                </c:pt>
                <c:pt idx="37887">
                  <c:v>126.45666666666666</c:v>
                </c:pt>
                <c:pt idx="37888">
                  <c:v>126.46000000000002</c:v>
                </c:pt>
                <c:pt idx="37889">
                  <c:v>126.46333333333334</c:v>
                </c:pt>
                <c:pt idx="37890">
                  <c:v>126.46666666666678</c:v>
                </c:pt>
                <c:pt idx="37891">
                  <c:v>126.47</c:v>
                </c:pt>
                <c:pt idx="37892">
                  <c:v>126.47333333333322</c:v>
                </c:pt>
                <c:pt idx="37893">
                  <c:v>126.47666666666667</c:v>
                </c:pt>
                <c:pt idx="37894">
                  <c:v>126.48</c:v>
                </c:pt>
                <c:pt idx="37895">
                  <c:v>126.48333333333331</c:v>
                </c:pt>
                <c:pt idx="37896">
                  <c:v>126.48666666666666</c:v>
                </c:pt>
                <c:pt idx="37897">
                  <c:v>126.49000000000002</c:v>
                </c:pt>
                <c:pt idx="37898">
                  <c:v>126.49333333333334</c:v>
                </c:pt>
                <c:pt idx="37899">
                  <c:v>126.49666666666678</c:v>
                </c:pt>
                <c:pt idx="37900">
                  <c:v>126.5</c:v>
                </c:pt>
                <c:pt idx="37901">
                  <c:v>126.50333333333325</c:v>
                </c:pt>
                <c:pt idx="37902">
                  <c:v>126.50666666666666</c:v>
                </c:pt>
                <c:pt idx="37903">
                  <c:v>126.51</c:v>
                </c:pt>
                <c:pt idx="37904">
                  <c:v>126.51333333333334</c:v>
                </c:pt>
                <c:pt idx="37905">
                  <c:v>126.51666666666669</c:v>
                </c:pt>
                <c:pt idx="37906">
                  <c:v>126.52</c:v>
                </c:pt>
                <c:pt idx="37907">
                  <c:v>126.52333333333321</c:v>
                </c:pt>
                <c:pt idx="37908">
                  <c:v>126.52666666666667</c:v>
                </c:pt>
                <c:pt idx="37909">
                  <c:v>126.53</c:v>
                </c:pt>
                <c:pt idx="37910">
                  <c:v>126.53333333333325</c:v>
                </c:pt>
                <c:pt idx="37911">
                  <c:v>126.53666666666666</c:v>
                </c:pt>
                <c:pt idx="37912">
                  <c:v>126.54</c:v>
                </c:pt>
                <c:pt idx="37913">
                  <c:v>126.54333333333334</c:v>
                </c:pt>
                <c:pt idx="37914">
                  <c:v>126.54666666666672</c:v>
                </c:pt>
                <c:pt idx="37915">
                  <c:v>126.55</c:v>
                </c:pt>
                <c:pt idx="37916">
                  <c:v>126.55333333333321</c:v>
                </c:pt>
                <c:pt idx="37917">
                  <c:v>126.55666666666667</c:v>
                </c:pt>
                <c:pt idx="37918">
                  <c:v>126.56</c:v>
                </c:pt>
                <c:pt idx="37919">
                  <c:v>126.56333333333328</c:v>
                </c:pt>
                <c:pt idx="37920">
                  <c:v>126.56666666666666</c:v>
                </c:pt>
                <c:pt idx="37921">
                  <c:v>126.57</c:v>
                </c:pt>
                <c:pt idx="37922">
                  <c:v>126.5733333333332</c:v>
                </c:pt>
                <c:pt idx="37923">
                  <c:v>126.57666666666667</c:v>
                </c:pt>
                <c:pt idx="37924">
                  <c:v>126.58</c:v>
                </c:pt>
                <c:pt idx="37925">
                  <c:v>126.58333333333321</c:v>
                </c:pt>
                <c:pt idx="37926">
                  <c:v>126.58666666666667</c:v>
                </c:pt>
                <c:pt idx="37927">
                  <c:v>126.59</c:v>
                </c:pt>
                <c:pt idx="37928">
                  <c:v>126.59333333333331</c:v>
                </c:pt>
                <c:pt idx="37929">
                  <c:v>126.59666666666666</c:v>
                </c:pt>
                <c:pt idx="37930">
                  <c:v>126.6</c:v>
                </c:pt>
                <c:pt idx="37931">
                  <c:v>126.60333333333321</c:v>
                </c:pt>
                <c:pt idx="37932">
                  <c:v>126.60666666666667</c:v>
                </c:pt>
                <c:pt idx="37933">
                  <c:v>126.61</c:v>
                </c:pt>
                <c:pt idx="37934">
                  <c:v>126.61333333333322</c:v>
                </c:pt>
                <c:pt idx="37935">
                  <c:v>126.61666666666666</c:v>
                </c:pt>
                <c:pt idx="37936">
                  <c:v>126.61999999999999</c:v>
                </c:pt>
                <c:pt idx="37937">
                  <c:v>126.62333333333314</c:v>
                </c:pt>
                <c:pt idx="37938">
                  <c:v>126.62666666666667</c:v>
                </c:pt>
                <c:pt idx="37939">
                  <c:v>126.63</c:v>
                </c:pt>
                <c:pt idx="37940">
                  <c:v>126.63333333333323</c:v>
                </c:pt>
                <c:pt idx="37941">
                  <c:v>126.63666666666667</c:v>
                </c:pt>
                <c:pt idx="37942">
                  <c:v>126.64</c:v>
                </c:pt>
                <c:pt idx="37943">
                  <c:v>126.64333333333325</c:v>
                </c:pt>
                <c:pt idx="37944">
                  <c:v>126.64666666666666</c:v>
                </c:pt>
                <c:pt idx="37945">
                  <c:v>126.64999999999999</c:v>
                </c:pt>
                <c:pt idx="37946">
                  <c:v>126.65333333333315</c:v>
                </c:pt>
                <c:pt idx="37947">
                  <c:v>126.65666666666667</c:v>
                </c:pt>
                <c:pt idx="37948">
                  <c:v>126.66</c:v>
                </c:pt>
                <c:pt idx="37949">
                  <c:v>126.66333333333321</c:v>
                </c:pt>
                <c:pt idx="37950">
                  <c:v>126.66666666666667</c:v>
                </c:pt>
                <c:pt idx="37951">
                  <c:v>126.66999999999999</c:v>
                </c:pt>
                <c:pt idx="37952">
                  <c:v>126.67333333333313</c:v>
                </c:pt>
                <c:pt idx="37953">
                  <c:v>126.67666666666665</c:v>
                </c:pt>
                <c:pt idx="37954">
                  <c:v>126.67999999999998</c:v>
                </c:pt>
                <c:pt idx="37955">
                  <c:v>126.68333333333318</c:v>
                </c:pt>
                <c:pt idx="37956">
                  <c:v>126.68666666666667</c:v>
                </c:pt>
                <c:pt idx="37957">
                  <c:v>126.69</c:v>
                </c:pt>
                <c:pt idx="37958">
                  <c:v>126.69333333333321</c:v>
                </c:pt>
                <c:pt idx="37959">
                  <c:v>126.69666666666667</c:v>
                </c:pt>
                <c:pt idx="37960">
                  <c:v>126.7</c:v>
                </c:pt>
                <c:pt idx="37961">
                  <c:v>126.70333333333328</c:v>
                </c:pt>
                <c:pt idx="37962">
                  <c:v>126.70666666666666</c:v>
                </c:pt>
                <c:pt idx="37963">
                  <c:v>126.71000000000002</c:v>
                </c:pt>
                <c:pt idx="37964">
                  <c:v>126.71333333333334</c:v>
                </c:pt>
                <c:pt idx="37965">
                  <c:v>126.71666666666678</c:v>
                </c:pt>
                <c:pt idx="37966">
                  <c:v>126.72</c:v>
                </c:pt>
                <c:pt idx="37967">
                  <c:v>126.72333333333322</c:v>
                </c:pt>
                <c:pt idx="37968">
                  <c:v>126.72666666666667</c:v>
                </c:pt>
                <c:pt idx="37969">
                  <c:v>126.73</c:v>
                </c:pt>
                <c:pt idx="37970">
                  <c:v>126.73333333333331</c:v>
                </c:pt>
                <c:pt idx="37971">
                  <c:v>126.73666666666666</c:v>
                </c:pt>
                <c:pt idx="37972">
                  <c:v>126.74000000000002</c:v>
                </c:pt>
                <c:pt idx="37973">
                  <c:v>126.74333333333334</c:v>
                </c:pt>
                <c:pt idx="37974">
                  <c:v>126.74666666666678</c:v>
                </c:pt>
                <c:pt idx="37975">
                  <c:v>126.75</c:v>
                </c:pt>
                <c:pt idx="37976">
                  <c:v>126.75333333333325</c:v>
                </c:pt>
                <c:pt idx="37977">
                  <c:v>126.75666666666666</c:v>
                </c:pt>
                <c:pt idx="37978">
                  <c:v>126.76</c:v>
                </c:pt>
                <c:pt idx="37979">
                  <c:v>126.76333333333334</c:v>
                </c:pt>
                <c:pt idx="37980">
                  <c:v>126.76666666666669</c:v>
                </c:pt>
                <c:pt idx="37981">
                  <c:v>126.77</c:v>
                </c:pt>
                <c:pt idx="37982">
                  <c:v>126.77333333333321</c:v>
                </c:pt>
                <c:pt idx="37983">
                  <c:v>126.77666666666667</c:v>
                </c:pt>
                <c:pt idx="37984">
                  <c:v>126.78</c:v>
                </c:pt>
                <c:pt idx="37985">
                  <c:v>126.78333333333325</c:v>
                </c:pt>
                <c:pt idx="37986">
                  <c:v>126.78666666666666</c:v>
                </c:pt>
                <c:pt idx="37987">
                  <c:v>126.79</c:v>
                </c:pt>
                <c:pt idx="37988">
                  <c:v>126.79333333333334</c:v>
                </c:pt>
                <c:pt idx="37989">
                  <c:v>126.79666666666672</c:v>
                </c:pt>
                <c:pt idx="37990">
                  <c:v>126.8</c:v>
                </c:pt>
                <c:pt idx="37991">
                  <c:v>126.80333333333321</c:v>
                </c:pt>
                <c:pt idx="37992">
                  <c:v>126.80666666666667</c:v>
                </c:pt>
                <c:pt idx="37993">
                  <c:v>126.81</c:v>
                </c:pt>
                <c:pt idx="37994">
                  <c:v>126.81333333333328</c:v>
                </c:pt>
                <c:pt idx="37995">
                  <c:v>126.81666666666666</c:v>
                </c:pt>
                <c:pt idx="37996">
                  <c:v>126.82</c:v>
                </c:pt>
                <c:pt idx="37997">
                  <c:v>126.8233333333332</c:v>
                </c:pt>
                <c:pt idx="37998">
                  <c:v>126.82666666666667</c:v>
                </c:pt>
                <c:pt idx="37999">
                  <c:v>126.83</c:v>
                </c:pt>
                <c:pt idx="38000">
                  <c:v>126.83333333333321</c:v>
                </c:pt>
                <c:pt idx="38001">
                  <c:v>126.83666666666667</c:v>
                </c:pt>
                <c:pt idx="38002">
                  <c:v>126.84</c:v>
                </c:pt>
                <c:pt idx="38003">
                  <c:v>126.84333333333331</c:v>
                </c:pt>
                <c:pt idx="38004">
                  <c:v>126.84666666666666</c:v>
                </c:pt>
                <c:pt idx="38005">
                  <c:v>126.85</c:v>
                </c:pt>
                <c:pt idx="38006">
                  <c:v>126.85333333333321</c:v>
                </c:pt>
                <c:pt idx="38007">
                  <c:v>126.85666666666667</c:v>
                </c:pt>
                <c:pt idx="38008">
                  <c:v>126.86</c:v>
                </c:pt>
                <c:pt idx="38009">
                  <c:v>126.86333333333322</c:v>
                </c:pt>
                <c:pt idx="38010">
                  <c:v>126.86666666666666</c:v>
                </c:pt>
                <c:pt idx="38011">
                  <c:v>126.86999999999999</c:v>
                </c:pt>
                <c:pt idx="38012">
                  <c:v>126.87333333333314</c:v>
                </c:pt>
                <c:pt idx="38013">
                  <c:v>126.87666666666667</c:v>
                </c:pt>
                <c:pt idx="38014">
                  <c:v>126.88</c:v>
                </c:pt>
                <c:pt idx="38015">
                  <c:v>126.88333333333323</c:v>
                </c:pt>
                <c:pt idx="38016">
                  <c:v>126.88666666666667</c:v>
                </c:pt>
                <c:pt idx="38017">
                  <c:v>126.89</c:v>
                </c:pt>
                <c:pt idx="38018">
                  <c:v>126.89333333333325</c:v>
                </c:pt>
                <c:pt idx="38019">
                  <c:v>126.89666666666666</c:v>
                </c:pt>
                <c:pt idx="38020">
                  <c:v>126.9</c:v>
                </c:pt>
                <c:pt idx="38021">
                  <c:v>126.90333333333334</c:v>
                </c:pt>
                <c:pt idx="38022">
                  <c:v>126.90666666666669</c:v>
                </c:pt>
                <c:pt idx="38023">
                  <c:v>126.91000000000011</c:v>
                </c:pt>
                <c:pt idx="38024">
                  <c:v>126.91333333333333</c:v>
                </c:pt>
                <c:pt idx="38025">
                  <c:v>126.91666666666679</c:v>
                </c:pt>
                <c:pt idx="38026">
                  <c:v>126.92</c:v>
                </c:pt>
                <c:pt idx="38027">
                  <c:v>126.92333333333328</c:v>
                </c:pt>
                <c:pt idx="38028">
                  <c:v>126.92666666666666</c:v>
                </c:pt>
                <c:pt idx="38029">
                  <c:v>126.93</c:v>
                </c:pt>
                <c:pt idx="38030">
                  <c:v>126.93333333333334</c:v>
                </c:pt>
                <c:pt idx="38031">
                  <c:v>126.93666666666672</c:v>
                </c:pt>
                <c:pt idx="38032">
                  <c:v>126.94000000000011</c:v>
                </c:pt>
                <c:pt idx="38033">
                  <c:v>126.94333333333333</c:v>
                </c:pt>
                <c:pt idx="38034">
                  <c:v>126.94666666666679</c:v>
                </c:pt>
                <c:pt idx="38035">
                  <c:v>126.95</c:v>
                </c:pt>
                <c:pt idx="38036">
                  <c:v>126.95333333333328</c:v>
                </c:pt>
                <c:pt idx="38037">
                  <c:v>126.95666666666666</c:v>
                </c:pt>
                <c:pt idx="38038">
                  <c:v>126.96000000000002</c:v>
                </c:pt>
                <c:pt idx="38039">
                  <c:v>126.96333333333334</c:v>
                </c:pt>
                <c:pt idx="38040">
                  <c:v>126.96666666666678</c:v>
                </c:pt>
                <c:pt idx="38041">
                  <c:v>126.97</c:v>
                </c:pt>
                <c:pt idx="38042">
                  <c:v>126.97333333333322</c:v>
                </c:pt>
                <c:pt idx="38043">
                  <c:v>126.97666666666667</c:v>
                </c:pt>
                <c:pt idx="38044">
                  <c:v>126.98</c:v>
                </c:pt>
                <c:pt idx="38045">
                  <c:v>126.98333333333331</c:v>
                </c:pt>
                <c:pt idx="38046">
                  <c:v>126.98666666666666</c:v>
                </c:pt>
                <c:pt idx="38047">
                  <c:v>126.99000000000002</c:v>
                </c:pt>
                <c:pt idx="38048">
                  <c:v>126.99333333333334</c:v>
                </c:pt>
                <c:pt idx="38049">
                  <c:v>126.99666666666678</c:v>
                </c:pt>
                <c:pt idx="38050">
                  <c:v>127</c:v>
                </c:pt>
                <c:pt idx="38051">
                  <c:v>127.00333333333325</c:v>
                </c:pt>
                <c:pt idx="38052">
                  <c:v>127.00666666666666</c:v>
                </c:pt>
                <c:pt idx="38053">
                  <c:v>127.01</c:v>
                </c:pt>
                <c:pt idx="38054">
                  <c:v>127.01333333333334</c:v>
                </c:pt>
                <c:pt idx="38055">
                  <c:v>127.01666666666669</c:v>
                </c:pt>
                <c:pt idx="38056">
                  <c:v>127.02</c:v>
                </c:pt>
                <c:pt idx="38057">
                  <c:v>127.02333333333321</c:v>
                </c:pt>
                <c:pt idx="38058">
                  <c:v>127.02666666666667</c:v>
                </c:pt>
                <c:pt idx="38059">
                  <c:v>127.03</c:v>
                </c:pt>
                <c:pt idx="38060">
                  <c:v>127.03333333333325</c:v>
                </c:pt>
                <c:pt idx="38061">
                  <c:v>127.03666666666666</c:v>
                </c:pt>
                <c:pt idx="38062">
                  <c:v>127.04</c:v>
                </c:pt>
                <c:pt idx="38063">
                  <c:v>127.04333333333334</c:v>
                </c:pt>
                <c:pt idx="38064">
                  <c:v>127.04666666666672</c:v>
                </c:pt>
                <c:pt idx="38065">
                  <c:v>127.05</c:v>
                </c:pt>
                <c:pt idx="38066">
                  <c:v>127.05333333333321</c:v>
                </c:pt>
                <c:pt idx="38067">
                  <c:v>127.05666666666667</c:v>
                </c:pt>
                <c:pt idx="38068">
                  <c:v>127.06</c:v>
                </c:pt>
                <c:pt idx="38069">
                  <c:v>127.06333333333328</c:v>
                </c:pt>
                <c:pt idx="38070">
                  <c:v>127.06666666666666</c:v>
                </c:pt>
                <c:pt idx="38071">
                  <c:v>127.07</c:v>
                </c:pt>
                <c:pt idx="38072">
                  <c:v>127.0733333333332</c:v>
                </c:pt>
                <c:pt idx="38073">
                  <c:v>127.07666666666667</c:v>
                </c:pt>
                <c:pt idx="38074">
                  <c:v>127.08</c:v>
                </c:pt>
                <c:pt idx="38075">
                  <c:v>127.08333333333321</c:v>
                </c:pt>
                <c:pt idx="38076">
                  <c:v>127.08666666666667</c:v>
                </c:pt>
                <c:pt idx="38077">
                  <c:v>127.09</c:v>
                </c:pt>
                <c:pt idx="38078">
                  <c:v>127.09333333333331</c:v>
                </c:pt>
                <c:pt idx="38079">
                  <c:v>127.09666666666666</c:v>
                </c:pt>
                <c:pt idx="38080">
                  <c:v>127.1</c:v>
                </c:pt>
                <c:pt idx="38081">
                  <c:v>127.10333333333321</c:v>
                </c:pt>
                <c:pt idx="38082">
                  <c:v>127.10666666666667</c:v>
                </c:pt>
                <c:pt idx="38083">
                  <c:v>127.11</c:v>
                </c:pt>
                <c:pt idx="38084">
                  <c:v>127.11333333333322</c:v>
                </c:pt>
                <c:pt idx="38085">
                  <c:v>127.11666666666666</c:v>
                </c:pt>
                <c:pt idx="38086">
                  <c:v>127.11999999999999</c:v>
                </c:pt>
                <c:pt idx="38087">
                  <c:v>127.12333333333314</c:v>
                </c:pt>
                <c:pt idx="38088">
                  <c:v>127.12666666666667</c:v>
                </c:pt>
                <c:pt idx="38089">
                  <c:v>127.13</c:v>
                </c:pt>
                <c:pt idx="38090">
                  <c:v>127.13333333333323</c:v>
                </c:pt>
                <c:pt idx="38091">
                  <c:v>127.13666666666667</c:v>
                </c:pt>
                <c:pt idx="38092">
                  <c:v>127.14</c:v>
                </c:pt>
                <c:pt idx="38093">
                  <c:v>127.14333333333325</c:v>
                </c:pt>
                <c:pt idx="38094">
                  <c:v>127.14666666666666</c:v>
                </c:pt>
                <c:pt idx="38095">
                  <c:v>127.14999999999999</c:v>
                </c:pt>
                <c:pt idx="38096">
                  <c:v>127.15333333333315</c:v>
                </c:pt>
                <c:pt idx="38097">
                  <c:v>127.15666666666667</c:v>
                </c:pt>
                <c:pt idx="38098">
                  <c:v>127.16</c:v>
                </c:pt>
                <c:pt idx="38099">
                  <c:v>127.16333333333321</c:v>
                </c:pt>
                <c:pt idx="38100">
                  <c:v>127.16666666666667</c:v>
                </c:pt>
                <c:pt idx="38101">
                  <c:v>127.16999999999999</c:v>
                </c:pt>
                <c:pt idx="38102">
                  <c:v>127.17333333333313</c:v>
                </c:pt>
                <c:pt idx="38103">
                  <c:v>127.17666666666665</c:v>
                </c:pt>
                <c:pt idx="38104">
                  <c:v>127.17999999999998</c:v>
                </c:pt>
                <c:pt idx="38105">
                  <c:v>127.18333333333318</c:v>
                </c:pt>
                <c:pt idx="38106">
                  <c:v>127.18666666666667</c:v>
                </c:pt>
                <c:pt idx="38107">
                  <c:v>127.19</c:v>
                </c:pt>
                <c:pt idx="38108">
                  <c:v>127.19333333333321</c:v>
                </c:pt>
                <c:pt idx="38109">
                  <c:v>127.19666666666667</c:v>
                </c:pt>
                <c:pt idx="38110">
                  <c:v>127.2</c:v>
                </c:pt>
                <c:pt idx="38111">
                  <c:v>127.20333333333328</c:v>
                </c:pt>
                <c:pt idx="38112">
                  <c:v>127.20666666666666</c:v>
                </c:pt>
                <c:pt idx="38113">
                  <c:v>127.21000000000002</c:v>
                </c:pt>
                <c:pt idx="38114">
                  <c:v>127.21333333333334</c:v>
                </c:pt>
                <c:pt idx="38115">
                  <c:v>127.21666666666678</c:v>
                </c:pt>
                <c:pt idx="38116">
                  <c:v>127.22</c:v>
                </c:pt>
                <c:pt idx="38117">
                  <c:v>127.22333333333322</c:v>
                </c:pt>
                <c:pt idx="38118">
                  <c:v>127.22666666666667</c:v>
                </c:pt>
                <c:pt idx="38119">
                  <c:v>127.23</c:v>
                </c:pt>
                <c:pt idx="38120">
                  <c:v>127.23333333333331</c:v>
                </c:pt>
                <c:pt idx="38121">
                  <c:v>127.23666666666666</c:v>
                </c:pt>
                <c:pt idx="38122">
                  <c:v>127.24000000000002</c:v>
                </c:pt>
                <c:pt idx="38123">
                  <c:v>127.24333333333334</c:v>
                </c:pt>
                <c:pt idx="38124">
                  <c:v>127.24666666666678</c:v>
                </c:pt>
                <c:pt idx="38125">
                  <c:v>127.25</c:v>
                </c:pt>
                <c:pt idx="38126">
                  <c:v>127.25333333333325</c:v>
                </c:pt>
                <c:pt idx="38127">
                  <c:v>127.25666666666666</c:v>
                </c:pt>
                <c:pt idx="38128">
                  <c:v>127.26</c:v>
                </c:pt>
                <c:pt idx="38129">
                  <c:v>127.26333333333334</c:v>
                </c:pt>
                <c:pt idx="38130">
                  <c:v>127.26666666666669</c:v>
                </c:pt>
                <c:pt idx="38131">
                  <c:v>127.27</c:v>
                </c:pt>
                <c:pt idx="38132">
                  <c:v>127.27333333333321</c:v>
                </c:pt>
                <c:pt idx="38133">
                  <c:v>127.27666666666667</c:v>
                </c:pt>
                <c:pt idx="38134">
                  <c:v>127.28</c:v>
                </c:pt>
                <c:pt idx="38135">
                  <c:v>127.28333333333325</c:v>
                </c:pt>
                <c:pt idx="38136">
                  <c:v>127.28666666666666</c:v>
                </c:pt>
                <c:pt idx="38137">
                  <c:v>127.29</c:v>
                </c:pt>
                <c:pt idx="38138">
                  <c:v>127.29333333333334</c:v>
                </c:pt>
                <c:pt idx="38139">
                  <c:v>127.29666666666672</c:v>
                </c:pt>
                <c:pt idx="38140">
                  <c:v>127.3</c:v>
                </c:pt>
                <c:pt idx="38141">
                  <c:v>127.30333333333321</c:v>
                </c:pt>
                <c:pt idx="38142">
                  <c:v>127.30666666666667</c:v>
                </c:pt>
                <c:pt idx="38143">
                  <c:v>127.31</c:v>
                </c:pt>
                <c:pt idx="38144">
                  <c:v>127.31333333333328</c:v>
                </c:pt>
                <c:pt idx="38145">
                  <c:v>127.31666666666666</c:v>
                </c:pt>
                <c:pt idx="38146">
                  <c:v>127.32</c:v>
                </c:pt>
                <c:pt idx="38147">
                  <c:v>127.3233333333332</c:v>
                </c:pt>
                <c:pt idx="38148">
                  <c:v>127.32666666666667</c:v>
                </c:pt>
                <c:pt idx="38149">
                  <c:v>127.33</c:v>
                </c:pt>
                <c:pt idx="38150">
                  <c:v>127.33333333333321</c:v>
                </c:pt>
                <c:pt idx="38151">
                  <c:v>127.33666666666667</c:v>
                </c:pt>
                <c:pt idx="38152">
                  <c:v>127.34</c:v>
                </c:pt>
                <c:pt idx="38153">
                  <c:v>127.34333333333331</c:v>
                </c:pt>
                <c:pt idx="38154">
                  <c:v>127.34666666666666</c:v>
                </c:pt>
                <c:pt idx="38155">
                  <c:v>127.35</c:v>
                </c:pt>
                <c:pt idx="38156">
                  <c:v>127.35333333333321</c:v>
                </c:pt>
                <c:pt idx="38157">
                  <c:v>127.35666666666667</c:v>
                </c:pt>
                <c:pt idx="38158">
                  <c:v>127.36</c:v>
                </c:pt>
                <c:pt idx="38159">
                  <c:v>127.36333333333322</c:v>
                </c:pt>
                <c:pt idx="38160">
                  <c:v>127.36666666666666</c:v>
                </c:pt>
                <c:pt idx="38161">
                  <c:v>127.36999999999999</c:v>
                </c:pt>
                <c:pt idx="38162">
                  <c:v>127.37333333333314</c:v>
                </c:pt>
                <c:pt idx="38163">
                  <c:v>127.37666666666667</c:v>
                </c:pt>
                <c:pt idx="38164">
                  <c:v>127.38</c:v>
                </c:pt>
                <c:pt idx="38165">
                  <c:v>127.38333333333323</c:v>
                </c:pt>
                <c:pt idx="38166">
                  <c:v>127.38666666666667</c:v>
                </c:pt>
                <c:pt idx="38167">
                  <c:v>127.39</c:v>
                </c:pt>
                <c:pt idx="38168">
                  <c:v>127.39333333333325</c:v>
                </c:pt>
                <c:pt idx="38169">
                  <c:v>127.39666666666666</c:v>
                </c:pt>
                <c:pt idx="38170">
                  <c:v>127.4</c:v>
                </c:pt>
                <c:pt idx="38171">
                  <c:v>127.40333333333334</c:v>
                </c:pt>
                <c:pt idx="38172">
                  <c:v>127.40666666666669</c:v>
                </c:pt>
                <c:pt idx="38173">
                  <c:v>127.41000000000011</c:v>
                </c:pt>
                <c:pt idx="38174">
                  <c:v>127.41333333333333</c:v>
                </c:pt>
                <c:pt idx="38175">
                  <c:v>127.41666666666679</c:v>
                </c:pt>
                <c:pt idx="38176">
                  <c:v>127.42</c:v>
                </c:pt>
                <c:pt idx="38177">
                  <c:v>127.42333333333328</c:v>
                </c:pt>
                <c:pt idx="38178">
                  <c:v>127.42666666666666</c:v>
                </c:pt>
                <c:pt idx="38179">
                  <c:v>127.43</c:v>
                </c:pt>
                <c:pt idx="38180">
                  <c:v>127.43333333333334</c:v>
                </c:pt>
                <c:pt idx="38181">
                  <c:v>127.43666666666672</c:v>
                </c:pt>
                <c:pt idx="38182">
                  <c:v>127.44000000000011</c:v>
                </c:pt>
                <c:pt idx="38183">
                  <c:v>127.44333333333333</c:v>
                </c:pt>
                <c:pt idx="38184">
                  <c:v>127.44666666666679</c:v>
                </c:pt>
                <c:pt idx="38185">
                  <c:v>127.45</c:v>
                </c:pt>
                <c:pt idx="38186">
                  <c:v>127.45333333333328</c:v>
                </c:pt>
                <c:pt idx="38187">
                  <c:v>127.45666666666666</c:v>
                </c:pt>
                <c:pt idx="38188">
                  <c:v>127.46000000000002</c:v>
                </c:pt>
                <c:pt idx="38189">
                  <c:v>127.46333333333334</c:v>
                </c:pt>
                <c:pt idx="38190">
                  <c:v>127.46666666666678</c:v>
                </c:pt>
                <c:pt idx="38191">
                  <c:v>127.47</c:v>
                </c:pt>
                <c:pt idx="38192">
                  <c:v>127.47333333333322</c:v>
                </c:pt>
                <c:pt idx="38193">
                  <c:v>127.47666666666667</c:v>
                </c:pt>
                <c:pt idx="38194">
                  <c:v>127.48</c:v>
                </c:pt>
                <c:pt idx="38195">
                  <c:v>127.48333333333331</c:v>
                </c:pt>
                <c:pt idx="38196">
                  <c:v>127.48666666666666</c:v>
                </c:pt>
                <c:pt idx="38197">
                  <c:v>127.49000000000002</c:v>
                </c:pt>
                <c:pt idx="38198">
                  <c:v>127.49333333333334</c:v>
                </c:pt>
                <c:pt idx="38199">
                  <c:v>127.49666666666678</c:v>
                </c:pt>
                <c:pt idx="38200">
                  <c:v>127.5</c:v>
                </c:pt>
                <c:pt idx="38201">
                  <c:v>127.50333333333325</c:v>
                </c:pt>
                <c:pt idx="38202">
                  <c:v>127.50666666666666</c:v>
                </c:pt>
                <c:pt idx="38203">
                  <c:v>127.51</c:v>
                </c:pt>
                <c:pt idx="38204">
                  <c:v>127.51333333333334</c:v>
                </c:pt>
                <c:pt idx="38205">
                  <c:v>127.51666666666669</c:v>
                </c:pt>
                <c:pt idx="38206">
                  <c:v>127.52</c:v>
                </c:pt>
                <c:pt idx="38207">
                  <c:v>127.52333333333321</c:v>
                </c:pt>
                <c:pt idx="38208">
                  <c:v>127.52666666666667</c:v>
                </c:pt>
                <c:pt idx="38209">
                  <c:v>127.53</c:v>
                </c:pt>
                <c:pt idx="38210">
                  <c:v>127.53333333333325</c:v>
                </c:pt>
                <c:pt idx="38211">
                  <c:v>127.53666666666666</c:v>
                </c:pt>
                <c:pt idx="38212">
                  <c:v>127.54</c:v>
                </c:pt>
                <c:pt idx="38213">
                  <c:v>127.54333333333334</c:v>
                </c:pt>
                <c:pt idx="38214">
                  <c:v>127.54666666666672</c:v>
                </c:pt>
                <c:pt idx="38215">
                  <c:v>127.55</c:v>
                </c:pt>
                <c:pt idx="38216">
                  <c:v>127.55333333333321</c:v>
                </c:pt>
                <c:pt idx="38217">
                  <c:v>127.55666666666667</c:v>
                </c:pt>
                <c:pt idx="38218">
                  <c:v>127.56</c:v>
                </c:pt>
                <c:pt idx="38219">
                  <c:v>127.56333333333328</c:v>
                </c:pt>
                <c:pt idx="38220">
                  <c:v>127.56666666666666</c:v>
                </c:pt>
                <c:pt idx="38221">
                  <c:v>127.57</c:v>
                </c:pt>
                <c:pt idx="38222">
                  <c:v>127.5733333333332</c:v>
                </c:pt>
                <c:pt idx="38223">
                  <c:v>127.57666666666667</c:v>
                </c:pt>
                <c:pt idx="38224">
                  <c:v>127.58</c:v>
                </c:pt>
                <c:pt idx="38225">
                  <c:v>127.58333333333321</c:v>
                </c:pt>
                <c:pt idx="38226">
                  <c:v>127.58666666666667</c:v>
                </c:pt>
                <c:pt idx="38227">
                  <c:v>127.59</c:v>
                </c:pt>
                <c:pt idx="38228">
                  <c:v>127.59333333333331</c:v>
                </c:pt>
                <c:pt idx="38229">
                  <c:v>127.59666666666666</c:v>
                </c:pt>
                <c:pt idx="38230">
                  <c:v>127.6</c:v>
                </c:pt>
                <c:pt idx="38231">
                  <c:v>127.60333333333321</c:v>
                </c:pt>
                <c:pt idx="38232">
                  <c:v>127.60666666666667</c:v>
                </c:pt>
                <c:pt idx="38233">
                  <c:v>127.61</c:v>
                </c:pt>
                <c:pt idx="38234">
                  <c:v>127.61333333333322</c:v>
                </c:pt>
                <c:pt idx="38235">
                  <c:v>127.61666666666666</c:v>
                </c:pt>
                <c:pt idx="38236">
                  <c:v>127.61999999999999</c:v>
                </c:pt>
                <c:pt idx="38237">
                  <c:v>127.62333333333314</c:v>
                </c:pt>
                <c:pt idx="38238">
                  <c:v>127.62666666666667</c:v>
                </c:pt>
                <c:pt idx="38239">
                  <c:v>127.63</c:v>
                </c:pt>
                <c:pt idx="38240">
                  <c:v>127.63333333333323</c:v>
                </c:pt>
                <c:pt idx="38241">
                  <c:v>127.63666666666667</c:v>
                </c:pt>
                <c:pt idx="38242">
                  <c:v>127.64</c:v>
                </c:pt>
                <c:pt idx="38243">
                  <c:v>127.64333333333325</c:v>
                </c:pt>
                <c:pt idx="38244">
                  <c:v>127.64666666666666</c:v>
                </c:pt>
                <c:pt idx="38245">
                  <c:v>127.64999999999999</c:v>
                </c:pt>
              </c:numCache>
            </c:numRef>
          </c:xVal>
          <c:yVal>
            <c:numRef>
              <c:f>'F1jitterPHIL-LaseriX00000'!$F$56:$F$38301</c:f>
              <c:numCache>
                <c:formatCode>0.00E+00</c:formatCode>
                <c:ptCount val="38246"/>
                <c:pt idx="0">
                  <c:v>1.4350120000000024</c:v>
                </c:pt>
                <c:pt idx="1">
                  <c:v>1.3668300000000022</c:v>
                </c:pt>
                <c:pt idx="2">
                  <c:v>1.3235760000000019</c:v>
                </c:pt>
                <c:pt idx="3">
                  <c:v>1.3234280000000018</c:v>
                </c:pt>
                <c:pt idx="4">
                  <c:v>1.3351780000000022</c:v>
                </c:pt>
                <c:pt idx="5">
                  <c:v>1.1896820000000023</c:v>
                </c:pt>
                <c:pt idx="6">
                  <c:v>1.1597040000000018</c:v>
                </c:pt>
                <c:pt idx="7">
                  <c:v>1.1583520000000047</c:v>
                </c:pt>
                <c:pt idx="8">
                  <c:v>1.1511920000000024</c:v>
                </c:pt>
                <c:pt idx="9">
                  <c:v>1.1837140000000024</c:v>
                </c:pt>
                <c:pt idx="10">
                  <c:v>1.1722740000000023</c:v>
                </c:pt>
                <c:pt idx="11">
                  <c:v>1.1711080000000025</c:v>
                </c:pt>
                <c:pt idx="12">
                  <c:v>1.1694580000000023</c:v>
                </c:pt>
                <c:pt idx="13">
                  <c:v>1.1741000000000041</c:v>
                </c:pt>
                <c:pt idx="14">
                  <c:v>1.1273720000000025</c:v>
                </c:pt>
                <c:pt idx="15">
                  <c:v>1.1005340000000019</c:v>
                </c:pt>
                <c:pt idx="16">
                  <c:v>1.0918480000000024</c:v>
                </c:pt>
                <c:pt idx="17">
                  <c:v>1.1158200000000018</c:v>
                </c:pt>
                <c:pt idx="18">
                  <c:v>1.1283020000000041</c:v>
                </c:pt>
                <c:pt idx="19">
                  <c:v>1.0512480000000024</c:v>
                </c:pt>
                <c:pt idx="20">
                  <c:v>1.0716100000000024</c:v>
                </c:pt>
                <c:pt idx="21">
                  <c:v>1.0784980000000024</c:v>
                </c:pt>
                <c:pt idx="22">
                  <c:v>1.0806440000000022</c:v>
                </c:pt>
                <c:pt idx="23">
                  <c:v>1.0837600000000018</c:v>
                </c:pt>
                <c:pt idx="24">
                  <c:v>1.093078000000002</c:v>
                </c:pt>
                <c:pt idx="25">
                  <c:v>1.177006000000002</c:v>
                </c:pt>
                <c:pt idx="26">
                  <c:v>1.1908400000000021</c:v>
                </c:pt>
                <c:pt idx="27">
                  <c:v>1.2102960000000018</c:v>
                </c:pt>
                <c:pt idx="28">
                  <c:v>1.291172000000002</c:v>
                </c:pt>
                <c:pt idx="29">
                  <c:v>1.292648000000002</c:v>
                </c:pt>
                <c:pt idx="30">
                  <c:v>1.2676840000000018</c:v>
                </c:pt>
                <c:pt idx="31">
                  <c:v>1.2565540000000017</c:v>
                </c:pt>
                <c:pt idx="32">
                  <c:v>1.2782440000000015</c:v>
                </c:pt>
                <c:pt idx="33">
                  <c:v>1.2800060000000015</c:v>
                </c:pt>
                <c:pt idx="34">
                  <c:v>1.2639739999999999</c:v>
                </c:pt>
                <c:pt idx="35">
                  <c:v>1.2585760000000017</c:v>
                </c:pt>
                <c:pt idx="36">
                  <c:v>1.3123020000000021</c:v>
                </c:pt>
                <c:pt idx="37">
                  <c:v>1.313904</c:v>
                </c:pt>
                <c:pt idx="38">
                  <c:v>1.3798900000000018</c:v>
                </c:pt>
                <c:pt idx="39">
                  <c:v>1.3891580000000021</c:v>
                </c:pt>
                <c:pt idx="40">
                  <c:v>1.4044440000000018</c:v>
                </c:pt>
                <c:pt idx="41">
                  <c:v>1.4212939999999994</c:v>
                </c:pt>
                <c:pt idx="42">
                  <c:v>1.4268639999999997</c:v>
                </c:pt>
                <c:pt idx="43">
                  <c:v>1.4351280000000002</c:v>
                </c:pt>
                <c:pt idx="44">
                  <c:v>1.4706040000000018</c:v>
                </c:pt>
                <c:pt idx="45">
                  <c:v>1.4559860000000018</c:v>
                </c:pt>
                <c:pt idx="46">
                  <c:v>1.3834600000000017</c:v>
                </c:pt>
                <c:pt idx="47">
                  <c:v>1.4457620000000018</c:v>
                </c:pt>
                <c:pt idx="48">
                  <c:v>1.4562980000000019</c:v>
                </c:pt>
                <c:pt idx="49">
                  <c:v>1.4658659999999999</c:v>
                </c:pt>
                <c:pt idx="50">
                  <c:v>1.432402000000002</c:v>
                </c:pt>
                <c:pt idx="51">
                  <c:v>1.4552320000000016</c:v>
                </c:pt>
                <c:pt idx="52">
                  <c:v>1.4276500000000019</c:v>
                </c:pt>
                <c:pt idx="53">
                  <c:v>1.4141240000000002</c:v>
                </c:pt>
                <c:pt idx="54">
                  <c:v>1.4017399999999998</c:v>
                </c:pt>
                <c:pt idx="55">
                  <c:v>1.517234</c:v>
                </c:pt>
                <c:pt idx="56">
                  <c:v>1.5135360000000018</c:v>
                </c:pt>
                <c:pt idx="57">
                  <c:v>1.5164640000000018</c:v>
                </c:pt>
                <c:pt idx="58">
                  <c:v>1.4940680000000017</c:v>
                </c:pt>
                <c:pt idx="59">
                  <c:v>1.519158000000002</c:v>
                </c:pt>
                <c:pt idx="60">
                  <c:v>1.5458720000000019</c:v>
                </c:pt>
                <c:pt idx="61">
                  <c:v>1.5403740000000017</c:v>
                </c:pt>
                <c:pt idx="62">
                  <c:v>1.5453860000000017</c:v>
                </c:pt>
                <c:pt idx="63">
                  <c:v>1.5721500000000035</c:v>
                </c:pt>
                <c:pt idx="64">
                  <c:v>1.5559080000000018</c:v>
                </c:pt>
                <c:pt idx="65">
                  <c:v>1.5655240000000001</c:v>
                </c:pt>
                <c:pt idx="66">
                  <c:v>1.5958380000000019</c:v>
                </c:pt>
                <c:pt idx="67">
                  <c:v>1.5976120000000025</c:v>
                </c:pt>
                <c:pt idx="68">
                  <c:v>1.594212000000004</c:v>
                </c:pt>
                <c:pt idx="69">
                  <c:v>1.6376640000000018</c:v>
                </c:pt>
                <c:pt idx="70">
                  <c:v>1.6948280000000022</c:v>
                </c:pt>
                <c:pt idx="71">
                  <c:v>1.709308000000002</c:v>
                </c:pt>
                <c:pt idx="72">
                  <c:v>1.6516840000000024</c:v>
                </c:pt>
                <c:pt idx="73">
                  <c:v>1.4539720000000018</c:v>
                </c:pt>
                <c:pt idx="74">
                  <c:v>1.5192260000000004</c:v>
                </c:pt>
                <c:pt idx="75">
                  <c:v>1.4652639999999999</c:v>
                </c:pt>
                <c:pt idx="76">
                  <c:v>1.5041760000000017</c:v>
                </c:pt>
                <c:pt idx="77">
                  <c:v>1.4870780000000019</c:v>
                </c:pt>
                <c:pt idx="78">
                  <c:v>1.4914939999999997</c:v>
                </c:pt>
                <c:pt idx="79">
                  <c:v>1.571688000000002</c:v>
                </c:pt>
                <c:pt idx="80">
                  <c:v>1.614384000000002</c:v>
                </c:pt>
                <c:pt idx="81">
                  <c:v>1.626420000000002</c:v>
                </c:pt>
                <c:pt idx="82">
                  <c:v>1.618900000000002</c:v>
                </c:pt>
                <c:pt idx="83">
                  <c:v>1.6455660000000016</c:v>
                </c:pt>
                <c:pt idx="84">
                  <c:v>1.6883000000000021</c:v>
                </c:pt>
                <c:pt idx="85">
                  <c:v>1.7377100000000021</c:v>
                </c:pt>
                <c:pt idx="86">
                  <c:v>1.7734960000000011</c:v>
                </c:pt>
                <c:pt idx="87">
                  <c:v>1.7772420000000031</c:v>
                </c:pt>
                <c:pt idx="88">
                  <c:v>1.7805180000000032</c:v>
                </c:pt>
                <c:pt idx="89">
                  <c:v>1.8428680000000019</c:v>
                </c:pt>
                <c:pt idx="90">
                  <c:v>1.8875240000000018</c:v>
                </c:pt>
                <c:pt idx="91">
                  <c:v>1.895316000000002</c:v>
                </c:pt>
                <c:pt idx="92">
                  <c:v>1.837558000000002</c:v>
                </c:pt>
                <c:pt idx="93">
                  <c:v>1.8345680000000015</c:v>
                </c:pt>
                <c:pt idx="94">
                  <c:v>1.8446180000000021</c:v>
                </c:pt>
                <c:pt idx="95">
                  <c:v>1.882798000000002</c:v>
                </c:pt>
                <c:pt idx="96">
                  <c:v>1.9637000000000018</c:v>
                </c:pt>
                <c:pt idx="97">
                  <c:v>1.9647920000000019</c:v>
                </c:pt>
                <c:pt idx="98">
                  <c:v>1.9745700000000028</c:v>
                </c:pt>
                <c:pt idx="99">
                  <c:v>1.979272000000003</c:v>
                </c:pt>
                <c:pt idx="100">
                  <c:v>2.0448740000000014</c:v>
                </c:pt>
                <c:pt idx="101">
                  <c:v>2.0477660000000015</c:v>
                </c:pt>
                <c:pt idx="102">
                  <c:v>2.0411260000000016</c:v>
                </c:pt>
                <c:pt idx="103">
                  <c:v>2.0744540000000007</c:v>
                </c:pt>
                <c:pt idx="104">
                  <c:v>2.1030560000000018</c:v>
                </c:pt>
                <c:pt idx="105">
                  <c:v>2.0814160000000022</c:v>
                </c:pt>
                <c:pt idx="106">
                  <c:v>2.0834380000000032</c:v>
                </c:pt>
                <c:pt idx="107">
                  <c:v>2.0756340000000022</c:v>
                </c:pt>
                <c:pt idx="108">
                  <c:v>2.0918879999999982</c:v>
                </c:pt>
                <c:pt idx="109">
                  <c:v>2.0406040000000019</c:v>
                </c:pt>
                <c:pt idx="110">
                  <c:v>2.0218559999999974</c:v>
                </c:pt>
                <c:pt idx="111">
                  <c:v>1.9972520000000027</c:v>
                </c:pt>
                <c:pt idx="112">
                  <c:v>1.9942000000000031</c:v>
                </c:pt>
                <c:pt idx="113">
                  <c:v>1.9856620000000018</c:v>
                </c:pt>
                <c:pt idx="114">
                  <c:v>2.0292140000000018</c:v>
                </c:pt>
                <c:pt idx="115">
                  <c:v>2.0229980000000007</c:v>
                </c:pt>
                <c:pt idx="116">
                  <c:v>2.0142879999999987</c:v>
                </c:pt>
                <c:pt idx="117">
                  <c:v>2.0178240000000032</c:v>
                </c:pt>
                <c:pt idx="118">
                  <c:v>2.0510659999999978</c:v>
                </c:pt>
                <c:pt idx="119">
                  <c:v>2.1098440000000007</c:v>
                </c:pt>
                <c:pt idx="120">
                  <c:v>2.0811700000000042</c:v>
                </c:pt>
                <c:pt idx="121">
                  <c:v>2.0682660000000017</c:v>
                </c:pt>
                <c:pt idx="122">
                  <c:v>2.1668240000000032</c:v>
                </c:pt>
                <c:pt idx="123">
                  <c:v>2.3868079999999976</c:v>
                </c:pt>
                <c:pt idx="124">
                  <c:v>2.2824440000000017</c:v>
                </c:pt>
                <c:pt idx="125">
                  <c:v>2.3048659999999974</c:v>
                </c:pt>
                <c:pt idx="126">
                  <c:v>2.2730400000000013</c:v>
                </c:pt>
                <c:pt idx="127">
                  <c:v>2.315065999999995</c:v>
                </c:pt>
                <c:pt idx="128">
                  <c:v>2.3091980000000008</c:v>
                </c:pt>
                <c:pt idx="129">
                  <c:v>2.224400000000001</c:v>
                </c:pt>
                <c:pt idx="130">
                  <c:v>2.1910960000000013</c:v>
                </c:pt>
                <c:pt idx="131">
                  <c:v>2.2179100000000012</c:v>
                </c:pt>
                <c:pt idx="132">
                  <c:v>2.156924000000001</c:v>
                </c:pt>
                <c:pt idx="133">
                  <c:v>2.1463520000000007</c:v>
                </c:pt>
                <c:pt idx="134">
                  <c:v>2.0971780000000018</c:v>
                </c:pt>
                <c:pt idx="135">
                  <c:v>1.8029939999999998</c:v>
                </c:pt>
                <c:pt idx="136">
                  <c:v>1.6822120000000034</c:v>
                </c:pt>
                <c:pt idx="137">
                  <c:v>1.6649540000000007</c:v>
                </c:pt>
                <c:pt idx="138">
                  <c:v>1.7348860000000019</c:v>
                </c:pt>
                <c:pt idx="139">
                  <c:v>1.7394160000000001</c:v>
                </c:pt>
                <c:pt idx="140">
                  <c:v>1.6976520000000024</c:v>
                </c:pt>
                <c:pt idx="141">
                  <c:v>1.7404120000000034</c:v>
                </c:pt>
                <c:pt idx="142">
                  <c:v>1.8227020000000009</c:v>
                </c:pt>
                <c:pt idx="143">
                  <c:v>1.827863999999999</c:v>
                </c:pt>
                <c:pt idx="144">
                  <c:v>1.7955040000000002</c:v>
                </c:pt>
                <c:pt idx="145">
                  <c:v>1.7825880000000032</c:v>
                </c:pt>
                <c:pt idx="146">
                  <c:v>1.713114000000002</c:v>
                </c:pt>
                <c:pt idx="147">
                  <c:v>1.6997120000000021</c:v>
                </c:pt>
                <c:pt idx="148">
                  <c:v>1.7306080000000021</c:v>
                </c:pt>
                <c:pt idx="149">
                  <c:v>1.6829240000000019</c:v>
                </c:pt>
                <c:pt idx="150">
                  <c:v>1.6251260000000018</c:v>
                </c:pt>
                <c:pt idx="151">
                  <c:v>1.5963760000000025</c:v>
                </c:pt>
                <c:pt idx="152">
                  <c:v>1.6498060000000019</c:v>
                </c:pt>
                <c:pt idx="153">
                  <c:v>1.4870500000000022</c:v>
                </c:pt>
                <c:pt idx="154">
                  <c:v>1.3074920000000019</c:v>
                </c:pt>
                <c:pt idx="155">
                  <c:v>1.2625880000000023</c:v>
                </c:pt>
                <c:pt idx="156">
                  <c:v>1.2342980000000019</c:v>
                </c:pt>
                <c:pt idx="157">
                  <c:v>1.1413120000000021</c:v>
                </c:pt>
                <c:pt idx="158">
                  <c:v>1.1257520000000021</c:v>
                </c:pt>
                <c:pt idx="159">
                  <c:v>1.1223780000000021</c:v>
                </c:pt>
                <c:pt idx="160">
                  <c:v>1.1345740000000017</c:v>
                </c:pt>
                <c:pt idx="161">
                  <c:v>1.1343880000000037</c:v>
                </c:pt>
                <c:pt idx="162">
                  <c:v>1.1210500000000021</c:v>
                </c:pt>
                <c:pt idx="163">
                  <c:v>1.0876480000000019</c:v>
                </c:pt>
                <c:pt idx="164">
                  <c:v>1.071256000000002</c:v>
                </c:pt>
                <c:pt idx="165">
                  <c:v>1.031774</c:v>
                </c:pt>
                <c:pt idx="166">
                  <c:v>1.0153200000000018</c:v>
                </c:pt>
                <c:pt idx="167">
                  <c:v>0.98469800000000174</c:v>
                </c:pt>
                <c:pt idx="168">
                  <c:v>0.95948400000000178</c:v>
                </c:pt>
                <c:pt idx="169">
                  <c:v>0.90737000000000168</c:v>
                </c:pt>
                <c:pt idx="170">
                  <c:v>0.87993400000000255</c:v>
                </c:pt>
                <c:pt idx="171">
                  <c:v>0.88721600000000167</c:v>
                </c:pt>
                <c:pt idx="172">
                  <c:v>0.77772800000000264</c:v>
                </c:pt>
                <c:pt idx="173">
                  <c:v>0.77450200000000158</c:v>
                </c:pt>
                <c:pt idx="174">
                  <c:v>0.8257600000000016</c:v>
                </c:pt>
                <c:pt idx="175">
                  <c:v>0.87201600000000168</c:v>
                </c:pt>
                <c:pt idx="176">
                  <c:v>0.90128600000000159</c:v>
                </c:pt>
                <c:pt idx="177">
                  <c:v>0.89838200000000168</c:v>
                </c:pt>
                <c:pt idx="178">
                  <c:v>0.84824000000000277</c:v>
                </c:pt>
                <c:pt idx="179">
                  <c:v>0.88709000000000271</c:v>
                </c:pt>
                <c:pt idx="180">
                  <c:v>0.91611200000000159</c:v>
                </c:pt>
                <c:pt idx="181">
                  <c:v>0.91240200000000149</c:v>
                </c:pt>
                <c:pt idx="182">
                  <c:v>1.0408260000000018</c:v>
                </c:pt>
                <c:pt idx="183">
                  <c:v>1.0702820000000035</c:v>
                </c:pt>
                <c:pt idx="184">
                  <c:v>1.086462000000002</c:v>
                </c:pt>
                <c:pt idx="185">
                  <c:v>1.3520580000000035</c:v>
                </c:pt>
                <c:pt idx="186">
                  <c:v>1.4118039999999992</c:v>
                </c:pt>
                <c:pt idx="187">
                  <c:v>1.4216420000000016</c:v>
                </c:pt>
                <c:pt idx="188">
                  <c:v>1.346498000000002</c:v>
                </c:pt>
                <c:pt idx="189">
                  <c:v>1.3038640000000001</c:v>
                </c:pt>
                <c:pt idx="190">
                  <c:v>1.3035540000000019</c:v>
                </c:pt>
                <c:pt idx="191">
                  <c:v>1.2885640000000018</c:v>
                </c:pt>
                <c:pt idx="192">
                  <c:v>1.2283220000000019</c:v>
                </c:pt>
                <c:pt idx="193">
                  <c:v>1.2080580000000021</c:v>
                </c:pt>
                <c:pt idx="194">
                  <c:v>1.1943100000000038</c:v>
                </c:pt>
                <c:pt idx="195">
                  <c:v>1.1623840000000021</c:v>
                </c:pt>
                <c:pt idx="196">
                  <c:v>1.187014000000002</c:v>
                </c:pt>
                <c:pt idx="197">
                  <c:v>1.1834660000000019</c:v>
                </c:pt>
                <c:pt idx="198">
                  <c:v>1.1517620000000017</c:v>
                </c:pt>
                <c:pt idx="199">
                  <c:v>1.197770000000002</c:v>
                </c:pt>
                <c:pt idx="200">
                  <c:v>1.1902760000000021</c:v>
                </c:pt>
                <c:pt idx="201">
                  <c:v>1.1821740000000021</c:v>
                </c:pt>
                <c:pt idx="202">
                  <c:v>1.1373060000000017</c:v>
                </c:pt>
                <c:pt idx="203">
                  <c:v>1.2537920000000016</c:v>
                </c:pt>
                <c:pt idx="204">
                  <c:v>1.3668420000000021</c:v>
                </c:pt>
                <c:pt idx="205">
                  <c:v>1.3652780000000015</c:v>
                </c:pt>
                <c:pt idx="206">
                  <c:v>1.3925260000000015</c:v>
                </c:pt>
                <c:pt idx="207">
                  <c:v>1.4472199999999997</c:v>
                </c:pt>
                <c:pt idx="208">
                  <c:v>1.4903259999999998</c:v>
                </c:pt>
                <c:pt idx="209">
                  <c:v>1.4929680000000014</c:v>
                </c:pt>
                <c:pt idx="210">
                  <c:v>1.4387320000000015</c:v>
                </c:pt>
                <c:pt idx="211">
                  <c:v>1.4859939999999978</c:v>
                </c:pt>
                <c:pt idx="212">
                  <c:v>1.5163060000000013</c:v>
                </c:pt>
                <c:pt idx="213">
                  <c:v>1.5161200000000008</c:v>
                </c:pt>
                <c:pt idx="214">
                  <c:v>1.5253279999999998</c:v>
                </c:pt>
                <c:pt idx="215">
                  <c:v>1.5253400000000017</c:v>
                </c:pt>
                <c:pt idx="216">
                  <c:v>1.5183300000000015</c:v>
                </c:pt>
                <c:pt idx="217">
                  <c:v>1.4860940000000016</c:v>
                </c:pt>
                <c:pt idx="218">
                  <c:v>1.4998299999999993</c:v>
                </c:pt>
                <c:pt idx="219">
                  <c:v>1.4724080000000015</c:v>
                </c:pt>
                <c:pt idx="220">
                  <c:v>1.5048320000000013</c:v>
                </c:pt>
                <c:pt idx="221">
                  <c:v>1.4185600000000012</c:v>
                </c:pt>
                <c:pt idx="222">
                  <c:v>1.4454599999999993</c:v>
                </c:pt>
                <c:pt idx="223">
                  <c:v>1.4365620000000012</c:v>
                </c:pt>
                <c:pt idx="224">
                  <c:v>1.4252320000000012</c:v>
                </c:pt>
                <c:pt idx="225">
                  <c:v>1.3910740000000013</c:v>
                </c:pt>
                <c:pt idx="226">
                  <c:v>1.3356220000000014</c:v>
                </c:pt>
                <c:pt idx="227">
                  <c:v>1.2919959999999993</c:v>
                </c:pt>
                <c:pt idx="228">
                  <c:v>1.3069980000000012</c:v>
                </c:pt>
                <c:pt idx="229">
                  <c:v>1.2862640000000014</c:v>
                </c:pt>
                <c:pt idx="230">
                  <c:v>1.2740920000000013</c:v>
                </c:pt>
                <c:pt idx="231">
                  <c:v>1.2983620000000013</c:v>
                </c:pt>
                <c:pt idx="232">
                  <c:v>1.2791180000000013</c:v>
                </c:pt>
                <c:pt idx="233">
                  <c:v>1.2341640000000014</c:v>
                </c:pt>
                <c:pt idx="234">
                  <c:v>1.2997160000000014</c:v>
                </c:pt>
                <c:pt idx="235">
                  <c:v>1.3150760000000015</c:v>
                </c:pt>
                <c:pt idx="236">
                  <c:v>1.3157339999999995</c:v>
                </c:pt>
                <c:pt idx="237">
                  <c:v>1.3442600000000011</c:v>
                </c:pt>
                <c:pt idx="238">
                  <c:v>1.2858320000000012</c:v>
                </c:pt>
                <c:pt idx="239">
                  <c:v>1.2563000000000011</c:v>
                </c:pt>
                <c:pt idx="240">
                  <c:v>1.2508639999999998</c:v>
                </c:pt>
                <c:pt idx="241">
                  <c:v>1.2120260000000012</c:v>
                </c:pt>
                <c:pt idx="242">
                  <c:v>1.2320160000000011</c:v>
                </c:pt>
                <c:pt idx="243">
                  <c:v>1.2509520000000021</c:v>
                </c:pt>
                <c:pt idx="244">
                  <c:v>1.251982000000001</c:v>
                </c:pt>
                <c:pt idx="245">
                  <c:v>1.3154739999999998</c:v>
                </c:pt>
                <c:pt idx="246">
                  <c:v>1.3338380000000012</c:v>
                </c:pt>
                <c:pt idx="247">
                  <c:v>1.3569300000000011</c:v>
                </c:pt>
                <c:pt idx="248">
                  <c:v>1.3571780000000013</c:v>
                </c:pt>
                <c:pt idx="249">
                  <c:v>1.3936220000000012</c:v>
                </c:pt>
                <c:pt idx="250">
                  <c:v>1.438886000000001</c:v>
                </c:pt>
                <c:pt idx="251">
                  <c:v>1.5251720000000009</c:v>
                </c:pt>
                <c:pt idx="252">
                  <c:v>1.5668380000000008</c:v>
                </c:pt>
                <c:pt idx="253">
                  <c:v>1.6148700000000007</c:v>
                </c:pt>
                <c:pt idx="254">
                  <c:v>1.6989840000000003</c:v>
                </c:pt>
                <c:pt idx="255">
                  <c:v>1.7735699999999996</c:v>
                </c:pt>
                <c:pt idx="256">
                  <c:v>1.8018239999999985</c:v>
                </c:pt>
                <c:pt idx="257">
                  <c:v>1.8288620000000002</c:v>
                </c:pt>
                <c:pt idx="258">
                  <c:v>1.8403900000000004</c:v>
                </c:pt>
                <c:pt idx="259">
                  <c:v>1.8369660000000008</c:v>
                </c:pt>
                <c:pt idx="260">
                  <c:v>1.8482960000000004</c:v>
                </c:pt>
                <c:pt idx="261">
                  <c:v>1.8698860000000002</c:v>
                </c:pt>
                <c:pt idx="262">
                  <c:v>1.8529239999999998</c:v>
                </c:pt>
                <c:pt idx="263">
                  <c:v>1.8871080000000007</c:v>
                </c:pt>
                <c:pt idx="264">
                  <c:v>1.9030759999999998</c:v>
                </c:pt>
                <c:pt idx="265">
                  <c:v>1.9675479999999999</c:v>
                </c:pt>
                <c:pt idx="266">
                  <c:v>2.0111860000000008</c:v>
                </c:pt>
                <c:pt idx="267">
                  <c:v>2.0667240000000011</c:v>
                </c:pt>
                <c:pt idx="268">
                  <c:v>2.0411500000000014</c:v>
                </c:pt>
                <c:pt idx="269">
                  <c:v>2.1424380000000007</c:v>
                </c:pt>
                <c:pt idx="270">
                  <c:v>2.1127200000000017</c:v>
                </c:pt>
                <c:pt idx="271">
                  <c:v>2.1781340000000058</c:v>
                </c:pt>
                <c:pt idx="272">
                  <c:v>2.1910019999999997</c:v>
                </c:pt>
                <c:pt idx="273">
                  <c:v>2.1921200000000014</c:v>
                </c:pt>
                <c:pt idx="274">
                  <c:v>2.1717600000000017</c:v>
                </c:pt>
                <c:pt idx="275">
                  <c:v>2.1690660000000022</c:v>
                </c:pt>
                <c:pt idx="276">
                  <c:v>2.1815620000000018</c:v>
                </c:pt>
                <c:pt idx="277">
                  <c:v>2.1718719999999987</c:v>
                </c:pt>
                <c:pt idx="278">
                  <c:v>2.1924940000000017</c:v>
                </c:pt>
                <c:pt idx="279">
                  <c:v>2.1808180000000021</c:v>
                </c:pt>
                <c:pt idx="280">
                  <c:v>2.2036620000000022</c:v>
                </c:pt>
                <c:pt idx="281">
                  <c:v>2.1977180000000032</c:v>
                </c:pt>
                <c:pt idx="282">
                  <c:v>2.1969360000000022</c:v>
                </c:pt>
                <c:pt idx="283">
                  <c:v>2.2051260000000052</c:v>
                </c:pt>
                <c:pt idx="284">
                  <c:v>2.1703600000000032</c:v>
                </c:pt>
                <c:pt idx="285">
                  <c:v>2.1794800000000025</c:v>
                </c:pt>
                <c:pt idx="286">
                  <c:v>2.1811420000000026</c:v>
                </c:pt>
                <c:pt idx="287">
                  <c:v>2.2043080000000042</c:v>
                </c:pt>
                <c:pt idx="288">
                  <c:v>2.2233540000000063</c:v>
                </c:pt>
                <c:pt idx="289">
                  <c:v>2.259896000000003</c:v>
                </c:pt>
                <c:pt idx="290">
                  <c:v>2.2435060000000067</c:v>
                </c:pt>
                <c:pt idx="291">
                  <c:v>2.2384200000000032</c:v>
                </c:pt>
                <c:pt idx="292">
                  <c:v>2.2467840000000052</c:v>
                </c:pt>
                <c:pt idx="293">
                  <c:v>2.2047200000000067</c:v>
                </c:pt>
                <c:pt idx="294">
                  <c:v>2.2179720000000032</c:v>
                </c:pt>
                <c:pt idx="295">
                  <c:v>2.1906240000000032</c:v>
                </c:pt>
                <c:pt idx="296">
                  <c:v>2.1517000000000017</c:v>
                </c:pt>
                <c:pt idx="297">
                  <c:v>2.0611700000000019</c:v>
                </c:pt>
                <c:pt idx="298">
                  <c:v>2.0673500000000016</c:v>
                </c:pt>
                <c:pt idx="299">
                  <c:v>2.0349880000000007</c:v>
                </c:pt>
                <c:pt idx="300">
                  <c:v>1.9922060000000019</c:v>
                </c:pt>
                <c:pt idx="301">
                  <c:v>1.8968980000000013</c:v>
                </c:pt>
                <c:pt idx="302">
                  <c:v>1.870160000000002</c:v>
                </c:pt>
                <c:pt idx="303">
                  <c:v>1.889096000000001</c:v>
                </c:pt>
                <c:pt idx="304">
                  <c:v>1.8274279999999998</c:v>
                </c:pt>
                <c:pt idx="305">
                  <c:v>1.8283200000000006</c:v>
                </c:pt>
                <c:pt idx="306">
                  <c:v>1.7810200000000003</c:v>
                </c:pt>
                <c:pt idx="307">
                  <c:v>1.7682880000000023</c:v>
                </c:pt>
                <c:pt idx="308">
                  <c:v>1.730566</c:v>
                </c:pt>
                <c:pt idx="309">
                  <c:v>1.7574299999999998</c:v>
                </c:pt>
                <c:pt idx="310">
                  <c:v>1.8063040000000012</c:v>
                </c:pt>
                <c:pt idx="311">
                  <c:v>1.7701340000000021</c:v>
                </c:pt>
                <c:pt idx="312">
                  <c:v>1.7778280000000006</c:v>
                </c:pt>
                <c:pt idx="313">
                  <c:v>1.8014279999999998</c:v>
                </c:pt>
                <c:pt idx="314">
                  <c:v>1.761128000000002</c:v>
                </c:pt>
                <c:pt idx="315">
                  <c:v>1.7268700000000021</c:v>
                </c:pt>
                <c:pt idx="316">
                  <c:v>1.7128380000000021</c:v>
                </c:pt>
                <c:pt idx="317">
                  <c:v>1.6799939999999998</c:v>
                </c:pt>
                <c:pt idx="318">
                  <c:v>1.6159560000000011</c:v>
                </c:pt>
                <c:pt idx="319">
                  <c:v>1.5571040000000016</c:v>
                </c:pt>
                <c:pt idx="320">
                  <c:v>1.5863860000000021</c:v>
                </c:pt>
                <c:pt idx="321">
                  <c:v>1.5724900000000013</c:v>
                </c:pt>
                <c:pt idx="322">
                  <c:v>1.6046880000000021</c:v>
                </c:pt>
                <c:pt idx="323">
                  <c:v>1.6377420000000011</c:v>
                </c:pt>
                <c:pt idx="324">
                  <c:v>1.6349000000000011</c:v>
                </c:pt>
                <c:pt idx="325">
                  <c:v>1.6569380000000007</c:v>
                </c:pt>
                <c:pt idx="326">
                  <c:v>1.6147000000000009</c:v>
                </c:pt>
                <c:pt idx="327">
                  <c:v>1.6391180000000007</c:v>
                </c:pt>
                <c:pt idx="328">
                  <c:v>1.6020680000000005</c:v>
                </c:pt>
                <c:pt idx="329">
                  <c:v>1.6598899999999999</c:v>
                </c:pt>
                <c:pt idx="330">
                  <c:v>1.6368360000000002</c:v>
                </c:pt>
                <c:pt idx="331">
                  <c:v>1.6409800000000021</c:v>
                </c:pt>
                <c:pt idx="332">
                  <c:v>1.5996979999999998</c:v>
                </c:pt>
                <c:pt idx="333">
                  <c:v>1.6207540000000009</c:v>
                </c:pt>
                <c:pt idx="334">
                  <c:v>1.6330880000000021</c:v>
                </c:pt>
                <c:pt idx="335">
                  <c:v>1.6607840000000009</c:v>
                </c:pt>
                <c:pt idx="336">
                  <c:v>1.642854000000002</c:v>
                </c:pt>
                <c:pt idx="337">
                  <c:v>1.5788040000000014</c:v>
                </c:pt>
                <c:pt idx="338">
                  <c:v>1.6018460000000012</c:v>
                </c:pt>
                <c:pt idx="339">
                  <c:v>1.5772160000000017</c:v>
                </c:pt>
                <c:pt idx="340">
                  <c:v>1.5765940000000018</c:v>
                </c:pt>
                <c:pt idx="341">
                  <c:v>1.5672620000000013</c:v>
                </c:pt>
                <c:pt idx="342">
                  <c:v>1.5553500000000013</c:v>
                </c:pt>
                <c:pt idx="343">
                  <c:v>1.5880080000000021</c:v>
                </c:pt>
                <c:pt idx="344">
                  <c:v>1.5970160000000015</c:v>
                </c:pt>
                <c:pt idx="345">
                  <c:v>1.6263860000000021</c:v>
                </c:pt>
                <c:pt idx="346">
                  <c:v>1.648846000000002</c:v>
                </c:pt>
                <c:pt idx="347">
                  <c:v>1.7045080000000021</c:v>
                </c:pt>
                <c:pt idx="348">
                  <c:v>1.6824840000000021</c:v>
                </c:pt>
                <c:pt idx="349">
                  <c:v>1.711122000000002</c:v>
                </c:pt>
                <c:pt idx="350">
                  <c:v>1.737800000000002</c:v>
                </c:pt>
                <c:pt idx="351">
                  <c:v>1.7881520000000044</c:v>
                </c:pt>
                <c:pt idx="352">
                  <c:v>1.755530000000002</c:v>
                </c:pt>
                <c:pt idx="353">
                  <c:v>1.6946920000000021</c:v>
                </c:pt>
                <c:pt idx="354">
                  <c:v>1.6519339999999998</c:v>
                </c:pt>
                <c:pt idx="355">
                  <c:v>1.6297239999999993</c:v>
                </c:pt>
                <c:pt idx="356">
                  <c:v>1.649962000000001</c:v>
                </c:pt>
                <c:pt idx="357">
                  <c:v>1.6596660000000014</c:v>
                </c:pt>
                <c:pt idx="358">
                  <c:v>1.6316239999999993</c:v>
                </c:pt>
                <c:pt idx="359">
                  <c:v>1.5830960000000016</c:v>
                </c:pt>
                <c:pt idx="360">
                  <c:v>1.5940900000000013</c:v>
                </c:pt>
                <c:pt idx="361">
                  <c:v>1.6016460000000012</c:v>
                </c:pt>
                <c:pt idx="362">
                  <c:v>1.6022280000000011</c:v>
                </c:pt>
                <c:pt idx="363">
                  <c:v>1.5587620000000015</c:v>
                </c:pt>
                <c:pt idx="364">
                  <c:v>1.546068000000002</c:v>
                </c:pt>
                <c:pt idx="365">
                  <c:v>1.4855160000000018</c:v>
                </c:pt>
                <c:pt idx="366">
                  <c:v>1.4518899999999995</c:v>
                </c:pt>
                <c:pt idx="367">
                  <c:v>1.4486760000000012</c:v>
                </c:pt>
                <c:pt idx="368">
                  <c:v>1.5160280000000017</c:v>
                </c:pt>
                <c:pt idx="369">
                  <c:v>1.5087060000000017</c:v>
                </c:pt>
                <c:pt idx="370">
                  <c:v>1.4712460000000016</c:v>
                </c:pt>
                <c:pt idx="371">
                  <c:v>1.4849080000000017</c:v>
                </c:pt>
                <c:pt idx="372">
                  <c:v>1.530160000000002</c:v>
                </c:pt>
                <c:pt idx="373">
                  <c:v>1.5535740000000016</c:v>
                </c:pt>
                <c:pt idx="374">
                  <c:v>1.5751760000000019</c:v>
                </c:pt>
                <c:pt idx="375">
                  <c:v>1.5451220000000014</c:v>
                </c:pt>
                <c:pt idx="376">
                  <c:v>1.6048300000000011</c:v>
                </c:pt>
                <c:pt idx="377">
                  <c:v>1.5878439999999998</c:v>
                </c:pt>
                <c:pt idx="378">
                  <c:v>1.5997300000000012</c:v>
                </c:pt>
                <c:pt idx="379">
                  <c:v>1.5686360000000013</c:v>
                </c:pt>
                <c:pt idx="380">
                  <c:v>1.5810680000000013</c:v>
                </c:pt>
                <c:pt idx="381">
                  <c:v>1.5855980000000014</c:v>
                </c:pt>
                <c:pt idx="382">
                  <c:v>1.6425380000000021</c:v>
                </c:pt>
                <c:pt idx="383">
                  <c:v>1.6312580000000021</c:v>
                </c:pt>
                <c:pt idx="384">
                  <c:v>1.6035000000000013</c:v>
                </c:pt>
                <c:pt idx="385">
                  <c:v>1.5829520000000021</c:v>
                </c:pt>
                <c:pt idx="386">
                  <c:v>1.5853840000000019</c:v>
                </c:pt>
                <c:pt idx="387">
                  <c:v>1.6489020000000021</c:v>
                </c:pt>
                <c:pt idx="388">
                  <c:v>1.647710000000002</c:v>
                </c:pt>
                <c:pt idx="389">
                  <c:v>1.6531940000000018</c:v>
                </c:pt>
                <c:pt idx="390">
                  <c:v>1.7019580000000021</c:v>
                </c:pt>
                <c:pt idx="391">
                  <c:v>1.7744960000000021</c:v>
                </c:pt>
                <c:pt idx="392">
                  <c:v>1.7981460000000031</c:v>
                </c:pt>
                <c:pt idx="393">
                  <c:v>1.812676000000002</c:v>
                </c:pt>
                <c:pt idx="394">
                  <c:v>1.8262620000000021</c:v>
                </c:pt>
                <c:pt idx="395">
                  <c:v>1.8185200000000019</c:v>
                </c:pt>
                <c:pt idx="396">
                  <c:v>1.872768000000002</c:v>
                </c:pt>
                <c:pt idx="397">
                  <c:v>1.9086780000000019</c:v>
                </c:pt>
                <c:pt idx="398">
                  <c:v>1.9623420000000029</c:v>
                </c:pt>
                <c:pt idx="399">
                  <c:v>1.9362860000000024</c:v>
                </c:pt>
                <c:pt idx="400">
                  <c:v>1.9673920000000018</c:v>
                </c:pt>
                <c:pt idx="401">
                  <c:v>1.9359760000000006</c:v>
                </c:pt>
                <c:pt idx="402">
                  <c:v>1.9802480000000027</c:v>
                </c:pt>
                <c:pt idx="403">
                  <c:v>2.0128819999999985</c:v>
                </c:pt>
                <c:pt idx="404">
                  <c:v>2.0923560000000023</c:v>
                </c:pt>
                <c:pt idx="405">
                  <c:v>2.1161680000000023</c:v>
                </c:pt>
                <c:pt idx="406">
                  <c:v>2.1181660000000031</c:v>
                </c:pt>
                <c:pt idx="407">
                  <c:v>2.1225700000000018</c:v>
                </c:pt>
                <c:pt idx="408">
                  <c:v>2.1629960000000032</c:v>
                </c:pt>
                <c:pt idx="409">
                  <c:v>2.2584380000000026</c:v>
                </c:pt>
                <c:pt idx="410">
                  <c:v>2.2721240000000051</c:v>
                </c:pt>
                <c:pt idx="411">
                  <c:v>2.2689980000000052</c:v>
                </c:pt>
                <c:pt idx="412">
                  <c:v>2.2898560000000021</c:v>
                </c:pt>
                <c:pt idx="413">
                  <c:v>2.2963580000000023</c:v>
                </c:pt>
                <c:pt idx="414">
                  <c:v>2.3173280000000021</c:v>
                </c:pt>
                <c:pt idx="415">
                  <c:v>2.3715999999999986</c:v>
                </c:pt>
                <c:pt idx="416">
                  <c:v>2.4306859999999979</c:v>
                </c:pt>
                <c:pt idx="417">
                  <c:v>2.4742879999999987</c:v>
                </c:pt>
                <c:pt idx="418">
                  <c:v>2.5117240000000032</c:v>
                </c:pt>
                <c:pt idx="419">
                  <c:v>2.5209680000000017</c:v>
                </c:pt>
                <c:pt idx="420">
                  <c:v>2.5903419999999997</c:v>
                </c:pt>
                <c:pt idx="421">
                  <c:v>2.5840500000000013</c:v>
                </c:pt>
                <c:pt idx="422">
                  <c:v>2.5386360000000017</c:v>
                </c:pt>
                <c:pt idx="423">
                  <c:v>2.5293560000000013</c:v>
                </c:pt>
                <c:pt idx="424">
                  <c:v>2.5599659999999975</c:v>
                </c:pt>
                <c:pt idx="425">
                  <c:v>2.6298619999999997</c:v>
                </c:pt>
                <c:pt idx="426">
                  <c:v>2.6545419999999997</c:v>
                </c:pt>
                <c:pt idx="427">
                  <c:v>2.6405960000000053</c:v>
                </c:pt>
                <c:pt idx="428">
                  <c:v>2.6609460000000014</c:v>
                </c:pt>
                <c:pt idx="429">
                  <c:v>2.6525960000000013</c:v>
                </c:pt>
                <c:pt idx="430">
                  <c:v>2.696645999999995</c:v>
                </c:pt>
                <c:pt idx="431">
                  <c:v>2.6437740000000054</c:v>
                </c:pt>
                <c:pt idx="432">
                  <c:v>2.6068740000000008</c:v>
                </c:pt>
                <c:pt idx="433">
                  <c:v>2.6179920000000014</c:v>
                </c:pt>
                <c:pt idx="434">
                  <c:v>2.6476720000000014</c:v>
                </c:pt>
                <c:pt idx="435">
                  <c:v>2.6546579999999977</c:v>
                </c:pt>
                <c:pt idx="436">
                  <c:v>2.6792019999999988</c:v>
                </c:pt>
                <c:pt idx="437">
                  <c:v>2.623130000000006</c:v>
                </c:pt>
                <c:pt idx="438">
                  <c:v>2.6017520000000007</c:v>
                </c:pt>
                <c:pt idx="439">
                  <c:v>2.6144960000000013</c:v>
                </c:pt>
                <c:pt idx="440">
                  <c:v>2.621010000000001</c:v>
                </c:pt>
                <c:pt idx="441">
                  <c:v>2.5292779999999997</c:v>
                </c:pt>
                <c:pt idx="442">
                  <c:v>2.4561819999999988</c:v>
                </c:pt>
                <c:pt idx="443">
                  <c:v>2.4030760000000009</c:v>
                </c:pt>
                <c:pt idx="444">
                  <c:v>2.389514000000001</c:v>
                </c:pt>
                <c:pt idx="445">
                  <c:v>2.3280179999999997</c:v>
                </c:pt>
                <c:pt idx="446">
                  <c:v>2.2809420000000014</c:v>
                </c:pt>
                <c:pt idx="447">
                  <c:v>2.2866360000000014</c:v>
                </c:pt>
                <c:pt idx="448">
                  <c:v>2.2314079999999987</c:v>
                </c:pt>
                <c:pt idx="449">
                  <c:v>2.2481340000000078</c:v>
                </c:pt>
                <c:pt idx="450">
                  <c:v>2.2148440000000007</c:v>
                </c:pt>
                <c:pt idx="451">
                  <c:v>2.1846660000000013</c:v>
                </c:pt>
                <c:pt idx="452">
                  <c:v>2.1327760000000007</c:v>
                </c:pt>
                <c:pt idx="453">
                  <c:v>2.039453999999997</c:v>
                </c:pt>
                <c:pt idx="454">
                  <c:v>2.0801640000000052</c:v>
                </c:pt>
                <c:pt idx="455">
                  <c:v>2.0469720000000007</c:v>
                </c:pt>
                <c:pt idx="456">
                  <c:v>2.0514259999999975</c:v>
                </c:pt>
                <c:pt idx="457">
                  <c:v>2.0416980000000007</c:v>
                </c:pt>
                <c:pt idx="458">
                  <c:v>2.0216459999999974</c:v>
                </c:pt>
                <c:pt idx="459">
                  <c:v>1.948736</c:v>
                </c:pt>
                <c:pt idx="460">
                  <c:v>1.893780000000002</c:v>
                </c:pt>
                <c:pt idx="461">
                  <c:v>1.8839660000000016</c:v>
                </c:pt>
                <c:pt idx="462">
                  <c:v>1.8322860000000021</c:v>
                </c:pt>
                <c:pt idx="463">
                  <c:v>1.8178800000000015</c:v>
                </c:pt>
                <c:pt idx="464">
                  <c:v>1.8345060000000015</c:v>
                </c:pt>
                <c:pt idx="465">
                  <c:v>1.8282280000000015</c:v>
                </c:pt>
                <c:pt idx="466">
                  <c:v>1.7920960000000021</c:v>
                </c:pt>
                <c:pt idx="467">
                  <c:v>1.7522040000000021</c:v>
                </c:pt>
                <c:pt idx="468">
                  <c:v>1.7019000000000011</c:v>
                </c:pt>
                <c:pt idx="469">
                  <c:v>1.664900000000002</c:v>
                </c:pt>
                <c:pt idx="470">
                  <c:v>1.5998440000000016</c:v>
                </c:pt>
                <c:pt idx="471">
                  <c:v>1.5728940000000018</c:v>
                </c:pt>
                <c:pt idx="472">
                  <c:v>1.5726840000000015</c:v>
                </c:pt>
                <c:pt idx="473">
                  <c:v>1.4991160000000014</c:v>
                </c:pt>
                <c:pt idx="474">
                  <c:v>1.4255239999999985</c:v>
                </c:pt>
                <c:pt idx="475">
                  <c:v>1.3680380000000021</c:v>
                </c:pt>
                <c:pt idx="476">
                  <c:v>1.3246720000000021</c:v>
                </c:pt>
                <c:pt idx="477">
                  <c:v>1.3357020000000011</c:v>
                </c:pt>
                <c:pt idx="478">
                  <c:v>1.3384680000000009</c:v>
                </c:pt>
                <c:pt idx="479">
                  <c:v>1.3408000000000009</c:v>
                </c:pt>
                <c:pt idx="480">
                  <c:v>1.3003980000000011</c:v>
                </c:pt>
                <c:pt idx="481">
                  <c:v>1.3139599999999998</c:v>
                </c:pt>
                <c:pt idx="482">
                  <c:v>1.3196920000000012</c:v>
                </c:pt>
                <c:pt idx="483">
                  <c:v>1.3212939999999991</c:v>
                </c:pt>
                <c:pt idx="484">
                  <c:v>1.303128000000001</c:v>
                </c:pt>
                <c:pt idx="485">
                  <c:v>1.2907200000000012</c:v>
                </c:pt>
                <c:pt idx="486">
                  <c:v>1.2818599999999998</c:v>
                </c:pt>
                <c:pt idx="487">
                  <c:v>1.3325460000000009</c:v>
                </c:pt>
                <c:pt idx="488">
                  <c:v>1.3419759999999998</c:v>
                </c:pt>
                <c:pt idx="489">
                  <c:v>1.351878000000001</c:v>
                </c:pt>
                <c:pt idx="490">
                  <c:v>1.3091820000000021</c:v>
                </c:pt>
                <c:pt idx="491">
                  <c:v>1.3457480000000011</c:v>
                </c:pt>
                <c:pt idx="492">
                  <c:v>1.4057520000000008</c:v>
                </c:pt>
                <c:pt idx="493">
                  <c:v>1.443943999999999</c:v>
                </c:pt>
                <c:pt idx="494">
                  <c:v>1.4869380000000008</c:v>
                </c:pt>
                <c:pt idx="495">
                  <c:v>1.5290760000000012</c:v>
                </c:pt>
                <c:pt idx="496">
                  <c:v>1.5446480000000011</c:v>
                </c:pt>
                <c:pt idx="497">
                  <c:v>1.502436000000001</c:v>
                </c:pt>
                <c:pt idx="498">
                  <c:v>1.4936999999999994</c:v>
                </c:pt>
                <c:pt idx="499">
                  <c:v>1.4757699999999991</c:v>
                </c:pt>
                <c:pt idx="500">
                  <c:v>1.4826800000000009</c:v>
                </c:pt>
                <c:pt idx="501">
                  <c:v>1.5078439999999991</c:v>
                </c:pt>
                <c:pt idx="502">
                  <c:v>1.579004000000001</c:v>
                </c:pt>
                <c:pt idx="503">
                  <c:v>1.6716180000000009</c:v>
                </c:pt>
                <c:pt idx="504">
                  <c:v>1.5743140000000011</c:v>
                </c:pt>
                <c:pt idx="505">
                  <c:v>1.5751820000000021</c:v>
                </c:pt>
                <c:pt idx="506">
                  <c:v>1.5446580000000021</c:v>
                </c:pt>
                <c:pt idx="507">
                  <c:v>1.528850000000002</c:v>
                </c:pt>
                <c:pt idx="508">
                  <c:v>1.5319639999999988</c:v>
                </c:pt>
                <c:pt idx="509">
                  <c:v>1.5663100000000021</c:v>
                </c:pt>
                <c:pt idx="510">
                  <c:v>1.5800460000000007</c:v>
                </c:pt>
                <c:pt idx="511">
                  <c:v>1.5597820000000007</c:v>
                </c:pt>
                <c:pt idx="512">
                  <c:v>1.5488639999999998</c:v>
                </c:pt>
                <c:pt idx="513">
                  <c:v>1.5280060000000009</c:v>
                </c:pt>
                <c:pt idx="514">
                  <c:v>1.4955460000000012</c:v>
                </c:pt>
                <c:pt idx="515">
                  <c:v>1.4819339999999985</c:v>
                </c:pt>
                <c:pt idx="516">
                  <c:v>1.4890320000000015</c:v>
                </c:pt>
                <c:pt idx="517">
                  <c:v>1.4771580000000011</c:v>
                </c:pt>
                <c:pt idx="518">
                  <c:v>1.5270020000000011</c:v>
                </c:pt>
                <c:pt idx="519">
                  <c:v>1.5755180000000013</c:v>
                </c:pt>
                <c:pt idx="520">
                  <c:v>1.5871939999999998</c:v>
                </c:pt>
                <c:pt idx="521">
                  <c:v>1.6025680000000011</c:v>
                </c:pt>
                <c:pt idx="522">
                  <c:v>1.5801220000000011</c:v>
                </c:pt>
                <c:pt idx="523">
                  <c:v>1.6063400000000021</c:v>
                </c:pt>
                <c:pt idx="524">
                  <c:v>1.667972000000002</c:v>
                </c:pt>
                <c:pt idx="525">
                  <c:v>1.699972000000002</c:v>
                </c:pt>
                <c:pt idx="526">
                  <c:v>1.7026880000000026</c:v>
                </c:pt>
                <c:pt idx="527">
                  <c:v>1.7158660000000008</c:v>
                </c:pt>
                <c:pt idx="528">
                  <c:v>1.6563700000000021</c:v>
                </c:pt>
                <c:pt idx="529">
                  <c:v>1.5904580000000021</c:v>
                </c:pt>
                <c:pt idx="530">
                  <c:v>1.5675780000000015</c:v>
                </c:pt>
                <c:pt idx="531">
                  <c:v>1.5922700000000021</c:v>
                </c:pt>
                <c:pt idx="532">
                  <c:v>1.5906940000000018</c:v>
                </c:pt>
                <c:pt idx="533">
                  <c:v>1.5730360000000012</c:v>
                </c:pt>
                <c:pt idx="534">
                  <c:v>1.5486920000000015</c:v>
                </c:pt>
                <c:pt idx="535">
                  <c:v>1.5385900000000015</c:v>
                </c:pt>
                <c:pt idx="536">
                  <c:v>1.5862740000000013</c:v>
                </c:pt>
                <c:pt idx="537">
                  <c:v>1.6031620000000015</c:v>
                </c:pt>
                <c:pt idx="538">
                  <c:v>1.6010280000000012</c:v>
                </c:pt>
                <c:pt idx="539">
                  <c:v>1.5997500000000013</c:v>
                </c:pt>
                <c:pt idx="540">
                  <c:v>1.5885460000000011</c:v>
                </c:pt>
                <c:pt idx="541">
                  <c:v>1.5740540000000021</c:v>
                </c:pt>
                <c:pt idx="542">
                  <c:v>1.5853700000000017</c:v>
                </c:pt>
                <c:pt idx="543">
                  <c:v>1.5841780000000021</c:v>
                </c:pt>
                <c:pt idx="544">
                  <c:v>1.591140000000002</c:v>
                </c:pt>
                <c:pt idx="545">
                  <c:v>1.5925420000000021</c:v>
                </c:pt>
                <c:pt idx="546">
                  <c:v>1.5749460000000015</c:v>
                </c:pt>
                <c:pt idx="547">
                  <c:v>1.5630840000000017</c:v>
                </c:pt>
                <c:pt idx="548">
                  <c:v>1.606886000000002</c:v>
                </c:pt>
                <c:pt idx="549">
                  <c:v>1.6193560000000022</c:v>
                </c:pt>
                <c:pt idx="550">
                  <c:v>1.606068000000002</c:v>
                </c:pt>
                <c:pt idx="551">
                  <c:v>1.6484040000000015</c:v>
                </c:pt>
                <c:pt idx="552">
                  <c:v>1.6199400000000019</c:v>
                </c:pt>
                <c:pt idx="553">
                  <c:v>1.607308000000002</c:v>
                </c:pt>
                <c:pt idx="554">
                  <c:v>1.6372120000000021</c:v>
                </c:pt>
                <c:pt idx="555">
                  <c:v>1.6139220000000019</c:v>
                </c:pt>
                <c:pt idx="556">
                  <c:v>1.5892920000000019</c:v>
                </c:pt>
                <c:pt idx="557">
                  <c:v>1.5988840000000022</c:v>
                </c:pt>
                <c:pt idx="558">
                  <c:v>1.6265920000000023</c:v>
                </c:pt>
                <c:pt idx="559">
                  <c:v>1.6344580000000042</c:v>
                </c:pt>
                <c:pt idx="560">
                  <c:v>1.6539260000000018</c:v>
                </c:pt>
                <c:pt idx="561">
                  <c:v>1.689452000000004</c:v>
                </c:pt>
                <c:pt idx="562">
                  <c:v>1.721614000000002</c:v>
                </c:pt>
                <c:pt idx="563">
                  <c:v>1.7725620000000031</c:v>
                </c:pt>
                <c:pt idx="564">
                  <c:v>1.7916840000000021</c:v>
                </c:pt>
                <c:pt idx="565">
                  <c:v>1.8546920000000022</c:v>
                </c:pt>
                <c:pt idx="566">
                  <c:v>1.858166000000002</c:v>
                </c:pt>
                <c:pt idx="567">
                  <c:v>1.850584000000002</c:v>
                </c:pt>
                <c:pt idx="568">
                  <c:v>1.8566260000000019</c:v>
                </c:pt>
                <c:pt idx="569">
                  <c:v>1.8568980000000013</c:v>
                </c:pt>
                <c:pt idx="570">
                  <c:v>1.8294400000000013</c:v>
                </c:pt>
                <c:pt idx="571">
                  <c:v>1.8596900000000014</c:v>
                </c:pt>
                <c:pt idx="572">
                  <c:v>1.9185420000000017</c:v>
                </c:pt>
                <c:pt idx="573">
                  <c:v>1.9311620000000018</c:v>
                </c:pt>
                <c:pt idx="574">
                  <c:v>1.9053780000000018</c:v>
                </c:pt>
                <c:pt idx="575">
                  <c:v>1.8797060000000014</c:v>
                </c:pt>
                <c:pt idx="576">
                  <c:v>1.9071160000000018</c:v>
                </c:pt>
                <c:pt idx="577">
                  <c:v>1.924698</c:v>
                </c:pt>
                <c:pt idx="578">
                  <c:v>1.9741200000000017</c:v>
                </c:pt>
                <c:pt idx="579">
                  <c:v>2.0518819999999987</c:v>
                </c:pt>
                <c:pt idx="580">
                  <c:v>2.0369179999999987</c:v>
                </c:pt>
                <c:pt idx="581">
                  <c:v>2.0119279999999997</c:v>
                </c:pt>
                <c:pt idx="582">
                  <c:v>2.0391880000000007</c:v>
                </c:pt>
                <c:pt idx="583">
                  <c:v>2.0267800000000009</c:v>
                </c:pt>
                <c:pt idx="584">
                  <c:v>2.0252160000000008</c:v>
                </c:pt>
                <c:pt idx="585">
                  <c:v>2.014843999999997</c:v>
                </c:pt>
                <c:pt idx="586">
                  <c:v>1.9645920000000019</c:v>
                </c:pt>
                <c:pt idx="587">
                  <c:v>1.9018060000000003</c:v>
                </c:pt>
                <c:pt idx="588">
                  <c:v>1.9479140000000001</c:v>
                </c:pt>
                <c:pt idx="589">
                  <c:v>1.9102800000000022</c:v>
                </c:pt>
                <c:pt idx="590">
                  <c:v>1.9178000000000004</c:v>
                </c:pt>
                <c:pt idx="591">
                  <c:v>1.9646140000000019</c:v>
                </c:pt>
                <c:pt idx="592">
                  <c:v>1.9592420000000019</c:v>
                </c:pt>
                <c:pt idx="593">
                  <c:v>1.9778660000000003</c:v>
                </c:pt>
                <c:pt idx="594">
                  <c:v>1.9813780000000019</c:v>
                </c:pt>
                <c:pt idx="595">
                  <c:v>1.9754860000000019</c:v>
                </c:pt>
                <c:pt idx="596">
                  <c:v>1.9581780000000024</c:v>
                </c:pt>
                <c:pt idx="597">
                  <c:v>1.9459059999999997</c:v>
                </c:pt>
                <c:pt idx="598">
                  <c:v>1.9715400000000018</c:v>
                </c:pt>
                <c:pt idx="599">
                  <c:v>2.0075740000000044</c:v>
                </c:pt>
                <c:pt idx="600">
                  <c:v>2.0168799999999969</c:v>
                </c:pt>
                <c:pt idx="601">
                  <c:v>2.0237300000000054</c:v>
                </c:pt>
                <c:pt idx="602">
                  <c:v>2.0278860000000014</c:v>
                </c:pt>
                <c:pt idx="603">
                  <c:v>2.000106000000001</c:v>
                </c:pt>
                <c:pt idx="604">
                  <c:v>2.0569219999999997</c:v>
                </c:pt>
                <c:pt idx="605">
                  <c:v>2.1211960000000012</c:v>
                </c:pt>
                <c:pt idx="606">
                  <c:v>2.2021960000000012</c:v>
                </c:pt>
                <c:pt idx="607">
                  <c:v>2.2199519999999997</c:v>
                </c:pt>
                <c:pt idx="608">
                  <c:v>2.1808419999999997</c:v>
                </c:pt>
                <c:pt idx="609">
                  <c:v>2.1668100000000017</c:v>
                </c:pt>
                <c:pt idx="610">
                  <c:v>2.1495520000000008</c:v>
                </c:pt>
                <c:pt idx="611">
                  <c:v>2.1374400000000007</c:v>
                </c:pt>
                <c:pt idx="612">
                  <c:v>2.1561260000000009</c:v>
                </c:pt>
                <c:pt idx="613">
                  <c:v>2.125776000000001</c:v>
                </c:pt>
                <c:pt idx="614">
                  <c:v>2.1090500000000008</c:v>
                </c:pt>
                <c:pt idx="615">
                  <c:v>2.0845440000000006</c:v>
                </c:pt>
                <c:pt idx="616">
                  <c:v>2.0653740000000012</c:v>
                </c:pt>
                <c:pt idx="617">
                  <c:v>2.0689720000000009</c:v>
                </c:pt>
                <c:pt idx="618">
                  <c:v>2.0131479999999997</c:v>
                </c:pt>
                <c:pt idx="619">
                  <c:v>1.9950320000000012</c:v>
                </c:pt>
                <c:pt idx="620">
                  <c:v>2.045160000000001</c:v>
                </c:pt>
                <c:pt idx="621">
                  <c:v>2.0000700000000005</c:v>
                </c:pt>
                <c:pt idx="622">
                  <c:v>1.9425320000000015</c:v>
                </c:pt>
                <c:pt idx="623">
                  <c:v>1.9426800000000015</c:v>
                </c:pt>
                <c:pt idx="624">
                  <c:v>1.9347880000000011</c:v>
                </c:pt>
                <c:pt idx="625">
                  <c:v>1.9519979999999988</c:v>
                </c:pt>
                <c:pt idx="626">
                  <c:v>1.9607839999999999</c:v>
                </c:pt>
                <c:pt idx="627">
                  <c:v>1.9572219999999994</c:v>
                </c:pt>
                <c:pt idx="628">
                  <c:v>1.9363380000000012</c:v>
                </c:pt>
                <c:pt idx="629">
                  <c:v>1.8560580000000024</c:v>
                </c:pt>
                <c:pt idx="630">
                  <c:v>1.8660700000000021</c:v>
                </c:pt>
                <c:pt idx="631">
                  <c:v>1.8574339999999998</c:v>
                </c:pt>
                <c:pt idx="632">
                  <c:v>1.8258439999999998</c:v>
                </c:pt>
                <c:pt idx="633">
                  <c:v>1.8262780000000003</c:v>
                </c:pt>
                <c:pt idx="634">
                  <c:v>1.8578820000000007</c:v>
                </c:pt>
                <c:pt idx="635">
                  <c:v>1.8564420000000021</c:v>
                </c:pt>
                <c:pt idx="636">
                  <c:v>1.8793100000000005</c:v>
                </c:pt>
                <c:pt idx="637">
                  <c:v>1.8795840000000004</c:v>
                </c:pt>
                <c:pt idx="638">
                  <c:v>1.8151120000000003</c:v>
                </c:pt>
                <c:pt idx="639">
                  <c:v>1.8550400000000007</c:v>
                </c:pt>
                <c:pt idx="640">
                  <c:v>1.8394679999999999</c:v>
                </c:pt>
                <c:pt idx="641">
                  <c:v>1.792640000000002</c:v>
                </c:pt>
                <c:pt idx="642">
                  <c:v>1.8223440000000011</c:v>
                </c:pt>
                <c:pt idx="643">
                  <c:v>1.7927140000000021</c:v>
                </c:pt>
                <c:pt idx="644">
                  <c:v>1.7121720000000018</c:v>
                </c:pt>
                <c:pt idx="645">
                  <c:v>1.6810760000000011</c:v>
                </c:pt>
                <c:pt idx="646">
                  <c:v>1.7087939999999999</c:v>
                </c:pt>
                <c:pt idx="647">
                  <c:v>1.7244280000000001</c:v>
                </c:pt>
                <c:pt idx="648">
                  <c:v>1.6372120000000021</c:v>
                </c:pt>
                <c:pt idx="649">
                  <c:v>1.5542640000000012</c:v>
                </c:pt>
                <c:pt idx="650">
                  <c:v>1.5111199999999998</c:v>
                </c:pt>
                <c:pt idx="651">
                  <c:v>1.4444259999999998</c:v>
                </c:pt>
                <c:pt idx="652">
                  <c:v>1.4075739999999985</c:v>
                </c:pt>
                <c:pt idx="653">
                  <c:v>1.4314959999999985</c:v>
                </c:pt>
                <c:pt idx="654">
                  <c:v>1.3684760000000009</c:v>
                </c:pt>
                <c:pt idx="655">
                  <c:v>1.3076520000000007</c:v>
                </c:pt>
                <c:pt idx="656">
                  <c:v>1.2671520000000007</c:v>
                </c:pt>
                <c:pt idx="657">
                  <c:v>1.2915339999999991</c:v>
                </c:pt>
                <c:pt idx="658">
                  <c:v>1.3198120000000007</c:v>
                </c:pt>
                <c:pt idx="659">
                  <c:v>1.3060880000000021</c:v>
                </c:pt>
                <c:pt idx="660">
                  <c:v>1.2363420000000007</c:v>
                </c:pt>
                <c:pt idx="661">
                  <c:v>1.2229539999999999</c:v>
                </c:pt>
                <c:pt idx="662">
                  <c:v>1.1855560000000005</c:v>
                </c:pt>
                <c:pt idx="663">
                  <c:v>1.1725160000000021</c:v>
                </c:pt>
                <c:pt idx="664">
                  <c:v>1.1639659999999998</c:v>
                </c:pt>
                <c:pt idx="665">
                  <c:v>1.1505160000000021</c:v>
                </c:pt>
                <c:pt idx="666">
                  <c:v>1.1569180000000021</c:v>
                </c:pt>
                <c:pt idx="667">
                  <c:v>1.1608520000000029</c:v>
                </c:pt>
                <c:pt idx="668">
                  <c:v>1.1718220000000006</c:v>
                </c:pt>
                <c:pt idx="669">
                  <c:v>1.1896160000000007</c:v>
                </c:pt>
                <c:pt idx="670">
                  <c:v>1.1743300000000005</c:v>
                </c:pt>
                <c:pt idx="671">
                  <c:v>1.2129800000000008</c:v>
                </c:pt>
                <c:pt idx="672">
                  <c:v>1.2730979999999998</c:v>
                </c:pt>
                <c:pt idx="673">
                  <c:v>1.2874420000000009</c:v>
                </c:pt>
                <c:pt idx="674">
                  <c:v>1.3206220000000009</c:v>
                </c:pt>
                <c:pt idx="675">
                  <c:v>1.349892000000001</c:v>
                </c:pt>
                <c:pt idx="676">
                  <c:v>1.3174939999999991</c:v>
                </c:pt>
                <c:pt idx="677">
                  <c:v>1.2620680000000011</c:v>
                </c:pt>
                <c:pt idx="678">
                  <c:v>1.2765239999999998</c:v>
                </c:pt>
                <c:pt idx="679">
                  <c:v>1.2997760000000012</c:v>
                </c:pt>
                <c:pt idx="680">
                  <c:v>1.2865000000000009</c:v>
                </c:pt>
                <c:pt idx="681">
                  <c:v>1.2688560000000009</c:v>
                </c:pt>
                <c:pt idx="682">
                  <c:v>1.259872000000001</c:v>
                </c:pt>
                <c:pt idx="683">
                  <c:v>1.2704080000000011</c:v>
                </c:pt>
                <c:pt idx="684">
                  <c:v>1.2375759999999998</c:v>
                </c:pt>
                <c:pt idx="685">
                  <c:v>1.236522000000001</c:v>
                </c:pt>
                <c:pt idx="686">
                  <c:v>1.2274639999999988</c:v>
                </c:pt>
                <c:pt idx="687">
                  <c:v>1.2371039999999998</c:v>
                </c:pt>
                <c:pt idx="688">
                  <c:v>1.2734339999999991</c:v>
                </c:pt>
                <c:pt idx="689">
                  <c:v>1.2709659999999998</c:v>
                </c:pt>
                <c:pt idx="690">
                  <c:v>1.3523620000000007</c:v>
                </c:pt>
                <c:pt idx="691">
                  <c:v>1.3489259999999998</c:v>
                </c:pt>
                <c:pt idx="692">
                  <c:v>1.3297059999999998</c:v>
                </c:pt>
                <c:pt idx="693">
                  <c:v>1.3646980000000009</c:v>
                </c:pt>
                <c:pt idx="694">
                  <c:v>1.3899739999999998</c:v>
                </c:pt>
                <c:pt idx="695">
                  <c:v>1.4325839999999999</c:v>
                </c:pt>
                <c:pt idx="696">
                  <c:v>1.426630000000001</c:v>
                </c:pt>
                <c:pt idx="697">
                  <c:v>1.4776520000000011</c:v>
                </c:pt>
                <c:pt idx="698">
                  <c:v>1.511278000000001</c:v>
                </c:pt>
                <c:pt idx="699">
                  <c:v>1.5650039999999998</c:v>
                </c:pt>
                <c:pt idx="700">
                  <c:v>1.5776739999999998</c:v>
                </c:pt>
                <c:pt idx="701">
                  <c:v>1.6473960000000012</c:v>
                </c:pt>
                <c:pt idx="702">
                  <c:v>1.662336000000002</c:v>
                </c:pt>
                <c:pt idx="703">
                  <c:v>1.6858620000000013</c:v>
                </c:pt>
                <c:pt idx="704">
                  <c:v>1.7262000000000028</c:v>
                </c:pt>
                <c:pt idx="705">
                  <c:v>1.814670000000002</c:v>
                </c:pt>
                <c:pt idx="706">
                  <c:v>1.8468060000000017</c:v>
                </c:pt>
                <c:pt idx="707">
                  <c:v>1.7940220000000024</c:v>
                </c:pt>
                <c:pt idx="708">
                  <c:v>1.7780660000000021</c:v>
                </c:pt>
                <c:pt idx="709">
                  <c:v>1.754242000000003</c:v>
                </c:pt>
                <c:pt idx="710">
                  <c:v>1.8086880000000007</c:v>
                </c:pt>
                <c:pt idx="711">
                  <c:v>1.8284180000000005</c:v>
                </c:pt>
                <c:pt idx="712">
                  <c:v>1.8322400000000021</c:v>
                </c:pt>
                <c:pt idx="713">
                  <c:v>1.8728880000000021</c:v>
                </c:pt>
                <c:pt idx="714">
                  <c:v>1.9090699999999996</c:v>
                </c:pt>
                <c:pt idx="715">
                  <c:v>1.893474000000001</c:v>
                </c:pt>
                <c:pt idx="716">
                  <c:v>1.8837220000000008</c:v>
                </c:pt>
                <c:pt idx="717">
                  <c:v>1.9371759999999998</c:v>
                </c:pt>
                <c:pt idx="718">
                  <c:v>1.9945880000000022</c:v>
                </c:pt>
                <c:pt idx="719">
                  <c:v>1.977044</c:v>
                </c:pt>
                <c:pt idx="720">
                  <c:v>1.9320900000000019</c:v>
                </c:pt>
                <c:pt idx="721">
                  <c:v>1.9038999999999997</c:v>
                </c:pt>
                <c:pt idx="722">
                  <c:v>1.9087760000000018</c:v>
                </c:pt>
                <c:pt idx="723">
                  <c:v>1.9357380000000002</c:v>
                </c:pt>
                <c:pt idx="724">
                  <c:v>1.9339000000000004</c:v>
                </c:pt>
                <c:pt idx="725">
                  <c:v>1.9204120000000025</c:v>
                </c:pt>
                <c:pt idx="726">
                  <c:v>1.9238739999999996</c:v>
                </c:pt>
                <c:pt idx="727">
                  <c:v>1.993706</c:v>
                </c:pt>
                <c:pt idx="728">
                  <c:v>2.0170820000000007</c:v>
                </c:pt>
                <c:pt idx="729">
                  <c:v>2.0757360000000009</c:v>
                </c:pt>
                <c:pt idx="730">
                  <c:v>2.1384960000000013</c:v>
                </c:pt>
                <c:pt idx="731">
                  <c:v>2.2025840000000012</c:v>
                </c:pt>
                <c:pt idx="732">
                  <c:v>2.2006600000000014</c:v>
                </c:pt>
                <c:pt idx="733">
                  <c:v>2.2067640000000015</c:v>
                </c:pt>
                <c:pt idx="734">
                  <c:v>2.2541380000000042</c:v>
                </c:pt>
                <c:pt idx="735">
                  <c:v>2.2469900000000051</c:v>
                </c:pt>
                <c:pt idx="736">
                  <c:v>2.2243080000000042</c:v>
                </c:pt>
                <c:pt idx="737">
                  <c:v>2.2554780000000023</c:v>
                </c:pt>
                <c:pt idx="738">
                  <c:v>2.2697960000000057</c:v>
                </c:pt>
                <c:pt idx="739">
                  <c:v>2.2681080000000042</c:v>
                </c:pt>
                <c:pt idx="740">
                  <c:v>2.2070740000000058</c:v>
                </c:pt>
                <c:pt idx="741">
                  <c:v>2.2215660000000019</c:v>
                </c:pt>
                <c:pt idx="742">
                  <c:v>2.2276340000000063</c:v>
                </c:pt>
                <c:pt idx="743">
                  <c:v>2.2218020000000025</c:v>
                </c:pt>
                <c:pt idx="744">
                  <c:v>2.2169380000000025</c:v>
                </c:pt>
                <c:pt idx="745">
                  <c:v>2.2015260000000052</c:v>
                </c:pt>
                <c:pt idx="746">
                  <c:v>2.2028040000000026</c:v>
                </c:pt>
                <c:pt idx="747">
                  <c:v>2.1290380000000031</c:v>
                </c:pt>
                <c:pt idx="748">
                  <c:v>2.1418920000000026</c:v>
                </c:pt>
                <c:pt idx="749">
                  <c:v>2.1212200000000032</c:v>
                </c:pt>
                <c:pt idx="750">
                  <c:v>2.1251160000000042</c:v>
                </c:pt>
                <c:pt idx="751">
                  <c:v>2.0905720000000025</c:v>
                </c:pt>
                <c:pt idx="752">
                  <c:v>2.1170760000000026</c:v>
                </c:pt>
                <c:pt idx="753">
                  <c:v>2.0820720000000024</c:v>
                </c:pt>
                <c:pt idx="754">
                  <c:v>2.0652960000000022</c:v>
                </c:pt>
                <c:pt idx="755">
                  <c:v>2.0280100000000014</c:v>
                </c:pt>
                <c:pt idx="756">
                  <c:v>2.0007880000000018</c:v>
                </c:pt>
                <c:pt idx="757">
                  <c:v>2.0200579999999997</c:v>
                </c:pt>
                <c:pt idx="758">
                  <c:v>2.055420000000002</c:v>
                </c:pt>
                <c:pt idx="759">
                  <c:v>2.0738840000000018</c:v>
                </c:pt>
                <c:pt idx="760">
                  <c:v>2.0682500000000017</c:v>
                </c:pt>
                <c:pt idx="761">
                  <c:v>2.0558779999999977</c:v>
                </c:pt>
                <c:pt idx="762">
                  <c:v>2.0543020000000025</c:v>
                </c:pt>
                <c:pt idx="763">
                  <c:v>2.0206640000000022</c:v>
                </c:pt>
                <c:pt idx="764">
                  <c:v>2.014238000000002</c:v>
                </c:pt>
                <c:pt idx="765">
                  <c:v>2.016980000000002</c:v>
                </c:pt>
                <c:pt idx="766">
                  <c:v>2.0531860000000042</c:v>
                </c:pt>
                <c:pt idx="767">
                  <c:v>2.0692040000000014</c:v>
                </c:pt>
                <c:pt idx="768">
                  <c:v>2.0437420000000017</c:v>
                </c:pt>
                <c:pt idx="769">
                  <c:v>2.0151399999999997</c:v>
                </c:pt>
                <c:pt idx="770">
                  <c:v>2.0371640000000015</c:v>
                </c:pt>
                <c:pt idx="771">
                  <c:v>2.0225960000000014</c:v>
                </c:pt>
                <c:pt idx="772">
                  <c:v>1.9700240000000002</c:v>
                </c:pt>
                <c:pt idx="773">
                  <c:v>1.9318820000000019</c:v>
                </c:pt>
                <c:pt idx="774">
                  <c:v>1.8935660000000019</c:v>
                </c:pt>
                <c:pt idx="775">
                  <c:v>1.8389340000000016</c:v>
                </c:pt>
                <c:pt idx="776">
                  <c:v>1.812144000000002</c:v>
                </c:pt>
                <c:pt idx="777">
                  <c:v>1.765664000000001</c:v>
                </c:pt>
                <c:pt idx="778">
                  <c:v>1.7329080000000021</c:v>
                </c:pt>
                <c:pt idx="779">
                  <c:v>1.674180000000004</c:v>
                </c:pt>
                <c:pt idx="780">
                  <c:v>1.6062220000000025</c:v>
                </c:pt>
                <c:pt idx="781">
                  <c:v>1.5800900000000024</c:v>
                </c:pt>
                <c:pt idx="782">
                  <c:v>1.5764680000000026</c:v>
                </c:pt>
                <c:pt idx="783">
                  <c:v>1.5426560000000022</c:v>
                </c:pt>
                <c:pt idx="784">
                  <c:v>1.5069840000000019</c:v>
                </c:pt>
                <c:pt idx="785">
                  <c:v>1.5189340000000018</c:v>
                </c:pt>
                <c:pt idx="786">
                  <c:v>1.5103360000000026</c:v>
                </c:pt>
                <c:pt idx="787">
                  <c:v>1.4778880000000019</c:v>
                </c:pt>
                <c:pt idx="788">
                  <c:v>1.4269660000000006</c:v>
                </c:pt>
                <c:pt idx="789">
                  <c:v>1.3861680000000023</c:v>
                </c:pt>
                <c:pt idx="790">
                  <c:v>1.3647640000000019</c:v>
                </c:pt>
                <c:pt idx="791">
                  <c:v>1.3335460000000017</c:v>
                </c:pt>
                <c:pt idx="792">
                  <c:v>1.2411560000000015</c:v>
                </c:pt>
                <c:pt idx="793">
                  <c:v>1.2220460000000017</c:v>
                </c:pt>
                <c:pt idx="794">
                  <c:v>1.1950580000000035</c:v>
                </c:pt>
                <c:pt idx="795">
                  <c:v>1.1602540000000021</c:v>
                </c:pt>
                <c:pt idx="796">
                  <c:v>1.1630820000000035</c:v>
                </c:pt>
                <c:pt idx="797">
                  <c:v>1.124344000000002</c:v>
                </c:pt>
                <c:pt idx="798">
                  <c:v>1.0220280000000017</c:v>
                </c:pt>
                <c:pt idx="799">
                  <c:v>0.99610800000000166</c:v>
                </c:pt>
                <c:pt idx="800">
                  <c:v>1.012672000000002</c:v>
                </c:pt>
                <c:pt idx="801">
                  <c:v>0.98974200000000168</c:v>
                </c:pt>
                <c:pt idx="802">
                  <c:v>0.94713200000000153</c:v>
                </c:pt>
                <c:pt idx="803">
                  <c:v>0.89350400000000163</c:v>
                </c:pt>
                <c:pt idx="804">
                  <c:v>0.85566000000000164</c:v>
                </c:pt>
                <c:pt idx="805">
                  <c:v>0.81235400000000169</c:v>
                </c:pt>
                <c:pt idx="806">
                  <c:v>0.83509800000000256</c:v>
                </c:pt>
                <c:pt idx="807">
                  <c:v>0.85507400000000244</c:v>
                </c:pt>
                <c:pt idx="808">
                  <c:v>0.79335600000000139</c:v>
                </c:pt>
                <c:pt idx="809">
                  <c:v>0.79339200000000154</c:v>
                </c:pt>
                <c:pt idx="810">
                  <c:v>0.80609800000000165</c:v>
                </c:pt>
                <c:pt idx="811">
                  <c:v>0.76443200000000155</c:v>
                </c:pt>
                <c:pt idx="812">
                  <c:v>0.7982320000000015</c:v>
                </c:pt>
                <c:pt idx="813">
                  <c:v>0.80397600000000169</c:v>
                </c:pt>
                <c:pt idx="814">
                  <c:v>0.77717400000000203</c:v>
                </c:pt>
                <c:pt idx="815">
                  <c:v>0.78336600000000156</c:v>
                </c:pt>
                <c:pt idx="816">
                  <c:v>0.73496200000000167</c:v>
                </c:pt>
                <c:pt idx="817">
                  <c:v>0.66763600000000256</c:v>
                </c:pt>
                <c:pt idx="818">
                  <c:v>0.6466180000000028</c:v>
                </c:pt>
                <c:pt idx="819">
                  <c:v>0.67074000000000356</c:v>
                </c:pt>
                <c:pt idx="820">
                  <c:v>0.6712120000000017</c:v>
                </c:pt>
                <c:pt idx="821">
                  <c:v>0.67872000000000365</c:v>
                </c:pt>
                <c:pt idx="822">
                  <c:v>0.65158200000000188</c:v>
                </c:pt>
                <c:pt idx="823">
                  <c:v>0.64355400000000185</c:v>
                </c:pt>
                <c:pt idx="824">
                  <c:v>0.6857040000000032</c:v>
                </c:pt>
                <c:pt idx="825">
                  <c:v>0.70153600000000149</c:v>
                </c:pt>
                <c:pt idx="826">
                  <c:v>0.71578200000000169</c:v>
                </c:pt>
                <c:pt idx="827">
                  <c:v>0.77733800000000153</c:v>
                </c:pt>
                <c:pt idx="828">
                  <c:v>0.81968600000000169</c:v>
                </c:pt>
                <c:pt idx="829">
                  <c:v>0.84575400000000256</c:v>
                </c:pt>
                <c:pt idx="830">
                  <c:v>0.89376000000000222</c:v>
                </c:pt>
                <c:pt idx="831">
                  <c:v>0.86456400000000155</c:v>
                </c:pt>
                <c:pt idx="832">
                  <c:v>0.90499000000000163</c:v>
                </c:pt>
                <c:pt idx="833">
                  <c:v>0.9324980000000016</c:v>
                </c:pt>
                <c:pt idx="834">
                  <c:v>0.97874200000000211</c:v>
                </c:pt>
                <c:pt idx="835">
                  <c:v>0.97226400000000157</c:v>
                </c:pt>
                <c:pt idx="836">
                  <c:v>1.0245500000000021</c:v>
                </c:pt>
                <c:pt idx="837">
                  <c:v>1.0653239999999999</c:v>
                </c:pt>
                <c:pt idx="838">
                  <c:v>1.1170660000000019</c:v>
                </c:pt>
                <c:pt idx="839">
                  <c:v>1.1624560000000035</c:v>
                </c:pt>
                <c:pt idx="840">
                  <c:v>1.2124600000000016</c:v>
                </c:pt>
                <c:pt idx="841">
                  <c:v>1.2804440000000017</c:v>
                </c:pt>
                <c:pt idx="842">
                  <c:v>1.3899460000000017</c:v>
                </c:pt>
                <c:pt idx="843">
                  <c:v>1.3925780000000021</c:v>
                </c:pt>
                <c:pt idx="844">
                  <c:v>1.4263660000000018</c:v>
                </c:pt>
                <c:pt idx="845">
                  <c:v>1.4383900000000018</c:v>
                </c:pt>
                <c:pt idx="846">
                  <c:v>1.4549180000000013</c:v>
                </c:pt>
                <c:pt idx="847">
                  <c:v>1.5518500000000011</c:v>
                </c:pt>
                <c:pt idx="848">
                  <c:v>1.6192000000000013</c:v>
                </c:pt>
                <c:pt idx="849">
                  <c:v>1.6540180000000029</c:v>
                </c:pt>
                <c:pt idx="850">
                  <c:v>1.6588580000000028</c:v>
                </c:pt>
                <c:pt idx="851">
                  <c:v>1.669690000000001</c:v>
                </c:pt>
                <c:pt idx="852">
                  <c:v>1.7049540000000021</c:v>
                </c:pt>
                <c:pt idx="853">
                  <c:v>1.7675660000000006</c:v>
                </c:pt>
                <c:pt idx="854">
                  <c:v>1.7863020000000032</c:v>
                </c:pt>
                <c:pt idx="855">
                  <c:v>1.8620300000000021</c:v>
                </c:pt>
                <c:pt idx="856">
                  <c:v>1.8439880000000013</c:v>
                </c:pt>
                <c:pt idx="857">
                  <c:v>1.8193339999999998</c:v>
                </c:pt>
                <c:pt idx="858">
                  <c:v>1.8345100000000021</c:v>
                </c:pt>
                <c:pt idx="859">
                  <c:v>1.865110000000002</c:v>
                </c:pt>
                <c:pt idx="860">
                  <c:v>1.9051260000000001</c:v>
                </c:pt>
                <c:pt idx="861">
                  <c:v>1.9573760000000018</c:v>
                </c:pt>
                <c:pt idx="862">
                  <c:v>1.9317160000000002</c:v>
                </c:pt>
                <c:pt idx="863">
                  <c:v>1.9459479999999998</c:v>
                </c:pt>
                <c:pt idx="864">
                  <c:v>2.0166479999999956</c:v>
                </c:pt>
                <c:pt idx="865">
                  <c:v>2.0366119999999972</c:v>
                </c:pt>
                <c:pt idx="866">
                  <c:v>2.091865999999996</c:v>
                </c:pt>
                <c:pt idx="867">
                  <c:v>2.1389419999999997</c:v>
                </c:pt>
                <c:pt idx="868">
                  <c:v>2.1831760000000049</c:v>
                </c:pt>
                <c:pt idx="869">
                  <c:v>2.1866499999999971</c:v>
                </c:pt>
                <c:pt idx="870">
                  <c:v>2.2121600000000008</c:v>
                </c:pt>
                <c:pt idx="871">
                  <c:v>2.2395560000000008</c:v>
                </c:pt>
                <c:pt idx="872">
                  <c:v>2.3136079999999977</c:v>
                </c:pt>
                <c:pt idx="873">
                  <c:v>2.4076500000000007</c:v>
                </c:pt>
                <c:pt idx="874">
                  <c:v>2.4142519999999972</c:v>
                </c:pt>
                <c:pt idx="875">
                  <c:v>2.4614160000000007</c:v>
                </c:pt>
                <c:pt idx="876">
                  <c:v>2.4749280000000007</c:v>
                </c:pt>
                <c:pt idx="877">
                  <c:v>2.4656100000000007</c:v>
                </c:pt>
                <c:pt idx="878">
                  <c:v>2.448970000000001</c:v>
                </c:pt>
                <c:pt idx="879">
                  <c:v>2.481926000000001</c:v>
                </c:pt>
                <c:pt idx="880">
                  <c:v>2.5313360000000014</c:v>
                </c:pt>
                <c:pt idx="881">
                  <c:v>2.5567479999999967</c:v>
                </c:pt>
                <c:pt idx="882">
                  <c:v>2.5527640000000007</c:v>
                </c:pt>
                <c:pt idx="883">
                  <c:v>2.5920119999999987</c:v>
                </c:pt>
                <c:pt idx="884">
                  <c:v>2.5792559999999969</c:v>
                </c:pt>
                <c:pt idx="885">
                  <c:v>2.6197440000000007</c:v>
                </c:pt>
                <c:pt idx="886">
                  <c:v>2.5699020000000008</c:v>
                </c:pt>
                <c:pt idx="887">
                  <c:v>2.5820860000000008</c:v>
                </c:pt>
                <c:pt idx="888">
                  <c:v>2.562580000000001</c:v>
                </c:pt>
                <c:pt idx="889">
                  <c:v>2.5556439999999974</c:v>
                </c:pt>
                <c:pt idx="890">
                  <c:v>2.5618840000000009</c:v>
                </c:pt>
                <c:pt idx="891">
                  <c:v>2.5371660000000014</c:v>
                </c:pt>
                <c:pt idx="892">
                  <c:v>2.5334920000000007</c:v>
                </c:pt>
                <c:pt idx="893">
                  <c:v>2.5528599999999959</c:v>
                </c:pt>
                <c:pt idx="894">
                  <c:v>2.6103700000000019</c:v>
                </c:pt>
                <c:pt idx="895">
                  <c:v>2.6447280000000042</c:v>
                </c:pt>
                <c:pt idx="896">
                  <c:v>2.6177640000000042</c:v>
                </c:pt>
                <c:pt idx="897">
                  <c:v>2.5748320000000025</c:v>
                </c:pt>
                <c:pt idx="898">
                  <c:v>2.6215860000000042</c:v>
                </c:pt>
                <c:pt idx="899">
                  <c:v>2.6210020000000021</c:v>
                </c:pt>
                <c:pt idx="900">
                  <c:v>2.6443280000000016</c:v>
                </c:pt>
                <c:pt idx="901">
                  <c:v>2.6426399999999997</c:v>
                </c:pt>
                <c:pt idx="902">
                  <c:v>2.6368959999999975</c:v>
                </c:pt>
                <c:pt idx="903">
                  <c:v>2.6479520000000019</c:v>
                </c:pt>
                <c:pt idx="904">
                  <c:v>2.6541940000000053</c:v>
                </c:pt>
                <c:pt idx="905">
                  <c:v>2.624252000000002</c:v>
                </c:pt>
                <c:pt idx="906">
                  <c:v>2.6153560000000007</c:v>
                </c:pt>
                <c:pt idx="907">
                  <c:v>2.6204920000000032</c:v>
                </c:pt>
                <c:pt idx="908">
                  <c:v>2.5993980000000017</c:v>
                </c:pt>
                <c:pt idx="909">
                  <c:v>2.5904260000000021</c:v>
                </c:pt>
                <c:pt idx="910">
                  <c:v>2.5947320000000014</c:v>
                </c:pt>
                <c:pt idx="911">
                  <c:v>2.5920519999999967</c:v>
                </c:pt>
                <c:pt idx="912">
                  <c:v>2.6206900000000042</c:v>
                </c:pt>
                <c:pt idx="913">
                  <c:v>2.6692440000000017</c:v>
                </c:pt>
                <c:pt idx="914">
                  <c:v>2.6536980000000017</c:v>
                </c:pt>
                <c:pt idx="915">
                  <c:v>2.6793960000000014</c:v>
                </c:pt>
                <c:pt idx="916">
                  <c:v>2.6738240000000042</c:v>
                </c:pt>
                <c:pt idx="917">
                  <c:v>2.6430020000000018</c:v>
                </c:pt>
                <c:pt idx="918">
                  <c:v>2.599536000000001</c:v>
                </c:pt>
                <c:pt idx="919">
                  <c:v>2.5837160000000012</c:v>
                </c:pt>
                <c:pt idx="920">
                  <c:v>2.5553880000000007</c:v>
                </c:pt>
                <c:pt idx="921">
                  <c:v>2.5417140000000011</c:v>
                </c:pt>
                <c:pt idx="922">
                  <c:v>2.4969960000000007</c:v>
                </c:pt>
                <c:pt idx="923">
                  <c:v>2.3906579999999966</c:v>
                </c:pt>
                <c:pt idx="924">
                  <c:v>2.3862900000000007</c:v>
                </c:pt>
                <c:pt idx="925">
                  <c:v>2.3593640000000007</c:v>
                </c:pt>
                <c:pt idx="926">
                  <c:v>2.3551579999999972</c:v>
                </c:pt>
                <c:pt idx="927">
                  <c:v>2.3204279999999997</c:v>
                </c:pt>
                <c:pt idx="928">
                  <c:v>2.2832040000000045</c:v>
                </c:pt>
                <c:pt idx="929">
                  <c:v>2.2123419999999987</c:v>
                </c:pt>
                <c:pt idx="930">
                  <c:v>2.155190000000001</c:v>
                </c:pt>
                <c:pt idx="931">
                  <c:v>2.1570519999999997</c:v>
                </c:pt>
                <c:pt idx="932">
                  <c:v>2.1172100000000009</c:v>
                </c:pt>
                <c:pt idx="933">
                  <c:v>2.0350059999999974</c:v>
                </c:pt>
                <c:pt idx="934">
                  <c:v>2.0245220000000015</c:v>
                </c:pt>
                <c:pt idx="935">
                  <c:v>1.9828440000000018</c:v>
                </c:pt>
                <c:pt idx="936">
                  <c:v>1.9676680000000002</c:v>
                </c:pt>
                <c:pt idx="937">
                  <c:v>1.9532760000000002</c:v>
                </c:pt>
                <c:pt idx="938">
                  <c:v>1.9391560000000019</c:v>
                </c:pt>
                <c:pt idx="939">
                  <c:v>1.9334480000000018</c:v>
                </c:pt>
                <c:pt idx="940">
                  <c:v>1.9065239999999999</c:v>
                </c:pt>
                <c:pt idx="941">
                  <c:v>1.9009420000000019</c:v>
                </c:pt>
                <c:pt idx="942">
                  <c:v>1.830254000000002</c:v>
                </c:pt>
                <c:pt idx="943">
                  <c:v>1.8153900000000016</c:v>
                </c:pt>
                <c:pt idx="944">
                  <c:v>1.779668000000002</c:v>
                </c:pt>
                <c:pt idx="945">
                  <c:v>1.7718260000000008</c:v>
                </c:pt>
                <c:pt idx="946">
                  <c:v>1.8023760000000013</c:v>
                </c:pt>
                <c:pt idx="947">
                  <c:v>1.8356680000000014</c:v>
                </c:pt>
                <c:pt idx="948">
                  <c:v>1.8148840000000013</c:v>
                </c:pt>
                <c:pt idx="949">
                  <c:v>1.8042260000000017</c:v>
                </c:pt>
                <c:pt idx="950">
                  <c:v>1.7661220000000022</c:v>
                </c:pt>
                <c:pt idx="951">
                  <c:v>1.7744600000000021</c:v>
                </c:pt>
                <c:pt idx="952">
                  <c:v>1.7647680000000021</c:v>
                </c:pt>
                <c:pt idx="953">
                  <c:v>1.7754640000000006</c:v>
                </c:pt>
                <c:pt idx="954">
                  <c:v>1.8224900000000017</c:v>
                </c:pt>
                <c:pt idx="955">
                  <c:v>1.8051060000000019</c:v>
                </c:pt>
                <c:pt idx="956">
                  <c:v>1.7816660000000013</c:v>
                </c:pt>
                <c:pt idx="957">
                  <c:v>1.8062600000000015</c:v>
                </c:pt>
                <c:pt idx="958">
                  <c:v>1.8557060000000016</c:v>
                </c:pt>
                <c:pt idx="959">
                  <c:v>1.8089780000000013</c:v>
                </c:pt>
                <c:pt idx="960">
                  <c:v>1.8014959999999998</c:v>
                </c:pt>
                <c:pt idx="961">
                  <c:v>1.8375660000000014</c:v>
                </c:pt>
                <c:pt idx="962">
                  <c:v>1.8019039999999995</c:v>
                </c:pt>
                <c:pt idx="963">
                  <c:v>1.7474939999999999</c:v>
                </c:pt>
                <c:pt idx="964">
                  <c:v>1.7621980000000019</c:v>
                </c:pt>
                <c:pt idx="965">
                  <c:v>1.7744060000000019</c:v>
                </c:pt>
                <c:pt idx="966">
                  <c:v>1.7790460000000021</c:v>
                </c:pt>
                <c:pt idx="967">
                  <c:v>1.8028080000000015</c:v>
                </c:pt>
                <c:pt idx="968">
                  <c:v>1.7842700000000027</c:v>
                </c:pt>
                <c:pt idx="969">
                  <c:v>1.8006480000000011</c:v>
                </c:pt>
                <c:pt idx="970">
                  <c:v>1.861770000000001</c:v>
                </c:pt>
                <c:pt idx="971">
                  <c:v>1.9035980000000003</c:v>
                </c:pt>
                <c:pt idx="972">
                  <c:v>1.8980880000000031</c:v>
                </c:pt>
                <c:pt idx="973">
                  <c:v>1.9244420000000022</c:v>
                </c:pt>
                <c:pt idx="974">
                  <c:v>1.8724280000000011</c:v>
                </c:pt>
                <c:pt idx="975">
                  <c:v>1.8645120000000033</c:v>
                </c:pt>
                <c:pt idx="976">
                  <c:v>1.8405020000000021</c:v>
                </c:pt>
                <c:pt idx="977">
                  <c:v>1.8554540000000015</c:v>
                </c:pt>
                <c:pt idx="978">
                  <c:v>1.880792000000002</c:v>
                </c:pt>
                <c:pt idx="979">
                  <c:v>1.9607500000000024</c:v>
                </c:pt>
                <c:pt idx="980">
                  <c:v>1.9323360000000018</c:v>
                </c:pt>
                <c:pt idx="981">
                  <c:v>1.9531200000000004</c:v>
                </c:pt>
                <c:pt idx="982">
                  <c:v>1.9552420000000019</c:v>
                </c:pt>
                <c:pt idx="983">
                  <c:v>1.9925520000000025</c:v>
                </c:pt>
                <c:pt idx="984">
                  <c:v>1.9939540000000018</c:v>
                </c:pt>
                <c:pt idx="985">
                  <c:v>2.0100719999999987</c:v>
                </c:pt>
                <c:pt idx="986">
                  <c:v>2.0681300000000058</c:v>
                </c:pt>
                <c:pt idx="987">
                  <c:v>2.0989760000000013</c:v>
                </c:pt>
                <c:pt idx="988">
                  <c:v>2.1423180000000013</c:v>
                </c:pt>
                <c:pt idx="989">
                  <c:v>2.1289920000000011</c:v>
                </c:pt>
                <c:pt idx="990">
                  <c:v>2.1508920000000007</c:v>
                </c:pt>
                <c:pt idx="991">
                  <c:v>2.1544519999999987</c:v>
                </c:pt>
                <c:pt idx="992">
                  <c:v>2.2031900000000055</c:v>
                </c:pt>
                <c:pt idx="993">
                  <c:v>2.2417920000000011</c:v>
                </c:pt>
                <c:pt idx="994">
                  <c:v>2.2455380000000011</c:v>
                </c:pt>
                <c:pt idx="995">
                  <c:v>2.2442720000000009</c:v>
                </c:pt>
                <c:pt idx="996">
                  <c:v>2.2907160000000006</c:v>
                </c:pt>
                <c:pt idx="997">
                  <c:v>2.2835060000000045</c:v>
                </c:pt>
                <c:pt idx="998">
                  <c:v>2.2894000000000001</c:v>
                </c:pt>
                <c:pt idx="999">
                  <c:v>2.3130740000000003</c:v>
                </c:pt>
                <c:pt idx="1000">
                  <c:v>2.3278879999999997</c:v>
                </c:pt>
                <c:pt idx="1001">
                  <c:v>2.3650499999999965</c:v>
                </c:pt>
                <c:pt idx="1002">
                  <c:v>2.4100059999999961</c:v>
                </c:pt>
                <c:pt idx="1003">
                  <c:v>2.3871000000000002</c:v>
                </c:pt>
                <c:pt idx="1004">
                  <c:v>2.3306799999999961</c:v>
                </c:pt>
                <c:pt idx="1005">
                  <c:v>2.3512419999999961</c:v>
                </c:pt>
                <c:pt idx="1006">
                  <c:v>2.4030100000000005</c:v>
                </c:pt>
                <c:pt idx="1007">
                  <c:v>2.4124019999999966</c:v>
                </c:pt>
                <c:pt idx="1008">
                  <c:v>2.4268819999999987</c:v>
                </c:pt>
                <c:pt idx="1009">
                  <c:v>2.4828919999999997</c:v>
                </c:pt>
                <c:pt idx="1010">
                  <c:v>2.4449860000000014</c:v>
                </c:pt>
                <c:pt idx="1011">
                  <c:v>2.4165099999999975</c:v>
                </c:pt>
                <c:pt idx="1012">
                  <c:v>2.4242040000000009</c:v>
                </c:pt>
                <c:pt idx="1013">
                  <c:v>2.476045999999994</c:v>
                </c:pt>
                <c:pt idx="1014">
                  <c:v>2.4699660000000008</c:v>
                </c:pt>
                <c:pt idx="1015">
                  <c:v>2.4149740000000013</c:v>
                </c:pt>
                <c:pt idx="1016">
                  <c:v>2.4120959999999974</c:v>
                </c:pt>
                <c:pt idx="1017">
                  <c:v>2.392914000000002</c:v>
                </c:pt>
                <c:pt idx="1018">
                  <c:v>2.3964759999999958</c:v>
                </c:pt>
                <c:pt idx="1019">
                  <c:v>2.4199019999999987</c:v>
                </c:pt>
                <c:pt idx="1020">
                  <c:v>2.4263180000000024</c:v>
                </c:pt>
                <c:pt idx="1021">
                  <c:v>2.4301020000000007</c:v>
                </c:pt>
                <c:pt idx="1022">
                  <c:v>2.4432920000000022</c:v>
                </c:pt>
                <c:pt idx="1023">
                  <c:v>2.4827000000000021</c:v>
                </c:pt>
                <c:pt idx="1024">
                  <c:v>2.5175540000000032</c:v>
                </c:pt>
                <c:pt idx="1025">
                  <c:v>2.489498000000002</c:v>
                </c:pt>
                <c:pt idx="1026">
                  <c:v>2.5120799999999979</c:v>
                </c:pt>
                <c:pt idx="1027">
                  <c:v>2.5505940000000042</c:v>
                </c:pt>
                <c:pt idx="1028">
                  <c:v>2.5934640000000031</c:v>
                </c:pt>
                <c:pt idx="1029">
                  <c:v>2.5525800000000021</c:v>
                </c:pt>
                <c:pt idx="1030">
                  <c:v>2.5702240000000032</c:v>
                </c:pt>
                <c:pt idx="1031">
                  <c:v>2.5724559999999972</c:v>
                </c:pt>
                <c:pt idx="1032">
                  <c:v>2.6119140000000032</c:v>
                </c:pt>
                <c:pt idx="1033">
                  <c:v>2.6947260000000042</c:v>
                </c:pt>
                <c:pt idx="1034">
                  <c:v>2.7356479999999981</c:v>
                </c:pt>
                <c:pt idx="1035">
                  <c:v>2.7409460000000032</c:v>
                </c:pt>
                <c:pt idx="1036">
                  <c:v>2.7411820000000042</c:v>
                </c:pt>
                <c:pt idx="1037">
                  <c:v>2.6557640000000031</c:v>
                </c:pt>
                <c:pt idx="1038">
                  <c:v>2.6658519999999997</c:v>
                </c:pt>
                <c:pt idx="1039">
                  <c:v>2.6524759999999974</c:v>
                </c:pt>
                <c:pt idx="1040">
                  <c:v>2.6140240000000019</c:v>
                </c:pt>
                <c:pt idx="1041">
                  <c:v>2.6548340000000019</c:v>
                </c:pt>
                <c:pt idx="1042">
                  <c:v>2.6655680000000017</c:v>
                </c:pt>
                <c:pt idx="1043">
                  <c:v>2.6597360000000014</c:v>
                </c:pt>
                <c:pt idx="1044">
                  <c:v>2.6695640000000016</c:v>
                </c:pt>
                <c:pt idx="1045">
                  <c:v>2.6553940000000016</c:v>
                </c:pt>
                <c:pt idx="1046">
                  <c:v>2.5787240000000016</c:v>
                </c:pt>
                <c:pt idx="1047">
                  <c:v>2.5651740000000016</c:v>
                </c:pt>
                <c:pt idx="1048">
                  <c:v>2.5348119999999987</c:v>
                </c:pt>
                <c:pt idx="1049">
                  <c:v>2.5225160000000013</c:v>
                </c:pt>
                <c:pt idx="1050">
                  <c:v>2.526574000000001</c:v>
                </c:pt>
                <c:pt idx="1051">
                  <c:v>2.4783320000000009</c:v>
                </c:pt>
                <c:pt idx="1052">
                  <c:v>2.4348039999999975</c:v>
                </c:pt>
                <c:pt idx="1053">
                  <c:v>2.4601160000000011</c:v>
                </c:pt>
                <c:pt idx="1054">
                  <c:v>2.4737660000000008</c:v>
                </c:pt>
                <c:pt idx="1055">
                  <c:v>2.4353999999999987</c:v>
                </c:pt>
                <c:pt idx="1056">
                  <c:v>2.398324000000001</c:v>
                </c:pt>
                <c:pt idx="1057">
                  <c:v>2.3764619999999965</c:v>
                </c:pt>
                <c:pt idx="1058">
                  <c:v>2.3164699999999949</c:v>
                </c:pt>
                <c:pt idx="1059">
                  <c:v>2.2742940000000011</c:v>
                </c:pt>
                <c:pt idx="1060">
                  <c:v>2.2492419999999997</c:v>
                </c:pt>
                <c:pt idx="1061">
                  <c:v>2.2185320000000011</c:v>
                </c:pt>
                <c:pt idx="1062">
                  <c:v>2.1980579999999987</c:v>
                </c:pt>
                <c:pt idx="1063">
                  <c:v>2.1377160000000011</c:v>
                </c:pt>
                <c:pt idx="1064">
                  <c:v>2.0849180000000014</c:v>
                </c:pt>
                <c:pt idx="1065">
                  <c:v>2.0294040000000009</c:v>
                </c:pt>
                <c:pt idx="1066">
                  <c:v>2.0296640000000008</c:v>
                </c:pt>
                <c:pt idx="1067">
                  <c:v>2.0067459999999979</c:v>
                </c:pt>
                <c:pt idx="1068">
                  <c:v>2.0162499999999959</c:v>
                </c:pt>
                <c:pt idx="1069">
                  <c:v>1.9992140000000018</c:v>
                </c:pt>
                <c:pt idx="1070">
                  <c:v>1.9485140000000019</c:v>
                </c:pt>
                <c:pt idx="1071">
                  <c:v>1.9208700000000019</c:v>
                </c:pt>
                <c:pt idx="1072">
                  <c:v>1.9260560000000024</c:v>
                </c:pt>
                <c:pt idx="1073">
                  <c:v>1.875456000000002</c:v>
                </c:pt>
                <c:pt idx="1074">
                  <c:v>1.8573400000000015</c:v>
                </c:pt>
                <c:pt idx="1075">
                  <c:v>1.865456000000002</c:v>
                </c:pt>
                <c:pt idx="1076">
                  <c:v>1.8307640000000014</c:v>
                </c:pt>
                <c:pt idx="1077">
                  <c:v>1.7546640000000007</c:v>
                </c:pt>
                <c:pt idx="1078">
                  <c:v>1.6847700000000021</c:v>
                </c:pt>
                <c:pt idx="1079">
                  <c:v>1.630422000000002</c:v>
                </c:pt>
                <c:pt idx="1080">
                  <c:v>1.627046000000002</c:v>
                </c:pt>
                <c:pt idx="1081">
                  <c:v>1.604414000000002</c:v>
                </c:pt>
                <c:pt idx="1082">
                  <c:v>1.5290220000000019</c:v>
                </c:pt>
                <c:pt idx="1083">
                  <c:v>1.4316180000000018</c:v>
                </c:pt>
                <c:pt idx="1084">
                  <c:v>1.318940000000002</c:v>
                </c:pt>
                <c:pt idx="1085">
                  <c:v>1.3088520000000021</c:v>
                </c:pt>
                <c:pt idx="1086">
                  <c:v>1.2724340000000016</c:v>
                </c:pt>
                <c:pt idx="1087">
                  <c:v>1.302338000000002</c:v>
                </c:pt>
                <c:pt idx="1088">
                  <c:v>1.2369339999999998</c:v>
                </c:pt>
                <c:pt idx="1089">
                  <c:v>1.2618480000000016</c:v>
                </c:pt>
                <c:pt idx="1090">
                  <c:v>1.2413980000000018</c:v>
                </c:pt>
                <c:pt idx="1091">
                  <c:v>1.1459680000000019</c:v>
                </c:pt>
                <c:pt idx="1092">
                  <c:v>1.0981340000000019</c:v>
                </c:pt>
                <c:pt idx="1093">
                  <c:v>1.0372460000000019</c:v>
                </c:pt>
                <c:pt idx="1094">
                  <c:v>0.97004400000000213</c:v>
                </c:pt>
                <c:pt idx="1095">
                  <c:v>0.98924000000000178</c:v>
                </c:pt>
                <c:pt idx="1096">
                  <c:v>1.0316880000000017</c:v>
                </c:pt>
                <c:pt idx="1097">
                  <c:v>1.0060660000000017</c:v>
                </c:pt>
                <c:pt idx="1098">
                  <c:v>1.0113900000000016</c:v>
                </c:pt>
                <c:pt idx="1099">
                  <c:v>1.019666</c:v>
                </c:pt>
                <c:pt idx="1100">
                  <c:v>1.014008000000002</c:v>
                </c:pt>
                <c:pt idx="1101">
                  <c:v>1.0484040000000017</c:v>
                </c:pt>
                <c:pt idx="1102">
                  <c:v>1.0419639999999997</c:v>
                </c:pt>
                <c:pt idx="1103">
                  <c:v>1.0279300000000016</c:v>
                </c:pt>
                <c:pt idx="1104">
                  <c:v>1.037112000000002</c:v>
                </c:pt>
                <c:pt idx="1105">
                  <c:v>1.056840000000002</c:v>
                </c:pt>
                <c:pt idx="1106">
                  <c:v>1.0898700000000017</c:v>
                </c:pt>
                <c:pt idx="1107">
                  <c:v>1.0746820000000021</c:v>
                </c:pt>
                <c:pt idx="1108">
                  <c:v>1.1600480000000033</c:v>
                </c:pt>
                <c:pt idx="1109">
                  <c:v>1.1767860000000021</c:v>
                </c:pt>
                <c:pt idx="1110">
                  <c:v>1.2358979999999999</c:v>
                </c:pt>
                <c:pt idx="1111">
                  <c:v>1.2196939999999994</c:v>
                </c:pt>
                <c:pt idx="1112">
                  <c:v>1.2712620000000017</c:v>
                </c:pt>
                <c:pt idx="1113">
                  <c:v>1.3016380000000014</c:v>
                </c:pt>
                <c:pt idx="1114">
                  <c:v>1.329458000000002</c:v>
                </c:pt>
                <c:pt idx="1115">
                  <c:v>1.369102000000002</c:v>
                </c:pt>
                <c:pt idx="1116">
                  <c:v>1.3363700000000021</c:v>
                </c:pt>
                <c:pt idx="1117">
                  <c:v>1.3144820000000021</c:v>
                </c:pt>
                <c:pt idx="1118">
                  <c:v>1.310486000000002</c:v>
                </c:pt>
                <c:pt idx="1119">
                  <c:v>1.3136000000000019</c:v>
                </c:pt>
                <c:pt idx="1120">
                  <c:v>1.3011300000000017</c:v>
                </c:pt>
                <c:pt idx="1121">
                  <c:v>1.3132760000000019</c:v>
                </c:pt>
                <c:pt idx="1122">
                  <c:v>1.2912640000000002</c:v>
                </c:pt>
                <c:pt idx="1123">
                  <c:v>1.3673260000000018</c:v>
                </c:pt>
                <c:pt idx="1124">
                  <c:v>1.4214880000000019</c:v>
                </c:pt>
                <c:pt idx="1125">
                  <c:v>1.4390199999999997</c:v>
                </c:pt>
                <c:pt idx="1126">
                  <c:v>1.4728320000000017</c:v>
                </c:pt>
                <c:pt idx="1127">
                  <c:v>1.532354000000002</c:v>
                </c:pt>
                <c:pt idx="1128">
                  <c:v>1.5761420000000039</c:v>
                </c:pt>
                <c:pt idx="1129">
                  <c:v>1.7063900000000021</c:v>
                </c:pt>
                <c:pt idx="1130">
                  <c:v>1.7297180000000021</c:v>
                </c:pt>
                <c:pt idx="1131">
                  <c:v>1.757884000000002</c:v>
                </c:pt>
                <c:pt idx="1132">
                  <c:v>1.8637000000000017</c:v>
                </c:pt>
                <c:pt idx="1133">
                  <c:v>1.9029720000000019</c:v>
                </c:pt>
                <c:pt idx="1134">
                  <c:v>1.9580400000000022</c:v>
                </c:pt>
                <c:pt idx="1135">
                  <c:v>1.9705720000000022</c:v>
                </c:pt>
                <c:pt idx="1136">
                  <c:v>2.0081560000000014</c:v>
                </c:pt>
                <c:pt idx="1137">
                  <c:v>1.9954880000000019</c:v>
                </c:pt>
                <c:pt idx="1138">
                  <c:v>2.0359879999999997</c:v>
                </c:pt>
                <c:pt idx="1139">
                  <c:v>2.0152419999999971</c:v>
                </c:pt>
                <c:pt idx="1140">
                  <c:v>2.1117779999999997</c:v>
                </c:pt>
                <c:pt idx="1141">
                  <c:v>2.1906800000000017</c:v>
                </c:pt>
                <c:pt idx="1142">
                  <c:v>2.2559600000000013</c:v>
                </c:pt>
                <c:pt idx="1143">
                  <c:v>2.3105200000000021</c:v>
                </c:pt>
                <c:pt idx="1144">
                  <c:v>2.3514919999999977</c:v>
                </c:pt>
                <c:pt idx="1145">
                  <c:v>2.3400640000000017</c:v>
                </c:pt>
                <c:pt idx="1146">
                  <c:v>2.3774860000000007</c:v>
                </c:pt>
                <c:pt idx="1147">
                  <c:v>2.4510779999999976</c:v>
                </c:pt>
                <c:pt idx="1148">
                  <c:v>2.4886479999999978</c:v>
                </c:pt>
                <c:pt idx="1149">
                  <c:v>2.4955220000000007</c:v>
                </c:pt>
                <c:pt idx="1150">
                  <c:v>2.5492619999999997</c:v>
                </c:pt>
                <c:pt idx="1151">
                  <c:v>2.5813740000000012</c:v>
                </c:pt>
                <c:pt idx="1152">
                  <c:v>2.6093300000000048</c:v>
                </c:pt>
                <c:pt idx="1153">
                  <c:v>2.6221600000000018</c:v>
                </c:pt>
                <c:pt idx="1154">
                  <c:v>2.6442340000000049</c:v>
                </c:pt>
                <c:pt idx="1155">
                  <c:v>2.6671140000000078</c:v>
                </c:pt>
                <c:pt idx="1156">
                  <c:v>2.6541220000000032</c:v>
                </c:pt>
                <c:pt idx="1157">
                  <c:v>2.7044740000000012</c:v>
                </c:pt>
                <c:pt idx="1158">
                  <c:v>2.6375960000000052</c:v>
                </c:pt>
                <c:pt idx="1159">
                  <c:v>2.6265419999999997</c:v>
                </c:pt>
                <c:pt idx="1160">
                  <c:v>2.6003480000000021</c:v>
                </c:pt>
                <c:pt idx="1161">
                  <c:v>2.6301140000000052</c:v>
                </c:pt>
                <c:pt idx="1162">
                  <c:v>2.5726779999999976</c:v>
                </c:pt>
                <c:pt idx="1163">
                  <c:v>2.5837960000000058</c:v>
                </c:pt>
                <c:pt idx="1164">
                  <c:v>2.6065280000000017</c:v>
                </c:pt>
                <c:pt idx="1165">
                  <c:v>2.6164039999999975</c:v>
                </c:pt>
                <c:pt idx="1166">
                  <c:v>2.6175580000000007</c:v>
                </c:pt>
                <c:pt idx="1167">
                  <c:v>2.6721779999999997</c:v>
                </c:pt>
                <c:pt idx="1168">
                  <c:v>2.7222459999999984</c:v>
                </c:pt>
                <c:pt idx="1169">
                  <c:v>2.7586900000000014</c:v>
                </c:pt>
                <c:pt idx="1170">
                  <c:v>2.7936440000000018</c:v>
                </c:pt>
                <c:pt idx="1171">
                  <c:v>2.7916340000000015</c:v>
                </c:pt>
                <c:pt idx="1172">
                  <c:v>2.8443440000000013</c:v>
                </c:pt>
                <c:pt idx="1173">
                  <c:v>2.8381519999999987</c:v>
                </c:pt>
                <c:pt idx="1174">
                  <c:v>2.8117840000000007</c:v>
                </c:pt>
                <c:pt idx="1175">
                  <c:v>2.8711559999999974</c:v>
                </c:pt>
                <c:pt idx="1176">
                  <c:v>2.8658819999999987</c:v>
                </c:pt>
                <c:pt idx="1177">
                  <c:v>2.8790599999999973</c:v>
                </c:pt>
                <c:pt idx="1178">
                  <c:v>2.9004380000000021</c:v>
                </c:pt>
                <c:pt idx="1179">
                  <c:v>2.8869380000000007</c:v>
                </c:pt>
                <c:pt idx="1180">
                  <c:v>2.9135519999999997</c:v>
                </c:pt>
                <c:pt idx="1181">
                  <c:v>2.9214940000000014</c:v>
                </c:pt>
                <c:pt idx="1182">
                  <c:v>2.9344860000000024</c:v>
                </c:pt>
                <c:pt idx="1183">
                  <c:v>2.9639800000000012</c:v>
                </c:pt>
                <c:pt idx="1184">
                  <c:v>3.0395820000000007</c:v>
                </c:pt>
                <c:pt idx="1185">
                  <c:v>3.0635540000000052</c:v>
                </c:pt>
                <c:pt idx="1186">
                  <c:v>3.0491980000000032</c:v>
                </c:pt>
                <c:pt idx="1187">
                  <c:v>3.1023400000000025</c:v>
                </c:pt>
                <c:pt idx="1188">
                  <c:v>3.0766299999999975</c:v>
                </c:pt>
                <c:pt idx="1189">
                  <c:v>3.0841120000000011</c:v>
                </c:pt>
                <c:pt idx="1190">
                  <c:v>3.072409999999997</c:v>
                </c:pt>
                <c:pt idx="1191">
                  <c:v>3.0688240000000011</c:v>
                </c:pt>
                <c:pt idx="1192">
                  <c:v>3.0459680000000007</c:v>
                </c:pt>
                <c:pt idx="1193">
                  <c:v>3.0642080000000007</c:v>
                </c:pt>
                <c:pt idx="1194">
                  <c:v>3.1043360000000049</c:v>
                </c:pt>
                <c:pt idx="1195">
                  <c:v>3.1254160000000009</c:v>
                </c:pt>
                <c:pt idx="1196">
                  <c:v>3.0411660000000005</c:v>
                </c:pt>
                <c:pt idx="1197">
                  <c:v>2.9995380000000007</c:v>
                </c:pt>
                <c:pt idx="1198">
                  <c:v>2.9674519999999998</c:v>
                </c:pt>
                <c:pt idx="1199">
                  <c:v>2.9836320000000001</c:v>
                </c:pt>
                <c:pt idx="1200">
                  <c:v>2.9584059999999961</c:v>
                </c:pt>
                <c:pt idx="1201">
                  <c:v>2.9337379999999995</c:v>
                </c:pt>
                <c:pt idx="1202">
                  <c:v>2.9209439999999987</c:v>
                </c:pt>
                <c:pt idx="1203">
                  <c:v>2.8722919999999967</c:v>
                </c:pt>
                <c:pt idx="1204">
                  <c:v>2.8483439999999987</c:v>
                </c:pt>
                <c:pt idx="1205">
                  <c:v>2.8754059999999932</c:v>
                </c:pt>
                <c:pt idx="1206">
                  <c:v>2.8805319999999992</c:v>
                </c:pt>
                <c:pt idx="1207">
                  <c:v>2.8720319999999977</c:v>
                </c:pt>
                <c:pt idx="1208">
                  <c:v>2.9137599999999977</c:v>
                </c:pt>
                <c:pt idx="1209">
                  <c:v>2.9673499999999997</c:v>
                </c:pt>
                <c:pt idx="1210">
                  <c:v>3.0305579999999988</c:v>
                </c:pt>
                <c:pt idx="1211">
                  <c:v>3.1009239999999996</c:v>
                </c:pt>
                <c:pt idx="1212">
                  <c:v>3.1450459999999967</c:v>
                </c:pt>
                <c:pt idx="1213">
                  <c:v>3.1398719999999987</c:v>
                </c:pt>
                <c:pt idx="1214">
                  <c:v>3.0952519999999977</c:v>
                </c:pt>
                <c:pt idx="1215">
                  <c:v>3.0901540000000001</c:v>
                </c:pt>
                <c:pt idx="1216">
                  <c:v>3.13496</c:v>
                </c:pt>
                <c:pt idx="1217">
                  <c:v>3.1518099999999967</c:v>
                </c:pt>
                <c:pt idx="1218">
                  <c:v>3.1598879999999987</c:v>
                </c:pt>
                <c:pt idx="1219">
                  <c:v>3.1123760000000007</c:v>
                </c:pt>
                <c:pt idx="1220">
                  <c:v>3.1209999999999996</c:v>
                </c:pt>
                <c:pt idx="1221">
                  <c:v>3.1396259999999967</c:v>
                </c:pt>
                <c:pt idx="1222">
                  <c:v>3.1254320000000009</c:v>
                </c:pt>
                <c:pt idx="1223">
                  <c:v>3.0782700000000007</c:v>
                </c:pt>
                <c:pt idx="1224">
                  <c:v>3.0487520000000008</c:v>
                </c:pt>
                <c:pt idx="1225">
                  <c:v>3.0085380000000002</c:v>
                </c:pt>
                <c:pt idx="1226">
                  <c:v>3.0447700000000011</c:v>
                </c:pt>
                <c:pt idx="1227">
                  <c:v>3.0217399999999999</c:v>
                </c:pt>
                <c:pt idx="1228">
                  <c:v>3.0100759999999966</c:v>
                </c:pt>
                <c:pt idx="1229">
                  <c:v>2.959724</c:v>
                </c:pt>
                <c:pt idx="1230">
                  <c:v>2.8867779999999987</c:v>
                </c:pt>
                <c:pt idx="1231">
                  <c:v>2.8245999999999993</c:v>
                </c:pt>
                <c:pt idx="1232">
                  <c:v>2.7512060000000007</c:v>
                </c:pt>
                <c:pt idx="1233">
                  <c:v>2.6778500000000003</c:v>
                </c:pt>
                <c:pt idx="1234">
                  <c:v>2.6006100000000005</c:v>
                </c:pt>
                <c:pt idx="1235">
                  <c:v>2.5962300000000003</c:v>
                </c:pt>
                <c:pt idx="1236">
                  <c:v>2.6254380000000004</c:v>
                </c:pt>
                <c:pt idx="1237">
                  <c:v>2.6119760000000003</c:v>
                </c:pt>
                <c:pt idx="1238">
                  <c:v>2.6221640000000002</c:v>
                </c:pt>
                <c:pt idx="1239">
                  <c:v>2.5934399999999997</c:v>
                </c:pt>
                <c:pt idx="1240">
                  <c:v>2.5206060000000003</c:v>
                </c:pt>
                <c:pt idx="1241">
                  <c:v>2.4480440000000003</c:v>
                </c:pt>
                <c:pt idx="1242">
                  <c:v>2.3879140000000012</c:v>
                </c:pt>
                <c:pt idx="1243">
                  <c:v>2.3678240000000006</c:v>
                </c:pt>
                <c:pt idx="1244">
                  <c:v>2.3089340000000012</c:v>
                </c:pt>
                <c:pt idx="1245">
                  <c:v>2.2557419999999997</c:v>
                </c:pt>
                <c:pt idx="1246">
                  <c:v>2.2719840000000011</c:v>
                </c:pt>
                <c:pt idx="1247">
                  <c:v>2.2763999999999998</c:v>
                </c:pt>
                <c:pt idx="1248">
                  <c:v>2.2455280000000006</c:v>
                </c:pt>
                <c:pt idx="1249">
                  <c:v>2.2255760000000002</c:v>
                </c:pt>
                <c:pt idx="1250">
                  <c:v>2.1734860000000005</c:v>
                </c:pt>
                <c:pt idx="1251">
                  <c:v>2.0610060000000003</c:v>
                </c:pt>
                <c:pt idx="1252">
                  <c:v>2.0512659999999969</c:v>
                </c:pt>
                <c:pt idx="1253">
                  <c:v>2.0433500000000011</c:v>
                </c:pt>
                <c:pt idx="1254">
                  <c:v>2.0311280000000007</c:v>
                </c:pt>
                <c:pt idx="1255">
                  <c:v>1.9572639999999994</c:v>
                </c:pt>
                <c:pt idx="1256">
                  <c:v>1.936194</c:v>
                </c:pt>
                <c:pt idx="1257">
                  <c:v>1.8669700000000011</c:v>
                </c:pt>
                <c:pt idx="1258">
                  <c:v>1.807870000000001</c:v>
                </c:pt>
                <c:pt idx="1259">
                  <c:v>1.7249220000000001</c:v>
                </c:pt>
                <c:pt idx="1260">
                  <c:v>1.6535500000000021</c:v>
                </c:pt>
                <c:pt idx="1261">
                  <c:v>1.5725380000000009</c:v>
                </c:pt>
                <c:pt idx="1262">
                  <c:v>1.519122000000001</c:v>
                </c:pt>
                <c:pt idx="1263">
                  <c:v>1.4680239999999998</c:v>
                </c:pt>
                <c:pt idx="1264">
                  <c:v>1.4808039999999998</c:v>
                </c:pt>
                <c:pt idx="1265">
                  <c:v>1.4676380000000018</c:v>
                </c:pt>
                <c:pt idx="1266">
                  <c:v>1.4439759999999993</c:v>
                </c:pt>
                <c:pt idx="1267">
                  <c:v>1.4056100000000016</c:v>
                </c:pt>
                <c:pt idx="1268">
                  <c:v>1.3675780000000011</c:v>
                </c:pt>
                <c:pt idx="1269">
                  <c:v>1.3510260000000012</c:v>
                </c:pt>
                <c:pt idx="1270">
                  <c:v>1.3321280000000013</c:v>
                </c:pt>
                <c:pt idx="1271">
                  <c:v>1.3144700000000011</c:v>
                </c:pt>
                <c:pt idx="1272">
                  <c:v>1.2841940000000014</c:v>
                </c:pt>
                <c:pt idx="1273">
                  <c:v>1.2722440000000015</c:v>
                </c:pt>
                <c:pt idx="1274">
                  <c:v>1.2740680000000015</c:v>
                </c:pt>
                <c:pt idx="1275">
                  <c:v>1.2163220000000015</c:v>
                </c:pt>
                <c:pt idx="1276">
                  <c:v>1.1575080000000015</c:v>
                </c:pt>
                <c:pt idx="1277">
                  <c:v>1.1691600000000013</c:v>
                </c:pt>
                <c:pt idx="1278">
                  <c:v>1.1527940000000014</c:v>
                </c:pt>
                <c:pt idx="1279">
                  <c:v>1.119812000000002</c:v>
                </c:pt>
                <c:pt idx="1280">
                  <c:v>1.133610000000002</c:v>
                </c:pt>
                <c:pt idx="1281">
                  <c:v>1.1194900000000017</c:v>
                </c:pt>
                <c:pt idx="1282">
                  <c:v>1.1050840000000017</c:v>
                </c:pt>
                <c:pt idx="1283">
                  <c:v>1.095356000000002</c:v>
                </c:pt>
                <c:pt idx="1284">
                  <c:v>1.0575600000000016</c:v>
                </c:pt>
                <c:pt idx="1285">
                  <c:v>0.99415600000000159</c:v>
                </c:pt>
                <c:pt idx="1286">
                  <c:v>0.92402600000000179</c:v>
                </c:pt>
                <c:pt idx="1287">
                  <c:v>0.85028400000000171</c:v>
                </c:pt>
                <c:pt idx="1288">
                  <c:v>0.85872200000000265</c:v>
                </c:pt>
                <c:pt idx="1289">
                  <c:v>0.84947800000000173</c:v>
                </c:pt>
                <c:pt idx="1290">
                  <c:v>0.8478520000000016</c:v>
                </c:pt>
                <c:pt idx="1291">
                  <c:v>0.84677200000000163</c:v>
                </c:pt>
                <c:pt idx="1292">
                  <c:v>0.89253200000000132</c:v>
                </c:pt>
                <c:pt idx="1293">
                  <c:v>0.83245200000000152</c:v>
                </c:pt>
                <c:pt idx="1294">
                  <c:v>0.7980580000000016</c:v>
                </c:pt>
                <c:pt idx="1295">
                  <c:v>0.80657000000000167</c:v>
                </c:pt>
                <c:pt idx="1296">
                  <c:v>0.77129400000000203</c:v>
                </c:pt>
                <c:pt idx="1297">
                  <c:v>0.7266000000000028</c:v>
                </c:pt>
                <c:pt idx="1298">
                  <c:v>0.78655600000000148</c:v>
                </c:pt>
                <c:pt idx="1299">
                  <c:v>0.76814200000000243</c:v>
                </c:pt>
                <c:pt idx="1300">
                  <c:v>0.7510320000000017</c:v>
                </c:pt>
                <c:pt idx="1301">
                  <c:v>0.81374400000000269</c:v>
                </c:pt>
                <c:pt idx="1302">
                  <c:v>0.77874000000000265</c:v>
                </c:pt>
                <c:pt idx="1303">
                  <c:v>0.82215600000000166</c:v>
                </c:pt>
                <c:pt idx="1304">
                  <c:v>0.81530600000000153</c:v>
                </c:pt>
                <c:pt idx="1305">
                  <c:v>0.8089020000000019</c:v>
                </c:pt>
                <c:pt idx="1306">
                  <c:v>0.7720760000000022</c:v>
                </c:pt>
                <c:pt idx="1307">
                  <c:v>0.78902600000000178</c:v>
                </c:pt>
                <c:pt idx="1308">
                  <c:v>0.78638200000000158</c:v>
                </c:pt>
                <c:pt idx="1309">
                  <c:v>0.8158640000000017</c:v>
                </c:pt>
                <c:pt idx="1310">
                  <c:v>0.80616000000000188</c:v>
                </c:pt>
                <c:pt idx="1311">
                  <c:v>0.76315400000000289</c:v>
                </c:pt>
                <c:pt idx="1312">
                  <c:v>0.786084000000002</c:v>
                </c:pt>
                <c:pt idx="1313">
                  <c:v>0.78242400000000201</c:v>
                </c:pt>
                <c:pt idx="1314">
                  <c:v>0.79119600000000201</c:v>
                </c:pt>
                <c:pt idx="1315">
                  <c:v>0.78179000000000265</c:v>
                </c:pt>
                <c:pt idx="1316">
                  <c:v>0.78561200000000231</c:v>
                </c:pt>
                <c:pt idx="1317">
                  <c:v>0.8298100000000026</c:v>
                </c:pt>
                <c:pt idx="1318">
                  <c:v>0.80524200000000223</c:v>
                </c:pt>
                <c:pt idx="1319">
                  <c:v>0.82051600000000158</c:v>
                </c:pt>
                <c:pt idx="1320">
                  <c:v>0.79607200000000233</c:v>
                </c:pt>
                <c:pt idx="1321">
                  <c:v>0.74619200000000263</c:v>
                </c:pt>
                <c:pt idx="1322">
                  <c:v>0.78913600000000228</c:v>
                </c:pt>
                <c:pt idx="1323">
                  <c:v>0.80551600000000156</c:v>
                </c:pt>
                <c:pt idx="1324">
                  <c:v>0.80019200000000235</c:v>
                </c:pt>
                <c:pt idx="1325">
                  <c:v>0.88201000000000263</c:v>
                </c:pt>
                <c:pt idx="1326">
                  <c:v>0.92255800000000232</c:v>
                </c:pt>
                <c:pt idx="1327">
                  <c:v>0.87307400000000346</c:v>
                </c:pt>
                <c:pt idx="1328">
                  <c:v>0.83549000000000262</c:v>
                </c:pt>
                <c:pt idx="1329">
                  <c:v>0.89193600000000262</c:v>
                </c:pt>
                <c:pt idx="1330">
                  <c:v>0.92550000000000254</c:v>
                </c:pt>
                <c:pt idx="1331">
                  <c:v>1.0069100000000024</c:v>
                </c:pt>
                <c:pt idx="1332">
                  <c:v>1.0088940000000006</c:v>
                </c:pt>
                <c:pt idx="1333">
                  <c:v>1.0923020000000023</c:v>
                </c:pt>
                <c:pt idx="1334">
                  <c:v>1.192410000000004</c:v>
                </c:pt>
                <c:pt idx="1335">
                  <c:v>1.2919600000000018</c:v>
                </c:pt>
                <c:pt idx="1336">
                  <c:v>1.393384000000002</c:v>
                </c:pt>
                <c:pt idx="1337">
                  <c:v>1.4774380000000018</c:v>
                </c:pt>
                <c:pt idx="1338">
                  <c:v>1.4596680000000002</c:v>
                </c:pt>
                <c:pt idx="1339">
                  <c:v>1.5169680000000019</c:v>
                </c:pt>
                <c:pt idx="1340">
                  <c:v>1.5610780000000022</c:v>
                </c:pt>
                <c:pt idx="1341">
                  <c:v>1.6353280000000019</c:v>
                </c:pt>
                <c:pt idx="1342">
                  <c:v>1.6650100000000041</c:v>
                </c:pt>
                <c:pt idx="1343">
                  <c:v>1.6711780000000027</c:v>
                </c:pt>
                <c:pt idx="1344">
                  <c:v>1.7076820000000041</c:v>
                </c:pt>
                <c:pt idx="1345">
                  <c:v>1.7567680000000041</c:v>
                </c:pt>
                <c:pt idx="1346">
                  <c:v>1.7953440000000023</c:v>
                </c:pt>
                <c:pt idx="1347">
                  <c:v>1.8216260000000013</c:v>
                </c:pt>
                <c:pt idx="1348">
                  <c:v>1.7866480000000042</c:v>
                </c:pt>
                <c:pt idx="1349">
                  <c:v>1.7981760000000044</c:v>
                </c:pt>
                <c:pt idx="1350">
                  <c:v>1.8817200000000032</c:v>
                </c:pt>
                <c:pt idx="1351">
                  <c:v>1.9393920000000038</c:v>
                </c:pt>
                <c:pt idx="1352">
                  <c:v>1.9982200000000039</c:v>
                </c:pt>
                <c:pt idx="1353">
                  <c:v>2.0382360000000035</c:v>
                </c:pt>
                <c:pt idx="1354">
                  <c:v>2.086156000000003</c:v>
                </c:pt>
                <c:pt idx="1355">
                  <c:v>2.1460140000000032</c:v>
                </c:pt>
                <c:pt idx="1356">
                  <c:v>2.2496820000000031</c:v>
                </c:pt>
                <c:pt idx="1357">
                  <c:v>2.3189800000000025</c:v>
                </c:pt>
                <c:pt idx="1358">
                  <c:v>2.3846440000000029</c:v>
                </c:pt>
                <c:pt idx="1359">
                  <c:v>2.4497860000000031</c:v>
                </c:pt>
                <c:pt idx="1360">
                  <c:v>2.5182180000000027</c:v>
                </c:pt>
                <c:pt idx="1361">
                  <c:v>2.5809280000000032</c:v>
                </c:pt>
                <c:pt idx="1362">
                  <c:v>2.5954200000000025</c:v>
                </c:pt>
                <c:pt idx="1363">
                  <c:v>2.7041160000000062</c:v>
                </c:pt>
                <c:pt idx="1364">
                  <c:v>2.7323820000000025</c:v>
                </c:pt>
                <c:pt idx="1365">
                  <c:v>2.7722740000000021</c:v>
                </c:pt>
                <c:pt idx="1366">
                  <c:v>2.7798920000000025</c:v>
                </c:pt>
                <c:pt idx="1367">
                  <c:v>2.8024759999999986</c:v>
                </c:pt>
                <c:pt idx="1368">
                  <c:v>2.8432000000000022</c:v>
                </c:pt>
                <c:pt idx="1369">
                  <c:v>2.8866300000000007</c:v>
                </c:pt>
                <c:pt idx="1370">
                  <c:v>2.9411020000000008</c:v>
                </c:pt>
                <c:pt idx="1371">
                  <c:v>2.9936760000000007</c:v>
                </c:pt>
                <c:pt idx="1372">
                  <c:v>2.9523200000000007</c:v>
                </c:pt>
                <c:pt idx="1373">
                  <c:v>2.9414240000000005</c:v>
                </c:pt>
                <c:pt idx="1374">
                  <c:v>2.9679660000000001</c:v>
                </c:pt>
                <c:pt idx="1375">
                  <c:v>3.0146819999999988</c:v>
                </c:pt>
                <c:pt idx="1376">
                  <c:v>2.9973479999999997</c:v>
                </c:pt>
                <c:pt idx="1377">
                  <c:v>3.0288280000000007</c:v>
                </c:pt>
                <c:pt idx="1378">
                  <c:v>3.1066140000000013</c:v>
                </c:pt>
                <c:pt idx="1379">
                  <c:v>3.1323719999999997</c:v>
                </c:pt>
                <c:pt idx="1380">
                  <c:v>3.1689380000000011</c:v>
                </c:pt>
                <c:pt idx="1381">
                  <c:v>3.1689000000000052</c:v>
                </c:pt>
                <c:pt idx="1382">
                  <c:v>3.220940000000001</c:v>
                </c:pt>
                <c:pt idx="1383">
                  <c:v>3.210666000000002</c:v>
                </c:pt>
                <c:pt idx="1384">
                  <c:v>3.1982079999999997</c:v>
                </c:pt>
                <c:pt idx="1385">
                  <c:v>3.1768039999999971</c:v>
                </c:pt>
                <c:pt idx="1386">
                  <c:v>3.1546920000000007</c:v>
                </c:pt>
                <c:pt idx="1387">
                  <c:v>3.1278400000000008</c:v>
                </c:pt>
                <c:pt idx="1388">
                  <c:v>3.207996000000005</c:v>
                </c:pt>
                <c:pt idx="1389">
                  <c:v>3.2532980000000005</c:v>
                </c:pt>
                <c:pt idx="1390">
                  <c:v>3.2607680000000006</c:v>
                </c:pt>
                <c:pt idx="1391">
                  <c:v>3.2543540000000006</c:v>
                </c:pt>
                <c:pt idx="1392">
                  <c:v>3.2267940000000044</c:v>
                </c:pt>
                <c:pt idx="1393">
                  <c:v>3.3014519999999976</c:v>
                </c:pt>
                <c:pt idx="1394">
                  <c:v>3.3312319999999978</c:v>
                </c:pt>
                <c:pt idx="1395">
                  <c:v>3.3632440000000008</c:v>
                </c:pt>
                <c:pt idx="1396">
                  <c:v>3.4219100000000009</c:v>
                </c:pt>
                <c:pt idx="1397">
                  <c:v>3.4606840000000005</c:v>
                </c:pt>
                <c:pt idx="1398">
                  <c:v>3.4910839999999967</c:v>
                </c:pt>
                <c:pt idx="1399">
                  <c:v>3.4830919999999996</c:v>
                </c:pt>
                <c:pt idx="1400">
                  <c:v>3.434265999999996</c:v>
                </c:pt>
                <c:pt idx="1401">
                  <c:v>3.441338</c:v>
                </c:pt>
                <c:pt idx="1402">
                  <c:v>3.42476</c:v>
                </c:pt>
                <c:pt idx="1403">
                  <c:v>3.4072779999999998</c:v>
                </c:pt>
                <c:pt idx="1404">
                  <c:v>3.3815560000000007</c:v>
                </c:pt>
                <c:pt idx="1405">
                  <c:v>3.3516399999999966</c:v>
                </c:pt>
                <c:pt idx="1406">
                  <c:v>3.3193679999999977</c:v>
                </c:pt>
                <c:pt idx="1407">
                  <c:v>3.3021700000000007</c:v>
                </c:pt>
                <c:pt idx="1408">
                  <c:v>3.2759640000000005</c:v>
                </c:pt>
                <c:pt idx="1409">
                  <c:v>3.2206240000000044</c:v>
                </c:pt>
                <c:pt idx="1410">
                  <c:v>3.1277860000000044</c:v>
                </c:pt>
                <c:pt idx="1411">
                  <c:v>3.1407400000000005</c:v>
                </c:pt>
                <c:pt idx="1412">
                  <c:v>3.1637700000000049</c:v>
                </c:pt>
                <c:pt idx="1413">
                  <c:v>3.1023980000000013</c:v>
                </c:pt>
                <c:pt idx="1414">
                  <c:v>3.0839980000000016</c:v>
                </c:pt>
                <c:pt idx="1415">
                  <c:v>3.1027479999999987</c:v>
                </c:pt>
                <c:pt idx="1416">
                  <c:v>3.0840360000000042</c:v>
                </c:pt>
                <c:pt idx="1417">
                  <c:v>3.0342660000000024</c:v>
                </c:pt>
                <c:pt idx="1418">
                  <c:v>3.0076140000000042</c:v>
                </c:pt>
                <c:pt idx="1419">
                  <c:v>2.974322000000003</c:v>
                </c:pt>
                <c:pt idx="1420">
                  <c:v>2.8913740000000026</c:v>
                </c:pt>
                <c:pt idx="1421">
                  <c:v>2.8922419999999964</c:v>
                </c:pt>
                <c:pt idx="1422">
                  <c:v>2.9203460000000026</c:v>
                </c:pt>
                <c:pt idx="1423">
                  <c:v>2.9269240000000032</c:v>
                </c:pt>
                <c:pt idx="1424">
                  <c:v>2.912827999999998</c:v>
                </c:pt>
                <c:pt idx="1425">
                  <c:v>2.8057840000000014</c:v>
                </c:pt>
                <c:pt idx="1426">
                  <c:v>2.7840820000000042</c:v>
                </c:pt>
                <c:pt idx="1427">
                  <c:v>2.7472300000000058</c:v>
                </c:pt>
                <c:pt idx="1428">
                  <c:v>2.6557700000000022</c:v>
                </c:pt>
                <c:pt idx="1429">
                  <c:v>2.5640500000000026</c:v>
                </c:pt>
                <c:pt idx="1430">
                  <c:v>2.4830260000000042</c:v>
                </c:pt>
                <c:pt idx="1431">
                  <c:v>2.4348699999999979</c:v>
                </c:pt>
                <c:pt idx="1432">
                  <c:v>2.3879800000000042</c:v>
                </c:pt>
                <c:pt idx="1433">
                  <c:v>2.3333960000000018</c:v>
                </c:pt>
                <c:pt idx="1434">
                  <c:v>2.2891240000000073</c:v>
                </c:pt>
                <c:pt idx="1435">
                  <c:v>2.2630300000000063</c:v>
                </c:pt>
                <c:pt idx="1436">
                  <c:v>2.2039680000000019</c:v>
                </c:pt>
                <c:pt idx="1437">
                  <c:v>2.1777620000000018</c:v>
                </c:pt>
                <c:pt idx="1438">
                  <c:v>2.1241980000000016</c:v>
                </c:pt>
                <c:pt idx="1439">
                  <c:v>2.0828800000000007</c:v>
                </c:pt>
                <c:pt idx="1440">
                  <c:v>2.0903000000000018</c:v>
                </c:pt>
                <c:pt idx="1441">
                  <c:v>2.1155500000000007</c:v>
                </c:pt>
                <c:pt idx="1442">
                  <c:v>2.0947419999999997</c:v>
                </c:pt>
                <c:pt idx="1443">
                  <c:v>2.0901400000000021</c:v>
                </c:pt>
                <c:pt idx="1444">
                  <c:v>2.1075720000000042</c:v>
                </c:pt>
                <c:pt idx="1445">
                  <c:v>2.0821740000000042</c:v>
                </c:pt>
                <c:pt idx="1446">
                  <c:v>2.0393160000000021</c:v>
                </c:pt>
                <c:pt idx="1447">
                  <c:v>2.025282000000002</c:v>
                </c:pt>
                <c:pt idx="1448">
                  <c:v>2.013854000000002</c:v>
                </c:pt>
                <c:pt idx="1449">
                  <c:v>2.0189040000000018</c:v>
                </c:pt>
                <c:pt idx="1450">
                  <c:v>2.0314119999999987</c:v>
                </c:pt>
                <c:pt idx="1451">
                  <c:v>1.9646200000000018</c:v>
                </c:pt>
                <c:pt idx="1452">
                  <c:v>1.9162660000000018</c:v>
                </c:pt>
                <c:pt idx="1453">
                  <c:v>1.864114000000002</c:v>
                </c:pt>
                <c:pt idx="1454">
                  <c:v>1.8443860000000021</c:v>
                </c:pt>
                <c:pt idx="1455">
                  <c:v>1.8582580000000031</c:v>
                </c:pt>
                <c:pt idx="1456">
                  <c:v>1.8238739999999998</c:v>
                </c:pt>
                <c:pt idx="1457">
                  <c:v>1.837746000000001</c:v>
                </c:pt>
                <c:pt idx="1458">
                  <c:v>1.8679100000000011</c:v>
                </c:pt>
                <c:pt idx="1459">
                  <c:v>1.8660120000000031</c:v>
                </c:pt>
                <c:pt idx="1460">
                  <c:v>1.9116239999999987</c:v>
                </c:pt>
                <c:pt idx="1461">
                  <c:v>1.8887440000000015</c:v>
                </c:pt>
                <c:pt idx="1462">
                  <c:v>1.8567440000000017</c:v>
                </c:pt>
                <c:pt idx="1463">
                  <c:v>1.8660380000000021</c:v>
                </c:pt>
                <c:pt idx="1464">
                  <c:v>1.8896620000000015</c:v>
                </c:pt>
                <c:pt idx="1465">
                  <c:v>1.8909280000000015</c:v>
                </c:pt>
                <c:pt idx="1466">
                  <c:v>1.9182880000000027</c:v>
                </c:pt>
                <c:pt idx="1467">
                  <c:v>1.9334140000000009</c:v>
                </c:pt>
                <c:pt idx="1468">
                  <c:v>1.9575100000000019</c:v>
                </c:pt>
                <c:pt idx="1469">
                  <c:v>1.9605260000000018</c:v>
                </c:pt>
                <c:pt idx="1470">
                  <c:v>2.0628419999999981</c:v>
                </c:pt>
                <c:pt idx="1471">
                  <c:v>2.0757220000000007</c:v>
                </c:pt>
                <c:pt idx="1472">
                  <c:v>2.1289160000000042</c:v>
                </c:pt>
                <c:pt idx="1473">
                  <c:v>2.1641040000000058</c:v>
                </c:pt>
                <c:pt idx="1474">
                  <c:v>2.2038960000000016</c:v>
                </c:pt>
                <c:pt idx="1475">
                  <c:v>2.2022700000000022</c:v>
                </c:pt>
                <c:pt idx="1476">
                  <c:v>2.2392720000000024</c:v>
                </c:pt>
                <c:pt idx="1477">
                  <c:v>2.2750320000000017</c:v>
                </c:pt>
                <c:pt idx="1478">
                  <c:v>2.3400640000000017</c:v>
                </c:pt>
                <c:pt idx="1479">
                  <c:v>2.3746079999999976</c:v>
                </c:pt>
                <c:pt idx="1480">
                  <c:v>2.415592000000002</c:v>
                </c:pt>
                <c:pt idx="1481">
                  <c:v>2.4456819999999997</c:v>
                </c:pt>
                <c:pt idx="1482">
                  <c:v>2.4526299999999979</c:v>
                </c:pt>
                <c:pt idx="1483">
                  <c:v>2.5065920000000017</c:v>
                </c:pt>
                <c:pt idx="1484">
                  <c:v>2.5243620000000022</c:v>
                </c:pt>
                <c:pt idx="1485">
                  <c:v>2.5295100000000019</c:v>
                </c:pt>
                <c:pt idx="1486">
                  <c:v>2.5609020000000022</c:v>
                </c:pt>
                <c:pt idx="1487">
                  <c:v>2.6347680000000007</c:v>
                </c:pt>
                <c:pt idx="1488">
                  <c:v>2.5945020000000021</c:v>
                </c:pt>
                <c:pt idx="1489">
                  <c:v>2.6138940000000015</c:v>
                </c:pt>
                <c:pt idx="1490">
                  <c:v>2.5984579999999982</c:v>
                </c:pt>
                <c:pt idx="1491">
                  <c:v>2.5383419999999997</c:v>
                </c:pt>
                <c:pt idx="1492">
                  <c:v>2.5691020000000022</c:v>
                </c:pt>
                <c:pt idx="1493">
                  <c:v>2.5718059999999978</c:v>
                </c:pt>
                <c:pt idx="1494">
                  <c:v>2.5721419999999982</c:v>
                </c:pt>
                <c:pt idx="1495">
                  <c:v>2.5466300000000017</c:v>
                </c:pt>
                <c:pt idx="1496">
                  <c:v>2.5811860000000011</c:v>
                </c:pt>
                <c:pt idx="1497">
                  <c:v>2.6239700000000052</c:v>
                </c:pt>
                <c:pt idx="1498">
                  <c:v>2.6432760000000042</c:v>
                </c:pt>
                <c:pt idx="1499">
                  <c:v>2.6219220000000019</c:v>
                </c:pt>
                <c:pt idx="1500">
                  <c:v>2.5976640000000022</c:v>
                </c:pt>
                <c:pt idx="1501">
                  <c:v>2.6137200000000052</c:v>
                </c:pt>
                <c:pt idx="1502">
                  <c:v>2.634838000000002</c:v>
                </c:pt>
                <c:pt idx="1503">
                  <c:v>2.6656100000000031</c:v>
                </c:pt>
                <c:pt idx="1504">
                  <c:v>2.7110740000000022</c:v>
                </c:pt>
                <c:pt idx="1505">
                  <c:v>2.7368079999999981</c:v>
                </c:pt>
                <c:pt idx="1506">
                  <c:v>2.7521700000000022</c:v>
                </c:pt>
                <c:pt idx="1507">
                  <c:v>2.6964719999999986</c:v>
                </c:pt>
                <c:pt idx="1508">
                  <c:v>2.6626360000000022</c:v>
                </c:pt>
                <c:pt idx="1509">
                  <c:v>2.6862479999999986</c:v>
                </c:pt>
                <c:pt idx="1510">
                  <c:v>2.6890020000000026</c:v>
                </c:pt>
                <c:pt idx="1511">
                  <c:v>2.7183340000000067</c:v>
                </c:pt>
                <c:pt idx="1512">
                  <c:v>2.6866680000000027</c:v>
                </c:pt>
                <c:pt idx="1513">
                  <c:v>2.7014220000000022</c:v>
                </c:pt>
                <c:pt idx="1514">
                  <c:v>2.6814200000000015</c:v>
                </c:pt>
                <c:pt idx="1515">
                  <c:v>2.6122819999999987</c:v>
                </c:pt>
                <c:pt idx="1516">
                  <c:v>2.5638420000000024</c:v>
                </c:pt>
                <c:pt idx="1517">
                  <c:v>2.520662000000002</c:v>
                </c:pt>
                <c:pt idx="1518">
                  <c:v>2.490038000000002</c:v>
                </c:pt>
                <c:pt idx="1519">
                  <c:v>2.4744519999999977</c:v>
                </c:pt>
                <c:pt idx="1520">
                  <c:v>2.4239880000000018</c:v>
                </c:pt>
                <c:pt idx="1521">
                  <c:v>2.3804479999999977</c:v>
                </c:pt>
                <c:pt idx="1522">
                  <c:v>2.3092759999999974</c:v>
                </c:pt>
                <c:pt idx="1523">
                  <c:v>2.2402260000000016</c:v>
                </c:pt>
                <c:pt idx="1524">
                  <c:v>2.1889940000000063</c:v>
                </c:pt>
                <c:pt idx="1525">
                  <c:v>2.1966759999999979</c:v>
                </c:pt>
                <c:pt idx="1526">
                  <c:v>2.1683240000000064</c:v>
                </c:pt>
                <c:pt idx="1527">
                  <c:v>2.1685960000000053</c:v>
                </c:pt>
                <c:pt idx="1528">
                  <c:v>2.1513740000000015</c:v>
                </c:pt>
                <c:pt idx="1529">
                  <c:v>2.1411380000000042</c:v>
                </c:pt>
                <c:pt idx="1530">
                  <c:v>2.1360499999999973</c:v>
                </c:pt>
                <c:pt idx="1531">
                  <c:v>2.1348960000000017</c:v>
                </c:pt>
                <c:pt idx="1532">
                  <c:v>2.1493280000000015</c:v>
                </c:pt>
                <c:pt idx="1533">
                  <c:v>2.1064579999999982</c:v>
                </c:pt>
                <c:pt idx="1534">
                  <c:v>2.0563779999999987</c:v>
                </c:pt>
                <c:pt idx="1535">
                  <c:v>2.0417860000000032</c:v>
                </c:pt>
                <c:pt idx="1536">
                  <c:v>1.9690620000000019</c:v>
                </c:pt>
                <c:pt idx="1537">
                  <c:v>1.8966600000000025</c:v>
                </c:pt>
                <c:pt idx="1538">
                  <c:v>1.9226180000000028</c:v>
                </c:pt>
                <c:pt idx="1539">
                  <c:v>1.8380340000000031</c:v>
                </c:pt>
                <c:pt idx="1540">
                  <c:v>1.8268680000000028</c:v>
                </c:pt>
                <c:pt idx="1541">
                  <c:v>1.7977320000000041</c:v>
                </c:pt>
                <c:pt idx="1542">
                  <c:v>1.7277500000000041</c:v>
                </c:pt>
                <c:pt idx="1543">
                  <c:v>1.6550260000000032</c:v>
                </c:pt>
                <c:pt idx="1544">
                  <c:v>1.5455240000000012</c:v>
                </c:pt>
                <c:pt idx="1545">
                  <c:v>1.4937320000000018</c:v>
                </c:pt>
                <c:pt idx="1546">
                  <c:v>1.3746020000000041</c:v>
                </c:pt>
                <c:pt idx="1547">
                  <c:v>1.2855000000000028</c:v>
                </c:pt>
                <c:pt idx="1548">
                  <c:v>1.2517380000000018</c:v>
                </c:pt>
                <c:pt idx="1549">
                  <c:v>1.1786800000000039</c:v>
                </c:pt>
                <c:pt idx="1550">
                  <c:v>1.1915460000000022</c:v>
                </c:pt>
                <c:pt idx="1551">
                  <c:v>1.1374460000000024</c:v>
                </c:pt>
                <c:pt idx="1552">
                  <c:v>1.1250260000000019</c:v>
                </c:pt>
                <c:pt idx="1553">
                  <c:v>1.1036100000000024</c:v>
                </c:pt>
                <c:pt idx="1554">
                  <c:v>1.0449440000000019</c:v>
                </c:pt>
                <c:pt idx="1555">
                  <c:v>0.98420600000000158</c:v>
                </c:pt>
                <c:pt idx="1556">
                  <c:v>0.95921600000000207</c:v>
                </c:pt>
                <c:pt idx="1557">
                  <c:v>0.94007000000000263</c:v>
                </c:pt>
                <c:pt idx="1558">
                  <c:v>0.94005800000000261</c:v>
                </c:pt>
                <c:pt idx="1559">
                  <c:v>0.93430000000000202</c:v>
                </c:pt>
                <c:pt idx="1560">
                  <c:v>0.92926400000000198</c:v>
                </c:pt>
                <c:pt idx="1561">
                  <c:v>0.84537400000000262</c:v>
                </c:pt>
                <c:pt idx="1562">
                  <c:v>0.841812000000002</c:v>
                </c:pt>
                <c:pt idx="1563">
                  <c:v>0.7712600000000015</c:v>
                </c:pt>
                <c:pt idx="1564">
                  <c:v>0.72685200000000194</c:v>
                </c:pt>
                <c:pt idx="1565">
                  <c:v>0.71161400000000263</c:v>
                </c:pt>
                <c:pt idx="1566">
                  <c:v>0.72693800000000264</c:v>
                </c:pt>
                <c:pt idx="1567">
                  <c:v>0.70434200000000213</c:v>
                </c:pt>
                <c:pt idx="1568">
                  <c:v>0.65706800000000265</c:v>
                </c:pt>
                <c:pt idx="1569">
                  <c:v>0.60665400000000358</c:v>
                </c:pt>
                <c:pt idx="1570">
                  <c:v>0.56060800000000333</c:v>
                </c:pt>
                <c:pt idx="1571">
                  <c:v>0.59471800000000263</c:v>
                </c:pt>
                <c:pt idx="1572">
                  <c:v>0.53946400000000239</c:v>
                </c:pt>
                <c:pt idx="1573">
                  <c:v>0.50923800000000241</c:v>
                </c:pt>
                <c:pt idx="1574">
                  <c:v>0.50257400000000241</c:v>
                </c:pt>
                <c:pt idx="1575">
                  <c:v>0.48517600000000288</c:v>
                </c:pt>
                <c:pt idx="1576">
                  <c:v>0.48155200000000248</c:v>
                </c:pt>
                <c:pt idx="1577">
                  <c:v>0.42577800000000282</c:v>
                </c:pt>
                <c:pt idx="1578">
                  <c:v>0.3839500000000029</c:v>
                </c:pt>
                <c:pt idx="1579">
                  <c:v>0.37043600000000237</c:v>
                </c:pt>
                <c:pt idx="1580">
                  <c:v>0.36324000000000239</c:v>
                </c:pt>
                <c:pt idx="1581">
                  <c:v>0.30880600000000297</c:v>
                </c:pt>
                <c:pt idx="1582">
                  <c:v>0.25603400000000226</c:v>
                </c:pt>
                <c:pt idx="1583">
                  <c:v>0.27503200000000233</c:v>
                </c:pt>
                <c:pt idx="1584">
                  <c:v>0.3082360000000024</c:v>
                </c:pt>
                <c:pt idx="1585">
                  <c:v>0.29730600000000301</c:v>
                </c:pt>
                <c:pt idx="1586">
                  <c:v>0.32316400000000306</c:v>
                </c:pt>
                <c:pt idx="1587">
                  <c:v>0.28612600000000282</c:v>
                </c:pt>
                <c:pt idx="1588">
                  <c:v>0.26544200000000234</c:v>
                </c:pt>
                <c:pt idx="1589">
                  <c:v>0.24895000000000245</c:v>
                </c:pt>
                <c:pt idx="1590">
                  <c:v>0.22554800000000247</c:v>
                </c:pt>
                <c:pt idx="1591">
                  <c:v>0.24943400000000246</c:v>
                </c:pt>
                <c:pt idx="1592">
                  <c:v>0.28958600000000251</c:v>
                </c:pt>
                <c:pt idx="1593">
                  <c:v>0.33177400000000257</c:v>
                </c:pt>
                <c:pt idx="1594">
                  <c:v>0.40051400000000198</c:v>
                </c:pt>
                <c:pt idx="1595">
                  <c:v>0.40810800000000197</c:v>
                </c:pt>
                <c:pt idx="1596">
                  <c:v>0.44109000000000231</c:v>
                </c:pt>
                <c:pt idx="1597">
                  <c:v>0.42445000000000238</c:v>
                </c:pt>
                <c:pt idx="1598">
                  <c:v>0.44312400000000246</c:v>
                </c:pt>
                <c:pt idx="1599">
                  <c:v>0.5095320000000011</c:v>
                </c:pt>
                <c:pt idx="1600">
                  <c:v>0.51077400000000261</c:v>
                </c:pt>
                <c:pt idx="1601">
                  <c:v>0.56296400000000202</c:v>
                </c:pt>
                <c:pt idx="1602">
                  <c:v>0.6428840000000029</c:v>
                </c:pt>
                <c:pt idx="1603">
                  <c:v>0.66611200000000192</c:v>
                </c:pt>
                <c:pt idx="1604">
                  <c:v>0.67579000000000378</c:v>
                </c:pt>
                <c:pt idx="1605">
                  <c:v>0.72405800000000264</c:v>
                </c:pt>
                <c:pt idx="1606">
                  <c:v>0.75447000000000264</c:v>
                </c:pt>
                <c:pt idx="1607">
                  <c:v>0.77861600000000231</c:v>
                </c:pt>
                <c:pt idx="1608">
                  <c:v>0.79557800000000189</c:v>
                </c:pt>
                <c:pt idx="1609">
                  <c:v>0.77813200000000149</c:v>
                </c:pt>
                <c:pt idx="1610">
                  <c:v>0.79277200000000192</c:v>
                </c:pt>
                <c:pt idx="1611">
                  <c:v>0.88776800000000244</c:v>
                </c:pt>
                <c:pt idx="1612">
                  <c:v>0.97136200000000128</c:v>
                </c:pt>
                <c:pt idx="1613">
                  <c:v>0.99321200000000098</c:v>
                </c:pt>
                <c:pt idx="1614">
                  <c:v>1.0106080000000022</c:v>
                </c:pt>
                <c:pt idx="1615">
                  <c:v>1.0478320000000019</c:v>
                </c:pt>
                <c:pt idx="1616">
                  <c:v>1.0886280000000019</c:v>
                </c:pt>
                <c:pt idx="1617">
                  <c:v>1.0904780000000021</c:v>
                </c:pt>
                <c:pt idx="1618">
                  <c:v>1.1324800000000037</c:v>
                </c:pt>
                <c:pt idx="1619">
                  <c:v>1.1701020000000038</c:v>
                </c:pt>
                <c:pt idx="1620">
                  <c:v>1.2376400000000018</c:v>
                </c:pt>
                <c:pt idx="1621">
                  <c:v>1.2462260000000018</c:v>
                </c:pt>
                <c:pt idx="1622">
                  <c:v>1.2955860000000019</c:v>
                </c:pt>
                <c:pt idx="1623">
                  <c:v>1.3755300000000017</c:v>
                </c:pt>
                <c:pt idx="1624">
                  <c:v>1.3995280000000014</c:v>
                </c:pt>
                <c:pt idx="1625">
                  <c:v>1.4204620000000017</c:v>
                </c:pt>
                <c:pt idx="1626">
                  <c:v>1.4360460000000017</c:v>
                </c:pt>
                <c:pt idx="1627">
                  <c:v>1.4654899999999997</c:v>
                </c:pt>
                <c:pt idx="1628">
                  <c:v>1.4797580000000017</c:v>
                </c:pt>
                <c:pt idx="1629">
                  <c:v>1.464100000000002</c:v>
                </c:pt>
                <c:pt idx="1630">
                  <c:v>1.4577959999999996</c:v>
                </c:pt>
                <c:pt idx="1631">
                  <c:v>1.4758259999999996</c:v>
                </c:pt>
                <c:pt idx="1632">
                  <c:v>1.5159899999999997</c:v>
                </c:pt>
                <c:pt idx="1633">
                  <c:v>1.4550900000000018</c:v>
                </c:pt>
                <c:pt idx="1634">
                  <c:v>1.478156000000002</c:v>
                </c:pt>
                <c:pt idx="1635">
                  <c:v>1.5255160000000014</c:v>
                </c:pt>
                <c:pt idx="1636">
                  <c:v>1.571948000000001</c:v>
                </c:pt>
                <c:pt idx="1637">
                  <c:v>1.6048420000000021</c:v>
                </c:pt>
                <c:pt idx="1638">
                  <c:v>1.5976460000000015</c:v>
                </c:pt>
                <c:pt idx="1639">
                  <c:v>1.653842000000002</c:v>
                </c:pt>
                <c:pt idx="1640">
                  <c:v>1.6958060000000017</c:v>
                </c:pt>
                <c:pt idx="1641">
                  <c:v>1.711006000000002</c:v>
                </c:pt>
                <c:pt idx="1642">
                  <c:v>1.7290480000000021</c:v>
                </c:pt>
                <c:pt idx="1643">
                  <c:v>1.7322980000000021</c:v>
                </c:pt>
                <c:pt idx="1644">
                  <c:v>1.7473880000000026</c:v>
                </c:pt>
                <c:pt idx="1645">
                  <c:v>1.8016500000000013</c:v>
                </c:pt>
                <c:pt idx="1646">
                  <c:v>1.8664320000000021</c:v>
                </c:pt>
                <c:pt idx="1647">
                  <c:v>1.9232740000000008</c:v>
                </c:pt>
                <c:pt idx="1648">
                  <c:v>1.9680800000000027</c:v>
                </c:pt>
                <c:pt idx="1649">
                  <c:v>1.9979460000000018</c:v>
                </c:pt>
                <c:pt idx="1650">
                  <c:v>2.0441280000000019</c:v>
                </c:pt>
                <c:pt idx="1651">
                  <c:v>2.1027300000000042</c:v>
                </c:pt>
                <c:pt idx="1652">
                  <c:v>2.0551200000000018</c:v>
                </c:pt>
                <c:pt idx="1653">
                  <c:v>2.0690040000000032</c:v>
                </c:pt>
                <c:pt idx="1654">
                  <c:v>2.0600700000000032</c:v>
                </c:pt>
                <c:pt idx="1655">
                  <c:v>2.0465820000000021</c:v>
                </c:pt>
                <c:pt idx="1656">
                  <c:v>2.0592379999999997</c:v>
                </c:pt>
                <c:pt idx="1657">
                  <c:v>2.0549200000000032</c:v>
                </c:pt>
                <c:pt idx="1658">
                  <c:v>2.0452160000000021</c:v>
                </c:pt>
                <c:pt idx="1659">
                  <c:v>2.0667820000000021</c:v>
                </c:pt>
                <c:pt idx="1660">
                  <c:v>2.0977160000000015</c:v>
                </c:pt>
                <c:pt idx="1661">
                  <c:v>2.0973300000000052</c:v>
                </c:pt>
                <c:pt idx="1662">
                  <c:v>2.0888679999999997</c:v>
                </c:pt>
                <c:pt idx="1663">
                  <c:v>2.1550519999999982</c:v>
                </c:pt>
                <c:pt idx="1664">
                  <c:v>2.1790360000000013</c:v>
                </c:pt>
                <c:pt idx="1665">
                  <c:v>2.2412000000000019</c:v>
                </c:pt>
                <c:pt idx="1666">
                  <c:v>2.2005900000000058</c:v>
                </c:pt>
                <c:pt idx="1667">
                  <c:v>2.2626040000000018</c:v>
                </c:pt>
                <c:pt idx="1668">
                  <c:v>2.3190219999999977</c:v>
                </c:pt>
                <c:pt idx="1669">
                  <c:v>2.3719179999999986</c:v>
                </c:pt>
                <c:pt idx="1670">
                  <c:v>2.3298920000000023</c:v>
                </c:pt>
                <c:pt idx="1671">
                  <c:v>2.3620539999999979</c:v>
                </c:pt>
                <c:pt idx="1672">
                  <c:v>2.3811980000000017</c:v>
                </c:pt>
                <c:pt idx="1673">
                  <c:v>2.3816579999999981</c:v>
                </c:pt>
                <c:pt idx="1674">
                  <c:v>2.3931840000000015</c:v>
                </c:pt>
                <c:pt idx="1675">
                  <c:v>2.4129119999999986</c:v>
                </c:pt>
                <c:pt idx="1676">
                  <c:v>2.4118340000000007</c:v>
                </c:pt>
                <c:pt idx="1677">
                  <c:v>2.453600000000002</c:v>
                </c:pt>
                <c:pt idx="1678">
                  <c:v>2.4899560000000025</c:v>
                </c:pt>
                <c:pt idx="1679">
                  <c:v>2.5250340000000042</c:v>
                </c:pt>
                <c:pt idx="1680">
                  <c:v>2.4963720000000023</c:v>
                </c:pt>
                <c:pt idx="1681">
                  <c:v>2.5128740000000023</c:v>
                </c:pt>
                <c:pt idx="1682">
                  <c:v>2.4726479999999964</c:v>
                </c:pt>
                <c:pt idx="1683">
                  <c:v>2.5518740000000024</c:v>
                </c:pt>
                <c:pt idx="1684">
                  <c:v>2.5013860000000032</c:v>
                </c:pt>
                <c:pt idx="1685">
                  <c:v>2.4731580000000029</c:v>
                </c:pt>
                <c:pt idx="1686">
                  <c:v>2.405496000000003</c:v>
                </c:pt>
                <c:pt idx="1687">
                  <c:v>2.4127060000000027</c:v>
                </c:pt>
                <c:pt idx="1688">
                  <c:v>2.4225820000000029</c:v>
                </c:pt>
                <c:pt idx="1689">
                  <c:v>2.3991060000000028</c:v>
                </c:pt>
                <c:pt idx="1690">
                  <c:v>2.3122739999999982</c:v>
                </c:pt>
                <c:pt idx="1691">
                  <c:v>2.2474040000000062</c:v>
                </c:pt>
                <c:pt idx="1692">
                  <c:v>2.2033440000000057</c:v>
                </c:pt>
                <c:pt idx="1693">
                  <c:v>2.1296780000000024</c:v>
                </c:pt>
                <c:pt idx="1694">
                  <c:v>2.0487400000000031</c:v>
                </c:pt>
                <c:pt idx="1695">
                  <c:v>2.0083380000000042</c:v>
                </c:pt>
                <c:pt idx="1696">
                  <c:v>1.9630600000000018</c:v>
                </c:pt>
                <c:pt idx="1697">
                  <c:v>1.904294000000001</c:v>
                </c:pt>
                <c:pt idx="1698">
                  <c:v>1.8153780000000017</c:v>
                </c:pt>
                <c:pt idx="1699">
                  <c:v>1.7378020000000021</c:v>
                </c:pt>
                <c:pt idx="1700">
                  <c:v>1.635200000000002</c:v>
                </c:pt>
                <c:pt idx="1701">
                  <c:v>1.5594740000000018</c:v>
                </c:pt>
                <c:pt idx="1702">
                  <c:v>1.5380340000000019</c:v>
                </c:pt>
                <c:pt idx="1703">
                  <c:v>1.489382000000002</c:v>
                </c:pt>
                <c:pt idx="1704">
                  <c:v>1.4935259999999995</c:v>
                </c:pt>
                <c:pt idx="1705">
                  <c:v>1.4097720000000016</c:v>
                </c:pt>
                <c:pt idx="1706">
                  <c:v>1.3540100000000033</c:v>
                </c:pt>
                <c:pt idx="1707">
                  <c:v>1.3295900000000012</c:v>
                </c:pt>
                <c:pt idx="1708">
                  <c:v>1.2840780000000021</c:v>
                </c:pt>
                <c:pt idx="1709">
                  <c:v>1.2310580000000015</c:v>
                </c:pt>
                <c:pt idx="1710">
                  <c:v>1.171748000000002</c:v>
                </c:pt>
                <c:pt idx="1711">
                  <c:v>1.118978000000002</c:v>
                </c:pt>
                <c:pt idx="1712">
                  <c:v>1.0420100000000021</c:v>
                </c:pt>
                <c:pt idx="1713">
                  <c:v>0.95848000000000155</c:v>
                </c:pt>
                <c:pt idx="1714">
                  <c:v>0.88198400000000199</c:v>
                </c:pt>
                <c:pt idx="1715">
                  <c:v>0.80917400000000161</c:v>
                </c:pt>
                <c:pt idx="1716">
                  <c:v>0.80833000000000144</c:v>
                </c:pt>
                <c:pt idx="1717">
                  <c:v>0.78758400000000139</c:v>
                </c:pt>
                <c:pt idx="1718">
                  <c:v>0.70182000000000222</c:v>
                </c:pt>
                <c:pt idx="1719">
                  <c:v>0.63679000000000274</c:v>
                </c:pt>
                <c:pt idx="1720">
                  <c:v>0.61780400000000246</c:v>
                </c:pt>
                <c:pt idx="1721">
                  <c:v>0.5630460000000016</c:v>
                </c:pt>
                <c:pt idx="1722">
                  <c:v>0.53541400000000139</c:v>
                </c:pt>
                <c:pt idx="1723">
                  <c:v>0.47007200000000182</c:v>
                </c:pt>
                <c:pt idx="1724">
                  <c:v>0.42928800000000183</c:v>
                </c:pt>
                <c:pt idx="1725">
                  <c:v>0.43194400000000188</c:v>
                </c:pt>
                <c:pt idx="1726">
                  <c:v>0.44311000000000161</c:v>
                </c:pt>
                <c:pt idx="1727">
                  <c:v>0.38474200000000131</c:v>
                </c:pt>
                <c:pt idx="1728">
                  <c:v>0.35596800000000167</c:v>
                </c:pt>
                <c:pt idx="1729">
                  <c:v>0.3665640000000015</c:v>
                </c:pt>
                <c:pt idx="1730">
                  <c:v>0.39110600000000156</c:v>
                </c:pt>
                <c:pt idx="1731">
                  <c:v>0.29696600000000167</c:v>
                </c:pt>
                <c:pt idx="1732">
                  <c:v>0.31849400000000161</c:v>
                </c:pt>
                <c:pt idx="1733">
                  <c:v>0.25754600000000111</c:v>
                </c:pt>
                <c:pt idx="1734">
                  <c:v>0.25842800000000132</c:v>
                </c:pt>
                <c:pt idx="1735">
                  <c:v>0.22933200000000112</c:v>
                </c:pt>
                <c:pt idx="1736">
                  <c:v>0.25922400000000095</c:v>
                </c:pt>
                <c:pt idx="1737">
                  <c:v>0.26170400000000077</c:v>
                </c:pt>
                <c:pt idx="1738">
                  <c:v>0.22434400000000104</c:v>
                </c:pt>
                <c:pt idx="1739">
                  <c:v>0.24372600000000091</c:v>
                </c:pt>
                <c:pt idx="1740">
                  <c:v>0.29778800000000138</c:v>
                </c:pt>
                <c:pt idx="1741">
                  <c:v>0.32044600000000151</c:v>
                </c:pt>
                <c:pt idx="1742">
                  <c:v>0.32604200000000133</c:v>
                </c:pt>
                <c:pt idx="1743">
                  <c:v>0.39194200000000146</c:v>
                </c:pt>
                <c:pt idx="1744">
                  <c:v>0.44032000000000154</c:v>
                </c:pt>
                <c:pt idx="1745">
                  <c:v>0.40657000000000132</c:v>
                </c:pt>
                <c:pt idx="1746">
                  <c:v>0.39432400000000173</c:v>
                </c:pt>
                <c:pt idx="1747">
                  <c:v>0.44838600000000162</c:v>
                </c:pt>
                <c:pt idx="1748">
                  <c:v>0.43493600000000088</c:v>
                </c:pt>
                <c:pt idx="1749">
                  <c:v>0.48584600000000122</c:v>
                </c:pt>
                <c:pt idx="1750">
                  <c:v>0.47685000000000088</c:v>
                </c:pt>
                <c:pt idx="1751">
                  <c:v>0.46001200000000098</c:v>
                </c:pt>
                <c:pt idx="1752">
                  <c:v>0.46512400000000087</c:v>
                </c:pt>
                <c:pt idx="1753">
                  <c:v>0.46802800000000122</c:v>
                </c:pt>
                <c:pt idx="1754">
                  <c:v>0.44650000000000112</c:v>
                </c:pt>
                <c:pt idx="1755">
                  <c:v>0.4827060000000008</c:v>
                </c:pt>
                <c:pt idx="1756">
                  <c:v>0.49772000000000088</c:v>
                </c:pt>
                <c:pt idx="1757">
                  <c:v>0.51117000000000079</c:v>
                </c:pt>
                <c:pt idx="1758">
                  <c:v>0.50069600000000081</c:v>
                </c:pt>
                <c:pt idx="1759">
                  <c:v>0.48544600000000082</c:v>
                </c:pt>
                <c:pt idx="1760">
                  <c:v>0.49311400000000088</c:v>
                </c:pt>
                <c:pt idx="1761">
                  <c:v>0.47980000000000139</c:v>
                </c:pt>
                <c:pt idx="1762">
                  <c:v>0.48727000000000087</c:v>
                </c:pt>
                <c:pt idx="1763">
                  <c:v>0.49053200000000091</c:v>
                </c:pt>
                <c:pt idx="1764">
                  <c:v>0.56436200000000059</c:v>
                </c:pt>
                <c:pt idx="1765">
                  <c:v>0.59283800000000142</c:v>
                </c:pt>
                <c:pt idx="1766">
                  <c:v>0.58316000000000068</c:v>
                </c:pt>
                <c:pt idx="1767">
                  <c:v>0.55520600000000098</c:v>
                </c:pt>
                <c:pt idx="1768">
                  <c:v>0.59475000000000178</c:v>
                </c:pt>
                <c:pt idx="1769">
                  <c:v>0.61040800000000095</c:v>
                </c:pt>
                <c:pt idx="1770">
                  <c:v>0.612456000000001</c:v>
                </c:pt>
                <c:pt idx="1771">
                  <c:v>0.62873600000000163</c:v>
                </c:pt>
                <c:pt idx="1772">
                  <c:v>0.63741000000000103</c:v>
                </c:pt>
                <c:pt idx="1773">
                  <c:v>0.66152000000000188</c:v>
                </c:pt>
                <c:pt idx="1774">
                  <c:v>0.64861400000000213</c:v>
                </c:pt>
                <c:pt idx="1775">
                  <c:v>0.56399000000000188</c:v>
                </c:pt>
                <c:pt idx="1776">
                  <c:v>0.5276340000000016</c:v>
                </c:pt>
                <c:pt idx="1777">
                  <c:v>0.51659200000000116</c:v>
                </c:pt>
                <c:pt idx="1778">
                  <c:v>0.51815600000000117</c:v>
                </c:pt>
                <c:pt idx="1779">
                  <c:v>0.49143000000000131</c:v>
                </c:pt>
                <c:pt idx="1780">
                  <c:v>0.48942000000000163</c:v>
                </c:pt>
                <c:pt idx="1781">
                  <c:v>0.57241800000000109</c:v>
                </c:pt>
                <c:pt idx="1782">
                  <c:v>0.61304200000000164</c:v>
                </c:pt>
                <c:pt idx="1783">
                  <c:v>0.60697400000000212</c:v>
                </c:pt>
                <c:pt idx="1784">
                  <c:v>0.60465200000000163</c:v>
                </c:pt>
                <c:pt idx="1785">
                  <c:v>0.58411600000000086</c:v>
                </c:pt>
                <c:pt idx="1786">
                  <c:v>0.61735800000000163</c:v>
                </c:pt>
                <c:pt idx="1787">
                  <c:v>0.64478000000000224</c:v>
                </c:pt>
                <c:pt idx="1788">
                  <c:v>0.70943800000000123</c:v>
                </c:pt>
                <c:pt idx="1789">
                  <c:v>0.69185600000000202</c:v>
                </c:pt>
                <c:pt idx="1790">
                  <c:v>0.72759200000000124</c:v>
                </c:pt>
                <c:pt idx="1791">
                  <c:v>0.78325400000000112</c:v>
                </c:pt>
                <c:pt idx="1792">
                  <c:v>0.81721400000000122</c:v>
                </c:pt>
                <c:pt idx="1793">
                  <c:v>0.7896800000000016</c:v>
                </c:pt>
                <c:pt idx="1794">
                  <c:v>0.77454200000000151</c:v>
                </c:pt>
                <c:pt idx="1795">
                  <c:v>0.85018200000000121</c:v>
                </c:pt>
                <c:pt idx="1796">
                  <c:v>0.86584200000000211</c:v>
                </c:pt>
                <c:pt idx="1797">
                  <c:v>0.83658400000000133</c:v>
                </c:pt>
                <c:pt idx="1798">
                  <c:v>0.89923200000000092</c:v>
                </c:pt>
                <c:pt idx="1799">
                  <c:v>0.94733800000000112</c:v>
                </c:pt>
                <c:pt idx="1800">
                  <c:v>1.0211039999999998</c:v>
                </c:pt>
                <c:pt idx="1801">
                  <c:v>1.0889020000000011</c:v>
                </c:pt>
                <c:pt idx="1802">
                  <c:v>1.0931700000000011</c:v>
                </c:pt>
                <c:pt idx="1803">
                  <c:v>1.127876000000001</c:v>
                </c:pt>
                <c:pt idx="1804">
                  <c:v>1.151836000000001</c:v>
                </c:pt>
                <c:pt idx="1805">
                  <c:v>1.1699020000000011</c:v>
                </c:pt>
                <c:pt idx="1806">
                  <c:v>1.1828320000000021</c:v>
                </c:pt>
                <c:pt idx="1807">
                  <c:v>1.2037779999999998</c:v>
                </c:pt>
                <c:pt idx="1808">
                  <c:v>1.2643800000000009</c:v>
                </c:pt>
                <c:pt idx="1809">
                  <c:v>1.3412360000000012</c:v>
                </c:pt>
                <c:pt idx="1810">
                  <c:v>1.3451939999999998</c:v>
                </c:pt>
                <c:pt idx="1811">
                  <c:v>1.4166760000000012</c:v>
                </c:pt>
                <c:pt idx="1812">
                  <c:v>1.4349160000000012</c:v>
                </c:pt>
                <c:pt idx="1813">
                  <c:v>1.4792639999999992</c:v>
                </c:pt>
                <c:pt idx="1814">
                  <c:v>1.4602660000000014</c:v>
                </c:pt>
                <c:pt idx="1815">
                  <c:v>1.4434779999999998</c:v>
                </c:pt>
                <c:pt idx="1816">
                  <c:v>1.4419379999999995</c:v>
                </c:pt>
                <c:pt idx="1817">
                  <c:v>1.4421600000000014</c:v>
                </c:pt>
                <c:pt idx="1818">
                  <c:v>1.4350020000000014</c:v>
                </c:pt>
                <c:pt idx="1819">
                  <c:v>1.4148760000000016</c:v>
                </c:pt>
                <c:pt idx="1820">
                  <c:v>1.4277679999999993</c:v>
                </c:pt>
                <c:pt idx="1821">
                  <c:v>1.3950980000000011</c:v>
                </c:pt>
                <c:pt idx="1822">
                  <c:v>1.3236020000000013</c:v>
                </c:pt>
                <c:pt idx="1823">
                  <c:v>1.2951259999999998</c:v>
                </c:pt>
                <c:pt idx="1824">
                  <c:v>1.302336000000001</c:v>
                </c:pt>
                <c:pt idx="1825">
                  <c:v>1.366052000000004</c:v>
                </c:pt>
                <c:pt idx="1826">
                  <c:v>1.4033759999999995</c:v>
                </c:pt>
                <c:pt idx="1827">
                  <c:v>1.4157339999999989</c:v>
                </c:pt>
                <c:pt idx="1828">
                  <c:v>1.410100000000001</c:v>
                </c:pt>
                <c:pt idx="1829">
                  <c:v>1.3993780000000009</c:v>
                </c:pt>
                <c:pt idx="1830">
                  <c:v>1.4087720000000017</c:v>
                </c:pt>
                <c:pt idx="1831">
                  <c:v>1.3992180000000021</c:v>
                </c:pt>
                <c:pt idx="1832">
                  <c:v>1.3451440000000014</c:v>
                </c:pt>
                <c:pt idx="1833">
                  <c:v>1.3994040000000012</c:v>
                </c:pt>
                <c:pt idx="1834">
                  <c:v>1.430288000000002</c:v>
                </c:pt>
                <c:pt idx="1835">
                  <c:v>1.4017999999999999</c:v>
                </c:pt>
                <c:pt idx="1836">
                  <c:v>1.3731360000000017</c:v>
                </c:pt>
                <c:pt idx="1837">
                  <c:v>1.3078320000000014</c:v>
                </c:pt>
                <c:pt idx="1838">
                  <c:v>1.2854480000000013</c:v>
                </c:pt>
                <c:pt idx="1839">
                  <c:v>1.2820600000000015</c:v>
                </c:pt>
                <c:pt idx="1840">
                  <c:v>1.2314100000000012</c:v>
                </c:pt>
                <c:pt idx="1841">
                  <c:v>1.2141020000000013</c:v>
                </c:pt>
                <c:pt idx="1842">
                  <c:v>1.2229000000000014</c:v>
                </c:pt>
                <c:pt idx="1843">
                  <c:v>1.2117459999999998</c:v>
                </c:pt>
                <c:pt idx="1844">
                  <c:v>1.2093020000000012</c:v>
                </c:pt>
                <c:pt idx="1845">
                  <c:v>1.1709120000000028</c:v>
                </c:pt>
                <c:pt idx="1846">
                  <c:v>1.1743100000000029</c:v>
                </c:pt>
                <c:pt idx="1847">
                  <c:v>1.1805280000000011</c:v>
                </c:pt>
                <c:pt idx="1848">
                  <c:v>1.1658239999999993</c:v>
                </c:pt>
                <c:pt idx="1849">
                  <c:v>1.1080400000000021</c:v>
                </c:pt>
                <c:pt idx="1850">
                  <c:v>1.0645500000000021</c:v>
                </c:pt>
                <c:pt idx="1851">
                  <c:v>1.0154139999999998</c:v>
                </c:pt>
                <c:pt idx="1852">
                  <c:v>0.98533600000000043</c:v>
                </c:pt>
                <c:pt idx="1853">
                  <c:v>0.92885400000000162</c:v>
                </c:pt>
                <c:pt idx="1854">
                  <c:v>0.94266400000000161</c:v>
                </c:pt>
                <c:pt idx="1855">
                  <c:v>0.93097600000000169</c:v>
                </c:pt>
                <c:pt idx="1856">
                  <c:v>0.8961080000000019</c:v>
                </c:pt>
                <c:pt idx="1857">
                  <c:v>0.87190000000000223</c:v>
                </c:pt>
                <c:pt idx="1858">
                  <c:v>0.82957600000000131</c:v>
                </c:pt>
                <c:pt idx="1859">
                  <c:v>0.78937400000000124</c:v>
                </c:pt>
                <c:pt idx="1860">
                  <c:v>0.74901000000000162</c:v>
                </c:pt>
                <c:pt idx="1861">
                  <c:v>0.64751200000000142</c:v>
                </c:pt>
                <c:pt idx="1862">
                  <c:v>0.62679000000000273</c:v>
                </c:pt>
                <c:pt idx="1863">
                  <c:v>0.57240400000000169</c:v>
                </c:pt>
                <c:pt idx="1864">
                  <c:v>0.5759280000000021</c:v>
                </c:pt>
                <c:pt idx="1865">
                  <c:v>0.53611200000000059</c:v>
                </c:pt>
                <c:pt idx="1866">
                  <c:v>0.50993200000000116</c:v>
                </c:pt>
                <c:pt idx="1867">
                  <c:v>0.50858000000000059</c:v>
                </c:pt>
                <c:pt idx="1868">
                  <c:v>0.47496600000000144</c:v>
                </c:pt>
                <c:pt idx="1869">
                  <c:v>0.48135600000000145</c:v>
                </c:pt>
                <c:pt idx="1870">
                  <c:v>0.48210000000000092</c:v>
                </c:pt>
                <c:pt idx="1871">
                  <c:v>0.42606400000000139</c:v>
                </c:pt>
                <c:pt idx="1872">
                  <c:v>0.41728000000000082</c:v>
                </c:pt>
                <c:pt idx="1873">
                  <c:v>0.40946200000000088</c:v>
                </c:pt>
                <c:pt idx="1874">
                  <c:v>0.35881200000000135</c:v>
                </c:pt>
                <c:pt idx="1875">
                  <c:v>0.38835600000000148</c:v>
                </c:pt>
                <c:pt idx="1876">
                  <c:v>0.33744600000000136</c:v>
                </c:pt>
                <c:pt idx="1877">
                  <c:v>0.33196200000000153</c:v>
                </c:pt>
                <c:pt idx="1878">
                  <c:v>0.30326200000000086</c:v>
                </c:pt>
                <c:pt idx="1879">
                  <c:v>0.2642260000000009</c:v>
                </c:pt>
                <c:pt idx="1880">
                  <c:v>0.17676000000000094</c:v>
                </c:pt>
                <c:pt idx="1881">
                  <c:v>0.11798200000000102</c:v>
                </c:pt>
                <c:pt idx="1882">
                  <c:v>0.11001600000000103</c:v>
                </c:pt>
                <c:pt idx="1883">
                  <c:v>4.2766000000000998E-2</c:v>
                </c:pt>
                <c:pt idx="1884">
                  <c:v>-2.6667999999999251E-2</c:v>
                </c:pt>
                <c:pt idx="1885">
                  <c:v>2.2058000000000851E-2</c:v>
                </c:pt>
                <c:pt idx="1886">
                  <c:v>-1.296999999999926E-2</c:v>
                </c:pt>
                <c:pt idx="1887">
                  <c:v>-1.4631999999999146E-2</c:v>
                </c:pt>
                <c:pt idx="1888">
                  <c:v>-5.4647999999999114E-2</c:v>
                </c:pt>
                <c:pt idx="1889">
                  <c:v>-5.6917999999999108E-2</c:v>
                </c:pt>
                <c:pt idx="1890">
                  <c:v>-5.7849999999999124E-2</c:v>
                </c:pt>
                <c:pt idx="1891">
                  <c:v>-7.1833999999999162E-2</c:v>
                </c:pt>
                <c:pt idx="1892">
                  <c:v>-0.11256999999999906</c:v>
                </c:pt>
                <c:pt idx="1893">
                  <c:v>-0.13512799999999914</c:v>
                </c:pt>
                <c:pt idx="1894">
                  <c:v>-0.135821999999999</c:v>
                </c:pt>
                <c:pt idx="1895">
                  <c:v>-0.15300799999999923</c:v>
                </c:pt>
                <c:pt idx="1896">
                  <c:v>-0.19921399999999931</c:v>
                </c:pt>
                <c:pt idx="1897">
                  <c:v>-0.24897199999999894</c:v>
                </c:pt>
                <c:pt idx="1898">
                  <c:v>-0.27677799999999936</c:v>
                </c:pt>
                <c:pt idx="1899">
                  <c:v>-0.32062799999999969</c:v>
                </c:pt>
                <c:pt idx="1900">
                  <c:v>-0.30313199999999918</c:v>
                </c:pt>
                <c:pt idx="1901">
                  <c:v>-0.3242879999999998</c:v>
                </c:pt>
                <c:pt idx="1902">
                  <c:v>-0.29362599999999978</c:v>
                </c:pt>
                <c:pt idx="1903">
                  <c:v>-0.29937199999999997</c:v>
                </c:pt>
                <c:pt idx="1904">
                  <c:v>-0.3168180000000001</c:v>
                </c:pt>
                <c:pt idx="1905">
                  <c:v>-0.3394620000000001</c:v>
                </c:pt>
                <c:pt idx="1906">
                  <c:v>-0.33546599999999993</c:v>
                </c:pt>
                <c:pt idx="1907">
                  <c:v>-0.3440159999999996</c:v>
                </c:pt>
                <c:pt idx="1908">
                  <c:v>-0.32333199999999951</c:v>
                </c:pt>
                <c:pt idx="1909">
                  <c:v>-0.31251199999999957</c:v>
                </c:pt>
                <c:pt idx="1910">
                  <c:v>-0.30634399999999951</c:v>
                </c:pt>
                <c:pt idx="1911">
                  <c:v>-0.27758199999999933</c:v>
                </c:pt>
                <c:pt idx="1912">
                  <c:v>-0.25786399999999926</c:v>
                </c:pt>
                <c:pt idx="1913">
                  <c:v>-0.24844599999999903</c:v>
                </c:pt>
                <c:pt idx="1914">
                  <c:v>-0.26446399999999926</c:v>
                </c:pt>
                <c:pt idx="1915">
                  <c:v>-0.20489399999999849</c:v>
                </c:pt>
                <c:pt idx="1916">
                  <c:v>-0.2191759999999984</c:v>
                </c:pt>
                <c:pt idx="1917">
                  <c:v>-0.17732399999999829</c:v>
                </c:pt>
                <c:pt idx="1918">
                  <c:v>-0.13344999999999857</c:v>
                </c:pt>
                <c:pt idx="1919">
                  <c:v>-0.14851399999999843</c:v>
                </c:pt>
                <c:pt idx="1920">
                  <c:v>-0.12409399999999807</c:v>
                </c:pt>
                <c:pt idx="1921">
                  <c:v>-0.13967799999999797</c:v>
                </c:pt>
                <c:pt idx="1922">
                  <c:v>-4.9123999999998197E-2</c:v>
                </c:pt>
                <c:pt idx="1923">
                  <c:v>-1.9977999999998001E-2</c:v>
                </c:pt>
                <c:pt idx="1924">
                  <c:v>3.8254000000002009E-2</c:v>
                </c:pt>
                <c:pt idx="1925">
                  <c:v>2.8780000000018912E-3</c:v>
                </c:pt>
                <c:pt idx="1926">
                  <c:v>4.4420000000001972E-2</c:v>
                </c:pt>
                <c:pt idx="1927">
                  <c:v>3.2532000000001969E-2</c:v>
                </c:pt>
                <c:pt idx="1928">
                  <c:v>9.4226000000002252E-2</c:v>
                </c:pt>
                <c:pt idx="1929">
                  <c:v>0.133772000000002</c:v>
                </c:pt>
                <c:pt idx="1930">
                  <c:v>0.25393200000000193</c:v>
                </c:pt>
                <c:pt idx="1931">
                  <c:v>0.34064000000000205</c:v>
                </c:pt>
                <c:pt idx="1932">
                  <c:v>0.40861000000000181</c:v>
                </c:pt>
                <c:pt idx="1933">
                  <c:v>0.46904800000000191</c:v>
                </c:pt>
                <c:pt idx="1934">
                  <c:v>0.545022000000002</c:v>
                </c:pt>
                <c:pt idx="1935">
                  <c:v>0.58462800000000281</c:v>
                </c:pt>
                <c:pt idx="1936">
                  <c:v>0.66010600000000264</c:v>
                </c:pt>
                <c:pt idx="1937">
                  <c:v>0.72359800000000263</c:v>
                </c:pt>
                <c:pt idx="1938">
                  <c:v>0.79184200000000193</c:v>
                </c:pt>
                <c:pt idx="1939">
                  <c:v>0.79482000000000264</c:v>
                </c:pt>
                <c:pt idx="1940">
                  <c:v>0.78030400000000188</c:v>
                </c:pt>
                <c:pt idx="1941">
                  <c:v>0.80917800000000184</c:v>
                </c:pt>
                <c:pt idx="1942">
                  <c:v>0.83811400000000191</c:v>
                </c:pt>
                <c:pt idx="1943">
                  <c:v>0.90001800000000187</c:v>
                </c:pt>
                <c:pt idx="1944">
                  <c:v>0.92225200000000152</c:v>
                </c:pt>
                <c:pt idx="1945">
                  <c:v>0.94327200000000189</c:v>
                </c:pt>
                <c:pt idx="1946">
                  <c:v>0.96945200000000198</c:v>
                </c:pt>
                <c:pt idx="1947">
                  <c:v>1.036308000000002</c:v>
                </c:pt>
                <c:pt idx="1948">
                  <c:v>1.0988820000000021</c:v>
                </c:pt>
                <c:pt idx="1949">
                  <c:v>1.164174000000002</c:v>
                </c:pt>
                <c:pt idx="1950">
                  <c:v>1.2015840000000018</c:v>
                </c:pt>
                <c:pt idx="1951">
                  <c:v>1.2439820000000017</c:v>
                </c:pt>
                <c:pt idx="1952">
                  <c:v>1.2436959999999997</c:v>
                </c:pt>
                <c:pt idx="1953">
                  <c:v>1.2834900000000016</c:v>
                </c:pt>
                <c:pt idx="1954">
                  <c:v>1.372892000000002</c:v>
                </c:pt>
                <c:pt idx="1955">
                  <c:v>1.4432460000000018</c:v>
                </c:pt>
                <c:pt idx="1956">
                  <c:v>1.4918860000000018</c:v>
                </c:pt>
                <c:pt idx="1957">
                  <c:v>1.4947280000000018</c:v>
                </c:pt>
                <c:pt idx="1958">
                  <c:v>1.518850000000002</c:v>
                </c:pt>
                <c:pt idx="1959">
                  <c:v>1.4916259999999997</c:v>
                </c:pt>
                <c:pt idx="1960">
                  <c:v>1.5165900000000014</c:v>
                </c:pt>
                <c:pt idx="1961">
                  <c:v>1.5145920000000013</c:v>
                </c:pt>
                <c:pt idx="1962">
                  <c:v>1.4802340000000016</c:v>
                </c:pt>
                <c:pt idx="1963">
                  <c:v>1.4594639999999992</c:v>
                </c:pt>
                <c:pt idx="1964">
                  <c:v>1.4333439999999997</c:v>
                </c:pt>
                <c:pt idx="1965">
                  <c:v>1.3881300000000021</c:v>
                </c:pt>
                <c:pt idx="1966">
                  <c:v>1.439672000000001</c:v>
                </c:pt>
                <c:pt idx="1967">
                  <c:v>1.4123880000000011</c:v>
                </c:pt>
                <c:pt idx="1968">
                  <c:v>1.4263480000000011</c:v>
                </c:pt>
                <c:pt idx="1969">
                  <c:v>1.4510039999999991</c:v>
                </c:pt>
                <c:pt idx="1970">
                  <c:v>1.442330000000001</c:v>
                </c:pt>
                <c:pt idx="1971">
                  <c:v>1.5257739999999995</c:v>
                </c:pt>
                <c:pt idx="1972">
                  <c:v>1.5283920000000009</c:v>
                </c:pt>
                <c:pt idx="1973">
                  <c:v>1.5169520000000007</c:v>
                </c:pt>
                <c:pt idx="1974">
                  <c:v>1.500126000000001</c:v>
                </c:pt>
                <c:pt idx="1975">
                  <c:v>1.4671320000000012</c:v>
                </c:pt>
                <c:pt idx="1976">
                  <c:v>1.480892000000001</c:v>
                </c:pt>
                <c:pt idx="1977">
                  <c:v>1.5327080000000008</c:v>
                </c:pt>
                <c:pt idx="1978">
                  <c:v>1.4816100000000008</c:v>
                </c:pt>
                <c:pt idx="1979">
                  <c:v>1.4621540000000011</c:v>
                </c:pt>
                <c:pt idx="1980">
                  <c:v>1.417533999999999</c:v>
                </c:pt>
                <c:pt idx="1981">
                  <c:v>1.3651720000000021</c:v>
                </c:pt>
                <c:pt idx="1982">
                  <c:v>1.3190400000000011</c:v>
                </c:pt>
                <c:pt idx="1983">
                  <c:v>1.279508000000001</c:v>
                </c:pt>
                <c:pt idx="1984">
                  <c:v>1.2315379999999998</c:v>
                </c:pt>
                <c:pt idx="1985">
                  <c:v>1.163504000000001</c:v>
                </c:pt>
                <c:pt idx="1986">
                  <c:v>1.1090820000000021</c:v>
                </c:pt>
                <c:pt idx="1987">
                  <c:v>1.092604000000001</c:v>
                </c:pt>
                <c:pt idx="1988">
                  <c:v>1.0470420000000011</c:v>
                </c:pt>
                <c:pt idx="1989">
                  <c:v>1.031593999999999</c:v>
                </c:pt>
                <c:pt idx="1990">
                  <c:v>1.0428220000000012</c:v>
                </c:pt>
                <c:pt idx="1991">
                  <c:v>1.0194439999999998</c:v>
                </c:pt>
                <c:pt idx="1992">
                  <c:v>1.0009800000000011</c:v>
                </c:pt>
                <c:pt idx="1993">
                  <c:v>0.93794600000000161</c:v>
                </c:pt>
                <c:pt idx="1994">
                  <c:v>0.91231200000000057</c:v>
                </c:pt>
                <c:pt idx="1995">
                  <c:v>0.87101800000000162</c:v>
                </c:pt>
                <c:pt idx="1996">
                  <c:v>0.8220060000000009</c:v>
                </c:pt>
                <c:pt idx="1997">
                  <c:v>0.76283200000000095</c:v>
                </c:pt>
                <c:pt idx="1998">
                  <c:v>0.70640000000000081</c:v>
                </c:pt>
                <c:pt idx="1999">
                  <c:v>0.69970000000000221</c:v>
                </c:pt>
                <c:pt idx="2000">
                  <c:v>0.66415000000000191</c:v>
                </c:pt>
                <c:pt idx="2001">
                  <c:v>0.61830200000000091</c:v>
                </c:pt>
                <c:pt idx="2002">
                  <c:v>0.60139000000000165</c:v>
                </c:pt>
                <c:pt idx="2003">
                  <c:v>0.58960200000000063</c:v>
                </c:pt>
                <c:pt idx="2004">
                  <c:v>0.43143600000000132</c:v>
                </c:pt>
                <c:pt idx="2005">
                  <c:v>0.38373800000000086</c:v>
                </c:pt>
                <c:pt idx="2006">
                  <c:v>0.33661200000000147</c:v>
                </c:pt>
                <c:pt idx="2007">
                  <c:v>0.35109200000000101</c:v>
                </c:pt>
                <c:pt idx="2008">
                  <c:v>0.30607600000000157</c:v>
                </c:pt>
                <c:pt idx="2009">
                  <c:v>0.26611000000000101</c:v>
                </c:pt>
                <c:pt idx="2010">
                  <c:v>0.21950600000000137</c:v>
                </c:pt>
                <c:pt idx="2011">
                  <c:v>0.21301800000000146</c:v>
                </c:pt>
                <c:pt idx="2012">
                  <c:v>0.20664000000000121</c:v>
                </c:pt>
                <c:pt idx="2013">
                  <c:v>0.2135760000000009</c:v>
                </c:pt>
                <c:pt idx="2014">
                  <c:v>0.20022600000000096</c:v>
                </c:pt>
                <c:pt idx="2015">
                  <c:v>0.19941800000000146</c:v>
                </c:pt>
                <c:pt idx="2016">
                  <c:v>0.12275000000000109</c:v>
                </c:pt>
                <c:pt idx="2017">
                  <c:v>7.4854000000001447E-2</c:v>
                </c:pt>
                <c:pt idx="2018">
                  <c:v>-1.7115999999998781E-2</c:v>
                </c:pt>
                <c:pt idx="2019">
                  <c:v>-2.6371999999998792E-2</c:v>
                </c:pt>
                <c:pt idx="2020">
                  <c:v>-9.0073999999998766E-2</c:v>
                </c:pt>
                <c:pt idx="2021">
                  <c:v>-0.18219199999999891</c:v>
                </c:pt>
                <c:pt idx="2022">
                  <c:v>-0.28669399999999934</c:v>
                </c:pt>
                <c:pt idx="2023">
                  <c:v>-0.30606199999999961</c:v>
                </c:pt>
                <c:pt idx="2024">
                  <c:v>-0.3320820000000001</c:v>
                </c:pt>
                <c:pt idx="2025">
                  <c:v>-0.3067939999999994</c:v>
                </c:pt>
                <c:pt idx="2026">
                  <c:v>-0.37497599999999992</c:v>
                </c:pt>
                <c:pt idx="2027">
                  <c:v>-0.45942399999999955</c:v>
                </c:pt>
                <c:pt idx="2028">
                  <c:v>-0.46011799999999936</c:v>
                </c:pt>
                <c:pt idx="2029">
                  <c:v>-0.50206999999999857</c:v>
                </c:pt>
                <c:pt idx="2030">
                  <c:v>-0.5546179999999985</c:v>
                </c:pt>
                <c:pt idx="2031">
                  <c:v>-0.58578799999999831</c:v>
                </c:pt>
                <c:pt idx="2032">
                  <c:v>-0.64480199999999965</c:v>
                </c:pt>
                <c:pt idx="2033">
                  <c:v>-0.68522599999999934</c:v>
                </c:pt>
                <c:pt idx="2034">
                  <c:v>-0.70102199999999892</c:v>
                </c:pt>
                <c:pt idx="2035">
                  <c:v>-0.67956799999999906</c:v>
                </c:pt>
                <c:pt idx="2036">
                  <c:v>-0.6786859999999999</c:v>
                </c:pt>
                <c:pt idx="2037">
                  <c:v>-0.72659399999999896</c:v>
                </c:pt>
                <c:pt idx="2038">
                  <c:v>-0.78195799999999849</c:v>
                </c:pt>
                <c:pt idx="2039">
                  <c:v>-0.78420399999999857</c:v>
                </c:pt>
                <c:pt idx="2040">
                  <c:v>-0.828375999999999</c:v>
                </c:pt>
                <c:pt idx="2041">
                  <c:v>-0.88926199999999844</c:v>
                </c:pt>
                <c:pt idx="2042">
                  <c:v>-0.91783799999999849</c:v>
                </c:pt>
                <c:pt idx="2043">
                  <c:v>-0.9612039999999985</c:v>
                </c:pt>
                <c:pt idx="2044">
                  <c:v>-1.0080580000000001</c:v>
                </c:pt>
                <c:pt idx="2045">
                  <c:v>-1.027067999999999</c:v>
                </c:pt>
                <c:pt idx="2046">
                  <c:v>-1.0616239999999968</c:v>
                </c:pt>
                <c:pt idx="2047">
                  <c:v>-1.0567859999999987</c:v>
                </c:pt>
                <c:pt idx="2048">
                  <c:v>-1.0742559999999985</c:v>
                </c:pt>
                <c:pt idx="2049">
                  <c:v>-1.1356019999999978</c:v>
                </c:pt>
                <c:pt idx="2050">
                  <c:v>-1.1938319999999978</c:v>
                </c:pt>
                <c:pt idx="2051">
                  <c:v>-1.1721919999999986</c:v>
                </c:pt>
                <c:pt idx="2052">
                  <c:v>-1.1813739999999984</c:v>
                </c:pt>
                <c:pt idx="2053">
                  <c:v>-1.2209679999999978</c:v>
                </c:pt>
                <c:pt idx="2054">
                  <c:v>-1.2078279999999966</c:v>
                </c:pt>
                <c:pt idx="2055">
                  <c:v>-1.2333999999999961</c:v>
                </c:pt>
                <c:pt idx="2056">
                  <c:v>-1.2847699999999969</c:v>
                </c:pt>
                <c:pt idx="2057">
                  <c:v>-1.3408539999999989</c:v>
                </c:pt>
                <c:pt idx="2058">
                  <c:v>-1.3578299999999968</c:v>
                </c:pt>
                <c:pt idx="2059">
                  <c:v>-1.3621979999999991</c:v>
                </c:pt>
                <c:pt idx="2060">
                  <c:v>-1.372409999999999</c:v>
                </c:pt>
                <c:pt idx="2061">
                  <c:v>-1.3627319999999978</c:v>
                </c:pt>
                <c:pt idx="2062">
                  <c:v>-1.3286099999999978</c:v>
                </c:pt>
                <c:pt idx="2063">
                  <c:v>-1.3425939999999978</c:v>
                </c:pt>
                <c:pt idx="2064">
                  <c:v>-1.3092799999999978</c:v>
                </c:pt>
                <c:pt idx="2065">
                  <c:v>-1.3274699999999966</c:v>
                </c:pt>
                <c:pt idx="2066">
                  <c:v>-1.3066619999999978</c:v>
                </c:pt>
                <c:pt idx="2067">
                  <c:v>-1.2656899999999978</c:v>
                </c:pt>
                <c:pt idx="2068">
                  <c:v>-1.1922819999999983</c:v>
                </c:pt>
                <c:pt idx="2069">
                  <c:v>-1.2095419999999963</c:v>
                </c:pt>
                <c:pt idx="2070">
                  <c:v>-1.1701099999999982</c:v>
                </c:pt>
                <c:pt idx="2071">
                  <c:v>-1.0900399999999979</c:v>
                </c:pt>
                <c:pt idx="2072">
                  <c:v>-1.004075999999998</c:v>
                </c:pt>
                <c:pt idx="2073">
                  <c:v>-0.97108399999999728</c:v>
                </c:pt>
                <c:pt idx="2074">
                  <c:v>-0.90785199999999799</c:v>
                </c:pt>
                <c:pt idx="2075">
                  <c:v>-0.93344999999999789</c:v>
                </c:pt>
                <c:pt idx="2076">
                  <c:v>-0.86222799999999777</c:v>
                </c:pt>
                <c:pt idx="2077">
                  <c:v>-0.81234799999999752</c:v>
                </c:pt>
                <c:pt idx="2078">
                  <c:v>-0.74796199999999768</c:v>
                </c:pt>
                <c:pt idx="2079">
                  <c:v>-0.62790199999999774</c:v>
                </c:pt>
                <c:pt idx="2080">
                  <c:v>-0.57064999999999855</c:v>
                </c:pt>
                <c:pt idx="2081">
                  <c:v>-0.49361999999999862</c:v>
                </c:pt>
                <c:pt idx="2082">
                  <c:v>-0.44411199999999851</c:v>
                </c:pt>
                <c:pt idx="2083">
                  <c:v>-0.3820219999999987</c:v>
                </c:pt>
                <c:pt idx="2084">
                  <c:v>-0.33019199999999838</c:v>
                </c:pt>
                <c:pt idx="2085">
                  <c:v>-0.30656599999999851</c:v>
                </c:pt>
                <c:pt idx="2086">
                  <c:v>-0.31185199999999869</c:v>
                </c:pt>
                <c:pt idx="2087">
                  <c:v>-0.27159999999999807</c:v>
                </c:pt>
                <c:pt idx="2088">
                  <c:v>-0.20006799999999791</c:v>
                </c:pt>
                <c:pt idx="2089">
                  <c:v>-0.12333599999999752</c:v>
                </c:pt>
                <c:pt idx="2090">
                  <c:v>-5.4631999999997662E-2</c:v>
                </c:pt>
                <c:pt idx="2091">
                  <c:v>1.3104000000002308E-2</c:v>
                </c:pt>
                <c:pt idx="2092">
                  <c:v>5.8460000000022331E-3</c:v>
                </c:pt>
                <c:pt idx="2093">
                  <c:v>9.8894000000002549E-2</c:v>
                </c:pt>
                <c:pt idx="2094">
                  <c:v>0.21036800000000241</c:v>
                </c:pt>
                <c:pt idx="2095">
                  <c:v>0.26677600000000234</c:v>
                </c:pt>
                <c:pt idx="2096">
                  <c:v>0.37059400000000237</c:v>
                </c:pt>
                <c:pt idx="2097">
                  <c:v>0.39219600000000282</c:v>
                </c:pt>
                <c:pt idx="2098">
                  <c:v>0.41569600000000234</c:v>
                </c:pt>
                <c:pt idx="2099">
                  <c:v>0.46073800000000226</c:v>
                </c:pt>
                <c:pt idx="2100">
                  <c:v>0.51082800000000261</c:v>
                </c:pt>
                <c:pt idx="2101">
                  <c:v>0.52679800000000265</c:v>
                </c:pt>
                <c:pt idx="2102">
                  <c:v>0.53574400000000311</c:v>
                </c:pt>
                <c:pt idx="2103">
                  <c:v>0.5804500000000018</c:v>
                </c:pt>
                <c:pt idx="2104">
                  <c:v>0.66554400000000336</c:v>
                </c:pt>
                <c:pt idx="2105">
                  <c:v>0.71156600000000159</c:v>
                </c:pt>
                <c:pt idx="2106">
                  <c:v>0.79647400000000268</c:v>
                </c:pt>
                <c:pt idx="2107">
                  <c:v>0.89970800000000328</c:v>
                </c:pt>
                <c:pt idx="2108">
                  <c:v>0.95148800000000255</c:v>
                </c:pt>
                <c:pt idx="2109">
                  <c:v>1.0307400000000024</c:v>
                </c:pt>
                <c:pt idx="2110">
                  <c:v>1.0713260000000018</c:v>
                </c:pt>
                <c:pt idx="2111">
                  <c:v>1.0712380000000026</c:v>
                </c:pt>
                <c:pt idx="2112">
                  <c:v>1.0929020000000025</c:v>
                </c:pt>
                <c:pt idx="2113">
                  <c:v>1.1130400000000025</c:v>
                </c:pt>
                <c:pt idx="2114">
                  <c:v>1.1168760000000026</c:v>
                </c:pt>
                <c:pt idx="2115">
                  <c:v>1.1731220000000024</c:v>
                </c:pt>
                <c:pt idx="2116">
                  <c:v>1.2308820000000025</c:v>
                </c:pt>
                <c:pt idx="2117">
                  <c:v>1.2263780000000022</c:v>
                </c:pt>
                <c:pt idx="2118">
                  <c:v>1.2454480000000019</c:v>
                </c:pt>
                <c:pt idx="2119">
                  <c:v>1.2723240000000018</c:v>
                </c:pt>
                <c:pt idx="2120">
                  <c:v>1.2829820000000023</c:v>
                </c:pt>
                <c:pt idx="2121">
                  <c:v>1.2638239999999996</c:v>
                </c:pt>
                <c:pt idx="2122">
                  <c:v>1.2512800000000022</c:v>
                </c:pt>
                <c:pt idx="2123">
                  <c:v>1.2468020000000022</c:v>
                </c:pt>
                <c:pt idx="2124">
                  <c:v>1.2325080000000022</c:v>
                </c:pt>
                <c:pt idx="2125">
                  <c:v>1.2549300000000019</c:v>
                </c:pt>
                <c:pt idx="2126">
                  <c:v>1.2126060000000018</c:v>
                </c:pt>
                <c:pt idx="2127">
                  <c:v>1.2117500000000017</c:v>
                </c:pt>
                <c:pt idx="2128">
                  <c:v>1.1714100000000021</c:v>
                </c:pt>
                <c:pt idx="2129">
                  <c:v>1.1357360000000016</c:v>
                </c:pt>
                <c:pt idx="2130">
                  <c:v>1.1199280000000018</c:v>
                </c:pt>
                <c:pt idx="2131">
                  <c:v>1.0919860000000017</c:v>
                </c:pt>
                <c:pt idx="2132">
                  <c:v>1.1034280000000019</c:v>
                </c:pt>
                <c:pt idx="2133">
                  <c:v>1.0955239999999999</c:v>
                </c:pt>
                <c:pt idx="2134">
                  <c:v>1.0827680000000017</c:v>
                </c:pt>
                <c:pt idx="2135">
                  <c:v>1.0724180000000021</c:v>
                </c:pt>
                <c:pt idx="2136">
                  <c:v>1.0580740000000017</c:v>
                </c:pt>
                <c:pt idx="2137">
                  <c:v>1.0044220000000017</c:v>
                </c:pt>
                <c:pt idx="2138">
                  <c:v>0.95527400000000173</c:v>
                </c:pt>
                <c:pt idx="2139">
                  <c:v>0.91859600000000152</c:v>
                </c:pt>
                <c:pt idx="2140">
                  <c:v>0.8670900000000028</c:v>
                </c:pt>
                <c:pt idx="2141">
                  <c:v>0.85293200000000169</c:v>
                </c:pt>
                <c:pt idx="2142">
                  <c:v>0.89078800000000224</c:v>
                </c:pt>
                <c:pt idx="2143">
                  <c:v>0.82785400000000264</c:v>
                </c:pt>
                <c:pt idx="2144">
                  <c:v>0.72835400000000172</c:v>
                </c:pt>
                <c:pt idx="2145">
                  <c:v>0.68764200000000275</c:v>
                </c:pt>
                <c:pt idx="2146">
                  <c:v>0.65792400000000284</c:v>
                </c:pt>
                <c:pt idx="2147">
                  <c:v>0.6438420000000028</c:v>
                </c:pt>
                <c:pt idx="2148">
                  <c:v>0.66406800000000255</c:v>
                </c:pt>
                <c:pt idx="2149">
                  <c:v>0.65224200000000165</c:v>
                </c:pt>
                <c:pt idx="2150">
                  <c:v>0.6520820000000016</c:v>
                </c:pt>
                <c:pt idx="2151">
                  <c:v>0.64469800000000343</c:v>
                </c:pt>
                <c:pt idx="2152">
                  <c:v>0.65065400000000306</c:v>
                </c:pt>
                <c:pt idx="2153">
                  <c:v>0.59497800000000256</c:v>
                </c:pt>
                <c:pt idx="2154">
                  <c:v>0.55151200000000156</c:v>
                </c:pt>
                <c:pt idx="2155">
                  <c:v>0.51325800000000199</c:v>
                </c:pt>
                <c:pt idx="2156">
                  <c:v>0.46098400000000245</c:v>
                </c:pt>
                <c:pt idx="2157">
                  <c:v>0.39549400000000257</c:v>
                </c:pt>
                <c:pt idx="2158">
                  <c:v>0.33877600000000274</c:v>
                </c:pt>
                <c:pt idx="2159">
                  <c:v>0.29100400000000232</c:v>
                </c:pt>
                <c:pt idx="2160">
                  <c:v>0.25270000000000209</c:v>
                </c:pt>
                <c:pt idx="2161">
                  <c:v>0.25617400000000218</c:v>
                </c:pt>
                <c:pt idx="2162">
                  <c:v>0.20162800000000219</c:v>
                </c:pt>
                <c:pt idx="2163">
                  <c:v>0.19178800000000237</c:v>
                </c:pt>
                <c:pt idx="2164">
                  <c:v>0.17104000000000236</c:v>
                </c:pt>
                <c:pt idx="2165">
                  <c:v>0.15555600000000233</c:v>
                </c:pt>
                <c:pt idx="2166">
                  <c:v>0.11647000000000211</c:v>
                </c:pt>
                <c:pt idx="2167">
                  <c:v>7.7334000000002151E-2</c:v>
                </c:pt>
                <c:pt idx="2168">
                  <c:v>1.2360000000019534E-3</c:v>
                </c:pt>
                <c:pt idx="2169">
                  <c:v>-1.6805999999998166E-2</c:v>
                </c:pt>
                <c:pt idx="2170">
                  <c:v>-8.4539999999981626E-3</c:v>
                </c:pt>
                <c:pt idx="2171">
                  <c:v>1.7714000000001864E-2</c:v>
                </c:pt>
                <c:pt idx="2172">
                  <c:v>-3.1199999999998201E-2</c:v>
                </c:pt>
                <c:pt idx="2173">
                  <c:v>-7.7793999999998489E-2</c:v>
                </c:pt>
                <c:pt idx="2174">
                  <c:v>-7.6403999999998445E-2</c:v>
                </c:pt>
                <c:pt idx="2175">
                  <c:v>-7.7705999999998374E-2</c:v>
                </c:pt>
                <c:pt idx="2176">
                  <c:v>-7.5223999999998348E-2</c:v>
                </c:pt>
                <c:pt idx="2177">
                  <c:v>-0.10700199999999813</c:v>
                </c:pt>
                <c:pt idx="2178">
                  <c:v>-0.1451559999999982</c:v>
                </c:pt>
                <c:pt idx="2179">
                  <c:v>-0.18910399999999841</c:v>
                </c:pt>
                <c:pt idx="2180">
                  <c:v>-0.21489999999999848</c:v>
                </c:pt>
                <c:pt idx="2181">
                  <c:v>-0.26107199999999886</c:v>
                </c:pt>
                <c:pt idx="2182">
                  <c:v>-0.29210599999999892</c:v>
                </c:pt>
                <c:pt idx="2183">
                  <c:v>-0.30873399999999884</c:v>
                </c:pt>
                <c:pt idx="2184">
                  <c:v>-0.33158999999999955</c:v>
                </c:pt>
                <c:pt idx="2185">
                  <c:v>-0.41403999999999885</c:v>
                </c:pt>
                <c:pt idx="2186">
                  <c:v>-0.40107399999999904</c:v>
                </c:pt>
                <c:pt idx="2187">
                  <c:v>-0.39073799999999898</c:v>
                </c:pt>
                <c:pt idx="2188">
                  <c:v>-0.36460799999999915</c:v>
                </c:pt>
                <c:pt idx="2189">
                  <c:v>-0.41193399999999897</c:v>
                </c:pt>
                <c:pt idx="2190">
                  <c:v>-0.39245399999999947</c:v>
                </c:pt>
                <c:pt idx="2191">
                  <c:v>-0.39881999999999984</c:v>
                </c:pt>
                <c:pt idx="2192">
                  <c:v>-0.41470199999999907</c:v>
                </c:pt>
                <c:pt idx="2193">
                  <c:v>-0.40301399999999926</c:v>
                </c:pt>
                <c:pt idx="2194">
                  <c:v>-0.42553399999999897</c:v>
                </c:pt>
                <c:pt idx="2195">
                  <c:v>-0.40071799999999896</c:v>
                </c:pt>
                <c:pt idx="2196">
                  <c:v>-0.43526199999999904</c:v>
                </c:pt>
                <c:pt idx="2197">
                  <c:v>-0.41543399999999914</c:v>
                </c:pt>
                <c:pt idx="2198">
                  <c:v>-0.46638199999999941</c:v>
                </c:pt>
                <c:pt idx="2199">
                  <c:v>-0.50479799999999841</c:v>
                </c:pt>
                <c:pt idx="2200">
                  <c:v>-0.5529419999999986</c:v>
                </c:pt>
                <c:pt idx="2201">
                  <c:v>-0.63447399999999843</c:v>
                </c:pt>
                <c:pt idx="2202">
                  <c:v>-0.62596199999999869</c:v>
                </c:pt>
                <c:pt idx="2203">
                  <c:v>-0.63838199999999867</c:v>
                </c:pt>
                <c:pt idx="2204">
                  <c:v>-0.66231599999999868</c:v>
                </c:pt>
                <c:pt idx="2205">
                  <c:v>-0.6640539999999987</c:v>
                </c:pt>
                <c:pt idx="2206">
                  <c:v>-0.65039399999999892</c:v>
                </c:pt>
                <c:pt idx="2207">
                  <c:v>-0.647315999999999</c:v>
                </c:pt>
                <c:pt idx="2208">
                  <c:v>-0.60639399999999899</c:v>
                </c:pt>
                <c:pt idx="2209">
                  <c:v>-0.566823999999999</c:v>
                </c:pt>
                <c:pt idx="2210">
                  <c:v>-0.52385399999999849</c:v>
                </c:pt>
                <c:pt idx="2211">
                  <c:v>-0.51644599999999896</c:v>
                </c:pt>
                <c:pt idx="2212">
                  <c:v>-0.53255199999999858</c:v>
                </c:pt>
                <c:pt idx="2213">
                  <c:v>-0.51638399999999784</c:v>
                </c:pt>
                <c:pt idx="2214">
                  <c:v>-0.50159199999999859</c:v>
                </c:pt>
                <c:pt idx="2215">
                  <c:v>-0.54108799999999857</c:v>
                </c:pt>
                <c:pt idx="2216">
                  <c:v>-0.53822199999999909</c:v>
                </c:pt>
                <c:pt idx="2217">
                  <c:v>-0.50909999999999911</c:v>
                </c:pt>
                <c:pt idx="2218">
                  <c:v>-0.52082599999999901</c:v>
                </c:pt>
                <c:pt idx="2219">
                  <c:v>-0.5200939999999985</c:v>
                </c:pt>
                <c:pt idx="2220">
                  <c:v>-0.55751799999999796</c:v>
                </c:pt>
                <c:pt idx="2221">
                  <c:v>-0.5764279999999985</c:v>
                </c:pt>
                <c:pt idx="2222">
                  <c:v>-0.56177399999999889</c:v>
                </c:pt>
                <c:pt idx="2223">
                  <c:v>-0.53899199999999892</c:v>
                </c:pt>
                <c:pt idx="2224">
                  <c:v>-0.54461399999999849</c:v>
                </c:pt>
                <c:pt idx="2225">
                  <c:v>-0.55946799999999808</c:v>
                </c:pt>
                <c:pt idx="2226">
                  <c:v>-0.58897399999999867</c:v>
                </c:pt>
                <c:pt idx="2227">
                  <c:v>-0.55419399999999897</c:v>
                </c:pt>
                <c:pt idx="2228">
                  <c:v>-0.5083219999999985</c:v>
                </c:pt>
                <c:pt idx="2229">
                  <c:v>-0.53999999999999915</c:v>
                </c:pt>
                <c:pt idx="2230">
                  <c:v>-0.54574599999999962</c:v>
                </c:pt>
                <c:pt idx="2231">
                  <c:v>-0.50750399999999807</c:v>
                </c:pt>
                <c:pt idx="2232">
                  <c:v>-0.48387800000000031</c:v>
                </c:pt>
                <c:pt idx="2233">
                  <c:v>-0.50415199999999927</c:v>
                </c:pt>
                <c:pt idx="2234">
                  <c:v>-0.52850999999999926</c:v>
                </c:pt>
                <c:pt idx="2235">
                  <c:v>-0.47556600000000004</c:v>
                </c:pt>
                <c:pt idx="2236">
                  <c:v>-0.48788600000000037</c:v>
                </c:pt>
                <c:pt idx="2237">
                  <c:v>-0.43587200000000037</c:v>
                </c:pt>
                <c:pt idx="2238">
                  <c:v>-0.45718799999999993</c:v>
                </c:pt>
                <c:pt idx="2239">
                  <c:v>-0.41149999999999975</c:v>
                </c:pt>
                <c:pt idx="2240">
                  <c:v>-0.37551600000000007</c:v>
                </c:pt>
                <c:pt idx="2241">
                  <c:v>-0.34963199999999972</c:v>
                </c:pt>
                <c:pt idx="2242">
                  <c:v>-0.37438600000000022</c:v>
                </c:pt>
                <c:pt idx="2243">
                  <c:v>-0.30648800000000032</c:v>
                </c:pt>
                <c:pt idx="2244">
                  <c:v>-0.21845199999999934</c:v>
                </c:pt>
                <c:pt idx="2245">
                  <c:v>-0.22261999999999924</c:v>
                </c:pt>
                <c:pt idx="2246">
                  <c:v>-0.16797399999999937</c:v>
                </c:pt>
                <c:pt idx="2247">
                  <c:v>-0.14386599999999924</c:v>
                </c:pt>
                <c:pt idx="2248">
                  <c:v>-0.11546399999999912</c:v>
                </c:pt>
                <c:pt idx="2249">
                  <c:v>-7.1401999999999008E-2</c:v>
                </c:pt>
                <c:pt idx="2250">
                  <c:v>-2.1881999999998979E-2</c:v>
                </c:pt>
                <c:pt idx="2251">
                  <c:v>6.4936000000000993E-2</c:v>
                </c:pt>
                <c:pt idx="2252">
                  <c:v>6.9948000000000884E-2</c:v>
                </c:pt>
                <c:pt idx="2253">
                  <c:v>8.6650000000000768E-2</c:v>
                </c:pt>
                <c:pt idx="2254">
                  <c:v>0.15498000000000101</c:v>
                </c:pt>
                <c:pt idx="2255">
                  <c:v>0.18028000000000091</c:v>
                </c:pt>
                <c:pt idx="2256">
                  <c:v>0.17340600000000106</c:v>
                </c:pt>
                <c:pt idx="2257">
                  <c:v>0.12794200000000094</c:v>
                </c:pt>
                <c:pt idx="2258">
                  <c:v>0.1224700000000007</c:v>
                </c:pt>
                <c:pt idx="2259">
                  <c:v>0.12456600000000102</c:v>
                </c:pt>
                <c:pt idx="2260">
                  <c:v>0.134244000000001</c:v>
                </c:pt>
                <c:pt idx="2261">
                  <c:v>0.11581800000000068</c:v>
                </c:pt>
                <c:pt idx="2262">
                  <c:v>0.13472800000000076</c:v>
                </c:pt>
                <c:pt idx="2263">
                  <c:v>0.13332600000000069</c:v>
                </c:pt>
                <c:pt idx="2264">
                  <c:v>0.15067200000000086</c:v>
                </c:pt>
                <c:pt idx="2265">
                  <c:v>0.19890200000000113</c:v>
                </c:pt>
                <c:pt idx="2266">
                  <c:v>0.24941600000000147</c:v>
                </c:pt>
                <c:pt idx="2267">
                  <c:v>0.26446600000000131</c:v>
                </c:pt>
                <c:pt idx="2268">
                  <c:v>0.33921200000000146</c:v>
                </c:pt>
                <c:pt idx="2269">
                  <c:v>0.35569000000000101</c:v>
                </c:pt>
                <c:pt idx="2270">
                  <c:v>0.38781600000000188</c:v>
                </c:pt>
                <c:pt idx="2271">
                  <c:v>0.39707400000000176</c:v>
                </c:pt>
                <c:pt idx="2272">
                  <c:v>0.45080200000000092</c:v>
                </c:pt>
                <c:pt idx="2273">
                  <c:v>0.48763000000000106</c:v>
                </c:pt>
                <c:pt idx="2274">
                  <c:v>0.50882400000000161</c:v>
                </c:pt>
                <c:pt idx="2275">
                  <c:v>0.56781200000000132</c:v>
                </c:pt>
                <c:pt idx="2276">
                  <c:v>0.61270400000000236</c:v>
                </c:pt>
                <c:pt idx="2277">
                  <c:v>0.62225800000000164</c:v>
                </c:pt>
                <c:pt idx="2278">
                  <c:v>0.60078000000000165</c:v>
                </c:pt>
                <c:pt idx="2279">
                  <c:v>0.62898400000000165</c:v>
                </c:pt>
                <c:pt idx="2280">
                  <c:v>0.66896400000000222</c:v>
                </c:pt>
                <c:pt idx="2281">
                  <c:v>0.71424200000000115</c:v>
                </c:pt>
                <c:pt idx="2282">
                  <c:v>0.69864400000000304</c:v>
                </c:pt>
                <c:pt idx="2283">
                  <c:v>0.70061600000000124</c:v>
                </c:pt>
                <c:pt idx="2284">
                  <c:v>0.71446400000000121</c:v>
                </c:pt>
                <c:pt idx="2285">
                  <c:v>0.73964000000000274</c:v>
                </c:pt>
                <c:pt idx="2286">
                  <c:v>0.72710800000000164</c:v>
                </c:pt>
                <c:pt idx="2287">
                  <c:v>0.70745400000000169</c:v>
                </c:pt>
                <c:pt idx="2288">
                  <c:v>0.76209800000000261</c:v>
                </c:pt>
                <c:pt idx="2289">
                  <c:v>0.75104200000000165</c:v>
                </c:pt>
                <c:pt idx="2290">
                  <c:v>0.69385200000000202</c:v>
                </c:pt>
                <c:pt idx="2291">
                  <c:v>0.66409800000000263</c:v>
                </c:pt>
                <c:pt idx="2292">
                  <c:v>0.67900000000000238</c:v>
                </c:pt>
                <c:pt idx="2293">
                  <c:v>0.62745600000000123</c:v>
                </c:pt>
                <c:pt idx="2294">
                  <c:v>0.62970000000000226</c:v>
                </c:pt>
                <c:pt idx="2295">
                  <c:v>0.61780000000000213</c:v>
                </c:pt>
                <c:pt idx="2296">
                  <c:v>0.55603200000000119</c:v>
                </c:pt>
                <c:pt idx="2297">
                  <c:v>0.52640200000000126</c:v>
                </c:pt>
                <c:pt idx="2298">
                  <c:v>0.53381000000000112</c:v>
                </c:pt>
                <c:pt idx="2299">
                  <c:v>0.55387400000000164</c:v>
                </c:pt>
                <c:pt idx="2300">
                  <c:v>0.51862400000000164</c:v>
                </c:pt>
                <c:pt idx="2301">
                  <c:v>0.42784800000000167</c:v>
                </c:pt>
                <c:pt idx="2302">
                  <c:v>0.34745600000000176</c:v>
                </c:pt>
                <c:pt idx="2303">
                  <c:v>0.37015000000000131</c:v>
                </c:pt>
                <c:pt idx="2304">
                  <c:v>0.30266400000000132</c:v>
                </c:pt>
                <c:pt idx="2305">
                  <c:v>0.23510200000000139</c:v>
                </c:pt>
                <c:pt idx="2306">
                  <c:v>0.23726200000000172</c:v>
                </c:pt>
                <c:pt idx="2307">
                  <c:v>0.25416200000000161</c:v>
                </c:pt>
                <c:pt idx="2308">
                  <c:v>0.23571200000000186</c:v>
                </c:pt>
                <c:pt idx="2309">
                  <c:v>0.17920600000000189</c:v>
                </c:pt>
                <c:pt idx="2310">
                  <c:v>0.16094200000000197</c:v>
                </c:pt>
                <c:pt idx="2311">
                  <c:v>0.18398400000000192</c:v>
                </c:pt>
                <c:pt idx="2312">
                  <c:v>0.23869200000000171</c:v>
                </c:pt>
                <c:pt idx="2313">
                  <c:v>0.19988000000000183</c:v>
                </c:pt>
                <c:pt idx="2314">
                  <c:v>0.16527400000000173</c:v>
                </c:pt>
                <c:pt idx="2315">
                  <c:v>0.11319800000000166</c:v>
                </c:pt>
                <c:pt idx="2316">
                  <c:v>6.1158000000001503E-2</c:v>
                </c:pt>
                <c:pt idx="2317">
                  <c:v>2.7236000000001512E-2</c:v>
                </c:pt>
                <c:pt idx="2318">
                  <c:v>-8.9237999999998652E-2</c:v>
                </c:pt>
                <c:pt idx="2319">
                  <c:v>-0.1345019999999984</c:v>
                </c:pt>
                <c:pt idx="2320">
                  <c:v>-0.15540999999999869</c:v>
                </c:pt>
                <c:pt idx="2321">
                  <c:v>-0.18851599999999868</c:v>
                </c:pt>
                <c:pt idx="2322">
                  <c:v>-0.27298999999999929</c:v>
                </c:pt>
                <c:pt idx="2323">
                  <c:v>-0.32134599999999935</c:v>
                </c:pt>
                <c:pt idx="2324">
                  <c:v>-0.41506399999999904</c:v>
                </c:pt>
                <c:pt idx="2325">
                  <c:v>-0.49554199999999904</c:v>
                </c:pt>
                <c:pt idx="2326">
                  <c:v>-0.50990999999999831</c:v>
                </c:pt>
                <c:pt idx="2327">
                  <c:v>-0.54064399999999824</c:v>
                </c:pt>
                <c:pt idx="2328">
                  <c:v>-0.6030059999999986</c:v>
                </c:pt>
                <c:pt idx="2329">
                  <c:v>-0.65392999999999935</c:v>
                </c:pt>
                <c:pt idx="2330">
                  <c:v>-0.65580399999999861</c:v>
                </c:pt>
                <c:pt idx="2331">
                  <c:v>-0.70434599999999814</c:v>
                </c:pt>
                <c:pt idx="2332">
                  <c:v>-0.7081799999999987</c:v>
                </c:pt>
                <c:pt idx="2333">
                  <c:v>-0.76338399999999818</c:v>
                </c:pt>
                <c:pt idx="2334">
                  <c:v>-0.7794759999999985</c:v>
                </c:pt>
                <c:pt idx="2335">
                  <c:v>-0.79884399999999811</c:v>
                </c:pt>
                <c:pt idx="2336">
                  <c:v>-0.77405399999999769</c:v>
                </c:pt>
                <c:pt idx="2337">
                  <c:v>-0.8086479999999987</c:v>
                </c:pt>
                <c:pt idx="2338">
                  <c:v>-0.85314199999999862</c:v>
                </c:pt>
                <c:pt idx="2339">
                  <c:v>-0.87589799999999862</c:v>
                </c:pt>
                <c:pt idx="2340">
                  <c:v>-0.9088279999999983</c:v>
                </c:pt>
                <c:pt idx="2341">
                  <c:v>-0.9229499999999986</c:v>
                </c:pt>
                <c:pt idx="2342">
                  <c:v>-0.96937999999999835</c:v>
                </c:pt>
                <c:pt idx="2343">
                  <c:v>-1.0021619999999978</c:v>
                </c:pt>
                <c:pt idx="2344">
                  <c:v>-1.0526619999999978</c:v>
                </c:pt>
                <c:pt idx="2345">
                  <c:v>-1.0499079999999978</c:v>
                </c:pt>
                <c:pt idx="2346">
                  <c:v>-1.0461859999999983</c:v>
                </c:pt>
                <c:pt idx="2347">
                  <c:v>-1.0860779999999983</c:v>
                </c:pt>
                <c:pt idx="2348">
                  <c:v>-1.1748219999999978</c:v>
                </c:pt>
                <c:pt idx="2349">
                  <c:v>-1.2202239999999978</c:v>
                </c:pt>
                <c:pt idx="2350">
                  <c:v>-1.2113899999999964</c:v>
                </c:pt>
                <c:pt idx="2351">
                  <c:v>-1.2089579999999982</c:v>
                </c:pt>
                <c:pt idx="2352">
                  <c:v>-1.1644119999999982</c:v>
                </c:pt>
                <c:pt idx="2353">
                  <c:v>-1.1591879999999981</c:v>
                </c:pt>
                <c:pt idx="2354">
                  <c:v>-1.1460979999999983</c:v>
                </c:pt>
                <c:pt idx="2355">
                  <c:v>-1.1089359999999979</c:v>
                </c:pt>
                <c:pt idx="2356">
                  <c:v>-1.1177339999999978</c:v>
                </c:pt>
                <c:pt idx="2357">
                  <c:v>-1.1058219999999961</c:v>
                </c:pt>
                <c:pt idx="2358">
                  <c:v>-1.1319419999999978</c:v>
                </c:pt>
                <c:pt idx="2359">
                  <c:v>-1.1299699999999964</c:v>
                </c:pt>
                <c:pt idx="2360">
                  <c:v>-1.1646519999999982</c:v>
                </c:pt>
                <c:pt idx="2361">
                  <c:v>-1.2206119999999978</c:v>
                </c:pt>
                <c:pt idx="2362">
                  <c:v>-1.2996019999999961</c:v>
                </c:pt>
                <c:pt idx="2363">
                  <c:v>-1.2874419999999978</c:v>
                </c:pt>
                <c:pt idx="2364">
                  <c:v>-1.3113399999999966</c:v>
                </c:pt>
                <c:pt idx="2365">
                  <c:v>-1.3106699999999978</c:v>
                </c:pt>
                <c:pt idx="2366">
                  <c:v>-1.3141819999999984</c:v>
                </c:pt>
                <c:pt idx="2367">
                  <c:v>-1.3097399999999966</c:v>
                </c:pt>
                <c:pt idx="2368">
                  <c:v>-1.2537419999999964</c:v>
                </c:pt>
                <c:pt idx="2369">
                  <c:v>-1.2296839999999978</c:v>
                </c:pt>
                <c:pt idx="2370">
                  <c:v>-1.2648359999999979</c:v>
                </c:pt>
                <c:pt idx="2371">
                  <c:v>-1.3049879999999985</c:v>
                </c:pt>
                <c:pt idx="2372">
                  <c:v>-1.2443759999999984</c:v>
                </c:pt>
                <c:pt idx="2373">
                  <c:v>-1.2464839999999984</c:v>
                </c:pt>
                <c:pt idx="2374">
                  <c:v>-1.2178099999999958</c:v>
                </c:pt>
                <c:pt idx="2375">
                  <c:v>-1.2000539999999986</c:v>
                </c:pt>
                <c:pt idx="2376">
                  <c:v>-1.2562259999999978</c:v>
                </c:pt>
                <c:pt idx="2377">
                  <c:v>-1.3349179999999985</c:v>
                </c:pt>
                <c:pt idx="2378">
                  <c:v>-1.2767619999999968</c:v>
                </c:pt>
                <c:pt idx="2379">
                  <c:v>-1.2277619999999958</c:v>
                </c:pt>
                <c:pt idx="2380">
                  <c:v>-1.2610279999999978</c:v>
                </c:pt>
                <c:pt idx="2381">
                  <c:v>-1.2380719999999978</c:v>
                </c:pt>
                <c:pt idx="2382">
                  <c:v>-1.2405779999999984</c:v>
                </c:pt>
                <c:pt idx="2383">
                  <c:v>-1.1772219999999978</c:v>
                </c:pt>
                <c:pt idx="2384">
                  <c:v>-1.1238679999999979</c:v>
                </c:pt>
                <c:pt idx="2385">
                  <c:v>-1.1316479999999984</c:v>
                </c:pt>
                <c:pt idx="2386">
                  <c:v>-1.1663899999999985</c:v>
                </c:pt>
                <c:pt idx="2387">
                  <c:v>-1.1645519999999983</c:v>
                </c:pt>
                <c:pt idx="2388">
                  <c:v>-1.1380619999999986</c:v>
                </c:pt>
                <c:pt idx="2389">
                  <c:v>-1.1261880000000002</c:v>
                </c:pt>
                <c:pt idx="2390">
                  <c:v>-1.0984059999999984</c:v>
                </c:pt>
                <c:pt idx="2391">
                  <c:v>-1.0759219999999956</c:v>
                </c:pt>
                <c:pt idx="2392">
                  <c:v>-0.9939179999999973</c:v>
                </c:pt>
                <c:pt idx="2393">
                  <c:v>-0.94222599999999834</c:v>
                </c:pt>
                <c:pt idx="2394">
                  <c:v>-0.94633399999999757</c:v>
                </c:pt>
                <c:pt idx="2395">
                  <c:v>-0.94731399999999732</c:v>
                </c:pt>
                <c:pt idx="2396">
                  <c:v>-0.8988219999999989</c:v>
                </c:pt>
                <c:pt idx="2397">
                  <c:v>-0.86612599999999862</c:v>
                </c:pt>
                <c:pt idx="2398">
                  <c:v>-0.81249799999999828</c:v>
                </c:pt>
                <c:pt idx="2399">
                  <c:v>-0.81768399999999841</c:v>
                </c:pt>
                <c:pt idx="2400">
                  <c:v>-0.82228799999999846</c:v>
                </c:pt>
                <c:pt idx="2401">
                  <c:v>-0.75683599999999862</c:v>
                </c:pt>
                <c:pt idx="2402">
                  <c:v>-0.74113999999999869</c:v>
                </c:pt>
                <c:pt idx="2403">
                  <c:v>-0.74838599999999866</c:v>
                </c:pt>
                <c:pt idx="2404">
                  <c:v>-0.74247999999999881</c:v>
                </c:pt>
                <c:pt idx="2405">
                  <c:v>-0.72366799999999853</c:v>
                </c:pt>
                <c:pt idx="2406">
                  <c:v>-0.68660399999999921</c:v>
                </c:pt>
                <c:pt idx="2407">
                  <c:v>-0.70250999999999852</c:v>
                </c:pt>
                <c:pt idx="2408">
                  <c:v>-0.69967999999999975</c:v>
                </c:pt>
                <c:pt idx="2409">
                  <c:v>-0.66924199999999956</c:v>
                </c:pt>
                <c:pt idx="2410">
                  <c:v>-0.66999799999999865</c:v>
                </c:pt>
                <c:pt idx="2411">
                  <c:v>-0.65296199999999871</c:v>
                </c:pt>
                <c:pt idx="2412">
                  <c:v>-0.62138399999999849</c:v>
                </c:pt>
                <c:pt idx="2413">
                  <c:v>-0.6033299999999987</c:v>
                </c:pt>
                <c:pt idx="2414">
                  <c:v>-0.5734899999999985</c:v>
                </c:pt>
                <c:pt idx="2415">
                  <c:v>-0.57907399999999853</c:v>
                </c:pt>
                <c:pt idx="2416">
                  <c:v>-0.60231399999999857</c:v>
                </c:pt>
                <c:pt idx="2417">
                  <c:v>-0.5809599999999987</c:v>
                </c:pt>
                <c:pt idx="2418">
                  <c:v>-0.55136799999999753</c:v>
                </c:pt>
                <c:pt idx="2419">
                  <c:v>-0.52171199999999851</c:v>
                </c:pt>
                <c:pt idx="2420">
                  <c:v>-0.48788799999999993</c:v>
                </c:pt>
                <c:pt idx="2421">
                  <c:v>-0.45573799999999881</c:v>
                </c:pt>
                <c:pt idx="2422">
                  <c:v>-0.48088799999999976</c:v>
                </c:pt>
                <c:pt idx="2423">
                  <c:v>-0.4739159999999995</c:v>
                </c:pt>
                <c:pt idx="2424">
                  <c:v>-0.41888599999999976</c:v>
                </c:pt>
                <c:pt idx="2425">
                  <c:v>-0.4196799999999995</c:v>
                </c:pt>
                <c:pt idx="2426">
                  <c:v>-0.35453799999999913</c:v>
                </c:pt>
                <c:pt idx="2427">
                  <c:v>-0.26760799999999912</c:v>
                </c:pt>
                <c:pt idx="2428">
                  <c:v>-0.27517799999999937</c:v>
                </c:pt>
                <c:pt idx="2429">
                  <c:v>-0.25966799999999901</c:v>
                </c:pt>
                <c:pt idx="2430">
                  <c:v>-0.23947999999999892</c:v>
                </c:pt>
                <c:pt idx="2431">
                  <c:v>-0.26990399999999926</c:v>
                </c:pt>
                <c:pt idx="2432">
                  <c:v>-0.22080599999999878</c:v>
                </c:pt>
                <c:pt idx="2433">
                  <c:v>-0.22942799999999897</c:v>
                </c:pt>
                <c:pt idx="2434">
                  <c:v>-0.27815399999999907</c:v>
                </c:pt>
                <c:pt idx="2435">
                  <c:v>-0.29401199999999944</c:v>
                </c:pt>
                <c:pt idx="2436">
                  <c:v>-0.27115599999999906</c:v>
                </c:pt>
                <c:pt idx="2437">
                  <c:v>-0.24929399999999907</c:v>
                </c:pt>
                <c:pt idx="2438">
                  <c:v>-0.24739399999999889</c:v>
                </c:pt>
                <c:pt idx="2439">
                  <c:v>-0.24334999999999896</c:v>
                </c:pt>
                <c:pt idx="2440">
                  <c:v>-0.19747799999999893</c:v>
                </c:pt>
                <c:pt idx="2441">
                  <c:v>-0.18969799999999892</c:v>
                </c:pt>
                <c:pt idx="2442">
                  <c:v>-0.2010519999999987</c:v>
                </c:pt>
                <c:pt idx="2443">
                  <c:v>-0.15221399999999907</c:v>
                </c:pt>
                <c:pt idx="2444">
                  <c:v>-0.10694799999999866</c:v>
                </c:pt>
                <c:pt idx="2445">
                  <c:v>-8.167199999999912E-2</c:v>
                </c:pt>
                <c:pt idx="2446">
                  <c:v>-0.1091319999999989</c:v>
                </c:pt>
                <c:pt idx="2447">
                  <c:v>-9.9627999999999425E-2</c:v>
                </c:pt>
                <c:pt idx="2448">
                  <c:v>-5.8929999999998914E-2</c:v>
                </c:pt>
                <c:pt idx="2449">
                  <c:v>-4.5069999999998896E-2</c:v>
                </c:pt>
                <c:pt idx="2450">
                  <c:v>-4.8419999999998832E-2</c:v>
                </c:pt>
                <c:pt idx="2451">
                  <c:v>-6.0791999999998902E-2</c:v>
                </c:pt>
                <c:pt idx="2452">
                  <c:v>-5.9427999999998822E-2</c:v>
                </c:pt>
                <c:pt idx="2453">
                  <c:v>-5.1387999999998601E-2</c:v>
                </c:pt>
                <c:pt idx="2454">
                  <c:v>-4.1697999999998486E-2</c:v>
                </c:pt>
                <c:pt idx="2455">
                  <c:v>-5.6625999999998414E-2</c:v>
                </c:pt>
                <c:pt idx="2456">
                  <c:v>-9.594799999999859E-2</c:v>
                </c:pt>
                <c:pt idx="2457">
                  <c:v>-3.458999999999833E-2</c:v>
                </c:pt>
                <c:pt idx="2458">
                  <c:v>2.2600000000153479E-4</c:v>
                </c:pt>
                <c:pt idx="2459">
                  <c:v>-2.281599999999841E-2</c:v>
                </c:pt>
                <c:pt idx="2460">
                  <c:v>-1.6747999999998358E-2</c:v>
                </c:pt>
                <c:pt idx="2461">
                  <c:v>-4.4777999999998611E-2</c:v>
                </c:pt>
                <c:pt idx="2462">
                  <c:v>-2.6971999999998553E-2</c:v>
                </c:pt>
                <c:pt idx="2463">
                  <c:v>-3.6675999999998689E-2</c:v>
                </c:pt>
                <c:pt idx="2464">
                  <c:v>-3.4341999999998624E-2</c:v>
                </c:pt>
                <c:pt idx="2465">
                  <c:v>-2.1225999999998631E-2</c:v>
                </c:pt>
                <c:pt idx="2466">
                  <c:v>-3.6799999999857449E-4</c:v>
                </c:pt>
                <c:pt idx="2467">
                  <c:v>-5.2023999999998703E-2</c:v>
                </c:pt>
                <c:pt idx="2468">
                  <c:v>-9.2125999999998737E-2</c:v>
                </c:pt>
                <c:pt idx="2469">
                  <c:v>-0.10892599999999858</c:v>
                </c:pt>
                <c:pt idx="2470">
                  <c:v>-0.15663599999999886</c:v>
                </c:pt>
                <c:pt idx="2471">
                  <c:v>-0.19747199999999898</c:v>
                </c:pt>
                <c:pt idx="2472">
                  <c:v>-0.23101199999999891</c:v>
                </c:pt>
                <c:pt idx="2473">
                  <c:v>-0.25397799999999954</c:v>
                </c:pt>
                <c:pt idx="2474">
                  <c:v>-0.28048199999999979</c:v>
                </c:pt>
                <c:pt idx="2475">
                  <c:v>-0.28275199999999923</c:v>
                </c:pt>
                <c:pt idx="2476">
                  <c:v>-0.35043799999999936</c:v>
                </c:pt>
                <c:pt idx="2477">
                  <c:v>-0.34869999999999945</c:v>
                </c:pt>
                <c:pt idx="2478">
                  <c:v>-0.34009999999999957</c:v>
                </c:pt>
                <c:pt idx="2479">
                  <c:v>-0.36285599999999962</c:v>
                </c:pt>
                <c:pt idx="2480">
                  <c:v>-0.41052799999999962</c:v>
                </c:pt>
                <c:pt idx="2481">
                  <c:v>-0.44623999999999914</c:v>
                </c:pt>
                <c:pt idx="2482">
                  <c:v>-0.49424599999999913</c:v>
                </c:pt>
                <c:pt idx="2483">
                  <c:v>-0.53232799999999858</c:v>
                </c:pt>
                <c:pt idx="2484">
                  <c:v>-0.52843199999999857</c:v>
                </c:pt>
                <c:pt idx="2485">
                  <c:v>-0.5172639999999975</c:v>
                </c:pt>
                <c:pt idx="2486">
                  <c:v>-0.57328599999999852</c:v>
                </c:pt>
                <c:pt idx="2487">
                  <c:v>-0.6114539999999985</c:v>
                </c:pt>
                <c:pt idx="2488">
                  <c:v>-0.66097599999999956</c:v>
                </c:pt>
                <c:pt idx="2489">
                  <c:v>-0.71534799999999854</c:v>
                </c:pt>
                <c:pt idx="2490">
                  <c:v>-0.75561199999999873</c:v>
                </c:pt>
                <c:pt idx="2491">
                  <c:v>-0.76133199999999879</c:v>
                </c:pt>
                <c:pt idx="2492">
                  <c:v>-0.85563199999999884</c:v>
                </c:pt>
                <c:pt idx="2493">
                  <c:v>-0.95498199999999889</c:v>
                </c:pt>
                <c:pt idx="2494">
                  <c:v>-0.97104999999999853</c:v>
                </c:pt>
                <c:pt idx="2495">
                  <c:v>-1.0028399999999971</c:v>
                </c:pt>
                <c:pt idx="2496">
                  <c:v>-0.95601199999999853</c:v>
                </c:pt>
                <c:pt idx="2497">
                  <c:v>-0.96787399999999879</c:v>
                </c:pt>
                <c:pt idx="2498">
                  <c:v>-1.0269099999999978</c:v>
                </c:pt>
                <c:pt idx="2499">
                  <c:v>-1.0365019999999978</c:v>
                </c:pt>
                <c:pt idx="2500">
                  <c:v>-1.0621119999999988</c:v>
                </c:pt>
                <c:pt idx="2501">
                  <c:v>-1.0797679999999978</c:v>
                </c:pt>
                <c:pt idx="2502">
                  <c:v>-1.1081819999999987</c:v>
                </c:pt>
                <c:pt idx="2503">
                  <c:v>-1.0842599999999989</c:v>
                </c:pt>
                <c:pt idx="2504">
                  <c:v>-1.0782039999999988</c:v>
                </c:pt>
                <c:pt idx="2505">
                  <c:v>-1.0896559999999991</c:v>
                </c:pt>
                <c:pt idx="2506">
                  <c:v>-1.0779059999999978</c:v>
                </c:pt>
                <c:pt idx="2507">
                  <c:v>-1.0808479999999989</c:v>
                </c:pt>
                <c:pt idx="2508">
                  <c:v>-1.078601999999999</c:v>
                </c:pt>
                <c:pt idx="2509">
                  <c:v>-1.0976359999999978</c:v>
                </c:pt>
                <c:pt idx="2510">
                  <c:v>-1.086679999999999</c:v>
                </c:pt>
                <c:pt idx="2511">
                  <c:v>-1.0021059999999991</c:v>
                </c:pt>
                <c:pt idx="2512">
                  <c:v>-1.0420359999999989</c:v>
                </c:pt>
                <c:pt idx="2513">
                  <c:v>-1.0518759999999978</c:v>
                </c:pt>
                <c:pt idx="2514">
                  <c:v>-1.0735539999999988</c:v>
                </c:pt>
                <c:pt idx="2515">
                  <c:v>-1.0690499999999978</c:v>
                </c:pt>
                <c:pt idx="2516">
                  <c:v>-1.1099719999999971</c:v>
                </c:pt>
                <c:pt idx="2517">
                  <c:v>-1.1055159999999988</c:v>
                </c:pt>
                <c:pt idx="2518">
                  <c:v>-1.0858999999999965</c:v>
                </c:pt>
                <c:pt idx="2519">
                  <c:v>-1.1472839999999986</c:v>
                </c:pt>
                <c:pt idx="2520">
                  <c:v>-1.1026639999999988</c:v>
                </c:pt>
                <c:pt idx="2521">
                  <c:v>-1.0921419999999988</c:v>
                </c:pt>
                <c:pt idx="2522">
                  <c:v>-1.0682799999999988</c:v>
                </c:pt>
                <c:pt idx="2523">
                  <c:v>-1.074409999999999</c:v>
                </c:pt>
                <c:pt idx="2524">
                  <c:v>-1.0873259999999978</c:v>
                </c:pt>
                <c:pt idx="2525">
                  <c:v>-1.0920419999999988</c:v>
                </c:pt>
                <c:pt idx="2526">
                  <c:v>-1.0936799999999978</c:v>
                </c:pt>
                <c:pt idx="2527">
                  <c:v>-1.1570479999999987</c:v>
                </c:pt>
                <c:pt idx="2528">
                  <c:v>-1.2202419999999978</c:v>
                </c:pt>
                <c:pt idx="2529">
                  <c:v>-1.2176739999999968</c:v>
                </c:pt>
                <c:pt idx="2530">
                  <c:v>-1.2275139999999978</c:v>
                </c:pt>
                <c:pt idx="2531">
                  <c:v>-1.2268299999999965</c:v>
                </c:pt>
                <c:pt idx="2532">
                  <c:v>-1.2372399999999968</c:v>
                </c:pt>
                <c:pt idx="2533">
                  <c:v>-1.2205499999999978</c:v>
                </c:pt>
                <c:pt idx="2534">
                  <c:v>-1.2345339999999978</c:v>
                </c:pt>
                <c:pt idx="2535">
                  <c:v>-1.2866479999999987</c:v>
                </c:pt>
                <c:pt idx="2536">
                  <c:v>-1.2323019999999978</c:v>
                </c:pt>
                <c:pt idx="2537">
                  <c:v>-1.2536179999999988</c:v>
                </c:pt>
                <c:pt idx="2538">
                  <c:v>-1.2938319999999965</c:v>
                </c:pt>
                <c:pt idx="2539">
                  <c:v>-1.2618179999999988</c:v>
                </c:pt>
                <c:pt idx="2540">
                  <c:v>-1.2255739999999971</c:v>
                </c:pt>
                <c:pt idx="2541">
                  <c:v>-1.2363559999999987</c:v>
                </c:pt>
                <c:pt idx="2542">
                  <c:v>-1.2063659999999978</c:v>
                </c:pt>
                <c:pt idx="2543">
                  <c:v>-1.1967019999999986</c:v>
                </c:pt>
                <c:pt idx="2544">
                  <c:v>-1.2332579999999984</c:v>
                </c:pt>
                <c:pt idx="2545">
                  <c:v>-1.2436559999999979</c:v>
                </c:pt>
                <c:pt idx="2546">
                  <c:v>-1.3348059999999984</c:v>
                </c:pt>
                <c:pt idx="2547">
                  <c:v>-1.3517919999999963</c:v>
                </c:pt>
                <c:pt idx="2548">
                  <c:v>-1.3574999999999966</c:v>
                </c:pt>
                <c:pt idx="2549">
                  <c:v>-1.3739519999999978</c:v>
                </c:pt>
                <c:pt idx="2550">
                  <c:v>-1.3646959999999984</c:v>
                </c:pt>
                <c:pt idx="2551">
                  <c:v>-1.3710739999999988</c:v>
                </c:pt>
                <c:pt idx="2552">
                  <c:v>-1.3810999999999978</c:v>
                </c:pt>
                <c:pt idx="2553">
                  <c:v>-1.4403359999999978</c:v>
                </c:pt>
                <c:pt idx="2554">
                  <c:v>-1.4976119999999962</c:v>
                </c:pt>
                <c:pt idx="2555">
                  <c:v>-1.4996979999999978</c:v>
                </c:pt>
                <c:pt idx="2556">
                  <c:v>-1.5067579999999985</c:v>
                </c:pt>
                <c:pt idx="2557">
                  <c:v>-1.5227259999999978</c:v>
                </c:pt>
                <c:pt idx="2558">
                  <c:v>-1.5830899999999979</c:v>
                </c:pt>
                <c:pt idx="2559">
                  <c:v>-1.5349339999999978</c:v>
                </c:pt>
                <c:pt idx="2560">
                  <c:v>-1.5583119999999979</c:v>
                </c:pt>
                <c:pt idx="2561">
                  <c:v>-1.609557999999998</c:v>
                </c:pt>
                <c:pt idx="2562">
                  <c:v>-1.5652239999999966</c:v>
                </c:pt>
                <c:pt idx="2563">
                  <c:v>-1.5240899999999979</c:v>
                </c:pt>
                <c:pt idx="2564">
                  <c:v>-1.4630159999999979</c:v>
                </c:pt>
                <c:pt idx="2565">
                  <c:v>-1.4513159999999978</c:v>
                </c:pt>
                <c:pt idx="2566">
                  <c:v>-1.4307179999999986</c:v>
                </c:pt>
                <c:pt idx="2567">
                  <c:v>-1.3931480000000001</c:v>
                </c:pt>
                <c:pt idx="2568">
                  <c:v>-1.4154559999999978</c:v>
                </c:pt>
                <c:pt idx="2569">
                  <c:v>-1.3611580000000001</c:v>
                </c:pt>
                <c:pt idx="2570">
                  <c:v>-1.3923259999999993</c:v>
                </c:pt>
                <c:pt idx="2571">
                  <c:v>-1.3735159999999991</c:v>
                </c:pt>
                <c:pt idx="2572">
                  <c:v>-1.388121999999999</c:v>
                </c:pt>
                <c:pt idx="2573">
                  <c:v>-1.3472619999999971</c:v>
                </c:pt>
                <c:pt idx="2574">
                  <c:v>-1.323909999999997</c:v>
                </c:pt>
                <c:pt idx="2575">
                  <c:v>-1.3744860000000001</c:v>
                </c:pt>
                <c:pt idx="2576">
                  <c:v>-1.3556619999999973</c:v>
                </c:pt>
                <c:pt idx="2577">
                  <c:v>-1.3096519999999992</c:v>
                </c:pt>
                <c:pt idx="2578">
                  <c:v>-1.2293839999999978</c:v>
                </c:pt>
                <c:pt idx="2579">
                  <c:v>-1.1941699999999993</c:v>
                </c:pt>
                <c:pt idx="2580">
                  <c:v>-1.1330839999999993</c:v>
                </c:pt>
                <c:pt idx="2581">
                  <c:v>-1.0774839999999994</c:v>
                </c:pt>
                <c:pt idx="2582">
                  <c:v>-1.0641819999999995</c:v>
                </c:pt>
                <c:pt idx="2583">
                  <c:v>-1.0481880000000001</c:v>
                </c:pt>
                <c:pt idx="2584">
                  <c:v>-1.0256919999999972</c:v>
                </c:pt>
                <c:pt idx="2585">
                  <c:v>-1.0117579999999995</c:v>
                </c:pt>
                <c:pt idx="2586">
                  <c:v>-1.0278259999999972</c:v>
                </c:pt>
                <c:pt idx="2587">
                  <c:v>-0.97638199999999875</c:v>
                </c:pt>
                <c:pt idx="2588">
                  <c:v>-0.90777799999999909</c:v>
                </c:pt>
                <c:pt idx="2589">
                  <c:v>-0.87603799999999921</c:v>
                </c:pt>
                <c:pt idx="2590">
                  <c:v>-0.89563000000000026</c:v>
                </c:pt>
                <c:pt idx="2591">
                  <c:v>-0.90398199999999929</c:v>
                </c:pt>
                <c:pt idx="2592">
                  <c:v>-0.87606399999999918</c:v>
                </c:pt>
                <c:pt idx="2593">
                  <c:v>-0.88922799999999891</c:v>
                </c:pt>
                <c:pt idx="2594">
                  <c:v>-0.87485799999999925</c:v>
                </c:pt>
                <c:pt idx="2595">
                  <c:v>-0.90771399999999858</c:v>
                </c:pt>
                <c:pt idx="2596">
                  <c:v>-0.87139399999999922</c:v>
                </c:pt>
                <c:pt idx="2597">
                  <c:v>-0.85016399999999859</c:v>
                </c:pt>
                <c:pt idx="2598">
                  <c:v>-0.82993999999999912</c:v>
                </c:pt>
                <c:pt idx="2599">
                  <c:v>-0.8657139999999991</c:v>
                </c:pt>
                <c:pt idx="2600">
                  <c:v>-0.85228799999999849</c:v>
                </c:pt>
                <c:pt idx="2601">
                  <c:v>-0.81116799999999856</c:v>
                </c:pt>
                <c:pt idx="2602">
                  <c:v>-0.81172599999999961</c:v>
                </c:pt>
                <c:pt idx="2603">
                  <c:v>-0.84228599999999887</c:v>
                </c:pt>
                <c:pt idx="2604">
                  <c:v>-0.80735799999999858</c:v>
                </c:pt>
                <c:pt idx="2605">
                  <c:v>-0.81717199999999901</c:v>
                </c:pt>
                <c:pt idx="2606">
                  <c:v>-0.79430399999999857</c:v>
                </c:pt>
                <c:pt idx="2607">
                  <c:v>-0.84754799999999919</c:v>
                </c:pt>
                <c:pt idx="2608">
                  <c:v>-0.79066999999999921</c:v>
                </c:pt>
                <c:pt idx="2609">
                  <c:v>-0.88142399999999888</c:v>
                </c:pt>
                <c:pt idx="2610">
                  <c:v>-0.88179600000000002</c:v>
                </c:pt>
                <c:pt idx="2611">
                  <c:v>-0.88164600000000015</c:v>
                </c:pt>
                <c:pt idx="2612">
                  <c:v>-0.94114199999999915</c:v>
                </c:pt>
                <c:pt idx="2613">
                  <c:v>-0.96508999999999934</c:v>
                </c:pt>
                <c:pt idx="2614">
                  <c:v>-1.0432979999999994</c:v>
                </c:pt>
                <c:pt idx="2615">
                  <c:v>-1.0365719999999992</c:v>
                </c:pt>
                <c:pt idx="2616">
                  <c:v>-1.0237059999999978</c:v>
                </c:pt>
                <c:pt idx="2617">
                  <c:v>-1.056659999999999</c:v>
                </c:pt>
                <c:pt idx="2618">
                  <c:v>-1.0768479999999989</c:v>
                </c:pt>
                <c:pt idx="2619">
                  <c:v>-1.0980519999999989</c:v>
                </c:pt>
                <c:pt idx="2620">
                  <c:v>-1.1180799999999989</c:v>
                </c:pt>
                <c:pt idx="2621">
                  <c:v>-1.1246059999999991</c:v>
                </c:pt>
                <c:pt idx="2622">
                  <c:v>-1.1155099999999978</c:v>
                </c:pt>
                <c:pt idx="2623">
                  <c:v>-1.144793999999999</c:v>
                </c:pt>
                <c:pt idx="2624">
                  <c:v>-1.1826380000000001</c:v>
                </c:pt>
                <c:pt idx="2625">
                  <c:v>-1.1341959999999991</c:v>
                </c:pt>
                <c:pt idx="2626">
                  <c:v>-1.1458719999999978</c:v>
                </c:pt>
                <c:pt idx="2627">
                  <c:v>-1.1801560000000013</c:v>
                </c:pt>
                <c:pt idx="2628">
                  <c:v>-1.2568259999999978</c:v>
                </c:pt>
                <c:pt idx="2629">
                  <c:v>-1.2928580000000001</c:v>
                </c:pt>
                <c:pt idx="2630">
                  <c:v>-1.3409159999999991</c:v>
                </c:pt>
                <c:pt idx="2631">
                  <c:v>-1.3730399999999992</c:v>
                </c:pt>
                <c:pt idx="2632">
                  <c:v>-1.4181319999999971</c:v>
                </c:pt>
                <c:pt idx="2633">
                  <c:v>-1.4495619999999962</c:v>
                </c:pt>
                <c:pt idx="2634">
                  <c:v>-1.4737839999999978</c:v>
                </c:pt>
                <c:pt idx="2635">
                  <c:v>-1.4333719999999965</c:v>
                </c:pt>
                <c:pt idx="2636">
                  <c:v>-1.4526039999999978</c:v>
                </c:pt>
                <c:pt idx="2637">
                  <c:v>-1.4916279999999971</c:v>
                </c:pt>
                <c:pt idx="2638">
                  <c:v>-1.5613739999999978</c:v>
                </c:pt>
                <c:pt idx="2639">
                  <c:v>-1.6190839999999989</c:v>
                </c:pt>
                <c:pt idx="2640">
                  <c:v>-1.6354999999999966</c:v>
                </c:pt>
                <c:pt idx="2641">
                  <c:v>-1.6828480000000001</c:v>
                </c:pt>
                <c:pt idx="2642">
                  <c:v>-1.6700060000000001</c:v>
                </c:pt>
                <c:pt idx="2643">
                  <c:v>-1.6372239999999978</c:v>
                </c:pt>
                <c:pt idx="2644">
                  <c:v>-1.6309699999999978</c:v>
                </c:pt>
                <c:pt idx="2645">
                  <c:v>-1.5516459999999994</c:v>
                </c:pt>
                <c:pt idx="2646">
                  <c:v>-1.5807180000000001</c:v>
                </c:pt>
                <c:pt idx="2647">
                  <c:v>-1.5903959999999997</c:v>
                </c:pt>
                <c:pt idx="2648">
                  <c:v>-1.5846999999999978</c:v>
                </c:pt>
                <c:pt idx="2649">
                  <c:v>-1.5218639999999979</c:v>
                </c:pt>
                <c:pt idx="2650">
                  <c:v>-1.5561360000000002</c:v>
                </c:pt>
                <c:pt idx="2651">
                  <c:v>-1.5977139999999996</c:v>
                </c:pt>
                <c:pt idx="2652">
                  <c:v>-1.5701180000000001</c:v>
                </c:pt>
                <c:pt idx="2653">
                  <c:v>-1.5160700000000003</c:v>
                </c:pt>
                <c:pt idx="2654">
                  <c:v>-1.4830139999999998</c:v>
                </c:pt>
                <c:pt idx="2655">
                  <c:v>-1.4592019999999977</c:v>
                </c:pt>
                <c:pt idx="2656">
                  <c:v>-1.4806919999999977</c:v>
                </c:pt>
                <c:pt idx="2657">
                  <c:v>-1.4658899999999975</c:v>
                </c:pt>
                <c:pt idx="2658">
                  <c:v>-1.5187619999999975</c:v>
                </c:pt>
                <c:pt idx="2659">
                  <c:v>-1.4839819999999977</c:v>
                </c:pt>
                <c:pt idx="2660">
                  <c:v>-1.4832979999999978</c:v>
                </c:pt>
                <c:pt idx="2661">
                  <c:v>-1.4954719999999972</c:v>
                </c:pt>
                <c:pt idx="2662">
                  <c:v>-1.4688939999999975</c:v>
                </c:pt>
                <c:pt idx="2663">
                  <c:v>-1.4744039999999996</c:v>
                </c:pt>
                <c:pt idx="2664">
                  <c:v>-1.4463879999999989</c:v>
                </c:pt>
                <c:pt idx="2665">
                  <c:v>-1.5147319999999973</c:v>
                </c:pt>
                <c:pt idx="2666">
                  <c:v>-1.4920619999999978</c:v>
                </c:pt>
                <c:pt idx="2667">
                  <c:v>-1.5076839999999994</c:v>
                </c:pt>
                <c:pt idx="2668">
                  <c:v>-1.497137999999999</c:v>
                </c:pt>
                <c:pt idx="2669">
                  <c:v>-1.518356</c:v>
                </c:pt>
                <c:pt idx="2670">
                  <c:v>-1.4542799999999994</c:v>
                </c:pt>
                <c:pt idx="2671">
                  <c:v>-1.4565379999999997</c:v>
                </c:pt>
                <c:pt idx="2672">
                  <c:v>-1.4233219999999962</c:v>
                </c:pt>
                <c:pt idx="2673">
                  <c:v>-1.4041999999999977</c:v>
                </c:pt>
                <c:pt idx="2674">
                  <c:v>-1.3667039999999995</c:v>
                </c:pt>
                <c:pt idx="2675">
                  <c:v>-1.3688499999999992</c:v>
                </c:pt>
                <c:pt idx="2676">
                  <c:v>-1.3545939999999999</c:v>
                </c:pt>
                <c:pt idx="2677">
                  <c:v>-1.3332399999999978</c:v>
                </c:pt>
                <c:pt idx="2678">
                  <c:v>-1.2807539999999995</c:v>
                </c:pt>
                <c:pt idx="2679">
                  <c:v>-1.2955939999999972</c:v>
                </c:pt>
                <c:pt idx="2680">
                  <c:v>-1.266286</c:v>
                </c:pt>
                <c:pt idx="2681">
                  <c:v>-1.2480599999999995</c:v>
                </c:pt>
                <c:pt idx="2682">
                  <c:v>-1.2401439999999995</c:v>
                </c:pt>
                <c:pt idx="2683">
                  <c:v>-1.1723339999999993</c:v>
                </c:pt>
                <c:pt idx="2684">
                  <c:v>-1.1383359999999993</c:v>
                </c:pt>
                <c:pt idx="2685">
                  <c:v>-1.1627180000000001</c:v>
                </c:pt>
                <c:pt idx="2686">
                  <c:v>-1.1415259999999992</c:v>
                </c:pt>
                <c:pt idx="2687">
                  <c:v>-1.1096239999999975</c:v>
                </c:pt>
                <c:pt idx="2688">
                  <c:v>-1.058589999999999</c:v>
                </c:pt>
                <c:pt idx="2689">
                  <c:v>-1.009193999999997</c:v>
                </c:pt>
                <c:pt idx="2690">
                  <c:v>-1.0081399999999978</c:v>
                </c:pt>
                <c:pt idx="2691">
                  <c:v>-0.99677399999999916</c:v>
                </c:pt>
                <c:pt idx="2692">
                  <c:v>-1.0281159999999991</c:v>
                </c:pt>
                <c:pt idx="2693">
                  <c:v>-1.0352259999999978</c:v>
                </c:pt>
                <c:pt idx="2694">
                  <c:v>-1.0441359999999991</c:v>
                </c:pt>
                <c:pt idx="2695">
                  <c:v>-1.0860499999999988</c:v>
                </c:pt>
                <c:pt idx="2696">
                  <c:v>-1.066705999999999</c:v>
                </c:pt>
                <c:pt idx="2697">
                  <c:v>-1.0844880000000001</c:v>
                </c:pt>
                <c:pt idx="2698">
                  <c:v>-1.1121819999999989</c:v>
                </c:pt>
                <c:pt idx="2699">
                  <c:v>-1.1028759999999991</c:v>
                </c:pt>
                <c:pt idx="2700">
                  <c:v>-1.0927379999999989</c:v>
                </c:pt>
                <c:pt idx="2701">
                  <c:v>-1.096609999999999</c:v>
                </c:pt>
                <c:pt idx="2702">
                  <c:v>-1.163203999999999</c:v>
                </c:pt>
                <c:pt idx="2703">
                  <c:v>-1.1975859999999989</c:v>
                </c:pt>
                <c:pt idx="2704">
                  <c:v>-1.2253679999999978</c:v>
                </c:pt>
                <c:pt idx="2705">
                  <c:v>-1.1985680000000001</c:v>
                </c:pt>
                <c:pt idx="2706">
                  <c:v>-1.2403459999999991</c:v>
                </c:pt>
                <c:pt idx="2707">
                  <c:v>-1.247069999999997</c:v>
                </c:pt>
                <c:pt idx="2708">
                  <c:v>-1.2502699999999978</c:v>
                </c:pt>
                <c:pt idx="2709">
                  <c:v>-1.2453919999999961</c:v>
                </c:pt>
                <c:pt idx="2710">
                  <c:v>-1.2258999999999955</c:v>
                </c:pt>
                <c:pt idx="2711">
                  <c:v>-1.2802219999999978</c:v>
                </c:pt>
                <c:pt idx="2712">
                  <c:v>-1.3158199999999978</c:v>
                </c:pt>
                <c:pt idx="2713">
                  <c:v>-1.4063119999999978</c:v>
                </c:pt>
                <c:pt idx="2714">
                  <c:v>-1.4334239999999958</c:v>
                </c:pt>
                <c:pt idx="2715">
                  <c:v>-1.4414899999999971</c:v>
                </c:pt>
                <c:pt idx="2716">
                  <c:v>-1.4217479999999978</c:v>
                </c:pt>
                <c:pt idx="2717">
                  <c:v>-1.3753059999999988</c:v>
                </c:pt>
                <c:pt idx="2718">
                  <c:v>-1.3455019999999978</c:v>
                </c:pt>
                <c:pt idx="2719">
                  <c:v>-1.3066039999999988</c:v>
                </c:pt>
                <c:pt idx="2720">
                  <c:v>-1.3423879999999981</c:v>
                </c:pt>
                <c:pt idx="2721">
                  <c:v>-1.3555779999999982</c:v>
                </c:pt>
                <c:pt idx="2722">
                  <c:v>-1.3564579999999999</c:v>
                </c:pt>
                <c:pt idx="2723">
                  <c:v>-1.3859899999999978</c:v>
                </c:pt>
                <c:pt idx="2724">
                  <c:v>-1.3850959999999979</c:v>
                </c:pt>
                <c:pt idx="2725">
                  <c:v>-1.4208319999999961</c:v>
                </c:pt>
                <c:pt idx="2726">
                  <c:v>-1.4036219999999948</c:v>
                </c:pt>
                <c:pt idx="2727">
                  <c:v>-1.3918339999999978</c:v>
                </c:pt>
                <c:pt idx="2728">
                  <c:v>-1.4120339999999978</c:v>
                </c:pt>
                <c:pt idx="2729">
                  <c:v>-1.3750459999999984</c:v>
                </c:pt>
                <c:pt idx="2730">
                  <c:v>-1.4021579999999982</c:v>
                </c:pt>
                <c:pt idx="2731">
                  <c:v>-1.4342819999999978</c:v>
                </c:pt>
                <c:pt idx="2732">
                  <c:v>-1.4214639999999958</c:v>
                </c:pt>
                <c:pt idx="2733">
                  <c:v>-1.4302739999999978</c:v>
                </c:pt>
                <c:pt idx="2734">
                  <c:v>-1.440037999999999</c:v>
                </c:pt>
                <c:pt idx="2735">
                  <c:v>-1.4655979999999973</c:v>
                </c:pt>
                <c:pt idx="2736">
                  <c:v>-1.4447899999999978</c:v>
                </c:pt>
                <c:pt idx="2737">
                  <c:v>-1.4029139999999978</c:v>
                </c:pt>
                <c:pt idx="2738">
                  <c:v>-1.3944379999999983</c:v>
                </c:pt>
                <c:pt idx="2739">
                  <c:v>-1.3801319999999988</c:v>
                </c:pt>
                <c:pt idx="2740">
                  <c:v>-1.3387499999999979</c:v>
                </c:pt>
                <c:pt idx="2741">
                  <c:v>-1.3155979999999978</c:v>
                </c:pt>
                <c:pt idx="2742">
                  <c:v>-1.276077999999998</c:v>
                </c:pt>
                <c:pt idx="2743">
                  <c:v>-1.2458019999999959</c:v>
                </c:pt>
                <c:pt idx="2744">
                  <c:v>-1.2069519999999978</c:v>
                </c:pt>
                <c:pt idx="2745">
                  <c:v>-1.2419919999999951</c:v>
                </c:pt>
                <c:pt idx="2746">
                  <c:v>-1.250453999999998</c:v>
                </c:pt>
                <c:pt idx="2747">
                  <c:v>-1.2764119999999979</c:v>
                </c:pt>
                <c:pt idx="2748">
                  <c:v>-1.2632359999999978</c:v>
                </c:pt>
                <c:pt idx="2749">
                  <c:v>-1.2616859999999979</c:v>
                </c:pt>
                <c:pt idx="2750">
                  <c:v>-1.2196719999999956</c:v>
                </c:pt>
                <c:pt idx="2751">
                  <c:v>-1.2112959999999964</c:v>
                </c:pt>
                <c:pt idx="2752">
                  <c:v>-1.1651259999999979</c:v>
                </c:pt>
                <c:pt idx="2753">
                  <c:v>-1.1781299999999979</c:v>
                </c:pt>
                <c:pt idx="2754">
                  <c:v>-1.1809459999999981</c:v>
                </c:pt>
                <c:pt idx="2755">
                  <c:v>-1.2031559999999979</c:v>
                </c:pt>
                <c:pt idx="2756">
                  <c:v>-1.144713999999998</c:v>
                </c:pt>
                <c:pt idx="2757">
                  <c:v>-1.123657999999998</c:v>
                </c:pt>
                <c:pt idx="2758">
                  <c:v>-1.1207799999999979</c:v>
                </c:pt>
                <c:pt idx="2759">
                  <c:v>-1.1346279999999982</c:v>
                </c:pt>
                <c:pt idx="2760">
                  <c:v>-1.1104079999999983</c:v>
                </c:pt>
                <c:pt idx="2761">
                  <c:v>-1.0366039999999979</c:v>
                </c:pt>
                <c:pt idx="2762">
                  <c:v>-1.0052499999999978</c:v>
                </c:pt>
                <c:pt idx="2763">
                  <c:v>-0.94072799999999812</c:v>
                </c:pt>
                <c:pt idx="2764">
                  <c:v>-0.93921399999999733</c:v>
                </c:pt>
                <c:pt idx="2765">
                  <c:v>-0.90365199999999812</c:v>
                </c:pt>
                <c:pt idx="2766">
                  <c:v>-0.93524399999999819</c:v>
                </c:pt>
                <c:pt idx="2767">
                  <c:v>-0.96956399999999732</c:v>
                </c:pt>
                <c:pt idx="2768">
                  <c:v>-1.0154979999999978</c:v>
                </c:pt>
                <c:pt idx="2769">
                  <c:v>-1.0461319999999978</c:v>
                </c:pt>
                <c:pt idx="2770">
                  <c:v>-1.0556999999999961</c:v>
                </c:pt>
                <c:pt idx="2771">
                  <c:v>-1.0116759999999978</c:v>
                </c:pt>
                <c:pt idx="2772">
                  <c:v>-1.0719059999999978</c:v>
                </c:pt>
                <c:pt idx="2773">
                  <c:v>-1.0582439999999984</c:v>
                </c:pt>
                <c:pt idx="2774">
                  <c:v>-1.1200979999999985</c:v>
                </c:pt>
                <c:pt idx="2775">
                  <c:v>-1.1190299999999966</c:v>
                </c:pt>
                <c:pt idx="2776">
                  <c:v>-1.1731659999999984</c:v>
                </c:pt>
                <c:pt idx="2777">
                  <c:v>-1.1840739999999983</c:v>
                </c:pt>
                <c:pt idx="2778">
                  <c:v>-1.1850919999999978</c:v>
                </c:pt>
                <c:pt idx="2779">
                  <c:v>-1.2425159999999984</c:v>
                </c:pt>
                <c:pt idx="2780">
                  <c:v>-1.2546379999999984</c:v>
                </c:pt>
                <c:pt idx="2781">
                  <c:v>-1.3080299999999978</c:v>
                </c:pt>
                <c:pt idx="2782">
                  <c:v>-1.3375859999999984</c:v>
                </c:pt>
                <c:pt idx="2783">
                  <c:v>-1.4150999999999956</c:v>
                </c:pt>
                <c:pt idx="2784">
                  <c:v>-1.4482919999999961</c:v>
                </c:pt>
                <c:pt idx="2785">
                  <c:v>-1.4549919999999956</c:v>
                </c:pt>
                <c:pt idx="2786">
                  <c:v>-1.5096119999999962</c:v>
                </c:pt>
                <c:pt idx="2787">
                  <c:v>-1.586515999999998</c:v>
                </c:pt>
                <c:pt idx="2788">
                  <c:v>-1.6510999999999978</c:v>
                </c:pt>
                <c:pt idx="2789">
                  <c:v>-1.7252379999999981</c:v>
                </c:pt>
                <c:pt idx="2790">
                  <c:v>-1.812553999999998</c:v>
                </c:pt>
                <c:pt idx="2791">
                  <c:v>-1.8450999999999962</c:v>
                </c:pt>
                <c:pt idx="2792">
                  <c:v>-1.8685639999999979</c:v>
                </c:pt>
                <c:pt idx="2793">
                  <c:v>-1.9275399999999963</c:v>
                </c:pt>
                <c:pt idx="2794">
                  <c:v>-2.0364699999999933</c:v>
                </c:pt>
                <c:pt idx="2795">
                  <c:v>-2.0594119999999978</c:v>
                </c:pt>
                <c:pt idx="2796">
                  <c:v>-2.085779999999998</c:v>
                </c:pt>
                <c:pt idx="2797">
                  <c:v>-2.1083859999999981</c:v>
                </c:pt>
                <c:pt idx="2798">
                  <c:v>-2.1407959999999981</c:v>
                </c:pt>
                <c:pt idx="2799">
                  <c:v>-2.1772379999999991</c:v>
                </c:pt>
                <c:pt idx="2800">
                  <c:v>-2.2272679999999982</c:v>
                </c:pt>
                <c:pt idx="2801">
                  <c:v>-2.2999299999999985</c:v>
                </c:pt>
                <c:pt idx="2802">
                  <c:v>-2.3176479999999953</c:v>
                </c:pt>
                <c:pt idx="2803">
                  <c:v>-2.3242859999999967</c:v>
                </c:pt>
                <c:pt idx="2804">
                  <c:v>-2.4108579999999953</c:v>
                </c:pt>
                <c:pt idx="2805">
                  <c:v>-2.4670659999999978</c:v>
                </c:pt>
                <c:pt idx="2806">
                  <c:v>-2.5334859999999977</c:v>
                </c:pt>
                <c:pt idx="2807">
                  <c:v>-2.6049320000000002</c:v>
                </c:pt>
                <c:pt idx="2808">
                  <c:v>-2.6815019999999992</c:v>
                </c:pt>
                <c:pt idx="2809">
                  <c:v>-2.7146059999999967</c:v>
                </c:pt>
                <c:pt idx="2810">
                  <c:v>-2.7902939999999985</c:v>
                </c:pt>
                <c:pt idx="2811">
                  <c:v>-2.8267379999999993</c:v>
                </c:pt>
                <c:pt idx="2812">
                  <c:v>-2.8467139999999977</c:v>
                </c:pt>
                <c:pt idx="2813">
                  <c:v>-2.8646439999999949</c:v>
                </c:pt>
                <c:pt idx="2814">
                  <c:v>-2.9039279999999992</c:v>
                </c:pt>
                <c:pt idx="2815">
                  <c:v>-2.9193139999999977</c:v>
                </c:pt>
                <c:pt idx="2816">
                  <c:v>-3.0106119999999987</c:v>
                </c:pt>
                <c:pt idx="2817">
                  <c:v>-3.0386659999999956</c:v>
                </c:pt>
                <c:pt idx="2818">
                  <c:v>-3.0343859999999987</c:v>
                </c:pt>
                <c:pt idx="2819">
                  <c:v>-3.077491999999999</c:v>
                </c:pt>
                <c:pt idx="2820">
                  <c:v>-3.1022339999999993</c:v>
                </c:pt>
                <c:pt idx="2821">
                  <c:v>-3.153341999999999</c:v>
                </c:pt>
                <c:pt idx="2822">
                  <c:v>-3.1411320000000011</c:v>
                </c:pt>
                <c:pt idx="2823">
                  <c:v>-3.190541999999998</c:v>
                </c:pt>
                <c:pt idx="2824">
                  <c:v>-3.2066119999999985</c:v>
                </c:pt>
                <c:pt idx="2825">
                  <c:v>-3.2195919999999982</c:v>
                </c:pt>
                <c:pt idx="2826">
                  <c:v>-3.2123079999999984</c:v>
                </c:pt>
                <c:pt idx="2827">
                  <c:v>-3.2168979999999983</c:v>
                </c:pt>
                <c:pt idx="2828">
                  <c:v>-3.2712459999999952</c:v>
                </c:pt>
                <c:pt idx="2829">
                  <c:v>-3.2799319999999992</c:v>
                </c:pt>
                <c:pt idx="2830">
                  <c:v>-3.3011259999999987</c:v>
                </c:pt>
                <c:pt idx="2831">
                  <c:v>-3.2958639999999977</c:v>
                </c:pt>
                <c:pt idx="2832">
                  <c:v>-3.3123299999999967</c:v>
                </c:pt>
                <c:pt idx="2833">
                  <c:v>-3.2749679999999994</c:v>
                </c:pt>
                <c:pt idx="2834">
                  <c:v>-3.3103559999999947</c:v>
                </c:pt>
                <c:pt idx="2835">
                  <c:v>-3.2924999999999978</c:v>
                </c:pt>
                <c:pt idx="2836">
                  <c:v>-3.2791479999999988</c:v>
                </c:pt>
                <c:pt idx="2837">
                  <c:v>-3.3060979999999978</c:v>
                </c:pt>
                <c:pt idx="2838">
                  <c:v>-3.2902659999999977</c:v>
                </c:pt>
                <c:pt idx="2839">
                  <c:v>-3.2711439999999987</c:v>
                </c:pt>
                <c:pt idx="2840">
                  <c:v>-3.2987399999999991</c:v>
                </c:pt>
                <c:pt idx="2841">
                  <c:v>-3.3286919999999998</c:v>
                </c:pt>
                <c:pt idx="2842">
                  <c:v>-3.3278119999999989</c:v>
                </c:pt>
                <c:pt idx="2843">
                  <c:v>-3.3545759999999967</c:v>
                </c:pt>
                <c:pt idx="2844">
                  <c:v>-3.3026359999999952</c:v>
                </c:pt>
                <c:pt idx="2845">
                  <c:v>-3.2529919999999994</c:v>
                </c:pt>
                <c:pt idx="2846">
                  <c:v>-3.2358059999999949</c:v>
                </c:pt>
                <c:pt idx="2847">
                  <c:v>-3.2328039999999967</c:v>
                </c:pt>
                <c:pt idx="2848">
                  <c:v>-3.1898579999999983</c:v>
                </c:pt>
                <c:pt idx="2849">
                  <c:v>-3.231561999999998</c:v>
                </c:pt>
                <c:pt idx="2850">
                  <c:v>-3.1896839999999975</c:v>
                </c:pt>
                <c:pt idx="2851">
                  <c:v>-3.1447179999999992</c:v>
                </c:pt>
                <c:pt idx="2852">
                  <c:v>-3.1544099999999977</c:v>
                </c:pt>
                <c:pt idx="2853">
                  <c:v>-3.1648459999999967</c:v>
                </c:pt>
                <c:pt idx="2854">
                  <c:v>-3.1062919999999985</c:v>
                </c:pt>
                <c:pt idx="2855">
                  <c:v>-3.0687699999999984</c:v>
                </c:pt>
                <c:pt idx="2856">
                  <c:v>-3.0143359999999975</c:v>
                </c:pt>
                <c:pt idx="2857">
                  <c:v>-3.0077719999999992</c:v>
                </c:pt>
                <c:pt idx="2858">
                  <c:v>-2.9297999999999984</c:v>
                </c:pt>
                <c:pt idx="2859">
                  <c:v>-2.8814719999999978</c:v>
                </c:pt>
                <c:pt idx="2860">
                  <c:v>-2.8630839999999989</c:v>
                </c:pt>
                <c:pt idx="2861">
                  <c:v>-2.8957279999999987</c:v>
                </c:pt>
                <c:pt idx="2862">
                  <c:v>-2.8939779999999979</c:v>
                </c:pt>
                <c:pt idx="2863">
                  <c:v>-2.9117959999999967</c:v>
                </c:pt>
                <c:pt idx="2864">
                  <c:v>-2.8984939999999977</c:v>
                </c:pt>
                <c:pt idx="2865">
                  <c:v>-2.8526339999999943</c:v>
                </c:pt>
                <c:pt idx="2866">
                  <c:v>-2.7822179999999976</c:v>
                </c:pt>
                <c:pt idx="2867">
                  <c:v>-2.772577999999998</c:v>
                </c:pt>
                <c:pt idx="2868">
                  <c:v>-2.7118279999999975</c:v>
                </c:pt>
                <c:pt idx="2869">
                  <c:v>-2.678573999999998</c:v>
                </c:pt>
                <c:pt idx="2870">
                  <c:v>-2.6579999999999981</c:v>
                </c:pt>
                <c:pt idx="2871">
                  <c:v>-2.6260259999999978</c:v>
                </c:pt>
                <c:pt idx="2872">
                  <c:v>-2.5947459999999967</c:v>
                </c:pt>
                <c:pt idx="2873">
                  <c:v>-2.5328919999999977</c:v>
                </c:pt>
                <c:pt idx="2874">
                  <c:v>-2.4725619999999977</c:v>
                </c:pt>
                <c:pt idx="2875">
                  <c:v>-2.4604019999999975</c:v>
                </c:pt>
                <c:pt idx="2876">
                  <c:v>-2.4477579999999981</c:v>
                </c:pt>
                <c:pt idx="2877">
                  <c:v>-2.5093019999999981</c:v>
                </c:pt>
                <c:pt idx="2878">
                  <c:v>-2.4586019999999977</c:v>
                </c:pt>
                <c:pt idx="2879">
                  <c:v>-2.4060179999999978</c:v>
                </c:pt>
                <c:pt idx="2880">
                  <c:v>-2.3802959999999977</c:v>
                </c:pt>
                <c:pt idx="2881">
                  <c:v>-2.3118659999999913</c:v>
                </c:pt>
                <c:pt idx="2882">
                  <c:v>-2.2752359999999983</c:v>
                </c:pt>
                <c:pt idx="2883">
                  <c:v>-2.2693419999999982</c:v>
                </c:pt>
                <c:pt idx="2884">
                  <c:v>-2.2295359999999982</c:v>
                </c:pt>
                <c:pt idx="2885">
                  <c:v>-2.2115459999999967</c:v>
                </c:pt>
                <c:pt idx="2886">
                  <c:v>-2.1865059999999983</c:v>
                </c:pt>
                <c:pt idx="2887">
                  <c:v>-2.1485880000000002</c:v>
                </c:pt>
                <c:pt idx="2888">
                  <c:v>-2.1240699999999979</c:v>
                </c:pt>
                <c:pt idx="2889">
                  <c:v>-2.1285619999999992</c:v>
                </c:pt>
                <c:pt idx="2890">
                  <c:v>-2.0580459999999943</c:v>
                </c:pt>
                <c:pt idx="2891">
                  <c:v>-2.0125699999999949</c:v>
                </c:pt>
                <c:pt idx="2892">
                  <c:v>-2.0116639999999943</c:v>
                </c:pt>
                <c:pt idx="2893">
                  <c:v>-1.9514599999999978</c:v>
                </c:pt>
                <c:pt idx="2894">
                  <c:v>-1.981711999999997</c:v>
                </c:pt>
                <c:pt idx="2895">
                  <c:v>-1.9805819999999978</c:v>
                </c:pt>
                <c:pt idx="2896">
                  <c:v>-1.9829279999999978</c:v>
                </c:pt>
                <c:pt idx="2897">
                  <c:v>-1.9297959999999967</c:v>
                </c:pt>
                <c:pt idx="2898">
                  <c:v>-1.9421919999999973</c:v>
                </c:pt>
                <c:pt idx="2899">
                  <c:v>-1.9120899999999978</c:v>
                </c:pt>
                <c:pt idx="2900">
                  <c:v>-1.947391999999996</c:v>
                </c:pt>
                <c:pt idx="2901">
                  <c:v>-1.9367319999999972</c:v>
                </c:pt>
                <c:pt idx="2902">
                  <c:v>-1.9337159999999978</c:v>
                </c:pt>
                <c:pt idx="2903">
                  <c:v>-1.8888480000000001</c:v>
                </c:pt>
                <c:pt idx="2904">
                  <c:v>-1.9250919999999967</c:v>
                </c:pt>
                <c:pt idx="2905">
                  <c:v>-1.9078079999999977</c:v>
                </c:pt>
                <c:pt idx="2906">
                  <c:v>-1.930279999999998</c:v>
                </c:pt>
                <c:pt idx="2907">
                  <c:v>-1.9190879999999997</c:v>
                </c:pt>
                <c:pt idx="2908">
                  <c:v>-1.941459999999998</c:v>
                </c:pt>
                <c:pt idx="2909">
                  <c:v>-1.9553939999999974</c:v>
                </c:pt>
                <c:pt idx="2910">
                  <c:v>-1.9444379999999994</c:v>
                </c:pt>
                <c:pt idx="2911">
                  <c:v>-1.9160119999999998</c:v>
                </c:pt>
                <c:pt idx="2912">
                  <c:v>-1.9137919999999962</c:v>
                </c:pt>
                <c:pt idx="2913">
                  <c:v>-1.8745199999999986</c:v>
                </c:pt>
                <c:pt idx="2914">
                  <c:v>-1.8434259999999978</c:v>
                </c:pt>
                <c:pt idx="2915">
                  <c:v>-1.8907119999999988</c:v>
                </c:pt>
                <c:pt idx="2916">
                  <c:v>-1.9382719999999978</c:v>
                </c:pt>
                <c:pt idx="2917">
                  <c:v>-1.9156759999999977</c:v>
                </c:pt>
                <c:pt idx="2918">
                  <c:v>-1.9548719999999973</c:v>
                </c:pt>
                <c:pt idx="2919">
                  <c:v>-1.9668599999999978</c:v>
                </c:pt>
                <c:pt idx="2920">
                  <c:v>-1.9594399999999967</c:v>
                </c:pt>
                <c:pt idx="2921">
                  <c:v>-1.9789699999999968</c:v>
                </c:pt>
                <c:pt idx="2922">
                  <c:v>-2.035921999999998</c:v>
                </c:pt>
                <c:pt idx="2923">
                  <c:v>-2.093729999999999</c:v>
                </c:pt>
                <c:pt idx="2924">
                  <c:v>-2.1325059999999967</c:v>
                </c:pt>
                <c:pt idx="2925">
                  <c:v>-2.1742459999999943</c:v>
                </c:pt>
                <c:pt idx="2926">
                  <c:v>-2.2249959999999986</c:v>
                </c:pt>
                <c:pt idx="2927">
                  <c:v>-2.2144119999999985</c:v>
                </c:pt>
                <c:pt idx="2928">
                  <c:v>-2.2349719999999986</c:v>
                </c:pt>
                <c:pt idx="2929">
                  <c:v>-2.286811999999999</c:v>
                </c:pt>
                <c:pt idx="2930">
                  <c:v>-2.3118259999999933</c:v>
                </c:pt>
                <c:pt idx="2931">
                  <c:v>-2.3690899999999977</c:v>
                </c:pt>
                <c:pt idx="2932">
                  <c:v>-2.3810279999999988</c:v>
                </c:pt>
                <c:pt idx="2933">
                  <c:v>-2.417533999999999</c:v>
                </c:pt>
                <c:pt idx="2934">
                  <c:v>-2.4253759999999978</c:v>
                </c:pt>
                <c:pt idx="2935">
                  <c:v>-2.4450039999999977</c:v>
                </c:pt>
                <c:pt idx="2936">
                  <c:v>-2.4702179999999987</c:v>
                </c:pt>
                <c:pt idx="2937">
                  <c:v>-2.4918079999999967</c:v>
                </c:pt>
                <c:pt idx="2938">
                  <c:v>-2.4971919999999992</c:v>
                </c:pt>
                <c:pt idx="2939">
                  <c:v>-2.5476819999999991</c:v>
                </c:pt>
                <c:pt idx="2940">
                  <c:v>-2.5742119999999993</c:v>
                </c:pt>
                <c:pt idx="2941">
                  <c:v>-2.6133719999999991</c:v>
                </c:pt>
                <c:pt idx="2942">
                  <c:v>-2.6312639999999967</c:v>
                </c:pt>
                <c:pt idx="2943">
                  <c:v>-2.7043479999999995</c:v>
                </c:pt>
                <c:pt idx="2944">
                  <c:v>-2.6869999999999989</c:v>
                </c:pt>
                <c:pt idx="2945">
                  <c:v>-2.7369439999999967</c:v>
                </c:pt>
                <c:pt idx="2946">
                  <c:v>-2.7624539999999977</c:v>
                </c:pt>
                <c:pt idx="2947">
                  <c:v>-2.8114419999999933</c:v>
                </c:pt>
                <c:pt idx="2948">
                  <c:v>-2.8874419999999987</c:v>
                </c:pt>
                <c:pt idx="2949">
                  <c:v>-2.9273459999999987</c:v>
                </c:pt>
                <c:pt idx="2950">
                  <c:v>-2.9210919999999989</c:v>
                </c:pt>
                <c:pt idx="2951">
                  <c:v>-2.9965839999999977</c:v>
                </c:pt>
                <c:pt idx="2952">
                  <c:v>-3.0522219999999987</c:v>
                </c:pt>
                <c:pt idx="2953">
                  <c:v>-3.0915799999999987</c:v>
                </c:pt>
                <c:pt idx="2954">
                  <c:v>-3.0999299999999983</c:v>
                </c:pt>
                <c:pt idx="2955">
                  <c:v>-3.1750859999999967</c:v>
                </c:pt>
                <c:pt idx="2956">
                  <c:v>-3.2061799999999989</c:v>
                </c:pt>
                <c:pt idx="2957">
                  <c:v>-3.2139599999999988</c:v>
                </c:pt>
                <c:pt idx="2958">
                  <c:v>-3.2212299999999989</c:v>
                </c:pt>
                <c:pt idx="2959">
                  <c:v>-3.2596699999999967</c:v>
                </c:pt>
                <c:pt idx="2960">
                  <c:v>-3.2945479999999985</c:v>
                </c:pt>
                <c:pt idx="2961">
                  <c:v>-3.3644419999999977</c:v>
                </c:pt>
                <c:pt idx="2962">
                  <c:v>-3.3669479999999967</c:v>
                </c:pt>
                <c:pt idx="2963">
                  <c:v>-3.403837999999999</c:v>
                </c:pt>
                <c:pt idx="2964">
                  <c:v>-3.4384679999999967</c:v>
                </c:pt>
                <c:pt idx="2965">
                  <c:v>-3.4635579999999995</c:v>
                </c:pt>
                <c:pt idx="2966">
                  <c:v>-3.4776659999999957</c:v>
                </c:pt>
                <c:pt idx="2967">
                  <c:v>-3.5553539999999977</c:v>
                </c:pt>
                <c:pt idx="2968">
                  <c:v>-3.6040439999999987</c:v>
                </c:pt>
                <c:pt idx="2969">
                  <c:v>-3.5969959999999968</c:v>
                </c:pt>
                <c:pt idx="2970">
                  <c:v>-3.630237999999999</c:v>
                </c:pt>
                <c:pt idx="2971">
                  <c:v>-3.6612819999999986</c:v>
                </c:pt>
                <c:pt idx="2972">
                  <c:v>-3.6040679999999985</c:v>
                </c:pt>
                <c:pt idx="2973">
                  <c:v>-3.6162539999999948</c:v>
                </c:pt>
                <c:pt idx="2974">
                  <c:v>-3.6345679999999994</c:v>
                </c:pt>
                <c:pt idx="2975">
                  <c:v>-3.6093299999999982</c:v>
                </c:pt>
                <c:pt idx="2976">
                  <c:v>-3.5883479999999985</c:v>
                </c:pt>
                <c:pt idx="2977">
                  <c:v>-3.5839299999999992</c:v>
                </c:pt>
                <c:pt idx="2978">
                  <c:v>-3.5897499999999987</c:v>
                </c:pt>
                <c:pt idx="2979">
                  <c:v>-3.588719999999999</c:v>
                </c:pt>
                <c:pt idx="2980">
                  <c:v>-3.5834579999999994</c:v>
                </c:pt>
                <c:pt idx="2981">
                  <c:v>-3.5678979999999991</c:v>
                </c:pt>
                <c:pt idx="2982">
                  <c:v>-3.5881980000000002</c:v>
                </c:pt>
                <c:pt idx="2983">
                  <c:v>-3.5420379999999994</c:v>
                </c:pt>
                <c:pt idx="2984">
                  <c:v>-3.5421379999999982</c:v>
                </c:pt>
                <c:pt idx="2985">
                  <c:v>-3.5190959999999967</c:v>
                </c:pt>
                <c:pt idx="2986">
                  <c:v>-3.5069479999999977</c:v>
                </c:pt>
                <c:pt idx="2987">
                  <c:v>-3.4896139999999978</c:v>
                </c:pt>
                <c:pt idx="2988">
                  <c:v>-3.5039339999999992</c:v>
                </c:pt>
                <c:pt idx="2989">
                  <c:v>-3.4668959999999953</c:v>
                </c:pt>
                <c:pt idx="2990">
                  <c:v>-3.4492519999999987</c:v>
                </c:pt>
                <c:pt idx="2991">
                  <c:v>-3.4523919999999988</c:v>
                </c:pt>
                <c:pt idx="2992">
                  <c:v>-3.4302319999999993</c:v>
                </c:pt>
                <c:pt idx="2993">
                  <c:v>-3.4114079999999967</c:v>
                </c:pt>
                <c:pt idx="2994">
                  <c:v>-3.4142619999999977</c:v>
                </c:pt>
                <c:pt idx="2995">
                  <c:v>-3.3486359999999977</c:v>
                </c:pt>
                <c:pt idx="2996">
                  <c:v>-3.2475360000000015</c:v>
                </c:pt>
                <c:pt idx="2997">
                  <c:v>-3.2560099999999967</c:v>
                </c:pt>
                <c:pt idx="2998">
                  <c:v>-3.2053359999999982</c:v>
                </c:pt>
                <c:pt idx="2999">
                  <c:v>-3.171561999999998</c:v>
                </c:pt>
                <c:pt idx="3000">
                  <c:v>-3.1558039999999967</c:v>
                </c:pt>
                <c:pt idx="3001">
                  <c:v>-3.0768139999999939</c:v>
                </c:pt>
                <c:pt idx="3002">
                  <c:v>-3.0375919999999992</c:v>
                </c:pt>
                <c:pt idx="3003">
                  <c:v>-3.0086199999999974</c:v>
                </c:pt>
                <c:pt idx="3004">
                  <c:v>-2.9492359999999973</c:v>
                </c:pt>
                <c:pt idx="3005">
                  <c:v>-2.8683099999999984</c:v>
                </c:pt>
                <c:pt idx="3006">
                  <c:v>-2.8395859999999948</c:v>
                </c:pt>
                <c:pt idx="3007">
                  <c:v>-2.7851999999999992</c:v>
                </c:pt>
                <c:pt idx="3008">
                  <c:v>-2.7449479999999982</c:v>
                </c:pt>
                <c:pt idx="3009">
                  <c:v>-2.6811959999999986</c:v>
                </c:pt>
                <c:pt idx="3010">
                  <c:v>-2.6641359999999992</c:v>
                </c:pt>
                <c:pt idx="3011">
                  <c:v>-2.5978899999999987</c:v>
                </c:pt>
                <c:pt idx="3012">
                  <c:v>-2.5750839999999977</c:v>
                </c:pt>
                <c:pt idx="3013">
                  <c:v>-2.5342359999999977</c:v>
                </c:pt>
                <c:pt idx="3014">
                  <c:v>-2.5256499999999953</c:v>
                </c:pt>
                <c:pt idx="3015">
                  <c:v>-2.4722579999999947</c:v>
                </c:pt>
                <c:pt idx="3016">
                  <c:v>-2.3995839999999977</c:v>
                </c:pt>
                <c:pt idx="3017">
                  <c:v>-2.3170079999999977</c:v>
                </c:pt>
                <c:pt idx="3018">
                  <c:v>-2.2537519999999995</c:v>
                </c:pt>
                <c:pt idx="3019">
                  <c:v>-2.2300759999999977</c:v>
                </c:pt>
                <c:pt idx="3020">
                  <c:v>-2.2042799999999998</c:v>
                </c:pt>
                <c:pt idx="3021">
                  <c:v>-2.1413959999999994</c:v>
                </c:pt>
                <c:pt idx="3022">
                  <c:v>-2.1736079999999993</c:v>
                </c:pt>
                <c:pt idx="3023">
                  <c:v>-2.0990599999999962</c:v>
                </c:pt>
                <c:pt idx="3024">
                  <c:v>-2.0673699999999995</c:v>
                </c:pt>
                <c:pt idx="3025">
                  <c:v>-2.0060859999999967</c:v>
                </c:pt>
                <c:pt idx="3026">
                  <c:v>-1.9738239999999978</c:v>
                </c:pt>
                <c:pt idx="3027">
                  <c:v>-1.9405219999999979</c:v>
                </c:pt>
                <c:pt idx="3028">
                  <c:v>-1.9157679999999981</c:v>
                </c:pt>
                <c:pt idx="3029">
                  <c:v>-1.9013379999999984</c:v>
                </c:pt>
                <c:pt idx="3030">
                  <c:v>-1.902095999999998</c:v>
                </c:pt>
                <c:pt idx="3031">
                  <c:v>-1.8881619999999992</c:v>
                </c:pt>
                <c:pt idx="3032">
                  <c:v>-1.8228079999999989</c:v>
                </c:pt>
                <c:pt idx="3033">
                  <c:v>-1.8199059999999978</c:v>
                </c:pt>
                <c:pt idx="3034">
                  <c:v>-1.7979059999999982</c:v>
                </c:pt>
                <c:pt idx="3035">
                  <c:v>-1.8189999999999971</c:v>
                </c:pt>
                <c:pt idx="3036">
                  <c:v>-1.8079079999999979</c:v>
                </c:pt>
                <c:pt idx="3037">
                  <c:v>-1.7863179999999999</c:v>
                </c:pt>
                <c:pt idx="3038">
                  <c:v>-1.7507439999999981</c:v>
                </c:pt>
                <c:pt idx="3039">
                  <c:v>-1.737081999999998</c:v>
                </c:pt>
                <c:pt idx="3040">
                  <c:v>-1.6978959999999979</c:v>
                </c:pt>
                <c:pt idx="3041">
                  <c:v>-1.6564659999999987</c:v>
                </c:pt>
                <c:pt idx="3042">
                  <c:v>-1.6352099999999978</c:v>
                </c:pt>
                <c:pt idx="3043">
                  <c:v>-1.5602399999999979</c:v>
                </c:pt>
                <c:pt idx="3044">
                  <c:v>-1.512109999999999</c:v>
                </c:pt>
                <c:pt idx="3045">
                  <c:v>-1.5184239999999978</c:v>
                </c:pt>
                <c:pt idx="3046">
                  <c:v>-1.5162639999999978</c:v>
                </c:pt>
                <c:pt idx="3047">
                  <c:v>-1.4308339999999968</c:v>
                </c:pt>
                <c:pt idx="3048">
                  <c:v>-1.3777399999999971</c:v>
                </c:pt>
                <c:pt idx="3049">
                  <c:v>-1.3287639999999978</c:v>
                </c:pt>
                <c:pt idx="3050">
                  <c:v>-1.2909059999999988</c:v>
                </c:pt>
                <c:pt idx="3051">
                  <c:v>-1.2823439999999988</c:v>
                </c:pt>
                <c:pt idx="3052">
                  <c:v>-1.2510639999999971</c:v>
                </c:pt>
                <c:pt idx="3053">
                  <c:v>-1.2205879999999989</c:v>
                </c:pt>
                <c:pt idx="3054">
                  <c:v>-1.2258359999999968</c:v>
                </c:pt>
                <c:pt idx="3055">
                  <c:v>-1.2520039999999988</c:v>
                </c:pt>
                <c:pt idx="3056">
                  <c:v>-1.2505519999999988</c:v>
                </c:pt>
                <c:pt idx="3057">
                  <c:v>-1.2722799999999979</c:v>
                </c:pt>
                <c:pt idx="3058">
                  <c:v>-1.2859539999999978</c:v>
                </c:pt>
                <c:pt idx="3059">
                  <c:v>-1.2701819999999988</c:v>
                </c:pt>
                <c:pt idx="3060">
                  <c:v>-1.2313059999999978</c:v>
                </c:pt>
                <c:pt idx="3061">
                  <c:v>-1.2252639999999966</c:v>
                </c:pt>
                <c:pt idx="3062">
                  <c:v>-1.2639279999999968</c:v>
                </c:pt>
                <c:pt idx="3063">
                  <c:v>-1.2875279999999978</c:v>
                </c:pt>
                <c:pt idx="3064">
                  <c:v>-1.2888799999999978</c:v>
                </c:pt>
                <c:pt idx="3065">
                  <c:v>-1.2767079999999984</c:v>
                </c:pt>
                <c:pt idx="3066">
                  <c:v>-1.3222839999999985</c:v>
                </c:pt>
                <c:pt idx="3067">
                  <c:v>-1.3208319999999978</c:v>
                </c:pt>
                <c:pt idx="3068">
                  <c:v>-1.3155219999999959</c:v>
                </c:pt>
                <c:pt idx="3069">
                  <c:v>-1.3388499999999979</c:v>
                </c:pt>
                <c:pt idx="3070">
                  <c:v>-1.3146899999999979</c:v>
                </c:pt>
                <c:pt idx="3071">
                  <c:v>-1.3586159999999985</c:v>
                </c:pt>
                <c:pt idx="3072">
                  <c:v>-1.3630699999999978</c:v>
                </c:pt>
                <c:pt idx="3073">
                  <c:v>-1.3713959999999978</c:v>
                </c:pt>
                <c:pt idx="3074">
                  <c:v>-1.3818439999999979</c:v>
                </c:pt>
                <c:pt idx="3075">
                  <c:v>-1.4095019999999956</c:v>
                </c:pt>
                <c:pt idx="3076">
                  <c:v>-1.3960899999999983</c:v>
                </c:pt>
                <c:pt idx="3077">
                  <c:v>-1.3611979999999984</c:v>
                </c:pt>
                <c:pt idx="3078">
                  <c:v>-1.3809879999999983</c:v>
                </c:pt>
                <c:pt idx="3079">
                  <c:v>-1.3510959999999979</c:v>
                </c:pt>
                <c:pt idx="3080">
                  <c:v>-1.3418759999999978</c:v>
                </c:pt>
                <c:pt idx="3081">
                  <c:v>-1.3920039999999987</c:v>
                </c:pt>
                <c:pt idx="3082">
                  <c:v>-1.4120059999999979</c:v>
                </c:pt>
                <c:pt idx="3083">
                  <c:v>-1.4164979999999978</c:v>
                </c:pt>
                <c:pt idx="3084">
                  <c:v>-1.3889519999999989</c:v>
                </c:pt>
                <c:pt idx="3085">
                  <c:v>-1.4107419999999971</c:v>
                </c:pt>
                <c:pt idx="3086">
                  <c:v>-1.3919799999999978</c:v>
                </c:pt>
                <c:pt idx="3087">
                  <c:v>-1.407401999999996</c:v>
                </c:pt>
                <c:pt idx="3088">
                  <c:v>-1.3766419999999986</c:v>
                </c:pt>
                <c:pt idx="3089">
                  <c:v>-1.3686139999999982</c:v>
                </c:pt>
                <c:pt idx="3090">
                  <c:v>-1.4300959999999978</c:v>
                </c:pt>
                <c:pt idx="3091">
                  <c:v>-1.4270679999999978</c:v>
                </c:pt>
                <c:pt idx="3092">
                  <c:v>-1.4690819999999978</c:v>
                </c:pt>
                <c:pt idx="3093">
                  <c:v>-1.4943579999999983</c:v>
                </c:pt>
                <c:pt idx="3094">
                  <c:v>-1.5072379999999979</c:v>
                </c:pt>
                <c:pt idx="3095">
                  <c:v>-1.4991119999999978</c:v>
                </c:pt>
                <c:pt idx="3096">
                  <c:v>-1.5567239999999978</c:v>
                </c:pt>
                <c:pt idx="3097">
                  <c:v>-1.6113079999999984</c:v>
                </c:pt>
                <c:pt idx="3098">
                  <c:v>-1.6467939999999988</c:v>
                </c:pt>
                <c:pt idx="3099">
                  <c:v>-1.6725659999999989</c:v>
                </c:pt>
                <c:pt idx="3100">
                  <c:v>-1.718401999999998</c:v>
                </c:pt>
                <c:pt idx="3101">
                  <c:v>-1.7521899999999997</c:v>
                </c:pt>
                <c:pt idx="3102">
                  <c:v>-1.8010159999999984</c:v>
                </c:pt>
                <c:pt idx="3103">
                  <c:v>-1.8364659999999984</c:v>
                </c:pt>
                <c:pt idx="3104">
                  <c:v>-1.8136099999999971</c:v>
                </c:pt>
                <c:pt idx="3105">
                  <c:v>-1.767527999999998</c:v>
                </c:pt>
                <c:pt idx="3106">
                  <c:v>-1.7742659999999997</c:v>
                </c:pt>
                <c:pt idx="3107">
                  <c:v>-1.7799479999999981</c:v>
                </c:pt>
                <c:pt idx="3108">
                  <c:v>-1.7742539999999993</c:v>
                </c:pt>
                <c:pt idx="3109">
                  <c:v>-1.779875999999998</c:v>
                </c:pt>
                <c:pt idx="3110">
                  <c:v>-1.8004999999999978</c:v>
                </c:pt>
                <c:pt idx="3111">
                  <c:v>-1.846271999999999</c:v>
                </c:pt>
                <c:pt idx="3112">
                  <c:v>-1.8771059999999988</c:v>
                </c:pt>
                <c:pt idx="3113">
                  <c:v>-1.860825999999999</c:v>
                </c:pt>
                <c:pt idx="3114">
                  <c:v>-1.8424739999999991</c:v>
                </c:pt>
                <c:pt idx="3115">
                  <c:v>-1.8650679999999988</c:v>
                </c:pt>
                <c:pt idx="3116">
                  <c:v>-1.827197999999999</c:v>
                </c:pt>
                <c:pt idx="3117">
                  <c:v>-1.8402379999999987</c:v>
                </c:pt>
                <c:pt idx="3118">
                  <c:v>-1.8734039999999978</c:v>
                </c:pt>
                <c:pt idx="3119">
                  <c:v>-1.8299759999999978</c:v>
                </c:pt>
                <c:pt idx="3120">
                  <c:v>-1.8438979999999978</c:v>
                </c:pt>
                <c:pt idx="3121">
                  <c:v>-1.7829479999999995</c:v>
                </c:pt>
                <c:pt idx="3122">
                  <c:v>-1.733775999999998</c:v>
                </c:pt>
                <c:pt idx="3123">
                  <c:v>-1.7688519999999981</c:v>
                </c:pt>
                <c:pt idx="3124">
                  <c:v>-1.7701059999999993</c:v>
                </c:pt>
                <c:pt idx="3125">
                  <c:v>-1.7745859999999993</c:v>
                </c:pt>
                <c:pt idx="3126">
                  <c:v>-1.784833999999998</c:v>
                </c:pt>
                <c:pt idx="3127">
                  <c:v>-1.8173439999999979</c:v>
                </c:pt>
                <c:pt idx="3128">
                  <c:v>-1.8112019999999978</c:v>
                </c:pt>
                <c:pt idx="3129">
                  <c:v>-1.8008179999999983</c:v>
                </c:pt>
                <c:pt idx="3130">
                  <c:v>-1.762463999999998</c:v>
                </c:pt>
                <c:pt idx="3131">
                  <c:v>-1.6932019999999977</c:v>
                </c:pt>
                <c:pt idx="3132">
                  <c:v>-1.7042439999999981</c:v>
                </c:pt>
                <c:pt idx="3133">
                  <c:v>-1.695855999999998</c:v>
                </c:pt>
                <c:pt idx="3134">
                  <c:v>-1.7708139999999981</c:v>
                </c:pt>
                <c:pt idx="3135">
                  <c:v>-1.770973999999998</c:v>
                </c:pt>
                <c:pt idx="3136">
                  <c:v>-1.7801199999999981</c:v>
                </c:pt>
                <c:pt idx="3137">
                  <c:v>-1.7799719999999972</c:v>
                </c:pt>
                <c:pt idx="3138">
                  <c:v>-1.8372599999999977</c:v>
                </c:pt>
                <c:pt idx="3139">
                  <c:v>-1.8110299999999961</c:v>
                </c:pt>
                <c:pt idx="3140">
                  <c:v>-1.797603999999998</c:v>
                </c:pt>
                <c:pt idx="3141">
                  <c:v>-1.8156079999999979</c:v>
                </c:pt>
                <c:pt idx="3142">
                  <c:v>-1.800135999999998</c:v>
                </c:pt>
                <c:pt idx="3143">
                  <c:v>-1.8052979999999978</c:v>
                </c:pt>
                <c:pt idx="3144">
                  <c:v>-1.7973059999999981</c:v>
                </c:pt>
                <c:pt idx="3145">
                  <c:v>-1.8063999999999978</c:v>
                </c:pt>
                <c:pt idx="3146">
                  <c:v>-1.8233859999999984</c:v>
                </c:pt>
                <c:pt idx="3147">
                  <c:v>-1.8308919999999966</c:v>
                </c:pt>
                <c:pt idx="3148">
                  <c:v>-1.7988060000000001</c:v>
                </c:pt>
                <c:pt idx="3149">
                  <c:v>-1.7851699999999979</c:v>
                </c:pt>
                <c:pt idx="3150">
                  <c:v>-1.7964359999999999</c:v>
                </c:pt>
                <c:pt idx="3151">
                  <c:v>-1.7459959999999974</c:v>
                </c:pt>
                <c:pt idx="3152">
                  <c:v>-1.6750699999999978</c:v>
                </c:pt>
                <c:pt idx="3153">
                  <c:v>-1.6444479999999981</c:v>
                </c:pt>
                <c:pt idx="3154">
                  <c:v>-1.6642759999999981</c:v>
                </c:pt>
                <c:pt idx="3155">
                  <c:v>-1.6564699999999979</c:v>
                </c:pt>
                <c:pt idx="3156">
                  <c:v>-1.650203999999998</c:v>
                </c:pt>
                <c:pt idx="3157">
                  <c:v>-1.599455999999998</c:v>
                </c:pt>
                <c:pt idx="3158">
                  <c:v>-1.5988339999999979</c:v>
                </c:pt>
                <c:pt idx="3159">
                  <c:v>-1.6129779999999982</c:v>
                </c:pt>
                <c:pt idx="3160">
                  <c:v>-1.5559999999999954</c:v>
                </c:pt>
                <c:pt idx="3161">
                  <c:v>-1.4974339999999959</c:v>
                </c:pt>
                <c:pt idx="3162">
                  <c:v>-1.4023139999999978</c:v>
                </c:pt>
                <c:pt idx="3163">
                  <c:v>-1.394967999999998</c:v>
                </c:pt>
                <c:pt idx="3164">
                  <c:v>-1.3897579999999983</c:v>
                </c:pt>
                <c:pt idx="3165">
                  <c:v>-1.3694719999999978</c:v>
                </c:pt>
                <c:pt idx="3166">
                  <c:v>-1.3887779999999983</c:v>
                </c:pt>
                <c:pt idx="3167">
                  <c:v>-1.3857999999999964</c:v>
                </c:pt>
                <c:pt idx="3168">
                  <c:v>-1.3211539999999986</c:v>
                </c:pt>
                <c:pt idx="3169">
                  <c:v>-1.3210299999999966</c:v>
                </c:pt>
                <c:pt idx="3170">
                  <c:v>-1.2874799999999964</c:v>
                </c:pt>
                <c:pt idx="3171">
                  <c:v>-1.2817979999999978</c:v>
                </c:pt>
                <c:pt idx="3172">
                  <c:v>-1.2909419999999978</c:v>
                </c:pt>
                <c:pt idx="3173">
                  <c:v>-1.2785719999999978</c:v>
                </c:pt>
                <c:pt idx="3174">
                  <c:v>-1.2372639999999968</c:v>
                </c:pt>
                <c:pt idx="3175">
                  <c:v>-1.1891459999999987</c:v>
                </c:pt>
                <c:pt idx="3176">
                  <c:v>-1.1341160000000001</c:v>
                </c:pt>
                <c:pt idx="3177">
                  <c:v>-1.1121540000000001</c:v>
                </c:pt>
                <c:pt idx="3178">
                  <c:v>-1.1107759999999987</c:v>
                </c:pt>
                <c:pt idx="3179">
                  <c:v>-1.0846679999999989</c:v>
                </c:pt>
                <c:pt idx="3180">
                  <c:v>-1.0405459999999989</c:v>
                </c:pt>
                <c:pt idx="3181">
                  <c:v>-1.0026399999999978</c:v>
                </c:pt>
                <c:pt idx="3182">
                  <c:v>-0.97025599999999856</c:v>
                </c:pt>
                <c:pt idx="3183">
                  <c:v>-0.94129399999999852</c:v>
                </c:pt>
                <c:pt idx="3184">
                  <c:v>-0.83655599999999852</c:v>
                </c:pt>
                <c:pt idx="3185">
                  <c:v>-0.75200799999999868</c:v>
                </c:pt>
                <c:pt idx="3186">
                  <c:v>-0.72415199999999869</c:v>
                </c:pt>
                <c:pt idx="3187">
                  <c:v>-0.68367599999999951</c:v>
                </c:pt>
                <c:pt idx="3188">
                  <c:v>-0.62291399999999852</c:v>
                </c:pt>
                <c:pt idx="3189">
                  <c:v>-0.62105199999999872</c:v>
                </c:pt>
                <c:pt idx="3190">
                  <c:v>-0.55514199999999869</c:v>
                </c:pt>
                <c:pt idx="3191">
                  <c:v>-0.48407999999999957</c:v>
                </c:pt>
                <c:pt idx="3192">
                  <c:v>-0.40655399999999925</c:v>
                </c:pt>
                <c:pt idx="3193">
                  <c:v>-0.40376199999999907</c:v>
                </c:pt>
                <c:pt idx="3194">
                  <c:v>-0.37281599999999993</c:v>
                </c:pt>
                <c:pt idx="3195">
                  <c:v>-0.41821799999999937</c:v>
                </c:pt>
                <c:pt idx="3196">
                  <c:v>-0.34240399999999976</c:v>
                </c:pt>
                <c:pt idx="3197">
                  <c:v>-0.30865399999999943</c:v>
                </c:pt>
                <c:pt idx="3198">
                  <c:v>-0.32783599999999968</c:v>
                </c:pt>
                <c:pt idx="3199">
                  <c:v>-0.32141999999999993</c:v>
                </c:pt>
                <c:pt idx="3200">
                  <c:v>-0.25009799999999882</c:v>
                </c:pt>
                <c:pt idx="3201">
                  <c:v>-0.27502599999999944</c:v>
                </c:pt>
                <c:pt idx="3202">
                  <c:v>-0.26689999999999936</c:v>
                </c:pt>
                <c:pt idx="3203">
                  <c:v>-0.27653999999999934</c:v>
                </c:pt>
                <c:pt idx="3204">
                  <c:v>-0.24205799999999919</c:v>
                </c:pt>
                <c:pt idx="3205">
                  <c:v>-0.27424599999999932</c:v>
                </c:pt>
                <c:pt idx="3206">
                  <c:v>-0.23821199999999934</c:v>
                </c:pt>
                <c:pt idx="3207">
                  <c:v>-0.29855199999999987</c:v>
                </c:pt>
                <c:pt idx="3208">
                  <c:v>-0.30109599999999986</c:v>
                </c:pt>
                <c:pt idx="3209">
                  <c:v>-0.26414599999999938</c:v>
                </c:pt>
                <c:pt idx="3210">
                  <c:v>-0.31339200000000011</c:v>
                </c:pt>
                <c:pt idx="3211">
                  <c:v>-0.31261</c:v>
                </c:pt>
                <c:pt idx="3212">
                  <c:v>-0.30785800000000008</c:v>
                </c:pt>
                <c:pt idx="3213">
                  <c:v>-0.29309399999999952</c:v>
                </c:pt>
                <c:pt idx="3214">
                  <c:v>-0.26983999999999958</c:v>
                </c:pt>
                <c:pt idx="3215">
                  <c:v>-0.26707199999999948</c:v>
                </c:pt>
                <c:pt idx="3216">
                  <c:v>-0.21446199999999904</c:v>
                </c:pt>
                <c:pt idx="3217">
                  <c:v>-0.18998199999999912</c:v>
                </c:pt>
                <c:pt idx="3218">
                  <c:v>-0.23137599999999892</c:v>
                </c:pt>
                <c:pt idx="3219">
                  <c:v>-0.24035799999999891</c:v>
                </c:pt>
                <c:pt idx="3220">
                  <c:v>-0.236957999999999</c:v>
                </c:pt>
                <c:pt idx="3221">
                  <c:v>-0.22985999999999895</c:v>
                </c:pt>
                <c:pt idx="3222">
                  <c:v>-0.23493399999999895</c:v>
                </c:pt>
                <c:pt idx="3223">
                  <c:v>-0.178203999999999</c:v>
                </c:pt>
                <c:pt idx="3224">
                  <c:v>-0.17335399999999879</c:v>
                </c:pt>
                <c:pt idx="3225">
                  <c:v>-0.16309199999999899</c:v>
                </c:pt>
                <c:pt idx="3226">
                  <c:v>-0.16201199999999893</c:v>
                </c:pt>
                <c:pt idx="3227">
                  <c:v>-0.19053799999999887</c:v>
                </c:pt>
                <c:pt idx="3228">
                  <c:v>-0.20797199999999891</c:v>
                </c:pt>
                <c:pt idx="3229">
                  <c:v>-0.23107599999999878</c:v>
                </c:pt>
                <c:pt idx="3230">
                  <c:v>-0.25796399999999942</c:v>
                </c:pt>
                <c:pt idx="3231">
                  <c:v>-0.29899599999999954</c:v>
                </c:pt>
                <c:pt idx="3232">
                  <c:v>-0.31452999999999992</c:v>
                </c:pt>
                <c:pt idx="3233">
                  <c:v>-0.33085999999999993</c:v>
                </c:pt>
                <c:pt idx="3234">
                  <c:v>-0.38459999999999966</c:v>
                </c:pt>
                <c:pt idx="3235">
                  <c:v>-0.36071399999999942</c:v>
                </c:pt>
                <c:pt idx="3236">
                  <c:v>-0.3888419999999998</c:v>
                </c:pt>
                <c:pt idx="3237">
                  <c:v>-0.4054319999999994</c:v>
                </c:pt>
                <c:pt idx="3238">
                  <c:v>-0.3913359999999998</c:v>
                </c:pt>
                <c:pt idx="3239">
                  <c:v>-0.40926599999999952</c:v>
                </c:pt>
                <c:pt idx="3240">
                  <c:v>-0.46739599999999942</c:v>
                </c:pt>
                <c:pt idx="3241">
                  <c:v>-0.53370599999999901</c:v>
                </c:pt>
                <c:pt idx="3242">
                  <c:v>-0.63252399999999909</c:v>
                </c:pt>
                <c:pt idx="3243">
                  <c:v>-0.67157199999999961</c:v>
                </c:pt>
                <c:pt idx="3244">
                  <c:v>-0.70416799999999857</c:v>
                </c:pt>
                <c:pt idx="3245">
                  <c:v>-0.68366999999999944</c:v>
                </c:pt>
                <c:pt idx="3246">
                  <c:v>-0.74173999999999962</c:v>
                </c:pt>
                <c:pt idx="3247">
                  <c:v>-0.73881199999999891</c:v>
                </c:pt>
                <c:pt idx="3248">
                  <c:v>-0.793457999999998</c:v>
                </c:pt>
                <c:pt idx="3249">
                  <c:v>-0.85816599999999876</c:v>
                </c:pt>
                <c:pt idx="3250">
                  <c:v>-0.95041999999999849</c:v>
                </c:pt>
                <c:pt idx="3251">
                  <c:v>-0.93820999999999888</c:v>
                </c:pt>
                <c:pt idx="3252">
                  <c:v>-0.91623399999999799</c:v>
                </c:pt>
                <c:pt idx="3253">
                  <c:v>-0.94251399999999763</c:v>
                </c:pt>
                <c:pt idx="3254">
                  <c:v>-0.97159999999999858</c:v>
                </c:pt>
                <c:pt idx="3255">
                  <c:v>-0.98988799999999777</c:v>
                </c:pt>
                <c:pt idx="3256">
                  <c:v>-1.0474979999999978</c:v>
                </c:pt>
                <c:pt idx="3257">
                  <c:v>-1.0074079999999979</c:v>
                </c:pt>
                <c:pt idx="3258">
                  <c:v>-0.97107799999999789</c:v>
                </c:pt>
                <c:pt idx="3259">
                  <c:v>-1.0300039999999984</c:v>
                </c:pt>
                <c:pt idx="3260">
                  <c:v>-1.0413699999999966</c:v>
                </c:pt>
                <c:pt idx="3261">
                  <c:v>-1.0130179999999986</c:v>
                </c:pt>
                <c:pt idx="3262">
                  <c:v>-1.0325479999999987</c:v>
                </c:pt>
                <c:pt idx="3263">
                  <c:v>-1.0289859999999988</c:v>
                </c:pt>
                <c:pt idx="3264">
                  <c:v>-1.0755039999999978</c:v>
                </c:pt>
                <c:pt idx="3265">
                  <c:v>-1.0892779999999989</c:v>
                </c:pt>
                <c:pt idx="3266">
                  <c:v>-1.1251619999999978</c:v>
                </c:pt>
                <c:pt idx="3267">
                  <c:v>-1.1545939999999988</c:v>
                </c:pt>
                <c:pt idx="3268">
                  <c:v>-1.1295279999999988</c:v>
                </c:pt>
                <c:pt idx="3269">
                  <c:v>-1.1445679999999987</c:v>
                </c:pt>
                <c:pt idx="3270">
                  <c:v>-1.1716799999999978</c:v>
                </c:pt>
                <c:pt idx="3271">
                  <c:v>-1.2272939999999968</c:v>
                </c:pt>
                <c:pt idx="3272">
                  <c:v>-1.2474959999999971</c:v>
                </c:pt>
                <c:pt idx="3273">
                  <c:v>-1.3394019999999978</c:v>
                </c:pt>
                <c:pt idx="3274">
                  <c:v>-1.3852479999999985</c:v>
                </c:pt>
                <c:pt idx="3275">
                  <c:v>-1.4577479999999992</c:v>
                </c:pt>
                <c:pt idx="3276">
                  <c:v>-1.5155699999999968</c:v>
                </c:pt>
                <c:pt idx="3277">
                  <c:v>-1.4897359999999968</c:v>
                </c:pt>
                <c:pt idx="3278">
                  <c:v>-1.4720059999999984</c:v>
                </c:pt>
                <c:pt idx="3279">
                  <c:v>-1.4707159999999988</c:v>
                </c:pt>
                <c:pt idx="3280">
                  <c:v>-1.4964999999999968</c:v>
                </c:pt>
                <c:pt idx="3281">
                  <c:v>-1.4901979999999979</c:v>
                </c:pt>
                <c:pt idx="3282">
                  <c:v>-1.4828399999999964</c:v>
                </c:pt>
                <c:pt idx="3283">
                  <c:v>-1.4934119999999966</c:v>
                </c:pt>
                <c:pt idx="3284">
                  <c:v>-1.5070119999999978</c:v>
                </c:pt>
                <c:pt idx="3285">
                  <c:v>-1.5442979999999977</c:v>
                </c:pt>
                <c:pt idx="3286">
                  <c:v>-1.6029759999999982</c:v>
                </c:pt>
                <c:pt idx="3287">
                  <c:v>-1.6260439999999983</c:v>
                </c:pt>
                <c:pt idx="3288">
                  <c:v>-1.668441999999998</c:v>
                </c:pt>
                <c:pt idx="3289">
                  <c:v>-1.6579699999999962</c:v>
                </c:pt>
                <c:pt idx="3290">
                  <c:v>-1.6407739999999977</c:v>
                </c:pt>
                <c:pt idx="3291">
                  <c:v>-1.6616439999999979</c:v>
                </c:pt>
                <c:pt idx="3292">
                  <c:v>-1.6467419999999982</c:v>
                </c:pt>
                <c:pt idx="3293">
                  <c:v>-1.6304259999999986</c:v>
                </c:pt>
                <c:pt idx="3294">
                  <c:v>-1.6198919999999968</c:v>
                </c:pt>
                <c:pt idx="3295">
                  <c:v>-1.6266779999999983</c:v>
                </c:pt>
                <c:pt idx="3296">
                  <c:v>-1.6196439999999979</c:v>
                </c:pt>
                <c:pt idx="3297">
                  <c:v>-1.6173979999999986</c:v>
                </c:pt>
                <c:pt idx="3298">
                  <c:v>-1.6137859999999986</c:v>
                </c:pt>
                <c:pt idx="3299">
                  <c:v>-1.5618459999999978</c:v>
                </c:pt>
                <c:pt idx="3300">
                  <c:v>-1.5111959999999978</c:v>
                </c:pt>
                <c:pt idx="3301">
                  <c:v>-1.4931919999999959</c:v>
                </c:pt>
                <c:pt idx="3302">
                  <c:v>-1.5571679999999986</c:v>
                </c:pt>
                <c:pt idx="3303">
                  <c:v>-1.5433839999999979</c:v>
                </c:pt>
                <c:pt idx="3304">
                  <c:v>-1.6036979999999978</c:v>
                </c:pt>
                <c:pt idx="3305">
                  <c:v>-1.6270019999999978</c:v>
                </c:pt>
                <c:pt idx="3306">
                  <c:v>-1.623577999999998</c:v>
                </c:pt>
                <c:pt idx="3307">
                  <c:v>-1.6505639999999984</c:v>
                </c:pt>
                <c:pt idx="3308">
                  <c:v>-1.6450419999999986</c:v>
                </c:pt>
                <c:pt idx="3309">
                  <c:v>-1.6155099999999978</c:v>
                </c:pt>
                <c:pt idx="3310">
                  <c:v>-1.6068259999999979</c:v>
                </c:pt>
                <c:pt idx="3311">
                  <c:v>-1.6080919999999979</c:v>
                </c:pt>
                <c:pt idx="3312">
                  <c:v>-1.636319999999998</c:v>
                </c:pt>
                <c:pt idx="3313">
                  <c:v>-1.6224979999999982</c:v>
                </c:pt>
                <c:pt idx="3314">
                  <c:v>-1.5792939999999978</c:v>
                </c:pt>
                <c:pt idx="3315">
                  <c:v>-1.5579639999999966</c:v>
                </c:pt>
                <c:pt idx="3316">
                  <c:v>-1.5479139999999978</c:v>
                </c:pt>
                <c:pt idx="3317">
                  <c:v>-1.5336079999999979</c:v>
                </c:pt>
                <c:pt idx="3318">
                  <c:v>-1.5485099999999978</c:v>
                </c:pt>
                <c:pt idx="3319">
                  <c:v>-1.514163999999999</c:v>
                </c:pt>
                <c:pt idx="3320">
                  <c:v>-1.5256779999999992</c:v>
                </c:pt>
                <c:pt idx="3321">
                  <c:v>-1.5553199999999978</c:v>
                </c:pt>
                <c:pt idx="3322">
                  <c:v>-1.5600339999999988</c:v>
                </c:pt>
                <c:pt idx="3323">
                  <c:v>-1.5239279999999973</c:v>
                </c:pt>
                <c:pt idx="3324">
                  <c:v>-1.5046339999999978</c:v>
                </c:pt>
                <c:pt idx="3325">
                  <c:v>-1.4730799999999971</c:v>
                </c:pt>
                <c:pt idx="3326">
                  <c:v>-1.4357559999999978</c:v>
                </c:pt>
                <c:pt idx="3327">
                  <c:v>-1.478723999999997</c:v>
                </c:pt>
                <c:pt idx="3328">
                  <c:v>-1.4958459999999978</c:v>
                </c:pt>
                <c:pt idx="3329">
                  <c:v>-1.512149999999999</c:v>
                </c:pt>
                <c:pt idx="3330">
                  <c:v>-1.4997039999999964</c:v>
                </c:pt>
                <c:pt idx="3331">
                  <c:v>-1.4993939999999966</c:v>
                </c:pt>
                <c:pt idx="3332">
                  <c:v>-1.5114559999999986</c:v>
                </c:pt>
                <c:pt idx="3333">
                  <c:v>-1.5666719999999978</c:v>
                </c:pt>
                <c:pt idx="3334">
                  <c:v>-1.5568559999999985</c:v>
                </c:pt>
                <c:pt idx="3335">
                  <c:v>-1.5419299999999958</c:v>
                </c:pt>
                <c:pt idx="3336">
                  <c:v>-1.4678419999999961</c:v>
                </c:pt>
                <c:pt idx="3337">
                  <c:v>-1.4695279999999968</c:v>
                </c:pt>
                <c:pt idx="3338">
                  <c:v>-1.4626179999999982</c:v>
                </c:pt>
                <c:pt idx="3339">
                  <c:v>-1.4596019999999963</c:v>
                </c:pt>
                <c:pt idx="3340">
                  <c:v>-1.461797999999997</c:v>
                </c:pt>
                <c:pt idx="3341">
                  <c:v>-1.4284699999999966</c:v>
                </c:pt>
                <c:pt idx="3342">
                  <c:v>-1.4306899999999978</c:v>
                </c:pt>
                <c:pt idx="3343">
                  <c:v>-1.3962580000000011</c:v>
                </c:pt>
                <c:pt idx="3344">
                  <c:v>-1.420291999999997</c:v>
                </c:pt>
                <c:pt idx="3345">
                  <c:v>-1.3938019999999978</c:v>
                </c:pt>
                <c:pt idx="3346">
                  <c:v>-1.401357999999999</c:v>
                </c:pt>
                <c:pt idx="3347">
                  <c:v>-1.3454479999999995</c:v>
                </c:pt>
                <c:pt idx="3348">
                  <c:v>-1.2531699999999968</c:v>
                </c:pt>
                <c:pt idx="3349">
                  <c:v>-1.2593739999999978</c:v>
                </c:pt>
                <c:pt idx="3350">
                  <c:v>-1.2371279999999978</c:v>
                </c:pt>
                <c:pt idx="3351">
                  <c:v>-1.225117999999999</c:v>
                </c:pt>
                <c:pt idx="3352">
                  <c:v>-1.231285999999999</c:v>
                </c:pt>
                <c:pt idx="3353">
                  <c:v>-1.1881540000000006</c:v>
                </c:pt>
                <c:pt idx="3354">
                  <c:v>-1.1200099999999988</c:v>
                </c:pt>
                <c:pt idx="3355">
                  <c:v>-1.0772879999999989</c:v>
                </c:pt>
                <c:pt idx="3356">
                  <c:v>-1.0021939999999978</c:v>
                </c:pt>
                <c:pt idx="3357">
                  <c:v>-0.9726259999999991</c:v>
                </c:pt>
                <c:pt idx="3358">
                  <c:v>-1.0066119999999978</c:v>
                </c:pt>
                <c:pt idx="3359">
                  <c:v>-1.0101599999999988</c:v>
                </c:pt>
                <c:pt idx="3360">
                  <c:v>-0.99113799999999785</c:v>
                </c:pt>
                <c:pt idx="3361">
                  <c:v>-0.94659199999999899</c:v>
                </c:pt>
                <c:pt idx="3362">
                  <c:v>-0.93554799999999916</c:v>
                </c:pt>
                <c:pt idx="3363">
                  <c:v>-0.96933399999999859</c:v>
                </c:pt>
                <c:pt idx="3364">
                  <c:v>-0.94656399999999796</c:v>
                </c:pt>
                <c:pt idx="3365">
                  <c:v>-0.94884799999999903</c:v>
                </c:pt>
                <c:pt idx="3366">
                  <c:v>-0.96805599999999903</c:v>
                </c:pt>
                <c:pt idx="3367">
                  <c:v>-0.9773739999999983</c:v>
                </c:pt>
                <c:pt idx="3368">
                  <c:v>-0.98543999999999798</c:v>
                </c:pt>
                <c:pt idx="3369">
                  <c:v>-1.035555999999999</c:v>
                </c:pt>
                <c:pt idx="3370">
                  <c:v>-1.0128859999999988</c:v>
                </c:pt>
                <c:pt idx="3371">
                  <c:v>-0.94832599999999889</c:v>
                </c:pt>
                <c:pt idx="3372">
                  <c:v>-0.91821199999999858</c:v>
                </c:pt>
                <c:pt idx="3373">
                  <c:v>-0.88269999999999949</c:v>
                </c:pt>
                <c:pt idx="3374">
                  <c:v>-0.87697999999999965</c:v>
                </c:pt>
                <c:pt idx="3375">
                  <c:v>-0.8188359999999989</c:v>
                </c:pt>
                <c:pt idx="3376">
                  <c:v>-0.82739799999999886</c:v>
                </c:pt>
                <c:pt idx="3377">
                  <c:v>-0.7845159999999981</c:v>
                </c:pt>
                <c:pt idx="3378">
                  <c:v>-0.73273799999999911</c:v>
                </c:pt>
                <c:pt idx="3379">
                  <c:v>-0.69873999999999958</c:v>
                </c:pt>
                <c:pt idx="3380">
                  <c:v>-0.69098599999999966</c:v>
                </c:pt>
                <c:pt idx="3381">
                  <c:v>-0.64852399999999899</c:v>
                </c:pt>
                <c:pt idx="3382">
                  <c:v>-0.62374399999999963</c:v>
                </c:pt>
                <c:pt idx="3383">
                  <c:v>-0.54443199999999858</c:v>
                </c:pt>
                <c:pt idx="3384">
                  <c:v>-0.53187599999999913</c:v>
                </c:pt>
                <c:pt idx="3385">
                  <c:v>-0.56430999999999931</c:v>
                </c:pt>
                <c:pt idx="3386">
                  <c:v>-0.57475799999999921</c:v>
                </c:pt>
                <c:pt idx="3387">
                  <c:v>-0.54397399999999907</c:v>
                </c:pt>
                <c:pt idx="3388">
                  <c:v>-0.52791799999999856</c:v>
                </c:pt>
                <c:pt idx="3389">
                  <c:v>-0.54319199999999901</c:v>
                </c:pt>
                <c:pt idx="3390">
                  <c:v>-0.53900999999999888</c:v>
                </c:pt>
                <c:pt idx="3391">
                  <c:v>-0.51544799999999857</c:v>
                </c:pt>
                <c:pt idx="3392">
                  <c:v>-0.50745799999999774</c:v>
                </c:pt>
                <c:pt idx="3393">
                  <c:v>-0.51039799999999858</c:v>
                </c:pt>
                <c:pt idx="3394">
                  <c:v>-0.53780799999999851</c:v>
                </c:pt>
                <c:pt idx="3395">
                  <c:v>-0.54978199999999888</c:v>
                </c:pt>
                <c:pt idx="3396">
                  <c:v>-0.54576199999999897</c:v>
                </c:pt>
                <c:pt idx="3397">
                  <c:v>-0.59753999999999841</c:v>
                </c:pt>
                <c:pt idx="3398">
                  <c:v>-0.67438199999999893</c:v>
                </c:pt>
                <c:pt idx="3399">
                  <c:v>-0.64394600000000002</c:v>
                </c:pt>
                <c:pt idx="3400">
                  <c:v>-0.68887399999999954</c:v>
                </c:pt>
                <c:pt idx="3401">
                  <c:v>-0.72733799999999849</c:v>
                </c:pt>
                <c:pt idx="3402">
                  <c:v>-0.70495399999999919</c:v>
                </c:pt>
                <c:pt idx="3403">
                  <c:v>-0.7559639999999993</c:v>
                </c:pt>
                <c:pt idx="3404">
                  <c:v>-0.78649999999999931</c:v>
                </c:pt>
                <c:pt idx="3405">
                  <c:v>-0.78116399999999842</c:v>
                </c:pt>
                <c:pt idx="3406">
                  <c:v>-0.81578199999999967</c:v>
                </c:pt>
                <c:pt idx="3407">
                  <c:v>-0.86897599999999964</c:v>
                </c:pt>
                <c:pt idx="3408">
                  <c:v>-0.87194200000000011</c:v>
                </c:pt>
                <c:pt idx="3409">
                  <c:v>-0.86851799999999857</c:v>
                </c:pt>
                <c:pt idx="3410">
                  <c:v>-0.87168199999999962</c:v>
                </c:pt>
                <c:pt idx="3411">
                  <c:v>-0.90791399999999856</c:v>
                </c:pt>
                <c:pt idx="3412">
                  <c:v>-0.92882199999999915</c:v>
                </c:pt>
                <c:pt idx="3413">
                  <c:v>-0.90094199999999913</c:v>
                </c:pt>
                <c:pt idx="3414">
                  <c:v>-0.9682939999999991</c:v>
                </c:pt>
                <c:pt idx="3415">
                  <c:v>-0.97350399999999793</c:v>
                </c:pt>
                <c:pt idx="3416">
                  <c:v>-0.97174199999999944</c:v>
                </c:pt>
                <c:pt idx="3417">
                  <c:v>-0.96578599999999915</c:v>
                </c:pt>
                <c:pt idx="3418">
                  <c:v>-0.99411399999999761</c:v>
                </c:pt>
                <c:pt idx="3419">
                  <c:v>-1.0068939999999973</c:v>
                </c:pt>
                <c:pt idx="3420">
                  <c:v>-1.0300859999999989</c:v>
                </c:pt>
                <c:pt idx="3421">
                  <c:v>-1.0518379999999978</c:v>
                </c:pt>
                <c:pt idx="3422">
                  <c:v>-1.089011999999999</c:v>
                </c:pt>
                <c:pt idx="3423">
                  <c:v>-1.1164339999999988</c:v>
                </c:pt>
                <c:pt idx="3424">
                  <c:v>-1.1237539999999988</c:v>
                </c:pt>
                <c:pt idx="3425">
                  <c:v>-1.1961919999999988</c:v>
                </c:pt>
                <c:pt idx="3426">
                  <c:v>-1.2352279999999978</c:v>
                </c:pt>
                <c:pt idx="3427">
                  <c:v>-1.2290979999999978</c:v>
                </c:pt>
                <c:pt idx="3428">
                  <c:v>-1.241665999999997</c:v>
                </c:pt>
                <c:pt idx="3429">
                  <c:v>-1.242421999999997</c:v>
                </c:pt>
                <c:pt idx="3430">
                  <c:v>-1.2050239999999965</c:v>
                </c:pt>
                <c:pt idx="3431">
                  <c:v>-1.3008159999999986</c:v>
                </c:pt>
                <c:pt idx="3432">
                  <c:v>-1.3194899999999978</c:v>
                </c:pt>
                <c:pt idx="3433">
                  <c:v>-1.3422959999999986</c:v>
                </c:pt>
                <c:pt idx="3434">
                  <c:v>-1.3335859999999986</c:v>
                </c:pt>
                <c:pt idx="3435">
                  <c:v>-1.3578059999999978</c:v>
                </c:pt>
                <c:pt idx="3436">
                  <c:v>-1.3619619999999972</c:v>
                </c:pt>
                <c:pt idx="3437">
                  <c:v>-1.4170919999999971</c:v>
                </c:pt>
                <c:pt idx="3438">
                  <c:v>-1.4654819999999977</c:v>
                </c:pt>
                <c:pt idx="3439">
                  <c:v>-1.4588059999999994</c:v>
                </c:pt>
                <c:pt idx="3440">
                  <c:v>-1.4451199999999977</c:v>
                </c:pt>
                <c:pt idx="3441">
                  <c:v>-1.4988219999999968</c:v>
                </c:pt>
                <c:pt idx="3442">
                  <c:v>-1.4723559999999987</c:v>
                </c:pt>
                <c:pt idx="3443">
                  <c:v>-1.503077999999999</c:v>
                </c:pt>
                <c:pt idx="3444">
                  <c:v>-1.4716619999999956</c:v>
                </c:pt>
                <c:pt idx="3445">
                  <c:v>-1.4783619999999966</c:v>
                </c:pt>
                <c:pt idx="3446">
                  <c:v>-1.5011559999999979</c:v>
                </c:pt>
                <c:pt idx="3447">
                  <c:v>-1.5260719999999979</c:v>
                </c:pt>
                <c:pt idx="3448">
                  <c:v>-1.4667119999999978</c:v>
                </c:pt>
                <c:pt idx="3449">
                  <c:v>-1.5135899999999978</c:v>
                </c:pt>
                <c:pt idx="3450">
                  <c:v>-1.5285539999999986</c:v>
                </c:pt>
                <c:pt idx="3451">
                  <c:v>-1.4904499999999978</c:v>
                </c:pt>
                <c:pt idx="3452">
                  <c:v>-1.5053879999999986</c:v>
                </c:pt>
                <c:pt idx="3453">
                  <c:v>-1.4419699999999951</c:v>
                </c:pt>
                <c:pt idx="3454">
                  <c:v>-1.4324279999999978</c:v>
                </c:pt>
                <c:pt idx="3455">
                  <c:v>-1.4508039999999978</c:v>
                </c:pt>
                <c:pt idx="3456">
                  <c:v>-1.4414979999999968</c:v>
                </c:pt>
                <c:pt idx="3457">
                  <c:v>-1.3747419999999986</c:v>
                </c:pt>
                <c:pt idx="3458">
                  <c:v>-1.3311399999999978</c:v>
                </c:pt>
                <c:pt idx="3459">
                  <c:v>-1.2868059999999986</c:v>
                </c:pt>
                <c:pt idx="3460">
                  <c:v>-1.2425079999999991</c:v>
                </c:pt>
                <c:pt idx="3461">
                  <c:v>-1.2612319999999972</c:v>
                </c:pt>
                <c:pt idx="3462">
                  <c:v>-1.1854679999999989</c:v>
                </c:pt>
                <c:pt idx="3463">
                  <c:v>-1.1433299999999971</c:v>
                </c:pt>
                <c:pt idx="3464">
                  <c:v>-1.0885479999999987</c:v>
                </c:pt>
                <c:pt idx="3465">
                  <c:v>-1.0690419999999978</c:v>
                </c:pt>
                <c:pt idx="3466">
                  <c:v>-1.0073739999999978</c:v>
                </c:pt>
                <c:pt idx="3467">
                  <c:v>-0.97586999999999857</c:v>
                </c:pt>
                <c:pt idx="3468">
                  <c:v>-0.9136439999999989</c:v>
                </c:pt>
                <c:pt idx="3469">
                  <c:v>-0.89312199999999942</c:v>
                </c:pt>
                <c:pt idx="3470">
                  <c:v>-0.81430399999999858</c:v>
                </c:pt>
                <c:pt idx="3471">
                  <c:v>-0.736231999999999</c:v>
                </c:pt>
                <c:pt idx="3472">
                  <c:v>-0.65977399999999964</c:v>
                </c:pt>
                <c:pt idx="3473">
                  <c:v>-0.60385000000000011</c:v>
                </c:pt>
                <c:pt idx="3474">
                  <c:v>-0.58794399999999891</c:v>
                </c:pt>
                <c:pt idx="3475">
                  <c:v>-0.51381799999999833</c:v>
                </c:pt>
                <c:pt idx="3476">
                  <c:v>-0.47188000000000013</c:v>
                </c:pt>
                <c:pt idx="3477">
                  <c:v>-0.40042200000000006</c:v>
                </c:pt>
                <c:pt idx="3478">
                  <c:v>-0.38610400000000006</c:v>
                </c:pt>
                <c:pt idx="3479">
                  <c:v>-0.38895800000000008</c:v>
                </c:pt>
                <c:pt idx="3480">
                  <c:v>-0.39343800000000012</c:v>
                </c:pt>
                <c:pt idx="3481">
                  <c:v>-0.35593999999999976</c:v>
                </c:pt>
                <c:pt idx="3482">
                  <c:v>-0.32163199999999975</c:v>
                </c:pt>
                <c:pt idx="3483">
                  <c:v>-0.26758199999999988</c:v>
                </c:pt>
                <c:pt idx="3484">
                  <c:v>-0.26548399999999989</c:v>
                </c:pt>
                <c:pt idx="3485">
                  <c:v>-0.21551799999999943</c:v>
                </c:pt>
                <c:pt idx="3486">
                  <c:v>-0.2012239999999989</c:v>
                </c:pt>
                <c:pt idx="3487">
                  <c:v>-0.1554119999999993</c:v>
                </c:pt>
                <c:pt idx="3488">
                  <c:v>-8.8221999999999273E-2</c:v>
                </c:pt>
                <c:pt idx="3489">
                  <c:v>-7.1695999999999094E-2</c:v>
                </c:pt>
                <c:pt idx="3490">
                  <c:v>-4.3169999999998987E-2</c:v>
                </c:pt>
                <c:pt idx="3491">
                  <c:v>1.4230000000001013E-2</c:v>
                </c:pt>
                <c:pt idx="3492">
                  <c:v>3.0448000000001092E-2</c:v>
                </c:pt>
                <c:pt idx="3493">
                  <c:v>7.5428000000001133E-2</c:v>
                </c:pt>
                <c:pt idx="3494">
                  <c:v>0.12460200000000125</c:v>
                </c:pt>
                <c:pt idx="3495">
                  <c:v>0.18061200000000141</c:v>
                </c:pt>
                <c:pt idx="3496">
                  <c:v>0.20882800000000121</c:v>
                </c:pt>
                <c:pt idx="3497">
                  <c:v>0.22735400000000128</c:v>
                </c:pt>
                <c:pt idx="3498">
                  <c:v>0.22997200000000134</c:v>
                </c:pt>
                <c:pt idx="3499">
                  <c:v>0.27815400000000112</c:v>
                </c:pt>
                <c:pt idx="3500">
                  <c:v>0.31996800000000175</c:v>
                </c:pt>
                <c:pt idx="3501">
                  <c:v>0.29769600000000135</c:v>
                </c:pt>
                <c:pt idx="3502">
                  <c:v>0.35090200000000132</c:v>
                </c:pt>
                <c:pt idx="3503">
                  <c:v>0.37207000000000184</c:v>
                </c:pt>
                <c:pt idx="3504">
                  <c:v>0.38039600000000201</c:v>
                </c:pt>
                <c:pt idx="3505">
                  <c:v>0.38987400000000227</c:v>
                </c:pt>
                <c:pt idx="3506">
                  <c:v>0.38682000000000227</c:v>
                </c:pt>
                <c:pt idx="3507">
                  <c:v>0.34865200000000185</c:v>
                </c:pt>
                <c:pt idx="3508">
                  <c:v>0.31855000000000189</c:v>
                </c:pt>
                <c:pt idx="3509">
                  <c:v>0.27274000000000159</c:v>
                </c:pt>
                <c:pt idx="3510">
                  <c:v>0.24937400000000154</c:v>
                </c:pt>
                <c:pt idx="3511">
                  <c:v>0.27108800000000188</c:v>
                </c:pt>
                <c:pt idx="3512">
                  <c:v>0.23299400000000201</c:v>
                </c:pt>
                <c:pt idx="3513">
                  <c:v>0.18446600000000207</c:v>
                </c:pt>
                <c:pt idx="3514">
                  <c:v>0.16769000000000192</c:v>
                </c:pt>
                <c:pt idx="3515">
                  <c:v>0.20534800000000211</c:v>
                </c:pt>
                <c:pt idx="3516">
                  <c:v>0.19512400000000191</c:v>
                </c:pt>
                <c:pt idx="3517">
                  <c:v>0.20625400000000191</c:v>
                </c:pt>
                <c:pt idx="3518">
                  <c:v>0.2163800000000019</c:v>
                </c:pt>
                <c:pt idx="3519">
                  <c:v>0.25328200000000195</c:v>
                </c:pt>
                <c:pt idx="3520">
                  <c:v>0.2058580000000019</c:v>
                </c:pt>
                <c:pt idx="3521">
                  <c:v>0.13607400000000183</c:v>
                </c:pt>
                <c:pt idx="3522">
                  <c:v>8.015000000000215E-2</c:v>
                </c:pt>
                <c:pt idx="3523">
                  <c:v>4.1400000000002012E-2</c:v>
                </c:pt>
                <c:pt idx="3524">
                  <c:v>2.8732000000002134E-2</c:v>
                </c:pt>
                <c:pt idx="3525">
                  <c:v>-3.7589999999997882E-2</c:v>
                </c:pt>
                <c:pt idx="3526">
                  <c:v>8.5200000000227845E-4</c:v>
                </c:pt>
                <c:pt idx="3527">
                  <c:v>-4.7875999999997913E-2</c:v>
                </c:pt>
                <c:pt idx="3528">
                  <c:v>-8.3895999999998236E-2</c:v>
                </c:pt>
                <c:pt idx="3529">
                  <c:v>-6.5855999999997972E-2</c:v>
                </c:pt>
                <c:pt idx="3530">
                  <c:v>-9.7755999999998261E-2</c:v>
                </c:pt>
                <c:pt idx="3531">
                  <c:v>-8.8771999999998255E-2</c:v>
                </c:pt>
                <c:pt idx="3532">
                  <c:v>-0.10979199999999807</c:v>
                </c:pt>
                <c:pt idx="3533">
                  <c:v>-0.17062799999999811</c:v>
                </c:pt>
                <c:pt idx="3534">
                  <c:v>-0.19019599999999831</c:v>
                </c:pt>
                <c:pt idx="3535">
                  <c:v>-0.19271399999999847</c:v>
                </c:pt>
                <c:pt idx="3536">
                  <c:v>-0.19255199999999845</c:v>
                </c:pt>
                <c:pt idx="3537">
                  <c:v>-0.20133799999999824</c:v>
                </c:pt>
                <c:pt idx="3538">
                  <c:v>-0.21415599999999826</c:v>
                </c:pt>
                <c:pt idx="3539">
                  <c:v>-0.25149199999999838</c:v>
                </c:pt>
                <c:pt idx="3540">
                  <c:v>-0.29599999999999915</c:v>
                </c:pt>
                <c:pt idx="3541">
                  <c:v>-0.30603799999999914</c:v>
                </c:pt>
                <c:pt idx="3542">
                  <c:v>-0.33397999999999989</c:v>
                </c:pt>
                <c:pt idx="3543">
                  <c:v>-0.3940119999999997</c:v>
                </c:pt>
                <c:pt idx="3544">
                  <c:v>-0.43297399999999969</c:v>
                </c:pt>
                <c:pt idx="3545">
                  <c:v>-0.45874599999999882</c:v>
                </c:pt>
                <c:pt idx="3546">
                  <c:v>-0.42812199999999961</c:v>
                </c:pt>
                <c:pt idx="3547">
                  <c:v>-0.41086399999999967</c:v>
                </c:pt>
                <c:pt idx="3548">
                  <c:v>-0.43244199999999944</c:v>
                </c:pt>
                <c:pt idx="3549">
                  <c:v>-0.40545599999999943</c:v>
                </c:pt>
                <c:pt idx="3550">
                  <c:v>-0.41884399999999938</c:v>
                </c:pt>
                <c:pt idx="3551">
                  <c:v>-0.4124659999999995</c:v>
                </c:pt>
                <c:pt idx="3552">
                  <c:v>-0.41792599999999952</c:v>
                </c:pt>
                <c:pt idx="3553">
                  <c:v>-0.49494399999999938</c:v>
                </c:pt>
                <c:pt idx="3554">
                  <c:v>-0.47551399999999944</c:v>
                </c:pt>
                <c:pt idx="3555">
                  <c:v>-0.42730799999999958</c:v>
                </c:pt>
                <c:pt idx="3556">
                  <c:v>-0.39979799999999938</c:v>
                </c:pt>
                <c:pt idx="3557">
                  <c:v>-0.32550999999999947</c:v>
                </c:pt>
                <c:pt idx="3558">
                  <c:v>-0.31110399999999927</c:v>
                </c:pt>
                <c:pt idx="3559">
                  <c:v>-0.30333799999999927</c:v>
                </c:pt>
                <c:pt idx="3560">
                  <c:v>-0.32411999999999919</c:v>
                </c:pt>
                <c:pt idx="3561">
                  <c:v>-0.33928199999999936</c:v>
                </c:pt>
                <c:pt idx="3562">
                  <c:v>-0.32507399999999959</c:v>
                </c:pt>
                <c:pt idx="3563">
                  <c:v>-0.31373399999999901</c:v>
                </c:pt>
                <c:pt idx="3564">
                  <c:v>-0.31327399999999944</c:v>
                </c:pt>
                <c:pt idx="3565">
                  <c:v>-0.36753599999999936</c:v>
                </c:pt>
                <c:pt idx="3566">
                  <c:v>-0.37004199999999937</c:v>
                </c:pt>
                <c:pt idx="3567">
                  <c:v>-0.41070199999999907</c:v>
                </c:pt>
                <c:pt idx="3568">
                  <c:v>-0.42634799999999951</c:v>
                </c:pt>
                <c:pt idx="3569">
                  <c:v>-0.43423999999999907</c:v>
                </c:pt>
                <c:pt idx="3570">
                  <c:v>-0.46556999999999926</c:v>
                </c:pt>
                <c:pt idx="3571">
                  <c:v>-0.48837599999999948</c:v>
                </c:pt>
                <c:pt idx="3572">
                  <c:v>-0.48570799999999897</c:v>
                </c:pt>
                <c:pt idx="3573">
                  <c:v>-0.48182399999999942</c:v>
                </c:pt>
                <c:pt idx="3574">
                  <c:v>-0.47348599999999935</c:v>
                </c:pt>
                <c:pt idx="3575">
                  <c:v>-0.45703199999999838</c:v>
                </c:pt>
                <c:pt idx="3576">
                  <c:v>-0.55267399999999833</c:v>
                </c:pt>
                <c:pt idx="3577">
                  <c:v>-0.5843519999999981</c:v>
                </c:pt>
                <c:pt idx="3578">
                  <c:v>-0.56323399999999757</c:v>
                </c:pt>
                <c:pt idx="3579">
                  <c:v>-0.60276599999999869</c:v>
                </c:pt>
                <c:pt idx="3580">
                  <c:v>-0.58069199999999865</c:v>
                </c:pt>
                <c:pt idx="3581">
                  <c:v>-0.55567799999999823</c:v>
                </c:pt>
                <c:pt idx="3582">
                  <c:v>-0.57266399999999817</c:v>
                </c:pt>
                <c:pt idx="3583">
                  <c:v>-0.57169599999999865</c:v>
                </c:pt>
                <c:pt idx="3584">
                  <c:v>-0.59700799999999798</c:v>
                </c:pt>
                <c:pt idx="3585">
                  <c:v>-0.63040999999999825</c:v>
                </c:pt>
                <c:pt idx="3586">
                  <c:v>-0.67090999999999923</c:v>
                </c:pt>
                <c:pt idx="3587">
                  <c:v>-0.68407399999999863</c:v>
                </c:pt>
                <c:pt idx="3588">
                  <c:v>-0.70375399999999844</c:v>
                </c:pt>
                <c:pt idx="3589">
                  <c:v>-0.72901599999999844</c:v>
                </c:pt>
                <c:pt idx="3590">
                  <c:v>-0.75043199999999843</c:v>
                </c:pt>
                <c:pt idx="3591">
                  <c:v>-0.72416399999999759</c:v>
                </c:pt>
                <c:pt idx="3592">
                  <c:v>-0.72606399999999827</c:v>
                </c:pt>
                <c:pt idx="3593">
                  <c:v>-0.72601399999999816</c:v>
                </c:pt>
                <c:pt idx="3594">
                  <c:v>-0.72392799999999813</c:v>
                </c:pt>
                <c:pt idx="3595">
                  <c:v>-0.70955799999999758</c:v>
                </c:pt>
                <c:pt idx="3596">
                  <c:v>-0.7506539999999986</c:v>
                </c:pt>
                <c:pt idx="3597">
                  <c:v>-0.75783799999999801</c:v>
                </c:pt>
                <c:pt idx="3598">
                  <c:v>-0.76186999999999794</c:v>
                </c:pt>
                <c:pt idx="3599">
                  <c:v>-0.79193399999999758</c:v>
                </c:pt>
                <c:pt idx="3600">
                  <c:v>-0.80529799999999796</c:v>
                </c:pt>
                <c:pt idx="3601">
                  <c:v>-0.8158199999999981</c:v>
                </c:pt>
                <c:pt idx="3602">
                  <c:v>-0.81196199999999819</c:v>
                </c:pt>
                <c:pt idx="3603">
                  <c:v>-0.77544399999999769</c:v>
                </c:pt>
                <c:pt idx="3604">
                  <c:v>-0.80380799999999819</c:v>
                </c:pt>
                <c:pt idx="3605">
                  <c:v>-0.9006779999999982</c:v>
                </c:pt>
                <c:pt idx="3606">
                  <c:v>-0.91454999999999831</c:v>
                </c:pt>
                <c:pt idx="3607">
                  <c:v>-0.96219799999999833</c:v>
                </c:pt>
                <c:pt idx="3608">
                  <c:v>-0.98738599999999732</c:v>
                </c:pt>
                <c:pt idx="3609">
                  <c:v>-0.98716199999999743</c:v>
                </c:pt>
                <c:pt idx="3610">
                  <c:v>-0.97130599999999789</c:v>
                </c:pt>
                <c:pt idx="3611">
                  <c:v>-0.9580299999999986</c:v>
                </c:pt>
                <c:pt idx="3612">
                  <c:v>-0.99470799999999826</c:v>
                </c:pt>
                <c:pt idx="3613">
                  <c:v>-1.0245859999999984</c:v>
                </c:pt>
                <c:pt idx="3614">
                  <c:v>-1.0537819999999978</c:v>
                </c:pt>
                <c:pt idx="3615">
                  <c:v>-1.0612879999999985</c:v>
                </c:pt>
                <c:pt idx="3616">
                  <c:v>-1.0761279999999984</c:v>
                </c:pt>
                <c:pt idx="3617">
                  <c:v>-1.0446859999999984</c:v>
                </c:pt>
                <c:pt idx="3618">
                  <c:v>-1.0601099999999986</c:v>
                </c:pt>
                <c:pt idx="3619">
                  <c:v>-1.0617099999999968</c:v>
                </c:pt>
                <c:pt idx="3620">
                  <c:v>-1.0276759999999978</c:v>
                </c:pt>
                <c:pt idx="3621">
                  <c:v>-1.0329739999999978</c:v>
                </c:pt>
                <c:pt idx="3622">
                  <c:v>-0.97651599999999783</c:v>
                </c:pt>
                <c:pt idx="3623">
                  <c:v>-0.95358599999999849</c:v>
                </c:pt>
                <c:pt idx="3624">
                  <c:v>-0.94604199999999883</c:v>
                </c:pt>
                <c:pt idx="3625">
                  <c:v>-0.95611799999999858</c:v>
                </c:pt>
                <c:pt idx="3626">
                  <c:v>-0.88013199999999869</c:v>
                </c:pt>
                <c:pt idx="3627">
                  <c:v>-0.85129399999999888</c:v>
                </c:pt>
                <c:pt idx="3628">
                  <c:v>-0.82848799999999856</c:v>
                </c:pt>
                <c:pt idx="3629">
                  <c:v>-0.81986399999999859</c:v>
                </c:pt>
                <c:pt idx="3630">
                  <c:v>-0.85396199999999878</c:v>
                </c:pt>
                <c:pt idx="3631">
                  <c:v>-0.8670159999999989</c:v>
                </c:pt>
                <c:pt idx="3632">
                  <c:v>-0.89843399999999829</c:v>
                </c:pt>
                <c:pt idx="3633">
                  <c:v>-0.95261999999999891</c:v>
                </c:pt>
                <c:pt idx="3634">
                  <c:v>-0.89031999999999867</c:v>
                </c:pt>
                <c:pt idx="3635">
                  <c:v>-0.90348599999999857</c:v>
                </c:pt>
                <c:pt idx="3636">
                  <c:v>-0.82474399999999892</c:v>
                </c:pt>
                <c:pt idx="3637">
                  <c:v>-0.80806799999999857</c:v>
                </c:pt>
                <c:pt idx="3638">
                  <c:v>-0.8531839999999985</c:v>
                </c:pt>
                <c:pt idx="3639">
                  <c:v>-0.74688399999999888</c:v>
                </c:pt>
                <c:pt idx="3640">
                  <c:v>-0.7334219999999988</c:v>
                </c:pt>
                <c:pt idx="3641">
                  <c:v>-0.72524399999999889</c:v>
                </c:pt>
                <c:pt idx="3642">
                  <c:v>-0.74423999999999879</c:v>
                </c:pt>
                <c:pt idx="3643">
                  <c:v>-0.69688999999999934</c:v>
                </c:pt>
                <c:pt idx="3644">
                  <c:v>-0.70104799999999878</c:v>
                </c:pt>
                <c:pt idx="3645">
                  <c:v>-0.67376399999999881</c:v>
                </c:pt>
                <c:pt idx="3646">
                  <c:v>-0.60966399999999876</c:v>
                </c:pt>
                <c:pt idx="3647">
                  <c:v>-0.6140679999999985</c:v>
                </c:pt>
                <c:pt idx="3648">
                  <c:v>-0.5930379999999984</c:v>
                </c:pt>
                <c:pt idx="3649">
                  <c:v>-0.62759399999999899</c:v>
                </c:pt>
                <c:pt idx="3650">
                  <c:v>-0.56417599999999912</c:v>
                </c:pt>
                <c:pt idx="3651">
                  <c:v>-0.48513599999999946</c:v>
                </c:pt>
                <c:pt idx="3652">
                  <c:v>-0.47190799999999977</c:v>
                </c:pt>
                <c:pt idx="3653">
                  <c:v>-0.5012659999999981</c:v>
                </c:pt>
                <c:pt idx="3654">
                  <c:v>-0.48836199999999991</c:v>
                </c:pt>
                <c:pt idx="3655">
                  <c:v>-0.42764799999999953</c:v>
                </c:pt>
                <c:pt idx="3656">
                  <c:v>-0.41273399999999932</c:v>
                </c:pt>
                <c:pt idx="3657">
                  <c:v>-0.40031199999999972</c:v>
                </c:pt>
                <c:pt idx="3658">
                  <c:v>-0.38262999999999986</c:v>
                </c:pt>
                <c:pt idx="3659">
                  <c:v>-0.326818</c:v>
                </c:pt>
                <c:pt idx="3660">
                  <c:v>-0.34620999999999952</c:v>
                </c:pt>
                <c:pt idx="3661">
                  <c:v>-0.35551599999999955</c:v>
                </c:pt>
                <c:pt idx="3662">
                  <c:v>-0.33813199999999943</c:v>
                </c:pt>
                <c:pt idx="3663">
                  <c:v>-0.26823599999999881</c:v>
                </c:pt>
                <c:pt idx="3664">
                  <c:v>-0.25883199999999895</c:v>
                </c:pt>
                <c:pt idx="3665">
                  <c:v>-0.20904999999999876</c:v>
                </c:pt>
                <c:pt idx="3666">
                  <c:v>-0.19340399999999874</c:v>
                </c:pt>
                <c:pt idx="3667">
                  <c:v>-0.20764999999999867</c:v>
                </c:pt>
                <c:pt idx="3668">
                  <c:v>-0.22670799999999869</c:v>
                </c:pt>
                <c:pt idx="3669">
                  <c:v>-0.19547599999999862</c:v>
                </c:pt>
                <c:pt idx="3670">
                  <c:v>-0.26517199999999885</c:v>
                </c:pt>
                <c:pt idx="3671">
                  <c:v>-0.24544399999999864</c:v>
                </c:pt>
                <c:pt idx="3672">
                  <c:v>-0.29178799999999905</c:v>
                </c:pt>
                <c:pt idx="3673">
                  <c:v>-0.33274799999999904</c:v>
                </c:pt>
                <c:pt idx="3674">
                  <c:v>-0.35171999999999892</c:v>
                </c:pt>
                <c:pt idx="3675">
                  <c:v>-0.34938799999999953</c:v>
                </c:pt>
                <c:pt idx="3676">
                  <c:v>-0.36020799999999875</c:v>
                </c:pt>
                <c:pt idx="3677">
                  <c:v>-0.34740399999999927</c:v>
                </c:pt>
                <c:pt idx="3678">
                  <c:v>-0.37084199999999912</c:v>
                </c:pt>
                <c:pt idx="3679">
                  <c:v>-0.35972399999999893</c:v>
                </c:pt>
                <c:pt idx="3680">
                  <c:v>-0.31308199999999936</c:v>
                </c:pt>
                <c:pt idx="3681">
                  <c:v>-0.30162799999999929</c:v>
                </c:pt>
                <c:pt idx="3682">
                  <c:v>-0.26637599999999917</c:v>
                </c:pt>
                <c:pt idx="3683">
                  <c:v>-0.17228599999999841</c:v>
                </c:pt>
                <c:pt idx="3684">
                  <c:v>-0.1273679999999982</c:v>
                </c:pt>
                <c:pt idx="3685">
                  <c:v>-6.0127999999998107E-2</c:v>
                </c:pt>
                <c:pt idx="3686">
                  <c:v>-0.10871799999999783</c:v>
                </c:pt>
                <c:pt idx="3687">
                  <c:v>-8.984599999999815E-2</c:v>
                </c:pt>
                <c:pt idx="3688">
                  <c:v>-4.1465999999997824E-2</c:v>
                </c:pt>
                <c:pt idx="3689">
                  <c:v>-0.1151079999999976</c:v>
                </c:pt>
                <c:pt idx="3690">
                  <c:v>-3.7941999999997811E-2</c:v>
                </c:pt>
                <c:pt idx="3691">
                  <c:v>-5.8279999999997764E-2</c:v>
                </c:pt>
                <c:pt idx="3692">
                  <c:v>-4.2261999999997933E-2</c:v>
                </c:pt>
                <c:pt idx="3693">
                  <c:v>-5.0513999999997984E-2</c:v>
                </c:pt>
                <c:pt idx="3694">
                  <c:v>-1.0745999999997917E-2</c:v>
                </c:pt>
                <c:pt idx="3695">
                  <c:v>7.0100000000020788E-3</c:v>
                </c:pt>
                <c:pt idx="3696">
                  <c:v>-5.6183999999998027E-2</c:v>
                </c:pt>
                <c:pt idx="3697">
                  <c:v>-1.1055999999997823E-2</c:v>
                </c:pt>
                <c:pt idx="3698">
                  <c:v>5.484000000002153E-3</c:v>
                </c:pt>
                <c:pt idx="3699">
                  <c:v>3.6752000000002207E-2</c:v>
                </c:pt>
                <c:pt idx="3700">
                  <c:v>1.5982000000002224E-2</c:v>
                </c:pt>
                <c:pt idx="3701">
                  <c:v>1.5808000000002122E-2</c:v>
                </c:pt>
                <c:pt idx="3702">
                  <c:v>-1.1749999999997993E-2</c:v>
                </c:pt>
                <c:pt idx="3703">
                  <c:v>-5.8319999999980774E-3</c:v>
                </c:pt>
                <c:pt idx="3704">
                  <c:v>1.2532000000001773E-2</c:v>
                </c:pt>
                <c:pt idx="3705">
                  <c:v>7.0006000000001928E-2</c:v>
                </c:pt>
                <c:pt idx="3706">
                  <c:v>5.7598000000001953E-2</c:v>
                </c:pt>
                <c:pt idx="3707">
                  <c:v>3.9494000000001819E-2</c:v>
                </c:pt>
                <c:pt idx="3708">
                  <c:v>3.9990000000001656E-2</c:v>
                </c:pt>
                <c:pt idx="3709">
                  <c:v>4.3780000000016792E-3</c:v>
                </c:pt>
                <c:pt idx="3710">
                  <c:v>-6.9139999999984639E-3</c:v>
                </c:pt>
                <c:pt idx="3711">
                  <c:v>1.5768000000001482E-2</c:v>
                </c:pt>
                <c:pt idx="3712">
                  <c:v>1.7156000000001385E-2</c:v>
                </c:pt>
                <c:pt idx="3713">
                  <c:v>4.3880000000012884E-3</c:v>
                </c:pt>
                <c:pt idx="3714">
                  <c:v>9.2758000000001228E-2</c:v>
                </c:pt>
                <c:pt idx="3715">
                  <c:v>8.1304000000001223E-2</c:v>
                </c:pt>
                <c:pt idx="3716">
                  <c:v>9.3638000000001359E-2</c:v>
                </c:pt>
                <c:pt idx="3717">
                  <c:v>0.14497000000000126</c:v>
                </c:pt>
                <c:pt idx="3718">
                  <c:v>0.19270200000000151</c:v>
                </c:pt>
                <c:pt idx="3719">
                  <c:v>0.17878000000000141</c:v>
                </c:pt>
                <c:pt idx="3720">
                  <c:v>0.26218800000000131</c:v>
                </c:pt>
                <c:pt idx="3721">
                  <c:v>0.28422600000000131</c:v>
                </c:pt>
                <c:pt idx="3722">
                  <c:v>0.33622800000000191</c:v>
                </c:pt>
                <c:pt idx="3723">
                  <c:v>0.39097200000000193</c:v>
                </c:pt>
                <c:pt idx="3724">
                  <c:v>0.41691800000000151</c:v>
                </c:pt>
                <c:pt idx="3725">
                  <c:v>0.41704200000000102</c:v>
                </c:pt>
                <c:pt idx="3726">
                  <c:v>0.41909000000000091</c:v>
                </c:pt>
                <c:pt idx="3727">
                  <c:v>0.39444800000000141</c:v>
                </c:pt>
                <c:pt idx="3728">
                  <c:v>0.41324600000000089</c:v>
                </c:pt>
                <c:pt idx="3729">
                  <c:v>0.46323800000000093</c:v>
                </c:pt>
                <c:pt idx="3730">
                  <c:v>0.46189800000000092</c:v>
                </c:pt>
                <c:pt idx="3731">
                  <c:v>0.44687200000000138</c:v>
                </c:pt>
                <c:pt idx="3732">
                  <c:v>0.44898200000000138</c:v>
                </c:pt>
                <c:pt idx="3733">
                  <c:v>0.42872000000000132</c:v>
                </c:pt>
                <c:pt idx="3734">
                  <c:v>0.36560000000000087</c:v>
                </c:pt>
                <c:pt idx="3735">
                  <c:v>0.34415800000000107</c:v>
                </c:pt>
                <c:pt idx="3736">
                  <c:v>0.38268400000000125</c:v>
                </c:pt>
                <c:pt idx="3737">
                  <c:v>0.37011600000000117</c:v>
                </c:pt>
                <c:pt idx="3738">
                  <c:v>0.36339000000000082</c:v>
                </c:pt>
                <c:pt idx="3739">
                  <c:v>0.36169000000000068</c:v>
                </c:pt>
                <c:pt idx="3740">
                  <c:v>0.33044800000000124</c:v>
                </c:pt>
                <c:pt idx="3741">
                  <c:v>0.33049800000000112</c:v>
                </c:pt>
                <c:pt idx="3742">
                  <c:v>0.34927200000000114</c:v>
                </c:pt>
                <c:pt idx="3743">
                  <c:v>0.37421200000000082</c:v>
                </c:pt>
                <c:pt idx="3744">
                  <c:v>0.37798400000000137</c:v>
                </c:pt>
                <c:pt idx="3745">
                  <c:v>0.34648000000000129</c:v>
                </c:pt>
                <c:pt idx="3746">
                  <c:v>0.39320800000000095</c:v>
                </c:pt>
                <c:pt idx="3747">
                  <c:v>0.36639400000000083</c:v>
                </c:pt>
                <c:pt idx="3748">
                  <c:v>0.38587600000000138</c:v>
                </c:pt>
                <c:pt idx="3749">
                  <c:v>0.38928800000000124</c:v>
                </c:pt>
                <c:pt idx="3750">
                  <c:v>0.43292600000000137</c:v>
                </c:pt>
                <c:pt idx="3751">
                  <c:v>0.35816600000000082</c:v>
                </c:pt>
                <c:pt idx="3752">
                  <c:v>0.42219200000000084</c:v>
                </c:pt>
                <c:pt idx="3753">
                  <c:v>0.40783600000000092</c:v>
                </c:pt>
                <c:pt idx="3754">
                  <c:v>0.40691800000000145</c:v>
                </c:pt>
                <c:pt idx="3755">
                  <c:v>0.37998000000000187</c:v>
                </c:pt>
                <c:pt idx="3756">
                  <c:v>0.42415200000000097</c:v>
                </c:pt>
                <c:pt idx="3757">
                  <c:v>0.41278600000000132</c:v>
                </c:pt>
                <c:pt idx="3758">
                  <c:v>0.45079200000000075</c:v>
                </c:pt>
                <c:pt idx="3759">
                  <c:v>0.4374540000000014</c:v>
                </c:pt>
                <c:pt idx="3760">
                  <c:v>0.51795800000000081</c:v>
                </c:pt>
                <c:pt idx="3761">
                  <c:v>0.48180000000000139</c:v>
                </c:pt>
                <c:pt idx="3762">
                  <c:v>0.49932200000000188</c:v>
                </c:pt>
                <c:pt idx="3763">
                  <c:v>0.45287800000000161</c:v>
                </c:pt>
                <c:pt idx="3764">
                  <c:v>0.3711340000000013</c:v>
                </c:pt>
                <c:pt idx="3765">
                  <c:v>0.37977000000000138</c:v>
                </c:pt>
                <c:pt idx="3766">
                  <c:v>0.40488400000000174</c:v>
                </c:pt>
                <c:pt idx="3767">
                  <c:v>0.38693000000000138</c:v>
                </c:pt>
                <c:pt idx="3768">
                  <c:v>0.29621600000000131</c:v>
                </c:pt>
                <c:pt idx="3769">
                  <c:v>0.29755600000000132</c:v>
                </c:pt>
                <c:pt idx="3770">
                  <c:v>0.27358200000000132</c:v>
                </c:pt>
                <c:pt idx="3771">
                  <c:v>0.26194200000000106</c:v>
                </c:pt>
                <c:pt idx="3772">
                  <c:v>0.23275800000000121</c:v>
                </c:pt>
                <c:pt idx="3773">
                  <c:v>0.23336600000000141</c:v>
                </c:pt>
                <c:pt idx="3774">
                  <c:v>0.21905800000000164</c:v>
                </c:pt>
                <c:pt idx="3775">
                  <c:v>0.27075000000000143</c:v>
                </c:pt>
                <c:pt idx="3776">
                  <c:v>0.26446000000000142</c:v>
                </c:pt>
                <c:pt idx="3777">
                  <c:v>0.30322200000000138</c:v>
                </c:pt>
                <c:pt idx="3778">
                  <c:v>0.26999200000000134</c:v>
                </c:pt>
                <c:pt idx="3779">
                  <c:v>0.20435400000000128</c:v>
                </c:pt>
                <c:pt idx="3780">
                  <c:v>0.20224400000000145</c:v>
                </c:pt>
                <c:pt idx="3781">
                  <c:v>0.23013600000000126</c:v>
                </c:pt>
                <c:pt idx="3782">
                  <c:v>0.21699600000000158</c:v>
                </c:pt>
                <c:pt idx="3783">
                  <c:v>0.18100000000000124</c:v>
                </c:pt>
                <c:pt idx="3784">
                  <c:v>0.19301000000000137</c:v>
                </c:pt>
                <c:pt idx="3785">
                  <c:v>0.16885200000000128</c:v>
                </c:pt>
                <c:pt idx="3786">
                  <c:v>0.13442000000000121</c:v>
                </c:pt>
                <c:pt idx="3787">
                  <c:v>0.16687800000000122</c:v>
                </c:pt>
                <c:pt idx="3788">
                  <c:v>0.15197600000000144</c:v>
                </c:pt>
                <c:pt idx="3789">
                  <c:v>0.19448600000000152</c:v>
                </c:pt>
                <c:pt idx="3790">
                  <c:v>0.15959400000000157</c:v>
                </c:pt>
                <c:pt idx="3791">
                  <c:v>0.18278400000000156</c:v>
                </c:pt>
                <c:pt idx="3792">
                  <c:v>0.16025200000000153</c:v>
                </c:pt>
                <c:pt idx="3793">
                  <c:v>0.17385200000000153</c:v>
                </c:pt>
                <c:pt idx="3794">
                  <c:v>0.16854200000000183</c:v>
                </c:pt>
                <c:pt idx="3795">
                  <c:v>0.13083400000000139</c:v>
                </c:pt>
                <c:pt idx="3796">
                  <c:v>9.4058000000001571E-2</c:v>
                </c:pt>
                <c:pt idx="3797">
                  <c:v>0.11662800000000161</c:v>
                </c:pt>
                <c:pt idx="3798">
                  <c:v>7.8224000000001334E-2</c:v>
                </c:pt>
                <c:pt idx="3799">
                  <c:v>0.10915800000000118</c:v>
                </c:pt>
                <c:pt idx="3800">
                  <c:v>3.3420000000001136E-2</c:v>
                </c:pt>
                <c:pt idx="3801">
                  <c:v>7.1824000000001387E-2</c:v>
                </c:pt>
                <c:pt idx="3802">
                  <c:v>8.2400000000134753E-4</c:v>
                </c:pt>
                <c:pt idx="3803">
                  <c:v>5.7504000000001408E-2</c:v>
                </c:pt>
                <c:pt idx="3804">
                  <c:v>4.1300000000001461E-2</c:v>
                </c:pt>
                <c:pt idx="3805">
                  <c:v>2.4698000000001372E-2</c:v>
                </c:pt>
                <c:pt idx="3806">
                  <c:v>-3.092599999999877E-2</c:v>
                </c:pt>
                <c:pt idx="3807">
                  <c:v>-2.9163999999998788E-2</c:v>
                </c:pt>
                <c:pt idx="3808">
                  <c:v>-1.8591999999998741E-2</c:v>
                </c:pt>
                <c:pt idx="3809">
                  <c:v>-7.1279999999985929E-3</c:v>
                </c:pt>
                <c:pt idx="3810">
                  <c:v>-9.4493999999998565E-2</c:v>
                </c:pt>
                <c:pt idx="3811">
                  <c:v>-6.6177999999998682E-2</c:v>
                </c:pt>
                <c:pt idx="3812">
                  <c:v>-7.440599999999882E-2</c:v>
                </c:pt>
                <c:pt idx="3813">
                  <c:v>-4.7839999999986713E-3</c:v>
                </c:pt>
                <c:pt idx="3814">
                  <c:v>4.3694000000001433E-2</c:v>
                </c:pt>
                <c:pt idx="3815">
                  <c:v>5.6226000000001407E-2</c:v>
                </c:pt>
                <c:pt idx="3816">
                  <c:v>2.5492000000001416E-2</c:v>
                </c:pt>
                <c:pt idx="3817">
                  <c:v>3.4920000000013864E-3</c:v>
                </c:pt>
                <c:pt idx="3818">
                  <c:v>8.8350000000001525E-2</c:v>
                </c:pt>
                <c:pt idx="3819">
                  <c:v>9.9108000000001459E-2</c:v>
                </c:pt>
                <c:pt idx="3820">
                  <c:v>0.11803200000000161</c:v>
                </c:pt>
                <c:pt idx="3821">
                  <c:v>0.16252800000000167</c:v>
                </c:pt>
                <c:pt idx="3822">
                  <c:v>0.15468600000000141</c:v>
                </c:pt>
                <c:pt idx="3823">
                  <c:v>0.15881800000000168</c:v>
                </c:pt>
                <c:pt idx="3824">
                  <c:v>0.20831400000000141</c:v>
                </c:pt>
                <c:pt idx="3825">
                  <c:v>0.19199800000000175</c:v>
                </c:pt>
                <c:pt idx="3826">
                  <c:v>0.20374800000000179</c:v>
                </c:pt>
                <c:pt idx="3827">
                  <c:v>0.18435600000000149</c:v>
                </c:pt>
                <c:pt idx="3828">
                  <c:v>0.21737400000000151</c:v>
                </c:pt>
                <c:pt idx="3829">
                  <c:v>0.23546400000000176</c:v>
                </c:pt>
                <c:pt idx="3830">
                  <c:v>0.23619600000000171</c:v>
                </c:pt>
                <c:pt idx="3831">
                  <c:v>0.26955000000000168</c:v>
                </c:pt>
                <c:pt idx="3832">
                  <c:v>0.31420600000000182</c:v>
                </c:pt>
                <c:pt idx="3833">
                  <c:v>0.33767000000000236</c:v>
                </c:pt>
                <c:pt idx="3834">
                  <c:v>0.3852940000000018</c:v>
                </c:pt>
                <c:pt idx="3835">
                  <c:v>0.42287800000000247</c:v>
                </c:pt>
                <c:pt idx="3836">
                  <c:v>0.45630600000000188</c:v>
                </c:pt>
                <c:pt idx="3837">
                  <c:v>0.47634600000000232</c:v>
                </c:pt>
                <c:pt idx="3838">
                  <c:v>0.49337000000000242</c:v>
                </c:pt>
                <c:pt idx="3839">
                  <c:v>0.51694600000000168</c:v>
                </c:pt>
                <c:pt idx="3840">
                  <c:v>0.52651200000000065</c:v>
                </c:pt>
                <c:pt idx="3841">
                  <c:v>0.51671000000000167</c:v>
                </c:pt>
                <c:pt idx="3842">
                  <c:v>0.5297260000000017</c:v>
                </c:pt>
                <c:pt idx="3843">
                  <c:v>0.48541600000000196</c:v>
                </c:pt>
                <c:pt idx="3844">
                  <c:v>0.45701400000000147</c:v>
                </c:pt>
                <c:pt idx="3845">
                  <c:v>0.51725600000000149</c:v>
                </c:pt>
                <c:pt idx="3846">
                  <c:v>0.5463780000000017</c:v>
                </c:pt>
                <c:pt idx="3847">
                  <c:v>0.53797800000000162</c:v>
                </c:pt>
                <c:pt idx="3848">
                  <c:v>0.55080800000000163</c:v>
                </c:pt>
                <c:pt idx="3849">
                  <c:v>0.48730200000000218</c:v>
                </c:pt>
                <c:pt idx="3850">
                  <c:v>0.52564200000000183</c:v>
                </c:pt>
                <c:pt idx="3851">
                  <c:v>0.52406600000000159</c:v>
                </c:pt>
                <c:pt idx="3852">
                  <c:v>0.55096600000000151</c:v>
                </c:pt>
                <c:pt idx="3853">
                  <c:v>0.51488400000000178</c:v>
                </c:pt>
                <c:pt idx="3854">
                  <c:v>0.51639600000000152</c:v>
                </c:pt>
                <c:pt idx="3855">
                  <c:v>0.49855200000000188</c:v>
                </c:pt>
                <c:pt idx="3856">
                  <c:v>0.5424640000000015</c:v>
                </c:pt>
                <c:pt idx="3857">
                  <c:v>0.54459800000000202</c:v>
                </c:pt>
                <c:pt idx="3858">
                  <c:v>0.48776800000000192</c:v>
                </c:pt>
                <c:pt idx="3859">
                  <c:v>0.43272600000000228</c:v>
                </c:pt>
                <c:pt idx="3860">
                  <c:v>0.43465000000000187</c:v>
                </c:pt>
                <c:pt idx="3861">
                  <c:v>0.44509800000000227</c:v>
                </c:pt>
                <c:pt idx="3862">
                  <c:v>0.44090400000000213</c:v>
                </c:pt>
                <c:pt idx="3863">
                  <c:v>0.38144400000000223</c:v>
                </c:pt>
                <c:pt idx="3864">
                  <c:v>0.32528600000000224</c:v>
                </c:pt>
                <c:pt idx="3865">
                  <c:v>0.28827400000000181</c:v>
                </c:pt>
                <c:pt idx="3866">
                  <c:v>0.22581000000000187</c:v>
                </c:pt>
                <c:pt idx="3867">
                  <c:v>0.21308000000000191</c:v>
                </c:pt>
                <c:pt idx="3868">
                  <c:v>0.14661000000000171</c:v>
                </c:pt>
                <c:pt idx="3869">
                  <c:v>0.10445800000000161</c:v>
                </c:pt>
                <c:pt idx="3870">
                  <c:v>8.8798000000001723E-2</c:v>
                </c:pt>
                <c:pt idx="3871">
                  <c:v>6.0420000000001646E-2</c:v>
                </c:pt>
                <c:pt idx="3872">
                  <c:v>5.2168000000001762E-2</c:v>
                </c:pt>
                <c:pt idx="3873">
                  <c:v>1.0700000000001503E-2</c:v>
                </c:pt>
                <c:pt idx="3874">
                  <c:v>-2.0009999999998484E-2</c:v>
                </c:pt>
                <c:pt idx="3875">
                  <c:v>-4.4825999999998777E-2</c:v>
                </c:pt>
                <c:pt idx="3876">
                  <c:v>-9.1343999999998704E-2</c:v>
                </c:pt>
                <c:pt idx="3877">
                  <c:v>-0.10290999999999846</c:v>
                </c:pt>
                <c:pt idx="3878">
                  <c:v>-9.8901999999998852E-2</c:v>
                </c:pt>
                <c:pt idx="3879">
                  <c:v>-9.0749999999998748E-2</c:v>
                </c:pt>
                <c:pt idx="3880">
                  <c:v>-0.1268939999999987</c:v>
                </c:pt>
                <c:pt idx="3881">
                  <c:v>-0.19641599999999906</c:v>
                </c:pt>
                <c:pt idx="3882">
                  <c:v>-0.29375799999999941</c:v>
                </c:pt>
                <c:pt idx="3883">
                  <c:v>-0.29223199999999888</c:v>
                </c:pt>
                <c:pt idx="3884">
                  <c:v>-0.38013199999999936</c:v>
                </c:pt>
                <c:pt idx="3885">
                  <c:v>-0.43018599999999979</c:v>
                </c:pt>
                <c:pt idx="3886">
                  <c:v>-0.47143199999999935</c:v>
                </c:pt>
                <c:pt idx="3887">
                  <c:v>-0.51652399999999787</c:v>
                </c:pt>
                <c:pt idx="3888">
                  <c:v>-0.55065799999999854</c:v>
                </c:pt>
                <c:pt idx="3889">
                  <c:v>-0.60733799999999849</c:v>
                </c:pt>
                <c:pt idx="3890">
                  <c:v>-0.63464799999999955</c:v>
                </c:pt>
                <c:pt idx="3891">
                  <c:v>-0.65581599999999862</c:v>
                </c:pt>
                <c:pt idx="3892">
                  <c:v>-0.66407999999999945</c:v>
                </c:pt>
                <c:pt idx="3893">
                  <c:v>-0.68913199999999863</c:v>
                </c:pt>
                <c:pt idx="3894">
                  <c:v>-0.67883399999999861</c:v>
                </c:pt>
                <c:pt idx="3895">
                  <c:v>-0.71432199999999868</c:v>
                </c:pt>
                <c:pt idx="3896">
                  <c:v>-0.70835399999999848</c:v>
                </c:pt>
                <c:pt idx="3897">
                  <c:v>-0.6947299999999994</c:v>
                </c:pt>
                <c:pt idx="3898">
                  <c:v>-0.70800599999999869</c:v>
                </c:pt>
                <c:pt idx="3899">
                  <c:v>-0.65356999999999854</c:v>
                </c:pt>
                <c:pt idx="3900">
                  <c:v>-0.6861539999999986</c:v>
                </c:pt>
                <c:pt idx="3901">
                  <c:v>-0.6975319999999986</c:v>
                </c:pt>
                <c:pt idx="3902">
                  <c:v>-0.76758799999999849</c:v>
                </c:pt>
                <c:pt idx="3903">
                  <c:v>-0.73928599999999889</c:v>
                </c:pt>
                <c:pt idx="3904">
                  <c:v>-0.72575999999999963</c:v>
                </c:pt>
                <c:pt idx="3905">
                  <c:v>-0.70320199999999888</c:v>
                </c:pt>
                <c:pt idx="3906">
                  <c:v>-0.72655399999999859</c:v>
                </c:pt>
                <c:pt idx="3907">
                  <c:v>-0.69419399999999953</c:v>
                </c:pt>
                <c:pt idx="3908">
                  <c:v>-0.69151399999999841</c:v>
                </c:pt>
                <c:pt idx="3909">
                  <c:v>-0.63794799999999963</c:v>
                </c:pt>
                <c:pt idx="3910">
                  <c:v>-0.60015399999999897</c:v>
                </c:pt>
                <c:pt idx="3911">
                  <c:v>-0.58286999999999878</c:v>
                </c:pt>
                <c:pt idx="3912">
                  <c:v>-0.52389399999999908</c:v>
                </c:pt>
                <c:pt idx="3913">
                  <c:v>-0.5095999999999985</c:v>
                </c:pt>
                <c:pt idx="3914">
                  <c:v>-0.43146599999999979</c:v>
                </c:pt>
                <c:pt idx="3915">
                  <c:v>-0.40424399999999938</c:v>
                </c:pt>
                <c:pt idx="3916">
                  <c:v>-0.36325999999999953</c:v>
                </c:pt>
                <c:pt idx="3917">
                  <c:v>-0.33213999999999977</c:v>
                </c:pt>
                <c:pt idx="3918">
                  <c:v>-0.28156399999999976</c:v>
                </c:pt>
                <c:pt idx="3919">
                  <c:v>-0.23264999999999891</c:v>
                </c:pt>
                <c:pt idx="3920">
                  <c:v>-0.20181599999999891</c:v>
                </c:pt>
                <c:pt idx="3921">
                  <c:v>-0.17903399999999894</c:v>
                </c:pt>
                <c:pt idx="3922">
                  <c:v>-0.15574399999999924</c:v>
                </c:pt>
                <c:pt idx="3923">
                  <c:v>-0.11602399999999871</c:v>
                </c:pt>
                <c:pt idx="3924">
                  <c:v>-7.6007999999998938E-2</c:v>
                </c:pt>
                <c:pt idx="3925">
                  <c:v>-3.7679999999998791E-2</c:v>
                </c:pt>
                <c:pt idx="3926">
                  <c:v>5.9686000000001398E-2</c:v>
                </c:pt>
                <c:pt idx="3927">
                  <c:v>5.4450000000001351E-2</c:v>
                </c:pt>
                <c:pt idx="3928">
                  <c:v>9.1626000000001359E-2</c:v>
                </c:pt>
                <c:pt idx="3929">
                  <c:v>7.9218000000001496E-2</c:v>
                </c:pt>
                <c:pt idx="3930">
                  <c:v>0.1000020000000012</c:v>
                </c:pt>
                <c:pt idx="3931">
                  <c:v>0.16350600000000137</c:v>
                </c:pt>
                <c:pt idx="3932">
                  <c:v>0.27025400000000116</c:v>
                </c:pt>
                <c:pt idx="3933">
                  <c:v>0.30946400000000174</c:v>
                </c:pt>
                <c:pt idx="3934">
                  <c:v>0.33065800000000145</c:v>
                </c:pt>
                <c:pt idx="3935">
                  <c:v>0.34872400000000142</c:v>
                </c:pt>
                <c:pt idx="3936">
                  <c:v>0.34087000000000173</c:v>
                </c:pt>
                <c:pt idx="3937">
                  <c:v>0.32985200000000175</c:v>
                </c:pt>
                <c:pt idx="3938">
                  <c:v>0.37898800000000177</c:v>
                </c:pt>
                <c:pt idx="3939">
                  <c:v>0.41858200000000134</c:v>
                </c:pt>
                <c:pt idx="3940">
                  <c:v>0.47918400000000133</c:v>
                </c:pt>
                <c:pt idx="3941">
                  <c:v>0.50385200000000052</c:v>
                </c:pt>
                <c:pt idx="3942">
                  <c:v>0.57724600000000081</c:v>
                </c:pt>
                <c:pt idx="3943">
                  <c:v>0.66603800000000191</c:v>
                </c:pt>
                <c:pt idx="3944">
                  <c:v>0.67963800000000241</c:v>
                </c:pt>
                <c:pt idx="3945">
                  <c:v>0.70850000000000091</c:v>
                </c:pt>
                <c:pt idx="3946">
                  <c:v>0.69418000000000146</c:v>
                </c:pt>
                <c:pt idx="3947">
                  <c:v>0.6547600000000019</c:v>
                </c:pt>
                <c:pt idx="3948">
                  <c:v>0.66219200000000189</c:v>
                </c:pt>
                <c:pt idx="3949">
                  <c:v>0.69970000000000221</c:v>
                </c:pt>
                <c:pt idx="3950">
                  <c:v>0.78907600000000089</c:v>
                </c:pt>
                <c:pt idx="3951">
                  <c:v>0.79851800000000051</c:v>
                </c:pt>
                <c:pt idx="3952">
                  <c:v>0.81399200000000094</c:v>
                </c:pt>
                <c:pt idx="3953">
                  <c:v>0.81300000000000094</c:v>
                </c:pt>
                <c:pt idx="3954">
                  <c:v>0.84980200000000161</c:v>
                </c:pt>
                <c:pt idx="3955">
                  <c:v>0.80963800000000163</c:v>
                </c:pt>
                <c:pt idx="3956">
                  <c:v>0.81910400000000105</c:v>
                </c:pt>
                <c:pt idx="3957">
                  <c:v>0.78894000000000164</c:v>
                </c:pt>
                <c:pt idx="3958">
                  <c:v>0.82059400000000093</c:v>
                </c:pt>
                <c:pt idx="3959">
                  <c:v>0.82487600000000105</c:v>
                </c:pt>
                <c:pt idx="3960">
                  <c:v>0.82991400000000093</c:v>
                </c:pt>
                <c:pt idx="3961">
                  <c:v>0.7715960000000005</c:v>
                </c:pt>
                <c:pt idx="3962">
                  <c:v>0.71721200000000096</c:v>
                </c:pt>
                <c:pt idx="3963">
                  <c:v>0.67635200000000084</c:v>
                </c:pt>
                <c:pt idx="3964">
                  <c:v>0.61956000000000078</c:v>
                </c:pt>
                <c:pt idx="3965">
                  <c:v>0.62621200000000088</c:v>
                </c:pt>
                <c:pt idx="3966">
                  <c:v>0.62251600000000096</c:v>
                </c:pt>
                <c:pt idx="3967">
                  <c:v>0.58769800000000183</c:v>
                </c:pt>
                <c:pt idx="3968">
                  <c:v>0.608456000000001</c:v>
                </c:pt>
                <c:pt idx="3969">
                  <c:v>0.57365000000000199</c:v>
                </c:pt>
                <c:pt idx="3970">
                  <c:v>0.55091800000000102</c:v>
                </c:pt>
                <c:pt idx="3971">
                  <c:v>0.55807800000000163</c:v>
                </c:pt>
                <c:pt idx="3972">
                  <c:v>0.57358800000000087</c:v>
                </c:pt>
                <c:pt idx="3973">
                  <c:v>0.5502360000000005</c:v>
                </c:pt>
                <c:pt idx="3974">
                  <c:v>0.58391200000000054</c:v>
                </c:pt>
                <c:pt idx="3975">
                  <c:v>0.58402400000000154</c:v>
                </c:pt>
                <c:pt idx="3976">
                  <c:v>0.53519800000000162</c:v>
                </c:pt>
                <c:pt idx="3977">
                  <c:v>0.5764060000000012</c:v>
                </c:pt>
                <c:pt idx="3978">
                  <c:v>0.49659600000000131</c:v>
                </c:pt>
                <c:pt idx="3979">
                  <c:v>0.5326300000000016</c:v>
                </c:pt>
                <c:pt idx="3980">
                  <c:v>0.55460400000000165</c:v>
                </c:pt>
                <c:pt idx="3981">
                  <c:v>0.49948600000000204</c:v>
                </c:pt>
                <c:pt idx="3982">
                  <c:v>0.48145600000000138</c:v>
                </c:pt>
                <c:pt idx="3983">
                  <c:v>0.42745600000000167</c:v>
                </c:pt>
                <c:pt idx="3984">
                  <c:v>0.43810200000000132</c:v>
                </c:pt>
                <c:pt idx="3985">
                  <c:v>0.46649200000000135</c:v>
                </c:pt>
                <c:pt idx="3986">
                  <c:v>0.51065200000000122</c:v>
                </c:pt>
                <c:pt idx="3987">
                  <c:v>0.51636000000000049</c:v>
                </c:pt>
                <c:pt idx="3988">
                  <c:v>0.49531600000000175</c:v>
                </c:pt>
                <c:pt idx="3989">
                  <c:v>0.48202600000000168</c:v>
                </c:pt>
                <c:pt idx="3990">
                  <c:v>0.46261800000000131</c:v>
                </c:pt>
                <c:pt idx="3991">
                  <c:v>0.47280400000000172</c:v>
                </c:pt>
                <c:pt idx="3992">
                  <c:v>0.41286000000000173</c:v>
                </c:pt>
                <c:pt idx="3993">
                  <c:v>0.39467000000000185</c:v>
                </c:pt>
                <c:pt idx="3994">
                  <c:v>0.36696200000000168</c:v>
                </c:pt>
                <c:pt idx="3995">
                  <c:v>0.29371600000000131</c:v>
                </c:pt>
                <c:pt idx="3996">
                  <c:v>0.24608200000000124</c:v>
                </c:pt>
                <c:pt idx="3997">
                  <c:v>0.23203600000000121</c:v>
                </c:pt>
                <c:pt idx="3998">
                  <c:v>0.19599000000000147</c:v>
                </c:pt>
                <c:pt idx="3999">
                  <c:v>8.7022000000001196E-2</c:v>
                </c:pt>
                <c:pt idx="4000">
                  <c:v>-3.1979999999987292E-3</c:v>
                </c:pt>
                <c:pt idx="4001">
                  <c:v>-1.4711999999998822E-2</c:v>
                </c:pt>
                <c:pt idx="4002">
                  <c:v>1.2884000000001243E-2</c:v>
                </c:pt>
                <c:pt idx="4003">
                  <c:v>-5.9259999999987777E-3</c:v>
                </c:pt>
                <c:pt idx="4004">
                  <c:v>-3.258999999999887E-2</c:v>
                </c:pt>
                <c:pt idx="4005">
                  <c:v>1.2526000000001005E-2</c:v>
                </c:pt>
                <c:pt idx="4006">
                  <c:v>2.4190000000000982E-2</c:v>
                </c:pt>
                <c:pt idx="4007">
                  <c:v>2.8434000000001052E-2</c:v>
                </c:pt>
                <c:pt idx="4008">
                  <c:v>9.4240000000010704E-3</c:v>
                </c:pt>
                <c:pt idx="4009">
                  <c:v>5.1920000000011193E-3</c:v>
                </c:pt>
                <c:pt idx="4010">
                  <c:v>1.3866000000001169E-2</c:v>
                </c:pt>
                <c:pt idx="4011">
                  <c:v>1.4016000000001159E-2</c:v>
                </c:pt>
                <c:pt idx="4012">
                  <c:v>-9.6099999999987289E-3</c:v>
                </c:pt>
                <c:pt idx="4013">
                  <c:v>1.4660000000001361E-2</c:v>
                </c:pt>
                <c:pt idx="4014">
                  <c:v>3.4748000000001299E-2</c:v>
                </c:pt>
                <c:pt idx="4015">
                  <c:v>-1.3321999999998725E-2</c:v>
                </c:pt>
                <c:pt idx="4016">
                  <c:v>-3.0469999999998831E-2</c:v>
                </c:pt>
                <c:pt idx="4017">
                  <c:v>-1.9189999999998833E-2</c:v>
                </c:pt>
                <c:pt idx="4018">
                  <c:v>-6.7195999999999118E-2</c:v>
                </c:pt>
                <c:pt idx="4019">
                  <c:v>-9.7681999999999269E-2</c:v>
                </c:pt>
                <c:pt idx="4020">
                  <c:v>-9.7917999999999061E-2</c:v>
                </c:pt>
                <c:pt idx="4021">
                  <c:v>-0.14678199999999891</c:v>
                </c:pt>
                <c:pt idx="4022">
                  <c:v>-0.18657399999999896</c:v>
                </c:pt>
                <c:pt idx="4023">
                  <c:v>-0.19735799999999912</c:v>
                </c:pt>
                <c:pt idx="4024">
                  <c:v>-0.29312399999999994</c:v>
                </c:pt>
                <c:pt idx="4025">
                  <c:v>-0.36469399999999985</c:v>
                </c:pt>
                <c:pt idx="4026">
                  <c:v>-0.40359199999999973</c:v>
                </c:pt>
                <c:pt idx="4027">
                  <c:v>-0.47217199999999993</c:v>
                </c:pt>
                <c:pt idx="4028">
                  <c:v>-0.42839600000000005</c:v>
                </c:pt>
                <c:pt idx="4029">
                  <c:v>-0.47701200000000005</c:v>
                </c:pt>
                <c:pt idx="4030">
                  <c:v>-0.52828199999999859</c:v>
                </c:pt>
                <c:pt idx="4031">
                  <c:v>-0.53921199999999858</c:v>
                </c:pt>
                <c:pt idx="4032">
                  <c:v>-0.57111199999999929</c:v>
                </c:pt>
                <c:pt idx="4033">
                  <c:v>-0.58502199999999882</c:v>
                </c:pt>
                <c:pt idx="4034">
                  <c:v>-0.5657039999999991</c:v>
                </c:pt>
                <c:pt idx="4035">
                  <c:v>-0.56229199999999901</c:v>
                </c:pt>
                <c:pt idx="4036">
                  <c:v>-0.62180000000000002</c:v>
                </c:pt>
                <c:pt idx="4037">
                  <c:v>-0.56420199999999898</c:v>
                </c:pt>
                <c:pt idx="4038">
                  <c:v>-0.51664199999999894</c:v>
                </c:pt>
                <c:pt idx="4039">
                  <c:v>-0.52157999999999849</c:v>
                </c:pt>
                <c:pt idx="4040">
                  <c:v>-0.54033999999999849</c:v>
                </c:pt>
                <c:pt idx="4041">
                  <c:v>-0.58104999999999962</c:v>
                </c:pt>
                <c:pt idx="4042">
                  <c:v>-0.56347999999999909</c:v>
                </c:pt>
                <c:pt idx="4043">
                  <c:v>-0.57886599999999921</c:v>
                </c:pt>
                <c:pt idx="4044">
                  <c:v>-0.56460799999999911</c:v>
                </c:pt>
                <c:pt idx="4045">
                  <c:v>-0.49977399999999994</c:v>
                </c:pt>
                <c:pt idx="4046">
                  <c:v>-0.45324399999999898</c:v>
                </c:pt>
                <c:pt idx="4047">
                  <c:v>-0.40167599999999953</c:v>
                </c:pt>
                <c:pt idx="4048">
                  <c:v>-0.39052000000000003</c:v>
                </c:pt>
                <c:pt idx="4049">
                  <c:v>-0.34752600000000006</c:v>
                </c:pt>
                <c:pt idx="4050">
                  <c:v>-0.28637799999999997</c:v>
                </c:pt>
                <c:pt idx="4051">
                  <c:v>-0.32687800000000022</c:v>
                </c:pt>
                <c:pt idx="4052">
                  <c:v>-0.32695399999999991</c:v>
                </c:pt>
                <c:pt idx="4053">
                  <c:v>-0.33076399999999984</c:v>
                </c:pt>
                <c:pt idx="4054">
                  <c:v>-0.30382600000000021</c:v>
                </c:pt>
                <c:pt idx="4055">
                  <c:v>-0.31458400000000009</c:v>
                </c:pt>
                <c:pt idx="4056">
                  <c:v>-0.38880800000000032</c:v>
                </c:pt>
                <c:pt idx="4057">
                  <c:v>-0.36595199999999994</c:v>
                </c:pt>
                <c:pt idx="4058">
                  <c:v>-0.33554</c:v>
                </c:pt>
                <c:pt idx="4059">
                  <c:v>-0.35224199999999956</c:v>
                </c:pt>
                <c:pt idx="4060">
                  <c:v>-0.36972600000000005</c:v>
                </c:pt>
                <c:pt idx="4061">
                  <c:v>-0.31608600000000031</c:v>
                </c:pt>
                <c:pt idx="4062">
                  <c:v>-0.28697600000000012</c:v>
                </c:pt>
                <c:pt idx="4063">
                  <c:v>-0.24404399999999951</c:v>
                </c:pt>
                <c:pt idx="4064">
                  <c:v>-0.24343599999999943</c:v>
                </c:pt>
                <c:pt idx="4065">
                  <c:v>-0.25081799999999993</c:v>
                </c:pt>
                <c:pt idx="4066">
                  <c:v>-0.24353599999999939</c:v>
                </c:pt>
                <c:pt idx="4067">
                  <c:v>-0.24143999999999952</c:v>
                </c:pt>
                <c:pt idx="4068">
                  <c:v>-0.21053199999999928</c:v>
                </c:pt>
                <c:pt idx="4069">
                  <c:v>-0.11967999999999906</c:v>
                </c:pt>
                <c:pt idx="4070">
                  <c:v>-0.12537399999999907</c:v>
                </c:pt>
                <c:pt idx="4071">
                  <c:v>-5.5043999999999114E-2</c:v>
                </c:pt>
                <c:pt idx="4072">
                  <c:v>-4.6841999999998912E-2</c:v>
                </c:pt>
                <c:pt idx="4073">
                  <c:v>-4.8565999999998943E-2</c:v>
                </c:pt>
                <c:pt idx="4074">
                  <c:v>-3.3861999999998754E-2</c:v>
                </c:pt>
                <c:pt idx="4075">
                  <c:v>1.0324000000001381E-2</c:v>
                </c:pt>
                <c:pt idx="4076">
                  <c:v>3.6752000000001353E-2</c:v>
                </c:pt>
                <c:pt idx="4077">
                  <c:v>3.7150000000001217E-2</c:v>
                </c:pt>
                <c:pt idx="4078">
                  <c:v>6.9784000000001234E-2</c:v>
                </c:pt>
                <c:pt idx="4079">
                  <c:v>0.11754400000000118</c:v>
                </c:pt>
                <c:pt idx="4080">
                  <c:v>0.15043800000000143</c:v>
                </c:pt>
                <c:pt idx="4081">
                  <c:v>0.18289600000000131</c:v>
                </c:pt>
                <c:pt idx="4082">
                  <c:v>0.22116200000000119</c:v>
                </c:pt>
                <c:pt idx="4083">
                  <c:v>0.2578280000000015</c:v>
                </c:pt>
                <c:pt idx="4084">
                  <c:v>0.24549600000000132</c:v>
                </c:pt>
                <c:pt idx="4085">
                  <c:v>0.27893600000000091</c:v>
                </c:pt>
                <c:pt idx="4086">
                  <c:v>0.39503800000000128</c:v>
                </c:pt>
                <c:pt idx="4087">
                  <c:v>0.37431800000000154</c:v>
                </c:pt>
                <c:pt idx="4088">
                  <c:v>0.35251600000000088</c:v>
                </c:pt>
                <c:pt idx="4089">
                  <c:v>0.41411000000000131</c:v>
                </c:pt>
                <c:pt idx="4090">
                  <c:v>0.46256400000000097</c:v>
                </c:pt>
                <c:pt idx="4091">
                  <c:v>0.48379400000000089</c:v>
                </c:pt>
                <c:pt idx="4092">
                  <c:v>0.51196000000000097</c:v>
                </c:pt>
                <c:pt idx="4093">
                  <c:v>0.539246000000001</c:v>
                </c:pt>
                <c:pt idx="4094">
                  <c:v>0.56610800000000094</c:v>
                </c:pt>
                <c:pt idx="4095">
                  <c:v>0.58412400000000142</c:v>
                </c:pt>
                <c:pt idx="4096">
                  <c:v>0.64334800000000214</c:v>
                </c:pt>
                <c:pt idx="4097">
                  <c:v>0.64702000000000226</c:v>
                </c:pt>
                <c:pt idx="4098">
                  <c:v>0.70465600000000161</c:v>
                </c:pt>
                <c:pt idx="4099">
                  <c:v>0.728182000000001</c:v>
                </c:pt>
                <c:pt idx="4100">
                  <c:v>0.69407200000000169</c:v>
                </c:pt>
                <c:pt idx="4101">
                  <c:v>0.78842200000000107</c:v>
                </c:pt>
                <c:pt idx="4102">
                  <c:v>0.83876200000000101</c:v>
                </c:pt>
                <c:pt idx="4103">
                  <c:v>0.93282800000000188</c:v>
                </c:pt>
                <c:pt idx="4104">
                  <c:v>0.93511000000000111</c:v>
                </c:pt>
                <c:pt idx="4105">
                  <c:v>0.9771720000000006</c:v>
                </c:pt>
                <c:pt idx="4106">
                  <c:v>1.0321640000000014</c:v>
                </c:pt>
                <c:pt idx="4107">
                  <c:v>1.0535920000000012</c:v>
                </c:pt>
                <c:pt idx="4108">
                  <c:v>1.0669820000000021</c:v>
                </c:pt>
                <c:pt idx="4109">
                  <c:v>1.1093060000000012</c:v>
                </c:pt>
                <c:pt idx="4110">
                  <c:v>1.1199160000000012</c:v>
                </c:pt>
                <c:pt idx="4111">
                  <c:v>1.1026920000000013</c:v>
                </c:pt>
                <c:pt idx="4112">
                  <c:v>1.1147900000000013</c:v>
                </c:pt>
                <c:pt idx="4113">
                  <c:v>1.0979780000000015</c:v>
                </c:pt>
                <c:pt idx="4114">
                  <c:v>1.1268900000000013</c:v>
                </c:pt>
                <c:pt idx="4115">
                  <c:v>1.1858280000000012</c:v>
                </c:pt>
                <c:pt idx="4116">
                  <c:v>1.204752000000002</c:v>
                </c:pt>
                <c:pt idx="4117">
                  <c:v>1.2395199999999995</c:v>
                </c:pt>
                <c:pt idx="4118">
                  <c:v>1.2590140000000012</c:v>
                </c:pt>
                <c:pt idx="4119">
                  <c:v>1.2309339999999998</c:v>
                </c:pt>
                <c:pt idx="4120">
                  <c:v>1.2649700000000013</c:v>
                </c:pt>
                <c:pt idx="4121">
                  <c:v>1.2818700000000012</c:v>
                </c:pt>
                <c:pt idx="4122">
                  <c:v>1.324802000000002</c:v>
                </c:pt>
                <c:pt idx="4123">
                  <c:v>1.3375440000000012</c:v>
                </c:pt>
                <c:pt idx="4124">
                  <c:v>1.3522360000000011</c:v>
                </c:pt>
                <c:pt idx="4125">
                  <c:v>1.391148000000002</c:v>
                </c:pt>
                <c:pt idx="4126">
                  <c:v>1.421163999999999</c:v>
                </c:pt>
                <c:pt idx="4127">
                  <c:v>1.4751380000000012</c:v>
                </c:pt>
                <c:pt idx="4128">
                  <c:v>1.4723080000000011</c:v>
                </c:pt>
                <c:pt idx="4129">
                  <c:v>1.495014000000001</c:v>
                </c:pt>
                <c:pt idx="4130">
                  <c:v>1.5151520000000021</c:v>
                </c:pt>
                <c:pt idx="4131">
                  <c:v>1.5361600000000015</c:v>
                </c:pt>
                <c:pt idx="4132">
                  <c:v>1.5515080000000017</c:v>
                </c:pt>
                <c:pt idx="4133">
                  <c:v>1.5853200000000016</c:v>
                </c:pt>
                <c:pt idx="4134">
                  <c:v>1.5791280000000014</c:v>
                </c:pt>
                <c:pt idx="4135">
                  <c:v>1.5302280000000019</c:v>
                </c:pt>
                <c:pt idx="4136">
                  <c:v>1.4980420000000021</c:v>
                </c:pt>
                <c:pt idx="4137">
                  <c:v>1.5019860000000016</c:v>
                </c:pt>
                <c:pt idx="4138">
                  <c:v>1.5214420000000017</c:v>
                </c:pt>
                <c:pt idx="4139">
                  <c:v>1.4570680000000016</c:v>
                </c:pt>
                <c:pt idx="4140">
                  <c:v>1.4137259999999987</c:v>
                </c:pt>
                <c:pt idx="4141">
                  <c:v>1.4250180000000017</c:v>
                </c:pt>
                <c:pt idx="4142">
                  <c:v>1.3992840000000017</c:v>
                </c:pt>
                <c:pt idx="4143">
                  <c:v>1.3760560000000039</c:v>
                </c:pt>
                <c:pt idx="4144">
                  <c:v>1.366330000000002</c:v>
                </c:pt>
                <c:pt idx="4145">
                  <c:v>1.3399740000000018</c:v>
                </c:pt>
                <c:pt idx="4146">
                  <c:v>1.2951940000000002</c:v>
                </c:pt>
                <c:pt idx="4147">
                  <c:v>1.2621880000000021</c:v>
                </c:pt>
                <c:pt idx="4148">
                  <c:v>1.2396659999999999</c:v>
                </c:pt>
                <c:pt idx="4149">
                  <c:v>1.2281140000000017</c:v>
                </c:pt>
                <c:pt idx="4150">
                  <c:v>1.278132000000002</c:v>
                </c:pt>
                <c:pt idx="4151">
                  <c:v>1.2386380000000017</c:v>
                </c:pt>
                <c:pt idx="4152">
                  <c:v>1.2467780000000017</c:v>
                </c:pt>
                <c:pt idx="4153">
                  <c:v>1.2236620000000018</c:v>
                </c:pt>
                <c:pt idx="4154">
                  <c:v>1.1956820000000021</c:v>
                </c:pt>
                <c:pt idx="4155">
                  <c:v>1.1657300000000017</c:v>
                </c:pt>
                <c:pt idx="4156">
                  <c:v>1.1663880000000038</c:v>
                </c:pt>
                <c:pt idx="4157">
                  <c:v>1.1366720000000021</c:v>
                </c:pt>
                <c:pt idx="4158">
                  <c:v>1.1037400000000017</c:v>
                </c:pt>
                <c:pt idx="4159">
                  <c:v>1.0591700000000019</c:v>
                </c:pt>
                <c:pt idx="4160">
                  <c:v>1.0015700000000018</c:v>
                </c:pt>
                <c:pt idx="4161">
                  <c:v>0.95962000000000303</c:v>
                </c:pt>
                <c:pt idx="4162">
                  <c:v>0.93991600000000186</c:v>
                </c:pt>
                <c:pt idx="4163">
                  <c:v>0.89508400000000232</c:v>
                </c:pt>
                <c:pt idx="4164">
                  <c:v>0.85400000000000265</c:v>
                </c:pt>
                <c:pt idx="4165">
                  <c:v>0.77812400000000204</c:v>
                </c:pt>
                <c:pt idx="4166">
                  <c:v>0.77133600000000158</c:v>
                </c:pt>
                <c:pt idx="4167">
                  <c:v>0.71542600000000167</c:v>
                </c:pt>
                <c:pt idx="4168">
                  <c:v>0.67459000000000269</c:v>
                </c:pt>
                <c:pt idx="4169">
                  <c:v>0.63951200000000152</c:v>
                </c:pt>
                <c:pt idx="4170">
                  <c:v>0.61142000000000163</c:v>
                </c:pt>
                <c:pt idx="4171">
                  <c:v>0.60031400000000168</c:v>
                </c:pt>
                <c:pt idx="4172">
                  <c:v>0.54042000000000168</c:v>
                </c:pt>
                <c:pt idx="4173">
                  <c:v>0.48356600000000188</c:v>
                </c:pt>
                <c:pt idx="4174">
                  <c:v>0.45850000000000135</c:v>
                </c:pt>
                <c:pt idx="4175">
                  <c:v>0.37666800000000195</c:v>
                </c:pt>
                <c:pt idx="4176">
                  <c:v>0.35311600000000182</c:v>
                </c:pt>
                <c:pt idx="4177">
                  <c:v>0.33235800000000237</c:v>
                </c:pt>
                <c:pt idx="4178">
                  <c:v>0.29267800000000188</c:v>
                </c:pt>
                <c:pt idx="4179">
                  <c:v>0.21767200000000159</c:v>
                </c:pt>
                <c:pt idx="4180">
                  <c:v>0.15588000000000149</c:v>
                </c:pt>
                <c:pt idx="4181">
                  <c:v>0.13994800000000193</c:v>
                </c:pt>
                <c:pt idx="4182">
                  <c:v>0.14878200000000172</c:v>
                </c:pt>
                <c:pt idx="4183">
                  <c:v>9.1072000000001332E-2</c:v>
                </c:pt>
                <c:pt idx="4184">
                  <c:v>0.11196600000000149</c:v>
                </c:pt>
                <c:pt idx="4185">
                  <c:v>9.4048000000001228E-2</c:v>
                </c:pt>
                <c:pt idx="4186">
                  <c:v>5.7356000000001378E-2</c:v>
                </c:pt>
                <c:pt idx="4187">
                  <c:v>5.9938000000001358E-2</c:v>
                </c:pt>
                <c:pt idx="4188">
                  <c:v>4.6352000000001385E-2</c:v>
                </c:pt>
                <c:pt idx="4189">
                  <c:v>6.3886000000001511E-2</c:v>
                </c:pt>
                <c:pt idx="4190">
                  <c:v>0.1034920000000015</c:v>
                </c:pt>
                <c:pt idx="4191">
                  <c:v>7.1900000000001463E-2</c:v>
                </c:pt>
                <c:pt idx="4192">
                  <c:v>4.4192000000001598E-2</c:v>
                </c:pt>
                <c:pt idx="4193">
                  <c:v>2.2242000000001417E-2</c:v>
                </c:pt>
                <c:pt idx="4194">
                  <c:v>-1.1743999999998653E-2</c:v>
                </c:pt>
                <c:pt idx="4195">
                  <c:v>1.5418000000001373E-2</c:v>
                </c:pt>
                <c:pt idx="4196">
                  <c:v>7.3760000000012982E-3</c:v>
                </c:pt>
                <c:pt idx="4197">
                  <c:v>3.5180000000012567E-3</c:v>
                </c:pt>
                <c:pt idx="4198">
                  <c:v>-3.9573999999998645E-2</c:v>
                </c:pt>
                <c:pt idx="4199">
                  <c:v>-3.1173999999998616E-2</c:v>
                </c:pt>
                <c:pt idx="4200">
                  <c:v>-0.10353799999999846</c:v>
                </c:pt>
                <c:pt idx="4201">
                  <c:v>-0.12721199999999871</c:v>
                </c:pt>
                <c:pt idx="4202">
                  <c:v>-0.14581199999999889</c:v>
                </c:pt>
                <c:pt idx="4203">
                  <c:v>-0.17319799999999871</c:v>
                </c:pt>
                <c:pt idx="4204">
                  <c:v>-0.15634799999999902</c:v>
                </c:pt>
                <c:pt idx="4205">
                  <c:v>-0.15889199999999901</c:v>
                </c:pt>
                <c:pt idx="4206">
                  <c:v>-0.16569199999999898</c:v>
                </c:pt>
                <c:pt idx="4207">
                  <c:v>-0.12960999999999884</c:v>
                </c:pt>
                <c:pt idx="4208">
                  <c:v>-0.11385199999999863</c:v>
                </c:pt>
                <c:pt idx="4209">
                  <c:v>-3.0071999999998846E-2</c:v>
                </c:pt>
                <c:pt idx="4210">
                  <c:v>6.6588000000001132E-2</c:v>
                </c:pt>
                <c:pt idx="4211">
                  <c:v>9.9146000000001067E-2</c:v>
                </c:pt>
                <c:pt idx="4212">
                  <c:v>0.11887400000000121</c:v>
                </c:pt>
                <c:pt idx="4213">
                  <c:v>0.18343400000000146</c:v>
                </c:pt>
                <c:pt idx="4214">
                  <c:v>0.25798200000000132</c:v>
                </c:pt>
                <c:pt idx="4215">
                  <c:v>0.29142200000000185</c:v>
                </c:pt>
                <c:pt idx="4216">
                  <c:v>0.33029600000000142</c:v>
                </c:pt>
                <c:pt idx="4217">
                  <c:v>0.37955600000000195</c:v>
                </c:pt>
                <c:pt idx="4218">
                  <c:v>0.4311860000000019</c:v>
                </c:pt>
                <c:pt idx="4219">
                  <c:v>0.4526660000000014</c:v>
                </c:pt>
                <c:pt idx="4220">
                  <c:v>0.50248400000000149</c:v>
                </c:pt>
                <c:pt idx="4221">
                  <c:v>0.45992400000000189</c:v>
                </c:pt>
                <c:pt idx="4222">
                  <c:v>0.46973800000000154</c:v>
                </c:pt>
                <c:pt idx="4223">
                  <c:v>0.54562600000000161</c:v>
                </c:pt>
                <c:pt idx="4224">
                  <c:v>0.5684700000000017</c:v>
                </c:pt>
                <c:pt idx="4225">
                  <c:v>0.63139200000000173</c:v>
                </c:pt>
                <c:pt idx="4226">
                  <c:v>0.65236200000000166</c:v>
                </c:pt>
                <c:pt idx="4227">
                  <c:v>0.60598000000000174</c:v>
                </c:pt>
                <c:pt idx="4228">
                  <c:v>0.61624000000000256</c:v>
                </c:pt>
                <c:pt idx="4229">
                  <c:v>0.63465200000000255</c:v>
                </c:pt>
                <c:pt idx="4230">
                  <c:v>0.67169000000000356</c:v>
                </c:pt>
                <c:pt idx="4231">
                  <c:v>0.67779400000000356</c:v>
                </c:pt>
                <c:pt idx="4232">
                  <c:v>0.70335600000000154</c:v>
                </c:pt>
                <c:pt idx="4233">
                  <c:v>0.73312200000000172</c:v>
                </c:pt>
                <c:pt idx="4234">
                  <c:v>0.7329120000000019</c:v>
                </c:pt>
                <c:pt idx="4235">
                  <c:v>0.75988800000000278</c:v>
                </c:pt>
                <c:pt idx="4236">
                  <c:v>0.71584000000000281</c:v>
                </c:pt>
                <c:pt idx="4237">
                  <c:v>0.69284800000000335</c:v>
                </c:pt>
                <c:pt idx="4238">
                  <c:v>0.67232400000000292</c:v>
                </c:pt>
                <c:pt idx="4239">
                  <c:v>0.65505200000000174</c:v>
                </c:pt>
                <c:pt idx="4240">
                  <c:v>0.58360600000000162</c:v>
                </c:pt>
                <c:pt idx="4241">
                  <c:v>0.57133400000000178</c:v>
                </c:pt>
                <c:pt idx="4242">
                  <c:v>0.62410600000000171</c:v>
                </c:pt>
                <c:pt idx="4243">
                  <c:v>0.63683600000000185</c:v>
                </c:pt>
                <c:pt idx="4244">
                  <c:v>0.65797800000000306</c:v>
                </c:pt>
                <c:pt idx="4245">
                  <c:v>0.60947400000000174</c:v>
                </c:pt>
                <c:pt idx="4246">
                  <c:v>0.63653600000000177</c:v>
                </c:pt>
                <c:pt idx="4247">
                  <c:v>0.64281400000000266</c:v>
                </c:pt>
                <c:pt idx="4248">
                  <c:v>0.64419000000000282</c:v>
                </c:pt>
                <c:pt idx="4249">
                  <c:v>0.65621400000000163</c:v>
                </c:pt>
                <c:pt idx="4250">
                  <c:v>0.65843400000000174</c:v>
                </c:pt>
                <c:pt idx="4251">
                  <c:v>0.68518400000000235</c:v>
                </c:pt>
                <c:pt idx="4252">
                  <c:v>0.66054200000000174</c:v>
                </c:pt>
                <c:pt idx="4253">
                  <c:v>0.61253600000000152</c:v>
                </c:pt>
                <c:pt idx="4254">
                  <c:v>0.60278400000000265</c:v>
                </c:pt>
                <c:pt idx="4255">
                  <c:v>0.58592200000000161</c:v>
                </c:pt>
                <c:pt idx="4256">
                  <c:v>0.59273400000000254</c:v>
                </c:pt>
                <c:pt idx="4257">
                  <c:v>0.59442200000000167</c:v>
                </c:pt>
                <c:pt idx="4258">
                  <c:v>0.59040200000000154</c:v>
                </c:pt>
                <c:pt idx="4259">
                  <c:v>0.53034600000000198</c:v>
                </c:pt>
                <c:pt idx="4260">
                  <c:v>0.50468600000000197</c:v>
                </c:pt>
                <c:pt idx="4261">
                  <c:v>0.48400200000000232</c:v>
                </c:pt>
                <c:pt idx="4262">
                  <c:v>0.50096400000000196</c:v>
                </c:pt>
                <c:pt idx="4263">
                  <c:v>0.48606200000000238</c:v>
                </c:pt>
                <c:pt idx="4264">
                  <c:v>0.44087200000000276</c:v>
                </c:pt>
                <c:pt idx="4265">
                  <c:v>0.42571000000000231</c:v>
                </c:pt>
                <c:pt idx="4266">
                  <c:v>0.42440800000000262</c:v>
                </c:pt>
                <c:pt idx="4267">
                  <c:v>0.46164400000000216</c:v>
                </c:pt>
                <c:pt idx="4268">
                  <c:v>0.4690260000000025</c:v>
                </c:pt>
                <c:pt idx="4269">
                  <c:v>0.51792600000000211</c:v>
                </c:pt>
                <c:pt idx="4270">
                  <c:v>0.49553000000000197</c:v>
                </c:pt>
                <c:pt idx="4271">
                  <c:v>0.50853400000000148</c:v>
                </c:pt>
                <c:pt idx="4272">
                  <c:v>0.57285800000000264</c:v>
                </c:pt>
                <c:pt idx="4273">
                  <c:v>0.58612400000000253</c:v>
                </c:pt>
                <c:pt idx="4274">
                  <c:v>0.57413800000000192</c:v>
                </c:pt>
                <c:pt idx="4275">
                  <c:v>0.57828200000000152</c:v>
                </c:pt>
                <c:pt idx="4276">
                  <c:v>0.56209000000000175</c:v>
                </c:pt>
                <c:pt idx="4277">
                  <c:v>0.62794000000000294</c:v>
                </c:pt>
                <c:pt idx="4278">
                  <c:v>0.62008600000000169</c:v>
                </c:pt>
                <c:pt idx="4279">
                  <c:v>0.65000200000000175</c:v>
                </c:pt>
                <c:pt idx="4280">
                  <c:v>0.6531660000000018</c:v>
                </c:pt>
                <c:pt idx="4281">
                  <c:v>0.63183800000000279</c:v>
                </c:pt>
                <c:pt idx="4282">
                  <c:v>0.58474800000000249</c:v>
                </c:pt>
                <c:pt idx="4283">
                  <c:v>0.57977200000000195</c:v>
                </c:pt>
                <c:pt idx="4284">
                  <c:v>0.60087800000000269</c:v>
                </c:pt>
                <c:pt idx="4285">
                  <c:v>0.5932840000000017</c:v>
                </c:pt>
                <c:pt idx="4286">
                  <c:v>0.64455400000000262</c:v>
                </c:pt>
                <c:pt idx="4287">
                  <c:v>0.67334000000000294</c:v>
                </c:pt>
                <c:pt idx="4288">
                  <c:v>0.66727400000000303</c:v>
                </c:pt>
                <c:pt idx="4289">
                  <c:v>0.70731400000000177</c:v>
                </c:pt>
                <c:pt idx="4290">
                  <c:v>0.76122800000000279</c:v>
                </c:pt>
                <c:pt idx="4291">
                  <c:v>0.82271000000000183</c:v>
                </c:pt>
                <c:pt idx="4292">
                  <c:v>0.77161400000000213</c:v>
                </c:pt>
                <c:pt idx="4293">
                  <c:v>0.79136800000000196</c:v>
                </c:pt>
                <c:pt idx="4294">
                  <c:v>0.80107200000000189</c:v>
                </c:pt>
                <c:pt idx="4295">
                  <c:v>0.81931200000000159</c:v>
                </c:pt>
                <c:pt idx="4296">
                  <c:v>0.82860600000000262</c:v>
                </c:pt>
                <c:pt idx="4297">
                  <c:v>0.86759200000000203</c:v>
                </c:pt>
                <c:pt idx="4298">
                  <c:v>0.87702200000000263</c:v>
                </c:pt>
                <c:pt idx="4299">
                  <c:v>0.88136600000000154</c:v>
                </c:pt>
                <c:pt idx="4300">
                  <c:v>0.92691600000000196</c:v>
                </c:pt>
                <c:pt idx="4301">
                  <c:v>0.88743400000000161</c:v>
                </c:pt>
                <c:pt idx="4302">
                  <c:v>0.9200300000000019</c:v>
                </c:pt>
                <c:pt idx="4303">
                  <c:v>0.92253600000000158</c:v>
                </c:pt>
                <c:pt idx="4304">
                  <c:v>0.91995400000000171</c:v>
                </c:pt>
                <c:pt idx="4305">
                  <c:v>0.92614600000000169</c:v>
                </c:pt>
                <c:pt idx="4306">
                  <c:v>0.87758000000000169</c:v>
                </c:pt>
                <c:pt idx="4307">
                  <c:v>0.79777000000000164</c:v>
                </c:pt>
                <c:pt idx="4308">
                  <c:v>0.75797800000000271</c:v>
                </c:pt>
                <c:pt idx="4309">
                  <c:v>0.70570400000000255</c:v>
                </c:pt>
                <c:pt idx="4310">
                  <c:v>0.67937400000000281</c:v>
                </c:pt>
                <c:pt idx="4311">
                  <c:v>0.68240200000000162</c:v>
                </c:pt>
                <c:pt idx="4312">
                  <c:v>0.63543800000000161</c:v>
                </c:pt>
                <c:pt idx="4313">
                  <c:v>0.60309000000000268</c:v>
                </c:pt>
                <c:pt idx="4314">
                  <c:v>0.5891180000000017</c:v>
                </c:pt>
                <c:pt idx="4315">
                  <c:v>0.56203200000000153</c:v>
                </c:pt>
                <c:pt idx="4316">
                  <c:v>0.47527400000000158</c:v>
                </c:pt>
                <c:pt idx="4317">
                  <c:v>0.39628400000000213</c:v>
                </c:pt>
                <c:pt idx="4318">
                  <c:v>0.34229800000000182</c:v>
                </c:pt>
                <c:pt idx="4319">
                  <c:v>0.27432600000000212</c:v>
                </c:pt>
                <c:pt idx="4320">
                  <c:v>0.22020000000000184</c:v>
                </c:pt>
                <c:pt idx="4321">
                  <c:v>0.14014400000000171</c:v>
                </c:pt>
                <c:pt idx="4322">
                  <c:v>4.3658000000001494E-2</c:v>
                </c:pt>
                <c:pt idx="4323">
                  <c:v>6.260000000014558E-4</c:v>
                </c:pt>
                <c:pt idx="4324">
                  <c:v>2.7240000000014757E-3</c:v>
                </c:pt>
                <c:pt idx="4325">
                  <c:v>-6.9875999999998564E-2</c:v>
                </c:pt>
                <c:pt idx="4326">
                  <c:v>-7.9827999999998608E-2</c:v>
                </c:pt>
                <c:pt idx="4327">
                  <c:v>-0.18378199999999875</c:v>
                </c:pt>
                <c:pt idx="4328">
                  <c:v>-0.18572999999999862</c:v>
                </c:pt>
                <c:pt idx="4329">
                  <c:v>-0.22740799999999886</c:v>
                </c:pt>
                <c:pt idx="4330">
                  <c:v>-0.27232599999999962</c:v>
                </c:pt>
                <c:pt idx="4331">
                  <c:v>-0.28743999999999936</c:v>
                </c:pt>
                <c:pt idx="4332">
                  <c:v>-0.35327599999999942</c:v>
                </c:pt>
                <c:pt idx="4333">
                  <c:v>-0.38384799999999986</c:v>
                </c:pt>
                <c:pt idx="4334">
                  <c:v>-0.44578999999999952</c:v>
                </c:pt>
                <c:pt idx="4335">
                  <c:v>-0.42367999999999939</c:v>
                </c:pt>
                <c:pt idx="4336">
                  <c:v>-0.43355599999999955</c:v>
                </c:pt>
                <c:pt idx="4337">
                  <c:v>-0.49730799999999958</c:v>
                </c:pt>
                <c:pt idx="4338">
                  <c:v>-0.48013599999999917</c:v>
                </c:pt>
                <c:pt idx="4339">
                  <c:v>-0.52196399999999765</c:v>
                </c:pt>
                <c:pt idx="4340">
                  <c:v>-0.55285999999999869</c:v>
                </c:pt>
                <c:pt idx="4341">
                  <c:v>-0.60662399999999861</c:v>
                </c:pt>
                <c:pt idx="4342">
                  <c:v>-0.61321399999999859</c:v>
                </c:pt>
                <c:pt idx="4343">
                  <c:v>-0.68330599999999864</c:v>
                </c:pt>
                <c:pt idx="4344">
                  <c:v>-0.70761399999999852</c:v>
                </c:pt>
                <c:pt idx="4345">
                  <c:v>-0.72502199999999872</c:v>
                </c:pt>
                <c:pt idx="4346">
                  <c:v>-0.78264399999999879</c:v>
                </c:pt>
                <c:pt idx="4347">
                  <c:v>-0.82223799999999858</c:v>
                </c:pt>
                <c:pt idx="4348">
                  <c:v>-0.81594599999999873</c:v>
                </c:pt>
                <c:pt idx="4349">
                  <c:v>-0.85241399999999856</c:v>
                </c:pt>
                <c:pt idx="4350">
                  <c:v>-0.89348399999999817</c:v>
                </c:pt>
                <c:pt idx="4351">
                  <c:v>-0.8613219999999987</c:v>
                </c:pt>
                <c:pt idx="4352">
                  <c:v>-0.90221999999999847</c:v>
                </c:pt>
                <c:pt idx="4353">
                  <c:v>-0.8478359999999987</c:v>
                </c:pt>
                <c:pt idx="4354">
                  <c:v>-0.87705599999999861</c:v>
                </c:pt>
                <c:pt idx="4355">
                  <c:v>-0.85441199999999851</c:v>
                </c:pt>
                <c:pt idx="4356">
                  <c:v>-0.81996599999999853</c:v>
                </c:pt>
                <c:pt idx="4357">
                  <c:v>-0.79248199999999858</c:v>
                </c:pt>
                <c:pt idx="4358">
                  <c:v>-0.73025599999999868</c:v>
                </c:pt>
                <c:pt idx="4359">
                  <c:v>-0.70141999999999849</c:v>
                </c:pt>
                <c:pt idx="4360">
                  <c:v>-0.71957399999999849</c:v>
                </c:pt>
                <c:pt idx="4361">
                  <c:v>-0.74304999999999954</c:v>
                </c:pt>
                <c:pt idx="4362">
                  <c:v>-0.74364599999999981</c:v>
                </c:pt>
                <c:pt idx="4363">
                  <c:v>-0.73773999999999873</c:v>
                </c:pt>
                <c:pt idx="4364">
                  <c:v>-0.78543599999999858</c:v>
                </c:pt>
                <c:pt idx="4365">
                  <c:v>-0.76444199999999884</c:v>
                </c:pt>
                <c:pt idx="4366">
                  <c:v>-0.6900419999999996</c:v>
                </c:pt>
                <c:pt idx="4367">
                  <c:v>-0.65361199999999964</c:v>
                </c:pt>
                <c:pt idx="4368">
                  <c:v>-0.63394599999999979</c:v>
                </c:pt>
                <c:pt idx="4369">
                  <c:v>-0.64130399999999854</c:v>
                </c:pt>
                <c:pt idx="4370">
                  <c:v>-0.61817399999999867</c:v>
                </c:pt>
                <c:pt idx="4371">
                  <c:v>-0.55626999999999849</c:v>
                </c:pt>
                <c:pt idx="4372">
                  <c:v>-0.48185799999999945</c:v>
                </c:pt>
                <c:pt idx="4373">
                  <c:v>-0.42976999999999926</c:v>
                </c:pt>
                <c:pt idx="4374">
                  <c:v>-0.4074739999999995</c:v>
                </c:pt>
                <c:pt idx="4375">
                  <c:v>-0.31106399999999951</c:v>
                </c:pt>
                <c:pt idx="4376">
                  <c:v>-0.30266399999999927</c:v>
                </c:pt>
                <c:pt idx="4377">
                  <c:v>-0.20892199999999869</c:v>
                </c:pt>
                <c:pt idx="4378">
                  <c:v>-0.18664999999999882</c:v>
                </c:pt>
                <c:pt idx="4379">
                  <c:v>-0.14396599999999868</c:v>
                </c:pt>
                <c:pt idx="4380">
                  <c:v>-5.1759999999998411E-2</c:v>
                </c:pt>
                <c:pt idx="4381">
                  <c:v>-2.3059999999998238E-2</c:v>
                </c:pt>
                <c:pt idx="4382">
                  <c:v>1.2700000000001807E-2</c:v>
                </c:pt>
                <c:pt idx="4383">
                  <c:v>9.0610000000001772E-2</c:v>
                </c:pt>
                <c:pt idx="4384">
                  <c:v>0.13243800000000189</c:v>
                </c:pt>
                <c:pt idx="4385">
                  <c:v>0.13667000000000157</c:v>
                </c:pt>
                <c:pt idx="4386">
                  <c:v>0.16569200000000167</c:v>
                </c:pt>
                <c:pt idx="4387">
                  <c:v>0.22072200000000144</c:v>
                </c:pt>
                <c:pt idx="4388">
                  <c:v>0.21258200000000141</c:v>
                </c:pt>
                <c:pt idx="4389">
                  <c:v>0.24870200000000151</c:v>
                </c:pt>
                <c:pt idx="4390">
                  <c:v>0.28118600000000132</c:v>
                </c:pt>
                <c:pt idx="4391">
                  <c:v>0.2954300000000013</c:v>
                </c:pt>
                <c:pt idx="4392">
                  <c:v>0.31749200000000138</c:v>
                </c:pt>
                <c:pt idx="4393">
                  <c:v>0.37476600000000132</c:v>
                </c:pt>
                <c:pt idx="4394">
                  <c:v>0.43076400000000131</c:v>
                </c:pt>
                <c:pt idx="4395">
                  <c:v>0.4332460000000013</c:v>
                </c:pt>
                <c:pt idx="4396">
                  <c:v>0.47179800000000127</c:v>
                </c:pt>
                <c:pt idx="4397">
                  <c:v>0.44466200000000156</c:v>
                </c:pt>
                <c:pt idx="4398">
                  <c:v>0.47930600000000184</c:v>
                </c:pt>
                <c:pt idx="4399">
                  <c:v>0.45730600000000132</c:v>
                </c:pt>
                <c:pt idx="4400">
                  <c:v>0.4897520000000013</c:v>
                </c:pt>
                <c:pt idx="4401">
                  <c:v>0.49225800000000136</c:v>
                </c:pt>
                <c:pt idx="4402">
                  <c:v>0.51569800000000221</c:v>
                </c:pt>
                <c:pt idx="4403">
                  <c:v>0.44898000000000177</c:v>
                </c:pt>
                <c:pt idx="4404">
                  <c:v>0.48044600000000132</c:v>
                </c:pt>
                <c:pt idx="4405">
                  <c:v>0.46212000000000131</c:v>
                </c:pt>
                <c:pt idx="4406">
                  <c:v>0.44368000000000157</c:v>
                </c:pt>
                <c:pt idx="4407">
                  <c:v>0.49677400000000138</c:v>
                </c:pt>
                <c:pt idx="4408">
                  <c:v>0.44674400000000131</c:v>
                </c:pt>
                <c:pt idx="4409">
                  <c:v>0.48873400000000117</c:v>
                </c:pt>
                <c:pt idx="4410">
                  <c:v>0.50683800000000123</c:v>
                </c:pt>
                <c:pt idx="4411">
                  <c:v>0.56096200000000129</c:v>
                </c:pt>
                <c:pt idx="4412">
                  <c:v>0.57782400000000222</c:v>
                </c:pt>
                <c:pt idx="4413">
                  <c:v>0.60090400000000221</c:v>
                </c:pt>
                <c:pt idx="4414">
                  <c:v>0.67180400000000273</c:v>
                </c:pt>
                <c:pt idx="4415">
                  <c:v>0.74246800000000135</c:v>
                </c:pt>
                <c:pt idx="4416">
                  <c:v>0.7092620000000015</c:v>
                </c:pt>
                <c:pt idx="4417">
                  <c:v>0.68404800000000265</c:v>
                </c:pt>
                <c:pt idx="4418">
                  <c:v>0.73218000000000161</c:v>
                </c:pt>
                <c:pt idx="4419">
                  <c:v>0.77578200000000153</c:v>
                </c:pt>
                <c:pt idx="4420">
                  <c:v>0.77343600000000079</c:v>
                </c:pt>
                <c:pt idx="4421">
                  <c:v>0.78560800000000164</c:v>
                </c:pt>
                <c:pt idx="4422">
                  <c:v>0.74817200000000161</c:v>
                </c:pt>
                <c:pt idx="4423">
                  <c:v>0.72064000000000272</c:v>
                </c:pt>
                <c:pt idx="4424">
                  <c:v>0.71531800000000134</c:v>
                </c:pt>
                <c:pt idx="4425">
                  <c:v>0.67915000000000236</c:v>
                </c:pt>
                <c:pt idx="4426">
                  <c:v>0.69755200000000162</c:v>
                </c:pt>
                <c:pt idx="4427">
                  <c:v>0.69745200000000163</c:v>
                </c:pt>
                <c:pt idx="4428">
                  <c:v>0.6708500000000025</c:v>
                </c:pt>
                <c:pt idx="4429">
                  <c:v>0.62716000000000161</c:v>
                </c:pt>
                <c:pt idx="4430">
                  <c:v>0.57930200000000109</c:v>
                </c:pt>
                <c:pt idx="4431">
                  <c:v>0.57076600000000111</c:v>
                </c:pt>
                <c:pt idx="4432">
                  <c:v>0.56132400000000104</c:v>
                </c:pt>
                <c:pt idx="4433">
                  <c:v>0.51906200000000058</c:v>
                </c:pt>
                <c:pt idx="4434">
                  <c:v>0.49022600000000138</c:v>
                </c:pt>
                <c:pt idx="4435">
                  <c:v>0.42955000000000132</c:v>
                </c:pt>
                <c:pt idx="4436">
                  <c:v>0.39661800000000175</c:v>
                </c:pt>
                <c:pt idx="4437">
                  <c:v>0.36740800000000173</c:v>
                </c:pt>
                <c:pt idx="4438">
                  <c:v>0.36500200000000138</c:v>
                </c:pt>
                <c:pt idx="4439">
                  <c:v>0.32017200000000168</c:v>
                </c:pt>
                <c:pt idx="4440">
                  <c:v>0.29804800000000131</c:v>
                </c:pt>
                <c:pt idx="4441">
                  <c:v>0.31641200000000164</c:v>
                </c:pt>
                <c:pt idx="4442">
                  <c:v>0.33354800000000162</c:v>
                </c:pt>
                <c:pt idx="4443">
                  <c:v>0.35875000000000112</c:v>
                </c:pt>
                <c:pt idx="4444">
                  <c:v>0.3171080000000015</c:v>
                </c:pt>
                <c:pt idx="4445">
                  <c:v>0.33542200000000194</c:v>
                </c:pt>
                <c:pt idx="4446">
                  <c:v>0.30307400000000151</c:v>
                </c:pt>
                <c:pt idx="4447">
                  <c:v>0.3687880000000015</c:v>
                </c:pt>
                <c:pt idx="4448">
                  <c:v>0.37756000000000151</c:v>
                </c:pt>
                <c:pt idx="4449">
                  <c:v>0.43839800000000145</c:v>
                </c:pt>
                <c:pt idx="4450">
                  <c:v>0.42569200000000085</c:v>
                </c:pt>
                <c:pt idx="4451">
                  <c:v>0.44389600000000112</c:v>
                </c:pt>
                <c:pt idx="4452">
                  <c:v>0.44967800000000108</c:v>
                </c:pt>
                <c:pt idx="4453">
                  <c:v>0.51842000000000088</c:v>
                </c:pt>
                <c:pt idx="4454">
                  <c:v>0.48599800000000087</c:v>
                </c:pt>
                <c:pt idx="4455">
                  <c:v>0.47747200000000156</c:v>
                </c:pt>
                <c:pt idx="4456">
                  <c:v>0.52474800000000188</c:v>
                </c:pt>
                <c:pt idx="4457">
                  <c:v>0.46474400000000077</c:v>
                </c:pt>
                <c:pt idx="4458">
                  <c:v>0.47659400000000107</c:v>
                </c:pt>
                <c:pt idx="4459">
                  <c:v>0.41583000000000131</c:v>
                </c:pt>
                <c:pt idx="4460">
                  <c:v>0.41057000000000132</c:v>
                </c:pt>
                <c:pt idx="4461">
                  <c:v>0.41421800000000131</c:v>
                </c:pt>
                <c:pt idx="4462">
                  <c:v>0.42387200000000175</c:v>
                </c:pt>
                <c:pt idx="4463">
                  <c:v>0.40786600000000156</c:v>
                </c:pt>
                <c:pt idx="4464">
                  <c:v>0.38744200000000156</c:v>
                </c:pt>
                <c:pt idx="4465">
                  <c:v>0.36215400000000131</c:v>
                </c:pt>
                <c:pt idx="4466">
                  <c:v>0.33137000000000172</c:v>
                </c:pt>
                <c:pt idx="4467">
                  <c:v>0.30821800000000082</c:v>
                </c:pt>
                <c:pt idx="4468">
                  <c:v>0.23859600000000108</c:v>
                </c:pt>
                <c:pt idx="4469">
                  <c:v>0.21723000000000109</c:v>
                </c:pt>
                <c:pt idx="4470">
                  <c:v>0.22053200000000103</c:v>
                </c:pt>
                <c:pt idx="4471">
                  <c:v>0.15802000000000091</c:v>
                </c:pt>
                <c:pt idx="4472">
                  <c:v>0.15485600000000091</c:v>
                </c:pt>
                <c:pt idx="4473">
                  <c:v>0.12317800000000102</c:v>
                </c:pt>
                <c:pt idx="4474">
                  <c:v>0.13345200000000104</c:v>
                </c:pt>
                <c:pt idx="4475">
                  <c:v>0.1109300000000011</c:v>
                </c:pt>
                <c:pt idx="4476">
                  <c:v>0.11436800000000109</c:v>
                </c:pt>
                <c:pt idx="4477">
                  <c:v>0.126058000000001</c:v>
                </c:pt>
                <c:pt idx="4478">
                  <c:v>0.11574600000000121</c:v>
                </c:pt>
                <c:pt idx="4479">
                  <c:v>0.10920800000000111</c:v>
                </c:pt>
                <c:pt idx="4480">
                  <c:v>0.11085800000000101</c:v>
                </c:pt>
                <c:pt idx="4481">
                  <c:v>0.12545000000000101</c:v>
                </c:pt>
                <c:pt idx="4482">
                  <c:v>0.14021400000000142</c:v>
                </c:pt>
                <c:pt idx="4483">
                  <c:v>5.8258000000001184E-2</c:v>
                </c:pt>
                <c:pt idx="4484">
                  <c:v>6.2712000000001433E-2</c:v>
                </c:pt>
                <c:pt idx="4485">
                  <c:v>6.5752000000001407E-2</c:v>
                </c:pt>
                <c:pt idx="4486">
                  <c:v>5.4586000000001189E-2</c:v>
                </c:pt>
                <c:pt idx="4487">
                  <c:v>3.0900000000001052E-2</c:v>
                </c:pt>
                <c:pt idx="4488">
                  <c:v>2.0948000000001066E-2</c:v>
                </c:pt>
                <c:pt idx="4489">
                  <c:v>2.2500000000001175E-2</c:v>
                </c:pt>
                <c:pt idx="4490">
                  <c:v>-1.1745999999998716E-2</c:v>
                </c:pt>
                <c:pt idx="4491">
                  <c:v>-3.5283999999998636E-2</c:v>
                </c:pt>
                <c:pt idx="4492">
                  <c:v>-5.3647999999998711E-2</c:v>
                </c:pt>
                <c:pt idx="4493">
                  <c:v>-7.958199999999864E-2</c:v>
                </c:pt>
                <c:pt idx="4494">
                  <c:v>-5.3239999999998594E-2</c:v>
                </c:pt>
                <c:pt idx="4495">
                  <c:v>-9.259799999999889E-2</c:v>
                </c:pt>
                <c:pt idx="4496">
                  <c:v>-0.10653199999999859</c:v>
                </c:pt>
                <c:pt idx="4497">
                  <c:v>-0.13009599999999871</c:v>
                </c:pt>
                <c:pt idx="4498">
                  <c:v>-0.14700799999999895</c:v>
                </c:pt>
                <c:pt idx="4499">
                  <c:v>-0.23206599999999888</c:v>
                </c:pt>
                <c:pt idx="4500">
                  <c:v>-0.2034279999999988</c:v>
                </c:pt>
                <c:pt idx="4501">
                  <c:v>-0.24700599999999881</c:v>
                </c:pt>
                <c:pt idx="4502">
                  <c:v>-0.25945199999999902</c:v>
                </c:pt>
                <c:pt idx="4503">
                  <c:v>-0.27224599999999882</c:v>
                </c:pt>
                <c:pt idx="4504">
                  <c:v>-0.23456199999999874</c:v>
                </c:pt>
                <c:pt idx="4505">
                  <c:v>-0.24284999999999887</c:v>
                </c:pt>
                <c:pt idx="4506">
                  <c:v>-0.27211999999999914</c:v>
                </c:pt>
                <c:pt idx="4507">
                  <c:v>-0.23721799999999862</c:v>
                </c:pt>
                <c:pt idx="4508">
                  <c:v>-0.27426799999999896</c:v>
                </c:pt>
                <c:pt idx="4509">
                  <c:v>-0.26149999999999901</c:v>
                </c:pt>
                <c:pt idx="4510">
                  <c:v>-0.26683599999999896</c:v>
                </c:pt>
                <c:pt idx="4511">
                  <c:v>-0.26633999999999886</c:v>
                </c:pt>
                <c:pt idx="4512">
                  <c:v>-0.28470399999999868</c:v>
                </c:pt>
                <c:pt idx="4513">
                  <c:v>-0.32024199999999875</c:v>
                </c:pt>
                <c:pt idx="4514">
                  <c:v>-0.30277199999999888</c:v>
                </c:pt>
                <c:pt idx="4515">
                  <c:v>-0.37852399999999908</c:v>
                </c:pt>
                <c:pt idx="4516">
                  <c:v>-0.32501999999999909</c:v>
                </c:pt>
                <c:pt idx="4517">
                  <c:v>-0.28481799999999896</c:v>
                </c:pt>
                <c:pt idx="4518">
                  <c:v>-0.25701199999999841</c:v>
                </c:pt>
                <c:pt idx="4519">
                  <c:v>-0.26307999999999876</c:v>
                </c:pt>
                <c:pt idx="4520">
                  <c:v>-0.24754599999999832</c:v>
                </c:pt>
                <c:pt idx="4521">
                  <c:v>-0.19864599999999843</c:v>
                </c:pt>
                <c:pt idx="4522">
                  <c:v>-0.20852199999999821</c:v>
                </c:pt>
                <c:pt idx="4523">
                  <c:v>-0.18009599999999845</c:v>
                </c:pt>
                <c:pt idx="4524">
                  <c:v>-0.18221799999999849</c:v>
                </c:pt>
                <c:pt idx="4525">
                  <c:v>-0.15934999999999858</c:v>
                </c:pt>
                <c:pt idx="4526">
                  <c:v>-0.18350999999999842</c:v>
                </c:pt>
                <c:pt idx="4527">
                  <c:v>-0.21155199999999824</c:v>
                </c:pt>
                <c:pt idx="4528">
                  <c:v>-0.18549399999999863</c:v>
                </c:pt>
                <c:pt idx="4529">
                  <c:v>-0.17691999999999863</c:v>
                </c:pt>
                <c:pt idx="4530">
                  <c:v>-0.13904999999999845</c:v>
                </c:pt>
                <c:pt idx="4531">
                  <c:v>-0.12649399999999839</c:v>
                </c:pt>
                <c:pt idx="4532">
                  <c:v>-8.7345999999998244E-2</c:v>
                </c:pt>
                <c:pt idx="4533">
                  <c:v>-3.4179999999980758E-3</c:v>
                </c:pt>
                <c:pt idx="4534">
                  <c:v>3.0048000000002042E-2</c:v>
                </c:pt>
                <c:pt idx="4535">
                  <c:v>6.9704000000002098E-2</c:v>
                </c:pt>
                <c:pt idx="4536">
                  <c:v>6.969200000000228E-2</c:v>
                </c:pt>
                <c:pt idx="4537">
                  <c:v>0.12237600000000216</c:v>
                </c:pt>
                <c:pt idx="4538">
                  <c:v>0.13861800000000221</c:v>
                </c:pt>
                <c:pt idx="4539">
                  <c:v>0.13392600000000221</c:v>
                </c:pt>
                <c:pt idx="4540">
                  <c:v>0.16220400000000237</c:v>
                </c:pt>
                <c:pt idx="4541">
                  <c:v>0.22561000000000234</c:v>
                </c:pt>
                <c:pt idx="4542">
                  <c:v>0.22614400000000237</c:v>
                </c:pt>
                <c:pt idx="4543">
                  <c:v>0.17016000000000203</c:v>
                </c:pt>
                <c:pt idx="4544">
                  <c:v>0.15432800000000221</c:v>
                </c:pt>
                <c:pt idx="4545">
                  <c:v>0.22522800000000237</c:v>
                </c:pt>
                <c:pt idx="4546">
                  <c:v>0.21460600000000221</c:v>
                </c:pt>
                <c:pt idx="4547">
                  <c:v>0.18216000000000221</c:v>
                </c:pt>
                <c:pt idx="4548">
                  <c:v>0.18390800000000246</c:v>
                </c:pt>
                <c:pt idx="4549">
                  <c:v>0.28689400000000231</c:v>
                </c:pt>
                <c:pt idx="4550">
                  <c:v>0.24395000000000194</c:v>
                </c:pt>
                <c:pt idx="4551">
                  <c:v>0.27427600000000196</c:v>
                </c:pt>
                <c:pt idx="4552">
                  <c:v>0.32314000000000198</c:v>
                </c:pt>
                <c:pt idx="4553">
                  <c:v>0.33528800000000247</c:v>
                </c:pt>
                <c:pt idx="4554">
                  <c:v>0.3051980000000018</c:v>
                </c:pt>
                <c:pt idx="4555">
                  <c:v>0.29885800000000223</c:v>
                </c:pt>
                <c:pt idx="4556">
                  <c:v>0.31121600000000182</c:v>
                </c:pt>
                <c:pt idx="4557">
                  <c:v>0.2660140000000018</c:v>
                </c:pt>
                <c:pt idx="4558">
                  <c:v>0.3570400000000018</c:v>
                </c:pt>
                <c:pt idx="4559">
                  <c:v>0.37761400000000223</c:v>
                </c:pt>
                <c:pt idx="4560">
                  <c:v>0.4298020000000024</c:v>
                </c:pt>
                <c:pt idx="4561">
                  <c:v>0.42163600000000184</c:v>
                </c:pt>
                <c:pt idx="4562">
                  <c:v>0.47558600000000217</c:v>
                </c:pt>
                <c:pt idx="4563">
                  <c:v>0.52911400000000153</c:v>
                </c:pt>
                <c:pt idx="4564">
                  <c:v>0.50001800000000152</c:v>
                </c:pt>
                <c:pt idx="4565">
                  <c:v>0.55115200000000153</c:v>
                </c:pt>
                <c:pt idx="4566">
                  <c:v>0.55120200000000152</c:v>
                </c:pt>
                <c:pt idx="4567">
                  <c:v>0.53623800000000144</c:v>
                </c:pt>
                <c:pt idx="4568">
                  <c:v>0.57948000000000133</c:v>
                </c:pt>
                <c:pt idx="4569">
                  <c:v>0.57657600000000142</c:v>
                </c:pt>
                <c:pt idx="4570">
                  <c:v>0.56394400000000233</c:v>
                </c:pt>
                <c:pt idx="4571">
                  <c:v>0.5723820000000015</c:v>
                </c:pt>
                <c:pt idx="4572">
                  <c:v>0.64240000000000164</c:v>
                </c:pt>
                <c:pt idx="4573">
                  <c:v>0.64864200000000272</c:v>
                </c:pt>
                <c:pt idx="4574">
                  <c:v>0.64520400000000222</c:v>
                </c:pt>
                <c:pt idx="4575">
                  <c:v>0.69063000000000241</c:v>
                </c:pt>
                <c:pt idx="4576">
                  <c:v>0.70116600000000118</c:v>
                </c:pt>
                <c:pt idx="4577">
                  <c:v>0.73981600000000125</c:v>
                </c:pt>
                <c:pt idx="4578">
                  <c:v>0.7523220000000016</c:v>
                </c:pt>
                <c:pt idx="4579">
                  <c:v>0.78130600000000128</c:v>
                </c:pt>
                <c:pt idx="4580">
                  <c:v>0.77528800000000153</c:v>
                </c:pt>
                <c:pt idx="4581">
                  <c:v>0.78094600000000125</c:v>
                </c:pt>
                <c:pt idx="4582">
                  <c:v>0.76791800000000165</c:v>
                </c:pt>
                <c:pt idx="4583">
                  <c:v>0.79151800000000128</c:v>
                </c:pt>
                <c:pt idx="4584">
                  <c:v>0.76214800000000238</c:v>
                </c:pt>
                <c:pt idx="4585">
                  <c:v>0.77023800000000142</c:v>
                </c:pt>
                <c:pt idx="4586">
                  <c:v>0.75570800000000216</c:v>
                </c:pt>
                <c:pt idx="4587">
                  <c:v>0.77835400000000143</c:v>
                </c:pt>
                <c:pt idx="4588">
                  <c:v>0.80489600000000094</c:v>
                </c:pt>
                <c:pt idx="4589">
                  <c:v>0.79147200000000051</c:v>
                </c:pt>
                <c:pt idx="4590">
                  <c:v>0.83325000000000093</c:v>
                </c:pt>
                <c:pt idx="4591">
                  <c:v>0.82228200000000051</c:v>
                </c:pt>
                <c:pt idx="4592">
                  <c:v>0.81626400000000088</c:v>
                </c:pt>
                <c:pt idx="4593">
                  <c:v>0.8621860000000009</c:v>
                </c:pt>
                <c:pt idx="4594">
                  <c:v>0.81153600000000059</c:v>
                </c:pt>
                <c:pt idx="4595">
                  <c:v>0.78100000000000092</c:v>
                </c:pt>
                <c:pt idx="4596">
                  <c:v>0.830322000000001</c:v>
                </c:pt>
                <c:pt idx="4597">
                  <c:v>0.863178000000002</c:v>
                </c:pt>
                <c:pt idx="4598">
                  <c:v>0.84373600000000093</c:v>
                </c:pt>
                <c:pt idx="4599">
                  <c:v>0.79642400000000091</c:v>
                </c:pt>
                <c:pt idx="4600">
                  <c:v>0.82872200000000162</c:v>
                </c:pt>
                <c:pt idx="4601">
                  <c:v>0.81934000000000162</c:v>
                </c:pt>
                <c:pt idx="4602">
                  <c:v>0.7502140000000016</c:v>
                </c:pt>
                <c:pt idx="4603">
                  <c:v>0.75658000000000114</c:v>
                </c:pt>
                <c:pt idx="4604">
                  <c:v>0.75073600000000162</c:v>
                </c:pt>
                <c:pt idx="4605">
                  <c:v>0.74612000000000223</c:v>
                </c:pt>
                <c:pt idx="4606">
                  <c:v>0.70083000000000162</c:v>
                </c:pt>
                <c:pt idx="4607">
                  <c:v>0.71974000000000216</c:v>
                </c:pt>
                <c:pt idx="4608">
                  <c:v>0.65895200000000165</c:v>
                </c:pt>
                <c:pt idx="4609">
                  <c:v>0.65206400000000164</c:v>
                </c:pt>
                <c:pt idx="4610">
                  <c:v>0.62048600000000109</c:v>
                </c:pt>
                <c:pt idx="4611">
                  <c:v>0.64843000000000162</c:v>
                </c:pt>
                <c:pt idx="4612">
                  <c:v>0.60453200000000096</c:v>
                </c:pt>
                <c:pt idx="4613">
                  <c:v>0.58582200000000062</c:v>
                </c:pt>
                <c:pt idx="4614">
                  <c:v>0.61902600000000163</c:v>
                </c:pt>
                <c:pt idx="4615">
                  <c:v>0.65945200000000104</c:v>
                </c:pt>
                <c:pt idx="4616">
                  <c:v>0.66367000000000276</c:v>
                </c:pt>
                <c:pt idx="4617">
                  <c:v>0.64402800000000204</c:v>
                </c:pt>
                <c:pt idx="4618">
                  <c:v>0.55332400000000104</c:v>
                </c:pt>
                <c:pt idx="4619">
                  <c:v>0.51928800000000097</c:v>
                </c:pt>
                <c:pt idx="4620">
                  <c:v>0.48692800000000175</c:v>
                </c:pt>
                <c:pt idx="4621">
                  <c:v>0.43093000000000131</c:v>
                </c:pt>
                <c:pt idx="4622">
                  <c:v>0.34701400000000165</c:v>
                </c:pt>
                <c:pt idx="4623">
                  <c:v>0.33988000000000218</c:v>
                </c:pt>
                <c:pt idx="4624">
                  <c:v>0.31035000000000174</c:v>
                </c:pt>
                <c:pt idx="4625">
                  <c:v>0.22106200000000145</c:v>
                </c:pt>
                <c:pt idx="4626">
                  <c:v>0.20742400000000169</c:v>
                </c:pt>
                <c:pt idx="4627">
                  <c:v>0.14256800000000144</c:v>
                </c:pt>
                <c:pt idx="4628">
                  <c:v>9.3222000000001567E-2</c:v>
                </c:pt>
                <c:pt idx="4629">
                  <c:v>7.2302000000001573E-2</c:v>
                </c:pt>
                <c:pt idx="4630">
                  <c:v>3.3352000000001283E-2</c:v>
                </c:pt>
                <c:pt idx="4631">
                  <c:v>1.7272000000001383E-2</c:v>
                </c:pt>
                <c:pt idx="4632">
                  <c:v>3.5480000000012593E-3</c:v>
                </c:pt>
                <c:pt idx="4633">
                  <c:v>-2.6143999999998755E-2</c:v>
                </c:pt>
                <c:pt idx="4634">
                  <c:v>-1.9257999999998821E-2</c:v>
                </c:pt>
                <c:pt idx="4635">
                  <c:v>-6.1779999999998919E-2</c:v>
                </c:pt>
                <c:pt idx="4636">
                  <c:v>-5.5959999999987591E-3</c:v>
                </c:pt>
                <c:pt idx="4637">
                  <c:v>-8.2935999999998747E-2</c:v>
                </c:pt>
                <c:pt idx="4638">
                  <c:v>-0.14285599999999846</c:v>
                </c:pt>
                <c:pt idx="4639">
                  <c:v>-0.12928199999999848</c:v>
                </c:pt>
                <c:pt idx="4640">
                  <c:v>-0.16612199999999841</c:v>
                </c:pt>
                <c:pt idx="4641">
                  <c:v>-0.24210999999999841</c:v>
                </c:pt>
                <c:pt idx="4642">
                  <c:v>-0.22988799999999845</c:v>
                </c:pt>
                <c:pt idx="4643">
                  <c:v>-0.49723199999999884</c:v>
                </c:pt>
                <c:pt idx="4644">
                  <c:v>-0.36125199999999891</c:v>
                </c:pt>
                <c:pt idx="4645">
                  <c:v>-0.28770999999999886</c:v>
                </c:pt>
                <c:pt idx="4646">
                  <c:v>-0.30578799999999923</c:v>
                </c:pt>
                <c:pt idx="4647">
                  <c:v>-0.30805799999999922</c:v>
                </c:pt>
                <c:pt idx="4648">
                  <c:v>-0.28396199999999916</c:v>
                </c:pt>
                <c:pt idx="4649">
                  <c:v>-0.29299399999999898</c:v>
                </c:pt>
                <c:pt idx="4650">
                  <c:v>-0.34920199999999918</c:v>
                </c:pt>
                <c:pt idx="4651">
                  <c:v>-0.34996999999999961</c:v>
                </c:pt>
                <c:pt idx="4652">
                  <c:v>-0.35128599999999927</c:v>
                </c:pt>
                <c:pt idx="4653">
                  <c:v>-0.40722199999999903</c:v>
                </c:pt>
                <c:pt idx="4654">
                  <c:v>-0.34916399999999953</c:v>
                </c:pt>
                <c:pt idx="4655">
                  <c:v>-0.3569059999999995</c:v>
                </c:pt>
                <c:pt idx="4656">
                  <c:v>-0.27736999999999951</c:v>
                </c:pt>
                <c:pt idx="4657">
                  <c:v>-0.26152399999999904</c:v>
                </c:pt>
                <c:pt idx="4658">
                  <c:v>-0.25771399999999889</c:v>
                </c:pt>
                <c:pt idx="4659">
                  <c:v>-0.21377599999999844</c:v>
                </c:pt>
                <c:pt idx="4660">
                  <c:v>-0.25591399999999925</c:v>
                </c:pt>
                <c:pt idx="4661">
                  <c:v>-0.29520999999999925</c:v>
                </c:pt>
                <c:pt idx="4662">
                  <c:v>-0.28618999999999944</c:v>
                </c:pt>
                <c:pt idx="4663">
                  <c:v>-0.23285999999999846</c:v>
                </c:pt>
                <c:pt idx="4664">
                  <c:v>-0.25082799999999938</c:v>
                </c:pt>
                <c:pt idx="4665">
                  <c:v>-0.28803999999999913</c:v>
                </c:pt>
                <c:pt idx="4666">
                  <c:v>-0.33066199999999951</c:v>
                </c:pt>
                <c:pt idx="4667">
                  <c:v>-0.31713799999999914</c:v>
                </c:pt>
                <c:pt idx="4668">
                  <c:v>-0.30167599999999939</c:v>
                </c:pt>
                <c:pt idx="4669">
                  <c:v>-0.25283599999999901</c:v>
                </c:pt>
                <c:pt idx="4670">
                  <c:v>-0.22329199999999863</c:v>
                </c:pt>
                <c:pt idx="4671">
                  <c:v>-0.22687799999999866</c:v>
                </c:pt>
                <c:pt idx="4672">
                  <c:v>-0.19301599999999888</c:v>
                </c:pt>
                <c:pt idx="4673">
                  <c:v>-0.18604399999999877</c:v>
                </c:pt>
                <c:pt idx="4674">
                  <c:v>-0.16745799999999883</c:v>
                </c:pt>
                <c:pt idx="4675">
                  <c:v>-0.14885799999999846</c:v>
                </c:pt>
                <c:pt idx="4676">
                  <c:v>-0.15501199999999887</c:v>
                </c:pt>
                <c:pt idx="4677">
                  <c:v>-9.6941999999998543E-2</c:v>
                </c:pt>
                <c:pt idx="4678">
                  <c:v>-2.4615999999998608E-2</c:v>
                </c:pt>
                <c:pt idx="4679">
                  <c:v>-1.3223999999998601E-2</c:v>
                </c:pt>
                <c:pt idx="4680">
                  <c:v>4.1980000000001412E-2</c:v>
                </c:pt>
                <c:pt idx="4681">
                  <c:v>5.5454000000001398E-2</c:v>
                </c:pt>
                <c:pt idx="4682">
                  <c:v>4.7080000000001523E-2</c:v>
                </c:pt>
                <c:pt idx="4683">
                  <c:v>0.10932000000000155</c:v>
                </c:pt>
                <c:pt idx="4684">
                  <c:v>0.1352660000000018</c:v>
                </c:pt>
                <c:pt idx="4685">
                  <c:v>0.16410200000000175</c:v>
                </c:pt>
                <c:pt idx="4686">
                  <c:v>0.15608600000000178</c:v>
                </c:pt>
                <c:pt idx="4687">
                  <c:v>0.19832200000000141</c:v>
                </c:pt>
                <c:pt idx="4688">
                  <c:v>0.25621800000000122</c:v>
                </c:pt>
                <c:pt idx="4689">
                  <c:v>0.30071400000000131</c:v>
                </c:pt>
                <c:pt idx="4690">
                  <c:v>0.34840000000000165</c:v>
                </c:pt>
                <c:pt idx="4691">
                  <c:v>0.43914000000000086</c:v>
                </c:pt>
                <c:pt idx="4692">
                  <c:v>0.44765200000000088</c:v>
                </c:pt>
                <c:pt idx="4693">
                  <c:v>0.71021800000000079</c:v>
                </c:pt>
                <c:pt idx="4694">
                  <c:v>0.60982400000000192</c:v>
                </c:pt>
                <c:pt idx="4695">
                  <c:v>0.53963200000000089</c:v>
                </c:pt>
                <c:pt idx="4696">
                  <c:v>0.57681800000000083</c:v>
                </c:pt>
                <c:pt idx="4697">
                  <c:v>0.59066400000000141</c:v>
                </c:pt>
                <c:pt idx="4698">
                  <c:v>0.61487200000000164</c:v>
                </c:pt>
                <c:pt idx="4699">
                  <c:v>0.62802400000000191</c:v>
                </c:pt>
                <c:pt idx="4700">
                  <c:v>0.67351200000000078</c:v>
                </c:pt>
                <c:pt idx="4701">
                  <c:v>0.6586600000000018</c:v>
                </c:pt>
                <c:pt idx="4702">
                  <c:v>0.68382400000000221</c:v>
                </c:pt>
                <c:pt idx="4703">
                  <c:v>0.6984660000000007</c:v>
                </c:pt>
                <c:pt idx="4704">
                  <c:v>0.66848800000000164</c:v>
                </c:pt>
                <c:pt idx="4705">
                  <c:v>0.72056400000000087</c:v>
                </c:pt>
                <c:pt idx="4706">
                  <c:v>0.70113200000000053</c:v>
                </c:pt>
                <c:pt idx="4707">
                  <c:v>0.69415800000000139</c:v>
                </c:pt>
                <c:pt idx="4708">
                  <c:v>0.71262000000000181</c:v>
                </c:pt>
                <c:pt idx="4709">
                  <c:v>0.68812600000000135</c:v>
                </c:pt>
                <c:pt idx="4710">
                  <c:v>0.75334200000000062</c:v>
                </c:pt>
                <c:pt idx="4711">
                  <c:v>0.76704000000000194</c:v>
                </c:pt>
                <c:pt idx="4712">
                  <c:v>0.79571400000000081</c:v>
                </c:pt>
                <c:pt idx="4713">
                  <c:v>0.75976800000000166</c:v>
                </c:pt>
                <c:pt idx="4714">
                  <c:v>0.78392600000000068</c:v>
                </c:pt>
                <c:pt idx="4715">
                  <c:v>0.79536600000000057</c:v>
                </c:pt>
                <c:pt idx="4716">
                  <c:v>0.82680800000000065</c:v>
                </c:pt>
                <c:pt idx="4717">
                  <c:v>0.85776600000000069</c:v>
                </c:pt>
                <c:pt idx="4718">
                  <c:v>0.91172800000000065</c:v>
                </c:pt>
                <c:pt idx="4719">
                  <c:v>0.94587400000000144</c:v>
                </c:pt>
                <c:pt idx="4720">
                  <c:v>0.95492000000000155</c:v>
                </c:pt>
                <c:pt idx="4721">
                  <c:v>0.97942600000000057</c:v>
                </c:pt>
                <c:pt idx="4722">
                  <c:v>1.0206580000000005</c:v>
                </c:pt>
                <c:pt idx="4723">
                  <c:v>1.0157699999999987</c:v>
                </c:pt>
                <c:pt idx="4724">
                  <c:v>1.0136120000000004</c:v>
                </c:pt>
                <c:pt idx="4725">
                  <c:v>1.0378199999999986</c:v>
                </c:pt>
                <c:pt idx="4726">
                  <c:v>1.0691880000000005</c:v>
                </c:pt>
                <c:pt idx="4727">
                  <c:v>1.0542360000000004</c:v>
                </c:pt>
                <c:pt idx="4728">
                  <c:v>0.99080600000000052</c:v>
                </c:pt>
                <c:pt idx="4729">
                  <c:v>1.0094800000000006</c:v>
                </c:pt>
                <c:pt idx="4730">
                  <c:v>1.0228180000000007</c:v>
                </c:pt>
                <c:pt idx="4731">
                  <c:v>1.0521140000000007</c:v>
                </c:pt>
                <c:pt idx="4732">
                  <c:v>1.1070939999999998</c:v>
                </c:pt>
                <c:pt idx="4733">
                  <c:v>1.0655500000000009</c:v>
                </c:pt>
                <c:pt idx="4734">
                  <c:v>1.0441580000000021</c:v>
                </c:pt>
                <c:pt idx="4735">
                  <c:v>1.0689000000000008</c:v>
                </c:pt>
                <c:pt idx="4736">
                  <c:v>1.0935659999999998</c:v>
                </c:pt>
                <c:pt idx="4737">
                  <c:v>1.1363120000000029</c:v>
                </c:pt>
                <c:pt idx="4738">
                  <c:v>1.1749380000000009</c:v>
                </c:pt>
                <c:pt idx="4739">
                  <c:v>1.205858000000001</c:v>
                </c:pt>
                <c:pt idx="4740">
                  <c:v>1.2523880000000009</c:v>
                </c:pt>
                <c:pt idx="4741">
                  <c:v>1.2130420000000011</c:v>
                </c:pt>
                <c:pt idx="4742">
                  <c:v>1.2739279999999993</c:v>
                </c:pt>
                <c:pt idx="4743">
                  <c:v>1.327854000000001</c:v>
                </c:pt>
                <c:pt idx="4744">
                  <c:v>1.3574239999999997</c:v>
                </c:pt>
                <c:pt idx="4745">
                  <c:v>1.381606000000001</c:v>
                </c:pt>
                <c:pt idx="4746">
                  <c:v>1.3644840000000011</c:v>
                </c:pt>
                <c:pt idx="4747">
                  <c:v>1.3859500000000009</c:v>
                </c:pt>
                <c:pt idx="4748">
                  <c:v>1.3994380000000008</c:v>
                </c:pt>
                <c:pt idx="4749">
                  <c:v>1.4361420000000011</c:v>
                </c:pt>
                <c:pt idx="4750">
                  <c:v>1.4670759999999998</c:v>
                </c:pt>
                <c:pt idx="4751">
                  <c:v>1.5050440000000012</c:v>
                </c:pt>
                <c:pt idx="4752">
                  <c:v>1.523918000000001</c:v>
                </c:pt>
                <c:pt idx="4753">
                  <c:v>1.5311259999999998</c:v>
                </c:pt>
                <c:pt idx="4754">
                  <c:v>1.579330000000001</c:v>
                </c:pt>
                <c:pt idx="4755">
                  <c:v>1.6120740000000011</c:v>
                </c:pt>
                <c:pt idx="4756">
                  <c:v>1.6475740000000014</c:v>
                </c:pt>
                <c:pt idx="4757">
                  <c:v>1.689960000000001</c:v>
                </c:pt>
                <c:pt idx="4758">
                  <c:v>1.747398</c:v>
                </c:pt>
                <c:pt idx="4759">
                  <c:v>1.7608239999999999</c:v>
                </c:pt>
                <c:pt idx="4760">
                  <c:v>1.7326220000000021</c:v>
                </c:pt>
                <c:pt idx="4761">
                  <c:v>1.7195560000000021</c:v>
                </c:pt>
                <c:pt idx="4762">
                  <c:v>1.6741680000000021</c:v>
                </c:pt>
                <c:pt idx="4763">
                  <c:v>1.7030540000000021</c:v>
                </c:pt>
                <c:pt idx="4764">
                  <c:v>1.7564220000000021</c:v>
                </c:pt>
                <c:pt idx="4765">
                  <c:v>1.8075180000000011</c:v>
                </c:pt>
                <c:pt idx="4766">
                  <c:v>1.8515420000000011</c:v>
                </c:pt>
                <c:pt idx="4767">
                  <c:v>1.8556740000000014</c:v>
                </c:pt>
                <c:pt idx="4768">
                  <c:v>1.8159060000000016</c:v>
                </c:pt>
                <c:pt idx="4769">
                  <c:v>1.805458000000002</c:v>
                </c:pt>
                <c:pt idx="4770">
                  <c:v>1.8369980000000015</c:v>
                </c:pt>
                <c:pt idx="4771">
                  <c:v>1.866144000000002</c:v>
                </c:pt>
                <c:pt idx="4772">
                  <c:v>1.8401120000000033</c:v>
                </c:pt>
                <c:pt idx="4773">
                  <c:v>1.854368000000002</c:v>
                </c:pt>
                <c:pt idx="4774">
                  <c:v>1.9195480000000018</c:v>
                </c:pt>
                <c:pt idx="4775">
                  <c:v>1.9297600000000006</c:v>
                </c:pt>
                <c:pt idx="4776">
                  <c:v>1.891370000000002</c:v>
                </c:pt>
                <c:pt idx="4777">
                  <c:v>1.872336000000002</c:v>
                </c:pt>
                <c:pt idx="4778">
                  <c:v>1.921398000000001</c:v>
                </c:pt>
                <c:pt idx="4779">
                  <c:v>1.9022760000000019</c:v>
                </c:pt>
                <c:pt idx="4780">
                  <c:v>1.8553740000000016</c:v>
                </c:pt>
                <c:pt idx="4781">
                  <c:v>1.8323320000000021</c:v>
                </c:pt>
                <c:pt idx="4782">
                  <c:v>1.8203820000000037</c:v>
                </c:pt>
                <c:pt idx="4783">
                  <c:v>1.7821040000000021</c:v>
                </c:pt>
                <c:pt idx="4784">
                  <c:v>1.781992000000002</c:v>
                </c:pt>
                <c:pt idx="4785">
                  <c:v>1.7485280000000021</c:v>
                </c:pt>
                <c:pt idx="4786">
                  <c:v>1.725176000000002</c:v>
                </c:pt>
                <c:pt idx="4787">
                  <c:v>1.6832000000000022</c:v>
                </c:pt>
                <c:pt idx="4788">
                  <c:v>1.5956740000000018</c:v>
                </c:pt>
                <c:pt idx="4789">
                  <c:v>1.5293520000000027</c:v>
                </c:pt>
                <c:pt idx="4790">
                  <c:v>1.4277160000000018</c:v>
                </c:pt>
                <c:pt idx="4791">
                  <c:v>1.4573220000000018</c:v>
                </c:pt>
                <c:pt idx="4792">
                  <c:v>1.3965220000000023</c:v>
                </c:pt>
                <c:pt idx="4793">
                  <c:v>1.3330060000000017</c:v>
                </c:pt>
                <c:pt idx="4794">
                  <c:v>1.2935480000000015</c:v>
                </c:pt>
                <c:pt idx="4795">
                  <c:v>1.2395120000000013</c:v>
                </c:pt>
                <c:pt idx="4796">
                  <c:v>1.2033039999999997</c:v>
                </c:pt>
                <c:pt idx="4797">
                  <c:v>1.1523700000000021</c:v>
                </c:pt>
                <c:pt idx="4798">
                  <c:v>1.1516500000000021</c:v>
                </c:pt>
                <c:pt idx="4799">
                  <c:v>1.1178880000000015</c:v>
                </c:pt>
                <c:pt idx="4800">
                  <c:v>1.0841120000000033</c:v>
                </c:pt>
                <c:pt idx="4801">
                  <c:v>1.0593960000000016</c:v>
                </c:pt>
                <c:pt idx="4802">
                  <c:v>1.0429040000000016</c:v>
                </c:pt>
                <c:pt idx="4803">
                  <c:v>1.067312000000002</c:v>
                </c:pt>
                <c:pt idx="4804">
                  <c:v>1.0464800000000021</c:v>
                </c:pt>
                <c:pt idx="4805">
                  <c:v>0.98414200000000152</c:v>
                </c:pt>
                <c:pt idx="4806">
                  <c:v>0.9418800000000016</c:v>
                </c:pt>
                <c:pt idx="4807">
                  <c:v>0.9150040000000017</c:v>
                </c:pt>
                <c:pt idx="4808">
                  <c:v>0.86825000000000174</c:v>
                </c:pt>
                <c:pt idx="4809">
                  <c:v>0.87928000000000173</c:v>
                </c:pt>
                <c:pt idx="4810">
                  <c:v>0.87111400000000161</c:v>
                </c:pt>
                <c:pt idx="4811">
                  <c:v>0.88321200000000133</c:v>
                </c:pt>
                <c:pt idx="4812">
                  <c:v>0.89986400000000211</c:v>
                </c:pt>
                <c:pt idx="4813">
                  <c:v>0.86213000000000162</c:v>
                </c:pt>
                <c:pt idx="4814">
                  <c:v>0.75080400000000258</c:v>
                </c:pt>
                <c:pt idx="4815">
                  <c:v>0.68751200000000101</c:v>
                </c:pt>
                <c:pt idx="4816">
                  <c:v>0.64652800000000221</c:v>
                </c:pt>
                <c:pt idx="4817">
                  <c:v>0.62374800000000286</c:v>
                </c:pt>
                <c:pt idx="4818">
                  <c:v>0.64324200000000165</c:v>
                </c:pt>
                <c:pt idx="4819">
                  <c:v>0.60762000000000271</c:v>
                </c:pt>
                <c:pt idx="4820">
                  <c:v>0.54714400000000163</c:v>
                </c:pt>
                <c:pt idx="4821">
                  <c:v>0.52633600000000158</c:v>
                </c:pt>
                <c:pt idx="4822">
                  <c:v>0.5101560000000015</c:v>
                </c:pt>
                <c:pt idx="4823">
                  <c:v>0.48649400000000181</c:v>
                </c:pt>
                <c:pt idx="4824">
                  <c:v>0.40845800000000182</c:v>
                </c:pt>
                <c:pt idx="4825">
                  <c:v>0.42868200000000206</c:v>
                </c:pt>
                <c:pt idx="4826">
                  <c:v>0.42527000000000142</c:v>
                </c:pt>
                <c:pt idx="4827">
                  <c:v>0.44463800000000131</c:v>
                </c:pt>
                <c:pt idx="4828">
                  <c:v>0.41485800000000206</c:v>
                </c:pt>
                <c:pt idx="4829">
                  <c:v>0.37746000000000224</c:v>
                </c:pt>
                <c:pt idx="4830">
                  <c:v>0.33750600000000236</c:v>
                </c:pt>
                <c:pt idx="4831">
                  <c:v>0.35161400000000181</c:v>
                </c:pt>
                <c:pt idx="4832">
                  <c:v>0.3473080000000025</c:v>
                </c:pt>
                <c:pt idx="4833">
                  <c:v>0.34125200000000189</c:v>
                </c:pt>
                <c:pt idx="4834">
                  <c:v>0.33797600000000261</c:v>
                </c:pt>
                <c:pt idx="4835">
                  <c:v>0.35208400000000217</c:v>
                </c:pt>
                <c:pt idx="4836">
                  <c:v>0.33327400000000218</c:v>
                </c:pt>
                <c:pt idx="4837">
                  <c:v>0.3474680000000025</c:v>
                </c:pt>
                <c:pt idx="4838">
                  <c:v>0.40999200000000185</c:v>
                </c:pt>
                <c:pt idx="4839">
                  <c:v>0.47890800000000228</c:v>
                </c:pt>
                <c:pt idx="4840">
                  <c:v>0.50669000000000164</c:v>
                </c:pt>
                <c:pt idx="4841">
                  <c:v>0.47647600000000218</c:v>
                </c:pt>
                <c:pt idx="4842">
                  <c:v>0.4730520000000018</c:v>
                </c:pt>
                <c:pt idx="4843">
                  <c:v>0.50933200000000156</c:v>
                </c:pt>
                <c:pt idx="4844">
                  <c:v>0.55025400000000169</c:v>
                </c:pt>
                <c:pt idx="4845">
                  <c:v>0.54161800000000171</c:v>
                </c:pt>
                <c:pt idx="4846">
                  <c:v>0.54443400000000186</c:v>
                </c:pt>
                <c:pt idx="4847">
                  <c:v>0.5106340000000017</c:v>
                </c:pt>
                <c:pt idx="4848">
                  <c:v>0.48931600000000242</c:v>
                </c:pt>
                <c:pt idx="4849">
                  <c:v>0.50461400000000178</c:v>
                </c:pt>
                <c:pt idx="4850">
                  <c:v>0.50116600000000089</c:v>
                </c:pt>
                <c:pt idx="4851">
                  <c:v>0.52958000000000149</c:v>
                </c:pt>
                <c:pt idx="4852">
                  <c:v>0.53497800000000184</c:v>
                </c:pt>
                <c:pt idx="4853">
                  <c:v>0.50715800000000189</c:v>
                </c:pt>
                <c:pt idx="4854">
                  <c:v>0.48911600000000188</c:v>
                </c:pt>
                <c:pt idx="4855">
                  <c:v>0.48520800000000192</c:v>
                </c:pt>
                <c:pt idx="4856">
                  <c:v>0.43266000000000188</c:v>
                </c:pt>
                <c:pt idx="4857">
                  <c:v>0.44866600000000217</c:v>
                </c:pt>
                <c:pt idx="4858">
                  <c:v>0.45042800000000188</c:v>
                </c:pt>
                <c:pt idx="4859">
                  <c:v>0.42179000000000189</c:v>
                </c:pt>
                <c:pt idx="4860">
                  <c:v>0.41659200000000185</c:v>
                </c:pt>
                <c:pt idx="4861">
                  <c:v>0.50043400000000149</c:v>
                </c:pt>
                <c:pt idx="4862">
                  <c:v>0.54902400000000184</c:v>
                </c:pt>
                <c:pt idx="4863">
                  <c:v>0.59785000000000255</c:v>
                </c:pt>
                <c:pt idx="4864">
                  <c:v>0.68508000000000246</c:v>
                </c:pt>
                <c:pt idx="4865">
                  <c:v>0.73476200000000191</c:v>
                </c:pt>
                <c:pt idx="4866">
                  <c:v>0.77612000000000225</c:v>
                </c:pt>
                <c:pt idx="4867">
                  <c:v>0.81252400000000191</c:v>
                </c:pt>
                <c:pt idx="4868">
                  <c:v>0.84778800000000265</c:v>
                </c:pt>
                <c:pt idx="4869">
                  <c:v>0.89959000000000233</c:v>
                </c:pt>
                <c:pt idx="4870">
                  <c:v>0.99055400000000149</c:v>
                </c:pt>
                <c:pt idx="4871">
                  <c:v>1.0805740000000017</c:v>
                </c:pt>
                <c:pt idx="4872">
                  <c:v>1.0991500000000021</c:v>
                </c:pt>
                <c:pt idx="4873">
                  <c:v>1.1304800000000021</c:v>
                </c:pt>
                <c:pt idx="4874">
                  <c:v>1.125008000000002</c:v>
                </c:pt>
                <c:pt idx="4875">
                  <c:v>1.1096480000000015</c:v>
                </c:pt>
                <c:pt idx="4876">
                  <c:v>1.1532120000000021</c:v>
                </c:pt>
                <c:pt idx="4877">
                  <c:v>1.2082040000000014</c:v>
                </c:pt>
                <c:pt idx="4878">
                  <c:v>1.2621420000000021</c:v>
                </c:pt>
                <c:pt idx="4879">
                  <c:v>1.3805040000000013</c:v>
                </c:pt>
                <c:pt idx="4880">
                  <c:v>1.4195899999999997</c:v>
                </c:pt>
                <c:pt idx="4881">
                  <c:v>1.4097999999999995</c:v>
                </c:pt>
                <c:pt idx="4882">
                  <c:v>1.4193299999999991</c:v>
                </c:pt>
                <c:pt idx="4883">
                  <c:v>1.4639880000000012</c:v>
                </c:pt>
                <c:pt idx="4884">
                  <c:v>1.4727860000000013</c:v>
                </c:pt>
                <c:pt idx="4885">
                  <c:v>1.4797459999999998</c:v>
                </c:pt>
                <c:pt idx="4886">
                  <c:v>1.4951320000000015</c:v>
                </c:pt>
                <c:pt idx="4887">
                  <c:v>1.4729959999999993</c:v>
                </c:pt>
                <c:pt idx="4888">
                  <c:v>1.4419759999999993</c:v>
                </c:pt>
                <c:pt idx="4889">
                  <c:v>1.4159180000000016</c:v>
                </c:pt>
                <c:pt idx="4890">
                  <c:v>1.4006560000000017</c:v>
                </c:pt>
                <c:pt idx="4891">
                  <c:v>1.4187979999999998</c:v>
                </c:pt>
                <c:pt idx="4892">
                  <c:v>1.472822000000001</c:v>
                </c:pt>
                <c:pt idx="4893">
                  <c:v>1.4961240000000016</c:v>
                </c:pt>
                <c:pt idx="4894">
                  <c:v>1.5074140000000016</c:v>
                </c:pt>
                <c:pt idx="4895">
                  <c:v>1.5320320000000021</c:v>
                </c:pt>
                <c:pt idx="4896">
                  <c:v>1.5920020000000021</c:v>
                </c:pt>
                <c:pt idx="4897">
                  <c:v>1.6769720000000021</c:v>
                </c:pt>
                <c:pt idx="4898">
                  <c:v>1.652466000000002</c:v>
                </c:pt>
                <c:pt idx="4899">
                  <c:v>1.6727160000000021</c:v>
                </c:pt>
                <c:pt idx="4900">
                  <c:v>1.6969860000000021</c:v>
                </c:pt>
                <c:pt idx="4901">
                  <c:v>1.7042320000000024</c:v>
                </c:pt>
                <c:pt idx="4902">
                  <c:v>1.6940580000000043</c:v>
                </c:pt>
                <c:pt idx="4903">
                  <c:v>1.7256860000000021</c:v>
                </c:pt>
                <c:pt idx="4904">
                  <c:v>1.718526000000002</c:v>
                </c:pt>
                <c:pt idx="4905">
                  <c:v>1.7152620000000021</c:v>
                </c:pt>
                <c:pt idx="4906">
                  <c:v>1.7620040000000021</c:v>
                </c:pt>
                <c:pt idx="4907">
                  <c:v>1.7530080000000021</c:v>
                </c:pt>
                <c:pt idx="4908">
                  <c:v>1.7949840000000021</c:v>
                </c:pt>
                <c:pt idx="4909">
                  <c:v>1.8116480000000019</c:v>
                </c:pt>
                <c:pt idx="4910">
                  <c:v>1.8510800000000021</c:v>
                </c:pt>
                <c:pt idx="4911">
                  <c:v>1.7458220000000004</c:v>
                </c:pt>
                <c:pt idx="4912">
                  <c:v>1.7021200000000021</c:v>
                </c:pt>
                <c:pt idx="4913">
                  <c:v>1.6474740000000014</c:v>
                </c:pt>
                <c:pt idx="4914">
                  <c:v>1.6236259999999998</c:v>
                </c:pt>
                <c:pt idx="4915">
                  <c:v>1.5811020000000013</c:v>
                </c:pt>
                <c:pt idx="4916">
                  <c:v>1.5013039999999995</c:v>
                </c:pt>
                <c:pt idx="4917">
                  <c:v>1.4672939999999985</c:v>
                </c:pt>
                <c:pt idx="4918">
                  <c:v>1.4396599999999995</c:v>
                </c:pt>
                <c:pt idx="4919">
                  <c:v>1.3821500000000035</c:v>
                </c:pt>
                <c:pt idx="4920">
                  <c:v>1.3752000000000015</c:v>
                </c:pt>
                <c:pt idx="4921">
                  <c:v>1.3288940000000014</c:v>
                </c:pt>
                <c:pt idx="4922">
                  <c:v>1.3244520000000028</c:v>
                </c:pt>
                <c:pt idx="4923">
                  <c:v>1.312876000000001</c:v>
                </c:pt>
                <c:pt idx="4924">
                  <c:v>1.3514900000000012</c:v>
                </c:pt>
                <c:pt idx="4925">
                  <c:v>1.3560320000000021</c:v>
                </c:pt>
                <c:pt idx="4926">
                  <c:v>1.3473960000000016</c:v>
                </c:pt>
                <c:pt idx="4927">
                  <c:v>1.2788300000000017</c:v>
                </c:pt>
                <c:pt idx="4928">
                  <c:v>1.2189740000000016</c:v>
                </c:pt>
                <c:pt idx="4929">
                  <c:v>1.1338300000000014</c:v>
                </c:pt>
                <c:pt idx="4930">
                  <c:v>1.1142740000000015</c:v>
                </c:pt>
                <c:pt idx="4931">
                  <c:v>1.0916300000000014</c:v>
                </c:pt>
                <c:pt idx="4932">
                  <c:v>1.0744580000000021</c:v>
                </c:pt>
                <c:pt idx="4933">
                  <c:v>1.0596060000000016</c:v>
                </c:pt>
                <c:pt idx="4934">
                  <c:v>1.0029380000000014</c:v>
                </c:pt>
                <c:pt idx="4935">
                  <c:v>1.0057180000000014</c:v>
                </c:pt>
                <c:pt idx="4936">
                  <c:v>0.9948360000000015</c:v>
                </c:pt>
                <c:pt idx="4937">
                  <c:v>1.0047760000000014</c:v>
                </c:pt>
                <c:pt idx="4938">
                  <c:v>0.99588000000000154</c:v>
                </c:pt>
                <c:pt idx="4939">
                  <c:v>0.90801800000000155</c:v>
                </c:pt>
                <c:pt idx="4940">
                  <c:v>0.87995200000000162</c:v>
                </c:pt>
                <c:pt idx="4941">
                  <c:v>0.84671000000000163</c:v>
                </c:pt>
                <c:pt idx="4942">
                  <c:v>0.77067400000000263</c:v>
                </c:pt>
                <c:pt idx="4943">
                  <c:v>0.71160000000000234</c:v>
                </c:pt>
                <c:pt idx="4944">
                  <c:v>0.68130000000000202</c:v>
                </c:pt>
                <c:pt idx="4945">
                  <c:v>0.66141000000000161</c:v>
                </c:pt>
                <c:pt idx="4946">
                  <c:v>0.62747400000000164</c:v>
                </c:pt>
                <c:pt idx="4947">
                  <c:v>0.62004200000000165</c:v>
                </c:pt>
                <c:pt idx="4948">
                  <c:v>0.6142240000000021</c:v>
                </c:pt>
                <c:pt idx="4949">
                  <c:v>0.56239600000000123</c:v>
                </c:pt>
                <c:pt idx="4950">
                  <c:v>0.54611600000000127</c:v>
                </c:pt>
                <c:pt idx="4951">
                  <c:v>0.50875600000000132</c:v>
                </c:pt>
                <c:pt idx="4952">
                  <c:v>0.48714000000000141</c:v>
                </c:pt>
                <c:pt idx="4953">
                  <c:v>0.39980000000000204</c:v>
                </c:pt>
                <c:pt idx="4954">
                  <c:v>0.37094000000000182</c:v>
                </c:pt>
                <c:pt idx="4955">
                  <c:v>0.37476200000000182</c:v>
                </c:pt>
                <c:pt idx="4956">
                  <c:v>0.36089000000000182</c:v>
                </c:pt>
                <c:pt idx="4957">
                  <c:v>0.31364000000000147</c:v>
                </c:pt>
                <c:pt idx="4958">
                  <c:v>0.2612280000000014</c:v>
                </c:pt>
                <c:pt idx="4959">
                  <c:v>0.25593000000000143</c:v>
                </c:pt>
                <c:pt idx="4960">
                  <c:v>0.2343520000000015</c:v>
                </c:pt>
                <c:pt idx="4961">
                  <c:v>0.23144800000000193</c:v>
                </c:pt>
                <c:pt idx="4962">
                  <c:v>0.18654400000000196</c:v>
                </c:pt>
                <c:pt idx="4963">
                  <c:v>0.19078800000000182</c:v>
                </c:pt>
                <c:pt idx="4964">
                  <c:v>0.16386200000000178</c:v>
                </c:pt>
                <c:pt idx="4965">
                  <c:v>0.18107200000000148</c:v>
                </c:pt>
                <c:pt idx="4966">
                  <c:v>0.23347200000000159</c:v>
                </c:pt>
                <c:pt idx="4967">
                  <c:v>0.25196000000000141</c:v>
                </c:pt>
                <c:pt idx="4968">
                  <c:v>0.26991400000000182</c:v>
                </c:pt>
                <c:pt idx="4969">
                  <c:v>0.30537600000000203</c:v>
                </c:pt>
                <c:pt idx="4970">
                  <c:v>0.2821980000000015</c:v>
                </c:pt>
                <c:pt idx="4971">
                  <c:v>0.26080600000000131</c:v>
                </c:pt>
                <c:pt idx="4972">
                  <c:v>0.25690800000000136</c:v>
                </c:pt>
                <c:pt idx="4973">
                  <c:v>0.25190800000000135</c:v>
                </c:pt>
                <c:pt idx="4974">
                  <c:v>0.22226600000000157</c:v>
                </c:pt>
                <c:pt idx="4975">
                  <c:v>0.21659400000000159</c:v>
                </c:pt>
                <c:pt idx="4976">
                  <c:v>0.19679000000000157</c:v>
                </c:pt>
                <c:pt idx="4977">
                  <c:v>0.21635800000000141</c:v>
                </c:pt>
                <c:pt idx="4978">
                  <c:v>0.27307600000000137</c:v>
                </c:pt>
                <c:pt idx="4979">
                  <c:v>0.28871000000000135</c:v>
                </c:pt>
                <c:pt idx="4980">
                  <c:v>0.26231800000000188</c:v>
                </c:pt>
                <c:pt idx="4981">
                  <c:v>0.26988600000000196</c:v>
                </c:pt>
                <c:pt idx="4982">
                  <c:v>0.28231800000000201</c:v>
                </c:pt>
                <c:pt idx="4983">
                  <c:v>0.30552000000000201</c:v>
                </c:pt>
                <c:pt idx="4984">
                  <c:v>0.37258600000000203</c:v>
                </c:pt>
                <c:pt idx="4985">
                  <c:v>0.39018000000000203</c:v>
                </c:pt>
                <c:pt idx="4986">
                  <c:v>0.39824600000000182</c:v>
                </c:pt>
                <c:pt idx="4987">
                  <c:v>0.36360200000000148</c:v>
                </c:pt>
                <c:pt idx="4988">
                  <c:v>0.36021400000000181</c:v>
                </c:pt>
                <c:pt idx="4989">
                  <c:v>0.46041000000000182</c:v>
                </c:pt>
                <c:pt idx="4990">
                  <c:v>0.51256000000000157</c:v>
                </c:pt>
                <c:pt idx="4991">
                  <c:v>0.5013300000000015</c:v>
                </c:pt>
                <c:pt idx="4992">
                  <c:v>0.55498200000000153</c:v>
                </c:pt>
                <c:pt idx="4993">
                  <c:v>0.55380400000000163</c:v>
                </c:pt>
                <c:pt idx="4994">
                  <c:v>0.55642200000000153</c:v>
                </c:pt>
                <c:pt idx="4995">
                  <c:v>0.61085600000000173</c:v>
                </c:pt>
                <c:pt idx="4996">
                  <c:v>0.59961400000000165</c:v>
                </c:pt>
                <c:pt idx="4997">
                  <c:v>0.59064200000000244</c:v>
                </c:pt>
                <c:pt idx="4998">
                  <c:v>0.60269000000000328</c:v>
                </c:pt>
                <c:pt idx="4999">
                  <c:v>0.62436600000000186</c:v>
                </c:pt>
                <c:pt idx="5000">
                  <c:v>0.6363900000000029</c:v>
                </c:pt>
                <c:pt idx="5001">
                  <c:v>0.62852200000000191</c:v>
                </c:pt>
                <c:pt idx="5002">
                  <c:v>0.67176400000000291</c:v>
                </c:pt>
                <c:pt idx="5003">
                  <c:v>0.76769000000000343</c:v>
                </c:pt>
                <c:pt idx="5004">
                  <c:v>0.80083200000000154</c:v>
                </c:pt>
                <c:pt idx="5005">
                  <c:v>0.87652200000000169</c:v>
                </c:pt>
                <c:pt idx="5006">
                  <c:v>0.90692000000000161</c:v>
                </c:pt>
                <c:pt idx="5007">
                  <c:v>0.9821880000000015</c:v>
                </c:pt>
                <c:pt idx="5008">
                  <c:v>0.98119600000000151</c:v>
                </c:pt>
                <c:pt idx="5009">
                  <c:v>0.97556400000000099</c:v>
                </c:pt>
                <c:pt idx="5010">
                  <c:v>0.97377800000000192</c:v>
                </c:pt>
                <c:pt idx="5011">
                  <c:v>1.0249860000000015</c:v>
                </c:pt>
                <c:pt idx="5012">
                  <c:v>1.0788360000000017</c:v>
                </c:pt>
                <c:pt idx="5013">
                  <c:v>1.1144100000000021</c:v>
                </c:pt>
                <c:pt idx="5014">
                  <c:v>1.1142480000000021</c:v>
                </c:pt>
                <c:pt idx="5015">
                  <c:v>1.109100000000002</c:v>
                </c:pt>
                <c:pt idx="5016">
                  <c:v>1.087658000000002</c:v>
                </c:pt>
                <c:pt idx="5017">
                  <c:v>1.080400000000002</c:v>
                </c:pt>
                <c:pt idx="5018">
                  <c:v>1.104684000000002</c:v>
                </c:pt>
                <c:pt idx="5019">
                  <c:v>1.106868000000002</c:v>
                </c:pt>
                <c:pt idx="5020">
                  <c:v>1.0748440000000019</c:v>
                </c:pt>
                <c:pt idx="5021">
                  <c:v>1.0863340000000019</c:v>
                </c:pt>
                <c:pt idx="5022">
                  <c:v>1.0929120000000021</c:v>
                </c:pt>
                <c:pt idx="5023">
                  <c:v>1.088122000000002</c:v>
                </c:pt>
                <c:pt idx="5024">
                  <c:v>1.1131360000000019</c:v>
                </c:pt>
                <c:pt idx="5025">
                  <c:v>1.131178000000002</c:v>
                </c:pt>
                <c:pt idx="5026">
                  <c:v>1.1777960000000018</c:v>
                </c:pt>
                <c:pt idx="5027">
                  <c:v>1.1646300000000021</c:v>
                </c:pt>
                <c:pt idx="5028">
                  <c:v>1.1439460000000019</c:v>
                </c:pt>
                <c:pt idx="5029">
                  <c:v>1.1573340000000019</c:v>
                </c:pt>
                <c:pt idx="5030">
                  <c:v>1.1866920000000021</c:v>
                </c:pt>
                <c:pt idx="5031">
                  <c:v>1.1773360000000019</c:v>
                </c:pt>
                <c:pt idx="5032">
                  <c:v>1.149940000000002</c:v>
                </c:pt>
                <c:pt idx="5033">
                  <c:v>1.158428000000002</c:v>
                </c:pt>
                <c:pt idx="5034">
                  <c:v>1.1303480000000021</c:v>
                </c:pt>
                <c:pt idx="5035">
                  <c:v>1.0892400000000022</c:v>
                </c:pt>
                <c:pt idx="5036">
                  <c:v>1.0858140000000018</c:v>
                </c:pt>
                <c:pt idx="5037">
                  <c:v>1.1629300000000022</c:v>
                </c:pt>
                <c:pt idx="5038">
                  <c:v>1.150002000000004</c:v>
                </c:pt>
                <c:pt idx="5039">
                  <c:v>1.1241180000000039</c:v>
                </c:pt>
                <c:pt idx="5040">
                  <c:v>1.1413540000000022</c:v>
                </c:pt>
                <c:pt idx="5041">
                  <c:v>1.2012600000000018</c:v>
                </c:pt>
                <c:pt idx="5042">
                  <c:v>1.1798060000000019</c:v>
                </c:pt>
                <c:pt idx="5043">
                  <c:v>1.2454060000000018</c:v>
                </c:pt>
                <c:pt idx="5044">
                  <c:v>1.2319180000000018</c:v>
                </c:pt>
                <c:pt idx="5045">
                  <c:v>1.232302000000002</c:v>
                </c:pt>
                <c:pt idx="5046">
                  <c:v>1.2298820000000019</c:v>
                </c:pt>
                <c:pt idx="5047">
                  <c:v>1.2121520000000021</c:v>
                </c:pt>
                <c:pt idx="5048">
                  <c:v>1.1621220000000021</c:v>
                </c:pt>
                <c:pt idx="5049">
                  <c:v>1.1186320000000021</c:v>
                </c:pt>
                <c:pt idx="5050">
                  <c:v>1.106708000000002</c:v>
                </c:pt>
                <c:pt idx="5051">
                  <c:v>1.1305200000000017</c:v>
                </c:pt>
                <c:pt idx="5052">
                  <c:v>1.1031980000000017</c:v>
                </c:pt>
                <c:pt idx="5053">
                  <c:v>1.051010000000002</c:v>
                </c:pt>
                <c:pt idx="5054">
                  <c:v>0.99315000000000186</c:v>
                </c:pt>
                <c:pt idx="5055">
                  <c:v>0.90520200000000151</c:v>
                </c:pt>
                <c:pt idx="5056">
                  <c:v>0.86958000000000168</c:v>
                </c:pt>
                <c:pt idx="5057">
                  <c:v>0.79890400000000172</c:v>
                </c:pt>
                <c:pt idx="5058">
                  <c:v>0.8014240000000018</c:v>
                </c:pt>
                <c:pt idx="5059">
                  <c:v>0.77962200000000215</c:v>
                </c:pt>
                <c:pt idx="5060">
                  <c:v>0.79710600000000187</c:v>
                </c:pt>
                <c:pt idx="5061">
                  <c:v>0.78803600000000151</c:v>
                </c:pt>
                <c:pt idx="5062">
                  <c:v>0.74364000000000341</c:v>
                </c:pt>
                <c:pt idx="5063">
                  <c:v>0.71485400000000265</c:v>
                </c:pt>
                <c:pt idx="5064">
                  <c:v>0.74148200000000153</c:v>
                </c:pt>
                <c:pt idx="5065">
                  <c:v>0.70887200000000172</c:v>
                </c:pt>
                <c:pt idx="5066">
                  <c:v>0.72904800000000292</c:v>
                </c:pt>
                <c:pt idx="5067">
                  <c:v>0.72948200000000152</c:v>
                </c:pt>
                <c:pt idx="5068">
                  <c:v>0.70488800000000185</c:v>
                </c:pt>
                <c:pt idx="5069">
                  <c:v>0.6797480000000039</c:v>
                </c:pt>
                <c:pt idx="5070">
                  <c:v>0.69992200000000249</c:v>
                </c:pt>
                <c:pt idx="5071">
                  <c:v>0.69822200000000234</c:v>
                </c:pt>
                <c:pt idx="5072">
                  <c:v>0.67944800000000294</c:v>
                </c:pt>
                <c:pt idx="5073">
                  <c:v>0.69163200000000258</c:v>
                </c:pt>
                <c:pt idx="5074">
                  <c:v>0.66473200000000265</c:v>
                </c:pt>
                <c:pt idx="5075">
                  <c:v>0.66536400000000184</c:v>
                </c:pt>
                <c:pt idx="5076">
                  <c:v>0.61383200000000182</c:v>
                </c:pt>
                <c:pt idx="5077">
                  <c:v>0.64785600000000265</c:v>
                </c:pt>
                <c:pt idx="5078">
                  <c:v>0.62749400000000277</c:v>
                </c:pt>
                <c:pt idx="5079">
                  <c:v>0.59094000000000235</c:v>
                </c:pt>
                <c:pt idx="5080">
                  <c:v>0.62232000000000165</c:v>
                </c:pt>
                <c:pt idx="5081">
                  <c:v>0.5953340000000017</c:v>
                </c:pt>
                <c:pt idx="5082">
                  <c:v>0.5598220000000016</c:v>
                </c:pt>
                <c:pt idx="5083">
                  <c:v>0.55207800000000162</c:v>
                </c:pt>
                <c:pt idx="5084">
                  <c:v>0.54577400000000165</c:v>
                </c:pt>
                <c:pt idx="5085">
                  <c:v>0.584202000000001</c:v>
                </c:pt>
                <c:pt idx="5086">
                  <c:v>0.59605200000000169</c:v>
                </c:pt>
                <c:pt idx="5087">
                  <c:v>0.53443400000000141</c:v>
                </c:pt>
                <c:pt idx="5088">
                  <c:v>0.53036400000000139</c:v>
                </c:pt>
                <c:pt idx="5089">
                  <c:v>0.5077080000000016</c:v>
                </c:pt>
                <c:pt idx="5090">
                  <c:v>0.43891600000000203</c:v>
                </c:pt>
                <c:pt idx="5091">
                  <c:v>0.37073400000000134</c:v>
                </c:pt>
                <c:pt idx="5092">
                  <c:v>0.29045400000000182</c:v>
                </c:pt>
                <c:pt idx="5093">
                  <c:v>0.24345400000000161</c:v>
                </c:pt>
                <c:pt idx="5094">
                  <c:v>0.21252200000000143</c:v>
                </c:pt>
                <c:pt idx="5095">
                  <c:v>0.21102000000000146</c:v>
                </c:pt>
                <c:pt idx="5096">
                  <c:v>0.21171400000000179</c:v>
                </c:pt>
                <c:pt idx="5097">
                  <c:v>0.20814000000000149</c:v>
                </c:pt>
                <c:pt idx="5098">
                  <c:v>0.28196800000000138</c:v>
                </c:pt>
                <c:pt idx="5099">
                  <c:v>0.31409200000000148</c:v>
                </c:pt>
                <c:pt idx="5100">
                  <c:v>0.31369400000000131</c:v>
                </c:pt>
                <c:pt idx="5101">
                  <c:v>0.32244200000000184</c:v>
                </c:pt>
                <c:pt idx="5102">
                  <c:v>0.34289000000000186</c:v>
                </c:pt>
                <c:pt idx="5103">
                  <c:v>0.36495200000000183</c:v>
                </c:pt>
                <c:pt idx="5104">
                  <c:v>0.39081000000000227</c:v>
                </c:pt>
                <c:pt idx="5105">
                  <c:v>0.42456000000000182</c:v>
                </c:pt>
                <c:pt idx="5106">
                  <c:v>0.42228800000000188</c:v>
                </c:pt>
                <c:pt idx="5107">
                  <c:v>0.47221800000000141</c:v>
                </c:pt>
                <c:pt idx="5108">
                  <c:v>0.50851000000000146</c:v>
                </c:pt>
                <c:pt idx="5109">
                  <c:v>0.54489000000000165</c:v>
                </c:pt>
                <c:pt idx="5110">
                  <c:v>0.55043600000000137</c:v>
                </c:pt>
                <c:pt idx="5111">
                  <c:v>0.55448200000000147</c:v>
                </c:pt>
                <c:pt idx="5112">
                  <c:v>0.58964800000000228</c:v>
                </c:pt>
                <c:pt idx="5113">
                  <c:v>0.57588800000000162</c:v>
                </c:pt>
                <c:pt idx="5114">
                  <c:v>0.5769060000000017</c:v>
                </c:pt>
                <c:pt idx="5115">
                  <c:v>0.60588000000000164</c:v>
                </c:pt>
                <c:pt idx="5116">
                  <c:v>0.59932800000000164</c:v>
                </c:pt>
                <c:pt idx="5117">
                  <c:v>0.56904000000000243</c:v>
                </c:pt>
                <c:pt idx="5118">
                  <c:v>0.54247400000000168</c:v>
                </c:pt>
                <c:pt idx="5119">
                  <c:v>0.54691600000000151</c:v>
                </c:pt>
                <c:pt idx="5120">
                  <c:v>0.53143200000000057</c:v>
                </c:pt>
                <c:pt idx="5121">
                  <c:v>0.52463200000000132</c:v>
                </c:pt>
                <c:pt idx="5122">
                  <c:v>0.49783000000000138</c:v>
                </c:pt>
                <c:pt idx="5123">
                  <c:v>0.48244400000000098</c:v>
                </c:pt>
                <c:pt idx="5124">
                  <c:v>0.47975200000000101</c:v>
                </c:pt>
                <c:pt idx="5125">
                  <c:v>0.47800400000000132</c:v>
                </c:pt>
                <c:pt idx="5126">
                  <c:v>0.50501800000000119</c:v>
                </c:pt>
                <c:pt idx="5127">
                  <c:v>0.46567200000000131</c:v>
                </c:pt>
                <c:pt idx="5128">
                  <c:v>0.53464800000000212</c:v>
                </c:pt>
                <c:pt idx="5129">
                  <c:v>0.58106600000000086</c:v>
                </c:pt>
                <c:pt idx="5130">
                  <c:v>0.60150200000000109</c:v>
                </c:pt>
                <c:pt idx="5131">
                  <c:v>0.64650600000000125</c:v>
                </c:pt>
                <c:pt idx="5132">
                  <c:v>0.72441600000000106</c:v>
                </c:pt>
                <c:pt idx="5133">
                  <c:v>0.71215800000000162</c:v>
                </c:pt>
                <c:pt idx="5134">
                  <c:v>0.70995000000000164</c:v>
                </c:pt>
                <c:pt idx="5135">
                  <c:v>0.66081400000000212</c:v>
                </c:pt>
                <c:pt idx="5136">
                  <c:v>0.62319400000000225</c:v>
                </c:pt>
                <c:pt idx="5137">
                  <c:v>0.675346000000002</c:v>
                </c:pt>
                <c:pt idx="5138">
                  <c:v>0.71889800000000204</c:v>
                </c:pt>
                <c:pt idx="5139">
                  <c:v>0.70449200000000078</c:v>
                </c:pt>
                <c:pt idx="5140">
                  <c:v>0.76844400000000179</c:v>
                </c:pt>
                <c:pt idx="5141">
                  <c:v>0.83306600000000053</c:v>
                </c:pt>
                <c:pt idx="5142">
                  <c:v>0.91070400000000062</c:v>
                </c:pt>
                <c:pt idx="5143">
                  <c:v>0.93632600000000066</c:v>
                </c:pt>
                <c:pt idx="5144">
                  <c:v>0.97688800000000109</c:v>
                </c:pt>
                <c:pt idx="5145">
                  <c:v>0.99650600000000056</c:v>
                </c:pt>
                <c:pt idx="5146">
                  <c:v>1.0243000000000009</c:v>
                </c:pt>
                <c:pt idx="5147">
                  <c:v>1.0243740000000008</c:v>
                </c:pt>
                <c:pt idx="5148">
                  <c:v>1.021942000000001</c:v>
                </c:pt>
                <c:pt idx="5149">
                  <c:v>1.0895659999999998</c:v>
                </c:pt>
                <c:pt idx="5150">
                  <c:v>1.1244940000000012</c:v>
                </c:pt>
                <c:pt idx="5151">
                  <c:v>1.1186120000000028</c:v>
                </c:pt>
                <c:pt idx="5152">
                  <c:v>1.1233660000000012</c:v>
                </c:pt>
                <c:pt idx="5153">
                  <c:v>1.1596340000000012</c:v>
                </c:pt>
                <c:pt idx="5154">
                  <c:v>1.2498540000000014</c:v>
                </c:pt>
                <c:pt idx="5155">
                  <c:v>1.2593080000000014</c:v>
                </c:pt>
                <c:pt idx="5156">
                  <c:v>1.3035320000000012</c:v>
                </c:pt>
                <c:pt idx="5157">
                  <c:v>1.3406440000000015</c:v>
                </c:pt>
                <c:pt idx="5158">
                  <c:v>1.347034000000001</c:v>
                </c:pt>
                <c:pt idx="5159">
                  <c:v>1.393628000000001</c:v>
                </c:pt>
                <c:pt idx="5160">
                  <c:v>1.4159619999999995</c:v>
                </c:pt>
                <c:pt idx="5161">
                  <c:v>1.4007739999999995</c:v>
                </c:pt>
                <c:pt idx="5162">
                  <c:v>1.3983540000000021</c:v>
                </c:pt>
                <c:pt idx="5163">
                  <c:v>1.4702580000000021</c:v>
                </c:pt>
                <c:pt idx="5164">
                  <c:v>1.4523900000000012</c:v>
                </c:pt>
                <c:pt idx="5165">
                  <c:v>1.4630739999999998</c:v>
                </c:pt>
                <c:pt idx="5166">
                  <c:v>1.4695639999999992</c:v>
                </c:pt>
                <c:pt idx="5167">
                  <c:v>1.4894039999999995</c:v>
                </c:pt>
                <c:pt idx="5168">
                  <c:v>1.5102380000000011</c:v>
                </c:pt>
                <c:pt idx="5169">
                  <c:v>1.5341360000000011</c:v>
                </c:pt>
                <c:pt idx="5170">
                  <c:v>1.5756540000000012</c:v>
                </c:pt>
                <c:pt idx="5171">
                  <c:v>1.6166500000000021</c:v>
                </c:pt>
                <c:pt idx="5172">
                  <c:v>1.7221060000000021</c:v>
                </c:pt>
                <c:pt idx="5173">
                  <c:v>1.8010960000000018</c:v>
                </c:pt>
                <c:pt idx="5174">
                  <c:v>1.877108000000002</c:v>
                </c:pt>
                <c:pt idx="5175">
                  <c:v>1.9342100000000029</c:v>
                </c:pt>
                <c:pt idx="5176">
                  <c:v>2.0101840000000042</c:v>
                </c:pt>
                <c:pt idx="5177">
                  <c:v>2.1367579999999986</c:v>
                </c:pt>
                <c:pt idx="5178">
                  <c:v>2.1461020000000022</c:v>
                </c:pt>
                <c:pt idx="5179">
                  <c:v>2.2302420000000023</c:v>
                </c:pt>
                <c:pt idx="5180">
                  <c:v>2.2587560000000018</c:v>
                </c:pt>
                <c:pt idx="5181">
                  <c:v>2.3732439999999979</c:v>
                </c:pt>
                <c:pt idx="5182">
                  <c:v>2.4404200000000014</c:v>
                </c:pt>
                <c:pt idx="5183">
                  <c:v>2.4907720000000007</c:v>
                </c:pt>
                <c:pt idx="5184">
                  <c:v>2.6039080000000014</c:v>
                </c:pt>
                <c:pt idx="5185">
                  <c:v>2.6669540000000018</c:v>
                </c:pt>
                <c:pt idx="5186">
                  <c:v>2.7831560000000048</c:v>
                </c:pt>
                <c:pt idx="5187">
                  <c:v>2.7775600000000016</c:v>
                </c:pt>
                <c:pt idx="5188">
                  <c:v>2.7638000000000016</c:v>
                </c:pt>
                <c:pt idx="5189">
                  <c:v>2.7883180000000052</c:v>
                </c:pt>
                <c:pt idx="5190">
                  <c:v>2.7858000000000032</c:v>
                </c:pt>
                <c:pt idx="5191">
                  <c:v>2.7914459999999979</c:v>
                </c:pt>
                <c:pt idx="5192">
                  <c:v>2.7966440000000024</c:v>
                </c:pt>
                <c:pt idx="5193">
                  <c:v>2.8101180000000023</c:v>
                </c:pt>
                <c:pt idx="5194">
                  <c:v>2.8165439999999964</c:v>
                </c:pt>
                <c:pt idx="5195">
                  <c:v>2.7567619999999997</c:v>
                </c:pt>
                <c:pt idx="5196">
                  <c:v>2.7936280000000009</c:v>
                </c:pt>
                <c:pt idx="5197">
                  <c:v>2.8088779999999987</c:v>
                </c:pt>
                <c:pt idx="5198">
                  <c:v>2.7978220000000018</c:v>
                </c:pt>
                <c:pt idx="5199">
                  <c:v>2.7140320000000018</c:v>
                </c:pt>
                <c:pt idx="5200">
                  <c:v>2.6712619999999987</c:v>
                </c:pt>
                <c:pt idx="5201">
                  <c:v>2.6565080000000023</c:v>
                </c:pt>
                <c:pt idx="5202">
                  <c:v>2.6550679999999987</c:v>
                </c:pt>
                <c:pt idx="5203">
                  <c:v>2.5791200000000014</c:v>
                </c:pt>
                <c:pt idx="5204">
                  <c:v>2.5229360000000018</c:v>
                </c:pt>
                <c:pt idx="5205">
                  <c:v>2.502712000000002</c:v>
                </c:pt>
                <c:pt idx="5206">
                  <c:v>2.4374819999999997</c:v>
                </c:pt>
                <c:pt idx="5207">
                  <c:v>2.4039940000000053</c:v>
                </c:pt>
                <c:pt idx="5208">
                  <c:v>2.3990199999999984</c:v>
                </c:pt>
                <c:pt idx="5209">
                  <c:v>2.324012000000002</c:v>
                </c:pt>
                <c:pt idx="5210">
                  <c:v>2.2724819999999997</c:v>
                </c:pt>
                <c:pt idx="5211">
                  <c:v>2.2456560000000021</c:v>
                </c:pt>
                <c:pt idx="5212">
                  <c:v>2.2148459999999979</c:v>
                </c:pt>
                <c:pt idx="5213">
                  <c:v>2.1526940000000021</c:v>
                </c:pt>
                <c:pt idx="5214">
                  <c:v>2.1481020000000042</c:v>
                </c:pt>
                <c:pt idx="5215">
                  <c:v>2.1315740000000019</c:v>
                </c:pt>
                <c:pt idx="5216">
                  <c:v>2.1167220000000007</c:v>
                </c:pt>
                <c:pt idx="5217">
                  <c:v>2.1214120000000021</c:v>
                </c:pt>
                <c:pt idx="5218">
                  <c:v>2.1161019999999997</c:v>
                </c:pt>
                <c:pt idx="5219">
                  <c:v>2.1113999999999997</c:v>
                </c:pt>
                <c:pt idx="5220">
                  <c:v>2.0620640000000021</c:v>
                </c:pt>
                <c:pt idx="5221">
                  <c:v>2.0543720000000021</c:v>
                </c:pt>
                <c:pt idx="5222">
                  <c:v>1.9781000000000026</c:v>
                </c:pt>
                <c:pt idx="5223">
                  <c:v>1.9089620000000018</c:v>
                </c:pt>
                <c:pt idx="5224">
                  <c:v>1.8357160000000019</c:v>
                </c:pt>
                <c:pt idx="5225">
                  <c:v>1.7465880000000031</c:v>
                </c:pt>
                <c:pt idx="5226">
                  <c:v>1.6722760000000023</c:v>
                </c:pt>
                <c:pt idx="5227">
                  <c:v>1.5617700000000019</c:v>
                </c:pt>
                <c:pt idx="5228">
                  <c:v>1.476750000000002</c:v>
                </c:pt>
                <c:pt idx="5229">
                  <c:v>1.347780000000002</c:v>
                </c:pt>
                <c:pt idx="5230">
                  <c:v>1.2791020000000015</c:v>
                </c:pt>
                <c:pt idx="5231">
                  <c:v>1.1660640000000015</c:v>
                </c:pt>
                <c:pt idx="5232">
                  <c:v>1.019352000000002</c:v>
                </c:pt>
                <c:pt idx="5233">
                  <c:v>0.97871600000000158</c:v>
                </c:pt>
                <c:pt idx="5234">
                  <c:v>0.88377000000000216</c:v>
                </c:pt>
                <c:pt idx="5235">
                  <c:v>0.82026600000000149</c:v>
                </c:pt>
                <c:pt idx="5236">
                  <c:v>0.70221400000000178</c:v>
                </c:pt>
                <c:pt idx="5237">
                  <c:v>0.65905800000000281</c:v>
                </c:pt>
                <c:pt idx="5238">
                  <c:v>0.61901600000000168</c:v>
                </c:pt>
                <c:pt idx="5239">
                  <c:v>0.64784000000000308</c:v>
                </c:pt>
                <c:pt idx="5240">
                  <c:v>0.64049400000000245</c:v>
                </c:pt>
                <c:pt idx="5241">
                  <c:v>0.55736000000000141</c:v>
                </c:pt>
                <c:pt idx="5242">
                  <c:v>0.5268620000000015</c:v>
                </c:pt>
                <c:pt idx="5243">
                  <c:v>0.48910600000000182</c:v>
                </c:pt>
                <c:pt idx="5244">
                  <c:v>0.48393200000000147</c:v>
                </c:pt>
                <c:pt idx="5245">
                  <c:v>0.50739600000000151</c:v>
                </c:pt>
                <c:pt idx="5246">
                  <c:v>0.41950800000000182</c:v>
                </c:pt>
                <c:pt idx="5247">
                  <c:v>0.36192200000000196</c:v>
                </c:pt>
                <c:pt idx="5248">
                  <c:v>0.3288300000000019</c:v>
                </c:pt>
                <c:pt idx="5249">
                  <c:v>0.37044600000000188</c:v>
                </c:pt>
                <c:pt idx="5250">
                  <c:v>0.35663600000000145</c:v>
                </c:pt>
                <c:pt idx="5251">
                  <c:v>0.35705800000000137</c:v>
                </c:pt>
                <c:pt idx="5252">
                  <c:v>0.32255000000000184</c:v>
                </c:pt>
                <c:pt idx="5253">
                  <c:v>0.33420000000000188</c:v>
                </c:pt>
                <c:pt idx="5254">
                  <c:v>0.31772200000000189</c:v>
                </c:pt>
                <c:pt idx="5255">
                  <c:v>0.29396000000000189</c:v>
                </c:pt>
                <c:pt idx="5256">
                  <c:v>0.29762000000000188</c:v>
                </c:pt>
                <c:pt idx="5257">
                  <c:v>0.28575600000000134</c:v>
                </c:pt>
                <c:pt idx="5258">
                  <c:v>0.20109400000000141</c:v>
                </c:pt>
                <c:pt idx="5259">
                  <c:v>0.21326600000000168</c:v>
                </c:pt>
                <c:pt idx="5260">
                  <c:v>0.21628000000000144</c:v>
                </c:pt>
                <c:pt idx="5261">
                  <c:v>0.21146600000000179</c:v>
                </c:pt>
                <c:pt idx="5262">
                  <c:v>0.24807000000000159</c:v>
                </c:pt>
                <c:pt idx="5263">
                  <c:v>0.22193800000000188</c:v>
                </c:pt>
                <c:pt idx="5264">
                  <c:v>0.16699600000000181</c:v>
                </c:pt>
                <c:pt idx="5265">
                  <c:v>0.16327400000000167</c:v>
                </c:pt>
                <c:pt idx="5266">
                  <c:v>0.15540800000000182</c:v>
                </c:pt>
                <c:pt idx="5267">
                  <c:v>0.12256400000000159</c:v>
                </c:pt>
                <c:pt idx="5268">
                  <c:v>8.4408000000001426E-2</c:v>
                </c:pt>
                <c:pt idx="5269">
                  <c:v>1.4562000000001381E-2</c:v>
                </c:pt>
                <c:pt idx="5270">
                  <c:v>4.4888000000001392E-2</c:v>
                </c:pt>
                <c:pt idx="5271">
                  <c:v>-7.5739999999986426E-3</c:v>
                </c:pt>
                <c:pt idx="5272">
                  <c:v>-1.6073999999998565E-2</c:v>
                </c:pt>
                <c:pt idx="5273">
                  <c:v>-4.9797999999998767E-2</c:v>
                </c:pt>
                <c:pt idx="5274">
                  <c:v>-2.7029999999998611E-2</c:v>
                </c:pt>
                <c:pt idx="5275">
                  <c:v>-1.5837999999998686E-2</c:v>
                </c:pt>
                <c:pt idx="5276">
                  <c:v>-4.1757999999998803E-2</c:v>
                </c:pt>
                <c:pt idx="5277">
                  <c:v>-2.4559999999998593E-2</c:v>
                </c:pt>
                <c:pt idx="5278">
                  <c:v>-1.3381999999998602E-2</c:v>
                </c:pt>
                <c:pt idx="5279">
                  <c:v>-1.669599999999876E-2</c:v>
                </c:pt>
                <c:pt idx="5280">
                  <c:v>-1.6013999999998703E-2</c:v>
                </c:pt>
                <c:pt idx="5281">
                  <c:v>-3.659999999986505E-4</c:v>
                </c:pt>
                <c:pt idx="5282">
                  <c:v>1.7786000000001419E-2</c:v>
                </c:pt>
                <c:pt idx="5283">
                  <c:v>4.3804000000001564E-2</c:v>
                </c:pt>
                <c:pt idx="5284">
                  <c:v>7.4774000000001603E-2</c:v>
                </c:pt>
                <c:pt idx="5285">
                  <c:v>0.11372200000000157</c:v>
                </c:pt>
                <c:pt idx="5286">
                  <c:v>9.3286000000001243E-2</c:v>
                </c:pt>
                <c:pt idx="5287">
                  <c:v>0.1309560000000014</c:v>
                </c:pt>
                <c:pt idx="5288">
                  <c:v>0.21380600000000141</c:v>
                </c:pt>
                <c:pt idx="5289">
                  <c:v>0.16768600000000147</c:v>
                </c:pt>
                <c:pt idx="5290">
                  <c:v>0.16561400000000168</c:v>
                </c:pt>
                <c:pt idx="5291">
                  <c:v>0.22234200000000179</c:v>
                </c:pt>
                <c:pt idx="5292">
                  <c:v>0.26225800000000166</c:v>
                </c:pt>
                <c:pt idx="5293">
                  <c:v>0.28708600000000212</c:v>
                </c:pt>
                <c:pt idx="5294">
                  <c:v>0.2741700000000018</c:v>
                </c:pt>
                <c:pt idx="5295">
                  <c:v>0.2889340000000018</c:v>
                </c:pt>
                <c:pt idx="5296">
                  <c:v>0.32365200000000188</c:v>
                </c:pt>
                <c:pt idx="5297">
                  <c:v>0.32754800000000223</c:v>
                </c:pt>
                <c:pt idx="5298">
                  <c:v>0.33211400000000235</c:v>
                </c:pt>
                <c:pt idx="5299">
                  <c:v>0.31661600000000223</c:v>
                </c:pt>
                <c:pt idx="5300">
                  <c:v>0.35971000000000186</c:v>
                </c:pt>
                <c:pt idx="5301">
                  <c:v>0.36819800000000202</c:v>
                </c:pt>
                <c:pt idx="5302">
                  <c:v>0.3651220000000025</c:v>
                </c:pt>
                <c:pt idx="5303">
                  <c:v>0.39451600000000264</c:v>
                </c:pt>
                <c:pt idx="5304">
                  <c:v>0.42277000000000198</c:v>
                </c:pt>
                <c:pt idx="5305">
                  <c:v>0.48015800000000231</c:v>
                </c:pt>
                <c:pt idx="5306">
                  <c:v>0.52748200000000156</c:v>
                </c:pt>
                <c:pt idx="5307">
                  <c:v>0.53605600000000209</c:v>
                </c:pt>
                <c:pt idx="5308">
                  <c:v>0.63284000000000362</c:v>
                </c:pt>
                <c:pt idx="5309">
                  <c:v>0.67198800000000314</c:v>
                </c:pt>
                <c:pt idx="5310">
                  <c:v>0.75624000000000313</c:v>
                </c:pt>
                <c:pt idx="5311">
                  <c:v>0.81648000000000209</c:v>
                </c:pt>
                <c:pt idx="5312">
                  <c:v>0.83067400000000302</c:v>
                </c:pt>
                <c:pt idx="5313">
                  <c:v>0.9141320000000015</c:v>
                </c:pt>
                <c:pt idx="5314">
                  <c:v>0.99129800000000201</c:v>
                </c:pt>
                <c:pt idx="5315">
                  <c:v>1.0354460000000019</c:v>
                </c:pt>
                <c:pt idx="5316">
                  <c:v>1.084184000000002</c:v>
                </c:pt>
                <c:pt idx="5317">
                  <c:v>1.1286800000000021</c:v>
                </c:pt>
                <c:pt idx="5318">
                  <c:v>1.1590800000000021</c:v>
                </c:pt>
                <c:pt idx="5319">
                  <c:v>1.2270280000000018</c:v>
                </c:pt>
                <c:pt idx="5320">
                  <c:v>1.2342240000000018</c:v>
                </c:pt>
                <c:pt idx="5321">
                  <c:v>1.2994780000000019</c:v>
                </c:pt>
                <c:pt idx="5322">
                  <c:v>1.3758380000000019</c:v>
                </c:pt>
                <c:pt idx="5323">
                  <c:v>1.4769760000000018</c:v>
                </c:pt>
                <c:pt idx="5324">
                  <c:v>1.5045980000000017</c:v>
                </c:pt>
                <c:pt idx="5325">
                  <c:v>1.5088160000000017</c:v>
                </c:pt>
                <c:pt idx="5326">
                  <c:v>1.5646520000000039</c:v>
                </c:pt>
                <c:pt idx="5327">
                  <c:v>1.5891580000000021</c:v>
                </c:pt>
                <c:pt idx="5328">
                  <c:v>1.5780040000000013</c:v>
                </c:pt>
                <c:pt idx="5329">
                  <c:v>1.5933280000000019</c:v>
                </c:pt>
                <c:pt idx="5330">
                  <c:v>1.6270520000000035</c:v>
                </c:pt>
                <c:pt idx="5331">
                  <c:v>1.6453420000000021</c:v>
                </c:pt>
                <c:pt idx="5332">
                  <c:v>1.7467540000000021</c:v>
                </c:pt>
                <c:pt idx="5333">
                  <c:v>1.7423000000000031</c:v>
                </c:pt>
                <c:pt idx="5334">
                  <c:v>1.7771560000000031</c:v>
                </c:pt>
                <c:pt idx="5335">
                  <c:v>1.7615460000000021</c:v>
                </c:pt>
                <c:pt idx="5336">
                  <c:v>1.8665180000000021</c:v>
                </c:pt>
                <c:pt idx="5337">
                  <c:v>1.8642480000000021</c:v>
                </c:pt>
                <c:pt idx="5338">
                  <c:v>1.814578000000002</c:v>
                </c:pt>
                <c:pt idx="5339">
                  <c:v>1.8864080000000021</c:v>
                </c:pt>
                <c:pt idx="5340">
                  <c:v>1.9317100000000018</c:v>
                </c:pt>
                <c:pt idx="5341">
                  <c:v>1.9292920000000018</c:v>
                </c:pt>
                <c:pt idx="5342">
                  <c:v>1.9406220000000018</c:v>
                </c:pt>
                <c:pt idx="5343">
                  <c:v>1.9654760000000018</c:v>
                </c:pt>
                <c:pt idx="5344">
                  <c:v>2.0156919999999987</c:v>
                </c:pt>
                <c:pt idx="5345">
                  <c:v>1.9667680000000018</c:v>
                </c:pt>
                <c:pt idx="5346">
                  <c:v>1.9800080000000027</c:v>
                </c:pt>
                <c:pt idx="5347">
                  <c:v>2.0049860000000019</c:v>
                </c:pt>
                <c:pt idx="5348">
                  <c:v>2.0544700000000007</c:v>
                </c:pt>
                <c:pt idx="5349">
                  <c:v>2.0875260000000062</c:v>
                </c:pt>
                <c:pt idx="5350">
                  <c:v>2.0768919999999982</c:v>
                </c:pt>
                <c:pt idx="5351">
                  <c:v>2.1215740000000052</c:v>
                </c:pt>
                <c:pt idx="5352">
                  <c:v>2.1269220000000018</c:v>
                </c:pt>
                <c:pt idx="5353">
                  <c:v>2.1378300000000032</c:v>
                </c:pt>
                <c:pt idx="5354">
                  <c:v>2.1586880000000024</c:v>
                </c:pt>
                <c:pt idx="5355">
                  <c:v>2.1796819999999997</c:v>
                </c:pt>
                <c:pt idx="5356">
                  <c:v>2.1930340000000057</c:v>
                </c:pt>
                <c:pt idx="5357">
                  <c:v>2.2185960000000042</c:v>
                </c:pt>
                <c:pt idx="5358">
                  <c:v>2.1745840000000052</c:v>
                </c:pt>
                <c:pt idx="5359">
                  <c:v>2.1506479999999981</c:v>
                </c:pt>
                <c:pt idx="5360">
                  <c:v>2.1024179999999997</c:v>
                </c:pt>
                <c:pt idx="5361">
                  <c:v>2.1360940000000013</c:v>
                </c:pt>
                <c:pt idx="5362">
                  <c:v>2.1138100000000013</c:v>
                </c:pt>
                <c:pt idx="5363">
                  <c:v>2.0612360000000014</c:v>
                </c:pt>
                <c:pt idx="5364">
                  <c:v>2.0657640000000019</c:v>
                </c:pt>
                <c:pt idx="5365">
                  <c:v>2.0555640000000017</c:v>
                </c:pt>
                <c:pt idx="5366">
                  <c:v>2.0636040000000042</c:v>
                </c:pt>
                <c:pt idx="5367">
                  <c:v>2.0198519999999975</c:v>
                </c:pt>
                <c:pt idx="5368">
                  <c:v>2.0623880000000017</c:v>
                </c:pt>
                <c:pt idx="5369">
                  <c:v>2.0511079999999997</c:v>
                </c:pt>
                <c:pt idx="5370">
                  <c:v>2.0355120000000007</c:v>
                </c:pt>
                <c:pt idx="5371">
                  <c:v>2.0319879999999997</c:v>
                </c:pt>
                <c:pt idx="5372">
                  <c:v>2.031479999999998</c:v>
                </c:pt>
                <c:pt idx="5373">
                  <c:v>1.9813880000000019</c:v>
                </c:pt>
                <c:pt idx="5374">
                  <c:v>1.9944660000000018</c:v>
                </c:pt>
                <c:pt idx="5375">
                  <c:v>1.9474160000000018</c:v>
                </c:pt>
                <c:pt idx="5376">
                  <c:v>1.9353180000000019</c:v>
                </c:pt>
                <c:pt idx="5377">
                  <c:v>1.9001900000000018</c:v>
                </c:pt>
                <c:pt idx="5378">
                  <c:v>1.9239020000000018</c:v>
                </c:pt>
                <c:pt idx="5379">
                  <c:v>1.9129100000000019</c:v>
                </c:pt>
                <c:pt idx="5380">
                  <c:v>1.8769900000000015</c:v>
                </c:pt>
                <c:pt idx="5381">
                  <c:v>1.826786000000002</c:v>
                </c:pt>
                <c:pt idx="5382">
                  <c:v>1.7323240000000009</c:v>
                </c:pt>
                <c:pt idx="5383">
                  <c:v>1.7297180000000021</c:v>
                </c:pt>
                <c:pt idx="5384">
                  <c:v>1.6579980000000019</c:v>
                </c:pt>
                <c:pt idx="5385">
                  <c:v>1.6575520000000021</c:v>
                </c:pt>
                <c:pt idx="5386">
                  <c:v>1.6012700000000015</c:v>
                </c:pt>
                <c:pt idx="5387">
                  <c:v>1.5311900000000014</c:v>
                </c:pt>
                <c:pt idx="5388">
                  <c:v>1.5235580000000013</c:v>
                </c:pt>
                <c:pt idx="5389">
                  <c:v>1.467002000000001</c:v>
                </c:pt>
                <c:pt idx="5390">
                  <c:v>1.3919939999999995</c:v>
                </c:pt>
                <c:pt idx="5391">
                  <c:v>1.3748939999999998</c:v>
                </c:pt>
                <c:pt idx="5392">
                  <c:v>1.3634540000000011</c:v>
                </c:pt>
                <c:pt idx="5393">
                  <c:v>1.3296420000000015</c:v>
                </c:pt>
                <c:pt idx="5394">
                  <c:v>1.2588040000000014</c:v>
                </c:pt>
                <c:pt idx="5395">
                  <c:v>1.2528980000000014</c:v>
                </c:pt>
                <c:pt idx="5396">
                  <c:v>1.2477620000000014</c:v>
                </c:pt>
                <c:pt idx="5397">
                  <c:v>1.2621680000000017</c:v>
                </c:pt>
                <c:pt idx="5398">
                  <c:v>1.2420060000000017</c:v>
                </c:pt>
                <c:pt idx="5399">
                  <c:v>1.197038000000002</c:v>
                </c:pt>
                <c:pt idx="5400">
                  <c:v>1.1664020000000033</c:v>
                </c:pt>
                <c:pt idx="5401">
                  <c:v>1.0801780000000021</c:v>
                </c:pt>
                <c:pt idx="5402">
                  <c:v>1.0437840000000016</c:v>
                </c:pt>
                <c:pt idx="5403">
                  <c:v>0.9945120000000004</c:v>
                </c:pt>
                <c:pt idx="5404">
                  <c:v>0.91147600000000151</c:v>
                </c:pt>
                <c:pt idx="5405">
                  <c:v>0.85704200000000164</c:v>
                </c:pt>
                <c:pt idx="5406">
                  <c:v>0.82437200000000166</c:v>
                </c:pt>
                <c:pt idx="5407">
                  <c:v>0.76292600000000244</c:v>
                </c:pt>
                <c:pt idx="5408">
                  <c:v>0.75176000000000165</c:v>
                </c:pt>
                <c:pt idx="5409">
                  <c:v>0.77642800000000201</c:v>
                </c:pt>
                <c:pt idx="5410">
                  <c:v>0.78887200000000168</c:v>
                </c:pt>
                <c:pt idx="5411">
                  <c:v>0.66835200000000161</c:v>
                </c:pt>
                <c:pt idx="5412">
                  <c:v>0.65058400000000161</c:v>
                </c:pt>
                <c:pt idx="5413">
                  <c:v>0.62862200000000268</c:v>
                </c:pt>
                <c:pt idx="5414">
                  <c:v>0.59185800000000199</c:v>
                </c:pt>
                <c:pt idx="5415">
                  <c:v>0.52345200000000136</c:v>
                </c:pt>
                <c:pt idx="5416">
                  <c:v>0.43703000000000131</c:v>
                </c:pt>
                <c:pt idx="5417">
                  <c:v>0.45570400000000105</c:v>
                </c:pt>
                <c:pt idx="5418">
                  <c:v>0.40583600000000108</c:v>
                </c:pt>
                <c:pt idx="5419">
                  <c:v>0.38026400000000132</c:v>
                </c:pt>
                <c:pt idx="5420">
                  <c:v>0.34423000000000131</c:v>
                </c:pt>
                <c:pt idx="5421">
                  <c:v>0.25861400000000101</c:v>
                </c:pt>
                <c:pt idx="5422">
                  <c:v>0.1805780000000009</c:v>
                </c:pt>
                <c:pt idx="5423">
                  <c:v>0.10065800000000096</c:v>
                </c:pt>
                <c:pt idx="5424">
                  <c:v>4.989600000000112E-2</c:v>
                </c:pt>
                <c:pt idx="5425">
                  <c:v>6.2564000000000994E-2</c:v>
                </c:pt>
                <c:pt idx="5426">
                  <c:v>6.25400000000009E-2</c:v>
                </c:pt>
                <c:pt idx="5427">
                  <c:v>5.6882000000001036E-2</c:v>
                </c:pt>
                <c:pt idx="5428">
                  <c:v>2.8728000000000975E-2</c:v>
                </c:pt>
                <c:pt idx="5429">
                  <c:v>5.7840000000008831E-3</c:v>
                </c:pt>
                <c:pt idx="5430">
                  <c:v>8.3880000000009294E-3</c:v>
                </c:pt>
                <c:pt idx="5431">
                  <c:v>2.4406000000001041E-2</c:v>
                </c:pt>
                <c:pt idx="5432">
                  <c:v>5.3688000000001103E-2</c:v>
                </c:pt>
                <c:pt idx="5433">
                  <c:v>-8.997999999998731E-3</c:v>
                </c:pt>
                <c:pt idx="5434">
                  <c:v>-1.5275999999998785E-2</c:v>
                </c:pt>
                <c:pt idx="5435">
                  <c:v>-3.0165999999998677E-2</c:v>
                </c:pt>
                <c:pt idx="5436">
                  <c:v>-3.2511999999998695E-2</c:v>
                </c:pt>
                <c:pt idx="5437">
                  <c:v>2.2554000000001392E-2</c:v>
                </c:pt>
                <c:pt idx="5438">
                  <c:v>1.5270000000001289E-2</c:v>
                </c:pt>
                <c:pt idx="5439">
                  <c:v>2.0060000000001282E-2</c:v>
                </c:pt>
                <c:pt idx="5440">
                  <c:v>3.5100000000001221E-2</c:v>
                </c:pt>
                <c:pt idx="5441">
                  <c:v>3.30540000000012E-2</c:v>
                </c:pt>
                <c:pt idx="5442">
                  <c:v>2.5460000000001211E-2</c:v>
                </c:pt>
                <c:pt idx="5443">
                  <c:v>3.898400000000124E-2</c:v>
                </c:pt>
                <c:pt idx="5444">
                  <c:v>5.8278000000001384E-2</c:v>
                </c:pt>
                <c:pt idx="5445">
                  <c:v>0.10578800000000128</c:v>
                </c:pt>
                <c:pt idx="5446">
                  <c:v>0.10508000000000123</c:v>
                </c:pt>
                <c:pt idx="5447">
                  <c:v>7.3452000000001183E-2</c:v>
                </c:pt>
                <c:pt idx="5448">
                  <c:v>7.0224000000001105E-2</c:v>
                </c:pt>
                <c:pt idx="5449">
                  <c:v>9.5028000000001236E-2</c:v>
                </c:pt>
                <c:pt idx="5450">
                  <c:v>6.821400000000119E-2</c:v>
                </c:pt>
                <c:pt idx="5451">
                  <c:v>0.11555000000000122</c:v>
                </c:pt>
                <c:pt idx="5452">
                  <c:v>0.17390600000000145</c:v>
                </c:pt>
                <c:pt idx="5453">
                  <c:v>0.22959200000000146</c:v>
                </c:pt>
                <c:pt idx="5454">
                  <c:v>0.23387400000000128</c:v>
                </c:pt>
                <c:pt idx="5455">
                  <c:v>0.26288400000000173</c:v>
                </c:pt>
                <c:pt idx="5456">
                  <c:v>0.24660400000000121</c:v>
                </c:pt>
                <c:pt idx="5457">
                  <c:v>0.25732600000000161</c:v>
                </c:pt>
                <c:pt idx="5458">
                  <c:v>0.22468000000000121</c:v>
                </c:pt>
                <c:pt idx="5459">
                  <c:v>0.20469000000000109</c:v>
                </c:pt>
                <c:pt idx="5460">
                  <c:v>0.13533000000000114</c:v>
                </c:pt>
                <c:pt idx="5461">
                  <c:v>0.17459000000000124</c:v>
                </c:pt>
                <c:pt idx="5462">
                  <c:v>0.18773000000000123</c:v>
                </c:pt>
                <c:pt idx="5463">
                  <c:v>0.22825400000000104</c:v>
                </c:pt>
                <c:pt idx="5464">
                  <c:v>0.20924400000000118</c:v>
                </c:pt>
                <c:pt idx="5465">
                  <c:v>0.24192600000000122</c:v>
                </c:pt>
                <c:pt idx="5466">
                  <c:v>0.27693000000000112</c:v>
                </c:pt>
                <c:pt idx="5467">
                  <c:v>0.27540400000000131</c:v>
                </c:pt>
                <c:pt idx="5468">
                  <c:v>0.25640600000000108</c:v>
                </c:pt>
                <c:pt idx="5469">
                  <c:v>0.23052200000000098</c:v>
                </c:pt>
                <c:pt idx="5470">
                  <c:v>0.24989200000000122</c:v>
                </c:pt>
                <c:pt idx="5471">
                  <c:v>0.32851000000000152</c:v>
                </c:pt>
                <c:pt idx="5472">
                  <c:v>0.32630200000000176</c:v>
                </c:pt>
                <c:pt idx="5473">
                  <c:v>0.34723400000000126</c:v>
                </c:pt>
                <c:pt idx="5474">
                  <c:v>0.27278600000000097</c:v>
                </c:pt>
                <c:pt idx="5475">
                  <c:v>0.28709200000000096</c:v>
                </c:pt>
                <c:pt idx="5476">
                  <c:v>0.22439400000000126</c:v>
                </c:pt>
                <c:pt idx="5477">
                  <c:v>0.21908400000000139</c:v>
                </c:pt>
                <c:pt idx="5478">
                  <c:v>0.25281000000000131</c:v>
                </c:pt>
                <c:pt idx="5479">
                  <c:v>0.3172460000000013</c:v>
                </c:pt>
                <c:pt idx="5480">
                  <c:v>0.30882200000000204</c:v>
                </c:pt>
                <c:pt idx="5481">
                  <c:v>0.2815500000000013</c:v>
                </c:pt>
                <c:pt idx="5482">
                  <c:v>0.28507400000000138</c:v>
                </c:pt>
                <c:pt idx="5483">
                  <c:v>0.32277000000000161</c:v>
                </c:pt>
                <c:pt idx="5484">
                  <c:v>0.33318000000000186</c:v>
                </c:pt>
                <c:pt idx="5485">
                  <c:v>0.38376800000000161</c:v>
                </c:pt>
                <c:pt idx="5486">
                  <c:v>0.38211800000000162</c:v>
                </c:pt>
                <c:pt idx="5487">
                  <c:v>0.37088800000000188</c:v>
                </c:pt>
                <c:pt idx="5488">
                  <c:v>0.43641600000000164</c:v>
                </c:pt>
                <c:pt idx="5489">
                  <c:v>0.42914400000000102</c:v>
                </c:pt>
                <c:pt idx="5490">
                  <c:v>0.44271800000000139</c:v>
                </c:pt>
                <c:pt idx="5491">
                  <c:v>0.49042600000000175</c:v>
                </c:pt>
                <c:pt idx="5492">
                  <c:v>0.47863800000000095</c:v>
                </c:pt>
                <c:pt idx="5493">
                  <c:v>0.51669400000000165</c:v>
                </c:pt>
                <c:pt idx="5494">
                  <c:v>0.58305200000000068</c:v>
                </c:pt>
                <c:pt idx="5495">
                  <c:v>0.57451600000000058</c:v>
                </c:pt>
                <c:pt idx="5496">
                  <c:v>0.63962200000000191</c:v>
                </c:pt>
                <c:pt idx="5497">
                  <c:v>0.68480000000000174</c:v>
                </c:pt>
                <c:pt idx="5498">
                  <c:v>0.70632800000000084</c:v>
                </c:pt>
                <c:pt idx="5499">
                  <c:v>0.70171200000000089</c:v>
                </c:pt>
                <c:pt idx="5500">
                  <c:v>0.71328800000000081</c:v>
                </c:pt>
                <c:pt idx="5501">
                  <c:v>0.68889400000000234</c:v>
                </c:pt>
                <c:pt idx="5502">
                  <c:v>0.71250600000000053</c:v>
                </c:pt>
                <c:pt idx="5503">
                  <c:v>0.68063000000000162</c:v>
                </c:pt>
                <c:pt idx="5504">
                  <c:v>0.75547400000000065</c:v>
                </c:pt>
                <c:pt idx="5505">
                  <c:v>0.79756199999999977</c:v>
                </c:pt>
                <c:pt idx="5506">
                  <c:v>0.85177200000000075</c:v>
                </c:pt>
                <c:pt idx="5507">
                  <c:v>0.87921800000000072</c:v>
                </c:pt>
                <c:pt idx="5508">
                  <c:v>0.91561000000000081</c:v>
                </c:pt>
                <c:pt idx="5509">
                  <c:v>0.90557200000000049</c:v>
                </c:pt>
                <c:pt idx="5510">
                  <c:v>0.94991800000000093</c:v>
                </c:pt>
                <c:pt idx="5511">
                  <c:v>0.94814200000000104</c:v>
                </c:pt>
                <c:pt idx="5512">
                  <c:v>0.99946199999999996</c:v>
                </c:pt>
                <c:pt idx="5513">
                  <c:v>0.997838000000001</c:v>
                </c:pt>
                <c:pt idx="5514">
                  <c:v>1.0886540000000011</c:v>
                </c:pt>
                <c:pt idx="5515">
                  <c:v>1.110840000000002</c:v>
                </c:pt>
                <c:pt idx="5516">
                  <c:v>1.1698280000000012</c:v>
                </c:pt>
                <c:pt idx="5517">
                  <c:v>1.2311120000000013</c:v>
                </c:pt>
                <c:pt idx="5518">
                  <c:v>1.3085520000000033</c:v>
                </c:pt>
                <c:pt idx="5519">
                  <c:v>1.3324760000000011</c:v>
                </c:pt>
                <c:pt idx="5520">
                  <c:v>1.3551820000000021</c:v>
                </c:pt>
                <c:pt idx="5521">
                  <c:v>1.3158860000000017</c:v>
                </c:pt>
                <c:pt idx="5522">
                  <c:v>1.4059820000000014</c:v>
                </c:pt>
                <c:pt idx="5523">
                  <c:v>1.4622780000000017</c:v>
                </c:pt>
                <c:pt idx="5524">
                  <c:v>1.5296659999999997</c:v>
                </c:pt>
                <c:pt idx="5525">
                  <c:v>1.5365160000000015</c:v>
                </c:pt>
                <c:pt idx="5526">
                  <c:v>1.5709600000000015</c:v>
                </c:pt>
                <c:pt idx="5527">
                  <c:v>1.575576000000001</c:v>
                </c:pt>
                <c:pt idx="5528">
                  <c:v>1.6005780000000009</c:v>
                </c:pt>
                <c:pt idx="5529">
                  <c:v>1.5872259999999998</c:v>
                </c:pt>
                <c:pt idx="5530">
                  <c:v>1.5985920000000007</c:v>
                </c:pt>
                <c:pt idx="5531">
                  <c:v>1.6116820000000007</c:v>
                </c:pt>
                <c:pt idx="5532">
                  <c:v>1.6427640000000008</c:v>
                </c:pt>
                <c:pt idx="5533">
                  <c:v>1.6163980000000009</c:v>
                </c:pt>
                <c:pt idx="5534">
                  <c:v>1.6103800000000021</c:v>
                </c:pt>
                <c:pt idx="5535">
                  <c:v>1.599288000000002</c:v>
                </c:pt>
                <c:pt idx="5536">
                  <c:v>1.605492000000001</c:v>
                </c:pt>
                <c:pt idx="5537">
                  <c:v>1.6390560000000021</c:v>
                </c:pt>
                <c:pt idx="5538">
                  <c:v>1.6173300000000013</c:v>
                </c:pt>
                <c:pt idx="5539">
                  <c:v>1.6309420000000021</c:v>
                </c:pt>
                <c:pt idx="5540">
                  <c:v>1.6390440000000017</c:v>
                </c:pt>
                <c:pt idx="5541">
                  <c:v>1.590468000000002</c:v>
                </c:pt>
                <c:pt idx="5542">
                  <c:v>1.6193280000000019</c:v>
                </c:pt>
                <c:pt idx="5543">
                  <c:v>1.5728220000000022</c:v>
                </c:pt>
                <c:pt idx="5544">
                  <c:v>1.5278300000000018</c:v>
                </c:pt>
                <c:pt idx="5545">
                  <c:v>1.5245280000000019</c:v>
                </c:pt>
                <c:pt idx="5546">
                  <c:v>1.4660360000000019</c:v>
                </c:pt>
                <c:pt idx="5547">
                  <c:v>1.4351880000000017</c:v>
                </c:pt>
                <c:pt idx="5548">
                  <c:v>1.4136239999999982</c:v>
                </c:pt>
                <c:pt idx="5549">
                  <c:v>1.3956200000000016</c:v>
                </c:pt>
                <c:pt idx="5550">
                  <c:v>1.4492360000000002</c:v>
                </c:pt>
                <c:pt idx="5551">
                  <c:v>1.428056000000002</c:v>
                </c:pt>
                <c:pt idx="5552">
                  <c:v>1.3993200000000017</c:v>
                </c:pt>
                <c:pt idx="5553">
                  <c:v>1.3709440000000017</c:v>
                </c:pt>
                <c:pt idx="5554">
                  <c:v>1.2924640000000018</c:v>
                </c:pt>
                <c:pt idx="5555">
                  <c:v>1.183918000000002</c:v>
                </c:pt>
                <c:pt idx="5556">
                  <c:v>1.1256000000000019</c:v>
                </c:pt>
                <c:pt idx="5557">
                  <c:v>1.0873460000000017</c:v>
                </c:pt>
                <c:pt idx="5558">
                  <c:v>1.0603720000000021</c:v>
                </c:pt>
                <c:pt idx="5559">
                  <c:v>1.0375780000000017</c:v>
                </c:pt>
                <c:pt idx="5560">
                  <c:v>1.0061600000000015</c:v>
                </c:pt>
                <c:pt idx="5561">
                  <c:v>1.0041880000000021</c:v>
                </c:pt>
                <c:pt idx="5562">
                  <c:v>0.95173800000000164</c:v>
                </c:pt>
                <c:pt idx="5563">
                  <c:v>0.90665800000000163</c:v>
                </c:pt>
                <c:pt idx="5564">
                  <c:v>0.82887000000000244</c:v>
                </c:pt>
                <c:pt idx="5565">
                  <c:v>0.86883600000000161</c:v>
                </c:pt>
                <c:pt idx="5566">
                  <c:v>0.82236800000000143</c:v>
                </c:pt>
                <c:pt idx="5567">
                  <c:v>0.75158000000000169</c:v>
                </c:pt>
                <c:pt idx="5568">
                  <c:v>0.7351140000000016</c:v>
                </c:pt>
                <c:pt idx="5569">
                  <c:v>0.71924400000000221</c:v>
                </c:pt>
                <c:pt idx="5570">
                  <c:v>0.71583200000000169</c:v>
                </c:pt>
                <c:pt idx="5571">
                  <c:v>0.7252380000000016</c:v>
                </c:pt>
                <c:pt idx="5572">
                  <c:v>0.6287140000000021</c:v>
                </c:pt>
                <c:pt idx="5573">
                  <c:v>0.60979200000000222</c:v>
                </c:pt>
                <c:pt idx="5574">
                  <c:v>0.63274600000000236</c:v>
                </c:pt>
                <c:pt idx="5575">
                  <c:v>0.61345200000000122</c:v>
                </c:pt>
                <c:pt idx="5576">
                  <c:v>0.65344400000000236</c:v>
                </c:pt>
                <c:pt idx="5577">
                  <c:v>0.70210800000000162</c:v>
                </c:pt>
                <c:pt idx="5578">
                  <c:v>0.67421400000000165</c:v>
                </c:pt>
                <c:pt idx="5579">
                  <c:v>0.69101600000000163</c:v>
                </c:pt>
                <c:pt idx="5580">
                  <c:v>0.71776800000000163</c:v>
                </c:pt>
                <c:pt idx="5581">
                  <c:v>0.7060300000000016</c:v>
                </c:pt>
                <c:pt idx="5582">
                  <c:v>0.67025800000000213</c:v>
                </c:pt>
                <c:pt idx="5583">
                  <c:v>0.68836000000000164</c:v>
                </c:pt>
                <c:pt idx="5584">
                  <c:v>0.69313800000000181</c:v>
                </c:pt>
                <c:pt idx="5585">
                  <c:v>0.68890600000000146</c:v>
                </c:pt>
                <c:pt idx="5586">
                  <c:v>0.67919000000000218</c:v>
                </c:pt>
                <c:pt idx="5587">
                  <c:v>0.68523400000000134</c:v>
                </c:pt>
                <c:pt idx="5588">
                  <c:v>0.66262600000000205</c:v>
                </c:pt>
                <c:pt idx="5589">
                  <c:v>0.678732000000002</c:v>
                </c:pt>
                <c:pt idx="5590">
                  <c:v>0.6726400000000029</c:v>
                </c:pt>
                <c:pt idx="5591">
                  <c:v>0.68702000000000174</c:v>
                </c:pt>
                <c:pt idx="5592">
                  <c:v>0.65623600000000093</c:v>
                </c:pt>
                <c:pt idx="5593">
                  <c:v>0.67599000000000264</c:v>
                </c:pt>
                <c:pt idx="5594">
                  <c:v>0.70668800000000165</c:v>
                </c:pt>
                <c:pt idx="5595">
                  <c:v>0.71392200000000083</c:v>
                </c:pt>
                <c:pt idx="5596">
                  <c:v>0.75733800000000084</c:v>
                </c:pt>
                <c:pt idx="5597">
                  <c:v>0.81239400000000084</c:v>
                </c:pt>
                <c:pt idx="5598">
                  <c:v>0.83641600000000049</c:v>
                </c:pt>
                <c:pt idx="5599">
                  <c:v>0.9260760000000009</c:v>
                </c:pt>
                <c:pt idx="5600">
                  <c:v>0.92637400000000103</c:v>
                </c:pt>
                <c:pt idx="5601">
                  <c:v>0.97176200000000057</c:v>
                </c:pt>
                <c:pt idx="5602">
                  <c:v>0.98275400000000102</c:v>
                </c:pt>
                <c:pt idx="5603">
                  <c:v>1.046320000000001</c:v>
                </c:pt>
                <c:pt idx="5604">
                  <c:v>1.1566280000000011</c:v>
                </c:pt>
                <c:pt idx="5605">
                  <c:v>1.2823840000000011</c:v>
                </c:pt>
                <c:pt idx="5606">
                  <c:v>1.3694780000000009</c:v>
                </c:pt>
                <c:pt idx="5607">
                  <c:v>1.3784620000000021</c:v>
                </c:pt>
                <c:pt idx="5608">
                  <c:v>1.422088000000002</c:v>
                </c:pt>
                <c:pt idx="5609">
                  <c:v>1.4596359999999993</c:v>
                </c:pt>
                <c:pt idx="5610">
                  <c:v>1.5361820000000028</c:v>
                </c:pt>
                <c:pt idx="5611">
                  <c:v>1.5808140000000008</c:v>
                </c:pt>
                <c:pt idx="5612">
                  <c:v>1.5882100000000021</c:v>
                </c:pt>
                <c:pt idx="5613">
                  <c:v>1.6634160000000013</c:v>
                </c:pt>
                <c:pt idx="5614">
                  <c:v>1.696200000000003</c:v>
                </c:pt>
                <c:pt idx="5615">
                  <c:v>1.6656640000000014</c:v>
                </c:pt>
                <c:pt idx="5616">
                  <c:v>1.7084960000000005</c:v>
                </c:pt>
                <c:pt idx="5617">
                  <c:v>1.7591820000000025</c:v>
                </c:pt>
                <c:pt idx="5618">
                  <c:v>1.7629540000000021</c:v>
                </c:pt>
                <c:pt idx="5619">
                  <c:v>1.8221280000000006</c:v>
                </c:pt>
                <c:pt idx="5620">
                  <c:v>1.8400080000000021</c:v>
                </c:pt>
                <c:pt idx="5621">
                  <c:v>1.8610640000000012</c:v>
                </c:pt>
                <c:pt idx="5622">
                  <c:v>1.9618180000000018</c:v>
                </c:pt>
                <c:pt idx="5623">
                  <c:v>1.9170620000000018</c:v>
                </c:pt>
                <c:pt idx="5624">
                  <c:v>1.8839580000000011</c:v>
                </c:pt>
                <c:pt idx="5625">
                  <c:v>1.9068120000000022</c:v>
                </c:pt>
                <c:pt idx="5626">
                  <c:v>1.890706000000002</c:v>
                </c:pt>
                <c:pt idx="5627">
                  <c:v>1.8730120000000021</c:v>
                </c:pt>
                <c:pt idx="5628">
                  <c:v>1.8554540000000015</c:v>
                </c:pt>
                <c:pt idx="5629">
                  <c:v>1.8309840000000015</c:v>
                </c:pt>
                <c:pt idx="5630">
                  <c:v>1.8459720000000015</c:v>
                </c:pt>
                <c:pt idx="5631">
                  <c:v>1.8541240000000017</c:v>
                </c:pt>
                <c:pt idx="5632">
                  <c:v>1.8374600000000019</c:v>
                </c:pt>
                <c:pt idx="5633">
                  <c:v>1.871410000000002</c:v>
                </c:pt>
                <c:pt idx="5634">
                  <c:v>1.8930360000000019</c:v>
                </c:pt>
                <c:pt idx="5635">
                  <c:v>1.8779360000000016</c:v>
                </c:pt>
                <c:pt idx="5636">
                  <c:v>1.9178160000000002</c:v>
                </c:pt>
                <c:pt idx="5637">
                  <c:v>1.8530580000000021</c:v>
                </c:pt>
                <c:pt idx="5638">
                  <c:v>1.8618560000000011</c:v>
                </c:pt>
                <c:pt idx="5639">
                  <c:v>1.8319760000000012</c:v>
                </c:pt>
                <c:pt idx="5640">
                  <c:v>1.7984620000000027</c:v>
                </c:pt>
                <c:pt idx="5641">
                  <c:v>1.7891180000000027</c:v>
                </c:pt>
                <c:pt idx="5642">
                  <c:v>1.811230000000001</c:v>
                </c:pt>
                <c:pt idx="5643">
                  <c:v>1.787120000000002</c:v>
                </c:pt>
                <c:pt idx="5644">
                  <c:v>1.754364</c:v>
                </c:pt>
                <c:pt idx="5645">
                  <c:v>1.7080820000000037</c:v>
                </c:pt>
                <c:pt idx="5646">
                  <c:v>1.6593300000000011</c:v>
                </c:pt>
                <c:pt idx="5647">
                  <c:v>1.5995220000000012</c:v>
                </c:pt>
                <c:pt idx="5648">
                  <c:v>1.5641720000000021</c:v>
                </c:pt>
                <c:pt idx="5649">
                  <c:v>1.4825780000000008</c:v>
                </c:pt>
                <c:pt idx="5650">
                  <c:v>1.4389259999999988</c:v>
                </c:pt>
                <c:pt idx="5651">
                  <c:v>1.3999639999999998</c:v>
                </c:pt>
                <c:pt idx="5652">
                  <c:v>1.4180439999999999</c:v>
                </c:pt>
                <c:pt idx="5653">
                  <c:v>1.4390500000000008</c:v>
                </c:pt>
                <c:pt idx="5654">
                  <c:v>1.394964000000001</c:v>
                </c:pt>
                <c:pt idx="5655">
                  <c:v>1.3392259999999998</c:v>
                </c:pt>
                <c:pt idx="5656">
                  <c:v>1.2638839999999998</c:v>
                </c:pt>
                <c:pt idx="5657">
                  <c:v>1.3086880000000021</c:v>
                </c:pt>
                <c:pt idx="5658">
                  <c:v>1.3148060000000013</c:v>
                </c:pt>
                <c:pt idx="5659">
                  <c:v>1.2837860000000012</c:v>
                </c:pt>
                <c:pt idx="5660">
                  <c:v>1.2438820000000013</c:v>
                </c:pt>
                <c:pt idx="5661">
                  <c:v>1.2069439999999998</c:v>
                </c:pt>
                <c:pt idx="5662">
                  <c:v>1.2123540000000013</c:v>
                </c:pt>
                <c:pt idx="5663">
                  <c:v>1.1721020000000033</c:v>
                </c:pt>
                <c:pt idx="5664">
                  <c:v>1.1436740000000014</c:v>
                </c:pt>
                <c:pt idx="5665">
                  <c:v>1.1448400000000021</c:v>
                </c:pt>
                <c:pt idx="5666">
                  <c:v>1.1570120000000021</c:v>
                </c:pt>
                <c:pt idx="5667">
                  <c:v>1.1283260000000015</c:v>
                </c:pt>
                <c:pt idx="5668">
                  <c:v>1.1068600000000015</c:v>
                </c:pt>
                <c:pt idx="5669">
                  <c:v>1.1034600000000017</c:v>
                </c:pt>
                <c:pt idx="5670">
                  <c:v>1.1127040000000015</c:v>
                </c:pt>
                <c:pt idx="5671">
                  <c:v>1.0647340000000014</c:v>
                </c:pt>
                <c:pt idx="5672">
                  <c:v>0.9831260000000015</c:v>
                </c:pt>
                <c:pt idx="5673">
                  <c:v>0.99948000000000137</c:v>
                </c:pt>
                <c:pt idx="5674">
                  <c:v>1.0525000000000013</c:v>
                </c:pt>
                <c:pt idx="5675">
                  <c:v>1.0907060000000015</c:v>
                </c:pt>
                <c:pt idx="5676">
                  <c:v>1.0443120000000021</c:v>
                </c:pt>
                <c:pt idx="5677">
                  <c:v>1.0276480000000014</c:v>
                </c:pt>
                <c:pt idx="5678">
                  <c:v>1.0248200000000014</c:v>
                </c:pt>
                <c:pt idx="5679">
                  <c:v>1.0460260000000015</c:v>
                </c:pt>
                <c:pt idx="5680">
                  <c:v>1.0149320000000015</c:v>
                </c:pt>
                <c:pt idx="5681">
                  <c:v>1.032540000000002</c:v>
                </c:pt>
                <c:pt idx="5682">
                  <c:v>1.0330740000000014</c:v>
                </c:pt>
                <c:pt idx="5683">
                  <c:v>1.0041260000000014</c:v>
                </c:pt>
                <c:pt idx="5684">
                  <c:v>1.0153560000000013</c:v>
                </c:pt>
                <c:pt idx="5685">
                  <c:v>1.0664020000000021</c:v>
                </c:pt>
                <c:pt idx="5686">
                  <c:v>1.0292900000000014</c:v>
                </c:pt>
                <c:pt idx="5687">
                  <c:v>1.0695920000000012</c:v>
                </c:pt>
                <c:pt idx="5688">
                  <c:v>1.0572460000000012</c:v>
                </c:pt>
                <c:pt idx="5689">
                  <c:v>1.0545300000000011</c:v>
                </c:pt>
                <c:pt idx="5690">
                  <c:v>1.1075620000000013</c:v>
                </c:pt>
                <c:pt idx="5691">
                  <c:v>1.110392000000002</c:v>
                </c:pt>
                <c:pt idx="5692">
                  <c:v>1.1298220000000012</c:v>
                </c:pt>
                <c:pt idx="5693">
                  <c:v>1.1029600000000013</c:v>
                </c:pt>
                <c:pt idx="5694">
                  <c:v>1.1182460000000021</c:v>
                </c:pt>
                <c:pt idx="5695">
                  <c:v>1.1222040000000011</c:v>
                </c:pt>
                <c:pt idx="5696">
                  <c:v>1.1198959999999998</c:v>
                </c:pt>
                <c:pt idx="5697">
                  <c:v>1.1526540000000021</c:v>
                </c:pt>
                <c:pt idx="5698">
                  <c:v>1.1479880000000009</c:v>
                </c:pt>
                <c:pt idx="5699">
                  <c:v>1.1535580000000021</c:v>
                </c:pt>
                <c:pt idx="5700">
                  <c:v>1.1899520000000021</c:v>
                </c:pt>
                <c:pt idx="5701">
                  <c:v>1.1935640000000012</c:v>
                </c:pt>
                <c:pt idx="5702">
                  <c:v>1.1931420000000021</c:v>
                </c:pt>
                <c:pt idx="5703">
                  <c:v>1.1464260000000011</c:v>
                </c:pt>
                <c:pt idx="5704">
                  <c:v>1.1210639999999998</c:v>
                </c:pt>
                <c:pt idx="5705">
                  <c:v>1.0668660000000008</c:v>
                </c:pt>
                <c:pt idx="5706">
                  <c:v>1.0788880000000021</c:v>
                </c:pt>
                <c:pt idx="5707">
                  <c:v>1.0143420000000021</c:v>
                </c:pt>
                <c:pt idx="5708">
                  <c:v>1.0273439999999998</c:v>
                </c:pt>
                <c:pt idx="5709">
                  <c:v>0.9776240000000016</c:v>
                </c:pt>
                <c:pt idx="5710">
                  <c:v>0.95339000000000163</c:v>
                </c:pt>
                <c:pt idx="5711">
                  <c:v>0.90570400000000162</c:v>
                </c:pt>
                <c:pt idx="5712">
                  <c:v>0.89530600000000071</c:v>
                </c:pt>
                <c:pt idx="5713">
                  <c:v>0.88188000000000155</c:v>
                </c:pt>
                <c:pt idx="5714">
                  <c:v>0.81956600000000057</c:v>
                </c:pt>
                <c:pt idx="5715">
                  <c:v>0.72511600000000098</c:v>
                </c:pt>
                <c:pt idx="5716">
                  <c:v>0.70311600000000096</c:v>
                </c:pt>
                <c:pt idx="5717">
                  <c:v>0.68286600000000153</c:v>
                </c:pt>
                <c:pt idx="5718">
                  <c:v>0.65270200000000189</c:v>
                </c:pt>
                <c:pt idx="5719">
                  <c:v>0.57152800000000081</c:v>
                </c:pt>
                <c:pt idx="5720">
                  <c:v>0.5023400000000009</c:v>
                </c:pt>
                <c:pt idx="5721">
                  <c:v>0.49823400000000106</c:v>
                </c:pt>
                <c:pt idx="5722">
                  <c:v>0.47288400000000164</c:v>
                </c:pt>
                <c:pt idx="5723">
                  <c:v>0.50610000000000099</c:v>
                </c:pt>
                <c:pt idx="5724">
                  <c:v>0.49353000000000108</c:v>
                </c:pt>
                <c:pt idx="5725">
                  <c:v>0.42982600000000176</c:v>
                </c:pt>
                <c:pt idx="5726">
                  <c:v>0.42897000000000146</c:v>
                </c:pt>
                <c:pt idx="5727">
                  <c:v>0.40296200000000082</c:v>
                </c:pt>
                <c:pt idx="5728">
                  <c:v>0.38214000000000081</c:v>
                </c:pt>
                <c:pt idx="5729">
                  <c:v>0.30526000000000098</c:v>
                </c:pt>
                <c:pt idx="5730">
                  <c:v>0.27069000000000104</c:v>
                </c:pt>
                <c:pt idx="5731">
                  <c:v>0.22911000000000117</c:v>
                </c:pt>
                <c:pt idx="5732">
                  <c:v>0.24772200000000133</c:v>
                </c:pt>
                <c:pt idx="5733">
                  <c:v>0.24469400000000124</c:v>
                </c:pt>
                <c:pt idx="5734">
                  <c:v>0.24036400000000141</c:v>
                </c:pt>
                <c:pt idx="5735">
                  <c:v>0.13851800000000147</c:v>
                </c:pt>
                <c:pt idx="5736">
                  <c:v>0.15780000000000141</c:v>
                </c:pt>
                <c:pt idx="5737">
                  <c:v>0.12747400000000142</c:v>
                </c:pt>
                <c:pt idx="5738">
                  <c:v>8.6638000000001228E-2</c:v>
                </c:pt>
                <c:pt idx="5739">
                  <c:v>7.5446000000001442E-2</c:v>
                </c:pt>
                <c:pt idx="5740">
                  <c:v>2.1930000000001292E-2</c:v>
                </c:pt>
                <c:pt idx="5741">
                  <c:v>4.9600000000001455E-2</c:v>
                </c:pt>
                <c:pt idx="5742">
                  <c:v>-1.2563999999998713E-2</c:v>
                </c:pt>
                <c:pt idx="5743">
                  <c:v>-1.0243999999998721E-2</c:v>
                </c:pt>
                <c:pt idx="5744">
                  <c:v>-1.2415999999998631E-2</c:v>
                </c:pt>
                <c:pt idx="5745">
                  <c:v>-3.7453999999998641E-2</c:v>
                </c:pt>
                <c:pt idx="5746">
                  <c:v>-3.9079999999998449E-2</c:v>
                </c:pt>
                <c:pt idx="5747">
                  <c:v>-0.11072399999999846</c:v>
                </c:pt>
                <c:pt idx="5748">
                  <c:v>-0.12902599999999836</c:v>
                </c:pt>
                <c:pt idx="5749">
                  <c:v>-0.14081399999999841</c:v>
                </c:pt>
                <c:pt idx="5750">
                  <c:v>-0.1659159999999987</c:v>
                </c:pt>
                <c:pt idx="5751">
                  <c:v>-0.12728999999999829</c:v>
                </c:pt>
                <c:pt idx="5752">
                  <c:v>-0.18192399999999845</c:v>
                </c:pt>
                <c:pt idx="5753">
                  <c:v>-0.17753199999999841</c:v>
                </c:pt>
                <c:pt idx="5754">
                  <c:v>-0.16027199999999825</c:v>
                </c:pt>
                <c:pt idx="5755">
                  <c:v>-9.81699999999983E-2</c:v>
                </c:pt>
                <c:pt idx="5756">
                  <c:v>-8.7485999999998162E-2</c:v>
                </c:pt>
                <c:pt idx="5757">
                  <c:v>-7.7087999999998297E-2</c:v>
                </c:pt>
                <c:pt idx="5758">
                  <c:v>-9.594799999999834E-2</c:v>
                </c:pt>
                <c:pt idx="5759">
                  <c:v>-4.1053999999998286E-2</c:v>
                </c:pt>
                <c:pt idx="5760">
                  <c:v>-5.9887999999998484E-2</c:v>
                </c:pt>
                <c:pt idx="5761">
                  <c:v>3.0400000000170829E-4</c:v>
                </c:pt>
                <c:pt idx="5762">
                  <c:v>1.6584000000001733E-2</c:v>
                </c:pt>
                <c:pt idx="5763">
                  <c:v>9.0520000000018086E-3</c:v>
                </c:pt>
                <c:pt idx="5764">
                  <c:v>9.4072000000001724E-2</c:v>
                </c:pt>
                <c:pt idx="5765">
                  <c:v>0.17789000000000171</c:v>
                </c:pt>
                <c:pt idx="5766">
                  <c:v>0.15820000000000192</c:v>
                </c:pt>
                <c:pt idx="5767">
                  <c:v>0.21903600000000181</c:v>
                </c:pt>
                <c:pt idx="5768">
                  <c:v>0.25880400000000181</c:v>
                </c:pt>
                <c:pt idx="5769">
                  <c:v>0.31703400000000148</c:v>
                </c:pt>
                <c:pt idx="5770">
                  <c:v>0.2880860000000019</c:v>
                </c:pt>
                <c:pt idx="5771">
                  <c:v>0.32789000000000185</c:v>
                </c:pt>
                <c:pt idx="5772">
                  <c:v>0.38287000000000204</c:v>
                </c:pt>
                <c:pt idx="5773">
                  <c:v>0.33131400000000227</c:v>
                </c:pt>
                <c:pt idx="5774">
                  <c:v>0.31307400000000185</c:v>
                </c:pt>
                <c:pt idx="5775">
                  <c:v>0.33059400000000183</c:v>
                </c:pt>
                <c:pt idx="5776">
                  <c:v>0.354578000000002</c:v>
                </c:pt>
                <c:pt idx="5777">
                  <c:v>0.38742200000000238</c:v>
                </c:pt>
                <c:pt idx="5778">
                  <c:v>0.44241600000000214</c:v>
                </c:pt>
                <c:pt idx="5779">
                  <c:v>0.488064000000002</c:v>
                </c:pt>
                <c:pt idx="5780">
                  <c:v>0.50322800000000145</c:v>
                </c:pt>
                <c:pt idx="5781">
                  <c:v>0.49798000000000192</c:v>
                </c:pt>
                <c:pt idx="5782">
                  <c:v>0.51547600000000116</c:v>
                </c:pt>
                <c:pt idx="5783">
                  <c:v>0.52664400000000211</c:v>
                </c:pt>
                <c:pt idx="5784">
                  <c:v>0.53098600000000107</c:v>
                </c:pt>
                <c:pt idx="5785">
                  <c:v>0.60173800000000199</c:v>
                </c:pt>
                <c:pt idx="5786">
                  <c:v>0.55888000000000115</c:v>
                </c:pt>
                <c:pt idx="5787">
                  <c:v>0.52542800000000112</c:v>
                </c:pt>
                <c:pt idx="5788">
                  <c:v>0.58513600000000088</c:v>
                </c:pt>
                <c:pt idx="5789">
                  <c:v>0.63679000000000274</c:v>
                </c:pt>
                <c:pt idx="5790">
                  <c:v>0.68504400000000265</c:v>
                </c:pt>
                <c:pt idx="5791">
                  <c:v>0.64881200000000161</c:v>
                </c:pt>
                <c:pt idx="5792">
                  <c:v>0.70160800000000234</c:v>
                </c:pt>
                <c:pt idx="5793">
                  <c:v>0.74316200000000132</c:v>
                </c:pt>
                <c:pt idx="5794">
                  <c:v>0.7360520000000017</c:v>
                </c:pt>
                <c:pt idx="5795">
                  <c:v>0.81712600000000168</c:v>
                </c:pt>
                <c:pt idx="5796">
                  <c:v>0.83034200000000169</c:v>
                </c:pt>
                <c:pt idx="5797">
                  <c:v>0.91407200000000133</c:v>
                </c:pt>
                <c:pt idx="5798">
                  <c:v>0.94313200000000119</c:v>
                </c:pt>
                <c:pt idx="5799">
                  <c:v>0.9584700000000016</c:v>
                </c:pt>
                <c:pt idx="5800">
                  <c:v>1.0086980000000012</c:v>
                </c:pt>
                <c:pt idx="5801">
                  <c:v>1.0031880000000013</c:v>
                </c:pt>
                <c:pt idx="5802">
                  <c:v>1.0419639999999992</c:v>
                </c:pt>
                <c:pt idx="5803">
                  <c:v>1.0745980000000013</c:v>
                </c:pt>
                <c:pt idx="5804">
                  <c:v>1.0276580000000011</c:v>
                </c:pt>
                <c:pt idx="5805">
                  <c:v>0.96244200000000102</c:v>
                </c:pt>
                <c:pt idx="5806">
                  <c:v>0.96141200000000049</c:v>
                </c:pt>
                <c:pt idx="5807">
                  <c:v>1.011663999999999</c:v>
                </c:pt>
                <c:pt idx="5808">
                  <c:v>0.96954000000000162</c:v>
                </c:pt>
                <c:pt idx="5809">
                  <c:v>0.95944000000000085</c:v>
                </c:pt>
                <c:pt idx="5810">
                  <c:v>0.94906600000000096</c:v>
                </c:pt>
                <c:pt idx="5811">
                  <c:v>0.95816200000000096</c:v>
                </c:pt>
                <c:pt idx="5812">
                  <c:v>0.96022000000000163</c:v>
                </c:pt>
                <c:pt idx="5813">
                  <c:v>0.95002200000000092</c:v>
                </c:pt>
                <c:pt idx="5814">
                  <c:v>0.88932200000000061</c:v>
                </c:pt>
                <c:pt idx="5815">
                  <c:v>0.88037400000000166</c:v>
                </c:pt>
                <c:pt idx="5816">
                  <c:v>0.86964000000000252</c:v>
                </c:pt>
                <c:pt idx="5817">
                  <c:v>0.829376000000001</c:v>
                </c:pt>
                <c:pt idx="5818">
                  <c:v>0.79217600000000099</c:v>
                </c:pt>
                <c:pt idx="5819">
                  <c:v>0.76212400000000224</c:v>
                </c:pt>
                <c:pt idx="5820">
                  <c:v>0.82659800000000161</c:v>
                </c:pt>
                <c:pt idx="5821">
                  <c:v>0.78943600000000136</c:v>
                </c:pt>
                <c:pt idx="5822">
                  <c:v>0.76544000000000223</c:v>
                </c:pt>
                <c:pt idx="5823">
                  <c:v>0.85068400000000211</c:v>
                </c:pt>
                <c:pt idx="5824">
                  <c:v>0.83771800000000163</c:v>
                </c:pt>
                <c:pt idx="5825">
                  <c:v>0.82161200000000123</c:v>
                </c:pt>
                <c:pt idx="5826">
                  <c:v>0.81916800000000112</c:v>
                </c:pt>
                <c:pt idx="5827">
                  <c:v>0.81878400000000162</c:v>
                </c:pt>
                <c:pt idx="5828">
                  <c:v>0.79051800000000116</c:v>
                </c:pt>
                <c:pt idx="5829">
                  <c:v>0.80683600000000122</c:v>
                </c:pt>
                <c:pt idx="5830">
                  <c:v>0.7563100000000017</c:v>
                </c:pt>
                <c:pt idx="5831">
                  <c:v>0.77919000000000183</c:v>
                </c:pt>
                <c:pt idx="5832">
                  <c:v>0.72344000000000164</c:v>
                </c:pt>
                <c:pt idx="5833">
                  <c:v>0.69079400000000302</c:v>
                </c:pt>
                <c:pt idx="5834">
                  <c:v>0.66519600000000234</c:v>
                </c:pt>
                <c:pt idx="5835">
                  <c:v>0.61037600000000169</c:v>
                </c:pt>
                <c:pt idx="5836">
                  <c:v>0.64441200000000132</c:v>
                </c:pt>
                <c:pt idx="5837">
                  <c:v>0.69537200000000199</c:v>
                </c:pt>
                <c:pt idx="5838">
                  <c:v>0.66726800000000164</c:v>
                </c:pt>
                <c:pt idx="5839">
                  <c:v>0.58341400000000099</c:v>
                </c:pt>
                <c:pt idx="5840">
                  <c:v>0.56904600000000161</c:v>
                </c:pt>
                <c:pt idx="5841">
                  <c:v>0.53004800000000163</c:v>
                </c:pt>
                <c:pt idx="5842">
                  <c:v>0.4896360000000014</c:v>
                </c:pt>
                <c:pt idx="5843">
                  <c:v>0.43234800000000201</c:v>
                </c:pt>
                <c:pt idx="5844">
                  <c:v>0.34878000000000187</c:v>
                </c:pt>
                <c:pt idx="5845">
                  <c:v>0.28244600000000131</c:v>
                </c:pt>
                <c:pt idx="5846">
                  <c:v>0.27249400000000135</c:v>
                </c:pt>
                <c:pt idx="5847">
                  <c:v>0.21029200000000156</c:v>
                </c:pt>
                <c:pt idx="5848">
                  <c:v>0.15024800000000174</c:v>
                </c:pt>
                <c:pt idx="5849">
                  <c:v>0.14521000000000153</c:v>
                </c:pt>
                <c:pt idx="5850">
                  <c:v>0.11254000000000119</c:v>
                </c:pt>
                <c:pt idx="5851">
                  <c:v>8.1880000000001146E-2</c:v>
                </c:pt>
                <c:pt idx="5852">
                  <c:v>1.0322000000001179E-2</c:v>
                </c:pt>
                <c:pt idx="5853">
                  <c:v>-5.4225999999998963E-2</c:v>
                </c:pt>
                <c:pt idx="5854">
                  <c:v>-4.9077999999998942E-2</c:v>
                </c:pt>
                <c:pt idx="5855">
                  <c:v>-4.8185999999998834E-2</c:v>
                </c:pt>
                <c:pt idx="5856">
                  <c:v>-6.4141999999998783E-2</c:v>
                </c:pt>
                <c:pt idx="5857">
                  <c:v>-0.11178799999999851</c:v>
                </c:pt>
                <c:pt idx="5858">
                  <c:v>-0.11165199999999845</c:v>
                </c:pt>
                <c:pt idx="5859">
                  <c:v>-0.11340199999999845</c:v>
                </c:pt>
                <c:pt idx="5860">
                  <c:v>-0.1066899999999984</c:v>
                </c:pt>
                <c:pt idx="5861">
                  <c:v>-0.12943399999999874</c:v>
                </c:pt>
                <c:pt idx="5862">
                  <c:v>-0.14100999999999841</c:v>
                </c:pt>
                <c:pt idx="5863">
                  <c:v>-0.14339199999999841</c:v>
                </c:pt>
                <c:pt idx="5864">
                  <c:v>-0.11701199999999838</c:v>
                </c:pt>
                <c:pt idx="5865">
                  <c:v>-0.16354199999999863</c:v>
                </c:pt>
                <c:pt idx="5866">
                  <c:v>-0.23664999999999844</c:v>
                </c:pt>
                <c:pt idx="5867">
                  <c:v>-0.25049799999999878</c:v>
                </c:pt>
                <c:pt idx="5868">
                  <c:v>-0.26098199999999905</c:v>
                </c:pt>
                <c:pt idx="5869">
                  <c:v>-0.23391999999999857</c:v>
                </c:pt>
                <c:pt idx="5870">
                  <c:v>-0.28321799999999892</c:v>
                </c:pt>
                <c:pt idx="5871">
                  <c:v>-0.29862799999999923</c:v>
                </c:pt>
                <c:pt idx="5872">
                  <c:v>-0.28445799999999893</c:v>
                </c:pt>
                <c:pt idx="5873">
                  <c:v>-0.3508159999999993</c:v>
                </c:pt>
                <c:pt idx="5874">
                  <c:v>-0.33974799999999894</c:v>
                </c:pt>
                <c:pt idx="5875">
                  <c:v>-0.35899199999999876</c:v>
                </c:pt>
                <c:pt idx="5876">
                  <c:v>-0.39189799999999908</c:v>
                </c:pt>
                <c:pt idx="5877">
                  <c:v>-0.40899599999999875</c:v>
                </c:pt>
                <c:pt idx="5878">
                  <c:v>-0.44914799999999888</c:v>
                </c:pt>
                <c:pt idx="5879">
                  <c:v>-0.51700799999999758</c:v>
                </c:pt>
                <c:pt idx="5880">
                  <c:v>-0.52364599999999861</c:v>
                </c:pt>
                <c:pt idx="5881">
                  <c:v>-0.57776999999999812</c:v>
                </c:pt>
                <c:pt idx="5882">
                  <c:v>-0.62675799999999871</c:v>
                </c:pt>
                <c:pt idx="5883">
                  <c:v>-0.6587959999999996</c:v>
                </c:pt>
                <c:pt idx="5884">
                  <c:v>-0.71405999999999825</c:v>
                </c:pt>
                <c:pt idx="5885">
                  <c:v>-0.70074599999999865</c:v>
                </c:pt>
                <c:pt idx="5886">
                  <c:v>-0.77598799999999768</c:v>
                </c:pt>
                <c:pt idx="5887">
                  <c:v>-0.83741999999999817</c:v>
                </c:pt>
                <c:pt idx="5888">
                  <c:v>-0.82566999999999824</c:v>
                </c:pt>
                <c:pt idx="5889">
                  <c:v>-0.77218999999999849</c:v>
                </c:pt>
                <c:pt idx="5890">
                  <c:v>-0.82359599999999833</c:v>
                </c:pt>
                <c:pt idx="5891">
                  <c:v>-0.8695319999999982</c:v>
                </c:pt>
                <c:pt idx="5892">
                  <c:v>-0.8880199999999987</c:v>
                </c:pt>
                <c:pt idx="5893">
                  <c:v>-0.8832059999999986</c:v>
                </c:pt>
                <c:pt idx="5894">
                  <c:v>-0.81251599999999757</c:v>
                </c:pt>
                <c:pt idx="5895">
                  <c:v>-0.81842199999999854</c:v>
                </c:pt>
                <c:pt idx="5896">
                  <c:v>-0.8407319999999987</c:v>
                </c:pt>
                <c:pt idx="5897">
                  <c:v>-0.8171319999999983</c:v>
                </c:pt>
                <c:pt idx="5898">
                  <c:v>-0.79321999999999837</c:v>
                </c:pt>
                <c:pt idx="5899">
                  <c:v>-0.80763799999999819</c:v>
                </c:pt>
                <c:pt idx="5900">
                  <c:v>-0.85147599999999812</c:v>
                </c:pt>
                <c:pt idx="5901">
                  <c:v>-0.84844799999999809</c:v>
                </c:pt>
                <c:pt idx="5902">
                  <c:v>-0.80620999999999809</c:v>
                </c:pt>
                <c:pt idx="5903">
                  <c:v>-0.81860399999999811</c:v>
                </c:pt>
                <c:pt idx="5904">
                  <c:v>-0.84101199999999809</c:v>
                </c:pt>
                <c:pt idx="5905">
                  <c:v>-0.86345799999999751</c:v>
                </c:pt>
                <c:pt idx="5906">
                  <c:v>-0.85555399999999759</c:v>
                </c:pt>
                <c:pt idx="5907">
                  <c:v>-0.84354399999999796</c:v>
                </c:pt>
                <c:pt idx="5908">
                  <c:v>-0.82359199999999799</c:v>
                </c:pt>
                <c:pt idx="5909">
                  <c:v>-0.79824199999999801</c:v>
                </c:pt>
                <c:pt idx="5910">
                  <c:v>-0.75635199999999814</c:v>
                </c:pt>
                <c:pt idx="5911">
                  <c:v>-0.78797999999999813</c:v>
                </c:pt>
                <c:pt idx="5912">
                  <c:v>-0.81633199999999828</c:v>
                </c:pt>
                <c:pt idx="5913">
                  <c:v>-0.82386399999999838</c:v>
                </c:pt>
                <c:pt idx="5914">
                  <c:v>-0.84531799999999757</c:v>
                </c:pt>
                <c:pt idx="5915">
                  <c:v>-0.78219799999999851</c:v>
                </c:pt>
                <c:pt idx="5916">
                  <c:v>-0.73069199999999934</c:v>
                </c:pt>
                <c:pt idx="5917">
                  <c:v>-0.7450359999999987</c:v>
                </c:pt>
                <c:pt idx="5918">
                  <c:v>-0.70294799999999835</c:v>
                </c:pt>
                <c:pt idx="5919">
                  <c:v>-0.7370439999999987</c:v>
                </c:pt>
                <c:pt idx="5920">
                  <c:v>-0.68816799999999867</c:v>
                </c:pt>
                <c:pt idx="5921">
                  <c:v>-0.67283199999999965</c:v>
                </c:pt>
                <c:pt idx="5922">
                  <c:v>-0.71763799999999878</c:v>
                </c:pt>
                <c:pt idx="5923">
                  <c:v>-0.71391599999999866</c:v>
                </c:pt>
                <c:pt idx="5924">
                  <c:v>-0.70575199999999871</c:v>
                </c:pt>
                <c:pt idx="5925">
                  <c:v>-0.7034319999999985</c:v>
                </c:pt>
                <c:pt idx="5926">
                  <c:v>-0.67747399999999869</c:v>
                </c:pt>
                <c:pt idx="5927">
                  <c:v>-0.69857999999999931</c:v>
                </c:pt>
                <c:pt idx="5928">
                  <c:v>-0.62807799999999869</c:v>
                </c:pt>
                <c:pt idx="5929">
                  <c:v>-0.59623999999999833</c:v>
                </c:pt>
                <c:pt idx="5930">
                  <c:v>-0.57786399999999849</c:v>
                </c:pt>
                <c:pt idx="5931">
                  <c:v>-0.55073999999999868</c:v>
                </c:pt>
                <c:pt idx="5932">
                  <c:v>-0.5016039999999985</c:v>
                </c:pt>
                <c:pt idx="5933">
                  <c:v>-0.48441999999999952</c:v>
                </c:pt>
                <c:pt idx="5934">
                  <c:v>-0.43633999999999951</c:v>
                </c:pt>
                <c:pt idx="5935">
                  <c:v>-0.43568199999999968</c:v>
                </c:pt>
                <c:pt idx="5936">
                  <c:v>-0.39927799999999963</c:v>
                </c:pt>
                <c:pt idx="5937">
                  <c:v>-0.40384399999999943</c:v>
                </c:pt>
                <c:pt idx="5938">
                  <c:v>-0.44322799999999957</c:v>
                </c:pt>
                <c:pt idx="5939">
                  <c:v>-0.48123399999999888</c:v>
                </c:pt>
                <c:pt idx="5940">
                  <c:v>-0.45018999999999937</c:v>
                </c:pt>
                <c:pt idx="5941">
                  <c:v>-0.36604999999999938</c:v>
                </c:pt>
                <c:pt idx="5942">
                  <c:v>-0.33406199999999958</c:v>
                </c:pt>
                <c:pt idx="5943">
                  <c:v>-0.33294399999999968</c:v>
                </c:pt>
                <c:pt idx="5944">
                  <c:v>-0.35978399999999944</c:v>
                </c:pt>
                <c:pt idx="5945">
                  <c:v>-0.31399799999999944</c:v>
                </c:pt>
                <c:pt idx="5946">
                  <c:v>-0.324322</c:v>
                </c:pt>
                <c:pt idx="5947">
                  <c:v>-0.35113599999999923</c:v>
                </c:pt>
                <c:pt idx="5948">
                  <c:v>-0.33574999999999966</c:v>
                </c:pt>
                <c:pt idx="5949">
                  <c:v>-0.29417199999999977</c:v>
                </c:pt>
                <c:pt idx="5950">
                  <c:v>-0.26983999999999958</c:v>
                </c:pt>
                <c:pt idx="5951">
                  <c:v>-0.23782799999999896</c:v>
                </c:pt>
                <c:pt idx="5952">
                  <c:v>-0.25758199999999948</c:v>
                </c:pt>
                <c:pt idx="5953">
                  <c:v>-0.23617799999999889</c:v>
                </c:pt>
                <c:pt idx="5954">
                  <c:v>-0.21638799999999925</c:v>
                </c:pt>
                <c:pt idx="5955">
                  <c:v>-0.21060599999999921</c:v>
                </c:pt>
                <c:pt idx="5956">
                  <c:v>-0.22777999999999929</c:v>
                </c:pt>
                <c:pt idx="5957">
                  <c:v>-0.26903599999999955</c:v>
                </c:pt>
                <c:pt idx="5958">
                  <c:v>-0.28083599999999986</c:v>
                </c:pt>
                <c:pt idx="5959">
                  <c:v>-0.28242400000000012</c:v>
                </c:pt>
                <c:pt idx="5960">
                  <c:v>-0.30289599999999994</c:v>
                </c:pt>
                <c:pt idx="5961">
                  <c:v>-0.27505199999999957</c:v>
                </c:pt>
                <c:pt idx="5962">
                  <c:v>-0.26743399999999945</c:v>
                </c:pt>
                <c:pt idx="5963">
                  <c:v>-0.29513</c:v>
                </c:pt>
                <c:pt idx="5964">
                  <c:v>-0.29908800000000002</c:v>
                </c:pt>
                <c:pt idx="5965">
                  <c:v>-0.37030999999999997</c:v>
                </c:pt>
                <c:pt idx="5966">
                  <c:v>-0.31297200000000008</c:v>
                </c:pt>
                <c:pt idx="5967">
                  <c:v>-0.33252600000000021</c:v>
                </c:pt>
                <c:pt idx="5968">
                  <c:v>-0.34763999999999973</c:v>
                </c:pt>
                <c:pt idx="5969">
                  <c:v>-0.35741799999999996</c:v>
                </c:pt>
                <c:pt idx="5970">
                  <c:v>-0.42654399999999942</c:v>
                </c:pt>
                <c:pt idx="5971">
                  <c:v>-0.4319179999999998</c:v>
                </c:pt>
                <c:pt idx="5972">
                  <c:v>-0.43530599999999986</c:v>
                </c:pt>
                <c:pt idx="5973">
                  <c:v>-0.47444199999999942</c:v>
                </c:pt>
                <c:pt idx="5974">
                  <c:v>-0.46175999999999939</c:v>
                </c:pt>
                <c:pt idx="5975">
                  <c:v>-0.46121399999999946</c:v>
                </c:pt>
                <c:pt idx="5976">
                  <c:v>-0.45956399999999975</c:v>
                </c:pt>
                <c:pt idx="5977">
                  <c:v>-0.49147800000000008</c:v>
                </c:pt>
                <c:pt idx="5978">
                  <c:v>-0.55875399999999897</c:v>
                </c:pt>
                <c:pt idx="5979">
                  <c:v>-0.55134599999999911</c:v>
                </c:pt>
                <c:pt idx="5980">
                  <c:v>-0.52530199999999849</c:v>
                </c:pt>
                <c:pt idx="5981">
                  <c:v>-0.56922599999999901</c:v>
                </c:pt>
                <c:pt idx="5982">
                  <c:v>-0.59134999999999871</c:v>
                </c:pt>
                <c:pt idx="5983">
                  <c:v>-0.63084399999999963</c:v>
                </c:pt>
                <c:pt idx="5984">
                  <c:v>-0.64284200000000014</c:v>
                </c:pt>
                <c:pt idx="5985">
                  <c:v>-0.62424199999999963</c:v>
                </c:pt>
                <c:pt idx="5986">
                  <c:v>-0.59032999999999869</c:v>
                </c:pt>
                <c:pt idx="5987">
                  <c:v>-0.553615999999999</c:v>
                </c:pt>
                <c:pt idx="5988">
                  <c:v>-0.55388799999999849</c:v>
                </c:pt>
                <c:pt idx="5989">
                  <c:v>-0.56813399999999858</c:v>
                </c:pt>
                <c:pt idx="5990">
                  <c:v>-0.55739999999999901</c:v>
                </c:pt>
                <c:pt idx="5991">
                  <c:v>-0.58722799999999853</c:v>
                </c:pt>
                <c:pt idx="5992">
                  <c:v>-0.64300199999999885</c:v>
                </c:pt>
                <c:pt idx="5993">
                  <c:v>-0.67992999999999981</c:v>
                </c:pt>
                <c:pt idx="5994">
                  <c:v>-0.64846199999999854</c:v>
                </c:pt>
                <c:pt idx="5995">
                  <c:v>-0.67240999999999862</c:v>
                </c:pt>
                <c:pt idx="5996">
                  <c:v>-0.70421199999999839</c:v>
                </c:pt>
                <c:pt idx="5997">
                  <c:v>-0.7031319999999982</c:v>
                </c:pt>
                <c:pt idx="5998">
                  <c:v>-0.72598799999999808</c:v>
                </c:pt>
                <c:pt idx="5999">
                  <c:v>-0.81686399999999759</c:v>
                </c:pt>
                <c:pt idx="6000">
                  <c:v>-0.83566199999999813</c:v>
                </c:pt>
                <c:pt idx="6001">
                  <c:v>-0.92975199999999814</c:v>
                </c:pt>
                <c:pt idx="6002">
                  <c:v>-0.97169199999999878</c:v>
                </c:pt>
                <c:pt idx="6003">
                  <c:v>-0.95404799999999823</c:v>
                </c:pt>
                <c:pt idx="6004">
                  <c:v>-0.97399999999999853</c:v>
                </c:pt>
                <c:pt idx="6005">
                  <c:v>-0.99620999999999826</c:v>
                </c:pt>
                <c:pt idx="6006">
                  <c:v>-1.0270679999999979</c:v>
                </c:pt>
                <c:pt idx="6007">
                  <c:v>-1.0825199999999982</c:v>
                </c:pt>
                <c:pt idx="6008">
                  <c:v>-1.1187259999999979</c:v>
                </c:pt>
                <c:pt idx="6009">
                  <c:v>-1.161075999999998</c:v>
                </c:pt>
                <c:pt idx="6010">
                  <c:v>-1.2361219999999964</c:v>
                </c:pt>
                <c:pt idx="6011">
                  <c:v>-1.2459119999999961</c:v>
                </c:pt>
                <c:pt idx="6012">
                  <c:v>-1.2521519999999982</c:v>
                </c:pt>
                <c:pt idx="6013">
                  <c:v>-1.2350399999999961</c:v>
                </c:pt>
                <c:pt idx="6014">
                  <c:v>-1.1951479999999981</c:v>
                </c:pt>
                <c:pt idx="6015">
                  <c:v>-1.2089819999999978</c:v>
                </c:pt>
                <c:pt idx="6016">
                  <c:v>-1.3293419999999978</c:v>
                </c:pt>
                <c:pt idx="6017">
                  <c:v>-1.303557999999998</c:v>
                </c:pt>
                <c:pt idx="6018">
                  <c:v>-1.3545179999999981</c:v>
                </c:pt>
                <c:pt idx="6019">
                  <c:v>-1.3689119999999977</c:v>
                </c:pt>
                <c:pt idx="6020">
                  <c:v>-1.3565299999999978</c:v>
                </c:pt>
                <c:pt idx="6021">
                  <c:v>-1.367361999999996</c:v>
                </c:pt>
                <c:pt idx="6022">
                  <c:v>-1.3755759999999979</c:v>
                </c:pt>
                <c:pt idx="6023">
                  <c:v>-1.3983199999999982</c:v>
                </c:pt>
                <c:pt idx="6024">
                  <c:v>-1.5156019999999959</c:v>
                </c:pt>
                <c:pt idx="6025">
                  <c:v>-1.5476019999999957</c:v>
                </c:pt>
                <c:pt idx="6026">
                  <c:v>-1.6191839999999973</c:v>
                </c:pt>
                <c:pt idx="6027">
                  <c:v>-1.6407999999999978</c:v>
                </c:pt>
                <c:pt idx="6028">
                  <c:v>-1.6397959999999978</c:v>
                </c:pt>
                <c:pt idx="6029">
                  <c:v>-1.6449199999999973</c:v>
                </c:pt>
                <c:pt idx="6030">
                  <c:v>-1.6777019999999976</c:v>
                </c:pt>
                <c:pt idx="6031">
                  <c:v>-1.6546859999999981</c:v>
                </c:pt>
                <c:pt idx="6032">
                  <c:v>-1.6488399999999976</c:v>
                </c:pt>
                <c:pt idx="6033">
                  <c:v>-1.6194939999999978</c:v>
                </c:pt>
                <c:pt idx="6034">
                  <c:v>-1.6376719999999976</c:v>
                </c:pt>
                <c:pt idx="6035">
                  <c:v>-1.6833339999999977</c:v>
                </c:pt>
                <c:pt idx="6036">
                  <c:v>-1.706449999999998</c:v>
                </c:pt>
                <c:pt idx="6037">
                  <c:v>-1.7199739999999968</c:v>
                </c:pt>
                <c:pt idx="6038">
                  <c:v>-1.7308179999999991</c:v>
                </c:pt>
                <c:pt idx="6039">
                  <c:v>-1.7061999999999971</c:v>
                </c:pt>
                <c:pt idx="6040">
                  <c:v>-1.7726079999999986</c:v>
                </c:pt>
                <c:pt idx="6041">
                  <c:v>-1.7486739999999981</c:v>
                </c:pt>
                <c:pt idx="6042">
                  <c:v>-1.7472239999999974</c:v>
                </c:pt>
                <c:pt idx="6043">
                  <c:v>-1.753637999999998</c:v>
                </c:pt>
                <c:pt idx="6044">
                  <c:v>-1.8289559999999982</c:v>
                </c:pt>
                <c:pt idx="6045">
                  <c:v>-1.8644919999999978</c:v>
                </c:pt>
                <c:pt idx="6046">
                  <c:v>-1.813047999999998</c:v>
                </c:pt>
                <c:pt idx="6047">
                  <c:v>-1.8409039999999979</c:v>
                </c:pt>
                <c:pt idx="6048">
                  <c:v>-1.8681899999999985</c:v>
                </c:pt>
                <c:pt idx="6049">
                  <c:v>-1.8785499999999984</c:v>
                </c:pt>
                <c:pt idx="6050">
                  <c:v>-1.8910199999999984</c:v>
                </c:pt>
                <c:pt idx="6051">
                  <c:v>-1.8263119999999982</c:v>
                </c:pt>
                <c:pt idx="6052">
                  <c:v>-1.8365359999999986</c:v>
                </c:pt>
                <c:pt idx="6053">
                  <c:v>-1.8797919999999961</c:v>
                </c:pt>
                <c:pt idx="6054">
                  <c:v>-1.8809459999999982</c:v>
                </c:pt>
                <c:pt idx="6055">
                  <c:v>-1.8305439999999982</c:v>
                </c:pt>
                <c:pt idx="6056">
                  <c:v>-1.8645180000000001</c:v>
                </c:pt>
                <c:pt idx="6057">
                  <c:v>-1.8361039999999986</c:v>
                </c:pt>
                <c:pt idx="6058">
                  <c:v>-1.8117359999999978</c:v>
                </c:pt>
                <c:pt idx="6059">
                  <c:v>-1.8372839999999986</c:v>
                </c:pt>
                <c:pt idx="6060">
                  <c:v>-1.7878739999999977</c:v>
                </c:pt>
                <c:pt idx="6061">
                  <c:v>-1.7871919999999977</c:v>
                </c:pt>
                <c:pt idx="6062">
                  <c:v>-1.7948739999999981</c:v>
                </c:pt>
                <c:pt idx="6063">
                  <c:v>-1.7966359999999997</c:v>
                </c:pt>
                <c:pt idx="6064">
                  <c:v>-1.8260419999999988</c:v>
                </c:pt>
                <c:pt idx="6065">
                  <c:v>-1.8195779999999988</c:v>
                </c:pt>
                <c:pt idx="6066">
                  <c:v>-1.8071819999999992</c:v>
                </c:pt>
                <c:pt idx="6067">
                  <c:v>-1.847507999999999</c:v>
                </c:pt>
                <c:pt idx="6068">
                  <c:v>-1.8227399999999978</c:v>
                </c:pt>
                <c:pt idx="6069">
                  <c:v>-1.8031719999999978</c:v>
                </c:pt>
                <c:pt idx="6070">
                  <c:v>-1.7724359999999981</c:v>
                </c:pt>
                <c:pt idx="6071">
                  <c:v>-1.781095999999998</c:v>
                </c:pt>
                <c:pt idx="6072">
                  <c:v>-1.8296239999999964</c:v>
                </c:pt>
                <c:pt idx="6073">
                  <c:v>-1.7534379999999981</c:v>
                </c:pt>
                <c:pt idx="6074">
                  <c:v>-1.7192659999999977</c:v>
                </c:pt>
                <c:pt idx="6075">
                  <c:v>-1.6938539999999984</c:v>
                </c:pt>
                <c:pt idx="6076">
                  <c:v>-1.6793739999999986</c:v>
                </c:pt>
                <c:pt idx="6077">
                  <c:v>-1.6483279999999982</c:v>
                </c:pt>
                <c:pt idx="6078">
                  <c:v>-1.6602139999999985</c:v>
                </c:pt>
                <c:pt idx="6079">
                  <c:v>-1.6969419999999986</c:v>
                </c:pt>
                <c:pt idx="6080">
                  <c:v>-1.6936039999999986</c:v>
                </c:pt>
                <c:pt idx="6081">
                  <c:v>-1.6841739999999987</c:v>
                </c:pt>
                <c:pt idx="6082">
                  <c:v>-1.7030359999999984</c:v>
                </c:pt>
                <c:pt idx="6083">
                  <c:v>-1.725097999999998</c:v>
                </c:pt>
                <c:pt idx="6084">
                  <c:v>-1.7453979999999982</c:v>
                </c:pt>
                <c:pt idx="6085">
                  <c:v>-1.7303219999999979</c:v>
                </c:pt>
                <c:pt idx="6086">
                  <c:v>-1.7550880000000002</c:v>
                </c:pt>
                <c:pt idx="6087">
                  <c:v>-1.7588979999999981</c:v>
                </c:pt>
                <c:pt idx="6088">
                  <c:v>-1.7562939999999982</c:v>
                </c:pt>
                <c:pt idx="6089">
                  <c:v>-1.8174039999999978</c:v>
                </c:pt>
                <c:pt idx="6090">
                  <c:v>-1.7842379999999991</c:v>
                </c:pt>
                <c:pt idx="6091">
                  <c:v>-1.7782199999999981</c:v>
                </c:pt>
                <c:pt idx="6092">
                  <c:v>-1.7755879999999991</c:v>
                </c:pt>
                <c:pt idx="6093">
                  <c:v>-1.771729999999996</c:v>
                </c:pt>
                <c:pt idx="6094">
                  <c:v>-1.7356959999999972</c:v>
                </c:pt>
                <c:pt idx="6095">
                  <c:v>-1.6839179999999982</c:v>
                </c:pt>
                <c:pt idx="6096">
                  <c:v>-1.7569879999999991</c:v>
                </c:pt>
                <c:pt idx="6097">
                  <c:v>-1.7338979999999979</c:v>
                </c:pt>
                <c:pt idx="6098">
                  <c:v>-1.7216019999999974</c:v>
                </c:pt>
                <c:pt idx="6099">
                  <c:v>-1.6941319999999984</c:v>
                </c:pt>
                <c:pt idx="6100">
                  <c:v>-1.7121859999999998</c:v>
                </c:pt>
                <c:pt idx="6101">
                  <c:v>-1.7442599999999999</c:v>
                </c:pt>
                <c:pt idx="6102">
                  <c:v>-1.732348</c:v>
                </c:pt>
                <c:pt idx="6103">
                  <c:v>-1.6908539999999987</c:v>
                </c:pt>
                <c:pt idx="6104">
                  <c:v>-1.6829999999999978</c:v>
                </c:pt>
                <c:pt idx="6105">
                  <c:v>-1.6960780000000006</c:v>
                </c:pt>
                <c:pt idx="6106">
                  <c:v>-1.6671679999999989</c:v>
                </c:pt>
                <c:pt idx="6107">
                  <c:v>-1.6355399999999978</c:v>
                </c:pt>
                <c:pt idx="6108">
                  <c:v>-1.6417799999999978</c:v>
                </c:pt>
                <c:pt idx="6109">
                  <c:v>-1.6614580000000001</c:v>
                </c:pt>
                <c:pt idx="6110">
                  <c:v>-1.694154000000001</c:v>
                </c:pt>
                <c:pt idx="6111">
                  <c:v>-1.7513439999999985</c:v>
                </c:pt>
                <c:pt idx="6112">
                  <c:v>-1.7583039999999999</c:v>
                </c:pt>
                <c:pt idx="6113">
                  <c:v>-1.7627839999999997</c:v>
                </c:pt>
                <c:pt idx="6114">
                  <c:v>-1.7583679999999995</c:v>
                </c:pt>
                <c:pt idx="6115">
                  <c:v>-1.7237999999999962</c:v>
                </c:pt>
                <c:pt idx="6116">
                  <c:v>-1.6988219999999978</c:v>
                </c:pt>
                <c:pt idx="6117">
                  <c:v>-1.6885619999999986</c:v>
                </c:pt>
                <c:pt idx="6118">
                  <c:v>-1.7281079999999998</c:v>
                </c:pt>
                <c:pt idx="6119">
                  <c:v>-1.7426999999999977</c:v>
                </c:pt>
                <c:pt idx="6120">
                  <c:v>-1.7808679999999999</c:v>
                </c:pt>
                <c:pt idx="6121">
                  <c:v>-1.8035139999999978</c:v>
                </c:pt>
                <c:pt idx="6122">
                  <c:v>-1.737837999999998</c:v>
                </c:pt>
                <c:pt idx="6123">
                  <c:v>-1.8091339999999978</c:v>
                </c:pt>
                <c:pt idx="6124">
                  <c:v>-1.8103499999999988</c:v>
                </c:pt>
                <c:pt idx="6125">
                  <c:v>-1.7894679999999981</c:v>
                </c:pt>
                <c:pt idx="6126">
                  <c:v>-1.7803979999999999</c:v>
                </c:pt>
                <c:pt idx="6127">
                  <c:v>-1.7688839999999997</c:v>
                </c:pt>
                <c:pt idx="6128">
                  <c:v>-1.7811179999999995</c:v>
                </c:pt>
                <c:pt idx="6129">
                  <c:v>-1.7613019999999975</c:v>
                </c:pt>
                <c:pt idx="6130">
                  <c:v>-1.7540799999999981</c:v>
                </c:pt>
                <c:pt idx="6131">
                  <c:v>-1.7656319999999974</c:v>
                </c:pt>
                <c:pt idx="6132">
                  <c:v>-1.7728159999999993</c:v>
                </c:pt>
                <c:pt idx="6133">
                  <c:v>-1.7589559999999995</c:v>
                </c:pt>
                <c:pt idx="6134">
                  <c:v>-1.744995999999998</c:v>
                </c:pt>
                <c:pt idx="6135">
                  <c:v>-1.7660399999999981</c:v>
                </c:pt>
                <c:pt idx="6136">
                  <c:v>-1.769713999999998</c:v>
                </c:pt>
                <c:pt idx="6137">
                  <c:v>-1.7555799999999979</c:v>
                </c:pt>
                <c:pt idx="6138">
                  <c:v>-1.717151999999998</c:v>
                </c:pt>
                <c:pt idx="6139">
                  <c:v>-1.6363880000000011</c:v>
                </c:pt>
                <c:pt idx="6140">
                  <c:v>-1.6329499999999988</c:v>
                </c:pt>
                <c:pt idx="6141">
                  <c:v>-1.6584860000000001</c:v>
                </c:pt>
                <c:pt idx="6142">
                  <c:v>-1.6421580000000009</c:v>
                </c:pt>
                <c:pt idx="6143">
                  <c:v>-1.6172539999999986</c:v>
                </c:pt>
                <c:pt idx="6144">
                  <c:v>-1.6181979999999987</c:v>
                </c:pt>
                <c:pt idx="6145">
                  <c:v>-1.6500739999999987</c:v>
                </c:pt>
                <c:pt idx="6146">
                  <c:v>-1.658871999999999</c:v>
                </c:pt>
                <c:pt idx="6147">
                  <c:v>-1.6976959999999979</c:v>
                </c:pt>
                <c:pt idx="6148">
                  <c:v>-1.6989239999999979</c:v>
                </c:pt>
                <c:pt idx="6149">
                  <c:v>-1.6874199999999986</c:v>
                </c:pt>
                <c:pt idx="6150">
                  <c:v>-1.6219179999999986</c:v>
                </c:pt>
                <c:pt idx="6151">
                  <c:v>-1.6091019999999978</c:v>
                </c:pt>
                <c:pt idx="6152">
                  <c:v>-1.5918299999999959</c:v>
                </c:pt>
                <c:pt idx="6153">
                  <c:v>-1.6154679999999986</c:v>
                </c:pt>
                <c:pt idx="6154">
                  <c:v>-1.5978219999999963</c:v>
                </c:pt>
                <c:pt idx="6155">
                  <c:v>-1.5773859999999984</c:v>
                </c:pt>
                <c:pt idx="6156">
                  <c:v>-1.5594179999999986</c:v>
                </c:pt>
                <c:pt idx="6157">
                  <c:v>-1.5686359999999988</c:v>
                </c:pt>
                <c:pt idx="6158">
                  <c:v>-1.5762559999999985</c:v>
                </c:pt>
                <c:pt idx="6159">
                  <c:v>-1.5407079999999991</c:v>
                </c:pt>
                <c:pt idx="6160">
                  <c:v>-1.5335359999999978</c:v>
                </c:pt>
                <c:pt idx="6161">
                  <c:v>-1.5033219999999956</c:v>
                </c:pt>
                <c:pt idx="6162">
                  <c:v>-1.4880239999999978</c:v>
                </c:pt>
                <c:pt idx="6163">
                  <c:v>-1.4586419999999978</c:v>
                </c:pt>
                <c:pt idx="6164">
                  <c:v>-1.4870679999999978</c:v>
                </c:pt>
                <c:pt idx="6165">
                  <c:v>-1.4641739999999979</c:v>
                </c:pt>
                <c:pt idx="6166">
                  <c:v>-1.4964359999999979</c:v>
                </c:pt>
                <c:pt idx="6167">
                  <c:v>-1.4918819999999962</c:v>
                </c:pt>
                <c:pt idx="6168">
                  <c:v>-1.4879099999999954</c:v>
                </c:pt>
                <c:pt idx="6169">
                  <c:v>-1.4928739999999978</c:v>
                </c:pt>
                <c:pt idx="6170">
                  <c:v>-1.4486019999999964</c:v>
                </c:pt>
                <c:pt idx="6171">
                  <c:v>-1.3833099999999978</c:v>
                </c:pt>
                <c:pt idx="6172">
                  <c:v>-1.4185859999999988</c:v>
                </c:pt>
                <c:pt idx="6173">
                  <c:v>-1.3775519999999979</c:v>
                </c:pt>
                <c:pt idx="6174">
                  <c:v>-1.3343839999999982</c:v>
                </c:pt>
                <c:pt idx="6175">
                  <c:v>-1.3537519999999978</c:v>
                </c:pt>
                <c:pt idx="6176">
                  <c:v>-1.3291599999999979</c:v>
                </c:pt>
                <c:pt idx="6177">
                  <c:v>-1.3169619999999962</c:v>
                </c:pt>
                <c:pt idx="6178">
                  <c:v>-1.3112179999999984</c:v>
                </c:pt>
                <c:pt idx="6179">
                  <c:v>-1.2943059999999986</c:v>
                </c:pt>
                <c:pt idx="6180">
                  <c:v>-1.3047539999999986</c:v>
                </c:pt>
                <c:pt idx="6181">
                  <c:v>-1.2597619999999956</c:v>
                </c:pt>
                <c:pt idx="6182">
                  <c:v>-1.2361739999999986</c:v>
                </c:pt>
                <c:pt idx="6183">
                  <c:v>-1.2205779999999986</c:v>
                </c:pt>
                <c:pt idx="6184">
                  <c:v>-1.2579639999999961</c:v>
                </c:pt>
                <c:pt idx="6185">
                  <c:v>-1.2848279999999979</c:v>
                </c:pt>
                <c:pt idx="6186">
                  <c:v>-1.2341279999999986</c:v>
                </c:pt>
                <c:pt idx="6187">
                  <c:v>-1.2143999999999966</c:v>
                </c:pt>
                <c:pt idx="6188">
                  <c:v>-1.1964319999999986</c:v>
                </c:pt>
                <c:pt idx="6189">
                  <c:v>-1.2399579999999986</c:v>
                </c:pt>
                <c:pt idx="6190">
                  <c:v>-1.2486199999999978</c:v>
                </c:pt>
                <c:pt idx="6191">
                  <c:v>-1.2294979999999978</c:v>
                </c:pt>
                <c:pt idx="6192">
                  <c:v>-1.2330579999999984</c:v>
                </c:pt>
                <c:pt idx="6193">
                  <c:v>-1.2546479999999987</c:v>
                </c:pt>
                <c:pt idx="6194">
                  <c:v>-1.2762499999999979</c:v>
                </c:pt>
                <c:pt idx="6195">
                  <c:v>-1.2681359999999984</c:v>
                </c:pt>
                <c:pt idx="6196">
                  <c:v>-1.2170019999999966</c:v>
                </c:pt>
                <c:pt idx="6197">
                  <c:v>-1.1822719999999984</c:v>
                </c:pt>
                <c:pt idx="6198">
                  <c:v>-1.1420080000000001</c:v>
                </c:pt>
                <c:pt idx="6199">
                  <c:v>-1.1226639999999986</c:v>
                </c:pt>
                <c:pt idx="6200">
                  <c:v>-1.1553839999999986</c:v>
                </c:pt>
                <c:pt idx="6201">
                  <c:v>-1.1621819999999985</c:v>
                </c:pt>
                <c:pt idx="6202">
                  <c:v>-1.1620199999999987</c:v>
                </c:pt>
                <c:pt idx="6203">
                  <c:v>-1.1541160000000001</c:v>
                </c:pt>
                <c:pt idx="6204">
                  <c:v>-1.1842319999999986</c:v>
                </c:pt>
                <c:pt idx="6205">
                  <c:v>-1.2040219999999966</c:v>
                </c:pt>
                <c:pt idx="6206">
                  <c:v>-1.2015279999999966</c:v>
                </c:pt>
                <c:pt idx="6207">
                  <c:v>-1.1978059999999984</c:v>
                </c:pt>
                <c:pt idx="6208">
                  <c:v>-1.1431839999999986</c:v>
                </c:pt>
                <c:pt idx="6209">
                  <c:v>-1.1365319999999979</c:v>
                </c:pt>
                <c:pt idx="6210">
                  <c:v>-1.0938979999999978</c:v>
                </c:pt>
                <c:pt idx="6211">
                  <c:v>-1.0243619999999978</c:v>
                </c:pt>
                <c:pt idx="6212">
                  <c:v>-1.0344859999999987</c:v>
                </c:pt>
                <c:pt idx="6213">
                  <c:v>-1.0561379999999987</c:v>
                </c:pt>
                <c:pt idx="6214">
                  <c:v>-0.99181399999999753</c:v>
                </c:pt>
                <c:pt idx="6215">
                  <c:v>-1.0059959999999968</c:v>
                </c:pt>
                <c:pt idx="6216">
                  <c:v>-0.97630199999999856</c:v>
                </c:pt>
                <c:pt idx="6217">
                  <c:v>-0.96854599999999869</c:v>
                </c:pt>
                <c:pt idx="6218">
                  <c:v>-0.92124799999999851</c:v>
                </c:pt>
                <c:pt idx="6219">
                  <c:v>-0.87923399999999852</c:v>
                </c:pt>
                <c:pt idx="6220">
                  <c:v>-0.8877579999999986</c:v>
                </c:pt>
                <c:pt idx="6221">
                  <c:v>-0.8799279999999986</c:v>
                </c:pt>
                <c:pt idx="6222">
                  <c:v>-0.80536799999999753</c:v>
                </c:pt>
                <c:pt idx="6223">
                  <c:v>-0.77780999999999889</c:v>
                </c:pt>
                <c:pt idx="6224">
                  <c:v>-0.75239799999999868</c:v>
                </c:pt>
                <c:pt idx="6225">
                  <c:v>-0.69767999999999952</c:v>
                </c:pt>
                <c:pt idx="6226">
                  <c:v>-0.7203619999999985</c:v>
                </c:pt>
                <c:pt idx="6227">
                  <c:v>-0.71009999999999862</c:v>
                </c:pt>
                <c:pt idx="6228">
                  <c:v>-0.6640659999999986</c:v>
                </c:pt>
                <c:pt idx="6229">
                  <c:v>-0.68324799999999863</c:v>
                </c:pt>
                <c:pt idx="6230">
                  <c:v>-0.61631799999999859</c:v>
                </c:pt>
                <c:pt idx="6231">
                  <c:v>-0.5893419999999987</c:v>
                </c:pt>
                <c:pt idx="6232">
                  <c:v>-0.54137199999999852</c:v>
                </c:pt>
                <c:pt idx="6233">
                  <c:v>-0.46422999999999914</c:v>
                </c:pt>
                <c:pt idx="6234">
                  <c:v>-0.35188799999999942</c:v>
                </c:pt>
                <c:pt idx="6235">
                  <c:v>-0.27880399999999911</c:v>
                </c:pt>
                <c:pt idx="6236">
                  <c:v>-0.25094799999999884</c:v>
                </c:pt>
                <c:pt idx="6237">
                  <c:v>-0.26283399999999868</c:v>
                </c:pt>
                <c:pt idx="6238">
                  <c:v>-0.25600999999999874</c:v>
                </c:pt>
                <c:pt idx="6239">
                  <c:v>-0.19327599999999834</c:v>
                </c:pt>
                <c:pt idx="6240">
                  <c:v>-0.13609999999999839</c:v>
                </c:pt>
                <c:pt idx="6241">
                  <c:v>-0.13704399999999844</c:v>
                </c:pt>
                <c:pt idx="6242">
                  <c:v>-0.1217079999999981</c:v>
                </c:pt>
                <c:pt idx="6243">
                  <c:v>-5.5523999999998352E-2</c:v>
                </c:pt>
                <c:pt idx="6244">
                  <c:v>-2.0495999999998276E-2</c:v>
                </c:pt>
                <c:pt idx="6245">
                  <c:v>-1.6883999999998338E-2</c:v>
                </c:pt>
                <c:pt idx="6246">
                  <c:v>-1.2019999999998128E-2</c:v>
                </c:pt>
                <c:pt idx="6247">
                  <c:v>3.222800000000195E-2</c:v>
                </c:pt>
                <c:pt idx="6248">
                  <c:v>3.9176000000002091E-2</c:v>
                </c:pt>
                <c:pt idx="6249">
                  <c:v>5.1186000000002022E-2</c:v>
                </c:pt>
                <c:pt idx="6250">
                  <c:v>5.0850000000002116E-2</c:v>
                </c:pt>
                <c:pt idx="6251">
                  <c:v>6.988400000000218E-2</c:v>
                </c:pt>
                <c:pt idx="6252">
                  <c:v>3.9384000000002285E-2</c:v>
                </c:pt>
                <c:pt idx="6253">
                  <c:v>1.8514000000002279E-2</c:v>
                </c:pt>
                <c:pt idx="6254">
                  <c:v>6.7192000000002416E-2</c:v>
                </c:pt>
                <c:pt idx="6255">
                  <c:v>6.0032000000002347E-2</c:v>
                </c:pt>
                <c:pt idx="6256">
                  <c:v>7.4462000000002374E-2</c:v>
                </c:pt>
                <c:pt idx="6257">
                  <c:v>5.0540000000002153E-2</c:v>
                </c:pt>
                <c:pt idx="6258">
                  <c:v>2.1628000000002191E-2</c:v>
                </c:pt>
                <c:pt idx="6259">
                  <c:v>6.9014000000002379E-2</c:v>
                </c:pt>
                <c:pt idx="6260">
                  <c:v>0.1295040000000022</c:v>
                </c:pt>
                <c:pt idx="6261">
                  <c:v>8.5492000000002205E-2</c:v>
                </c:pt>
                <c:pt idx="6262">
                  <c:v>8.4226000000002382E-2</c:v>
                </c:pt>
                <c:pt idx="6263">
                  <c:v>0.10342200000000212</c:v>
                </c:pt>
                <c:pt idx="6264">
                  <c:v>8.9970000000002076E-2</c:v>
                </c:pt>
                <c:pt idx="6265">
                  <c:v>8.5824000000002176E-2</c:v>
                </c:pt>
                <c:pt idx="6266">
                  <c:v>0.12982200000000188</c:v>
                </c:pt>
                <c:pt idx="6267">
                  <c:v>0.16186000000000192</c:v>
                </c:pt>
                <c:pt idx="6268">
                  <c:v>0.10240200000000189</c:v>
                </c:pt>
                <c:pt idx="6269">
                  <c:v>0.10659600000000204</c:v>
                </c:pt>
                <c:pt idx="6270">
                  <c:v>0.1377280000000019</c:v>
                </c:pt>
                <c:pt idx="6271">
                  <c:v>0.11885600000000203</c:v>
                </c:pt>
                <c:pt idx="6272">
                  <c:v>9.2514000000002011E-2</c:v>
                </c:pt>
                <c:pt idx="6273">
                  <c:v>2.0062000000001915E-2</c:v>
                </c:pt>
                <c:pt idx="6274">
                  <c:v>-6.2439999999982509E-3</c:v>
                </c:pt>
                <c:pt idx="6275">
                  <c:v>-1.0423999999998301E-2</c:v>
                </c:pt>
                <c:pt idx="6276">
                  <c:v>4.0848000000001723E-2</c:v>
                </c:pt>
                <c:pt idx="6277">
                  <c:v>3.2820000000001848E-2</c:v>
                </c:pt>
                <c:pt idx="6278">
                  <c:v>1.9048000000001935E-2</c:v>
                </c:pt>
                <c:pt idx="6279">
                  <c:v>2.1342000000002071E-2</c:v>
                </c:pt>
                <c:pt idx="6280">
                  <c:v>-4.7795999999998194E-2</c:v>
                </c:pt>
                <c:pt idx="6281">
                  <c:v>-9.0567999999998261E-2</c:v>
                </c:pt>
                <c:pt idx="6282">
                  <c:v>-0.12070799999999796</c:v>
                </c:pt>
                <c:pt idx="6283">
                  <c:v>-0.18726599999999843</c:v>
                </c:pt>
                <c:pt idx="6284">
                  <c:v>-0.27846399999999893</c:v>
                </c:pt>
                <c:pt idx="6285">
                  <c:v>-0.28490399999999905</c:v>
                </c:pt>
                <c:pt idx="6286">
                  <c:v>-0.34638599999999964</c:v>
                </c:pt>
                <c:pt idx="6287">
                  <c:v>-0.36932999999999966</c:v>
                </c:pt>
                <c:pt idx="6288">
                  <c:v>-0.38729599999999914</c:v>
                </c:pt>
                <c:pt idx="6289">
                  <c:v>-0.42290599999999939</c:v>
                </c:pt>
                <c:pt idx="6290">
                  <c:v>-0.46295799999999926</c:v>
                </c:pt>
                <c:pt idx="6291">
                  <c:v>-0.47107199999999905</c:v>
                </c:pt>
                <c:pt idx="6292">
                  <c:v>-0.46656799999999893</c:v>
                </c:pt>
                <c:pt idx="6293">
                  <c:v>-0.46901199999999904</c:v>
                </c:pt>
                <c:pt idx="6294">
                  <c:v>-0.47671799999999886</c:v>
                </c:pt>
                <c:pt idx="6295">
                  <c:v>-0.45906199999999886</c:v>
                </c:pt>
                <c:pt idx="6296">
                  <c:v>-0.45207599999999887</c:v>
                </c:pt>
                <c:pt idx="6297">
                  <c:v>-0.476073999999999</c:v>
                </c:pt>
                <c:pt idx="6298">
                  <c:v>-0.49451199999999917</c:v>
                </c:pt>
                <c:pt idx="6299">
                  <c:v>-0.50237799999999722</c:v>
                </c:pt>
                <c:pt idx="6300">
                  <c:v>-0.49215399999999893</c:v>
                </c:pt>
                <c:pt idx="6301">
                  <c:v>-0.48761399999999905</c:v>
                </c:pt>
                <c:pt idx="6302">
                  <c:v>-0.43806799999999929</c:v>
                </c:pt>
                <c:pt idx="6303">
                  <c:v>-0.46613599999999838</c:v>
                </c:pt>
                <c:pt idx="6304">
                  <c:v>-0.46241399999999905</c:v>
                </c:pt>
                <c:pt idx="6305">
                  <c:v>-0.45423799999999831</c:v>
                </c:pt>
                <c:pt idx="6306">
                  <c:v>-0.49494799999999917</c:v>
                </c:pt>
                <c:pt idx="6307">
                  <c:v>-0.48299999999999926</c:v>
                </c:pt>
                <c:pt idx="6308">
                  <c:v>-0.4853079999999993</c:v>
                </c:pt>
                <c:pt idx="6309">
                  <c:v>-0.51897199999999843</c:v>
                </c:pt>
                <c:pt idx="6310">
                  <c:v>-0.61725599999999825</c:v>
                </c:pt>
                <c:pt idx="6311">
                  <c:v>-0.62056999999999818</c:v>
                </c:pt>
                <c:pt idx="6312">
                  <c:v>-0.64017399999999813</c:v>
                </c:pt>
                <c:pt idx="6313">
                  <c:v>-0.65584599999999926</c:v>
                </c:pt>
                <c:pt idx="6314">
                  <c:v>-0.70500599999999802</c:v>
                </c:pt>
                <c:pt idx="6315">
                  <c:v>-0.7335559999999981</c:v>
                </c:pt>
                <c:pt idx="6316">
                  <c:v>-0.78171199999999819</c:v>
                </c:pt>
                <c:pt idx="6317">
                  <c:v>-0.8441879999999975</c:v>
                </c:pt>
                <c:pt idx="6318">
                  <c:v>-0.82182999999999862</c:v>
                </c:pt>
                <c:pt idx="6319">
                  <c:v>-0.87643799999999816</c:v>
                </c:pt>
                <c:pt idx="6320">
                  <c:v>-0.88198399999999777</c:v>
                </c:pt>
                <c:pt idx="6321">
                  <c:v>-0.94531599999999816</c:v>
                </c:pt>
                <c:pt idx="6322">
                  <c:v>-0.97587599999999841</c:v>
                </c:pt>
                <c:pt idx="6323">
                  <c:v>-0.92212399999999817</c:v>
                </c:pt>
                <c:pt idx="6324">
                  <c:v>-0.95123199999999797</c:v>
                </c:pt>
                <c:pt idx="6325">
                  <c:v>-1.0020439999999982</c:v>
                </c:pt>
                <c:pt idx="6326">
                  <c:v>-1.0476819999999978</c:v>
                </c:pt>
                <c:pt idx="6327">
                  <c:v>-1.0312799999999978</c:v>
                </c:pt>
                <c:pt idx="6328">
                  <c:v>-1.0549439999999979</c:v>
                </c:pt>
                <c:pt idx="6329">
                  <c:v>-1.096088</c:v>
                </c:pt>
                <c:pt idx="6330">
                  <c:v>-1.102589999999998</c:v>
                </c:pt>
                <c:pt idx="6331">
                  <c:v>-1.0944999999999978</c:v>
                </c:pt>
                <c:pt idx="6332">
                  <c:v>-1.1031099999999978</c:v>
                </c:pt>
                <c:pt idx="6333">
                  <c:v>-1.1163859999999981</c:v>
                </c:pt>
                <c:pt idx="6334">
                  <c:v>-1.1162999999999978</c:v>
                </c:pt>
                <c:pt idx="6335">
                  <c:v>-1.182409999999998</c:v>
                </c:pt>
                <c:pt idx="6336">
                  <c:v>-1.2317079999999978</c:v>
                </c:pt>
                <c:pt idx="6337">
                  <c:v>-1.2229219999999956</c:v>
                </c:pt>
                <c:pt idx="6338">
                  <c:v>-1.2770099999999978</c:v>
                </c:pt>
                <c:pt idx="6339">
                  <c:v>-1.2751859999999977</c:v>
                </c:pt>
                <c:pt idx="6340">
                  <c:v>-1.2907699999999978</c:v>
                </c:pt>
                <c:pt idx="6341">
                  <c:v>-1.3319899999999978</c:v>
                </c:pt>
                <c:pt idx="6342">
                  <c:v>-1.3620559999999995</c:v>
                </c:pt>
                <c:pt idx="6343">
                  <c:v>-1.391587999999998</c:v>
                </c:pt>
                <c:pt idx="6344">
                  <c:v>-1.396897999999998</c:v>
                </c:pt>
                <c:pt idx="6345">
                  <c:v>-1.3974799999999978</c:v>
                </c:pt>
                <c:pt idx="6346">
                  <c:v>-1.432557999999998</c:v>
                </c:pt>
                <c:pt idx="6347">
                  <c:v>-1.4588379999999979</c:v>
                </c:pt>
                <c:pt idx="6348">
                  <c:v>-1.4864699999999962</c:v>
                </c:pt>
                <c:pt idx="6349">
                  <c:v>-1.5517739999999978</c:v>
                </c:pt>
                <c:pt idx="6350">
                  <c:v>-1.5702239999999978</c:v>
                </c:pt>
                <c:pt idx="6351">
                  <c:v>-1.5988979999999975</c:v>
                </c:pt>
                <c:pt idx="6352">
                  <c:v>-1.6423759999999981</c:v>
                </c:pt>
                <c:pt idx="6353">
                  <c:v>-1.6652179999999981</c:v>
                </c:pt>
                <c:pt idx="6354">
                  <c:v>-1.7677579999999995</c:v>
                </c:pt>
                <c:pt idx="6355">
                  <c:v>-1.8160859999999985</c:v>
                </c:pt>
                <c:pt idx="6356">
                  <c:v>-1.8138659999999978</c:v>
                </c:pt>
                <c:pt idx="6357">
                  <c:v>-1.8425159999999983</c:v>
                </c:pt>
                <c:pt idx="6358">
                  <c:v>-1.9005479999999979</c:v>
                </c:pt>
                <c:pt idx="6359">
                  <c:v>-1.9727499999999978</c:v>
                </c:pt>
                <c:pt idx="6360">
                  <c:v>-1.9909279999999978</c:v>
                </c:pt>
                <c:pt idx="6361">
                  <c:v>-2.0210039999999978</c:v>
                </c:pt>
                <c:pt idx="6362">
                  <c:v>-2.0597559999999948</c:v>
                </c:pt>
                <c:pt idx="6363">
                  <c:v>-2.0568779999999967</c:v>
                </c:pt>
                <c:pt idx="6364">
                  <c:v>-2.0589499999999967</c:v>
                </c:pt>
                <c:pt idx="6365">
                  <c:v>-2.0360939999999967</c:v>
                </c:pt>
                <c:pt idx="6366">
                  <c:v>-2.0380419999999977</c:v>
                </c:pt>
                <c:pt idx="6367">
                  <c:v>-2.0291199999999985</c:v>
                </c:pt>
                <c:pt idx="6368">
                  <c:v>-2.0205199999999985</c:v>
                </c:pt>
                <c:pt idx="6369">
                  <c:v>-2.0033340000000015</c:v>
                </c:pt>
                <c:pt idx="6370">
                  <c:v>-2.0590339999999983</c:v>
                </c:pt>
                <c:pt idx="6371">
                  <c:v>-1.9622019999999978</c:v>
                </c:pt>
                <c:pt idx="6372">
                  <c:v>-1.9605899999999978</c:v>
                </c:pt>
                <c:pt idx="6373">
                  <c:v>-1.9354379999999978</c:v>
                </c:pt>
                <c:pt idx="6374">
                  <c:v>-1.9506759999999979</c:v>
                </c:pt>
                <c:pt idx="6375">
                  <c:v>-1.9808279999999978</c:v>
                </c:pt>
                <c:pt idx="6376">
                  <c:v>-1.9879119999999968</c:v>
                </c:pt>
                <c:pt idx="6377">
                  <c:v>-2.0294779999999988</c:v>
                </c:pt>
                <c:pt idx="6378">
                  <c:v>-2.0389319999999982</c:v>
                </c:pt>
                <c:pt idx="6379">
                  <c:v>-2.0060259999999968</c:v>
                </c:pt>
                <c:pt idx="6380">
                  <c:v>-1.9714079999999978</c:v>
                </c:pt>
                <c:pt idx="6381">
                  <c:v>-1.9843739999999979</c:v>
                </c:pt>
                <c:pt idx="6382">
                  <c:v>-1.9850939999999972</c:v>
                </c:pt>
                <c:pt idx="6383">
                  <c:v>-1.9760739999999994</c:v>
                </c:pt>
                <c:pt idx="6384">
                  <c:v>-1.9634799999999968</c:v>
                </c:pt>
                <c:pt idx="6385">
                  <c:v>-1.9277699999999958</c:v>
                </c:pt>
                <c:pt idx="6386">
                  <c:v>-1.9103119999999978</c:v>
                </c:pt>
                <c:pt idx="6387">
                  <c:v>-1.9361079999999991</c:v>
                </c:pt>
                <c:pt idx="6388">
                  <c:v>-1.9282659999999978</c:v>
                </c:pt>
                <c:pt idx="6389">
                  <c:v>-1.9489999999999967</c:v>
                </c:pt>
                <c:pt idx="6390">
                  <c:v>-1.9026439999999978</c:v>
                </c:pt>
                <c:pt idx="6391">
                  <c:v>-1.8724059999999982</c:v>
                </c:pt>
                <c:pt idx="6392">
                  <c:v>-1.8832859999999982</c:v>
                </c:pt>
                <c:pt idx="6393">
                  <c:v>-1.9183999999999968</c:v>
                </c:pt>
                <c:pt idx="6394">
                  <c:v>-1.9044279999999978</c:v>
                </c:pt>
                <c:pt idx="6395">
                  <c:v>-1.9462939999999969</c:v>
                </c:pt>
                <c:pt idx="6396">
                  <c:v>-1.916763999999997</c:v>
                </c:pt>
                <c:pt idx="6397">
                  <c:v>-1.9221239999999973</c:v>
                </c:pt>
                <c:pt idx="6398">
                  <c:v>-1.9434299999999958</c:v>
                </c:pt>
                <c:pt idx="6399">
                  <c:v>-1.9359479999999978</c:v>
                </c:pt>
                <c:pt idx="6400">
                  <c:v>-1.9295459999999978</c:v>
                </c:pt>
                <c:pt idx="6401">
                  <c:v>-1.8931539999999984</c:v>
                </c:pt>
                <c:pt idx="6402">
                  <c:v>-1.8500099999999982</c:v>
                </c:pt>
                <c:pt idx="6403">
                  <c:v>-1.7811459999999981</c:v>
                </c:pt>
                <c:pt idx="6404">
                  <c:v>-1.675367999999998</c:v>
                </c:pt>
                <c:pt idx="6405">
                  <c:v>-1.6213939999999978</c:v>
                </c:pt>
                <c:pt idx="6406">
                  <c:v>-1.6029919999999978</c:v>
                </c:pt>
                <c:pt idx="6407">
                  <c:v>-1.5079459999999978</c:v>
                </c:pt>
                <c:pt idx="6408">
                  <c:v>-1.4192659999999957</c:v>
                </c:pt>
                <c:pt idx="6409">
                  <c:v>-1.3664319999999979</c:v>
                </c:pt>
                <c:pt idx="6410">
                  <c:v>-1.3015379999999988</c:v>
                </c:pt>
                <c:pt idx="6411">
                  <c:v>-1.2750719999999978</c:v>
                </c:pt>
                <c:pt idx="6412">
                  <c:v>-1.2240239999999978</c:v>
                </c:pt>
                <c:pt idx="6413">
                  <c:v>-1.2534679999999978</c:v>
                </c:pt>
                <c:pt idx="6414">
                  <c:v>-1.2131539999999978</c:v>
                </c:pt>
                <c:pt idx="6415">
                  <c:v>-1.2113679999999978</c:v>
                </c:pt>
                <c:pt idx="6416">
                  <c:v>-1.2314439999999978</c:v>
                </c:pt>
                <c:pt idx="6417">
                  <c:v>-1.2185139999999979</c:v>
                </c:pt>
                <c:pt idx="6418">
                  <c:v>-1.2049399999999968</c:v>
                </c:pt>
                <c:pt idx="6419">
                  <c:v>-1.2070999999999963</c:v>
                </c:pt>
                <c:pt idx="6420">
                  <c:v>-1.2392619999999965</c:v>
                </c:pt>
                <c:pt idx="6421">
                  <c:v>-1.2797359999999978</c:v>
                </c:pt>
                <c:pt idx="6422">
                  <c:v>-1.3018099999999968</c:v>
                </c:pt>
                <c:pt idx="6423">
                  <c:v>-1.3076539999999988</c:v>
                </c:pt>
                <c:pt idx="6424">
                  <c:v>-1.2475739999999971</c:v>
                </c:pt>
                <c:pt idx="6425">
                  <c:v>-1.1720460000000001</c:v>
                </c:pt>
                <c:pt idx="6426">
                  <c:v>-1.1674179999999987</c:v>
                </c:pt>
                <c:pt idx="6427">
                  <c:v>-1.1362239999999988</c:v>
                </c:pt>
                <c:pt idx="6428">
                  <c:v>-1.162491999999999</c:v>
                </c:pt>
                <c:pt idx="6429">
                  <c:v>-1.1231099999999978</c:v>
                </c:pt>
                <c:pt idx="6430">
                  <c:v>-1.1449599999999989</c:v>
                </c:pt>
                <c:pt idx="6431">
                  <c:v>-1.140963999999999</c:v>
                </c:pt>
                <c:pt idx="6432">
                  <c:v>-1.1509779999999989</c:v>
                </c:pt>
                <c:pt idx="6433">
                  <c:v>-1.1530999999999978</c:v>
                </c:pt>
                <c:pt idx="6434">
                  <c:v>-1.1047079999999989</c:v>
                </c:pt>
                <c:pt idx="6435">
                  <c:v>-1.0940860000000001</c:v>
                </c:pt>
                <c:pt idx="6436">
                  <c:v>-1.0919139999999978</c:v>
                </c:pt>
                <c:pt idx="6437">
                  <c:v>-1.0606719999999978</c:v>
                </c:pt>
                <c:pt idx="6438">
                  <c:v>-1.0471719999999978</c:v>
                </c:pt>
                <c:pt idx="6439">
                  <c:v>-1.0159919999999956</c:v>
                </c:pt>
                <c:pt idx="6440">
                  <c:v>-1.0631179999999989</c:v>
                </c:pt>
                <c:pt idx="6441">
                  <c:v>-1.072671999999999</c:v>
                </c:pt>
                <c:pt idx="6442">
                  <c:v>-1.0317139999999978</c:v>
                </c:pt>
                <c:pt idx="6443">
                  <c:v>-1.0000359999999988</c:v>
                </c:pt>
                <c:pt idx="6444">
                  <c:v>-1.0019359999999971</c:v>
                </c:pt>
                <c:pt idx="6445">
                  <c:v>-0.9261099999999991</c:v>
                </c:pt>
                <c:pt idx="6446">
                  <c:v>-0.86247999999999891</c:v>
                </c:pt>
                <c:pt idx="6447">
                  <c:v>-0.81052799999999858</c:v>
                </c:pt>
                <c:pt idx="6448">
                  <c:v>-0.77393599999999851</c:v>
                </c:pt>
                <c:pt idx="6449">
                  <c:v>-0.74478999999999873</c:v>
                </c:pt>
                <c:pt idx="6450">
                  <c:v>-0.73769199999999968</c:v>
                </c:pt>
                <c:pt idx="6451">
                  <c:v>-0.7068939999999988</c:v>
                </c:pt>
                <c:pt idx="6452">
                  <c:v>-0.66186599999999884</c:v>
                </c:pt>
                <c:pt idx="6453">
                  <c:v>-0.65512799999999882</c:v>
                </c:pt>
                <c:pt idx="6454">
                  <c:v>-0.6893739999999986</c:v>
                </c:pt>
                <c:pt idx="6455">
                  <c:v>-0.73405599999999882</c:v>
                </c:pt>
                <c:pt idx="6456">
                  <c:v>-0.73760399999999882</c:v>
                </c:pt>
                <c:pt idx="6457">
                  <c:v>-0.75534799999999891</c:v>
                </c:pt>
                <c:pt idx="6458">
                  <c:v>-0.77327799999999858</c:v>
                </c:pt>
                <c:pt idx="6459">
                  <c:v>-0.766813999999999</c:v>
                </c:pt>
                <c:pt idx="6460">
                  <c:v>-0.74529799999999891</c:v>
                </c:pt>
                <c:pt idx="6461">
                  <c:v>-0.75218399999999908</c:v>
                </c:pt>
                <c:pt idx="6462">
                  <c:v>-0.7118819999999989</c:v>
                </c:pt>
                <c:pt idx="6463">
                  <c:v>-0.651415999999999</c:v>
                </c:pt>
                <c:pt idx="6464">
                  <c:v>-0.64171399999999879</c:v>
                </c:pt>
                <c:pt idx="6465">
                  <c:v>-0.67054999999999965</c:v>
                </c:pt>
                <c:pt idx="6466">
                  <c:v>-0.63591799999999876</c:v>
                </c:pt>
                <c:pt idx="6467">
                  <c:v>-0.62962799999999874</c:v>
                </c:pt>
                <c:pt idx="6468">
                  <c:v>-0.66118199999999872</c:v>
                </c:pt>
                <c:pt idx="6469">
                  <c:v>-0.65266999999999964</c:v>
                </c:pt>
                <c:pt idx="6470">
                  <c:v>-0.60950199999999877</c:v>
                </c:pt>
                <c:pt idx="6471">
                  <c:v>-0.60968799999999879</c:v>
                </c:pt>
                <c:pt idx="6472">
                  <c:v>-0.60457599999999867</c:v>
                </c:pt>
                <c:pt idx="6473">
                  <c:v>-0.6915819999999987</c:v>
                </c:pt>
                <c:pt idx="6474">
                  <c:v>-0.73203199999999868</c:v>
                </c:pt>
                <c:pt idx="6475">
                  <c:v>-0.78849999999999854</c:v>
                </c:pt>
                <c:pt idx="6476">
                  <c:v>-0.77400799999999859</c:v>
                </c:pt>
                <c:pt idx="6477">
                  <c:v>-0.79031199999999846</c:v>
                </c:pt>
                <c:pt idx="6478">
                  <c:v>-0.7641939999999986</c:v>
                </c:pt>
                <c:pt idx="6479">
                  <c:v>-0.78023599999999849</c:v>
                </c:pt>
                <c:pt idx="6480">
                  <c:v>-0.7693179999999985</c:v>
                </c:pt>
                <c:pt idx="6481">
                  <c:v>-0.73793799999999854</c:v>
                </c:pt>
                <c:pt idx="6482">
                  <c:v>-0.70594999999999875</c:v>
                </c:pt>
                <c:pt idx="6483">
                  <c:v>-0.68652999999999864</c:v>
                </c:pt>
                <c:pt idx="6484">
                  <c:v>-0.71016799999999858</c:v>
                </c:pt>
                <c:pt idx="6485">
                  <c:v>-0.68691599999999864</c:v>
                </c:pt>
                <c:pt idx="6486">
                  <c:v>-0.6593199999999988</c:v>
                </c:pt>
                <c:pt idx="6487">
                  <c:v>-0.65910799999999881</c:v>
                </c:pt>
                <c:pt idx="6488">
                  <c:v>-0.65986399999999878</c:v>
                </c:pt>
                <c:pt idx="6489">
                  <c:v>-0.66462799999999966</c:v>
                </c:pt>
                <c:pt idx="6490">
                  <c:v>-0.64321199999999878</c:v>
                </c:pt>
                <c:pt idx="6491">
                  <c:v>-0.58536599999999828</c:v>
                </c:pt>
                <c:pt idx="6492">
                  <c:v>-0.61470999999999965</c:v>
                </c:pt>
                <c:pt idx="6493">
                  <c:v>-0.64822399999999869</c:v>
                </c:pt>
                <c:pt idx="6494">
                  <c:v>-0.68419399999999941</c:v>
                </c:pt>
                <c:pt idx="6495">
                  <c:v>-0.73413599999999879</c:v>
                </c:pt>
                <c:pt idx="6496">
                  <c:v>-0.83245799999999859</c:v>
                </c:pt>
                <c:pt idx="6497">
                  <c:v>-0.88320799999999855</c:v>
                </c:pt>
                <c:pt idx="6498">
                  <c:v>-0.91679599999999895</c:v>
                </c:pt>
                <c:pt idx="6499">
                  <c:v>-0.92044399999999849</c:v>
                </c:pt>
                <c:pt idx="6500">
                  <c:v>-0.95302799999999888</c:v>
                </c:pt>
                <c:pt idx="6501">
                  <c:v>-1.0190399999999968</c:v>
                </c:pt>
                <c:pt idx="6502">
                  <c:v>-1.1110699999999978</c:v>
                </c:pt>
                <c:pt idx="6503">
                  <c:v>-1.1688419999999988</c:v>
                </c:pt>
                <c:pt idx="6504">
                  <c:v>-1.1251399999999978</c:v>
                </c:pt>
                <c:pt idx="6505">
                  <c:v>-1.1057819999999978</c:v>
                </c:pt>
                <c:pt idx="6506">
                  <c:v>-1.135289999999999</c:v>
                </c:pt>
                <c:pt idx="6507">
                  <c:v>-1.1770059999999989</c:v>
                </c:pt>
                <c:pt idx="6508">
                  <c:v>-1.1999359999999988</c:v>
                </c:pt>
                <c:pt idx="6509">
                  <c:v>-1.2464419999999978</c:v>
                </c:pt>
                <c:pt idx="6510">
                  <c:v>-1.3353339999999978</c:v>
                </c:pt>
                <c:pt idx="6511">
                  <c:v>-1.3949919999999978</c:v>
                </c:pt>
                <c:pt idx="6512">
                  <c:v>-1.4821099999999978</c:v>
                </c:pt>
                <c:pt idx="6513">
                  <c:v>-1.4873099999999968</c:v>
                </c:pt>
                <c:pt idx="6514">
                  <c:v>-1.5068279999999994</c:v>
                </c:pt>
                <c:pt idx="6515">
                  <c:v>-1.4946939999999977</c:v>
                </c:pt>
                <c:pt idx="6516">
                  <c:v>-1.4806599999999992</c:v>
                </c:pt>
                <c:pt idx="6517">
                  <c:v>-1.4723959999999994</c:v>
                </c:pt>
                <c:pt idx="6518">
                  <c:v>-1.4491299999999958</c:v>
                </c:pt>
                <c:pt idx="6519">
                  <c:v>-1.402053999999999</c:v>
                </c:pt>
                <c:pt idx="6520">
                  <c:v>-1.399163999999999</c:v>
                </c:pt>
                <c:pt idx="6521">
                  <c:v>-1.4445039999999978</c:v>
                </c:pt>
                <c:pt idx="6522">
                  <c:v>-1.4251839999999978</c:v>
                </c:pt>
                <c:pt idx="6523">
                  <c:v>-1.3549180000000001</c:v>
                </c:pt>
                <c:pt idx="6524">
                  <c:v>-1.2820339999999992</c:v>
                </c:pt>
                <c:pt idx="6525">
                  <c:v>-1.2701599999999991</c:v>
                </c:pt>
                <c:pt idx="6526">
                  <c:v>-1.2801119999999993</c:v>
                </c:pt>
                <c:pt idx="6527">
                  <c:v>-1.2859699999999965</c:v>
                </c:pt>
                <c:pt idx="6528">
                  <c:v>-1.2262739999999994</c:v>
                </c:pt>
                <c:pt idx="6529">
                  <c:v>-1.1983319999999993</c:v>
                </c:pt>
                <c:pt idx="6530">
                  <c:v>-1.1879339999999992</c:v>
                </c:pt>
                <c:pt idx="6531">
                  <c:v>-1.1941380000000001</c:v>
                </c:pt>
                <c:pt idx="6532">
                  <c:v>-1.179309999999999</c:v>
                </c:pt>
                <c:pt idx="6533">
                  <c:v>-1.213717999999999</c:v>
                </c:pt>
                <c:pt idx="6534">
                  <c:v>-1.1767039999999989</c:v>
                </c:pt>
                <c:pt idx="6535">
                  <c:v>-1.1676699999999978</c:v>
                </c:pt>
                <c:pt idx="6536">
                  <c:v>-1.1931939999999988</c:v>
                </c:pt>
                <c:pt idx="6537">
                  <c:v>-1.1810099999999988</c:v>
                </c:pt>
                <c:pt idx="6538">
                  <c:v>-1.1848080000000001</c:v>
                </c:pt>
                <c:pt idx="6539">
                  <c:v>-1.2232359999999978</c:v>
                </c:pt>
                <c:pt idx="6540">
                  <c:v>-1.2326159999999986</c:v>
                </c:pt>
                <c:pt idx="6541">
                  <c:v>-1.2946679999999986</c:v>
                </c:pt>
                <c:pt idx="6542">
                  <c:v>-1.2848419999999978</c:v>
                </c:pt>
                <c:pt idx="6543">
                  <c:v>-1.2439959999999961</c:v>
                </c:pt>
                <c:pt idx="6544">
                  <c:v>-1.2192299999999956</c:v>
                </c:pt>
                <c:pt idx="6545">
                  <c:v>-1.2436379999999978</c:v>
                </c:pt>
                <c:pt idx="6546">
                  <c:v>-1.2021699999999964</c:v>
                </c:pt>
                <c:pt idx="6547">
                  <c:v>-1.1717559999999982</c:v>
                </c:pt>
                <c:pt idx="6548">
                  <c:v>-1.1112039999999979</c:v>
                </c:pt>
                <c:pt idx="6549">
                  <c:v>-1.1226679999999987</c:v>
                </c:pt>
                <c:pt idx="6550">
                  <c:v>-1.0851199999999979</c:v>
                </c:pt>
                <c:pt idx="6551">
                  <c:v>-1.1006799999999988</c:v>
                </c:pt>
                <c:pt idx="6552">
                  <c:v>-1.0287139999999986</c:v>
                </c:pt>
                <c:pt idx="6553">
                  <c:v>-1.0115779999999988</c:v>
                </c:pt>
                <c:pt idx="6554">
                  <c:v>-1.0506639999999978</c:v>
                </c:pt>
                <c:pt idx="6555">
                  <c:v>-1.0338639999999966</c:v>
                </c:pt>
                <c:pt idx="6556">
                  <c:v>-1.0025819999999979</c:v>
                </c:pt>
                <c:pt idx="6557">
                  <c:v>-0.94562799999999869</c:v>
                </c:pt>
                <c:pt idx="6558">
                  <c:v>-0.98414199999999852</c:v>
                </c:pt>
                <c:pt idx="6559">
                  <c:v>-0.98529599999999851</c:v>
                </c:pt>
                <c:pt idx="6560">
                  <c:v>-0.93763599999999869</c:v>
                </c:pt>
                <c:pt idx="6561">
                  <c:v>-0.90717399999999859</c:v>
                </c:pt>
                <c:pt idx="6562">
                  <c:v>-0.85549399999999876</c:v>
                </c:pt>
                <c:pt idx="6563">
                  <c:v>-0.84395399999999876</c:v>
                </c:pt>
                <c:pt idx="6564">
                  <c:v>-0.82805799999999852</c:v>
                </c:pt>
                <c:pt idx="6565">
                  <c:v>-0.82960799999999868</c:v>
                </c:pt>
                <c:pt idx="6566">
                  <c:v>-0.80064799999999869</c:v>
                </c:pt>
                <c:pt idx="6567">
                  <c:v>-0.79815399999999859</c:v>
                </c:pt>
                <c:pt idx="6568">
                  <c:v>-0.80879999999999863</c:v>
                </c:pt>
                <c:pt idx="6569">
                  <c:v>-0.8260219999999987</c:v>
                </c:pt>
                <c:pt idx="6570">
                  <c:v>-0.83614599999999872</c:v>
                </c:pt>
                <c:pt idx="6571">
                  <c:v>-0.84370199999999873</c:v>
                </c:pt>
                <c:pt idx="6572">
                  <c:v>-0.84669199999999978</c:v>
                </c:pt>
                <c:pt idx="6573">
                  <c:v>-0.85947199999999868</c:v>
                </c:pt>
                <c:pt idx="6574">
                  <c:v>-0.90735399999999766</c:v>
                </c:pt>
                <c:pt idx="6575">
                  <c:v>-0.90261399999999858</c:v>
                </c:pt>
                <c:pt idx="6576">
                  <c:v>-0.87995599999999863</c:v>
                </c:pt>
                <c:pt idx="6577">
                  <c:v>-0.85389799999999871</c:v>
                </c:pt>
                <c:pt idx="6578">
                  <c:v>-0.92181999999999853</c:v>
                </c:pt>
                <c:pt idx="6579">
                  <c:v>-0.96019799999999866</c:v>
                </c:pt>
                <c:pt idx="6580">
                  <c:v>-0.95865799999999868</c:v>
                </c:pt>
                <c:pt idx="6581">
                  <c:v>-0.99390999999999852</c:v>
                </c:pt>
                <c:pt idx="6582">
                  <c:v>-1.0329579999999989</c:v>
                </c:pt>
                <c:pt idx="6583">
                  <c:v>-0.9883999999999985</c:v>
                </c:pt>
                <c:pt idx="6584">
                  <c:v>-1.0037119999999973</c:v>
                </c:pt>
                <c:pt idx="6585">
                  <c:v>-1.0112679999999978</c:v>
                </c:pt>
                <c:pt idx="6586">
                  <c:v>-0.94217999999999902</c:v>
                </c:pt>
                <c:pt idx="6587">
                  <c:v>-0.92663199999999923</c:v>
                </c:pt>
                <c:pt idx="6588">
                  <c:v>-0.89155399999999851</c:v>
                </c:pt>
                <c:pt idx="6589">
                  <c:v>-0.87522399999999922</c:v>
                </c:pt>
                <c:pt idx="6590">
                  <c:v>-0.89523799999999887</c:v>
                </c:pt>
                <c:pt idx="6591">
                  <c:v>-0.90176599999999918</c:v>
                </c:pt>
                <c:pt idx="6592">
                  <c:v>-0.89686399999999888</c:v>
                </c:pt>
                <c:pt idx="6593">
                  <c:v>-0.84902999999999962</c:v>
                </c:pt>
                <c:pt idx="6594">
                  <c:v>-0.81879199999999963</c:v>
                </c:pt>
                <c:pt idx="6595">
                  <c:v>-0.80024199999999923</c:v>
                </c:pt>
                <c:pt idx="6596">
                  <c:v>-0.7792479999999995</c:v>
                </c:pt>
                <c:pt idx="6597">
                  <c:v>-0.74567200000000011</c:v>
                </c:pt>
                <c:pt idx="6598">
                  <c:v>-0.7769279999999994</c:v>
                </c:pt>
                <c:pt idx="6599">
                  <c:v>-0.76449599999999895</c:v>
                </c:pt>
                <c:pt idx="6600">
                  <c:v>-0.79644799999999849</c:v>
                </c:pt>
                <c:pt idx="6601">
                  <c:v>-0.75588599999999895</c:v>
                </c:pt>
                <c:pt idx="6602">
                  <c:v>-0.79685799999999896</c:v>
                </c:pt>
                <c:pt idx="6603">
                  <c:v>-0.76923799999999898</c:v>
                </c:pt>
                <c:pt idx="6604">
                  <c:v>-0.77006999999999859</c:v>
                </c:pt>
                <c:pt idx="6605">
                  <c:v>-0.75503199999999893</c:v>
                </c:pt>
                <c:pt idx="6606">
                  <c:v>-0.719023999999999</c:v>
                </c:pt>
                <c:pt idx="6607">
                  <c:v>-0.77213199999999849</c:v>
                </c:pt>
                <c:pt idx="6608">
                  <c:v>-0.72484399999999904</c:v>
                </c:pt>
                <c:pt idx="6609">
                  <c:v>-0.66901999999999961</c:v>
                </c:pt>
                <c:pt idx="6610">
                  <c:v>-0.67984</c:v>
                </c:pt>
                <c:pt idx="6611">
                  <c:v>-0.6316719999999999</c:v>
                </c:pt>
                <c:pt idx="6612">
                  <c:v>-0.61706799999999851</c:v>
                </c:pt>
                <c:pt idx="6613">
                  <c:v>-0.66854999999999964</c:v>
                </c:pt>
                <c:pt idx="6614">
                  <c:v>-0.68294399999999955</c:v>
                </c:pt>
                <c:pt idx="6615">
                  <c:v>-0.69032599999999944</c:v>
                </c:pt>
                <c:pt idx="6616">
                  <c:v>-0.73504599999999964</c:v>
                </c:pt>
                <c:pt idx="6617">
                  <c:v>-0.73456199999999849</c:v>
                </c:pt>
                <c:pt idx="6618">
                  <c:v>-0.73181999999999869</c:v>
                </c:pt>
                <c:pt idx="6619">
                  <c:v>-0.76505999999999874</c:v>
                </c:pt>
                <c:pt idx="6620">
                  <c:v>-0.74743999999999877</c:v>
                </c:pt>
                <c:pt idx="6621">
                  <c:v>-0.67735999999999863</c:v>
                </c:pt>
                <c:pt idx="6622">
                  <c:v>-0.66121799999999853</c:v>
                </c:pt>
                <c:pt idx="6623">
                  <c:v>-0.65538599999999869</c:v>
                </c:pt>
                <c:pt idx="6624">
                  <c:v>-0.67794399999999966</c:v>
                </c:pt>
                <c:pt idx="6625">
                  <c:v>-0.67664200000000041</c:v>
                </c:pt>
                <c:pt idx="6626">
                  <c:v>-0.73498399999999853</c:v>
                </c:pt>
                <c:pt idx="6627">
                  <c:v>-0.74342199999999869</c:v>
                </c:pt>
                <c:pt idx="6628">
                  <c:v>-0.71091199999999877</c:v>
                </c:pt>
                <c:pt idx="6629">
                  <c:v>-0.71779799999999871</c:v>
                </c:pt>
                <c:pt idx="6630">
                  <c:v>-0.73752799999999852</c:v>
                </c:pt>
                <c:pt idx="6631">
                  <c:v>-0.76765399999999873</c:v>
                </c:pt>
                <c:pt idx="6632">
                  <c:v>-0.76666199999999873</c:v>
                </c:pt>
                <c:pt idx="6633">
                  <c:v>-0.81559999999999877</c:v>
                </c:pt>
                <c:pt idx="6634">
                  <c:v>-0.88002199999999864</c:v>
                </c:pt>
                <c:pt idx="6635">
                  <c:v>-0.90565799999999852</c:v>
                </c:pt>
                <c:pt idx="6636">
                  <c:v>-0.92155199999999859</c:v>
                </c:pt>
                <c:pt idx="6637">
                  <c:v>-0.91779199999999861</c:v>
                </c:pt>
                <c:pt idx="6638">
                  <c:v>-0.92307799999999851</c:v>
                </c:pt>
                <c:pt idx="6639">
                  <c:v>-0.8813619999999982</c:v>
                </c:pt>
                <c:pt idx="6640">
                  <c:v>-0.85350599999999854</c:v>
                </c:pt>
                <c:pt idx="6641">
                  <c:v>-0.83007799999999854</c:v>
                </c:pt>
                <c:pt idx="6642">
                  <c:v>-0.84564999999999968</c:v>
                </c:pt>
                <c:pt idx="6643">
                  <c:v>-0.88904199999999922</c:v>
                </c:pt>
                <c:pt idx="6644">
                  <c:v>-0.93449199999999844</c:v>
                </c:pt>
                <c:pt idx="6645">
                  <c:v>-0.96551199999999848</c:v>
                </c:pt>
                <c:pt idx="6646">
                  <c:v>-1.0055019999999966</c:v>
                </c:pt>
                <c:pt idx="6647">
                  <c:v>-1.0606319999999978</c:v>
                </c:pt>
                <c:pt idx="6648">
                  <c:v>-1.0742439999999986</c:v>
                </c:pt>
                <c:pt idx="6649">
                  <c:v>-1.0591799999999978</c:v>
                </c:pt>
                <c:pt idx="6650">
                  <c:v>-1.0513619999999966</c:v>
                </c:pt>
                <c:pt idx="6651">
                  <c:v>-1.0327239999999978</c:v>
                </c:pt>
                <c:pt idx="6652">
                  <c:v>-1.0265939999999978</c:v>
                </c:pt>
                <c:pt idx="6653">
                  <c:v>-1.0235799999999966</c:v>
                </c:pt>
                <c:pt idx="6654">
                  <c:v>-1.1111559999999985</c:v>
                </c:pt>
                <c:pt idx="6655">
                  <c:v>-1.0914639999999978</c:v>
                </c:pt>
                <c:pt idx="6656">
                  <c:v>-1.1318279999999978</c:v>
                </c:pt>
                <c:pt idx="6657">
                  <c:v>-1.1021459999999985</c:v>
                </c:pt>
                <c:pt idx="6658">
                  <c:v>-1.1506759999999985</c:v>
                </c:pt>
                <c:pt idx="6659">
                  <c:v>-1.1803439999999985</c:v>
                </c:pt>
                <c:pt idx="6660">
                  <c:v>-1.2070219999999956</c:v>
                </c:pt>
                <c:pt idx="6661">
                  <c:v>-1.2479559999999978</c:v>
                </c:pt>
                <c:pt idx="6662">
                  <c:v>-1.2756259999999966</c:v>
                </c:pt>
                <c:pt idx="6663">
                  <c:v>-1.2711579999999985</c:v>
                </c:pt>
                <c:pt idx="6664">
                  <c:v>-1.2792359999999978</c:v>
                </c:pt>
                <c:pt idx="6665">
                  <c:v>-1.2727479999999984</c:v>
                </c:pt>
                <c:pt idx="6666">
                  <c:v>-1.2489359999999978</c:v>
                </c:pt>
                <c:pt idx="6667">
                  <c:v>-1.2915699999999963</c:v>
                </c:pt>
                <c:pt idx="6668">
                  <c:v>-1.2815319999999966</c:v>
                </c:pt>
                <c:pt idx="6669">
                  <c:v>-1.3325419999999986</c:v>
                </c:pt>
                <c:pt idx="6670">
                  <c:v>-1.3592579999999983</c:v>
                </c:pt>
                <c:pt idx="6671">
                  <c:v>-1.3976599999999986</c:v>
                </c:pt>
                <c:pt idx="6672">
                  <c:v>-1.4372539999999978</c:v>
                </c:pt>
                <c:pt idx="6673">
                  <c:v>-1.4493019999999956</c:v>
                </c:pt>
                <c:pt idx="6674">
                  <c:v>-1.4633359999999964</c:v>
                </c:pt>
                <c:pt idx="6675">
                  <c:v>-1.4965139999999979</c:v>
                </c:pt>
                <c:pt idx="6676">
                  <c:v>-1.4933999999999956</c:v>
                </c:pt>
                <c:pt idx="6677">
                  <c:v>-1.5294939999999961</c:v>
                </c:pt>
                <c:pt idx="6678">
                  <c:v>-1.5563699999999978</c:v>
                </c:pt>
                <c:pt idx="6679">
                  <c:v>-1.5603419999999979</c:v>
                </c:pt>
                <c:pt idx="6680">
                  <c:v>-1.5541999999999978</c:v>
                </c:pt>
                <c:pt idx="6681">
                  <c:v>-1.5461219999999978</c:v>
                </c:pt>
                <c:pt idx="6682">
                  <c:v>-1.5011919999999956</c:v>
                </c:pt>
                <c:pt idx="6683">
                  <c:v>-1.5107339999999978</c:v>
                </c:pt>
                <c:pt idx="6684">
                  <c:v>-1.5060439999999984</c:v>
                </c:pt>
                <c:pt idx="6685">
                  <c:v>-1.5237259999999961</c:v>
                </c:pt>
                <c:pt idx="6686">
                  <c:v>-1.5388519999999979</c:v>
                </c:pt>
                <c:pt idx="6687">
                  <c:v>-1.5783979999999986</c:v>
                </c:pt>
                <c:pt idx="6688">
                  <c:v>-1.6349039999999986</c:v>
                </c:pt>
                <c:pt idx="6689">
                  <c:v>-1.6919439999999979</c:v>
                </c:pt>
                <c:pt idx="6690">
                  <c:v>-1.7595559999999981</c:v>
                </c:pt>
                <c:pt idx="6691">
                  <c:v>-1.7862219999999982</c:v>
                </c:pt>
                <c:pt idx="6692">
                  <c:v>-1.8024779999999989</c:v>
                </c:pt>
                <c:pt idx="6693">
                  <c:v>-1.8504839999999989</c:v>
                </c:pt>
                <c:pt idx="6694">
                  <c:v>-1.8221819999999991</c:v>
                </c:pt>
                <c:pt idx="6695">
                  <c:v>-1.8102699999999978</c:v>
                </c:pt>
                <c:pt idx="6696">
                  <c:v>-1.8207559999999989</c:v>
                </c:pt>
                <c:pt idx="6697">
                  <c:v>-1.8033099999999973</c:v>
                </c:pt>
                <c:pt idx="6698">
                  <c:v>-1.860039999999999</c:v>
                </c:pt>
                <c:pt idx="6699">
                  <c:v>-1.9034679999999982</c:v>
                </c:pt>
                <c:pt idx="6700">
                  <c:v>-1.8903399999999992</c:v>
                </c:pt>
                <c:pt idx="6701">
                  <c:v>-1.9052419999999974</c:v>
                </c:pt>
                <c:pt idx="6702">
                  <c:v>-1.9125259999999979</c:v>
                </c:pt>
                <c:pt idx="6703">
                  <c:v>-1.9309999999999974</c:v>
                </c:pt>
                <c:pt idx="6704">
                  <c:v>-1.8292899999999992</c:v>
                </c:pt>
                <c:pt idx="6705">
                  <c:v>-1.8696779999999995</c:v>
                </c:pt>
                <c:pt idx="6706">
                  <c:v>-1.8613399999999978</c:v>
                </c:pt>
                <c:pt idx="6707">
                  <c:v>-1.8853019999999978</c:v>
                </c:pt>
                <c:pt idx="6708">
                  <c:v>-1.8071799999999978</c:v>
                </c:pt>
                <c:pt idx="6709">
                  <c:v>-1.7942620000000007</c:v>
                </c:pt>
                <c:pt idx="6710">
                  <c:v>-1.7787259999999985</c:v>
                </c:pt>
                <c:pt idx="6711">
                  <c:v>-1.7352860000000001</c:v>
                </c:pt>
                <c:pt idx="6712">
                  <c:v>-1.7562919999999984</c:v>
                </c:pt>
                <c:pt idx="6713">
                  <c:v>-1.7441699999999984</c:v>
                </c:pt>
                <c:pt idx="6714">
                  <c:v>-1.7614919999999976</c:v>
                </c:pt>
                <c:pt idx="6715">
                  <c:v>-1.7413899999999987</c:v>
                </c:pt>
                <c:pt idx="6716">
                  <c:v>-1.7542080000000007</c:v>
                </c:pt>
                <c:pt idx="6717">
                  <c:v>-1.6861120000000012</c:v>
                </c:pt>
                <c:pt idx="6718">
                  <c:v>-1.7164619999999984</c:v>
                </c:pt>
                <c:pt idx="6719">
                  <c:v>-1.6824399999999986</c:v>
                </c:pt>
                <c:pt idx="6720">
                  <c:v>-1.6855279999999988</c:v>
                </c:pt>
                <c:pt idx="6721">
                  <c:v>-1.6898219999999968</c:v>
                </c:pt>
                <c:pt idx="6722">
                  <c:v>-1.5933239999999975</c:v>
                </c:pt>
                <c:pt idx="6723">
                  <c:v>-1.5735339999999978</c:v>
                </c:pt>
                <c:pt idx="6724">
                  <c:v>-1.5376499999999969</c:v>
                </c:pt>
                <c:pt idx="6725">
                  <c:v>-1.5274999999999967</c:v>
                </c:pt>
                <c:pt idx="6726">
                  <c:v>-1.4980059999999993</c:v>
                </c:pt>
                <c:pt idx="6727">
                  <c:v>-1.475001999999997</c:v>
                </c:pt>
                <c:pt idx="6728">
                  <c:v>-1.4535739999999973</c:v>
                </c:pt>
                <c:pt idx="6729">
                  <c:v>-1.4434599999999971</c:v>
                </c:pt>
                <c:pt idx="6730">
                  <c:v>-1.3946839999999991</c:v>
                </c:pt>
                <c:pt idx="6731">
                  <c:v>-1.3353119999999978</c:v>
                </c:pt>
                <c:pt idx="6732">
                  <c:v>-1.3673999999999973</c:v>
                </c:pt>
                <c:pt idx="6733">
                  <c:v>-1.3508719999999994</c:v>
                </c:pt>
                <c:pt idx="6734">
                  <c:v>-1.3219239999999972</c:v>
                </c:pt>
                <c:pt idx="6735">
                  <c:v>-1.2853939999999975</c:v>
                </c:pt>
                <c:pt idx="6736">
                  <c:v>-1.2796239999999972</c:v>
                </c:pt>
                <c:pt idx="6737">
                  <c:v>-1.2854059999999992</c:v>
                </c:pt>
                <c:pt idx="6738">
                  <c:v>-1.2221499999999994</c:v>
                </c:pt>
                <c:pt idx="6739">
                  <c:v>-1.2134519999999978</c:v>
                </c:pt>
                <c:pt idx="6740">
                  <c:v>-1.1812780000000001</c:v>
                </c:pt>
                <c:pt idx="6741">
                  <c:v>-1.1039139999999994</c:v>
                </c:pt>
                <c:pt idx="6742">
                  <c:v>-1.0349619999999975</c:v>
                </c:pt>
                <c:pt idx="6743">
                  <c:v>-1.0100339999999992</c:v>
                </c:pt>
                <c:pt idx="6744">
                  <c:v>-0.98069999999999913</c:v>
                </c:pt>
                <c:pt idx="6745">
                  <c:v>-1.0030099999999973</c:v>
                </c:pt>
                <c:pt idx="6746">
                  <c:v>-0.9751539999999983</c:v>
                </c:pt>
                <c:pt idx="6747">
                  <c:v>-0.97406199999999843</c:v>
                </c:pt>
                <c:pt idx="6748">
                  <c:v>-0.9171719999999991</c:v>
                </c:pt>
                <c:pt idx="6749">
                  <c:v>-0.93024999999999924</c:v>
                </c:pt>
                <c:pt idx="6750">
                  <c:v>-0.91676399999999858</c:v>
                </c:pt>
                <c:pt idx="6751">
                  <c:v>-0.91591999999999929</c:v>
                </c:pt>
                <c:pt idx="6752">
                  <c:v>-0.8794279999999991</c:v>
                </c:pt>
                <c:pt idx="6753">
                  <c:v>-0.8828039999999987</c:v>
                </c:pt>
                <c:pt idx="6754">
                  <c:v>-0.89815399999999868</c:v>
                </c:pt>
                <c:pt idx="6755">
                  <c:v>-0.88795399999999869</c:v>
                </c:pt>
                <c:pt idx="6756">
                  <c:v>-0.8818619999999987</c:v>
                </c:pt>
                <c:pt idx="6757">
                  <c:v>-0.9051259999999991</c:v>
                </c:pt>
                <c:pt idx="6758">
                  <c:v>-0.9797479999999994</c:v>
                </c:pt>
                <c:pt idx="6759">
                  <c:v>-0.9586539999999989</c:v>
                </c:pt>
                <c:pt idx="6760">
                  <c:v>-0.94203999999999899</c:v>
                </c:pt>
                <c:pt idx="6761">
                  <c:v>-0.93924799999999886</c:v>
                </c:pt>
                <c:pt idx="6762">
                  <c:v>-0.89121799999999829</c:v>
                </c:pt>
                <c:pt idx="6763">
                  <c:v>-0.89327799999999868</c:v>
                </c:pt>
                <c:pt idx="6764">
                  <c:v>-0.88373599999999941</c:v>
                </c:pt>
                <c:pt idx="6765">
                  <c:v>-0.8908079999999986</c:v>
                </c:pt>
                <c:pt idx="6766">
                  <c:v>-0.86487399999999881</c:v>
                </c:pt>
                <c:pt idx="6767">
                  <c:v>-0.8870239999999987</c:v>
                </c:pt>
                <c:pt idx="6768">
                  <c:v>-0.8632879999999985</c:v>
                </c:pt>
                <c:pt idx="6769">
                  <c:v>-0.80732799999999849</c:v>
                </c:pt>
                <c:pt idx="6770">
                  <c:v>-0.77615999999999929</c:v>
                </c:pt>
                <c:pt idx="6771">
                  <c:v>-0.71817599999999904</c:v>
                </c:pt>
                <c:pt idx="6772">
                  <c:v>-0.787461999999998</c:v>
                </c:pt>
                <c:pt idx="6773">
                  <c:v>-0.82420199999999877</c:v>
                </c:pt>
                <c:pt idx="6774">
                  <c:v>-0.88652799999999843</c:v>
                </c:pt>
                <c:pt idx="6775">
                  <c:v>-0.88238399999999828</c:v>
                </c:pt>
                <c:pt idx="6776">
                  <c:v>-0.90262199999999881</c:v>
                </c:pt>
                <c:pt idx="6777">
                  <c:v>-0.93015599999999854</c:v>
                </c:pt>
                <c:pt idx="6778">
                  <c:v>-0.93696799999999858</c:v>
                </c:pt>
                <c:pt idx="6779">
                  <c:v>-0.95891799999999849</c:v>
                </c:pt>
                <c:pt idx="6780">
                  <c:v>-0.98437799999999753</c:v>
                </c:pt>
                <c:pt idx="6781">
                  <c:v>-1.0429699999999968</c:v>
                </c:pt>
                <c:pt idx="6782">
                  <c:v>-1.0775879999999984</c:v>
                </c:pt>
                <c:pt idx="6783">
                  <c:v>-1.0817199999999978</c:v>
                </c:pt>
                <c:pt idx="6784">
                  <c:v>-1.0651679999999986</c:v>
                </c:pt>
                <c:pt idx="6785">
                  <c:v>-1.1065619999999978</c:v>
                </c:pt>
                <c:pt idx="6786">
                  <c:v>-1.1665799999999986</c:v>
                </c:pt>
                <c:pt idx="6787">
                  <c:v>-1.1631419999999986</c:v>
                </c:pt>
                <c:pt idx="6788">
                  <c:v>-1.1964939999999986</c:v>
                </c:pt>
                <c:pt idx="6789">
                  <c:v>-1.1862460000000001</c:v>
                </c:pt>
                <c:pt idx="6790">
                  <c:v>-1.2314119999999971</c:v>
                </c:pt>
                <c:pt idx="6791">
                  <c:v>-1.2882779999999989</c:v>
                </c:pt>
                <c:pt idx="6792">
                  <c:v>-1.3915259999999978</c:v>
                </c:pt>
                <c:pt idx="6793">
                  <c:v>-1.4764839999999986</c:v>
                </c:pt>
                <c:pt idx="6794">
                  <c:v>-1.5580560000000001</c:v>
                </c:pt>
                <c:pt idx="6795">
                  <c:v>-1.5228539999999993</c:v>
                </c:pt>
                <c:pt idx="6796">
                  <c:v>-1.498805999999999</c:v>
                </c:pt>
                <c:pt idx="6797">
                  <c:v>-1.5068959999999978</c:v>
                </c:pt>
                <c:pt idx="6798">
                  <c:v>-1.465153999999999</c:v>
                </c:pt>
                <c:pt idx="6799">
                  <c:v>-1.4329799999999968</c:v>
                </c:pt>
                <c:pt idx="6800">
                  <c:v>-1.4963719999999978</c:v>
                </c:pt>
                <c:pt idx="6801">
                  <c:v>-1.5102819999999986</c:v>
                </c:pt>
                <c:pt idx="6802">
                  <c:v>-1.5192279999999978</c:v>
                </c:pt>
                <c:pt idx="6803">
                  <c:v>-1.5085559999999987</c:v>
                </c:pt>
                <c:pt idx="6804">
                  <c:v>-1.5444759999999988</c:v>
                </c:pt>
                <c:pt idx="6805">
                  <c:v>-1.5848159999999984</c:v>
                </c:pt>
                <c:pt idx="6806">
                  <c:v>-1.6087139999999989</c:v>
                </c:pt>
                <c:pt idx="6807">
                  <c:v>-1.5546759999999988</c:v>
                </c:pt>
                <c:pt idx="6808">
                  <c:v>-1.5014579999999984</c:v>
                </c:pt>
                <c:pt idx="6809">
                  <c:v>-1.5036799999999968</c:v>
                </c:pt>
                <c:pt idx="6810">
                  <c:v>-1.5214859999999988</c:v>
                </c:pt>
                <c:pt idx="6811">
                  <c:v>-1.5685499999999986</c:v>
                </c:pt>
                <c:pt idx="6812">
                  <c:v>-1.5765779999999985</c:v>
                </c:pt>
                <c:pt idx="6813">
                  <c:v>-1.6044839999999982</c:v>
                </c:pt>
                <c:pt idx="6814">
                  <c:v>-1.5754119999999978</c:v>
                </c:pt>
                <c:pt idx="6815">
                  <c:v>-1.5931439999999986</c:v>
                </c:pt>
                <c:pt idx="6816">
                  <c:v>-1.6002919999999978</c:v>
                </c:pt>
                <c:pt idx="6817">
                  <c:v>-1.6478399999999978</c:v>
                </c:pt>
                <c:pt idx="6818">
                  <c:v>-1.6273659999999988</c:v>
                </c:pt>
                <c:pt idx="6819">
                  <c:v>-1.6598379999999986</c:v>
                </c:pt>
                <c:pt idx="6820">
                  <c:v>-1.6341039999999987</c:v>
                </c:pt>
                <c:pt idx="6821">
                  <c:v>-1.6394159999999989</c:v>
                </c:pt>
                <c:pt idx="6822">
                  <c:v>-1.649095999999999</c:v>
                </c:pt>
                <c:pt idx="6823">
                  <c:v>-1.5875019999999971</c:v>
                </c:pt>
                <c:pt idx="6824">
                  <c:v>-1.5444319999999978</c:v>
                </c:pt>
                <c:pt idx="6825">
                  <c:v>-1.4597479999999994</c:v>
                </c:pt>
                <c:pt idx="6826">
                  <c:v>-1.3989119999999988</c:v>
                </c:pt>
                <c:pt idx="6827">
                  <c:v>-1.3833639999999978</c:v>
                </c:pt>
                <c:pt idx="6828">
                  <c:v>-1.3311259999999978</c:v>
                </c:pt>
                <c:pt idx="6829">
                  <c:v>-1.277261999999997</c:v>
                </c:pt>
                <c:pt idx="6830">
                  <c:v>-1.279409999999997</c:v>
                </c:pt>
                <c:pt idx="6831">
                  <c:v>-1.2329039999999978</c:v>
                </c:pt>
                <c:pt idx="6832">
                  <c:v>-1.1942639999999984</c:v>
                </c:pt>
                <c:pt idx="6833">
                  <c:v>-1.1446559999999983</c:v>
                </c:pt>
                <c:pt idx="6834">
                  <c:v>-1.1717799999999978</c:v>
                </c:pt>
                <c:pt idx="6835">
                  <c:v>-1.1002219999999978</c:v>
                </c:pt>
                <c:pt idx="6836">
                  <c:v>-1.0213319999999964</c:v>
                </c:pt>
                <c:pt idx="6837">
                  <c:v>-1.0182419999999979</c:v>
                </c:pt>
                <c:pt idx="6838">
                  <c:v>-0.99620599999999837</c:v>
                </c:pt>
                <c:pt idx="6839">
                  <c:v>-0.98909599999999842</c:v>
                </c:pt>
                <c:pt idx="6840">
                  <c:v>-0.89001599999999792</c:v>
                </c:pt>
                <c:pt idx="6841">
                  <c:v>-0.88297999999999865</c:v>
                </c:pt>
                <c:pt idx="6842">
                  <c:v>-0.77032599999999851</c:v>
                </c:pt>
                <c:pt idx="6843">
                  <c:v>-0.69876799999999861</c:v>
                </c:pt>
                <c:pt idx="6844">
                  <c:v>-0.66262199999999971</c:v>
                </c:pt>
                <c:pt idx="6845">
                  <c:v>-0.63840199999999869</c:v>
                </c:pt>
                <c:pt idx="6846">
                  <c:v>-0.63399799999999873</c:v>
                </c:pt>
                <c:pt idx="6847">
                  <c:v>-0.59940399999999816</c:v>
                </c:pt>
                <c:pt idx="6848">
                  <c:v>-0.61887199999999865</c:v>
                </c:pt>
                <c:pt idx="6849">
                  <c:v>-0.55792399999999853</c:v>
                </c:pt>
                <c:pt idx="6850">
                  <c:v>-0.45431599999999966</c:v>
                </c:pt>
                <c:pt idx="6851">
                  <c:v>-0.4565499999999994</c:v>
                </c:pt>
                <c:pt idx="6852">
                  <c:v>-0.41151999999999977</c:v>
                </c:pt>
                <c:pt idx="6853">
                  <c:v>-0.39292200000000016</c:v>
                </c:pt>
                <c:pt idx="6854">
                  <c:v>-0.3396539999999999</c:v>
                </c:pt>
                <c:pt idx="6855">
                  <c:v>-0.20339999999999894</c:v>
                </c:pt>
                <c:pt idx="6856">
                  <c:v>-0.13301999999999894</c:v>
                </c:pt>
                <c:pt idx="6857">
                  <c:v>-0.17952599999999891</c:v>
                </c:pt>
                <c:pt idx="6858">
                  <c:v>-0.174735999999999</c:v>
                </c:pt>
                <c:pt idx="6859">
                  <c:v>-0.15517999999999874</c:v>
                </c:pt>
                <c:pt idx="6860">
                  <c:v>-0.14488199999999879</c:v>
                </c:pt>
                <c:pt idx="6861">
                  <c:v>-0.10361199999999886</c:v>
                </c:pt>
                <c:pt idx="6862">
                  <c:v>-4.6471999999998993E-2</c:v>
                </c:pt>
                <c:pt idx="6863">
                  <c:v>-5.4139999999989769E-3</c:v>
                </c:pt>
                <c:pt idx="6864">
                  <c:v>-2.6791999999998952E-2</c:v>
                </c:pt>
                <c:pt idx="6865">
                  <c:v>-2.0289999999998972E-2</c:v>
                </c:pt>
                <c:pt idx="6866">
                  <c:v>-1.2013999999999064E-2</c:v>
                </c:pt>
                <c:pt idx="6867">
                  <c:v>2.1688000000000936E-2</c:v>
                </c:pt>
                <c:pt idx="6868">
                  <c:v>1.059400000000082E-2</c:v>
                </c:pt>
                <c:pt idx="6869">
                  <c:v>5.7150000000000922E-2</c:v>
                </c:pt>
                <c:pt idx="6870">
                  <c:v>5.9918000000000943E-2</c:v>
                </c:pt>
                <c:pt idx="6871">
                  <c:v>4.2014000000000981E-2</c:v>
                </c:pt>
                <c:pt idx="6872">
                  <c:v>6.6546000000000882E-2</c:v>
                </c:pt>
                <c:pt idx="6873">
                  <c:v>6.7340000000000871E-2</c:v>
                </c:pt>
                <c:pt idx="6874">
                  <c:v>0.11303800000000069</c:v>
                </c:pt>
                <c:pt idx="6875">
                  <c:v>7.1472000000000771E-2</c:v>
                </c:pt>
                <c:pt idx="6876">
                  <c:v>6.7142000000000715E-2</c:v>
                </c:pt>
                <c:pt idx="6877">
                  <c:v>5.1308000000000728E-2</c:v>
                </c:pt>
                <c:pt idx="6878">
                  <c:v>7.3270000000000571E-2</c:v>
                </c:pt>
                <c:pt idx="6879">
                  <c:v>4.7460000000000571E-2</c:v>
                </c:pt>
                <c:pt idx="6880">
                  <c:v>5.289600000000081E-2</c:v>
                </c:pt>
                <c:pt idx="6881">
                  <c:v>7.0554000000000699E-2</c:v>
                </c:pt>
                <c:pt idx="6882">
                  <c:v>9.2366000000000698E-2</c:v>
                </c:pt>
                <c:pt idx="6883">
                  <c:v>5.6370000000000572E-2</c:v>
                </c:pt>
                <c:pt idx="6884">
                  <c:v>6.5068000000000653E-2</c:v>
                </c:pt>
                <c:pt idx="6885">
                  <c:v>3.1964000000000395E-2</c:v>
                </c:pt>
                <c:pt idx="6886">
                  <c:v>1.9804000000000484E-2</c:v>
                </c:pt>
                <c:pt idx="6887">
                  <c:v>3.8154000000000396E-2</c:v>
                </c:pt>
                <c:pt idx="6888">
                  <c:v>-2.9965999999999441E-2</c:v>
                </c:pt>
                <c:pt idx="6889">
                  <c:v>-5.868999999999943E-2</c:v>
                </c:pt>
                <c:pt idx="6890">
                  <c:v>-6.8603999999999499E-2</c:v>
                </c:pt>
                <c:pt idx="6891">
                  <c:v>-4.5661999999999404E-2</c:v>
                </c:pt>
                <c:pt idx="6892">
                  <c:v>-0.10200799999999915</c:v>
                </c:pt>
                <c:pt idx="6893">
                  <c:v>-3.4893999999999231E-2</c:v>
                </c:pt>
                <c:pt idx="6894">
                  <c:v>-5.7859999999992457E-3</c:v>
                </c:pt>
                <c:pt idx="6895">
                  <c:v>-3.5191999999999175E-2</c:v>
                </c:pt>
                <c:pt idx="6896">
                  <c:v>-6.7837999999999302E-2</c:v>
                </c:pt>
                <c:pt idx="6897">
                  <c:v>-8.0817999999999543E-2</c:v>
                </c:pt>
                <c:pt idx="6898">
                  <c:v>-6.8249999999999172E-2</c:v>
                </c:pt>
                <c:pt idx="6899">
                  <c:v>-8.5967999999999489E-2</c:v>
                </c:pt>
                <c:pt idx="6900">
                  <c:v>-0.13423599999999924</c:v>
                </c:pt>
                <c:pt idx="6901">
                  <c:v>-0.14349199999999943</c:v>
                </c:pt>
                <c:pt idx="6902">
                  <c:v>-0.18744199999999947</c:v>
                </c:pt>
                <c:pt idx="6903">
                  <c:v>-0.2102839999999993</c:v>
                </c:pt>
                <c:pt idx="6904">
                  <c:v>-0.21800199999999911</c:v>
                </c:pt>
                <c:pt idx="6905">
                  <c:v>-0.29022999999999954</c:v>
                </c:pt>
                <c:pt idx="6906">
                  <c:v>-0.33376999999999979</c:v>
                </c:pt>
                <c:pt idx="6907">
                  <c:v>-0.32933999999999986</c:v>
                </c:pt>
                <c:pt idx="6908">
                  <c:v>-0.31428999999999996</c:v>
                </c:pt>
                <c:pt idx="6909">
                  <c:v>-0.32273999999999975</c:v>
                </c:pt>
                <c:pt idx="6910">
                  <c:v>-0.31453799999999987</c:v>
                </c:pt>
                <c:pt idx="6911">
                  <c:v>-0.29121199999999947</c:v>
                </c:pt>
                <c:pt idx="6912">
                  <c:v>-0.26457199999999947</c:v>
                </c:pt>
                <c:pt idx="6913">
                  <c:v>-0.26680399999999954</c:v>
                </c:pt>
                <c:pt idx="6914">
                  <c:v>-0.31270199999999948</c:v>
                </c:pt>
                <c:pt idx="6915">
                  <c:v>-0.30263999999999935</c:v>
                </c:pt>
                <c:pt idx="6916">
                  <c:v>-0.34481400000000001</c:v>
                </c:pt>
                <c:pt idx="6917">
                  <c:v>-0.37528799999999973</c:v>
                </c:pt>
                <c:pt idx="6918">
                  <c:v>-0.43933799999999962</c:v>
                </c:pt>
                <c:pt idx="6919">
                  <c:v>-0.52714999999999868</c:v>
                </c:pt>
                <c:pt idx="6920">
                  <c:v>-0.57437599999999867</c:v>
                </c:pt>
                <c:pt idx="6921">
                  <c:v>-0.6295799999999987</c:v>
                </c:pt>
                <c:pt idx="6922">
                  <c:v>-0.6348159999999986</c:v>
                </c:pt>
                <c:pt idx="6923">
                  <c:v>-0.74007399999999868</c:v>
                </c:pt>
                <c:pt idx="6924">
                  <c:v>-0.81222599999999867</c:v>
                </c:pt>
                <c:pt idx="6925">
                  <c:v>-0.84459999999999869</c:v>
                </c:pt>
                <c:pt idx="6926">
                  <c:v>-0.9048159999999984</c:v>
                </c:pt>
                <c:pt idx="6927">
                  <c:v>-0.91108199999999839</c:v>
                </c:pt>
                <c:pt idx="6928">
                  <c:v>-0.95062599999999864</c:v>
                </c:pt>
                <c:pt idx="6929">
                  <c:v>-1.0425319999999978</c:v>
                </c:pt>
                <c:pt idx="6930">
                  <c:v>-1.0861719999999984</c:v>
                </c:pt>
                <c:pt idx="6931">
                  <c:v>-1.1452979999999982</c:v>
                </c:pt>
                <c:pt idx="6932">
                  <c:v>-1.2221039999999979</c:v>
                </c:pt>
                <c:pt idx="6933">
                  <c:v>-1.2082199999999979</c:v>
                </c:pt>
                <c:pt idx="6934">
                  <c:v>-1.1924119999999983</c:v>
                </c:pt>
                <c:pt idx="6935">
                  <c:v>-1.2200459999999982</c:v>
                </c:pt>
                <c:pt idx="6936">
                  <c:v>-1.2676179999999984</c:v>
                </c:pt>
                <c:pt idx="6937">
                  <c:v>-1.3118019999999964</c:v>
                </c:pt>
                <c:pt idx="6938">
                  <c:v>-1.2805219999999968</c:v>
                </c:pt>
                <c:pt idx="6939">
                  <c:v>-1.2445519999999979</c:v>
                </c:pt>
                <c:pt idx="6940">
                  <c:v>-1.2707459999999984</c:v>
                </c:pt>
                <c:pt idx="6941">
                  <c:v>-1.2958839999999978</c:v>
                </c:pt>
                <c:pt idx="6942">
                  <c:v>-1.2787099999999978</c:v>
                </c:pt>
                <c:pt idx="6943">
                  <c:v>-1.3203879999999983</c:v>
                </c:pt>
                <c:pt idx="6944">
                  <c:v>-1.3660619999999979</c:v>
                </c:pt>
                <c:pt idx="6945">
                  <c:v>-1.3870939999999978</c:v>
                </c:pt>
                <c:pt idx="6946">
                  <c:v>-1.3627859999999987</c:v>
                </c:pt>
                <c:pt idx="6947">
                  <c:v>-1.3827999999999978</c:v>
                </c:pt>
                <c:pt idx="6948">
                  <c:v>-1.4459559999999978</c:v>
                </c:pt>
                <c:pt idx="6949">
                  <c:v>-1.4882559999999985</c:v>
                </c:pt>
                <c:pt idx="6950">
                  <c:v>-1.5032939999999966</c:v>
                </c:pt>
                <c:pt idx="6951">
                  <c:v>-1.5041379999999984</c:v>
                </c:pt>
                <c:pt idx="6952">
                  <c:v>-1.5479879999999984</c:v>
                </c:pt>
                <c:pt idx="6953">
                  <c:v>-1.5860939999999979</c:v>
                </c:pt>
                <c:pt idx="6954">
                  <c:v>-1.6328359999999986</c:v>
                </c:pt>
                <c:pt idx="6955">
                  <c:v>-1.6604799999999986</c:v>
                </c:pt>
                <c:pt idx="6956">
                  <c:v>-1.7341099999999983</c:v>
                </c:pt>
                <c:pt idx="6957">
                  <c:v>-1.710881999999998</c:v>
                </c:pt>
                <c:pt idx="6958">
                  <c:v>-1.7906039999999981</c:v>
                </c:pt>
                <c:pt idx="6959">
                  <c:v>-1.8590719999999978</c:v>
                </c:pt>
                <c:pt idx="6960">
                  <c:v>-1.8783279999999984</c:v>
                </c:pt>
                <c:pt idx="6961">
                  <c:v>-1.9796399999999967</c:v>
                </c:pt>
                <c:pt idx="6962">
                  <c:v>-2.0729479999999967</c:v>
                </c:pt>
                <c:pt idx="6963">
                  <c:v>-2.0996499999999934</c:v>
                </c:pt>
                <c:pt idx="6964">
                  <c:v>-2.0883579999999982</c:v>
                </c:pt>
                <c:pt idx="6965">
                  <c:v>-2.0918559999999928</c:v>
                </c:pt>
                <c:pt idx="6966">
                  <c:v>-2.1166359999999949</c:v>
                </c:pt>
                <c:pt idx="6967">
                  <c:v>-2.0658379999999985</c:v>
                </c:pt>
                <c:pt idx="6968">
                  <c:v>-2.071731999999999</c:v>
                </c:pt>
                <c:pt idx="6969">
                  <c:v>-2.049421999999999</c:v>
                </c:pt>
                <c:pt idx="6970">
                  <c:v>-2.0604019999999985</c:v>
                </c:pt>
                <c:pt idx="6971">
                  <c:v>-2.0673620000000001</c:v>
                </c:pt>
                <c:pt idx="6972">
                  <c:v>-2.0834320000000002</c:v>
                </c:pt>
                <c:pt idx="6973">
                  <c:v>-2.0877499999999984</c:v>
                </c:pt>
                <c:pt idx="6974">
                  <c:v>-2.0730599999999977</c:v>
                </c:pt>
                <c:pt idx="6975">
                  <c:v>-2.0955799999999987</c:v>
                </c:pt>
                <c:pt idx="6976">
                  <c:v>-2.0538399999999983</c:v>
                </c:pt>
                <c:pt idx="6977">
                  <c:v>-2.0927879999999988</c:v>
                </c:pt>
                <c:pt idx="6978">
                  <c:v>-2.1077759999999985</c:v>
                </c:pt>
                <c:pt idx="6979">
                  <c:v>-2.0802919999999991</c:v>
                </c:pt>
                <c:pt idx="6980">
                  <c:v>-2.1011879999999992</c:v>
                </c:pt>
                <c:pt idx="6981">
                  <c:v>-2.0894739999999983</c:v>
                </c:pt>
                <c:pt idx="6982">
                  <c:v>-2.0658859999999977</c:v>
                </c:pt>
                <c:pt idx="6983">
                  <c:v>-2.1016459999999944</c:v>
                </c:pt>
                <c:pt idx="6984">
                  <c:v>-2.1408179999999981</c:v>
                </c:pt>
                <c:pt idx="6985">
                  <c:v>-2.1423439999999987</c:v>
                </c:pt>
                <c:pt idx="6986">
                  <c:v>-2.1507939999999981</c:v>
                </c:pt>
                <c:pt idx="6987">
                  <c:v>-2.134923999999998</c:v>
                </c:pt>
                <c:pt idx="6988">
                  <c:v>-2.1279499999999985</c:v>
                </c:pt>
                <c:pt idx="6989">
                  <c:v>-2.1156899999999967</c:v>
                </c:pt>
                <c:pt idx="6990">
                  <c:v>-2.0917679999999983</c:v>
                </c:pt>
                <c:pt idx="6991">
                  <c:v>-2.0976379999999981</c:v>
                </c:pt>
                <c:pt idx="6992">
                  <c:v>-2.0873519999999992</c:v>
                </c:pt>
                <c:pt idx="6993">
                  <c:v>-2.1039539999999981</c:v>
                </c:pt>
                <c:pt idx="6994">
                  <c:v>-2.1371819999999992</c:v>
                </c:pt>
                <c:pt idx="6995">
                  <c:v>-2.1018559999999948</c:v>
                </c:pt>
                <c:pt idx="6996">
                  <c:v>-2.1070299999999986</c:v>
                </c:pt>
                <c:pt idx="6997">
                  <c:v>-2.0893719999999991</c:v>
                </c:pt>
                <c:pt idx="6998">
                  <c:v>-2.0091419999999989</c:v>
                </c:pt>
                <c:pt idx="6999">
                  <c:v>-1.9929359999999978</c:v>
                </c:pt>
                <c:pt idx="7000">
                  <c:v>-1.9347299999999967</c:v>
                </c:pt>
                <c:pt idx="7001">
                  <c:v>-1.9099879999999978</c:v>
                </c:pt>
                <c:pt idx="7002">
                  <c:v>-1.8251159999999991</c:v>
                </c:pt>
                <c:pt idx="7003">
                  <c:v>-1.7774799999999982</c:v>
                </c:pt>
                <c:pt idx="7004">
                  <c:v>-1.7004379999999997</c:v>
                </c:pt>
                <c:pt idx="7005">
                  <c:v>-1.6944580000000007</c:v>
                </c:pt>
                <c:pt idx="7006">
                  <c:v>-1.6442799999999986</c:v>
                </c:pt>
                <c:pt idx="7007">
                  <c:v>-1.6735399999999978</c:v>
                </c:pt>
                <c:pt idx="7008">
                  <c:v>-1.6325059999999987</c:v>
                </c:pt>
                <c:pt idx="7009">
                  <c:v>-1.6247019999999979</c:v>
                </c:pt>
                <c:pt idx="7010">
                  <c:v>-1.6013139999999988</c:v>
                </c:pt>
                <c:pt idx="7011">
                  <c:v>-1.5123479999999985</c:v>
                </c:pt>
                <c:pt idx="7012">
                  <c:v>-1.5283419999999979</c:v>
                </c:pt>
                <c:pt idx="7013">
                  <c:v>-1.5195459999999978</c:v>
                </c:pt>
                <c:pt idx="7014">
                  <c:v>-1.4237799999999952</c:v>
                </c:pt>
                <c:pt idx="7015">
                  <c:v>-1.4349359999999958</c:v>
                </c:pt>
                <c:pt idx="7016">
                  <c:v>-1.4144619999999954</c:v>
                </c:pt>
                <c:pt idx="7017">
                  <c:v>-1.4203559999999975</c:v>
                </c:pt>
                <c:pt idx="7018">
                  <c:v>-1.3407819999999979</c:v>
                </c:pt>
                <c:pt idx="7019">
                  <c:v>-1.2795599999999978</c:v>
                </c:pt>
                <c:pt idx="7020">
                  <c:v>-1.2517919999999951</c:v>
                </c:pt>
                <c:pt idx="7021">
                  <c:v>-1.2227319999999959</c:v>
                </c:pt>
                <c:pt idx="7022">
                  <c:v>-1.1839059999999979</c:v>
                </c:pt>
                <c:pt idx="7023">
                  <c:v>-1.1117399999999962</c:v>
                </c:pt>
                <c:pt idx="7024">
                  <c:v>-1.1120619999999979</c:v>
                </c:pt>
                <c:pt idx="7025">
                  <c:v>-1.0128599999999979</c:v>
                </c:pt>
                <c:pt idx="7026">
                  <c:v>-0.97135399999999705</c:v>
                </c:pt>
                <c:pt idx="7027">
                  <c:v>-0.87806999999999813</c:v>
                </c:pt>
                <c:pt idx="7028">
                  <c:v>-0.88241399999999748</c:v>
                </c:pt>
                <c:pt idx="7029">
                  <c:v>-0.76561799999999824</c:v>
                </c:pt>
                <c:pt idx="7030">
                  <c:v>-0.69019999999999926</c:v>
                </c:pt>
                <c:pt idx="7031">
                  <c:v>-0.66503599999999863</c:v>
                </c:pt>
                <c:pt idx="7032">
                  <c:v>-0.60509199999999863</c:v>
                </c:pt>
                <c:pt idx="7033">
                  <c:v>-0.57052399999999759</c:v>
                </c:pt>
                <c:pt idx="7034">
                  <c:v>-0.51724399999999759</c:v>
                </c:pt>
                <c:pt idx="7035">
                  <c:v>-0.51072999999999824</c:v>
                </c:pt>
                <c:pt idx="7036">
                  <c:v>-0.46002999999999894</c:v>
                </c:pt>
                <c:pt idx="7037">
                  <c:v>-0.42673999999999856</c:v>
                </c:pt>
                <c:pt idx="7038">
                  <c:v>-0.40269399999999833</c:v>
                </c:pt>
                <c:pt idx="7039">
                  <c:v>-0.39817799999999903</c:v>
                </c:pt>
                <c:pt idx="7040">
                  <c:v>-0.3524159999999989</c:v>
                </c:pt>
                <c:pt idx="7041">
                  <c:v>-0.29589599999999888</c:v>
                </c:pt>
                <c:pt idx="7042">
                  <c:v>-0.28475399999999856</c:v>
                </c:pt>
                <c:pt idx="7043">
                  <c:v>-0.25015999999999838</c:v>
                </c:pt>
                <c:pt idx="7044">
                  <c:v>-0.16783199999999843</c:v>
                </c:pt>
                <c:pt idx="7045">
                  <c:v>-0.13908199999999823</c:v>
                </c:pt>
                <c:pt idx="7046">
                  <c:v>-0.12157399999999838</c:v>
                </c:pt>
                <c:pt idx="7047">
                  <c:v>-7.5055999999998568E-2</c:v>
                </c:pt>
                <c:pt idx="7048">
                  <c:v>-7.2561999999998517E-2</c:v>
                </c:pt>
                <c:pt idx="7049">
                  <c:v>-4.1913999999998432E-2</c:v>
                </c:pt>
                <c:pt idx="7050">
                  <c:v>-7.4423999999998422E-2</c:v>
                </c:pt>
                <c:pt idx="7051">
                  <c:v>-3.6417999999998202E-2</c:v>
                </c:pt>
                <c:pt idx="7052">
                  <c:v>-8.5367999999998376E-2</c:v>
                </c:pt>
                <c:pt idx="7053">
                  <c:v>-6.4969999999998473E-2</c:v>
                </c:pt>
                <c:pt idx="7054">
                  <c:v>-6.5725999999998508E-2</c:v>
                </c:pt>
                <c:pt idx="7055">
                  <c:v>-5.4161999999998482E-2</c:v>
                </c:pt>
                <c:pt idx="7056">
                  <c:v>-2.0945999999998431E-2</c:v>
                </c:pt>
                <c:pt idx="7057">
                  <c:v>1.5250000000001623E-2</c:v>
                </c:pt>
                <c:pt idx="7058">
                  <c:v>4.3070000000001593E-2</c:v>
                </c:pt>
                <c:pt idx="7059">
                  <c:v>0.12405800000000168</c:v>
                </c:pt>
                <c:pt idx="7060">
                  <c:v>0.18227800000000174</c:v>
                </c:pt>
                <c:pt idx="7061">
                  <c:v>0.1280800000000015</c:v>
                </c:pt>
                <c:pt idx="7062">
                  <c:v>0.12373600000000173</c:v>
                </c:pt>
                <c:pt idx="7063">
                  <c:v>0.16983200000000176</c:v>
                </c:pt>
                <c:pt idx="7064">
                  <c:v>0.13167600000000138</c:v>
                </c:pt>
                <c:pt idx="7065">
                  <c:v>0.18607400000000171</c:v>
                </c:pt>
                <c:pt idx="7066">
                  <c:v>0.20987200000000159</c:v>
                </c:pt>
                <c:pt idx="7067">
                  <c:v>0.21280000000000171</c:v>
                </c:pt>
                <c:pt idx="7068">
                  <c:v>0.21322000000000171</c:v>
                </c:pt>
                <c:pt idx="7069">
                  <c:v>0.22030400000000172</c:v>
                </c:pt>
                <c:pt idx="7070">
                  <c:v>0.24934000000000181</c:v>
                </c:pt>
                <c:pt idx="7071">
                  <c:v>0.26535800000000181</c:v>
                </c:pt>
                <c:pt idx="7072">
                  <c:v>0.23361800000000174</c:v>
                </c:pt>
                <c:pt idx="7073">
                  <c:v>0.25506000000000184</c:v>
                </c:pt>
                <c:pt idx="7074">
                  <c:v>0.27442800000000211</c:v>
                </c:pt>
                <c:pt idx="7075">
                  <c:v>0.22123600000000188</c:v>
                </c:pt>
                <c:pt idx="7076">
                  <c:v>0.21680600000000191</c:v>
                </c:pt>
                <c:pt idx="7077">
                  <c:v>0.25132600000000188</c:v>
                </c:pt>
                <c:pt idx="7078">
                  <c:v>0.31284600000000201</c:v>
                </c:pt>
                <c:pt idx="7079">
                  <c:v>0.25070800000000149</c:v>
                </c:pt>
                <c:pt idx="7080">
                  <c:v>0.23580400000000154</c:v>
                </c:pt>
                <c:pt idx="7081">
                  <c:v>0.21431200000000172</c:v>
                </c:pt>
                <c:pt idx="7082">
                  <c:v>0.14974000000000193</c:v>
                </c:pt>
                <c:pt idx="7083">
                  <c:v>0.12895800000000154</c:v>
                </c:pt>
                <c:pt idx="7084">
                  <c:v>9.3918000000001528E-2</c:v>
                </c:pt>
                <c:pt idx="7085">
                  <c:v>5.4336000000001577E-2</c:v>
                </c:pt>
                <c:pt idx="7086">
                  <c:v>1.8278000000001241E-2</c:v>
                </c:pt>
                <c:pt idx="7087">
                  <c:v>1.0374000000001191E-2</c:v>
                </c:pt>
                <c:pt idx="7088">
                  <c:v>-3.1119999999988592E-3</c:v>
                </c:pt>
                <c:pt idx="7089">
                  <c:v>-3.2641999999998929E-2</c:v>
                </c:pt>
                <c:pt idx="7090">
                  <c:v>-0.10093599999999865</c:v>
                </c:pt>
                <c:pt idx="7091">
                  <c:v>-0.14301199999999903</c:v>
                </c:pt>
                <c:pt idx="7092">
                  <c:v>-0.21558599999999906</c:v>
                </c:pt>
                <c:pt idx="7093">
                  <c:v>-0.2303279999999987</c:v>
                </c:pt>
                <c:pt idx="7094">
                  <c:v>-0.24928799999999898</c:v>
                </c:pt>
                <c:pt idx="7095">
                  <c:v>-0.29236999999999969</c:v>
                </c:pt>
                <c:pt idx="7096">
                  <c:v>-0.33450799999999958</c:v>
                </c:pt>
                <c:pt idx="7097">
                  <c:v>-0.43424599999999913</c:v>
                </c:pt>
                <c:pt idx="7098">
                  <c:v>-0.49488399999999977</c:v>
                </c:pt>
                <c:pt idx="7099">
                  <c:v>-0.49350799999999961</c:v>
                </c:pt>
                <c:pt idx="7100">
                  <c:v>-0.51576799999999856</c:v>
                </c:pt>
                <c:pt idx="7101">
                  <c:v>-0.60503199999999879</c:v>
                </c:pt>
                <c:pt idx="7102">
                  <c:v>-0.59016799999999836</c:v>
                </c:pt>
                <c:pt idx="7103">
                  <c:v>-0.60810999999999882</c:v>
                </c:pt>
                <c:pt idx="7104">
                  <c:v>-0.64746999999999877</c:v>
                </c:pt>
                <c:pt idx="7105">
                  <c:v>-0.64903399999999878</c:v>
                </c:pt>
                <c:pt idx="7106">
                  <c:v>-0.65594399999999864</c:v>
                </c:pt>
                <c:pt idx="7107">
                  <c:v>-0.6898679999999987</c:v>
                </c:pt>
                <c:pt idx="7108">
                  <c:v>-0.76621599999999868</c:v>
                </c:pt>
                <c:pt idx="7109">
                  <c:v>-0.8480599999999987</c:v>
                </c:pt>
                <c:pt idx="7110">
                  <c:v>-0.90125399999999756</c:v>
                </c:pt>
                <c:pt idx="7111">
                  <c:v>-0.87919199999999864</c:v>
                </c:pt>
                <c:pt idx="7112">
                  <c:v>-0.88246799999999759</c:v>
                </c:pt>
                <c:pt idx="7113">
                  <c:v>-0.90636599999999756</c:v>
                </c:pt>
                <c:pt idx="7114">
                  <c:v>-0.96587399999999868</c:v>
                </c:pt>
                <c:pt idx="7115">
                  <c:v>-0.98664599999999869</c:v>
                </c:pt>
                <c:pt idx="7116">
                  <c:v>-0.96682999999999863</c:v>
                </c:pt>
                <c:pt idx="7117">
                  <c:v>-0.98240199999999767</c:v>
                </c:pt>
                <c:pt idx="7118">
                  <c:v>-1.0273559999999984</c:v>
                </c:pt>
                <c:pt idx="7119">
                  <c:v>-1.1021139999999985</c:v>
                </c:pt>
                <c:pt idx="7120">
                  <c:v>-1.1810180000000001</c:v>
                </c:pt>
                <c:pt idx="7121">
                  <c:v>-1.2020619999999969</c:v>
                </c:pt>
                <c:pt idx="7122">
                  <c:v>-1.2130439999999978</c:v>
                </c:pt>
                <c:pt idx="7123">
                  <c:v>-1.2315459999999978</c:v>
                </c:pt>
                <c:pt idx="7124">
                  <c:v>-1.2736199999999978</c:v>
                </c:pt>
                <c:pt idx="7125">
                  <c:v>-1.3213539999999984</c:v>
                </c:pt>
                <c:pt idx="7126">
                  <c:v>-1.3446819999999986</c:v>
                </c:pt>
                <c:pt idx="7127">
                  <c:v>-1.4443199999999978</c:v>
                </c:pt>
                <c:pt idx="7128">
                  <c:v>-1.4987059999999988</c:v>
                </c:pt>
                <c:pt idx="7129">
                  <c:v>-1.5089559999999984</c:v>
                </c:pt>
                <c:pt idx="7130">
                  <c:v>-1.5538359999999978</c:v>
                </c:pt>
                <c:pt idx="7131">
                  <c:v>-1.5573599999999979</c:v>
                </c:pt>
                <c:pt idx="7132">
                  <c:v>-1.5303359999999986</c:v>
                </c:pt>
                <c:pt idx="7133">
                  <c:v>-1.4965739999999979</c:v>
                </c:pt>
                <c:pt idx="7134">
                  <c:v>-1.4886199999999978</c:v>
                </c:pt>
                <c:pt idx="7135">
                  <c:v>-1.4248299999999956</c:v>
                </c:pt>
                <c:pt idx="7136">
                  <c:v>-1.4257739999999961</c:v>
                </c:pt>
                <c:pt idx="7137">
                  <c:v>-1.4124479999999984</c:v>
                </c:pt>
                <c:pt idx="7138">
                  <c:v>-1.3329759999999982</c:v>
                </c:pt>
                <c:pt idx="7139">
                  <c:v>-1.3101699999999976</c:v>
                </c:pt>
                <c:pt idx="7140">
                  <c:v>-1.2824999999999978</c:v>
                </c:pt>
                <c:pt idx="7141">
                  <c:v>-1.2537379999999978</c:v>
                </c:pt>
                <c:pt idx="7142">
                  <c:v>-1.190841999999998</c:v>
                </c:pt>
                <c:pt idx="7143">
                  <c:v>-1.1766839999999981</c:v>
                </c:pt>
                <c:pt idx="7144">
                  <c:v>-1.1396219999999961</c:v>
                </c:pt>
                <c:pt idx="7145">
                  <c:v>-1.0802479999999981</c:v>
                </c:pt>
                <c:pt idx="7146">
                  <c:v>-1.0215199999999978</c:v>
                </c:pt>
                <c:pt idx="7147">
                  <c:v>-0.9764159999999974</c:v>
                </c:pt>
                <c:pt idx="7148">
                  <c:v>-0.94061799999999818</c:v>
                </c:pt>
                <c:pt idx="7149">
                  <c:v>-0.96425399999999828</c:v>
                </c:pt>
                <c:pt idx="7150">
                  <c:v>-0.93769999999999865</c:v>
                </c:pt>
                <c:pt idx="7151">
                  <c:v>-0.88716199999999801</c:v>
                </c:pt>
                <c:pt idx="7152">
                  <c:v>-0.92597399999999819</c:v>
                </c:pt>
                <c:pt idx="7153">
                  <c:v>-0.9578379999999983</c:v>
                </c:pt>
                <c:pt idx="7154">
                  <c:v>-0.92684199999999861</c:v>
                </c:pt>
                <c:pt idx="7155">
                  <c:v>-0.91273399999999827</c:v>
                </c:pt>
                <c:pt idx="7156">
                  <c:v>-0.88810399999999801</c:v>
                </c:pt>
                <c:pt idx="7157">
                  <c:v>-0.87145199999999834</c:v>
                </c:pt>
                <c:pt idx="7158">
                  <c:v>-0.83963799999999833</c:v>
                </c:pt>
                <c:pt idx="7159">
                  <c:v>-0.8362619999999984</c:v>
                </c:pt>
                <c:pt idx="7160">
                  <c:v>-0.81807199999999869</c:v>
                </c:pt>
                <c:pt idx="7161">
                  <c:v>-0.8296239999999987</c:v>
                </c:pt>
                <c:pt idx="7162">
                  <c:v>-0.77790599999999854</c:v>
                </c:pt>
                <c:pt idx="7163">
                  <c:v>-0.78457999999999828</c:v>
                </c:pt>
                <c:pt idx="7164">
                  <c:v>-0.76605599999999863</c:v>
                </c:pt>
                <c:pt idx="7165">
                  <c:v>-0.78824199999999833</c:v>
                </c:pt>
                <c:pt idx="7166">
                  <c:v>-0.83422599999999869</c:v>
                </c:pt>
                <c:pt idx="7167">
                  <c:v>-0.84659599999999868</c:v>
                </c:pt>
                <c:pt idx="7168">
                  <c:v>-0.77502599999999877</c:v>
                </c:pt>
                <c:pt idx="7169">
                  <c:v>-0.7526419999999997</c:v>
                </c:pt>
                <c:pt idx="7170">
                  <c:v>-0.71804799999999869</c:v>
                </c:pt>
                <c:pt idx="7171">
                  <c:v>-0.69766199999999923</c:v>
                </c:pt>
                <c:pt idx="7172">
                  <c:v>-0.64630399999999855</c:v>
                </c:pt>
                <c:pt idx="7173">
                  <c:v>-0.6264379999999985</c:v>
                </c:pt>
                <c:pt idx="7174">
                  <c:v>-0.5814599999999982</c:v>
                </c:pt>
                <c:pt idx="7175">
                  <c:v>-0.56047799999999859</c:v>
                </c:pt>
                <c:pt idx="7176">
                  <c:v>-0.54311799999999777</c:v>
                </c:pt>
                <c:pt idx="7177">
                  <c:v>-0.50802799999999859</c:v>
                </c:pt>
                <c:pt idx="7178">
                  <c:v>-0.48973799999999906</c:v>
                </c:pt>
                <c:pt idx="7179">
                  <c:v>-0.48015799999999925</c:v>
                </c:pt>
                <c:pt idx="7180">
                  <c:v>-0.43012799999999973</c:v>
                </c:pt>
                <c:pt idx="7181">
                  <c:v>-0.40622999999999965</c:v>
                </c:pt>
                <c:pt idx="7182">
                  <c:v>-0.45030199999999948</c:v>
                </c:pt>
                <c:pt idx="7183">
                  <c:v>-0.49371799999999955</c:v>
                </c:pt>
                <c:pt idx="7184">
                  <c:v>-0.47707999999999973</c:v>
                </c:pt>
                <c:pt idx="7185">
                  <c:v>-0.46746399999999977</c:v>
                </c:pt>
                <c:pt idx="7186">
                  <c:v>-0.45185399999999987</c:v>
                </c:pt>
                <c:pt idx="7187">
                  <c:v>-0.46355399999999986</c:v>
                </c:pt>
                <c:pt idx="7188">
                  <c:v>-0.52798799999999857</c:v>
                </c:pt>
                <c:pt idx="7189">
                  <c:v>-0.54976399999999936</c:v>
                </c:pt>
                <c:pt idx="7190">
                  <c:v>-0.57450599999999941</c:v>
                </c:pt>
                <c:pt idx="7191">
                  <c:v>-0.5897939999999996</c:v>
                </c:pt>
                <c:pt idx="7192">
                  <c:v>-0.6165079999999995</c:v>
                </c:pt>
                <c:pt idx="7193">
                  <c:v>-0.67171199999999964</c:v>
                </c:pt>
                <c:pt idx="7194">
                  <c:v>-0.73290799999999945</c:v>
                </c:pt>
                <c:pt idx="7195">
                  <c:v>-0.73739999999999961</c:v>
                </c:pt>
                <c:pt idx="7196">
                  <c:v>-0.79175999999999969</c:v>
                </c:pt>
                <c:pt idx="7197">
                  <c:v>-0.81811399999999856</c:v>
                </c:pt>
                <c:pt idx="7198">
                  <c:v>-0.8224939999999995</c:v>
                </c:pt>
                <c:pt idx="7199">
                  <c:v>-0.80468999999999968</c:v>
                </c:pt>
                <c:pt idx="7200">
                  <c:v>-0.8520019999999997</c:v>
                </c:pt>
                <c:pt idx="7201">
                  <c:v>-0.88887799999999961</c:v>
                </c:pt>
                <c:pt idx="7202">
                  <c:v>-0.87676799999999933</c:v>
                </c:pt>
                <c:pt idx="7203">
                  <c:v>-0.87638399999999939</c:v>
                </c:pt>
                <c:pt idx="7204">
                  <c:v>-0.91005999999999931</c:v>
                </c:pt>
                <c:pt idx="7205">
                  <c:v>-0.90526999999999858</c:v>
                </c:pt>
                <c:pt idx="7206">
                  <c:v>-0.93224599999999924</c:v>
                </c:pt>
                <c:pt idx="7207">
                  <c:v>-0.91553399999999818</c:v>
                </c:pt>
                <c:pt idx="7208">
                  <c:v>-0.88925199999999882</c:v>
                </c:pt>
                <c:pt idx="7209">
                  <c:v>-0.85664399999999963</c:v>
                </c:pt>
                <c:pt idx="7210">
                  <c:v>-0.9041299999999991</c:v>
                </c:pt>
                <c:pt idx="7211">
                  <c:v>-0.86006999999999922</c:v>
                </c:pt>
                <c:pt idx="7212">
                  <c:v>-0.87879399999999963</c:v>
                </c:pt>
                <c:pt idx="7213">
                  <c:v>-0.8989079999999996</c:v>
                </c:pt>
                <c:pt idx="7214">
                  <c:v>-0.8467679999999993</c:v>
                </c:pt>
                <c:pt idx="7215">
                  <c:v>-0.83321799999999857</c:v>
                </c:pt>
                <c:pt idx="7216">
                  <c:v>-0.75029599999999963</c:v>
                </c:pt>
                <c:pt idx="7217">
                  <c:v>-0.71592599999999962</c:v>
                </c:pt>
                <c:pt idx="7218">
                  <c:v>-0.74102799999999902</c:v>
                </c:pt>
                <c:pt idx="7219">
                  <c:v>-0.71423999999999888</c:v>
                </c:pt>
                <c:pt idx="7220">
                  <c:v>-0.66607199999999966</c:v>
                </c:pt>
                <c:pt idx="7221">
                  <c:v>-0.66615799999999881</c:v>
                </c:pt>
                <c:pt idx="7222">
                  <c:v>-0.68083799999999861</c:v>
                </c:pt>
                <c:pt idx="7223">
                  <c:v>-0.66460799999999964</c:v>
                </c:pt>
                <c:pt idx="7224">
                  <c:v>-0.66308199999999895</c:v>
                </c:pt>
                <c:pt idx="7225">
                  <c:v>-0.6205099999999989</c:v>
                </c:pt>
                <c:pt idx="7226">
                  <c:v>-0.60446599999999906</c:v>
                </c:pt>
                <c:pt idx="7227">
                  <c:v>-0.54266199999999909</c:v>
                </c:pt>
                <c:pt idx="7228">
                  <c:v>-0.53187799999999907</c:v>
                </c:pt>
                <c:pt idx="7229">
                  <c:v>-0.50446999999999809</c:v>
                </c:pt>
                <c:pt idx="7230">
                  <c:v>-0.5143719999999985</c:v>
                </c:pt>
                <c:pt idx="7231">
                  <c:v>-0.52685399999999849</c:v>
                </c:pt>
                <c:pt idx="7232">
                  <c:v>-0.44876999999999989</c:v>
                </c:pt>
                <c:pt idx="7233">
                  <c:v>-0.4253820000000002</c:v>
                </c:pt>
                <c:pt idx="7234">
                  <c:v>-0.40022999999999964</c:v>
                </c:pt>
                <c:pt idx="7235">
                  <c:v>-0.38226199999999977</c:v>
                </c:pt>
                <c:pt idx="7236">
                  <c:v>-0.34344999999999959</c:v>
                </c:pt>
                <c:pt idx="7237">
                  <c:v>-0.37319199999999925</c:v>
                </c:pt>
                <c:pt idx="7238">
                  <c:v>-0.38185399999999958</c:v>
                </c:pt>
                <c:pt idx="7239">
                  <c:v>-0.3808379999999994</c:v>
                </c:pt>
                <c:pt idx="7240">
                  <c:v>-0.33193799999999951</c:v>
                </c:pt>
                <c:pt idx="7241">
                  <c:v>-0.31940399999999952</c:v>
                </c:pt>
                <c:pt idx="7242">
                  <c:v>-0.30917999999999951</c:v>
                </c:pt>
                <c:pt idx="7243">
                  <c:v>-0.27254999999999896</c:v>
                </c:pt>
                <c:pt idx="7244">
                  <c:v>-0.24038799999999841</c:v>
                </c:pt>
                <c:pt idx="7245">
                  <c:v>-0.27182999999999929</c:v>
                </c:pt>
                <c:pt idx="7246">
                  <c:v>-0.22276999999999864</c:v>
                </c:pt>
                <c:pt idx="7247">
                  <c:v>-0.21105799999999841</c:v>
                </c:pt>
                <c:pt idx="7248">
                  <c:v>-0.20295599999999844</c:v>
                </c:pt>
                <c:pt idx="7249">
                  <c:v>-0.21865199999999821</c:v>
                </c:pt>
                <c:pt idx="7250">
                  <c:v>-0.20123199999999841</c:v>
                </c:pt>
                <c:pt idx="7251">
                  <c:v>-0.18986599999999862</c:v>
                </c:pt>
                <c:pt idx="7252">
                  <c:v>-0.18388599999999841</c:v>
                </c:pt>
                <c:pt idx="7253">
                  <c:v>-0.17322599999999824</c:v>
                </c:pt>
                <c:pt idx="7254">
                  <c:v>-0.17795199999999844</c:v>
                </c:pt>
                <c:pt idx="7255">
                  <c:v>-0.18133999999999853</c:v>
                </c:pt>
                <c:pt idx="7256">
                  <c:v>-0.21151599999999862</c:v>
                </c:pt>
                <c:pt idx="7257">
                  <c:v>-0.21081999999999862</c:v>
                </c:pt>
                <c:pt idx="7258">
                  <c:v>-0.21683799999999875</c:v>
                </c:pt>
                <c:pt idx="7259">
                  <c:v>-0.23552399999999848</c:v>
                </c:pt>
                <c:pt idx="7260">
                  <c:v>-0.24489199999999881</c:v>
                </c:pt>
                <c:pt idx="7261">
                  <c:v>-0.26862799999999926</c:v>
                </c:pt>
                <c:pt idx="7262">
                  <c:v>-0.28676799999999897</c:v>
                </c:pt>
                <c:pt idx="7263">
                  <c:v>-0.30457399999999951</c:v>
                </c:pt>
                <c:pt idx="7264">
                  <c:v>-0.3471219999999996</c:v>
                </c:pt>
                <c:pt idx="7265">
                  <c:v>-0.42006799999999944</c:v>
                </c:pt>
                <c:pt idx="7266">
                  <c:v>-0.50630399999999764</c:v>
                </c:pt>
                <c:pt idx="7267">
                  <c:v>-0.54285799999999851</c:v>
                </c:pt>
                <c:pt idx="7268">
                  <c:v>-0.57598599999999867</c:v>
                </c:pt>
                <c:pt idx="7269">
                  <c:v>-0.58344199999999868</c:v>
                </c:pt>
                <c:pt idx="7270">
                  <c:v>-0.63920399999999877</c:v>
                </c:pt>
                <c:pt idx="7271">
                  <c:v>-0.68022599999999922</c:v>
                </c:pt>
                <c:pt idx="7272">
                  <c:v>-0.6983159999999986</c:v>
                </c:pt>
                <c:pt idx="7273">
                  <c:v>-0.74818399999999852</c:v>
                </c:pt>
                <c:pt idx="7274">
                  <c:v>-0.77670999999999901</c:v>
                </c:pt>
                <c:pt idx="7275">
                  <c:v>-0.8345939999999985</c:v>
                </c:pt>
                <c:pt idx="7276">
                  <c:v>-0.88190599999999864</c:v>
                </c:pt>
                <c:pt idx="7277">
                  <c:v>-0.98997999999999853</c:v>
                </c:pt>
                <c:pt idx="7278">
                  <c:v>-0.98581199999999858</c:v>
                </c:pt>
                <c:pt idx="7279">
                  <c:v>-0.98031399999999735</c:v>
                </c:pt>
                <c:pt idx="7280">
                  <c:v>-0.95109199999999861</c:v>
                </c:pt>
                <c:pt idx="7281">
                  <c:v>-0.92889399999999855</c:v>
                </c:pt>
                <c:pt idx="7282">
                  <c:v>-0.95971599999999835</c:v>
                </c:pt>
                <c:pt idx="7283">
                  <c:v>-0.9698519999999986</c:v>
                </c:pt>
                <c:pt idx="7284">
                  <c:v>-1.0338779999999979</c:v>
                </c:pt>
                <c:pt idx="7285">
                  <c:v>-1.1005219999999978</c:v>
                </c:pt>
                <c:pt idx="7286">
                  <c:v>-1.1485899999999984</c:v>
                </c:pt>
                <c:pt idx="7287">
                  <c:v>-1.0972079999999986</c:v>
                </c:pt>
                <c:pt idx="7288">
                  <c:v>-1.0457999999999963</c:v>
                </c:pt>
                <c:pt idx="7289">
                  <c:v>-1.0126579999999989</c:v>
                </c:pt>
                <c:pt idx="7290">
                  <c:v>-1.0501419999999988</c:v>
                </c:pt>
                <c:pt idx="7291">
                  <c:v>-1.0627119999999988</c:v>
                </c:pt>
                <c:pt idx="7292">
                  <c:v>-1.0608999999999971</c:v>
                </c:pt>
                <c:pt idx="7293">
                  <c:v>-1.0601939999999979</c:v>
                </c:pt>
                <c:pt idx="7294">
                  <c:v>-1.1091559999999989</c:v>
                </c:pt>
                <c:pt idx="7295">
                  <c:v>-1.1148399999999978</c:v>
                </c:pt>
                <c:pt idx="7296">
                  <c:v>-1.1679079999999991</c:v>
                </c:pt>
                <c:pt idx="7297">
                  <c:v>-1.1506359999999989</c:v>
                </c:pt>
                <c:pt idx="7298">
                  <c:v>-1.1368139999999989</c:v>
                </c:pt>
                <c:pt idx="7299">
                  <c:v>-1.110123999999999</c:v>
                </c:pt>
                <c:pt idx="7300">
                  <c:v>-1.0462459999999991</c:v>
                </c:pt>
                <c:pt idx="7301">
                  <c:v>-1.015771999999997</c:v>
                </c:pt>
                <c:pt idx="7302">
                  <c:v>-0.99497599999999897</c:v>
                </c:pt>
                <c:pt idx="7303">
                  <c:v>-1.0038979999999971</c:v>
                </c:pt>
                <c:pt idx="7304">
                  <c:v>-1.0336899999999978</c:v>
                </c:pt>
                <c:pt idx="7305">
                  <c:v>-1.0292719999999973</c:v>
                </c:pt>
                <c:pt idx="7306">
                  <c:v>-1.0293959999999978</c:v>
                </c:pt>
                <c:pt idx="7307">
                  <c:v>-1.0221619999999978</c:v>
                </c:pt>
                <c:pt idx="7308">
                  <c:v>-1.008675999999999</c:v>
                </c:pt>
                <c:pt idx="7309">
                  <c:v>-0.97621799999999781</c:v>
                </c:pt>
                <c:pt idx="7310">
                  <c:v>-0.95935599999999899</c:v>
                </c:pt>
                <c:pt idx="7311">
                  <c:v>-0.97909799999999858</c:v>
                </c:pt>
                <c:pt idx="7312">
                  <c:v>-0.92306399999999822</c:v>
                </c:pt>
                <c:pt idx="7313">
                  <c:v>-0.86622199999999905</c:v>
                </c:pt>
                <c:pt idx="7314">
                  <c:v>-0.89216799999999841</c:v>
                </c:pt>
                <c:pt idx="7315">
                  <c:v>-0.80740799999999857</c:v>
                </c:pt>
                <c:pt idx="7316">
                  <c:v>-0.76361999999999963</c:v>
                </c:pt>
                <c:pt idx="7317">
                  <c:v>-0.68145399999999878</c:v>
                </c:pt>
                <c:pt idx="7318">
                  <c:v>-0.64946599999999899</c:v>
                </c:pt>
                <c:pt idx="7319">
                  <c:v>-0.64579399999999965</c:v>
                </c:pt>
                <c:pt idx="7320">
                  <c:v>-0.63101599999999891</c:v>
                </c:pt>
                <c:pt idx="7321">
                  <c:v>-0.56748599999999849</c:v>
                </c:pt>
                <c:pt idx="7322">
                  <c:v>-0.53843799999999797</c:v>
                </c:pt>
                <c:pt idx="7323">
                  <c:v>-0.50030799999999787</c:v>
                </c:pt>
                <c:pt idx="7324">
                  <c:v>-0.46257399999999954</c:v>
                </c:pt>
                <c:pt idx="7325">
                  <c:v>-0.4139839999999998</c:v>
                </c:pt>
                <c:pt idx="7326">
                  <c:v>-0.36582799999999993</c:v>
                </c:pt>
                <c:pt idx="7327">
                  <c:v>-0.29410799999999943</c:v>
                </c:pt>
                <c:pt idx="7328">
                  <c:v>-0.32871399999999951</c:v>
                </c:pt>
                <c:pt idx="7329">
                  <c:v>-0.35052799999999951</c:v>
                </c:pt>
                <c:pt idx="7330">
                  <c:v>-0.34865399999999941</c:v>
                </c:pt>
                <c:pt idx="7331">
                  <c:v>-0.38588999999999984</c:v>
                </c:pt>
                <c:pt idx="7332">
                  <c:v>-0.37699399999999927</c:v>
                </c:pt>
                <c:pt idx="7333">
                  <c:v>-0.36662199999999939</c:v>
                </c:pt>
                <c:pt idx="7334">
                  <c:v>-0.33587399999999967</c:v>
                </c:pt>
                <c:pt idx="7335">
                  <c:v>-0.28439199999999887</c:v>
                </c:pt>
                <c:pt idx="7336">
                  <c:v>-0.21171799999999852</c:v>
                </c:pt>
                <c:pt idx="7337">
                  <c:v>-0.25420399999999832</c:v>
                </c:pt>
                <c:pt idx="7338">
                  <c:v>-0.29392199999999902</c:v>
                </c:pt>
                <c:pt idx="7339">
                  <c:v>-0.29395799999999883</c:v>
                </c:pt>
                <c:pt idx="7340">
                  <c:v>-0.31497799999999926</c:v>
                </c:pt>
                <c:pt idx="7341">
                  <c:v>-0.32374999999999876</c:v>
                </c:pt>
                <c:pt idx="7342">
                  <c:v>-0.32470599999999888</c:v>
                </c:pt>
                <c:pt idx="7343">
                  <c:v>-0.27956399999999876</c:v>
                </c:pt>
                <c:pt idx="7344">
                  <c:v>-0.16218399999999816</c:v>
                </c:pt>
                <c:pt idx="7345">
                  <c:v>-0.12712999999999808</c:v>
                </c:pt>
                <c:pt idx="7346">
                  <c:v>-8.0029999999998228E-2</c:v>
                </c:pt>
                <c:pt idx="7347">
                  <c:v>-4.0807999999998255E-2</c:v>
                </c:pt>
                <c:pt idx="7348">
                  <c:v>-5.2991999999998325E-2</c:v>
                </c:pt>
                <c:pt idx="7349">
                  <c:v>-2.7853999999998151E-2</c:v>
                </c:pt>
                <c:pt idx="7350">
                  <c:v>-5.2781999999998115E-2</c:v>
                </c:pt>
                <c:pt idx="7351">
                  <c:v>-3.6365999999998025E-2</c:v>
                </c:pt>
                <c:pt idx="7352">
                  <c:v>-3.3871999999997952E-2</c:v>
                </c:pt>
                <c:pt idx="7353">
                  <c:v>3.6370000000002012E-2</c:v>
                </c:pt>
                <c:pt idx="7354">
                  <c:v>7.2514000000002007E-2</c:v>
                </c:pt>
                <c:pt idx="7355">
                  <c:v>3.3206000000001991E-2</c:v>
                </c:pt>
                <c:pt idx="7356">
                  <c:v>6.4934000000002046E-2</c:v>
                </c:pt>
                <c:pt idx="7357">
                  <c:v>5.6124000000001922E-2</c:v>
                </c:pt>
                <c:pt idx="7358">
                  <c:v>7.0046000000002023E-2</c:v>
                </c:pt>
                <c:pt idx="7359">
                  <c:v>0.11520000000000211</c:v>
                </c:pt>
                <c:pt idx="7360">
                  <c:v>0.12665400000000188</c:v>
                </c:pt>
                <c:pt idx="7361">
                  <c:v>0.13385200000000211</c:v>
                </c:pt>
                <c:pt idx="7362">
                  <c:v>9.3712000000002321E-2</c:v>
                </c:pt>
                <c:pt idx="7363">
                  <c:v>9.9978000000002273E-2</c:v>
                </c:pt>
                <c:pt idx="7364">
                  <c:v>0.1392620000000023</c:v>
                </c:pt>
                <c:pt idx="7365">
                  <c:v>0.13496800000000242</c:v>
                </c:pt>
                <c:pt idx="7366">
                  <c:v>8.7954000000002544E-2</c:v>
                </c:pt>
                <c:pt idx="7367">
                  <c:v>1.9920000000002363E-2</c:v>
                </c:pt>
                <c:pt idx="7368">
                  <c:v>1.2474000000002405E-2</c:v>
                </c:pt>
                <c:pt idx="7369">
                  <c:v>7.1004000000002412E-2</c:v>
                </c:pt>
                <c:pt idx="7370">
                  <c:v>9.1366000000002265E-2</c:v>
                </c:pt>
                <c:pt idx="7371">
                  <c:v>7.1376000000002104E-2</c:v>
                </c:pt>
                <c:pt idx="7372">
                  <c:v>6.3546000000002184E-2</c:v>
                </c:pt>
                <c:pt idx="7373">
                  <c:v>2.361600000000209E-2</c:v>
                </c:pt>
                <c:pt idx="7374">
                  <c:v>-9.2159999999980174E-3</c:v>
                </c:pt>
                <c:pt idx="7375">
                  <c:v>-3.9839999999998002E-2</c:v>
                </c:pt>
                <c:pt idx="7376">
                  <c:v>-0.1108899999999978</c:v>
                </c:pt>
                <c:pt idx="7377">
                  <c:v>-0.14533599999999794</c:v>
                </c:pt>
                <c:pt idx="7378">
                  <c:v>-0.16435799999999817</c:v>
                </c:pt>
                <c:pt idx="7379">
                  <c:v>-0.16934599999999841</c:v>
                </c:pt>
                <c:pt idx="7380">
                  <c:v>-0.23724399999999837</c:v>
                </c:pt>
                <c:pt idx="7381">
                  <c:v>-0.2338819999999982</c:v>
                </c:pt>
                <c:pt idx="7382">
                  <c:v>-0.31426199999999904</c:v>
                </c:pt>
                <c:pt idx="7383">
                  <c:v>-0.32196599999999936</c:v>
                </c:pt>
                <c:pt idx="7384">
                  <c:v>-0.3184799999999996</c:v>
                </c:pt>
                <c:pt idx="7385">
                  <c:v>-0.33700599999999936</c:v>
                </c:pt>
                <c:pt idx="7386">
                  <c:v>-0.39129199999999892</c:v>
                </c:pt>
                <c:pt idx="7387">
                  <c:v>-0.32953599999999911</c:v>
                </c:pt>
                <c:pt idx="7388">
                  <c:v>-0.36075599999999886</c:v>
                </c:pt>
                <c:pt idx="7389">
                  <c:v>-0.40336599999999923</c:v>
                </c:pt>
                <c:pt idx="7390">
                  <c:v>-0.40762199999999893</c:v>
                </c:pt>
                <c:pt idx="7391">
                  <c:v>-0.42176799999999887</c:v>
                </c:pt>
                <c:pt idx="7392">
                  <c:v>-0.42812199999999911</c:v>
                </c:pt>
                <c:pt idx="7393">
                  <c:v>-0.47423199999999832</c:v>
                </c:pt>
                <c:pt idx="7394">
                  <c:v>-0.56240399999999757</c:v>
                </c:pt>
                <c:pt idx="7395">
                  <c:v>-0.60665199999999864</c:v>
                </c:pt>
                <c:pt idx="7396">
                  <c:v>-0.67977199999999927</c:v>
                </c:pt>
                <c:pt idx="7397">
                  <c:v>-0.70369399999999815</c:v>
                </c:pt>
                <c:pt idx="7398">
                  <c:v>-0.69266399999999861</c:v>
                </c:pt>
                <c:pt idx="7399">
                  <c:v>-0.77465599999999868</c:v>
                </c:pt>
                <c:pt idx="7400">
                  <c:v>-0.8573319999999981</c:v>
                </c:pt>
                <c:pt idx="7401">
                  <c:v>-0.94251399999999708</c:v>
                </c:pt>
                <c:pt idx="7402">
                  <c:v>-0.97440199999999777</c:v>
                </c:pt>
                <c:pt idx="7403">
                  <c:v>-1.0563699999999978</c:v>
                </c:pt>
                <c:pt idx="7404">
                  <c:v>-1.1085839999999982</c:v>
                </c:pt>
                <c:pt idx="7405">
                  <c:v>-1.1571259999999979</c:v>
                </c:pt>
                <c:pt idx="7406">
                  <c:v>-1.1670539999999985</c:v>
                </c:pt>
                <c:pt idx="7407">
                  <c:v>-1.1969319999999979</c:v>
                </c:pt>
                <c:pt idx="7408">
                  <c:v>-1.2946699999999978</c:v>
                </c:pt>
                <c:pt idx="7409">
                  <c:v>-1.3477899999999978</c:v>
                </c:pt>
                <c:pt idx="7410">
                  <c:v>-1.3561899999999982</c:v>
                </c:pt>
                <c:pt idx="7411">
                  <c:v>-1.3219079999999979</c:v>
                </c:pt>
                <c:pt idx="7412">
                  <c:v>-1.3158159999999988</c:v>
                </c:pt>
                <c:pt idx="7413">
                  <c:v>-1.3683519999999982</c:v>
                </c:pt>
                <c:pt idx="7414">
                  <c:v>-1.3524699999999978</c:v>
                </c:pt>
                <c:pt idx="7415">
                  <c:v>-1.3916299999999964</c:v>
                </c:pt>
                <c:pt idx="7416">
                  <c:v>-1.3846319999999979</c:v>
                </c:pt>
                <c:pt idx="7417">
                  <c:v>-1.3729059999999984</c:v>
                </c:pt>
                <c:pt idx="7418">
                  <c:v>-1.411841999999996</c:v>
                </c:pt>
                <c:pt idx="7419">
                  <c:v>-1.4760919999999966</c:v>
                </c:pt>
                <c:pt idx="7420">
                  <c:v>-1.5322139999999982</c:v>
                </c:pt>
                <c:pt idx="7421">
                  <c:v>-1.5277099999999963</c:v>
                </c:pt>
                <c:pt idx="7422">
                  <c:v>-1.5566959999999979</c:v>
                </c:pt>
                <c:pt idx="7423">
                  <c:v>-1.5614479999999986</c:v>
                </c:pt>
                <c:pt idx="7424">
                  <c:v>-1.5361119999999986</c:v>
                </c:pt>
                <c:pt idx="7425">
                  <c:v>-1.5095319999999965</c:v>
                </c:pt>
                <c:pt idx="7426">
                  <c:v>-1.4837979999999971</c:v>
                </c:pt>
                <c:pt idx="7427">
                  <c:v>-1.4628399999999968</c:v>
                </c:pt>
                <c:pt idx="7428">
                  <c:v>-1.4877299999999953</c:v>
                </c:pt>
                <c:pt idx="7429">
                  <c:v>-1.5397079999999979</c:v>
                </c:pt>
                <c:pt idx="7430">
                  <c:v>-1.5204259999999978</c:v>
                </c:pt>
                <c:pt idx="7431">
                  <c:v>-1.5276599999999978</c:v>
                </c:pt>
                <c:pt idx="7432">
                  <c:v>-1.4568719999999971</c:v>
                </c:pt>
                <c:pt idx="7433">
                  <c:v>-1.4746539999999988</c:v>
                </c:pt>
                <c:pt idx="7434">
                  <c:v>-1.515091999999997</c:v>
                </c:pt>
                <c:pt idx="7435">
                  <c:v>-1.5034539999999992</c:v>
                </c:pt>
                <c:pt idx="7436">
                  <c:v>-1.4971499999999978</c:v>
                </c:pt>
                <c:pt idx="7437">
                  <c:v>-1.5493139999999994</c:v>
                </c:pt>
                <c:pt idx="7438">
                  <c:v>-1.5158979999999973</c:v>
                </c:pt>
                <c:pt idx="7439">
                  <c:v>-1.4784499999999992</c:v>
                </c:pt>
                <c:pt idx="7440">
                  <c:v>-1.4371179999999992</c:v>
                </c:pt>
                <c:pt idx="7441">
                  <c:v>-1.4260259999999978</c:v>
                </c:pt>
                <c:pt idx="7442">
                  <c:v>-1.4085799999999971</c:v>
                </c:pt>
                <c:pt idx="7443">
                  <c:v>-1.3553859999999989</c:v>
                </c:pt>
                <c:pt idx="7444">
                  <c:v>-1.3161999999999978</c:v>
                </c:pt>
                <c:pt idx="7445">
                  <c:v>-1.2714319999999968</c:v>
                </c:pt>
                <c:pt idx="7446">
                  <c:v>-1.2576959999999968</c:v>
                </c:pt>
                <c:pt idx="7447">
                  <c:v>-1.288443999999999</c:v>
                </c:pt>
                <c:pt idx="7448">
                  <c:v>-1.3134839999999992</c:v>
                </c:pt>
                <c:pt idx="7449">
                  <c:v>-1.3565019999999988</c:v>
                </c:pt>
                <c:pt idx="7450">
                  <c:v>-1.3025759999999991</c:v>
                </c:pt>
                <c:pt idx="7451">
                  <c:v>-1.2485019999999978</c:v>
                </c:pt>
                <c:pt idx="7452">
                  <c:v>-1.2133739999999971</c:v>
                </c:pt>
                <c:pt idx="7453">
                  <c:v>-1.209687999999999</c:v>
                </c:pt>
                <c:pt idx="7454">
                  <c:v>-1.1896239999999978</c:v>
                </c:pt>
                <c:pt idx="7455">
                  <c:v>-1.1174319999999978</c:v>
                </c:pt>
                <c:pt idx="7456">
                  <c:v>-1.1155939999999978</c:v>
                </c:pt>
                <c:pt idx="7457">
                  <c:v>-1.0600319999999988</c:v>
                </c:pt>
                <c:pt idx="7458">
                  <c:v>-0.98179799999999851</c:v>
                </c:pt>
                <c:pt idx="7459">
                  <c:v>-0.95648399999999856</c:v>
                </c:pt>
                <c:pt idx="7460">
                  <c:v>-0.90799399999999852</c:v>
                </c:pt>
                <c:pt idx="7461">
                  <c:v>-0.89378599999999864</c:v>
                </c:pt>
                <c:pt idx="7462">
                  <c:v>-0.8565119999999985</c:v>
                </c:pt>
                <c:pt idx="7463">
                  <c:v>-0.75755799999999851</c:v>
                </c:pt>
                <c:pt idx="7464">
                  <c:v>-0.72105199999999881</c:v>
                </c:pt>
                <c:pt idx="7465">
                  <c:v>-0.65558599999999889</c:v>
                </c:pt>
                <c:pt idx="7466">
                  <c:v>-0.6211279999999989</c:v>
                </c:pt>
                <c:pt idx="7467">
                  <c:v>-0.59719199999999961</c:v>
                </c:pt>
                <c:pt idx="7468">
                  <c:v>-0.55791999999999897</c:v>
                </c:pt>
                <c:pt idx="7469">
                  <c:v>-0.50184799999999896</c:v>
                </c:pt>
                <c:pt idx="7470">
                  <c:v>-0.44934999999999969</c:v>
                </c:pt>
                <c:pt idx="7471">
                  <c:v>-0.42728799999999983</c:v>
                </c:pt>
                <c:pt idx="7472">
                  <c:v>-0.3989359999999999</c:v>
                </c:pt>
                <c:pt idx="7473">
                  <c:v>-0.35708399999999996</c:v>
                </c:pt>
                <c:pt idx="7474">
                  <c:v>-0.32724199999999964</c:v>
                </c:pt>
                <c:pt idx="7475">
                  <c:v>-0.27630799999999983</c:v>
                </c:pt>
                <c:pt idx="7476">
                  <c:v>-0.23354799999999909</c:v>
                </c:pt>
                <c:pt idx="7477">
                  <c:v>-0.24009999999999901</c:v>
                </c:pt>
                <c:pt idx="7478">
                  <c:v>-0.19010799999999889</c:v>
                </c:pt>
                <c:pt idx="7479">
                  <c:v>-0.13342799999999871</c:v>
                </c:pt>
                <c:pt idx="7480">
                  <c:v>-0.10761799999999846</c:v>
                </c:pt>
                <c:pt idx="7481">
                  <c:v>-4.8319999999998808E-2</c:v>
                </c:pt>
                <c:pt idx="7482">
                  <c:v>-2.5201999999998611E-2</c:v>
                </c:pt>
                <c:pt idx="7483">
                  <c:v>-3.799399999999864E-2</c:v>
                </c:pt>
                <c:pt idx="7484">
                  <c:v>9.9380000000013624E-3</c:v>
                </c:pt>
                <c:pt idx="7485">
                  <c:v>-2.1627999999998621E-2</c:v>
                </c:pt>
                <c:pt idx="7486">
                  <c:v>-2.3339999999986106E-3</c:v>
                </c:pt>
                <c:pt idx="7487">
                  <c:v>1.4790000000001413E-2</c:v>
                </c:pt>
                <c:pt idx="7488">
                  <c:v>2.8340000000001312E-2</c:v>
                </c:pt>
                <c:pt idx="7489">
                  <c:v>2.1118000000001289E-2</c:v>
                </c:pt>
                <c:pt idx="7490">
                  <c:v>-2.7931999999998871E-2</c:v>
                </c:pt>
                <c:pt idx="7491">
                  <c:v>-1.6303999999998826E-2</c:v>
                </c:pt>
                <c:pt idx="7492">
                  <c:v>2.5574000000001176E-2</c:v>
                </c:pt>
                <c:pt idx="7493">
                  <c:v>-5.0479999999989015E-3</c:v>
                </c:pt>
                <c:pt idx="7494">
                  <c:v>-3.003799999999885E-2</c:v>
                </c:pt>
                <c:pt idx="7495">
                  <c:v>-8.4533999999999138E-2</c:v>
                </c:pt>
                <c:pt idx="7496">
                  <c:v>-4.7049999999998919E-2</c:v>
                </c:pt>
                <c:pt idx="7497">
                  <c:v>-2.2679999999988387E-3</c:v>
                </c:pt>
                <c:pt idx="7498">
                  <c:v>4.7898000000001273E-2</c:v>
                </c:pt>
                <c:pt idx="7499">
                  <c:v>0.17195400000000124</c:v>
                </c:pt>
                <c:pt idx="7500">
                  <c:v>0.27014000000000121</c:v>
                </c:pt>
                <c:pt idx="7501">
                  <c:v>0.34632600000000208</c:v>
                </c:pt>
                <c:pt idx="7502">
                  <c:v>0.35347200000000162</c:v>
                </c:pt>
                <c:pt idx="7503">
                  <c:v>0.41237200000000174</c:v>
                </c:pt>
                <c:pt idx="7504">
                  <c:v>0.51003600000000049</c:v>
                </c:pt>
                <c:pt idx="7505">
                  <c:v>0.53187400000000162</c:v>
                </c:pt>
                <c:pt idx="7506">
                  <c:v>0.54646600000000056</c:v>
                </c:pt>
                <c:pt idx="7507">
                  <c:v>0.56197600000000103</c:v>
                </c:pt>
                <c:pt idx="7508">
                  <c:v>0.56976800000000161</c:v>
                </c:pt>
                <c:pt idx="7509">
                  <c:v>0.55171400000000115</c:v>
                </c:pt>
                <c:pt idx="7510">
                  <c:v>0.54934400000000105</c:v>
                </c:pt>
                <c:pt idx="7511">
                  <c:v>0.54013800000000101</c:v>
                </c:pt>
                <c:pt idx="7512">
                  <c:v>0.52589400000000164</c:v>
                </c:pt>
                <c:pt idx="7513">
                  <c:v>0.4340120000000014</c:v>
                </c:pt>
                <c:pt idx="7514">
                  <c:v>0.43158000000000157</c:v>
                </c:pt>
                <c:pt idx="7515">
                  <c:v>0.42201200000000144</c:v>
                </c:pt>
                <c:pt idx="7516">
                  <c:v>0.41233400000000131</c:v>
                </c:pt>
                <c:pt idx="7517">
                  <c:v>0.40156200000000097</c:v>
                </c:pt>
                <c:pt idx="7518">
                  <c:v>0.37701800000000163</c:v>
                </c:pt>
                <c:pt idx="7519">
                  <c:v>0.35235200000000133</c:v>
                </c:pt>
                <c:pt idx="7520">
                  <c:v>0.32673000000000085</c:v>
                </c:pt>
                <c:pt idx="7521">
                  <c:v>0.27425600000000089</c:v>
                </c:pt>
                <c:pt idx="7522">
                  <c:v>0.2875960000000008</c:v>
                </c:pt>
                <c:pt idx="7523">
                  <c:v>0.24771800000000108</c:v>
                </c:pt>
                <c:pt idx="7524">
                  <c:v>0.24230800000000091</c:v>
                </c:pt>
                <c:pt idx="7525">
                  <c:v>0.17087400000000075</c:v>
                </c:pt>
                <c:pt idx="7526">
                  <c:v>0.10657400000000072</c:v>
                </c:pt>
                <c:pt idx="7527">
                  <c:v>0.11140000000000072</c:v>
                </c:pt>
                <c:pt idx="7528">
                  <c:v>0.10924200000000082</c:v>
                </c:pt>
                <c:pt idx="7529">
                  <c:v>5.5726000000000907E-2</c:v>
                </c:pt>
                <c:pt idx="7530">
                  <c:v>2.9234000000000898E-2</c:v>
                </c:pt>
                <c:pt idx="7531">
                  <c:v>-2.6241999999999221E-2</c:v>
                </c:pt>
                <c:pt idx="7532">
                  <c:v>-5.332999999999917E-2</c:v>
                </c:pt>
                <c:pt idx="7533">
                  <c:v>-3.7683999999999218E-2</c:v>
                </c:pt>
                <c:pt idx="7534">
                  <c:v>-4.9817999999999245E-2</c:v>
                </c:pt>
                <c:pt idx="7535">
                  <c:v>-8.2475999999999189E-2</c:v>
                </c:pt>
                <c:pt idx="7536">
                  <c:v>-0.13679799999999909</c:v>
                </c:pt>
                <c:pt idx="7537">
                  <c:v>-0.15789199999999923</c:v>
                </c:pt>
                <c:pt idx="7538">
                  <c:v>-0.1906759999999989</c:v>
                </c:pt>
                <c:pt idx="7539">
                  <c:v>-0.23567999999999883</c:v>
                </c:pt>
                <c:pt idx="7540">
                  <c:v>-0.22503399999999904</c:v>
                </c:pt>
                <c:pt idx="7541">
                  <c:v>-0.26811599999999941</c:v>
                </c:pt>
                <c:pt idx="7542">
                  <c:v>-0.32804799999999973</c:v>
                </c:pt>
                <c:pt idx="7543">
                  <c:v>-0.36355999999999966</c:v>
                </c:pt>
                <c:pt idx="7544">
                  <c:v>-0.38332600000000011</c:v>
                </c:pt>
                <c:pt idx="7545">
                  <c:v>-0.35515999999999942</c:v>
                </c:pt>
                <c:pt idx="7546">
                  <c:v>-0.38924399999999942</c:v>
                </c:pt>
                <c:pt idx="7547">
                  <c:v>-0.40353799999999934</c:v>
                </c:pt>
                <c:pt idx="7548">
                  <c:v>-0.46738999999999986</c:v>
                </c:pt>
                <c:pt idx="7549">
                  <c:v>-0.55785799999999852</c:v>
                </c:pt>
                <c:pt idx="7550">
                  <c:v>-0.67609599999999981</c:v>
                </c:pt>
                <c:pt idx="7551">
                  <c:v>-0.80280799999999852</c:v>
                </c:pt>
                <c:pt idx="7552">
                  <c:v>-0.80873799999999851</c:v>
                </c:pt>
                <c:pt idx="7553">
                  <c:v>-0.85165799999999869</c:v>
                </c:pt>
                <c:pt idx="7554">
                  <c:v>-0.92729799999999851</c:v>
                </c:pt>
                <c:pt idx="7555">
                  <c:v>-0.96982199999999863</c:v>
                </c:pt>
                <c:pt idx="7556">
                  <c:v>-1.0133619999999961</c:v>
                </c:pt>
                <c:pt idx="7557">
                  <c:v>-1.0650899999999979</c:v>
                </c:pt>
                <c:pt idx="7558">
                  <c:v>-1.0855019999999966</c:v>
                </c:pt>
                <c:pt idx="7559">
                  <c:v>-1.1639959999999978</c:v>
                </c:pt>
                <c:pt idx="7560">
                  <c:v>-1.2626519999999979</c:v>
                </c:pt>
                <c:pt idx="7561">
                  <c:v>-1.3144819999999982</c:v>
                </c:pt>
                <c:pt idx="7562">
                  <c:v>-1.3657519999999979</c:v>
                </c:pt>
                <c:pt idx="7563">
                  <c:v>-1.3389619999999978</c:v>
                </c:pt>
                <c:pt idx="7564">
                  <c:v>-1.4278539999999964</c:v>
                </c:pt>
                <c:pt idx="7565">
                  <c:v>-1.4452859999999979</c:v>
                </c:pt>
                <c:pt idx="7566">
                  <c:v>-1.5222899999999988</c:v>
                </c:pt>
                <c:pt idx="7567">
                  <c:v>-1.5544379999999987</c:v>
                </c:pt>
                <c:pt idx="7568">
                  <c:v>-1.5358259999999964</c:v>
                </c:pt>
                <c:pt idx="7569">
                  <c:v>-1.5809059999999988</c:v>
                </c:pt>
                <c:pt idx="7570">
                  <c:v>-1.5674299999999961</c:v>
                </c:pt>
                <c:pt idx="7571">
                  <c:v>-1.5471419999999978</c:v>
                </c:pt>
                <c:pt idx="7572">
                  <c:v>-1.5674179999999991</c:v>
                </c:pt>
                <c:pt idx="7573">
                  <c:v>-1.5717359999999978</c:v>
                </c:pt>
                <c:pt idx="7574">
                  <c:v>-1.6416679999999986</c:v>
                </c:pt>
                <c:pt idx="7575">
                  <c:v>-1.7056919999999964</c:v>
                </c:pt>
                <c:pt idx="7576">
                  <c:v>-1.711945999999998</c:v>
                </c:pt>
                <c:pt idx="7577">
                  <c:v>-1.7170579999999995</c:v>
                </c:pt>
                <c:pt idx="7578">
                  <c:v>-1.7414779999999981</c:v>
                </c:pt>
                <c:pt idx="7579">
                  <c:v>-1.7257939999999974</c:v>
                </c:pt>
                <c:pt idx="7580">
                  <c:v>-1.7376439999999975</c:v>
                </c:pt>
                <c:pt idx="7581">
                  <c:v>-1.7406219999999972</c:v>
                </c:pt>
                <c:pt idx="7582">
                  <c:v>-1.7938019999999977</c:v>
                </c:pt>
                <c:pt idx="7583">
                  <c:v>-1.8027239999999978</c:v>
                </c:pt>
                <c:pt idx="7584">
                  <c:v>-1.8163359999999988</c:v>
                </c:pt>
                <c:pt idx="7585">
                  <c:v>-1.8110379999999984</c:v>
                </c:pt>
                <c:pt idx="7586">
                  <c:v>-1.7795719999999979</c:v>
                </c:pt>
                <c:pt idx="7587">
                  <c:v>-1.7915719999999982</c:v>
                </c:pt>
                <c:pt idx="7588">
                  <c:v>-1.7630440000000001</c:v>
                </c:pt>
                <c:pt idx="7589">
                  <c:v>-1.7458959999999977</c:v>
                </c:pt>
                <c:pt idx="7590">
                  <c:v>-1.736601999999998</c:v>
                </c:pt>
                <c:pt idx="7591">
                  <c:v>-1.7166859999999997</c:v>
                </c:pt>
                <c:pt idx="7592">
                  <c:v>-1.7455719999999977</c:v>
                </c:pt>
                <c:pt idx="7593">
                  <c:v>-1.702789999999998</c:v>
                </c:pt>
                <c:pt idx="7594">
                  <c:v>-1.6717579999999987</c:v>
                </c:pt>
                <c:pt idx="7595">
                  <c:v>-1.6953579999999981</c:v>
                </c:pt>
                <c:pt idx="7596">
                  <c:v>-1.713251999999998</c:v>
                </c:pt>
                <c:pt idx="7597">
                  <c:v>-1.7794859999999999</c:v>
                </c:pt>
                <c:pt idx="7598">
                  <c:v>-1.8167959999999979</c:v>
                </c:pt>
                <c:pt idx="7599">
                  <c:v>-1.7540719999999981</c:v>
                </c:pt>
                <c:pt idx="7600">
                  <c:v>-1.7739859999999981</c:v>
                </c:pt>
                <c:pt idx="7601">
                  <c:v>-1.7202219999999977</c:v>
                </c:pt>
                <c:pt idx="7602">
                  <c:v>-1.740943999999998</c:v>
                </c:pt>
                <c:pt idx="7603">
                  <c:v>-1.7481159999999993</c:v>
                </c:pt>
                <c:pt idx="7604">
                  <c:v>-1.756825999999998</c:v>
                </c:pt>
                <c:pt idx="7605">
                  <c:v>-1.7712679999999981</c:v>
                </c:pt>
                <c:pt idx="7606">
                  <c:v>-1.7582279999999997</c:v>
                </c:pt>
                <c:pt idx="7607">
                  <c:v>-1.7436619999999976</c:v>
                </c:pt>
                <c:pt idx="7608">
                  <c:v>-1.7187959999999982</c:v>
                </c:pt>
                <c:pt idx="7609">
                  <c:v>-1.6343959999999986</c:v>
                </c:pt>
                <c:pt idx="7610">
                  <c:v>-1.557477999999999</c:v>
                </c:pt>
                <c:pt idx="7611">
                  <c:v>-1.5514219999999967</c:v>
                </c:pt>
                <c:pt idx="7612">
                  <c:v>-1.5298699999999958</c:v>
                </c:pt>
                <c:pt idx="7613">
                  <c:v>-1.5726779999999982</c:v>
                </c:pt>
                <c:pt idx="7614">
                  <c:v>-1.5152539999999979</c:v>
                </c:pt>
                <c:pt idx="7615">
                  <c:v>-1.5182939999999978</c:v>
                </c:pt>
                <c:pt idx="7616">
                  <c:v>-1.4868279999999978</c:v>
                </c:pt>
                <c:pt idx="7617">
                  <c:v>-1.5040139999999986</c:v>
                </c:pt>
                <c:pt idx="7618">
                  <c:v>-1.5043619999999978</c:v>
                </c:pt>
                <c:pt idx="7619">
                  <c:v>-1.4623479999999986</c:v>
                </c:pt>
                <c:pt idx="7620">
                  <c:v>-1.4270599999999978</c:v>
                </c:pt>
                <c:pt idx="7621">
                  <c:v>-1.4142419999999978</c:v>
                </c:pt>
                <c:pt idx="7622">
                  <c:v>-1.4442939999999969</c:v>
                </c:pt>
                <c:pt idx="7623">
                  <c:v>-1.4097259999999956</c:v>
                </c:pt>
                <c:pt idx="7624">
                  <c:v>-1.3130919999999962</c:v>
                </c:pt>
                <c:pt idx="7625">
                  <c:v>-1.2534479999999979</c:v>
                </c:pt>
                <c:pt idx="7626">
                  <c:v>-1.240145999999998</c:v>
                </c:pt>
                <c:pt idx="7627">
                  <c:v>-1.1914319999999978</c:v>
                </c:pt>
                <c:pt idx="7628">
                  <c:v>-1.1680059999999981</c:v>
                </c:pt>
                <c:pt idx="7629">
                  <c:v>-1.1503479999999981</c:v>
                </c:pt>
                <c:pt idx="7630">
                  <c:v>-1.1374919999999962</c:v>
                </c:pt>
                <c:pt idx="7631">
                  <c:v>-1.1370579999999981</c:v>
                </c:pt>
                <c:pt idx="7632">
                  <c:v>-1.0667799999999978</c:v>
                </c:pt>
                <c:pt idx="7633">
                  <c:v>-1.0314539999999979</c:v>
                </c:pt>
                <c:pt idx="7634">
                  <c:v>-0.9827399999999975</c:v>
                </c:pt>
                <c:pt idx="7635">
                  <c:v>-0.95334399999999786</c:v>
                </c:pt>
                <c:pt idx="7636">
                  <c:v>-0.92879999999999863</c:v>
                </c:pt>
                <c:pt idx="7637">
                  <c:v>-0.84048999999999796</c:v>
                </c:pt>
                <c:pt idx="7638">
                  <c:v>-0.86005799999999799</c:v>
                </c:pt>
                <c:pt idx="7639">
                  <c:v>-0.87062999999999902</c:v>
                </c:pt>
                <c:pt idx="7640">
                  <c:v>-0.84022999999999792</c:v>
                </c:pt>
                <c:pt idx="7641">
                  <c:v>-0.79760999999999793</c:v>
                </c:pt>
                <c:pt idx="7642">
                  <c:v>-0.73883199999999793</c:v>
                </c:pt>
                <c:pt idx="7643">
                  <c:v>-0.72570399999999791</c:v>
                </c:pt>
                <c:pt idx="7644">
                  <c:v>-0.71147199999999799</c:v>
                </c:pt>
                <c:pt idx="7645">
                  <c:v>-0.66593399999999803</c:v>
                </c:pt>
                <c:pt idx="7646">
                  <c:v>-0.60953799999999758</c:v>
                </c:pt>
                <c:pt idx="7647">
                  <c:v>-0.56447199999999798</c:v>
                </c:pt>
                <c:pt idx="7648">
                  <c:v>-0.46915399999999863</c:v>
                </c:pt>
                <c:pt idx="7649">
                  <c:v>-0.43643399999999893</c:v>
                </c:pt>
                <c:pt idx="7650">
                  <c:v>-0.37019999999999864</c:v>
                </c:pt>
                <c:pt idx="7651">
                  <c:v>-0.34492399999999934</c:v>
                </c:pt>
                <c:pt idx="7652">
                  <c:v>-0.29440999999999912</c:v>
                </c:pt>
                <c:pt idx="7653">
                  <c:v>-0.19833399999999846</c:v>
                </c:pt>
                <c:pt idx="7654">
                  <c:v>-0.15166599999999841</c:v>
                </c:pt>
                <c:pt idx="7655">
                  <c:v>-6.9549999999998516E-2</c:v>
                </c:pt>
                <c:pt idx="7656">
                  <c:v>3.0086000000001611E-2</c:v>
                </c:pt>
                <c:pt idx="7657">
                  <c:v>5.5324000000001594E-2</c:v>
                </c:pt>
                <c:pt idx="7658">
                  <c:v>7.1666000000001534E-2</c:v>
                </c:pt>
                <c:pt idx="7659">
                  <c:v>6.409600000000161E-2</c:v>
                </c:pt>
                <c:pt idx="7660">
                  <c:v>8.1814000000001524E-2</c:v>
                </c:pt>
                <c:pt idx="7661">
                  <c:v>0.12657000000000138</c:v>
                </c:pt>
                <c:pt idx="7662">
                  <c:v>0.14254000000000172</c:v>
                </c:pt>
                <c:pt idx="7663">
                  <c:v>0.19661400000000157</c:v>
                </c:pt>
                <c:pt idx="7664">
                  <c:v>0.22063600000000164</c:v>
                </c:pt>
                <c:pt idx="7665">
                  <c:v>0.19807800000000156</c:v>
                </c:pt>
                <c:pt idx="7666">
                  <c:v>0.24365200000000128</c:v>
                </c:pt>
                <c:pt idx="7667">
                  <c:v>0.30700800000000172</c:v>
                </c:pt>
                <c:pt idx="7668">
                  <c:v>0.35913600000000134</c:v>
                </c:pt>
                <c:pt idx="7669">
                  <c:v>0.34645600000000176</c:v>
                </c:pt>
                <c:pt idx="7670">
                  <c:v>0.36152000000000167</c:v>
                </c:pt>
                <c:pt idx="7671">
                  <c:v>0.37111000000000138</c:v>
                </c:pt>
                <c:pt idx="7672">
                  <c:v>0.40354600000000135</c:v>
                </c:pt>
                <c:pt idx="7673">
                  <c:v>0.37221600000000132</c:v>
                </c:pt>
                <c:pt idx="7674">
                  <c:v>0.34876600000000174</c:v>
                </c:pt>
                <c:pt idx="7675">
                  <c:v>0.36328400000000138</c:v>
                </c:pt>
                <c:pt idx="7676">
                  <c:v>0.39496200000000192</c:v>
                </c:pt>
                <c:pt idx="7677">
                  <c:v>0.30499200000000132</c:v>
                </c:pt>
                <c:pt idx="7678">
                  <c:v>0.30433400000000138</c:v>
                </c:pt>
                <c:pt idx="7679">
                  <c:v>0.30198800000000192</c:v>
                </c:pt>
                <c:pt idx="7680">
                  <c:v>0.32164200000000137</c:v>
                </c:pt>
                <c:pt idx="7681">
                  <c:v>0.36084000000000138</c:v>
                </c:pt>
                <c:pt idx="7682">
                  <c:v>0.33134600000000186</c:v>
                </c:pt>
                <c:pt idx="7683">
                  <c:v>0.35257600000000167</c:v>
                </c:pt>
                <c:pt idx="7684">
                  <c:v>0.31836600000000193</c:v>
                </c:pt>
                <c:pt idx="7685">
                  <c:v>0.36628600000000167</c:v>
                </c:pt>
                <c:pt idx="7686">
                  <c:v>0.33947200000000205</c:v>
                </c:pt>
                <c:pt idx="7687">
                  <c:v>0.2957580000000013</c:v>
                </c:pt>
                <c:pt idx="7688">
                  <c:v>0.34649400000000158</c:v>
                </c:pt>
                <c:pt idx="7689">
                  <c:v>0.38249000000000138</c:v>
                </c:pt>
                <c:pt idx="7690">
                  <c:v>0.41291400000000184</c:v>
                </c:pt>
                <c:pt idx="7691">
                  <c:v>0.37804800000000138</c:v>
                </c:pt>
                <c:pt idx="7692">
                  <c:v>0.35118400000000138</c:v>
                </c:pt>
                <c:pt idx="7693">
                  <c:v>0.33574800000000132</c:v>
                </c:pt>
                <c:pt idx="7694">
                  <c:v>0.34285800000000188</c:v>
                </c:pt>
                <c:pt idx="7695">
                  <c:v>0.33850200000000175</c:v>
                </c:pt>
                <c:pt idx="7696">
                  <c:v>0.33875000000000138</c:v>
                </c:pt>
                <c:pt idx="7697">
                  <c:v>0.35234800000000138</c:v>
                </c:pt>
                <c:pt idx="7698">
                  <c:v>0.30186000000000174</c:v>
                </c:pt>
                <c:pt idx="7699">
                  <c:v>0.22873800000000147</c:v>
                </c:pt>
                <c:pt idx="7700">
                  <c:v>0.20015000000000097</c:v>
                </c:pt>
                <c:pt idx="7701">
                  <c:v>0.18316400000000121</c:v>
                </c:pt>
                <c:pt idx="7702">
                  <c:v>0.17114000000000104</c:v>
                </c:pt>
                <c:pt idx="7703">
                  <c:v>9.989400000000126E-2</c:v>
                </c:pt>
                <c:pt idx="7704">
                  <c:v>6.5300000000001135E-2</c:v>
                </c:pt>
                <c:pt idx="7705">
                  <c:v>-6.2699999999989708E-3</c:v>
                </c:pt>
                <c:pt idx="7706">
                  <c:v>-9.1387999999998928E-2</c:v>
                </c:pt>
                <c:pt idx="7707">
                  <c:v>-0.13181199999999876</c:v>
                </c:pt>
                <c:pt idx="7708">
                  <c:v>-0.18161799999999909</c:v>
                </c:pt>
                <c:pt idx="7709">
                  <c:v>-0.23381799999999894</c:v>
                </c:pt>
                <c:pt idx="7710">
                  <c:v>-0.26967799999999964</c:v>
                </c:pt>
                <c:pt idx="7711">
                  <c:v>-0.34317199999999976</c:v>
                </c:pt>
                <c:pt idx="7712">
                  <c:v>-0.36776599999999965</c:v>
                </c:pt>
                <c:pt idx="7713">
                  <c:v>-0.36642599999999997</c:v>
                </c:pt>
                <c:pt idx="7714">
                  <c:v>-0.41427199999999947</c:v>
                </c:pt>
                <c:pt idx="7715">
                  <c:v>-0.40884999999999955</c:v>
                </c:pt>
                <c:pt idx="7716">
                  <c:v>-0.41704999999999937</c:v>
                </c:pt>
                <c:pt idx="7717">
                  <c:v>-0.45017999999999941</c:v>
                </c:pt>
                <c:pt idx="7718">
                  <c:v>-0.51614199999999866</c:v>
                </c:pt>
                <c:pt idx="7719">
                  <c:v>-0.53181399999999857</c:v>
                </c:pt>
                <c:pt idx="7720">
                  <c:v>-0.5504639999999974</c:v>
                </c:pt>
                <c:pt idx="7721">
                  <c:v>-0.56598599999999866</c:v>
                </c:pt>
                <c:pt idx="7722">
                  <c:v>-0.61989999999999956</c:v>
                </c:pt>
                <c:pt idx="7723">
                  <c:v>-0.61251799999999856</c:v>
                </c:pt>
                <c:pt idx="7724">
                  <c:v>-0.66260999999999981</c:v>
                </c:pt>
                <c:pt idx="7725">
                  <c:v>-0.69573999999999925</c:v>
                </c:pt>
                <c:pt idx="7726">
                  <c:v>-0.73685999999999874</c:v>
                </c:pt>
                <c:pt idx="7727">
                  <c:v>-0.71162199999999964</c:v>
                </c:pt>
                <c:pt idx="7728">
                  <c:v>-0.69767399999999935</c:v>
                </c:pt>
                <c:pt idx="7729">
                  <c:v>-0.68351599999999868</c:v>
                </c:pt>
                <c:pt idx="7730">
                  <c:v>-0.73905599999999905</c:v>
                </c:pt>
                <c:pt idx="7731">
                  <c:v>-0.76243399999999928</c:v>
                </c:pt>
                <c:pt idx="7732">
                  <c:v>-0.75849999999999962</c:v>
                </c:pt>
                <c:pt idx="7733">
                  <c:v>-0.78750999999999938</c:v>
                </c:pt>
                <c:pt idx="7734">
                  <c:v>-0.80072399999999933</c:v>
                </c:pt>
                <c:pt idx="7735">
                  <c:v>-0.83523199999999931</c:v>
                </c:pt>
                <c:pt idx="7736">
                  <c:v>-0.8476159999999997</c:v>
                </c:pt>
                <c:pt idx="7737">
                  <c:v>-0.89464399999999999</c:v>
                </c:pt>
                <c:pt idx="7738">
                  <c:v>-0.97324799999999867</c:v>
                </c:pt>
                <c:pt idx="7739">
                  <c:v>-1.0253119999999978</c:v>
                </c:pt>
                <c:pt idx="7740">
                  <c:v>-1.0973539999999993</c:v>
                </c:pt>
                <c:pt idx="7741">
                  <c:v>-1.0879859999999992</c:v>
                </c:pt>
                <c:pt idx="7742">
                  <c:v>-1.1194779999999993</c:v>
                </c:pt>
                <c:pt idx="7743">
                  <c:v>-1.1718159999999993</c:v>
                </c:pt>
                <c:pt idx="7744">
                  <c:v>-1.2271059999999994</c:v>
                </c:pt>
                <c:pt idx="7745">
                  <c:v>-1.3026079999999991</c:v>
                </c:pt>
                <c:pt idx="7746">
                  <c:v>-1.3904939999999995</c:v>
                </c:pt>
                <c:pt idx="7747">
                  <c:v>-1.440037999999999</c:v>
                </c:pt>
                <c:pt idx="7748">
                  <c:v>-1.4707859999999988</c:v>
                </c:pt>
                <c:pt idx="7749">
                  <c:v>-1.459519999999997</c:v>
                </c:pt>
                <c:pt idx="7750">
                  <c:v>-1.4864959999999992</c:v>
                </c:pt>
                <c:pt idx="7751">
                  <c:v>-1.5140679999999989</c:v>
                </c:pt>
                <c:pt idx="7752">
                  <c:v>-1.5900799999999986</c:v>
                </c:pt>
                <c:pt idx="7753">
                  <c:v>-1.6108019999999978</c:v>
                </c:pt>
                <c:pt idx="7754">
                  <c:v>-1.6109519999999986</c:v>
                </c:pt>
                <c:pt idx="7755">
                  <c:v>-1.598889999999999</c:v>
                </c:pt>
                <c:pt idx="7756">
                  <c:v>-1.5730939999999978</c:v>
                </c:pt>
                <c:pt idx="7757">
                  <c:v>-1.5505499999999992</c:v>
                </c:pt>
                <c:pt idx="7758">
                  <c:v>-1.5430319999999971</c:v>
                </c:pt>
                <c:pt idx="7759">
                  <c:v>-1.4659399999999967</c:v>
                </c:pt>
                <c:pt idx="7760">
                  <c:v>-1.5355859999999992</c:v>
                </c:pt>
                <c:pt idx="7761">
                  <c:v>-1.5211659999999978</c:v>
                </c:pt>
                <c:pt idx="7762">
                  <c:v>-1.5151839999999992</c:v>
                </c:pt>
                <c:pt idx="7763">
                  <c:v>-1.5812079999999993</c:v>
                </c:pt>
                <c:pt idx="7764">
                  <c:v>-1.575189999999999</c:v>
                </c:pt>
                <c:pt idx="7765">
                  <c:v>-1.5489719999999978</c:v>
                </c:pt>
                <c:pt idx="7766">
                  <c:v>-1.5677579999999989</c:v>
                </c:pt>
                <c:pt idx="7767">
                  <c:v>-1.5689619999999973</c:v>
                </c:pt>
                <c:pt idx="7768">
                  <c:v>-1.5475199999999978</c:v>
                </c:pt>
                <c:pt idx="7769">
                  <c:v>-1.5509939999999978</c:v>
                </c:pt>
                <c:pt idx="7770">
                  <c:v>-1.593119999999999</c:v>
                </c:pt>
                <c:pt idx="7771">
                  <c:v>-1.615777999999999</c:v>
                </c:pt>
                <c:pt idx="7772">
                  <c:v>-1.6146619999999978</c:v>
                </c:pt>
                <c:pt idx="7773">
                  <c:v>-1.6162499999999989</c:v>
                </c:pt>
                <c:pt idx="7774">
                  <c:v>-1.5722379999999987</c:v>
                </c:pt>
                <c:pt idx="7775">
                  <c:v>-1.5649419999999992</c:v>
                </c:pt>
                <c:pt idx="7776">
                  <c:v>-1.4940679999999993</c:v>
                </c:pt>
                <c:pt idx="7777">
                  <c:v>-1.4429719999999973</c:v>
                </c:pt>
                <c:pt idx="7778">
                  <c:v>-1.4786699999999973</c:v>
                </c:pt>
                <c:pt idx="7779">
                  <c:v>-1.4850979999999994</c:v>
                </c:pt>
                <c:pt idx="7780">
                  <c:v>-1.4616079999999978</c:v>
                </c:pt>
                <c:pt idx="7781">
                  <c:v>-1.4502039999999978</c:v>
                </c:pt>
                <c:pt idx="7782">
                  <c:v>-1.4454399999999961</c:v>
                </c:pt>
                <c:pt idx="7783">
                  <c:v>-1.3977679999999986</c:v>
                </c:pt>
                <c:pt idx="7784">
                  <c:v>-1.3979659999999978</c:v>
                </c:pt>
                <c:pt idx="7785">
                  <c:v>-1.4183139999999979</c:v>
                </c:pt>
                <c:pt idx="7786">
                  <c:v>-1.3947999999999978</c:v>
                </c:pt>
                <c:pt idx="7787">
                  <c:v>-1.3779859999999986</c:v>
                </c:pt>
                <c:pt idx="7788">
                  <c:v>-1.3513099999999978</c:v>
                </c:pt>
                <c:pt idx="7789">
                  <c:v>-1.3042219999999978</c:v>
                </c:pt>
                <c:pt idx="7790">
                  <c:v>-1.2653959999999969</c:v>
                </c:pt>
                <c:pt idx="7791">
                  <c:v>-1.2605059999999986</c:v>
                </c:pt>
                <c:pt idx="7792">
                  <c:v>-1.1917019999999978</c:v>
                </c:pt>
                <c:pt idx="7793">
                  <c:v>-1.1002159999999983</c:v>
                </c:pt>
                <c:pt idx="7794">
                  <c:v>-1.0620739999999984</c:v>
                </c:pt>
                <c:pt idx="7795">
                  <c:v>-1.0477919999999956</c:v>
                </c:pt>
                <c:pt idx="7796">
                  <c:v>-0.98361799999999744</c:v>
                </c:pt>
                <c:pt idx="7797">
                  <c:v>-0.94084799999999835</c:v>
                </c:pt>
                <c:pt idx="7798">
                  <c:v>-0.8739679999999983</c:v>
                </c:pt>
                <c:pt idx="7799">
                  <c:v>-0.84135799999999827</c:v>
                </c:pt>
                <c:pt idx="7800">
                  <c:v>-0.78085599999999833</c:v>
                </c:pt>
                <c:pt idx="7801">
                  <c:v>-0.70320599999999833</c:v>
                </c:pt>
                <c:pt idx="7802">
                  <c:v>-0.6209399999999986</c:v>
                </c:pt>
                <c:pt idx="7803">
                  <c:v>-0.58833199999999797</c:v>
                </c:pt>
                <c:pt idx="7804">
                  <c:v>-0.55824199999999824</c:v>
                </c:pt>
                <c:pt idx="7805">
                  <c:v>-0.51477799999999818</c:v>
                </c:pt>
                <c:pt idx="7806">
                  <c:v>-0.52816599999999758</c:v>
                </c:pt>
                <c:pt idx="7807">
                  <c:v>-0.58664399999999861</c:v>
                </c:pt>
                <c:pt idx="7808">
                  <c:v>-0.57278399999999818</c:v>
                </c:pt>
                <c:pt idx="7809">
                  <c:v>-0.57120799999999816</c:v>
                </c:pt>
                <c:pt idx="7810">
                  <c:v>-0.49936599999999942</c:v>
                </c:pt>
                <c:pt idx="7811">
                  <c:v>-0.47144799999999887</c:v>
                </c:pt>
                <c:pt idx="7812">
                  <c:v>-0.46551799999999904</c:v>
                </c:pt>
                <c:pt idx="7813">
                  <c:v>-0.45113599999999837</c:v>
                </c:pt>
                <c:pt idx="7814">
                  <c:v>-0.45963399999999838</c:v>
                </c:pt>
                <c:pt idx="7815">
                  <c:v>-0.47526799999999891</c:v>
                </c:pt>
                <c:pt idx="7816">
                  <c:v>-0.39611799999999947</c:v>
                </c:pt>
                <c:pt idx="7817">
                  <c:v>-0.38013599999999903</c:v>
                </c:pt>
                <c:pt idx="7818">
                  <c:v>-0.39050999999999947</c:v>
                </c:pt>
                <c:pt idx="7819">
                  <c:v>-0.38526199999999916</c:v>
                </c:pt>
                <c:pt idx="7820">
                  <c:v>-0.35280199999999939</c:v>
                </c:pt>
                <c:pt idx="7821">
                  <c:v>-0.31332999999999978</c:v>
                </c:pt>
                <c:pt idx="7822">
                  <c:v>-0.30754799999999927</c:v>
                </c:pt>
                <c:pt idx="7823">
                  <c:v>-0.29958199999999946</c:v>
                </c:pt>
                <c:pt idx="7824">
                  <c:v>-0.32721599999999951</c:v>
                </c:pt>
                <c:pt idx="7825">
                  <c:v>-0.33660799999999941</c:v>
                </c:pt>
                <c:pt idx="7826">
                  <c:v>-0.35585199999999934</c:v>
                </c:pt>
                <c:pt idx="7827">
                  <c:v>-0.38433999999999946</c:v>
                </c:pt>
                <c:pt idx="7828">
                  <c:v>-0.35117399999999904</c:v>
                </c:pt>
                <c:pt idx="7829">
                  <c:v>-0.32018999999999948</c:v>
                </c:pt>
                <c:pt idx="7830">
                  <c:v>-0.29789399999999916</c:v>
                </c:pt>
                <c:pt idx="7831">
                  <c:v>-0.32454599999999917</c:v>
                </c:pt>
                <c:pt idx="7832">
                  <c:v>-0.30117999999999923</c:v>
                </c:pt>
                <c:pt idx="7833">
                  <c:v>-0.30157599999999918</c:v>
                </c:pt>
                <c:pt idx="7834">
                  <c:v>-0.25727999999999862</c:v>
                </c:pt>
                <c:pt idx="7835">
                  <c:v>-0.22354399999999847</c:v>
                </c:pt>
                <c:pt idx="7836">
                  <c:v>-0.19985599999999834</c:v>
                </c:pt>
                <c:pt idx="7837">
                  <c:v>-0.17466799999999821</c:v>
                </c:pt>
                <c:pt idx="7838">
                  <c:v>-0.16356199999999854</c:v>
                </c:pt>
                <c:pt idx="7839">
                  <c:v>-0.17550999999999842</c:v>
                </c:pt>
                <c:pt idx="7840">
                  <c:v>-0.19224799999999856</c:v>
                </c:pt>
                <c:pt idx="7841">
                  <c:v>-0.18779399999999846</c:v>
                </c:pt>
                <c:pt idx="7842">
                  <c:v>-0.22514199999999837</c:v>
                </c:pt>
                <c:pt idx="7843">
                  <c:v>-0.26930199999999904</c:v>
                </c:pt>
                <c:pt idx="7844">
                  <c:v>-0.29369599999999885</c:v>
                </c:pt>
                <c:pt idx="7845">
                  <c:v>-0.26853399999999883</c:v>
                </c:pt>
                <c:pt idx="7846">
                  <c:v>-0.28172399999999892</c:v>
                </c:pt>
                <c:pt idx="7847">
                  <c:v>-0.30378599999999911</c:v>
                </c:pt>
                <c:pt idx="7848">
                  <c:v>-0.35335599999999923</c:v>
                </c:pt>
                <c:pt idx="7849">
                  <c:v>-0.37256399999999928</c:v>
                </c:pt>
                <c:pt idx="7850">
                  <c:v>-0.40291399999999905</c:v>
                </c:pt>
                <c:pt idx="7851">
                  <c:v>-0.48761199999999894</c:v>
                </c:pt>
                <c:pt idx="7852">
                  <c:v>-0.55980199999999813</c:v>
                </c:pt>
                <c:pt idx="7853">
                  <c:v>-0.63086199999999804</c:v>
                </c:pt>
                <c:pt idx="7854">
                  <c:v>-0.67262799999999912</c:v>
                </c:pt>
                <c:pt idx="7855">
                  <c:v>-0.73264599999999913</c:v>
                </c:pt>
                <c:pt idx="7856">
                  <c:v>-0.75818199999999802</c:v>
                </c:pt>
                <c:pt idx="7857">
                  <c:v>-0.75905199999999795</c:v>
                </c:pt>
                <c:pt idx="7858">
                  <c:v>-0.79607799999999751</c:v>
                </c:pt>
                <c:pt idx="7859">
                  <c:v>-0.85355399999999759</c:v>
                </c:pt>
                <c:pt idx="7860">
                  <c:v>-0.89619999999999833</c:v>
                </c:pt>
                <c:pt idx="7861">
                  <c:v>-0.91796399999999756</c:v>
                </c:pt>
                <c:pt idx="7862">
                  <c:v>-0.90247799999999756</c:v>
                </c:pt>
                <c:pt idx="7863">
                  <c:v>-0.91902999999999768</c:v>
                </c:pt>
                <c:pt idx="7864">
                  <c:v>-0.9360919999999977</c:v>
                </c:pt>
                <c:pt idx="7865">
                  <c:v>-0.93911999999999751</c:v>
                </c:pt>
                <c:pt idx="7866">
                  <c:v>-1.0562259999999977</c:v>
                </c:pt>
                <c:pt idx="7867">
                  <c:v>-1.1037479999999977</c:v>
                </c:pt>
                <c:pt idx="7868">
                  <c:v>-1.1705779999999981</c:v>
                </c:pt>
                <c:pt idx="7869">
                  <c:v>-1.2130379999999978</c:v>
                </c:pt>
                <c:pt idx="7870">
                  <c:v>-1.2339699999999949</c:v>
                </c:pt>
                <c:pt idx="7871">
                  <c:v>-1.3045979999999977</c:v>
                </c:pt>
                <c:pt idx="7872">
                  <c:v>-1.2925619999999978</c:v>
                </c:pt>
                <c:pt idx="7873">
                  <c:v>-1.2983439999999979</c:v>
                </c:pt>
                <c:pt idx="7874">
                  <c:v>-1.3126259999999979</c:v>
                </c:pt>
                <c:pt idx="7875">
                  <c:v>-1.3101819999999982</c:v>
                </c:pt>
                <c:pt idx="7876">
                  <c:v>-1.3163739999999979</c:v>
                </c:pt>
                <c:pt idx="7877">
                  <c:v>-1.358275999999998</c:v>
                </c:pt>
                <c:pt idx="7878">
                  <c:v>-1.3787239999999978</c:v>
                </c:pt>
                <c:pt idx="7879">
                  <c:v>-1.4054139999999959</c:v>
                </c:pt>
                <c:pt idx="7880">
                  <c:v>-1.4213939999999954</c:v>
                </c:pt>
                <c:pt idx="7881">
                  <c:v>-1.4353779999999978</c:v>
                </c:pt>
                <c:pt idx="7882">
                  <c:v>-1.4609519999999978</c:v>
                </c:pt>
                <c:pt idx="7883">
                  <c:v>-1.4616099999999954</c:v>
                </c:pt>
                <c:pt idx="7884">
                  <c:v>-1.4492019999999961</c:v>
                </c:pt>
                <c:pt idx="7885">
                  <c:v>-1.4879639999999956</c:v>
                </c:pt>
                <c:pt idx="7886">
                  <c:v>-1.5206099999999978</c:v>
                </c:pt>
                <c:pt idx="7887">
                  <c:v>-1.5407739999999979</c:v>
                </c:pt>
                <c:pt idx="7888">
                  <c:v>-1.5198539999999978</c:v>
                </c:pt>
                <c:pt idx="7889">
                  <c:v>-1.4965019999999978</c:v>
                </c:pt>
                <c:pt idx="7890">
                  <c:v>-1.4875059999999978</c:v>
                </c:pt>
                <c:pt idx="7891">
                  <c:v>-1.4653959999999961</c:v>
                </c:pt>
                <c:pt idx="7892">
                  <c:v>-1.5039979999999962</c:v>
                </c:pt>
                <c:pt idx="7893">
                  <c:v>-1.5137259999999961</c:v>
                </c:pt>
                <c:pt idx="7894">
                  <c:v>-1.5038259999999963</c:v>
                </c:pt>
                <c:pt idx="7895">
                  <c:v>-1.4694919999999956</c:v>
                </c:pt>
                <c:pt idx="7896">
                  <c:v>-1.4507299999999956</c:v>
                </c:pt>
                <c:pt idx="7897">
                  <c:v>-1.4678279999999961</c:v>
                </c:pt>
                <c:pt idx="7898">
                  <c:v>-1.4469199999999978</c:v>
                </c:pt>
                <c:pt idx="7899">
                  <c:v>-1.4537319999999954</c:v>
                </c:pt>
                <c:pt idx="7900">
                  <c:v>-1.4075479999999978</c:v>
                </c:pt>
                <c:pt idx="7901">
                  <c:v>-1.3818999999999964</c:v>
                </c:pt>
                <c:pt idx="7902">
                  <c:v>-1.3746299999999978</c:v>
                </c:pt>
                <c:pt idx="7903">
                  <c:v>-1.2911119999999978</c:v>
                </c:pt>
                <c:pt idx="7904">
                  <c:v>-1.2816679999999978</c:v>
                </c:pt>
                <c:pt idx="7905">
                  <c:v>-1.2308439999999978</c:v>
                </c:pt>
                <c:pt idx="7906">
                  <c:v>-1.2225679999999979</c:v>
                </c:pt>
                <c:pt idx="7907">
                  <c:v>-1.1865459999999981</c:v>
                </c:pt>
                <c:pt idx="7908">
                  <c:v>-1.1955779999999983</c:v>
                </c:pt>
                <c:pt idx="7909">
                  <c:v>-1.1757619999999978</c:v>
                </c:pt>
                <c:pt idx="7910">
                  <c:v>-1.1444319999999979</c:v>
                </c:pt>
                <c:pt idx="7911">
                  <c:v>-1.1123939999999979</c:v>
                </c:pt>
                <c:pt idx="7912">
                  <c:v>-1.1548299999999978</c:v>
                </c:pt>
                <c:pt idx="7913">
                  <c:v>-1.1153119999999979</c:v>
                </c:pt>
                <c:pt idx="7914">
                  <c:v>-1.1067119999999979</c:v>
                </c:pt>
                <c:pt idx="7915">
                  <c:v>-1.1329559999999983</c:v>
                </c:pt>
                <c:pt idx="7916">
                  <c:v>-1.0700479999999981</c:v>
                </c:pt>
                <c:pt idx="7917">
                  <c:v>-1.0450079999999982</c:v>
                </c:pt>
                <c:pt idx="7918">
                  <c:v>-0.98310399999999698</c:v>
                </c:pt>
                <c:pt idx="7919">
                  <c:v>-0.96217199999999792</c:v>
                </c:pt>
                <c:pt idx="7920">
                  <c:v>-0.92940199999999751</c:v>
                </c:pt>
                <c:pt idx="7921">
                  <c:v>-0.92243999999999748</c:v>
                </c:pt>
                <c:pt idx="7922">
                  <c:v>-0.88486799999999743</c:v>
                </c:pt>
                <c:pt idx="7923">
                  <c:v>-0.8638739999999977</c:v>
                </c:pt>
                <c:pt idx="7924">
                  <c:v>-0.85076999999999769</c:v>
                </c:pt>
                <c:pt idx="7925">
                  <c:v>-0.81804999999999761</c:v>
                </c:pt>
                <c:pt idx="7926">
                  <c:v>-0.8748659999999977</c:v>
                </c:pt>
                <c:pt idx="7927">
                  <c:v>-0.81876999999999767</c:v>
                </c:pt>
                <c:pt idx="7928">
                  <c:v>-0.80634999999999768</c:v>
                </c:pt>
                <c:pt idx="7929">
                  <c:v>-0.78256399999999637</c:v>
                </c:pt>
                <c:pt idx="7930">
                  <c:v>-0.78250199999999748</c:v>
                </c:pt>
                <c:pt idx="7931">
                  <c:v>-0.79275199999999768</c:v>
                </c:pt>
                <c:pt idx="7932">
                  <c:v>-0.78033199999999747</c:v>
                </c:pt>
                <c:pt idx="7933">
                  <c:v>-0.81205999999999767</c:v>
                </c:pt>
                <c:pt idx="7934">
                  <c:v>-0.85904999999999765</c:v>
                </c:pt>
                <c:pt idx="7935">
                  <c:v>-0.85641999999999752</c:v>
                </c:pt>
                <c:pt idx="7936">
                  <c:v>-0.86441199999999752</c:v>
                </c:pt>
                <c:pt idx="7937">
                  <c:v>-0.88315999999999761</c:v>
                </c:pt>
                <c:pt idx="7938">
                  <c:v>-0.89633799999999719</c:v>
                </c:pt>
                <c:pt idx="7939">
                  <c:v>-0.89987399999999762</c:v>
                </c:pt>
                <c:pt idx="7940">
                  <c:v>-0.89597799999999761</c:v>
                </c:pt>
                <c:pt idx="7941">
                  <c:v>-0.92486399999999758</c:v>
                </c:pt>
                <c:pt idx="7942">
                  <c:v>-0.85155799999999759</c:v>
                </c:pt>
                <c:pt idx="7943">
                  <c:v>-0.80944599999999778</c:v>
                </c:pt>
                <c:pt idx="7944">
                  <c:v>-0.79946799999999663</c:v>
                </c:pt>
                <c:pt idx="7945">
                  <c:v>-0.82595999999999781</c:v>
                </c:pt>
                <c:pt idx="7946">
                  <c:v>-0.80902399999999786</c:v>
                </c:pt>
                <c:pt idx="7947">
                  <c:v>-0.7820239999999975</c:v>
                </c:pt>
                <c:pt idx="7948">
                  <c:v>-0.81961999999999802</c:v>
                </c:pt>
                <c:pt idx="7949">
                  <c:v>-0.81610799999999817</c:v>
                </c:pt>
                <c:pt idx="7950">
                  <c:v>-0.81196399999999758</c:v>
                </c:pt>
                <c:pt idx="7951">
                  <c:v>-0.76881999999999862</c:v>
                </c:pt>
                <c:pt idx="7952">
                  <c:v>-0.73741399999999757</c:v>
                </c:pt>
                <c:pt idx="7953">
                  <c:v>-0.77679799999999821</c:v>
                </c:pt>
                <c:pt idx="7954">
                  <c:v>-0.73317199999999783</c:v>
                </c:pt>
                <c:pt idx="7955">
                  <c:v>-0.73974799999999785</c:v>
                </c:pt>
                <c:pt idx="7956">
                  <c:v>-0.75049399999999777</c:v>
                </c:pt>
                <c:pt idx="7957">
                  <c:v>-0.71349399999999752</c:v>
                </c:pt>
                <c:pt idx="7958">
                  <c:v>-0.6584639999999975</c:v>
                </c:pt>
                <c:pt idx="7959">
                  <c:v>-0.64633999999999803</c:v>
                </c:pt>
                <c:pt idx="7960">
                  <c:v>-0.60586399999999796</c:v>
                </c:pt>
                <c:pt idx="7961">
                  <c:v>-0.5959019999999976</c:v>
                </c:pt>
                <c:pt idx="7962">
                  <c:v>-0.56217599999999801</c:v>
                </c:pt>
                <c:pt idx="7963">
                  <c:v>-0.60918999999999812</c:v>
                </c:pt>
                <c:pt idx="7964">
                  <c:v>-0.58402799999999777</c:v>
                </c:pt>
                <c:pt idx="7965">
                  <c:v>-0.52687599999999823</c:v>
                </c:pt>
                <c:pt idx="7966">
                  <c:v>-0.49281599999999942</c:v>
                </c:pt>
                <c:pt idx="7967">
                  <c:v>-0.47674799999999884</c:v>
                </c:pt>
                <c:pt idx="7968">
                  <c:v>-0.45869399999999882</c:v>
                </c:pt>
                <c:pt idx="7969">
                  <c:v>-0.43824599999999936</c:v>
                </c:pt>
                <c:pt idx="7970">
                  <c:v>-0.46080399999999938</c:v>
                </c:pt>
                <c:pt idx="7971">
                  <c:v>-0.41341799999999962</c:v>
                </c:pt>
                <c:pt idx="7972">
                  <c:v>-0.4464979999999994</c:v>
                </c:pt>
                <c:pt idx="7973">
                  <c:v>-0.42926199999999926</c:v>
                </c:pt>
                <c:pt idx="7974">
                  <c:v>-0.38467999999999963</c:v>
                </c:pt>
                <c:pt idx="7975">
                  <c:v>-0.39766999999999969</c:v>
                </c:pt>
                <c:pt idx="7976">
                  <c:v>-0.38017599999999957</c:v>
                </c:pt>
                <c:pt idx="7977">
                  <c:v>-0.37842599999999993</c:v>
                </c:pt>
                <c:pt idx="7978">
                  <c:v>-0.42957199999999973</c:v>
                </c:pt>
                <c:pt idx="7979">
                  <c:v>-0.45008199999999954</c:v>
                </c:pt>
                <c:pt idx="7980">
                  <c:v>-0.44463599999999914</c:v>
                </c:pt>
                <c:pt idx="7981">
                  <c:v>-0.41661799999999943</c:v>
                </c:pt>
                <c:pt idx="7982">
                  <c:v>-0.38788000000000011</c:v>
                </c:pt>
                <c:pt idx="7983">
                  <c:v>-0.39223399999999947</c:v>
                </c:pt>
                <c:pt idx="7984">
                  <c:v>-0.36824799999999952</c:v>
                </c:pt>
                <c:pt idx="7985">
                  <c:v>-0.32414999999999977</c:v>
                </c:pt>
                <c:pt idx="7986">
                  <c:v>-0.29552400000000006</c:v>
                </c:pt>
                <c:pt idx="7987">
                  <c:v>-0.25832399999999983</c:v>
                </c:pt>
                <c:pt idx="7988">
                  <c:v>-0.24441399999999927</c:v>
                </c:pt>
                <c:pt idx="7989">
                  <c:v>-0.24543199999999912</c:v>
                </c:pt>
                <c:pt idx="7990">
                  <c:v>-0.2328879999999989</c:v>
                </c:pt>
                <c:pt idx="7991">
                  <c:v>-0.21975999999999912</c:v>
                </c:pt>
                <c:pt idx="7992">
                  <c:v>-0.20215199999999883</c:v>
                </c:pt>
                <c:pt idx="7993">
                  <c:v>-0.26704599999999923</c:v>
                </c:pt>
                <c:pt idx="7994">
                  <c:v>-0.26808999999999955</c:v>
                </c:pt>
                <c:pt idx="7995">
                  <c:v>-0.25270399999999882</c:v>
                </c:pt>
                <c:pt idx="7996">
                  <c:v>-0.27640399999999943</c:v>
                </c:pt>
                <c:pt idx="7997">
                  <c:v>-0.27749599999999935</c:v>
                </c:pt>
                <c:pt idx="7998">
                  <c:v>-0.2205799999999988</c:v>
                </c:pt>
                <c:pt idx="7999">
                  <c:v>-0.22900599999999893</c:v>
                </c:pt>
                <c:pt idx="8000">
                  <c:v>-0.28468199999999944</c:v>
                </c:pt>
                <c:pt idx="8001">
                  <c:v>-0.35146399999999944</c:v>
                </c:pt>
                <c:pt idx="8002">
                  <c:v>-0.37655399999999944</c:v>
                </c:pt>
                <c:pt idx="8003">
                  <c:v>-0.36549799999999955</c:v>
                </c:pt>
                <c:pt idx="8004">
                  <c:v>-0.3994100000000001</c:v>
                </c:pt>
                <c:pt idx="8005">
                  <c:v>-0.40021599999999941</c:v>
                </c:pt>
                <c:pt idx="8006">
                  <c:v>-0.32870799999999978</c:v>
                </c:pt>
                <c:pt idx="8007">
                  <c:v>-0.33844799999999997</c:v>
                </c:pt>
                <c:pt idx="8008">
                  <c:v>-0.36744599999999977</c:v>
                </c:pt>
                <c:pt idx="8009">
                  <c:v>-0.41266199999999947</c:v>
                </c:pt>
                <c:pt idx="8010">
                  <c:v>-0.46690999999999955</c:v>
                </c:pt>
                <c:pt idx="8011">
                  <c:v>-0.48947999999999969</c:v>
                </c:pt>
                <c:pt idx="8012">
                  <c:v>-0.46982599999999963</c:v>
                </c:pt>
                <c:pt idx="8013">
                  <c:v>-0.37462999999999969</c:v>
                </c:pt>
                <c:pt idx="8014">
                  <c:v>-0.38748399999999994</c:v>
                </c:pt>
                <c:pt idx="8015">
                  <c:v>-0.39915999999999957</c:v>
                </c:pt>
                <c:pt idx="8016">
                  <c:v>-0.45707999999999938</c:v>
                </c:pt>
                <c:pt idx="8017">
                  <c:v>-0.42205199999999926</c:v>
                </c:pt>
                <c:pt idx="8018">
                  <c:v>-0.42694199999999916</c:v>
                </c:pt>
                <c:pt idx="8019">
                  <c:v>-0.4085899999999994</c:v>
                </c:pt>
                <c:pt idx="8020">
                  <c:v>-0.41069999999999901</c:v>
                </c:pt>
                <c:pt idx="8021">
                  <c:v>-0.41768599999999939</c:v>
                </c:pt>
                <c:pt idx="8022">
                  <c:v>-0.39296799999999993</c:v>
                </c:pt>
                <c:pt idx="8023">
                  <c:v>-0.40213799999999911</c:v>
                </c:pt>
                <c:pt idx="8024">
                  <c:v>-0.41653199999999913</c:v>
                </c:pt>
                <c:pt idx="8025">
                  <c:v>-0.36811599999999944</c:v>
                </c:pt>
                <c:pt idx="8026">
                  <c:v>-0.34936600000000001</c:v>
                </c:pt>
                <c:pt idx="8027">
                  <c:v>-0.36431799999999992</c:v>
                </c:pt>
                <c:pt idx="8028">
                  <c:v>-0.25430799999999942</c:v>
                </c:pt>
                <c:pt idx="8029">
                  <c:v>-0.23358799999999874</c:v>
                </c:pt>
                <c:pt idx="8030">
                  <c:v>-0.24075999999999903</c:v>
                </c:pt>
                <c:pt idx="8031">
                  <c:v>-0.20161399999999891</c:v>
                </c:pt>
                <c:pt idx="8032">
                  <c:v>-0.21975399999999903</c:v>
                </c:pt>
                <c:pt idx="8033">
                  <c:v>-0.19888399999999892</c:v>
                </c:pt>
                <c:pt idx="8034">
                  <c:v>-0.22765799999999883</c:v>
                </c:pt>
                <c:pt idx="8035">
                  <c:v>-0.246503999999999</c:v>
                </c:pt>
                <c:pt idx="8036">
                  <c:v>-0.29011799999999943</c:v>
                </c:pt>
                <c:pt idx="8037">
                  <c:v>-0.27734999999999943</c:v>
                </c:pt>
                <c:pt idx="8038">
                  <c:v>-0.3139159999999997</c:v>
                </c:pt>
                <c:pt idx="8039">
                  <c:v>-0.31173199999999918</c:v>
                </c:pt>
                <c:pt idx="8040">
                  <c:v>-0.3457799999999997</c:v>
                </c:pt>
                <c:pt idx="8041">
                  <c:v>-0.35296399999999967</c:v>
                </c:pt>
                <c:pt idx="8042">
                  <c:v>-0.39914799999999973</c:v>
                </c:pt>
                <c:pt idx="8043">
                  <c:v>-0.36575799999999947</c:v>
                </c:pt>
                <c:pt idx="8044">
                  <c:v>-0.33671000000000006</c:v>
                </c:pt>
                <c:pt idx="8045">
                  <c:v>-0.30786000000000008</c:v>
                </c:pt>
                <c:pt idx="8046">
                  <c:v>-0.26419599999999932</c:v>
                </c:pt>
                <c:pt idx="8047">
                  <c:v>-0.22725799999999938</c:v>
                </c:pt>
                <c:pt idx="8048">
                  <c:v>-0.18535599999999924</c:v>
                </c:pt>
                <c:pt idx="8049">
                  <c:v>-0.15525399999999914</c:v>
                </c:pt>
                <c:pt idx="8050">
                  <c:v>-0.19686999999999907</c:v>
                </c:pt>
                <c:pt idx="8051">
                  <c:v>-0.16911199999999907</c:v>
                </c:pt>
                <c:pt idx="8052">
                  <c:v>-0.13718599999999895</c:v>
                </c:pt>
                <c:pt idx="8053">
                  <c:v>-0.1407219999999989</c:v>
                </c:pt>
                <c:pt idx="8054">
                  <c:v>-8.5727999999999208E-2</c:v>
                </c:pt>
                <c:pt idx="8055">
                  <c:v>-0.10123799999999857</c:v>
                </c:pt>
                <c:pt idx="8056">
                  <c:v>-0.17032599999999876</c:v>
                </c:pt>
                <c:pt idx="8057">
                  <c:v>-0.19537799999999875</c:v>
                </c:pt>
                <c:pt idx="8058">
                  <c:v>-0.1365519999999987</c:v>
                </c:pt>
                <c:pt idx="8059">
                  <c:v>-0.11553199999999855</c:v>
                </c:pt>
                <c:pt idx="8060">
                  <c:v>-8.2153999999998728E-2</c:v>
                </c:pt>
                <c:pt idx="8061">
                  <c:v>-9.1509999999998856E-2</c:v>
                </c:pt>
                <c:pt idx="8062">
                  <c:v>-0.12277799999999857</c:v>
                </c:pt>
                <c:pt idx="8063">
                  <c:v>-0.11304999999999849</c:v>
                </c:pt>
                <c:pt idx="8064">
                  <c:v>-6.3479999999998787E-2</c:v>
                </c:pt>
                <c:pt idx="8065">
                  <c:v>-9.071599999999895E-2</c:v>
                </c:pt>
                <c:pt idx="8066">
                  <c:v>-4.5153999999998841E-2</c:v>
                </c:pt>
                <c:pt idx="8067">
                  <c:v>-7.2835999999998943E-2</c:v>
                </c:pt>
                <c:pt idx="8068">
                  <c:v>-6.0301999999998933E-2</c:v>
                </c:pt>
                <c:pt idx="8069">
                  <c:v>-6.0065999999998919E-2</c:v>
                </c:pt>
                <c:pt idx="8070">
                  <c:v>-4.3351999999998843E-2</c:v>
                </c:pt>
                <c:pt idx="8071">
                  <c:v>-1.0209999999998724E-2</c:v>
                </c:pt>
                <c:pt idx="8072">
                  <c:v>-6.0539999999987574E-3</c:v>
                </c:pt>
                <c:pt idx="8073">
                  <c:v>3.4160000000001245E-2</c:v>
                </c:pt>
                <c:pt idx="8074">
                  <c:v>4.2598000000001218E-2</c:v>
                </c:pt>
                <c:pt idx="8075">
                  <c:v>-2.0845999999998806E-2</c:v>
                </c:pt>
                <c:pt idx="8076">
                  <c:v>-8.1779999999987748E-3</c:v>
                </c:pt>
                <c:pt idx="8077">
                  <c:v>1.5380000000013213E-3</c:v>
                </c:pt>
                <c:pt idx="8078">
                  <c:v>-2.2855999999998752E-2</c:v>
                </c:pt>
                <c:pt idx="8079">
                  <c:v>-1.3349999999998663E-2</c:v>
                </c:pt>
                <c:pt idx="8080">
                  <c:v>3.8616000000001253E-2</c:v>
                </c:pt>
                <c:pt idx="8081">
                  <c:v>4.3220000000012294E-3</c:v>
                </c:pt>
                <c:pt idx="8082">
                  <c:v>-3.2717999999998713E-2</c:v>
                </c:pt>
                <c:pt idx="8083">
                  <c:v>-1.6561999999998862E-2</c:v>
                </c:pt>
                <c:pt idx="8084">
                  <c:v>-2.2183999999998746E-2</c:v>
                </c:pt>
                <c:pt idx="8085">
                  <c:v>-2.378599999999878E-2</c:v>
                </c:pt>
                <c:pt idx="8086">
                  <c:v>1.7620000000012283E-3</c:v>
                </c:pt>
                <c:pt idx="8087">
                  <c:v>-3.1143999999998756E-2</c:v>
                </c:pt>
                <c:pt idx="8088">
                  <c:v>-1.6415999999998831E-2</c:v>
                </c:pt>
                <c:pt idx="8089">
                  <c:v>4.9880000000011816E-3</c:v>
                </c:pt>
                <c:pt idx="8090">
                  <c:v>5.1308000000001144E-2</c:v>
                </c:pt>
                <c:pt idx="8091">
                  <c:v>1.2198000000001197E-2</c:v>
                </c:pt>
                <c:pt idx="8092">
                  <c:v>1.5226000000001261E-2</c:v>
                </c:pt>
                <c:pt idx="8093">
                  <c:v>-1.7207999999998707E-2</c:v>
                </c:pt>
                <c:pt idx="8094">
                  <c:v>-2.2183999999998604E-2</c:v>
                </c:pt>
                <c:pt idx="8095">
                  <c:v>-2.7159999999998519E-2</c:v>
                </c:pt>
                <c:pt idx="8096">
                  <c:v>-0.1124519999999984</c:v>
                </c:pt>
                <c:pt idx="8097">
                  <c:v>-0.1548739999999984</c:v>
                </c:pt>
                <c:pt idx="8098">
                  <c:v>-0.2158719999999984</c:v>
                </c:pt>
                <c:pt idx="8099">
                  <c:v>-0.23734999999999884</c:v>
                </c:pt>
                <c:pt idx="8100">
                  <c:v>-0.13536799999999871</c:v>
                </c:pt>
                <c:pt idx="8101">
                  <c:v>-0.13536799999999871</c:v>
                </c:pt>
                <c:pt idx="8102">
                  <c:v>-0.10940999999999854</c:v>
                </c:pt>
                <c:pt idx="8103">
                  <c:v>-0.10990599999999862</c:v>
                </c:pt>
                <c:pt idx="8104">
                  <c:v>-0.15044399999999908</c:v>
                </c:pt>
                <c:pt idx="8105">
                  <c:v>-0.12550399999999884</c:v>
                </c:pt>
                <c:pt idx="8106">
                  <c:v>-5.9567999999999038E-2</c:v>
                </c:pt>
                <c:pt idx="8107">
                  <c:v>-4.4889999999999021E-2</c:v>
                </c:pt>
                <c:pt idx="8108">
                  <c:v>-8.4619999999999085E-2</c:v>
                </c:pt>
                <c:pt idx="8109">
                  <c:v>-6.0027999999999061E-2</c:v>
                </c:pt>
                <c:pt idx="8110">
                  <c:v>-6.6443999999998934E-2</c:v>
                </c:pt>
                <c:pt idx="8111">
                  <c:v>-3.828999999999895E-2</c:v>
                </c:pt>
                <c:pt idx="8112">
                  <c:v>-6.0699999999998921E-2</c:v>
                </c:pt>
                <c:pt idx="8113">
                  <c:v>-5.1419999999998918E-2</c:v>
                </c:pt>
                <c:pt idx="8114">
                  <c:v>-5.6953999999998887E-2</c:v>
                </c:pt>
                <c:pt idx="8115">
                  <c:v>-4.873999999999893E-2</c:v>
                </c:pt>
                <c:pt idx="8116">
                  <c:v>-7.8321999999998879E-2</c:v>
                </c:pt>
                <c:pt idx="8117">
                  <c:v>-6.7503999999998898E-2</c:v>
                </c:pt>
                <c:pt idx="8118">
                  <c:v>-4.6981999999998789E-2</c:v>
                </c:pt>
                <c:pt idx="8119">
                  <c:v>-2.737799999999865E-2</c:v>
                </c:pt>
                <c:pt idx="8120">
                  <c:v>-3.5243999999998755E-2</c:v>
                </c:pt>
                <c:pt idx="8121">
                  <c:v>-5.3905999999998774E-2</c:v>
                </c:pt>
                <c:pt idx="8122">
                  <c:v>-2.2649999999998602E-2</c:v>
                </c:pt>
                <c:pt idx="8123">
                  <c:v>-5.1895999999998693E-2</c:v>
                </c:pt>
                <c:pt idx="8124">
                  <c:v>-6.4489999999998729E-2</c:v>
                </c:pt>
                <c:pt idx="8125">
                  <c:v>-3.1569999999998544E-2</c:v>
                </c:pt>
                <c:pt idx="8126">
                  <c:v>-2.365399999999853E-2</c:v>
                </c:pt>
                <c:pt idx="8127">
                  <c:v>-5.5021999999998732E-2</c:v>
                </c:pt>
                <c:pt idx="8128">
                  <c:v>-0.11774599999999849</c:v>
                </c:pt>
                <c:pt idx="8129">
                  <c:v>-0.16895599999999869</c:v>
                </c:pt>
                <c:pt idx="8130">
                  <c:v>-0.21981799999999868</c:v>
                </c:pt>
                <c:pt idx="8131">
                  <c:v>-0.21433399999999841</c:v>
                </c:pt>
                <c:pt idx="8132">
                  <c:v>-0.14209399999999842</c:v>
                </c:pt>
                <c:pt idx="8133">
                  <c:v>-0.15518599999999821</c:v>
                </c:pt>
                <c:pt idx="8134">
                  <c:v>-0.18456799999999848</c:v>
                </c:pt>
                <c:pt idx="8135">
                  <c:v>-0.24902799999999825</c:v>
                </c:pt>
                <c:pt idx="8136">
                  <c:v>-0.25631199999999876</c:v>
                </c:pt>
                <c:pt idx="8137">
                  <c:v>-0.28528599999999854</c:v>
                </c:pt>
                <c:pt idx="8138">
                  <c:v>-0.30632999999999916</c:v>
                </c:pt>
                <c:pt idx="8139">
                  <c:v>-0.32679199999999842</c:v>
                </c:pt>
                <c:pt idx="8140">
                  <c:v>-0.39734399999999875</c:v>
                </c:pt>
                <c:pt idx="8141">
                  <c:v>-0.39975199999999861</c:v>
                </c:pt>
                <c:pt idx="8142">
                  <c:v>-0.45748599999999862</c:v>
                </c:pt>
                <c:pt idx="8143">
                  <c:v>-0.45321799999999818</c:v>
                </c:pt>
                <c:pt idx="8144">
                  <c:v>-0.49941199999999869</c:v>
                </c:pt>
                <c:pt idx="8145">
                  <c:v>-0.55269199999999774</c:v>
                </c:pt>
                <c:pt idx="8146">
                  <c:v>-0.51623799999999676</c:v>
                </c:pt>
                <c:pt idx="8147">
                  <c:v>-0.51680999999999766</c:v>
                </c:pt>
                <c:pt idx="8148">
                  <c:v>-0.49754199999999843</c:v>
                </c:pt>
                <c:pt idx="8149">
                  <c:v>-0.55309399999999753</c:v>
                </c:pt>
                <c:pt idx="8150">
                  <c:v>-0.58576399999999718</c:v>
                </c:pt>
                <c:pt idx="8151">
                  <c:v>-0.55102199999999768</c:v>
                </c:pt>
                <c:pt idx="8152">
                  <c:v>-0.5722659999999975</c:v>
                </c:pt>
                <c:pt idx="8153">
                  <c:v>-0.55641999999999758</c:v>
                </c:pt>
                <c:pt idx="8154">
                  <c:v>-0.55058799999999652</c:v>
                </c:pt>
                <c:pt idx="8155">
                  <c:v>-0.5942279999999972</c:v>
                </c:pt>
                <c:pt idx="8156">
                  <c:v>-0.65351399999999737</c:v>
                </c:pt>
                <c:pt idx="8157">
                  <c:v>-0.64560999999999846</c:v>
                </c:pt>
                <c:pt idx="8158">
                  <c:v>-0.6001099999999977</c:v>
                </c:pt>
                <c:pt idx="8159">
                  <c:v>-0.60668599999999762</c:v>
                </c:pt>
                <c:pt idx="8160">
                  <c:v>-0.61492399999999769</c:v>
                </c:pt>
                <c:pt idx="8161">
                  <c:v>-0.63683599999999763</c:v>
                </c:pt>
                <c:pt idx="8162">
                  <c:v>-0.57346799999999643</c:v>
                </c:pt>
                <c:pt idx="8163">
                  <c:v>-0.62665999999999844</c:v>
                </c:pt>
                <c:pt idx="8164">
                  <c:v>-0.67812799999999762</c:v>
                </c:pt>
                <c:pt idx="8165">
                  <c:v>-0.6707059999999988</c:v>
                </c:pt>
                <c:pt idx="8166">
                  <c:v>-0.65088999999999775</c:v>
                </c:pt>
                <c:pt idx="8167">
                  <c:v>-0.67747999999999764</c:v>
                </c:pt>
                <c:pt idx="8168">
                  <c:v>-0.74790799999999769</c:v>
                </c:pt>
                <c:pt idx="8169">
                  <c:v>-0.77014199999999799</c:v>
                </c:pt>
                <c:pt idx="8170">
                  <c:v>-0.79598799999999759</c:v>
                </c:pt>
                <c:pt idx="8171">
                  <c:v>-0.79691799999999757</c:v>
                </c:pt>
                <c:pt idx="8172">
                  <c:v>-0.8315359999999975</c:v>
                </c:pt>
                <c:pt idx="8173">
                  <c:v>-0.81174399999999769</c:v>
                </c:pt>
                <c:pt idx="8174">
                  <c:v>-0.78504199999999769</c:v>
                </c:pt>
                <c:pt idx="8175">
                  <c:v>-0.75206199999999768</c:v>
                </c:pt>
                <c:pt idx="8176">
                  <c:v>-0.7661819999999977</c:v>
                </c:pt>
                <c:pt idx="8177">
                  <c:v>-0.76563599999999765</c:v>
                </c:pt>
                <c:pt idx="8178">
                  <c:v>-0.7314999999999976</c:v>
                </c:pt>
                <c:pt idx="8179">
                  <c:v>-0.70003199999999732</c:v>
                </c:pt>
                <c:pt idx="8180">
                  <c:v>-0.69766199999999812</c:v>
                </c:pt>
                <c:pt idx="8181">
                  <c:v>-0.61275399999999769</c:v>
                </c:pt>
                <c:pt idx="8182">
                  <c:v>-0.65067199999999881</c:v>
                </c:pt>
                <c:pt idx="8183">
                  <c:v>-0.6596679999999977</c:v>
                </c:pt>
                <c:pt idx="8184">
                  <c:v>-0.59545599999999721</c:v>
                </c:pt>
                <c:pt idx="8185">
                  <c:v>-0.48208199999999862</c:v>
                </c:pt>
                <c:pt idx="8186">
                  <c:v>-0.49327399999999866</c:v>
                </c:pt>
                <c:pt idx="8187">
                  <c:v>-0.41696399999999889</c:v>
                </c:pt>
                <c:pt idx="8188">
                  <c:v>-0.38294199999999889</c:v>
                </c:pt>
                <c:pt idx="8189">
                  <c:v>-0.42107199999999889</c:v>
                </c:pt>
                <c:pt idx="8190">
                  <c:v>-0.38506399999999902</c:v>
                </c:pt>
                <c:pt idx="8191">
                  <c:v>-0.32887999999999945</c:v>
                </c:pt>
                <c:pt idx="8192">
                  <c:v>-0.27777199999999885</c:v>
                </c:pt>
                <c:pt idx="8193">
                  <c:v>-0.23452999999999821</c:v>
                </c:pt>
                <c:pt idx="8194">
                  <c:v>-0.23068399999999811</c:v>
                </c:pt>
                <c:pt idx="8195">
                  <c:v>-0.19446599999999856</c:v>
                </c:pt>
                <c:pt idx="8196">
                  <c:v>-0.23887399999999814</c:v>
                </c:pt>
                <c:pt idx="8197">
                  <c:v>-0.2161779999999982</c:v>
                </c:pt>
                <c:pt idx="8198">
                  <c:v>-0.19959999999999858</c:v>
                </c:pt>
                <c:pt idx="8199">
                  <c:v>-0.16568799999999828</c:v>
                </c:pt>
                <c:pt idx="8200">
                  <c:v>-0.16506799999999858</c:v>
                </c:pt>
                <c:pt idx="8201">
                  <c:v>-0.18973399999999857</c:v>
                </c:pt>
                <c:pt idx="8202">
                  <c:v>-0.21091399999999874</c:v>
                </c:pt>
                <c:pt idx="8203">
                  <c:v>-0.23398199999999841</c:v>
                </c:pt>
                <c:pt idx="8204">
                  <c:v>-0.25574599999999831</c:v>
                </c:pt>
                <c:pt idx="8205">
                  <c:v>-0.27029999999999882</c:v>
                </c:pt>
                <c:pt idx="8206">
                  <c:v>-0.28962999999999939</c:v>
                </c:pt>
                <c:pt idx="8207">
                  <c:v>-0.29653999999999903</c:v>
                </c:pt>
                <c:pt idx="8208">
                  <c:v>-0.29409599999999902</c:v>
                </c:pt>
                <c:pt idx="8209">
                  <c:v>-0.28926999999999925</c:v>
                </c:pt>
                <c:pt idx="8210">
                  <c:v>-0.23979999999999896</c:v>
                </c:pt>
                <c:pt idx="8211">
                  <c:v>-0.23904399999999895</c:v>
                </c:pt>
                <c:pt idx="8212">
                  <c:v>-0.22607799999999884</c:v>
                </c:pt>
                <c:pt idx="8213">
                  <c:v>-0.21405599999999886</c:v>
                </c:pt>
                <c:pt idx="8214">
                  <c:v>-0.16212799999999888</c:v>
                </c:pt>
                <c:pt idx="8215">
                  <c:v>-0.16247599999999887</c:v>
                </c:pt>
                <c:pt idx="8216">
                  <c:v>-0.18085199999999871</c:v>
                </c:pt>
                <c:pt idx="8217">
                  <c:v>-0.17956199999999892</c:v>
                </c:pt>
                <c:pt idx="8218">
                  <c:v>-0.13371399999999892</c:v>
                </c:pt>
                <c:pt idx="8219">
                  <c:v>-0.12702599999999861</c:v>
                </c:pt>
                <c:pt idx="8220">
                  <c:v>-0.1353279999999987</c:v>
                </c:pt>
                <c:pt idx="8221">
                  <c:v>-0.15175599999999898</c:v>
                </c:pt>
                <c:pt idx="8222">
                  <c:v>-0.15916399999999892</c:v>
                </c:pt>
                <c:pt idx="8223">
                  <c:v>-0.20627799999999871</c:v>
                </c:pt>
                <c:pt idx="8224">
                  <c:v>-0.26258599999999943</c:v>
                </c:pt>
                <c:pt idx="8225">
                  <c:v>-0.31750399999999979</c:v>
                </c:pt>
                <c:pt idx="8226">
                  <c:v>-0.30328399999999978</c:v>
                </c:pt>
                <c:pt idx="8227">
                  <c:v>-0.31617599999999979</c:v>
                </c:pt>
                <c:pt idx="8228">
                  <c:v>-0.33060599999999996</c:v>
                </c:pt>
                <c:pt idx="8229">
                  <c:v>-0.29084999999999983</c:v>
                </c:pt>
                <c:pt idx="8230">
                  <c:v>-0.28809399999999952</c:v>
                </c:pt>
                <c:pt idx="8231">
                  <c:v>-0.34992400000000012</c:v>
                </c:pt>
                <c:pt idx="8232">
                  <c:v>-0.3593039999999999</c:v>
                </c:pt>
                <c:pt idx="8233">
                  <c:v>-0.37020999999999987</c:v>
                </c:pt>
                <c:pt idx="8234">
                  <c:v>-0.41077199999999975</c:v>
                </c:pt>
                <c:pt idx="8235">
                  <c:v>-0.43442200000000009</c:v>
                </c:pt>
                <c:pt idx="8236">
                  <c:v>-0.37690999999999991</c:v>
                </c:pt>
                <c:pt idx="8237">
                  <c:v>-0.35570399999999935</c:v>
                </c:pt>
                <c:pt idx="8238">
                  <c:v>-0.38307599999999997</c:v>
                </c:pt>
                <c:pt idx="8239">
                  <c:v>-0.3147319999999994</c:v>
                </c:pt>
                <c:pt idx="8240">
                  <c:v>-0.31928599999999996</c:v>
                </c:pt>
                <c:pt idx="8241">
                  <c:v>-0.2774319999999994</c:v>
                </c:pt>
                <c:pt idx="8242">
                  <c:v>-0.22607399999999891</c:v>
                </c:pt>
                <c:pt idx="8243">
                  <c:v>-0.21742599999999906</c:v>
                </c:pt>
                <c:pt idx="8244">
                  <c:v>-0.19986799999999907</c:v>
                </c:pt>
                <c:pt idx="8245">
                  <c:v>-0.21021599999999907</c:v>
                </c:pt>
                <c:pt idx="8246">
                  <c:v>-0.15288999999999894</c:v>
                </c:pt>
                <c:pt idx="8247">
                  <c:v>-0.12850999999999871</c:v>
                </c:pt>
                <c:pt idx="8248">
                  <c:v>-0.16744599999999907</c:v>
                </c:pt>
                <c:pt idx="8249">
                  <c:v>-0.1353839999999987</c:v>
                </c:pt>
                <c:pt idx="8250">
                  <c:v>-0.11625199999999858</c:v>
                </c:pt>
                <c:pt idx="8251">
                  <c:v>-0.12259399999999858</c:v>
                </c:pt>
                <c:pt idx="8252">
                  <c:v>-0.13022399999999848</c:v>
                </c:pt>
                <c:pt idx="8253">
                  <c:v>-9.1261999999998566E-2</c:v>
                </c:pt>
                <c:pt idx="8254">
                  <c:v>-6.9683999999998608E-2</c:v>
                </c:pt>
                <c:pt idx="8255">
                  <c:v>-9.6159999999983654E-3</c:v>
                </c:pt>
                <c:pt idx="8256">
                  <c:v>3.6354000000001781E-2</c:v>
                </c:pt>
                <c:pt idx="8257">
                  <c:v>3.2370000000001689E-2</c:v>
                </c:pt>
                <c:pt idx="8258">
                  <c:v>-2.8007999999998392E-2</c:v>
                </c:pt>
                <c:pt idx="8259">
                  <c:v>-5.5599999999984134E-3</c:v>
                </c:pt>
                <c:pt idx="8260">
                  <c:v>-3.8415999999998285E-2</c:v>
                </c:pt>
                <c:pt idx="8261">
                  <c:v>-1.3549999999998206E-2</c:v>
                </c:pt>
                <c:pt idx="8262">
                  <c:v>-7.5675999999998397E-2</c:v>
                </c:pt>
                <c:pt idx="8263">
                  <c:v>-6.2695999999998447E-2</c:v>
                </c:pt>
                <c:pt idx="8264">
                  <c:v>-0.10165799999999794</c:v>
                </c:pt>
                <c:pt idx="8265">
                  <c:v>-0.12103999999999809</c:v>
                </c:pt>
                <c:pt idx="8266">
                  <c:v>-0.13929199999999844</c:v>
                </c:pt>
                <c:pt idx="8267">
                  <c:v>-0.12301199999999826</c:v>
                </c:pt>
                <c:pt idx="8268">
                  <c:v>-0.11448799999999831</c:v>
                </c:pt>
                <c:pt idx="8269">
                  <c:v>-7.3751999999998638E-2</c:v>
                </c:pt>
                <c:pt idx="8270">
                  <c:v>7.1000000000015122E-3</c:v>
                </c:pt>
                <c:pt idx="8271">
                  <c:v>6.3804000000001776E-2</c:v>
                </c:pt>
                <c:pt idx="8272">
                  <c:v>8.2838000000001702E-2</c:v>
                </c:pt>
                <c:pt idx="8273">
                  <c:v>0.10274000000000159</c:v>
                </c:pt>
                <c:pt idx="8274">
                  <c:v>0.16167800000000171</c:v>
                </c:pt>
                <c:pt idx="8275">
                  <c:v>0.23283800000000154</c:v>
                </c:pt>
                <c:pt idx="8276">
                  <c:v>0.24734200000000167</c:v>
                </c:pt>
                <c:pt idx="8277">
                  <c:v>0.31069800000000131</c:v>
                </c:pt>
                <c:pt idx="8278">
                  <c:v>0.33561200000000185</c:v>
                </c:pt>
                <c:pt idx="8279">
                  <c:v>0.32877400000000173</c:v>
                </c:pt>
                <c:pt idx="8280">
                  <c:v>0.33474200000000132</c:v>
                </c:pt>
                <c:pt idx="8281">
                  <c:v>0.3502640000000013</c:v>
                </c:pt>
                <c:pt idx="8282">
                  <c:v>0.36543800000000132</c:v>
                </c:pt>
                <c:pt idx="8283">
                  <c:v>0.34909600000000163</c:v>
                </c:pt>
                <c:pt idx="8284">
                  <c:v>0.42034400000000138</c:v>
                </c:pt>
                <c:pt idx="8285">
                  <c:v>0.39489400000000185</c:v>
                </c:pt>
                <c:pt idx="8286">
                  <c:v>0.34225800000000156</c:v>
                </c:pt>
                <c:pt idx="8287">
                  <c:v>0.28837000000000174</c:v>
                </c:pt>
                <c:pt idx="8288">
                  <c:v>0.31399200000000138</c:v>
                </c:pt>
                <c:pt idx="8289">
                  <c:v>0.2695580000000013</c:v>
                </c:pt>
                <c:pt idx="8290">
                  <c:v>0.28259800000000135</c:v>
                </c:pt>
                <c:pt idx="8291">
                  <c:v>0.2002200000000012</c:v>
                </c:pt>
                <c:pt idx="8292">
                  <c:v>0.15068600000000121</c:v>
                </c:pt>
                <c:pt idx="8293">
                  <c:v>6.0790000000001218E-2</c:v>
                </c:pt>
                <c:pt idx="8294">
                  <c:v>5.1632000000001239E-2</c:v>
                </c:pt>
                <c:pt idx="8295">
                  <c:v>2.2746000000001206E-2</c:v>
                </c:pt>
                <c:pt idx="8296">
                  <c:v>-3.4979999999988822E-3</c:v>
                </c:pt>
                <c:pt idx="8297">
                  <c:v>-1.5917999999998926E-2</c:v>
                </c:pt>
                <c:pt idx="8298">
                  <c:v>1.9394000000000921E-2</c:v>
                </c:pt>
                <c:pt idx="8299">
                  <c:v>2.886200000000088E-2</c:v>
                </c:pt>
                <c:pt idx="8300">
                  <c:v>1.8354000000000783E-2</c:v>
                </c:pt>
                <c:pt idx="8301">
                  <c:v>1.8094000000000821E-2</c:v>
                </c:pt>
                <c:pt idx="8302">
                  <c:v>6.2180000000000832E-2</c:v>
                </c:pt>
                <c:pt idx="8303">
                  <c:v>3.6086000000000847E-2</c:v>
                </c:pt>
                <c:pt idx="8304">
                  <c:v>3.7216000000000846E-2</c:v>
                </c:pt>
                <c:pt idx="8305">
                  <c:v>2.9436000000000913E-2</c:v>
                </c:pt>
                <c:pt idx="8306">
                  <c:v>4.4028000000000914E-2</c:v>
                </c:pt>
                <c:pt idx="8307">
                  <c:v>2.6198000000000991E-2</c:v>
                </c:pt>
                <c:pt idx="8308">
                  <c:v>1.2748000000001133E-2</c:v>
                </c:pt>
                <c:pt idx="8309">
                  <c:v>5.6014000000001195E-2</c:v>
                </c:pt>
                <c:pt idx="8310">
                  <c:v>9.0148000000001074E-2</c:v>
                </c:pt>
                <c:pt idx="8311">
                  <c:v>1.3678000000001021E-2</c:v>
                </c:pt>
                <c:pt idx="8312">
                  <c:v>1.3652000000001161E-2</c:v>
                </c:pt>
                <c:pt idx="8313">
                  <c:v>-3.0321999999998878E-2</c:v>
                </c:pt>
                <c:pt idx="8314">
                  <c:v>-2.9751999999998873E-2</c:v>
                </c:pt>
                <c:pt idx="8315">
                  <c:v>3.4026000000001201E-2</c:v>
                </c:pt>
                <c:pt idx="8316">
                  <c:v>1.8032000000001321E-2</c:v>
                </c:pt>
                <c:pt idx="8317">
                  <c:v>-2.926799999999858E-2</c:v>
                </c:pt>
                <c:pt idx="8318">
                  <c:v>-5.3921999999998721E-2</c:v>
                </c:pt>
                <c:pt idx="8319">
                  <c:v>-0.12435199999999846</c:v>
                </c:pt>
                <c:pt idx="8320">
                  <c:v>-0.17134199999999888</c:v>
                </c:pt>
                <c:pt idx="8321">
                  <c:v>-0.24332199999999859</c:v>
                </c:pt>
                <c:pt idx="8322">
                  <c:v>-0.28678799999999938</c:v>
                </c:pt>
                <c:pt idx="8323">
                  <c:v>-0.31809199999999926</c:v>
                </c:pt>
                <c:pt idx="8324">
                  <c:v>-0.34152999999999967</c:v>
                </c:pt>
                <c:pt idx="8325">
                  <c:v>-0.40974999999999889</c:v>
                </c:pt>
                <c:pt idx="8326">
                  <c:v>-0.43110399999999927</c:v>
                </c:pt>
                <c:pt idx="8327">
                  <c:v>-0.43945599999999946</c:v>
                </c:pt>
                <c:pt idx="8328">
                  <c:v>-0.43712199999999923</c:v>
                </c:pt>
                <c:pt idx="8329">
                  <c:v>-0.45715999999999873</c:v>
                </c:pt>
                <c:pt idx="8330">
                  <c:v>-0.46237199999999923</c:v>
                </c:pt>
                <c:pt idx="8331">
                  <c:v>-0.48930799999999935</c:v>
                </c:pt>
                <c:pt idx="8332">
                  <c:v>-0.50023999999999846</c:v>
                </c:pt>
                <c:pt idx="8333">
                  <c:v>-0.47177599999999892</c:v>
                </c:pt>
                <c:pt idx="8334">
                  <c:v>-0.5137279999999983</c:v>
                </c:pt>
                <c:pt idx="8335">
                  <c:v>-0.51620999999999828</c:v>
                </c:pt>
                <c:pt idx="8336">
                  <c:v>-0.51738799999999707</c:v>
                </c:pt>
                <c:pt idx="8337">
                  <c:v>-0.48467999999999906</c:v>
                </c:pt>
                <c:pt idx="8338">
                  <c:v>-0.49302999999999914</c:v>
                </c:pt>
                <c:pt idx="8339">
                  <c:v>-0.48468999999999923</c:v>
                </c:pt>
                <c:pt idx="8340">
                  <c:v>-0.49105399999999916</c:v>
                </c:pt>
                <c:pt idx="8341">
                  <c:v>-0.48987599999999926</c:v>
                </c:pt>
                <c:pt idx="8342">
                  <c:v>-0.44531799999999916</c:v>
                </c:pt>
                <c:pt idx="8343">
                  <c:v>-0.41289599999999888</c:v>
                </c:pt>
                <c:pt idx="8344">
                  <c:v>-0.40836799999999912</c:v>
                </c:pt>
                <c:pt idx="8345">
                  <c:v>-0.36682599999999943</c:v>
                </c:pt>
                <c:pt idx="8346">
                  <c:v>-0.32982399999999951</c:v>
                </c:pt>
                <c:pt idx="8347">
                  <c:v>-0.33646199999999943</c:v>
                </c:pt>
                <c:pt idx="8348">
                  <c:v>-0.33266399999999918</c:v>
                </c:pt>
                <c:pt idx="8349">
                  <c:v>-0.32799799999999918</c:v>
                </c:pt>
                <c:pt idx="8350">
                  <c:v>-0.33016999999999913</c:v>
                </c:pt>
                <c:pt idx="8351">
                  <c:v>-0.33590199999999942</c:v>
                </c:pt>
                <c:pt idx="8352">
                  <c:v>-0.35022199999999887</c:v>
                </c:pt>
                <c:pt idx="8353">
                  <c:v>-0.35970199999999874</c:v>
                </c:pt>
                <c:pt idx="8354">
                  <c:v>-0.38126799999999922</c:v>
                </c:pt>
                <c:pt idx="8355">
                  <c:v>-0.43877999999999939</c:v>
                </c:pt>
                <c:pt idx="8356">
                  <c:v>-0.42380199999999946</c:v>
                </c:pt>
                <c:pt idx="8357">
                  <c:v>-0.3293519999999997</c:v>
                </c:pt>
                <c:pt idx="8358">
                  <c:v>-0.30103599999999925</c:v>
                </c:pt>
                <c:pt idx="8359">
                  <c:v>-0.3496019999999993</c:v>
                </c:pt>
                <c:pt idx="8360">
                  <c:v>-0.35270399999999896</c:v>
                </c:pt>
                <c:pt idx="8361">
                  <c:v>-0.27655599999999897</c:v>
                </c:pt>
                <c:pt idx="8362">
                  <c:v>-0.22808999999999877</c:v>
                </c:pt>
                <c:pt idx="8363">
                  <c:v>-0.21624199999999882</c:v>
                </c:pt>
                <c:pt idx="8364">
                  <c:v>-0.18723199999999879</c:v>
                </c:pt>
                <c:pt idx="8365">
                  <c:v>-0.18543399999999888</c:v>
                </c:pt>
                <c:pt idx="8366">
                  <c:v>-0.10377599999999858</c:v>
                </c:pt>
                <c:pt idx="8367">
                  <c:v>-3.9103999999998536E-2</c:v>
                </c:pt>
                <c:pt idx="8368">
                  <c:v>-2.9189999999998391E-2</c:v>
                </c:pt>
                <c:pt idx="8369">
                  <c:v>-1.9113999999998441E-2</c:v>
                </c:pt>
                <c:pt idx="8370">
                  <c:v>-1.3827999999998484E-2</c:v>
                </c:pt>
                <c:pt idx="8371">
                  <c:v>5.8772000000001552E-2</c:v>
                </c:pt>
                <c:pt idx="8372">
                  <c:v>0.12701600000000141</c:v>
                </c:pt>
                <c:pt idx="8373">
                  <c:v>0.15776200000000162</c:v>
                </c:pt>
                <c:pt idx="8374">
                  <c:v>0.15241400000000174</c:v>
                </c:pt>
                <c:pt idx="8375">
                  <c:v>0.21027400000000143</c:v>
                </c:pt>
                <c:pt idx="8376">
                  <c:v>0.19573200000000163</c:v>
                </c:pt>
                <c:pt idx="8377">
                  <c:v>0.24151800000000179</c:v>
                </c:pt>
                <c:pt idx="8378">
                  <c:v>0.23548600000000144</c:v>
                </c:pt>
                <c:pt idx="8379">
                  <c:v>0.24990400000000162</c:v>
                </c:pt>
                <c:pt idx="8380">
                  <c:v>0.28093600000000152</c:v>
                </c:pt>
                <c:pt idx="8381">
                  <c:v>0.31691800000000203</c:v>
                </c:pt>
                <c:pt idx="8382">
                  <c:v>0.33354600000000195</c:v>
                </c:pt>
                <c:pt idx="8383">
                  <c:v>0.35057000000000182</c:v>
                </c:pt>
                <c:pt idx="8384">
                  <c:v>0.38768200000000197</c:v>
                </c:pt>
                <c:pt idx="8385">
                  <c:v>0.47333600000000131</c:v>
                </c:pt>
                <c:pt idx="8386">
                  <c:v>0.5213300000000014</c:v>
                </c:pt>
                <c:pt idx="8387">
                  <c:v>0.53011400000000142</c:v>
                </c:pt>
                <c:pt idx="8388">
                  <c:v>0.5453640000000014</c:v>
                </c:pt>
                <c:pt idx="8389">
                  <c:v>0.56314400000000164</c:v>
                </c:pt>
                <c:pt idx="8390">
                  <c:v>0.61978600000000161</c:v>
                </c:pt>
                <c:pt idx="8391">
                  <c:v>0.68409800000000265</c:v>
                </c:pt>
                <c:pt idx="8392">
                  <c:v>0.66742200000000163</c:v>
                </c:pt>
                <c:pt idx="8393">
                  <c:v>0.70654600000000145</c:v>
                </c:pt>
                <c:pt idx="8394">
                  <c:v>0.74071800000000165</c:v>
                </c:pt>
                <c:pt idx="8395">
                  <c:v>0.7745300000000015</c:v>
                </c:pt>
                <c:pt idx="8396">
                  <c:v>0.80275800000000164</c:v>
                </c:pt>
                <c:pt idx="8397">
                  <c:v>0.83438600000000152</c:v>
                </c:pt>
                <c:pt idx="8398">
                  <c:v>0.7969500000000016</c:v>
                </c:pt>
                <c:pt idx="8399">
                  <c:v>0.83443400000000167</c:v>
                </c:pt>
                <c:pt idx="8400">
                  <c:v>0.87524400000000269</c:v>
                </c:pt>
                <c:pt idx="8401">
                  <c:v>0.90040800000000154</c:v>
                </c:pt>
                <c:pt idx="8402">
                  <c:v>0.89663600000000165</c:v>
                </c:pt>
                <c:pt idx="8403">
                  <c:v>0.91064400000000256</c:v>
                </c:pt>
                <c:pt idx="8404">
                  <c:v>1.0099080000000016</c:v>
                </c:pt>
                <c:pt idx="8405">
                  <c:v>1.0811300000000017</c:v>
                </c:pt>
                <c:pt idx="8406">
                  <c:v>1.0646140000000017</c:v>
                </c:pt>
                <c:pt idx="8407">
                  <c:v>1.051288000000002</c:v>
                </c:pt>
                <c:pt idx="8408">
                  <c:v>1.0963780000000021</c:v>
                </c:pt>
                <c:pt idx="8409">
                  <c:v>1.0712520000000021</c:v>
                </c:pt>
                <c:pt idx="8410">
                  <c:v>1.072370000000002</c:v>
                </c:pt>
                <c:pt idx="8411">
                  <c:v>1.1069520000000033</c:v>
                </c:pt>
                <c:pt idx="8412">
                  <c:v>1.1339280000000016</c:v>
                </c:pt>
                <c:pt idx="8413">
                  <c:v>1.1580620000000021</c:v>
                </c:pt>
                <c:pt idx="8414">
                  <c:v>1.1848020000000021</c:v>
                </c:pt>
                <c:pt idx="8415">
                  <c:v>1.1815900000000017</c:v>
                </c:pt>
                <c:pt idx="8416">
                  <c:v>1.1821480000000038</c:v>
                </c:pt>
                <c:pt idx="8417">
                  <c:v>1.224372000000002</c:v>
                </c:pt>
                <c:pt idx="8418">
                  <c:v>1.2361220000000015</c:v>
                </c:pt>
                <c:pt idx="8419">
                  <c:v>1.2899739999999997</c:v>
                </c:pt>
                <c:pt idx="8420">
                  <c:v>1.3397540000000014</c:v>
                </c:pt>
                <c:pt idx="8421">
                  <c:v>1.3352140000000015</c:v>
                </c:pt>
                <c:pt idx="8422">
                  <c:v>1.3466800000000021</c:v>
                </c:pt>
                <c:pt idx="8423">
                  <c:v>1.3862000000000021</c:v>
                </c:pt>
                <c:pt idx="8424">
                  <c:v>1.4023800000000017</c:v>
                </c:pt>
                <c:pt idx="8425">
                  <c:v>1.3890660000000015</c:v>
                </c:pt>
                <c:pt idx="8426">
                  <c:v>1.4361920000000015</c:v>
                </c:pt>
                <c:pt idx="8427">
                  <c:v>1.3973920000000015</c:v>
                </c:pt>
                <c:pt idx="8428">
                  <c:v>1.4517400000000016</c:v>
                </c:pt>
                <c:pt idx="8429">
                  <c:v>1.4750039999999998</c:v>
                </c:pt>
                <c:pt idx="8430">
                  <c:v>1.4864200000000012</c:v>
                </c:pt>
                <c:pt idx="8431">
                  <c:v>1.498096000000001</c:v>
                </c:pt>
                <c:pt idx="8432">
                  <c:v>1.5212979999999998</c:v>
                </c:pt>
                <c:pt idx="8433">
                  <c:v>1.5574180000000013</c:v>
                </c:pt>
                <c:pt idx="8434">
                  <c:v>1.5617120000000013</c:v>
                </c:pt>
                <c:pt idx="8435">
                  <c:v>1.4871140000000014</c:v>
                </c:pt>
                <c:pt idx="8436">
                  <c:v>1.4684280000000012</c:v>
                </c:pt>
                <c:pt idx="8437">
                  <c:v>1.4482780000000013</c:v>
                </c:pt>
                <c:pt idx="8438">
                  <c:v>1.4701160000000015</c:v>
                </c:pt>
                <c:pt idx="8439">
                  <c:v>1.4733540000000016</c:v>
                </c:pt>
                <c:pt idx="8440">
                  <c:v>1.4332259999999994</c:v>
                </c:pt>
                <c:pt idx="8441">
                  <c:v>1.4427560000000017</c:v>
                </c:pt>
                <c:pt idx="8442">
                  <c:v>1.4850800000000015</c:v>
                </c:pt>
                <c:pt idx="8443">
                  <c:v>1.4928340000000018</c:v>
                </c:pt>
                <c:pt idx="8444">
                  <c:v>1.4748800000000011</c:v>
                </c:pt>
                <c:pt idx="8445">
                  <c:v>1.4432020000000014</c:v>
                </c:pt>
                <c:pt idx="8446">
                  <c:v>1.3746100000000021</c:v>
                </c:pt>
                <c:pt idx="8447">
                  <c:v>1.3664700000000021</c:v>
                </c:pt>
                <c:pt idx="8448">
                  <c:v>1.4523720000000013</c:v>
                </c:pt>
                <c:pt idx="8449">
                  <c:v>1.4331759999999998</c:v>
                </c:pt>
                <c:pt idx="8450">
                  <c:v>1.4164120000000013</c:v>
                </c:pt>
                <c:pt idx="8451">
                  <c:v>1.3996220000000008</c:v>
                </c:pt>
                <c:pt idx="8452">
                  <c:v>1.3997720000000009</c:v>
                </c:pt>
                <c:pt idx="8453">
                  <c:v>1.4173179999999999</c:v>
                </c:pt>
                <c:pt idx="8454">
                  <c:v>1.345623999999999</c:v>
                </c:pt>
                <c:pt idx="8455">
                  <c:v>1.3218759999999998</c:v>
                </c:pt>
                <c:pt idx="8456">
                  <c:v>1.2811160000000006</c:v>
                </c:pt>
                <c:pt idx="8457">
                  <c:v>1.2060840000000013</c:v>
                </c:pt>
                <c:pt idx="8458">
                  <c:v>1.1609440000000011</c:v>
                </c:pt>
                <c:pt idx="8459">
                  <c:v>1.1753500000000021</c:v>
                </c:pt>
                <c:pt idx="8460">
                  <c:v>1.1569480000000021</c:v>
                </c:pt>
                <c:pt idx="8461">
                  <c:v>1.1376039999999998</c:v>
                </c:pt>
                <c:pt idx="8462">
                  <c:v>1.1049080000000009</c:v>
                </c:pt>
                <c:pt idx="8463">
                  <c:v>1.0987300000000009</c:v>
                </c:pt>
                <c:pt idx="8464">
                  <c:v>1.0662960000000008</c:v>
                </c:pt>
                <c:pt idx="8465">
                  <c:v>1.0244300000000008</c:v>
                </c:pt>
                <c:pt idx="8466">
                  <c:v>1.0151000000000008</c:v>
                </c:pt>
                <c:pt idx="8467">
                  <c:v>1.005062000000001</c:v>
                </c:pt>
                <c:pt idx="8468">
                  <c:v>1.052596000000001</c:v>
                </c:pt>
                <c:pt idx="8469">
                  <c:v>1.0512180000000009</c:v>
                </c:pt>
                <c:pt idx="8470">
                  <c:v>1.0258080000000012</c:v>
                </c:pt>
                <c:pt idx="8471">
                  <c:v>1.0085360000000012</c:v>
                </c:pt>
                <c:pt idx="8472">
                  <c:v>0.95878000000000163</c:v>
                </c:pt>
                <c:pt idx="8473">
                  <c:v>0.9288880000000016</c:v>
                </c:pt>
                <c:pt idx="8474">
                  <c:v>0.92501600000000106</c:v>
                </c:pt>
                <c:pt idx="8475">
                  <c:v>0.93352800000000102</c:v>
                </c:pt>
                <c:pt idx="8476">
                  <c:v>0.86786400000000163</c:v>
                </c:pt>
                <c:pt idx="8477">
                  <c:v>0.86934200000000161</c:v>
                </c:pt>
                <c:pt idx="8478">
                  <c:v>0.79860400000000165</c:v>
                </c:pt>
                <c:pt idx="8479">
                  <c:v>0.72083000000000164</c:v>
                </c:pt>
                <c:pt idx="8480">
                  <c:v>0.75185000000000213</c:v>
                </c:pt>
                <c:pt idx="8481">
                  <c:v>0.72085600000000161</c:v>
                </c:pt>
                <c:pt idx="8482">
                  <c:v>0.68564200000000253</c:v>
                </c:pt>
                <c:pt idx="8483">
                  <c:v>0.63274600000000258</c:v>
                </c:pt>
                <c:pt idx="8484">
                  <c:v>0.59646400000000077</c:v>
                </c:pt>
                <c:pt idx="8485">
                  <c:v>0.64361400000000202</c:v>
                </c:pt>
                <c:pt idx="8486">
                  <c:v>0.67746400000000162</c:v>
                </c:pt>
                <c:pt idx="8487">
                  <c:v>0.68556600000000101</c:v>
                </c:pt>
                <c:pt idx="8488">
                  <c:v>0.66957200000000161</c:v>
                </c:pt>
                <c:pt idx="8489">
                  <c:v>0.65932400000000213</c:v>
                </c:pt>
                <c:pt idx="8490">
                  <c:v>0.66783600000000165</c:v>
                </c:pt>
                <c:pt idx="8491">
                  <c:v>0.61609400000000258</c:v>
                </c:pt>
                <c:pt idx="8492">
                  <c:v>0.56979800000000258</c:v>
                </c:pt>
                <c:pt idx="8493">
                  <c:v>0.59331200000000106</c:v>
                </c:pt>
                <c:pt idx="8494">
                  <c:v>0.58970200000000161</c:v>
                </c:pt>
                <c:pt idx="8495">
                  <c:v>0.58898400000000162</c:v>
                </c:pt>
                <c:pt idx="8496">
                  <c:v>0.61207600000000162</c:v>
                </c:pt>
                <c:pt idx="8497">
                  <c:v>0.61271000000000164</c:v>
                </c:pt>
                <c:pt idx="8498">
                  <c:v>0.5371700000000017</c:v>
                </c:pt>
                <c:pt idx="8499">
                  <c:v>0.53161200000000131</c:v>
                </c:pt>
                <c:pt idx="8500">
                  <c:v>0.53393400000000169</c:v>
                </c:pt>
                <c:pt idx="8501">
                  <c:v>0.58763800000000199</c:v>
                </c:pt>
                <c:pt idx="8502">
                  <c:v>0.62228000000000161</c:v>
                </c:pt>
                <c:pt idx="8503">
                  <c:v>0.59731400000000112</c:v>
                </c:pt>
                <c:pt idx="8504">
                  <c:v>0.62752800000000164</c:v>
                </c:pt>
                <c:pt idx="8505">
                  <c:v>0.65295200000000164</c:v>
                </c:pt>
                <c:pt idx="8506">
                  <c:v>0.66393200000000163</c:v>
                </c:pt>
                <c:pt idx="8507">
                  <c:v>0.73235000000000161</c:v>
                </c:pt>
                <c:pt idx="8508">
                  <c:v>0.71421000000000168</c:v>
                </c:pt>
                <c:pt idx="8509">
                  <c:v>0.75582600000000244</c:v>
                </c:pt>
                <c:pt idx="8510">
                  <c:v>0.76222800000000246</c:v>
                </c:pt>
                <c:pt idx="8511">
                  <c:v>0.7472020000000017</c:v>
                </c:pt>
                <c:pt idx="8512">
                  <c:v>0.72620800000000163</c:v>
                </c:pt>
                <c:pt idx="8513">
                  <c:v>0.72032600000000169</c:v>
                </c:pt>
                <c:pt idx="8514">
                  <c:v>0.71742200000000167</c:v>
                </c:pt>
                <c:pt idx="8515">
                  <c:v>0.71546200000000149</c:v>
                </c:pt>
                <c:pt idx="8516">
                  <c:v>0.71513800000000172</c:v>
                </c:pt>
                <c:pt idx="8517">
                  <c:v>0.67927800000000271</c:v>
                </c:pt>
                <c:pt idx="8518">
                  <c:v>0.64399000000000295</c:v>
                </c:pt>
                <c:pt idx="8519">
                  <c:v>0.6020140000000016</c:v>
                </c:pt>
                <c:pt idx="8520">
                  <c:v>0.60736200000000151</c:v>
                </c:pt>
                <c:pt idx="8521">
                  <c:v>0.64863000000000282</c:v>
                </c:pt>
                <c:pt idx="8522">
                  <c:v>0.70290200000000169</c:v>
                </c:pt>
                <c:pt idx="8523">
                  <c:v>0.72202400000000244</c:v>
                </c:pt>
                <c:pt idx="8524">
                  <c:v>0.72950600000000154</c:v>
                </c:pt>
                <c:pt idx="8525">
                  <c:v>0.68430400000000224</c:v>
                </c:pt>
                <c:pt idx="8526">
                  <c:v>0.7237740000000028</c:v>
                </c:pt>
                <c:pt idx="8527">
                  <c:v>0.71789200000000164</c:v>
                </c:pt>
                <c:pt idx="8528">
                  <c:v>0.72351200000000149</c:v>
                </c:pt>
                <c:pt idx="8529">
                  <c:v>0.81256600000000156</c:v>
                </c:pt>
                <c:pt idx="8530">
                  <c:v>0.74464400000000308</c:v>
                </c:pt>
                <c:pt idx="8531">
                  <c:v>0.76427200000000173</c:v>
                </c:pt>
                <c:pt idx="8532">
                  <c:v>0.76849200000000162</c:v>
                </c:pt>
                <c:pt idx="8533">
                  <c:v>0.78694400000000164</c:v>
                </c:pt>
                <c:pt idx="8534">
                  <c:v>0.80039400000000172</c:v>
                </c:pt>
                <c:pt idx="8535">
                  <c:v>0.75671800000000256</c:v>
                </c:pt>
                <c:pt idx="8536">
                  <c:v>0.73586000000000162</c:v>
                </c:pt>
                <c:pt idx="8537">
                  <c:v>0.77256200000000097</c:v>
                </c:pt>
                <c:pt idx="8538">
                  <c:v>0.76834400000000258</c:v>
                </c:pt>
                <c:pt idx="8539">
                  <c:v>0.80828400000000145</c:v>
                </c:pt>
                <c:pt idx="8540">
                  <c:v>0.8198600000000017</c:v>
                </c:pt>
                <c:pt idx="8541">
                  <c:v>0.82767600000000163</c:v>
                </c:pt>
                <c:pt idx="8542">
                  <c:v>0.80869200000000163</c:v>
                </c:pt>
                <c:pt idx="8543">
                  <c:v>0.81918800000000114</c:v>
                </c:pt>
                <c:pt idx="8544">
                  <c:v>0.84183200000000113</c:v>
                </c:pt>
                <c:pt idx="8545">
                  <c:v>0.86442600000000114</c:v>
                </c:pt>
                <c:pt idx="8546">
                  <c:v>0.92310200000000109</c:v>
                </c:pt>
                <c:pt idx="8547">
                  <c:v>0.93270600000000115</c:v>
                </c:pt>
                <c:pt idx="8548">
                  <c:v>0.96110800000000163</c:v>
                </c:pt>
                <c:pt idx="8549">
                  <c:v>0.9647440000000026</c:v>
                </c:pt>
                <c:pt idx="8550">
                  <c:v>0.99108600000000058</c:v>
                </c:pt>
                <c:pt idx="8551">
                  <c:v>0.95932000000000162</c:v>
                </c:pt>
                <c:pt idx="8552">
                  <c:v>1.0025500000000021</c:v>
                </c:pt>
                <c:pt idx="8553">
                  <c:v>1.0382600000000011</c:v>
                </c:pt>
                <c:pt idx="8554">
                  <c:v>1.0566000000000011</c:v>
                </c:pt>
                <c:pt idx="8555">
                  <c:v>1.0827680000000011</c:v>
                </c:pt>
                <c:pt idx="8556">
                  <c:v>1.1390020000000021</c:v>
                </c:pt>
                <c:pt idx="8557">
                  <c:v>1.1345240000000008</c:v>
                </c:pt>
                <c:pt idx="8558">
                  <c:v>1.2079539999999998</c:v>
                </c:pt>
                <c:pt idx="8559">
                  <c:v>1.2156599999999991</c:v>
                </c:pt>
                <c:pt idx="8560">
                  <c:v>1.2150520000000009</c:v>
                </c:pt>
                <c:pt idx="8561">
                  <c:v>1.2446320000000011</c:v>
                </c:pt>
                <c:pt idx="8562">
                  <c:v>1.2641500000000021</c:v>
                </c:pt>
                <c:pt idx="8563">
                  <c:v>1.3093400000000008</c:v>
                </c:pt>
                <c:pt idx="8564">
                  <c:v>1.3553000000000006</c:v>
                </c:pt>
                <c:pt idx="8565">
                  <c:v>1.3844340000000008</c:v>
                </c:pt>
                <c:pt idx="8566">
                  <c:v>1.4071159999999998</c:v>
                </c:pt>
                <c:pt idx="8567">
                  <c:v>1.4418099999999987</c:v>
                </c:pt>
                <c:pt idx="8568">
                  <c:v>1.4562900000000008</c:v>
                </c:pt>
                <c:pt idx="8569">
                  <c:v>1.4997180000000006</c:v>
                </c:pt>
                <c:pt idx="8570">
                  <c:v>1.5107599999999999</c:v>
                </c:pt>
                <c:pt idx="8571">
                  <c:v>1.4751120000000006</c:v>
                </c:pt>
                <c:pt idx="8572">
                  <c:v>1.4596899999999988</c:v>
                </c:pt>
                <c:pt idx="8573">
                  <c:v>1.4936759999999998</c:v>
                </c:pt>
                <c:pt idx="8574">
                  <c:v>1.5453439999999998</c:v>
                </c:pt>
                <c:pt idx="8575">
                  <c:v>1.6209820000000021</c:v>
                </c:pt>
                <c:pt idx="8576">
                  <c:v>1.6403020000000021</c:v>
                </c:pt>
                <c:pt idx="8577">
                  <c:v>1.6515800000000005</c:v>
                </c:pt>
                <c:pt idx="8578">
                  <c:v>1.6978380000000004</c:v>
                </c:pt>
                <c:pt idx="8579">
                  <c:v>1.6907520000000025</c:v>
                </c:pt>
                <c:pt idx="8580">
                  <c:v>1.7368620000000015</c:v>
                </c:pt>
                <c:pt idx="8581">
                  <c:v>1.7458580000000015</c:v>
                </c:pt>
                <c:pt idx="8582">
                  <c:v>1.762124</c:v>
                </c:pt>
                <c:pt idx="8583">
                  <c:v>1.7780560000000019</c:v>
                </c:pt>
                <c:pt idx="8584">
                  <c:v>1.785328</c:v>
                </c:pt>
                <c:pt idx="8585">
                  <c:v>1.8193880000000002</c:v>
                </c:pt>
                <c:pt idx="8586">
                  <c:v>1.8365360000000004</c:v>
                </c:pt>
                <c:pt idx="8587">
                  <c:v>1.8342300000000007</c:v>
                </c:pt>
                <c:pt idx="8588">
                  <c:v>1.8536359999999998</c:v>
                </c:pt>
                <c:pt idx="8589">
                  <c:v>1.8495420000000007</c:v>
                </c:pt>
                <c:pt idx="8590">
                  <c:v>1.8612180000000007</c:v>
                </c:pt>
                <c:pt idx="8591">
                  <c:v>1.9071279999999997</c:v>
                </c:pt>
                <c:pt idx="8592">
                  <c:v>1.9868760000000016</c:v>
                </c:pt>
                <c:pt idx="8593">
                  <c:v>1.9542680000000014</c:v>
                </c:pt>
                <c:pt idx="8594">
                  <c:v>1.9905380000000015</c:v>
                </c:pt>
                <c:pt idx="8595">
                  <c:v>2.025716000000001</c:v>
                </c:pt>
                <c:pt idx="8596">
                  <c:v>1.9955039999999999</c:v>
                </c:pt>
                <c:pt idx="8597">
                  <c:v>2.0111260000000009</c:v>
                </c:pt>
                <c:pt idx="8598">
                  <c:v>2.034055999999997</c:v>
                </c:pt>
                <c:pt idx="8599">
                  <c:v>1.9897340000000003</c:v>
                </c:pt>
                <c:pt idx="8600">
                  <c:v>1.9453120000000019</c:v>
                </c:pt>
                <c:pt idx="8601">
                  <c:v>1.9454239999999989</c:v>
                </c:pt>
                <c:pt idx="8602">
                  <c:v>1.8904060000000009</c:v>
                </c:pt>
                <c:pt idx="8603">
                  <c:v>1.9100739999999998</c:v>
                </c:pt>
                <c:pt idx="8604">
                  <c:v>1.839260000000001</c:v>
                </c:pt>
                <c:pt idx="8605">
                  <c:v>1.7935860000000019</c:v>
                </c:pt>
                <c:pt idx="8606">
                  <c:v>1.7862400000000032</c:v>
                </c:pt>
                <c:pt idx="8607">
                  <c:v>1.724906000000002</c:v>
                </c:pt>
                <c:pt idx="8608">
                  <c:v>1.6958220000000011</c:v>
                </c:pt>
                <c:pt idx="8609">
                  <c:v>1.6761920000000021</c:v>
                </c:pt>
                <c:pt idx="8610">
                  <c:v>1.6812800000000021</c:v>
                </c:pt>
                <c:pt idx="8611">
                  <c:v>1.6523080000000021</c:v>
                </c:pt>
                <c:pt idx="8612">
                  <c:v>1.6227400000000021</c:v>
                </c:pt>
                <c:pt idx="8613">
                  <c:v>1.5745600000000013</c:v>
                </c:pt>
                <c:pt idx="8614">
                  <c:v>1.5448800000000011</c:v>
                </c:pt>
                <c:pt idx="8615">
                  <c:v>1.5565440000000013</c:v>
                </c:pt>
                <c:pt idx="8616">
                  <c:v>1.5079920000000016</c:v>
                </c:pt>
                <c:pt idx="8617">
                  <c:v>1.5038839999999998</c:v>
                </c:pt>
                <c:pt idx="8618">
                  <c:v>1.5037599999999998</c:v>
                </c:pt>
                <c:pt idx="8619">
                  <c:v>1.4394359999999995</c:v>
                </c:pt>
                <c:pt idx="8620">
                  <c:v>1.4155259999999987</c:v>
                </c:pt>
                <c:pt idx="8621">
                  <c:v>1.3766020000000021</c:v>
                </c:pt>
                <c:pt idx="8622">
                  <c:v>1.3490800000000007</c:v>
                </c:pt>
                <c:pt idx="8623">
                  <c:v>1.3043360000000006</c:v>
                </c:pt>
                <c:pt idx="8624">
                  <c:v>1.2731420000000007</c:v>
                </c:pt>
                <c:pt idx="8625">
                  <c:v>1.2098239999999973</c:v>
                </c:pt>
                <c:pt idx="8626">
                  <c:v>1.2142039999999998</c:v>
                </c:pt>
                <c:pt idx="8627">
                  <c:v>1.1887440000000007</c:v>
                </c:pt>
                <c:pt idx="8628">
                  <c:v>1.1806300000000005</c:v>
                </c:pt>
                <c:pt idx="8629">
                  <c:v>1.1882740000000007</c:v>
                </c:pt>
                <c:pt idx="8630">
                  <c:v>1.1709260000000008</c:v>
                </c:pt>
                <c:pt idx="8631">
                  <c:v>1.1450800000000021</c:v>
                </c:pt>
                <c:pt idx="8632">
                  <c:v>1.1567560000000021</c:v>
                </c:pt>
                <c:pt idx="8633">
                  <c:v>1.1504160000000021</c:v>
                </c:pt>
                <c:pt idx="8634">
                  <c:v>1.1076580000000009</c:v>
                </c:pt>
                <c:pt idx="8635">
                  <c:v>1.0983900000000009</c:v>
                </c:pt>
                <c:pt idx="8636">
                  <c:v>1.0905840000000007</c:v>
                </c:pt>
                <c:pt idx="8637">
                  <c:v>1.0746380000000009</c:v>
                </c:pt>
                <c:pt idx="8638">
                  <c:v>1.0618700000000008</c:v>
                </c:pt>
                <c:pt idx="8639">
                  <c:v>1.0182180000000007</c:v>
                </c:pt>
                <c:pt idx="8640">
                  <c:v>1.0296339999999988</c:v>
                </c:pt>
                <c:pt idx="8641">
                  <c:v>1.0317560000000006</c:v>
                </c:pt>
                <c:pt idx="8642">
                  <c:v>0.96282800000000146</c:v>
                </c:pt>
                <c:pt idx="8643">
                  <c:v>0.95805200000000068</c:v>
                </c:pt>
                <c:pt idx="8644">
                  <c:v>0.85356200000000049</c:v>
                </c:pt>
                <c:pt idx="8645">
                  <c:v>0.80703200000000053</c:v>
                </c:pt>
                <c:pt idx="8646">
                  <c:v>0.8217600000000006</c:v>
                </c:pt>
                <c:pt idx="8647">
                  <c:v>0.73535000000000073</c:v>
                </c:pt>
                <c:pt idx="8648">
                  <c:v>0.69056800000000063</c:v>
                </c:pt>
                <c:pt idx="8649">
                  <c:v>0.66222800000000182</c:v>
                </c:pt>
                <c:pt idx="8650">
                  <c:v>0.62612000000000156</c:v>
                </c:pt>
                <c:pt idx="8651">
                  <c:v>0.62071000000000065</c:v>
                </c:pt>
                <c:pt idx="8652">
                  <c:v>0.63269800000000243</c:v>
                </c:pt>
                <c:pt idx="8653">
                  <c:v>0.60690200000000072</c:v>
                </c:pt>
                <c:pt idx="8654">
                  <c:v>0.66905400000000192</c:v>
                </c:pt>
                <c:pt idx="8655">
                  <c:v>0.63995800000000203</c:v>
                </c:pt>
                <c:pt idx="8656">
                  <c:v>0.59151800000000032</c:v>
                </c:pt>
                <c:pt idx="8657">
                  <c:v>0.631386000000001</c:v>
                </c:pt>
                <c:pt idx="8658">
                  <c:v>0.63061600000000095</c:v>
                </c:pt>
                <c:pt idx="8659">
                  <c:v>0.59176800000000063</c:v>
                </c:pt>
                <c:pt idx="8660">
                  <c:v>0.59267400000000126</c:v>
                </c:pt>
                <c:pt idx="8661">
                  <c:v>0.58109600000000061</c:v>
                </c:pt>
                <c:pt idx="8662">
                  <c:v>0.63090200000000063</c:v>
                </c:pt>
                <c:pt idx="8663">
                  <c:v>0.68235800000000135</c:v>
                </c:pt>
                <c:pt idx="8664">
                  <c:v>0.66143800000000164</c:v>
                </c:pt>
                <c:pt idx="8665">
                  <c:v>0.60575000000000201</c:v>
                </c:pt>
                <c:pt idx="8666">
                  <c:v>0.59364000000000183</c:v>
                </c:pt>
                <c:pt idx="8667">
                  <c:v>0.55799200000000082</c:v>
                </c:pt>
                <c:pt idx="8668">
                  <c:v>0.54453000000000107</c:v>
                </c:pt>
                <c:pt idx="8669">
                  <c:v>0.60005600000000114</c:v>
                </c:pt>
                <c:pt idx="8670">
                  <c:v>0.57727400000000162</c:v>
                </c:pt>
                <c:pt idx="8671">
                  <c:v>0.56453000000000131</c:v>
                </c:pt>
                <c:pt idx="8672">
                  <c:v>0.53602800000000161</c:v>
                </c:pt>
                <c:pt idx="8673">
                  <c:v>0.53413000000000144</c:v>
                </c:pt>
                <c:pt idx="8674">
                  <c:v>0.48892800000000197</c:v>
                </c:pt>
                <c:pt idx="8675">
                  <c:v>0.47849400000000147</c:v>
                </c:pt>
                <c:pt idx="8676">
                  <c:v>0.44893800000000167</c:v>
                </c:pt>
                <c:pt idx="8677">
                  <c:v>0.4689880000000019</c:v>
                </c:pt>
                <c:pt idx="8678">
                  <c:v>0.44553600000000171</c:v>
                </c:pt>
                <c:pt idx="8679">
                  <c:v>0.42366000000000142</c:v>
                </c:pt>
                <c:pt idx="8680">
                  <c:v>0.46629400000000149</c:v>
                </c:pt>
                <c:pt idx="8681">
                  <c:v>0.49005600000000182</c:v>
                </c:pt>
                <c:pt idx="8682">
                  <c:v>0.45481800000000194</c:v>
                </c:pt>
                <c:pt idx="8683">
                  <c:v>0.44755800000000184</c:v>
                </c:pt>
                <c:pt idx="8684">
                  <c:v>0.48362800000000195</c:v>
                </c:pt>
                <c:pt idx="8685">
                  <c:v>0.43456600000000201</c:v>
                </c:pt>
                <c:pt idx="8686">
                  <c:v>0.39971200000000201</c:v>
                </c:pt>
                <c:pt idx="8687">
                  <c:v>0.4104960000000018</c:v>
                </c:pt>
                <c:pt idx="8688">
                  <c:v>0.46333000000000168</c:v>
                </c:pt>
                <c:pt idx="8689">
                  <c:v>0.5198500000000017</c:v>
                </c:pt>
                <c:pt idx="8690">
                  <c:v>0.49225400000000191</c:v>
                </c:pt>
                <c:pt idx="8691">
                  <c:v>0.48338200000000264</c:v>
                </c:pt>
                <c:pt idx="8692">
                  <c:v>0.53142600000000151</c:v>
                </c:pt>
                <c:pt idx="8693">
                  <c:v>0.54787800000000264</c:v>
                </c:pt>
                <c:pt idx="8694">
                  <c:v>0.65645000000000264</c:v>
                </c:pt>
                <c:pt idx="8695">
                  <c:v>0.70356200000000158</c:v>
                </c:pt>
                <c:pt idx="8696">
                  <c:v>0.67998600000000264</c:v>
                </c:pt>
                <c:pt idx="8697">
                  <c:v>0.77629600000000243</c:v>
                </c:pt>
                <c:pt idx="8698">
                  <c:v>0.83904400000000312</c:v>
                </c:pt>
                <c:pt idx="8699">
                  <c:v>0.92987000000000264</c:v>
                </c:pt>
                <c:pt idx="8700">
                  <c:v>0.95550600000000196</c:v>
                </c:pt>
                <c:pt idx="8701">
                  <c:v>1.0176080000000018</c:v>
                </c:pt>
                <c:pt idx="8702">
                  <c:v>1.0409220000000019</c:v>
                </c:pt>
                <c:pt idx="8703">
                  <c:v>1.083618000000002</c:v>
                </c:pt>
                <c:pt idx="8704">
                  <c:v>1.0927020000000021</c:v>
                </c:pt>
                <c:pt idx="8705">
                  <c:v>1.160846000000002</c:v>
                </c:pt>
                <c:pt idx="8706">
                  <c:v>1.21193</c:v>
                </c:pt>
                <c:pt idx="8707">
                  <c:v>1.2360380000000015</c:v>
                </c:pt>
                <c:pt idx="8708">
                  <c:v>1.2732140000000018</c:v>
                </c:pt>
                <c:pt idx="8709">
                  <c:v>1.3450440000000019</c:v>
                </c:pt>
                <c:pt idx="8710">
                  <c:v>1.3821560000000037</c:v>
                </c:pt>
                <c:pt idx="8711">
                  <c:v>1.4240460000000019</c:v>
                </c:pt>
                <c:pt idx="8712">
                  <c:v>1.446032000000002</c:v>
                </c:pt>
                <c:pt idx="8713">
                  <c:v>1.4551400000000019</c:v>
                </c:pt>
                <c:pt idx="8714">
                  <c:v>1.520456000000002</c:v>
                </c:pt>
                <c:pt idx="8715">
                  <c:v>1.5605960000000016</c:v>
                </c:pt>
                <c:pt idx="8716">
                  <c:v>1.6214820000000021</c:v>
                </c:pt>
                <c:pt idx="8717">
                  <c:v>1.665432000000002</c:v>
                </c:pt>
                <c:pt idx="8718">
                  <c:v>1.692952000000004</c:v>
                </c:pt>
                <c:pt idx="8719">
                  <c:v>1.7440360000000021</c:v>
                </c:pt>
                <c:pt idx="8720">
                  <c:v>1.808918000000002</c:v>
                </c:pt>
                <c:pt idx="8721">
                  <c:v>1.8604240000000012</c:v>
                </c:pt>
                <c:pt idx="8722">
                  <c:v>1.9312620000000018</c:v>
                </c:pt>
                <c:pt idx="8723">
                  <c:v>1.9856340000000006</c:v>
                </c:pt>
                <c:pt idx="8724">
                  <c:v>2.0437660000000042</c:v>
                </c:pt>
                <c:pt idx="8725">
                  <c:v>2.0809020000000022</c:v>
                </c:pt>
                <c:pt idx="8726">
                  <c:v>2.1651160000000051</c:v>
                </c:pt>
                <c:pt idx="8727">
                  <c:v>2.1491220000000042</c:v>
                </c:pt>
                <c:pt idx="8728">
                  <c:v>2.1751040000000041</c:v>
                </c:pt>
                <c:pt idx="8729">
                  <c:v>2.1574480000000027</c:v>
                </c:pt>
                <c:pt idx="8730">
                  <c:v>2.1555880000000025</c:v>
                </c:pt>
                <c:pt idx="8731">
                  <c:v>2.1355860000000022</c:v>
                </c:pt>
                <c:pt idx="8732">
                  <c:v>2.2185960000000042</c:v>
                </c:pt>
                <c:pt idx="8733">
                  <c:v>2.2116719999999988</c:v>
                </c:pt>
                <c:pt idx="8734">
                  <c:v>2.2420960000000032</c:v>
                </c:pt>
                <c:pt idx="8735">
                  <c:v>2.2924120000000023</c:v>
                </c:pt>
                <c:pt idx="8736">
                  <c:v>2.3354179999999984</c:v>
                </c:pt>
                <c:pt idx="8737">
                  <c:v>2.3399079999999985</c:v>
                </c:pt>
                <c:pt idx="8738">
                  <c:v>2.2879420000000041</c:v>
                </c:pt>
                <c:pt idx="8739">
                  <c:v>2.265856000000003</c:v>
                </c:pt>
                <c:pt idx="8740">
                  <c:v>2.2795060000000031</c:v>
                </c:pt>
                <c:pt idx="8741">
                  <c:v>2.2743700000000042</c:v>
                </c:pt>
                <c:pt idx="8742">
                  <c:v>2.2703740000000052</c:v>
                </c:pt>
                <c:pt idx="8743">
                  <c:v>2.2823480000000029</c:v>
                </c:pt>
                <c:pt idx="8744">
                  <c:v>2.2012600000000022</c:v>
                </c:pt>
                <c:pt idx="8745">
                  <c:v>2.1637140000000072</c:v>
                </c:pt>
                <c:pt idx="8746">
                  <c:v>2.1390600000000024</c:v>
                </c:pt>
                <c:pt idx="8747">
                  <c:v>2.0770820000000021</c:v>
                </c:pt>
                <c:pt idx="8748">
                  <c:v>2.0215680000000007</c:v>
                </c:pt>
                <c:pt idx="8749">
                  <c:v>1.9564760000000019</c:v>
                </c:pt>
                <c:pt idx="8750">
                  <c:v>1.9533620000000018</c:v>
                </c:pt>
                <c:pt idx="8751">
                  <c:v>1.8734420000000021</c:v>
                </c:pt>
                <c:pt idx="8752">
                  <c:v>1.8135100000000011</c:v>
                </c:pt>
                <c:pt idx="8753">
                  <c:v>1.7501300000000026</c:v>
                </c:pt>
                <c:pt idx="8754">
                  <c:v>1.6775180000000021</c:v>
                </c:pt>
                <c:pt idx="8755">
                  <c:v>1.6438560000000013</c:v>
                </c:pt>
                <c:pt idx="8756">
                  <c:v>1.5795939999999995</c:v>
                </c:pt>
                <c:pt idx="8757">
                  <c:v>1.5299860000000016</c:v>
                </c:pt>
                <c:pt idx="8758">
                  <c:v>1.4486760000000016</c:v>
                </c:pt>
                <c:pt idx="8759">
                  <c:v>1.3568680000000015</c:v>
                </c:pt>
                <c:pt idx="8760">
                  <c:v>1.3240000000000021</c:v>
                </c:pt>
                <c:pt idx="8761">
                  <c:v>1.3101280000000008</c:v>
                </c:pt>
                <c:pt idx="8762">
                  <c:v>1.2799899999999995</c:v>
                </c:pt>
                <c:pt idx="8763">
                  <c:v>1.2701000000000011</c:v>
                </c:pt>
                <c:pt idx="8764">
                  <c:v>1.236684000000001</c:v>
                </c:pt>
                <c:pt idx="8765">
                  <c:v>1.2337320000000012</c:v>
                </c:pt>
                <c:pt idx="8766">
                  <c:v>1.204846000000001</c:v>
                </c:pt>
                <c:pt idx="8767">
                  <c:v>1.1225680000000009</c:v>
                </c:pt>
                <c:pt idx="8768">
                  <c:v>1.0995400000000009</c:v>
                </c:pt>
                <c:pt idx="8769">
                  <c:v>1.041198000000001</c:v>
                </c:pt>
                <c:pt idx="8770">
                  <c:v>1.0062939999999998</c:v>
                </c:pt>
                <c:pt idx="8771">
                  <c:v>1.023356000000001</c:v>
                </c:pt>
                <c:pt idx="8772">
                  <c:v>0.98801800000000051</c:v>
                </c:pt>
                <c:pt idx="8773">
                  <c:v>0.94394400000000189</c:v>
                </c:pt>
                <c:pt idx="8774">
                  <c:v>0.8855760000000007</c:v>
                </c:pt>
                <c:pt idx="8775">
                  <c:v>0.85726200000000052</c:v>
                </c:pt>
                <c:pt idx="8776">
                  <c:v>0.80470200000000081</c:v>
                </c:pt>
                <c:pt idx="8777">
                  <c:v>0.8025440000000007</c:v>
                </c:pt>
                <c:pt idx="8778">
                  <c:v>0.81602000000000163</c:v>
                </c:pt>
                <c:pt idx="8779">
                  <c:v>0.80915800000000071</c:v>
                </c:pt>
                <c:pt idx="8780">
                  <c:v>0.79445400000000088</c:v>
                </c:pt>
                <c:pt idx="8781">
                  <c:v>0.793188000000001</c:v>
                </c:pt>
                <c:pt idx="8782">
                  <c:v>0.71300600000000103</c:v>
                </c:pt>
                <c:pt idx="8783">
                  <c:v>0.70904800000000212</c:v>
                </c:pt>
                <c:pt idx="8784">
                  <c:v>0.66276600000000163</c:v>
                </c:pt>
                <c:pt idx="8785">
                  <c:v>0.65207000000000248</c:v>
                </c:pt>
                <c:pt idx="8786">
                  <c:v>0.60446000000000111</c:v>
                </c:pt>
                <c:pt idx="8787">
                  <c:v>0.58046400000000076</c:v>
                </c:pt>
                <c:pt idx="8788">
                  <c:v>0.57392600000000105</c:v>
                </c:pt>
                <c:pt idx="8789">
                  <c:v>0.51962800000000164</c:v>
                </c:pt>
                <c:pt idx="8790">
                  <c:v>0.4885200000000014</c:v>
                </c:pt>
                <c:pt idx="8791">
                  <c:v>0.47959800000000086</c:v>
                </c:pt>
                <c:pt idx="8792">
                  <c:v>0.43810600000000138</c:v>
                </c:pt>
                <c:pt idx="8793">
                  <c:v>0.38882200000000183</c:v>
                </c:pt>
                <c:pt idx="8794">
                  <c:v>0.39942000000000194</c:v>
                </c:pt>
                <c:pt idx="8795">
                  <c:v>0.35349800000000131</c:v>
                </c:pt>
                <c:pt idx="8796">
                  <c:v>0.31177000000000132</c:v>
                </c:pt>
                <c:pt idx="8797">
                  <c:v>0.31636200000000175</c:v>
                </c:pt>
                <c:pt idx="8798">
                  <c:v>0.33553400000000155</c:v>
                </c:pt>
                <c:pt idx="8799">
                  <c:v>0.34917000000000165</c:v>
                </c:pt>
                <c:pt idx="8800">
                  <c:v>0.35015000000000118</c:v>
                </c:pt>
                <c:pt idx="8801">
                  <c:v>0.332928000000002</c:v>
                </c:pt>
                <c:pt idx="8802">
                  <c:v>0.33367400000000175</c:v>
                </c:pt>
                <c:pt idx="8803">
                  <c:v>0.3310420000000015</c:v>
                </c:pt>
                <c:pt idx="8804">
                  <c:v>0.34814000000000139</c:v>
                </c:pt>
                <c:pt idx="8805">
                  <c:v>0.35907000000000155</c:v>
                </c:pt>
                <c:pt idx="8806">
                  <c:v>0.37258200000000175</c:v>
                </c:pt>
                <c:pt idx="8807">
                  <c:v>0.43526800000000132</c:v>
                </c:pt>
                <c:pt idx="8808">
                  <c:v>0.49085600000000185</c:v>
                </c:pt>
                <c:pt idx="8809">
                  <c:v>0.52555000000000118</c:v>
                </c:pt>
                <c:pt idx="8810">
                  <c:v>0.52322800000000125</c:v>
                </c:pt>
                <c:pt idx="8811">
                  <c:v>0.4891420000000013</c:v>
                </c:pt>
                <c:pt idx="8812">
                  <c:v>0.43609600000000132</c:v>
                </c:pt>
                <c:pt idx="8813">
                  <c:v>0.3686960000000013</c:v>
                </c:pt>
                <c:pt idx="8814">
                  <c:v>0.32107400000000186</c:v>
                </c:pt>
                <c:pt idx="8815">
                  <c:v>0.31412400000000168</c:v>
                </c:pt>
                <c:pt idx="8816">
                  <c:v>0.30349000000000131</c:v>
                </c:pt>
                <c:pt idx="8817">
                  <c:v>0.37661000000000172</c:v>
                </c:pt>
                <c:pt idx="8818">
                  <c:v>0.36443800000000132</c:v>
                </c:pt>
                <c:pt idx="8819">
                  <c:v>0.36806000000000172</c:v>
                </c:pt>
                <c:pt idx="8820">
                  <c:v>0.38264000000000131</c:v>
                </c:pt>
                <c:pt idx="8821">
                  <c:v>0.38951400000000186</c:v>
                </c:pt>
                <c:pt idx="8822">
                  <c:v>0.40804000000000118</c:v>
                </c:pt>
                <c:pt idx="8823">
                  <c:v>0.41547200000000167</c:v>
                </c:pt>
                <c:pt idx="8824">
                  <c:v>0.45443400000000128</c:v>
                </c:pt>
                <c:pt idx="8825">
                  <c:v>0.49142200000000186</c:v>
                </c:pt>
                <c:pt idx="8826">
                  <c:v>0.51390400000000125</c:v>
                </c:pt>
                <c:pt idx="8827">
                  <c:v>0.54897000000000162</c:v>
                </c:pt>
                <c:pt idx="8828">
                  <c:v>0.58059800000000161</c:v>
                </c:pt>
                <c:pt idx="8829">
                  <c:v>0.61309600000000164</c:v>
                </c:pt>
                <c:pt idx="8830">
                  <c:v>0.61468400000000201</c:v>
                </c:pt>
                <c:pt idx="8831">
                  <c:v>0.59030200000000077</c:v>
                </c:pt>
                <c:pt idx="8832">
                  <c:v>0.63852000000000164</c:v>
                </c:pt>
                <c:pt idx="8833">
                  <c:v>0.66895800000000205</c:v>
                </c:pt>
                <c:pt idx="8834">
                  <c:v>0.65910600000000164</c:v>
                </c:pt>
                <c:pt idx="8835">
                  <c:v>0.68719800000000231</c:v>
                </c:pt>
                <c:pt idx="8836">
                  <c:v>0.74684400000000228</c:v>
                </c:pt>
                <c:pt idx="8837">
                  <c:v>0.74167000000000216</c:v>
                </c:pt>
                <c:pt idx="8838">
                  <c:v>0.73365400000000214</c:v>
                </c:pt>
                <c:pt idx="8839">
                  <c:v>0.7745880000000005</c:v>
                </c:pt>
                <c:pt idx="8840">
                  <c:v>0.83519000000000165</c:v>
                </c:pt>
                <c:pt idx="8841">
                  <c:v>0.8045920000000012</c:v>
                </c:pt>
                <c:pt idx="8842">
                  <c:v>0.83004200000000161</c:v>
                </c:pt>
                <c:pt idx="8843">
                  <c:v>0.88647400000000165</c:v>
                </c:pt>
                <c:pt idx="8844">
                  <c:v>0.93044800000000105</c:v>
                </c:pt>
                <c:pt idx="8845">
                  <c:v>0.94650400000000123</c:v>
                </c:pt>
                <c:pt idx="8846">
                  <c:v>1.0345500000000021</c:v>
                </c:pt>
                <c:pt idx="8847">
                  <c:v>1.0553939999999995</c:v>
                </c:pt>
                <c:pt idx="8848">
                  <c:v>1.0388040000000012</c:v>
                </c:pt>
                <c:pt idx="8849">
                  <c:v>1.0813900000000012</c:v>
                </c:pt>
                <c:pt idx="8850">
                  <c:v>1.1162320000000021</c:v>
                </c:pt>
                <c:pt idx="8851">
                  <c:v>1.1272620000000013</c:v>
                </c:pt>
                <c:pt idx="8852">
                  <c:v>1.1791760000000013</c:v>
                </c:pt>
                <c:pt idx="8853">
                  <c:v>1.1800200000000021</c:v>
                </c:pt>
                <c:pt idx="8854">
                  <c:v>1.1735540000000015</c:v>
                </c:pt>
                <c:pt idx="8855">
                  <c:v>1.2135339999999994</c:v>
                </c:pt>
                <c:pt idx="8856">
                  <c:v>1.2596560000000014</c:v>
                </c:pt>
                <c:pt idx="8857">
                  <c:v>1.2479299999999998</c:v>
                </c:pt>
                <c:pt idx="8858">
                  <c:v>1.2076039999999995</c:v>
                </c:pt>
                <c:pt idx="8859">
                  <c:v>1.2225060000000014</c:v>
                </c:pt>
                <c:pt idx="8860">
                  <c:v>1.2528700000000015</c:v>
                </c:pt>
                <c:pt idx="8861">
                  <c:v>1.3335480000000015</c:v>
                </c:pt>
                <c:pt idx="8862">
                  <c:v>1.4516620000000018</c:v>
                </c:pt>
                <c:pt idx="8863">
                  <c:v>1.4866400000000015</c:v>
                </c:pt>
                <c:pt idx="8864">
                  <c:v>1.5279720000000014</c:v>
                </c:pt>
                <c:pt idx="8865">
                  <c:v>1.5373400000000015</c:v>
                </c:pt>
                <c:pt idx="8866">
                  <c:v>1.5785220000000015</c:v>
                </c:pt>
                <c:pt idx="8867">
                  <c:v>1.5823700000000021</c:v>
                </c:pt>
                <c:pt idx="8868">
                  <c:v>1.5932520000000021</c:v>
                </c:pt>
                <c:pt idx="8869">
                  <c:v>1.590076000000002</c:v>
                </c:pt>
                <c:pt idx="8870">
                  <c:v>1.5917020000000013</c:v>
                </c:pt>
                <c:pt idx="8871">
                  <c:v>1.5508040000000012</c:v>
                </c:pt>
                <c:pt idx="8872">
                  <c:v>1.5406540000000013</c:v>
                </c:pt>
                <c:pt idx="8873">
                  <c:v>1.5807460000000015</c:v>
                </c:pt>
                <c:pt idx="8874">
                  <c:v>1.564330000000002</c:v>
                </c:pt>
                <c:pt idx="8875">
                  <c:v>1.5686100000000009</c:v>
                </c:pt>
                <c:pt idx="8876">
                  <c:v>1.5222160000000013</c:v>
                </c:pt>
                <c:pt idx="8877">
                  <c:v>1.500016000000002</c:v>
                </c:pt>
                <c:pt idx="8878">
                  <c:v>1.4677800000000019</c:v>
                </c:pt>
                <c:pt idx="8879">
                  <c:v>1.4212480000000018</c:v>
                </c:pt>
                <c:pt idx="8880">
                  <c:v>1.394584000000002</c:v>
                </c:pt>
                <c:pt idx="8881">
                  <c:v>1.4143760000000019</c:v>
                </c:pt>
                <c:pt idx="8882">
                  <c:v>1.3936060000000019</c:v>
                </c:pt>
                <c:pt idx="8883">
                  <c:v>1.3724500000000042</c:v>
                </c:pt>
                <c:pt idx="8884">
                  <c:v>1.3818300000000017</c:v>
                </c:pt>
                <c:pt idx="8885">
                  <c:v>1.3764820000000038</c:v>
                </c:pt>
                <c:pt idx="8886">
                  <c:v>1.292578000000002</c:v>
                </c:pt>
                <c:pt idx="8887">
                  <c:v>1.2920560000000021</c:v>
                </c:pt>
                <c:pt idx="8888">
                  <c:v>1.3049980000000019</c:v>
                </c:pt>
                <c:pt idx="8889">
                  <c:v>1.3021800000000021</c:v>
                </c:pt>
                <c:pt idx="8890">
                  <c:v>1.268008000000002</c:v>
                </c:pt>
                <c:pt idx="8891">
                  <c:v>1.2876000000000016</c:v>
                </c:pt>
                <c:pt idx="8892">
                  <c:v>1.284162000000002</c:v>
                </c:pt>
                <c:pt idx="8893">
                  <c:v>1.2651400000000017</c:v>
                </c:pt>
                <c:pt idx="8894">
                  <c:v>1.258030000000002</c:v>
                </c:pt>
                <c:pt idx="8895">
                  <c:v>1.3224640000000016</c:v>
                </c:pt>
                <c:pt idx="8896">
                  <c:v>1.315256000000002</c:v>
                </c:pt>
                <c:pt idx="8897">
                  <c:v>1.3662160000000021</c:v>
                </c:pt>
                <c:pt idx="8898">
                  <c:v>1.3587340000000014</c:v>
                </c:pt>
                <c:pt idx="8899">
                  <c:v>1.3437320000000017</c:v>
                </c:pt>
                <c:pt idx="8900">
                  <c:v>1.350098000000002</c:v>
                </c:pt>
                <c:pt idx="8901">
                  <c:v>1.4244480000000015</c:v>
                </c:pt>
                <c:pt idx="8902">
                  <c:v>1.4323160000000013</c:v>
                </c:pt>
                <c:pt idx="8903">
                  <c:v>1.4644780000000015</c:v>
                </c:pt>
                <c:pt idx="8904">
                  <c:v>1.4661660000000012</c:v>
                </c:pt>
                <c:pt idx="8905">
                  <c:v>1.4383840000000012</c:v>
                </c:pt>
                <c:pt idx="8906">
                  <c:v>1.4785740000000016</c:v>
                </c:pt>
                <c:pt idx="8907">
                  <c:v>1.4682260000000014</c:v>
                </c:pt>
                <c:pt idx="8908">
                  <c:v>1.4981900000000012</c:v>
                </c:pt>
                <c:pt idx="8909">
                  <c:v>1.5059199999999995</c:v>
                </c:pt>
                <c:pt idx="8910">
                  <c:v>1.4898259999999997</c:v>
                </c:pt>
                <c:pt idx="8911">
                  <c:v>1.4627140000000016</c:v>
                </c:pt>
                <c:pt idx="8912">
                  <c:v>1.4372639999999997</c:v>
                </c:pt>
                <c:pt idx="8913">
                  <c:v>1.4444360000000018</c:v>
                </c:pt>
                <c:pt idx="8914">
                  <c:v>1.4543740000000014</c:v>
                </c:pt>
                <c:pt idx="8915">
                  <c:v>1.5141820000000021</c:v>
                </c:pt>
                <c:pt idx="8916">
                  <c:v>1.5171980000000016</c:v>
                </c:pt>
                <c:pt idx="8917">
                  <c:v>1.4882740000000019</c:v>
                </c:pt>
                <c:pt idx="8918">
                  <c:v>1.4872060000000018</c:v>
                </c:pt>
                <c:pt idx="8919">
                  <c:v>1.4866600000000019</c:v>
                </c:pt>
                <c:pt idx="8920">
                  <c:v>1.4783220000000019</c:v>
                </c:pt>
                <c:pt idx="8921">
                  <c:v>1.4898380000000018</c:v>
                </c:pt>
                <c:pt idx="8922">
                  <c:v>1.4680239999999998</c:v>
                </c:pt>
                <c:pt idx="8923">
                  <c:v>1.3794660000000016</c:v>
                </c:pt>
                <c:pt idx="8924">
                  <c:v>1.3692280000000014</c:v>
                </c:pt>
                <c:pt idx="8925">
                  <c:v>1.3445240000000016</c:v>
                </c:pt>
                <c:pt idx="8926">
                  <c:v>1.3218680000000018</c:v>
                </c:pt>
                <c:pt idx="8927">
                  <c:v>1.3240900000000013</c:v>
                </c:pt>
                <c:pt idx="8928">
                  <c:v>1.2778080000000016</c:v>
                </c:pt>
                <c:pt idx="8929">
                  <c:v>1.3052060000000012</c:v>
                </c:pt>
                <c:pt idx="8930">
                  <c:v>1.3053780000000017</c:v>
                </c:pt>
                <c:pt idx="8931">
                  <c:v>1.2900280000000015</c:v>
                </c:pt>
                <c:pt idx="8932">
                  <c:v>1.2975840000000016</c:v>
                </c:pt>
                <c:pt idx="8933">
                  <c:v>1.338978000000002</c:v>
                </c:pt>
                <c:pt idx="8934">
                  <c:v>1.3591300000000015</c:v>
                </c:pt>
                <c:pt idx="8935">
                  <c:v>1.332030000000002</c:v>
                </c:pt>
                <c:pt idx="8936">
                  <c:v>1.3528260000000012</c:v>
                </c:pt>
                <c:pt idx="8937">
                  <c:v>1.3447239999999998</c:v>
                </c:pt>
                <c:pt idx="8938">
                  <c:v>1.3793300000000011</c:v>
                </c:pt>
                <c:pt idx="8939">
                  <c:v>1.392360000000002</c:v>
                </c:pt>
                <c:pt idx="8940">
                  <c:v>1.3518480000000017</c:v>
                </c:pt>
                <c:pt idx="8941">
                  <c:v>1.3517860000000019</c:v>
                </c:pt>
                <c:pt idx="8942">
                  <c:v>1.3405200000000017</c:v>
                </c:pt>
                <c:pt idx="8943">
                  <c:v>1.328174000000002</c:v>
                </c:pt>
                <c:pt idx="8944">
                  <c:v>1.3311640000000018</c:v>
                </c:pt>
                <c:pt idx="8945">
                  <c:v>1.284262000000002</c:v>
                </c:pt>
                <c:pt idx="8946">
                  <c:v>1.2976260000000002</c:v>
                </c:pt>
                <c:pt idx="8947">
                  <c:v>1.242162000000002</c:v>
                </c:pt>
                <c:pt idx="8948">
                  <c:v>1.2215259999999999</c:v>
                </c:pt>
                <c:pt idx="8949">
                  <c:v>1.2589980000000018</c:v>
                </c:pt>
                <c:pt idx="8950">
                  <c:v>1.2496420000000019</c:v>
                </c:pt>
                <c:pt idx="8951">
                  <c:v>1.2492320000000019</c:v>
                </c:pt>
                <c:pt idx="8952">
                  <c:v>1.216610000000002</c:v>
                </c:pt>
                <c:pt idx="8953">
                  <c:v>1.2188060000000018</c:v>
                </c:pt>
                <c:pt idx="8954">
                  <c:v>1.250310000000002</c:v>
                </c:pt>
                <c:pt idx="8955">
                  <c:v>1.278376000000002</c:v>
                </c:pt>
                <c:pt idx="8956">
                  <c:v>1.265110000000002</c:v>
                </c:pt>
                <c:pt idx="8957">
                  <c:v>1.2651480000000019</c:v>
                </c:pt>
                <c:pt idx="8958">
                  <c:v>1.2939860000000019</c:v>
                </c:pt>
                <c:pt idx="8959">
                  <c:v>1.3398340000000002</c:v>
                </c:pt>
                <c:pt idx="8960">
                  <c:v>1.3783360000000022</c:v>
                </c:pt>
                <c:pt idx="8961">
                  <c:v>1.3513360000000016</c:v>
                </c:pt>
                <c:pt idx="8962">
                  <c:v>1.2987140000000019</c:v>
                </c:pt>
                <c:pt idx="8963">
                  <c:v>1.329250000000002</c:v>
                </c:pt>
                <c:pt idx="8964">
                  <c:v>1.3732740000000019</c:v>
                </c:pt>
                <c:pt idx="8965">
                  <c:v>1.341472000000002</c:v>
                </c:pt>
                <c:pt idx="8966">
                  <c:v>1.3218920000000016</c:v>
                </c:pt>
                <c:pt idx="8967">
                  <c:v>1.3445860000000021</c:v>
                </c:pt>
                <c:pt idx="8968">
                  <c:v>1.3661640000000017</c:v>
                </c:pt>
                <c:pt idx="8969">
                  <c:v>1.3523040000000017</c:v>
                </c:pt>
                <c:pt idx="8970">
                  <c:v>1.3461120000000037</c:v>
                </c:pt>
                <c:pt idx="8971">
                  <c:v>1.3636820000000021</c:v>
                </c:pt>
                <c:pt idx="8972">
                  <c:v>1.3822320000000021</c:v>
                </c:pt>
                <c:pt idx="8973">
                  <c:v>1.4014400000000018</c:v>
                </c:pt>
                <c:pt idx="8974">
                  <c:v>1.4238999999999995</c:v>
                </c:pt>
                <c:pt idx="8975">
                  <c:v>1.4751339999999997</c:v>
                </c:pt>
                <c:pt idx="8976">
                  <c:v>1.5082020000000023</c:v>
                </c:pt>
                <c:pt idx="8977">
                  <c:v>1.4874560000000019</c:v>
                </c:pt>
                <c:pt idx="8978">
                  <c:v>1.5475480000000019</c:v>
                </c:pt>
                <c:pt idx="8979">
                  <c:v>1.5539140000000018</c:v>
                </c:pt>
                <c:pt idx="8980">
                  <c:v>1.5763360000000017</c:v>
                </c:pt>
                <c:pt idx="8981">
                  <c:v>1.5766600000000017</c:v>
                </c:pt>
                <c:pt idx="8982">
                  <c:v>1.580592000000002</c:v>
                </c:pt>
                <c:pt idx="8983">
                  <c:v>1.5529220000000017</c:v>
                </c:pt>
                <c:pt idx="8984">
                  <c:v>1.5352020000000015</c:v>
                </c:pt>
                <c:pt idx="8985">
                  <c:v>1.5503520000000037</c:v>
                </c:pt>
                <c:pt idx="8986">
                  <c:v>1.5772280000000019</c:v>
                </c:pt>
                <c:pt idx="8987">
                  <c:v>1.5878740000000018</c:v>
                </c:pt>
                <c:pt idx="8988">
                  <c:v>1.5551660000000018</c:v>
                </c:pt>
                <c:pt idx="8989">
                  <c:v>1.5102720000000023</c:v>
                </c:pt>
                <c:pt idx="8990">
                  <c:v>1.5154340000000006</c:v>
                </c:pt>
                <c:pt idx="8991">
                  <c:v>1.5169860000000028</c:v>
                </c:pt>
                <c:pt idx="8992">
                  <c:v>1.5228060000000028</c:v>
                </c:pt>
                <c:pt idx="8993">
                  <c:v>1.5023200000000028</c:v>
                </c:pt>
                <c:pt idx="8994">
                  <c:v>1.540536000000003</c:v>
                </c:pt>
                <c:pt idx="8995">
                  <c:v>1.5834680000000028</c:v>
                </c:pt>
                <c:pt idx="8996">
                  <c:v>1.5713560000000024</c:v>
                </c:pt>
                <c:pt idx="8997">
                  <c:v>1.5983700000000021</c:v>
                </c:pt>
                <c:pt idx="8998">
                  <c:v>1.6413520000000041</c:v>
                </c:pt>
                <c:pt idx="8999">
                  <c:v>1.6267720000000021</c:v>
                </c:pt>
                <c:pt idx="9000">
                  <c:v>1.6440680000000021</c:v>
                </c:pt>
                <c:pt idx="9001">
                  <c:v>1.6134820000000021</c:v>
                </c:pt>
                <c:pt idx="9002">
                  <c:v>1.6649880000000021</c:v>
                </c:pt>
                <c:pt idx="9003">
                  <c:v>1.704906000000002</c:v>
                </c:pt>
                <c:pt idx="9004">
                  <c:v>1.707500000000002</c:v>
                </c:pt>
                <c:pt idx="9005">
                  <c:v>1.7240900000000021</c:v>
                </c:pt>
                <c:pt idx="9006">
                  <c:v>1.7261020000000031</c:v>
                </c:pt>
                <c:pt idx="9007">
                  <c:v>1.7238560000000021</c:v>
                </c:pt>
                <c:pt idx="9008">
                  <c:v>1.6942000000000021</c:v>
                </c:pt>
                <c:pt idx="9009">
                  <c:v>1.6698920000000022</c:v>
                </c:pt>
                <c:pt idx="9010">
                  <c:v>1.632606000000002</c:v>
                </c:pt>
                <c:pt idx="9011">
                  <c:v>1.706820000000002</c:v>
                </c:pt>
                <c:pt idx="9012">
                  <c:v>1.7531880000000033</c:v>
                </c:pt>
                <c:pt idx="9013">
                  <c:v>1.7441800000000034</c:v>
                </c:pt>
                <c:pt idx="9014">
                  <c:v>1.705454000000002</c:v>
                </c:pt>
                <c:pt idx="9015">
                  <c:v>1.6995360000000017</c:v>
                </c:pt>
                <c:pt idx="9016">
                  <c:v>1.7960460000000027</c:v>
                </c:pt>
                <c:pt idx="9017">
                  <c:v>1.848384000000002</c:v>
                </c:pt>
                <c:pt idx="9018">
                  <c:v>1.8754960000000016</c:v>
                </c:pt>
                <c:pt idx="9019">
                  <c:v>1.8953620000000013</c:v>
                </c:pt>
                <c:pt idx="9020">
                  <c:v>1.9394480000000018</c:v>
                </c:pt>
                <c:pt idx="9021">
                  <c:v>1.9228820000000024</c:v>
                </c:pt>
                <c:pt idx="9022">
                  <c:v>1.9617560000000018</c:v>
                </c:pt>
                <c:pt idx="9023">
                  <c:v>1.9525500000000025</c:v>
                </c:pt>
                <c:pt idx="9024">
                  <c:v>1.9706660000000018</c:v>
                </c:pt>
                <c:pt idx="9025">
                  <c:v>1.9200280000000018</c:v>
                </c:pt>
                <c:pt idx="9026">
                  <c:v>1.9597700000000018</c:v>
                </c:pt>
                <c:pt idx="9027">
                  <c:v>1.9973920000000018</c:v>
                </c:pt>
                <c:pt idx="9028">
                  <c:v>1.9834580000000024</c:v>
                </c:pt>
                <c:pt idx="9029">
                  <c:v>1.9862360000000019</c:v>
                </c:pt>
                <c:pt idx="9030">
                  <c:v>1.9904680000000019</c:v>
                </c:pt>
                <c:pt idx="9031">
                  <c:v>2.0340559999999974</c:v>
                </c:pt>
                <c:pt idx="9032">
                  <c:v>2.0488479999999987</c:v>
                </c:pt>
                <c:pt idx="9033">
                  <c:v>2.0581660000000017</c:v>
                </c:pt>
                <c:pt idx="9034">
                  <c:v>2.0975120000000018</c:v>
                </c:pt>
                <c:pt idx="9035">
                  <c:v>2.1133080000000017</c:v>
                </c:pt>
                <c:pt idx="9036">
                  <c:v>2.1069440000000017</c:v>
                </c:pt>
                <c:pt idx="9037">
                  <c:v>2.1817640000000051</c:v>
                </c:pt>
                <c:pt idx="9038">
                  <c:v>2.2016900000000041</c:v>
                </c:pt>
                <c:pt idx="9039">
                  <c:v>2.2303780000000017</c:v>
                </c:pt>
                <c:pt idx="9040">
                  <c:v>2.2937580000000022</c:v>
                </c:pt>
                <c:pt idx="9041">
                  <c:v>2.3165759999999973</c:v>
                </c:pt>
                <c:pt idx="9042">
                  <c:v>2.3336859999999979</c:v>
                </c:pt>
                <c:pt idx="9043">
                  <c:v>2.377486000000002</c:v>
                </c:pt>
                <c:pt idx="9044">
                  <c:v>2.3346919999999987</c:v>
                </c:pt>
                <c:pt idx="9045">
                  <c:v>2.3635540000000015</c:v>
                </c:pt>
                <c:pt idx="9046">
                  <c:v>2.4205820000000013</c:v>
                </c:pt>
                <c:pt idx="9047">
                  <c:v>2.4078000000000013</c:v>
                </c:pt>
                <c:pt idx="9048">
                  <c:v>2.4119579999999976</c:v>
                </c:pt>
                <c:pt idx="9049">
                  <c:v>2.3881220000000014</c:v>
                </c:pt>
                <c:pt idx="9050">
                  <c:v>2.4068959999999979</c:v>
                </c:pt>
                <c:pt idx="9051">
                  <c:v>2.4146399999999977</c:v>
                </c:pt>
                <c:pt idx="9052">
                  <c:v>2.4019600000000008</c:v>
                </c:pt>
                <c:pt idx="9053">
                  <c:v>2.4226059999999978</c:v>
                </c:pt>
                <c:pt idx="9054">
                  <c:v>2.4376819999999997</c:v>
                </c:pt>
                <c:pt idx="9055">
                  <c:v>2.3904319999999997</c:v>
                </c:pt>
                <c:pt idx="9056">
                  <c:v>2.3979999999999997</c:v>
                </c:pt>
                <c:pt idx="9057">
                  <c:v>2.3950959999999974</c:v>
                </c:pt>
                <c:pt idx="9058">
                  <c:v>2.4236840000000011</c:v>
                </c:pt>
                <c:pt idx="9059">
                  <c:v>2.3695220000000008</c:v>
                </c:pt>
                <c:pt idx="9060">
                  <c:v>2.3846980000000007</c:v>
                </c:pt>
                <c:pt idx="9061">
                  <c:v>2.3633560000000013</c:v>
                </c:pt>
                <c:pt idx="9062">
                  <c:v>2.2850620000000017</c:v>
                </c:pt>
                <c:pt idx="9063">
                  <c:v>2.2847880000000016</c:v>
                </c:pt>
                <c:pt idx="9064">
                  <c:v>2.2093600000000015</c:v>
                </c:pt>
                <c:pt idx="9065">
                  <c:v>2.2241740000000054</c:v>
                </c:pt>
                <c:pt idx="9066">
                  <c:v>2.1108140000000017</c:v>
                </c:pt>
                <c:pt idx="9067">
                  <c:v>2.0404840000000042</c:v>
                </c:pt>
                <c:pt idx="9068">
                  <c:v>1.9804400000000026</c:v>
                </c:pt>
                <c:pt idx="9069">
                  <c:v>1.9876120000000026</c:v>
                </c:pt>
                <c:pt idx="9070">
                  <c:v>1.9440720000000025</c:v>
                </c:pt>
                <c:pt idx="9071">
                  <c:v>1.9319260000000003</c:v>
                </c:pt>
                <c:pt idx="9072">
                  <c:v>1.8755320000000024</c:v>
                </c:pt>
                <c:pt idx="9073">
                  <c:v>1.9299660000000007</c:v>
                </c:pt>
                <c:pt idx="9074">
                  <c:v>1.8673040000000019</c:v>
                </c:pt>
                <c:pt idx="9075">
                  <c:v>1.8752200000000019</c:v>
                </c:pt>
                <c:pt idx="9076">
                  <c:v>1.7997160000000021</c:v>
                </c:pt>
                <c:pt idx="9077">
                  <c:v>1.7843540000000031</c:v>
                </c:pt>
                <c:pt idx="9078">
                  <c:v>1.7860040000000021</c:v>
                </c:pt>
                <c:pt idx="9079">
                  <c:v>1.7741920000000033</c:v>
                </c:pt>
                <c:pt idx="9080">
                  <c:v>1.7200920000000028</c:v>
                </c:pt>
                <c:pt idx="9081">
                  <c:v>1.7089000000000021</c:v>
                </c:pt>
                <c:pt idx="9082">
                  <c:v>1.7134280000000011</c:v>
                </c:pt>
                <c:pt idx="9083">
                  <c:v>1.639662000000002</c:v>
                </c:pt>
                <c:pt idx="9084">
                  <c:v>1.6543780000000021</c:v>
                </c:pt>
                <c:pt idx="9085">
                  <c:v>1.6228480000000021</c:v>
                </c:pt>
                <c:pt idx="9086">
                  <c:v>1.656560000000002</c:v>
                </c:pt>
                <c:pt idx="9087">
                  <c:v>1.5631400000000009</c:v>
                </c:pt>
                <c:pt idx="9088">
                  <c:v>1.5468239999999998</c:v>
                </c:pt>
                <c:pt idx="9089">
                  <c:v>1.5602500000000021</c:v>
                </c:pt>
                <c:pt idx="9090">
                  <c:v>1.5309180000000009</c:v>
                </c:pt>
                <c:pt idx="9091">
                  <c:v>1.4997739999999993</c:v>
                </c:pt>
                <c:pt idx="9092">
                  <c:v>1.4478839999999991</c:v>
                </c:pt>
                <c:pt idx="9093">
                  <c:v>1.4202760000000012</c:v>
                </c:pt>
                <c:pt idx="9094">
                  <c:v>1.3924440000000009</c:v>
                </c:pt>
                <c:pt idx="9095">
                  <c:v>1.3264440000000008</c:v>
                </c:pt>
                <c:pt idx="9096">
                  <c:v>1.2794420000000006</c:v>
                </c:pt>
                <c:pt idx="9097">
                  <c:v>1.3085639999999998</c:v>
                </c:pt>
                <c:pt idx="9098">
                  <c:v>1.2920600000000007</c:v>
                </c:pt>
                <c:pt idx="9099">
                  <c:v>1.3329959999999998</c:v>
                </c:pt>
                <c:pt idx="9100">
                  <c:v>1.2991339999999998</c:v>
                </c:pt>
                <c:pt idx="9101">
                  <c:v>1.2605440000000008</c:v>
                </c:pt>
                <c:pt idx="9102">
                  <c:v>1.2373039999999991</c:v>
                </c:pt>
                <c:pt idx="9103">
                  <c:v>1.1937639999999998</c:v>
                </c:pt>
                <c:pt idx="9104">
                  <c:v>1.1952640000000008</c:v>
                </c:pt>
                <c:pt idx="9105">
                  <c:v>1.1541820000000029</c:v>
                </c:pt>
                <c:pt idx="9106">
                  <c:v>1.1160900000000007</c:v>
                </c:pt>
                <c:pt idx="9107">
                  <c:v>1.1207560000000021</c:v>
                </c:pt>
                <c:pt idx="9108">
                  <c:v>1.1341560000000028</c:v>
                </c:pt>
                <c:pt idx="9109">
                  <c:v>1.1451880000000021</c:v>
                </c:pt>
                <c:pt idx="9110">
                  <c:v>1.1185100000000021</c:v>
                </c:pt>
                <c:pt idx="9111">
                  <c:v>1.0834939999999993</c:v>
                </c:pt>
                <c:pt idx="9112">
                  <c:v>1.1066600000000013</c:v>
                </c:pt>
                <c:pt idx="9113">
                  <c:v>1.0853320000000013</c:v>
                </c:pt>
                <c:pt idx="9114">
                  <c:v>1.1442080000000021</c:v>
                </c:pt>
                <c:pt idx="9115">
                  <c:v>1.1245660000000013</c:v>
                </c:pt>
                <c:pt idx="9116">
                  <c:v>1.1125660000000013</c:v>
                </c:pt>
                <c:pt idx="9117">
                  <c:v>1.0667680000000015</c:v>
                </c:pt>
                <c:pt idx="9118">
                  <c:v>1.0717199999999998</c:v>
                </c:pt>
                <c:pt idx="9119">
                  <c:v>1.0689660000000014</c:v>
                </c:pt>
                <c:pt idx="9120">
                  <c:v>1.0654420000000013</c:v>
                </c:pt>
                <c:pt idx="9121">
                  <c:v>1.1099739999999998</c:v>
                </c:pt>
                <c:pt idx="9122">
                  <c:v>1.1349760000000015</c:v>
                </c:pt>
                <c:pt idx="9123">
                  <c:v>1.0463200000000012</c:v>
                </c:pt>
                <c:pt idx="9124">
                  <c:v>1.1234980000000012</c:v>
                </c:pt>
                <c:pt idx="9125">
                  <c:v>1.1802020000000031</c:v>
                </c:pt>
                <c:pt idx="9126">
                  <c:v>1.2370320000000015</c:v>
                </c:pt>
                <c:pt idx="9127">
                  <c:v>1.2422300000000015</c:v>
                </c:pt>
                <c:pt idx="9128">
                  <c:v>1.2286060000000014</c:v>
                </c:pt>
                <c:pt idx="9129">
                  <c:v>1.2113100000000014</c:v>
                </c:pt>
                <c:pt idx="9130">
                  <c:v>1.2584740000000014</c:v>
                </c:pt>
                <c:pt idx="9131">
                  <c:v>1.2518120000000013</c:v>
                </c:pt>
                <c:pt idx="9132">
                  <c:v>1.2103440000000014</c:v>
                </c:pt>
                <c:pt idx="9133">
                  <c:v>1.2377899999999995</c:v>
                </c:pt>
                <c:pt idx="9134">
                  <c:v>1.1748320000000021</c:v>
                </c:pt>
                <c:pt idx="9135">
                  <c:v>1.2089180000000015</c:v>
                </c:pt>
                <c:pt idx="9136">
                  <c:v>1.1557120000000021</c:v>
                </c:pt>
                <c:pt idx="9137">
                  <c:v>1.1685420000000033</c:v>
                </c:pt>
                <c:pt idx="9138">
                  <c:v>1.1796840000000015</c:v>
                </c:pt>
                <c:pt idx="9139">
                  <c:v>1.1378320000000017</c:v>
                </c:pt>
                <c:pt idx="9140">
                  <c:v>1.1011280000000017</c:v>
                </c:pt>
                <c:pt idx="9141">
                  <c:v>1.0615700000000017</c:v>
                </c:pt>
                <c:pt idx="9142">
                  <c:v>1.104228000000002</c:v>
                </c:pt>
                <c:pt idx="9143">
                  <c:v>1.160498000000002</c:v>
                </c:pt>
                <c:pt idx="9144">
                  <c:v>1.169978000000002</c:v>
                </c:pt>
                <c:pt idx="9145">
                  <c:v>1.1980700000000037</c:v>
                </c:pt>
                <c:pt idx="9146">
                  <c:v>1.214002000000002</c:v>
                </c:pt>
                <c:pt idx="9147">
                  <c:v>1.1770880000000021</c:v>
                </c:pt>
                <c:pt idx="9148">
                  <c:v>1.2134199999999999</c:v>
                </c:pt>
                <c:pt idx="9149">
                  <c:v>1.165586000000002</c:v>
                </c:pt>
                <c:pt idx="9150">
                  <c:v>1.149084000000002</c:v>
                </c:pt>
                <c:pt idx="9151">
                  <c:v>1.1686520000000042</c:v>
                </c:pt>
                <c:pt idx="9152">
                  <c:v>1.1516520000000021</c:v>
                </c:pt>
                <c:pt idx="9153">
                  <c:v>1.1530180000000021</c:v>
                </c:pt>
                <c:pt idx="9154">
                  <c:v>1.1323840000000021</c:v>
                </c:pt>
                <c:pt idx="9155">
                  <c:v>1.1822520000000043</c:v>
                </c:pt>
                <c:pt idx="9156">
                  <c:v>1.1753280000000017</c:v>
                </c:pt>
                <c:pt idx="9157">
                  <c:v>1.1375820000000021</c:v>
                </c:pt>
                <c:pt idx="9158">
                  <c:v>1.1291200000000015</c:v>
                </c:pt>
                <c:pt idx="9159">
                  <c:v>1.187300000000002</c:v>
                </c:pt>
                <c:pt idx="9160">
                  <c:v>1.2160000000000015</c:v>
                </c:pt>
                <c:pt idx="9161">
                  <c:v>1.2178239999999982</c:v>
                </c:pt>
                <c:pt idx="9162">
                  <c:v>1.2754959999999995</c:v>
                </c:pt>
                <c:pt idx="9163">
                  <c:v>1.2863020000000021</c:v>
                </c:pt>
                <c:pt idx="9164">
                  <c:v>1.282232000000002</c:v>
                </c:pt>
                <c:pt idx="9165">
                  <c:v>1.2874060000000012</c:v>
                </c:pt>
                <c:pt idx="9166">
                  <c:v>1.3473259999999998</c:v>
                </c:pt>
                <c:pt idx="9167">
                  <c:v>1.4081259999999998</c:v>
                </c:pt>
                <c:pt idx="9168">
                  <c:v>1.4224199999999998</c:v>
                </c:pt>
                <c:pt idx="9169">
                  <c:v>1.418746000000001</c:v>
                </c:pt>
                <c:pt idx="9170">
                  <c:v>1.423982000000001</c:v>
                </c:pt>
                <c:pt idx="9171">
                  <c:v>1.4387339999999993</c:v>
                </c:pt>
                <c:pt idx="9172">
                  <c:v>1.4677079999999998</c:v>
                </c:pt>
                <c:pt idx="9173">
                  <c:v>1.5457800000000013</c:v>
                </c:pt>
                <c:pt idx="9174">
                  <c:v>1.4770520000000007</c:v>
                </c:pt>
                <c:pt idx="9175">
                  <c:v>1.468678000000001</c:v>
                </c:pt>
                <c:pt idx="9176">
                  <c:v>1.4976880000000008</c:v>
                </c:pt>
                <c:pt idx="9177">
                  <c:v>1.4851199999999998</c:v>
                </c:pt>
                <c:pt idx="9178">
                  <c:v>1.5241680000000009</c:v>
                </c:pt>
                <c:pt idx="9179">
                  <c:v>1.5318979999999998</c:v>
                </c:pt>
                <c:pt idx="9180">
                  <c:v>1.5384980000000008</c:v>
                </c:pt>
                <c:pt idx="9181">
                  <c:v>1.5336459999999998</c:v>
                </c:pt>
                <c:pt idx="9182">
                  <c:v>1.5368480000000004</c:v>
                </c:pt>
                <c:pt idx="9183">
                  <c:v>1.5863560000000021</c:v>
                </c:pt>
                <c:pt idx="9184">
                  <c:v>1.6552200000000006</c:v>
                </c:pt>
                <c:pt idx="9185">
                  <c:v>1.6235420000000005</c:v>
                </c:pt>
                <c:pt idx="9186">
                  <c:v>1.6919239999999998</c:v>
                </c:pt>
                <c:pt idx="9187">
                  <c:v>1.737946</c:v>
                </c:pt>
                <c:pt idx="9188">
                  <c:v>1.7513840000000001</c:v>
                </c:pt>
                <c:pt idx="9189">
                  <c:v>1.8439599999999998</c:v>
                </c:pt>
                <c:pt idx="9190">
                  <c:v>1.8635400000000004</c:v>
                </c:pt>
                <c:pt idx="9191">
                  <c:v>1.9536719999999994</c:v>
                </c:pt>
                <c:pt idx="9192">
                  <c:v>2.0058100000000003</c:v>
                </c:pt>
                <c:pt idx="9193">
                  <c:v>2.0335180000000004</c:v>
                </c:pt>
                <c:pt idx="9194">
                  <c:v>2.0682719999999999</c:v>
                </c:pt>
                <c:pt idx="9195">
                  <c:v>2.0874060000000001</c:v>
                </c:pt>
                <c:pt idx="9196">
                  <c:v>2.0929040000000003</c:v>
                </c:pt>
                <c:pt idx="9197">
                  <c:v>2.1096300000000006</c:v>
                </c:pt>
                <c:pt idx="9198">
                  <c:v>2.1014779999999997</c:v>
                </c:pt>
                <c:pt idx="9199">
                  <c:v>2.1469900000000006</c:v>
                </c:pt>
                <c:pt idx="9200">
                  <c:v>2.1898340000000012</c:v>
                </c:pt>
                <c:pt idx="9201">
                  <c:v>2.1976380000000013</c:v>
                </c:pt>
                <c:pt idx="9202">
                  <c:v>2.2023040000000011</c:v>
                </c:pt>
                <c:pt idx="9203">
                  <c:v>2.1975140000000044</c:v>
                </c:pt>
                <c:pt idx="9204">
                  <c:v>2.2189680000000007</c:v>
                </c:pt>
                <c:pt idx="9205">
                  <c:v>2.2445160000000044</c:v>
                </c:pt>
                <c:pt idx="9206">
                  <c:v>2.2421200000000012</c:v>
                </c:pt>
                <c:pt idx="9207">
                  <c:v>2.2526419999999971</c:v>
                </c:pt>
                <c:pt idx="9208">
                  <c:v>2.2185080000000004</c:v>
                </c:pt>
                <c:pt idx="9209">
                  <c:v>2.189598000000001</c:v>
                </c:pt>
                <c:pt idx="9210">
                  <c:v>2.1963840000000006</c:v>
                </c:pt>
                <c:pt idx="9211">
                  <c:v>2.2299480000000007</c:v>
                </c:pt>
                <c:pt idx="9212">
                  <c:v>2.2287820000000012</c:v>
                </c:pt>
                <c:pt idx="9213">
                  <c:v>2.2149860000000015</c:v>
                </c:pt>
                <c:pt idx="9214">
                  <c:v>2.2348019999999997</c:v>
                </c:pt>
                <c:pt idx="9215">
                  <c:v>2.2040920000000006</c:v>
                </c:pt>
                <c:pt idx="9216">
                  <c:v>2.1539140000000012</c:v>
                </c:pt>
                <c:pt idx="9217">
                  <c:v>2.1641140000000045</c:v>
                </c:pt>
                <c:pt idx="9218">
                  <c:v>2.1653180000000005</c:v>
                </c:pt>
                <c:pt idx="9219">
                  <c:v>2.1216300000000006</c:v>
                </c:pt>
                <c:pt idx="9220">
                  <c:v>2.1211080000000009</c:v>
                </c:pt>
                <c:pt idx="9221">
                  <c:v>2.0668240000000004</c:v>
                </c:pt>
                <c:pt idx="9222">
                  <c:v>1.9896820000000013</c:v>
                </c:pt>
                <c:pt idx="9223">
                  <c:v>1.9967659999999998</c:v>
                </c:pt>
                <c:pt idx="9224">
                  <c:v>2.0035040000000039</c:v>
                </c:pt>
                <c:pt idx="9225">
                  <c:v>2.012114</c:v>
                </c:pt>
                <c:pt idx="9226">
                  <c:v>1.9822720000000005</c:v>
                </c:pt>
                <c:pt idx="9227">
                  <c:v>2.0155879999999997</c:v>
                </c:pt>
                <c:pt idx="9228">
                  <c:v>1.9601599999999999</c:v>
                </c:pt>
                <c:pt idx="9229">
                  <c:v>1.9016799999999978</c:v>
                </c:pt>
                <c:pt idx="9230">
                  <c:v>1.8533499999999998</c:v>
                </c:pt>
                <c:pt idx="9231">
                  <c:v>1.849602</c:v>
                </c:pt>
                <c:pt idx="9232">
                  <c:v>1.8778679999999999</c:v>
                </c:pt>
                <c:pt idx="9233">
                  <c:v>1.8074399999999982</c:v>
                </c:pt>
                <c:pt idx="9234">
                  <c:v>1.7609719999999989</c:v>
                </c:pt>
                <c:pt idx="9235">
                  <c:v>1.7448919999999992</c:v>
                </c:pt>
                <c:pt idx="9236">
                  <c:v>1.6978759999999999</c:v>
                </c:pt>
                <c:pt idx="9237">
                  <c:v>1.6352279999999999</c:v>
                </c:pt>
                <c:pt idx="9238">
                  <c:v>1.6158339999999998</c:v>
                </c:pt>
                <c:pt idx="9239">
                  <c:v>1.5528140000000008</c:v>
                </c:pt>
                <c:pt idx="9240">
                  <c:v>1.5560780000000003</c:v>
                </c:pt>
                <c:pt idx="9241">
                  <c:v>1.5044480000000005</c:v>
                </c:pt>
                <c:pt idx="9242">
                  <c:v>1.4238579999999998</c:v>
                </c:pt>
                <c:pt idx="9243">
                  <c:v>1.3356239999999986</c:v>
                </c:pt>
                <c:pt idx="9244">
                  <c:v>1.3245820000000021</c:v>
                </c:pt>
                <c:pt idx="9245">
                  <c:v>1.2617479999999999</c:v>
                </c:pt>
                <c:pt idx="9246">
                  <c:v>1.2530620000000006</c:v>
                </c:pt>
                <c:pt idx="9247">
                  <c:v>1.2727540000000006</c:v>
                </c:pt>
                <c:pt idx="9248">
                  <c:v>1.1973980000000006</c:v>
                </c:pt>
                <c:pt idx="9249">
                  <c:v>1.1398380000000006</c:v>
                </c:pt>
                <c:pt idx="9250">
                  <c:v>1.1225420000000021</c:v>
                </c:pt>
                <c:pt idx="9251">
                  <c:v>1.1280020000000024</c:v>
                </c:pt>
                <c:pt idx="9252">
                  <c:v>1.1428040000000006</c:v>
                </c:pt>
                <c:pt idx="9253">
                  <c:v>1.1754860000000007</c:v>
                </c:pt>
                <c:pt idx="9254">
                  <c:v>1.1831420000000021</c:v>
                </c:pt>
                <c:pt idx="9255">
                  <c:v>1.1347760000000009</c:v>
                </c:pt>
                <c:pt idx="9256">
                  <c:v>1.1129020000000009</c:v>
                </c:pt>
                <c:pt idx="9257">
                  <c:v>1.1071939999999998</c:v>
                </c:pt>
                <c:pt idx="9258">
                  <c:v>1.0857020000000011</c:v>
                </c:pt>
                <c:pt idx="9259">
                  <c:v>1.0681820000000029</c:v>
                </c:pt>
                <c:pt idx="9260">
                  <c:v>1.0557739999999998</c:v>
                </c:pt>
                <c:pt idx="9261">
                  <c:v>0.97983600000000048</c:v>
                </c:pt>
                <c:pt idx="9262">
                  <c:v>0.9725400000000014</c:v>
                </c:pt>
                <c:pt idx="9263">
                  <c:v>1.0009280000000012</c:v>
                </c:pt>
                <c:pt idx="9264">
                  <c:v>1.0055820000000011</c:v>
                </c:pt>
                <c:pt idx="9265">
                  <c:v>1.0430540000000013</c:v>
                </c:pt>
                <c:pt idx="9266">
                  <c:v>1.0739739999999998</c:v>
                </c:pt>
                <c:pt idx="9267">
                  <c:v>1.0433259999999998</c:v>
                </c:pt>
                <c:pt idx="9268">
                  <c:v>0.99979800000000163</c:v>
                </c:pt>
                <c:pt idx="9269">
                  <c:v>1.0707600000000013</c:v>
                </c:pt>
                <c:pt idx="9270">
                  <c:v>1.0657480000000012</c:v>
                </c:pt>
                <c:pt idx="9271">
                  <c:v>1.0878460000000012</c:v>
                </c:pt>
                <c:pt idx="9272">
                  <c:v>1.1728780000000021</c:v>
                </c:pt>
                <c:pt idx="9273">
                  <c:v>1.1338560000000013</c:v>
                </c:pt>
                <c:pt idx="9274">
                  <c:v>1.1495900000000014</c:v>
                </c:pt>
                <c:pt idx="9275">
                  <c:v>1.1114860000000015</c:v>
                </c:pt>
                <c:pt idx="9276">
                  <c:v>1.0913120000000021</c:v>
                </c:pt>
                <c:pt idx="9277">
                  <c:v>1.0769540000000015</c:v>
                </c:pt>
                <c:pt idx="9278">
                  <c:v>1.074238000000002</c:v>
                </c:pt>
                <c:pt idx="9279">
                  <c:v>1.1831940000000016</c:v>
                </c:pt>
                <c:pt idx="9280">
                  <c:v>1.1734660000000015</c:v>
                </c:pt>
                <c:pt idx="9281">
                  <c:v>1.1671020000000021</c:v>
                </c:pt>
                <c:pt idx="9282">
                  <c:v>1.1252000000000015</c:v>
                </c:pt>
                <c:pt idx="9283">
                  <c:v>1.1574620000000015</c:v>
                </c:pt>
                <c:pt idx="9284">
                  <c:v>1.138676000000002</c:v>
                </c:pt>
                <c:pt idx="9285">
                  <c:v>1.1343320000000021</c:v>
                </c:pt>
                <c:pt idx="9286">
                  <c:v>1.1333280000000014</c:v>
                </c:pt>
                <c:pt idx="9287">
                  <c:v>1.161332000000002</c:v>
                </c:pt>
                <c:pt idx="9288">
                  <c:v>1.150004000000002</c:v>
                </c:pt>
                <c:pt idx="9289">
                  <c:v>1.138700000000002</c:v>
                </c:pt>
                <c:pt idx="9290">
                  <c:v>1.1125560000000021</c:v>
                </c:pt>
                <c:pt idx="9291">
                  <c:v>1.1267520000000038</c:v>
                </c:pt>
                <c:pt idx="9292">
                  <c:v>1.160962000000002</c:v>
                </c:pt>
                <c:pt idx="9293">
                  <c:v>1.1867960000000017</c:v>
                </c:pt>
                <c:pt idx="9294">
                  <c:v>1.187578000000002</c:v>
                </c:pt>
                <c:pt idx="9295">
                  <c:v>1.2355340000000001</c:v>
                </c:pt>
                <c:pt idx="9296">
                  <c:v>1.2088440000000018</c:v>
                </c:pt>
                <c:pt idx="9297">
                  <c:v>1.1613340000000019</c:v>
                </c:pt>
                <c:pt idx="9298">
                  <c:v>1.218388000000002</c:v>
                </c:pt>
                <c:pt idx="9299">
                  <c:v>1.2296160000000018</c:v>
                </c:pt>
                <c:pt idx="9300">
                  <c:v>1.2606239999999997</c:v>
                </c:pt>
                <c:pt idx="9301">
                  <c:v>1.2233739999999997</c:v>
                </c:pt>
                <c:pt idx="9302">
                  <c:v>1.1787920000000021</c:v>
                </c:pt>
                <c:pt idx="9303">
                  <c:v>1.1281420000000038</c:v>
                </c:pt>
                <c:pt idx="9304">
                  <c:v>1.0895400000000017</c:v>
                </c:pt>
                <c:pt idx="9305">
                  <c:v>1.1440980000000021</c:v>
                </c:pt>
                <c:pt idx="9306">
                  <c:v>1.1882580000000038</c:v>
                </c:pt>
                <c:pt idx="9307">
                  <c:v>1.2030860000000017</c:v>
                </c:pt>
                <c:pt idx="9308">
                  <c:v>1.2217860000000014</c:v>
                </c:pt>
                <c:pt idx="9309">
                  <c:v>1.2519739999999993</c:v>
                </c:pt>
                <c:pt idx="9310">
                  <c:v>1.2543320000000013</c:v>
                </c:pt>
                <c:pt idx="9311">
                  <c:v>1.297054000000001</c:v>
                </c:pt>
                <c:pt idx="9312">
                  <c:v>1.2698560000000012</c:v>
                </c:pt>
                <c:pt idx="9313">
                  <c:v>1.2625740000000012</c:v>
                </c:pt>
                <c:pt idx="9314">
                  <c:v>1.2494820000000011</c:v>
                </c:pt>
                <c:pt idx="9315">
                  <c:v>1.240922000000001</c:v>
                </c:pt>
                <c:pt idx="9316">
                  <c:v>1.2304620000000011</c:v>
                </c:pt>
                <c:pt idx="9317">
                  <c:v>1.261742000000001</c:v>
                </c:pt>
                <c:pt idx="9318">
                  <c:v>1.3009520000000021</c:v>
                </c:pt>
                <c:pt idx="9319">
                  <c:v>1.2341840000000011</c:v>
                </c:pt>
                <c:pt idx="9320">
                  <c:v>1.2236739999999993</c:v>
                </c:pt>
                <c:pt idx="9321">
                  <c:v>1.2002100000000011</c:v>
                </c:pt>
                <c:pt idx="9322">
                  <c:v>1.1588540000000009</c:v>
                </c:pt>
                <c:pt idx="9323">
                  <c:v>1.2220480000000011</c:v>
                </c:pt>
                <c:pt idx="9324">
                  <c:v>1.214354000000001</c:v>
                </c:pt>
                <c:pt idx="9325">
                  <c:v>1.2328300000000012</c:v>
                </c:pt>
                <c:pt idx="9326">
                  <c:v>1.2215259999999992</c:v>
                </c:pt>
                <c:pt idx="9327">
                  <c:v>1.2489860000000013</c:v>
                </c:pt>
                <c:pt idx="9328">
                  <c:v>1.2331899999999998</c:v>
                </c:pt>
                <c:pt idx="9329">
                  <c:v>1.1905560000000028</c:v>
                </c:pt>
                <c:pt idx="9330">
                  <c:v>1.2192560000000012</c:v>
                </c:pt>
                <c:pt idx="9331">
                  <c:v>1.2173439999999998</c:v>
                </c:pt>
                <c:pt idx="9332">
                  <c:v>1.2499520000000013</c:v>
                </c:pt>
                <c:pt idx="9333">
                  <c:v>1.2666900000000012</c:v>
                </c:pt>
                <c:pt idx="9334">
                  <c:v>1.330828000000001</c:v>
                </c:pt>
                <c:pt idx="9335">
                  <c:v>1.359268000000001</c:v>
                </c:pt>
                <c:pt idx="9336">
                  <c:v>1.4203520000000021</c:v>
                </c:pt>
                <c:pt idx="9337">
                  <c:v>1.4278479999999998</c:v>
                </c:pt>
                <c:pt idx="9338">
                  <c:v>1.4874320000000012</c:v>
                </c:pt>
                <c:pt idx="9339">
                  <c:v>1.5266300000000013</c:v>
                </c:pt>
                <c:pt idx="9340">
                  <c:v>1.556980000000002</c:v>
                </c:pt>
                <c:pt idx="9341">
                  <c:v>1.5740160000000021</c:v>
                </c:pt>
                <c:pt idx="9342">
                  <c:v>1.5698460000000016</c:v>
                </c:pt>
                <c:pt idx="9343">
                  <c:v>1.5790520000000021</c:v>
                </c:pt>
                <c:pt idx="9344">
                  <c:v>1.593010000000002</c:v>
                </c:pt>
                <c:pt idx="9345">
                  <c:v>1.579188000000002</c:v>
                </c:pt>
                <c:pt idx="9346">
                  <c:v>1.5921420000000031</c:v>
                </c:pt>
                <c:pt idx="9347">
                  <c:v>1.6624460000000021</c:v>
                </c:pt>
                <c:pt idx="9348">
                  <c:v>1.6783020000000028</c:v>
                </c:pt>
                <c:pt idx="9349">
                  <c:v>1.6943960000000007</c:v>
                </c:pt>
                <c:pt idx="9350">
                  <c:v>1.6509300000000007</c:v>
                </c:pt>
                <c:pt idx="9351">
                  <c:v>1.6985900000000009</c:v>
                </c:pt>
                <c:pt idx="9352">
                  <c:v>1.7549980000000001</c:v>
                </c:pt>
                <c:pt idx="9353">
                  <c:v>1.7502460000000013</c:v>
                </c:pt>
                <c:pt idx="9354">
                  <c:v>1.75526</c:v>
                </c:pt>
                <c:pt idx="9355">
                  <c:v>1.7303200000000001</c:v>
                </c:pt>
                <c:pt idx="9356">
                  <c:v>1.7176019999999999</c:v>
                </c:pt>
                <c:pt idx="9357">
                  <c:v>1.7277019999999998</c:v>
                </c:pt>
                <c:pt idx="9358">
                  <c:v>1.7886380000000019</c:v>
                </c:pt>
                <c:pt idx="9359">
                  <c:v>1.7567740000000003</c:v>
                </c:pt>
                <c:pt idx="9360">
                  <c:v>1.6937540000000006</c:v>
                </c:pt>
                <c:pt idx="9361">
                  <c:v>1.6851040000000008</c:v>
                </c:pt>
                <c:pt idx="9362">
                  <c:v>1.6869780000000021</c:v>
                </c:pt>
                <c:pt idx="9363">
                  <c:v>1.682722000000002</c:v>
                </c:pt>
                <c:pt idx="9364">
                  <c:v>1.6437740000000014</c:v>
                </c:pt>
                <c:pt idx="9365">
                  <c:v>1.6402740000000013</c:v>
                </c:pt>
                <c:pt idx="9366">
                  <c:v>1.654544000000002</c:v>
                </c:pt>
                <c:pt idx="9367">
                  <c:v>1.6237840000000014</c:v>
                </c:pt>
                <c:pt idx="9368">
                  <c:v>1.6331640000000016</c:v>
                </c:pt>
                <c:pt idx="9369">
                  <c:v>1.6857120000000021</c:v>
                </c:pt>
                <c:pt idx="9370">
                  <c:v>1.7061360000000021</c:v>
                </c:pt>
                <c:pt idx="9371">
                  <c:v>1.7177760000000011</c:v>
                </c:pt>
                <c:pt idx="9372">
                  <c:v>1.7085580000000031</c:v>
                </c:pt>
                <c:pt idx="9373">
                  <c:v>1.6530320000000021</c:v>
                </c:pt>
                <c:pt idx="9374">
                  <c:v>1.6261940000000015</c:v>
                </c:pt>
                <c:pt idx="9375">
                  <c:v>1.5828760000000019</c:v>
                </c:pt>
                <c:pt idx="9376">
                  <c:v>1.5670680000000019</c:v>
                </c:pt>
                <c:pt idx="9377">
                  <c:v>1.5402540000000022</c:v>
                </c:pt>
                <c:pt idx="9378">
                  <c:v>1.5936220000000019</c:v>
                </c:pt>
                <c:pt idx="9379">
                  <c:v>1.6180160000000021</c:v>
                </c:pt>
                <c:pt idx="9380">
                  <c:v>1.6268880000000021</c:v>
                </c:pt>
                <c:pt idx="9381">
                  <c:v>1.6776620000000013</c:v>
                </c:pt>
                <c:pt idx="9382">
                  <c:v>1.6504880000000033</c:v>
                </c:pt>
                <c:pt idx="9383">
                  <c:v>1.6288240000000016</c:v>
                </c:pt>
                <c:pt idx="9384">
                  <c:v>1.6307340000000017</c:v>
                </c:pt>
                <c:pt idx="9385">
                  <c:v>1.6521120000000038</c:v>
                </c:pt>
                <c:pt idx="9386">
                  <c:v>1.653676000000001</c:v>
                </c:pt>
                <c:pt idx="9387">
                  <c:v>1.6440720000000031</c:v>
                </c:pt>
                <c:pt idx="9388">
                  <c:v>1.6016120000000011</c:v>
                </c:pt>
                <c:pt idx="9389">
                  <c:v>1.5792400000000009</c:v>
                </c:pt>
                <c:pt idx="9390">
                  <c:v>1.5762360000000015</c:v>
                </c:pt>
                <c:pt idx="9391">
                  <c:v>1.5333280000000014</c:v>
                </c:pt>
                <c:pt idx="9392">
                  <c:v>1.5372500000000009</c:v>
                </c:pt>
                <c:pt idx="9393">
                  <c:v>1.5350660000000016</c:v>
                </c:pt>
                <c:pt idx="9394">
                  <c:v>1.5467300000000015</c:v>
                </c:pt>
                <c:pt idx="9395">
                  <c:v>1.5855060000000016</c:v>
                </c:pt>
                <c:pt idx="9396">
                  <c:v>1.605942000000002</c:v>
                </c:pt>
                <c:pt idx="9397">
                  <c:v>1.5321640000000014</c:v>
                </c:pt>
                <c:pt idx="9398">
                  <c:v>1.4997800000000019</c:v>
                </c:pt>
                <c:pt idx="9399">
                  <c:v>1.4675939999999992</c:v>
                </c:pt>
                <c:pt idx="9400">
                  <c:v>1.444080000000002</c:v>
                </c:pt>
                <c:pt idx="9401">
                  <c:v>1.4488440000000014</c:v>
                </c:pt>
                <c:pt idx="9402">
                  <c:v>1.4198580000000016</c:v>
                </c:pt>
                <c:pt idx="9403">
                  <c:v>1.4379239999999982</c:v>
                </c:pt>
                <c:pt idx="9404">
                  <c:v>1.4586200000000016</c:v>
                </c:pt>
                <c:pt idx="9405">
                  <c:v>1.4043580000000013</c:v>
                </c:pt>
                <c:pt idx="9406">
                  <c:v>1.424186000000002</c:v>
                </c:pt>
                <c:pt idx="9407">
                  <c:v>1.4054759999999997</c:v>
                </c:pt>
                <c:pt idx="9408">
                  <c:v>1.3356680000000016</c:v>
                </c:pt>
                <c:pt idx="9409">
                  <c:v>1.328980000000002</c:v>
                </c:pt>
                <c:pt idx="9410">
                  <c:v>1.3942340000000013</c:v>
                </c:pt>
                <c:pt idx="9411">
                  <c:v>1.3626800000000021</c:v>
                </c:pt>
                <c:pt idx="9412">
                  <c:v>1.4297199999999992</c:v>
                </c:pt>
                <c:pt idx="9413">
                  <c:v>1.4493480000000016</c:v>
                </c:pt>
                <c:pt idx="9414">
                  <c:v>1.4580080000000015</c:v>
                </c:pt>
                <c:pt idx="9415">
                  <c:v>1.4203380000000017</c:v>
                </c:pt>
                <c:pt idx="9416">
                  <c:v>1.3899620000000015</c:v>
                </c:pt>
                <c:pt idx="9417">
                  <c:v>1.4237860000000016</c:v>
                </c:pt>
                <c:pt idx="9418">
                  <c:v>1.4277800000000014</c:v>
                </c:pt>
                <c:pt idx="9419">
                  <c:v>1.4398279999999997</c:v>
                </c:pt>
                <c:pt idx="9420">
                  <c:v>1.441365999999999</c:v>
                </c:pt>
                <c:pt idx="9421">
                  <c:v>1.4181000000000008</c:v>
                </c:pt>
                <c:pt idx="9422">
                  <c:v>1.4136079999999998</c:v>
                </c:pt>
                <c:pt idx="9423">
                  <c:v>1.413558000000001</c:v>
                </c:pt>
                <c:pt idx="9424">
                  <c:v>1.4558439999999988</c:v>
                </c:pt>
                <c:pt idx="9425">
                  <c:v>1.468662000000001</c:v>
                </c:pt>
                <c:pt idx="9426">
                  <c:v>1.4585860000000013</c:v>
                </c:pt>
                <c:pt idx="9427">
                  <c:v>1.4634739999999993</c:v>
                </c:pt>
                <c:pt idx="9428">
                  <c:v>1.4334820000000008</c:v>
                </c:pt>
                <c:pt idx="9429">
                  <c:v>1.4268800000000008</c:v>
                </c:pt>
                <c:pt idx="9430">
                  <c:v>1.4271899999999995</c:v>
                </c:pt>
                <c:pt idx="9431">
                  <c:v>1.384594000000001</c:v>
                </c:pt>
                <c:pt idx="9432">
                  <c:v>1.3878820000000021</c:v>
                </c:pt>
                <c:pt idx="9433">
                  <c:v>1.4199939999999982</c:v>
                </c:pt>
                <c:pt idx="9434">
                  <c:v>1.380128000000002</c:v>
                </c:pt>
                <c:pt idx="9435">
                  <c:v>1.3433639999999998</c:v>
                </c:pt>
                <c:pt idx="9436">
                  <c:v>1.3151980000000014</c:v>
                </c:pt>
                <c:pt idx="9437">
                  <c:v>1.318870000000002</c:v>
                </c:pt>
                <c:pt idx="9438">
                  <c:v>1.3173680000000019</c:v>
                </c:pt>
                <c:pt idx="9439">
                  <c:v>1.3283600000000013</c:v>
                </c:pt>
                <c:pt idx="9440">
                  <c:v>1.3587100000000021</c:v>
                </c:pt>
                <c:pt idx="9441">
                  <c:v>1.3888500000000021</c:v>
                </c:pt>
                <c:pt idx="9442">
                  <c:v>1.3521460000000021</c:v>
                </c:pt>
                <c:pt idx="9443">
                  <c:v>1.3463520000000033</c:v>
                </c:pt>
                <c:pt idx="9444">
                  <c:v>1.3244760000000011</c:v>
                </c:pt>
                <c:pt idx="9445">
                  <c:v>1.2565540000000011</c:v>
                </c:pt>
                <c:pt idx="9446">
                  <c:v>1.207603999999999</c:v>
                </c:pt>
                <c:pt idx="9447">
                  <c:v>1.231054000000001</c:v>
                </c:pt>
                <c:pt idx="9448">
                  <c:v>1.2471959999999991</c:v>
                </c:pt>
                <c:pt idx="9449">
                  <c:v>1.3266939999999998</c:v>
                </c:pt>
                <c:pt idx="9450">
                  <c:v>1.3377880000000011</c:v>
                </c:pt>
                <c:pt idx="9451">
                  <c:v>1.2881440000000008</c:v>
                </c:pt>
                <c:pt idx="9452">
                  <c:v>1.2989020000000009</c:v>
                </c:pt>
                <c:pt idx="9453">
                  <c:v>1.3361760000000007</c:v>
                </c:pt>
                <c:pt idx="9454">
                  <c:v>1.3794560000000007</c:v>
                </c:pt>
                <c:pt idx="9455">
                  <c:v>1.4189639999999992</c:v>
                </c:pt>
                <c:pt idx="9456">
                  <c:v>1.4362860000000008</c:v>
                </c:pt>
                <c:pt idx="9457">
                  <c:v>1.504976000000001</c:v>
                </c:pt>
                <c:pt idx="9458">
                  <c:v>1.5537159999999999</c:v>
                </c:pt>
                <c:pt idx="9459">
                  <c:v>1.6037339999999998</c:v>
                </c:pt>
                <c:pt idx="9460">
                  <c:v>1.6323840000000007</c:v>
                </c:pt>
                <c:pt idx="9461">
                  <c:v>1.6856040000000008</c:v>
                </c:pt>
                <c:pt idx="9462">
                  <c:v>1.6339860000000004</c:v>
                </c:pt>
                <c:pt idx="9463">
                  <c:v>1.6368280000000011</c:v>
                </c:pt>
                <c:pt idx="9464">
                  <c:v>1.6623900000000009</c:v>
                </c:pt>
                <c:pt idx="9465">
                  <c:v>1.7207820000000025</c:v>
                </c:pt>
                <c:pt idx="9466">
                  <c:v>1.7486640000000004</c:v>
                </c:pt>
                <c:pt idx="9467">
                  <c:v>1.7082640000000002</c:v>
                </c:pt>
                <c:pt idx="9468">
                  <c:v>1.7260960000000021</c:v>
                </c:pt>
                <c:pt idx="9469">
                  <c:v>1.6765140000000021</c:v>
                </c:pt>
                <c:pt idx="9470">
                  <c:v>1.6821100000000033</c:v>
                </c:pt>
                <c:pt idx="9471">
                  <c:v>1.7148680000000003</c:v>
                </c:pt>
                <c:pt idx="9472">
                  <c:v>1.7421780000000027</c:v>
                </c:pt>
                <c:pt idx="9473">
                  <c:v>1.76187</c:v>
                </c:pt>
                <c:pt idx="9474">
                  <c:v>1.762168000000002</c:v>
                </c:pt>
                <c:pt idx="9475">
                  <c:v>1.7954460000000021</c:v>
                </c:pt>
                <c:pt idx="9476">
                  <c:v>1.8755160000000013</c:v>
                </c:pt>
                <c:pt idx="9477">
                  <c:v>1.8859520000000021</c:v>
                </c:pt>
                <c:pt idx="9478">
                  <c:v>1.8888320000000021</c:v>
                </c:pt>
                <c:pt idx="9479">
                  <c:v>1.8959920000000015</c:v>
                </c:pt>
                <c:pt idx="9480">
                  <c:v>1.9198039999999998</c:v>
                </c:pt>
                <c:pt idx="9481">
                  <c:v>1.9592120000000022</c:v>
                </c:pt>
                <c:pt idx="9482">
                  <c:v>1.9742140000000019</c:v>
                </c:pt>
                <c:pt idx="9483">
                  <c:v>1.9600060000000019</c:v>
                </c:pt>
                <c:pt idx="9484">
                  <c:v>1.9959020000000016</c:v>
                </c:pt>
                <c:pt idx="9485">
                  <c:v>1.9997720000000019</c:v>
                </c:pt>
                <c:pt idx="9486">
                  <c:v>1.9961860000000013</c:v>
                </c:pt>
                <c:pt idx="9487">
                  <c:v>2.0547280000000008</c:v>
                </c:pt>
                <c:pt idx="9488">
                  <c:v>2.0845200000000048</c:v>
                </c:pt>
                <c:pt idx="9489">
                  <c:v>2.0725840000000013</c:v>
                </c:pt>
                <c:pt idx="9490">
                  <c:v>2.0607100000000016</c:v>
                </c:pt>
                <c:pt idx="9491">
                  <c:v>2.0486619999999998</c:v>
                </c:pt>
                <c:pt idx="9492">
                  <c:v>2.1246000000000018</c:v>
                </c:pt>
                <c:pt idx="9493">
                  <c:v>2.1363640000000017</c:v>
                </c:pt>
                <c:pt idx="9494">
                  <c:v>2.1457200000000016</c:v>
                </c:pt>
                <c:pt idx="9495">
                  <c:v>2.2044960000000016</c:v>
                </c:pt>
                <c:pt idx="9496">
                  <c:v>2.2344860000000017</c:v>
                </c:pt>
                <c:pt idx="9497">
                  <c:v>2.255704000000001</c:v>
                </c:pt>
                <c:pt idx="9498">
                  <c:v>2.2494880000000013</c:v>
                </c:pt>
                <c:pt idx="9499">
                  <c:v>2.1998800000000007</c:v>
                </c:pt>
                <c:pt idx="9500">
                  <c:v>2.2720940000000014</c:v>
                </c:pt>
                <c:pt idx="9501">
                  <c:v>2.3411700000000017</c:v>
                </c:pt>
                <c:pt idx="9502">
                  <c:v>2.3272860000000009</c:v>
                </c:pt>
                <c:pt idx="9503">
                  <c:v>2.2886720000000009</c:v>
                </c:pt>
                <c:pt idx="9504">
                  <c:v>2.2563720000000007</c:v>
                </c:pt>
                <c:pt idx="9505">
                  <c:v>2.3035100000000011</c:v>
                </c:pt>
                <c:pt idx="9506">
                  <c:v>2.2433180000000044</c:v>
                </c:pt>
                <c:pt idx="9507">
                  <c:v>2.1811160000000012</c:v>
                </c:pt>
                <c:pt idx="9508">
                  <c:v>2.1543140000000012</c:v>
                </c:pt>
                <c:pt idx="9509">
                  <c:v>2.1322019999999977</c:v>
                </c:pt>
                <c:pt idx="9510">
                  <c:v>2.120216000000001</c:v>
                </c:pt>
                <c:pt idx="9511">
                  <c:v>2.0894300000000015</c:v>
                </c:pt>
                <c:pt idx="9512">
                  <c:v>2.0875560000000011</c:v>
                </c:pt>
                <c:pt idx="9513">
                  <c:v>2.0539180000000008</c:v>
                </c:pt>
                <c:pt idx="9514">
                  <c:v>2.0709280000000008</c:v>
                </c:pt>
                <c:pt idx="9515">
                  <c:v>2.0759900000000013</c:v>
                </c:pt>
                <c:pt idx="9516">
                  <c:v>2.0648720000000007</c:v>
                </c:pt>
                <c:pt idx="9517">
                  <c:v>2.0770940000000011</c:v>
                </c:pt>
                <c:pt idx="9518">
                  <c:v>2.0677740000000058</c:v>
                </c:pt>
                <c:pt idx="9519">
                  <c:v>2.0723019999999988</c:v>
                </c:pt>
                <c:pt idx="9520">
                  <c:v>2.0078920000000018</c:v>
                </c:pt>
                <c:pt idx="9521">
                  <c:v>1.9775160000000018</c:v>
                </c:pt>
                <c:pt idx="9522">
                  <c:v>1.9460240000000004</c:v>
                </c:pt>
                <c:pt idx="9523">
                  <c:v>1.8801000000000021</c:v>
                </c:pt>
                <c:pt idx="9524">
                  <c:v>1.8713400000000013</c:v>
                </c:pt>
                <c:pt idx="9525">
                  <c:v>1.8247239999999998</c:v>
                </c:pt>
                <c:pt idx="9526">
                  <c:v>1.7690980000000001</c:v>
                </c:pt>
                <c:pt idx="9527">
                  <c:v>1.7320360000000017</c:v>
                </c:pt>
                <c:pt idx="9528">
                  <c:v>1.6852080000000011</c:v>
                </c:pt>
                <c:pt idx="9529">
                  <c:v>1.6788420000000026</c:v>
                </c:pt>
                <c:pt idx="9530">
                  <c:v>1.6172860000000011</c:v>
                </c:pt>
                <c:pt idx="9531">
                  <c:v>1.6164660000000008</c:v>
                </c:pt>
                <c:pt idx="9532">
                  <c:v>1.6052000000000008</c:v>
                </c:pt>
                <c:pt idx="9533">
                  <c:v>1.5770080000000006</c:v>
                </c:pt>
                <c:pt idx="9534">
                  <c:v>1.4837979999999986</c:v>
                </c:pt>
                <c:pt idx="9535">
                  <c:v>1.4721220000000008</c:v>
                </c:pt>
                <c:pt idx="9536">
                  <c:v>1.4426659999999998</c:v>
                </c:pt>
                <c:pt idx="9537">
                  <c:v>1.3730440000000004</c:v>
                </c:pt>
                <c:pt idx="9538">
                  <c:v>1.3494440000000014</c:v>
                </c:pt>
                <c:pt idx="9539">
                  <c:v>1.3382140000000009</c:v>
                </c:pt>
                <c:pt idx="9540">
                  <c:v>1.3442940000000012</c:v>
                </c:pt>
                <c:pt idx="9541">
                  <c:v>1.356168000000002</c:v>
                </c:pt>
                <c:pt idx="9542">
                  <c:v>1.2913480000000015</c:v>
                </c:pt>
                <c:pt idx="9543">
                  <c:v>1.2132760000000014</c:v>
                </c:pt>
                <c:pt idx="9544">
                  <c:v>1.1887200000000013</c:v>
                </c:pt>
                <c:pt idx="9545">
                  <c:v>1.0868380000000013</c:v>
                </c:pt>
                <c:pt idx="9546">
                  <c:v>1.0415000000000012</c:v>
                </c:pt>
                <c:pt idx="9547">
                  <c:v>1.0042140000000013</c:v>
                </c:pt>
                <c:pt idx="9548">
                  <c:v>1.0571720000000011</c:v>
                </c:pt>
                <c:pt idx="9549">
                  <c:v>1.0058780000000012</c:v>
                </c:pt>
                <c:pt idx="9550">
                  <c:v>0.95438400000000134</c:v>
                </c:pt>
                <c:pt idx="9551">
                  <c:v>0.89547000000000165</c:v>
                </c:pt>
                <c:pt idx="9552">
                  <c:v>0.85468400000000233</c:v>
                </c:pt>
                <c:pt idx="9553">
                  <c:v>0.82805600000000168</c:v>
                </c:pt>
                <c:pt idx="9554">
                  <c:v>0.8068140000000017</c:v>
                </c:pt>
                <c:pt idx="9555">
                  <c:v>0.71206600000000142</c:v>
                </c:pt>
                <c:pt idx="9556">
                  <c:v>0.7215580000000017</c:v>
                </c:pt>
                <c:pt idx="9557">
                  <c:v>0.73159600000000169</c:v>
                </c:pt>
                <c:pt idx="9558">
                  <c:v>0.7087400000000027</c:v>
                </c:pt>
                <c:pt idx="9559">
                  <c:v>0.71601200000000154</c:v>
                </c:pt>
                <c:pt idx="9560">
                  <c:v>0.67555000000000165</c:v>
                </c:pt>
                <c:pt idx="9561">
                  <c:v>0.66208800000000256</c:v>
                </c:pt>
                <c:pt idx="9562">
                  <c:v>0.65148000000000161</c:v>
                </c:pt>
                <c:pt idx="9563">
                  <c:v>0.66417400000000282</c:v>
                </c:pt>
                <c:pt idx="9564">
                  <c:v>0.63138000000000172</c:v>
                </c:pt>
                <c:pt idx="9565">
                  <c:v>0.58619000000000165</c:v>
                </c:pt>
                <c:pt idx="9566">
                  <c:v>0.60881000000000174</c:v>
                </c:pt>
                <c:pt idx="9567">
                  <c:v>0.66702800000000284</c:v>
                </c:pt>
                <c:pt idx="9568">
                  <c:v>0.64778400000000291</c:v>
                </c:pt>
                <c:pt idx="9569">
                  <c:v>0.62552400000000175</c:v>
                </c:pt>
                <c:pt idx="9570">
                  <c:v>0.73732200000000181</c:v>
                </c:pt>
                <c:pt idx="9571">
                  <c:v>0.75195200000000184</c:v>
                </c:pt>
                <c:pt idx="9572">
                  <c:v>0.80321000000000198</c:v>
                </c:pt>
                <c:pt idx="9573">
                  <c:v>0.87913400000000264</c:v>
                </c:pt>
                <c:pt idx="9574">
                  <c:v>0.87100600000000183</c:v>
                </c:pt>
                <c:pt idx="9575">
                  <c:v>0.90602000000000171</c:v>
                </c:pt>
                <c:pt idx="9576">
                  <c:v>0.94021600000000149</c:v>
                </c:pt>
                <c:pt idx="9577">
                  <c:v>0.97776200000000157</c:v>
                </c:pt>
                <c:pt idx="9578">
                  <c:v>1.0247760000000017</c:v>
                </c:pt>
                <c:pt idx="9579">
                  <c:v>1.0512060000000016</c:v>
                </c:pt>
                <c:pt idx="9580">
                  <c:v>1.128322000000002</c:v>
                </c:pt>
                <c:pt idx="9581">
                  <c:v>1.168822000000002</c:v>
                </c:pt>
                <c:pt idx="9582">
                  <c:v>1.1718620000000017</c:v>
                </c:pt>
                <c:pt idx="9583">
                  <c:v>1.2453680000000018</c:v>
                </c:pt>
                <c:pt idx="9584">
                  <c:v>1.3437520000000021</c:v>
                </c:pt>
                <c:pt idx="9585">
                  <c:v>1.3905820000000038</c:v>
                </c:pt>
                <c:pt idx="9586">
                  <c:v>1.4420260000000018</c:v>
                </c:pt>
                <c:pt idx="9587">
                  <c:v>1.5011260000000002</c:v>
                </c:pt>
                <c:pt idx="9588">
                  <c:v>1.518510000000002</c:v>
                </c:pt>
                <c:pt idx="9589">
                  <c:v>1.5770640000000018</c:v>
                </c:pt>
                <c:pt idx="9590">
                  <c:v>1.5699660000000004</c:v>
                </c:pt>
                <c:pt idx="9591">
                  <c:v>1.5615160000000019</c:v>
                </c:pt>
                <c:pt idx="9592">
                  <c:v>1.5915800000000022</c:v>
                </c:pt>
                <c:pt idx="9593">
                  <c:v>1.6895040000000017</c:v>
                </c:pt>
                <c:pt idx="9594">
                  <c:v>1.6686580000000037</c:v>
                </c:pt>
                <c:pt idx="9595">
                  <c:v>1.7499560000000021</c:v>
                </c:pt>
                <c:pt idx="9596">
                  <c:v>1.813312000000002</c:v>
                </c:pt>
                <c:pt idx="9597">
                  <c:v>1.8456980000000018</c:v>
                </c:pt>
                <c:pt idx="9598">
                  <c:v>1.8455860000000024</c:v>
                </c:pt>
                <c:pt idx="9599">
                  <c:v>1.9001680000000019</c:v>
                </c:pt>
                <c:pt idx="9600">
                  <c:v>1.9231740000000017</c:v>
                </c:pt>
                <c:pt idx="9601">
                  <c:v>1.9339320000000018</c:v>
                </c:pt>
                <c:pt idx="9602">
                  <c:v>1.9897680000000018</c:v>
                </c:pt>
                <c:pt idx="9603">
                  <c:v>2.0463380000000031</c:v>
                </c:pt>
                <c:pt idx="9604">
                  <c:v>2.029600000000003</c:v>
                </c:pt>
                <c:pt idx="9605">
                  <c:v>2.0396499999999995</c:v>
                </c:pt>
                <c:pt idx="9606">
                  <c:v>2.0482480000000027</c:v>
                </c:pt>
                <c:pt idx="9607">
                  <c:v>2.0158640000000028</c:v>
                </c:pt>
                <c:pt idx="9608">
                  <c:v>2.0638220000000032</c:v>
                </c:pt>
                <c:pt idx="9609">
                  <c:v>2.0448240000000042</c:v>
                </c:pt>
                <c:pt idx="9610">
                  <c:v>2.0424040000000026</c:v>
                </c:pt>
                <c:pt idx="9611">
                  <c:v>2.0592160000000028</c:v>
                </c:pt>
                <c:pt idx="9612">
                  <c:v>2.1104500000000024</c:v>
                </c:pt>
                <c:pt idx="9613">
                  <c:v>2.1551560000000025</c:v>
                </c:pt>
                <c:pt idx="9614">
                  <c:v>2.2426340000000042</c:v>
                </c:pt>
                <c:pt idx="9615">
                  <c:v>2.2513440000000018</c:v>
                </c:pt>
                <c:pt idx="9616">
                  <c:v>2.2412060000000031</c:v>
                </c:pt>
                <c:pt idx="9617">
                  <c:v>2.2433160000000059</c:v>
                </c:pt>
                <c:pt idx="9618">
                  <c:v>2.2446680000000021</c:v>
                </c:pt>
                <c:pt idx="9619">
                  <c:v>2.3243400000000021</c:v>
                </c:pt>
                <c:pt idx="9620">
                  <c:v>2.2637760000000058</c:v>
                </c:pt>
                <c:pt idx="9621">
                  <c:v>2.2859120000000019</c:v>
                </c:pt>
                <c:pt idx="9622">
                  <c:v>2.2595579999999997</c:v>
                </c:pt>
                <c:pt idx="9623">
                  <c:v>2.2442600000000015</c:v>
                </c:pt>
                <c:pt idx="9624">
                  <c:v>2.2646340000000054</c:v>
                </c:pt>
                <c:pt idx="9625">
                  <c:v>2.2686920000000015</c:v>
                </c:pt>
                <c:pt idx="9626">
                  <c:v>2.2502920000000017</c:v>
                </c:pt>
                <c:pt idx="9627">
                  <c:v>2.2204380000000019</c:v>
                </c:pt>
                <c:pt idx="9628">
                  <c:v>2.2224100000000018</c:v>
                </c:pt>
                <c:pt idx="9629">
                  <c:v>2.1977180000000014</c:v>
                </c:pt>
                <c:pt idx="9630">
                  <c:v>2.219606000000002</c:v>
                </c:pt>
                <c:pt idx="9631">
                  <c:v>2.2098540000000018</c:v>
                </c:pt>
                <c:pt idx="9632">
                  <c:v>2.1876540000000015</c:v>
                </c:pt>
                <c:pt idx="9633">
                  <c:v>2.1709160000000014</c:v>
                </c:pt>
                <c:pt idx="9634">
                  <c:v>2.1522919999999988</c:v>
                </c:pt>
                <c:pt idx="9635">
                  <c:v>2.1122619999999972</c:v>
                </c:pt>
                <c:pt idx="9636">
                  <c:v>2.0698619999999988</c:v>
                </c:pt>
                <c:pt idx="9637">
                  <c:v>2.0423160000000014</c:v>
                </c:pt>
                <c:pt idx="9638">
                  <c:v>2.0466579999999976</c:v>
                </c:pt>
                <c:pt idx="9639">
                  <c:v>2.0315459999999974</c:v>
                </c:pt>
                <c:pt idx="9640">
                  <c:v>2.0324039999999979</c:v>
                </c:pt>
                <c:pt idx="9641">
                  <c:v>2.0742940000000032</c:v>
                </c:pt>
                <c:pt idx="9642">
                  <c:v>2.1089260000000052</c:v>
                </c:pt>
                <c:pt idx="9643">
                  <c:v>2.0535120000000018</c:v>
                </c:pt>
                <c:pt idx="9644">
                  <c:v>2.1032440000000019</c:v>
                </c:pt>
                <c:pt idx="9645">
                  <c:v>2.1188900000000017</c:v>
                </c:pt>
                <c:pt idx="9646">
                  <c:v>2.125688000000002</c:v>
                </c:pt>
                <c:pt idx="9647">
                  <c:v>2.118752000000002</c:v>
                </c:pt>
                <c:pt idx="9648">
                  <c:v>2.0853740000000052</c:v>
                </c:pt>
                <c:pt idx="9649">
                  <c:v>2.1018520000000023</c:v>
                </c:pt>
                <c:pt idx="9650">
                  <c:v>2.0834260000000016</c:v>
                </c:pt>
                <c:pt idx="9651">
                  <c:v>2.1137760000000019</c:v>
                </c:pt>
                <c:pt idx="9652">
                  <c:v>2.1338640000000022</c:v>
                </c:pt>
                <c:pt idx="9653">
                  <c:v>2.1480080000000021</c:v>
                </c:pt>
                <c:pt idx="9654">
                  <c:v>2.1843020000000042</c:v>
                </c:pt>
                <c:pt idx="9655">
                  <c:v>2.2407840000000072</c:v>
                </c:pt>
                <c:pt idx="9656">
                  <c:v>2.2562079999999987</c:v>
                </c:pt>
                <c:pt idx="9657">
                  <c:v>2.2912360000000032</c:v>
                </c:pt>
                <c:pt idx="9658">
                  <c:v>2.2665680000000017</c:v>
                </c:pt>
                <c:pt idx="9659">
                  <c:v>2.2527220000000021</c:v>
                </c:pt>
                <c:pt idx="9660">
                  <c:v>2.2483040000000059</c:v>
                </c:pt>
                <c:pt idx="9661">
                  <c:v>2.2393340000000053</c:v>
                </c:pt>
                <c:pt idx="9662">
                  <c:v>2.2096660000000008</c:v>
                </c:pt>
                <c:pt idx="9663">
                  <c:v>2.1556279999999997</c:v>
                </c:pt>
                <c:pt idx="9664">
                  <c:v>2.1139860000000015</c:v>
                </c:pt>
                <c:pt idx="9665">
                  <c:v>2.1514840000000017</c:v>
                </c:pt>
                <c:pt idx="9666">
                  <c:v>2.1265680000000007</c:v>
                </c:pt>
                <c:pt idx="9667">
                  <c:v>2.051275999999997</c:v>
                </c:pt>
                <c:pt idx="9668">
                  <c:v>2.0554960000000007</c:v>
                </c:pt>
                <c:pt idx="9669">
                  <c:v>1.9857259999999992</c:v>
                </c:pt>
                <c:pt idx="9670">
                  <c:v>1.9902160000000015</c:v>
                </c:pt>
                <c:pt idx="9671">
                  <c:v>1.9489220000000018</c:v>
                </c:pt>
                <c:pt idx="9672">
                  <c:v>1.9194899999999993</c:v>
                </c:pt>
                <c:pt idx="9673">
                  <c:v>1.909662</c:v>
                </c:pt>
                <c:pt idx="9674">
                  <c:v>1.9375939999999989</c:v>
                </c:pt>
                <c:pt idx="9675">
                  <c:v>1.9171959999999997</c:v>
                </c:pt>
                <c:pt idx="9676">
                  <c:v>1.924752000000002</c:v>
                </c:pt>
                <c:pt idx="9677">
                  <c:v>1.9480540000000015</c:v>
                </c:pt>
                <c:pt idx="9678">
                  <c:v>1.9527439999999998</c:v>
                </c:pt>
                <c:pt idx="9679">
                  <c:v>1.9830079999999999</c:v>
                </c:pt>
                <c:pt idx="9680">
                  <c:v>1.9641339999999998</c:v>
                </c:pt>
                <c:pt idx="9681">
                  <c:v>1.8945120000000029</c:v>
                </c:pt>
                <c:pt idx="9682">
                  <c:v>1.9207939999999994</c:v>
                </c:pt>
                <c:pt idx="9683">
                  <c:v>1.8969200000000006</c:v>
                </c:pt>
                <c:pt idx="9684">
                  <c:v>1.8897980000000008</c:v>
                </c:pt>
                <c:pt idx="9685">
                  <c:v>1.8785700000000007</c:v>
                </c:pt>
                <c:pt idx="9686">
                  <c:v>1.8553420000000005</c:v>
                </c:pt>
                <c:pt idx="9687">
                  <c:v>1.8028680000000006</c:v>
                </c:pt>
                <c:pt idx="9688">
                  <c:v>1.7349840000000001</c:v>
                </c:pt>
                <c:pt idx="9689">
                  <c:v>1.7531239999999999</c:v>
                </c:pt>
                <c:pt idx="9690">
                  <c:v>1.7245720000000018</c:v>
                </c:pt>
                <c:pt idx="9691">
                  <c:v>1.6832280000000008</c:v>
                </c:pt>
                <c:pt idx="9692">
                  <c:v>1.5926740000000006</c:v>
                </c:pt>
                <c:pt idx="9693">
                  <c:v>1.5695199999999998</c:v>
                </c:pt>
                <c:pt idx="9694">
                  <c:v>1.5386860000000004</c:v>
                </c:pt>
                <c:pt idx="9695">
                  <c:v>1.4881360000000006</c:v>
                </c:pt>
                <c:pt idx="9696">
                  <c:v>1.4266800000000013</c:v>
                </c:pt>
                <c:pt idx="9697">
                  <c:v>1.4595239999999985</c:v>
                </c:pt>
                <c:pt idx="9698">
                  <c:v>1.4228959999999991</c:v>
                </c:pt>
                <c:pt idx="9699">
                  <c:v>1.390970000000002</c:v>
                </c:pt>
                <c:pt idx="9700">
                  <c:v>1.3416339999999998</c:v>
                </c:pt>
                <c:pt idx="9701">
                  <c:v>1.2491440000000014</c:v>
                </c:pt>
                <c:pt idx="9702">
                  <c:v>1.1780460000000021</c:v>
                </c:pt>
                <c:pt idx="9703">
                  <c:v>1.0123620000000013</c:v>
                </c:pt>
                <c:pt idx="9704">
                  <c:v>0.891432000000001</c:v>
                </c:pt>
                <c:pt idx="9705">
                  <c:v>0.85810400000000164</c:v>
                </c:pt>
                <c:pt idx="9706">
                  <c:v>0.8220840000000017</c:v>
                </c:pt>
                <c:pt idx="9707">
                  <c:v>0.84748200000000129</c:v>
                </c:pt>
                <c:pt idx="9708">
                  <c:v>0.86883600000000161</c:v>
                </c:pt>
                <c:pt idx="9709">
                  <c:v>0.88885000000000192</c:v>
                </c:pt>
                <c:pt idx="9710">
                  <c:v>0.93019400000000163</c:v>
                </c:pt>
                <c:pt idx="9711">
                  <c:v>0.92892800000000164</c:v>
                </c:pt>
                <c:pt idx="9712">
                  <c:v>0.93799800000000211</c:v>
                </c:pt>
                <c:pt idx="9713">
                  <c:v>0.91568800000000161</c:v>
                </c:pt>
                <c:pt idx="9714">
                  <c:v>0.86023600000000133</c:v>
                </c:pt>
                <c:pt idx="9715">
                  <c:v>0.79130800000000134</c:v>
                </c:pt>
                <c:pt idx="9716">
                  <c:v>0.78222600000000142</c:v>
                </c:pt>
                <c:pt idx="9717">
                  <c:v>0.7539860000000016</c:v>
                </c:pt>
                <c:pt idx="9718">
                  <c:v>0.72907000000000211</c:v>
                </c:pt>
                <c:pt idx="9719">
                  <c:v>0.76155400000000162</c:v>
                </c:pt>
                <c:pt idx="9720">
                  <c:v>0.73917000000000233</c:v>
                </c:pt>
                <c:pt idx="9721">
                  <c:v>0.78581200000000151</c:v>
                </c:pt>
                <c:pt idx="9722">
                  <c:v>0.8082700000000016</c:v>
                </c:pt>
                <c:pt idx="9723">
                  <c:v>0.71688400000000163</c:v>
                </c:pt>
                <c:pt idx="9724">
                  <c:v>0.65046200000000154</c:v>
                </c:pt>
                <c:pt idx="9725">
                  <c:v>0.65455600000000169</c:v>
                </c:pt>
                <c:pt idx="9726">
                  <c:v>0.60641200000000151</c:v>
                </c:pt>
                <c:pt idx="9727">
                  <c:v>0.59575400000000223</c:v>
                </c:pt>
                <c:pt idx="9728">
                  <c:v>0.57697000000000265</c:v>
                </c:pt>
                <c:pt idx="9729">
                  <c:v>0.55551600000000156</c:v>
                </c:pt>
                <c:pt idx="9730">
                  <c:v>0.52886400000000178</c:v>
                </c:pt>
                <c:pt idx="9731">
                  <c:v>0.51472000000000162</c:v>
                </c:pt>
                <c:pt idx="9732">
                  <c:v>0.50860200000000166</c:v>
                </c:pt>
                <c:pt idx="9733">
                  <c:v>0.48351400000000211</c:v>
                </c:pt>
                <c:pt idx="9734">
                  <c:v>0.49074800000000168</c:v>
                </c:pt>
                <c:pt idx="9735">
                  <c:v>0.5195960000000015</c:v>
                </c:pt>
                <c:pt idx="9736">
                  <c:v>0.56463800000000164</c:v>
                </c:pt>
                <c:pt idx="9737">
                  <c:v>0.54904000000000164</c:v>
                </c:pt>
                <c:pt idx="9738">
                  <c:v>0.61033600000000132</c:v>
                </c:pt>
                <c:pt idx="9739">
                  <c:v>0.53559000000000123</c:v>
                </c:pt>
                <c:pt idx="9740">
                  <c:v>0.52556400000000059</c:v>
                </c:pt>
                <c:pt idx="9741">
                  <c:v>0.45420600000000105</c:v>
                </c:pt>
                <c:pt idx="9742">
                  <c:v>0.48996600000000162</c:v>
                </c:pt>
                <c:pt idx="9743">
                  <c:v>0.48072200000000131</c:v>
                </c:pt>
                <c:pt idx="9744">
                  <c:v>0.50076200000000126</c:v>
                </c:pt>
                <c:pt idx="9745">
                  <c:v>0.52466000000000124</c:v>
                </c:pt>
                <c:pt idx="9746">
                  <c:v>0.60191200000000122</c:v>
                </c:pt>
                <c:pt idx="9747">
                  <c:v>0.53705400000000125</c:v>
                </c:pt>
                <c:pt idx="9748">
                  <c:v>0.57262800000000236</c:v>
                </c:pt>
                <c:pt idx="9749">
                  <c:v>0.57771600000000134</c:v>
                </c:pt>
                <c:pt idx="9750">
                  <c:v>0.59971600000000169</c:v>
                </c:pt>
                <c:pt idx="9751">
                  <c:v>0.63403800000000232</c:v>
                </c:pt>
                <c:pt idx="9752">
                  <c:v>0.65699400000000274</c:v>
                </c:pt>
                <c:pt idx="9753">
                  <c:v>0.80569200000000163</c:v>
                </c:pt>
                <c:pt idx="9754">
                  <c:v>0.87418400000000163</c:v>
                </c:pt>
                <c:pt idx="9755">
                  <c:v>0.84598000000000162</c:v>
                </c:pt>
                <c:pt idx="9756">
                  <c:v>0.87412000000000245</c:v>
                </c:pt>
                <c:pt idx="9757">
                  <c:v>0.87369800000000308</c:v>
                </c:pt>
                <c:pt idx="9758">
                  <c:v>0.84409200000000162</c:v>
                </c:pt>
                <c:pt idx="9759">
                  <c:v>0.82224200000000169</c:v>
                </c:pt>
                <c:pt idx="9760">
                  <c:v>0.76907400000000281</c:v>
                </c:pt>
                <c:pt idx="9761">
                  <c:v>0.75291800000000164</c:v>
                </c:pt>
                <c:pt idx="9762">
                  <c:v>0.60302800000000256</c:v>
                </c:pt>
                <c:pt idx="9763">
                  <c:v>0.58853600000000128</c:v>
                </c:pt>
                <c:pt idx="9764">
                  <c:v>0.63325400000000265</c:v>
                </c:pt>
                <c:pt idx="9765">
                  <c:v>0.69664800000000326</c:v>
                </c:pt>
                <c:pt idx="9766">
                  <c:v>0.67277400000000342</c:v>
                </c:pt>
                <c:pt idx="9767">
                  <c:v>0.72606600000000154</c:v>
                </c:pt>
                <c:pt idx="9768">
                  <c:v>0.74701000000000173</c:v>
                </c:pt>
                <c:pt idx="9769">
                  <c:v>0.75526200000000188</c:v>
                </c:pt>
                <c:pt idx="9770">
                  <c:v>0.73750600000000188</c:v>
                </c:pt>
                <c:pt idx="9771">
                  <c:v>0.71654800000000263</c:v>
                </c:pt>
                <c:pt idx="9772">
                  <c:v>0.75606800000000263</c:v>
                </c:pt>
                <c:pt idx="9773">
                  <c:v>0.91581000000000201</c:v>
                </c:pt>
                <c:pt idx="9774">
                  <c:v>0.88161400000000256</c:v>
                </c:pt>
                <c:pt idx="9775">
                  <c:v>0.91123200000000149</c:v>
                </c:pt>
                <c:pt idx="9776">
                  <c:v>0.9532220000000019</c:v>
                </c:pt>
                <c:pt idx="9777">
                  <c:v>0.90965800000000185</c:v>
                </c:pt>
                <c:pt idx="9778">
                  <c:v>0.93510600000000199</c:v>
                </c:pt>
                <c:pt idx="9779">
                  <c:v>0.95082600000000195</c:v>
                </c:pt>
                <c:pt idx="9780">
                  <c:v>0.95316000000000189</c:v>
                </c:pt>
                <c:pt idx="9781">
                  <c:v>0.98558200000000085</c:v>
                </c:pt>
                <c:pt idx="9782">
                  <c:v>1.0103360000000019</c:v>
                </c:pt>
                <c:pt idx="9783">
                  <c:v>1.0103600000000019</c:v>
                </c:pt>
                <c:pt idx="9784">
                  <c:v>1.0238480000000019</c:v>
                </c:pt>
                <c:pt idx="9785">
                  <c:v>1.0225940000000018</c:v>
                </c:pt>
                <c:pt idx="9786">
                  <c:v>1.0226060000000019</c:v>
                </c:pt>
                <c:pt idx="9787">
                  <c:v>1.0811860000000022</c:v>
                </c:pt>
                <c:pt idx="9788">
                  <c:v>1.0105220000000024</c:v>
                </c:pt>
                <c:pt idx="9789">
                  <c:v>1.0277820000000022</c:v>
                </c:pt>
                <c:pt idx="9790">
                  <c:v>1.0615080000000026</c:v>
                </c:pt>
                <c:pt idx="9791">
                  <c:v>1.1461680000000023</c:v>
                </c:pt>
                <c:pt idx="9792">
                  <c:v>1.1546300000000023</c:v>
                </c:pt>
                <c:pt idx="9793">
                  <c:v>1.1803760000000021</c:v>
                </c:pt>
                <c:pt idx="9794">
                  <c:v>1.157060000000002</c:v>
                </c:pt>
                <c:pt idx="9795">
                  <c:v>1.0198760000000018</c:v>
                </c:pt>
                <c:pt idx="9796">
                  <c:v>0.83301000000000203</c:v>
                </c:pt>
                <c:pt idx="9797">
                  <c:v>0.92148000000000208</c:v>
                </c:pt>
                <c:pt idx="9798">
                  <c:v>0.93799400000000288</c:v>
                </c:pt>
                <c:pt idx="9799">
                  <c:v>0.96309600000000262</c:v>
                </c:pt>
                <c:pt idx="9800">
                  <c:v>0.98726800000000159</c:v>
                </c:pt>
                <c:pt idx="9801">
                  <c:v>1.048054000000002</c:v>
                </c:pt>
                <c:pt idx="9802">
                  <c:v>1.0899060000000018</c:v>
                </c:pt>
                <c:pt idx="9803">
                  <c:v>1.0803260000000019</c:v>
                </c:pt>
                <c:pt idx="9804">
                  <c:v>1.139500000000002</c:v>
                </c:pt>
                <c:pt idx="9805">
                  <c:v>1.2287640000000002</c:v>
                </c:pt>
                <c:pt idx="9806">
                  <c:v>1.2755060000000018</c:v>
                </c:pt>
                <c:pt idx="9807">
                  <c:v>1.279018000000002</c:v>
                </c:pt>
                <c:pt idx="9808">
                  <c:v>1.316962000000002</c:v>
                </c:pt>
                <c:pt idx="9809">
                  <c:v>1.3845100000000021</c:v>
                </c:pt>
                <c:pt idx="9810">
                  <c:v>1.444812000000002</c:v>
                </c:pt>
                <c:pt idx="9811">
                  <c:v>1.5051900000000018</c:v>
                </c:pt>
                <c:pt idx="9812">
                  <c:v>1.652560000000002</c:v>
                </c:pt>
                <c:pt idx="9813">
                  <c:v>1.6594340000000019</c:v>
                </c:pt>
                <c:pt idx="9814">
                  <c:v>1.6784940000000024</c:v>
                </c:pt>
                <c:pt idx="9815">
                  <c:v>1.6690020000000041</c:v>
                </c:pt>
                <c:pt idx="9816">
                  <c:v>1.733066000000002</c:v>
                </c:pt>
                <c:pt idx="9817">
                  <c:v>1.7697560000000039</c:v>
                </c:pt>
                <c:pt idx="9818">
                  <c:v>1.8797540000000026</c:v>
                </c:pt>
                <c:pt idx="9819">
                  <c:v>1.9169780000000018</c:v>
                </c:pt>
                <c:pt idx="9820">
                  <c:v>1.9833380000000018</c:v>
                </c:pt>
                <c:pt idx="9821">
                  <c:v>1.8747680000000024</c:v>
                </c:pt>
                <c:pt idx="9822">
                  <c:v>1.7673380000000021</c:v>
                </c:pt>
                <c:pt idx="9823">
                  <c:v>1.6810520000000038</c:v>
                </c:pt>
                <c:pt idx="9824">
                  <c:v>1.7518040000000012</c:v>
                </c:pt>
                <c:pt idx="9825">
                  <c:v>1.742324000000002</c:v>
                </c:pt>
                <c:pt idx="9826">
                  <c:v>1.7860860000000032</c:v>
                </c:pt>
                <c:pt idx="9827">
                  <c:v>1.881540000000002</c:v>
                </c:pt>
                <c:pt idx="9828">
                  <c:v>1.8883640000000017</c:v>
                </c:pt>
                <c:pt idx="9829">
                  <c:v>1.8338680000000012</c:v>
                </c:pt>
                <c:pt idx="9830">
                  <c:v>1.8258400000000008</c:v>
                </c:pt>
                <c:pt idx="9831">
                  <c:v>1.7995460000000019</c:v>
                </c:pt>
                <c:pt idx="9832">
                  <c:v>1.795302000000002</c:v>
                </c:pt>
                <c:pt idx="9833">
                  <c:v>1.8403680000000009</c:v>
                </c:pt>
                <c:pt idx="9834">
                  <c:v>1.774492000000002</c:v>
                </c:pt>
                <c:pt idx="9835">
                  <c:v>1.7859199999999997</c:v>
                </c:pt>
                <c:pt idx="9836">
                  <c:v>1.8060460000000003</c:v>
                </c:pt>
                <c:pt idx="9837">
                  <c:v>1.841991999999999</c:v>
                </c:pt>
                <c:pt idx="9838">
                  <c:v>1.9225939999999992</c:v>
                </c:pt>
                <c:pt idx="9839">
                  <c:v>1.9649420000000013</c:v>
                </c:pt>
                <c:pt idx="9840">
                  <c:v>2.0177760000000005</c:v>
                </c:pt>
                <c:pt idx="9841">
                  <c:v>1.951627999999999</c:v>
                </c:pt>
                <c:pt idx="9842">
                  <c:v>1.9108679999999998</c:v>
                </c:pt>
                <c:pt idx="9843">
                  <c:v>1.9111180000000019</c:v>
                </c:pt>
                <c:pt idx="9844">
                  <c:v>1.8825420000000028</c:v>
                </c:pt>
                <c:pt idx="9845">
                  <c:v>2.0237340000000055</c:v>
                </c:pt>
                <c:pt idx="9846">
                  <c:v>2.1497500000000009</c:v>
                </c:pt>
                <c:pt idx="9847">
                  <c:v>2.0920279999999987</c:v>
                </c:pt>
                <c:pt idx="9848">
                  <c:v>2.0919800000000008</c:v>
                </c:pt>
                <c:pt idx="9849">
                  <c:v>2.0831940000000069</c:v>
                </c:pt>
                <c:pt idx="9850">
                  <c:v>2.1134700000000008</c:v>
                </c:pt>
                <c:pt idx="9851">
                  <c:v>2.081036000000001</c:v>
                </c:pt>
                <c:pt idx="9852">
                  <c:v>2.0538499999999975</c:v>
                </c:pt>
                <c:pt idx="9853">
                  <c:v>2.0414559999999975</c:v>
                </c:pt>
                <c:pt idx="9854">
                  <c:v>1.9995539999999998</c:v>
                </c:pt>
                <c:pt idx="9855">
                  <c:v>1.8877820000000007</c:v>
                </c:pt>
                <c:pt idx="9856">
                  <c:v>1.771530000000002</c:v>
                </c:pt>
                <c:pt idx="9857">
                  <c:v>1.7360180000000032</c:v>
                </c:pt>
                <c:pt idx="9858">
                  <c:v>1.7073060000000002</c:v>
                </c:pt>
                <c:pt idx="9859">
                  <c:v>1.6699339999999998</c:v>
                </c:pt>
                <c:pt idx="9860">
                  <c:v>1.6530960000000008</c:v>
                </c:pt>
                <c:pt idx="9861">
                  <c:v>1.6105380000000005</c:v>
                </c:pt>
                <c:pt idx="9862">
                  <c:v>1.5647280000000006</c:v>
                </c:pt>
                <c:pt idx="9863">
                  <c:v>1.5945820000000022</c:v>
                </c:pt>
                <c:pt idx="9864">
                  <c:v>1.5481620000000009</c:v>
                </c:pt>
                <c:pt idx="9865">
                  <c:v>1.5514120000000009</c:v>
                </c:pt>
                <c:pt idx="9866">
                  <c:v>1.5070039999999998</c:v>
                </c:pt>
                <c:pt idx="9867">
                  <c:v>1.4868660000000014</c:v>
                </c:pt>
                <c:pt idx="9868">
                  <c:v>1.3517180000000009</c:v>
                </c:pt>
                <c:pt idx="9869">
                  <c:v>1.2864760000000006</c:v>
                </c:pt>
                <c:pt idx="9870">
                  <c:v>1.2210979999999998</c:v>
                </c:pt>
                <c:pt idx="9871">
                  <c:v>1.3398800000000008</c:v>
                </c:pt>
                <c:pt idx="9872">
                  <c:v>1.4094779999999998</c:v>
                </c:pt>
                <c:pt idx="9873">
                  <c:v>1.411835999999999</c:v>
                </c:pt>
                <c:pt idx="9874">
                  <c:v>1.3855920000000017</c:v>
                </c:pt>
                <c:pt idx="9875">
                  <c:v>1.3290860000000015</c:v>
                </c:pt>
                <c:pt idx="9876">
                  <c:v>1.2414860000000014</c:v>
                </c:pt>
                <c:pt idx="9877">
                  <c:v>1.195416000000002</c:v>
                </c:pt>
                <c:pt idx="9878">
                  <c:v>1.1785540000000021</c:v>
                </c:pt>
                <c:pt idx="9879">
                  <c:v>1.2083700000000015</c:v>
                </c:pt>
                <c:pt idx="9880">
                  <c:v>1.2118560000000016</c:v>
                </c:pt>
                <c:pt idx="9881">
                  <c:v>1.3353540000000015</c:v>
                </c:pt>
                <c:pt idx="9882">
                  <c:v>1.2877320000000014</c:v>
                </c:pt>
                <c:pt idx="9883">
                  <c:v>1.1706500000000035</c:v>
                </c:pt>
                <c:pt idx="9884">
                  <c:v>1.1920920000000021</c:v>
                </c:pt>
                <c:pt idx="9885">
                  <c:v>1.198930000000002</c:v>
                </c:pt>
                <c:pt idx="9886">
                  <c:v>1.1285640000000019</c:v>
                </c:pt>
                <c:pt idx="9887">
                  <c:v>1.0810280000000019</c:v>
                </c:pt>
                <c:pt idx="9888">
                  <c:v>1.0420180000000021</c:v>
                </c:pt>
                <c:pt idx="9889">
                  <c:v>1.0502200000000019</c:v>
                </c:pt>
                <c:pt idx="9890">
                  <c:v>0.96917000000000264</c:v>
                </c:pt>
                <c:pt idx="9891">
                  <c:v>1.048098000000002</c:v>
                </c:pt>
                <c:pt idx="9892">
                  <c:v>1.0296100000000019</c:v>
                </c:pt>
                <c:pt idx="9893">
                  <c:v>1.054972000000002</c:v>
                </c:pt>
                <c:pt idx="9894">
                  <c:v>1.0569580000000021</c:v>
                </c:pt>
                <c:pt idx="9895">
                  <c:v>1.0527880000000023</c:v>
                </c:pt>
                <c:pt idx="9896">
                  <c:v>1.0705700000000022</c:v>
                </c:pt>
                <c:pt idx="9897">
                  <c:v>1.0436680000000018</c:v>
                </c:pt>
                <c:pt idx="9898">
                  <c:v>1.0078700000000018</c:v>
                </c:pt>
                <c:pt idx="9899">
                  <c:v>1.0158360000000004</c:v>
                </c:pt>
                <c:pt idx="9900">
                  <c:v>0.96182200000000262</c:v>
                </c:pt>
                <c:pt idx="9901">
                  <c:v>0.96001000000000203</c:v>
                </c:pt>
                <c:pt idx="9902">
                  <c:v>0.95000800000000263</c:v>
                </c:pt>
                <c:pt idx="9903">
                  <c:v>0.94972200000000184</c:v>
                </c:pt>
                <c:pt idx="9904">
                  <c:v>0.94485800000000264</c:v>
                </c:pt>
                <c:pt idx="9905">
                  <c:v>0.98715800000000187</c:v>
                </c:pt>
                <c:pt idx="9906">
                  <c:v>1.0133280000000018</c:v>
                </c:pt>
                <c:pt idx="9907">
                  <c:v>0.983908000000002</c:v>
                </c:pt>
                <c:pt idx="9908">
                  <c:v>0.94697000000000264</c:v>
                </c:pt>
                <c:pt idx="9909">
                  <c:v>0.92207800000000262</c:v>
                </c:pt>
                <c:pt idx="9910">
                  <c:v>0.8583020000000019</c:v>
                </c:pt>
                <c:pt idx="9911">
                  <c:v>0.85667600000000277</c:v>
                </c:pt>
                <c:pt idx="9912">
                  <c:v>0.82312400000000263</c:v>
                </c:pt>
                <c:pt idx="9913">
                  <c:v>0.77400000000000224</c:v>
                </c:pt>
                <c:pt idx="9914">
                  <c:v>0.72846400000000189</c:v>
                </c:pt>
                <c:pt idx="9915">
                  <c:v>0.66760200000000292</c:v>
                </c:pt>
                <c:pt idx="9916">
                  <c:v>0.6474020000000017</c:v>
                </c:pt>
                <c:pt idx="9917">
                  <c:v>0.57505000000000162</c:v>
                </c:pt>
                <c:pt idx="9918">
                  <c:v>0.5782380000000017</c:v>
                </c:pt>
                <c:pt idx="9919">
                  <c:v>0.5527760000000016</c:v>
                </c:pt>
                <c:pt idx="9920">
                  <c:v>0.49947000000000213</c:v>
                </c:pt>
                <c:pt idx="9921">
                  <c:v>0.44430400000000214</c:v>
                </c:pt>
                <c:pt idx="9922">
                  <c:v>0.44094000000000194</c:v>
                </c:pt>
                <c:pt idx="9923">
                  <c:v>0.41747600000000223</c:v>
                </c:pt>
                <c:pt idx="9924">
                  <c:v>0.44256600000000212</c:v>
                </c:pt>
                <c:pt idx="9925">
                  <c:v>0.47196000000000182</c:v>
                </c:pt>
                <c:pt idx="9926">
                  <c:v>0.51453200000000066</c:v>
                </c:pt>
                <c:pt idx="9927">
                  <c:v>0.50681400000000176</c:v>
                </c:pt>
                <c:pt idx="9928">
                  <c:v>0.49733400000000216</c:v>
                </c:pt>
                <c:pt idx="9929">
                  <c:v>0.51104600000000178</c:v>
                </c:pt>
                <c:pt idx="9930">
                  <c:v>0.53085000000000182</c:v>
                </c:pt>
                <c:pt idx="9931">
                  <c:v>0.4541800000000018</c:v>
                </c:pt>
                <c:pt idx="9932">
                  <c:v>0.46580600000000216</c:v>
                </c:pt>
                <c:pt idx="9933">
                  <c:v>0.58679800000000215</c:v>
                </c:pt>
                <c:pt idx="9934">
                  <c:v>0.58394400000000224</c:v>
                </c:pt>
                <c:pt idx="9935">
                  <c:v>0.5802460000000017</c:v>
                </c:pt>
                <c:pt idx="9936">
                  <c:v>0.60905800000000165</c:v>
                </c:pt>
                <c:pt idx="9937">
                  <c:v>0.60904600000000164</c:v>
                </c:pt>
                <c:pt idx="9938">
                  <c:v>0.6111680000000016</c:v>
                </c:pt>
                <c:pt idx="9939">
                  <c:v>0.55889200000000161</c:v>
                </c:pt>
                <c:pt idx="9940">
                  <c:v>0.58772800000000225</c:v>
                </c:pt>
                <c:pt idx="9941">
                  <c:v>0.59748000000000112</c:v>
                </c:pt>
                <c:pt idx="9942">
                  <c:v>0.64661600000000163</c:v>
                </c:pt>
                <c:pt idx="9943">
                  <c:v>0.65927200000000163</c:v>
                </c:pt>
                <c:pt idx="9944">
                  <c:v>0.67676800000000248</c:v>
                </c:pt>
                <c:pt idx="9945">
                  <c:v>0.67669400000000324</c:v>
                </c:pt>
                <c:pt idx="9946">
                  <c:v>0.72264000000000272</c:v>
                </c:pt>
                <c:pt idx="9947">
                  <c:v>0.77047400000000155</c:v>
                </c:pt>
                <c:pt idx="9948">
                  <c:v>0.7837260000000017</c:v>
                </c:pt>
                <c:pt idx="9949">
                  <c:v>0.78964600000000162</c:v>
                </c:pt>
                <c:pt idx="9950">
                  <c:v>0.84143800000000124</c:v>
                </c:pt>
                <c:pt idx="9951">
                  <c:v>0.86819000000000235</c:v>
                </c:pt>
                <c:pt idx="9952">
                  <c:v>0.88948400000000161</c:v>
                </c:pt>
                <c:pt idx="9953">
                  <c:v>0.88962000000000241</c:v>
                </c:pt>
                <c:pt idx="9954">
                  <c:v>0.95532200000000145</c:v>
                </c:pt>
                <c:pt idx="9955">
                  <c:v>0.9836860000000015</c:v>
                </c:pt>
                <c:pt idx="9956">
                  <c:v>1.0263440000000015</c:v>
                </c:pt>
                <c:pt idx="9957">
                  <c:v>1.0451440000000014</c:v>
                </c:pt>
                <c:pt idx="9958">
                  <c:v>1.1107940000000014</c:v>
                </c:pt>
                <c:pt idx="9959">
                  <c:v>1.0896400000000015</c:v>
                </c:pt>
                <c:pt idx="9960">
                  <c:v>1.1488260000000015</c:v>
                </c:pt>
                <c:pt idx="9961">
                  <c:v>1.1679340000000016</c:v>
                </c:pt>
                <c:pt idx="9962">
                  <c:v>1.2776100000000015</c:v>
                </c:pt>
                <c:pt idx="9963">
                  <c:v>1.3157400000000012</c:v>
                </c:pt>
                <c:pt idx="9964">
                  <c:v>1.3802120000000033</c:v>
                </c:pt>
                <c:pt idx="9965">
                  <c:v>1.385958000000002</c:v>
                </c:pt>
                <c:pt idx="9966">
                  <c:v>1.4511980000000018</c:v>
                </c:pt>
                <c:pt idx="9967">
                  <c:v>1.484118000000002</c:v>
                </c:pt>
                <c:pt idx="9968">
                  <c:v>1.5418040000000002</c:v>
                </c:pt>
                <c:pt idx="9969">
                  <c:v>1.6074800000000022</c:v>
                </c:pt>
                <c:pt idx="9970">
                  <c:v>1.6575840000000022</c:v>
                </c:pt>
                <c:pt idx="9971">
                  <c:v>1.7195120000000037</c:v>
                </c:pt>
                <c:pt idx="9972">
                  <c:v>1.7555960000000015</c:v>
                </c:pt>
                <c:pt idx="9973">
                  <c:v>1.8074240000000006</c:v>
                </c:pt>
                <c:pt idx="9974">
                  <c:v>1.8244100000000025</c:v>
                </c:pt>
                <c:pt idx="9975">
                  <c:v>1.8085280000000024</c:v>
                </c:pt>
                <c:pt idx="9976">
                  <c:v>1.7695040000000015</c:v>
                </c:pt>
                <c:pt idx="9977">
                  <c:v>1.7273040000000019</c:v>
                </c:pt>
                <c:pt idx="9978">
                  <c:v>1.6947700000000041</c:v>
                </c:pt>
                <c:pt idx="9979">
                  <c:v>1.6365140000000025</c:v>
                </c:pt>
                <c:pt idx="9980">
                  <c:v>1.5999100000000026</c:v>
                </c:pt>
                <c:pt idx="9981">
                  <c:v>1.5686680000000024</c:v>
                </c:pt>
                <c:pt idx="9982">
                  <c:v>1.5787560000000029</c:v>
                </c:pt>
                <c:pt idx="9983">
                  <c:v>1.5322860000000031</c:v>
                </c:pt>
                <c:pt idx="9984">
                  <c:v>1.5353380000000032</c:v>
                </c:pt>
                <c:pt idx="9985">
                  <c:v>1.5313800000000031</c:v>
                </c:pt>
                <c:pt idx="9986">
                  <c:v>1.5572760000000028</c:v>
                </c:pt>
                <c:pt idx="9987">
                  <c:v>1.5587140000000028</c:v>
                </c:pt>
                <c:pt idx="9988">
                  <c:v>1.5963340000000028</c:v>
                </c:pt>
                <c:pt idx="9989">
                  <c:v>1.6115960000000018</c:v>
                </c:pt>
                <c:pt idx="9990">
                  <c:v>1.6039640000000008</c:v>
                </c:pt>
                <c:pt idx="9991">
                  <c:v>1.5974380000000019</c:v>
                </c:pt>
                <c:pt idx="9992">
                  <c:v>1.632342000000004</c:v>
                </c:pt>
                <c:pt idx="9993">
                  <c:v>1.587188000000002</c:v>
                </c:pt>
                <c:pt idx="9994">
                  <c:v>1.5917540000000019</c:v>
                </c:pt>
                <c:pt idx="9995">
                  <c:v>1.5944580000000037</c:v>
                </c:pt>
                <c:pt idx="9996">
                  <c:v>1.4933960000000002</c:v>
                </c:pt>
                <c:pt idx="9997">
                  <c:v>1.4438259999999994</c:v>
                </c:pt>
                <c:pt idx="9998">
                  <c:v>1.4379320000000018</c:v>
                </c:pt>
                <c:pt idx="9999">
                  <c:v>1.4149400000000019</c:v>
                </c:pt>
                <c:pt idx="10000">
                  <c:v>1.3647360000000019</c:v>
                </c:pt>
                <c:pt idx="10001">
                  <c:v>1.2999780000000019</c:v>
                </c:pt>
                <c:pt idx="10002">
                  <c:v>1.2449340000000018</c:v>
                </c:pt>
                <c:pt idx="10003">
                  <c:v>1.238048000000002</c:v>
                </c:pt>
                <c:pt idx="10004">
                  <c:v>1.1813180000000021</c:v>
                </c:pt>
                <c:pt idx="10005">
                  <c:v>1.1317360000000019</c:v>
                </c:pt>
                <c:pt idx="10006">
                  <c:v>1.1503860000000021</c:v>
                </c:pt>
                <c:pt idx="10007">
                  <c:v>1.1820880000000045</c:v>
                </c:pt>
                <c:pt idx="10008">
                  <c:v>1.1791220000000022</c:v>
                </c:pt>
                <c:pt idx="10009">
                  <c:v>1.2354420000000024</c:v>
                </c:pt>
                <c:pt idx="10010">
                  <c:v>1.1738240000000018</c:v>
                </c:pt>
                <c:pt idx="10011">
                  <c:v>1.1538220000000019</c:v>
                </c:pt>
                <c:pt idx="10012">
                  <c:v>1.0776240000000004</c:v>
                </c:pt>
                <c:pt idx="10013">
                  <c:v>1.0545460000000024</c:v>
                </c:pt>
                <c:pt idx="10014">
                  <c:v>1.0256720000000024</c:v>
                </c:pt>
                <c:pt idx="10015">
                  <c:v>1.0335640000000004</c:v>
                </c:pt>
                <c:pt idx="10016">
                  <c:v>1.0043680000000024</c:v>
                </c:pt>
                <c:pt idx="10017">
                  <c:v>0.99151200000000117</c:v>
                </c:pt>
                <c:pt idx="10018">
                  <c:v>0.91136800000000218</c:v>
                </c:pt>
                <c:pt idx="10019">
                  <c:v>0.88827800000000279</c:v>
                </c:pt>
                <c:pt idx="10020">
                  <c:v>0.89313000000000253</c:v>
                </c:pt>
                <c:pt idx="10021">
                  <c:v>0.84213400000000194</c:v>
                </c:pt>
                <c:pt idx="10022">
                  <c:v>0.80997200000000191</c:v>
                </c:pt>
                <c:pt idx="10023">
                  <c:v>0.80682200000000193</c:v>
                </c:pt>
                <c:pt idx="10024">
                  <c:v>0.79733000000000187</c:v>
                </c:pt>
                <c:pt idx="10025">
                  <c:v>0.80527200000000188</c:v>
                </c:pt>
                <c:pt idx="10026">
                  <c:v>0.84610800000000264</c:v>
                </c:pt>
                <c:pt idx="10027">
                  <c:v>0.83079600000000264</c:v>
                </c:pt>
                <c:pt idx="10028">
                  <c:v>0.83968000000000265</c:v>
                </c:pt>
                <c:pt idx="10029">
                  <c:v>0.8748940000000035</c:v>
                </c:pt>
                <c:pt idx="10030">
                  <c:v>0.88983200000000262</c:v>
                </c:pt>
                <c:pt idx="10031">
                  <c:v>0.94079200000000263</c:v>
                </c:pt>
                <c:pt idx="10032">
                  <c:v>0.98306600000000099</c:v>
                </c:pt>
                <c:pt idx="10033">
                  <c:v>1.0094960000000002</c:v>
                </c:pt>
                <c:pt idx="10034">
                  <c:v>1.0264580000000021</c:v>
                </c:pt>
                <c:pt idx="10035">
                  <c:v>0.99164000000000185</c:v>
                </c:pt>
                <c:pt idx="10036">
                  <c:v>1.0151160000000019</c:v>
                </c:pt>
                <c:pt idx="10037">
                  <c:v>1.0338400000000019</c:v>
                </c:pt>
                <c:pt idx="10038">
                  <c:v>0.98837800000000176</c:v>
                </c:pt>
                <c:pt idx="10039">
                  <c:v>0.97692600000000152</c:v>
                </c:pt>
                <c:pt idx="10040">
                  <c:v>0.98769800000000174</c:v>
                </c:pt>
                <c:pt idx="10041">
                  <c:v>0.95988000000000184</c:v>
                </c:pt>
                <c:pt idx="10042">
                  <c:v>0.97210200000000158</c:v>
                </c:pt>
                <c:pt idx="10043">
                  <c:v>1.0348620000000017</c:v>
                </c:pt>
                <c:pt idx="10044">
                  <c:v>1.0799280000000018</c:v>
                </c:pt>
                <c:pt idx="10045">
                  <c:v>1.128544000000002</c:v>
                </c:pt>
                <c:pt idx="10046">
                  <c:v>1.214518000000002</c:v>
                </c:pt>
                <c:pt idx="10047">
                  <c:v>1.2493720000000019</c:v>
                </c:pt>
                <c:pt idx="10048">
                  <c:v>1.3243300000000022</c:v>
                </c:pt>
                <c:pt idx="10049">
                  <c:v>1.3492080000000022</c:v>
                </c:pt>
                <c:pt idx="10050">
                  <c:v>1.361146000000002</c:v>
                </c:pt>
                <c:pt idx="10051">
                  <c:v>1.448102000000002</c:v>
                </c:pt>
                <c:pt idx="10052">
                  <c:v>1.4939760000000006</c:v>
                </c:pt>
                <c:pt idx="10053">
                  <c:v>1.4714920000000018</c:v>
                </c:pt>
                <c:pt idx="10054">
                  <c:v>1.4904520000000021</c:v>
                </c:pt>
                <c:pt idx="10055">
                  <c:v>1.540680000000002</c:v>
                </c:pt>
                <c:pt idx="10056">
                  <c:v>1.5271680000000014</c:v>
                </c:pt>
                <c:pt idx="10057">
                  <c:v>1.5560420000000021</c:v>
                </c:pt>
                <c:pt idx="10058">
                  <c:v>1.5779300000000018</c:v>
                </c:pt>
                <c:pt idx="10059">
                  <c:v>1.5768260000000018</c:v>
                </c:pt>
                <c:pt idx="10060">
                  <c:v>1.6795760000000022</c:v>
                </c:pt>
                <c:pt idx="10061">
                  <c:v>1.751964000000001</c:v>
                </c:pt>
                <c:pt idx="10062">
                  <c:v>1.8097480000000017</c:v>
                </c:pt>
                <c:pt idx="10063">
                  <c:v>1.8821120000000033</c:v>
                </c:pt>
                <c:pt idx="10064">
                  <c:v>1.9378979999999999</c:v>
                </c:pt>
                <c:pt idx="10065">
                  <c:v>2.025796000000001</c:v>
                </c:pt>
                <c:pt idx="10066">
                  <c:v>2.0462200000000017</c:v>
                </c:pt>
                <c:pt idx="10067">
                  <c:v>2.0785800000000019</c:v>
                </c:pt>
                <c:pt idx="10068">
                  <c:v>2.1511800000000019</c:v>
                </c:pt>
                <c:pt idx="10069">
                  <c:v>2.2090380000000014</c:v>
                </c:pt>
                <c:pt idx="10070">
                  <c:v>2.2530479999999997</c:v>
                </c:pt>
                <c:pt idx="10071">
                  <c:v>2.3698439999999978</c:v>
                </c:pt>
                <c:pt idx="10072">
                  <c:v>2.4109519999999987</c:v>
                </c:pt>
                <c:pt idx="10073">
                  <c:v>2.435036000000002</c:v>
                </c:pt>
                <c:pt idx="10074">
                  <c:v>2.4478780000000007</c:v>
                </c:pt>
                <c:pt idx="10075">
                  <c:v>2.4953879999999997</c:v>
                </c:pt>
                <c:pt idx="10076">
                  <c:v>2.5464100000000007</c:v>
                </c:pt>
                <c:pt idx="10077">
                  <c:v>2.6423740000000016</c:v>
                </c:pt>
                <c:pt idx="10078">
                  <c:v>2.6999220000000013</c:v>
                </c:pt>
                <c:pt idx="10079">
                  <c:v>2.7632160000000052</c:v>
                </c:pt>
                <c:pt idx="10080">
                  <c:v>2.8044240000000014</c:v>
                </c:pt>
                <c:pt idx="10081">
                  <c:v>2.7698040000000015</c:v>
                </c:pt>
                <c:pt idx="10082">
                  <c:v>2.8119679999999971</c:v>
                </c:pt>
                <c:pt idx="10083">
                  <c:v>2.8566859999999972</c:v>
                </c:pt>
                <c:pt idx="10084">
                  <c:v>2.8793300000000017</c:v>
                </c:pt>
                <c:pt idx="10085">
                  <c:v>2.9538040000000025</c:v>
                </c:pt>
                <c:pt idx="10086">
                  <c:v>2.9395719999999987</c:v>
                </c:pt>
                <c:pt idx="10087">
                  <c:v>2.9702200000000007</c:v>
                </c:pt>
                <c:pt idx="10088">
                  <c:v>3.0339960000000032</c:v>
                </c:pt>
                <c:pt idx="10089">
                  <c:v>3.0813080000000026</c:v>
                </c:pt>
                <c:pt idx="10090">
                  <c:v>3.1171420000000025</c:v>
                </c:pt>
                <c:pt idx="10091">
                  <c:v>3.1070900000000052</c:v>
                </c:pt>
                <c:pt idx="10092">
                  <c:v>3.0544660000000023</c:v>
                </c:pt>
                <c:pt idx="10093">
                  <c:v>3.0606700000000022</c:v>
                </c:pt>
                <c:pt idx="10094">
                  <c:v>3.0645540000000042</c:v>
                </c:pt>
                <c:pt idx="10095">
                  <c:v>3.0454700000000021</c:v>
                </c:pt>
                <c:pt idx="10096">
                  <c:v>3.0457800000000042</c:v>
                </c:pt>
                <c:pt idx="10097">
                  <c:v>3.0760679999999976</c:v>
                </c:pt>
                <c:pt idx="10098">
                  <c:v>3.0367840000000013</c:v>
                </c:pt>
                <c:pt idx="10099">
                  <c:v>3.0276640000000019</c:v>
                </c:pt>
                <c:pt idx="10100">
                  <c:v>3.0473420000000009</c:v>
                </c:pt>
                <c:pt idx="10101">
                  <c:v>2.9902519999999977</c:v>
                </c:pt>
                <c:pt idx="10102">
                  <c:v>2.9980439999999979</c:v>
                </c:pt>
                <c:pt idx="10103">
                  <c:v>3.0313980000000007</c:v>
                </c:pt>
                <c:pt idx="10104">
                  <c:v>3.0089020000000022</c:v>
                </c:pt>
                <c:pt idx="10105">
                  <c:v>2.9843340000000063</c:v>
                </c:pt>
                <c:pt idx="10106">
                  <c:v>2.9907479999999995</c:v>
                </c:pt>
                <c:pt idx="10107">
                  <c:v>2.9460040000000034</c:v>
                </c:pt>
                <c:pt idx="10108">
                  <c:v>2.9144640000000028</c:v>
                </c:pt>
                <c:pt idx="10109">
                  <c:v>2.9067820000000029</c:v>
                </c:pt>
                <c:pt idx="10110">
                  <c:v>2.8758360000000027</c:v>
                </c:pt>
                <c:pt idx="10111">
                  <c:v>2.7907180000000031</c:v>
                </c:pt>
                <c:pt idx="10112">
                  <c:v>2.7344100000000022</c:v>
                </c:pt>
                <c:pt idx="10113">
                  <c:v>2.7001140000000077</c:v>
                </c:pt>
                <c:pt idx="10114">
                  <c:v>2.650768000000002</c:v>
                </c:pt>
                <c:pt idx="10115">
                  <c:v>2.5573980000000018</c:v>
                </c:pt>
                <c:pt idx="10116">
                  <c:v>2.5227540000000017</c:v>
                </c:pt>
                <c:pt idx="10117">
                  <c:v>2.5335740000000015</c:v>
                </c:pt>
                <c:pt idx="10118">
                  <c:v>2.4724639999999969</c:v>
                </c:pt>
                <c:pt idx="10119">
                  <c:v>2.4314059999999964</c:v>
                </c:pt>
                <c:pt idx="10120">
                  <c:v>2.3943440000000007</c:v>
                </c:pt>
                <c:pt idx="10121">
                  <c:v>2.3499360000000014</c:v>
                </c:pt>
                <c:pt idx="10122">
                  <c:v>2.3192639999999969</c:v>
                </c:pt>
                <c:pt idx="10123">
                  <c:v>2.3129719999999967</c:v>
                </c:pt>
                <c:pt idx="10124">
                  <c:v>2.2881440000000044</c:v>
                </c:pt>
                <c:pt idx="10125">
                  <c:v>2.2624960000000005</c:v>
                </c:pt>
                <c:pt idx="10126">
                  <c:v>2.2096380000000009</c:v>
                </c:pt>
                <c:pt idx="10127">
                  <c:v>2.1922419999999967</c:v>
                </c:pt>
                <c:pt idx="10128">
                  <c:v>2.1891780000000005</c:v>
                </c:pt>
                <c:pt idx="10129">
                  <c:v>2.1693380000000011</c:v>
                </c:pt>
                <c:pt idx="10130">
                  <c:v>2.126255999999997</c:v>
                </c:pt>
                <c:pt idx="10131">
                  <c:v>2.1436780000000009</c:v>
                </c:pt>
                <c:pt idx="10132">
                  <c:v>2.0495120000000009</c:v>
                </c:pt>
                <c:pt idx="10133">
                  <c:v>2.0341020000000007</c:v>
                </c:pt>
                <c:pt idx="10134">
                  <c:v>1.998950000000002</c:v>
                </c:pt>
                <c:pt idx="10135">
                  <c:v>1.9551000000000018</c:v>
                </c:pt>
                <c:pt idx="10136">
                  <c:v>1.9598640000000005</c:v>
                </c:pt>
                <c:pt idx="10137">
                  <c:v>1.8829720000000021</c:v>
                </c:pt>
                <c:pt idx="10138">
                  <c:v>1.7790300000000021</c:v>
                </c:pt>
                <c:pt idx="10139">
                  <c:v>1.7420780000000027</c:v>
                </c:pt>
                <c:pt idx="10140">
                  <c:v>1.6827420000000035</c:v>
                </c:pt>
                <c:pt idx="10141">
                  <c:v>1.7296580000000021</c:v>
                </c:pt>
                <c:pt idx="10142">
                  <c:v>1.7610760000000021</c:v>
                </c:pt>
                <c:pt idx="10143">
                  <c:v>1.709956000000002</c:v>
                </c:pt>
                <c:pt idx="10144">
                  <c:v>1.6827940000000019</c:v>
                </c:pt>
                <c:pt idx="10145">
                  <c:v>1.6036180000000013</c:v>
                </c:pt>
                <c:pt idx="10146">
                  <c:v>1.5594700000000017</c:v>
                </c:pt>
                <c:pt idx="10147">
                  <c:v>1.4882239999999998</c:v>
                </c:pt>
                <c:pt idx="10148">
                  <c:v>1.4884580000000021</c:v>
                </c:pt>
                <c:pt idx="10149">
                  <c:v>1.4596839999999998</c:v>
                </c:pt>
                <c:pt idx="10150">
                  <c:v>1.4495220000000018</c:v>
                </c:pt>
                <c:pt idx="10151">
                  <c:v>1.4696359999999997</c:v>
                </c:pt>
                <c:pt idx="10152">
                  <c:v>1.4076699999999995</c:v>
                </c:pt>
                <c:pt idx="10153">
                  <c:v>1.3885480000000021</c:v>
                </c:pt>
                <c:pt idx="10154">
                  <c:v>1.3755440000000008</c:v>
                </c:pt>
                <c:pt idx="10155">
                  <c:v>1.347600000000001</c:v>
                </c:pt>
                <c:pt idx="10156">
                  <c:v>1.3107720000000009</c:v>
                </c:pt>
                <c:pt idx="10157">
                  <c:v>1.3171620000000013</c:v>
                </c:pt>
                <c:pt idx="10158">
                  <c:v>1.2615860000000012</c:v>
                </c:pt>
                <c:pt idx="10159">
                  <c:v>1.2616860000000012</c:v>
                </c:pt>
                <c:pt idx="10160">
                  <c:v>1.2389920000000014</c:v>
                </c:pt>
                <c:pt idx="10161">
                  <c:v>1.2350199999999998</c:v>
                </c:pt>
                <c:pt idx="10162">
                  <c:v>1.2543900000000014</c:v>
                </c:pt>
                <c:pt idx="10163">
                  <c:v>1.2354059999999998</c:v>
                </c:pt>
                <c:pt idx="10164">
                  <c:v>1.2835120000000015</c:v>
                </c:pt>
                <c:pt idx="10165">
                  <c:v>1.3146060000000015</c:v>
                </c:pt>
                <c:pt idx="10166">
                  <c:v>1.3136020000000013</c:v>
                </c:pt>
                <c:pt idx="10167">
                  <c:v>1.3219400000000017</c:v>
                </c:pt>
                <c:pt idx="10168">
                  <c:v>1.3039100000000017</c:v>
                </c:pt>
                <c:pt idx="10169">
                  <c:v>1.2580500000000021</c:v>
                </c:pt>
                <c:pt idx="10170">
                  <c:v>1.2544260000000016</c:v>
                </c:pt>
                <c:pt idx="10171">
                  <c:v>1.2166680000000014</c:v>
                </c:pt>
                <c:pt idx="10172">
                  <c:v>1.2035139999999998</c:v>
                </c:pt>
                <c:pt idx="10173">
                  <c:v>1.1861560000000035</c:v>
                </c:pt>
                <c:pt idx="10174">
                  <c:v>1.2131420000000017</c:v>
                </c:pt>
                <c:pt idx="10175">
                  <c:v>1.2076959999999994</c:v>
                </c:pt>
                <c:pt idx="10176">
                  <c:v>1.214210000000002</c:v>
                </c:pt>
                <c:pt idx="10177">
                  <c:v>1.2093460000000018</c:v>
                </c:pt>
                <c:pt idx="10178">
                  <c:v>1.1973720000000021</c:v>
                </c:pt>
                <c:pt idx="10179">
                  <c:v>1.1464740000000015</c:v>
                </c:pt>
                <c:pt idx="10180">
                  <c:v>1.1600860000000033</c:v>
                </c:pt>
                <c:pt idx="10181">
                  <c:v>1.140792000000002</c:v>
                </c:pt>
                <c:pt idx="10182">
                  <c:v>1.190698000000002</c:v>
                </c:pt>
                <c:pt idx="10183">
                  <c:v>1.112962000000002</c:v>
                </c:pt>
                <c:pt idx="10184">
                  <c:v>1.1090040000000017</c:v>
                </c:pt>
                <c:pt idx="10185">
                  <c:v>1.0717300000000016</c:v>
                </c:pt>
                <c:pt idx="10186">
                  <c:v>0.98081600000000158</c:v>
                </c:pt>
                <c:pt idx="10187">
                  <c:v>0.97232800000000219</c:v>
                </c:pt>
                <c:pt idx="10188">
                  <c:v>0.96901600000000188</c:v>
                </c:pt>
                <c:pt idx="10189">
                  <c:v>0.90236000000000149</c:v>
                </c:pt>
                <c:pt idx="10190">
                  <c:v>0.85738000000000181</c:v>
                </c:pt>
                <c:pt idx="10191">
                  <c:v>0.81554000000000171</c:v>
                </c:pt>
                <c:pt idx="10192">
                  <c:v>0.7022660000000015</c:v>
                </c:pt>
                <c:pt idx="10193">
                  <c:v>0.66239800000000271</c:v>
                </c:pt>
                <c:pt idx="10194">
                  <c:v>0.59360800000000224</c:v>
                </c:pt>
                <c:pt idx="10195">
                  <c:v>0.56138400000000144</c:v>
                </c:pt>
                <c:pt idx="10196">
                  <c:v>0.47156200000000131</c:v>
                </c:pt>
                <c:pt idx="10197">
                  <c:v>0.41762400000000138</c:v>
                </c:pt>
                <c:pt idx="10198">
                  <c:v>0.31682200000000188</c:v>
                </c:pt>
                <c:pt idx="10199">
                  <c:v>0.26685400000000131</c:v>
                </c:pt>
                <c:pt idx="10200">
                  <c:v>0.20569600000000121</c:v>
                </c:pt>
                <c:pt idx="10201">
                  <c:v>0.17504800000000156</c:v>
                </c:pt>
                <c:pt idx="10202">
                  <c:v>0.20257000000000133</c:v>
                </c:pt>
                <c:pt idx="10203">
                  <c:v>0.20018800000000142</c:v>
                </c:pt>
                <c:pt idx="10204">
                  <c:v>0.18694800000000186</c:v>
                </c:pt>
                <c:pt idx="10205">
                  <c:v>0.16193400000000163</c:v>
                </c:pt>
                <c:pt idx="10206">
                  <c:v>0.16255600000000145</c:v>
                </c:pt>
                <c:pt idx="10207">
                  <c:v>0.13099000000000141</c:v>
                </c:pt>
                <c:pt idx="10208">
                  <c:v>0.13551800000000144</c:v>
                </c:pt>
                <c:pt idx="10209">
                  <c:v>0.10592400000000129</c:v>
                </c:pt>
                <c:pt idx="10210">
                  <c:v>7.9558000000001405E-2</c:v>
                </c:pt>
                <c:pt idx="10211">
                  <c:v>0.11705600000000124</c:v>
                </c:pt>
                <c:pt idx="10212">
                  <c:v>0.11154600000000123</c:v>
                </c:pt>
                <c:pt idx="10213">
                  <c:v>0.12468600000000137</c:v>
                </c:pt>
                <c:pt idx="10214">
                  <c:v>0.13703200000000121</c:v>
                </c:pt>
                <c:pt idx="10215">
                  <c:v>0.15677400000000091</c:v>
                </c:pt>
                <c:pt idx="10216">
                  <c:v>0.21888800000000094</c:v>
                </c:pt>
                <c:pt idx="10217">
                  <c:v>0.24909000000000092</c:v>
                </c:pt>
                <c:pt idx="10218">
                  <c:v>0.35443600000000081</c:v>
                </c:pt>
                <c:pt idx="10219">
                  <c:v>0.45782000000000134</c:v>
                </c:pt>
                <c:pt idx="10220">
                  <c:v>0.56917000000000073</c:v>
                </c:pt>
                <c:pt idx="10221">
                  <c:v>0.66801400000000166</c:v>
                </c:pt>
                <c:pt idx="10222">
                  <c:v>0.78383200000000053</c:v>
                </c:pt>
                <c:pt idx="10223">
                  <c:v>0.8480560000000007</c:v>
                </c:pt>
                <c:pt idx="10224">
                  <c:v>0.92909400000000064</c:v>
                </c:pt>
                <c:pt idx="10225">
                  <c:v>1.0443280000000008</c:v>
                </c:pt>
                <c:pt idx="10226">
                  <c:v>1.1318420000000007</c:v>
                </c:pt>
                <c:pt idx="10227">
                  <c:v>1.1665720000000026</c:v>
                </c:pt>
                <c:pt idx="10228">
                  <c:v>1.2341600000000008</c:v>
                </c:pt>
                <c:pt idx="10229">
                  <c:v>1.2808500000000009</c:v>
                </c:pt>
                <c:pt idx="10230">
                  <c:v>1.3117339999999988</c:v>
                </c:pt>
                <c:pt idx="10231">
                  <c:v>1.3054039999999998</c:v>
                </c:pt>
                <c:pt idx="10232">
                  <c:v>1.3116580000000004</c:v>
                </c:pt>
                <c:pt idx="10233">
                  <c:v>1.3334339999999998</c:v>
                </c:pt>
                <c:pt idx="10234">
                  <c:v>1.3628660000000006</c:v>
                </c:pt>
                <c:pt idx="10235">
                  <c:v>1.4032299999999986</c:v>
                </c:pt>
                <c:pt idx="10236">
                  <c:v>1.4396979999999986</c:v>
                </c:pt>
                <c:pt idx="10237">
                  <c:v>1.4151559999999999</c:v>
                </c:pt>
                <c:pt idx="10238">
                  <c:v>1.4485199999999998</c:v>
                </c:pt>
                <c:pt idx="10239">
                  <c:v>1.5117279999999989</c:v>
                </c:pt>
                <c:pt idx="10240">
                  <c:v>1.5049039999999998</c:v>
                </c:pt>
                <c:pt idx="10241">
                  <c:v>1.5110700000000008</c:v>
                </c:pt>
                <c:pt idx="10242">
                  <c:v>1.5927520000000024</c:v>
                </c:pt>
                <c:pt idx="10243">
                  <c:v>1.6804780000000021</c:v>
                </c:pt>
                <c:pt idx="10244">
                  <c:v>1.7682160000000025</c:v>
                </c:pt>
                <c:pt idx="10245">
                  <c:v>1.859466000000001</c:v>
                </c:pt>
                <c:pt idx="10246">
                  <c:v>1.9569320000000017</c:v>
                </c:pt>
                <c:pt idx="10247">
                  <c:v>2.0471880000000011</c:v>
                </c:pt>
                <c:pt idx="10248">
                  <c:v>2.150100000000001</c:v>
                </c:pt>
                <c:pt idx="10249">
                  <c:v>2.282792000000001</c:v>
                </c:pt>
                <c:pt idx="10250">
                  <c:v>2.3983600000000007</c:v>
                </c:pt>
                <c:pt idx="10251">
                  <c:v>2.5275280000000011</c:v>
                </c:pt>
                <c:pt idx="10252">
                  <c:v>2.5913040000000005</c:v>
                </c:pt>
                <c:pt idx="10253">
                  <c:v>2.6748479999999977</c:v>
                </c:pt>
                <c:pt idx="10254">
                  <c:v>2.7056200000000015</c:v>
                </c:pt>
                <c:pt idx="10255">
                  <c:v>2.7864459999999971</c:v>
                </c:pt>
                <c:pt idx="10256">
                  <c:v>2.7814700000000006</c:v>
                </c:pt>
                <c:pt idx="10257">
                  <c:v>2.819623999999997</c:v>
                </c:pt>
                <c:pt idx="10258">
                  <c:v>2.8401600000000014</c:v>
                </c:pt>
                <c:pt idx="10259">
                  <c:v>2.8582879999999977</c:v>
                </c:pt>
                <c:pt idx="10260">
                  <c:v>2.9532960000000008</c:v>
                </c:pt>
                <c:pt idx="10261">
                  <c:v>2.9253280000000008</c:v>
                </c:pt>
                <c:pt idx="10262">
                  <c:v>2.9356639999999965</c:v>
                </c:pt>
                <c:pt idx="10263">
                  <c:v>2.9577240000000011</c:v>
                </c:pt>
                <c:pt idx="10264">
                  <c:v>2.8945920000000007</c:v>
                </c:pt>
                <c:pt idx="10265">
                  <c:v>2.8956459999999944</c:v>
                </c:pt>
                <c:pt idx="10266">
                  <c:v>2.8349960000000007</c:v>
                </c:pt>
                <c:pt idx="10267">
                  <c:v>2.7597780000000007</c:v>
                </c:pt>
                <c:pt idx="10268">
                  <c:v>2.6370980000000008</c:v>
                </c:pt>
                <c:pt idx="10269">
                  <c:v>2.4901620000000007</c:v>
                </c:pt>
                <c:pt idx="10270">
                  <c:v>2.3594679999999961</c:v>
                </c:pt>
                <c:pt idx="10271">
                  <c:v>2.1410220000000013</c:v>
                </c:pt>
                <c:pt idx="10272">
                  <c:v>1.91347</c:v>
                </c:pt>
                <c:pt idx="10273">
                  <c:v>1.7582440000000021</c:v>
                </c:pt>
                <c:pt idx="10274">
                  <c:v>1.5146740000000014</c:v>
                </c:pt>
                <c:pt idx="10275">
                  <c:v>1.2246339999999998</c:v>
                </c:pt>
                <c:pt idx="10276">
                  <c:v>1.0307440000000012</c:v>
                </c:pt>
                <c:pt idx="10277">
                  <c:v>0.87266600000000094</c:v>
                </c:pt>
                <c:pt idx="10278">
                  <c:v>0.70796000000000125</c:v>
                </c:pt>
                <c:pt idx="10279">
                  <c:v>0.59498600000000168</c:v>
                </c:pt>
                <c:pt idx="10280">
                  <c:v>0.49296600000000196</c:v>
                </c:pt>
                <c:pt idx="10281">
                  <c:v>0.4371300000000013</c:v>
                </c:pt>
                <c:pt idx="10282">
                  <c:v>0.33153600000000155</c:v>
                </c:pt>
                <c:pt idx="10283">
                  <c:v>0.31146000000000151</c:v>
                </c:pt>
                <c:pt idx="10284">
                  <c:v>0.20603000000000141</c:v>
                </c:pt>
                <c:pt idx="10285">
                  <c:v>0.18482400000000129</c:v>
                </c:pt>
                <c:pt idx="10286">
                  <c:v>0.15922600000000156</c:v>
                </c:pt>
                <c:pt idx="10287">
                  <c:v>0.19329800000000164</c:v>
                </c:pt>
                <c:pt idx="10288">
                  <c:v>0.19360800000000139</c:v>
                </c:pt>
                <c:pt idx="10289">
                  <c:v>0.20999800000000152</c:v>
                </c:pt>
                <c:pt idx="10290">
                  <c:v>0.26099600000000128</c:v>
                </c:pt>
                <c:pt idx="10291">
                  <c:v>0.29036600000000157</c:v>
                </c:pt>
                <c:pt idx="10292">
                  <c:v>0.30287400000000175</c:v>
                </c:pt>
                <c:pt idx="10293">
                  <c:v>0.22148800000000113</c:v>
                </c:pt>
                <c:pt idx="10294">
                  <c:v>0.16557600000000125</c:v>
                </c:pt>
                <c:pt idx="10295">
                  <c:v>0.12763200000000097</c:v>
                </c:pt>
                <c:pt idx="10296">
                  <c:v>0.12011400000000105</c:v>
                </c:pt>
                <c:pt idx="10297">
                  <c:v>9.9032000000001008E-2</c:v>
                </c:pt>
                <c:pt idx="10298">
                  <c:v>4.3034000000000974E-2</c:v>
                </c:pt>
                <c:pt idx="10299">
                  <c:v>-7.4619999999999131E-2</c:v>
                </c:pt>
                <c:pt idx="10300">
                  <c:v>-0.17815399999999898</c:v>
                </c:pt>
                <c:pt idx="10301">
                  <c:v>-0.26358399999999954</c:v>
                </c:pt>
                <c:pt idx="10302">
                  <c:v>-0.31867599999999968</c:v>
                </c:pt>
                <c:pt idx="10303">
                  <c:v>-0.44223599999999907</c:v>
                </c:pt>
                <c:pt idx="10304">
                  <c:v>-0.46679199999999882</c:v>
                </c:pt>
                <c:pt idx="10305">
                  <c:v>-0.48318199999999967</c:v>
                </c:pt>
                <c:pt idx="10306">
                  <c:v>-0.41497599999999962</c:v>
                </c:pt>
                <c:pt idx="10307">
                  <c:v>-0.45140599999999936</c:v>
                </c:pt>
                <c:pt idx="10308">
                  <c:v>-0.45176599999999911</c:v>
                </c:pt>
                <c:pt idx="10309">
                  <c:v>-0.52249199999999851</c:v>
                </c:pt>
                <c:pt idx="10310">
                  <c:v>-0.59846599999999817</c:v>
                </c:pt>
                <c:pt idx="10311">
                  <c:v>-0.59989199999999865</c:v>
                </c:pt>
                <c:pt idx="10312">
                  <c:v>-0.64480999999999955</c:v>
                </c:pt>
                <c:pt idx="10313">
                  <c:v>-0.67116399999999876</c:v>
                </c:pt>
                <c:pt idx="10314">
                  <c:v>-0.68477599999999939</c:v>
                </c:pt>
                <c:pt idx="10315">
                  <c:v>-0.71600799999999853</c:v>
                </c:pt>
                <c:pt idx="10316">
                  <c:v>-0.73144399999999854</c:v>
                </c:pt>
                <c:pt idx="10317">
                  <c:v>-0.7256239999999986</c:v>
                </c:pt>
                <c:pt idx="10318">
                  <c:v>-0.62570199999999865</c:v>
                </c:pt>
                <c:pt idx="10319">
                  <c:v>-0.57233599999999851</c:v>
                </c:pt>
                <c:pt idx="10320">
                  <c:v>-0.55740799999999846</c:v>
                </c:pt>
                <c:pt idx="10321">
                  <c:v>-0.49968399999999941</c:v>
                </c:pt>
                <c:pt idx="10322">
                  <c:v>-0.38354399999999933</c:v>
                </c:pt>
                <c:pt idx="10323">
                  <c:v>-0.33392399999999972</c:v>
                </c:pt>
                <c:pt idx="10324">
                  <c:v>-0.21139399999999878</c:v>
                </c:pt>
                <c:pt idx="10325">
                  <c:v>-7.5635999999998593E-2</c:v>
                </c:pt>
                <c:pt idx="10326">
                  <c:v>1.7054000000001554E-2</c:v>
                </c:pt>
                <c:pt idx="10327">
                  <c:v>9.3164000000001759E-2</c:v>
                </c:pt>
                <c:pt idx="10328">
                  <c:v>0.15077600000000171</c:v>
                </c:pt>
                <c:pt idx="10329">
                  <c:v>0.2403500000000017</c:v>
                </c:pt>
                <c:pt idx="10330">
                  <c:v>0.2879360000000018</c:v>
                </c:pt>
                <c:pt idx="10331">
                  <c:v>0.3263760000000025</c:v>
                </c:pt>
                <c:pt idx="10332">
                  <c:v>0.35991600000000212</c:v>
                </c:pt>
                <c:pt idx="10333">
                  <c:v>0.39929800000000182</c:v>
                </c:pt>
                <c:pt idx="10334">
                  <c:v>0.49589400000000211</c:v>
                </c:pt>
                <c:pt idx="10335">
                  <c:v>0.49903400000000181</c:v>
                </c:pt>
                <c:pt idx="10336">
                  <c:v>0.52563600000000166</c:v>
                </c:pt>
                <c:pt idx="10337">
                  <c:v>0.54924800000000162</c:v>
                </c:pt>
                <c:pt idx="10338">
                  <c:v>0.54634600000000177</c:v>
                </c:pt>
                <c:pt idx="10339">
                  <c:v>0.53505600000000186</c:v>
                </c:pt>
                <c:pt idx="10340">
                  <c:v>0.4802120000000018</c:v>
                </c:pt>
                <c:pt idx="10341">
                  <c:v>0.44870800000000188</c:v>
                </c:pt>
                <c:pt idx="10342">
                  <c:v>0.4477400000000018</c:v>
                </c:pt>
                <c:pt idx="10343">
                  <c:v>0.48924600000000196</c:v>
                </c:pt>
                <c:pt idx="10344">
                  <c:v>0.51140800000000186</c:v>
                </c:pt>
                <c:pt idx="10345">
                  <c:v>0.53611200000000159</c:v>
                </c:pt>
                <c:pt idx="10346">
                  <c:v>0.56937800000000183</c:v>
                </c:pt>
                <c:pt idx="10347">
                  <c:v>0.58142600000000155</c:v>
                </c:pt>
                <c:pt idx="10348">
                  <c:v>0.56638800000000189</c:v>
                </c:pt>
                <c:pt idx="10349">
                  <c:v>0.55381800000000181</c:v>
                </c:pt>
                <c:pt idx="10350">
                  <c:v>0.56650000000000189</c:v>
                </c:pt>
                <c:pt idx="10351">
                  <c:v>0.49045200000000222</c:v>
                </c:pt>
                <c:pt idx="10352">
                  <c:v>0.50509400000000171</c:v>
                </c:pt>
                <c:pt idx="10353">
                  <c:v>0.52797400000000183</c:v>
                </c:pt>
                <c:pt idx="10354">
                  <c:v>0.51246400000000158</c:v>
                </c:pt>
                <c:pt idx="10355">
                  <c:v>0.45082000000000239</c:v>
                </c:pt>
                <c:pt idx="10356">
                  <c:v>0.39060400000000234</c:v>
                </c:pt>
                <c:pt idx="10357">
                  <c:v>0.42505000000000182</c:v>
                </c:pt>
                <c:pt idx="10358">
                  <c:v>0.39708200000000266</c:v>
                </c:pt>
                <c:pt idx="10359">
                  <c:v>0.40193400000000185</c:v>
                </c:pt>
                <c:pt idx="10360">
                  <c:v>0.40539600000000181</c:v>
                </c:pt>
                <c:pt idx="10361">
                  <c:v>0.41863400000000184</c:v>
                </c:pt>
                <c:pt idx="10362">
                  <c:v>0.40219400000000194</c:v>
                </c:pt>
                <c:pt idx="10363">
                  <c:v>0.34504200000000224</c:v>
                </c:pt>
                <c:pt idx="10364">
                  <c:v>0.354794000000002</c:v>
                </c:pt>
                <c:pt idx="10365">
                  <c:v>0.34823000000000198</c:v>
                </c:pt>
                <c:pt idx="10366">
                  <c:v>0.39581600000000267</c:v>
                </c:pt>
                <c:pt idx="10367">
                  <c:v>0.42880800000000235</c:v>
                </c:pt>
                <c:pt idx="10368">
                  <c:v>0.39837200000000283</c:v>
                </c:pt>
                <c:pt idx="10369">
                  <c:v>0.39723000000000197</c:v>
                </c:pt>
                <c:pt idx="10370">
                  <c:v>0.43944200000000255</c:v>
                </c:pt>
                <c:pt idx="10371">
                  <c:v>0.50197800000000181</c:v>
                </c:pt>
                <c:pt idx="10372">
                  <c:v>0.52617400000000192</c:v>
                </c:pt>
                <c:pt idx="10373">
                  <c:v>0.57886000000000182</c:v>
                </c:pt>
                <c:pt idx="10374">
                  <c:v>0.61463200000000184</c:v>
                </c:pt>
                <c:pt idx="10375">
                  <c:v>0.66509400000000318</c:v>
                </c:pt>
                <c:pt idx="10376">
                  <c:v>0.71576800000000262</c:v>
                </c:pt>
                <c:pt idx="10377">
                  <c:v>0.7588380000000029</c:v>
                </c:pt>
                <c:pt idx="10378">
                  <c:v>0.81989800000000301</c:v>
                </c:pt>
                <c:pt idx="10379">
                  <c:v>0.85913200000000201</c:v>
                </c:pt>
                <c:pt idx="10380">
                  <c:v>0.90680400000000205</c:v>
                </c:pt>
                <c:pt idx="10381">
                  <c:v>0.95020800000000205</c:v>
                </c:pt>
                <c:pt idx="10382">
                  <c:v>1.0176340000000001</c:v>
                </c:pt>
                <c:pt idx="10383">
                  <c:v>1.0309980000000019</c:v>
                </c:pt>
                <c:pt idx="10384">
                  <c:v>1.0316060000000018</c:v>
                </c:pt>
                <c:pt idx="10385">
                  <c:v>1.0184900000000019</c:v>
                </c:pt>
                <c:pt idx="10386">
                  <c:v>1.072640000000002</c:v>
                </c:pt>
                <c:pt idx="10387">
                  <c:v>1.090856000000002</c:v>
                </c:pt>
                <c:pt idx="10388">
                  <c:v>1.0898760000000018</c:v>
                </c:pt>
                <c:pt idx="10389">
                  <c:v>1.0858920000000019</c:v>
                </c:pt>
                <c:pt idx="10390">
                  <c:v>1.1298920000000019</c:v>
                </c:pt>
                <c:pt idx="10391">
                  <c:v>1.1239980000000018</c:v>
                </c:pt>
                <c:pt idx="10392">
                  <c:v>1.0898140000000018</c:v>
                </c:pt>
                <c:pt idx="10393">
                  <c:v>1.0621180000000021</c:v>
                </c:pt>
                <c:pt idx="10394">
                  <c:v>1.0701960000000019</c:v>
                </c:pt>
                <c:pt idx="10395">
                  <c:v>1.0677260000000004</c:v>
                </c:pt>
                <c:pt idx="10396">
                  <c:v>1.0839300000000018</c:v>
                </c:pt>
                <c:pt idx="10397">
                  <c:v>1.0521160000000023</c:v>
                </c:pt>
                <c:pt idx="10398">
                  <c:v>1.1149140000000022</c:v>
                </c:pt>
                <c:pt idx="10399">
                  <c:v>1.1374600000000019</c:v>
                </c:pt>
                <c:pt idx="10400">
                  <c:v>1.1129040000000019</c:v>
                </c:pt>
                <c:pt idx="10401">
                  <c:v>1.1518280000000019</c:v>
                </c:pt>
                <c:pt idx="10402">
                  <c:v>1.1310820000000021</c:v>
                </c:pt>
                <c:pt idx="10403">
                  <c:v>1.156954000000002</c:v>
                </c:pt>
                <c:pt idx="10404">
                  <c:v>1.1803060000000021</c:v>
                </c:pt>
                <c:pt idx="10405">
                  <c:v>1.2273440000000018</c:v>
                </c:pt>
                <c:pt idx="10406">
                  <c:v>1.2678700000000018</c:v>
                </c:pt>
                <c:pt idx="10407">
                  <c:v>1.2714920000000018</c:v>
                </c:pt>
                <c:pt idx="10408">
                  <c:v>1.3338060000000018</c:v>
                </c:pt>
                <c:pt idx="10409">
                  <c:v>1.4354660000000001</c:v>
                </c:pt>
                <c:pt idx="10410">
                  <c:v>1.4451560000000019</c:v>
                </c:pt>
                <c:pt idx="10411">
                  <c:v>1.4863400000000024</c:v>
                </c:pt>
                <c:pt idx="10412">
                  <c:v>1.5335040000000018</c:v>
                </c:pt>
                <c:pt idx="10413">
                  <c:v>1.5958560000000022</c:v>
                </c:pt>
                <c:pt idx="10414">
                  <c:v>1.6211820000000023</c:v>
                </c:pt>
                <c:pt idx="10415">
                  <c:v>1.6672540000000025</c:v>
                </c:pt>
                <c:pt idx="10416">
                  <c:v>1.6478600000000019</c:v>
                </c:pt>
                <c:pt idx="10417">
                  <c:v>1.6636440000000028</c:v>
                </c:pt>
                <c:pt idx="10418">
                  <c:v>1.6755800000000023</c:v>
                </c:pt>
                <c:pt idx="10419">
                  <c:v>1.7049880000000035</c:v>
                </c:pt>
                <c:pt idx="10420">
                  <c:v>1.6943300000000021</c:v>
                </c:pt>
                <c:pt idx="10421">
                  <c:v>1.7300280000000021</c:v>
                </c:pt>
                <c:pt idx="10422">
                  <c:v>1.7491860000000021</c:v>
                </c:pt>
                <c:pt idx="10423">
                  <c:v>1.7040320000000031</c:v>
                </c:pt>
                <c:pt idx="10424">
                  <c:v>1.6858040000000016</c:v>
                </c:pt>
                <c:pt idx="10425">
                  <c:v>1.7218140000000011</c:v>
                </c:pt>
                <c:pt idx="10426">
                  <c:v>1.697084000000002</c:v>
                </c:pt>
                <c:pt idx="10427">
                  <c:v>1.718674000000002</c:v>
                </c:pt>
                <c:pt idx="10428">
                  <c:v>1.697208000000002</c:v>
                </c:pt>
                <c:pt idx="10429">
                  <c:v>1.6205620000000021</c:v>
                </c:pt>
                <c:pt idx="10430">
                  <c:v>1.5687820000000021</c:v>
                </c:pt>
                <c:pt idx="10431">
                  <c:v>1.5646140000000019</c:v>
                </c:pt>
                <c:pt idx="10432">
                  <c:v>1.5534840000000019</c:v>
                </c:pt>
                <c:pt idx="10433">
                  <c:v>1.5536700000000019</c:v>
                </c:pt>
                <c:pt idx="10434">
                  <c:v>1.570408000000002</c:v>
                </c:pt>
                <c:pt idx="10435">
                  <c:v>1.594268000000002</c:v>
                </c:pt>
                <c:pt idx="10436">
                  <c:v>1.5388780000000013</c:v>
                </c:pt>
                <c:pt idx="10437">
                  <c:v>1.4935259999999997</c:v>
                </c:pt>
                <c:pt idx="10438">
                  <c:v>1.4731380000000014</c:v>
                </c:pt>
                <c:pt idx="10439">
                  <c:v>1.4563000000000017</c:v>
                </c:pt>
                <c:pt idx="10440">
                  <c:v>1.4573160000000014</c:v>
                </c:pt>
                <c:pt idx="10441">
                  <c:v>1.4139880000000016</c:v>
                </c:pt>
                <c:pt idx="10442">
                  <c:v>1.4406900000000016</c:v>
                </c:pt>
                <c:pt idx="10443">
                  <c:v>1.4608420000000015</c:v>
                </c:pt>
                <c:pt idx="10444">
                  <c:v>1.4513120000000015</c:v>
                </c:pt>
                <c:pt idx="10445">
                  <c:v>1.4179840000000001</c:v>
                </c:pt>
                <c:pt idx="10446">
                  <c:v>1.3804120000000035</c:v>
                </c:pt>
                <c:pt idx="10447">
                  <c:v>1.365858000000002</c:v>
                </c:pt>
                <c:pt idx="10448">
                  <c:v>1.3228140000000013</c:v>
                </c:pt>
                <c:pt idx="10449">
                  <c:v>1.3315000000000019</c:v>
                </c:pt>
                <c:pt idx="10450">
                  <c:v>1.3759960000000016</c:v>
                </c:pt>
                <c:pt idx="10451">
                  <c:v>1.392560000000002</c:v>
                </c:pt>
                <c:pt idx="10452">
                  <c:v>1.3679420000000022</c:v>
                </c:pt>
                <c:pt idx="10453">
                  <c:v>1.3347740000000019</c:v>
                </c:pt>
                <c:pt idx="10454">
                  <c:v>1.3342660000000022</c:v>
                </c:pt>
                <c:pt idx="10455">
                  <c:v>1.3727820000000035</c:v>
                </c:pt>
                <c:pt idx="10456">
                  <c:v>1.3692200000000014</c:v>
                </c:pt>
                <c:pt idx="10457">
                  <c:v>1.326648000000002</c:v>
                </c:pt>
                <c:pt idx="10458">
                  <c:v>1.3070800000000011</c:v>
                </c:pt>
                <c:pt idx="10459">
                  <c:v>1.2350380000000012</c:v>
                </c:pt>
                <c:pt idx="10460">
                  <c:v>1.1833460000000011</c:v>
                </c:pt>
                <c:pt idx="10461">
                  <c:v>1.116626000000001</c:v>
                </c:pt>
                <c:pt idx="10462">
                  <c:v>1.0676259999999995</c:v>
                </c:pt>
                <c:pt idx="10463">
                  <c:v>1.0290120000000011</c:v>
                </c:pt>
                <c:pt idx="10464">
                  <c:v>1.0114540000000012</c:v>
                </c:pt>
                <c:pt idx="10465">
                  <c:v>0.97988800000000154</c:v>
                </c:pt>
                <c:pt idx="10466">
                  <c:v>0.96516000000000135</c:v>
                </c:pt>
                <c:pt idx="10467">
                  <c:v>0.90314400000000161</c:v>
                </c:pt>
                <c:pt idx="10468">
                  <c:v>0.81188200000000132</c:v>
                </c:pt>
                <c:pt idx="10469">
                  <c:v>0.76810600000000162</c:v>
                </c:pt>
                <c:pt idx="10470">
                  <c:v>0.70436400000000143</c:v>
                </c:pt>
                <c:pt idx="10471">
                  <c:v>0.63661600000000163</c:v>
                </c:pt>
                <c:pt idx="10472">
                  <c:v>0.57240400000000169</c:v>
                </c:pt>
                <c:pt idx="10473">
                  <c:v>0.5475140000000015</c:v>
                </c:pt>
                <c:pt idx="10474">
                  <c:v>0.47776800000000152</c:v>
                </c:pt>
                <c:pt idx="10475">
                  <c:v>0.45630200000000182</c:v>
                </c:pt>
                <c:pt idx="10476">
                  <c:v>0.37481800000000226</c:v>
                </c:pt>
                <c:pt idx="10477">
                  <c:v>0.29302400000000212</c:v>
                </c:pt>
                <c:pt idx="10478">
                  <c:v>0.26379000000000163</c:v>
                </c:pt>
                <c:pt idx="10479">
                  <c:v>0.27536800000000217</c:v>
                </c:pt>
                <c:pt idx="10480">
                  <c:v>0.23921200000000184</c:v>
                </c:pt>
                <c:pt idx="10481">
                  <c:v>0.19842600000000168</c:v>
                </c:pt>
                <c:pt idx="10482">
                  <c:v>0.14611200000000171</c:v>
                </c:pt>
                <c:pt idx="10483">
                  <c:v>8.737200000000149E-2</c:v>
                </c:pt>
                <c:pt idx="10484">
                  <c:v>2.8360000000001551E-2</c:v>
                </c:pt>
                <c:pt idx="10485">
                  <c:v>-2.3653999999998381E-2</c:v>
                </c:pt>
                <c:pt idx="10486">
                  <c:v>-1.1207999999998323E-2</c:v>
                </c:pt>
                <c:pt idx="10487">
                  <c:v>-6.1497999999998582E-2</c:v>
                </c:pt>
                <c:pt idx="10488">
                  <c:v>-4.1531999999998424E-2</c:v>
                </c:pt>
                <c:pt idx="10489">
                  <c:v>-7.8395999999998661E-2</c:v>
                </c:pt>
                <c:pt idx="10490">
                  <c:v>-0.1283379999999984</c:v>
                </c:pt>
                <c:pt idx="10491">
                  <c:v>-0.14129199999999864</c:v>
                </c:pt>
                <c:pt idx="10492">
                  <c:v>-0.14436799999999841</c:v>
                </c:pt>
                <c:pt idx="10493">
                  <c:v>-0.18056199999999856</c:v>
                </c:pt>
                <c:pt idx="10494">
                  <c:v>-0.19177999999999842</c:v>
                </c:pt>
                <c:pt idx="10495">
                  <c:v>-0.16048599999999846</c:v>
                </c:pt>
                <c:pt idx="10496">
                  <c:v>-0.17260799999999804</c:v>
                </c:pt>
                <c:pt idx="10497">
                  <c:v>-0.15517599999999804</c:v>
                </c:pt>
                <c:pt idx="10498">
                  <c:v>-0.15368799999999794</c:v>
                </c:pt>
                <c:pt idx="10499">
                  <c:v>-0.17037599999999783</c:v>
                </c:pt>
                <c:pt idx="10500">
                  <c:v>-0.21454999999999802</c:v>
                </c:pt>
                <c:pt idx="10501">
                  <c:v>-0.21138599999999771</c:v>
                </c:pt>
                <c:pt idx="10502">
                  <c:v>-0.21879399999999799</c:v>
                </c:pt>
                <c:pt idx="10503">
                  <c:v>-0.27457999999999855</c:v>
                </c:pt>
                <c:pt idx="10504">
                  <c:v>-0.26316399999999812</c:v>
                </c:pt>
                <c:pt idx="10505">
                  <c:v>-0.30582399999999893</c:v>
                </c:pt>
                <c:pt idx="10506">
                  <c:v>-0.35665999999999837</c:v>
                </c:pt>
                <c:pt idx="10507">
                  <c:v>-0.39022399999999868</c:v>
                </c:pt>
                <c:pt idx="10508">
                  <c:v>-0.42146799999999857</c:v>
                </c:pt>
                <c:pt idx="10509">
                  <c:v>-0.42365199999999825</c:v>
                </c:pt>
                <c:pt idx="10510">
                  <c:v>-0.39715999999999868</c:v>
                </c:pt>
                <c:pt idx="10511">
                  <c:v>-0.38300199999999879</c:v>
                </c:pt>
                <c:pt idx="10512">
                  <c:v>-0.36967599999999873</c:v>
                </c:pt>
                <c:pt idx="10513">
                  <c:v>-0.33830999999999911</c:v>
                </c:pt>
                <c:pt idx="10514">
                  <c:v>-0.35575599999999835</c:v>
                </c:pt>
                <c:pt idx="10515">
                  <c:v>-0.3995199999999991</c:v>
                </c:pt>
                <c:pt idx="10516">
                  <c:v>-0.42622399999999866</c:v>
                </c:pt>
                <c:pt idx="10517">
                  <c:v>-0.42833199999999877</c:v>
                </c:pt>
                <c:pt idx="10518">
                  <c:v>-0.39508999999999922</c:v>
                </c:pt>
                <c:pt idx="10519">
                  <c:v>-0.3860079999999988</c:v>
                </c:pt>
                <c:pt idx="10520">
                  <c:v>-0.35125199999999834</c:v>
                </c:pt>
                <c:pt idx="10521">
                  <c:v>-0.32959999999999873</c:v>
                </c:pt>
                <c:pt idx="10522">
                  <c:v>-0.33545799999999887</c:v>
                </c:pt>
                <c:pt idx="10523">
                  <c:v>-0.31543199999999866</c:v>
                </c:pt>
                <c:pt idx="10524">
                  <c:v>-0.30178199999999866</c:v>
                </c:pt>
                <c:pt idx="10525">
                  <c:v>-0.36934399999999873</c:v>
                </c:pt>
                <c:pt idx="10526">
                  <c:v>-0.35477599999999854</c:v>
                </c:pt>
                <c:pt idx="10527">
                  <c:v>-0.31214199999999853</c:v>
                </c:pt>
                <c:pt idx="10528">
                  <c:v>-0.28826999999999847</c:v>
                </c:pt>
                <c:pt idx="10529">
                  <c:v>-0.33152599999999927</c:v>
                </c:pt>
                <c:pt idx="10530">
                  <c:v>-0.32682399999999928</c:v>
                </c:pt>
                <c:pt idx="10531">
                  <c:v>-0.35641799999999896</c:v>
                </c:pt>
                <c:pt idx="10532">
                  <c:v>-0.29654799999999865</c:v>
                </c:pt>
                <c:pt idx="10533">
                  <c:v>-0.27582599999999907</c:v>
                </c:pt>
                <c:pt idx="10534">
                  <c:v>-0.25480599999999876</c:v>
                </c:pt>
                <c:pt idx="10535">
                  <c:v>-0.22042399999999823</c:v>
                </c:pt>
                <c:pt idx="10536">
                  <c:v>-0.25027799999999845</c:v>
                </c:pt>
                <c:pt idx="10537">
                  <c:v>-0.22238399999999814</c:v>
                </c:pt>
                <c:pt idx="10538">
                  <c:v>-0.24298199999999823</c:v>
                </c:pt>
                <c:pt idx="10539">
                  <c:v>-0.18685999999999794</c:v>
                </c:pt>
                <c:pt idx="10540">
                  <c:v>-0.16025799999999826</c:v>
                </c:pt>
                <c:pt idx="10541">
                  <c:v>-0.16440399999999833</c:v>
                </c:pt>
                <c:pt idx="10542">
                  <c:v>-0.16105399999999823</c:v>
                </c:pt>
                <c:pt idx="10543">
                  <c:v>-0.10774999999999796</c:v>
                </c:pt>
                <c:pt idx="10544">
                  <c:v>-0.11406399999999801</c:v>
                </c:pt>
                <c:pt idx="10545">
                  <c:v>-0.14344599999999849</c:v>
                </c:pt>
                <c:pt idx="10546">
                  <c:v>-0.17647599999999841</c:v>
                </c:pt>
                <c:pt idx="10547">
                  <c:v>-0.19110399999999841</c:v>
                </c:pt>
                <c:pt idx="10548">
                  <c:v>-0.24196399999999854</c:v>
                </c:pt>
                <c:pt idx="10549">
                  <c:v>-0.26855599999999885</c:v>
                </c:pt>
                <c:pt idx="10550">
                  <c:v>-0.28412799999999916</c:v>
                </c:pt>
                <c:pt idx="10551">
                  <c:v>-0.28444999999999915</c:v>
                </c:pt>
                <c:pt idx="10552">
                  <c:v>-0.29112399999999916</c:v>
                </c:pt>
                <c:pt idx="10553">
                  <c:v>-0.23149199999999848</c:v>
                </c:pt>
                <c:pt idx="10554">
                  <c:v>-0.28622399999999892</c:v>
                </c:pt>
                <c:pt idx="10555">
                  <c:v>-0.29900399999999916</c:v>
                </c:pt>
                <c:pt idx="10556">
                  <c:v>-0.31395599999999918</c:v>
                </c:pt>
                <c:pt idx="10557">
                  <c:v>-0.28281199999999912</c:v>
                </c:pt>
                <c:pt idx="10558">
                  <c:v>-0.27644599999999886</c:v>
                </c:pt>
                <c:pt idx="10559">
                  <c:v>-0.26445999999999886</c:v>
                </c:pt>
                <c:pt idx="10560">
                  <c:v>-0.31502399999999908</c:v>
                </c:pt>
                <c:pt idx="10561">
                  <c:v>-0.31456399999999901</c:v>
                </c:pt>
                <c:pt idx="10562">
                  <c:v>-0.317441999999999</c:v>
                </c:pt>
                <c:pt idx="10563">
                  <c:v>-0.35630399999999895</c:v>
                </c:pt>
                <c:pt idx="10564">
                  <c:v>-0.35693599999999853</c:v>
                </c:pt>
                <c:pt idx="10565">
                  <c:v>-0.37031199999999898</c:v>
                </c:pt>
                <c:pt idx="10566">
                  <c:v>-0.34427799999999886</c:v>
                </c:pt>
                <c:pt idx="10567">
                  <c:v>-0.37285399999999896</c:v>
                </c:pt>
                <c:pt idx="10568">
                  <c:v>-0.37321399999999877</c:v>
                </c:pt>
                <c:pt idx="10569">
                  <c:v>-0.38744599999999907</c:v>
                </c:pt>
                <c:pt idx="10570">
                  <c:v>-0.37903399999999887</c:v>
                </c:pt>
                <c:pt idx="10571">
                  <c:v>-0.38413399999999875</c:v>
                </c:pt>
                <c:pt idx="10572">
                  <c:v>-0.37277999999999895</c:v>
                </c:pt>
                <c:pt idx="10573">
                  <c:v>-0.40526399999999851</c:v>
                </c:pt>
                <c:pt idx="10574">
                  <c:v>-0.36781799999999903</c:v>
                </c:pt>
                <c:pt idx="10575">
                  <c:v>-0.38413599999999848</c:v>
                </c:pt>
                <c:pt idx="10576">
                  <c:v>-0.3241179999999988</c:v>
                </c:pt>
                <c:pt idx="10577">
                  <c:v>-0.34729799999999855</c:v>
                </c:pt>
                <c:pt idx="10578">
                  <c:v>-0.38406199999999907</c:v>
                </c:pt>
                <c:pt idx="10579">
                  <c:v>-0.37056199999999889</c:v>
                </c:pt>
                <c:pt idx="10580">
                  <c:v>-0.33483799999999897</c:v>
                </c:pt>
                <c:pt idx="10581">
                  <c:v>-0.27691599999999872</c:v>
                </c:pt>
                <c:pt idx="10582">
                  <c:v>-0.32132399999999911</c:v>
                </c:pt>
                <c:pt idx="10583">
                  <c:v>-0.3472199999999987</c:v>
                </c:pt>
                <c:pt idx="10584">
                  <c:v>-0.36461799999999872</c:v>
                </c:pt>
                <c:pt idx="10585">
                  <c:v>-0.35378399999999866</c:v>
                </c:pt>
                <c:pt idx="10586">
                  <c:v>-0.34324999999999861</c:v>
                </c:pt>
                <c:pt idx="10587">
                  <c:v>-0.34836199999999895</c:v>
                </c:pt>
                <c:pt idx="10588">
                  <c:v>-0.32143599999999883</c:v>
                </c:pt>
                <c:pt idx="10589">
                  <c:v>-0.40056199999999875</c:v>
                </c:pt>
                <c:pt idx="10590">
                  <c:v>-0.40971799999999875</c:v>
                </c:pt>
                <c:pt idx="10591">
                  <c:v>-0.39081999999999945</c:v>
                </c:pt>
                <c:pt idx="10592">
                  <c:v>-0.47421599999999886</c:v>
                </c:pt>
                <c:pt idx="10593">
                  <c:v>-0.55907399999999807</c:v>
                </c:pt>
                <c:pt idx="10594">
                  <c:v>-0.5883079999999975</c:v>
                </c:pt>
                <c:pt idx="10595">
                  <c:v>-0.64240799999999809</c:v>
                </c:pt>
                <c:pt idx="10596">
                  <c:v>-0.65686399999999812</c:v>
                </c:pt>
                <c:pt idx="10597">
                  <c:v>-0.66038799999999798</c:v>
                </c:pt>
                <c:pt idx="10598">
                  <c:v>-0.60865799999999792</c:v>
                </c:pt>
                <c:pt idx="10599">
                  <c:v>-0.60359399999999797</c:v>
                </c:pt>
                <c:pt idx="10600">
                  <c:v>-0.53599399999999808</c:v>
                </c:pt>
                <c:pt idx="10601">
                  <c:v>-0.57860399999999801</c:v>
                </c:pt>
                <c:pt idx="10602">
                  <c:v>-0.53801799999999711</c:v>
                </c:pt>
                <c:pt idx="10603">
                  <c:v>-0.54559799999999758</c:v>
                </c:pt>
                <c:pt idx="10604">
                  <c:v>-0.46760199999999852</c:v>
                </c:pt>
                <c:pt idx="10605">
                  <c:v>-0.49492399999999903</c:v>
                </c:pt>
                <c:pt idx="10606">
                  <c:v>-0.47432599999999908</c:v>
                </c:pt>
                <c:pt idx="10607">
                  <c:v>-0.50832399999999756</c:v>
                </c:pt>
                <c:pt idx="10608">
                  <c:v>-0.53609399999999807</c:v>
                </c:pt>
                <c:pt idx="10609">
                  <c:v>-0.50906799999999719</c:v>
                </c:pt>
                <c:pt idx="10610">
                  <c:v>-0.46865399999999885</c:v>
                </c:pt>
                <c:pt idx="10611">
                  <c:v>-0.5055179999999968</c:v>
                </c:pt>
                <c:pt idx="10612">
                  <c:v>-0.47036599999999928</c:v>
                </c:pt>
                <c:pt idx="10613">
                  <c:v>-0.44847799999999943</c:v>
                </c:pt>
                <c:pt idx="10614">
                  <c:v>-0.50301199999999857</c:v>
                </c:pt>
                <c:pt idx="10615">
                  <c:v>-0.46383799999999925</c:v>
                </c:pt>
                <c:pt idx="10616">
                  <c:v>-0.45085999999999926</c:v>
                </c:pt>
                <c:pt idx="10617">
                  <c:v>-0.43599599999999916</c:v>
                </c:pt>
                <c:pt idx="10618">
                  <c:v>-0.42806599999999922</c:v>
                </c:pt>
                <c:pt idx="10619">
                  <c:v>-0.40350999999999904</c:v>
                </c:pt>
                <c:pt idx="10620">
                  <c:v>-0.39028199999999941</c:v>
                </c:pt>
                <c:pt idx="10621">
                  <c:v>-0.42236799999999947</c:v>
                </c:pt>
                <c:pt idx="10622">
                  <c:v>-0.45929399999999881</c:v>
                </c:pt>
                <c:pt idx="10623">
                  <c:v>-0.4488099999999996</c:v>
                </c:pt>
                <c:pt idx="10624">
                  <c:v>-0.46945599999999943</c:v>
                </c:pt>
                <c:pt idx="10625">
                  <c:v>-0.42273799999999923</c:v>
                </c:pt>
                <c:pt idx="10626">
                  <c:v>-0.47935599999999973</c:v>
                </c:pt>
                <c:pt idx="10627">
                  <c:v>-0.5189859999999985</c:v>
                </c:pt>
                <c:pt idx="10628">
                  <c:v>-0.53827999999999876</c:v>
                </c:pt>
                <c:pt idx="10629">
                  <c:v>-0.52166399999999857</c:v>
                </c:pt>
                <c:pt idx="10630">
                  <c:v>-0.52683799999999859</c:v>
                </c:pt>
                <c:pt idx="10631">
                  <c:v>-0.54768399999999851</c:v>
                </c:pt>
                <c:pt idx="10632">
                  <c:v>-0.57158199999999859</c:v>
                </c:pt>
                <c:pt idx="10633">
                  <c:v>-0.57328199999999896</c:v>
                </c:pt>
                <c:pt idx="10634">
                  <c:v>-0.60219199999999884</c:v>
                </c:pt>
                <c:pt idx="10635">
                  <c:v>-0.61000999999999894</c:v>
                </c:pt>
                <c:pt idx="10636">
                  <c:v>-0.63945399999999897</c:v>
                </c:pt>
                <c:pt idx="10637">
                  <c:v>-0.66662799999999989</c:v>
                </c:pt>
                <c:pt idx="10638">
                  <c:v>-0.71098799999999851</c:v>
                </c:pt>
                <c:pt idx="10639">
                  <c:v>-0.70264999999999977</c:v>
                </c:pt>
                <c:pt idx="10640">
                  <c:v>-0.65702599999999967</c:v>
                </c:pt>
                <c:pt idx="10641">
                  <c:v>-0.65964399999999956</c:v>
                </c:pt>
                <c:pt idx="10642">
                  <c:v>-0.61118999999999868</c:v>
                </c:pt>
                <c:pt idx="10643">
                  <c:v>-0.53666799999999859</c:v>
                </c:pt>
                <c:pt idx="10644">
                  <c:v>-0.53476999999999852</c:v>
                </c:pt>
                <c:pt idx="10645">
                  <c:v>-0.48279199999999922</c:v>
                </c:pt>
                <c:pt idx="10646">
                  <c:v>-0.43453799999999948</c:v>
                </c:pt>
                <c:pt idx="10647">
                  <c:v>-0.39053999999999978</c:v>
                </c:pt>
                <c:pt idx="10648">
                  <c:v>-0.40569199999999939</c:v>
                </c:pt>
                <c:pt idx="10649">
                  <c:v>-0.36952399999999996</c:v>
                </c:pt>
                <c:pt idx="10650">
                  <c:v>-0.41690999999999989</c:v>
                </c:pt>
                <c:pt idx="10651">
                  <c:v>-0.40642399999999979</c:v>
                </c:pt>
                <c:pt idx="10652">
                  <c:v>-0.47716199999999948</c:v>
                </c:pt>
                <c:pt idx="10653">
                  <c:v>-0.48454599999999964</c:v>
                </c:pt>
                <c:pt idx="10654">
                  <c:v>-0.58588199999999868</c:v>
                </c:pt>
                <c:pt idx="10655">
                  <c:v>-0.59810399999999853</c:v>
                </c:pt>
                <c:pt idx="10656">
                  <c:v>-0.68998599999999954</c:v>
                </c:pt>
                <c:pt idx="10657">
                  <c:v>-0.70050799999999858</c:v>
                </c:pt>
                <c:pt idx="10658">
                  <c:v>-0.70734399999999897</c:v>
                </c:pt>
                <c:pt idx="10659">
                  <c:v>-0.74198799999999876</c:v>
                </c:pt>
                <c:pt idx="10660">
                  <c:v>-0.76067599999999969</c:v>
                </c:pt>
                <c:pt idx="10661">
                  <c:v>-0.7040219999999987</c:v>
                </c:pt>
                <c:pt idx="10662">
                  <c:v>-0.74014199999999863</c:v>
                </c:pt>
                <c:pt idx="10663">
                  <c:v>-0.74057599999999868</c:v>
                </c:pt>
                <c:pt idx="10664">
                  <c:v>-0.68664999999999965</c:v>
                </c:pt>
                <c:pt idx="10665">
                  <c:v>-0.70541199999999848</c:v>
                </c:pt>
                <c:pt idx="10666">
                  <c:v>-0.76077799999999862</c:v>
                </c:pt>
                <c:pt idx="10667">
                  <c:v>-0.7350439999999987</c:v>
                </c:pt>
                <c:pt idx="10668">
                  <c:v>-0.75767799999999863</c:v>
                </c:pt>
                <c:pt idx="10669">
                  <c:v>-0.77957799999999799</c:v>
                </c:pt>
                <c:pt idx="10670">
                  <c:v>-0.83702799999999844</c:v>
                </c:pt>
                <c:pt idx="10671">
                  <c:v>-0.78764399999999835</c:v>
                </c:pt>
                <c:pt idx="10672">
                  <c:v>-0.74263999999999863</c:v>
                </c:pt>
                <c:pt idx="10673">
                  <c:v>-0.72937599999999869</c:v>
                </c:pt>
                <c:pt idx="10674">
                  <c:v>-0.75218199999999824</c:v>
                </c:pt>
                <c:pt idx="10675">
                  <c:v>-0.78819199999999823</c:v>
                </c:pt>
                <c:pt idx="10676">
                  <c:v>-0.77093199999999851</c:v>
                </c:pt>
                <c:pt idx="10677">
                  <c:v>-0.7355439999999982</c:v>
                </c:pt>
                <c:pt idx="10678">
                  <c:v>-0.70196799999999759</c:v>
                </c:pt>
                <c:pt idx="10679">
                  <c:v>-0.72257799999999806</c:v>
                </c:pt>
                <c:pt idx="10680">
                  <c:v>-0.74380999999999864</c:v>
                </c:pt>
                <c:pt idx="10681">
                  <c:v>-0.77051199999999742</c:v>
                </c:pt>
                <c:pt idx="10682">
                  <c:v>-0.73921999999999799</c:v>
                </c:pt>
                <c:pt idx="10683">
                  <c:v>-0.74065999999999865</c:v>
                </c:pt>
                <c:pt idx="10684">
                  <c:v>-0.69587999999999905</c:v>
                </c:pt>
                <c:pt idx="10685">
                  <c:v>-0.66674599999999928</c:v>
                </c:pt>
                <c:pt idx="10686">
                  <c:v>-0.61172999999999877</c:v>
                </c:pt>
                <c:pt idx="10687">
                  <c:v>-0.52483599999999786</c:v>
                </c:pt>
                <c:pt idx="10688">
                  <c:v>-0.49501799999999896</c:v>
                </c:pt>
                <c:pt idx="10689">
                  <c:v>-0.42930599999999897</c:v>
                </c:pt>
                <c:pt idx="10690">
                  <c:v>-0.42920599999999876</c:v>
                </c:pt>
                <c:pt idx="10691">
                  <c:v>-0.36102399999999918</c:v>
                </c:pt>
                <c:pt idx="10692">
                  <c:v>-0.35164399999999868</c:v>
                </c:pt>
                <c:pt idx="10693">
                  <c:v>-0.34502999999999928</c:v>
                </c:pt>
                <c:pt idx="10694">
                  <c:v>-0.350575999999999</c:v>
                </c:pt>
                <c:pt idx="10695">
                  <c:v>-0.34502999999999934</c:v>
                </c:pt>
                <c:pt idx="10696">
                  <c:v>-0.36532799999999943</c:v>
                </c:pt>
                <c:pt idx="10697">
                  <c:v>-0.3275819999999991</c:v>
                </c:pt>
                <c:pt idx="10698">
                  <c:v>-0.32638999999999935</c:v>
                </c:pt>
                <c:pt idx="10699">
                  <c:v>-0.29131199999999896</c:v>
                </c:pt>
                <c:pt idx="10700">
                  <c:v>-0.24484399999999823</c:v>
                </c:pt>
                <c:pt idx="10701">
                  <c:v>-0.22195199999999837</c:v>
                </c:pt>
                <c:pt idx="10702">
                  <c:v>-0.15343599999999846</c:v>
                </c:pt>
                <c:pt idx="10703">
                  <c:v>-0.12590199999999821</c:v>
                </c:pt>
                <c:pt idx="10704">
                  <c:v>-6.0647999999998134E-2</c:v>
                </c:pt>
                <c:pt idx="10705">
                  <c:v>-8.1259999999980705E-3</c:v>
                </c:pt>
                <c:pt idx="10706">
                  <c:v>3.9248000000002052E-2</c:v>
                </c:pt>
                <c:pt idx="10707">
                  <c:v>7.0678000000002073E-2</c:v>
                </c:pt>
                <c:pt idx="10708">
                  <c:v>0.1087700000000022</c:v>
                </c:pt>
                <c:pt idx="10709">
                  <c:v>0.11346000000000211</c:v>
                </c:pt>
                <c:pt idx="10710">
                  <c:v>0.1373340000000019</c:v>
                </c:pt>
                <c:pt idx="10711">
                  <c:v>0.10148800000000194</c:v>
                </c:pt>
                <c:pt idx="10712">
                  <c:v>0.16212600000000191</c:v>
                </c:pt>
                <c:pt idx="10713">
                  <c:v>0.19129800000000197</c:v>
                </c:pt>
                <c:pt idx="10714">
                  <c:v>0.2011500000000018</c:v>
                </c:pt>
                <c:pt idx="10715">
                  <c:v>0.26227200000000184</c:v>
                </c:pt>
                <c:pt idx="10716">
                  <c:v>0.29179200000000166</c:v>
                </c:pt>
                <c:pt idx="10717">
                  <c:v>0.27975600000000156</c:v>
                </c:pt>
                <c:pt idx="10718">
                  <c:v>0.31758800000000215</c:v>
                </c:pt>
                <c:pt idx="10719">
                  <c:v>0.32812200000000202</c:v>
                </c:pt>
                <c:pt idx="10720">
                  <c:v>0.37795400000000196</c:v>
                </c:pt>
                <c:pt idx="10721">
                  <c:v>0.38554600000000194</c:v>
                </c:pt>
                <c:pt idx="10722">
                  <c:v>0.36759200000000181</c:v>
                </c:pt>
                <c:pt idx="10723">
                  <c:v>0.38389800000000207</c:v>
                </c:pt>
                <c:pt idx="10724">
                  <c:v>0.42963400000000151</c:v>
                </c:pt>
                <c:pt idx="10725">
                  <c:v>0.43536800000000225</c:v>
                </c:pt>
                <c:pt idx="10726">
                  <c:v>0.49609200000000181</c:v>
                </c:pt>
                <c:pt idx="10727">
                  <c:v>0.52330200000000149</c:v>
                </c:pt>
                <c:pt idx="10728">
                  <c:v>0.52796600000000149</c:v>
                </c:pt>
                <c:pt idx="10729">
                  <c:v>0.5506100000000016</c:v>
                </c:pt>
                <c:pt idx="10730">
                  <c:v>0.59760000000000224</c:v>
                </c:pt>
                <c:pt idx="10731">
                  <c:v>0.65656200000000153</c:v>
                </c:pt>
                <c:pt idx="10732">
                  <c:v>0.66196000000000244</c:v>
                </c:pt>
                <c:pt idx="10733">
                  <c:v>0.72938600000000153</c:v>
                </c:pt>
                <c:pt idx="10734">
                  <c:v>0.73545400000000172</c:v>
                </c:pt>
                <c:pt idx="10735">
                  <c:v>0.75130000000000163</c:v>
                </c:pt>
                <c:pt idx="10736">
                  <c:v>0.7280100000000016</c:v>
                </c:pt>
                <c:pt idx="10737">
                  <c:v>0.69587200000000216</c:v>
                </c:pt>
                <c:pt idx="10738">
                  <c:v>0.70288200000000167</c:v>
                </c:pt>
                <c:pt idx="10739">
                  <c:v>0.7150060000000017</c:v>
                </c:pt>
                <c:pt idx="10740">
                  <c:v>0.65728400000000164</c:v>
                </c:pt>
                <c:pt idx="10741">
                  <c:v>0.62054400000000265</c:v>
                </c:pt>
                <c:pt idx="10742">
                  <c:v>0.66248400000000174</c:v>
                </c:pt>
                <c:pt idx="10743">
                  <c:v>0.64734600000000175</c:v>
                </c:pt>
                <c:pt idx="10744">
                  <c:v>0.71796000000000182</c:v>
                </c:pt>
                <c:pt idx="10745">
                  <c:v>0.73216800000000182</c:v>
                </c:pt>
                <c:pt idx="10746">
                  <c:v>0.72613600000000178</c:v>
                </c:pt>
                <c:pt idx="10747">
                  <c:v>0.6953400000000024</c:v>
                </c:pt>
                <c:pt idx="10748">
                  <c:v>0.65240800000000265</c:v>
                </c:pt>
                <c:pt idx="10749">
                  <c:v>0.60534400000000266</c:v>
                </c:pt>
                <c:pt idx="10750">
                  <c:v>0.55096000000000178</c:v>
                </c:pt>
                <c:pt idx="10751">
                  <c:v>0.50495000000000179</c:v>
                </c:pt>
                <c:pt idx="10752">
                  <c:v>0.5134880000000015</c:v>
                </c:pt>
                <c:pt idx="10753">
                  <c:v>0.5097160000000015</c:v>
                </c:pt>
                <c:pt idx="10754">
                  <c:v>0.51075800000000182</c:v>
                </c:pt>
                <c:pt idx="10755">
                  <c:v>0.5196800000000017</c:v>
                </c:pt>
                <c:pt idx="10756">
                  <c:v>0.58026800000000167</c:v>
                </c:pt>
                <c:pt idx="10757">
                  <c:v>0.62323800000000162</c:v>
                </c:pt>
                <c:pt idx="10758">
                  <c:v>0.60952800000000162</c:v>
                </c:pt>
                <c:pt idx="10759">
                  <c:v>0.63219800000000281</c:v>
                </c:pt>
                <c:pt idx="10760">
                  <c:v>0.64285600000000265</c:v>
                </c:pt>
                <c:pt idx="10761">
                  <c:v>0.67130800000000279</c:v>
                </c:pt>
                <c:pt idx="10762">
                  <c:v>0.59159800000000162</c:v>
                </c:pt>
                <c:pt idx="10763">
                  <c:v>0.57801000000000169</c:v>
                </c:pt>
                <c:pt idx="10764">
                  <c:v>0.59584000000000226</c:v>
                </c:pt>
                <c:pt idx="10765">
                  <c:v>0.56946000000000152</c:v>
                </c:pt>
                <c:pt idx="10766">
                  <c:v>0.5675740000000018</c:v>
                </c:pt>
                <c:pt idx="10767">
                  <c:v>0.57065200000000171</c:v>
                </c:pt>
                <c:pt idx="10768">
                  <c:v>0.53970800000000163</c:v>
                </c:pt>
                <c:pt idx="10769">
                  <c:v>0.51942200000000149</c:v>
                </c:pt>
                <c:pt idx="10770">
                  <c:v>0.5237880000000017</c:v>
                </c:pt>
                <c:pt idx="10771">
                  <c:v>0.44693400000000194</c:v>
                </c:pt>
                <c:pt idx="10772">
                  <c:v>0.45150000000000162</c:v>
                </c:pt>
                <c:pt idx="10773">
                  <c:v>0.40606000000000181</c:v>
                </c:pt>
                <c:pt idx="10774">
                  <c:v>0.3621480000000018</c:v>
                </c:pt>
                <c:pt idx="10775">
                  <c:v>0.37504000000000182</c:v>
                </c:pt>
                <c:pt idx="10776">
                  <c:v>0.30292400000000225</c:v>
                </c:pt>
                <c:pt idx="10777">
                  <c:v>0.2533540000000018</c:v>
                </c:pt>
                <c:pt idx="10778">
                  <c:v>0.20842600000000186</c:v>
                </c:pt>
                <c:pt idx="10779">
                  <c:v>0.1513740000000017</c:v>
                </c:pt>
                <c:pt idx="10780">
                  <c:v>5.878600000000192E-2</c:v>
                </c:pt>
                <c:pt idx="10781">
                  <c:v>9.8240000000017081E-3</c:v>
                </c:pt>
                <c:pt idx="10782">
                  <c:v>-2.378999999999834E-2</c:v>
                </c:pt>
                <c:pt idx="10783">
                  <c:v>-9.2269999999998367E-2</c:v>
                </c:pt>
                <c:pt idx="10784">
                  <c:v>-0.16313199999999844</c:v>
                </c:pt>
                <c:pt idx="10785">
                  <c:v>-0.22242999999999857</c:v>
                </c:pt>
                <c:pt idx="10786">
                  <c:v>-0.24162399999999834</c:v>
                </c:pt>
                <c:pt idx="10787">
                  <c:v>-0.26449199999999884</c:v>
                </c:pt>
                <c:pt idx="10788">
                  <c:v>-0.27234599999999892</c:v>
                </c:pt>
                <c:pt idx="10789">
                  <c:v>-0.3744899999999996</c:v>
                </c:pt>
                <c:pt idx="10790">
                  <c:v>-0.3588699999999993</c:v>
                </c:pt>
                <c:pt idx="10791">
                  <c:v>-0.40951999999999927</c:v>
                </c:pt>
                <c:pt idx="10792">
                  <c:v>-0.5016999999999987</c:v>
                </c:pt>
                <c:pt idx="10793">
                  <c:v>-0.54938399999999743</c:v>
                </c:pt>
                <c:pt idx="10794">
                  <c:v>-0.63287799999999861</c:v>
                </c:pt>
                <c:pt idx="10795">
                  <c:v>-0.70753799999999756</c:v>
                </c:pt>
                <c:pt idx="10796">
                  <c:v>-0.70331799999999756</c:v>
                </c:pt>
                <c:pt idx="10797">
                  <c:v>-0.74369399999999863</c:v>
                </c:pt>
                <c:pt idx="10798">
                  <c:v>-0.72911399999999849</c:v>
                </c:pt>
                <c:pt idx="10799">
                  <c:v>-0.72086199999999845</c:v>
                </c:pt>
                <c:pt idx="10800">
                  <c:v>-0.7219679999999985</c:v>
                </c:pt>
                <c:pt idx="10801">
                  <c:v>-0.72884199999999943</c:v>
                </c:pt>
                <c:pt idx="10802">
                  <c:v>-0.78045999999999838</c:v>
                </c:pt>
                <c:pt idx="10803">
                  <c:v>-0.82236199999999859</c:v>
                </c:pt>
                <c:pt idx="10804">
                  <c:v>-0.88203199999999871</c:v>
                </c:pt>
                <c:pt idx="10805">
                  <c:v>-0.97845399999999783</c:v>
                </c:pt>
                <c:pt idx="10806">
                  <c:v>-1.0239039999999966</c:v>
                </c:pt>
                <c:pt idx="10807">
                  <c:v>-1.0345999999999966</c:v>
                </c:pt>
                <c:pt idx="10808">
                  <c:v>-1.0203319999999978</c:v>
                </c:pt>
                <c:pt idx="10809">
                  <c:v>-1.0754979999999978</c:v>
                </c:pt>
                <c:pt idx="10810">
                  <c:v>-1.1696879999999987</c:v>
                </c:pt>
                <c:pt idx="10811">
                  <c:v>-1.181649999999999</c:v>
                </c:pt>
                <c:pt idx="10812">
                  <c:v>-1.204281999999999</c:v>
                </c:pt>
                <c:pt idx="10813">
                  <c:v>-1.2447939999999971</c:v>
                </c:pt>
                <c:pt idx="10814">
                  <c:v>-1.2354499999999971</c:v>
                </c:pt>
                <c:pt idx="10815">
                  <c:v>-1.281035999999999</c:v>
                </c:pt>
                <c:pt idx="10816">
                  <c:v>-1.3110759999999988</c:v>
                </c:pt>
                <c:pt idx="10817">
                  <c:v>-1.3382999999999978</c:v>
                </c:pt>
                <c:pt idx="10818">
                  <c:v>-1.3505979999999986</c:v>
                </c:pt>
                <c:pt idx="10819">
                  <c:v>-1.367659999999999</c:v>
                </c:pt>
                <c:pt idx="10820">
                  <c:v>-1.4322319999999973</c:v>
                </c:pt>
                <c:pt idx="10821">
                  <c:v>-1.4340699999999975</c:v>
                </c:pt>
                <c:pt idx="10822">
                  <c:v>-1.4662439999999992</c:v>
                </c:pt>
                <c:pt idx="10823">
                  <c:v>-1.4342919999999966</c:v>
                </c:pt>
                <c:pt idx="10824">
                  <c:v>-1.3972039999999992</c:v>
                </c:pt>
                <c:pt idx="10825">
                  <c:v>-1.437579999999997</c:v>
                </c:pt>
                <c:pt idx="10826">
                  <c:v>-1.4493059999999978</c:v>
                </c:pt>
                <c:pt idx="10827">
                  <c:v>-1.478067999999999</c:v>
                </c:pt>
                <c:pt idx="10828">
                  <c:v>-1.4977479999999992</c:v>
                </c:pt>
                <c:pt idx="10829">
                  <c:v>-1.4811699999999968</c:v>
                </c:pt>
                <c:pt idx="10830">
                  <c:v>-1.4324819999999978</c:v>
                </c:pt>
                <c:pt idx="10831">
                  <c:v>-1.5305919999999975</c:v>
                </c:pt>
                <c:pt idx="10832">
                  <c:v>-1.517091999999997</c:v>
                </c:pt>
                <c:pt idx="10833">
                  <c:v>-1.5231959999999978</c:v>
                </c:pt>
                <c:pt idx="10834">
                  <c:v>-1.5363239999999978</c:v>
                </c:pt>
                <c:pt idx="10835">
                  <c:v>-1.5645899999999993</c:v>
                </c:pt>
                <c:pt idx="10836">
                  <c:v>-1.5706459999999987</c:v>
                </c:pt>
                <c:pt idx="10837">
                  <c:v>-1.5752859999999986</c:v>
                </c:pt>
                <c:pt idx="10838">
                  <c:v>-1.6250919999999978</c:v>
                </c:pt>
                <c:pt idx="10839">
                  <c:v>-1.5753979999999992</c:v>
                </c:pt>
                <c:pt idx="10840">
                  <c:v>-1.5715499999999978</c:v>
                </c:pt>
                <c:pt idx="10841">
                  <c:v>-1.5334439999999996</c:v>
                </c:pt>
                <c:pt idx="10842">
                  <c:v>-1.5208239999999975</c:v>
                </c:pt>
                <c:pt idx="10843">
                  <c:v>-1.5683339999999992</c:v>
                </c:pt>
                <c:pt idx="10844">
                  <c:v>-1.5564459999999991</c:v>
                </c:pt>
                <c:pt idx="10845">
                  <c:v>-1.524109999999999</c:v>
                </c:pt>
                <c:pt idx="10846">
                  <c:v>-1.5276719999999968</c:v>
                </c:pt>
                <c:pt idx="10847">
                  <c:v>-1.5415199999999978</c:v>
                </c:pt>
                <c:pt idx="10848">
                  <c:v>-1.5058839999999978</c:v>
                </c:pt>
                <c:pt idx="10849">
                  <c:v>-1.5295459999999992</c:v>
                </c:pt>
                <c:pt idx="10850">
                  <c:v>-1.5399299999999962</c:v>
                </c:pt>
                <c:pt idx="10851">
                  <c:v>-1.534791999999997</c:v>
                </c:pt>
                <c:pt idx="10852">
                  <c:v>-1.5562959999999992</c:v>
                </c:pt>
                <c:pt idx="10853">
                  <c:v>-1.5373619999999968</c:v>
                </c:pt>
                <c:pt idx="10854">
                  <c:v>-1.5198659999999966</c:v>
                </c:pt>
                <c:pt idx="10855">
                  <c:v>-1.4738939999999956</c:v>
                </c:pt>
                <c:pt idx="10856">
                  <c:v>-1.4879779999999978</c:v>
                </c:pt>
                <c:pt idx="10857">
                  <c:v>-1.5439639999999972</c:v>
                </c:pt>
                <c:pt idx="10858">
                  <c:v>-1.606139999999999</c:v>
                </c:pt>
                <c:pt idx="10859">
                  <c:v>-1.5914239999999973</c:v>
                </c:pt>
                <c:pt idx="10860">
                  <c:v>-1.5675259999999978</c:v>
                </c:pt>
                <c:pt idx="10861">
                  <c:v>-1.5698839999999978</c:v>
                </c:pt>
                <c:pt idx="10862">
                  <c:v>-1.5290239999999977</c:v>
                </c:pt>
                <c:pt idx="10863">
                  <c:v>-1.5276219999999971</c:v>
                </c:pt>
                <c:pt idx="10864">
                  <c:v>-1.5888199999999995</c:v>
                </c:pt>
                <c:pt idx="10865">
                  <c:v>-1.614554</c:v>
                </c:pt>
                <c:pt idx="10866">
                  <c:v>-1.6333019999999998</c:v>
                </c:pt>
                <c:pt idx="10867">
                  <c:v>-1.6812959999999995</c:v>
                </c:pt>
                <c:pt idx="10868">
                  <c:v>-1.8998259999999978</c:v>
                </c:pt>
                <c:pt idx="10869">
                  <c:v>-1.8439519999999994</c:v>
                </c:pt>
                <c:pt idx="10870">
                  <c:v>-1.8094439999999992</c:v>
                </c:pt>
                <c:pt idx="10871">
                  <c:v>-1.7501939999999985</c:v>
                </c:pt>
                <c:pt idx="10872">
                  <c:v>-1.7123880000000005</c:v>
                </c:pt>
                <c:pt idx="10873">
                  <c:v>-1.7255279999999982</c:v>
                </c:pt>
                <c:pt idx="10874">
                  <c:v>-1.7641799999999981</c:v>
                </c:pt>
                <c:pt idx="10875">
                  <c:v>-1.7769599999999981</c:v>
                </c:pt>
                <c:pt idx="10876">
                  <c:v>-1.7873699999999977</c:v>
                </c:pt>
                <c:pt idx="10877">
                  <c:v>-1.7643659999999999</c:v>
                </c:pt>
                <c:pt idx="10878">
                  <c:v>-1.7239899999999979</c:v>
                </c:pt>
                <c:pt idx="10879">
                  <c:v>-1.7165460000000001</c:v>
                </c:pt>
                <c:pt idx="10880">
                  <c:v>-1.7663259999999981</c:v>
                </c:pt>
                <c:pt idx="10881">
                  <c:v>-1.6597539999999986</c:v>
                </c:pt>
                <c:pt idx="10882">
                  <c:v>-1.6758839999999986</c:v>
                </c:pt>
                <c:pt idx="10883">
                  <c:v>-1.7265839999999997</c:v>
                </c:pt>
                <c:pt idx="10884">
                  <c:v>-1.6736639999999978</c:v>
                </c:pt>
                <c:pt idx="10885">
                  <c:v>-1.6496059999999988</c:v>
                </c:pt>
                <c:pt idx="10886">
                  <c:v>-1.5927759999999989</c:v>
                </c:pt>
                <c:pt idx="10887">
                  <c:v>-1.7118819999999979</c:v>
                </c:pt>
                <c:pt idx="10888">
                  <c:v>-1.724835999999998</c:v>
                </c:pt>
                <c:pt idx="10889">
                  <c:v>-1.7072399999999976</c:v>
                </c:pt>
                <c:pt idx="10890">
                  <c:v>-1.6720019999999989</c:v>
                </c:pt>
                <c:pt idx="10891">
                  <c:v>-1.6418139999999988</c:v>
                </c:pt>
                <c:pt idx="10892">
                  <c:v>-1.6094659999999978</c:v>
                </c:pt>
                <c:pt idx="10893">
                  <c:v>-1.5361359999999984</c:v>
                </c:pt>
                <c:pt idx="10894">
                  <c:v>-1.5081079999999987</c:v>
                </c:pt>
                <c:pt idx="10895">
                  <c:v>-1.4809719999999975</c:v>
                </c:pt>
                <c:pt idx="10896">
                  <c:v>-1.4322199999999978</c:v>
                </c:pt>
                <c:pt idx="10897">
                  <c:v>-1.4161139999999994</c:v>
                </c:pt>
                <c:pt idx="10898">
                  <c:v>-1.4664779999999993</c:v>
                </c:pt>
                <c:pt idx="10899">
                  <c:v>-1.4630659999999978</c:v>
                </c:pt>
                <c:pt idx="10900">
                  <c:v>-1.405231999999996</c:v>
                </c:pt>
                <c:pt idx="10901">
                  <c:v>-1.3930219999999978</c:v>
                </c:pt>
                <c:pt idx="10902">
                  <c:v>-1.3704880000000006</c:v>
                </c:pt>
                <c:pt idx="10903">
                  <c:v>-1.3632779999999984</c:v>
                </c:pt>
                <c:pt idx="10904">
                  <c:v>-1.3351859999999989</c:v>
                </c:pt>
                <c:pt idx="10905">
                  <c:v>-1.3106939999999978</c:v>
                </c:pt>
                <c:pt idx="10906">
                  <c:v>-1.2980739999999986</c:v>
                </c:pt>
                <c:pt idx="10907">
                  <c:v>-1.2688899999999979</c:v>
                </c:pt>
                <c:pt idx="10908">
                  <c:v>-1.2150019999999964</c:v>
                </c:pt>
                <c:pt idx="10909">
                  <c:v>-1.1590799999999979</c:v>
                </c:pt>
                <c:pt idx="10910">
                  <c:v>-1.1158239999999964</c:v>
                </c:pt>
                <c:pt idx="10911">
                  <c:v>-1.1399819999999978</c:v>
                </c:pt>
                <c:pt idx="10912">
                  <c:v>-1.1380599999999981</c:v>
                </c:pt>
                <c:pt idx="10913">
                  <c:v>-1.1415839999999979</c:v>
                </c:pt>
                <c:pt idx="10914">
                  <c:v>-1.1490279999999979</c:v>
                </c:pt>
                <c:pt idx="10915">
                  <c:v>-1.1439919999999959</c:v>
                </c:pt>
                <c:pt idx="10916">
                  <c:v>-1.122265999999998</c:v>
                </c:pt>
                <c:pt idx="10917">
                  <c:v>-1.0416879999999979</c:v>
                </c:pt>
                <c:pt idx="10918">
                  <c:v>-0.78238399999999719</c:v>
                </c:pt>
                <c:pt idx="10919">
                  <c:v>-0.77038599999999757</c:v>
                </c:pt>
                <c:pt idx="10920">
                  <c:v>-0.77435599999999749</c:v>
                </c:pt>
                <c:pt idx="10921">
                  <c:v>-0.7885639999999966</c:v>
                </c:pt>
                <c:pt idx="10922">
                  <c:v>-0.78770799999999819</c:v>
                </c:pt>
                <c:pt idx="10923">
                  <c:v>-0.76966799999999835</c:v>
                </c:pt>
                <c:pt idx="10924">
                  <c:v>-0.77553599999999778</c:v>
                </c:pt>
                <c:pt idx="10925">
                  <c:v>-0.70346999999999826</c:v>
                </c:pt>
                <c:pt idx="10926">
                  <c:v>-0.70051599999999759</c:v>
                </c:pt>
                <c:pt idx="10927">
                  <c:v>-0.688553999999998</c:v>
                </c:pt>
                <c:pt idx="10928">
                  <c:v>-0.6903039999999987</c:v>
                </c:pt>
                <c:pt idx="10929">
                  <c:v>-0.65284399999999865</c:v>
                </c:pt>
                <c:pt idx="10930">
                  <c:v>-0.6179279999999987</c:v>
                </c:pt>
                <c:pt idx="10931">
                  <c:v>-0.62852399999999853</c:v>
                </c:pt>
                <c:pt idx="10932">
                  <c:v>-0.59502199999999861</c:v>
                </c:pt>
                <c:pt idx="10933">
                  <c:v>-0.54595999999999867</c:v>
                </c:pt>
                <c:pt idx="10934">
                  <c:v>-0.58392799999999867</c:v>
                </c:pt>
                <c:pt idx="10935">
                  <c:v>-0.59982199999999863</c:v>
                </c:pt>
                <c:pt idx="10936">
                  <c:v>-0.64825199999999861</c:v>
                </c:pt>
                <c:pt idx="10937">
                  <c:v>-0.53152799999999856</c:v>
                </c:pt>
                <c:pt idx="10938">
                  <c:v>-0.48797599999999963</c:v>
                </c:pt>
                <c:pt idx="10939">
                  <c:v>-0.49360999999999938</c:v>
                </c:pt>
                <c:pt idx="10940">
                  <c:v>-0.54984399999999867</c:v>
                </c:pt>
                <c:pt idx="10941">
                  <c:v>-0.57408799999999838</c:v>
                </c:pt>
                <c:pt idx="10942">
                  <c:v>-0.57375399999999832</c:v>
                </c:pt>
                <c:pt idx="10943">
                  <c:v>-0.56452199999999819</c:v>
                </c:pt>
                <c:pt idx="10944">
                  <c:v>-0.57774799999999815</c:v>
                </c:pt>
                <c:pt idx="10945">
                  <c:v>-0.60019399999999823</c:v>
                </c:pt>
                <c:pt idx="10946">
                  <c:v>-0.64326199999999811</c:v>
                </c:pt>
                <c:pt idx="10947">
                  <c:v>-0.65147599999999861</c:v>
                </c:pt>
                <c:pt idx="10948">
                  <c:v>-0.63936599999999832</c:v>
                </c:pt>
                <c:pt idx="10949">
                  <c:v>-0.63393199999999861</c:v>
                </c:pt>
                <c:pt idx="10950">
                  <c:v>-0.66899799999999865</c:v>
                </c:pt>
                <c:pt idx="10951">
                  <c:v>-0.71614999999999862</c:v>
                </c:pt>
                <c:pt idx="10952">
                  <c:v>-0.71699399999999813</c:v>
                </c:pt>
                <c:pt idx="10953">
                  <c:v>-0.71242799999999817</c:v>
                </c:pt>
                <c:pt idx="10954">
                  <c:v>-0.76956799999999759</c:v>
                </c:pt>
                <c:pt idx="10955">
                  <c:v>-0.79231199999999757</c:v>
                </c:pt>
                <c:pt idx="10956">
                  <c:v>-0.82774999999999865</c:v>
                </c:pt>
                <c:pt idx="10957">
                  <c:v>-0.85003399999999818</c:v>
                </c:pt>
                <c:pt idx="10958">
                  <c:v>-0.82383999999999813</c:v>
                </c:pt>
                <c:pt idx="10959">
                  <c:v>-0.89251799999999748</c:v>
                </c:pt>
                <c:pt idx="10960">
                  <c:v>-0.8706059999999991</c:v>
                </c:pt>
                <c:pt idx="10961">
                  <c:v>-0.87215799999999821</c:v>
                </c:pt>
                <c:pt idx="10962">
                  <c:v>-0.87772799999999862</c:v>
                </c:pt>
                <c:pt idx="10963">
                  <c:v>-0.86265199999999864</c:v>
                </c:pt>
                <c:pt idx="10964">
                  <c:v>-0.888261999999998</c:v>
                </c:pt>
                <c:pt idx="10965">
                  <c:v>-0.8811519999999986</c:v>
                </c:pt>
                <c:pt idx="10966">
                  <c:v>-0.87636199999999831</c:v>
                </c:pt>
                <c:pt idx="10967">
                  <c:v>-0.9153099999999984</c:v>
                </c:pt>
                <c:pt idx="10968">
                  <c:v>-0.92643999999999838</c:v>
                </c:pt>
                <c:pt idx="10969">
                  <c:v>-0.95730999999999822</c:v>
                </c:pt>
                <c:pt idx="10970">
                  <c:v>-0.96516599999999841</c:v>
                </c:pt>
                <c:pt idx="10971">
                  <c:v>-0.94907199999999869</c:v>
                </c:pt>
                <c:pt idx="10972">
                  <c:v>-1.0549499999999978</c:v>
                </c:pt>
                <c:pt idx="10973">
                  <c:v>-1.1358379999999979</c:v>
                </c:pt>
                <c:pt idx="10974">
                  <c:v>-1.1518819999999979</c:v>
                </c:pt>
                <c:pt idx="10975">
                  <c:v>-1.2098659999999963</c:v>
                </c:pt>
                <c:pt idx="10976">
                  <c:v>-1.2094319999999958</c:v>
                </c:pt>
                <c:pt idx="10977">
                  <c:v>-1.2407619999999964</c:v>
                </c:pt>
                <c:pt idx="10978">
                  <c:v>-1.2897359999999978</c:v>
                </c:pt>
                <c:pt idx="10979">
                  <c:v>-1.3045259999999979</c:v>
                </c:pt>
                <c:pt idx="10980">
                  <c:v>-1.3125039999999979</c:v>
                </c:pt>
                <c:pt idx="10981">
                  <c:v>-1.3649779999999987</c:v>
                </c:pt>
                <c:pt idx="10982">
                  <c:v>-1.4293999999999953</c:v>
                </c:pt>
                <c:pt idx="10983">
                  <c:v>-1.4447619999999961</c:v>
                </c:pt>
                <c:pt idx="10984">
                  <c:v>-1.4698759999999966</c:v>
                </c:pt>
                <c:pt idx="10985">
                  <c:v>-1.4908199999999978</c:v>
                </c:pt>
                <c:pt idx="10986">
                  <c:v>-1.4973959999999968</c:v>
                </c:pt>
                <c:pt idx="10987">
                  <c:v>-1.5361599999999982</c:v>
                </c:pt>
                <c:pt idx="10988">
                  <c:v>-1.5515459999999979</c:v>
                </c:pt>
                <c:pt idx="10989">
                  <c:v>-1.5617959999999964</c:v>
                </c:pt>
                <c:pt idx="10990">
                  <c:v>-1.571509999999996</c:v>
                </c:pt>
                <c:pt idx="10991">
                  <c:v>-1.6070839999999982</c:v>
                </c:pt>
                <c:pt idx="10992">
                  <c:v>-1.6261799999999982</c:v>
                </c:pt>
                <c:pt idx="10993">
                  <c:v>-1.6727599999999985</c:v>
                </c:pt>
                <c:pt idx="10994">
                  <c:v>-1.7102439999999981</c:v>
                </c:pt>
                <c:pt idx="10995">
                  <c:v>-1.6810359999999982</c:v>
                </c:pt>
                <c:pt idx="10996">
                  <c:v>-1.7152579999999995</c:v>
                </c:pt>
                <c:pt idx="10997">
                  <c:v>-1.7334739999999975</c:v>
                </c:pt>
                <c:pt idx="10998">
                  <c:v>-1.7613179999999995</c:v>
                </c:pt>
                <c:pt idx="10999">
                  <c:v>-1.7865179999999996</c:v>
                </c:pt>
                <c:pt idx="11000">
                  <c:v>-1.8286299999999978</c:v>
                </c:pt>
                <c:pt idx="11001">
                  <c:v>-1.8194099999999978</c:v>
                </c:pt>
                <c:pt idx="11002">
                  <c:v>-1.8364699999999978</c:v>
                </c:pt>
                <c:pt idx="11003">
                  <c:v>-1.8579119999999978</c:v>
                </c:pt>
                <c:pt idx="11004">
                  <c:v>-1.8021499999999984</c:v>
                </c:pt>
                <c:pt idx="11005">
                  <c:v>-1.7688079999999997</c:v>
                </c:pt>
                <c:pt idx="11006">
                  <c:v>-1.747527999999998</c:v>
                </c:pt>
                <c:pt idx="11007">
                  <c:v>-1.7372539999999981</c:v>
                </c:pt>
                <c:pt idx="11008">
                  <c:v>-1.7561019999999981</c:v>
                </c:pt>
                <c:pt idx="11009">
                  <c:v>-1.7316579999999999</c:v>
                </c:pt>
                <c:pt idx="11010">
                  <c:v>-1.7655079999999981</c:v>
                </c:pt>
                <c:pt idx="11011">
                  <c:v>-1.7713139999999983</c:v>
                </c:pt>
                <c:pt idx="11012">
                  <c:v>-1.7749999999999979</c:v>
                </c:pt>
                <c:pt idx="11013">
                  <c:v>-1.796191999999998</c:v>
                </c:pt>
                <c:pt idx="11014">
                  <c:v>-1.7878919999999974</c:v>
                </c:pt>
                <c:pt idx="11015">
                  <c:v>-1.7767359999999981</c:v>
                </c:pt>
                <c:pt idx="11016">
                  <c:v>-1.7674559999999997</c:v>
                </c:pt>
                <c:pt idx="11017">
                  <c:v>-1.771227999999998</c:v>
                </c:pt>
                <c:pt idx="11018">
                  <c:v>-1.7783380000000002</c:v>
                </c:pt>
                <c:pt idx="11019">
                  <c:v>-1.8020379999999991</c:v>
                </c:pt>
                <c:pt idx="11020">
                  <c:v>-1.7885499999999999</c:v>
                </c:pt>
                <c:pt idx="11021">
                  <c:v>-1.8340379999999987</c:v>
                </c:pt>
                <c:pt idx="11022">
                  <c:v>-1.7735979999999982</c:v>
                </c:pt>
                <c:pt idx="11023">
                  <c:v>-1.7276259999999977</c:v>
                </c:pt>
                <c:pt idx="11024">
                  <c:v>-1.710663999999998</c:v>
                </c:pt>
                <c:pt idx="11025">
                  <c:v>-1.7422919999999982</c:v>
                </c:pt>
                <c:pt idx="11026">
                  <c:v>-1.7124619999999977</c:v>
                </c:pt>
                <c:pt idx="11027">
                  <c:v>-1.6779679999999986</c:v>
                </c:pt>
                <c:pt idx="11028">
                  <c:v>-1.6384119999999984</c:v>
                </c:pt>
                <c:pt idx="11029">
                  <c:v>-1.6317359999999992</c:v>
                </c:pt>
                <c:pt idx="11030">
                  <c:v>-1.6297759999999988</c:v>
                </c:pt>
                <c:pt idx="11031">
                  <c:v>-1.5552279999999978</c:v>
                </c:pt>
                <c:pt idx="11032">
                  <c:v>-1.546989999999999</c:v>
                </c:pt>
                <c:pt idx="11033">
                  <c:v>-1.5234019999999973</c:v>
                </c:pt>
                <c:pt idx="11034">
                  <c:v>-1.4559519999999977</c:v>
                </c:pt>
                <c:pt idx="11035">
                  <c:v>-1.4321919999999975</c:v>
                </c:pt>
                <c:pt idx="11036">
                  <c:v>-1.4197459999999977</c:v>
                </c:pt>
                <c:pt idx="11037">
                  <c:v>-1.3650379999999995</c:v>
                </c:pt>
                <c:pt idx="11038">
                  <c:v>-1.3527799999999996</c:v>
                </c:pt>
                <c:pt idx="11039">
                  <c:v>-1.3529279999999995</c:v>
                </c:pt>
                <c:pt idx="11040">
                  <c:v>-1.3212759999999995</c:v>
                </c:pt>
                <c:pt idx="11041">
                  <c:v>-1.2690639999999971</c:v>
                </c:pt>
                <c:pt idx="11042">
                  <c:v>-1.2229679999999978</c:v>
                </c:pt>
                <c:pt idx="11043">
                  <c:v>-1.1864760000000001</c:v>
                </c:pt>
                <c:pt idx="11044">
                  <c:v>-1.1906699999999988</c:v>
                </c:pt>
                <c:pt idx="11045">
                  <c:v>-1.2322739999999988</c:v>
                </c:pt>
                <c:pt idx="11046">
                  <c:v>-1.1910419999999986</c:v>
                </c:pt>
                <c:pt idx="11047">
                  <c:v>-1.1800719999999987</c:v>
                </c:pt>
                <c:pt idx="11048">
                  <c:v>-1.1632099999999979</c:v>
                </c:pt>
                <c:pt idx="11049">
                  <c:v>-1.1673419999999988</c:v>
                </c:pt>
                <c:pt idx="11050">
                  <c:v>-1.1731119999999988</c:v>
                </c:pt>
                <c:pt idx="11051">
                  <c:v>-1.0987759999999986</c:v>
                </c:pt>
                <c:pt idx="11052">
                  <c:v>-1.0470599999999988</c:v>
                </c:pt>
                <c:pt idx="11053">
                  <c:v>-1.0402719999999988</c:v>
                </c:pt>
                <c:pt idx="11054">
                  <c:v>-1.0366499999999979</c:v>
                </c:pt>
                <c:pt idx="11055">
                  <c:v>-1.0614299999999965</c:v>
                </c:pt>
                <c:pt idx="11056">
                  <c:v>-1.0661199999999986</c:v>
                </c:pt>
                <c:pt idx="11057">
                  <c:v>-1.0677459999999979</c:v>
                </c:pt>
                <c:pt idx="11058">
                  <c:v>-1.0666299999999966</c:v>
                </c:pt>
                <c:pt idx="11059">
                  <c:v>-1.0746819999999984</c:v>
                </c:pt>
                <c:pt idx="11060">
                  <c:v>-1.1084679999999982</c:v>
                </c:pt>
                <c:pt idx="11061">
                  <c:v>-1.1178479999999982</c:v>
                </c:pt>
                <c:pt idx="11062">
                  <c:v>-1.1081319999999979</c:v>
                </c:pt>
                <c:pt idx="11063">
                  <c:v>-1.0866919999999978</c:v>
                </c:pt>
                <c:pt idx="11064">
                  <c:v>-1.0630539999999982</c:v>
                </c:pt>
                <c:pt idx="11065">
                  <c:v>-1.0089059999999979</c:v>
                </c:pt>
                <c:pt idx="11066">
                  <c:v>-1.0788259999999978</c:v>
                </c:pt>
                <c:pt idx="11067">
                  <c:v>-1.0855519999999979</c:v>
                </c:pt>
                <c:pt idx="11068">
                  <c:v>-1.0899079999999979</c:v>
                </c:pt>
                <c:pt idx="11069">
                  <c:v>-1.0968939999999978</c:v>
                </c:pt>
                <c:pt idx="11070">
                  <c:v>-1.0939039999999978</c:v>
                </c:pt>
                <c:pt idx="11071">
                  <c:v>-1.0808379999999977</c:v>
                </c:pt>
                <c:pt idx="11072">
                  <c:v>-1.0495699999999959</c:v>
                </c:pt>
                <c:pt idx="11073">
                  <c:v>-1.0551279999999978</c:v>
                </c:pt>
                <c:pt idx="11074">
                  <c:v>-1.0545319999999978</c:v>
                </c:pt>
                <c:pt idx="11075">
                  <c:v>-0.97523199999999721</c:v>
                </c:pt>
                <c:pt idx="11076">
                  <c:v>-1.026067999999998</c:v>
                </c:pt>
                <c:pt idx="11077">
                  <c:v>-1.0512059999999979</c:v>
                </c:pt>
                <c:pt idx="11078">
                  <c:v>-1.085177999999998</c:v>
                </c:pt>
                <c:pt idx="11079">
                  <c:v>-1.0886039999999977</c:v>
                </c:pt>
                <c:pt idx="11080">
                  <c:v>-1.1232979999999977</c:v>
                </c:pt>
                <c:pt idx="11081">
                  <c:v>-1.1822239999999977</c:v>
                </c:pt>
                <c:pt idx="11082">
                  <c:v>-1.185051999999998</c:v>
                </c:pt>
                <c:pt idx="11083">
                  <c:v>-1.1933039999999977</c:v>
                </c:pt>
                <c:pt idx="11084">
                  <c:v>-1.2358759999999958</c:v>
                </c:pt>
                <c:pt idx="11085">
                  <c:v>-1.2685839999999977</c:v>
                </c:pt>
                <c:pt idx="11086">
                  <c:v>-1.2787839999999977</c:v>
                </c:pt>
                <c:pt idx="11087">
                  <c:v>-1.241125999999996</c:v>
                </c:pt>
                <c:pt idx="11088">
                  <c:v>-1.2621819999999979</c:v>
                </c:pt>
                <c:pt idx="11089">
                  <c:v>-1.2751859999999977</c:v>
                </c:pt>
                <c:pt idx="11090">
                  <c:v>-1.2375019999999957</c:v>
                </c:pt>
                <c:pt idx="11091">
                  <c:v>-1.2915139999999978</c:v>
                </c:pt>
                <c:pt idx="11092">
                  <c:v>-1.3426979999999979</c:v>
                </c:pt>
                <c:pt idx="11093">
                  <c:v>-1.3296059999999978</c:v>
                </c:pt>
                <c:pt idx="11094">
                  <c:v>-1.2530979999999978</c:v>
                </c:pt>
                <c:pt idx="11095">
                  <c:v>-1.2252539999999978</c:v>
                </c:pt>
                <c:pt idx="11096">
                  <c:v>-1.2348079999999979</c:v>
                </c:pt>
                <c:pt idx="11097">
                  <c:v>-1.2637079999999978</c:v>
                </c:pt>
                <c:pt idx="11098">
                  <c:v>-1.2492019999999961</c:v>
                </c:pt>
                <c:pt idx="11099">
                  <c:v>-1.1667999999999978</c:v>
                </c:pt>
                <c:pt idx="11100">
                  <c:v>-1.1596419999999978</c:v>
                </c:pt>
                <c:pt idx="11101">
                  <c:v>-1.1911819999999982</c:v>
                </c:pt>
                <c:pt idx="11102">
                  <c:v>-1.1689339999999979</c:v>
                </c:pt>
                <c:pt idx="11103">
                  <c:v>-1.1798039999999979</c:v>
                </c:pt>
                <c:pt idx="11104">
                  <c:v>-1.1994319999999978</c:v>
                </c:pt>
                <c:pt idx="11105">
                  <c:v>-1.2076839999999978</c:v>
                </c:pt>
                <c:pt idx="11106">
                  <c:v>-1.1588339999999979</c:v>
                </c:pt>
                <c:pt idx="11107">
                  <c:v>-1.1466119999999982</c:v>
                </c:pt>
                <c:pt idx="11108">
                  <c:v>-1.1815019999999978</c:v>
                </c:pt>
                <c:pt idx="11109">
                  <c:v>-1.1982659999999985</c:v>
                </c:pt>
                <c:pt idx="11110">
                  <c:v>-1.1705839999999985</c:v>
                </c:pt>
                <c:pt idx="11111">
                  <c:v>-1.1867519999999987</c:v>
                </c:pt>
                <c:pt idx="11112">
                  <c:v>-1.1779799999999978</c:v>
                </c:pt>
                <c:pt idx="11113">
                  <c:v>-1.1798039999999979</c:v>
                </c:pt>
                <c:pt idx="11114">
                  <c:v>-1.2025859999999988</c:v>
                </c:pt>
                <c:pt idx="11115">
                  <c:v>-1.3003119999999988</c:v>
                </c:pt>
                <c:pt idx="11116">
                  <c:v>-1.3195059999999978</c:v>
                </c:pt>
                <c:pt idx="11117">
                  <c:v>-1.6135899999999979</c:v>
                </c:pt>
                <c:pt idx="11118">
                  <c:v>-1.6997379999999986</c:v>
                </c:pt>
                <c:pt idx="11119">
                  <c:v>-1.6837819999999979</c:v>
                </c:pt>
                <c:pt idx="11120">
                  <c:v>-1.7175799999999979</c:v>
                </c:pt>
                <c:pt idx="11121">
                  <c:v>-1.7188839999999981</c:v>
                </c:pt>
                <c:pt idx="11122">
                  <c:v>-1.7367999999999979</c:v>
                </c:pt>
                <c:pt idx="11123">
                  <c:v>-1.7224699999999984</c:v>
                </c:pt>
                <c:pt idx="11124">
                  <c:v>-1.7136359999999984</c:v>
                </c:pt>
                <c:pt idx="11125">
                  <c:v>-1.7741380000000007</c:v>
                </c:pt>
                <c:pt idx="11126">
                  <c:v>-1.7649820000000003</c:v>
                </c:pt>
                <c:pt idx="11127">
                  <c:v>-1.7641020000000003</c:v>
                </c:pt>
                <c:pt idx="11128">
                  <c:v>-1.7244219999999979</c:v>
                </c:pt>
                <c:pt idx="11129">
                  <c:v>-1.7420540000000002</c:v>
                </c:pt>
                <c:pt idx="11130">
                  <c:v>-1.6944060000000001</c:v>
                </c:pt>
                <c:pt idx="11131">
                  <c:v>-1.6651839999999991</c:v>
                </c:pt>
                <c:pt idx="11132">
                  <c:v>-1.6656439999999986</c:v>
                </c:pt>
                <c:pt idx="11133">
                  <c:v>-1.5831419999999992</c:v>
                </c:pt>
                <c:pt idx="11134">
                  <c:v>-1.5657959999999971</c:v>
                </c:pt>
                <c:pt idx="11135">
                  <c:v>-1.5173539999999979</c:v>
                </c:pt>
                <c:pt idx="11136">
                  <c:v>-1.4810719999999966</c:v>
                </c:pt>
                <c:pt idx="11137">
                  <c:v>-1.5340779999999983</c:v>
                </c:pt>
                <c:pt idx="11138">
                  <c:v>-1.4727939999999966</c:v>
                </c:pt>
                <c:pt idx="11139">
                  <c:v>-1.4108399999999961</c:v>
                </c:pt>
                <c:pt idx="11140">
                  <c:v>-1.6012299999999966</c:v>
                </c:pt>
                <c:pt idx="11141">
                  <c:v>-1.6536659999999979</c:v>
                </c:pt>
                <c:pt idx="11142">
                  <c:v>-1.6576099999999978</c:v>
                </c:pt>
                <c:pt idx="11143">
                  <c:v>-1.7136699999999974</c:v>
                </c:pt>
                <c:pt idx="11144">
                  <c:v>-1.751155999999999</c:v>
                </c:pt>
                <c:pt idx="11145">
                  <c:v>-1.7426579999999992</c:v>
                </c:pt>
                <c:pt idx="11146">
                  <c:v>-1.7304979999999981</c:v>
                </c:pt>
                <c:pt idx="11147">
                  <c:v>-1.6708519999999982</c:v>
                </c:pt>
                <c:pt idx="11148">
                  <c:v>-1.6613359999999979</c:v>
                </c:pt>
                <c:pt idx="11149">
                  <c:v>-1.7151879999999995</c:v>
                </c:pt>
                <c:pt idx="11150">
                  <c:v>-1.6852219999999978</c:v>
                </c:pt>
                <c:pt idx="11151">
                  <c:v>-1.6922199999999981</c:v>
                </c:pt>
                <c:pt idx="11152">
                  <c:v>-1.7461959999999981</c:v>
                </c:pt>
                <c:pt idx="11153">
                  <c:v>-1.7284879999999991</c:v>
                </c:pt>
                <c:pt idx="11154">
                  <c:v>-1.6810779999999985</c:v>
                </c:pt>
                <c:pt idx="11155">
                  <c:v>-1.6855199999999979</c:v>
                </c:pt>
                <c:pt idx="11156">
                  <c:v>-1.706997999999998</c:v>
                </c:pt>
                <c:pt idx="11157">
                  <c:v>-1.706711999999998</c:v>
                </c:pt>
                <c:pt idx="11158">
                  <c:v>-1.6631099999999979</c:v>
                </c:pt>
                <c:pt idx="11159">
                  <c:v>-1.6789059999999985</c:v>
                </c:pt>
                <c:pt idx="11160">
                  <c:v>-1.6390519999999986</c:v>
                </c:pt>
                <c:pt idx="11161">
                  <c:v>-1.5638719999999966</c:v>
                </c:pt>
                <c:pt idx="11162">
                  <c:v>-1.5586359999999988</c:v>
                </c:pt>
                <c:pt idx="11163">
                  <c:v>-1.5270559999999986</c:v>
                </c:pt>
                <c:pt idx="11164">
                  <c:v>-1.4344159999999988</c:v>
                </c:pt>
                <c:pt idx="11165">
                  <c:v>-1.3477579999999991</c:v>
                </c:pt>
                <c:pt idx="11166">
                  <c:v>-1.2585199999999979</c:v>
                </c:pt>
                <c:pt idx="11167">
                  <c:v>-0.91683799999999849</c:v>
                </c:pt>
                <c:pt idx="11168">
                  <c:v>-0.82226399999999777</c:v>
                </c:pt>
                <c:pt idx="11169">
                  <c:v>-0.79891199999999851</c:v>
                </c:pt>
                <c:pt idx="11170">
                  <c:v>-0.75883399999999868</c:v>
                </c:pt>
                <c:pt idx="11171">
                  <c:v>-0.76684999999999981</c:v>
                </c:pt>
                <c:pt idx="11172">
                  <c:v>-0.72925399999999851</c:v>
                </c:pt>
                <c:pt idx="11173">
                  <c:v>-0.68747599999999864</c:v>
                </c:pt>
                <c:pt idx="11174">
                  <c:v>-0.63527599999999862</c:v>
                </c:pt>
                <c:pt idx="11175">
                  <c:v>-0.58126399999999756</c:v>
                </c:pt>
                <c:pt idx="11176">
                  <c:v>-0.53788599999999842</c:v>
                </c:pt>
                <c:pt idx="11177">
                  <c:v>-0.47583199999999914</c:v>
                </c:pt>
                <c:pt idx="11178">
                  <c:v>-0.46049599999999913</c:v>
                </c:pt>
                <c:pt idx="11179">
                  <c:v>-0.46985199999999938</c:v>
                </c:pt>
                <c:pt idx="11180">
                  <c:v>-0.4471699999999994</c:v>
                </c:pt>
                <c:pt idx="11181">
                  <c:v>-0.4341659999999995</c:v>
                </c:pt>
                <c:pt idx="11182">
                  <c:v>-0.36126799999999926</c:v>
                </c:pt>
                <c:pt idx="11183">
                  <c:v>-0.43639999999999973</c:v>
                </c:pt>
                <c:pt idx="11184">
                  <c:v>-0.391818</c:v>
                </c:pt>
                <c:pt idx="11185">
                  <c:v>-0.39341799999999977</c:v>
                </c:pt>
                <c:pt idx="11186">
                  <c:v>-0.42711799999999944</c:v>
                </c:pt>
                <c:pt idx="11187">
                  <c:v>-0.45071999999999912</c:v>
                </c:pt>
                <c:pt idx="11188">
                  <c:v>-0.47482999999999992</c:v>
                </c:pt>
                <c:pt idx="11189">
                  <c:v>-0.5466359999999989</c:v>
                </c:pt>
                <c:pt idx="11190">
                  <c:v>-0.37375399999999948</c:v>
                </c:pt>
                <c:pt idx="11191">
                  <c:v>-0.29188600000000003</c:v>
                </c:pt>
                <c:pt idx="11192">
                  <c:v>-0.23994599999999947</c:v>
                </c:pt>
                <c:pt idx="11193">
                  <c:v>-0.19020199999999937</c:v>
                </c:pt>
                <c:pt idx="11194">
                  <c:v>-0.1416599999999992</c:v>
                </c:pt>
                <c:pt idx="11195">
                  <c:v>-0.14719399999999921</c:v>
                </c:pt>
                <c:pt idx="11196">
                  <c:v>-0.13386799999999921</c:v>
                </c:pt>
                <c:pt idx="11197">
                  <c:v>-0.11529199999999913</c:v>
                </c:pt>
                <c:pt idx="11198">
                  <c:v>-5.2691999999999198E-2</c:v>
                </c:pt>
                <c:pt idx="11199">
                  <c:v>-8.16879999999994E-2</c:v>
                </c:pt>
                <c:pt idx="11200">
                  <c:v>-6.6165999999999101E-2</c:v>
                </c:pt>
                <c:pt idx="11201">
                  <c:v>-4.3843999999999182E-2</c:v>
                </c:pt>
                <c:pt idx="11202">
                  <c:v>2.1410000000000949E-2</c:v>
                </c:pt>
                <c:pt idx="11203">
                  <c:v>5.5358000000001191E-2</c:v>
                </c:pt>
                <c:pt idx="11204">
                  <c:v>4.3918000000001088E-2</c:v>
                </c:pt>
                <c:pt idx="11205">
                  <c:v>5.4564000000001132E-2</c:v>
                </c:pt>
                <c:pt idx="11206">
                  <c:v>8.992800000000116E-2</c:v>
                </c:pt>
                <c:pt idx="11207">
                  <c:v>0.10107000000000099</c:v>
                </c:pt>
                <c:pt idx="11208">
                  <c:v>8.7086000000001024E-2</c:v>
                </c:pt>
                <c:pt idx="11209">
                  <c:v>0.13253800000000099</c:v>
                </c:pt>
                <c:pt idx="11210">
                  <c:v>0.13247600000000104</c:v>
                </c:pt>
                <c:pt idx="11211">
                  <c:v>0.15074000000000146</c:v>
                </c:pt>
                <c:pt idx="11212">
                  <c:v>0.18488800000000141</c:v>
                </c:pt>
                <c:pt idx="11213">
                  <c:v>0.21052200000000126</c:v>
                </c:pt>
                <c:pt idx="11214">
                  <c:v>0.16988400000000142</c:v>
                </c:pt>
                <c:pt idx="11215">
                  <c:v>0.10659000000000152</c:v>
                </c:pt>
                <c:pt idx="11216">
                  <c:v>0.13309400000000141</c:v>
                </c:pt>
                <c:pt idx="11217">
                  <c:v>0.14156800000000141</c:v>
                </c:pt>
                <c:pt idx="11218">
                  <c:v>0.1780220000000014</c:v>
                </c:pt>
                <c:pt idx="11219">
                  <c:v>0.17830800000000141</c:v>
                </c:pt>
                <c:pt idx="11220">
                  <c:v>0.19670800000000158</c:v>
                </c:pt>
                <c:pt idx="11221">
                  <c:v>0.21159800000000145</c:v>
                </c:pt>
                <c:pt idx="11222">
                  <c:v>0.22562000000000121</c:v>
                </c:pt>
                <c:pt idx="11223">
                  <c:v>0.21024800000000149</c:v>
                </c:pt>
                <c:pt idx="11224">
                  <c:v>0.21150200000000124</c:v>
                </c:pt>
                <c:pt idx="11225">
                  <c:v>0.18285200000000101</c:v>
                </c:pt>
                <c:pt idx="11226">
                  <c:v>0.22028800000000126</c:v>
                </c:pt>
                <c:pt idx="11227">
                  <c:v>0.20074400000000125</c:v>
                </c:pt>
                <c:pt idx="11228">
                  <c:v>0.19784200000000124</c:v>
                </c:pt>
                <c:pt idx="11229">
                  <c:v>0.21445800000000112</c:v>
                </c:pt>
                <c:pt idx="11230">
                  <c:v>0.15327400000000099</c:v>
                </c:pt>
                <c:pt idx="11231">
                  <c:v>0.10103400000000104</c:v>
                </c:pt>
                <c:pt idx="11232">
                  <c:v>4.3746000000001103E-2</c:v>
                </c:pt>
                <c:pt idx="11233">
                  <c:v>1.7838000000001152E-2</c:v>
                </c:pt>
                <c:pt idx="11234">
                  <c:v>7.8620000000012256E-3</c:v>
                </c:pt>
                <c:pt idx="11235">
                  <c:v>-9.149999999998942E-3</c:v>
                </c:pt>
                <c:pt idx="11236">
                  <c:v>2.512000000001111E-3</c:v>
                </c:pt>
                <c:pt idx="11237">
                  <c:v>2.7490000000001142E-2</c:v>
                </c:pt>
                <c:pt idx="11238">
                  <c:v>2.4798000000001111E-2</c:v>
                </c:pt>
                <c:pt idx="11239">
                  <c:v>5.7668000000001246E-2</c:v>
                </c:pt>
                <c:pt idx="11240">
                  <c:v>1.8906000000001224E-2</c:v>
                </c:pt>
                <c:pt idx="11241">
                  <c:v>-7.6339999999987789E-3</c:v>
                </c:pt>
                <c:pt idx="11242">
                  <c:v>-7.2379999999998876E-2</c:v>
                </c:pt>
                <c:pt idx="11243">
                  <c:v>-0.10960399999999865</c:v>
                </c:pt>
                <c:pt idx="11244">
                  <c:v>-0.17820999999999895</c:v>
                </c:pt>
                <c:pt idx="11245">
                  <c:v>-0.20380599999999874</c:v>
                </c:pt>
                <c:pt idx="11246">
                  <c:v>-0.26670199999999888</c:v>
                </c:pt>
                <c:pt idx="11247">
                  <c:v>-0.32458599999999993</c:v>
                </c:pt>
                <c:pt idx="11248">
                  <c:v>-0.39734799999999959</c:v>
                </c:pt>
                <c:pt idx="11249">
                  <c:v>-0.39360199999999951</c:v>
                </c:pt>
                <c:pt idx="11250">
                  <c:v>-0.42759999999999926</c:v>
                </c:pt>
                <c:pt idx="11251">
                  <c:v>-0.4316699999999995</c:v>
                </c:pt>
                <c:pt idx="11252">
                  <c:v>-0.49394599999999955</c:v>
                </c:pt>
                <c:pt idx="11253">
                  <c:v>-0.5175959999999985</c:v>
                </c:pt>
                <c:pt idx="11254">
                  <c:v>-0.56489599999999873</c:v>
                </c:pt>
                <c:pt idx="11255">
                  <c:v>-0.5788179999999985</c:v>
                </c:pt>
                <c:pt idx="11256">
                  <c:v>-0.63920799999999867</c:v>
                </c:pt>
                <c:pt idx="11257">
                  <c:v>-0.6892119999999986</c:v>
                </c:pt>
                <c:pt idx="11258">
                  <c:v>-0.74393199999999882</c:v>
                </c:pt>
                <c:pt idx="11259">
                  <c:v>-0.79724999999999879</c:v>
                </c:pt>
                <c:pt idx="11260">
                  <c:v>-0.82337999999999889</c:v>
                </c:pt>
                <c:pt idx="11261">
                  <c:v>-0.8535799999999989</c:v>
                </c:pt>
                <c:pt idx="11262">
                  <c:v>-0.89118999999999871</c:v>
                </c:pt>
                <c:pt idx="11263">
                  <c:v>-0.95902399999999899</c:v>
                </c:pt>
                <c:pt idx="11264">
                  <c:v>-1.0250959999999978</c:v>
                </c:pt>
                <c:pt idx="11265">
                  <c:v>-0.99661799999999856</c:v>
                </c:pt>
                <c:pt idx="11266">
                  <c:v>-0.99826799999999816</c:v>
                </c:pt>
                <c:pt idx="11267">
                  <c:v>-1.0502959999999992</c:v>
                </c:pt>
                <c:pt idx="11268">
                  <c:v>-1.1130419999999994</c:v>
                </c:pt>
                <c:pt idx="11269">
                  <c:v>-1.1795359999999995</c:v>
                </c:pt>
                <c:pt idx="11270">
                  <c:v>-1.234256</c:v>
                </c:pt>
                <c:pt idx="11271">
                  <c:v>-1.2976599999999994</c:v>
                </c:pt>
                <c:pt idx="11272">
                  <c:v>-1.3213359999999994</c:v>
                </c:pt>
                <c:pt idx="11273">
                  <c:v>-1.3789979999999991</c:v>
                </c:pt>
                <c:pt idx="11274">
                  <c:v>-1.451511999999997</c:v>
                </c:pt>
                <c:pt idx="11275">
                  <c:v>-1.4787959999999978</c:v>
                </c:pt>
                <c:pt idx="11276">
                  <c:v>-1.5737059999999992</c:v>
                </c:pt>
                <c:pt idx="11277">
                  <c:v>-1.5884580000000001</c:v>
                </c:pt>
                <c:pt idx="11278">
                  <c:v>-1.6604760000000001</c:v>
                </c:pt>
                <c:pt idx="11279">
                  <c:v>-1.6619539999999993</c:v>
                </c:pt>
                <c:pt idx="11280">
                  <c:v>-1.6359099999999978</c:v>
                </c:pt>
                <c:pt idx="11281">
                  <c:v>-1.5929779999999991</c:v>
                </c:pt>
                <c:pt idx="11282">
                  <c:v>-1.6299179999999991</c:v>
                </c:pt>
                <c:pt idx="11283">
                  <c:v>-1.641753999999999</c:v>
                </c:pt>
                <c:pt idx="11284">
                  <c:v>-1.6318139999999994</c:v>
                </c:pt>
                <c:pt idx="11285">
                  <c:v>-1.6215019999999978</c:v>
                </c:pt>
                <c:pt idx="11286">
                  <c:v>-1.635943999999999</c:v>
                </c:pt>
                <c:pt idx="11287">
                  <c:v>-1.6228039999999992</c:v>
                </c:pt>
                <c:pt idx="11288">
                  <c:v>-1.6379779999999995</c:v>
                </c:pt>
                <c:pt idx="11289">
                  <c:v>-1.6441959999999989</c:v>
                </c:pt>
                <c:pt idx="11290">
                  <c:v>-1.6229539999999989</c:v>
                </c:pt>
                <c:pt idx="11291">
                  <c:v>-1.6078539999999992</c:v>
                </c:pt>
                <c:pt idx="11292">
                  <c:v>-1.5479359999999998</c:v>
                </c:pt>
                <c:pt idx="11293">
                  <c:v>-1.5541899999999997</c:v>
                </c:pt>
                <c:pt idx="11294">
                  <c:v>-1.5607399999999996</c:v>
                </c:pt>
                <c:pt idx="11295">
                  <c:v>-1.5457399999999974</c:v>
                </c:pt>
                <c:pt idx="11296">
                  <c:v>-1.5084539999999993</c:v>
                </c:pt>
                <c:pt idx="11297">
                  <c:v>-1.4902259999999996</c:v>
                </c:pt>
                <c:pt idx="11298">
                  <c:v>-1.4795059999999978</c:v>
                </c:pt>
                <c:pt idx="11299">
                  <c:v>-1.4174519999999973</c:v>
                </c:pt>
                <c:pt idx="11300">
                  <c:v>-1.4283199999999994</c:v>
                </c:pt>
                <c:pt idx="11301">
                  <c:v>-1.4148459999999992</c:v>
                </c:pt>
                <c:pt idx="11302">
                  <c:v>-1.4233699999999958</c:v>
                </c:pt>
                <c:pt idx="11303">
                  <c:v>-1.4208139999999978</c:v>
                </c:pt>
                <c:pt idx="11304">
                  <c:v>-1.3875219999999968</c:v>
                </c:pt>
                <c:pt idx="11305">
                  <c:v>-1.371861999999997</c:v>
                </c:pt>
                <c:pt idx="11306">
                  <c:v>-1.3260160000000001</c:v>
                </c:pt>
                <c:pt idx="11307">
                  <c:v>-1.3031739999999992</c:v>
                </c:pt>
                <c:pt idx="11308">
                  <c:v>-1.3012879999999989</c:v>
                </c:pt>
                <c:pt idx="11309">
                  <c:v>-1.2236259999999965</c:v>
                </c:pt>
                <c:pt idx="11310">
                  <c:v>-1.2184159999999986</c:v>
                </c:pt>
                <c:pt idx="11311">
                  <c:v>-1.2167539999999986</c:v>
                </c:pt>
                <c:pt idx="11312">
                  <c:v>-1.2107479999999986</c:v>
                </c:pt>
                <c:pt idx="11313">
                  <c:v>-1.1972619999999978</c:v>
                </c:pt>
                <c:pt idx="11314">
                  <c:v>-1.1288059999999982</c:v>
                </c:pt>
                <c:pt idx="11315">
                  <c:v>-1.0748679999999982</c:v>
                </c:pt>
                <c:pt idx="11316">
                  <c:v>-1.0604119999999979</c:v>
                </c:pt>
                <c:pt idx="11317">
                  <c:v>-1.0457819999999978</c:v>
                </c:pt>
                <c:pt idx="11318">
                  <c:v>-1.0338719999999959</c:v>
                </c:pt>
                <c:pt idx="11319">
                  <c:v>-0.96782399999999813</c:v>
                </c:pt>
                <c:pt idx="11320">
                  <c:v>-0.95376399999999806</c:v>
                </c:pt>
                <c:pt idx="11321">
                  <c:v>-0.91512599999999811</c:v>
                </c:pt>
                <c:pt idx="11322">
                  <c:v>-0.90887199999999813</c:v>
                </c:pt>
                <c:pt idx="11323">
                  <c:v>-0.87159799999999821</c:v>
                </c:pt>
                <c:pt idx="11324">
                  <c:v>-0.86410199999999815</c:v>
                </c:pt>
                <c:pt idx="11325">
                  <c:v>-0.85390399999999811</c:v>
                </c:pt>
                <c:pt idx="11326">
                  <c:v>-0.83351599999999759</c:v>
                </c:pt>
                <c:pt idx="11327">
                  <c:v>-0.8583819999999982</c:v>
                </c:pt>
                <c:pt idx="11328">
                  <c:v>-0.78908199999999828</c:v>
                </c:pt>
                <c:pt idx="11329">
                  <c:v>-0.76509599999999922</c:v>
                </c:pt>
                <c:pt idx="11330">
                  <c:v>-0.74921399999999816</c:v>
                </c:pt>
                <c:pt idx="11331">
                  <c:v>-0.75063999999999864</c:v>
                </c:pt>
                <c:pt idx="11332">
                  <c:v>-0.6505799999999986</c:v>
                </c:pt>
                <c:pt idx="11333">
                  <c:v>-0.58314199999999861</c:v>
                </c:pt>
                <c:pt idx="11334">
                  <c:v>-0.5995079999999976</c:v>
                </c:pt>
                <c:pt idx="11335">
                  <c:v>-0.60782199999999864</c:v>
                </c:pt>
                <c:pt idx="11336">
                  <c:v>-0.59593599999999869</c:v>
                </c:pt>
                <c:pt idx="11337">
                  <c:v>-0.5834779999999975</c:v>
                </c:pt>
                <c:pt idx="11338">
                  <c:v>-0.56567399999999834</c:v>
                </c:pt>
                <c:pt idx="11339">
                  <c:v>-0.55742199999999842</c:v>
                </c:pt>
                <c:pt idx="11340">
                  <c:v>-0.51518599999999837</c:v>
                </c:pt>
                <c:pt idx="11341">
                  <c:v>-0.49146199999999923</c:v>
                </c:pt>
                <c:pt idx="11342">
                  <c:v>-0.50805199999999828</c:v>
                </c:pt>
                <c:pt idx="11343">
                  <c:v>-0.49004799999999893</c:v>
                </c:pt>
                <c:pt idx="11344">
                  <c:v>-0.48778999999999917</c:v>
                </c:pt>
                <c:pt idx="11345">
                  <c:v>-0.47373199999999832</c:v>
                </c:pt>
                <c:pt idx="11346">
                  <c:v>-0.47909199999999896</c:v>
                </c:pt>
                <c:pt idx="11347">
                  <c:v>-0.47643799999999903</c:v>
                </c:pt>
                <c:pt idx="11348">
                  <c:v>-0.47334799999999927</c:v>
                </c:pt>
                <c:pt idx="11349">
                  <c:v>-0.53875199999999845</c:v>
                </c:pt>
                <c:pt idx="11350">
                  <c:v>-0.4497859999999993</c:v>
                </c:pt>
                <c:pt idx="11351">
                  <c:v>-0.46969999999999906</c:v>
                </c:pt>
                <c:pt idx="11352">
                  <c:v>-0.46041799999999944</c:v>
                </c:pt>
                <c:pt idx="11353">
                  <c:v>-0.45349399999999923</c:v>
                </c:pt>
                <c:pt idx="11354">
                  <c:v>-0.4673039999999995</c:v>
                </c:pt>
                <c:pt idx="11355">
                  <c:v>-0.47096399999999944</c:v>
                </c:pt>
                <c:pt idx="11356">
                  <c:v>-0.40585799999999955</c:v>
                </c:pt>
                <c:pt idx="11357">
                  <c:v>-0.38623999999999925</c:v>
                </c:pt>
                <c:pt idx="11358">
                  <c:v>-0.35621199999999925</c:v>
                </c:pt>
                <c:pt idx="11359">
                  <c:v>-0.3351679999999998</c:v>
                </c:pt>
                <c:pt idx="11360">
                  <c:v>-0.37502199999999986</c:v>
                </c:pt>
                <c:pt idx="11361">
                  <c:v>-0.38844799999999996</c:v>
                </c:pt>
                <c:pt idx="11362">
                  <c:v>-0.38703399999999966</c:v>
                </c:pt>
                <c:pt idx="11363">
                  <c:v>-0.36010799999999987</c:v>
                </c:pt>
                <c:pt idx="11364">
                  <c:v>-0.36972600000000005</c:v>
                </c:pt>
                <c:pt idx="11365">
                  <c:v>-0.36813799999999985</c:v>
                </c:pt>
                <c:pt idx="11366">
                  <c:v>-0.43313199999999985</c:v>
                </c:pt>
                <c:pt idx="11367">
                  <c:v>-0.43020399999999975</c:v>
                </c:pt>
                <c:pt idx="11368">
                  <c:v>-0.43601000000000018</c:v>
                </c:pt>
                <c:pt idx="11369">
                  <c:v>-0.43728800000000012</c:v>
                </c:pt>
                <c:pt idx="11370">
                  <c:v>-0.38966600000000007</c:v>
                </c:pt>
                <c:pt idx="11371">
                  <c:v>-0.32098800000000033</c:v>
                </c:pt>
                <c:pt idx="11372">
                  <c:v>-0.34163399999999977</c:v>
                </c:pt>
                <c:pt idx="11373">
                  <c:v>-0.30081000000000002</c:v>
                </c:pt>
                <c:pt idx="11374">
                  <c:v>-0.24229399999999929</c:v>
                </c:pt>
                <c:pt idx="11375">
                  <c:v>-0.22551799999999936</c:v>
                </c:pt>
                <c:pt idx="11376">
                  <c:v>-0.18387799999999899</c:v>
                </c:pt>
                <c:pt idx="11377">
                  <c:v>-0.15228799999999934</c:v>
                </c:pt>
                <c:pt idx="11378">
                  <c:v>-0.18849399999999944</c:v>
                </c:pt>
                <c:pt idx="11379">
                  <c:v>-0.21218199999999895</c:v>
                </c:pt>
                <c:pt idx="11380">
                  <c:v>-0.18776199999999937</c:v>
                </c:pt>
                <c:pt idx="11381">
                  <c:v>-0.17986999999999917</c:v>
                </c:pt>
                <c:pt idx="11382">
                  <c:v>-0.23681199999999891</c:v>
                </c:pt>
                <c:pt idx="11383">
                  <c:v>-0.23160199999999875</c:v>
                </c:pt>
                <c:pt idx="11384">
                  <c:v>-0.23792999999999889</c:v>
                </c:pt>
                <c:pt idx="11385">
                  <c:v>-0.22684999999999908</c:v>
                </c:pt>
                <c:pt idx="11386">
                  <c:v>-0.19875799999999894</c:v>
                </c:pt>
                <c:pt idx="11387">
                  <c:v>-0.22424399999999914</c:v>
                </c:pt>
                <c:pt idx="11388">
                  <c:v>-0.22772999999999893</c:v>
                </c:pt>
                <c:pt idx="11389">
                  <c:v>-0.22658799999999882</c:v>
                </c:pt>
                <c:pt idx="11390">
                  <c:v>-0.28056199999999937</c:v>
                </c:pt>
                <c:pt idx="11391">
                  <c:v>-0.29617199999999955</c:v>
                </c:pt>
                <c:pt idx="11392">
                  <c:v>-0.29058799999999968</c:v>
                </c:pt>
                <c:pt idx="11393">
                  <c:v>-0.25393399999999888</c:v>
                </c:pt>
                <c:pt idx="11394">
                  <c:v>-0.23698399999999889</c:v>
                </c:pt>
                <c:pt idx="11395">
                  <c:v>-0.29276999999999942</c:v>
                </c:pt>
                <c:pt idx="11396">
                  <c:v>-0.26465399999999906</c:v>
                </c:pt>
                <c:pt idx="11397">
                  <c:v>-0.24239399999999886</c:v>
                </c:pt>
                <c:pt idx="11398">
                  <c:v>-0.24236799999999886</c:v>
                </c:pt>
                <c:pt idx="11399">
                  <c:v>-0.21336999999999892</c:v>
                </c:pt>
                <c:pt idx="11400">
                  <c:v>-0.28294199999999936</c:v>
                </c:pt>
                <c:pt idx="11401">
                  <c:v>-0.26231999999999944</c:v>
                </c:pt>
                <c:pt idx="11402">
                  <c:v>-0.23785199999999848</c:v>
                </c:pt>
                <c:pt idx="11403">
                  <c:v>-0.24857399999999841</c:v>
                </c:pt>
                <c:pt idx="11404">
                  <c:v>-0.28317999999999938</c:v>
                </c:pt>
                <c:pt idx="11405">
                  <c:v>-0.29716399999999943</c:v>
                </c:pt>
                <c:pt idx="11406">
                  <c:v>-0.43221399999999954</c:v>
                </c:pt>
                <c:pt idx="11407">
                  <c:v>-0.46045599999999942</c:v>
                </c:pt>
                <c:pt idx="11408">
                  <c:v>-0.45306199999999935</c:v>
                </c:pt>
                <c:pt idx="11409">
                  <c:v>-0.54140799999999856</c:v>
                </c:pt>
                <c:pt idx="11410">
                  <c:v>-0.52334199999999853</c:v>
                </c:pt>
                <c:pt idx="11411">
                  <c:v>-0.49428199999999939</c:v>
                </c:pt>
                <c:pt idx="11412">
                  <c:v>-0.52899799999999841</c:v>
                </c:pt>
                <c:pt idx="11413">
                  <c:v>-0.56904999999999861</c:v>
                </c:pt>
                <c:pt idx="11414">
                  <c:v>-0.60462199999999933</c:v>
                </c:pt>
                <c:pt idx="11415">
                  <c:v>-0.67368599999999934</c:v>
                </c:pt>
                <c:pt idx="11416">
                  <c:v>-0.59087399999999801</c:v>
                </c:pt>
                <c:pt idx="11417">
                  <c:v>-0.62650999999999835</c:v>
                </c:pt>
                <c:pt idx="11418">
                  <c:v>-0.64659799999999834</c:v>
                </c:pt>
                <c:pt idx="11419">
                  <c:v>-0.66415599999999864</c:v>
                </c:pt>
                <c:pt idx="11420">
                  <c:v>-0.70815599999999845</c:v>
                </c:pt>
                <c:pt idx="11421">
                  <c:v>-0.72563799999999845</c:v>
                </c:pt>
                <c:pt idx="11422">
                  <c:v>-0.7378239999999987</c:v>
                </c:pt>
                <c:pt idx="11423">
                  <c:v>-0.79580799999999841</c:v>
                </c:pt>
                <c:pt idx="11424">
                  <c:v>-0.82454599999999845</c:v>
                </c:pt>
                <c:pt idx="11425">
                  <c:v>-0.81945799999999758</c:v>
                </c:pt>
                <c:pt idx="11426">
                  <c:v>-0.81359999999999832</c:v>
                </c:pt>
                <c:pt idx="11427">
                  <c:v>-0.89145999999999781</c:v>
                </c:pt>
                <c:pt idx="11428">
                  <c:v>-0.87885399999999825</c:v>
                </c:pt>
                <c:pt idx="11429">
                  <c:v>-0.8849699999999987</c:v>
                </c:pt>
                <c:pt idx="11430">
                  <c:v>-0.89165799999999862</c:v>
                </c:pt>
                <c:pt idx="11431">
                  <c:v>-0.9106799999999986</c:v>
                </c:pt>
                <c:pt idx="11432">
                  <c:v>-0.87341799999999836</c:v>
                </c:pt>
                <c:pt idx="11433">
                  <c:v>-0.8820399999999986</c:v>
                </c:pt>
                <c:pt idx="11434">
                  <c:v>-0.85523999999999845</c:v>
                </c:pt>
                <c:pt idx="11435">
                  <c:v>-0.87428599999999845</c:v>
                </c:pt>
                <c:pt idx="11436">
                  <c:v>-0.9230739999999984</c:v>
                </c:pt>
                <c:pt idx="11437">
                  <c:v>-0.92391799999999757</c:v>
                </c:pt>
                <c:pt idx="11438">
                  <c:v>-0.91734199999999844</c:v>
                </c:pt>
                <c:pt idx="11439">
                  <c:v>-0.9461919999999987</c:v>
                </c:pt>
                <c:pt idx="11440">
                  <c:v>-0.90101399999999765</c:v>
                </c:pt>
                <c:pt idx="11441">
                  <c:v>-0.87412399999999879</c:v>
                </c:pt>
                <c:pt idx="11442">
                  <c:v>-0.84945599999999888</c:v>
                </c:pt>
                <c:pt idx="11443">
                  <c:v>-0.83563399999999877</c:v>
                </c:pt>
                <c:pt idx="11444">
                  <c:v>-0.8236359999999987</c:v>
                </c:pt>
                <c:pt idx="11445">
                  <c:v>-0.7486919999999998</c:v>
                </c:pt>
                <c:pt idx="11446">
                  <c:v>-0.80040799999999857</c:v>
                </c:pt>
                <c:pt idx="11447">
                  <c:v>-0.8337479999999986</c:v>
                </c:pt>
                <c:pt idx="11448">
                  <c:v>-0.83820399999999851</c:v>
                </c:pt>
                <c:pt idx="11449">
                  <c:v>-0.80842399999999859</c:v>
                </c:pt>
                <c:pt idx="11450">
                  <c:v>-0.78409199999999868</c:v>
                </c:pt>
                <c:pt idx="11451">
                  <c:v>-0.79849799999999849</c:v>
                </c:pt>
                <c:pt idx="11452">
                  <c:v>-0.75174399999999875</c:v>
                </c:pt>
                <c:pt idx="11453">
                  <c:v>-0.77026799999999795</c:v>
                </c:pt>
                <c:pt idx="11454">
                  <c:v>-0.7457619999999987</c:v>
                </c:pt>
                <c:pt idx="11455">
                  <c:v>-0.72185199999999872</c:v>
                </c:pt>
                <c:pt idx="11456">
                  <c:v>-0.65071599999999863</c:v>
                </c:pt>
                <c:pt idx="11457">
                  <c:v>-0.58631799999999756</c:v>
                </c:pt>
                <c:pt idx="11458">
                  <c:v>-0.5483979999999985</c:v>
                </c:pt>
                <c:pt idx="11459">
                  <c:v>-0.50114799999999859</c:v>
                </c:pt>
                <c:pt idx="11460">
                  <c:v>-0.49041599999999991</c:v>
                </c:pt>
                <c:pt idx="11461">
                  <c:v>-0.50459799999999799</c:v>
                </c:pt>
                <c:pt idx="11462">
                  <c:v>-0.44956999999999986</c:v>
                </c:pt>
                <c:pt idx="11463">
                  <c:v>-0.35748999999999992</c:v>
                </c:pt>
                <c:pt idx="11464">
                  <c:v>-0.35320999999999941</c:v>
                </c:pt>
                <c:pt idx="11465">
                  <c:v>-0.35128599999999954</c:v>
                </c:pt>
                <c:pt idx="11466">
                  <c:v>-0.40874799999999922</c:v>
                </c:pt>
                <c:pt idx="11467">
                  <c:v>-0.33671799999999991</c:v>
                </c:pt>
                <c:pt idx="11468">
                  <c:v>-0.28971799999999948</c:v>
                </c:pt>
                <c:pt idx="11469">
                  <c:v>-0.2639459999999994</c:v>
                </c:pt>
                <c:pt idx="11470">
                  <c:v>-0.22493399999999913</c:v>
                </c:pt>
                <c:pt idx="11471">
                  <c:v>-0.2467479999999993</c:v>
                </c:pt>
                <c:pt idx="11472">
                  <c:v>-0.22767599999999891</c:v>
                </c:pt>
                <c:pt idx="11473">
                  <c:v>-0.15370999999999913</c:v>
                </c:pt>
                <c:pt idx="11474">
                  <c:v>-7.7423999999998938E-2</c:v>
                </c:pt>
                <c:pt idx="11475">
                  <c:v>-4.2469999999998967E-2</c:v>
                </c:pt>
                <c:pt idx="11476">
                  <c:v>-5.7769999999999141E-2</c:v>
                </c:pt>
                <c:pt idx="11477">
                  <c:v>3.1382000000000992E-2</c:v>
                </c:pt>
                <c:pt idx="11478">
                  <c:v>6.1298000000001088E-2</c:v>
                </c:pt>
                <c:pt idx="11479">
                  <c:v>8.8844000000001172E-2</c:v>
                </c:pt>
                <c:pt idx="11480">
                  <c:v>5.9772000000001095E-2</c:v>
                </c:pt>
                <c:pt idx="11481">
                  <c:v>6.9860000000001032E-2</c:v>
                </c:pt>
                <c:pt idx="11482">
                  <c:v>5.2352000000001023E-2</c:v>
                </c:pt>
                <c:pt idx="11483">
                  <c:v>3.3826000000000959E-2</c:v>
                </c:pt>
                <c:pt idx="11484">
                  <c:v>1.746000000000111E-2</c:v>
                </c:pt>
                <c:pt idx="11485">
                  <c:v>6.0628000000001112E-2</c:v>
                </c:pt>
                <c:pt idx="11486">
                  <c:v>8.5606000000001209E-2</c:v>
                </c:pt>
                <c:pt idx="11487">
                  <c:v>7.1064000000001182E-2</c:v>
                </c:pt>
                <c:pt idx="11488">
                  <c:v>0.1283400000000012</c:v>
                </c:pt>
                <c:pt idx="11489">
                  <c:v>0.17040400000000142</c:v>
                </c:pt>
                <c:pt idx="11490">
                  <c:v>0.13966800000000121</c:v>
                </c:pt>
                <c:pt idx="11491">
                  <c:v>0.13041000000000141</c:v>
                </c:pt>
                <c:pt idx="11492">
                  <c:v>0.11476400000000149</c:v>
                </c:pt>
                <c:pt idx="11493">
                  <c:v>0.10374600000000145</c:v>
                </c:pt>
                <c:pt idx="11494">
                  <c:v>0.10102800000000116</c:v>
                </c:pt>
                <c:pt idx="11495">
                  <c:v>9.369600000000157E-2</c:v>
                </c:pt>
                <c:pt idx="11496">
                  <c:v>0.12285400000000124</c:v>
                </c:pt>
                <c:pt idx="11497">
                  <c:v>0.13889800000000141</c:v>
                </c:pt>
                <c:pt idx="11498">
                  <c:v>0.13722400000000134</c:v>
                </c:pt>
                <c:pt idx="11499">
                  <c:v>0.11273000000000157</c:v>
                </c:pt>
                <c:pt idx="11500">
                  <c:v>9.6722000000001404E-2</c:v>
                </c:pt>
                <c:pt idx="11501">
                  <c:v>6.9772000000001583E-2</c:v>
                </c:pt>
                <c:pt idx="11502">
                  <c:v>4.290800000000141E-2</c:v>
                </c:pt>
                <c:pt idx="11503">
                  <c:v>1.6020000000001321E-2</c:v>
                </c:pt>
                <c:pt idx="11504">
                  <c:v>2.2930000000001231E-2</c:v>
                </c:pt>
                <c:pt idx="11505">
                  <c:v>5.0488000000001393E-2</c:v>
                </c:pt>
                <c:pt idx="11506">
                  <c:v>6.5948000000001394E-2</c:v>
                </c:pt>
                <c:pt idx="11507">
                  <c:v>1.285400000000138E-2</c:v>
                </c:pt>
                <c:pt idx="11508">
                  <c:v>-3.8527999999998584E-2</c:v>
                </c:pt>
                <c:pt idx="11509">
                  <c:v>-1.3065999999998469E-2</c:v>
                </c:pt>
                <c:pt idx="11510">
                  <c:v>9.9760000000016485E-3</c:v>
                </c:pt>
                <c:pt idx="11511">
                  <c:v>1.1528000000001561E-2</c:v>
                </c:pt>
                <c:pt idx="11512">
                  <c:v>-3.991399999999843E-2</c:v>
                </c:pt>
                <c:pt idx="11513">
                  <c:v>-0.10851799999999825</c:v>
                </c:pt>
                <c:pt idx="11514">
                  <c:v>-0.10725199999999831</c:v>
                </c:pt>
                <c:pt idx="11515">
                  <c:v>-9.2921999999998561E-2</c:v>
                </c:pt>
                <c:pt idx="11516">
                  <c:v>-0.11257599999999836</c:v>
                </c:pt>
                <c:pt idx="11517">
                  <c:v>-0.11519399999999839</c:v>
                </c:pt>
                <c:pt idx="11518">
                  <c:v>-0.11302199999999839</c:v>
                </c:pt>
                <c:pt idx="11519">
                  <c:v>-0.15924199999999886</c:v>
                </c:pt>
                <c:pt idx="11520">
                  <c:v>-0.13327199999999848</c:v>
                </c:pt>
                <c:pt idx="11521">
                  <c:v>-7.8389999999998544E-2</c:v>
                </c:pt>
                <c:pt idx="11522">
                  <c:v>-3.5457999999998435E-2</c:v>
                </c:pt>
                <c:pt idx="11523">
                  <c:v>-7.1777999999998607E-2</c:v>
                </c:pt>
                <c:pt idx="11524">
                  <c:v>-0.10861799999999834</c:v>
                </c:pt>
                <c:pt idx="11525">
                  <c:v>-0.12199399999999841</c:v>
                </c:pt>
                <c:pt idx="11526">
                  <c:v>-0.11798599999999833</c:v>
                </c:pt>
                <c:pt idx="11527">
                  <c:v>-0.12365599999999845</c:v>
                </c:pt>
                <c:pt idx="11528">
                  <c:v>-0.11214199999999844</c:v>
                </c:pt>
                <c:pt idx="11529">
                  <c:v>-0.14197199999999841</c:v>
                </c:pt>
                <c:pt idx="11530">
                  <c:v>-0.14616599999999841</c:v>
                </c:pt>
                <c:pt idx="11531">
                  <c:v>-0.15449199999999869</c:v>
                </c:pt>
                <c:pt idx="11532">
                  <c:v>-0.15561999999999873</c:v>
                </c:pt>
                <c:pt idx="11533">
                  <c:v>-0.11158399999999837</c:v>
                </c:pt>
                <c:pt idx="11534">
                  <c:v>-0.11848199999999841</c:v>
                </c:pt>
                <c:pt idx="11535">
                  <c:v>-0.12131199999999834</c:v>
                </c:pt>
                <c:pt idx="11536">
                  <c:v>-0.13005999999999859</c:v>
                </c:pt>
                <c:pt idx="11537">
                  <c:v>-8.5427999999998741E-2</c:v>
                </c:pt>
                <c:pt idx="11538">
                  <c:v>-0.14041999999999896</c:v>
                </c:pt>
                <c:pt idx="11539">
                  <c:v>-0.16416799999999876</c:v>
                </c:pt>
                <c:pt idx="11540">
                  <c:v>-0.14124999999999896</c:v>
                </c:pt>
                <c:pt idx="11541">
                  <c:v>-0.16103999999999888</c:v>
                </c:pt>
                <c:pt idx="11542">
                  <c:v>-0.18755599999999867</c:v>
                </c:pt>
                <c:pt idx="11543">
                  <c:v>-0.23479399999999881</c:v>
                </c:pt>
                <c:pt idx="11544">
                  <c:v>-0.22705199999999862</c:v>
                </c:pt>
                <c:pt idx="11545">
                  <c:v>-0.27026999999999907</c:v>
                </c:pt>
                <c:pt idx="11546">
                  <c:v>-0.28823599999999888</c:v>
                </c:pt>
                <c:pt idx="11547">
                  <c:v>-0.32785600000000009</c:v>
                </c:pt>
                <c:pt idx="11548">
                  <c:v>-0.30074399999999935</c:v>
                </c:pt>
                <c:pt idx="11549">
                  <c:v>-0.32588200000000023</c:v>
                </c:pt>
                <c:pt idx="11550">
                  <c:v>-0.33115399999999973</c:v>
                </c:pt>
                <c:pt idx="11551">
                  <c:v>-0.36744799999999972</c:v>
                </c:pt>
                <c:pt idx="11552">
                  <c:v>-0.40274799999999888</c:v>
                </c:pt>
                <c:pt idx="11553">
                  <c:v>-0.3894220000000001</c:v>
                </c:pt>
                <c:pt idx="11554">
                  <c:v>-0.39723799999999942</c:v>
                </c:pt>
                <c:pt idx="11555">
                  <c:v>-0.45828599999999936</c:v>
                </c:pt>
                <c:pt idx="11556">
                  <c:v>-0.53238599999999858</c:v>
                </c:pt>
                <c:pt idx="11557">
                  <c:v>-0.54607199999999878</c:v>
                </c:pt>
                <c:pt idx="11558">
                  <c:v>-0.54909999999999881</c:v>
                </c:pt>
                <c:pt idx="11559">
                  <c:v>-0.59096599999999844</c:v>
                </c:pt>
                <c:pt idx="11560">
                  <c:v>-0.63568399999999881</c:v>
                </c:pt>
                <c:pt idx="11561">
                  <c:v>-0.68091199999999863</c:v>
                </c:pt>
                <c:pt idx="11562">
                  <c:v>-0.71715599999999879</c:v>
                </c:pt>
                <c:pt idx="11563">
                  <c:v>-0.7803639999999975</c:v>
                </c:pt>
                <c:pt idx="11564">
                  <c:v>-0.77562399999999931</c:v>
                </c:pt>
                <c:pt idx="11565">
                  <c:v>-0.77198799999999856</c:v>
                </c:pt>
                <c:pt idx="11566">
                  <c:v>-0.77819199999999911</c:v>
                </c:pt>
                <c:pt idx="11567">
                  <c:v>-0.81457399999999858</c:v>
                </c:pt>
                <c:pt idx="11568">
                  <c:v>-0.86339999999999861</c:v>
                </c:pt>
                <c:pt idx="11569">
                  <c:v>-0.82812399999999853</c:v>
                </c:pt>
                <c:pt idx="11570">
                  <c:v>-0.89197599999999921</c:v>
                </c:pt>
                <c:pt idx="11571">
                  <c:v>-0.92041599999999857</c:v>
                </c:pt>
                <c:pt idx="11572">
                  <c:v>-0.99487799999999849</c:v>
                </c:pt>
                <c:pt idx="11573">
                  <c:v>-1.0585679999999986</c:v>
                </c:pt>
                <c:pt idx="11574">
                  <c:v>-1.1009419999999988</c:v>
                </c:pt>
                <c:pt idx="11575">
                  <c:v>-1.1467539999999987</c:v>
                </c:pt>
                <c:pt idx="11576">
                  <c:v>-1.1647580000000004</c:v>
                </c:pt>
                <c:pt idx="11577">
                  <c:v>-1.1379199999999978</c:v>
                </c:pt>
                <c:pt idx="11578">
                  <c:v>-1.1896119999999986</c:v>
                </c:pt>
                <c:pt idx="11579">
                  <c:v>-1.1662959999999987</c:v>
                </c:pt>
                <c:pt idx="11580">
                  <c:v>-1.1347180000000001</c:v>
                </c:pt>
                <c:pt idx="11581">
                  <c:v>-1.1251639999999978</c:v>
                </c:pt>
                <c:pt idx="11582">
                  <c:v>-1.1236999999999968</c:v>
                </c:pt>
                <c:pt idx="11583">
                  <c:v>-1.1737299999999971</c:v>
                </c:pt>
                <c:pt idx="11584">
                  <c:v>-1.2164879999999989</c:v>
                </c:pt>
                <c:pt idx="11585">
                  <c:v>-1.2965319999999978</c:v>
                </c:pt>
                <c:pt idx="11586">
                  <c:v>-1.308033999999999</c:v>
                </c:pt>
                <c:pt idx="11587">
                  <c:v>-1.3639579999999984</c:v>
                </c:pt>
                <c:pt idx="11588">
                  <c:v>-1.4104879999999986</c:v>
                </c:pt>
                <c:pt idx="11589">
                  <c:v>-1.3967899999999986</c:v>
                </c:pt>
                <c:pt idx="11590">
                  <c:v>-1.3926699999999979</c:v>
                </c:pt>
                <c:pt idx="11591">
                  <c:v>-1.3905480000000001</c:v>
                </c:pt>
                <c:pt idx="11592">
                  <c:v>-1.3622840000000001</c:v>
                </c:pt>
                <c:pt idx="11593">
                  <c:v>-1.3316599999999978</c:v>
                </c:pt>
                <c:pt idx="11594">
                  <c:v>-1.3268079999999987</c:v>
                </c:pt>
                <c:pt idx="11595">
                  <c:v>-1.3169439999999986</c:v>
                </c:pt>
                <c:pt idx="11596">
                  <c:v>-1.3046719999999978</c:v>
                </c:pt>
                <c:pt idx="11597">
                  <c:v>-1.2613799999999968</c:v>
                </c:pt>
                <c:pt idx="11598">
                  <c:v>-1.2471619999999963</c:v>
                </c:pt>
                <c:pt idx="11599">
                  <c:v>-1.2357979999999966</c:v>
                </c:pt>
                <c:pt idx="11600">
                  <c:v>-1.2135639999999961</c:v>
                </c:pt>
                <c:pt idx="11601">
                  <c:v>-1.1852479999999985</c:v>
                </c:pt>
                <c:pt idx="11602">
                  <c:v>-1.1309259999999979</c:v>
                </c:pt>
                <c:pt idx="11603">
                  <c:v>-1.1115079999999984</c:v>
                </c:pt>
                <c:pt idx="11604">
                  <c:v>-1.0791099999999978</c:v>
                </c:pt>
                <c:pt idx="11605">
                  <c:v>-1.0595039999999978</c:v>
                </c:pt>
                <c:pt idx="11606">
                  <c:v>-1.0055299999999956</c:v>
                </c:pt>
                <c:pt idx="11607">
                  <c:v>-0.99202999999999841</c:v>
                </c:pt>
                <c:pt idx="11608">
                  <c:v>-0.9841879999999974</c:v>
                </c:pt>
                <c:pt idx="11609">
                  <c:v>-0.96748599999999851</c:v>
                </c:pt>
                <c:pt idx="11610">
                  <c:v>-0.91782799999999853</c:v>
                </c:pt>
                <c:pt idx="11611">
                  <c:v>-0.87214199999999864</c:v>
                </c:pt>
                <c:pt idx="11612">
                  <c:v>-0.79718599999999851</c:v>
                </c:pt>
                <c:pt idx="11613">
                  <c:v>-0.77937999999999852</c:v>
                </c:pt>
                <c:pt idx="11614">
                  <c:v>-0.76367199999999968</c:v>
                </c:pt>
                <c:pt idx="11615">
                  <c:v>-0.76570599999999944</c:v>
                </c:pt>
                <c:pt idx="11616">
                  <c:v>-0.70076199999999877</c:v>
                </c:pt>
                <c:pt idx="11617">
                  <c:v>-0.67954399999999882</c:v>
                </c:pt>
                <c:pt idx="11618">
                  <c:v>-0.64401999999999893</c:v>
                </c:pt>
                <c:pt idx="11619">
                  <c:v>-0.6939139999999987</c:v>
                </c:pt>
                <c:pt idx="11620">
                  <c:v>-0.70823399999999859</c:v>
                </c:pt>
                <c:pt idx="11621">
                  <c:v>-0.74553199999999886</c:v>
                </c:pt>
                <c:pt idx="11622">
                  <c:v>-0.7183579999999985</c:v>
                </c:pt>
                <c:pt idx="11623">
                  <c:v>-0.67202600000000001</c:v>
                </c:pt>
                <c:pt idx="11624">
                  <c:v>-0.67025199999999963</c:v>
                </c:pt>
                <c:pt idx="11625">
                  <c:v>-0.66213599999999895</c:v>
                </c:pt>
                <c:pt idx="11626">
                  <c:v>-0.62091599999999902</c:v>
                </c:pt>
                <c:pt idx="11627">
                  <c:v>-0.66425799999999913</c:v>
                </c:pt>
                <c:pt idx="11628">
                  <c:v>-0.66079600000000016</c:v>
                </c:pt>
                <c:pt idx="11629">
                  <c:v>-0.64058399999999849</c:v>
                </c:pt>
                <c:pt idx="11630">
                  <c:v>-0.68667999999999962</c:v>
                </c:pt>
                <c:pt idx="11631">
                  <c:v>-0.68516599999999861</c:v>
                </c:pt>
                <c:pt idx="11632">
                  <c:v>-0.69816999999999863</c:v>
                </c:pt>
                <c:pt idx="11633">
                  <c:v>-0.68212599999999934</c:v>
                </c:pt>
                <c:pt idx="11634">
                  <c:v>-0.65361199999999964</c:v>
                </c:pt>
                <c:pt idx="11635">
                  <c:v>-0.57732799999999851</c:v>
                </c:pt>
                <c:pt idx="11636">
                  <c:v>-0.5632199999999985</c:v>
                </c:pt>
                <c:pt idx="11637">
                  <c:v>-0.50519999999999887</c:v>
                </c:pt>
                <c:pt idx="11638">
                  <c:v>-0.43443799999999966</c:v>
                </c:pt>
                <c:pt idx="11639">
                  <c:v>-0.44146199999999958</c:v>
                </c:pt>
                <c:pt idx="11640">
                  <c:v>-0.42067799999999966</c:v>
                </c:pt>
                <c:pt idx="11641">
                  <c:v>-0.38146799999999986</c:v>
                </c:pt>
                <c:pt idx="11642">
                  <c:v>-0.40507999999999955</c:v>
                </c:pt>
                <c:pt idx="11643">
                  <c:v>-0.39028999999999969</c:v>
                </c:pt>
                <c:pt idx="11644">
                  <c:v>-0.41574999999999912</c:v>
                </c:pt>
                <c:pt idx="11645">
                  <c:v>-0.41193999999999925</c:v>
                </c:pt>
                <c:pt idx="11646">
                  <c:v>-0.39046199999999975</c:v>
                </c:pt>
                <c:pt idx="11647">
                  <c:v>-0.38992799999999994</c:v>
                </c:pt>
                <c:pt idx="11648">
                  <c:v>-0.45696799999999943</c:v>
                </c:pt>
                <c:pt idx="11649">
                  <c:v>-0.45821999999999924</c:v>
                </c:pt>
                <c:pt idx="11650">
                  <c:v>-0.47880399999999951</c:v>
                </c:pt>
                <c:pt idx="11651">
                  <c:v>-0.44835599999999953</c:v>
                </c:pt>
                <c:pt idx="11652">
                  <c:v>-0.48313599999999901</c:v>
                </c:pt>
                <c:pt idx="11653">
                  <c:v>-0.42379999999999901</c:v>
                </c:pt>
                <c:pt idx="11654">
                  <c:v>-0.43419799999999925</c:v>
                </c:pt>
                <c:pt idx="11655">
                  <c:v>-0.44305799999999929</c:v>
                </c:pt>
                <c:pt idx="11656">
                  <c:v>-0.37029599999999901</c:v>
                </c:pt>
                <c:pt idx="11657">
                  <c:v>-0.33676799999999957</c:v>
                </c:pt>
                <c:pt idx="11658">
                  <c:v>-0.33221399999999962</c:v>
                </c:pt>
                <c:pt idx="11659">
                  <c:v>-0.33602399999999993</c:v>
                </c:pt>
                <c:pt idx="11660">
                  <c:v>-0.38565799999999956</c:v>
                </c:pt>
                <c:pt idx="11661">
                  <c:v>-0.44419999999999926</c:v>
                </c:pt>
                <c:pt idx="11662">
                  <c:v>-0.45501999999999937</c:v>
                </c:pt>
                <c:pt idx="11663">
                  <c:v>-0.39285599999999976</c:v>
                </c:pt>
                <c:pt idx="11664">
                  <c:v>-0.39886199999999977</c:v>
                </c:pt>
                <c:pt idx="11665">
                  <c:v>-0.40650599999999926</c:v>
                </c:pt>
                <c:pt idx="11666">
                  <c:v>-0.43032999999999977</c:v>
                </c:pt>
                <c:pt idx="11667">
                  <c:v>-0.44232799999999955</c:v>
                </c:pt>
                <c:pt idx="11668">
                  <c:v>-0.4529359999999989</c:v>
                </c:pt>
                <c:pt idx="11669">
                  <c:v>-0.41829199999999872</c:v>
                </c:pt>
                <c:pt idx="11670">
                  <c:v>-0.35503399999999874</c:v>
                </c:pt>
                <c:pt idx="11671">
                  <c:v>-0.31278599999999912</c:v>
                </c:pt>
                <c:pt idx="11672">
                  <c:v>-0.32743999999999918</c:v>
                </c:pt>
                <c:pt idx="11673">
                  <c:v>-0.30232599999999943</c:v>
                </c:pt>
                <c:pt idx="11674">
                  <c:v>-0.32123599999999886</c:v>
                </c:pt>
                <c:pt idx="11675">
                  <c:v>-0.2571739999999989</c:v>
                </c:pt>
                <c:pt idx="11676">
                  <c:v>-0.29575199999999885</c:v>
                </c:pt>
                <c:pt idx="11677">
                  <c:v>-0.27475799999999873</c:v>
                </c:pt>
                <c:pt idx="11678">
                  <c:v>-0.26484399999999891</c:v>
                </c:pt>
                <c:pt idx="11679">
                  <c:v>-0.27072599999999886</c:v>
                </c:pt>
                <c:pt idx="11680">
                  <c:v>-0.23181399999999841</c:v>
                </c:pt>
                <c:pt idx="11681">
                  <c:v>-0.25892599999999893</c:v>
                </c:pt>
                <c:pt idx="11682">
                  <c:v>-0.27052799999999905</c:v>
                </c:pt>
                <c:pt idx="11683">
                  <c:v>-0.28572799999999893</c:v>
                </c:pt>
                <c:pt idx="11684">
                  <c:v>-0.29237999999999925</c:v>
                </c:pt>
                <c:pt idx="11685">
                  <c:v>-0.34192399999999945</c:v>
                </c:pt>
                <c:pt idx="11686">
                  <c:v>-0.3798799999999995</c:v>
                </c:pt>
                <c:pt idx="11687">
                  <c:v>-0.398255999999999</c:v>
                </c:pt>
                <c:pt idx="11688">
                  <c:v>-0.42990799999999907</c:v>
                </c:pt>
                <c:pt idx="11689">
                  <c:v>-0.44360599999999878</c:v>
                </c:pt>
                <c:pt idx="11690">
                  <c:v>-0.49576999999999893</c:v>
                </c:pt>
                <c:pt idx="11691">
                  <c:v>-0.53729999999999822</c:v>
                </c:pt>
                <c:pt idx="11692">
                  <c:v>-0.55418799999999757</c:v>
                </c:pt>
                <c:pt idx="11693">
                  <c:v>-0.58230599999999788</c:v>
                </c:pt>
                <c:pt idx="11694">
                  <c:v>-0.59454199999999802</c:v>
                </c:pt>
                <c:pt idx="11695">
                  <c:v>-0.6178199999999987</c:v>
                </c:pt>
                <c:pt idx="11696">
                  <c:v>-0.68504799999999899</c:v>
                </c:pt>
                <c:pt idx="11697">
                  <c:v>-0.71301599999999832</c:v>
                </c:pt>
                <c:pt idx="11698">
                  <c:v>-0.65712999999999944</c:v>
                </c:pt>
                <c:pt idx="11699">
                  <c:v>-0.66350799999999854</c:v>
                </c:pt>
                <c:pt idx="11700">
                  <c:v>-0.61269799999999863</c:v>
                </c:pt>
                <c:pt idx="11701">
                  <c:v>-0.69539799999999863</c:v>
                </c:pt>
                <c:pt idx="11702">
                  <c:v>-0.72863999999999862</c:v>
                </c:pt>
                <c:pt idx="11703">
                  <c:v>-0.83088199999999868</c:v>
                </c:pt>
                <c:pt idx="11704">
                  <c:v>-0.83661599999999869</c:v>
                </c:pt>
                <c:pt idx="11705">
                  <c:v>-0.82501399999999858</c:v>
                </c:pt>
                <c:pt idx="11706">
                  <c:v>-0.94220799999999849</c:v>
                </c:pt>
                <c:pt idx="11707">
                  <c:v>-0.98518999999999857</c:v>
                </c:pt>
                <c:pt idx="11708">
                  <c:v>-1.0058739999999966</c:v>
                </c:pt>
                <c:pt idx="11709">
                  <c:v>-1.0227359999999979</c:v>
                </c:pt>
                <c:pt idx="11710">
                  <c:v>-0.97987799999999858</c:v>
                </c:pt>
                <c:pt idx="11711">
                  <c:v>-0.94943999999999851</c:v>
                </c:pt>
                <c:pt idx="11712">
                  <c:v>-0.98375999999999852</c:v>
                </c:pt>
                <c:pt idx="11713">
                  <c:v>-1.0096679999999978</c:v>
                </c:pt>
                <c:pt idx="11714">
                  <c:v>-1.0143459999999986</c:v>
                </c:pt>
                <c:pt idx="11715">
                  <c:v>-0.98969199999999868</c:v>
                </c:pt>
                <c:pt idx="11716">
                  <c:v>-1.0365579999999985</c:v>
                </c:pt>
                <c:pt idx="11717">
                  <c:v>-1.0443259999999979</c:v>
                </c:pt>
                <c:pt idx="11718">
                  <c:v>-1.0699479999999986</c:v>
                </c:pt>
                <c:pt idx="11719">
                  <c:v>-1.0636319999999966</c:v>
                </c:pt>
                <c:pt idx="11720">
                  <c:v>-1.1366799999999986</c:v>
                </c:pt>
                <c:pt idx="11721">
                  <c:v>-1.1999479999999987</c:v>
                </c:pt>
                <c:pt idx="11722">
                  <c:v>-1.2122319999999978</c:v>
                </c:pt>
                <c:pt idx="11723">
                  <c:v>-1.2465779999999986</c:v>
                </c:pt>
                <c:pt idx="11724">
                  <c:v>-1.1948480000000001</c:v>
                </c:pt>
                <c:pt idx="11725">
                  <c:v>-1.2496919999999958</c:v>
                </c:pt>
                <c:pt idx="11726">
                  <c:v>-1.2419739999999968</c:v>
                </c:pt>
                <c:pt idx="11727">
                  <c:v>-1.2572719999999968</c:v>
                </c:pt>
                <c:pt idx="11728">
                  <c:v>-1.2194759999999978</c:v>
                </c:pt>
                <c:pt idx="11729">
                  <c:v>-1.2775819999999978</c:v>
                </c:pt>
                <c:pt idx="11730">
                  <c:v>-1.2801639999999979</c:v>
                </c:pt>
                <c:pt idx="11731">
                  <c:v>-1.2550619999999968</c:v>
                </c:pt>
                <c:pt idx="11732">
                  <c:v>-1.2434479999999988</c:v>
                </c:pt>
                <c:pt idx="11733">
                  <c:v>-1.2222419999999978</c:v>
                </c:pt>
                <c:pt idx="11734">
                  <c:v>-1.214983999999999</c:v>
                </c:pt>
                <c:pt idx="11735">
                  <c:v>-1.1685160000000001</c:v>
                </c:pt>
                <c:pt idx="11736">
                  <c:v>-1.080331999999999</c:v>
                </c:pt>
                <c:pt idx="11737">
                  <c:v>-1.0828139999999988</c:v>
                </c:pt>
                <c:pt idx="11738">
                  <c:v>-1.0984860000000001</c:v>
                </c:pt>
                <c:pt idx="11739">
                  <c:v>-1.0842160000000001</c:v>
                </c:pt>
                <c:pt idx="11740">
                  <c:v>-1.0313819999999978</c:v>
                </c:pt>
                <c:pt idx="11741">
                  <c:v>-1.0449699999999971</c:v>
                </c:pt>
                <c:pt idx="11742">
                  <c:v>-1.0148919999999968</c:v>
                </c:pt>
                <c:pt idx="11743">
                  <c:v>-0.98486399999999763</c:v>
                </c:pt>
                <c:pt idx="11744">
                  <c:v>-0.91247399999999856</c:v>
                </c:pt>
                <c:pt idx="11745">
                  <c:v>-0.84246799999999789</c:v>
                </c:pt>
                <c:pt idx="11746">
                  <c:v>-0.75391199999999869</c:v>
                </c:pt>
                <c:pt idx="11747">
                  <c:v>-0.72955399999999859</c:v>
                </c:pt>
                <c:pt idx="11748">
                  <c:v>-0.71692199999999873</c:v>
                </c:pt>
                <c:pt idx="11749">
                  <c:v>-0.70039399999999852</c:v>
                </c:pt>
                <c:pt idx="11750">
                  <c:v>-0.73001199999999866</c:v>
                </c:pt>
                <c:pt idx="11751">
                  <c:v>-0.6599919999999998</c:v>
                </c:pt>
                <c:pt idx="11752">
                  <c:v>-0.6106699999999986</c:v>
                </c:pt>
                <c:pt idx="11753">
                  <c:v>-0.53813399999999856</c:v>
                </c:pt>
                <c:pt idx="11754">
                  <c:v>-0.5131559999999985</c:v>
                </c:pt>
                <c:pt idx="11755">
                  <c:v>-0.48383599999999938</c:v>
                </c:pt>
                <c:pt idx="11756">
                  <c:v>-0.46385999999999938</c:v>
                </c:pt>
                <c:pt idx="11757">
                  <c:v>-0.40863199999999894</c:v>
                </c:pt>
                <c:pt idx="11758">
                  <c:v>-0.36124599999999907</c:v>
                </c:pt>
                <c:pt idx="11759">
                  <c:v>-0.37483199999999955</c:v>
                </c:pt>
                <c:pt idx="11760">
                  <c:v>-0.38629599999999942</c:v>
                </c:pt>
                <c:pt idx="11761">
                  <c:v>-0.38036600000000009</c:v>
                </c:pt>
                <c:pt idx="11762">
                  <c:v>-0.34198800000000001</c:v>
                </c:pt>
                <c:pt idx="11763">
                  <c:v>-0.33894799999999969</c:v>
                </c:pt>
                <c:pt idx="11764">
                  <c:v>-0.34310399999999946</c:v>
                </c:pt>
                <c:pt idx="11765">
                  <c:v>-0.3445179999999996</c:v>
                </c:pt>
                <c:pt idx="11766">
                  <c:v>-0.29149799999999926</c:v>
                </c:pt>
                <c:pt idx="11767">
                  <c:v>-0.22392399999999876</c:v>
                </c:pt>
                <c:pt idx="11768">
                  <c:v>-0.19531199999999857</c:v>
                </c:pt>
                <c:pt idx="11769">
                  <c:v>-0.16003599999999868</c:v>
                </c:pt>
                <c:pt idx="11770">
                  <c:v>-0.13171999999999884</c:v>
                </c:pt>
                <c:pt idx="11771">
                  <c:v>-8.8763999999998719E-2</c:v>
                </c:pt>
                <c:pt idx="11772">
                  <c:v>-1.7589999999998458E-2</c:v>
                </c:pt>
                <c:pt idx="11773">
                  <c:v>3.0168000000001596E-2</c:v>
                </c:pt>
                <c:pt idx="11774">
                  <c:v>2.3778000000001489E-2</c:v>
                </c:pt>
                <c:pt idx="11775">
                  <c:v>2.8580000000001462E-2</c:v>
                </c:pt>
                <c:pt idx="11776">
                  <c:v>1.9410000000001447E-2</c:v>
                </c:pt>
                <c:pt idx="11777">
                  <c:v>4.7862000000001528E-2</c:v>
                </c:pt>
                <c:pt idx="11778">
                  <c:v>5.5504000000001358E-2</c:v>
                </c:pt>
                <c:pt idx="11779">
                  <c:v>0.13999000000000145</c:v>
                </c:pt>
                <c:pt idx="11780">
                  <c:v>0.19147200000000139</c:v>
                </c:pt>
                <c:pt idx="11781">
                  <c:v>0.22377000000000138</c:v>
                </c:pt>
                <c:pt idx="11782">
                  <c:v>0.22071800000000158</c:v>
                </c:pt>
                <c:pt idx="11783">
                  <c:v>0.22539600000000137</c:v>
                </c:pt>
                <c:pt idx="11784">
                  <c:v>0.24332600000000126</c:v>
                </c:pt>
                <c:pt idx="11785">
                  <c:v>0.26559800000000122</c:v>
                </c:pt>
                <c:pt idx="11786">
                  <c:v>0.24156200000000141</c:v>
                </c:pt>
                <c:pt idx="11787">
                  <c:v>0.26252000000000131</c:v>
                </c:pt>
                <c:pt idx="11788">
                  <c:v>0.32262400000000152</c:v>
                </c:pt>
                <c:pt idx="11789">
                  <c:v>0.32949800000000146</c:v>
                </c:pt>
                <c:pt idx="11790">
                  <c:v>0.32530400000000176</c:v>
                </c:pt>
                <c:pt idx="11791">
                  <c:v>0.36993600000000088</c:v>
                </c:pt>
                <c:pt idx="11792">
                  <c:v>0.41572200000000081</c:v>
                </c:pt>
                <c:pt idx="11793">
                  <c:v>0.42658000000000135</c:v>
                </c:pt>
                <c:pt idx="11794">
                  <c:v>0.45073800000000103</c:v>
                </c:pt>
                <c:pt idx="11795">
                  <c:v>0.49356000000000155</c:v>
                </c:pt>
                <c:pt idx="11796">
                  <c:v>0.53102000000000105</c:v>
                </c:pt>
                <c:pt idx="11797">
                  <c:v>0.59072800000000181</c:v>
                </c:pt>
                <c:pt idx="11798">
                  <c:v>0.63219600000000165</c:v>
                </c:pt>
                <c:pt idx="11799">
                  <c:v>0.69109600000000182</c:v>
                </c:pt>
                <c:pt idx="11800">
                  <c:v>0.72978600000000104</c:v>
                </c:pt>
                <c:pt idx="11801">
                  <c:v>0.75400600000000095</c:v>
                </c:pt>
                <c:pt idx="11802">
                  <c:v>0.80784600000000095</c:v>
                </c:pt>
                <c:pt idx="11803">
                  <c:v>0.832874000000002</c:v>
                </c:pt>
                <c:pt idx="11804">
                  <c:v>0.81962200000000163</c:v>
                </c:pt>
                <c:pt idx="11805">
                  <c:v>0.83180600000000093</c:v>
                </c:pt>
                <c:pt idx="11806">
                  <c:v>0.89129000000000158</c:v>
                </c:pt>
                <c:pt idx="11807">
                  <c:v>0.91517600000000088</c:v>
                </c:pt>
                <c:pt idx="11808">
                  <c:v>0.94995600000000091</c:v>
                </c:pt>
                <c:pt idx="11809">
                  <c:v>1.0164500000000021</c:v>
                </c:pt>
                <c:pt idx="11810">
                  <c:v>1.045522000000001</c:v>
                </c:pt>
                <c:pt idx="11811">
                  <c:v>1.0524460000000009</c:v>
                </c:pt>
                <c:pt idx="11812">
                  <c:v>1.0878339999999991</c:v>
                </c:pt>
                <c:pt idx="11813">
                  <c:v>1.1209260000000008</c:v>
                </c:pt>
                <c:pt idx="11814">
                  <c:v>1.2221259999999998</c:v>
                </c:pt>
                <c:pt idx="11815">
                  <c:v>1.2019639999999978</c:v>
                </c:pt>
                <c:pt idx="11816">
                  <c:v>1.2278479999999998</c:v>
                </c:pt>
                <c:pt idx="11817">
                  <c:v>1.2013079999999998</c:v>
                </c:pt>
                <c:pt idx="11818">
                  <c:v>1.2581000000000007</c:v>
                </c:pt>
                <c:pt idx="11819">
                  <c:v>1.2593039999999998</c:v>
                </c:pt>
                <c:pt idx="11820">
                  <c:v>1.3207239999999998</c:v>
                </c:pt>
                <c:pt idx="11821">
                  <c:v>1.3908680000000009</c:v>
                </c:pt>
                <c:pt idx="11822">
                  <c:v>1.3933120000000021</c:v>
                </c:pt>
                <c:pt idx="11823">
                  <c:v>1.411303999999999</c:v>
                </c:pt>
                <c:pt idx="11824">
                  <c:v>1.465912000000001</c:v>
                </c:pt>
                <c:pt idx="11825">
                  <c:v>1.4904180000000009</c:v>
                </c:pt>
                <c:pt idx="11826">
                  <c:v>1.5057920000000014</c:v>
                </c:pt>
                <c:pt idx="11827">
                  <c:v>1.4627239999999992</c:v>
                </c:pt>
                <c:pt idx="11828">
                  <c:v>1.4323239999999997</c:v>
                </c:pt>
                <c:pt idx="11829">
                  <c:v>1.3902100000000031</c:v>
                </c:pt>
                <c:pt idx="11830">
                  <c:v>1.3641280000000011</c:v>
                </c:pt>
                <c:pt idx="11831">
                  <c:v>1.3391640000000016</c:v>
                </c:pt>
                <c:pt idx="11832">
                  <c:v>1.3649720000000021</c:v>
                </c:pt>
                <c:pt idx="11833">
                  <c:v>1.3549720000000021</c:v>
                </c:pt>
                <c:pt idx="11834">
                  <c:v>1.3121780000000021</c:v>
                </c:pt>
                <c:pt idx="11835">
                  <c:v>1.2726700000000013</c:v>
                </c:pt>
                <c:pt idx="11836">
                  <c:v>1.2364400000000011</c:v>
                </c:pt>
                <c:pt idx="11837">
                  <c:v>1.1963500000000038</c:v>
                </c:pt>
                <c:pt idx="11838">
                  <c:v>1.1782360000000021</c:v>
                </c:pt>
                <c:pt idx="11839">
                  <c:v>1.1947140000000009</c:v>
                </c:pt>
                <c:pt idx="11840">
                  <c:v>1.120476000000002</c:v>
                </c:pt>
                <c:pt idx="11841">
                  <c:v>1.1396220000000015</c:v>
                </c:pt>
                <c:pt idx="11842">
                  <c:v>1.1048040000000012</c:v>
                </c:pt>
                <c:pt idx="11843">
                  <c:v>1.0693540000000012</c:v>
                </c:pt>
                <c:pt idx="11844">
                  <c:v>0.96789400000000225</c:v>
                </c:pt>
                <c:pt idx="11845">
                  <c:v>0.8602160000000012</c:v>
                </c:pt>
                <c:pt idx="11846">
                  <c:v>0.76010800000000212</c:v>
                </c:pt>
                <c:pt idx="11847">
                  <c:v>0.67449200000000165</c:v>
                </c:pt>
                <c:pt idx="11848">
                  <c:v>0.57917200000000113</c:v>
                </c:pt>
                <c:pt idx="11849">
                  <c:v>0.52617800000000103</c:v>
                </c:pt>
                <c:pt idx="11850">
                  <c:v>0.50108800000000098</c:v>
                </c:pt>
                <c:pt idx="11851">
                  <c:v>0.52709600000000112</c:v>
                </c:pt>
                <c:pt idx="11852">
                  <c:v>0.39718200000000176</c:v>
                </c:pt>
                <c:pt idx="11853">
                  <c:v>0.35366600000000131</c:v>
                </c:pt>
                <c:pt idx="11854">
                  <c:v>0.29980200000000146</c:v>
                </c:pt>
                <c:pt idx="11855">
                  <c:v>0.24007000000000103</c:v>
                </c:pt>
                <c:pt idx="11856">
                  <c:v>0.21320800000000145</c:v>
                </c:pt>
                <c:pt idx="11857">
                  <c:v>0.12440200000000119</c:v>
                </c:pt>
                <c:pt idx="11858">
                  <c:v>8.3270000000001204E-2</c:v>
                </c:pt>
                <c:pt idx="11859">
                  <c:v>1.0398000000001274E-2</c:v>
                </c:pt>
                <c:pt idx="11860">
                  <c:v>-1.5857999999998641E-2</c:v>
                </c:pt>
                <c:pt idx="11861">
                  <c:v>9.8020000000014155E-3</c:v>
                </c:pt>
                <c:pt idx="11862">
                  <c:v>-6.6135999999998737E-2</c:v>
                </c:pt>
                <c:pt idx="11863">
                  <c:v>-0.15127999999999883</c:v>
                </c:pt>
                <c:pt idx="11864">
                  <c:v>-0.25736799999999926</c:v>
                </c:pt>
                <c:pt idx="11865">
                  <c:v>-0.23832199999999859</c:v>
                </c:pt>
                <c:pt idx="11866">
                  <c:v>-0.2895799999999995</c:v>
                </c:pt>
                <c:pt idx="11867">
                  <c:v>-0.27691199999999938</c:v>
                </c:pt>
                <c:pt idx="11868">
                  <c:v>-0.35271199999999925</c:v>
                </c:pt>
                <c:pt idx="11869">
                  <c:v>-0.37811199999999939</c:v>
                </c:pt>
                <c:pt idx="11870">
                  <c:v>-0.39903199999999933</c:v>
                </c:pt>
                <c:pt idx="11871">
                  <c:v>-0.48563999999999907</c:v>
                </c:pt>
                <c:pt idx="11872">
                  <c:v>-0.55738399999999766</c:v>
                </c:pt>
                <c:pt idx="11873">
                  <c:v>-0.62216599999999844</c:v>
                </c:pt>
                <c:pt idx="11874">
                  <c:v>-0.74403799999999842</c:v>
                </c:pt>
                <c:pt idx="11875">
                  <c:v>-0.76195399999999869</c:v>
                </c:pt>
                <c:pt idx="11876">
                  <c:v>-0.78345599999999849</c:v>
                </c:pt>
                <c:pt idx="11877">
                  <c:v>-0.78903999999999852</c:v>
                </c:pt>
                <c:pt idx="11878">
                  <c:v>-0.8050079999999985</c:v>
                </c:pt>
                <c:pt idx="11879">
                  <c:v>-0.84822399999999842</c:v>
                </c:pt>
                <c:pt idx="11880">
                  <c:v>-0.91240999999999839</c:v>
                </c:pt>
                <c:pt idx="11881">
                  <c:v>-0.91857799999999756</c:v>
                </c:pt>
                <c:pt idx="11882">
                  <c:v>-0.92167999999999861</c:v>
                </c:pt>
                <c:pt idx="11883">
                  <c:v>-0.92484599999999861</c:v>
                </c:pt>
                <c:pt idx="11884">
                  <c:v>-0.91839399999999827</c:v>
                </c:pt>
                <c:pt idx="11885">
                  <c:v>-0.9519079999999982</c:v>
                </c:pt>
                <c:pt idx="11886">
                  <c:v>-0.92204199999999814</c:v>
                </c:pt>
                <c:pt idx="11887">
                  <c:v>-0.93690799999999808</c:v>
                </c:pt>
                <c:pt idx="11888">
                  <c:v>-0.93536999999999759</c:v>
                </c:pt>
                <c:pt idx="11889">
                  <c:v>-0.99311799999999695</c:v>
                </c:pt>
                <c:pt idx="11890">
                  <c:v>-0.98111999999999722</c:v>
                </c:pt>
                <c:pt idx="11891">
                  <c:v>-1.0320419999999979</c:v>
                </c:pt>
                <c:pt idx="11892">
                  <c:v>-1.0664979999999979</c:v>
                </c:pt>
                <c:pt idx="11893">
                  <c:v>-1.0241119999999979</c:v>
                </c:pt>
                <c:pt idx="11894">
                  <c:v>-0.9891219999999975</c:v>
                </c:pt>
                <c:pt idx="11895">
                  <c:v>-0.98848999999999709</c:v>
                </c:pt>
                <c:pt idx="11896">
                  <c:v>-0.9954999999999975</c:v>
                </c:pt>
                <c:pt idx="11897">
                  <c:v>-0.9912199999999971</c:v>
                </c:pt>
                <c:pt idx="11898">
                  <c:v>-1.0062199999999979</c:v>
                </c:pt>
                <c:pt idx="11899">
                  <c:v>-1.0290519999999979</c:v>
                </c:pt>
                <c:pt idx="11900">
                  <c:v>-1.0539679999999978</c:v>
                </c:pt>
                <c:pt idx="11901">
                  <c:v>-1.0804339999999977</c:v>
                </c:pt>
                <c:pt idx="11902">
                  <c:v>-1.0445979999999979</c:v>
                </c:pt>
                <c:pt idx="11903">
                  <c:v>-1.063457999999998</c:v>
                </c:pt>
                <c:pt idx="11904">
                  <c:v>-1.042337999999998</c:v>
                </c:pt>
                <c:pt idx="11905">
                  <c:v>-1.0026939999999978</c:v>
                </c:pt>
                <c:pt idx="11906">
                  <c:v>-1.0594739999999978</c:v>
                </c:pt>
                <c:pt idx="11907">
                  <c:v>-1.0534059999999978</c:v>
                </c:pt>
                <c:pt idx="11908">
                  <c:v>-1.0410979999999979</c:v>
                </c:pt>
                <c:pt idx="11909">
                  <c:v>-0.98795399999999756</c:v>
                </c:pt>
                <c:pt idx="11910">
                  <c:v>-0.97120399999999729</c:v>
                </c:pt>
                <c:pt idx="11911">
                  <c:v>-1.0130059999999979</c:v>
                </c:pt>
                <c:pt idx="11912">
                  <c:v>-0.99841399999999658</c:v>
                </c:pt>
                <c:pt idx="11913">
                  <c:v>-0.9799259999999983</c:v>
                </c:pt>
                <c:pt idx="11914">
                  <c:v>-0.97188599999999759</c:v>
                </c:pt>
                <c:pt idx="11915">
                  <c:v>-0.98541199999999696</c:v>
                </c:pt>
                <c:pt idx="11916">
                  <c:v>-0.98203799999999719</c:v>
                </c:pt>
                <c:pt idx="11917">
                  <c:v>-1.0340279999999984</c:v>
                </c:pt>
                <c:pt idx="11918">
                  <c:v>-0.9950799999999983</c:v>
                </c:pt>
                <c:pt idx="11919">
                  <c:v>-1.0231959999999978</c:v>
                </c:pt>
                <c:pt idx="11920">
                  <c:v>-1.0106259999999978</c:v>
                </c:pt>
                <c:pt idx="11921">
                  <c:v>-0.99442199999999759</c:v>
                </c:pt>
                <c:pt idx="11922">
                  <c:v>-0.96352599999999811</c:v>
                </c:pt>
                <c:pt idx="11923">
                  <c:v>-0.9247759999999986</c:v>
                </c:pt>
                <c:pt idx="11924">
                  <c:v>-0.8951819999999977</c:v>
                </c:pt>
                <c:pt idx="11925">
                  <c:v>-0.81542399999999748</c:v>
                </c:pt>
                <c:pt idx="11926">
                  <c:v>-0.76276399999999778</c:v>
                </c:pt>
                <c:pt idx="11927">
                  <c:v>-0.67742199999999775</c:v>
                </c:pt>
                <c:pt idx="11928">
                  <c:v>-0.63836199999999776</c:v>
                </c:pt>
                <c:pt idx="11929">
                  <c:v>-0.59426399999999679</c:v>
                </c:pt>
                <c:pt idx="11930">
                  <c:v>-0.4883739999999992</c:v>
                </c:pt>
                <c:pt idx="11931">
                  <c:v>-0.47797599999999901</c:v>
                </c:pt>
                <c:pt idx="11932">
                  <c:v>-0.44529199999999841</c:v>
                </c:pt>
                <c:pt idx="11933">
                  <c:v>-0.38538399999999945</c:v>
                </c:pt>
                <c:pt idx="11934">
                  <c:v>-0.31128399999999912</c:v>
                </c:pt>
                <c:pt idx="11935">
                  <c:v>-0.23833599999999824</c:v>
                </c:pt>
                <c:pt idx="11936">
                  <c:v>-0.21041799999999863</c:v>
                </c:pt>
                <c:pt idx="11937">
                  <c:v>-8.49839999999982E-2</c:v>
                </c:pt>
                <c:pt idx="11938">
                  <c:v>-4.8703999999998374E-2</c:v>
                </c:pt>
                <c:pt idx="11939">
                  <c:v>3.7296000000001786E-2</c:v>
                </c:pt>
                <c:pt idx="11940">
                  <c:v>0.13069200000000181</c:v>
                </c:pt>
                <c:pt idx="11941">
                  <c:v>0.21891200000000224</c:v>
                </c:pt>
                <c:pt idx="11942">
                  <c:v>0.31338600000000266</c:v>
                </c:pt>
                <c:pt idx="11943">
                  <c:v>0.33596800000000265</c:v>
                </c:pt>
                <c:pt idx="11944">
                  <c:v>0.41682000000000236</c:v>
                </c:pt>
                <c:pt idx="11945">
                  <c:v>0.49122000000000182</c:v>
                </c:pt>
                <c:pt idx="11946">
                  <c:v>0.57480000000000164</c:v>
                </c:pt>
                <c:pt idx="11947">
                  <c:v>0.61342600000000169</c:v>
                </c:pt>
                <c:pt idx="11948">
                  <c:v>0.69978600000000224</c:v>
                </c:pt>
                <c:pt idx="11949">
                  <c:v>0.7266000000000028</c:v>
                </c:pt>
                <c:pt idx="11950">
                  <c:v>0.78692800000000163</c:v>
                </c:pt>
                <c:pt idx="11951">
                  <c:v>0.81799600000000161</c:v>
                </c:pt>
                <c:pt idx="11952">
                  <c:v>0.9272860000000015</c:v>
                </c:pt>
                <c:pt idx="11953">
                  <c:v>0.95588800000000163</c:v>
                </c:pt>
                <c:pt idx="11954">
                  <c:v>1.0213020000000015</c:v>
                </c:pt>
                <c:pt idx="11955">
                  <c:v>1.1008000000000013</c:v>
                </c:pt>
                <c:pt idx="11956">
                  <c:v>1.1728660000000013</c:v>
                </c:pt>
                <c:pt idx="11957">
                  <c:v>1.2442500000000021</c:v>
                </c:pt>
                <c:pt idx="11958">
                  <c:v>1.2544620000000013</c:v>
                </c:pt>
                <c:pt idx="11959">
                  <c:v>1.2517820000000013</c:v>
                </c:pt>
                <c:pt idx="11960">
                  <c:v>1.2287280000000012</c:v>
                </c:pt>
                <c:pt idx="11961">
                  <c:v>1.2872939999999993</c:v>
                </c:pt>
                <c:pt idx="11962">
                  <c:v>1.3275840000000017</c:v>
                </c:pt>
                <c:pt idx="11963">
                  <c:v>1.4216619999999991</c:v>
                </c:pt>
                <c:pt idx="11964">
                  <c:v>1.4484760000000014</c:v>
                </c:pt>
                <c:pt idx="11965">
                  <c:v>1.4607740000000018</c:v>
                </c:pt>
                <c:pt idx="11966">
                  <c:v>1.5588980000000019</c:v>
                </c:pt>
                <c:pt idx="11967">
                  <c:v>1.5978600000000016</c:v>
                </c:pt>
                <c:pt idx="11968">
                  <c:v>1.6347740000000015</c:v>
                </c:pt>
                <c:pt idx="11969">
                  <c:v>1.6972240000000016</c:v>
                </c:pt>
                <c:pt idx="11970">
                  <c:v>1.687608000000002</c:v>
                </c:pt>
                <c:pt idx="11971">
                  <c:v>1.670336000000002</c:v>
                </c:pt>
                <c:pt idx="11972">
                  <c:v>1.7053520000000031</c:v>
                </c:pt>
                <c:pt idx="11973">
                  <c:v>1.7501460000000031</c:v>
                </c:pt>
                <c:pt idx="11974">
                  <c:v>1.791998000000002</c:v>
                </c:pt>
                <c:pt idx="11975">
                  <c:v>1.739066000000002</c:v>
                </c:pt>
                <c:pt idx="11976">
                  <c:v>1.7765620000000026</c:v>
                </c:pt>
                <c:pt idx="11977">
                  <c:v>1.8035500000000013</c:v>
                </c:pt>
                <c:pt idx="11978">
                  <c:v>1.8276339999999998</c:v>
                </c:pt>
                <c:pt idx="11979">
                  <c:v>1.8676380000000017</c:v>
                </c:pt>
                <c:pt idx="11980">
                  <c:v>1.857450000000002</c:v>
                </c:pt>
                <c:pt idx="11981">
                  <c:v>1.9043040000000018</c:v>
                </c:pt>
                <c:pt idx="11982">
                  <c:v>1.9219220000000004</c:v>
                </c:pt>
                <c:pt idx="11983">
                  <c:v>1.9581520000000037</c:v>
                </c:pt>
                <c:pt idx="11984">
                  <c:v>1.9920140000000024</c:v>
                </c:pt>
                <c:pt idx="11985">
                  <c:v>1.9993460000000018</c:v>
                </c:pt>
                <c:pt idx="11986">
                  <c:v>1.9892700000000019</c:v>
                </c:pt>
                <c:pt idx="11987">
                  <c:v>1.9173520000000019</c:v>
                </c:pt>
                <c:pt idx="11988">
                  <c:v>1.9065200000000004</c:v>
                </c:pt>
                <c:pt idx="11989">
                  <c:v>1.884460000000002</c:v>
                </c:pt>
                <c:pt idx="11990">
                  <c:v>1.8383400000000021</c:v>
                </c:pt>
                <c:pt idx="11991">
                  <c:v>1.7967000000000024</c:v>
                </c:pt>
                <c:pt idx="11992">
                  <c:v>1.7824440000000021</c:v>
                </c:pt>
                <c:pt idx="11993">
                  <c:v>1.7877540000000021</c:v>
                </c:pt>
                <c:pt idx="11994">
                  <c:v>1.7038860000000005</c:v>
                </c:pt>
                <c:pt idx="11995">
                  <c:v>1.6742420000000033</c:v>
                </c:pt>
                <c:pt idx="11996">
                  <c:v>1.6201320000000021</c:v>
                </c:pt>
                <c:pt idx="11997">
                  <c:v>1.6022160000000021</c:v>
                </c:pt>
                <c:pt idx="11998">
                  <c:v>1.5787760000000017</c:v>
                </c:pt>
                <c:pt idx="11999">
                  <c:v>1.6313120000000021</c:v>
                </c:pt>
                <c:pt idx="12000">
                  <c:v>1.579248000000002</c:v>
                </c:pt>
                <c:pt idx="12001">
                  <c:v>1.5433780000000012</c:v>
                </c:pt>
                <c:pt idx="12002">
                  <c:v>1.4756659999999993</c:v>
                </c:pt>
                <c:pt idx="12003">
                  <c:v>1.453689999999999</c:v>
                </c:pt>
                <c:pt idx="12004">
                  <c:v>1.4104480000000013</c:v>
                </c:pt>
                <c:pt idx="12005">
                  <c:v>1.3397720000000013</c:v>
                </c:pt>
                <c:pt idx="12006">
                  <c:v>1.3236420000000009</c:v>
                </c:pt>
                <c:pt idx="12007">
                  <c:v>1.3305900000000015</c:v>
                </c:pt>
                <c:pt idx="12008">
                  <c:v>1.3004380000000015</c:v>
                </c:pt>
                <c:pt idx="12009">
                  <c:v>1.2637720000000017</c:v>
                </c:pt>
                <c:pt idx="12010">
                  <c:v>1.267818000000001</c:v>
                </c:pt>
                <c:pt idx="12011">
                  <c:v>1.2125639999999998</c:v>
                </c:pt>
                <c:pt idx="12012">
                  <c:v>1.1948320000000021</c:v>
                </c:pt>
                <c:pt idx="12013">
                  <c:v>1.1376180000000011</c:v>
                </c:pt>
                <c:pt idx="12014">
                  <c:v>1.1123800000000021</c:v>
                </c:pt>
                <c:pt idx="12015">
                  <c:v>1.1061620000000021</c:v>
                </c:pt>
                <c:pt idx="12016">
                  <c:v>1.0630939999999998</c:v>
                </c:pt>
                <c:pt idx="12017">
                  <c:v>1.0222220000000011</c:v>
                </c:pt>
                <c:pt idx="12018">
                  <c:v>0.97205600000000059</c:v>
                </c:pt>
                <c:pt idx="12019">
                  <c:v>0.96423800000000104</c:v>
                </c:pt>
                <c:pt idx="12020">
                  <c:v>0.93099600000000093</c:v>
                </c:pt>
                <c:pt idx="12021">
                  <c:v>0.93220000000000103</c:v>
                </c:pt>
                <c:pt idx="12022">
                  <c:v>0.87664800000000265</c:v>
                </c:pt>
                <c:pt idx="12023">
                  <c:v>0.80460600000000082</c:v>
                </c:pt>
                <c:pt idx="12024">
                  <c:v>0.76735600000000082</c:v>
                </c:pt>
                <c:pt idx="12025">
                  <c:v>0.71552600000000066</c:v>
                </c:pt>
                <c:pt idx="12026">
                  <c:v>0.64296400000000065</c:v>
                </c:pt>
                <c:pt idx="12027">
                  <c:v>0.55384800000000156</c:v>
                </c:pt>
                <c:pt idx="12028">
                  <c:v>0.50272600000000067</c:v>
                </c:pt>
                <c:pt idx="12029">
                  <c:v>0.43381200000000142</c:v>
                </c:pt>
                <c:pt idx="12030">
                  <c:v>0.39383400000000124</c:v>
                </c:pt>
                <c:pt idx="12031">
                  <c:v>0.32862800000000136</c:v>
                </c:pt>
                <c:pt idx="12032">
                  <c:v>0.31334200000000118</c:v>
                </c:pt>
                <c:pt idx="12033">
                  <c:v>0.22991000000000106</c:v>
                </c:pt>
                <c:pt idx="12034">
                  <c:v>0.15321600000000107</c:v>
                </c:pt>
                <c:pt idx="12035">
                  <c:v>0.11049600000000101</c:v>
                </c:pt>
                <c:pt idx="12036">
                  <c:v>8.0890000000000947E-2</c:v>
                </c:pt>
                <c:pt idx="12037">
                  <c:v>7.5096000000000926E-2</c:v>
                </c:pt>
                <c:pt idx="12038">
                  <c:v>5.090000000000082E-2</c:v>
                </c:pt>
                <c:pt idx="12039">
                  <c:v>2.3056000000000836E-2</c:v>
                </c:pt>
                <c:pt idx="12040">
                  <c:v>5.2120000000007898E-3</c:v>
                </c:pt>
                <c:pt idx="12041">
                  <c:v>-4.7609999999999326E-2</c:v>
                </c:pt>
                <c:pt idx="12042">
                  <c:v>-0.11700799999999911</c:v>
                </c:pt>
                <c:pt idx="12043">
                  <c:v>-0.18431999999999962</c:v>
                </c:pt>
                <c:pt idx="12044">
                  <c:v>-0.20719999999999941</c:v>
                </c:pt>
                <c:pt idx="12045">
                  <c:v>-0.22823199999999957</c:v>
                </c:pt>
                <c:pt idx="12046">
                  <c:v>-0.24729199999999962</c:v>
                </c:pt>
                <c:pt idx="12047">
                  <c:v>-0.28157600000000016</c:v>
                </c:pt>
                <c:pt idx="12048">
                  <c:v>-0.28011200000000008</c:v>
                </c:pt>
                <c:pt idx="12049">
                  <c:v>-0.34828200000000037</c:v>
                </c:pt>
                <c:pt idx="12050">
                  <c:v>-0.38206800000000035</c:v>
                </c:pt>
                <c:pt idx="12051">
                  <c:v>-0.40782800000000025</c:v>
                </c:pt>
                <c:pt idx="12052">
                  <c:v>-0.45607000000000003</c:v>
                </c:pt>
                <c:pt idx="12053">
                  <c:v>-0.45907199999999992</c:v>
                </c:pt>
                <c:pt idx="12054">
                  <c:v>-0.46374999999999938</c:v>
                </c:pt>
                <c:pt idx="12055">
                  <c:v>-0.45410799999999957</c:v>
                </c:pt>
                <c:pt idx="12056">
                  <c:v>-0.43424399999999963</c:v>
                </c:pt>
                <c:pt idx="12057">
                  <c:v>-0.43410599999999988</c:v>
                </c:pt>
                <c:pt idx="12058">
                  <c:v>-0.4535379999999995</c:v>
                </c:pt>
                <c:pt idx="12059">
                  <c:v>-0.39184599999999997</c:v>
                </c:pt>
                <c:pt idx="12060">
                  <c:v>-0.40087999999999996</c:v>
                </c:pt>
                <c:pt idx="12061">
                  <c:v>-0.37982200000000022</c:v>
                </c:pt>
                <c:pt idx="12062">
                  <c:v>-0.42038400000000009</c:v>
                </c:pt>
                <c:pt idx="12063">
                  <c:v>-0.43022199999999966</c:v>
                </c:pt>
                <c:pt idx="12064">
                  <c:v>-0.43863599999999942</c:v>
                </c:pt>
                <c:pt idx="12065">
                  <c:v>-0.44989000000000007</c:v>
                </c:pt>
                <c:pt idx="12066">
                  <c:v>-0.49624799999999947</c:v>
                </c:pt>
                <c:pt idx="12067">
                  <c:v>-0.49258799999999997</c:v>
                </c:pt>
                <c:pt idx="12068">
                  <c:v>-0.48140799999999973</c:v>
                </c:pt>
                <c:pt idx="12069">
                  <c:v>-0.54117799999999849</c:v>
                </c:pt>
                <c:pt idx="12070">
                  <c:v>-0.55578199999999878</c:v>
                </c:pt>
                <c:pt idx="12071">
                  <c:v>-0.61046399999999856</c:v>
                </c:pt>
                <c:pt idx="12072">
                  <c:v>-0.58751999999999827</c:v>
                </c:pt>
                <c:pt idx="12073">
                  <c:v>-0.5544519999999985</c:v>
                </c:pt>
                <c:pt idx="12074">
                  <c:v>-0.5439419999999987</c:v>
                </c:pt>
                <c:pt idx="12075">
                  <c:v>-0.53625999999999852</c:v>
                </c:pt>
                <c:pt idx="12076">
                  <c:v>-0.53562799999999855</c:v>
                </c:pt>
                <c:pt idx="12077">
                  <c:v>-0.5071139999999974</c:v>
                </c:pt>
                <c:pt idx="12078">
                  <c:v>-0.49171399999999943</c:v>
                </c:pt>
                <c:pt idx="12079">
                  <c:v>-0.48471599999999943</c:v>
                </c:pt>
                <c:pt idx="12080">
                  <c:v>-0.54216599999999859</c:v>
                </c:pt>
                <c:pt idx="12081">
                  <c:v>-0.49904799999999938</c:v>
                </c:pt>
                <c:pt idx="12082">
                  <c:v>-0.53397599999999867</c:v>
                </c:pt>
                <c:pt idx="12083">
                  <c:v>-0.56143399999999788</c:v>
                </c:pt>
                <c:pt idx="12084">
                  <c:v>-0.59799999999999864</c:v>
                </c:pt>
                <c:pt idx="12085">
                  <c:v>-0.57750199999999852</c:v>
                </c:pt>
                <c:pt idx="12086">
                  <c:v>-0.54548799999999775</c:v>
                </c:pt>
                <c:pt idx="12087">
                  <c:v>-0.55154199999999853</c:v>
                </c:pt>
                <c:pt idx="12088">
                  <c:v>-0.5917439999999986</c:v>
                </c:pt>
                <c:pt idx="12089">
                  <c:v>-0.56113399999999858</c:v>
                </c:pt>
                <c:pt idx="12090">
                  <c:v>-0.5281399999999985</c:v>
                </c:pt>
                <c:pt idx="12091">
                  <c:v>-0.51169999999999871</c:v>
                </c:pt>
                <c:pt idx="12092">
                  <c:v>-0.46250199999999941</c:v>
                </c:pt>
                <c:pt idx="12093">
                  <c:v>-0.42198999999999987</c:v>
                </c:pt>
                <c:pt idx="12094">
                  <c:v>-0.39215999999999968</c:v>
                </c:pt>
                <c:pt idx="12095">
                  <c:v>-0.38107799999999969</c:v>
                </c:pt>
                <c:pt idx="12096">
                  <c:v>-0.34063999999999939</c:v>
                </c:pt>
                <c:pt idx="12097">
                  <c:v>-0.2769739999999995</c:v>
                </c:pt>
                <c:pt idx="12098">
                  <c:v>-0.24637599999999871</c:v>
                </c:pt>
                <c:pt idx="12099">
                  <c:v>-0.20838199999999871</c:v>
                </c:pt>
                <c:pt idx="12100">
                  <c:v>-0.15114399999999897</c:v>
                </c:pt>
                <c:pt idx="12101">
                  <c:v>-8.8097999999999135E-2</c:v>
                </c:pt>
                <c:pt idx="12102">
                  <c:v>-3.5859999999998705E-2</c:v>
                </c:pt>
                <c:pt idx="12103">
                  <c:v>-9.0839999999987441E-3</c:v>
                </c:pt>
                <c:pt idx="12104">
                  <c:v>2.0960000000012258E-3</c:v>
                </c:pt>
                <c:pt idx="12105">
                  <c:v>-1.1913999999998743E-2</c:v>
                </c:pt>
                <c:pt idx="12106">
                  <c:v>4.8620000000013904E-3</c:v>
                </c:pt>
                <c:pt idx="12107">
                  <c:v>-3.0191999999998578E-2</c:v>
                </c:pt>
                <c:pt idx="12108">
                  <c:v>5.8278000000001523E-2</c:v>
                </c:pt>
                <c:pt idx="12109">
                  <c:v>6.5338000000001534E-2</c:v>
                </c:pt>
                <c:pt idx="12110">
                  <c:v>0.11500800000000161</c:v>
                </c:pt>
                <c:pt idx="12111">
                  <c:v>0.16771600000000186</c:v>
                </c:pt>
                <c:pt idx="12112">
                  <c:v>0.24894000000000188</c:v>
                </c:pt>
                <c:pt idx="12113">
                  <c:v>0.2830980000000014</c:v>
                </c:pt>
                <c:pt idx="12114">
                  <c:v>0.34444400000000164</c:v>
                </c:pt>
                <c:pt idx="12115">
                  <c:v>0.43816200000000138</c:v>
                </c:pt>
                <c:pt idx="12116">
                  <c:v>0.46809000000000128</c:v>
                </c:pt>
                <c:pt idx="12117">
                  <c:v>0.54454800000000114</c:v>
                </c:pt>
                <c:pt idx="12118">
                  <c:v>0.59604200000000163</c:v>
                </c:pt>
                <c:pt idx="12119">
                  <c:v>0.67772600000000238</c:v>
                </c:pt>
                <c:pt idx="12120">
                  <c:v>0.73013800000000162</c:v>
                </c:pt>
                <c:pt idx="12121">
                  <c:v>0.84114000000000189</c:v>
                </c:pt>
                <c:pt idx="12122">
                  <c:v>0.85852400000000162</c:v>
                </c:pt>
                <c:pt idx="12123">
                  <c:v>0.86471600000000171</c:v>
                </c:pt>
                <c:pt idx="12124">
                  <c:v>0.89485600000000165</c:v>
                </c:pt>
                <c:pt idx="12125">
                  <c:v>0.92519400000000163</c:v>
                </c:pt>
                <c:pt idx="12126">
                  <c:v>1.0029320000000013</c:v>
                </c:pt>
                <c:pt idx="12127">
                  <c:v>0.99532600000000127</c:v>
                </c:pt>
                <c:pt idx="12128">
                  <c:v>1.0073120000000013</c:v>
                </c:pt>
                <c:pt idx="12129">
                  <c:v>1.0581100000000021</c:v>
                </c:pt>
                <c:pt idx="12130">
                  <c:v>1.1599180000000011</c:v>
                </c:pt>
                <c:pt idx="12131">
                  <c:v>1.2054439999999993</c:v>
                </c:pt>
                <c:pt idx="12132">
                  <c:v>1.2134339999999992</c:v>
                </c:pt>
                <c:pt idx="12133">
                  <c:v>1.2314620000000012</c:v>
                </c:pt>
                <c:pt idx="12134">
                  <c:v>1.3272400000000011</c:v>
                </c:pt>
                <c:pt idx="12135">
                  <c:v>1.3362720000000021</c:v>
                </c:pt>
                <c:pt idx="12136">
                  <c:v>1.3586300000000011</c:v>
                </c:pt>
                <c:pt idx="12137">
                  <c:v>1.3900340000000009</c:v>
                </c:pt>
                <c:pt idx="12138">
                  <c:v>1.447819999999999</c:v>
                </c:pt>
                <c:pt idx="12139">
                  <c:v>1.4446439999999998</c:v>
                </c:pt>
                <c:pt idx="12140">
                  <c:v>1.4686280000000012</c:v>
                </c:pt>
                <c:pt idx="12141">
                  <c:v>1.4982460000000009</c:v>
                </c:pt>
                <c:pt idx="12142">
                  <c:v>1.5240300000000007</c:v>
                </c:pt>
                <c:pt idx="12143">
                  <c:v>1.5489320000000013</c:v>
                </c:pt>
                <c:pt idx="12144">
                  <c:v>1.5394760000000014</c:v>
                </c:pt>
                <c:pt idx="12145">
                  <c:v>1.5951000000000011</c:v>
                </c:pt>
                <c:pt idx="12146">
                  <c:v>1.5913900000000012</c:v>
                </c:pt>
                <c:pt idx="12147">
                  <c:v>1.5886220000000015</c:v>
                </c:pt>
                <c:pt idx="12148">
                  <c:v>1.5496360000000016</c:v>
                </c:pt>
                <c:pt idx="12149">
                  <c:v>1.5762400000000021</c:v>
                </c:pt>
                <c:pt idx="12150">
                  <c:v>1.593016000000002</c:v>
                </c:pt>
                <c:pt idx="12151">
                  <c:v>1.5887340000000016</c:v>
                </c:pt>
                <c:pt idx="12152">
                  <c:v>1.6053120000000021</c:v>
                </c:pt>
                <c:pt idx="12153">
                  <c:v>1.630576000000002</c:v>
                </c:pt>
                <c:pt idx="12154">
                  <c:v>1.6526000000000021</c:v>
                </c:pt>
                <c:pt idx="12155">
                  <c:v>1.7131900000000007</c:v>
                </c:pt>
                <c:pt idx="12156">
                  <c:v>1.6597480000000013</c:v>
                </c:pt>
                <c:pt idx="12157">
                  <c:v>1.6916120000000021</c:v>
                </c:pt>
                <c:pt idx="12158">
                  <c:v>1.6185160000000021</c:v>
                </c:pt>
                <c:pt idx="12159">
                  <c:v>1.568984000000001</c:v>
                </c:pt>
                <c:pt idx="12160">
                  <c:v>1.5617140000000012</c:v>
                </c:pt>
                <c:pt idx="12161">
                  <c:v>1.5363040000000012</c:v>
                </c:pt>
                <c:pt idx="12162">
                  <c:v>1.519330000000001</c:v>
                </c:pt>
                <c:pt idx="12163">
                  <c:v>1.5184880000000021</c:v>
                </c:pt>
                <c:pt idx="12164">
                  <c:v>1.5249660000000012</c:v>
                </c:pt>
                <c:pt idx="12165">
                  <c:v>1.4414599999999993</c:v>
                </c:pt>
                <c:pt idx="12166">
                  <c:v>1.4272659999999993</c:v>
                </c:pt>
                <c:pt idx="12167">
                  <c:v>1.4038159999999995</c:v>
                </c:pt>
                <c:pt idx="12168">
                  <c:v>1.382746000000002</c:v>
                </c:pt>
                <c:pt idx="12169">
                  <c:v>1.3618120000000011</c:v>
                </c:pt>
                <c:pt idx="12170">
                  <c:v>1.3127239999999998</c:v>
                </c:pt>
                <c:pt idx="12171">
                  <c:v>1.2407700000000015</c:v>
                </c:pt>
                <c:pt idx="12172">
                  <c:v>1.1992020000000021</c:v>
                </c:pt>
                <c:pt idx="12173">
                  <c:v>1.1371860000000011</c:v>
                </c:pt>
                <c:pt idx="12174">
                  <c:v>1.0916220000000012</c:v>
                </c:pt>
                <c:pt idx="12175">
                  <c:v>1.074262000000002</c:v>
                </c:pt>
                <c:pt idx="12176">
                  <c:v>1.0341220000000011</c:v>
                </c:pt>
                <c:pt idx="12177">
                  <c:v>0.99907000000000112</c:v>
                </c:pt>
                <c:pt idx="12178">
                  <c:v>0.95677000000000201</c:v>
                </c:pt>
                <c:pt idx="12179">
                  <c:v>0.89513800000000165</c:v>
                </c:pt>
                <c:pt idx="12180">
                  <c:v>0.78560000000000163</c:v>
                </c:pt>
                <c:pt idx="12181">
                  <c:v>0.68905200000000189</c:v>
                </c:pt>
                <c:pt idx="12182">
                  <c:v>0.66206400000000165</c:v>
                </c:pt>
                <c:pt idx="12183">
                  <c:v>0.67926200000000125</c:v>
                </c:pt>
                <c:pt idx="12184">
                  <c:v>0.61342400000000163</c:v>
                </c:pt>
                <c:pt idx="12185">
                  <c:v>0.56741600000000136</c:v>
                </c:pt>
                <c:pt idx="12186">
                  <c:v>0.49000200000000138</c:v>
                </c:pt>
                <c:pt idx="12187">
                  <c:v>0.39222600000000196</c:v>
                </c:pt>
                <c:pt idx="12188">
                  <c:v>0.33655000000000213</c:v>
                </c:pt>
                <c:pt idx="12189">
                  <c:v>0.32780200000000226</c:v>
                </c:pt>
                <c:pt idx="12190">
                  <c:v>0.21811600000000164</c:v>
                </c:pt>
                <c:pt idx="12191">
                  <c:v>0.15188200000000154</c:v>
                </c:pt>
                <c:pt idx="12192">
                  <c:v>4.3324000000001729E-2</c:v>
                </c:pt>
                <c:pt idx="12193">
                  <c:v>-1.7847999999998358E-2</c:v>
                </c:pt>
                <c:pt idx="12194">
                  <c:v>-4.1707999999998441E-2</c:v>
                </c:pt>
                <c:pt idx="12195">
                  <c:v>-0.14336599999999849</c:v>
                </c:pt>
                <c:pt idx="12196">
                  <c:v>-0.16042599999999888</c:v>
                </c:pt>
                <c:pt idx="12197">
                  <c:v>-0.22942599999999894</c:v>
                </c:pt>
                <c:pt idx="12198">
                  <c:v>-0.23533199999999879</c:v>
                </c:pt>
                <c:pt idx="12199">
                  <c:v>-0.28063399999999888</c:v>
                </c:pt>
                <c:pt idx="12200">
                  <c:v>-0.29752199999999962</c:v>
                </c:pt>
                <c:pt idx="12201">
                  <c:v>-0.37277599999999939</c:v>
                </c:pt>
                <c:pt idx="12202">
                  <c:v>-0.37432799999999994</c:v>
                </c:pt>
                <c:pt idx="12203">
                  <c:v>-0.42826599999999937</c:v>
                </c:pt>
                <c:pt idx="12204">
                  <c:v>-0.46706599999999943</c:v>
                </c:pt>
                <c:pt idx="12205">
                  <c:v>-0.54371199999999853</c:v>
                </c:pt>
                <c:pt idx="12206">
                  <c:v>-0.54258199999999857</c:v>
                </c:pt>
                <c:pt idx="12207">
                  <c:v>-0.59736399999999756</c:v>
                </c:pt>
                <c:pt idx="12208">
                  <c:v>-0.57458199999999859</c:v>
                </c:pt>
                <c:pt idx="12209">
                  <c:v>-0.61168199999999862</c:v>
                </c:pt>
                <c:pt idx="12210">
                  <c:v>-0.6738839999999986</c:v>
                </c:pt>
                <c:pt idx="12211">
                  <c:v>-0.70478199999999869</c:v>
                </c:pt>
                <c:pt idx="12212">
                  <c:v>-0.72530599999999834</c:v>
                </c:pt>
                <c:pt idx="12213">
                  <c:v>-0.72355799999999837</c:v>
                </c:pt>
                <c:pt idx="12214">
                  <c:v>-0.77507799999999849</c:v>
                </c:pt>
                <c:pt idx="12215">
                  <c:v>-0.75187399999999815</c:v>
                </c:pt>
                <c:pt idx="12216">
                  <c:v>-0.73679799999999862</c:v>
                </c:pt>
                <c:pt idx="12217">
                  <c:v>-0.77493999999999852</c:v>
                </c:pt>
                <c:pt idx="12218">
                  <c:v>-0.78395999999999821</c:v>
                </c:pt>
                <c:pt idx="12219">
                  <c:v>-0.84824599999999861</c:v>
                </c:pt>
                <c:pt idx="12220">
                  <c:v>-0.81965599999999861</c:v>
                </c:pt>
                <c:pt idx="12221">
                  <c:v>-0.77596799999999766</c:v>
                </c:pt>
                <c:pt idx="12222">
                  <c:v>-0.79507599999999823</c:v>
                </c:pt>
                <c:pt idx="12223">
                  <c:v>-0.7967879999999975</c:v>
                </c:pt>
                <c:pt idx="12224">
                  <c:v>-0.70799399999999801</c:v>
                </c:pt>
                <c:pt idx="12225">
                  <c:v>-0.72249799999999809</c:v>
                </c:pt>
                <c:pt idx="12226">
                  <c:v>-0.70479199999999864</c:v>
                </c:pt>
                <c:pt idx="12227">
                  <c:v>-0.69057199999999852</c:v>
                </c:pt>
                <c:pt idx="12228">
                  <c:v>-0.69232199999999833</c:v>
                </c:pt>
                <c:pt idx="12229">
                  <c:v>-0.69374799999999837</c:v>
                </c:pt>
                <c:pt idx="12230">
                  <c:v>-0.66311199999999781</c:v>
                </c:pt>
                <c:pt idx="12231">
                  <c:v>-0.62205199999999794</c:v>
                </c:pt>
                <c:pt idx="12232">
                  <c:v>-0.61167799999999783</c:v>
                </c:pt>
                <c:pt idx="12233">
                  <c:v>-0.60038599999999753</c:v>
                </c:pt>
                <c:pt idx="12234">
                  <c:v>-0.58374599999999832</c:v>
                </c:pt>
                <c:pt idx="12235">
                  <c:v>-0.54654599999999776</c:v>
                </c:pt>
                <c:pt idx="12236">
                  <c:v>-0.48372399999999838</c:v>
                </c:pt>
                <c:pt idx="12237">
                  <c:v>-0.42431399999999869</c:v>
                </c:pt>
                <c:pt idx="12238">
                  <c:v>-0.38129599999999847</c:v>
                </c:pt>
                <c:pt idx="12239">
                  <c:v>-0.40590199999999854</c:v>
                </c:pt>
                <c:pt idx="12240">
                  <c:v>-0.32707399999999892</c:v>
                </c:pt>
                <c:pt idx="12241">
                  <c:v>-0.26463599999999787</c:v>
                </c:pt>
                <c:pt idx="12242">
                  <c:v>-0.20908599999999794</c:v>
                </c:pt>
                <c:pt idx="12243">
                  <c:v>-0.19038599999999817</c:v>
                </c:pt>
                <c:pt idx="12244">
                  <c:v>-0.15172199999999827</c:v>
                </c:pt>
                <c:pt idx="12245">
                  <c:v>-0.14025799999999791</c:v>
                </c:pt>
                <c:pt idx="12246">
                  <c:v>-0.1141779999999978</c:v>
                </c:pt>
                <c:pt idx="12247">
                  <c:v>-4.7447999999997936E-2</c:v>
                </c:pt>
                <c:pt idx="12248">
                  <c:v>-6.103399999999793E-2</c:v>
                </c:pt>
                <c:pt idx="12249">
                  <c:v>-7.2833999999998025E-2</c:v>
                </c:pt>
                <c:pt idx="12250">
                  <c:v>-6.9595999999998104E-2</c:v>
                </c:pt>
                <c:pt idx="12251">
                  <c:v>-2.5999999999811558E-4</c:v>
                </c:pt>
                <c:pt idx="12252">
                  <c:v>-6.3519999999981439E-3</c:v>
                </c:pt>
                <c:pt idx="12253">
                  <c:v>4.2758000000001982E-2</c:v>
                </c:pt>
                <c:pt idx="12254">
                  <c:v>0.11519600000000217</c:v>
                </c:pt>
                <c:pt idx="12255">
                  <c:v>0.13372200000000192</c:v>
                </c:pt>
                <c:pt idx="12256">
                  <c:v>0.18601000000000226</c:v>
                </c:pt>
                <c:pt idx="12257">
                  <c:v>0.24602800000000224</c:v>
                </c:pt>
                <c:pt idx="12258">
                  <c:v>0.26883400000000207</c:v>
                </c:pt>
                <c:pt idx="12259">
                  <c:v>0.34425000000000239</c:v>
                </c:pt>
                <c:pt idx="12260">
                  <c:v>0.42924400000000207</c:v>
                </c:pt>
                <c:pt idx="12261">
                  <c:v>0.44164000000000231</c:v>
                </c:pt>
                <c:pt idx="12262">
                  <c:v>0.43213600000000196</c:v>
                </c:pt>
                <c:pt idx="12263">
                  <c:v>0.4575480000000019</c:v>
                </c:pt>
                <c:pt idx="12264">
                  <c:v>0.50934000000000168</c:v>
                </c:pt>
                <c:pt idx="12265">
                  <c:v>0.55691200000000152</c:v>
                </c:pt>
                <c:pt idx="12266">
                  <c:v>0.57587200000000172</c:v>
                </c:pt>
                <c:pt idx="12267">
                  <c:v>0.55152600000000152</c:v>
                </c:pt>
                <c:pt idx="12268">
                  <c:v>0.53774000000000244</c:v>
                </c:pt>
                <c:pt idx="12269">
                  <c:v>0.59339000000000164</c:v>
                </c:pt>
                <c:pt idx="12270">
                  <c:v>0.60131800000000168</c:v>
                </c:pt>
                <c:pt idx="12271">
                  <c:v>0.61752400000000163</c:v>
                </c:pt>
                <c:pt idx="12272">
                  <c:v>0.66640000000000243</c:v>
                </c:pt>
                <c:pt idx="12273">
                  <c:v>0.80389400000000244</c:v>
                </c:pt>
                <c:pt idx="12274">
                  <c:v>0.82455200000000151</c:v>
                </c:pt>
                <c:pt idx="12275">
                  <c:v>0.89558800000000161</c:v>
                </c:pt>
                <c:pt idx="12276">
                  <c:v>0.9067420000000016</c:v>
                </c:pt>
                <c:pt idx="12277">
                  <c:v>0.95154600000000134</c:v>
                </c:pt>
                <c:pt idx="12278">
                  <c:v>1.0171980000000012</c:v>
                </c:pt>
                <c:pt idx="12279">
                  <c:v>1.0996740000000012</c:v>
                </c:pt>
                <c:pt idx="12280">
                  <c:v>1.1831800000000021</c:v>
                </c:pt>
                <c:pt idx="12281">
                  <c:v>1.2372039999999993</c:v>
                </c:pt>
                <c:pt idx="12282">
                  <c:v>1.315560000000001</c:v>
                </c:pt>
                <c:pt idx="12283">
                  <c:v>1.3414920000000012</c:v>
                </c:pt>
                <c:pt idx="12284">
                  <c:v>1.4056899999999992</c:v>
                </c:pt>
                <c:pt idx="12285">
                  <c:v>1.457046000000001</c:v>
                </c:pt>
                <c:pt idx="12286">
                  <c:v>1.4582259999999998</c:v>
                </c:pt>
                <c:pt idx="12287">
                  <c:v>1.4993959999999993</c:v>
                </c:pt>
                <c:pt idx="12288">
                  <c:v>1.5173880000000011</c:v>
                </c:pt>
                <c:pt idx="12289">
                  <c:v>1.5815759999999999</c:v>
                </c:pt>
                <c:pt idx="12290">
                  <c:v>1.6028440000000006</c:v>
                </c:pt>
                <c:pt idx="12291">
                  <c:v>1.6512480000000005</c:v>
                </c:pt>
                <c:pt idx="12292">
                  <c:v>1.7152619999999998</c:v>
                </c:pt>
                <c:pt idx="12293">
                  <c:v>1.7502280000000021</c:v>
                </c:pt>
                <c:pt idx="12294">
                  <c:v>1.7686280000000021</c:v>
                </c:pt>
                <c:pt idx="12295">
                  <c:v>1.8146620000000007</c:v>
                </c:pt>
                <c:pt idx="12296">
                  <c:v>1.8317000000000008</c:v>
                </c:pt>
                <c:pt idx="12297">
                  <c:v>1.8497279999999998</c:v>
                </c:pt>
                <c:pt idx="12298">
                  <c:v>1.9450219999999998</c:v>
                </c:pt>
                <c:pt idx="12299">
                  <c:v>2.0021240000000011</c:v>
                </c:pt>
                <c:pt idx="12300">
                  <c:v>2.0489520000000008</c:v>
                </c:pt>
                <c:pt idx="12301">
                  <c:v>2.0584320000000007</c:v>
                </c:pt>
                <c:pt idx="12302">
                  <c:v>2.0506900000000017</c:v>
                </c:pt>
                <c:pt idx="12303">
                  <c:v>2.0183540000000018</c:v>
                </c:pt>
                <c:pt idx="12304">
                  <c:v>1.950272000000002</c:v>
                </c:pt>
                <c:pt idx="12305">
                  <c:v>1.9776680000000004</c:v>
                </c:pt>
                <c:pt idx="12306">
                  <c:v>1.9613020000000019</c:v>
                </c:pt>
                <c:pt idx="12307">
                  <c:v>1.9989120000000025</c:v>
                </c:pt>
                <c:pt idx="12308">
                  <c:v>1.9540200000000019</c:v>
                </c:pt>
                <c:pt idx="12309">
                  <c:v>1.9121060000000019</c:v>
                </c:pt>
                <c:pt idx="12310">
                  <c:v>1.8814220000000013</c:v>
                </c:pt>
                <c:pt idx="12311">
                  <c:v>1.8913500000000021</c:v>
                </c:pt>
                <c:pt idx="12312">
                  <c:v>1.957484</c:v>
                </c:pt>
                <c:pt idx="12313">
                  <c:v>1.9227040000000002</c:v>
                </c:pt>
                <c:pt idx="12314">
                  <c:v>1.9042900000000018</c:v>
                </c:pt>
                <c:pt idx="12315">
                  <c:v>1.8464320000000021</c:v>
                </c:pt>
                <c:pt idx="12316">
                  <c:v>1.8075199999999998</c:v>
                </c:pt>
                <c:pt idx="12317">
                  <c:v>1.8946000000000009</c:v>
                </c:pt>
                <c:pt idx="12318">
                  <c:v>1.8669180000000021</c:v>
                </c:pt>
                <c:pt idx="12319">
                  <c:v>1.8354520000000021</c:v>
                </c:pt>
                <c:pt idx="12320">
                  <c:v>1.8001020000000021</c:v>
                </c:pt>
                <c:pt idx="12321">
                  <c:v>1.7825940000000005</c:v>
                </c:pt>
                <c:pt idx="12322">
                  <c:v>1.7954480000000026</c:v>
                </c:pt>
                <c:pt idx="12323">
                  <c:v>1.7203540000000024</c:v>
                </c:pt>
                <c:pt idx="12324">
                  <c:v>1.6032720000000011</c:v>
                </c:pt>
                <c:pt idx="12325">
                  <c:v>1.5453259999999998</c:v>
                </c:pt>
                <c:pt idx="12326">
                  <c:v>1.452514000000001</c:v>
                </c:pt>
                <c:pt idx="12327">
                  <c:v>1.4236899999999992</c:v>
                </c:pt>
                <c:pt idx="12328">
                  <c:v>1.3924100000000021</c:v>
                </c:pt>
                <c:pt idx="12329">
                  <c:v>1.3208040000000012</c:v>
                </c:pt>
                <c:pt idx="12330">
                  <c:v>1.2345800000000007</c:v>
                </c:pt>
                <c:pt idx="12331">
                  <c:v>1.1375860000000011</c:v>
                </c:pt>
                <c:pt idx="12332">
                  <c:v>1.0688080000000009</c:v>
                </c:pt>
                <c:pt idx="12333">
                  <c:v>1.0462140000000009</c:v>
                </c:pt>
                <c:pt idx="12334">
                  <c:v>0.94371200000000088</c:v>
                </c:pt>
                <c:pt idx="12335">
                  <c:v>0.88888000000000145</c:v>
                </c:pt>
                <c:pt idx="12336">
                  <c:v>0.808338000000001</c:v>
                </c:pt>
                <c:pt idx="12337">
                  <c:v>0.74289800000000206</c:v>
                </c:pt>
                <c:pt idx="12338">
                  <c:v>0.68052400000000146</c:v>
                </c:pt>
                <c:pt idx="12339">
                  <c:v>0.62797600000000164</c:v>
                </c:pt>
                <c:pt idx="12340">
                  <c:v>0.53235800000000078</c:v>
                </c:pt>
                <c:pt idx="12341">
                  <c:v>0.49841000000000135</c:v>
                </c:pt>
                <c:pt idx="12342">
                  <c:v>0.40445600000000081</c:v>
                </c:pt>
                <c:pt idx="12343">
                  <c:v>0.35431400000000124</c:v>
                </c:pt>
                <c:pt idx="12344">
                  <c:v>0.34086400000000128</c:v>
                </c:pt>
                <c:pt idx="12345">
                  <c:v>0.32309600000000088</c:v>
                </c:pt>
                <c:pt idx="12346">
                  <c:v>0.24606600000000095</c:v>
                </c:pt>
                <c:pt idx="12347">
                  <c:v>0.16472000000000081</c:v>
                </c:pt>
                <c:pt idx="12348">
                  <c:v>8.2354000000000566E-2</c:v>
                </c:pt>
                <c:pt idx="12349">
                  <c:v>4.8106000000000732E-2</c:v>
                </c:pt>
                <c:pt idx="12350">
                  <c:v>-4.0449999999999313E-2</c:v>
                </c:pt>
                <c:pt idx="12351">
                  <c:v>-9.8259999999999764E-2</c:v>
                </c:pt>
                <c:pt idx="12352">
                  <c:v>-0.12663799999999925</c:v>
                </c:pt>
                <c:pt idx="12353">
                  <c:v>-9.6497999999999376E-2</c:v>
                </c:pt>
                <c:pt idx="12354">
                  <c:v>-9.819799999999955E-2</c:v>
                </c:pt>
                <c:pt idx="12355">
                  <c:v>-0.15069599999999941</c:v>
                </c:pt>
                <c:pt idx="12356">
                  <c:v>-0.19738799999999943</c:v>
                </c:pt>
                <c:pt idx="12357">
                  <c:v>-0.26482600000000006</c:v>
                </c:pt>
                <c:pt idx="12358">
                  <c:v>-0.26329999999999931</c:v>
                </c:pt>
                <c:pt idx="12359">
                  <c:v>-0.28843999999999992</c:v>
                </c:pt>
                <c:pt idx="12360">
                  <c:v>-0.32391600000000037</c:v>
                </c:pt>
                <c:pt idx="12361">
                  <c:v>-0.30536600000000025</c:v>
                </c:pt>
                <c:pt idx="12362">
                  <c:v>-0.33476000000000017</c:v>
                </c:pt>
                <c:pt idx="12363">
                  <c:v>-0.36042000000000035</c:v>
                </c:pt>
                <c:pt idx="12364">
                  <c:v>-0.33064000000000016</c:v>
                </c:pt>
                <c:pt idx="12365">
                  <c:v>-0.27485400000000015</c:v>
                </c:pt>
                <c:pt idx="12366">
                  <c:v>-0.25240799999999991</c:v>
                </c:pt>
                <c:pt idx="12367">
                  <c:v>-0.31526600000000005</c:v>
                </c:pt>
                <c:pt idx="12368">
                  <c:v>-0.26529799999999931</c:v>
                </c:pt>
                <c:pt idx="12369">
                  <c:v>-0.23981199999999941</c:v>
                </c:pt>
                <c:pt idx="12370">
                  <c:v>-0.23149999999999979</c:v>
                </c:pt>
                <c:pt idx="12371">
                  <c:v>-0.24204799999999979</c:v>
                </c:pt>
                <c:pt idx="12372">
                  <c:v>-0.20957599999999943</c:v>
                </c:pt>
                <c:pt idx="12373">
                  <c:v>-0.20500999999999941</c:v>
                </c:pt>
                <c:pt idx="12374">
                  <c:v>-0.13624399999999948</c:v>
                </c:pt>
                <c:pt idx="12375">
                  <c:v>-0.12894799999999945</c:v>
                </c:pt>
                <c:pt idx="12376">
                  <c:v>-8.2789999999999267E-2</c:v>
                </c:pt>
                <c:pt idx="12377">
                  <c:v>-5.7861999999999192E-2</c:v>
                </c:pt>
                <c:pt idx="12378">
                  <c:v>-6.0715999999999347E-2</c:v>
                </c:pt>
                <c:pt idx="12379">
                  <c:v>-1.7957999999999162E-2</c:v>
                </c:pt>
                <c:pt idx="12380">
                  <c:v>2.3536000000001001E-2</c:v>
                </c:pt>
                <c:pt idx="12381">
                  <c:v>9.9138000000001211E-2</c:v>
                </c:pt>
                <c:pt idx="12382">
                  <c:v>0.11180800000000114</c:v>
                </c:pt>
                <c:pt idx="12383">
                  <c:v>7.3182000000001343E-2</c:v>
                </c:pt>
                <c:pt idx="12384">
                  <c:v>0.18497800000000136</c:v>
                </c:pt>
                <c:pt idx="12385">
                  <c:v>0.22312200000000096</c:v>
                </c:pt>
                <c:pt idx="12386">
                  <c:v>0.29886200000000174</c:v>
                </c:pt>
                <c:pt idx="12387">
                  <c:v>0.35020600000000135</c:v>
                </c:pt>
                <c:pt idx="12388">
                  <c:v>0.41249400000000136</c:v>
                </c:pt>
                <c:pt idx="12389">
                  <c:v>0.45680200000000148</c:v>
                </c:pt>
                <c:pt idx="12390">
                  <c:v>0.55085600000000168</c:v>
                </c:pt>
                <c:pt idx="12391">
                  <c:v>0.54570600000000169</c:v>
                </c:pt>
                <c:pt idx="12392">
                  <c:v>0.61345400000000161</c:v>
                </c:pt>
                <c:pt idx="12393">
                  <c:v>0.6588440000000032</c:v>
                </c:pt>
                <c:pt idx="12394">
                  <c:v>0.71732400000000174</c:v>
                </c:pt>
                <c:pt idx="12395">
                  <c:v>0.80537200000000153</c:v>
                </c:pt>
                <c:pt idx="12396">
                  <c:v>0.88916400000000162</c:v>
                </c:pt>
                <c:pt idx="12397">
                  <c:v>1.0011720000000015</c:v>
                </c:pt>
                <c:pt idx="12398">
                  <c:v>1.048672000000002</c:v>
                </c:pt>
                <c:pt idx="12399">
                  <c:v>1.1074740000000014</c:v>
                </c:pt>
                <c:pt idx="12400">
                  <c:v>1.1901360000000021</c:v>
                </c:pt>
                <c:pt idx="12401">
                  <c:v>1.2566560000000013</c:v>
                </c:pt>
                <c:pt idx="12402">
                  <c:v>1.3182880000000021</c:v>
                </c:pt>
                <c:pt idx="12403">
                  <c:v>1.3357460000000014</c:v>
                </c:pt>
                <c:pt idx="12404">
                  <c:v>1.3970300000000015</c:v>
                </c:pt>
                <c:pt idx="12405">
                  <c:v>1.4213619999999996</c:v>
                </c:pt>
                <c:pt idx="12406">
                  <c:v>1.4717020000000016</c:v>
                </c:pt>
                <c:pt idx="12407">
                  <c:v>1.4745560000000015</c:v>
                </c:pt>
                <c:pt idx="12408">
                  <c:v>1.470448000000002</c:v>
                </c:pt>
                <c:pt idx="12409">
                  <c:v>1.528518000000002</c:v>
                </c:pt>
                <c:pt idx="12410">
                  <c:v>1.5752100000000013</c:v>
                </c:pt>
                <c:pt idx="12411">
                  <c:v>1.5473280000000014</c:v>
                </c:pt>
                <c:pt idx="12412">
                  <c:v>1.5546120000000021</c:v>
                </c:pt>
                <c:pt idx="12413">
                  <c:v>1.5819980000000016</c:v>
                </c:pt>
                <c:pt idx="12414">
                  <c:v>1.5850260000000014</c:v>
                </c:pt>
                <c:pt idx="12415">
                  <c:v>1.5456420000000015</c:v>
                </c:pt>
                <c:pt idx="12416">
                  <c:v>1.5732380000000017</c:v>
                </c:pt>
                <c:pt idx="12417">
                  <c:v>1.5966760000000011</c:v>
                </c:pt>
                <c:pt idx="12418">
                  <c:v>1.5896020000000015</c:v>
                </c:pt>
                <c:pt idx="12419">
                  <c:v>1.579142000000002</c:v>
                </c:pt>
                <c:pt idx="12420">
                  <c:v>1.6127940000000016</c:v>
                </c:pt>
                <c:pt idx="12421">
                  <c:v>1.6604780000000021</c:v>
                </c:pt>
                <c:pt idx="12422">
                  <c:v>1.6273120000000021</c:v>
                </c:pt>
                <c:pt idx="12423">
                  <c:v>1.6130800000000021</c:v>
                </c:pt>
                <c:pt idx="12424">
                  <c:v>1.631642000000002</c:v>
                </c:pt>
                <c:pt idx="12425">
                  <c:v>1.6364800000000037</c:v>
                </c:pt>
                <c:pt idx="12426">
                  <c:v>1.609988000000002</c:v>
                </c:pt>
                <c:pt idx="12427">
                  <c:v>1.5597239999999997</c:v>
                </c:pt>
                <c:pt idx="12428">
                  <c:v>1.5759280000000018</c:v>
                </c:pt>
                <c:pt idx="12429">
                  <c:v>1.564786000000002</c:v>
                </c:pt>
                <c:pt idx="12430">
                  <c:v>1.5375239999999999</c:v>
                </c:pt>
                <c:pt idx="12431">
                  <c:v>1.5237639999999997</c:v>
                </c:pt>
                <c:pt idx="12432">
                  <c:v>1.552500000000002</c:v>
                </c:pt>
                <c:pt idx="12433">
                  <c:v>1.5941160000000021</c:v>
                </c:pt>
                <c:pt idx="12434">
                  <c:v>1.5439380000000016</c:v>
                </c:pt>
                <c:pt idx="12435">
                  <c:v>1.5132140000000016</c:v>
                </c:pt>
                <c:pt idx="12436">
                  <c:v>1.4756800000000014</c:v>
                </c:pt>
                <c:pt idx="12437">
                  <c:v>1.4821460000000013</c:v>
                </c:pt>
                <c:pt idx="12438">
                  <c:v>1.503302000000001</c:v>
                </c:pt>
                <c:pt idx="12439">
                  <c:v>1.4754100000000017</c:v>
                </c:pt>
                <c:pt idx="12440">
                  <c:v>1.4543540000000013</c:v>
                </c:pt>
                <c:pt idx="12441">
                  <c:v>1.4663280000000014</c:v>
                </c:pt>
                <c:pt idx="12442">
                  <c:v>1.462270000000002</c:v>
                </c:pt>
                <c:pt idx="12443">
                  <c:v>1.4428639999999995</c:v>
                </c:pt>
                <c:pt idx="12444">
                  <c:v>1.4430620000000016</c:v>
                </c:pt>
                <c:pt idx="12445">
                  <c:v>1.3603860000000021</c:v>
                </c:pt>
                <c:pt idx="12446">
                  <c:v>1.3315500000000013</c:v>
                </c:pt>
                <c:pt idx="12447">
                  <c:v>1.2739639999999994</c:v>
                </c:pt>
                <c:pt idx="12448">
                  <c:v>1.2034480000000018</c:v>
                </c:pt>
                <c:pt idx="12449">
                  <c:v>1.168234000000002</c:v>
                </c:pt>
                <c:pt idx="12450">
                  <c:v>1.1487160000000021</c:v>
                </c:pt>
                <c:pt idx="12451">
                  <c:v>1.0956840000000019</c:v>
                </c:pt>
                <c:pt idx="12452">
                  <c:v>1.0917260000000018</c:v>
                </c:pt>
                <c:pt idx="12453">
                  <c:v>1.083288000000002</c:v>
                </c:pt>
                <c:pt idx="12454">
                  <c:v>1.0591660000000018</c:v>
                </c:pt>
                <c:pt idx="12455">
                  <c:v>1.125400000000002</c:v>
                </c:pt>
                <c:pt idx="12456">
                  <c:v>1.1282540000000021</c:v>
                </c:pt>
                <c:pt idx="12457">
                  <c:v>1.1361080000000021</c:v>
                </c:pt>
                <c:pt idx="12458">
                  <c:v>1.1394580000000021</c:v>
                </c:pt>
                <c:pt idx="12459">
                  <c:v>1.1231040000000019</c:v>
                </c:pt>
                <c:pt idx="12460">
                  <c:v>1.1015400000000022</c:v>
                </c:pt>
                <c:pt idx="12461">
                  <c:v>1.1514080000000022</c:v>
                </c:pt>
                <c:pt idx="12462">
                  <c:v>1.1597960000000018</c:v>
                </c:pt>
                <c:pt idx="12463">
                  <c:v>1.1443220000000021</c:v>
                </c:pt>
                <c:pt idx="12464">
                  <c:v>1.1382300000000021</c:v>
                </c:pt>
                <c:pt idx="12465">
                  <c:v>1.1702560000000037</c:v>
                </c:pt>
                <c:pt idx="12466">
                  <c:v>1.145910000000002</c:v>
                </c:pt>
                <c:pt idx="12467">
                  <c:v>1.1763480000000037</c:v>
                </c:pt>
                <c:pt idx="12468">
                  <c:v>1.1756920000000017</c:v>
                </c:pt>
                <c:pt idx="12469">
                  <c:v>1.1979760000000019</c:v>
                </c:pt>
                <c:pt idx="12470">
                  <c:v>1.1717820000000021</c:v>
                </c:pt>
                <c:pt idx="12471">
                  <c:v>1.1876280000000017</c:v>
                </c:pt>
                <c:pt idx="12472">
                  <c:v>1.2138199999999997</c:v>
                </c:pt>
                <c:pt idx="12473">
                  <c:v>1.2250500000000017</c:v>
                </c:pt>
                <c:pt idx="12474">
                  <c:v>1.200010000000002</c:v>
                </c:pt>
                <c:pt idx="12475">
                  <c:v>1.242210000000002</c:v>
                </c:pt>
                <c:pt idx="12476">
                  <c:v>1.2715180000000015</c:v>
                </c:pt>
                <c:pt idx="12477">
                  <c:v>1.3439560000000017</c:v>
                </c:pt>
                <c:pt idx="12478">
                  <c:v>1.3417480000000013</c:v>
                </c:pt>
                <c:pt idx="12479">
                  <c:v>1.3695040000000012</c:v>
                </c:pt>
                <c:pt idx="12480">
                  <c:v>1.405425999999999</c:v>
                </c:pt>
                <c:pt idx="12481">
                  <c:v>1.3870500000000021</c:v>
                </c:pt>
                <c:pt idx="12482">
                  <c:v>1.3646300000000011</c:v>
                </c:pt>
                <c:pt idx="12483">
                  <c:v>1.3561300000000021</c:v>
                </c:pt>
                <c:pt idx="12484">
                  <c:v>1.3912700000000013</c:v>
                </c:pt>
                <c:pt idx="12485">
                  <c:v>1.3905260000000013</c:v>
                </c:pt>
                <c:pt idx="12486">
                  <c:v>1.3916540000000013</c:v>
                </c:pt>
                <c:pt idx="12487">
                  <c:v>1.348238000000002</c:v>
                </c:pt>
                <c:pt idx="12488">
                  <c:v>1.2852160000000015</c:v>
                </c:pt>
                <c:pt idx="12489">
                  <c:v>1.2805260000000012</c:v>
                </c:pt>
                <c:pt idx="12490">
                  <c:v>1.2551500000000013</c:v>
                </c:pt>
                <c:pt idx="12491">
                  <c:v>1.2240540000000013</c:v>
                </c:pt>
                <c:pt idx="12492">
                  <c:v>1.2357800000000014</c:v>
                </c:pt>
                <c:pt idx="12493">
                  <c:v>1.2482360000000015</c:v>
                </c:pt>
                <c:pt idx="12494">
                  <c:v>1.2207520000000021</c:v>
                </c:pt>
                <c:pt idx="12495">
                  <c:v>1.282818000000002</c:v>
                </c:pt>
                <c:pt idx="12496">
                  <c:v>1.2654959999999997</c:v>
                </c:pt>
                <c:pt idx="12497">
                  <c:v>1.2241260000000014</c:v>
                </c:pt>
                <c:pt idx="12498">
                  <c:v>1.256958000000002</c:v>
                </c:pt>
                <c:pt idx="12499">
                  <c:v>1.2333080000000014</c:v>
                </c:pt>
                <c:pt idx="12500">
                  <c:v>1.2000680000000015</c:v>
                </c:pt>
                <c:pt idx="12501">
                  <c:v>1.2026980000000014</c:v>
                </c:pt>
                <c:pt idx="12502">
                  <c:v>1.1670360000000013</c:v>
                </c:pt>
                <c:pt idx="12503">
                  <c:v>1.1942720000000033</c:v>
                </c:pt>
                <c:pt idx="12504">
                  <c:v>1.1895580000000021</c:v>
                </c:pt>
                <c:pt idx="12505">
                  <c:v>1.1189200000000012</c:v>
                </c:pt>
                <c:pt idx="12506">
                  <c:v>1.1263400000000021</c:v>
                </c:pt>
                <c:pt idx="12507">
                  <c:v>1.0909520000000021</c:v>
                </c:pt>
                <c:pt idx="12508">
                  <c:v>1.0776880000000013</c:v>
                </c:pt>
                <c:pt idx="12509">
                  <c:v>1.0607520000000021</c:v>
                </c:pt>
                <c:pt idx="12510">
                  <c:v>1.077354000000001</c:v>
                </c:pt>
                <c:pt idx="12511">
                  <c:v>1.089130000000001</c:v>
                </c:pt>
                <c:pt idx="12512">
                  <c:v>1.0443360000000013</c:v>
                </c:pt>
                <c:pt idx="12513">
                  <c:v>1.0671540000000013</c:v>
                </c:pt>
                <c:pt idx="12514">
                  <c:v>0.97880800000000179</c:v>
                </c:pt>
                <c:pt idx="12515">
                  <c:v>0.94324600000000169</c:v>
                </c:pt>
                <c:pt idx="12516">
                  <c:v>0.93576400000000171</c:v>
                </c:pt>
                <c:pt idx="12517">
                  <c:v>0.92710200000000131</c:v>
                </c:pt>
                <c:pt idx="12518">
                  <c:v>0.92875200000000135</c:v>
                </c:pt>
                <c:pt idx="12519">
                  <c:v>0.91350400000000131</c:v>
                </c:pt>
                <c:pt idx="12520">
                  <c:v>0.93140800000000168</c:v>
                </c:pt>
                <c:pt idx="12521">
                  <c:v>0.8771480000000027</c:v>
                </c:pt>
                <c:pt idx="12522">
                  <c:v>0.84490000000000165</c:v>
                </c:pt>
                <c:pt idx="12523">
                  <c:v>0.84224400000000221</c:v>
                </c:pt>
                <c:pt idx="12524">
                  <c:v>0.85753200000000129</c:v>
                </c:pt>
                <c:pt idx="12525">
                  <c:v>0.85214800000000235</c:v>
                </c:pt>
                <c:pt idx="12526">
                  <c:v>0.92689600000000161</c:v>
                </c:pt>
                <c:pt idx="12527">
                  <c:v>0.90832200000000141</c:v>
                </c:pt>
                <c:pt idx="12528">
                  <c:v>0.9549760000000016</c:v>
                </c:pt>
                <c:pt idx="12529">
                  <c:v>0.93791600000000142</c:v>
                </c:pt>
                <c:pt idx="12530">
                  <c:v>0.9402360000000014</c:v>
                </c:pt>
                <c:pt idx="12531">
                  <c:v>0.94877200000000161</c:v>
                </c:pt>
                <c:pt idx="12532">
                  <c:v>0.94432800000000161</c:v>
                </c:pt>
                <c:pt idx="12533">
                  <c:v>0.93609000000000164</c:v>
                </c:pt>
                <c:pt idx="12534">
                  <c:v>0.90309600000000112</c:v>
                </c:pt>
                <c:pt idx="12535">
                  <c:v>0.89818200000000081</c:v>
                </c:pt>
                <c:pt idx="12536">
                  <c:v>0.88934800000000203</c:v>
                </c:pt>
                <c:pt idx="12537">
                  <c:v>0.93343400000000132</c:v>
                </c:pt>
                <c:pt idx="12538">
                  <c:v>0.95387200000000161</c:v>
                </c:pt>
                <c:pt idx="12539">
                  <c:v>0.95417000000000163</c:v>
                </c:pt>
                <c:pt idx="12540">
                  <c:v>0.95527400000000162</c:v>
                </c:pt>
                <c:pt idx="12541">
                  <c:v>0.97189000000000192</c:v>
                </c:pt>
                <c:pt idx="12542">
                  <c:v>0.97385000000000166</c:v>
                </c:pt>
                <c:pt idx="12543">
                  <c:v>0.95630600000000132</c:v>
                </c:pt>
                <c:pt idx="12544">
                  <c:v>0.9682920000000016</c:v>
                </c:pt>
                <c:pt idx="12545">
                  <c:v>0.9440840000000017</c:v>
                </c:pt>
                <c:pt idx="12546">
                  <c:v>0.95542400000000161</c:v>
                </c:pt>
                <c:pt idx="12547">
                  <c:v>1.0109020000000013</c:v>
                </c:pt>
                <c:pt idx="12548">
                  <c:v>1.0261260000000014</c:v>
                </c:pt>
                <c:pt idx="12549">
                  <c:v>1.0354700000000014</c:v>
                </c:pt>
                <c:pt idx="12550">
                  <c:v>1.0943700000000021</c:v>
                </c:pt>
                <c:pt idx="12551">
                  <c:v>1.1110220000000013</c:v>
                </c:pt>
                <c:pt idx="12552">
                  <c:v>1.1186040000000013</c:v>
                </c:pt>
                <c:pt idx="12553">
                  <c:v>1.0608200000000012</c:v>
                </c:pt>
                <c:pt idx="12554">
                  <c:v>1.0439439999999998</c:v>
                </c:pt>
                <c:pt idx="12555">
                  <c:v>1.064540000000002</c:v>
                </c:pt>
                <c:pt idx="12556">
                  <c:v>1.049910000000001</c:v>
                </c:pt>
                <c:pt idx="12557">
                  <c:v>1.109916000000001</c:v>
                </c:pt>
                <c:pt idx="12558">
                  <c:v>1.1939320000000009</c:v>
                </c:pt>
                <c:pt idx="12559">
                  <c:v>1.2540600000000008</c:v>
                </c:pt>
                <c:pt idx="12560">
                  <c:v>1.243810000000001</c:v>
                </c:pt>
                <c:pt idx="12561">
                  <c:v>1.187774000000001</c:v>
                </c:pt>
                <c:pt idx="12562">
                  <c:v>1.1581060000000021</c:v>
                </c:pt>
                <c:pt idx="12563">
                  <c:v>1.1730700000000009</c:v>
                </c:pt>
                <c:pt idx="12564">
                  <c:v>1.2275899999999991</c:v>
                </c:pt>
                <c:pt idx="12565">
                  <c:v>1.2476539999999998</c:v>
                </c:pt>
                <c:pt idx="12566">
                  <c:v>1.2871500000000009</c:v>
                </c:pt>
                <c:pt idx="12567">
                  <c:v>1.2857599999999998</c:v>
                </c:pt>
                <c:pt idx="12568">
                  <c:v>1.3274639999999998</c:v>
                </c:pt>
                <c:pt idx="12569">
                  <c:v>1.3422160000000021</c:v>
                </c:pt>
                <c:pt idx="12570">
                  <c:v>1.2915800000000013</c:v>
                </c:pt>
                <c:pt idx="12571">
                  <c:v>1.3038639999999992</c:v>
                </c:pt>
                <c:pt idx="12572">
                  <c:v>1.3097580000000011</c:v>
                </c:pt>
                <c:pt idx="12573">
                  <c:v>1.3350200000000012</c:v>
                </c:pt>
                <c:pt idx="12574">
                  <c:v>1.341522000000001</c:v>
                </c:pt>
                <c:pt idx="12575">
                  <c:v>1.3666100000000021</c:v>
                </c:pt>
                <c:pt idx="12576">
                  <c:v>1.3229460000000008</c:v>
                </c:pt>
                <c:pt idx="12577">
                  <c:v>1.3098800000000008</c:v>
                </c:pt>
                <c:pt idx="12578">
                  <c:v>1.2946300000000008</c:v>
                </c:pt>
                <c:pt idx="12579">
                  <c:v>1.288426000000001</c:v>
                </c:pt>
                <c:pt idx="12580">
                  <c:v>1.2920740000000008</c:v>
                </c:pt>
                <c:pt idx="12581">
                  <c:v>1.2997420000000011</c:v>
                </c:pt>
                <c:pt idx="12582">
                  <c:v>1.318790000000001</c:v>
                </c:pt>
                <c:pt idx="12583">
                  <c:v>1.3179700000000012</c:v>
                </c:pt>
                <c:pt idx="12584">
                  <c:v>1.3167660000000012</c:v>
                </c:pt>
                <c:pt idx="12585">
                  <c:v>1.3452939999999998</c:v>
                </c:pt>
                <c:pt idx="12586">
                  <c:v>1.4105239999999994</c:v>
                </c:pt>
                <c:pt idx="12587">
                  <c:v>1.4764980000000008</c:v>
                </c:pt>
                <c:pt idx="12588">
                  <c:v>1.5069840000000014</c:v>
                </c:pt>
                <c:pt idx="12589">
                  <c:v>1.5628320000000011</c:v>
                </c:pt>
                <c:pt idx="12590">
                  <c:v>1.6189680000000011</c:v>
                </c:pt>
                <c:pt idx="12591">
                  <c:v>1.6393300000000008</c:v>
                </c:pt>
                <c:pt idx="12592">
                  <c:v>1.6392180000000021</c:v>
                </c:pt>
                <c:pt idx="12593">
                  <c:v>1.6482260000000013</c:v>
                </c:pt>
                <c:pt idx="12594">
                  <c:v>1.6379900000000014</c:v>
                </c:pt>
                <c:pt idx="12595">
                  <c:v>1.650560000000002</c:v>
                </c:pt>
                <c:pt idx="12596">
                  <c:v>1.7094000000000005</c:v>
                </c:pt>
                <c:pt idx="12597">
                  <c:v>1.6880440000000021</c:v>
                </c:pt>
                <c:pt idx="12598">
                  <c:v>1.6914060000000015</c:v>
                </c:pt>
                <c:pt idx="12599">
                  <c:v>1.7180840000000024</c:v>
                </c:pt>
                <c:pt idx="12600">
                  <c:v>1.6626700000000021</c:v>
                </c:pt>
                <c:pt idx="12601">
                  <c:v>1.6889260000000013</c:v>
                </c:pt>
                <c:pt idx="12602">
                  <c:v>1.6822500000000038</c:v>
                </c:pt>
                <c:pt idx="12603">
                  <c:v>1.7306160000000022</c:v>
                </c:pt>
                <c:pt idx="12604">
                  <c:v>1.7640180000000032</c:v>
                </c:pt>
                <c:pt idx="12605">
                  <c:v>1.7582740000000019</c:v>
                </c:pt>
                <c:pt idx="12606">
                  <c:v>1.7526900000000021</c:v>
                </c:pt>
                <c:pt idx="12607">
                  <c:v>1.7424780000000015</c:v>
                </c:pt>
                <c:pt idx="12608">
                  <c:v>1.6869260000000006</c:v>
                </c:pt>
                <c:pt idx="12609">
                  <c:v>1.653736000000001</c:v>
                </c:pt>
                <c:pt idx="12610">
                  <c:v>1.6514540000000004</c:v>
                </c:pt>
                <c:pt idx="12611">
                  <c:v>1.6681800000000024</c:v>
                </c:pt>
                <c:pt idx="12612">
                  <c:v>1.735892</c:v>
                </c:pt>
                <c:pt idx="12613">
                  <c:v>1.6934440000000006</c:v>
                </c:pt>
                <c:pt idx="12614">
                  <c:v>1.7137700000000002</c:v>
                </c:pt>
                <c:pt idx="12615">
                  <c:v>1.7081740000000001</c:v>
                </c:pt>
                <c:pt idx="12616">
                  <c:v>1.6985820000000023</c:v>
                </c:pt>
                <c:pt idx="12617">
                  <c:v>1.64689</c:v>
                </c:pt>
                <c:pt idx="12618">
                  <c:v>1.6074439999999999</c:v>
                </c:pt>
                <c:pt idx="12619">
                  <c:v>1.6281900000000002</c:v>
                </c:pt>
                <c:pt idx="12620">
                  <c:v>1.6942380000000021</c:v>
                </c:pt>
                <c:pt idx="12621">
                  <c:v>1.6984560000000022</c:v>
                </c:pt>
                <c:pt idx="12622">
                  <c:v>1.7147219999999999</c:v>
                </c:pt>
                <c:pt idx="12623">
                  <c:v>1.7031080000000001</c:v>
                </c:pt>
                <c:pt idx="12624">
                  <c:v>1.7384200000000001</c:v>
                </c:pt>
                <c:pt idx="12625">
                  <c:v>1.7178120000000019</c:v>
                </c:pt>
                <c:pt idx="12626">
                  <c:v>1.6833160000000009</c:v>
                </c:pt>
                <c:pt idx="12627">
                  <c:v>1.6994960000000008</c:v>
                </c:pt>
                <c:pt idx="12628">
                  <c:v>1.6637360000000012</c:v>
                </c:pt>
                <c:pt idx="12629">
                  <c:v>1.6601860000000028</c:v>
                </c:pt>
                <c:pt idx="12630">
                  <c:v>1.6474920000000015</c:v>
                </c:pt>
                <c:pt idx="12631">
                  <c:v>1.6677920000000015</c:v>
                </c:pt>
                <c:pt idx="12632">
                  <c:v>1.6396120000000021</c:v>
                </c:pt>
                <c:pt idx="12633">
                  <c:v>1.6344260000000015</c:v>
                </c:pt>
                <c:pt idx="12634">
                  <c:v>1.5925860000000021</c:v>
                </c:pt>
                <c:pt idx="12635">
                  <c:v>1.5687120000000021</c:v>
                </c:pt>
                <c:pt idx="12636">
                  <c:v>1.554578000000002</c:v>
                </c:pt>
                <c:pt idx="12637">
                  <c:v>1.5003040000000016</c:v>
                </c:pt>
                <c:pt idx="12638">
                  <c:v>1.4462780000000015</c:v>
                </c:pt>
                <c:pt idx="12639">
                  <c:v>1.3922540000000021</c:v>
                </c:pt>
                <c:pt idx="12640">
                  <c:v>1.3590500000000021</c:v>
                </c:pt>
                <c:pt idx="12641">
                  <c:v>1.3451760000000013</c:v>
                </c:pt>
                <c:pt idx="12642">
                  <c:v>1.3416020000000015</c:v>
                </c:pt>
                <c:pt idx="12643">
                  <c:v>1.3657600000000014</c:v>
                </c:pt>
                <c:pt idx="12644">
                  <c:v>1.3418500000000011</c:v>
                </c:pt>
                <c:pt idx="12645">
                  <c:v>1.3062880000000021</c:v>
                </c:pt>
                <c:pt idx="12646">
                  <c:v>1.2033259999999992</c:v>
                </c:pt>
                <c:pt idx="12647">
                  <c:v>1.2181920000000011</c:v>
                </c:pt>
                <c:pt idx="12648">
                  <c:v>1.1644280000000009</c:v>
                </c:pt>
                <c:pt idx="12649">
                  <c:v>1.1281460000000021</c:v>
                </c:pt>
                <c:pt idx="12650">
                  <c:v>1.1349080000000009</c:v>
                </c:pt>
                <c:pt idx="12651">
                  <c:v>1.1476380000000008</c:v>
                </c:pt>
                <c:pt idx="12652">
                  <c:v>1.1626400000000021</c:v>
                </c:pt>
                <c:pt idx="12653">
                  <c:v>1.1584220000000021</c:v>
                </c:pt>
                <c:pt idx="12654">
                  <c:v>1.2028939999999992</c:v>
                </c:pt>
                <c:pt idx="12655">
                  <c:v>1.2244460000000013</c:v>
                </c:pt>
                <c:pt idx="12656">
                  <c:v>1.2552180000000013</c:v>
                </c:pt>
                <c:pt idx="12657">
                  <c:v>1.2458619999999994</c:v>
                </c:pt>
                <c:pt idx="12658">
                  <c:v>1.3040200000000013</c:v>
                </c:pt>
                <c:pt idx="12659">
                  <c:v>1.318810000000002</c:v>
                </c:pt>
                <c:pt idx="12660">
                  <c:v>1.3015739999999998</c:v>
                </c:pt>
                <c:pt idx="12661">
                  <c:v>1.3119599999999998</c:v>
                </c:pt>
                <c:pt idx="12662">
                  <c:v>1.3071320000000015</c:v>
                </c:pt>
                <c:pt idx="12663">
                  <c:v>1.3427940000000012</c:v>
                </c:pt>
                <c:pt idx="12664">
                  <c:v>1.3523100000000021</c:v>
                </c:pt>
                <c:pt idx="12665">
                  <c:v>1.3788880000000021</c:v>
                </c:pt>
                <c:pt idx="12666">
                  <c:v>1.3761340000000015</c:v>
                </c:pt>
                <c:pt idx="12667">
                  <c:v>1.4052560000000016</c:v>
                </c:pt>
                <c:pt idx="12668">
                  <c:v>1.3774740000000014</c:v>
                </c:pt>
                <c:pt idx="12669">
                  <c:v>1.3301000000000021</c:v>
                </c:pt>
                <c:pt idx="12670">
                  <c:v>1.3230900000000019</c:v>
                </c:pt>
                <c:pt idx="12671">
                  <c:v>1.303088000000002</c:v>
                </c:pt>
                <c:pt idx="12672">
                  <c:v>1.258208000000002</c:v>
                </c:pt>
                <c:pt idx="12673">
                  <c:v>1.284178000000002</c:v>
                </c:pt>
                <c:pt idx="12674">
                  <c:v>1.2219140000000002</c:v>
                </c:pt>
                <c:pt idx="12675">
                  <c:v>1.2242700000000017</c:v>
                </c:pt>
                <c:pt idx="12676">
                  <c:v>1.2183760000000019</c:v>
                </c:pt>
                <c:pt idx="12677">
                  <c:v>1.1942920000000021</c:v>
                </c:pt>
                <c:pt idx="12678">
                  <c:v>1.2225460000000019</c:v>
                </c:pt>
                <c:pt idx="12679">
                  <c:v>1.2278700000000018</c:v>
                </c:pt>
                <c:pt idx="12680">
                  <c:v>1.2178439999999997</c:v>
                </c:pt>
                <c:pt idx="12681">
                  <c:v>1.1630120000000035</c:v>
                </c:pt>
                <c:pt idx="12682">
                  <c:v>1.1490040000000017</c:v>
                </c:pt>
                <c:pt idx="12683">
                  <c:v>1.160444000000002</c:v>
                </c:pt>
                <c:pt idx="12684">
                  <c:v>1.2145200000000016</c:v>
                </c:pt>
                <c:pt idx="12685">
                  <c:v>1.236148000000002</c:v>
                </c:pt>
                <c:pt idx="12686">
                  <c:v>1.2114439999999997</c:v>
                </c:pt>
                <c:pt idx="12687">
                  <c:v>1.1592680000000015</c:v>
                </c:pt>
                <c:pt idx="12688">
                  <c:v>1.1429520000000035</c:v>
                </c:pt>
                <c:pt idx="12689">
                  <c:v>1.120530000000002</c:v>
                </c:pt>
                <c:pt idx="12690">
                  <c:v>1.1567860000000021</c:v>
                </c:pt>
                <c:pt idx="12691">
                  <c:v>1.1596040000000016</c:v>
                </c:pt>
                <c:pt idx="12692">
                  <c:v>1.1662680000000021</c:v>
                </c:pt>
                <c:pt idx="12693">
                  <c:v>1.1439460000000017</c:v>
                </c:pt>
                <c:pt idx="12694">
                  <c:v>1.1559440000000016</c:v>
                </c:pt>
                <c:pt idx="12695">
                  <c:v>1.1762440000000021</c:v>
                </c:pt>
                <c:pt idx="12696">
                  <c:v>1.2377380000000016</c:v>
                </c:pt>
                <c:pt idx="12697">
                  <c:v>1.3018140000000016</c:v>
                </c:pt>
                <c:pt idx="12698">
                  <c:v>1.3616340000000018</c:v>
                </c:pt>
                <c:pt idx="12699">
                  <c:v>1.391140000000002</c:v>
                </c:pt>
                <c:pt idx="12700">
                  <c:v>1.4157839999999997</c:v>
                </c:pt>
                <c:pt idx="12701">
                  <c:v>1.4192580000000019</c:v>
                </c:pt>
                <c:pt idx="12702">
                  <c:v>1.4501900000000019</c:v>
                </c:pt>
                <c:pt idx="12703">
                  <c:v>1.4599420000000014</c:v>
                </c:pt>
                <c:pt idx="12704">
                  <c:v>1.4525580000000013</c:v>
                </c:pt>
                <c:pt idx="12705">
                  <c:v>1.4551639999999997</c:v>
                </c:pt>
                <c:pt idx="12706">
                  <c:v>1.4284880000000015</c:v>
                </c:pt>
                <c:pt idx="12707">
                  <c:v>1.4404360000000016</c:v>
                </c:pt>
                <c:pt idx="12708">
                  <c:v>1.3472380000000017</c:v>
                </c:pt>
                <c:pt idx="12709">
                  <c:v>1.3210820000000021</c:v>
                </c:pt>
                <c:pt idx="12710">
                  <c:v>1.315040000000002</c:v>
                </c:pt>
                <c:pt idx="12711">
                  <c:v>1.3082040000000017</c:v>
                </c:pt>
                <c:pt idx="12712">
                  <c:v>1.3252900000000019</c:v>
                </c:pt>
                <c:pt idx="12713">
                  <c:v>1.3318780000000014</c:v>
                </c:pt>
                <c:pt idx="12714">
                  <c:v>1.3612240000000018</c:v>
                </c:pt>
                <c:pt idx="12715">
                  <c:v>1.3107360000000017</c:v>
                </c:pt>
                <c:pt idx="12716">
                  <c:v>1.280062000000002</c:v>
                </c:pt>
                <c:pt idx="12717">
                  <c:v>1.2926680000000017</c:v>
                </c:pt>
                <c:pt idx="12718">
                  <c:v>1.3371380000000017</c:v>
                </c:pt>
                <c:pt idx="12719">
                  <c:v>1.3692639999999998</c:v>
                </c:pt>
                <c:pt idx="12720">
                  <c:v>1.3631220000000013</c:v>
                </c:pt>
                <c:pt idx="12721">
                  <c:v>1.3810760000000015</c:v>
                </c:pt>
                <c:pt idx="12722">
                  <c:v>1.3957920000000019</c:v>
                </c:pt>
                <c:pt idx="12723">
                  <c:v>1.369624</c:v>
                </c:pt>
                <c:pt idx="12724">
                  <c:v>1.369402000000002</c:v>
                </c:pt>
                <c:pt idx="12725">
                  <c:v>1.3616360000000018</c:v>
                </c:pt>
                <c:pt idx="12726">
                  <c:v>1.4222760000000019</c:v>
                </c:pt>
                <c:pt idx="12727">
                  <c:v>1.4276239999999989</c:v>
                </c:pt>
                <c:pt idx="12728">
                  <c:v>1.4318800000000016</c:v>
                </c:pt>
                <c:pt idx="12729">
                  <c:v>1.4540780000000015</c:v>
                </c:pt>
                <c:pt idx="12730">
                  <c:v>1.491352000000002</c:v>
                </c:pt>
                <c:pt idx="12731">
                  <c:v>1.5268639999999998</c:v>
                </c:pt>
                <c:pt idx="12732">
                  <c:v>1.5787300000000015</c:v>
                </c:pt>
                <c:pt idx="12733">
                  <c:v>1.6012260000000018</c:v>
                </c:pt>
                <c:pt idx="12734">
                  <c:v>1.5870060000000015</c:v>
                </c:pt>
                <c:pt idx="12735">
                  <c:v>1.6140180000000039</c:v>
                </c:pt>
                <c:pt idx="12736">
                  <c:v>1.6370720000000021</c:v>
                </c:pt>
                <c:pt idx="12737">
                  <c:v>1.694806000000002</c:v>
                </c:pt>
                <c:pt idx="12738">
                  <c:v>1.7037520000000024</c:v>
                </c:pt>
                <c:pt idx="12739">
                  <c:v>1.7645140000000021</c:v>
                </c:pt>
                <c:pt idx="12740">
                  <c:v>1.7403300000000026</c:v>
                </c:pt>
                <c:pt idx="12741">
                  <c:v>1.7505160000000028</c:v>
                </c:pt>
                <c:pt idx="12742">
                  <c:v>1.7647100000000031</c:v>
                </c:pt>
                <c:pt idx="12743">
                  <c:v>1.7881000000000031</c:v>
                </c:pt>
                <c:pt idx="12744">
                  <c:v>1.8014260000000002</c:v>
                </c:pt>
                <c:pt idx="12745">
                  <c:v>1.8602020000000021</c:v>
                </c:pt>
                <c:pt idx="12746">
                  <c:v>1.8847320000000021</c:v>
                </c:pt>
                <c:pt idx="12747">
                  <c:v>1.8121940000000019</c:v>
                </c:pt>
                <c:pt idx="12748">
                  <c:v>1.7921060000000031</c:v>
                </c:pt>
                <c:pt idx="12749">
                  <c:v>1.7923920000000035</c:v>
                </c:pt>
                <c:pt idx="12750">
                  <c:v>1.811550000000002</c:v>
                </c:pt>
                <c:pt idx="12751">
                  <c:v>1.8048760000000019</c:v>
                </c:pt>
                <c:pt idx="12752">
                  <c:v>1.7208620000000021</c:v>
                </c:pt>
                <c:pt idx="12753">
                  <c:v>1.6982060000000021</c:v>
                </c:pt>
                <c:pt idx="12754">
                  <c:v>1.6302840000000021</c:v>
                </c:pt>
                <c:pt idx="12755">
                  <c:v>1.653786000000002</c:v>
                </c:pt>
                <c:pt idx="12756">
                  <c:v>1.6397520000000021</c:v>
                </c:pt>
                <c:pt idx="12757">
                  <c:v>1.609812000000002</c:v>
                </c:pt>
                <c:pt idx="12758">
                  <c:v>1.6111280000000017</c:v>
                </c:pt>
                <c:pt idx="12759">
                  <c:v>1.6352740000000017</c:v>
                </c:pt>
                <c:pt idx="12760">
                  <c:v>1.6454239999999998</c:v>
                </c:pt>
                <c:pt idx="12761">
                  <c:v>1.5870680000000019</c:v>
                </c:pt>
                <c:pt idx="12762">
                  <c:v>1.557612000000002</c:v>
                </c:pt>
                <c:pt idx="12763">
                  <c:v>1.546818000000002</c:v>
                </c:pt>
                <c:pt idx="12764">
                  <c:v>1.4764140000000017</c:v>
                </c:pt>
                <c:pt idx="12765">
                  <c:v>1.484888000000002</c:v>
                </c:pt>
                <c:pt idx="12766">
                  <c:v>1.4387680000000018</c:v>
                </c:pt>
                <c:pt idx="12767">
                  <c:v>1.4111860000000018</c:v>
                </c:pt>
                <c:pt idx="12768">
                  <c:v>1.3824620000000021</c:v>
                </c:pt>
                <c:pt idx="12769">
                  <c:v>1.3509820000000021</c:v>
                </c:pt>
                <c:pt idx="12770">
                  <c:v>1.292216000000002</c:v>
                </c:pt>
                <c:pt idx="12771">
                  <c:v>1.267612000000002</c:v>
                </c:pt>
                <c:pt idx="12772">
                  <c:v>1.2553420000000017</c:v>
                </c:pt>
                <c:pt idx="12773">
                  <c:v>1.2262460000000013</c:v>
                </c:pt>
                <c:pt idx="12774">
                  <c:v>1.1841820000000038</c:v>
                </c:pt>
                <c:pt idx="12775">
                  <c:v>1.137676000000001</c:v>
                </c:pt>
                <c:pt idx="12776">
                  <c:v>1.1066540000000011</c:v>
                </c:pt>
                <c:pt idx="12777">
                  <c:v>1.0664880000000021</c:v>
                </c:pt>
                <c:pt idx="12778">
                  <c:v>1.040220000000001</c:v>
                </c:pt>
                <c:pt idx="12779">
                  <c:v>1.0175500000000011</c:v>
                </c:pt>
                <c:pt idx="12780">
                  <c:v>0.96414600000000161</c:v>
                </c:pt>
                <c:pt idx="12781">
                  <c:v>0.94099400000000188</c:v>
                </c:pt>
                <c:pt idx="12782">
                  <c:v>0.89249000000000178</c:v>
                </c:pt>
                <c:pt idx="12783">
                  <c:v>0.85439800000000199</c:v>
                </c:pt>
                <c:pt idx="12784">
                  <c:v>0.83900000000000163</c:v>
                </c:pt>
                <c:pt idx="12785">
                  <c:v>0.79765600000000103</c:v>
                </c:pt>
                <c:pt idx="12786">
                  <c:v>0.74597600000000164</c:v>
                </c:pt>
                <c:pt idx="12787">
                  <c:v>0.72891600000000123</c:v>
                </c:pt>
                <c:pt idx="12788">
                  <c:v>0.75419200000000164</c:v>
                </c:pt>
                <c:pt idx="12789">
                  <c:v>0.75030800000000164</c:v>
                </c:pt>
                <c:pt idx="12790">
                  <c:v>0.7928920000000016</c:v>
                </c:pt>
                <c:pt idx="12791">
                  <c:v>0.70794600000000163</c:v>
                </c:pt>
                <c:pt idx="12792">
                  <c:v>0.65645400000000165</c:v>
                </c:pt>
                <c:pt idx="12793">
                  <c:v>0.6147120000000017</c:v>
                </c:pt>
                <c:pt idx="12794">
                  <c:v>0.60587800000000258</c:v>
                </c:pt>
                <c:pt idx="12795">
                  <c:v>0.50266800000000145</c:v>
                </c:pt>
                <c:pt idx="12796">
                  <c:v>0.46207000000000148</c:v>
                </c:pt>
                <c:pt idx="12797">
                  <c:v>0.45914200000000149</c:v>
                </c:pt>
                <c:pt idx="12798">
                  <c:v>0.46434000000000158</c:v>
                </c:pt>
                <c:pt idx="12799">
                  <c:v>0.44355600000000184</c:v>
                </c:pt>
                <c:pt idx="12800">
                  <c:v>0.38918200000000225</c:v>
                </c:pt>
                <c:pt idx="12801">
                  <c:v>0.32370400000000182</c:v>
                </c:pt>
                <c:pt idx="12802">
                  <c:v>0.32798400000000255</c:v>
                </c:pt>
                <c:pt idx="12803">
                  <c:v>0.30584800000000206</c:v>
                </c:pt>
                <c:pt idx="12804">
                  <c:v>0.32954800000000212</c:v>
                </c:pt>
                <c:pt idx="12805">
                  <c:v>0.27065800000000151</c:v>
                </c:pt>
                <c:pt idx="12806">
                  <c:v>0.2609920000000015</c:v>
                </c:pt>
                <c:pt idx="12807">
                  <c:v>0.24279000000000181</c:v>
                </c:pt>
                <c:pt idx="12808">
                  <c:v>0.28101800000000138</c:v>
                </c:pt>
                <c:pt idx="12809">
                  <c:v>0.21694200000000177</c:v>
                </c:pt>
                <c:pt idx="12810">
                  <c:v>0.23631000000000144</c:v>
                </c:pt>
                <c:pt idx="12811">
                  <c:v>0.25893000000000144</c:v>
                </c:pt>
                <c:pt idx="12812">
                  <c:v>0.23700400000000141</c:v>
                </c:pt>
                <c:pt idx="12813">
                  <c:v>0.21986800000000156</c:v>
                </c:pt>
                <c:pt idx="12814">
                  <c:v>0.21932200000000124</c:v>
                </c:pt>
                <c:pt idx="12815">
                  <c:v>0.16677400000000134</c:v>
                </c:pt>
                <c:pt idx="12816">
                  <c:v>0.21109600000000153</c:v>
                </c:pt>
                <c:pt idx="12817">
                  <c:v>0.21828000000000153</c:v>
                </c:pt>
                <c:pt idx="12818">
                  <c:v>0.18330200000000141</c:v>
                </c:pt>
                <c:pt idx="12819">
                  <c:v>0.2030180000000015</c:v>
                </c:pt>
                <c:pt idx="12820">
                  <c:v>0.22748800000000163</c:v>
                </c:pt>
                <c:pt idx="12821">
                  <c:v>0.2360000000000014</c:v>
                </c:pt>
                <c:pt idx="12822">
                  <c:v>0.21962000000000145</c:v>
                </c:pt>
                <c:pt idx="12823">
                  <c:v>0.22583600000000148</c:v>
                </c:pt>
                <c:pt idx="12824">
                  <c:v>0.26499600000000134</c:v>
                </c:pt>
                <c:pt idx="12825">
                  <c:v>0.31912000000000185</c:v>
                </c:pt>
                <c:pt idx="12826">
                  <c:v>0.32669000000000137</c:v>
                </c:pt>
                <c:pt idx="12827">
                  <c:v>0.32800600000000185</c:v>
                </c:pt>
                <c:pt idx="12828">
                  <c:v>0.34246200000000176</c:v>
                </c:pt>
                <c:pt idx="12829">
                  <c:v>0.29542200000000191</c:v>
                </c:pt>
                <c:pt idx="12830">
                  <c:v>0.27903200000000139</c:v>
                </c:pt>
                <c:pt idx="12831">
                  <c:v>0.32315400000000188</c:v>
                </c:pt>
                <c:pt idx="12832">
                  <c:v>0.33785800000000227</c:v>
                </c:pt>
                <c:pt idx="12833">
                  <c:v>0.34475600000000189</c:v>
                </c:pt>
                <c:pt idx="12834">
                  <c:v>0.35208800000000218</c:v>
                </c:pt>
                <c:pt idx="12835">
                  <c:v>0.33196200000000226</c:v>
                </c:pt>
                <c:pt idx="12836">
                  <c:v>0.32495200000000207</c:v>
                </c:pt>
                <c:pt idx="12837">
                  <c:v>0.31227000000000182</c:v>
                </c:pt>
                <c:pt idx="12838">
                  <c:v>0.30501200000000189</c:v>
                </c:pt>
                <c:pt idx="12839">
                  <c:v>0.2738920000000013</c:v>
                </c:pt>
                <c:pt idx="12840">
                  <c:v>0.21824200000000152</c:v>
                </c:pt>
                <c:pt idx="12841">
                  <c:v>0.2590160000000013</c:v>
                </c:pt>
                <c:pt idx="12842">
                  <c:v>0.23078600000000121</c:v>
                </c:pt>
                <c:pt idx="12843">
                  <c:v>0.22572400000000117</c:v>
                </c:pt>
                <c:pt idx="12844">
                  <c:v>0.22190200000000126</c:v>
                </c:pt>
                <c:pt idx="12845">
                  <c:v>0.24554000000000129</c:v>
                </c:pt>
                <c:pt idx="12846">
                  <c:v>0.26973600000000075</c:v>
                </c:pt>
                <c:pt idx="12847">
                  <c:v>0.2911400000000009</c:v>
                </c:pt>
                <c:pt idx="12848">
                  <c:v>0.26352000000000086</c:v>
                </c:pt>
                <c:pt idx="12849">
                  <c:v>0.28921800000000081</c:v>
                </c:pt>
                <c:pt idx="12850">
                  <c:v>0.33106000000000135</c:v>
                </c:pt>
                <c:pt idx="12851">
                  <c:v>0.37293800000000082</c:v>
                </c:pt>
                <c:pt idx="12852">
                  <c:v>0.39291600000000143</c:v>
                </c:pt>
                <c:pt idx="12853">
                  <c:v>0.37378200000000122</c:v>
                </c:pt>
                <c:pt idx="12854">
                  <c:v>0.35731600000000124</c:v>
                </c:pt>
                <c:pt idx="12855">
                  <c:v>0.3354900000000014</c:v>
                </c:pt>
                <c:pt idx="12856">
                  <c:v>0.37367000000000122</c:v>
                </c:pt>
                <c:pt idx="12857">
                  <c:v>0.41093000000000085</c:v>
                </c:pt>
                <c:pt idx="12858">
                  <c:v>0.42865000000000081</c:v>
                </c:pt>
                <c:pt idx="12859">
                  <c:v>0.46990800000000132</c:v>
                </c:pt>
                <c:pt idx="12860">
                  <c:v>0.45103600000000083</c:v>
                </c:pt>
                <c:pt idx="12861">
                  <c:v>0.47697000000000139</c:v>
                </c:pt>
                <c:pt idx="12862">
                  <c:v>0.4895780000000014</c:v>
                </c:pt>
                <c:pt idx="12863">
                  <c:v>0.51731000000000049</c:v>
                </c:pt>
                <c:pt idx="12864">
                  <c:v>0.50515000000000099</c:v>
                </c:pt>
                <c:pt idx="12865">
                  <c:v>0.54386400000000112</c:v>
                </c:pt>
                <c:pt idx="12866">
                  <c:v>0.52626800000000107</c:v>
                </c:pt>
                <c:pt idx="12867">
                  <c:v>0.55527800000000094</c:v>
                </c:pt>
                <c:pt idx="12868">
                  <c:v>0.58287400000000156</c:v>
                </c:pt>
                <c:pt idx="12869">
                  <c:v>0.57221600000000106</c:v>
                </c:pt>
                <c:pt idx="12870">
                  <c:v>0.61287600000000164</c:v>
                </c:pt>
                <c:pt idx="12871">
                  <c:v>0.62703400000000165</c:v>
                </c:pt>
                <c:pt idx="12872">
                  <c:v>0.65025000000000166</c:v>
                </c:pt>
                <c:pt idx="12873">
                  <c:v>0.66181400000000179</c:v>
                </c:pt>
                <c:pt idx="12874">
                  <c:v>0.6436600000000019</c:v>
                </c:pt>
                <c:pt idx="12875">
                  <c:v>0.64533400000000163</c:v>
                </c:pt>
                <c:pt idx="12876">
                  <c:v>0.62254000000000165</c:v>
                </c:pt>
                <c:pt idx="12877">
                  <c:v>0.66055800000000164</c:v>
                </c:pt>
                <c:pt idx="12878">
                  <c:v>0.59991800000000062</c:v>
                </c:pt>
                <c:pt idx="12879">
                  <c:v>0.603468000000001</c:v>
                </c:pt>
                <c:pt idx="12880">
                  <c:v>0.637490000000002</c:v>
                </c:pt>
                <c:pt idx="12881">
                  <c:v>0.61376600000000081</c:v>
                </c:pt>
                <c:pt idx="12882">
                  <c:v>0.60022800000000165</c:v>
                </c:pt>
                <c:pt idx="12883">
                  <c:v>0.6553820000000008</c:v>
                </c:pt>
                <c:pt idx="12884">
                  <c:v>0.68008600000000063</c:v>
                </c:pt>
                <c:pt idx="12885">
                  <c:v>0.72662800000000172</c:v>
                </c:pt>
                <c:pt idx="12886">
                  <c:v>0.74943400000000071</c:v>
                </c:pt>
                <c:pt idx="12887">
                  <c:v>0.77023000000000053</c:v>
                </c:pt>
                <c:pt idx="12888">
                  <c:v>0.81205600000000067</c:v>
                </c:pt>
                <c:pt idx="12889">
                  <c:v>0.87423400000000073</c:v>
                </c:pt>
                <c:pt idx="12890">
                  <c:v>0.88057400000000063</c:v>
                </c:pt>
                <c:pt idx="12891">
                  <c:v>0.94871800000000062</c:v>
                </c:pt>
                <c:pt idx="12892">
                  <c:v>0.96563200000000071</c:v>
                </c:pt>
                <c:pt idx="12893">
                  <c:v>0.97500000000000053</c:v>
                </c:pt>
                <c:pt idx="12894">
                  <c:v>0.98310200000000059</c:v>
                </c:pt>
                <c:pt idx="12895">
                  <c:v>1.0324980000000006</c:v>
                </c:pt>
                <c:pt idx="12896">
                  <c:v>1.0281180000000021</c:v>
                </c:pt>
                <c:pt idx="12897">
                  <c:v>0.99482600000000077</c:v>
                </c:pt>
                <c:pt idx="12898">
                  <c:v>0.99806400000000051</c:v>
                </c:pt>
                <c:pt idx="12899">
                  <c:v>0.9760260000000005</c:v>
                </c:pt>
                <c:pt idx="12900">
                  <c:v>0.98576600000000059</c:v>
                </c:pt>
                <c:pt idx="12901">
                  <c:v>1.0295279999999998</c:v>
                </c:pt>
                <c:pt idx="12902">
                  <c:v>1.0816420000000009</c:v>
                </c:pt>
                <c:pt idx="12903">
                  <c:v>1.1232220000000008</c:v>
                </c:pt>
                <c:pt idx="12904">
                  <c:v>1.1504340000000008</c:v>
                </c:pt>
                <c:pt idx="12905">
                  <c:v>1.1702140000000021</c:v>
                </c:pt>
                <c:pt idx="12906">
                  <c:v>1.1837380000000008</c:v>
                </c:pt>
                <c:pt idx="12907">
                  <c:v>1.1896580000000021</c:v>
                </c:pt>
                <c:pt idx="12908">
                  <c:v>1.1174420000000009</c:v>
                </c:pt>
                <c:pt idx="12909">
                  <c:v>1.1553239999999998</c:v>
                </c:pt>
                <c:pt idx="12910">
                  <c:v>1.1982300000000021</c:v>
                </c:pt>
                <c:pt idx="12911">
                  <c:v>1.2359619999999985</c:v>
                </c:pt>
                <c:pt idx="12912">
                  <c:v>1.2362840000000006</c:v>
                </c:pt>
                <c:pt idx="12913">
                  <c:v>1.2048800000000006</c:v>
                </c:pt>
                <c:pt idx="12914">
                  <c:v>1.2055259999999985</c:v>
                </c:pt>
                <c:pt idx="12915">
                  <c:v>1.2122020000000007</c:v>
                </c:pt>
                <c:pt idx="12916">
                  <c:v>1.2211860000000008</c:v>
                </c:pt>
                <c:pt idx="12917">
                  <c:v>1.238992000000001</c:v>
                </c:pt>
                <c:pt idx="12918">
                  <c:v>1.259750000000001</c:v>
                </c:pt>
                <c:pt idx="12919">
                  <c:v>1.259650000000001</c:v>
                </c:pt>
                <c:pt idx="12920">
                  <c:v>1.2767239999999993</c:v>
                </c:pt>
                <c:pt idx="12921">
                  <c:v>1.2592899999999998</c:v>
                </c:pt>
                <c:pt idx="12922">
                  <c:v>1.3048900000000012</c:v>
                </c:pt>
                <c:pt idx="12923">
                  <c:v>1.2693279999999998</c:v>
                </c:pt>
                <c:pt idx="12924">
                  <c:v>1.2975820000000011</c:v>
                </c:pt>
                <c:pt idx="12925">
                  <c:v>1.2216079999999998</c:v>
                </c:pt>
                <c:pt idx="12926">
                  <c:v>1.1852280000000013</c:v>
                </c:pt>
                <c:pt idx="12927">
                  <c:v>1.169334000000001</c:v>
                </c:pt>
                <c:pt idx="12928">
                  <c:v>1.2298239999999983</c:v>
                </c:pt>
                <c:pt idx="12929">
                  <c:v>1.2857720000000012</c:v>
                </c:pt>
                <c:pt idx="12930">
                  <c:v>1.2776939999999992</c:v>
                </c:pt>
                <c:pt idx="12931">
                  <c:v>1.2311760000000012</c:v>
                </c:pt>
                <c:pt idx="12932">
                  <c:v>1.2348500000000013</c:v>
                </c:pt>
                <c:pt idx="12933">
                  <c:v>1.1637140000000012</c:v>
                </c:pt>
                <c:pt idx="12934">
                  <c:v>1.1299400000000013</c:v>
                </c:pt>
                <c:pt idx="12935">
                  <c:v>1.1107580000000021</c:v>
                </c:pt>
                <c:pt idx="12936">
                  <c:v>1.0969840000000013</c:v>
                </c:pt>
                <c:pt idx="12937">
                  <c:v>1.0372400000000013</c:v>
                </c:pt>
                <c:pt idx="12938">
                  <c:v>1.0228100000000013</c:v>
                </c:pt>
                <c:pt idx="12939">
                  <c:v>0.9726320000000015</c:v>
                </c:pt>
                <c:pt idx="12940">
                  <c:v>0.95904600000000162</c:v>
                </c:pt>
                <c:pt idx="12941">
                  <c:v>0.90754000000000168</c:v>
                </c:pt>
                <c:pt idx="12942">
                  <c:v>0.90170800000000162</c:v>
                </c:pt>
                <c:pt idx="12943">
                  <c:v>0.92320000000000169</c:v>
                </c:pt>
                <c:pt idx="12944">
                  <c:v>0.91012200000000154</c:v>
                </c:pt>
                <c:pt idx="12945">
                  <c:v>0.82604400000000244</c:v>
                </c:pt>
                <c:pt idx="12946">
                  <c:v>0.83371200000000167</c:v>
                </c:pt>
                <c:pt idx="12947">
                  <c:v>0.87188000000000165</c:v>
                </c:pt>
                <c:pt idx="12948">
                  <c:v>0.90875800000000162</c:v>
                </c:pt>
                <c:pt idx="12949">
                  <c:v>0.85562800000000261</c:v>
                </c:pt>
                <c:pt idx="12950">
                  <c:v>0.82809400000000244</c:v>
                </c:pt>
                <c:pt idx="12951">
                  <c:v>0.78425600000000151</c:v>
                </c:pt>
                <c:pt idx="12952">
                  <c:v>0.76042000000000165</c:v>
                </c:pt>
                <c:pt idx="12953">
                  <c:v>0.75596600000000169</c:v>
                </c:pt>
                <c:pt idx="12954">
                  <c:v>0.6743940000000026</c:v>
                </c:pt>
                <c:pt idx="12955">
                  <c:v>0.69706200000000162</c:v>
                </c:pt>
                <c:pt idx="12956">
                  <c:v>0.67698600000000164</c:v>
                </c:pt>
                <c:pt idx="12957">
                  <c:v>0.67148800000000164</c:v>
                </c:pt>
                <c:pt idx="12958">
                  <c:v>0.75448600000000143</c:v>
                </c:pt>
                <c:pt idx="12959">
                  <c:v>0.7384420000000016</c:v>
                </c:pt>
                <c:pt idx="12960">
                  <c:v>0.690052000000002</c:v>
                </c:pt>
                <c:pt idx="12961">
                  <c:v>0.66294000000000308</c:v>
                </c:pt>
                <c:pt idx="12962">
                  <c:v>0.70117000000000163</c:v>
                </c:pt>
                <c:pt idx="12963">
                  <c:v>0.74655800000000161</c:v>
                </c:pt>
                <c:pt idx="12964">
                  <c:v>0.84497800000000256</c:v>
                </c:pt>
                <c:pt idx="12965">
                  <c:v>0.8554380000000017</c:v>
                </c:pt>
                <c:pt idx="12966">
                  <c:v>0.91819800000000162</c:v>
                </c:pt>
                <c:pt idx="12967">
                  <c:v>0.83000000000000163</c:v>
                </c:pt>
                <c:pt idx="12968">
                  <c:v>0.8613920000000016</c:v>
                </c:pt>
                <c:pt idx="12969">
                  <c:v>0.89041600000000121</c:v>
                </c:pt>
                <c:pt idx="12970">
                  <c:v>0.85713800000000162</c:v>
                </c:pt>
                <c:pt idx="12971">
                  <c:v>0.91110000000000169</c:v>
                </c:pt>
                <c:pt idx="12972">
                  <c:v>0.88753600000000132</c:v>
                </c:pt>
                <c:pt idx="12973">
                  <c:v>0.96915600000000168</c:v>
                </c:pt>
                <c:pt idx="12974">
                  <c:v>0.9528520000000017</c:v>
                </c:pt>
                <c:pt idx="12975">
                  <c:v>1.0081680000000017</c:v>
                </c:pt>
                <c:pt idx="12976">
                  <c:v>1.000550000000002</c:v>
                </c:pt>
                <c:pt idx="12977">
                  <c:v>1.0155140000000018</c:v>
                </c:pt>
                <c:pt idx="12978">
                  <c:v>1.0435200000000018</c:v>
                </c:pt>
                <c:pt idx="12979">
                  <c:v>1.084554000000002</c:v>
                </c:pt>
                <c:pt idx="12980">
                  <c:v>1.1111200000000019</c:v>
                </c:pt>
                <c:pt idx="12981">
                  <c:v>1.1515340000000018</c:v>
                </c:pt>
                <c:pt idx="12982">
                  <c:v>1.1917740000000019</c:v>
                </c:pt>
                <c:pt idx="12983">
                  <c:v>1.2578600000000018</c:v>
                </c:pt>
                <c:pt idx="12984">
                  <c:v>1.274562000000002</c:v>
                </c:pt>
                <c:pt idx="12985">
                  <c:v>1.3176060000000018</c:v>
                </c:pt>
                <c:pt idx="12986">
                  <c:v>1.3698940000000004</c:v>
                </c:pt>
                <c:pt idx="12987">
                  <c:v>1.4694320000000018</c:v>
                </c:pt>
                <c:pt idx="12988">
                  <c:v>1.4844580000000023</c:v>
                </c:pt>
                <c:pt idx="12989">
                  <c:v>1.4666140000000019</c:v>
                </c:pt>
                <c:pt idx="12990">
                  <c:v>1.4809580000000022</c:v>
                </c:pt>
                <c:pt idx="12991">
                  <c:v>1.5206520000000021</c:v>
                </c:pt>
                <c:pt idx="12992">
                  <c:v>1.5979280000000018</c:v>
                </c:pt>
                <c:pt idx="12993">
                  <c:v>1.6234380000000015</c:v>
                </c:pt>
                <c:pt idx="12994">
                  <c:v>1.6419260000000018</c:v>
                </c:pt>
                <c:pt idx="12995">
                  <c:v>1.6831960000000015</c:v>
                </c:pt>
                <c:pt idx="12996">
                  <c:v>1.7151960000000011</c:v>
                </c:pt>
                <c:pt idx="12997">
                  <c:v>1.7590580000000025</c:v>
                </c:pt>
                <c:pt idx="12998">
                  <c:v>1.7938000000000021</c:v>
                </c:pt>
                <c:pt idx="12999">
                  <c:v>1.9219620000000006</c:v>
                </c:pt>
                <c:pt idx="13000">
                  <c:v>1.9834820000000026</c:v>
                </c:pt>
                <c:pt idx="13001">
                  <c:v>2.040348000000002</c:v>
                </c:pt>
                <c:pt idx="13002">
                  <c:v>2.0968419999999965</c:v>
                </c:pt>
                <c:pt idx="13003">
                  <c:v>2.116607999999998</c:v>
                </c:pt>
                <c:pt idx="13004">
                  <c:v>2.1919880000000025</c:v>
                </c:pt>
                <c:pt idx="13005">
                  <c:v>2.2697880000000019</c:v>
                </c:pt>
                <c:pt idx="13006">
                  <c:v>2.3486780000000023</c:v>
                </c:pt>
                <c:pt idx="13007">
                  <c:v>2.3983720000000024</c:v>
                </c:pt>
                <c:pt idx="13008">
                  <c:v>2.3941540000000021</c:v>
                </c:pt>
                <c:pt idx="13009">
                  <c:v>2.4560319999999987</c:v>
                </c:pt>
                <c:pt idx="13010">
                  <c:v>2.5275140000000063</c:v>
                </c:pt>
                <c:pt idx="13011">
                  <c:v>2.5796540000000023</c:v>
                </c:pt>
                <c:pt idx="13012">
                  <c:v>2.6023980000000018</c:v>
                </c:pt>
                <c:pt idx="13013">
                  <c:v>2.5905360000000019</c:v>
                </c:pt>
                <c:pt idx="13014">
                  <c:v>2.6289640000000052</c:v>
                </c:pt>
                <c:pt idx="13015">
                  <c:v>2.7128779999999981</c:v>
                </c:pt>
                <c:pt idx="13016">
                  <c:v>2.7050860000000019</c:v>
                </c:pt>
                <c:pt idx="13017">
                  <c:v>2.7883320000000062</c:v>
                </c:pt>
                <c:pt idx="13018">
                  <c:v>2.7613820000000016</c:v>
                </c:pt>
                <c:pt idx="13019">
                  <c:v>2.8072419999999987</c:v>
                </c:pt>
                <c:pt idx="13020">
                  <c:v>2.8708819999999977</c:v>
                </c:pt>
                <c:pt idx="13021">
                  <c:v>2.8821860000000004</c:v>
                </c:pt>
                <c:pt idx="13022">
                  <c:v>2.9260499999999974</c:v>
                </c:pt>
                <c:pt idx="13023">
                  <c:v>2.9028479999999961</c:v>
                </c:pt>
                <c:pt idx="13024">
                  <c:v>2.9507060000000007</c:v>
                </c:pt>
                <c:pt idx="13025">
                  <c:v>3.0286519999999997</c:v>
                </c:pt>
                <c:pt idx="13026">
                  <c:v>3.1582040000000005</c:v>
                </c:pt>
                <c:pt idx="13027">
                  <c:v>3.2099200000000012</c:v>
                </c:pt>
                <c:pt idx="13028">
                  <c:v>3.2274020000000001</c:v>
                </c:pt>
                <c:pt idx="13029">
                  <c:v>3.2108980000000007</c:v>
                </c:pt>
                <c:pt idx="13030">
                  <c:v>3.2844160000000011</c:v>
                </c:pt>
                <c:pt idx="13031">
                  <c:v>3.3217519999999987</c:v>
                </c:pt>
                <c:pt idx="13032">
                  <c:v>3.4019559999999962</c:v>
                </c:pt>
                <c:pt idx="13033">
                  <c:v>3.4211140000000002</c:v>
                </c:pt>
                <c:pt idx="13034">
                  <c:v>3.45933</c:v>
                </c:pt>
                <c:pt idx="13035">
                  <c:v>3.4663519999999997</c:v>
                </c:pt>
                <c:pt idx="13036">
                  <c:v>3.4942219999999997</c:v>
                </c:pt>
                <c:pt idx="13037">
                  <c:v>3.5119779999999987</c:v>
                </c:pt>
                <c:pt idx="13038">
                  <c:v>3.5402060000000013</c:v>
                </c:pt>
                <c:pt idx="13039">
                  <c:v>3.6190979999999997</c:v>
                </c:pt>
                <c:pt idx="13040">
                  <c:v>3.6832840000000049</c:v>
                </c:pt>
                <c:pt idx="13041">
                  <c:v>3.6427960000000015</c:v>
                </c:pt>
                <c:pt idx="13042">
                  <c:v>3.6344220000000007</c:v>
                </c:pt>
                <c:pt idx="13043">
                  <c:v>3.6319160000000004</c:v>
                </c:pt>
                <c:pt idx="13044">
                  <c:v>3.648668000000002</c:v>
                </c:pt>
                <c:pt idx="13045">
                  <c:v>3.7238980000000015</c:v>
                </c:pt>
                <c:pt idx="13046">
                  <c:v>3.7486020000000009</c:v>
                </c:pt>
                <c:pt idx="13047">
                  <c:v>3.7116140000000009</c:v>
                </c:pt>
                <c:pt idx="13048">
                  <c:v>3.7552779999999997</c:v>
                </c:pt>
                <c:pt idx="13049">
                  <c:v>3.7600680000000013</c:v>
                </c:pt>
                <c:pt idx="13050">
                  <c:v>3.7476960000000012</c:v>
                </c:pt>
                <c:pt idx="13051">
                  <c:v>3.7372740000000011</c:v>
                </c:pt>
                <c:pt idx="13052">
                  <c:v>3.708028000000001</c:v>
                </c:pt>
                <c:pt idx="13053">
                  <c:v>3.7263180000000018</c:v>
                </c:pt>
                <c:pt idx="13054">
                  <c:v>3.7452020000000021</c:v>
                </c:pt>
                <c:pt idx="13055">
                  <c:v>3.6836700000000042</c:v>
                </c:pt>
                <c:pt idx="13056">
                  <c:v>3.6288260000000019</c:v>
                </c:pt>
                <c:pt idx="13057">
                  <c:v>3.6119760000000007</c:v>
                </c:pt>
                <c:pt idx="13058">
                  <c:v>3.5904719999999997</c:v>
                </c:pt>
                <c:pt idx="13059">
                  <c:v>3.5381720000000025</c:v>
                </c:pt>
                <c:pt idx="13060">
                  <c:v>3.5279240000000063</c:v>
                </c:pt>
                <c:pt idx="13061">
                  <c:v>3.4376800000000007</c:v>
                </c:pt>
                <c:pt idx="13062">
                  <c:v>3.3849200000000019</c:v>
                </c:pt>
                <c:pt idx="13063">
                  <c:v>3.3504260000000023</c:v>
                </c:pt>
                <c:pt idx="13064">
                  <c:v>3.2643640000000058</c:v>
                </c:pt>
                <c:pt idx="13065">
                  <c:v>3.2145720000000022</c:v>
                </c:pt>
                <c:pt idx="13066">
                  <c:v>3.1776700000000031</c:v>
                </c:pt>
                <c:pt idx="13067">
                  <c:v>3.1717640000000022</c:v>
                </c:pt>
                <c:pt idx="13068">
                  <c:v>3.1717400000000033</c:v>
                </c:pt>
                <c:pt idx="13069">
                  <c:v>3.0980100000000022</c:v>
                </c:pt>
                <c:pt idx="13070">
                  <c:v>3.0587260000000018</c:v>
                </c:pt>
                <c:pt idx="13071">
                  <c:v>2.9736560000000027</c:v>
                </c:pt>
                <c:pt idx="13072">
                  <c:v>2.9403640000000042</c:v>
                </c:pt>
                <c:pt idx="13073">
                  <c:v>2.8681360000000042</c:v>
                </c:pt>
                <c:pt idx="13074">
                  <c:v>2.7978200000000042</c:v>
                </c:pt>
                <c:pt idx="13075">
                  <c:v>2.7257800000000052</c:v>
                </c:pt>
                <c:pt idx="13076">
                  <c:v>2.6352260000000025</c:v>
                </c:pt>
                <c:pt idx="13077">
                  <c:v>2.6263920000000032</c:v>
                </c:pt>
                <c:pt idx="13078">
                  <c:v>2.5826040000000021</c:v>
                </c:pt>
                <c:pt idx="13079">
                  <c:v>2.5822200000000026</c:v>
                </c:pt>
                <c:pt idx="13080">
                  <c:v>2.4909960000000018</c:v>
                </c:pt>
                <c:pt idx="13081">
                  <c:v>2.4809200000000042</c:v>
                </c:pt>
                <c:pt idx="13082">
                  <c:v>2.414166000000002</c:v>
                </c:pt>
                <c:pt idx="13083">
                  <c:v>2.4051820000000022</c:v>
                </c:pt>
                <c:pt idx="13084">
                  <c:v>2.3505999999999987</c:v>
                </c:pt>
                <c:pt idx="13085">
                  <c:v>2.2946519999999997</c:v>
                </c:pt>
                <c:pt idx="13086">
                  <c:v>2.2330200000000042</c:v>
                </c:pt>
                <c:pt idx="13087">
                  <c:v>2.1153660000000021</c:v>
                </c:pt>
                <c:pt idx="13088">
                  <c:v>2.0166859999999973</c:v>
                </c:pt>
                <c:pt idx="13089">
                  <c:v>1.9563700000000026</c:v>
                </c:pt>
                <c:pt idx="13090">
                  <c:v>1.8740300000000021</c:v>
                </c:pt>
                <c:pt idx="13091">
                  <c:v>1.8670820000000021</c:v>
                </c:pt>
                <c:pt idx="13092">
                  <c:v>1.7859320000000021</c:v>
                </c:pt>
                <c:pt idx="13093">
                  <c:v>1.712836000000002</c:v>
                </c:pt>
                <c:pt idx="13094">
                  <c:v>1.6899040000000018</c:v>
                </c:pt>
                <c:pt idx="13095">
                  <c:v>1.5818680000000018</c:v>
                </c:pt>
                <c:pt idx="13096">
                  <c:v>1.4899860000000018</c:v>
                </c:pt>
                <c:pt idx="13097">
                  <c:v>1.4506400000000019</c:v>
                </c:pt>
                <c:pt idx="13098">
                  <c:v>1.399742000000002</c:v>
                </c:pt>
                <c:pt idx="13099">
                  <c:v>1.3215959999999998</c:v>
                </c:pt>
                <c:pt idx="13100">
                  <c:v>1.248078000000002</c:v>
                </c:pt>
                <c:pt idx="13101">
                  <c:v>1.2047239999999995</c:v>
                </c:pt>
                <c:pt idx="13102">
                  <c:v>1.1277060000000014</c:v>
                </c:pt>
                <c:pt idx="13103">
                  <c:v>1.1237339999999998</c:v>
                </c:pt>
                <c:pt idx="13104">
                  <c:v>1.0905300000000013</c:v>
                </c:pt>
                <c:pt idx="13105">
                  <c:v>1.0667940000000014</c:v>
                </c:pt>
                <c:pt idx="13106">
                  <c:v>1.0256380000000014</c:v>
                </c:pt>
                <c:pt idx="13107">
                  <c:v>0.99868800000000169</c:v>
                </c:pt>
                <c:pt idx="13108">
                  <c:v>1.0218540000000014</c:v>
                </c:pt>
                <c:pt idx="13109">
                  <c:v>1.0196080000000014</c:v>
                </c:pt>
                <c:pt idx="13110">
                  <c:v>0.99960600000000133</c:v>
                </c:pt>
                <c:pt idx="13111">
                  <c:v>1.0306740000000014</c:v>
                </c:pt>
                <c:pt idx="13112">
                  <c:v>1.034470000000002</c:v>
                </c:pt>
                <c:pt idx="13113">
                  <c:v>1.0669900000000014</c:v>
                </c:pt>
                <c:pt idx="13114">
                  <c:v>1.048092000000002</c:v>
                </c:pt>
                <c:pt idx="13115">
                  <c:v>1.0342820000000021</c:v>
                </c:pt>
                <c:pt idx="13116">
                  <c:v>1.0413920000000014</c:v>
                </c:pt>
                <c:pt idx="13117">
                  <c:v>1.0160180000000021</c:v>
                </c:pt>
                <c:pt idx="13118">
                  <c:v>1.002480000000002</c:v>
                </c:pt>
                <c:pt idx="13119">
                  <c:v>1.0288860000000013</c:v>
                </c:pt>
                <c:pt idx="13120">
                  <c:v>1.042262000000002</c:v>
                </c:pt>
                <c:pt idx="13121">
                  <c:v>1.0661980000000015</c:v>
                </c:pt>
                <c:pt idx="13122">
                  <c:v>1.0619540000000014</c:v>
                </c:pt>
                <c:pt idx="13123">
                  <c:v>1.1453620000000015</c:v>
                </c:pt>
                <c:pt idx="13124">
                  <c:v>1.1701020000000033</c:v>
                </c:pt>
                <c:pt idx="13125">
                  <c:v>1.1986400000000021</c:v>
                </c:pt>
                <c:pt idx="13126">
                  <c:v>1.2552200000000016</c:v>
                </c:pt>
                <c:pt idx="13127">
                  <c:v>1.2282700000000013</c:v>
                </c:pt>
                <c:pt idx="13128">
                  <c:v>1.2133800000000015</c:v>
                </c:pt>
                <c:pt idx="13129">
                  <c:v>1.2463720000000011</c:v>
                </c:pt>
                <c:pt idx="13130">
                  <c:v>1.2961660000000013</c:v>
                </c:pt>
                <c:pt idx="13131">
                  <c:v>1.2818959999999993</c:v>
                </c:pt>
                <c:pt idx="13132">
                  <c:v>1.2566320000000013</c:v>
                </c:pt>
                <c:pt idx="13133">
                  <c:v>1.259152000000002</c:v>
                </c:pt>
                <c:pt idx="13134">
                  <c:v>1.281076000000001</c:v>
                </c:pt>
                <c:pt idx="13135">
                  <c:v>1.3129160000000013</c:v>
                </c:pt>
                <c:pt idx="13136">
                  <c:v>1.3447560000000021</c:v>
                </c:pt>
                <c:pt idx="13137">
                  <c:v>1.3746840000000013</c:v>
                </c:pt>
                <c:pt idx="13138">
                  <c:v>1.3833939999999998</c:v>
                </c:pt>
                <c:pt idx="13139">
                  <c:v>1.3985440000000011</c:v>
                </c:pt>
                <c:pt idx="13140">
                  <c:v>1.389536000000001</c:v>
                </c:pt>
                <c:pt idx="13141">
                  <c:v>1.4450739999999995</c:v>
                </c:pt>
                <c:pt idx="13142">
                  <c:v>1.5139639999999992</c:v>
                </c:pt>
                <c:pt idx="13143">
                  <c:v>1.5741680000000013</c:v>
                </c:pt>
                <c:pt idx="13144">
                  <c:v>1.5852000000000015</c:v>
                </c:pt>
                <c:pt idx="13145">
                  <c:v>1.6485540000000021</c:v>
                </c:pt>
                <c:pt idx="13146">
                  <c:v>1.6926520000000043</c:v>
                </c:pt>
                <c:pt idx="13147">
                  <c:v>1.7459200000000008</c:v>
                </c:pt>
                <c:pt idx="13148">
                  <c:v>1.707294000000001</c:v>
                </c:pt>
                <c:pt idx="13149">
                  <c:v>1.6863860000000037</c:v>
                </c:pt>
                <c:pt idx="13150">
                  <c:v>1.741044000000002</c:v>
                </c:pt>
                <c:pt idx="13151">
                  <c:v>1.8123420000000021</c:v>
                </c:pt>
                <c:pt idx="13152">
                  <c:v>1.9032940000000005</c:v>
                </c:pt>
                <c:pt idx="13153">
                  <c:v>1.9111120000000019</c:v>
                </c:pt>
                <c:pt idx="13154">
                  <c:v>1.9793700000000019</c:v>
                </c:pt>
                <c:pt idx="13155">
                  <c:v>1.9535600000000011</c:v>
                </c:pt>
                <c:pt idx="13156">
                  <c:v>2.0379340000000052</c:v>
                </c:pt>
                <c:pt idx="13157">
                  <c:v>2.0754679999999981</c:v>
                </c:pt>
                <c:pt idx="13158">
                  <c:v>2.0956320000000024</c:v>
                </c:pt>
                <c:pt idx="13159">
                  <c:v>2.1436640000000042</c:v>
                </c:pt>
                <c:pt idx="13160">
                  <c:v>2.1573860000000042</c:v>
                </c:pt>
                <c:pt idx="13161">
                  <c:v>2.1904040000000022</c:v>
                </c:pt>
                <c:pt idx="13162">
                  <c:v>2.2360659999999979</c:v>
                </c:pt>
                <c:pt idx="13163">
                  <c:v>2.2444540000000015</c:v>
                </c:pt>
                <c:pt idx="13164">
                  <c:v>2.309150000000002</c:v>
                </c:pt>
                <c:pt idx="13165">
                  <c:v>2.3278860000000008</c:v>
                </c:pt>
                <c:pt idx="13166">
                  <c:v>2.2953780000000013</c:v>
                </c:pt>
                <c:pt idx="13167">
                  <c:v>2.3205920000000009</c:v>
                </c:pt>
                <c:pt idx="13168">
                  <c:v>2.391279999999997</c:v>
                </c:pt>
                <c:pt idx="13169">
                  <c:v>2.4114179999999976</c:v>
                </c:pt>
                <c:pt idx="13170">
                  <c:v>2.4554419999999961</c:v>
                </c:pt>
                <c:pt idx="13171">
                  <c:v>2.5162279999999977</c:v>
                </c:pt>
                <c:pt idx="13172">
                  <c:v>2.5301260000000014</c:v>
                </c:pt>
                <c:pt idx="13173">
                  <c:v>2.5657120000000013</c:v>
                </c:pt>
                <c:pt idx="13174">
                  <c:v>2.6147240000000012</c:v>
                </c:pt>
                <c:pt idx="13175">
                  <c:v>2.6563779999999997</c:v>
                </c:pt>
                <c:pt idx="13176">
                  <c:v>2.6459180000000013</c:v>
                </c:pt>
                <c:pt idx="13177">
                  <c:v>2.6920019999999987</c:v>
                </c:pt>
                <c:pt idx="13178">
                  <c:v>2.7218560000000007</c:v>
                </c:pt>
                <c:pt idx="13179">
                  <c:v>2.7111620000000007</c:v>
                </c:pt>
                <c:pt idx="13180">
                  <c:v>2.7275400000000012</c:v>
                </c:pt>
                <c:pt idx="13181">
                  <c:v>2.7836380000000016</c:v>
                </c:pt>
                <c:pt idx="13182">
                  <c:v>2.7908980000000008</c:v>
                </c:pt>
                <c:pt idx="13183">
                  <c:v>2.7807220000000012</c:v>
                </c:pt>
                <c:pt idx="13184">
                  <c:v>2.8217679999999987</c:v>
                </c:pt>
                <c:pt idx="13185">
                  <c:v>2.8599840000000007</c:v>
                </c:pt>
                <c:pt idx="13186">
                  <c:v>2.9377579999999988</c:v>
                </c:pt>
                <c:pt idx="13187">
                  <c:v>2.9683680000000017</c:v>
                </c:pt>
                <c:pt idx="13188">
                  <c:v>3.0173180000000013</c:v>
                </c:pt>
                <c:pt idx="13189">
                  <c:v>3.0061880000000003</c:v>
                </c:pt>
                <c:pt idx="13190">
                  <c:v>3.0703880000000008</c:v>
                </c:pt>
                <c:pt idx="13191">
                  <c:v>3.0348900000000008</c:v>
                </c:pt>
                <c:pt idx="13192">
                  <c:v>2.9995019999999997</c:v>
                </c:pt>
                <c:pt idx="13193">
                  <c:v>2.9595360000000004</c:v>
                </c:pt>
                <c:pt idx="13194">
                  <c:v>2.946345999999997</c:v>
                </c:pt>
                <c:pt idx="13195">
                  <c:v>2.9875040000000048</c:v>
                </c:pt>
                <c:pt idx="13196">
                  <c:v>3.0333020000000004</c:v>
                </c:pt>
                <c:pt idx="13197">
                  <c:v>3.0171960000000011</c:v>
                </c:pt>
                <c:pt idx="13198">
                  <c:v>3.0490720000000007</c:v>
                </c:pt>
                <c:pt idx="13199">
                  <c:v>3.0595079999999997</c:v>
                </c:pt>
                <c:pt idx="13200">
                  <c:v>3.0167999999999977</c:v>
                </c:pt>
                <c:pt idx="13201">
                  <c:v>2.9125840000000007</c:v>
                </c:pt>
                <c:pt idx="13202">
                  <c:v>2.8752240000000007</c:v>
                </c:pt>
                <c:pt idx="13203">
                  <c:v>2.8809180000000003</c:v>
                </c:pt>
                <c:pt idx="13204">
                  <c:v>2.8444879999999997</c:v>
                </c:pt>
                <c:pt idx="13205">
                  <c:v>2.8767619999999967</c:v>
                </c:pt>
                <c:pt idx="13206">
                  <c:v>2.8316959999999969</c:v>
                </c:pt>
                <c:pt idx="13207">
                  <c:v>2.8155919999999997</c:v>
                </c:pt>
                <c:pt idx="13208">
                  <c:v>2.8189659999999965</c:v>
                </c:pt>
                <c:pt idx="13209">
                  <c:v>2.7935300000000045</c:v>
                </c:pt>
                <c:pt idx="13210">
                  <c:v>2.7824</c:v>
                </c:pt>
                <c:pt idx="13211">
                  <c:v>2.764272000000001</c:v>
                </c:pt>
                <c:pt idx="13212">
                  <c:v>2.7064640000000009</c:v>
                </c:pt>
                <c:pt idx="13213">
                  <c:v>2.698636</c:v>
                </c:pt>
                <c:pt idx="13214">
                  <c:v>2.67367</c:v>
                </c:pt>
                <c:pt idx="13215">
                  <c:v>2.643692000000001</c:v>
                </c:pt>
                <c:pt idx="13216">
                  <c:v>2.6570180000000008</c:v>
                </c:pt>
                <c:pt idx="13217">
                  <c:v>2.6721180000000007</c:v>
                </c:pt>
                <c:pt idx="13218">
                  <c:v>2.5916779999999981</c:v>
                </c:pt>
                <c:pt idx="13219">
                  <c:v>2.5536579999999987</c:v>
                </c:pt>
                <c:pt idx="13220">
                  <c:v>2.4901280000000008</c:v>
                </c:pt>
                <c:pt idx="13221">
                  <c:v>2.469332000000001</c:v>
                </c:pt>
                <c:pt idx="13222">
                  <c:v>2.4460300000000013</c:v>
                </c:pt>
                <c:pt idx="13223">
                  <c:v>2.3708619999999967</c:v>
                </c:pt>
                <c:pt idx="13224">
                  <c:v>2.3354879999999971</c:v>
                </c:pt>
                <c:pt idx="13225">
                  <c:v>2.2670320000000044</c:v>
                </c:pt>
                <c:pt idx="13226">
                  <c:v>2.2096700000000009</c:v>
                </c:pt>
                <c:pt idx="13227">
                  <c:v>2.1624559999999966</c:v>
                </c:pt>
                <c:pt idx="13228">
                  <c:v>2.1408040000000006</c:v>
                </c:pt>
                <c:pt idx="13229">
                  <c:v>2.0995719999999998</c:v>
                </c:pt>
                <c:pt idx="13230">
                  <c:v>2.0669400000000007</c:v>
                </c:pt>
                <c:pt idx="13231">
                  <c:v>2.0133000000000001</c:v>
                </c:pt>
                <c:pt idx="13232">
                  <c:v>1.9637419999999992</c:v>
                </c:pt>
                <c:pt idx="13233">
                  <c:v>1.9407999999999992</c:v>
                </c:pt>
                <c:pt idx="13234">
                  <c:v>1.8971480000000003</c:v>
                </c:pt>
                <c:pt idx="13235">
                  <c:v>1.8442040000000006</c:v>
                </c:pt>
                <c:pt idx="13236">
                  <c:v>1.718262000000002</c:v>
                </c:pt>
                <c:pt idx="13237">
                  <c:v>1.7396180000000001</c:v>
                </c:pt>
                <c:pt idx="13238">
                  <c:v>1.6968340000000006</c:v>
                </c:pt>
                <c:pt idx="13239">
                  <c:v>1.7241820000000032</c:v>
                </c:pt>
                <c:pt idx="13240">
                  <c:v>1.6885840000000021</c:v>
                </c:pt>
                <c:pt idx="13241">
                  <c:v>1.6655660000000012</c:v>
                </c:pt>
                <c:pt idx="13242">
                  <c:v>1.6960160000000026</c:v>
                </c:pt>
                <c:pt idx="13243">
                  <c:v>1.7359080000000002</c:v>
                </c:pt>
                <c:pt idx="13244">
                  <c:v>1.7644580000000025</c:v>
                </c:pt>
                <c:pt idx="13245">
                  <c:v>1.6834840000000002</c:v>
                </c:pt>
                <c:pt idx="13246">
                  <c:v>1.5942580000000024</c:v>
                </c:pt>
                <c:pt idx="13247">
                  <c:v>1.5522200000000004</c:v>
                </c:pt>
                <c:pt idx="13248">
                  <c:v>1.4861339999999998</c:v>
                </c:pt>
                <c:pt idx="13249">
                  <c:v>1.5240900000000004</c:v>
                </c:pt>
                <c:pt idx="13250">
                  <c:v>1.5497859999999999</c:v>
                </c:pt>
                <c:pt idx="13251">
                  <c:v>1.5666100000000005</c:v>
                </c:pt>
                <c:pt idx="13252">
                  <c:v>1.5417439999999998</c:v>
                </c:pt>
                <c:pt idx="13253">
                  <c:v>1.5215939999999986</c:v>
                </c:pt>
                <c:pt idx="13254">
                  <c:v>1.4881659999999999</c:v>
                </c:pt>
                <c:pt idx="13255">
                  <c:v>1.4637839999999998</c:v>
                </c:pt>
                <c:pt idx="13256">
                  <c:v>1.4408539999999999</c:v>
                </c:pt>
                <c:pt idx="13257">
                  <c:v>1.4352439999999984</c:v>
                </c:pt>
                <c:pt idx="13258">
                  <c:v>1.4028719999999986</c:v>
                </c:pt>
                <c:pt idx="13259">
                  <c:v>1.3355959999999998</c:v>
                </c:pt>
                <c:pt idx="13260">
                  <c:v>1.2875520000000007</c:v>
                </c:pt>
                <c:pt idx="13261">
                  <c:v>1.2603920000000008</c:v>
                </c:pt>
                <c:pt idx="13262">
                  <c:v>1.2687659999999998</c:v>
                </c:pt>
                <c:pt idx="13263">
                  <c:v>1.251542000000001</c:v>
                </c:pt>
                <c:pt idx="13264">
                  <c:v>1.218090000000001</c:v>
                </c:pt>
                <c:pt idx="13265">
                  <c:v>1.1983240000000013</c:v>
                </c:pt>
                <c:pt idx="13266">
                  <c:v>1.2143420000000011</c:v>
                </c:pt>
                <c:pt idx="13267">
                  <c:v>1.2061280000000012</c:v>
                </c:pt>
                <c:pt idx="13268">
                  <c:v>1.2476320000000012</c:v>
                </c:pt>
                <c:pt idx="13269">
                  <c:v>1.2329160000000012</c:v>
                </c:pt>
                <c:pt idx="13270">
                  <c:v>1.2526080000000013</c:v>
                </c:pt>
                <c:pt idx="13271">
                  <c:v>1.2774120000000011</c:v>
                </c:pt>
                <c:pt idx="13272">
                  <c:v>1.2822260000000012</c:v>
                </c:pt>
                <c:pt idx="13273">
                  <c:v>1.275078000000001</c:v>
                </c:pt>
                <c:pt idx="13274">
                  <c:v>1.2797679999999998</c:v>
                </c:pt>
                <c:pt idx="13275">
                  <c:v>1.2485620000000011</c:v>
                </c:pt>
                <c:pt idx="13276">
                  <c:v>1.2855000000000012</c:v>
                </c:pt>
                <c:pt idx="13277">
                  <c:v>1.2507080000000013</c:v>
                </c:pt>
                <c:pt idx="13278">
                  <c:v>1.2037939999999983</c:v>
                </c:pt>
                <c:pt idx="13279">
                  <c:v>1.1702160000000021</c:v>
                </c:pt>
                <c:pt idx="13280">
                  <c:v>1.1497920000000013</c:v>
                </c:pt>
                <c:pt idx="13281">
                  <c:v>1.1693720000000021</c:v>
                </c:pt>
                <c:pt idx="13282">
                  <c:v>1.2459919999999998</c:v>
                </c:pt>
                <c:pt idx="13283">
                  <c:v>1.2498139999999998</c:v>
                </c:pt>
                <c:pt idx="13284">
                  <c:v>1.2764180000000021</c:v>
                </c:pt>
                <c:pt idx="13285">
                  <c:v>1.2650380000000014</c:v>
                </c:pt>
                <c:pt idx="13286">
                  <c:v>1.3530840000000017</c:v>
                </c:pt>
                <c:pt idx="13287">
                  <c:v>1.3675140000000017</c:v>
                </c:pt>
                <c:pt idx="13288">
                  <c:v>1.411921999999999</c:v>
                </c:pt>
                <c:pt idx="13289">
                  <c:v>1.3866960000000015</c:v>
                </c:pt>
                <c:pt idx="13290">
                  <c:v>1.4133599999999997</c:v>
                </c:pt>
                <c:pt idx="13291">
                  <c:v>1.4426320000000015</c:v>
                </c:pt>
                <c:pt idx="13292">
                  <c:v>1.4721140000000015</c:v>
                </c:pt>
                <c:pt idx="13293">
                  <c:v>1.4919420000000014</c:v>
                </c:pt>
                <c:pt idx="13294">
                  <c:v>1.439393999999999</c:v>
                </c:pt>
                <c:pt idx="13295">
                  <c:v>1.4961360000000012</c:v>
                </c:pt>
                <c:pt idx="13296">
                  <c:v>1.5902400000000021</c:v>
                </c:pt>
                <c:pt idx="13297">
                  <c:v>1.6294740000000012</c:v>
                </c:pt>
                <c:pt idx="13298">
                  <c:v>1.6726540000000021</c:v>
                </c:pt>
                <c:pt idx="13299">
                  <c:v>1.6518700000000013</c:v>
                </c:pt>
                <c:pt idx="13300">
                  <c:v>1.6569960000000017</c:v>
                </c:pt>
                <c:pt idx="13301">
                  <c:v>1.6630400000000021</c:v>
                </c:pt>
                <c:pt idx="13302">
                  <c:v>1.6544040000000015</c:v>
                </c:pt>
                <c:pt idx="13303">
                  <c:v>1.6513640000000016</c:v>
                </c:pt>
                <c:pt idx="13304">
                  <c:v>1.678216000000003</c:v>
                </c:pt>
                <c:pt idx="13305">
                  <c:v>1.7480620000000031</c:v>
                </c:pt>
                <c:pt idx="13306">
                  <c:v>1.7880400000000034</c:v>
                </c:pt>
                <c:pt idx="13307">
                  <c:v>1.8018139999999998</c:v>
                </c:pt>
                <c:pt idx="13308">
                  <c:v>1.8254020000000011</c:v>
                </c:pt>
                <c:pt idx="13309">
                  <c:v>1.8833220000000011</c:v>
                </c:pt>
                <c:pt idx="13310">
                  <c:v>1.956108000000002</c:v>
                </c:pt>
                <c:pt idx="13311">
                  <c:v>1.986272000000002</c:v>
                </c:pt>
                <c:pt idx="13312">
                  <c:v>1.9988420000000013</c:v>
                </c:pt>
                <c:pt idx="13313">
                  <c:v>2.0130000000000008</c:v>
                </c:pt>
                <c:pt idx="13314">
                  <c:v>2.0419360000000011</c:v>
                </c:pt>
                <c:pt idx="13315">
                  <c:v>2.0776960000000013</c:v>
                </c:pt>
                <c:pt idx="13316">
                  <c:v>2.1433100000000054</c:v>
                </c:pt>
                <c:pt idx="13317">
                  <c:v>2.1640440000000014</c:v>
                </c:pt>
                <c:pt idx="13318">
                  <c:v>2.2102020000000007</c:v>
                </c:pt>
                <c:pt idx="13319">
                  <c:v>2.2487300000000059</c:v>
                </c:pt>
                <c:pt idx="13320">
                  <c:v>2.2380720000000021</c:v>
                </c:pt>
                <c:pt idx="13321">
                  <c:v>2.2687820000000052</c:v>
                </c:pt>
                <c:pt idx="13322">
                  <c:v>2.3165279999999981</c:v>
                </c:pt>
                <c:pt idx="13323">
                  <c:v>2.3338879999999986</c:v>
                </c:pt>
                <c:pt idx="13324">
                  <c:v>2.3847740000000019</c:v>
                </c:pt>
                <c:pt idx="13325">
                  <c:v>2.4466419999999975</c:v>
                </c:pt>
                <c:pt idx="13326">
                  <c:v>2.4824280000000023</c:v>
                </c:pt>
                <c:pt idx="13327">
                  <c:v>2.5764200000000024</c:v>
                </c:pt>
                <c:pt idx="13328">
                  <c:v>2.6341300000000052</c:v>
                </c:pt>
                <c:pt idx="13329">
                  <c:v>2.6756599999999984</c:v>
                </c:pt>
                <c:pt idx="13330">
                  <c:v>2.7216320000000018</c:v>
                </c:pt>
                <c:pt idx="13331">
                  <c:v>2.7042480000000024</c:v>
                </c:pt>
                <c:pt idx="13332">
                  <c:v>2.7183300000000052</c:v>
                </c:pt>
                <c:pt idx="13333">
                  <c:v>2.7087140000000063</c:v>
                </c:pt>
                <c:pt idx="13334">
                  <c:v>2.7382579999999987</c:v>
                </c:pt>
                <c:pt idx="13335">
                  <c:v>2.8052499999999982</c:v>
                </c:pt>
                <c:pt idx="13336">
                  <c:v>2.7896300000000052</c:v>
                </c:pt>
                <c:pt idx="13337">
                  <c:v>2.7919260000000019</c:v>
                </c:pt>
                <c:pt idx="13338">
                  <c:v>2.7907360000000052</c:v>
                </c:pt>
                <c:pt idx="13339">
                  <c:v>2.8106759999999968</c:v>
                </c:pt>
                <c:pt idx="13340">
                  <c:v>2.8147960000000007</c:v>
                </c:pt>
                <c:pt idx="13341">
                  <c:v>2.8653079999999997</c:v>
                </c:pt>
                <c:pt idx="13342">
                  <c:v>2.8660900000000007</c:v>
                </c:pt>
                <c:pt idx="13343">
                  <c:v>2.8102160000000027</c:v>
                </c:pt>
                <c:pt idx="13344">
                  <c:v>2.8615240000000042</c:v>
                </c:pt>
                <c:pt idx="13345">
                  <c:v>2.8182439999999973</c:v>
                </c:pt>
                <c:pt idx="13346">
                  <c:v>2.7922120000000024</c:v>
                </c:pt>
                <c:pt idx="13347">
                  <c:v>2.8333940000000042</c:v>
                </c:pt>
                <c:pt idx="13348">
                  <c:v>2.8125359999999975</c:v>
                </c:pt>
                <c:pt idx="13349">
                  <c:v>2.849190000000001</c:v>
                </c:pt>
                <c:pt idx="13350">
                  <c:v>2.8848619999999987</c:v>
                </c:pt>
                <c:pt idx="13351">
                  <c:v>2.9213160000000005</c:v>
                </c:pt>
                <c:pt idx="13352">
                  <c:v>3.010665999999997</c:v>
                </c:pt>
                <c:pt idx="13353">
                  <c:v>3.0386459999999968</c:v>
                </c:pt>
                <c:pt idx="13354">
                  <c:v>3.1004260000000001</c:v>
                </c:pt>
                <c:pt idx="13355">
                  <c:v>3.0947180000000003</c:v>
                </c:pt>
                <c:pt idx="13356">
                  <c:v>3.0846560000000007</c:v>
                </c:pt>
                <c:pt idx="13357">
                  <c:v>3.100874000000001</c:v>
                </c:pt>
                <c:pt idx="13358">
                  <c:v>3.0684020000000007</c:v>
                </c:pt>
                <c:pt idx="13359">
                  <c:v>3.0694940000000015</c:v>
                </c:pt>
                <c:pt idx="13360">
                  <c:v>3.0523719999999988</c:v>
                </c:pt>
                <c:pt idx="13361">
                  <c:v>3.0338340000000015</c:v>
                </c:pt>
                <c:pt idx="13362">
                  <c:v>3.0366259999999969</c:v>
                </c:pt>
                <c:pt idx="13363">
                  <c:v>3.0993120000000007</c:v>
                </c:pt>
                <c:pt idx="13364">
                  <c:v>3.0871640000000053</c:v>
                </c:pt>
                <c:pt idx="13365">
                  <c:v>3.0557579999999978</c:v>
                </c:pt>
                <c:pt idx="13366">
                  <c:v>3.001894000000001</c:v>
                </c:pt>
                <c:pt idx="13367">
                  <c:v>2.9673000000000012</c:v>
                </c:pt>
                <c:pt idx="13368">
                  <c:v>2.8980879999999987</c:v>
                </c:pt>
                <c:pt idx="13369">
                  <c:v>2.8865479999999977</c:v>
                </c:pt>
                <c:pt idx="13370">
                  <c:v>2.9181639999999978</c:v>
                </c:pt>
                <c:pt idx="13371">
                  <c:v>2.8330319999999998</c:v>
                </c:pt>
                <c:pt idx="13372">
                  <c:v>2.8356999999999952</c:v>
                </c:pt>
                <c:pt idx="13373">
                  <c:v>2.8484059999999967</c:v>
                </c:pt>
                <c:pt idx="13374">
                  <c:v>2.7897280000000002</c:v>
                </c:pt>
                <c:pt idx="13375">
                  <c:v>2.7522539999999966</c:v>
                </c:pt>
                <c:pt idx="13376">
                  <c:v>2.678414000000001</c:v>
                </c:pt>
                <c:pt idx="13377">
                  <c:v>2.6775080000000004</c:v>
                </c:pt>
                <c:pt idx="13378">
                  <c:v>2.6489940000000045</c:v>
                </c:pt>
                <c:pt idx="13379">
                  <c:v>2.6467860000000005</c:v>
                </c:pt>
                <c:pt idx="13380">
                  <c:v>2.6160619999999977</c:v>
                </c:pt>
                <c:pt idx="13381">
                  <c:v>2.5938140000000005</c:v>
                </c:pt>
                <c:pt idx="13382">
                  <c:v>2.5298879999999997</c:v>
                </c:pt>
                <c:pt idx="13383">
                  <c:v>2.5351980000000007</c:v>
                </c:pt>
                <c:pt idx="13384">
                  <c:v>2.4924519999999961</c:v>
                </c:pt>
                <c:pt idx="13385">
                  <c:v>2.4115019999999987</c:v>
                </c:pt>
                <c:pt idx="13386">
                  <c:v>2.3885960000000006</c:v>
                </c:pt>
                <c:pt idx="13387">
                  <c:v>2.3826519999999967</c:v>
                </c:pt>
                <c:pt idx="13388">
                  <c:v>2.3859779999999997</c:v>
                </c:pt>
                <c:pt idx="13389">
                  <c:v>2.3542619999999967</c:v>
                </c:pt>
                <c:pt idx="13390">
                  <c:v>2.3865980000000007</c:v>
                </c:pt>
                <c:pt idx="13391">
                  <c:v>2.3130919999999997</c:v>
                </c:pt>
                <c:pt idx="13392">
                  <c:v>2.2585580000000003</c:v>
                </c:pt>
                <c:pt idx="13393">
                  <c:v>2.2304419999999987</c:v>
                </c:pt>
                <c:pt idx="13394">
                  <c:v>2.1730419999999997</c:v>
                </c:pt>
                <c:pt idx="13395">
                  <c:v>2.1773980000000006</c:v>
                </c:pt>
                <c:pt idx="13396">
                  <c:v>2.101360000000001</c:v>
                </c:pt>
                <c:pt idx="13397">
                  <c:v>2.0412179999999998</c:v>
                </c:pt>
                <c:pt idx="13398">
                  <c:v>2.0399279999999997</c:v>
                </c:pt>
                <c:pt idx="13399">
                  <c:v>1.9713480000000019</c:v>
                </c:pt>
                <c:pt idx="13400">
                  <c:v>1.871228000000001</c:v>
                </c:pt>
                <c:pt idx="13401">
                  <c:v>1.7987160000000024</c:v>
                </c:pt>
                <c:pt idx="13402">
                  <c:v>1.7387360000000021</c:v>
                </c:pt>
                <c:pt idx="13403">
                  <c:v>1.6284160000000021</c:v>
                </c:pt>
                <c:pt idx="13404">
                  <c:v>1.550678000000002</c:v>
                </c:pt>
                <c:pt idx="13405">
                  <c:v>1.4822460000000017</c:v>
                </c:pt>
                <c:pt idx="13406">
                  <c:v>1.4666000000000017</c:v>
                </c:pt>
                <c:pt idx="13407">
                  <c:v>1.424188000000002</c:v>
                </c:pt>
                <c:pt idx="13408">
                  <c:v>1.4317560000000014</c:v>
                </c:pt>
                <c:pt idx="13409">
                  <c:v>1.4006000000000018</c:v>
                </c:pt>
                <c:pt idx="13410">
                  <c:v>1.3880180000000035</c:v>
                </c:pt>
                <c:pt idx="13411">
                  <c:v>1.3972980000000019</c:v>
                </c:pt>
                <c:pt idx="13412">
                  <c:v>1.381540000000002</c:v>
                </c:pt>
                <c:pt idx="13413">
                  <c:v>1.2527939999999997</c:v>
                </c:pt>
                <c:pt idx="13414">
                  <c:v>1.2459959999999997</c:v>
                </c:pt>
                <c:pt idx="13415">
                  <c:v>1.2452400000000019</c:v>
                </c:pt>
                <c:pt idx="13416">
                  <c:v>1.2377339999999999</c:v>
                </c:pt>
                <c:pt idx="13417">
                  <c:v>1.2008320000000017</c:v>
                </c:pt>
                <c:pt idx="13418">
                  <c:v>1.1807920000000021</c:v>
                </c:pt>
                <c:pt idx="13419">
                  <c:v>1.1336300000000017</c:v>
                </c:pt>
                <c:pt idx="13420">
                  <c:v>1.0708820000000021</c:v>
                </c:pt>
                <c:pt idx="13421">
                  <c:v>1.0499000000000016</c:v>
                </c:pt>
                <c:pt idx="13422">
                  <c:v>0.97138200000000097</c:v>
                </c:pt>
                <c:pt idx="13423">
                  <c:v>0.95860200000000162</c:v>
                </c:pt>
                <c:pt idx="13424">
                  <c:v>0.98228800000000149</c:v>
                </c:pt>
                <c:pt idx="13425">
                  <c:v>0.95107000000000164</c:v>
                </c:pt>
                <c:pt idx="13426">
                  <c:v>0.98165600000000142</c:v>
                </c:pt>
                <c:pt idx="13427">
                  <c:v>0.91877200000000125</c:v>
                </c:pt>
                <c:pt idx="13428">
                  <c:v>0.90980000000000161</c:v>
                </c:pt>
                <c:pt idx="13429">
                  <c:v>0.90059400000000123</c:v>
                </c:pt>
                <c:pt idx="13430">
                  <c:v>0.8989940000000024</c:v>
                </c:pt>
                <c:pt idx="13431">
                  <c:v>0.8957180000000019</c:v>
                </c:pt>
                <c:pt idx="13432">
                  <c:v>0.90722000000000125</c:v>
                </c:pt>
                <c:pt idx="13433">
                  <c:v>0.87633600000000111</c:v>
                </c:pt>
                <c:pt idx="13434">
                  <c:v>0.86959800000000165</c:v>
                </c:pt>
                <c:pt idx="13435">
                  <c:v>0.91146200000000033</c:v>
                </c:pt>
                <c:pt idx="13436">
                  <c:v>0.88864400000000265</c:v>
                </c:pt>
                <c:pt idx="13437">
                  <c:v>0.82510200000000122</c:v>
                </c:pt>
                <c:pt idx="13438">
                  <c:v>0.81376000000000115</c:v>
                </c:pt>
                <c:pt idx="13439">
                  <c:v>0.79660000000000164</c:v>
                </c:pt>
                <c:pt idx="13440">
                  <c:v>0.73999400000000215</c:v>
                </c:pt>
                <c:pt idx="13441">
                  <c:v>0.75900400000000201</c:v>
                </c:pt>
                <c:pt idx="13442">
                  <c:v>0.76606400000000163</c:v>
                </c:pt>
                <c:pt idx="13443">
                  <c:v>0.81018600000000107</c:v>
                </c:pt>
                <c:pt idx="13444">
                  <c:v>0.85192800000000202</c:v>
                </c:pt>
                <c:pt idx="13445">
                  <c:v>0.856680000000002</c:v>
                </c:pt>
                <c:pt idx="13446">
                  <c:v>0.92724600000000112</c:v>
                </c:pt>
                <c:pt idx="13447">
                  <c:v>0.96687800000000212</c:v>
                </c:pt>
                <c:pt idx="13448">
                  <c:v>1.0348259999999998</c:v>
                </c:pt>
                <c:pt idx="13449">
                  <c:v>1.0695060000000012</c:v>
                </c:pt>
                <c:pt idx="13450">
                  <c:v>1.1543400000000021</c:v>
                </c:pt>
                <c:pt idx="13451">
                  <c:v>1.219048000000001</c:v>
                </c:pt>
                <c:pt idx="13452">
                  <c:v>1.247462000000001</c:v>
                </c:pt>
                <c:pt idx="13453">
                  <c:v>1.313200000000001</c:v>
                </c:pt>
                <c:pt idx="13454">
                  <c:v>1.3253239999999993</c:v>
                </c:pt>
                <c:pt idx="13455">
                  <c:v>1.384090000000002</c:v>
                </c:pt>
                <c:pt idx="13456">
                  <c:v>1.4309539999999998</c:v>
                </c:pt>
                <c:pt idx="13457">
                  <c:v>1.4578800000000012</c:v>
                </c:pt>
                <c:pt idx="13458">
                  <c:v>1.4816659999999993</c:v>
                </c:pt>
                <c:pt idx="13459">
                  <c:v>1.5119779999999998</c:v>
                </c:pt>
                <c:pt idx="13460">
                  <c:v>1.521470000000001</c:v>
                </c:pt>
                <c:pt idx="13461">
                  <c:v>1.5579880000000008</c:v>
                </c:pt>
                <c:pt idx="13462">
                  <c:v>1.5922580000000028</c:v>
                </c:pt>
                <c:pt idx="13463">
                  <c:v>1.6995260000000008</c:v>
                </c:pt>
                <c:pt idx="13464">
                  <c:v>1.7604120000000036</c:v>
                </c:pt>
                <c:pt idx="13465">
                  <c:v>1.8110860000000013</c:v>
                </c:pt>
                <c:pt idx="13466">
                  <c:v>1.8568720000000021</c:v>
                </c:pt>
                <c:pt idx="13467">
                  <c:v>1.91869</c:v>
                </c:pt>
                <c:pt idx="13468">
                  <c:v>2.0033640000000048</c:v>
                </c:pt>
                <c:pt idx="13469">
                  <c:v>2.0850840000000015</c:v>
                </c:pt>
                <c:pt idx="13470">
                  <c:v>2.1443580000000013</c:v>
                </c:pt>
                <c:pt idx="13471">
                  <c:v>2.2120579999999976</c:v>
                </c:pt>
                <c:pt idx="13472">
                  <c:v>2.2927720000000007</c:v>
                </c:pt>
                <c:pt idx="13473">
                  <c:v>2.3339540000000008</c:v>
                </c:pt>
                <c:pt idx="13474">
                  <c:v>2.3416840000000021</c:v>
                </c:pt>
                <c:pt idx="13475">
                  <c:v>2.4022719999999986</c:v>
                </c:pt>
                <c:pt idx="13476">
                  <c:v>2.398722000000002</c:v>
                </c:pt>
                <c:pt idx="13477">
                  <c:v>2.4442600000000021</c:v>
                </c:pt>
                <c:pt idx="13478">
                  <c:v>2.511647999999997</c:v>
                </c:pt>
                <c:pt idx="13479">
                  <c:v>2.5193900000000031</c:v>
                </c:pt>
                <c:pt idx="13480">
                  <c:v>2.5180880000000023</c:v>
                </c:pt>
                <c:pt idx="13481">
                  <c:v>2.5942860000000025</c:v>
                </c:pt>
                <c:pt idx="13482">
                  <c:v>2.6531380000000042</c:v>
                </c:pt>
                <c:pt idx="13483">
                  <c:v>2.7304160000000026</c:v>
                </c:pt>
                <c:pt idx="13484">
                  <c:v>2.7635200000000077</c:v>
                </c:pt>
                <c:pt idx="13485">
                  <c:v>2.7559640000000032</c:v>
                </c:pt>
                <c:pt idx="13486">
                  <c:v>2.8175440000000007</c:v>
                </c:pt>
                <c:pt idx="13487">
                  <c:v>2.8540240000000021</c:v>
                </c:pt>
                <c:pt idx="13488">
                  <c:v>2.8812360000000008</c:v>
                </c:pt>
                <c:pt idx="13489">
                  <c:v>2.9491460000000007</c:v>
                </c:pt>
                <c:pt idx="13490">
                  <c:v>2.9564039999999969</c:v>
                </c:pt>
                <c:pt idx="13491">
                  <c:v>2.969443999999998</c:v>
                </c:pt>
                <c:pt idx="13492">
                  <c:v>2.9571720000000017</c:v>
                </c:pt>
                <c:pt idx="13493">
                  <c:v>2.9863820000000021</c:v>
                </c:pt>
                <c:pt idx="13494">
                  <c:v>2.9888619999999997</c:v>
                </c:pt>
                <c:pt idx="13495">
                  <c:v>3.0295100000000041</c:v>
                </c:pt>
                <c:pt idx="13496">
                  <c:v>3.0377240000000016</c:v>
                </c:pt>
                <c:pt idx="13497">
                  <c:v>3.0273620000000019</c:v>
                </c:pt>
                <c:pt idx="13498">
                  <c:v>2.9711519999999987</c:v>
                </c:pt>
                <c:pt idx="13499">
                  <c:v>2.9698260000000007</c:v>
                </c:pt>
                <c:pt idx="13500">
                  <c:v>2.9556799999999974</c:v>
                </c:pt>
                <c:pt idx="13501">
                  <c:v>2.9320419999999965</c:v>
                </c:pt>
                <c:pt idx="13502">
                  <c:v>2.9285800000000042</c:v>
                </c:pt>
                <c:pt idx="13503">
                  <c:v>2.9513240000000032</c:v>
                </c:pt>
                <c:pt idx="13504">
                  <c:v>2.9513100000000021</c:v>
                </c:pt>
                <c:pt idx="13505">
                  <c:v>2.9226840000000025</c:v>
                </c:pt>
                <c:pt idx="13506">
                  <c:v>2.8968140000000027</c:v>
                </c:pt>
                <c:pt idx="13507">
                  <c:v>2.8487200000000032</c:v>
                </c:pt>
                <c:pt idx="13508">
                  <c:v>2.8079980000000022</c:v>
                </c:pt>
                <c:pt idx="13509">
                  <c:v>2.8162240000000027</c:v>
                </c:pt>
                <c:pt idx="13510">
                  <c:v>2.7704620000000024</c:v>
                </c:pt>
                <c:pt idx="13511">
                  <c:v>2.7170940000000052</c:v>
                </c:pt>
                <c:pt idx="13512">
                  <c:v>2.7446040000000052</c:v>
                </c:pt>
                <c:pt idx="13513">
                  <c:v>2.7332000000000032</c:v>
                </c:pt>
                <c:pt idx="13514">
                  <c:v>2.6801800000000067</c:v>
                </c:pt>
                <c:pt idx="13515">
                  <c:v>2.6683680000000032</c:v>
                </c:pt>
                <c:pt idx="13516">
                  <c:v>2.6417900000000052</c:v>
                </c:pt>
                <c:pt idx="13517">
                  <c:v>2.6629200000000042</c:v>
                </c:pt>
                <c:pt idx="13518">
                  <c:v>2.6425580000000024</c:v>
                </c:pt>
                <c:pt idx="13519">
                  <c:v>2.6019200000000042</c:v>
                </c:pt>
                <c:pt idx="13520">
                  <c:v>2.5337120000000022</c:v>
                </c:pt>
                <c:pt idx="13521">
                  <c:v>2.4764719999999976</c:v>
                </c:pt>
                <c:pt idx="13522">
                  <c:v>2.3923699999999974</c:v>
                </c:pt>
                <c:pt idx="13523">
                  <c:v>2.3959300000000008</c:v>
                </c:pt>
                <c:pt idx="13524">
                  <c:v>2.3825179999999997</c:v>
                </c:pt>
                <c:pt idx="13525">
                  <c:v>2.3850260000000008</c:v>
                </c:pt>
                <c:pt idx="13526">
                  <c:v>2.3638459999999974</c:v>
                </c:pt>
                <c:pt idx="13527">
                  <c:v>2.3085540000000022</c:v>
                </c:pt>
                <c:pt idx="13528">
                  <c:v>2.306915999999998</c:v>
                </c:pt>
                <c:pt idx="13529">
                  <c:v>2.2895200000000058</c:v>
                </c:pt>
                <c:pt idx="13530">
                  <c:v>2.2840220000000016</c:v>
                </c:pt>
                <c:pt idx="13531">
                  <c:v>2.2170920000000018</c:v>
                </c:pt>
                <c:pt idx="13532">
                  <c:v>2.1324679999999976</c:v>
                </c:pt>
                <c:pt idx="13533">
                  <c:v>2.0268140000000017</c:v>
                </c:pt>
                <c:pt idx="13534">
                  <c:v>2.0172479999999982</c:v>
                </c:pt>
                <c:pt idx="13535">
                  <c:v>1.9713620000000018</c:v>
                </c:pt>
                <c:pt idx="13536">
                  <c:v>1.8991980000000015</c:v>
                </c:pt>
                <c:pt idx="13537">
                  <c:v>1.8587220000000013</c:v>
                </c:pt>
                <c:pt idx="13538">
                  <c:v>1.8127360000000017</c:v>
                </c:pt>
                <c:pt idx="13539">
                  <c:v>1.7806480000000031</c:v>
                </c:pt>
                <c:pt idx="13540">
                  <c:v>1.7466880000000031</c:v>
                </c:pt>
                <c:pt idx="13541">
                  <c:v>1.7496800000000021</c:v>
                </c:pt>
                <c:pt idx="13542">
                  <c:v>1.718226000000002</c:v>
                </c:pt>
                <c:pt idx="13543">
                  <c:v>1.6894260000000019</c:v>
                </c:pt>
                <c:pt idx="13544">
                  <c:v>1.6496100000000025</c:v>
                </c:pt>
                <c:pt idx="13545">
                  <c:v>1.620266000000002</c:v>
                </c:pt>
                <c:pt idx="13546">
                  <c:v>1.6235540000000019</c:v>
                </c:pt>
                <c:pt idx="13547">
                  <c:v>1.5999920000000019</c:v>
                </c:pt>
                <c:pt idx="13548">
                  <c:v>1.6053900000000019</c:v>
                </c:pt>
                <c:pt idx="13549">
                  <c:v>1.5958220000000019</c:v>
                </c:pt>
                <c:pt idx="13550">
                  <c:v>1.5612780000000024</c:v>
                </c:pt>
                <c:pt idx="13551">
                  <c:v>1.5797540000000019</c:v>
                </c:pt>
                <c:pt idx="13552">
                  <c:v>1.5799160000000019</c:v>
                </c:pt>
                <c:pt idx="13553">
                  <c:v>1.5631780000000015</c:v>
                </c:pt>
                <c:pt idx="13554">
                  <c:v>1.5879580000000015</c:v>
                </c:pt>
                <c:pt idx="13555">
                  <c:v>1.597550000000002</c:v>
                </c:pt>
                <c:pt idx="13556">
                  <c:v>1.593318000000002</c:v>
                </c:pt>
                <c:pt idx="13557">
                  <c:v>1.627416000000002</c:v>
                </c:pt>
                <c:pt idx="13558">
                  <c:v>1.6984760000000021</c:v>
                </c:pt>
                <c:pt idx="13559">
                  <c:v>1.6659300000000019</c:v>
                </c:pt>
                <c:pt idx="13560">
                  <c:v>1.6824820000000038</c:v>
                </c:pt>
                <c:pt idx="13561">
                  <c:v>1.7407380000000021</c:v>
                </c:pt>
                <c:pt idx="13562">
                  <c:v>1.7348060000000021</c:v>
                </c:pt>
                <c:pt idx="13563">
                  <c:v>1.688984000000002</c:v>
                </c:pt>
                <c:pt idx="13564">
                  <c:v>1.7018880000000021</c:v>
                </c:pt>
                <c:pt idx="13565">
                  <c:v>1.7150780000000021</c:v>
                </c:pt>
                <c:pt idx="13566">
                  <c:v>1.7087500000000033</c:v>
                </c:pt>
                <c:pt idx="13567">
                  <c:v>1.7064920000000021</c:v>
                </c:pt>
                <c:pt idx="13568">
                  <c:v>1.672580000000004</c:v>
                </c:pt>
                <c:pt idx="13569">
                  <c:v>1.687916000000002</c:v>
                </c:pt>
                <c:pt idx="13570">
                  <c:v>1.7225480000000026</c:v>
                </c:pt>
                <c:pt idx="13571">
                  <c:v>1.763954000000002</c:v>
                </c:pt>
                <c:pt idx="13572">
                  <c:v>1.8159320000000014</c:v>
                </c:pt>
                <c:pt idx="13573">
                  <c:v>1.8394960000000014</c:v>
                </c:pt>
                <c:pt idx="13574">
                  <c:v>1.854732000000002</c:v>
                </c:pt>
                <c:pt idx="13575">
                  <c:v>1.8232400000000015</c:v>
                </c:pt>
                <c:pt idx="13576">
                  <c:v>1.8256959999999998</c:v>
                </c:pt>
                <c:pt idx="13577">
                  <c:v>1.8578840000000012</c:v>
                </c:pt>
                <c:pt idx="13578">
                  <c:v>1.8331300000000015</c:v>
                </c:pt>
                <c:pt idx="13579">
                  <c:v>1.8480320000000021</c:v>
                </c:pt>
                <c:pt idx="13580">
                  <c:v>1.8732580000000021</c:v>
                </c:pt>
                <c:pt idx="13581">
                  <c:v>1.9111540000000018</c:v>
                </c:pt>
                <c:pt idx="13582">
                  <c:v>1.964262000000002</c:v>
                </c:pt>
                <c:pt idx="13583">
                  <c:v>2.0362519999999966</c:v>
                </c:pt>
                <c:pt idx="13584">
                  <c:v>2.0422579999999977</c:v>
                </c:pt>
                <c:pt idx="13585">
                  <c:v>2.1074520000000008</c:v>
                </c:pt>
                <c:pt idx="13586">
                  <c:v>2.1716499999999974</c:v>
                </c:pt>
                <c:pt idx="13587">
                  <c:v>2.2390879999999997</c:v>
                </c:pt>
                <c:pt idx="13588">
                  <c:v>2.3011779999999997</c:v>
                </c:pt>
                <c:pt idx="13589">
                  <c:v>2.3256960000000007</c:v>
                </c:pt>
                <c:pt idx="13590">
                  <c:v>2.4187320000000008</c:v>
                </c:pt>
                <c:pt idx="13591">
                  <c:v>2.4242660000000007</c:v>
                </c:pt>
                <c:pt idx="13592">
                  <c:v>2.5028719999999987</c:v>
                </c:pt>
                <c:pt idx="13593">
                  <c:v>2.5426519999999977</c:v>
                </c:pt>
                <c:pt idx="13594">
                  <c:v>2.5751600000000008</c:v>
                </c:pt>
                <c:pt idx="13595">
                  <c:v>2.6252500000000007</c:v>
                </c:pt>
                <c:pt idx="13596">
                  <c:v>2.6372860000000009</c:v>
                </c:pt>
                <c:pt idx="13597">
                  <c:v>2.7112380000000007</c:v>
                </c:pt>
                <c:pt idx="13598">
                  <c:v>2.7986660000000008</c:v>
                </c:pt>
                <c:pt idx="13599">
                  <c:v>2.9152519999999966</c:v>
                </c:pt>
                <c:pt idx="13600">
                  <c:v>2.962885999999997</c:v>
                </c:pt>
                <c:pt idx="13601">
                  <c:v>3.1017200000000011</c:v>
                </c:pt>
                <c:pt idx="13602">
                  <c:v>3.1765280000000007</c:v>
                </c:pt>
                <c:pt idx="13603">
                  <c:v>3.2924819999999997</c:v>
                </c:pt>
                <c:pt idx="13604">
                  <c:v>3.408484000000001</c:v>
                </c:pt>
                <c:pt idx="13605">
                  <c:v>3.5339780000000007</c:v>
                </c:pt>
                <c:pt idx="13606">
                  <c:v>3.640254000000001</c:v>
                </c:pt>
                <c:pt idx="13607">
                  <c:v>3.7663560000000014</c:v>
                </c:pt>
                <c:pt idx="13608">
                  <c:v>3.8497640000000009</c:v>
                </c:pt>
                <c:pt idx="13609">
                  <c:v>3.9742179999999987</c:v>
                </c:pt>
                <c:pt idx="13610">
                  <c:v>4.100658000000001</c:v>
                </c:pt>
                <c:pt idx="13611">
                  <c:v>4.1297680000000012</c:v>
                </c:pt>
                <c:pt idx="13612">
                  <c:v>4.1706900000000013</c:v>
                </c:pt>
                <c:pt idx="13613">
                  <c:v>4.2356580000000079</c:v>
                </c:pt>
                <c:pt idx="13614">
                  <c:v>4.2675459999999932</c:v>
                </c:pt>
                <c:pt idx="13615">
                  <c:v>4.2629299999999946</c:v>
                </c:pt>
                <c:pt idx="13616">
                  <c:v>4.3063200000000013</c:v>
                </c:pt>
                <c:pt idx="13617">
                  <c:v>4.3211839999999944</c:v>
                </c:pt>
                <c:pt idx="13618">
                  <c:v>4.3371780000000015</c:v>
                </c:pt>
                <c:pt idx="13619">
                  <c:v>4.3412000000000024</c:v>
                </c:pt>
                <c:pt idx="13620">
                  <c:v>4.3805580000000006</c:v>
                </c:pt>
                <c:pt idx="13621">
                  <c:v>4.3698500000000005</c:v>
                </c:pt>
                <c:pt idx="13622">
                  <c:v>4.3649739999999904</c:v>
                </c:pt>
                <c:pt idx="13623">
                  <c:v>4.3401439999999996</c:v>
                </c:pt>
                <c:pt idx="13624">
                  <c:v>4.3189519999999941</c:v>
                </c:pt>
                <c:pt idx="13625">
                  <c:v>4.3627280000000015</c:v>
                </c:pt>
                <c:pt idx="13626">
                  <c:v>4.426420000000002</c:v>
                </c:pt>
                <c:pt idx="13627">
                  <c:v>4.4228460000000025</c:v>
                </c:pt>
                <c:pt idx="13628">
                  <c:v>4.4721560000000018</c:v>
                </c:pt>
                <c:pt idx="13629">
                  <c:v>4.5318260000000024</c:v>
                </c:pt>
                <c:pt idx="13630">
                  <c:v>4.5647439999999975</c:v>
                </c:pt>
                <c:pt idx="13631">
                  <c:v>4.5978480000000026</c:v>
                </c:pt>
                <c:pt idx="13632">
                  <c:v>4.6372680000000024</c:v>
                </c:pt>
                <c:pt idx="13633">
                  <c:v>4.6551119999999919</c:v>
                </c:pt>
                <c:pt idx="13634">
                  <c:v>4.6985899999999949</c:v>
                </c:pt>
                <c:pt idx="13635">
                  <c:v>4.7066040000000022</c:v>
                </c:pt>
                <c:pt idx="13636">
                  <c:v>4.6761060000000025</c:v>
                </c:pt>
                <c:pt idx="13637">
                  <c:v>4.6503839999999954</c:v>
                </c:pt>
                <c:pt idx="13638">
                  <c:v>4.5991139999999975</c:v>
                </c:pt>
                <c:pt idx="13639">
                  <c:v>4.5558720000000026</c:v>
                </c:pt>
                <c:pt idx="13640">
                  <c:v>4.4715580000000097</c:v>
                </c:pt>
                <c:pt idx="13641">
                  <c:v>4.4529200000000015</c:v>
                </c:pt>
                <c:pt idx="13642">
                  <c:v>4.4508460000000021</c:v>
                </c:pt>
                <c:pt idx="13643">
                  <c:v>4.4254720000000027</c:v>
                </c:pt>
                <c:pt idx="13644">
                  <c:v>4.4289220000000027</c:v>
                </c:pt>
                <c:pt idx="13645">
                  <c:v>4.3643999999999954</c:v>
                </c:pt>
                <c:pt idx="13646">
                  <c:v>4.3346700000000018</c:v>
                </c:pt>
                <c:pt idx="13647">
                  <c:v>4.2610040000000025</c:v>
                </c:pt>
                <c:pt idx="13648">
                  <c:v>4.1606099999999975</c:v>
                </c:pt>
                <c:pt idx="13649">
                  <c:v>4.0766320000000107</c:v>
                </c:pt>
                <c:pt idx="13650">
                  <c:v>4.1086460000000029</c:v>
                </c:pt>
                <c:pt idx="13651">
                  <c:v>4.0661359999999949</c:v>
                </c:pt>
                <c:pt idx="13652">
                  <c:v>4.0305240000000015</c:v>
                </c:pt>
                <c:pt idx="13653">
                  <c:v>3.9839440000000041</c:v>
                </c:pt>
                <c:pt idx="13654">
                  <c:v>3.8895700000000017</c:v>
                </c:pt>
                <c:pt idx="13655">
                  <c:v>3.8092659999999978</c:v>
                </c:pt>
                <c:pt idx="13656">
                  <c:v>3.7668920000000021</c:v>
                </c:pt>
                <c:pt idx="13657">
                  <c:v>3.7161940000000016</c:v>
                </c:pt>
                <c:pt idx="13658">
                  <c:v>3.6056260000000013</c:v>
                </c:pt>
                <c:pt idx="13659">
                  <c:v>3.5005280000000032</c:v>
                </c:pt>
                <c:pt idx="13660">
                  <c:v>3.3511340000000032</c:v>
                </c:pt>
                <c:pt idx="13661">
                  <c:v>3.2479980000000053</c:v>
                </c:pt>
                <c:pt idx="13662">
                  <c:v>3.172085999999998</c:v>
                </c:pt>
                <c:pt idx="13663">
                  <c:v>3.1055660000000032</c:v>
                </c:pt>
                <c:pt idx="13664">
                  <c:v>3.0649920000000042</c:v>
                </c:pt>
                <c:pt idx="13665">
                  <c:v>3.0623000000000022</c:v>
                </c:pt>
                <c:pt idx="13666">
                  <c:v>3.0161179999999987</c:v>
                </c:pt>
                <c:pt idx="13667">
                  <c:v>2.9704440000000027</c:v>
                </c:pt>
                <c:pt idx="13668">
                  <c:v>3.0467420000000023</c:v>
                </c:pt>
                <c:pt idx="13669">
                  <c:v>3.0654660000000025</c:v>
                </c:pt>
                <c:pt idx="13670">
                  <c:v>3.0933720000000022</c:v>
                </c:pt>
                <c:pt idx="13671">
                  <c:v>3.1623620000000021</c:v>
                </c:pt>
                <c:pt idx="13672">
                  <c:v>3.2050580000000024</c:v>
                </c:pt>
                <c:pt idx="13673">
                  <c:v>3.2344280000000021</c:v>
                </c:pt>
                <c:pt idx="13674">
                  <c:v>3.2804360000000052</c:v>
                </c:pt>
                <c:pt idx="13675">
                  <c:v>3.2278000000000042</c:v>
                </c:pt>
                <c:pt idx="13676">
                  <c:v>3.1876100000000052</c:v>
                </c:pt>
                <c:pt idx="13677">
                  <c:v>3.1634020000000032</c:v>
                </c:pt>
                <c:pt idx="13678">
                  <c:v>3.1233120000000052</c:v>
                </c:pt>
                <c:pt idx="13679">
                  <c:v>3.1007180000000032</c:v>
                </c:pt>
                <c:pt idx="13680">
                  <c:v>3.0705419999999997</c:v>
                </c:pt>
                <c:pt idx="13681">
                  <c:v>3.0338019999999997</c:v>
                </c:pt>
                <c:pt idx="13682">
                  <c:v>2.9421679999999997</c:v>
                </c:pt>
                <c:pt idx="13683">
                  <c:v>2.9566240000000024</c:v>
                </c:pt>
                <c:pt idx="13684">
                  <c:v>2.8993360000000017</c:v>
                </c:pt>
                <c:pt idx="13685">
                  <c:v>2.8322339999999984</c:v>
                </c:pt>
                <c:pt idx="13686">
                  <c:v>2.7736180000000026</c:v>
                </c:pt>
                <c:pt idx="13687">
                  <c:v>2.7859280000000042</c:v>
                </c:pt>
                <c:pt idx="13688">
                  <c:v>2.8170600000000023</c:v>
                </c:pt>
                <c:pt idx="13689">
                  <c:v>2.8671520000000026</c:v>
                </c:pt>
                <c:pt idx="13690">
                  <c:v>2.8755399999999995</c:v>
                </c:pt>
                <c:pt idx="13691">
                  <c:v>2.861630000000003</c:v>
                </c:pt>
                <c:pt idx="13692">
                  <c:v>2.8481300000000052</c:v>
                </c:pt>
                <c:pt idx="13693">
                  <c:v>2.8515660000000027</c:v>
                </c:pt>
                <c:pt idx="13694">
                  <c:v>2.8558959999999973</c:v>
                </c:pt>
                <c:pt idx="13695">
                  <c:v>2.8643720000000026</c:v>
                </c:pt>
                <c:pt idx="13696">
                  <c:v>2.8850060000000024</c:v>
                </c:pt>
                <c:pt idx="13697">
                  <c:v>2.8895459999999984</c:v>
                </c:pt>
                <c:pt idx="13698">
                  <c:v>2.8890119999999997</c:v>
                </c:pt>
                <c:pt idx="13699">
                  <c:v>2.8993240000000009</c:v>
                </c:pt>
                <c:pt idx="13700">
                  <c:v>2.8389079999999987</c:v>
                </c:pt>
                <c:pt idx="13701">
                  <c:v>2.7364800000000007</c:v>
                </c:pt>
                <c:pt idx="13702">
                  <c:v>2.6654560000000007</c:v>
                </c:pt>
                <c:pt idx="13703">
                  <c:v>2.570596000000001</c:v>
                </c:pt>
                <c:pt idx="13704">
                  <c:v>2.5472420000000007</c:v>
                </c:pt>
                <c:pt idx="13705">
                  <c:v>2.4880419999999988</c:v>
                </c:pt>
                <c:pt idx="13706">
                  <c:v>2.4157900000000008</c:v>
                </c:pt>
                <c:pt idx="13707">
                  <c:v>2.311213999999997</c:v>
                </c:pt>
                <c:pt idx="13708">
                  <c:v>2.2517900000000002</c:v>
                </c:pt>
                <c:pt idx="13709">
                  <c:v>2.2286380000000001</c:v>
                </c:pt>
                <c:pt idx="13710">
                  <c:v>2.318955999999996</c:v>
                </c:pt>
                <c:pt idx="13711">
                  <c:v>2.3473460000000004</c:v>
                </c:pt>
                <c:pt idx="13712">
                  <c:v>2.3392559999999945</c:v>
                </c:pt>
                <c:pt idx="13713">
                  <c:v>2.3890740000000008</c:v>
                </c:pt>
                <c:pt idx="13714">
                  <c:v>2.4277140000000044</c:v>
                </c:pt>
                <c:pt idx="13715">
                  <c:v>2.4087280000000009</c:v>
                </c:pt>
                <c:pt idx="13716">
                  <c:v>2.4480360000000014</c:v>
                </c:pt>
                <c:pt idx="13717">
                  <c:v>2.4760799999999974</c:v>
                </c:pt>
                <c:pt idx="13718">
                  <c:v>2.364494000000001</c:v>
                </c:pt>
                <c:pt idx="13719">
                  <c:v>2.3361399999999977</c:v>
                </c:pt>
                <c:pt idx="13720">
                  <c:v>2.260698000000001</c:v>
                </c:pt>
                <c:pt idx="13721">
                  <c:v>2.1792499999999975</c:v>
                </c:pt>
                <c:pt idx="13722">
                  <c:v>2.1258079999999997</c:v>
                </c:pt>
                <c:pt idx="13723">
                  <c:v>2.0680120000000013</c:v>
                </c:pt>
                <c:pt idx="13724">
                  <c:v>2.0363479999999976</c:v>
                </c:pt>
                <c:pt idx="13725">
                  <c:v>2.0815880000000018</c:v>
                </c:pt>
                <c:pt idx="13726">
                  <c:v>2.1155740000000014</c:v>
                </c:pt>
                <c:pt idx="13727">
                  <c:v>2.1417180000000013</c:v>
                </c:pt>
                <c:pt idx="13728">
                  <c:v>2.1307360000000015</c:v>
                </c:pt>
                <c:pt idx="13729">
                  <c:v>2.0914640000000007</c:v>
                </c:pt>
                <c:pt idx="13730">
                  <c:v>2.0657800000000015</c:v>
                </c:pt>
                <c:pt idx="13731">
                  <c:v>2.0293860000000015</c:v>
                </c:pt>
                <c:pt idx="13732">
                  <c:v>2.0666719999999987</c:v>
                </c:pt>
                <c:pt idx="13733">
                  <c:v>2.0208980000000007</c:v>
                </c:pt>
                <c:pt idx="13734">
                  <c:v>2.0489140000000012</c:v>
                </c:pt>
                <c:pt idx="13735">
                  <c:v>2.1020700000000008</c:v>
                </c:pt>
                <c:pt idx="13736">
                  <c:v>2.147012000000001</c:v>
                </c:pt>
                <c:pt idx="13737">
                  <c:v>2.1487360000000044</c:v>
                </c:pt>
                <c:pt idx="13738">
                  <c:v>2.1602260000000006</c:v>
                </c:pt>
                <c:pt idx="13739">
                  <c:v>2.1446040000000011</c:v>
                </c:pt>
                <c:pt idx="13740">
                  <c:v>2.1431900000000059</c:v>
                </c:pt>
                <c:pt idx="13741">
                  <c:v>2.1628700000000007</c:v>
                </c:pt>
                <c:pt idx="13742">
                  <c:v>2.105112000000001</c:v>
                </c:pt>
                <c:pt idx="13743">
                  <c:v>2.1301900000000011</c:v>
                </c:pt>
                <c:pt idx="13744">
                  <c:v>2.168110000000004</c:v>
                </c:pt>
                <c:pt idx="13745">
                  <c:v>2.1402660000000004</c:v>
                </c:pt>
                <c:pt idx="13746">
                  <c:v>2.0870600000000006</c:v>
                </c:pt>
                <c:pt idx="13747">
                  <c:v>2.0970120000000008</c:v>
                </c:pt>
                <c:pt idx="13748">
                  <c:v>2.165206</c:v>
                </c:pt>
                <c:pt idx="13749">
                  <c:v>2.152065999999996</c:v>
                </c:pt>
                <c:pt idx="13750">
                  <c:v>2.1803200000000045</c:v>
                </c:pt>
                <c:pt idx="13751">
                  <c:v>2.1913000000000005</c:v>
                </c:pt>
                <c:pt idx="13752">
                  <c:v>2.193534000000005</c:v>
                </c:pt>
                <c:pt idx="13753">
                  <c:v>2.203472000000001</c:v>
                </c:pt>
                <c:pt idx="13754">
                  <c:v>2.1698479999999987</c:v>
                </c:pt>
                <c:pt idx="13755">
                  <c:v>2.181884000000001</c:v>
                </c:pt>
                <c:pt idx="13756">
                  <c:v>2.2080520000000008</c:v>
                </c:pt>
                <c:pt idx="13757">
                  <c:v>2.1915000000000013</c:v>
                </c:pt>
                <c:pt idx="13758">
                  <c:v>2.218700000000001</c:v>
                </c:pt>
                <c:pt idx="13759">
                  <c:v>2.2541860000000016</c:v>
                </c:pt>
                <c:pt idx="13760">
                  <c:v>2.2003100000000053</c:v>
                </c:pt>
                <c:pt idx="13761">
                  <c:v>2.2007680000000018</c:v>
                </c:pt>
                <c:pt idx="13762">
                  <c:v>2.2186980000000007</c:v>
                </c:pt>
                <c:pt idx="13763">
                  <c:v>2.1761260000000018</c:v>
                </c:pt>
                <c:pt idx="13764">
                  <c:v>2.1502419999999987</c:v>
                </c:pt>
                <c:pt idx="13765">
                  <c:v>2.1390880000000023</c:v>
                </c:pt>
                <c:pt idx="13766">
                  <c:v>2.0706820000000024</c:v>
                </c:pt>
                <c:pt idx="13767">
                  <c:v>2.0691540000000019</c:v>
                </c:pt>
                <c:pt idx="13768">
                  <c:v>2.0965260000000021</c:v>
                </c:pt>
                <c:pt idx="13769">
                  <c:v>2.0738440000000025</c:v>
                </c:pt>
                <c:pt idx="13770">
                  <c:v>2.0673300000000072</c:v>
                </c:pt>
                <c:pt idx="13771">
                  <c:v>2.0879660000000042</c:v>
                </c:pt>
                <c:pt idx="13772">
                  <c:v>2.1122240000000021</c:v>
                </c:pt>
                <c:pt idx="13773">
                  <c:v>2.0500100000000021</c:v>
                </c:pt>
                <c:pt idx="13774">
                  <c:v>2.0489300000000052</c:v>
                </c:pt>
                <c:pt idx="13775">
                  <c:v>1.9983660000000019</c:v>
                </c:pt>
                <c:pt idx="13776">
                  <c:v>1.9857720000000019</c:v>
                </c:pt>
                <c:pt idx="13777">
                  <c:v>2.0083160000000042</c:v>
                </c:pt>
                <c:pt idx="13778">
                  <c:v>2.0232680000000021</c:v>
                </c:pt>
                <c:pt idx="13779">
                  <c:v>2.064748000000002</c:v>
                </c:pt>
                <c:pt idx="13780">
                  <c:v>2.0307120000000007</c:v>
                </c:pt>
                <c:pt idx="13781">
                  <c:v>2.0743900000000015</c:v>
                </c:pt>
                <c:pt idx="13782">
                  <c:v>2.0529979999999997</c:v>
                </c:pt>
                <c:pt idx="13783">
                  <c:v>2.0740160000000007</c:v>
                </c:pt>
                <c:pt idx="13784">
                  <c:v>2.0685700000000042</c:v>
                </c:pt>
                <c:pt idx="13785">
                  <c:v>2.0492500000000007</c:v>
                </c:pt>
                <c:pt idx="13786">
                  <c:v>2.0404900000000015</c:v>
                </c:pt>
                <c:pt idx="13787">
                  <c:v>2.031841999999997</c:v>
                </c:pt>
                <c:pt idx="13788">
                  <c:v>2.0183540000000013</c:v>
                </c:pt>
                <c:pt idx="13789">
                  <c:v>1.9885000000000019</c:v>
                </c:pt>
                <c:pt idx="13790">
                  <c:v>1.9860800000000025</c:v>
                </c:pt>
                <c:pt idx="13791">
                  <c:v>1.9888600000000018</c:v>
                </c:pt>
                <c:pt idx="13792">
                  <c:v>2.0553920000000008</c:v>
                </c:pt>
                <c:pt idx="13793">
                  <c:v>2.0164799999999974</c:v>
                </c:pt>
                <c:pt idx="13794">
                  <c:v>1.9589440000000018</c:v>
                </c:pt>
                <c:pt idx="13795">
                  <c:v>2.0013920000000014</c:v>
                </c:pt>
                <c:pt idx="13796">
                  <c:v>2.0649840000000053</c:v>
                </c:pt>
                <c:pt idx="13797">
                  <c:v>2.0736200000000018</c:v>
                </c:pt>
                <c:pt idx="13798">
                  <c:v>2.0651580000000007</c:v>
                </c:pt>
                <c:pt idx="13799">
                  <c:v>2.0423020000000007</c:v>
                </c:pt>
                <c:pt idx="13800">
                  <c:v>2.0087620000000017</c:v>
                </c:pt>
                <c:pt idx="13801">
                  <c:v>2.0209960000000011</c:v>
                </c:pt>
                <c:pt idx="13802">
                  <c:v>2.0795860000000008</c:v>
                </c:pt>
                <c:pt idx="13803">
                  <c:v>2.1044520000000007</c:v>
                </c:pt>
                <c:pt idx="13804">
                  <c:v>2.1282620000000008</c:v>
                </c:pt>
                <c:pt idx="13805">
                  <c:v>2.1739860000000015</c:v>
                </c:pt>
                <c:pt idx="13806">
                  <c:v>2.160016000000001</c:v>
                </c:pt>
                <c:pt idx="13807">
                  <c:v>2.2145740000000016</c:v>
                </c:pt>
                <c:pt idx="13808">
                  <c:v>2.2411760000000012</c:v>
                </c:pt>
                <c:pt idx="13809">
                  <c:v>2.2133460000000014</c:v>
                </c:pt>
                <c:pt idx="13810">
                  <c:v>2.1863220000000014</c:v>
                </c:pt>
                <c:pt idx="13811">
                  <c:v>2.1989180000000008</c:v>
                </c:pt>
                <c:pt idx="13812">
                  <c:v>2.2103200000000012</c:v>
                </c:pt>
                <c:pt idx="13813">
                  <c:v>2.2386600000000008</c:v>
                </c:pt>
                <c:pt idx="13814">
                  <c:v>2.1868440000000007</c:v>
                </c:pt>
                <c:pt idx="13815">
                  <c:v>2.1703540000000006</c:v>
                </c:pt>
                <c:pt idx="13816">
                  <c:v>2.1890280000000009</c:v>
                </c:pt>
                <c:pt idx="13817">
                  <c:v>2.1768559999999941</c:v>
                </c:pt>
                <c:pt idx="13818">
                  <c:v>2.1813720000000005</c:v>
                </c:pt>
                <c:pt idx="13819">
                  <c:v>2.1977140000000044</c:v>
                </c:pt>
                <c:pt idx="13820">
                  <c:v>2.2104579999999987</c:v>
                </c:pt>
                <c:pt idx="13821">
                  <c:v>2.2127160000000008</c:v>
                </c:pt>
                <c:pt idx="13822">
                  <c:v>2.1670040000000044</c:v>
                </c:pt>
                <c:pt idx="13823">
                  <c:v>2.2191680000000007</c:v>
                </c:pt>
                <c:pt idx="13824">
                  <c:v>2.1593980000000013</c:v>
                </c:pt>
                <c:pt idx="13825">
                  <c:v>2.166484000000001</c:v>
                </c:pt>
                <c:pt idx="13826">
                  <c:v>2.1582679999999987</c:v>
                </c:pt>
                <c:pt idx="13827">
                  <c:v>2.1131780000000004</c:v>
                </c:pt>
                <c:pt idx="13828">
                  <c:v>2.0850740000000005</c:v>
                </c:pt>
                <c:pt idx="13829">
                  <c:v>2.0595260000000009</c:v>
                </c:pt>
                <c:pt idx="13830">
                  <c:v>2.100734000000005</c:v>
                </c:pt>
                <c:pt idx="13831">
                  <c:v>2.0446980000000008</c:v>
                </c:pt>
                <c:pt idx="13832">
                  <c:v>2.0704079999999987</c:v>
                </c:pt>
                <c:pt idx="13833">
                  <c:v>2.0429500000000003</c:v>
                </c:pt>
                <c:pt idx="13834">
                  <c:v>2.0011100000000006</c:v>
                </c:pt>
                <c:pt idx="13835">
                  <c:v>1.9933679999999998</c:v>
                </c:pt>
                <c:pt idx="13836">
                  <c:v>2.0239280000000006</c:v>
                </c:pt>
                <c:pt idx="13837">
                  <c:v>2.0331220000000005</c:v>
                </c:pt>
                <c:pt idx="13838">
                  <c:v>2.0319200000000013</c:v>
                </c:pt>
                <c:pt idx="13839">
                  <c:v>2.0236060000000009</c:v>
                </c:pt>
                <c:pt idx="13840">
                  <c:v>2.0711419999999987</c:v>
                </c:pt>
                <c:pt idx="13841">
                  <c:v>2.0855100000000006</c:v>
                </c:pt>
                <c:pt idx="13842">
                  <c:v>2.0037020000000005</c:v>
                </c:pt>
                <c:pt idx="13843">
                  <c:v>2.0091479999999997</c:v>
                </c:pt>
                <c:pt idx="13844">
                  <c:v>2.0222379999999998</c:v>
                </c:pt>
                <c:pt idx="13845">
                  <c:v>1.990324</c:v>
                </c:pt>
                <c:pt idx="13846">
                  <c:v>1.9208260000000004</c:v>
                </c:pt>
                <c:pt idx="13847">
                  <c:v>1.8870640000000014</c:v>
                </c:pt>
                <c:pt idx="13848">
                  <c:v>1.8775840000000015</c:v>
                </c:pt>
                <c:pt idx="13849">
                  <c:v>1.8691340000000014</c:v>
                </c:pt>
                <c:pt idx="13850">
                  <c:v>1.8699920000000014</c:v>
                </c:pt>
                <c:pt idx="13851">
                  <c:v>1.8101480000000021</c:v>
                </c:pt>
                <c:pt idx="13852">
                  <c:v>1.7593120000000029</c:v>
                </c:pt>
                <c:pt idx="13853">
                  <c:v>1.7051640000000008</c:v>
                </c:pt>
                <c:pt idx="13854">
                  <c:v>1.6693180000000021</c:v>
                </c:pt>
                <c:pt idx="13855">
                  <c:v>1.6219320000000017</c:v>
                </c:pt>
                <c:pt idx="13856">
                  <c:v>1.6221540000000021</c:v>
                </c:pt>
                <c:pt idx="13857">
                  <c:v>1.6031820000000021</c:v>
                </c:pt>
                <c:pt idx="13858">
                  <c:v>1.602562000000002</c:v>
                </c:pt>
                <c:pt idx="13859">
                  <c:v>1.6161480000000021</c:v>
                </c:pt>
                <c:pt idx="13860">
                  <c:v>1.6421060000000021</c:v>
                </c:pt>
                <c:pt idx="13861">
                  <c:v>1.6721460000000021</c:v>
                </c:pt>
                <c:pt idx="13862">
                  <c:v>1.6815140000000013</c:v>
                </c:pt>
                <c:pt idx="13863">
                  <c:v>1.661700000000002</c:v>
                </c:pt>
                <c:pt idx="13864">
                  <c:v>1.6840600000000021</c:v>
                </c:pt>
                <c:pt idx="13865">
                  <c:v>1.722264000000002</c:v>
                </c:pt>
                <c:pt idx="13866">
                  <c:v>1.743272000000003</c:v>
                </c:pt>
                <c:pt idx="13867">
                  <c:v>1.733446000000002</c:v>
                </c:pt>
                <c:pt idx="13868">
                  <c:v>1.7143880000000031</c:v>
                </c:pt>
                <c:pt idx="13869">
                  <c:v>1.683554000000002</c:v>
                </c:pt>
                <c:pt idx="13870">
                  <c:v>1.6850180000000021</c:v>
                </c:pt>
                <c:pt idx="13871">
                  <c:v>1.672560000000002</c:v>
                </c:pt>
                <c:pt idx="13872">
                  <c:v>1.7112860000000021</c:v>
                </c:pt>
                <c:pt idx="13873">
                  <c:v>1.723384000000002</c:v>
                </c:pt>
                <c:pt idx="13874">
                  <c:v>1.8207380000000017</c:v>
                </c:pt>
                <c:pt idx="13875">
                  <c:v>1.8429600000000017</c:v>
                </c:pt>
                <c:pt idx="13876">
                  <c:v>1.8178720000000015</c:v>
                </c:pt>
                <c:pt idx="13877">
                  <c:v>1.7999040000000006</c:v>
                </c:pt>
                <c:pt idx="13878">
                  <c:v>1.8086280000000017</c:v>
                </c:pt>
                <c:pt idx="13879">
                  <c:v>1.8150300000000013</c:v>
                </c:pt>
                <c:pt idx="13880">
                  <c:v>1.8191360000000019</c:v>
                </c:pt>
                <c:pt idx="13881">
                  <c:v>1.8369660000000019</c:v>
                </c:pt>
                <c:pt idx="13882">
                  <c:v>1.799320000000002</c:v>
                </c:pt>
                <c:pt idx="13883">
                  <c:v>1.8138860000000017</c:v>
                </c:pt>
                <c:pt idx="13884">
                  <c:v>1.831418000000002</c:v>
                </c:pt>
                <c:pt idx="13885">
                  <c:v>1.8408360000000017</c:v>
                </c:pt>
                <c:pt idx="13886">
                  <c:v>1.846384000000002</c:v>
                </c:pt>
                <c:pt idx="13887">
                  <c:v>1.8532840000000015</c:v>
                </c:pt>
                <c:pt idx="13888">
                  <c:v>1.8970100000000021</c:v>
                </c:pt>
                <c:pt idx="13889">
                  <c:v>1.9138480000000004</c:v>
                </c:pt>
                <c:pt idx="13890">
                  <c:v>1.8685320000000021</c:v>
                </c:pt>
                <c:pt idx="13891">
                  <c:v>1.8518180000000017</c:v>
                </c:pt>
                <c:pt idx="13892">
                  <c:v>1.9285760000000018</c:v>
                </c:pt>
                <c:pt idx="13893">
                  <c:v>1.9545340000000004</c:v>
                </c:pt>
                <c:pt idx="13894">
                  <c:v>1.9560720000000025</c:v>
                </c:pt>
                <c:pt idx="13895">
                  <c:v>1.9736920000000018</c:v>
                </c:pt>
                <c:pt idx="13896">
                  <c:v>2.0232500000000018</c:v>
                </c:pt>
                <c:pt idx="13897">
                  <c:v>2.0576079999999997</c:v>
                </c:pt>
                <c:pt idx="13898">
                  <c:v>2.0578079999999987</c:v>
                </c:pt>
                <c:pt idx="13899">
                  <c:v>2.0952319999999998</c:v>
                </c:pt>
                <c:pt idx="13900">
                  <c:v>2.1327160000000021</c:v>
                </c:pt>
                <c:pt idx="13901">
                  <c:v>2.2206900000000016</c:v>
                </c:pt>
                <c:pt idx="13902">
                  <c:v>2.2403820000000016</c:v>
                </c:pt>
                <c:pt idx="13903">
                  <c:v>2.2422540000000022</c:v>
                </c:pt>
                <c:pt idx="13904">
                  <c:v>2.2578120000000017</c:v>
                </c:pt>
                <c:pt idx="13905">
                  <c:v>2.2859660000000019</c:v>
                </c:pt>
                <c:pt idx="13906">
                  <c:v>2.2519320000000018</c:v>
                </c:pt>
                <c:pt idx="13907">
                  <c:v>2.3119119999999977</c:v>
                </c:pt>
                <c:pt idx="13908">
                  <c:v>2.3461700000000008</c:v>
                </c:pt>
                <c:pt idx="13909">
                  <c:v>2.3732200000000017</c:v>
                </c:pt>
                <c:pt idx="13910">
                  <c:v>2.409464000000002</c:v>
                </c:pt>
                <c:pt idx="13911">
                  <c:v>2.3664819999999986</c:v>
                </c:pt>
                <c:pt idx="13912">
                  <c:v>2.3592359999999979</c:v>
                </c:pt>
                <c:pt idx="13913">
                  <c:v>2.3984579999999971</c:v>
                </c:pt>
                <c:pt idx="13914">
                  <c:v>2.3967579999999971</c:v>
                </c:pt>
                <c:pt idx="13915">
                  <c:v>2.3858879999999987</c:v>
                </c:pt>
                <c:pt idx="13916">
                  <c:v>2.4242660000000007</c:v>
                </c:pt>
                <c:pt idx="13917">
                  <c:v>2.4351600000000007</c:v>
                </c:pt>
                <c:pt idx="13918">
                  <c:v>2.4926719999999971</c:v>
                </c:pt>
                <c:pt idx="13919">
                  <c:v>2.5460399999999987</c:v>
                </c:pt>
                <c:pt idx="13920">
                  <c:v>2.5798140000000007</c:v>
                </c:pt>
                <c:pt idx="13921">
                  <c:v>2.6032040000000016</c:v>
                </c:pt>
                <c:pt idx="13922">
                  <c:v>2.6148800000000008</c:v>
                </c:pt>
                <c:pt idx="13923">
                  <c:v>2.6594240000000018</c:v>
                </c:pt>
                <c:pt idx="13924">
                  <c:v>2.6321640000000017</c:v>
                </c:pt>
                <c:pt idx="13925">
                  <c:v>2.6330340000000012</c:v>
                </c:pt>
                <c:pt idx="13926">
                  <c:v>2.6403540000000052</c:v>
                </c:pt>
                <c:pt idx="13927">
                  <c:v>2.7239100000000054</c:v>
                </c:pt>
                <c:pt idx="13928">
                  <c:v>2.7400280000000019</c:v>
                </c:pt>
                <c:pt idx="13929">
                  <c:v>2.7313180000000017</c:v>
                </c:pt>
                <c:pt idx="13930">
                  <c:v>2.7339620000000018</c:v>
                </c:pt>
                <c:pt idx="13931">
                  <c:v>2.7103380000000019</c:v>
                </c:pt>
                <c:pt idx="13932">
                  <c:v>2.735886000000002</c:v>
                </c:pt>
                <c:pt idx="13933">
                  <c:v>2.7516700000000021</c:v>
                </c:pt>
                <c:pt idx="13934">
                  <c:v>2.7876400000000019</c:v>
                </c:pt>
                <c:pt idx="13935">
                  <c:v>2.8013500000000007</c:v>
                </c:pt>
                <c:pt idx="13936">
                  <c:v>2.7987180000000018</c:v>
                </c:pt>
                <c:pt idx="13937">
                  <c:v>2.7967700000000018</c:v>
                </c:pt>
                <c:pt idx="13938">
                  <c:v>2.7665440000000019</c:v>
                </c:pt>
                <c:pt idx="13939">
                  <c:v>2.7540620000000025</c:v>
                </c:pt>
                <c:pt idx="13940">
                  <c:v>2.7944140000000042</c:v>
                </c:pt>
                <c:pt idx="13941">
                  <c:v>2.8257200000000022</c:v>
                </c:pt>
                <c:pt idx="13942">
                  <c:v>2.8739620000000023</c:v>
                </c:pt>
                <c:pt idx="13943">
                  <c:v>2.8562319999999981</c:v>
                </c:pt>
                <c:pt idx="13944">
                  <c:v>2.8728719999999974</c:v>
                </c:pt>
                <c:pt idx="13945">
                  <c:v>2.9142519999999985</c:v>
                </c:pt>
                <c:pt idx="13946">
                  <c:v>2.9164740000000027</c:v>
                </c:pt>
                <c:pt idx="13947">
                  <c:v>2.9124539999999972</c:v>
                </c:pt>
                <c:pt idx="13948">
                  <c:v>2.9066340000000026</c:v>
                </c:pt>
                <c:pt idx="13949">
                  <c:v>2.9349360000000022</c:v>
                </c:pt>
                <c:pt idx="13950">
                  <c:v>2.944702000000003</c:v>
                </c:pt>
                <c:pt idx="13951">
                  <c:v>2.959441999999997</c:v>
                </c:pt>
                <c:pt idx="13952">
                  <c:v>2.9531520000000033</c:v>
                </c:pt>
                <c:pt idx="13953">
                  <c:v>2.9766159999999999</c:v>
                </c:pt>
                <c:pt idx="13954">
                  <c:v>2.9911720000000033</c:v>
                </c:pt>
                <c:pt idx="13955">
                  <c:v>2.978888</c:v>
                </c:pt>
                <c:pt idx="13956">
                  <c:v>2.9776220000000038</c:v>
                </c:pt>
                <c:pt idx="13957">
                  <c:v>2.891087999999999</c:v>
                </c:pt>
                <c:pt idx="13958">
                  <c:v>2.7962900000000026</c:v>
                </c:pt>
                <c:pt idx="13959">
                  <c:v>2.7677640000000072</c:v>
                </c:pt>
                <c:pt idx="13960">
                  <c:v>2.7675640000000064</c:v>
                </c:pt>
                <c:pt idx="13961">
                  <c:v>2.8095020000000024</c:v>
                </c:pt>
                <c:pt idx="13962">
                  <c:v>2.7889180000000042</c:v>
                </c:pt>
                <c:pt idx="13963">
                  <c:v>2.7689520000000014</c:v>
                </c:pt>
                <c:pt idx="13964">
                  <c:v>2.8114739999999978</c:v>
                </c:pt>
                <c:pt idx="13965">
                  <c:v>2.8052699999999979</c:v>
                </c:pt>
                <c:pt idx="13966">
                  <c:v>2.7726360000000008</c:v>
                </c:pt>
                <c:pt idx="13967">
                  <c:v>2.750922000000001</c:v>
                </c:pt>
                <c:pt idx="13968">
                  <c:v>2.7098880000000007</c:v>
                </c:pt>
                <c:pt idx="13969">
                  <c:v>2.7229520000000007</c:v>
                </c:pt>
                <c:pt idx="13970">
                  <c:v>2.7422840000000006</c:v>
                </c:pt>
                <c:pt idx="13971">
                  <c:v>2.7297140000000044</c:v>
                </c:pt>
                <c:pt idx="13972">
                  <c:v>2.7414520000000007</c:v>
                </c:pt>
                <c:pt idx="13973">
                  <c:v>2.6913980000000008</c:v>
                </c:pt>
                <c:pt idx="13974">
                  <c:v>2.7267360000000012</c:v>
                </c:pt>
                <c:pt idx="13975">
                  <c:v>2.766144000000001</c:v>
                </c:pt>
                <c:pt idx="13976">
                  <c:v>2.8272419999999987</c:v>
                </c:pt>
                <c:pt idx="13977">
                  <c:v>2.7818780000000007</c:v>
                </c:pt>
                <c:pt idx="13978">
                  <c:v>2.8305659999999966</c:v>
                </c:pt>
                <c:pt idx="13979">
                  <c:v>2.8236179999999997</c:v>
                </c:pt>
                <c:pt idx="13980">
                  <c:v>2.8642160000000008</c:v>
                </c:pt>
                <c:pt idx="13981">
                  <c:v>2.9238120000000007</c:v>
                </c:pt>
                <c:pt idx="13982">
                  <c:v>2.9522519999999965</c:v>
                </c:pt>
                <c:pt idx="13983">
                  <c:v>2.9414579999999977</c:v>
                </c:pt>
                <c:pt idx="13984">
                  <c:v>2.8871000000000016</c:v>
                </c:pt>
                <c:pt idx="13985">
                  <c:v>2.9311740000000022</c:v>
                </c:pt>
                <c:pt idx="13986">
                  <c:v>2.9377760000000017</c:v>
                </c:pt>
                <c:pt idx="13987">
                  <c:v>2.9659419999999987</c:v>
                </c:pt>
                <c:pt idx="13988">
                  <c:v>2.9606679999999987</c:v>
                </c:pt>
                <c:pt idx="13989">
                  <c:v>2.9686100000000022</c:v>
                </c:pt>
                <c:pt idx="13990">
                  <c:v>2.9561280000000023</c:v>
                </c:pt>
                <c:pt idx="13991">
                  <c:v>2.9335700000000018</c:v>
                </c:pt>
                <c:pt idx="13992">
                  <c:v>2.8634640000000018</c:v>
                </c:pt>
                <c:pt idx="13993">
                  <c:v>2.8537479999999982</c:v>
                </c:pt>
                <c:pt idx="13994">
                  <c:v>2.8482380000000025</c:v>
                </c:pt>
                <c:pt idx="13995">
                  <c:v>2.819239999999998</c:v>
                </c:pt>
                <c:pt idx="13996">
                  <c:v>2.7845460000000042</c:v>
                </c:pt>
                <c:pt idx="13997">
                  <c:v>2.7997440000000022</c:v>
                </c:pt>
                <c:pt idx="13998">
                  <c:v>2.779444000000002</c:v>
                </c:pt>
                <c:pt idx="13999">
                  <c:v>2.7978320000000019</c:v>
                </c:pt>
                <c:pt idx="14000">
                  <c:v>2.7736840000000016</c:v>
                </c:pt>
                <c:pt idx="14001">
                  <c:v>2.711222000000002</c:v>
                </c:pt>
                <c:pt idx="14002">
                  <c:v>2.7231460000000016</c:v>
                </c:pt>
                <c:pt idx="14003">
                  <c:v>2.7800620000000014</c:v>
                </c:pt>
                <c:pt idx="14004">
                  <c:v>2.7525900000000014</c:v>
                </c:pt>
                <c:pt idx="14005">
                  <c:v>2.7159360000000015</c:v>
                </c:pt>
                <c:pt idx="14006">
                  <c:v>2.6727060000000007</c:v>
                </c:pt>
                <c:pt idx="14007">
                  <c:v>2.7371800000000048</c:v>
                </c:pt>
                <c:pt idx="14008">
                  <c:v>2.7892940000000044</c:v>
                </c:pt>
                <c:pt idx="14009">
                  <c:v>2.8223000000000007</c:v>
                </c:pt>
                <c:pt idx="14010">
                  <c:v>2.8141119999999997</c:v>
                </c:pt>
                <c:pt idx="14011">
                  <c:v>2.8196099999999964</c:v>
                </c:pt>
                <c:pt idx="14012">
                  <c:v>2.8258619999999977</c:v>
                </c:pt>
                <c:pt idx="14013">
                  <c:v>2.7945700000000011</c:v>
                </c:pt>
                <c:pt idx="14014">
                  <c:v>2.7473080000000016</c:v>
                </c:pt>
                <c:pt idx="14015">
                  <c:v>2.7946700000000004</c:v>
                </c:pt>
                <c:pt idx="14016">
                  <c:v>2.7616900000000011</c:v>
                </c:pt>
                <c:pt idx="14017">
                  <c:v>2.7671480000000015</c:v>
                </c:pt>
                <c:pt idx="14018">
                  <c:v>2.7628060000000008</c:v>
                </c:pt>
                <c:pt idx="14019">
                  <c:v>2.7576579999999997</c:v>
                </c:pt>
                <c:pt idx="14020">
                  <c:v>2.7246160000000019</c:v>
                </c:pt>
                <c:pt idx="14021">
                  <c:v>2.6990060000000007</c:v>
                </c:pt>
                <c:pt idx="14022">
                  <c:v>2.669674000000001</c:v>
                </c:pt>
                <c:pt idx="14023">
                  <c:v>2.6754200000000008</c:v>
                </c:pt>
                <c:pt idx="14024">
                  <c:v>2.605884000000001</c:v>
                </c:pt>
                <c:pt idx="14025">
                  <c:v>2.5607420000000007</c:v>
                </c:pt>
                <c:pt idx="14026">
                  <c:v>2.5214079999999988</c:v>
                </c:pt>
                <c:pt idx="14027">
                  <c:v>2.5198340000000017</c:v>
                </c:pt>
                <c:pt idx="14028">
                  <c:v>2.4594199999999979</c:v>
                </c:pt>
                <c:pt idx="14029">
                  <c:v>2.4627079999999997</c:v>
                </c:pt>
                <c:pt idx="14030">
                  <c:v>2.372303999999998</c:v>
                </c:pt>
                <c:pt idx="14031">
                  <c:v>2.3149779999999982</c:v>
                </c:pt>
                <c:pt idx="14032">
                  <c:v>2.2873460000000052</c:v>
                </c:pt>
                <c:pt idx="14033">
                  <c:v>2.2646500000000014</c:v>
                </c:pt>
                <c:pt idx="14034">
                  <c:v>2.2582579999999997</c:v>
                </c:pt>
                <c:pt idx="14035">
                  <c:v>2.1682260000000015</c:v>
                </c:pt>
                <c:pt idx="14036">
                  <c:v>2.0930820000000017</c:v>
                </c:pt>
                <c:pt idx="14037">
                  <c:v>2.0273680000000014</c:v>
                </c:pt>
                <c:pt idx="14038">
                  <c:v>1.9970540000000019</c:v>
                </c:pt>
                <c:pt idx="14039">
                  <c:v>1.9887280000000018</c:v>
                </c:pt>
                <c:pt idx="14040">
                  <c:v>1.9751540000000019</c:v>
                </c:pt>
                <c:pt idx="14041">
                  <c:v>1.9608360000000018</c:v>
                </c:pt>
                <c:pt idx="14042">
                  <c:v>1.9275200000000008</c:v>
                </c:pt>
                <c:pt idx="14043">
                  <c:v>1.8825160000000021</c:v>
                </c:pt>
                <c:pt idx="14044">
                  <c:v>1.8790040000000019</c:v>
                </c:pt>
                <c:pt idx="14045">
                  <c:v>1.879848000000002</c:v>
                </c:pt>
                <c:pt idx="14046">
                  <c:v>1.8913760000000019</c:v>
                </c:pt>
                <c:pt idx="14047">
                  <c:v>1.8428740000000019</c:v>
                </c:pt>
                <c:pt idx="14048">
                  <c:v>1.8303420000000021</c:v>
                </c:pt>
                <c:pt idx="14049">
                  <c:v>1.7793340000000017</c:v>
                </c:pt>
                <c:pt idx="14050">
                  <c:v>1.7804020000000031</c:v>
                </c:pt>
                <c:pt idx="14051">
                  <c:v>1.7914460000000021</c:v>
                </c:pt>
                <c:pt idx="14052">
                  <c:v>1.7766300000000028</c:v>
                </c:pt>
                <c:pt idx="14053">
                  <c:v>1.7277420000000021</c:v>
                </c:pt>
                <c:pt idx="14054">
                  <c:v>1.8166080000000011</c:v>
                </c:pt>
                <c:pt idx="14055">
                  <c:v>1.8844680000000005</c:v>
                </c:pt>
                <c:pt idx="14056">
                  <c:v>1.9677500000000017</c:v>
                </c:pt>
                <c:pt idx="14057">
                  <c:v>2.0097880000000008</c:v>
                </c:pt>
                <c:pt idx="14058">
                  <c:v>2.0450779999999997</c:v>
                </c:pt>
                <c:pt idx="14059">
                  <c:v>2.0220840000000009</c:v>
                </c:pt>
                <c:pt idx="14060">
                  <c:v>2.0637620000000014</c:v>
                </c:pt>
                <c:pt idx="14061">
                  <c:v>2.0567519999999977</c:v>
                </c:pt>
                <c:pt idx="14062">
                  <c:v>2.1039540000000012</c:v>
                </c:pt>
                <c:pt idx="14063">
                  <c:v>2.1499260000000011</c:v>
                </c:pt>
                <c:pt idx="14064">
                  <c:v>2.1627419999999997</c:v>
                </c:pt>
                <c:pt idx="14065">
                  <c:v>2.1182719999999997</c:v>
                </c:pt>
                <c:pt idx="14066">
                  <c:v>2.1860079999999997</c:v>
                </c:pt>
                <c:pt idx="14067">
                  <c:v>2.1977720000000014</c:v>
                </c:pt>
                <c:pt idx="14068">
                  <c:v>2.2229479999999997</c:v>
                </c:pt>
                <c:pt idx="14069">
                  <c:v>2.2195360000000015</c:v>
                </c:pt>
                <c:pt idx="14070">
                  <c:v>2.2715260000000015</c:v>
                </c:pt>
                <c:pt idx="14071">
                  <c:v>2.3128819999999966</c:v>
                </c:pt>
                <c:pt idx="14072">
                  <c:v>2.4063519999999987</c:v>
                </c:pt>
                <c:pt idx="14073">
                  <c:v>2.4475840000000058</c:v>
                </c:pt>
                <c:pt idx="14074">
                  <c:v>2.5429540000000022</c:v>
                </c:pt>
                <c:pt idx="14075">
                  <c:v>2.6142140000000018</c:v>
                </c:pt>
                <c:pt idx="14076">
                  <c:v>2.6815400000000031</c:v>
                </c:pt>
                <c:pt idx="14077">
                  <c:v>2.7020740000000032</c:v>
                </c:pt>
                <c:pt idx="14078">
                  <c:v>2.7291720000000019</c:v>
                </c:pt>
                <c:pt idx="14079">
                  <c:v>2.7981860000000016</c:v>
                </c:pt>
                <c:pt idx="14080">
                  <c:v>2.8712079999999975</c:v>
                </c:pt>
                <c:pt idx="14081">
                  <c:v>2.9447020000000022</c:v>
                </c:pt>
                <c:pt idx="14082">
                  <c:v>2.959900000000002</c:v>
                </c:pt>
                <c:pt idx="14083">
                  <c:v>2.9938499999999975</c:v>
                </c:pt>
                <c:pt idx="14084">
                  <c:v>3.0818000000000008</c:v>
                </c:pt>
                <c:pt idx="14085">
                  <c:v>3.1961519999999997</c:v>
                </c:pt>
                <c:pt idx="14086">
                  <c:v>3.2778479999999997</c:v>
                </c:pt>
                <c:pt idx="14087">
                  <c:v>3.3328539999999944</c:v>
                </c:pt>
                <c:pt idx="14088">
                  <c:v>3.3741860000000021</c:v>
                </c:pt>
                <c:pt idx="14089">
                  <c:v>3.4071540000000016</c:v>
                </c:pt>
                <c:pt idx="14090">
                  <c:v>3.4755960000000008</c:v>
                </c:pt>
                <c:pt idx="14091">
                  <c:v>3.5081920000000042</c:v>
                </c:pt>
                <c:pt idx="14092">
                  <c:v>3.5972960000000018</c:v>
                </c:pt>
                <c:pt idx="14093">
                  <c:v>3.6560100000000024</c:v>
                </c:pt>
                <c:pt idx="14094">
                  <c:v>3.6911000000000014</c:v>
                </c:pt>
                <c:pt idx="14095">
                  <c:v>3.6792140000000004</c:v>
                </c:pt>
                <c:pt idx="14096">
                  <c:v>3.6943880000000009</c:v>
                </c:pt>
                <c:pt idx="14097">
                  <c:v>3.7653000000000012</c:v>
                </c:pt>
                <c:pt idx="14098">
                  <c:v>3.7850900000000012</c:v>
                </c:pt>
                <c:pt idx="14099">
                  <c:v>3.8054879999999978</c:v>
                </c:pt>
                <c:pt idx="14100">
                  <c:v>3.840790000000001</c:v>
                </c:pt>
                <c:pt idx="14101">
                  <c:v>3.8890579999999977</c:v>
                </c:pt>
                <c:pt idx="14102">
                  <c:v>3.9266300000000025</c:v>
                </c:pt>
                <c:pt idx="14103">
                  <c:v>3.9223860000000017</c:v>
                </c:pt>
                <c:pt idx="14104">
                  <c:v>3.8984019999999986</c:v>
                </c:pt>
                <c:pt idx="14105">
                  <c:v>3.8711300000000017</c:v>
                </c:pt>
                <c:pt idx="14106">
                  <c:v>3.8495040000000018</c:v>
                </c:pt>
                <c:pt idx="14107">
                  <c:v>3.7935180000000042</c:v>
                </c:pt>
                <c:pt idx="14108">
                  <c:v>3.7611080000000032</c:v>
                </c:pt>
                <c:pt idx="14109">
                  <c:v>3.8089800000000031</c:v>
                </c:pt>
                <c:pt idx="14110">
                  <c:v>3.7799080000000007</c:v>
                </c:pt>
                <c:pt idx="14111">
                  <c:v>3.7727220000000017</c:v>
                </c:pt>
                <c:pt idx="14112">
                  <c:v>3.7392060000000025</c:v>
                </c:pt>
                <c:pt idx="14113">
                  <c:v>3.7214740000000019</c:v>
                </c:pt>
                <c:pt idx="14114">
                  <c:v>3.7532520000000007</c:v>
                </c:pt>
                <c:pt idx="14115">
                  <c:v>3.8323040000000024</c:v>
                </c:pt>
                <c:pt idx="14116">
                  <c:v>3.8394759999999963</c:v>
                </c:pt>
                <c:pt idx="14117">
                  <c:v>3.8484220000000007</c:v>
                </c:pt>
                <c:pt idx="14118">
                  <c:v>3.8689320000000031</c:v>
                </c:pt>
                <c:pt idx="14119">
                  <c:v>3.8676160000000017</c:v>
                </c:pt>
                <c:pt idx="14120">
                  <c:v>3.8250179999999987</c:v>
                </c:pt>
                <c:pt idx="14121">
                  <c:v>3.8460360000000007</c:v>
                </c:pt>
                <c:pt idx="14122">
                  <c:v>3.7979780000000019</c:v>
                </c:pt>
                <c:pt idx="14123">
                  <c:v>3.8196659999999945</c:v>
                </c:pt>
                <c:pt idx="14124">
                  <c:v>3.7368419999999971</c:v>
                </c:pt>
                <c:pt idx="14125">
                  <c:v>3.6635720000000016</c:v>
                </c:pt>
                <c:pt idx="14126">
                  <c:v>3.5933180000000018</c:v>
                </c:pt>
                <c:pt idx="14127">
                  <c:v>3.630045999999997</c:v>
                </c:pt>
                <c:pt idx="14128">
                  <c:v>3.6681520000000001</c:v>
                </c:pt>
                <c:pt idx="14129">
                  <c:v>3.6184079999999987</c:v>
                </c:pt>
                <c:pt idx="14130">
                  <c:v>3.5944959999999977</c:v>
                </c:pt>
                <c:pt idx="14131">
                  <c:v>3.5604359999999997</c:v>
                </c:pt>
                <c:pt idx="14132">
                  <c:v>3.5220100000000003</c:v>
                </c:pt>
                <c:pt idx="14133">
                  <c:v>3.5306819999999997</c:v>
                </c:pt>
                <c:pt idx="14134">
                  <c:v>3.489214</c:v>
                </c:pt>
                <c:pt idx="14135">
                  <c:v>3.3869339999999988</c:v>
                </c:pt>
                <c:pt idx="14136">
                  <c:v>3.4143060000000003</c:v>
                </c:pt>
                <c:pt idx="14137">
                  <c:v>3.3901719999999997</c:v>
                </c:pt>
                <c:pt idx="14138">
                  <c:v>3.3955819999999997</c:v>
                </c:pt>
                <c:pt idx="14139">
                  <c:v>3.3931500000000003</c:v>
                </c:pt>
                <c:pt idx="14140">
                  <c:v>3.3473139999999999</c:v>
                </c:pt>
                <c:pt idx="14141">
                  <c:v>3.3024699999999956</c:v>
                </c:pt>
                <c:pt idx="14142">
                  <c:v>3.243456000000001</c:v>
                </c:pt>
                <c:pt idx="14143">
                  <c:v>3.2514979999999998</c:v>
                </c:pt>
                <c:pt idx="14144">
                  <c:v>3.2270300000000045</c:v>
                </c:pt>
                <c:pt idx="14145">
                  <c:v>3.2067419999999998</c:v>
                </c:pt>
                <c:pt idx="14146">
                  <c:v>3.1421079999999999</c:v>
                </c:pt>
                <c:pt idx="14147">
                  <c:v>3.0966819999999977</c:v>
                </c:pt>
                <c:pt idx="14148">
                  <c:v>3.1203080000000001</c:v>
                </c:pt>
                <c:pt idx="14149">
                  <c:v>3.0800059999999987</c:v>
                </c:pt>
                <c:pt idx="14150">
                  <c:v>3.0358699999999961</c:v>
                </c:pt>
                <c:pt idx="14151">
                  <c:v>2.9878879999999994</c:v>
                </c:pt>
                <c:pt idx="14152">
                  <c:v>2.9760019999999967</c:v>
                </c:pt>
                <c:pt idx="14153">
                  <c:v>3.0273980000000011</c:v>
                </c:pt>
                <c:pt idx="14154">
                  <c:v>2.9782240000000009</c:v>
                </c:pt>
                <c:pt idx="14155">
                  <c:v>2.9654300000000005</c:v>
                </c:pt>
                <c:pt idx="14156">
                  <c:v>2.9772419999999977</c:v>
                </c:pt>
                <c:pt idx="14157">
                  <c:v>2.9479840000000044</c:v>
                </c:pt>
                <c:pt idx="14158">
                  <c:v>2.9388879999999977</c:v>
                </c:pt>
                <c:pt idx="14159">
                  <c:v>2.9091579999999997</c:v>
                </c:pt>
                <c:pt idx="14160">
                  <c:v>2.8647120000000013</c:v>
                </c:pt>
                <c:pt idx="14161">
                  <c:v>2.8197079999999977</c:v>
                </c:pt>
                <c:pt idx="14162">
                  <c:v>2.7792840000000014</c:v>
                </c:pt>
                <c:pt idx="14163">
                  <c:v>2.7444300000000053</c:v>
                </c:pt>
                <c:pt idx="14164">
                  <c:v>2.7454600000000009</c:v>
                </c:pt>
                <c:pt idx="14165">
                  <c:v>2.6940160000000009</c:v>
                </c:pt>
                <c:pt idx="14166">
                  <c:v>2.6230540000000016</c:v>
                </c:pt>
                <c:pt idx="14167">
                  <c:v>2.6005580000000008</c:v>
                </c:pt>
                <c:pt idx="14168">
                  <c:v>2.5203900000000012</c:v>
                </c:pt>
                <c:pt idx="14169">
                  <c:v>2.466130000000001</c:v>
                </c:pt>
                <c:pt idx="14170">
                  <c:v>2.4454960000000008</c:v>
                </c:pt>
                <c:pt idx="14171">
                  <c:v>2.4002079999999997</c:v>
                </c:pt>
                <c:pt idx="14172">
                  <c:v>2.3605780000000007</c:v>
                </c:pt>
                <c:pt idx="14173">
                  <c:v>2.2871840000000092</c:v>
                </c:pt>
                <c:pt idx="14174">
                  <c:v>2.2688820000000014</c:v>
                </c:pt>
                <c:pt idx="14175">
                  <c:v>2.2877300000000087</c:v>
                </c:pt>
                <c:pt idx="14176">
                  <c:v>2.2550220000000021</c:v>
                </c:pt>
                <c:pt idx="14177">
                  <c:v>2.1539960000000042</c:v>
                </c:pt>
                <c:pt idx="14178">
                  <c:v>2.0878740000000016</c:v>
                </c:pt>
                <c:pt idx="14179">
                  <c:v>2.1034320000000015</c:v>
                </c:pt>
                <c:pt idx="14180">
                  <c:v>2.0918059999999974</c:v>
                </c:pt>
                <c:pt idx="14181">
                  <c:v>2.0541460000000007</c:v>
                </c:pt>
                <c:pt idx="14182">
                  <c:v>2.1081700000000052</c:v>
                </c:pt>
                <c:pt idx="14183">
                  <c:v>2.0307940000000015</c:v>
                </c:pt>
                <c:pt idx="14184">
                  <c:v>2.0609940000000053</c:v>
                </c:pt>
                <c:pt idx="14185">
                  <c:v>2.1130840000000015</c:v>
                </c:pt>
                <c:pt idx="14186">
                  <c:v>2.0814920000000008</c:v>
                </c:pt>
                <c:pt idx="14187">
                  <c:v>2.079853999999997</c:v>
                </c:pt>
                <c:pt idx="14188">
                  <c:v>2.0714659999999969</c:v>
                </c:pt>
                <c:pt idx="14189">
                  <c:v>2.0377660000000009</c:v>
                </c:pt>
                <c:pt idx="14190">
                  <c:v>2.0273940000000059</c:v>
                </c:pt>
                <c:pt idx="14191">
                  <c:v>2.0497040000000011</c:v>
                </c:pt>
                <c:pt idx="14192">
                  <c:v>2.0336479999999977</c:v>
                </c:pt>
                <c:pt idx="14193">
                  <c:v>2.0471960000000053</c:v>
                </c:pt>
                <c:pt idx="14194">
                  <c:v>2.0381500000000008</c:v>
                </c:pt>
                <c:pt idx="14195">
                  <c:v>2.1129219999999997</c:v>
                </c:pt>
                <c:pt idx="14196">
                  <c:v>2.1815140000000048</c:v>
                </c:pt>
                <c:pt idx="14197">
                  <c:v>2.1752860000000007</c:v>
                </c:pt>
                <c:pt idx="14198">
                  <c:v>2.1196360000000007</c:v>
                </c:pt>
                <c:pt idx="14199">
                  <c:v>2.1347500000000021</c:v>
                </c:pt>
                <c:pt idx="14200">
                  <c:v>2.1266100000000021</c:v>
                </c:pt>
                <c:pt idx="14201">
                  <c:v>2.114698000000002</c:v>
                </c:pt>
                <c:pt idx="14202">
                  <c:v>2.0843220000000042</c:v>
                </c:pt>
                <c:pt idx="14203">
                  <c:v>2.0794079999999981</c:v>
                </c:pt>
                <c:pt idx="14204">
                  <c:v>2.1584240000000019</c:v>
                </c:pt>
                <c:pt idx="14205">
                  <c:v>2.1876080000000022</c:v>
                </c:pt>
                <c:pt idx="14206">
                  <c:v>2.190078000000002</c:v>
                </c:pt>
                <c:pt idx="14207">
                  <c:v>2.2235680000000042</c:v>
                </c:pt>
                <c:pt idx="14208">
                  <c:v>2.2272660000000042</c:v>
                </c:pt>
                <c:pt idx="14209">
                  <c:v>2.2291520000000014</c:v>
                </c:pt>
                <c:pt idx="14210">
                  <c:v>2.2464740000000014</c:v>
                </c:pt>
                <c:pt idx="14211">
                  <c:v>2.2780660000000017</c:v>
                </c:pt>
                <c:pt idx="14212">
                  <c:v>2.2789960000000042</c:v>
                </c:pt>
                <c:pt idx="14213">
                  <c:v>2.2805220000000057</c:v>
                </c:pt>
                <c:pt idx="14214">
                  <c:v>2.2773200000000058</c:v>
                </c:pt>
                <c:pt idx="14215">
                  <c:v>2.2454300000000016</c:v>
                </c:pt>
                <c:pt idx="14216">
                  <c:v>2.2602580000000017</c:v>
                </c:pt>
                <c:pt idx="14217">
                  <c:v>2.2420560000000007</c:v>
                </c:pt>
                <c:pt idx="14218">
                  <c:v>2.2436180000000014</c:v>
                </c:pt>
                <c:pt idx="14219">
                  <c:v>2.2669440000000018</c:v>
                </c:pt>
                <c:pt idx="14220">
                  <c:v>2.2673280000000058</c:v>
                </c:pt>
                <c:pt idx="14221">
                  <c:v>2.2460720000000021</c:v>
                </c:pt>
                <c:pt idx="14222">
                  <c:v>2.2588140000000032</c:v>
                </c:pt>
                <c:pt idx="14223">
                  <c:v>2.2409600000000052</c:v>
                </c:pt>
                <c:pt idx="14224">
                  <c:v>2.2701060000000042</c:v>
                </c:pt>
                <c:pt idx="14225">
                  <c:v>2.2704040000000019</c:v>
                </c:pt>
                <c:pt idx="14226">
                  <c:v>2.3169099999999974</c:v>
                </c:pt>
                <c:pt idx="14227">
                  <c:v>2.3561060000000023</c:v>
                </c:pt>
                <c:pt idx="14228">
                  <c:v>2.380698000000002</c:v>
                </c:pt>
                <c:pt idx="14229">
                  <c:v>2.3667140000000026</c:v>
                </c:pt>
                <c:pt idx="14230">
                  <c:v>2.3860079999999981</c:v>
                </c:pt>
                <c:pt idx="14231">
                  <c:v>2.4302060000000023</c:v>
                </c:pt>
                <c:pt idx="14232">
                  <c:v>2.3774459999999973</c:v>
                </c:pt>
                <c:pt idx="14233">
                  <c:v>2.3956119999999981</c:v>
                </c:pt>
                <c:pt idx="14234">
                  <c:v>2.3381140000000018</c:v>
                </c:pt>
                <c:pt idx="14235">
                  <c:v>2.2991640000000015</c:v>
                </c:pt>
                <c:pt idx="14236">
                  <c:v>2.2987420000000007</c:v>
                </c:pt>
                <c:pt idx="14237">
                  <c:v>2.2898940000000052</c:v>
                </c:pt>
                <c:pt idx="14238">
                  <c:v>2.2589479999999997</c:v>
                </c:pt>
                <c:pt idx="14239">
                  <c:v>2.2995220000000014</c:v>
                </c:pt>
                <c:pt idx="14240">
                  <c:v>2.311247999999996</c:v>
                </c:pt>
                <c:pt idx="14241">
                  <c:v>2.2917800000000015</c:v>
                </c:pt>
                <c:pt idx="14242">
                  <c:v>2.3020659999999968</c:v>
                </c:pt>
                <c:pt idx="14243">
                  <c:v>2.3036920000000007</c:v>
                </c:pt>
                <c:pt idx="14244">
                  <c:v>2.3031100000000011</c:v>
                </c:pt>
                <c:pt idx="14245">
                  <c:v>2.2648560000000009</c:v>
                </c:pt>
                <c:pt idx="14246">
                  <c:v>2.2394579999999977</c:v>
                </c:pt>
                <c:pt idx="14247">
                  <c:v>2.288358000000001</c:v>
                </c:pt>
                <c:pt idx="14248">
                  <c:v>2.3156799999999964</c:v>
                </c:pt>
                <c:pt idx="14249">
                  <c:v>2.290156000000001</c:v>
                </c:pt>
                <c:pt idx="14250">
                  <c:v>2.3229379999999997</c:v>
                </c:pt>
                <c:pt idx="14251">
                  <c:v>2.3725439999999969</c:v>
                </c:pt>
                <c:pt idx="14252">
                  <c:v>2.3794179999999971</c:v>
                </c:pt>
                <c:pt idx="14253">
                  <c:v>2.3631260000000016</c:v>
                </c:pt>
                <c:pt idx="14254">
                  <c:v>2.2556220000000007</c:v>
                </c:pt>
                <c:pt idx="14255">
                  <c:v>2.2423700000000015</c:v>
                </c:pt>
                <c:pt idx="14256">
                  <c:v>2.2126140000000007</c:v>
                </c:pt>
                <c:pt idx="14257">
                  <c:v>2.1812579999999997</c:v>
                </c:pt>
                <c:pt idx="14258">
                  <c:v>2.1905760000000014</c:v>
                </c:pt>
                <c:pt idx="14259">
                  <c:v>2.1499520000000008</c:v>
                </c:pt>
                <c:pt idx="14260">
                  <c:v>2.1739360000000016</c:v>
                </c:pt>
                <c:pt idx="14261">
                  <c:v>2.1950040000000017</c:v>
                </c:pt>
                <c:pt idx="14262">
                  <c:v>2.2238780000000018</c:v>
                </c:pt>
                <c:pt idx="14263">
                  <c:v>2.2702960000000019</c:v>
                </c:pt>
                <c:pt idx="14264">
                  <c:v>2.2683860000000053</c:v>
                </c:pt>
                <c:pt idx="14265">
                  <c:v>2.2922360000000017</c:v>
                </c:pt>
                <c:pt idx="14266">
                  <c:v>2.3433940000000053</c:v>
                </c:pt>
                <c:pt idx="14267">
                  <c:v>2.3723779999999981</c:v>
                </c:pt>
                <c:pt idx="14268">
                  <c:v>2.4219360000000014</c:v>
                </c:pt>
                <c:pt idx="14269">
                  <c:v>2.5016579999999982</c:v>
                </c:pt>
                <c:pt idx="14270">
                  <c:v>2.4901679999999997</c:v>
                </c:pt>
                <c:pt idx="14271">
                  <c:v>2.5434860000000019</c:v>
                </c:pt>
                <c:pt idx="14272">
                  <c:v>2.5311779999999997</c:v>
                </c:pt>
                <c:pt idx="14273">
                  <c:v>2.5898300000000019</c:v>
                </c:pt>
                <c:pt idx="14274">
                  <c:v>2.6401940000000073</c:v>
                </c:pt>
                <c:pt idx="14275">
                  <c:v>2.6945660000000022</c:v>
                </c:pt>
                <c:pt idx="14276">
                  <c:v>2.7206980000000032</c:v>
                </c:pt>
                <c:pt idx="14277">
                  <c:v>2.7810640000000042</c:v>
                </c:pt>
                <c:pt idx="14278">
                  <c:v>2.8128919999999975</c:v>
                </c:pt>
                <c:pt idx="14279">
                  <c:v>2.8047280000000026</c:v>
                </c:pt>
                <c:pt idx="14280">
                  <c:v>2.8385780000000023</c:v>
                </c:pt>
                <c:pt idx="14281">
                  <c:v>2.8267900000000021</c:v>
                </c:pt>
                <c:pt idx="14282">
                  <c:v>2.9279540000000019</c:v>
                </c:pt>
                <c:pt idx="14283">
                  <c:v>3.0044740000000019</c:v>
                </c:pt>
                <c:pt idx="14284">
                  <c:v>3.0638720000000013</c:v>
                </c:pt>
                <c:pt idx="14285">
                  <c:v>3.0695680000000007</c:v>
                </c:pt>
                <c:pt idx="14286">
                  <c:v>3.0781680000000007</c:v>
                </c:pt>
                <c:pt idx="14287">
                  <c:v>3.0977240000000053</c:v>
                </c:pt>
                <c:pt idx="14288">
                  <c:v>3.1631780000000016</c:v>
                </c:pt>
                <c:pt idx="14289">
                  <c:v>3.1623460000000008</c:v>
                </c:pt>
                <c:pt idx="14290">
                  <c:v>3.1752000000000007</c:v>
                </c:pt>
                <c:pt idx="14291">
                  <c:v>3.2326240000000017</c:v>
                </c:pt>
                <c:pt idx="14292">
                  <c:v>3.260568000000001</c:v>
                </c:pt>
                <c:pt idx="14293">
                  <c:v>3.258620000000001</c:v>
                </c:pt>
                <c:pt idx="14294">
                  <c:v>3.2883620000000042</c:v>
                </c:pt>
                <c:pt idx="14295">
                  <c:v>3.2931760000000052</c:v>
                </c:pt>
                <c:pt idx="14296">
                  <c:v>3.2735460000000032</c:v>
                </c:pt>
                <c:pt idx="14297">
                  <c:v>3.2527619999999997</c:v>
                </c:pt>
                <c:pt idx="14298">
                  <c:v>3.2612860000000019</c:v>
                </c:pt>
                <c:pt idx="14299">
                  <c:v>3.2796000000000025</c:v>
                </c:pt>
                <c:pt idx="14300">
                  <c:v>3.3056940000000008</c:v>
                </c:pt>
                <c:pt idx="14301">
                  <c:v>3.2758040000000013</c:v>
                </c:pt>
                <c:pt idx="14302">
                  <c:v>3.2795640000000015</c:v>
                </c:pt>
                <c:pt idx="14303">
                  <c:v>3.2894660000000009</c:v>
                </c:pt>
                <c:pt idx="14304">
                  <c:v>3.3129179999999971</c:v>
                </c:pt>
                <c:pt idx="14305">
                  <c:v>3.3141100000000017</c:v>
                </c:pt>
                <c:pt idx="14306">
                  <c:v>3.3073980000000009</c:v>
                </c:pt>
                <c:pt idx="14307">
                  <c:v>3.3212459999999959</c:v>
                </c:pt>
                <c:pt idx="14308">
                  <c:v>3.3350439999999959</c:v>
                </c:pt>
                <c:pt idx="14309">
                  <c:v>3.3472160000000017</c:v>
                </c:pt>
                <c:pt idx="14310">
                  <c:v>3.3089760000000008</c:v>
                </c:pt>
                <c:pt idx="14311">
                  <c:v>3.3031940000000044</c:v>
                </c:pt>
                <c:pt idx="14312">
                  <c:v>3.2753620000000008</c:v>
                </c:pt>
                <c:pt idx="14313">
                  <c:v>3.2688479999999998</c:v>
                </c:pt>
                <c:pt idx="14314">
                  <c:v>3.2225400000000008</c:v>
                </c:pt>
                <c:pt idx="14315">
                  <c:v>3.2301200000000012</c:v>
                </c:pt>
                <c:pt idx="14316">
                  <c:v>3.1993720000000008</c:v>
                </c:pt>
                <c:pt idx="14317">
                  <c:v>3.1803880000000002</c:v>
                </c:pt>
                <c:pt idx="14318">
                  <c:v>3.2155900000000002</c:v>
                </c:pt>
                <c:pt idx="14319">
                  <c:v>3.1740120000000007</c:v>
                </c:pt>
                <c:pt idx="14320">
                  <c:v>3.2082460000000004</c:v>
                </c:pt>
                <c:pt idx="14321">
                  <c:v>3.1948200000000009</c:v>
                </c:pt>
                <c:pt idx="14322">
                  <c:v>3.1919660000000007</c:v>
                </c:pt>
                <c:pt idx="14323">
                  <c:v>3.1458200000000009</c:v>
                </c:pt>
                <c:pt idx="14324">
                  <c:v>3.070304000000001</c:v>
                </c:pt>
                <c:pt idx="14325">
                  <c:v>3.0346439999999975</c:v>
                </c:pt>
                <c:pt idx="14326">
                  <c:v>3.0162419999999965</c:v>
                </c:pt>
                <c:pt idx="14327">
                  <c:v>2.9618079999999987</c:v>
                </c:pt>
                <c:pt idx="14328">
                  <c:v>2.9228699999999979</c:v>
                </c:pt>
                <c:pt idx="14329">
                  <c:v>2.9301040000000032</c:v>
                </c:pt>
                <c:pt idx="14330">
                  <c:v>2.8707819999999997</c:v>
                </c:pt>
                <c:pt idx="14331">
                  <c:v>2.887398000000001</c:v>
                </c:pt>
                <c:pt idx="14332">
                  <c:v>2.8297000000000008</c:v>
                </c:pt>
                <c:pt idx="14333">
                  <c:v>2.8143760000000007</c:v>
                </c:pt>
                <c:pt idx="14334">
                  <c:v>2.7717419999999997</c:v>
                </c:pt>
                <c:pt idx="14335">
                  <c:v>2.779224000000001</c:v>
                </c:pt>
                <c:pt idx="14336">
                  <c:v>2.7427940000000048</c:v>
                </c:pt>
                <c:pt idx="14337">
                  <c:v>2.7015000000000011</c:v>
                </c:pt>
                <c:pt idx="14338">
                  <c:v>2.6259339999999995</c:v>
                </c:pt>
                <c:pt idx="14339">
                  <c:v>2.5844780000000007</c:v>
                </c:pt>
                <c:pt idx="14340">
                  <c:v>2.5817600000000005</c:v>
                </c:pt>
                <c:pt idx="14341">
                  <c:v>2.5454920000000003</c:v>
                </c:pt>
                <c:pt idx="14342">
                  <c:v>2.5227340000000011</c:v>
                </c:pt>
                <c:pt idx="14343">
                  <c:v>2.4919000000000007</c:v>
                </c:pt>
                <c:pt idx="14344">
                  <c:v>2.4467579999999987</c:v>
                </c:pt>
                <c:pt idx="14345">
                  <c:v>2.4276860000000009</c:v>
                </c:pt>
                <c:pt idx="14346">
                  <c:v>2.4821200000000005</c:v>
                </c:pt>
                <c:pt idx="14347">
                  <c:v>2.4987960000000009</c:v>
                </c:pt>
                <c:pt idx="14348">
                  <c:v>2.5110799999999975</c:v>
                </c:pt>
                <c:pt idx="14349">
                  <c:v>2.5491980000000014</c:v>
                </c:pt>
                <c:pt idx="14350">
                  <c:v>2.4975180000000008</c:v>
                </c:pt>
                <c:pt idx="14351">
                  <c:v>2.5165759999999975</c:v>
                </c:pt>
                <c:pt idx="14352">
                  <c:v>2.5302740000000008</c:v>
                </c:pt>
                <c:pt idx="14353">
                  <c:v>2.5086459999999975</c:v>
                </c:pt>
                <c:pt idx="14354">
                  <c:v>2.4882340000000012</c:v>
                </c:pt>
                <c:pt idx="14355">
                  <c:v>2.4628719999999977</c:v>
                </c:pt>
                <c:pt idx="14356">
                  <c:v>2.4550059999999965</c:v>
                </c:pt>
                <c:pt idx="14357">
                  <c:v>2.4567059999999969</c:v>
                </c:pt>
                <c:pt idx="14358">
                  <c:v>2.4250900000000009</c:v>
                </c:pt>
                <c:pt idx="14359">
                  <c:v>2.4350899999999971</c:v>
                </c:pt>
                <c:pt idx="14360">
                  <c:v>2.4756019999999972</c:v>
                </c:pt>
                <c:pt idx="14361">
                  <c:v>2.5017579999999997</c:v>
                </c:pt>
                <c:pt idx="14362">
                  <c:v>2.5197380000000003</c:v>
                </c:pt>
                <c:pt idx="14363">
                  <c:v>2.508794000000004</c:v>
                </c:pt>
                <c:pt idx="14364">
                  <c:v>2.5281760000000002</c:v>
                </c:pt>
                <c:pt idx="14365">
                  <c:v>2.4952959999999971</c:v>
                </c:pt>
                <c:pt idx="14366">
                  <c:v>2.4771800000000006</c:v>
                </c:pt>
                <c:pt idx="14367">
                  <c:v>2.4656779999999987</c:v>
                </c:pt>
                <c:pt idx="14368">
                  <c:v>2.425984000000001</c:v>
                </c:pt>
                <c:pt idx="14369">
                  <c:v>2.3604800000000008</c:v>
                </c:pt>
                <c:pt idx="14370">
                  <c:v>2.3459619999999997</c:v>
                </c:pt>
                <c:pt idx="14371">
                  <c:v>2.3658159999999975</c:v>
                </c:pt>
                <c:pt idx="14372">
                  <c:v>2.3836720000000007</c:v>
                </c:pt>
                <c:pt idx="14373">
                  <c:v>2.4245580000000007</c:v>
                </c:pt>
                <c:pt idx="14374">
                  <c:v>2.4168779999999961</c:v>
                </c:pt>
                <c:pt idx="14375">
                  <c:v>2.3893820000000008</c:v>
                </c:pt>
                <c:pt idx="14376">
                  <c:v>2.361190000000001</c:v>
                </c:pt>
                <c:pt idx="14377">
                  <c:v>2.350469999999997</c:v>
                </c:pt>
                <c:pt idx="14378">
                  <c:v>2.3578659999999965</c:v>
                </c:pt>
                <c:pt idx="14379">
                  <c:v>2.4234180000000007</c:v>
                </c:pt>
                <c:pt idx="14380">
                  <c:v>2.4517079999999987</c:v>
                </c:pt>
                <c:pt idx="14381">
                  <c:v>2.4173240000000011</c:v>
                </c:pt>
                <c:pt idx="14382">
                  <c:v>2.4432700000000009</c:v>
                </c:pt>
                <c:pt idx="14383">
                  <c:v>2.4386159999999966</c:v>
                </c:pt>
                <c:pt idx="14384">
                  <c:v>2.4444479999999977</c:v>
                </c:pt>
                <c:pt idx="14385">
                  <c:v>2.4913879999999997</c:v>
                </c:pt>
                <c:pt idx="14386">
                  <c:v>2.5263780000000007</c:v>
                </c:pt>
                <c:pt idx="14387">
                  <c:v>2.5702900000000017</c:v>
                </c:pt>
                <c:pt idx="14388">
                  <c:v>2.5934300000000019</c:v>
                </c:pt>
                <c:pt idx="14389">
                  <c:v>2.6221680000000021</c:v>
                </c:pt>
                <c:pt idx="14390">
                  <c:v>2.5877120000000042</c:v>
                </c:pt>
                <c:pt idx="14391">
                  <c:v>2.5841500000000015</c:v>
                </c:pt>
                <c:pt idx="14392">
                  <c:v>2.5787780000000007</c:v>
                </c:pt>
                <c:pt idx="14393">
                  <c:v>2.6273680000000015</c:v>
                </c:pt>
                <c:pt idx="14394">
                  <c:v>2.6529040000000021</c:v>
                </c:pt>
                <c:pt idx="14395">
                  <c:v>2.6810220000000013</c:v>
                </c:pt>
                <c:pt idx="14396">
                  <c:v>2.6903520000000007</c:v>
                </c:pt>
                <c:pt idx="14397">
                  <c:v>2.6622860000000013</c:v>
                </c:pt>
                <c:pt idx="14398">
                  <c:v>2.6757860000000018</c:v>
                </c:pt>
                <c:pt idx="14399">
                  <c:v>2.6860600000000017</c:v>
                </c:pt>
                <c:pt idx="14400">
                  <c:v>2.712216000000002</c:v>
                </c:pt>
                <c:pt idx="14401">
                  <c:v>2.679632000000002</c:v>
                </c:pt>
                <c:pt idx="14402">
                  <c:v>2.6969179999999997</c:v>
                </c:pt>
                <c:pt idx="14403">
                  <c:v>2.7463140000000057</c:v>
                </c:pt>
                <c:pt idx="14404">
                  <c:v>2.8291760000000021</c:v>
                </c:pt>
                <c:pt idx="14405">
                  <c:v>2.8954100000000023</c:v>
                </c:pt>
                <c:pt idx="14406">
                  <c:v>2.880072000000002</c:v>
                </c:pt>
                <c:pt idx="14407">
                  <c:v>2.8944399999999977</c:v>
                </c:pt>
                <c:pt idx="14408">
                  <c:v>2.9467040000000022</c:v>
                </c:pt>
                <c:pt idx="14409">
                  <c:v>2.9802820000000021</c:v>
                </c:pt>
                <c:pt idx="14410">
                  <c:v>2.9783220000000017</c:v>
                </c:pt>
                <c:pt idx="14411">
                  <c:v>2.9296819999999997</c:v>
                </c:pt>
                <c:pt idx="14412">
                  <c:v>2.9705300000000019</c:v>
                </c:pt>
                <c:pt idx="14413">
                  <c:v>2.9901720000000025</c:v>
                </c:pt>
                <c:pt idx="14414">
                  <c:v>2.986140000000002</c:v>
                </c:pt>
                <c:pt idx="14415">
                  <c:v>3.0569900000000017</c:v>
                </c:pt>
                <c:pt idx="14416">
                  <c:v>3.0820300000000009</c:v>
                </c:pt>
                <c:pt idx="14417">
                  <c:v>3.073455999999998</c:v>
                </c:pt>
                <c:pt idx="14418">
                  <c:v>3.1169599999999971</c:v>
                </c:pt>
                <c:pt idx="14419">
                  <c:v>3.158192000000001</c:v>
                </c:pt>
                <c:pt idx="14420">
                  <c:v>3.1596819999999997</c:v>
                </c:pt>
                <c:pt idx="14421">
                  <c:v>3.1485760000000012</c:v>
                </c:pt>
                <c:pt idx="14422">
                  <c:v>3.1962840000000003</c:v>
                </c:pt>
                <c:pt idx="14423">
                  <c:v>3.2167820000000007</c:v>
                </c:pt>
                <c:pt idx="14424">
                  <c:v>3.2756719999999997</c:v>
                </c:pt>
                <c:pt idx="14425">
                  <c:v>3.2931540000000012</c:v>
                </c:pt>
                <c:pt idx="14426">
                  <c:v>3.3044100000000007</c:v>
                </c:pt>
                <c:pt idx="14427">
                  <c:v>3.3770459999999969</c:v>
                </c:pt>
                <c:pt idx="14428">
                  <c:v>3.4028800000000023</c:v>
                </c:pt>
                <c:pt idx="14429">
                  <c:v>3.3333200000000018</c:v>
                </c:pt>
                <c:pt idx="14430">
                  <c:v>3.3045320000000014</c:v>
                </c:pt>
                <c:pt idx="14431">
                  <c:v>3.3346099999999979</c:v>
                </c:pt>
                <c:pt idx="14432">
                  <c:v>3.3498600000000023</c:v>
                </c:pt>
                <c:pt idx="14433">
                  <c:v>3.3577640000000026</c:v>
                </c:pt>
                <c:pt idx="14434">
                  <c:v>3.3578879999999991</c:v>
                </c:pt>
                <c:pt idx="14435">
                  <c:v>3.3237900000000042</c:v>
                </c:pt>
                <c:pt idx="14436">
                  <c:v>3.2909080000000031</c:v>
                </c:pt>
                <c:pt idx="14437">
                  <c:v>3.2918640000000026</c:v>
                </c:pt>
                <c:pt idx="14438">
                  <c:v>3.2698660000000022</c:v>
                </c:pt>
                <c:pt idx="14439">
                  <c:v>3.3163220000000027</c:v>
                </c:pt>
                <c:pt idx="14440">
                  <c:v>3.3826679999999989</c:v>
                </c:pt>
                <c:pt idx="14441">
                  <c:v>3.389851999999999</c:v>
                </c:pt>
                <c:pt idx="14442">
                  <c:v>3.4204760000000025</c:v>
                </c:pt>
                <c:pt idx="14443">
                  <c:v>3.3800260000000026</c:v>
                </c:pt>
                <c:pt idx="14444">
                  <c:v>3.3713660000000027</c:v>
                </c:pt>
                <c:pt idx="14445">
                  <c:v>3.3370940000000031</c:v>
                </c:pt>
                <c:pt idx="14446">
                  <c:v>3.2827480000000038</c:v>
                </c:pt>
                <c:pt idx="14447">
                  <c:v>3.2598920000000038</c:v>
                </c:pt>
                <c:pt idx="14448">
                  <c:v>3.2179160000000042</c:v>
                </c:pt>
                <c:pt idx="14449">
                  <c:v>3.1489140000000067</c:v>
                </c:pt>
                <c:pt idx="14450">
                  <c:v>3.1262080000000028</c:v>
                </c:pt>
                <c:pt idx="14451">
                  <c:v>3.1391260000000032</c:v>
                </c:pt>
                <c:pt idx="14452">
                  <c:v>3.0735240000000057</c:v>
                </c:pt>
                <c:pt idx="14453">
                  <c:v>3.016796000000002</c:v>
                </c:pt>
                <c:pt idx="14454">
                  <c:v>2.931762</c:v>
                </c:pt>
                <c:pt idx="14455">
                  <c:v>2.8553399999999987</c:v>
                </c:pt>
                <c:pt idx="14456">
                  <c:v>2.9243540000000032</c:v>
                </c:pt>
                <c:pt idx="14457">
                  <c:v>2.9222079999999981</c:v>
                </c:pt>
                <c:pt idx="14458">
                  <c:v>2.8945380000000025</c:v>
                </c:pt>
                <c:pt idx="14459">
                  <c:v>2.8612960000000025</c:v>
                </c:pt>
                <c:pt idx="14460">
                  <c:v>2.835039999999998</c:v>
                </c:pt>
                <c:pt idx="14461">
                  <c:v>2.8504759999999982</c:v>
                </c:pt>
                <c:pt idx="14462">
                  <c:v>2.7960780000000023</c:v>
                </c:pt>
                <c:pt idx="14463">
                  <c:v>2.7599340000000052</c:v>
                </c:pt>
                <c:pt idx="14464">
                  <c:v>2.7503920000000042</c:v>
                </c:pt>
                <c:pt idx="14465">
                  <c:v>2.6602580000000025</c:v>
                </c:pt>
                <c:pt idx="14466">
                  <c:v>2.6304040000000026</c:v>
                </c:pt>
                <c:pt idx="14467">
                  <c:v>2.6155640000000031</c:v>
                </c:pt>
                <c:pt idx="14468">
                  <c:v>2.5471080000000041</c:v>
                </c:pt>
                <c:pt idx="14469">
                  <c:v>2.5679180000000041</c:v>
                </c:pt>
                <c:pt idx="14470">
                  <c:v>2.5684260000000032</c:v>
                </c:pt>
                <c:pt idx="14471">
                  <c:v>2.5267100000000031</c:v>
                </c:pt>
                <c:pt idx="14472">
                  <c:v>2.4643720000000031</c:v>
                </c:pt>
                <c:pt idx="14473">
                  <c:v>2.3987200000000035</c:v>
                </c:pt>
                <c:pt idx="14474">
                  <c:v>2.3388119999999999</c:v>
                </c:pt>
                <c:pt idx="14475">
                  <c:v>2.2706420000000027</c:v>
                </c:pt>
                <c:pt idx="14476">
                  <c:v>2.2775400000000032</c:v>
                </c:pt>
                <c:pt idx="14477">
                  <c:v>2.2161200000000032</c:v>
                </c:pt>
                <c:pt idx="14478">
                  <c:v>2.1774300000000042</c:v>
                </c:pt>
                <c:pt idx="14479">
                  <c:v>2.1309740000000041</c:v>
                </c:pt>
                <c:pt idx="14480">
                  <c:v>2.1084540000000032</c:v>
                </c:pt>
                <c:pt idx="14481">
                  <c:v>2.1184920000000029</c:v>
                </c:pt>
                <c:pt idx="14482">
                  <c:v>2.0413740000000042</c:v>
                </c:pt>
                <c:pt idx="14483">
                  <c:v>2.0248220000000039</c:v>
                </c:pt>
                <c:pt idx="14484">
                  <c:v>2.0213220000000036</c:v>
                </c:pt>
                <c:pt idx="14485">
                  <c:v>1.9883280000000039</c:v>
                </c:pt>
                <c:pt idx="14486">
                  <c:v>2.0000040000000041</c:v>
                </c:pt>
                <c:pt idx="14487">
                  <c:v>1.9921120000000045</c:v>
                </c:pt>
                <c:pt idx="14488">
                  <c:v>1.9882400000000044</c:v>
                </c:pt>
                <c:pt idx="14489">
                  <c:v>1.9744300000000039</c:v>
                </c:pt>
                <c:pt idx="14490">
                  <c:v>1.8936780000000026</c:v>
                </c:pt>
                <c:pt idx="14491">
                  <c:v>1.8731320000000027</c:v>
                </c:pt>
                <c:pt idx="14492">
                  <c:v>1.8380900000000024</c:v>
                </c:pt>
                <c:pt idx="14493">
                  <c:v>1.8423340000000019</c:v>
                </c:pt>
                <c:pt idx="14494">
                  <c:v>1.8044020000000021</c:v>
                </c:pt>
                <c:pt idx="14495">
                  <c:v>1.8259680000000018</c:v>
                </c:pt>
                <c:pt idx="14496">
                  <c:v>1.8221080000000021</c:v>
                </c:pt>
                <c:pt idx="14497">
                  <c:v>1.8100960000000017</c:v>
                </c:pt>
                <c:pt idx="14498">
                  <c:v>1.810432000000002</c:v>
                </c:pt>
                <c:pt idx="14499">
                  <c:v>1.8299880000000013</c:v>
                </c:pt>
                <c:pt idx="14500">
                  <c:v>1.8606480000000021</c:v>
                </c:pt>
                <c:pt idx="14501">
                  <c:v>1.8426440000000013</c:v>
                </c:pt>
                <c:pt idx="14502">
                  <c:v>1.8266620000000011</c:v>
                </c:pt>
                <c:pt idx="14503">
                  <c:v>1.830470000000002</c:v>
                </c:pt>
                <c:pt idx="14504">
                  <c:v>1.8613920000000013</c:v>
                </c:pt>
                <c:pt idx="14505">
                  <c:v>1.8892740000000012</c:v>
                </c:pt>
                <c:pt idx="14506">
                  <c:v>1.8482160000000021</c:v>
                </c:pt>
                <c:pt idx="14507">
                  <c:v>1.8471860000000015</c:v>
                </c:pt>
                <c:pt idx="14508">
                  <c:v>1.8463660000000011</c:v>
                </c:pt>
                <c:pt idx="14509">
                  <c:v>1.8311540000000013</c:v>
                </c:pt>
                <c:pt idx="14510">
                  <c:v>1.8457960000000018</c:v>
                </c:pt>
                <c:pt idx="14511">
                  <c:v>1.836020000000002</c:v>
                </c:pt>
                <c:pt idx="14512">
                  <c:v>1.8907640000000017</c:v>
                </c:pt>
                <c:pt idx="14513">
                  <c:v>1.9561920000000028</c:v>
                </c:pt>
                <c:pt idx="14514">
                  <c:v>1.9532520000000029</c:v>
                </c:pt>
                <c:pt idx="14515">
                  <c:v>2.0072400000000017</c:v>
                </c:pt>
                <c:pt idx="14516">
                  <c:v>2.0245880000000018</c:v>
                </c:pt>
                <c:pt idx="14517">
                  <c:v>2.0489940000000053</c:v>
                </c:pt>
                <c:pt idx="14518">
                  <c:v>2.0899400000000017</c:v>
                </c:pt>
                <c:pt idx="14519">
                  <c:v>2.0438300000000016</c:v>
                </c:pt>
                <c:pt idx="14520">
                  <c:v>2.019560000000002</c:v>
                </c:pt>
                <c:pt idx="14521">
                  <c:v>2.0650479999999987</c:v>
                </c:pt>
                <c:pt idx="14522">
                  <c:v>2.0644640000000014</c:v>
                </c:pt>
                <c:pt idx="14523">
                  <c:v>2.0734479999999977</c:v>
                </c:pt>
                <c:pt idx="14524">
                  <c:v>2.1088240000000051</c:v>
                </c:pt>
                <c:pt idx="14525">
                  <c:v>2.2116499999999979</c:v>
                </c:pt>
                <c:pt idx="14526">
                  <c:v>2.1865740000000016</c:v>
                </c:pt>
                <c:pt idx="14527">
                  <c:v>2.1893540000000011</c:v>
                </c:pt>
                <c:pt idx="14528">
                  <c:v>2.1752340000000014</c:v>
                </c:pt>
                <c:pt idx="14529">
                  <c:v>2.1839700000000053</c:v>
                </c:pt>
                <c:pt idx="14530">
                  <c:v>2.2078300000000053</c:v>
                </c:pt>
                <c:pt idx="14531">
                  <c:v>2.1783860000000015</c:v>
                </c:pt>
                <c:pt idx="14532">
                  <c:v>2.1960559999999969</c:v>
                </c:pt>
                <c:pt idx="14533">
                  <c:v>2.1587820000000018</c:v>
                </c:pt>
                <c:pt idx="14534">
                  <c:v>2.1209500000000019</c:v>
                </c:pt>
                <c:pt idx="14535">
                  <c:v>2.0973260000000042</c:v>
                </c:pt>
                <c:pt idx="14536">
                  <c:v>2.1011600000000019</c:v>
                </c:pt>
                <c:pt idx="14537">
                  <c:v>2.0520240000000007</c:v>
                </c:pt>
                <c:pt idx="14538">
                  <c:v>2.0120459999999962</c:v>
                </c:pt>
                <c:pt idx="14539">
                  <c:v>1.9783700000000028</c:v>
                </c:pt>
                <c:pt idx="14540">
                  <c:v>1.9842020000000031</c:v>
                </c:pt>
                <c:pt idx="14541">
                  <c:v>1.9936060000000018</c:v>
                </c:pt>
                <c:pt idx="14542">
                  <c:v>1.9946860000000031</c:v>
                </c:pt>
                <c:pt idx="14543">
                  <c:v>1.9835560000000019</c:v>
                </c:pt>
                <c:pt idx="14544">
                  <c:v>2.0018080000000027</c:v>
                </c:pt>
                <c:pt idx="14545">
                  <c:v>1.9482160000000035</c:v>
                </c:pt>
                <c:pt idx="14546">
                  <c:v>1.9422240000000011</c:v>
                </c:pt>
                <c:pt idx="14547">
                  <c:v>1.9808140000000019</c:v>
                </c:pt>
                <c:pt idx="14548">
                  <c:v>2.0118340000000026</c:v>
                </c:pt>
                <c:pt idx="14549">
                  <c:v>2.0266500000000023</c:v>
                </c:pt>
                <c:pt idx="14550">
                  <c:v>1.9497320000000018</c:v>
                </c:pt>
                <c:pt idx="14551">
                  <c:v>1.9377080000000018</c:v>
                </c:pt>
                <c:pt idx="14552">
                  <c:v>1.9783940000000018</c:v>
                </c:pt>
                <c:pt idx="14553">
                  <c:v>1.9609240000000014</c:v>
                </c:pt>
                <c:pt idx="14554">
                  <c:v>1.9698440000000015</c:v>
                </c:pt>
                <c:pt idx="14555">
                  <c:v>1.9824880000000031</c:v>
                </c:pt>
                <c:pt idx="14556">
                  <c:v>1.9838160000000018</c:v>
                </c:pt>
                <c:pt idx="14557">
                  <c:v>1.9618660000000008</c:v>
                </c:pt>
                <c:pt idx="14558">
                  <c:v>1.9124700000000019</c:v>
                </c:pt>
                <c:pt idx="14559">
                  <c:v>1.9211060000000018</c:v>
                </c:pt>
                <c:pt idx="14560">
                  <c:v>1.9460080000000028</c:v>
                </c:pt>
                <c:pt idx="14561">
                  <c:v>1.9275060000000011</c:v>
                </c:pt>
                <c:pt idx="14562">
                  <c:v>1.9108800000000019</c:v>
                </c:pt>
                <c:pt idx="14563">
                  <c:v>1.8731100000000021</c:v>
                </c:pt>
                <c:pt idx="14564">
                  <c:v>1.9272820000000028</c:v>
                </c:pt>
                <c:pt idx="14565">
                  <c:v>1.8765340000000017</c:v>
                </c:pt>
                <c:pt idx="14566">
                  <c:v>1.863988000000002</c:v>
                </c:pt>
                <c:pt idx="14567">
                  <c:v>1.8712980000000017</c:v>
                </c:pt>
                <c:pt idx="14568">
                  <c:v>1.815102000000002</c:v>
                </c:pt>
                <c:pt idx="14569">
                  <c:v>1.8105240000000016</c:v>
                </c:pt>
                <c:pt idx="14570">
                  <c:v>1.801180000000002</c:v>
                </c:pt>
                <c:pt idx="14571">
                  <c:v>1.8093080000000012</c:v>
                </c:pt>
                <c:pt idx="14572">
                  <c:v>1.798724000000002</c:v>
                </c:pt>
                <c:pt idx="14573">
                  <c:v>1.8013920000000019</c:v>
                </c:pt>
                <c:pt idx="14574">
                  <c:v>1.773636000000002</c:v>
                </c:pt>
                <c:pt idx="14575">
                  <c:v>1.728720000000002</c:v>
                </c:pt>
                <c:pt idx="14576">
                  <c:v>1.7460660000000021</c:v>
                </c:pt>
                <c:pt idx="14577">
                  <c:v>1.739328000000002</c:v>
                </c:pt>
                <c:pt idx="14578">
                  <c:v>1.7482000000000031</c:v>
                </c:pt>
                <c:pt idx="14579">
                  <c:v>1.783576000000002</c:v>
                </c:pt>
                <c:pt idx="14580">
                  <c:v>1.8036280000000016</c:v>
                </c:pt>
                <c:pt idx="14581">
                  <c:v>1.8538800000000017</c:v>
                </c:pt>
                <c:pt idx="14582">
                  <c:v>1.8382820000000033</c:v>
                </c:pt>
                <c:pt idx="14583">
                  <c:v>1.8583340000000013</c:v>
                </c:pt>
                <c:pt idx="14584">
                  <c:v>1.8571420000000021</c:v>
                </c:pt>
                <c:pt idx="14585">
                  <c:v>1.8601080000000021</c:v>
                </c:pt>
                <c:pt idx="14586">
                  <c:v>1.8621940000000012</c:v>
                </c:pt>
                <c:pt idx="14587">
                  <c:v>1.9011800000000016</c:v>
                </c:pt>
                <c:pt idx="14588">
                  <c:v>1.9793259999999997</c:v>
                </c:pt>
                <c:pt idx="14589">
                  <c:v>2.0024800000000007</c:v>
                </c:pt>
                <c:pt idx="14590">
                  <c:v>2.0056439999999975</c:v>
                </c:pt>
                <c:pt idx="14591">
                  <c:v>2.0299020000000008</c:v>
                </c:pt>
                <c:pt idx="14592">
                  <c:v>2.0714200000000007</c:v>
                </c:pt>
                <c:pt idx="14593">
                  <c:v>2.0833440000000012</c:v>
                </c:pt>
                <c:pt idx="14594">
                  <c:v>2.0771280000000014</c:v>
                </c:pt>
                <c:pt idx="14595">
                  <c:v>2.0991160000000013</c:v>
                </c:pt>
                <c:pt idx="14596">
                  <c:v>2.0890020000000007</c:v>
                </c:pt>
                <c:pt idx="14597">
                  <c:v>2.0435500000000042</c:v>
                </c:pt>
                <c:pt idx="14598">
                  <c:v>2.0028260000000007</c:v>
                </c:pt>
                <c:pt idx="14599">
                  <c:v>1.9658120000000019</c:v>
                </c:pt>
                <c:pt idx="14600">
                  <c:v>2.0024419999999976</c:v>
                </c:pt>
                <c:pt idx="14601">
                  <c:v>1.9952340000000004</c:v>
                </c:pt>
                <c:pt idx="14602">
                  <c:v>1.9679860000000018</c:v>
                </c:pt>
                <c:pt idx="14603">
                  <c:v>2.0376079999999988</c:v>
                </c:pt>
                <c:pt idx="14604">
                  <c:v>2.0386019999999987</c:v>
                </c:pt>
                <c:pt idx="14605">
                  <c:v>2.0411080000000017</c:v>
                </c:pt>
                <c:pt idx="14606">
                  <c:v>2.0936800000000018</c:v>
                </c:pt>
                <c:pt idx="14607">
                  <c:v>2.0983579999999997</c:v>
                </c:pt>
                <c:pt idx="14608">
                  <c:v>2.1594179999999987</c:v>
                </c:pt>
                <c:pt idx="14609">
                  <c:v>2.1735380000000015</c:v>
                </c:pt>
                <c:pt idx="14610">
                  <c:v>2.1614519999999997</c:v>
                </c:pt>
                <c:pt idx="14611">
                  <c:v>2.1763060000000007</c:v>
                </c:pt>
                <c:pt idx="14612">
                  <c:v>2.1734880000000008</c:v>
                </c:pt>
                <c:pt idx="14613">
                  <c:v>2.2053260000000012</c:v>
                </c:pt>
                <c:pt idx="14614">
                  <c:v>2.2106380000000017</c:v>
                </c:pt>
                <c:pt idx="14615">
                  <c:v>2.2511620000000017</c:v>
                </c:pt>
                <c:pt idx="14616">
                  <c:v>2.2450080000000008</c:v>
                </c:pt>
                <c:pt idx="14617">
                  <c:v>2.2254400000000008</c:v>
                </c:pt>
                <c:pt idx="14618">
                  <c:v>2.2498479999999987</c:v>
                </c:pt>
                <c:pt idx="14619">
                  <c:v>2.2378240000000016</c:v>
                </c:pt>
                <c:pt idx="14620">
                  <c:v>2.2265220000000032</c:v>
                </c:pt>
                <c:pt idx="14621">
                  <c:v>2.2019040000000016</c:v>
                </c:pt>
                <c:pt idx="14622">
                  <c:v>2.1546179999999997</c:v>
                </c:pt>
                <c:pt idx="14623">
                  <c:v>2.1277660000000052</c:v>
                </c:pt>
                <c:pt idx="14624">
                  <c:v>2.1025020000000008</c:v>
                </c:pt>
                <c:pt idx="14625">
                  <c:v>2.0609340000000058</c:v>
                </c:pt>
                <c:pt idx="14626">
                  <c:v>2.0163640000000007</c:v>
                </c:pt>
                <c:pt idx="14627">
                  <c:v>1.9819820000000019</c:v>
                </c:pt>
                <c:pt idx="14628">
                  <c:v>1.9647220000000019</c:v>
                </c:pt>
                <c:pt idx="14629">
                  <c:v>1.9393960000000003</c:v>
                </c:pt>
                <c:pt idx="14630">
                  <c:v>1.9163660000000018</c:v>
                </c:pt>
                <c:pt idx="14631">
                  <c:v>1.8407020000000021</c:v>
                </c:pt>
                <c:pt idx="14632">
                  <c:v>1.8278100000000015</c:v>
                </c:pt>
                <c:pt idx="14633">
                  <c:v>1.7983540000000031</c:v>
                </c:pt>
                <c:pt idx="14634">
                  <c:v>1.7497520000000029</c:v>
                </c:pt>
                <c:pt idx="14635">
                  <c:v>1.7244140000000021</c:v>
                </c:pt>
                <c:pt idx="14636">
                  <c:v>1.6759600000000012</c:v>
                </c:pt>
                <c:pt idx="14637">
                  <c:v>1.6258800000000013</c:v>
                </c:pt>
                <c:pt idx="14638">
                  <c:v>1.6119460000000012</c:v>
                </c:pt>
                <c:pt idx="14639">
                  <c:v>1.5483160000000009</c:v>
                </c:pt>
                <c:pt idx="14640">
                  <c:v>1.5507720000000009</c:v>
                </c:pt>
                <c:pt idx="14641">
                  <c:v>1.4834839999999998</c:v>
                </c:pt>
                <c:pt idx="14642">
                  <c:v>1.4079059999999988</c:v>
                </c:pt>
                <c:pt idx="14643">
                  <c:v>1.3659279999999998</c:v>
                </c:pt>
                <c:pt idx="14644">
                  <c:v>1.3652340000000012</c:v>
                </c:pt>
                <c:pt idx="14645">
                  <c:v>1.3319180000000006</c:v>
                </c:pt>
                <c:pt idx="14646">
                  <c:v>1.3462880000000021</c:v>
                </c:pt>
                <c:pt idx="14647">
                  <c:v>1.3410639999999998</c:v>
                </c:pt>
                <c:pt idx="14648">
                  <c:v>1.3385200000000008</c:v>
                </c:pt>
                <c:pt idx="14649">
                  <c:v>1.3771460000000006</c:v>
                </c:pt>
                <c:pt idx="14650">
                  <c:v>1.3629760000000011</c:v>
                </c:pt>
                <c:pt idx="14651">
                  <c:v>1.320626000000001</c:v>
                </c:pt>
                <c:pt idx="14652">
                  <c:v>1.3566100000000021</c:v>
                </c:pt>
                <c:pt idx="14653">
                  <c:v>1.294706000000001</c:v>
                </c:pt>
                <c:pt idx="14654">
                  <c:v>1.3136639999999993</c:v>
                </c:pt>
                <c:pt idx="14655">
                  <c:v>1.2619959999999988</c:v>
                </c:pt>
                <c:pt idx="14656">
                  <c:v>1.1908620000000021</c:v>
                </c:pt>
                <c:pt idx="14657">
                  <c:v>1.175264000000001</c:v>
                </c:pt>
                <c:pt idx="14658">
                  <c:v>1.1502740000000009</c:v>
                </c:pt>
                <c:pt idx="14659">
                  <c:v>1.125978000000001</c:v>
                </c:pt>
                <c:pt idx="14660">
                  <c:v>1.0891880000000009</c:v>
                </c:pt>
                <c:pt idx="14661">
                  <c:v>1.0753020000000013</c:v>
                </c:pt>
                <c:pt idx="14662">
                  <c:v>1.0268860000000013</c:v>
                </c:pt>
                <c:pt idx="14663">
                  <c:v>0.96482200000000162</c:v>
                </c:pt>
                <c:pt idx="14664">
                  <c:v>0.91217400000000115</c:v>
                </c:pt>
                <c:pt idx="14665">
                  <c:v>0.90755800000000109</c:v>
                </c:pt>
                <c:pt idx="14666">
                  <c:v>0.86734400000000222</c:v>
                </c:pt>
                <c:pt idx="14667">
                  <c:v>0.91469200000000161</c:v>
                </c:pt>
                <c:pt idx="14668">
                  <c:v>0.89565800000000229</c:v>
                </c:pt>
                <c:pt idx="14669">
                  <c:v>0.93525200000000153</c:v>
                </c:pt>
                <c:pt idx="14670">
                  <c:v>1.0046239999999997</c:v>
                </c:pt>
                <c:pt idx="14671">
                  <c:v>1.040756000000002</c:v>
                </c:pt>
                <c:pt idx="14672">
                  <c:v>1.107572000000002</c:v>
                </c:pt>
                <c:pt idx="14673">
                  <c:v>1.1256520000000021</c:v>
                </c:pt>
                <c:pt idx="14674">
                  <c:v>1.185100000000002</c:v>
                </c:pt>
                <c:pt idx="14675">
                  <c:v>1.2036000000000018</c:v>
                </c:pt>
                <c:pt idx="14676">
                  <c:v>1.2524760000000017</c:v>
                </c:pt>
                <c:pt idx="14677">
                  <c:v>1.2703800000000021</c:v>
                </c:pt>
                <c:pt idx="14678">
                  <c:v>1.2731980000000016</c:v>
                </c:pt>
                <c:pt idx="14679">
                  <c:v>1.2510620000000017</c:v>
                </c:pt>
                <c:pt idx="14680">
                  <c:v>1.2556920000000018</c:v>
                </c:pt>
                <c:pt idx="14681">
                  <c:v>1.3042820000000035</c:v>
                </c:pt>
                <c:pt idx="14682">
                  <c:v>1.3400180000000037</c:v>
                </c:pt>
                <c:pt idx="14683">
                  <c:v>1.3941540000000021</c:v>
                </c:pt>
                <c:pt idx="14684">
                  <c:v>1.448812000000002</c:v>
                </c:pt>
                <c:pt idx="14685">
                  <c:v>1.4765940000000002</c:v>
                </c:pt>
                <c:pt idx="14686">
                  <c:v>1.4951440000000018</c:v>
                </c:pt>
                <c:pt idx="14687">
                  <c:v>1.5534140000000018</c:v>
                </c:pt>
                <c:pt idx="14688">
                  <c:v>1.5198620000000016</c:v>
                </c:pt>
                <c:pt idx="14689">
                  <c:v>1.517182000000002</c:v>
                </c:pt>
                <c:pt idx="14690">
                  <c:v>1.5317500000000017</c:v>
                </c:pt>
                <c:pt idx="14691">
                  <c:v>1.5527940000000018</c:v>
                </c:pt>
                <c:pt idx="14692">
                  <c:v>1.6158520000000021</c:v>
                </c:pt>
                <c:pt idx="14693">
                  <c:v>1.6224420000000039</c:v>
                </c:pt>
                <c:pt idx="14694">
                  <c:v>1.6367100000000021</c:v>
                </c:pt>
                <c:pt idx="14695">
                  <c:v>1.6860580000000043</c:v>
                </c:pt>
                <c:pt idx="14696">
                  <c:v>1.6938120000000025</c:v>
                </c:pt>
                <c:pt idx="14697">
                  <c:v>1.7798260000000019</c:v>
                </c:pt>
                <c:pt idx="14698">
                  <c:v>1.8221500000000044</c:v>
                </c:pt>
                <c:pt idx="14699">
                  <c:v>1.8251660000000018</c:v>
                </c:pt>
                <c:pt idx="14700">
                  <c:v>1.8182160000000025</c:v>
                </c:pt>
                <c:pt idx="14701">
                  <c:v>1.9049740000000015</c:v>
                </c:pt>
                <c:pt idx="14702">
                  <c:v>1.9203460000000019</c:v>
                </c:pt>
                <c:pt idx="14703">
                  <c:v>1.9291800000000019</c:v>
                </c:pt>
                <c:pt idx="14704">
                  <c:v>1.8340100000000041</c:v>
                </c:pt>
                <c:pt idx="14705">
                  <c:v>1.8658000000000019</c:v>
                </c:pt>
                <c:pt idx="14706">
                  <c:v>1.9148600000000018</c:v>
                </c:pt>
                <c:pt idx="14707">
                  <c:v>1.9357800000000018</c:v>
                </c:pt>
                <c:pt idx="14708">
                  <c:v>1.9594040000000008</c:v>
                </c:pt>
                <c:pt idx="14709">
                  <c:v>1.9390440000000018</c:v>
                </c:pt>
                <c:pt idx="14710">
                  <c:v>1.9538100000000018</c:v>
                </c:pt>
                <c:pt idx="14711">
                  <c:v>1.981492</c:v>
                </c:pt>
                <c:pt idx="14712">
                  <c:v>2.0239540000000016</c:v>
                </c:pt>
                <c:pt idx="14713">
                  <c:v>2.0529499999999978</c:v>
                </c:pt>
                <c:pt idx="14714">
                  <c:v>2.0667600000000017</c:v>
                </c:pt>
                <c:pt idx="14715">
                  <c:v>2.0492040000000018</c:v>
                </c:pt>
                <c:pt idx="14716">
                  <c:v>2.0845420000000017</c:v>
                </c:pt>
                <c:pt idx="14717">
                  <c:v>2.1099920000000019</c:v>
                </c:pt>
                <c:pt idx="14718">
                  <c:v>2.1567200000000017</c:v>
                </c:pt>
                <c:pt idx="14719">
                  <c:v>2.2056700000000022</c:v>
                </c:pt>
                <c:pt idx="14720">
                  <c:v>2.1746619999999997</c:v>
                </c:pt>
                <c:pt idx="14721">
                  <c:v>2.1211960000000052</c:v>
                </c:pt>
                <c:pt idx="14722">
                  <c:v>2.1513240000000042</c:v>
                </c:pt>
                <c:pt idx="14723">
                  <c:v>2.2007200000000062</c:v>
                </c:pt>
                <c:pt idx="14724">
                  <c:v>2.2275340000000092</c:v>
                </c:pt>
                <c:pt idx="14725">
                  <c:v>2.2910520000000023</c:v>
                </c:pt>
                <c:pt idx="14726">
                  <c:v>2.2797100000000019</c:v>
                </c:pt>
                <c:pt idx="14727">
                  <c:v>2.3037579999999998</c:v>
                </c:pt>
                <c:pt idx="14728">
                  <c:v>2.3138319999999997</c:v>
                </c:pt>
                <c:pt idx="14729">
                  <c:v>2.3661079999999997</c:v>
                </c:pt>
                <c:pt idx="14730">
                  <c:v>2.3811080000000007</c:v>
                </c:pt>
                <c:pt idx="14731">
                  <c:v>2.3607579999999997</c:v>
                </c:pt>
                <c:pt idx="14732">
                  <c:v>2.3887020000000008</c:v>
                </c:pt>
                <c:pt idx="14733">
                  <c:v>2.3605720000000008</c:v>
                </c:pt>
                <c:pt idx="14734">
                  <c:v>2.3963559999999959</c:v>
                </c:pt>
                <c:pt idx="14735">
                  <c:v>2.4814619999999987</c:v>
                </c:pt>
                <c:pt idx="14736">
                  <c:v>2.5151619999999997</c:v>
                </c:pt>
                <c:pt idx="14737">
                  <c:v>2.5024179999999987</c:v>
                </c:pt>
                <c:pt idx="14738">
                  <c:v>2.5073800000000039</c:v>
                </c:pt>
                <c:pt idx="14739">
                  <c:v>2.5069579999999987</c:v>
                </c:pt>
                <c:pt idx="14740">
                  <c:v>2.5244780000000007</c:v>
                </c:pt>
                <c:pt idx="14741">
                  <c:v>2.5282</c:v>
                </c:pt>
                <c:pt idx="14742">
                  <c:v>2.5328899999999965</c:v>
                </c:pt>
                <c:pt idx="14743">
                  <c:v>2.5135579999999997</c:v>
                </c:pt>
                <c:pt idx="14744">
                  <c:v>2.489996000000001</c:v>
                </c:pt>
                <c:pt idx="14745">
                  <c:v>2.4897340000000012</c:v>
                </c:pt>
                <c:pt idx="14746">
                  <c:v>2.5222559999999965</c:v>
                </c:pt>
                <c:pt idx="14747">
                  <c:v>2.4584779999999977</c:v>
                </c:pt>
                <c:pt idx="14748">
                  <c:v>2.4623120000000007</c:v>
                </c:pt>
                <c:pt idx="14749">
                  <c:v>2.4221100000000009</c:v>
                </c:pt>
                <c:pt idx="14750">
                  <c:v>2.4394319999999987</c:v>
                </c:pt>
                <c:pt idx="14751">
                  <c:v>2.4089820000000008</c:v>
                </c:pt>
                <c:pt idx="14752">
                  <c:v>2.3741280000000007</c:v>
                </c:pt>
                <c:pt idx="14753">
                  <c:v>2.3417419999999987</c:v>
                </c:pt>
                <c:pt idx="14754">
                  <c:v>2.3882980000000007</c:v>
                </c:pt>
                <c:pt idx="14755">
                  <c:v>2.3871060000000015</c:v>
                </c:pt>
                <c:pt idx="14756">
                  <c:v>2.3560359999999974</c:v>
                </c:pt>
                <c:pt idx="14757">
                  <c:v>2.353308000000002</c:v>
                </c:pt>
                <c:pt idx="14758">
                  <c:v>2.2932160000000041</c:v>
                </c:pt>
                <c:pt idx="14759">
                  <c:v>2.2984760000000022</c:v>
                </c:pt>
                <c:pt idx="14760">
                  <c:v>2.2814640000000015</c:v>
                </c:pt>
                <c:pt idx="14761">
                  <c:v>2.2190640000000017</c:v>
                </c:pt>
                <c:pt idx="14762">
                  <c:v>2.1945440000000032</c:v>
                </c:pt>
                <c:pt idx="14763">
                  <c:v>2.1321320000000026</c:v>
                </c:pt>
                <c:pt idx="14764">
                  <c:v>2.1154679999999981</c:v>
                </c:pt>
                <c:pt idx="14765">
                  <c:v>2.1207780000000032</c:v>
                </c:pt>
                <c:pt idx="14766">
                  <c:v>2.1034440000000032</c:v>
                </c:pt>
                <c:pt idx="14767">
                  <c:v>2.0556859999999979</c:v>
                </c:pt>
                <c:pt idx="14768">
                  <c:v>1.9636180000000019</c:v>
                </c:pt>
                <c:pt idx="14769">
                  <c:v>1.9068900000000018</c:v>
                </c:pt>
                <c:pt idx="14770">
                  <c:v>1.840260000000002</c:v>
                </c:pt>
                <c:pt idx="14771">
                  <c:v>1.7868300000000021</c:v>
                </c:pt>
                <c:pt idx="14772">
                  <c:v>1.6933100000000021</c:v>
                </c:pt>
                <c:pt idx="14773">
                  <c:v>1.5745520000000033</c:v>
                </c:pt>
                <c:pt idx="14774">
                  <c:v>1.5031920000000014</c:v>
                </c:pt>
                <c:pt idx="14775">
                  <c:v>1.4366339999999993</c:v>
                </c:pt>
                <c:pt idx="14776">
                  <c:v>1.4181100000000009</c:v>
                </c:pt>
                <c:pt idx="14777">
                  <c:v>1.3301600000000007</c:v>
                </c:pt>
                <c:pt idx="14778">
                  <c:v>1.3309180000000009</c:v>
                </c:pt>
                <c:pt idx="14779">
                  <c:v>1.330124000000001</c:v>
                </c:pt>
                <c:pt idx="14780">
                  <c:v>1.3060280000000011</c:v>
                </c:pt>
                <c:pt idx="14781">
                  <c:v>1.3016860000000008</c:v>
                </c:pt>
                <c:pt idx="14782">
                  <c:v>1.239980000000001</c:v>
                </c:pt>
                <c:pt idx="14783">
                  <c:v>1.2090959999999993</c:v>
                </c:pt>
                <c:pt idx="14784">
                  <c:v>1.1593160000000011</c:v>
                </c:pt>
                <c:pt idx="14785">
                  <c:v>1.085576000000001</c:v>
                </c:pt>
                <c:pt idx="14786">
                  <c:v>1.0508460000000011</c:v>
                </c:pt>
                <c:pt idx="14787">
                  <c:v>1.0273580000000009</c:v>
                </c:pt>
                <c:pt idx="14788">
                  <c:v>1.0542600000000011</c:v>
                </c:pt>
                <c:pt idx="14789">
                  <c:v>1.081174000000001</c:v>
                </c:pt>
                <c:pt idx="14790">
                  <c:v>1.000074000000001</c:v>
                </c:pt>
                <c:pt idx="14791">
                  <c:v>0.95425000000000115</c:v>
                </c:pt>
                <c:pt idx="14792">
                  <c:v>0.88032400000000166</c:v>
                </c:pt>
                <c:pt idx="14793">
                  <c:v>0.91783400000000104</c:v>
                </c:pt>
                <c:pt idx="14794">
                  <c:v>0.92392600000000102</c:v>
                </c:pt>
                <c:pt idx="14795">
                  <c:v>0.91640800000000111</c:v>
                </c:pt>
                <c:pt idx="14796">
                  <c:v>0.92189200000000115</c:v>
                </c:pt>
                <c:pt idx="14797">
                  <c:v>0.87997800000000226</c:v>
                </c:pt>
                <c:pt idx="14798">
                  <c:v>0.80579000000000212</c:v>
                </c:pt>
                <c:pt idx="14799">
                  <c:v>0.81378000000000095</c:v>
                </c:pt>
                <c:pt idx="14800">
                  <c:v>0.72291600000000089</c:v>
                </c:pt>
                <c:pt idx="14801">
                  <c:v>0.69609000000000243</c:v>
                </c:pt>
                <c:pt idx="14802">
                  <c:v>0.71327600000000091</c:v>
                </c:pt>
                <c:pt idx="14803">
                  <c:v>0.68131400000000142</c:v>
                </c:pt>
                <c:pt idx="14804">
                  <c:v>0.68755600000000061</c:v>
                </c:pt>
                <c:pt idx="14805">
                  <c:v>0.67413200000000073</c:v>
                </c:pt>
                <c:pt idx="14806">
                  <c:v>0.60587600000000064</c:v>
                </c:pt>
                <c:pt idx="14807">
                  <c:v>0.53150000000000053</c:v>
                </c:pt>
                <c:pt idx="14808">
                  <c:v>0.5362280000000007</c:v>
                </c:pt>
                <c:pt idx="14809">
                  <c:v>0.52965200000000068</c:v>
                </c:pt>
                <c:pt idx="14810">
                  <c:v>0.52230800000000044</c:v>
                </c:pt>
                <c:pt idx="14811">
                  <c:v>0.52704800000000063</c:v>
                </c:pt>
                <c:pt idx="14812">
                  <c:v>0.50469000000000064</c:v>
                </c:pt>
                <c:pt idx="14813">
                  <c:v>0.51737200000000039</c:v>
                </c:pt>
                <c:pt idx="14814">
                  <c:v>0.54442200000000052</c:v>
                </c:pt>
                <c:pt idx="14815">
                  <c:v>0.51652800000000054</c:v>
                </c:pt>
                <c:pt idx="14816">
                  <c:v>0.48982600000000154</c:v>
                </c:pt>
                <c:pt idx="14817">
                  <c:v>0.49878400000000134</c:v>
                </c:pt>
                <c:pt idx="14818">
                  <c:v>0.5384780000000009</c:v>
                </c:pt>
                <c:pt idx="14819">
                  <c:v>0.51274200000000092</c:v>
                </c:pt>
                <c:pt idx="14820">
                  <c:v>0.54435800000000112</c:v>
                </c:pt>
                <c:pt idx="14821">
                  <c:v>0.5744240000000016</c:v>
                </c:pt>
                <c:pt idx="14822">
                  <c:v>0.60625000000000162</c:v>
                </c:pt>
                <c:pt idx="14823">
                  <c:v>0.67937000000000236</c:v>
                </c:pt>
                <c:pt idx="14824">
                  <c:v>0.73906600000000122</c:v>
                </c:pt>
                <c:pt idx="14825">
                  <c:v>0.71581400000000162</c:v>
                </c:pt>
                <c:pt idx="14826">
                  <c:v>0.72241400000000144</c:v>
                </c:pt>
                <c:pt idx="14827">
                  <c:v>0.78835200000000127</c:v>
                </c:pt>
                <c:pt idx="14828">
                  <c:v>0.79272000000000165</c:v>
                </c:pt>
                <c:pt idx="14829">
                  <c:v>0.7759820000000015</c:v>
                </c:pt>
                <c:pt idx="14830">
                  <c:v>0.81413600000000141</c:v>
                </c:pt>
                <c:pt idx="14831">
                  <c:v>0.78033600000000136</c:v>
                </c:pt>
                <c:pt idx="14832">
                  <c:v>0.78235800000000144</c:v>
                </c:pt>
                <c:pt idx="14833">
                  <c:v>0.81110800000000161</c:v>
                </c:pt>
                <c:pt idx="14834">
                  <c:v>0.82448400000000122</c:v>
                </c:pt>
                <c:pt idx="14835">
                  <c:v>0.82733800000000113</c:v>
                </c:pt>
                <c:pt idx="14836">
                  <c:v>0.82217600000000113</c:v>
                </c:pt>
                <c:pt idx="14837">
                  <c:v>0.83359200000000133</c:v>
                </c:pt>
                <c:pt idx="14838">
                  <c:v>0.86196800000000162</c:v>
                </c:pt>
                <c:pt idx="14839">
                  <c:v>0.85833200000000143</c:v>
                </c:pt>
                <c:pt idx="14840">
                  <c:v>0.87945000000000162</c:v>
                </c:pt>
                <c:pt idx="14841">
                  <c:v>0.91802800000000162</c:v>
                </c:pt>
                <c:pt idx="14842">
                  <c:v>0.94901000000000169</c:v>
                </c:pt>
                <c:pt idx="14843">
                  <c:v>0.94078200000000167</c:v>
                </c:pt>
                <c:pt idx="14844">
                  <c:v>0.95806600000000153</c:v>
                </c:pt>
                <c:pt idx="14845">
                  <c:v>0.96908400000000161</c:v>
                </c:pt>
                <c:pt idx="14846">
                  <c:v>0.95151400000000141</c:v>
                </c:pt>
                <c:pt idx="14847">
                  <c:v>1.0093600000000014</c:v>
                </c:pt>
                <c:pt idx="14848">
                  <c:v>1.0558780000000012</c:v>
                </c:pt>
                <c:pt idx="14849">
                  <c:v>1.0514360000000014</c:v>
                </c:pt>
                <c:pt idx="14850">
                  <c:v>1.1403640000000015</c:v>
                </c:pt>
                <c:pt idx="14851">
                  <c:v>1.2033339999999995</c:v>
                </c:pt>
                <c:pt idx="14852">
                  <c:v>1.2294400000000012</c:v>
                </c:pt>
                <c:pt idx="14853">
                  <c:v>1.3095460000000014</c:v>
                </c:pt>
                <c:pt idx="14854">
                  <c:v>1.3049540000000015</c:v>
                </c:pt>
                <c:pt idx="14855">
                  <c:v>1.317002000000002</c:v>
                </c:pt>
                <c:pt idx="14856">
                  <c:v>1.4161300000000017</c:v>
                </c:pt>
                <c:pt idx="14857">
                  <c:v>1.4884080000000024</c:v>
                </c:pt>
                <c:pt idx="14858">
                  <c:v>1.5405960000000019</c:v>
                </c:pt>
                <c:pt idx="14859">
                  <c:v>1.6003400000000021</c:v>
                </c:pt>
                <c:pt idx="14860">
                  <c:v>1.6242620000000023</c:v>
                </c:pt>
                <c:pt idx="14861">
                  <c:v>1.6784860000000021</c:v>
                </c:pt>
                <c:pt idx="14862">
                  <c:v>1.6952860000000021</c:v>
                </c:pt>
                <c:pt idx="14863">
                  <c:v>1.7429820000000031</c:v>
                </c:pt>
                <c:pt idx="14864">
                  <c:v>1.7190960000000008</c:v>
                </c:pt>
                <c:pt idx="14865">
                  <c:v>1.7519280000000008</c:v>
                </c:pt>
                <c:pt idx="14866">
                  <c:v>1.8110400000000011</c:v>
                </c:pt>
                <c:pt idx="14867">
                  <c:v>1.8166600000000011</c:v>
                </c:pt>
                <c:pt idx="14868">
                  <c:v>1.8616140000000012</c:v>
                </c:pt>
                <c:pt idx="14869">
                  <c:v>1.8806620000000021</c:v>
                </c:pt>
                <c:pt idx="14870">
                  <c:v>1.9716120000000013</c:v>
                </c:pt>
                <c:pt idx="14871">
                  <c:v>2.0048019999999998</c:v>
                </c:pt>
                <c:pt idx="14872">
                  <c:v>2.0105360000000014</c:v>
                </c:pt>
                <c:pt idx="14873">
                  <c:v>2.0262079999999987</c:v>
                </c:pt>
                <c:pt idx="14874">
                  <c:v>2.008614000000001</c:v>
                </c:pt>
                <c:pt idx="14875">
                  <c:v>2.0583579999999997</c:v>
                </c:pt>
                <c:pt idx="14876">
                  <c:v>2.1117740000000009</c:v>
                </c:pt>
                <c:pt idx="14877">
                  <c:v>2.1344559999999975</c:v>
                </c:pt>
                <c:pt idx="14878">
                  <c:v>2.1533660000000014</c:v>
                </c:pt>
                <c:pt idx="14879">
                  <c:v>2.1786660000000007</c:v>
                </c:pt>
                <c:pt idx="14880">
                  <c:v>2.2120579999999976</c:v>
                </c:pt>
                <c:pt idx="14881">
                  <c:v>2.2542820000000017</c:v>
                </c:pt>
                <c:pt idx="14882">
                  <c:v>2.2702400000000007</c:v>
                </c:pt>
                <c:pt idx="14883">
                  <c:v>2.2506600000000017</c:v>
                </c:pt>
                <c:pt idx="14884">
                  <c:v>2.2963220000000018</c:v>
                </c:pt>
                <c:pt idx="14885">
                  <c:v>2.3267840000000017</c:v>
                </c:pt>
                <c:pt idx="14886">
                  <c:v>2.3673340000000058</c:v>
                </c:pt>
                <c:pt idx="14887">
                  <c:v>2.4562739999999978</c:v>
                </c:pt>
                <c:pt idx="14888">
                  <c:v>2.4260740000000007</c:v>
                </c:pt>
                <c:pt idx="14889">
                  <c:v>2.4059479999999982</c:v>
                </c:pt>
                <c:pt idx="14890">
                  <c:v>2.4920119999999977</c:v>
                </c:pt>
                <c:pt idx="14891">
                  <c:v>2.5576120000000007</c:v>
                </c:pt>
                <c:pt idx="14892">
                  <c:v>2.6056440000000007</c:v>
                </c:pt>
                <c:pt idx="14893">
                  <c:v>2.6081140000000058</c:v>
                </c:pt>
                <c:pt idx="14894">
                  <c:v>2.6079160000000012</c:v>
                </c:pt>
                <c:pt idx="14895">
                  <c:v>2.602170000000001</c:v>
                </c:pt>
                <c:pt idx="14896">
                  <c:v>2.5804940000000012</c:v>
                </c:pt>
                <c:pt idx="14897">
                  <c:v>2.6161679999999987</c:v>
                </c:pt>
                <c:pt idx="14898">
                  <c:v>2.6098779999999997</c:v>
                </c:pt>
                <c:pt idx="14899">
                  <c:v>2.6532200000000019</c:v>
                </c:pt>
                <c:pt idx="14900">
                  <c:v>2.6879760000000057</c:v>
                </c:pt>
                <c:pt idx="14901">
                  <c:v>2.6867980000000018</c:v>
                </c:pt>
                <c:pt idx="14902">
                  <c:v>2.6418940000000042</c:v>
                </c:pt>
                <c:pt idx="14903">
                  <c:v>2.6226740000000017</c:v>
                </c:pt>
                <c:pt idx="14904">
                  <c:v>2.6873700000000058</c:v>
                </c:pt>
                <c:pt idx="14905">
                  <c:v>2.6895660000000019</c:v>
                </c:pt>
                <c:pt idx="14906">
                  <c:v>2.6712279999999997</c:v>
                </c:pt>
                <c:pt idx="14907">
                  <c:v>2.6967019999999997</c:v>
                </c:pt>
                <c:pt idx="14908">
                  <c:v>2.7229200000000042</c:v>
                </c:pt>
                <c:pt idx="14909">
                  <c:v>2.6667240000000052</c:v>
                </c:pt>
                <c:pt idx="14910">
                  <c:v>2.6552220000000024</c:v>
                </c:pt>
                <c:pt idx="14911">
                  <c:v>2.6394140000000017</c:v>
                </c:pt>
                <c:pt idx="14912">
                  <c:v>2.6144619999999987</c:v>
                </c:pt>
                <c:pt idx="14913">
                  <c:v>2.5977740000000042</c:v>
                </c:pt>
                <c:pt idx="14914">
                  <c:v>2.5736519999999987</c:v>
                </c:pt>
                <c:pt idx="14915">
                  <c:v>2.535560000000002</c:v>
                </c:pt>
                <c:pt idx="14916">
                  <c:v>2.4807280000000018</c:v>
                </c:pt>
                <c:pt idx="14917">
                  <c:v>2.4719439999999984</c:v>
                </c:pt>
                <c:pt idx="14918">
                  <c:v>2.4208840000000031</c:v>
                </c:pt>
                <c:pt idx="14919">
                  <c:v>2.4544840000000021</c:v>
                </c:pt>
                <c:pt idx="14920">
                  <c:v>2.4172720000000023</c:v>
                </c:pt>
                <c:pt idx="14921">
                  <c:v>2.3466959999999979</c:v>
                </c:pt>
                <c:pt idx="14922">
                  <c:v>2.384676000000002</c:v>
                </c:pt>
                <c:pt idx="14923">
                  <c:v>2.3518559999999948</c:v>
                </c:pt>
                <c:pt idx="14924">
                  <c:v>2.3377720000000024</c:v>
                </c:pt>
                <c:pt idx="14925">
                  <c:v>2.3013920000000025</c:v>
                </c:pt>
                <c:pt idx="14926">
                  <c:v>2.2505940000000053</c:v>
                </c:pt>
                <c:pt idx="14927">
                  <c:v>2.2100320000000022</c:v>
                </c:pt>
                <c:pt idx="14928">
                  <c:v>2.1422340000000042</c:v>
                </c:pt>
                <c:pt idx="14929">
                  <c:v>2.0794479999999966</c:v>
                </c:pt>
                <c:pt idx="14930">
                  <c:v>1.9330680000000018</c:v>
                </c:pt>
                <c:pt idx="14931">
                  <c:v>1.9032520000000017</c:v>
                </c:pt>
                <c:pt idx="14932">
                  <c:v>1.8870840000000013</c:v>
                </c:pt>
                <c:pt idx="14933">
                  <c:v>1.8535820000000021</c:v>
                </c:pt>
                <c:pt idx="14934">
                  <c:v>1.8047920000000011</c:v>
                </c:pt>
                <c:pt idx="14935">
                  <c:v>1.7953120000000031</c:v>
                </c:pt>
                <c:pt idx="14936">
                  <c:v>1.7503460000000024</c:v>
                </c:pt>
                <c:pt idx="14937">
                  <c:v>1.6327680000000013</c:v>
                </c:pt>
                <c:pt idx="14938">
                  <c:v>1.6276180000000011</c:v>
                </c:pt>
                <c:pt idx="14939">
                  <c:v>1.6031740000000008</c:v>
                </c:pt>
                <c:pt idx="14940">
                  <c:v>1.4730500000000009</c:v>
                </c:pt>
                <c:pt idx="14941">
                  <c:v>1.3875959999999998</c:v>
                </c:pt>
                <c:pt idx="14942">
                  <c:v>1.3218820000000011</c:v>
                </c:pt>
                <c:pt idx="14943">
                  <c:v>1.3008259999999998</c:v>
                </c:pt>
                <c:pt idx="14944">
                  <c:v>1.2492339999999993</c:v>
                </c:pt>
                <c:pt idx="14945">
                  <c:v>1.2325700000000013</c:v>
                </c:pt>
                <c:pt idx="14946">
                  <c:v>1.2011899999999998</c:v>
                </c:pt>
                <c:pt idx="14947">
                  <c:v>1.1208720000000021</c:v>
                </c:pt>
                <c:pt idx="14948">
                  <c:v>1.0635080000000015</c:v>
                </c:pt>
                <c:pt idx="14949">
                  <c:v>0.97595600000000149</c:v>
                </c:pt>
                <c:pt idx="14950">
                  <c:v>0.90515600000000118</c:v>
                </c:pt>
                <c:pt idx="14951">
                  <c:v>0.8169340000000016</c:v>
                </c:pt>
                <c:pt idx="14952">
                  <c:v>0.74873800000000212</c:v>
                </c:pt>
                <c:pt idx="14953">
                  <c:v>0.68177200000000193</c:v>
                </c:pt>
                <c:pt idx="14954">
                  <c:v>0.60319200000000095</c:v>
                </c:pt>
                <c:pt idx="14955">
                  <c:v>0.49382600000000154</c:v>
                </c:pt>
                <c:pt idx="14956">
                  <c:v>0.47201200000000088</c:v>
                </c:pt>
                <c:pt idx="14957">
                  <c:v>0.41764000000000084</c:v>
                </c:pt>
                <c:pt idx="14958">
                  <c:v>0.32433200000000134</c:v>
                </c:pt>
                <c:pt idx="14959">
                  <c:v>0.282692000000001</c:v>
                </c:pt>
                <c:pt idx="14960">
                  <c:v>0.233630000000001</c:v>
                </c:pt>
                <c:pt idx="14961">
                  <c:v>0.15761800000000117</c:v>
                </c:pt>
                <c:pt idx="14962">
                  <c:v>0.15916800000000117</c:v>
                </c:pt>
                <c:pt idx="14963">
                  <c:v>0.11302200000000114</c:v>
                </c:pt>
                <c:pt idx="14964">
                  <c:v>0.10454800000000092</c:v>
                </c:pt>
                <c:pt idx="14965">
                  <c:v>9.889000000000106E-2</c:v>
                </c:pt>
                <c:pt idx="14966">
                  <c:v>9.1172000000000961E-2</c:v>
                </c:pt>
                <c:pt idx="14967">
                  <c:v>3.1402000000000992E-2</c:v>
                </c:pt>
                <c:pt idx="14968">
                  <c:v>5.0622000000000902E-2</c:v>
                </c:pt>
                <c:pt idx="14969">
                  <c:v>-3.8505999999999006E-2</c:v>
                </c:pt>
                <c:pt idx="14970">
                  <c:v>-9.2989999999999226E-2</c:v>
                </c:pt>
                <c:pt idx="14971">
                  <c:v>-8.4515999999999647E-2</c:v>
                </c:pt>
                <c:pt idx="14972">
                  <c:v>-0.13298199999999924</c:v>
                </c:pt>
                <c:pt idx="14973">
                  <c:v>-0.13939599999999921</c:v>
                </c:pt>
                <c:pt idx="14974">
                  <c:v>-0.19086399999999934</c:v>
                </c:pt>
                <c:pt idx="14975">
                  <c:v>-0.23115399999999922</c:v>
                </c:pt>
                <c:pt idx="14976">
                  <c:v>-0.25472999999999962</c:v>
                </c:pt>
                <c:pt idx="14977">
                  <c:v>-0.25387399999999993</c:v>
                </c:pt>
                <c:pt idx="14978">
                  <c:v>-0.21988799999999936</c:v>
                </c:pt>
                <c:pt idx="14979">
                  <c:v>-0.21520999999999932</c:v>
                </c:pt>
                <c:pt idx="14980">
                  <c:v>-0.13336599999999904</c:v>
                </c:pt>
                <c:pt idx="14981">
                  <c:v>-0.12775799999999904</c:v>
                </c:pt>
                <c:pt idx="14982">
                  <c:v>-0.10570999999999911</c:v>
                </c:pt>
                <c:pt idx="14983">
                  <c:v>-7.9689999999999178E-2</c:v>
                </c:pt>
                <c:pt idx="14984">
                  <c:v>-9.5187999999999204E-2</c:v>
                </c:pt>
                <c:pt idx="14985">
                  <c:v>-0.11159199999999894</c:v>
                </c:pt>
                <c:pt idx="14986">
                  <c:v>-0.10178999999999915</c:v>
                </c:pt>
                <c:pt idx="14987">
                  <c:v>-0.11164199999999919</c:v>
                </c:pt>
                <c:pt idx="14988">
                  <c:v>-0.1473159999999995</c:v>
                </c:pt>
                <c:pt idx="14989">
                  <c:v>-7.8239999999999324E-2</c:v>
                </c:pt>
                <c:pt idx="14990">
                  <c:v>-4.0097999999999412E-2</c:v>
                </c:pt>
                <c:pt idx="14991">
                  <c:v>-6.4937999999999524E-2</c:v>
                </c:pt>
                <c:pt idx="14992">
                  <c:v>-8.9305999999999594E-2</c:v>
                </c:pt>
                <c:pt idx="14993">
                  <c:v>-0.11724999999999919</c:v>
                </c:pt>
                <c:pt idx="14994">
                  <c:v>-0.11269599999999919</c:v>
                </c:pt>
                <c:pt idx="14995">
                  <c:v>-0.10641599999999886</c:v>
                </c:pt>
                <c:pt idx="14996">
                  <c:v>-9.9243999999999263E-2</c:v>
                </c:pt>
                <c:pt idx="14997">
                  <c:v>-0.10491399999999911</c:v>
                </c:pt>
                <c:pt idx="14998">
                  <c:v>-9.0655999999999612E-2</c:v>
                </c:pt>
                <c:pt idx="14999">
                  <c:v>-9.4799999999999537E-2</c:v>
                </c:pt>
                <c:pt idx="15000">
                  <c:v>-0.10929399999999929</c:v>
                </c:pt>
                <c:pt idx="15001">
                  <c:v>-6.9201999999999486E-2</c:v>
                </c:pt>
                <c:pt idx="15002">
                  <c:v>7.5600000000065491E-4</c:v>
                </c:pt>
                <c:pt idx="15003">
                  <c:v>2.4034000000000652E-2</c:v>
                </c:pt>
                <c:pt idx="15004">
                  <c:v>2.0398000000000711E-2</c:v>
                </c:pt>
                <c:pt idx="15005">
                  <c:v>9.9278000000000755E-2</c:v>
                </c:pt>
                <c:pt idx="15006">
                  <c:v>0.11070600000000104</c:v>
                </c:pt>
                <c:pt idx="15007">
                  <c:v>0.12109200000000103</c:v>
                </c:pt>
                <c:pt idx="15008">
                  <c:v>0.14541200000000118</c:v>
                </c:pt>
                <c:pt idx="15009">
                  <c:v>0.17060000000000086</c:v>
                </c:pt>
                <c:pt idx="15010">
                  <c:v>0.21776400000000112</c:v>
                </c:pt>
                <c:pt idx="15011">
                  <c:v>0.31194200000000127</c:v>
                </c:pt>
                <c:pt idx="15012">
                  <c:v>0.36723200000000089</c:v>
                </c:pt>
                <c:pt idx="15013">
                  <c:v>0.42639400000000138</c:v>
                </c:pt>
                <c:pt idx="15014">
                  <c:v>0.46618600000000132</c:v>
                </c:pt>
                <c:pt idx="15015">
                  <c:v>0.46946000000000132</c:v>
                </c:pt>
                <c:pt idx="15016">
                  <c:v>0.52358400000000049</c:v>
                </c:pt>
                <c:pt idx="15017">
                  <c:v>0.53268000000000104</c:v>
                </c:pt>
                <c:pt idx="15018">
                  <c:v>0.55660400000000165</c:v>
                </c:pt>
                <c:pt idx="15019">
                  <c:v>0.61149800000000165</c:v>
                </c:pt>
                <c:pt idx="15020">
                  <c:v>0.62100400000000211</c:v>
                </c:pt>
                <c:pt idx="15021">
                  <c:v>0.666740000000003</c:v>
                </c:pt>
                <c:pt idx="15022">
                  <c:v>0.64275600000000199</c:v>
                </c:pt>
                <c:pt idx="15023">
                  <c:v>0.58842000000000161</c:v>
                </c:pt>
                <c:pt idx="15024">
                  <c:v>0.58104800000000179</c:v>
                </c:pt>
                <c:pt idx="15025">
                  <c:v>0.62491000000000163</c:v>
                </c:pt>
                <c:pt idx="15026">
                  <c:v>0.60896600000000101</c:v>
                </c:pt>
                <c:pt idx="15027">
                  <c:v>0.5873880000000008</c:v>
                </c:pt>
                <c:pt idx="15028">
                  <c:v>0.57349000000000105</c:v>
                </c:pt>
                <c:pt idx="15029">
                  <c:v>0.59174200000000166</c:v>
                </c:pt>
                <c:pt idx="15030">
                  <c:v>0.5541580000000017</c:v>
                </c:pt>
                <c:pt idx="15031">
                  <c:v>0.53965400000000163</c:v>
                </c:pt>
                <c:pt idx="15032">
                  <c:v>0.47507000000000132</c:v>
                </c:pt>
                <c:pt idx="15033">
                  <c:v>0.47729200000000133</c:v>
                </c:pt>
                <c:pt idx="15034">
                  <c:v>0.40579800000000127</c:v>
                </c:pt>
                <c:pt idx="15035">
                  <c:v>0.40244800000000142</c:v>
                </c:pt>
                <c:pt idx="15036">
                  <c:v>0.37912000000000196</c:v>
                </c:pt>
                <c:pt idx="15037">
                  <c:v>0.36227000000000148</c:v>
                </c:pt>
                <c:pt idx="15038">
                  <c:v>0.35806400000000188</c:v>
                </c:pt>
                <c:pt idx="15039">
                  <c:v>0.32716800000000196</c:v>
                </c:pt>
                <c:pt idx="15040">
                  <c:v>0.36687400000000225</c:v>
                </c:pt>
                <c:pt idx="15041">
                  <c:v>0.44171800000000189</c:v>
                </c:pt>
                <c:pt idx="15042">
                  <c:v>0.50599000000000161</c:v>
                </c:pt>
                <c:pt idx="15043">
                  <c:v>0.57122000000000162</c:v>
                </c:pt>
                <c:pt idx="15044">
                  <c:v>0.60025400000000162</c:v>
                </c:pt>
                <c:pt idx="15045">
                  <c:v>0.66616400000000164</c:v>
                </c:pt>
                <c:pt idx="15046">
                  <c:v>0.67563000000000273</c:v>
                </c:pt>
                <c:pt idx="15047">
                  <c:v>0.73200000000000165</c:v>
                </c:pt>
                <c:pt idx="15048">
                  <c:v>0.80612600000000145</c:v>
                </c:pt>
                <c:pt idx="15049">
                  <c:v>0.8994720000000016</c:v>
                </c:pt>
                <c:pt idx="15050">
                  <c:v>0.96107800000000165</c:v>
                </c:pt>
                <c:pt idx="15051">
                  <c:v>1.0039339999999994</c:v>
                </c:pt>
                <c:pt idx="15052">
                  <c:v>1.069212000000002</c:v>
                </c:pt>
                <c:pt idx="15053">
                  <c:v>1.1340940000000017</c:v>
                </c:pt>
                <c:pt idx="15054">
                  <c:v>1.2693680000000016</c:v>
                </c:pt>
                <c:pt idx="15055">
                  <c:v>1.3885100000000021</c:v>
                </c:pt>
                <c:pt idx="15056">
                  <c:v>1.4285000000000014</c:v>
                </c:pt>
                <c:pt idx="15057">
                  <c:v>1.4755639999999994</c:v>
                </c:pt>
                <c:pt idx="15058">
                  <c:v>1.4897580000000017</c:v>
                </c:pt>
                <c:pt idx="15059">
                  <c:v>1.5798660000000018</c:v>
                </c:pt>
                <c:pt idx="15060">
                  <c:v>1.604446000000002</c:v>
                </c:pt>
                <c:pt idx="15061">
                  <c:v>1.5417100000000017</c:v>
                </c:pt>
                <c:pt idx="15062">
                  <c:v>1.4963460000000015</c:v>
                </c:pt>
                <c:pt idx="15063">
                  <c:v>1.4357199999999994</c:v>
                </c:pt>
                <c:pt idx="15064">
                  <c:v>1.4576219999999995</c:v>
                </c:pt>
                <c:pt idx="15065">
                  <c:v>1.4862120000000021</c:v>
                </c:pt>
                <c:pt idx="15066">
                  <c:v>1.460144000000001</c:v>
                </c:pt>
                <c:pt idx="15067">
                  <c:v>1.4562720000000013</c:v>
                </c:pt>
                <c:pt idx="15068">
                  <c:v>1.4267160000000012</c:v>
                </c:pt>
                <c:pt idx="15069">
                  <c:v>1.4317779999999998</c:v>
                </c:pt>
                <c:pt idx="15070">
                  <c:v>1.4155599999999997</c:v>
                </c:pt>
                <c:pt idx="15071">
                  <c:v>1.3805440000000011</c:v>
                </c:pt>
                <c:pt idx="15072">
                  <c:v>1.389390000000001</c:v>
                </c:pt>
                <c:pt idx="15073">
                  <c:v>1.4215779999999998</c:v>
                </c:pt>
                <c:pt idx="15074">
                  <c:v>1.4399299999999977</c:v>
                </c:pt>
                <c:pt idx="15075">
                  <c:v>1.4121739999999998</c:v>
                </c:pt>
                <c:pt idx="15076">
                  <c:v>1.4413959999999988</c:v>
                </c:pt>
                <c:pt idx="15077">
                  <c:v>1.4526739999999998</c:v>
                </c:pt>
                <c:pt idx="15078">
                  <c:v>1.3668220000000009</c:v>
                </c:pt>
                <c:pt idx="15079">
                  <c:v>1.3642920000000009</c:v>
                </c:pt>
                <c:pt idx="15080">
                  <c:v>1.3516860000000006</c:v>
                </c:pt>
                <c:pt idx="15081">
                  <c:v>1.3451720000000007</c:v>
                </c:pt>
                <c:pt idx="15082">
                  <c:v>1.3624080000000003</c:v>
                </c:pt>
                <c:pt idx="15083">
                  <c:v>1.3950040000000008</c:v>
                </c:pt>
                <c:pt idx="15084">
                  <c:v>1.4326120000000002</c:v>
                </c:pt>
                <c:pt idx="15085">
                  <c:v>1.4240000000000006</c:v>
                </c:pt>
                <c:pt idx="15086">
                  <c:v>1.4205020000000008</c:v>
                </c:pt>
                <c:pt idx="15087">
                  <c:v>1.4586439999999998</c:v>
                </c:pt>
                <c:pt idx="15088">
                  <c:v>1.4609400000000006</c:v>
                </c:pt>
                <c:pt idx="15089">
                  <c:v>1.426693999999999</c:v>
                </c:pt>
                <c:pt idx="15090">
                  <c:v>1.3563520000000031</c:v>
                </c:pt>
                <c:pt idx="15091">
                  <c:v>1.286980000000002</c:v>
                </c:pt>
                <c:pt idx="15092">
                  <c:v>1.2538639999999992</c:v>
                </c:pt>
                <c:pt idx="15093">
                  <c:v>1.2125320000000013</c:v>
                </c:pt>
                <c:pt idx="15094">
                  <c:v>1.1486560000000021</c:v>
                </c:pt>
                <c:pt idx="15095">
                  <c:v>1.067782000000002</c:v>
                </c:pt>
                <c:pt idx="15096">
                  <c:v>1.0000960000000014</c:v>
                </c:pt>
                <c:pt idx="15097">
                  <c:v>0.92491400000000168</c:v>
                </c:pt>
                <c:pt idx="15098">
                  <c:v>0.8223360000000014</c:v>
                </c:pt>
                <c:pt idx="15099">
                  <c:v>0.7404660000000014</c:v>
                </c:pt>
                <c:pt idx="15100">
                  <c:v>0.66613000000000211</c:v>
                </c:pt>
                <c:pt idx="15101">
                  <c:v>0.60956200000000127</c:v>
                </c:pt>
                <c:pt idx="15102">
                  <c:v>0.48158600000000168</c:v>
                </c:pt>
                <c:pt idx="15103">
                  <c:v>0.43670600000000137</c:v>
                </c:pt>
                <c:pt idx="15104">
                  <c:v>0.33489600000000197</c:v>
                </c:pt>
                <c:pt idx="15105">
                  <c:v>0.18854200000000179</c:v>
                </c:pt>
                <c:pt idx="15106">
                  <c:v>0.11446600000000161</c:v>
                </c:pt>
                <c:pt idx="15107">
                  <c:v>3.3590000000001376E-2</c:v>
                </c:pt>
                <c:pt idx="15108">
                  <c:v>-2.7629999999998791E-2</c:v>
                </c:pt>
                <c:pt idx="15109">
                  <c:v>-0.18151599999999901</c:v>
                </c:pt>
                <c:pt idx="15110">
                  <c:v>-0.26719399999999882</c:v>
                </c:pt>
                <c:pt idx="15111">
                  <c:v>-0.30672599999999978</c:v>
                </c:pt>
                <c:pt idx="15112">
                  <c:v>-0.3098760000000001</c:v>
                </c:pt>
                <c:pt idx="15113">
                  <c:v>-0.29832399999999992</c:v>
                </c:pt>
                <c:pt idx="15114">
                  <c:v>-0.37582599999999999</c:v>
                </c:pt>
                <c:pt idx="15115">
                  <c:v>-0.37921399999999966</c:v>
                </c:pt>
                <c:pt idx="15116">
                  <c:v>-0.35311999999999943</c:v>
                </c:pt>
                <c:pt idx="15117">
                  <c:v>-0.37242800000000009</c:v>
                </c:pt>
                <c:pt idx="15118">
                  <c:v>-0.39224399999999954</c:v>
                </c:pt>
                <c:pt idx="15119">
                  <c:v>-0.45301799999999937</c:v>
                </c:pt>
                <c:pt idx="15120">
                  <c:v>-0.45678999999999942</c:v>
                </c:pt>
                <c:pt idx="15121">
                  <c:v>-0.45111799999999913</c:v>
                </c:pt>
                <c:pt idx="15122">
                  <c:v>-0.44834999999999947</c:v>
                </c:pt>
                <c:pt idx="15123">
                  <c:v>-0.42852199999999957</c:v>
                </c:pt>
                <c:pt idx="15124">
                  <c:v>-0.44115199999999927</c:v>
                </c:pt>
                <c:pt idx="15125">
                  <c:v>-0.4780779999999995</c:v>
                </c:pt>
                <c:pt idx="15126">
                  <c:v>-0.48369999999999924</c:v>
                </c:pt>
                <c:pt idx="15127">
                  <c:v>-0.45854799999999907</c:v>
                </c:pt>
                <c:pt idx="15128">
                  <c:v>-0.40403799999999895</c:v>
                </c:pt>
                <c:pt idx="15129">
                  <c:v>-0.39382799999999984</c:v>
                </c:pt>
                <c:pt idx="15130">
                  <c:v>-0.38068799999999947</c:v>
                </c:pt>
                <c:pt idx="15131">
                  <c:v>-0.36957199999999929</c:v>
                </c:pt>
                <c:pt idx="15132">
                  <c:v>-0.34465799999999908</c:v>
                </c:pt>
                <c:pt idx="15133">
                  <c:v>-0.41723399999999838</c:v>
                </c:pt>
                <c:pt idx="15134">
                  <c:v>-0.36876799999999893</c:v>
                </c:pt>
                <c:pt idx="15135">
                  <c:v>-0.37201799999999918</c:v>
                </c:pt>
                <c:pt idx="15136">
                  <c:v>-0.33357799999999943</c:v>
                </c:pt>
                <c:pt idx="15137">
                  <c:v>-0.25615199999999838</c:v>
                </c:pt>
                <c:pt idx="15138">
                  <c:v>-0.25545799999999896</c:v>
                </c:pt>
                <c:pt idx="15139">
                  <c:v>-0.20682999999999854</c:v>
                </c:pt>
                <c:pt idx="15140">
                  <c:v>-0.17821599999999879</c:v>
                </c:pt>
                <c:pt idx="15141">
                  <c:v>-0.13813799999999871</c:v>
                </c:pt>
                <c:pt idx="15142">
                  <c:v>-9.4933999999998658E-2</c:v>
                </c:pt>
                <c:pt idx="15143">
                  <c:v>-0.10978599999999858</c:v>
                </c:pt>
                <c:pt idx="15144">
                  <c:v>-3.9817999999998646E-2</c:v>
                </c:pt>
                <c:pt idx="15145">
                  <c:v>-6.0887999999998645E-2</c:v>
                </c:pt>
                <c:pt idx="15146">
                  <c:v>-3.6541999999998472E-2</c:v>
                </c:pt>
                <c:pt idx="15147">
                  <c:v>1.2620000000001711E-2</c:v>
                </c:pt>
                <c:pt idx="15148">
                  <c:v>9.1622000000001702E-2</c:v>
                </c:pt>
                <c:pt idx="15149">
                  <c:v>0.14208600000000171</c:v>
                </c:pt>
                <c:pt idx="15150">
                  <c:v>0.14667600000000178</c:v>
                </c:pt>
                <c:pt idx="15151">
                  <c:v>0.10108800000000187</c:v>
                </c:pt>
                <c:pt idx="15152">
                  <c:v>0.16293000000000207</c:v>
                </c:pt>
                <c:pt idx="15153">
                  <c:v>0.1621720000000019</c:v>
                </c:pt>
                <c:pt idx="15154">
                  <c:v>0.1383360000000019</c:v>
                </c:pt>
                <c:pt idx="15155">
                  <c:v>0.12347200000000197</c:v>
                </c:pt>
                <c:pt idx="15156">
                  <c:v>0.14410800000000193</c:v>
                </c:pt>
                <c:pt idx="15157">
                  <c:v>0.16346400000000239</c:v>
                </c:pt>
                <c:pt idx="15158">
                  <c:v>0.21657000000000209</c:v>
                </c:pt>
                <c:pt idx="15159">
                  <c:v>0.33678000000000285</c:v>
                </c:pt>
                <c:pt idx="15160">
                  <c:v>0.35722800000000232</c:v>
                </c:pt>
                <c:pt idx="15161">
                  <c:v>0.42616800000000232</c:v>
                </c:pt>
                <c:pt idx="15162">
                  <c:v>0.46842800000000273</c:v>
                </c:pt>
                <c:pt idx="15163">
                  <c:v>0.50209000000000215</c:v>
                </c:pt>
                <c:pt idx="15164">
                  <c:v>0.56631400000000209</c:v>
                </c:pt>
                <c:pt idx="15165">
                  <c:v>0.55834800000000262</c:v>
                </c:pt>
                <c:pt idx="15166">
                  <c:v>0.51480800000000215</c:v>
                </c:pt>
                <c:pt idx="15167">
                  <c:v>0.57699800000000323</c:v>
                </c:pt>
                <c:pt idx="15168">
                  <c:v>0.59372400000000303</c:v>
                </c:pt>
                <c:pt idx="15169">
                  <c:v>0.67282600000000337</c:v>
                </c:pt>
                <c:pt idx="15170">
                  <c:v>0.69315000000000315</c:v>
                </c:pt>
                <c:pt idx="15171">
                  <c:v>0.72217200000000215</c:v>
                </c:pt>
                <c:pt idx="15172">
                  <c:v>0.72789200000000265</c:v>
                </c:pt>
                <c:pt idx="15173">
                  <c:v>0.75246000000000213</c:v>
                </c:pt>
                <c:pt idx="15174">
                  <c:v>0.79148200000000157</c:v>
                </c:pt>
                <c:pt idx="15175">
                  <c:v>0.80405000000000215</c:v>
                </c:pt>
                <c:pt idx="15176">
                  <c:v>0.88218400000000263</c:v>
                </c:pt>
                <c:pt idx="15177">
                  <c:v>0.88036000000000181</c:v>
                </c:pt>
                <c:pt idx="15178">
                  <c:v>0.88024800000000303</c:v>
                </c:pt>
                <c:pt idx="15179">
                  <c:v>0.90511400000000219</c:v>
                </c:pt>
                <c:pt idx="15180">
                  <c:v>0.94202800000000264</c:v>
                </c:pt>
                <c:pt idx="15181">
                  <c:v>0.97141200000000127</c:v>
                </c:pt>
                <c:pt idx="15182">
                  <c:v>0.96816200000000208</c:v>
                </c:pt>
                <c:pt idx="15183">
                  <c:v>1.0345820000000021</c:v>
                </c:pt>
                <c:pt idx="15184">
                  <c:v>1.0074840000000018</c:v>
                </c:pt>
                <c:pt idx="15185">
                  <c:v>1.0215040000000002</c:v>
                </c:pt>
                <c:pt idx="15186">
                  <c:v>1.0256980000000018</c:v>
                </c:pt>
                <c:pt idx="15187">
                  <c:v>0.94189400000000301</c:v>
                </c:pt>
                <c:pt idx="15188">
                  <c:v>0.98297800000000213</c:v>
                </c:pt>
                <c:pt idx="15189">
                  <c:v>1.0216660000000004</c:v>
                </c:pt>
                <c:pt idx="15190">
                  <c:v>1.0752180000000022</c:v>
                </c:pt>
                <c:pt idx="15191">
                  <c:v>1.0826880000000021</c:v>
                </c:pt>
                <c:pt idx="15192">
                  <c:v>1.0549320000000022</c:v>
                </c:pt>
                <c:pt idx="15193">
                  <c:v>1.0969460000000022</c:v>
                </c:pt>
                <c:pt idx="15194">
                  <c:v>1.0269280000000018</c:v>
                </c:pt>
                <c:pt idx="15195">
                  <c:v>1.0605540000000022</c:v>
                </c:pt>
                <c:pt idx="15196">
                  <c:v>1.1442200000000022</c:v>
                </c:pt>
                <c:pt idx="15197">
                  <c:v>1.1523220000000023</c:v>
                </c:pt>
                <c:pt idx="15198">
                  <c:v>1.1741860000000039</c:v>
                </c:pt>
                <c:pt idx="15199">
                  <c:v>1.1804780000000021</c:v>
                </c:pt>
                <c:pt idx="15200">
                  <c:v>1.2026900000000018</c:v>
                </c:pt>
                <c:pt idx="15201">
                  <c:v>1.2510200000000018</c:v>
                </c:pt>
                <c:pt idx="15202">
                  <c:v>1.262386000000002</c:v>
                </c:pt>
                <c:pt idx="15203">
                  <c:v>1.331512000000002</c:v>
                </c:pt>
                <c:pt idx="15204">
                  <c:v>1.3675080000000019</c:v>
                </c:pt>
                <c:pt idx="15205">
                  <c:v>1.4514239999999994</c:v>
                </c:pt>
                <c:pt idx="15206">
                  <c:v>1.4606920000000019</c:v>
                </c:pt>
                <c:pt idx="15207">
                  <c:v>1.5169620000000019</c:v>
                </c:pt>
                <c:pt idx="15208">
                  <c:v>1.5012160000000017</c:v>
                </c:pt>
                <c:pt idx="15209">
                  <c:v>1.5139220000000018</c:v>
                </c:pt>
                <c:pt idx="15210">
                  <c:v>1.5581440000000015</c:v>
                </c:pt>
                <c:pt idx="15211">
                  <c:v>1.5304600000000013</c:v>
                </c:pt>
                <c:pt idx="15212">
                  <c:v>1.5144540000000015</c:v>
                </c:pt>
                <c:pt idx="15213">
                  <c:v>1.499552000000002</c:v>
                </c:pt>
                <c:pt idx="15214">
                  <c:v>1.5188600000000017</c:v>
                </c:pt>
                <c:pt idx="15215">
                  <c:v>1.5024820000000023</c:v>
                </c:pt>
                <c:pt idx="15216">
                  <c:v>1.5794620000000019</c:v>
                </c:pt>
                <c:pt idx="15217">
                  <c:v>1.5422140000000024</c:v>
                </c:pt>
                <c:pt idx="15218">
                  <c:v>1.5242220000000024</c:v>
                </c:pt>
                <c:pt idx="15219">
                  <c:v>1.4722820000000021</c:v>
                </c:pt>
                <c:pt idx="15220">
                  <c:v>1.4671080000000019</c:v>
                </c:pt>
                <c:pt idx="15221">
                  <c:v>1.4435580000000019</c:v>
                </c:pt>
                <c:pt idx="15222">
                  <c:v>1.4211860000000018</c:v>
                </c:pt>
                <c:pt idx="15223">
                  <c:v>1.4393500000000017</c:v>
                </c:pt>
                <c:pt idx="15224">
                  <c:v>1.4048560000000014</c:v>
                </c:pt>
                <c:pt idx="15225">
                  <c:v>1.4730259999999995</c:v>
                </c:pt>
                <c:pt idx="15226">
                  <c:v>1.3881800000000029</c:v>
                </c:pt>
                <c:pt idx="15227">
                  <c:v>1.3214620000000012</c:v>
                </c:pt>
                <c:pt idx="15228">
                  <c:v>1.3603360000000009</c:v>
                </c:pt>
                <c:pt idx="15229">
                  <c:v>1.3101340000000017</c:v>
                </c:pt>
                <c:pt idx="15230">
                  <c:v>1.2811740000000014</c:v>
                </c:pt>
                <c:pt idx="15231">
                  <c:v>1.1997760000000013</c:v>
                </c:pt>
                <c:pt idx="15232">
                  <c:v>1.1698360000000014</c:v>
                </c:pt>
                <c:pt idx="15233">
                  <c:v>1.1061960000000013</c:v>
                </c:pt>
                <c:pt idx="15234">
                  <c:v>1.0744560000000021</c:v>
                </c:pt>
                <c:pt idx="15235">
                  <c:v>1.0414639999999995</c:v>
                </c:pt>
                <c:pt idx="15236">
                  <c:v>0.9776620000000007</c:v>
                </c:pt>
                <c:pt idx="15237">
                  <c:v>0.91624200000000133</c:v>
                </c:pt>
                <c:pt idx="15238">
                  <c:v>0.84085000000000165</c:v>
                </c:pt>
                <c:pt idx="15239">
                  <c:v>0.75305000000000211</c:v>
                </c:pt>
                <c:pt idx="15240">
                  <c:v>0.65744600000000164</c:v>
                </c:pt>
                <c:pt idx="15241">
                  <c:v>0.61092800000000225</c:v>
                </c:pt>
                <c:pt idx="15242">
                  <c:v>0.5429560000000011</c:v>
                </c:pt>
                <c:pt idx="15243">
                  <c:v>0.49239200000000138</c:v>
                </c:pt>
                <c:pt idx="15244">
                  <c:v>0.50404200000000121</c:v>
                </c:pt>
                <c:pt idx="15245">
                  <c:v>0.47122200000000131</c:v>
                </c:pt>
                <c:pt idx="15246">
                  <c:v>0.38045800000000174</c:v>
                </c:pt>
                <c:pt idx="15247">
                  <c:v>0.31658200000000175</c:v>
                </c:pt>
                <c:pt idx="15248">
                  <c:v>0.19730200000000128</c:v>
                </c:pt>
                <c:pt idx="15249">
                  <c:v>7.2786000000001128E-2</c:v>
                </c:pt>
                <c:pt idx="15250">
                  <c:v>5.2188000000000914E-2</c:v>
                </c:pt>
                <c:pt idx="15251">
                  <c:v>6.6842000000000901E-2</c:v>
                </c:pt>
                <c:pt idx="15252">
                  <c:v>1.7480000000009038E-3</c:v>
                </c:pt>
                <c:pt idx="15253">
                  <c:v>-7.5033999999999323E-2</c:v>
                </c:pt>
                <c:pt idx="15254">
                  <c:v>-0.18504399999999938</c:v>
                </c:pt>
                <c:pt idx="15255">
                  <c:v>-0.2355219999999992</c:v>
                </c:pt>
                <c:pt idx="15256">
                  <c:v>-0.282028</c:v>
                </c:pt>
                <c:pt idx="15257">
                  <c:v>-0.33241600000000032</c:v>
                </c:pt>
                <c:pt idx="15258">
                  <c:v>-0.34252800000000028</c:v>
                </c:pt>
                <c:pt idx="15259">
                  <c:v>-0.42921200000000004</c:v>
                </c:pt>
                <c:pt idx="15260">
                  <c:v>-0.49411800000000011</c:v>
                </c:pt>
                <c:pt idx="15261">
                  <c:v>-0.52230799999999833</c:v>
                </c:pt>
                <c:pt idx="15262">
                  <c:v>-0.57515399999999917</c:v>
                </c:pt>
                <c:pt idx="15263">
                  <c:v>-0.6012359999999991</c:v>
                </c:pt>
                <c:pt idx="15264">
                  <c:v>-0.68205000000000016</c:v>
                </c:pt>
                <c:pt idx="15265">
                  <c:v>-0.71836999999999918</c:v>
                </c:pt>
                <c:pt idx="15266">
                  <c:v>-0.82552799999999849</c:v>
                </c:pt>
                <c:pt idx="15267">
                  <c:v>-0.8444019999999991</c:v>
                </c:pt>
                <c:pt idx="15268">
                  <c:v>-0.83245199999999908</c:v>
                </c:pt>
                <c:pt idx="15269">
                  <c:v>-0.80438599999999849</c:v>
                </c:pt>
                <c:pt idx="15270">
                  <c:v>-0.83861999999999892</c:v>
                </c:pt>
                <c:pt idx="15271">
                  <c:v>-0.84931599999999852</c:v>
                </c:pt>
                <c:pt idx="15272">
                  <c:v>-0.84749199999999891</c:v>
                </c:pt>
                <c:pt idx="15273">
                  <c:v>-0.86492399999999903</c:v>
                </c:pt>
                <c:pt idx="15274">
                  <c:v>-0.85919199999999885</c:v>
                </c:pt>
                <c:pt idx="15275">
                  <c:v>-0.89106799999999831</c:v>
                </c:pt>
                <c:pt idx="15276">
                  <c:v>-0.8839699999999987</c:v>
                </c:pt>
                <c:pt idx="15277">
                  <c:v>-0.85602799999999879</c:v>
                </c:pt>
                <c:pt idx="15278">
                  <c:v>-0.81527999999999878</c:v>
                </c:pt>
                <c:pt idx="15279">
                  <c:v>-0.77237399999999856</c:v>
                </c:pt>
                <c:pt idx="15280">
                  <c:v>-0.74951799999999857</c:v>
                </c:pt>
                <c:pt idx="15281">
                  <c:v>-0.72734399999999855</c:v>
                </c:pt>
                <c:pt idx="15282">
                  <c:v>-0.7229019999999986</c:v>
                </c:pt>
                <c:pt idx="15283">
                  <c:v>-0.67702999999999947</c:v>
                </c:pt>
                <c:pt idx="15284">
                  <c:v>-0.6418039999999986</c:v>
                </c:pt>
                <c:pt idx="15285">
                  <c:v>-0.60564599999999968</c:v>
                </c:pt>
                <c:pt idx="15286">
                  <c:v>-0.56049399999999849</c:v>
                </c:pt>
                <c:pt idx="15287">
                  <c:v>-0.47584599999999938</c:v>
                </c:pt>
                <c:pt idx="15288">
                  <c:v>-0.44652599999999948</c:v>
                </c:pt>
                <c:pt idx="15289">
                  <c:v>-0.38670599999999916</c:v>
                </c:pt>
                <c:pt idx="15290">
                  <c:v>-0.36796999999999941</c:v>
                </c:pt>
                <c:pt idx="15291">
                  <c:v>-0.37325599999999898</c:v>
                </c:pt>
                <c:pt idx="15292">
                  <c:v>-0.27753999999999884</c:v>
                </c:pt>
                <c:pt idx="15293">
                  <c:v>-0.23237399999999839</c:v>
                </c:pt>
                <c:pt idx="15294">
                  <c:v>-0.17102799999999846</c:v>
                </c:pt>
                <c:pt idx="15295">
                  <c:v>-0.15658399999999867</c:v>
                </c:pt>
                <c:pt idx="15296">
                  <c:v>-0.10602199999999815</c:v>
                </c:pt>
                <c:pt idx="15297">
                  <c:v>-3.3621999999998181E-2</c:v>
                </c:pt>
                <c:pt idx="15298">
                  <c:v>2.3778000000001791E-2</c:v>
                </c:pt>
                <c:pt idx="15299">
                  <c:v>9.6154000000001877E-2</c:v>
                </c:pt>
                <c:pt idx="15300">
                  <c:v>0.10876000000000208</c:v>
                </c:pt>
                <c:pt idx="15301">
                  <c:v>0.1232040000000021</c:v>
                </c:pt>
                <c:pt idx="15302">
                  <c:v>0.13203800000000199</c:v>
                </c:pt>
                <c:pt idx="15303">
                  <c:v>0.11209800000000207</c:v>
                </c:pt>
                <c:pt idx="15304">
                  <c:v>0.16632200000000211</c:v>
                </c:pt>
                <c:pt idx="15305">
                  <c:v>0.15911400000000225</c:v>
                </c:pt>
                <c:pt idx="15306">
                  <c:v>0.18225600000000239</c:v>
                </c:pt>
                <c:pt idx="15307">
                  <c:v>0.17631200000000224</c:v>
                </c:pt>
                <c:pt idx="15308">
                  <c:v>0.18034400000000242</c:v>
                </c:pt>
                <c:pt idx="15309">
                  <c:v>0.25176600000000227</c:v>
                </c:pt>
                <c:pt idx="15310">
                  <c:v>0.25788400000000283</c:v>
                </c:pt>
                <c:pt idx="15311">
                  <c:v>0.33821400000000273</c:v>
                </c:pt>
                <c:pt idx="15312">
                  <c:v>0.39957200000000292</c:v>
                </c:pt>
                <c:pt idx="15313">
                  <c:v>0.41838400000000286</c:v>
                </c:pt>
                <c:pt idx="15314">
                  <c:v>0.45727000000000234</c:v>
                </c:pt>
                <c:pt idx="15315">
                  <c:v>0.52109800000000261</c:v>
                </c:pt>
                <c:pt idx="15316">
                  <c:v>0.61854000000000264</c:v>
                </c:pt>
                <c:pt idx="15317">
                  <c:v>0.70524800000000265</c:v>
                </c:pt>
                <c:pt idx="15318">
                  <c:v>0.71083000000000263</c:v>
                </c:pt>
                <c:pt idx="15319">
                  <c:v>0.73204800000000358</c:v>
                </c:pt>
                <c:pt idx="15320">
                  <c:v>0.77814400000000272</c:v>
                </c:pt>
                <c:pt idx="15321">
                  <c:v>0.8154800000000022</c:v>
                </c:pt>
                <c:pt idx="15322">
                  <c:v>0.85204600000000263</c:v>
                </c:pt>
                <c:pt idx="15323">
                  <c:v>0.83750400000000225</c:v>
                </c:pt>
                <c:pt idx="15324">
                  <c:v>0.89073600000000264</c:v>
                </c:pt>
                <c:pt idx="15325">
                  <c:v>0.92937600000000231</c:v>
                </c:pt>
                <c:pt idx="15326">
                  <c:v>0.93574000000000324</c:v>
                </c:pt>
                <c:pt idx="15327">
                  <c:v>0.96459000000000261</c:v>
                </c:pt>
                <c:pt idx="15328">
                  <c:v>0.93585400000000263</c:v>
                </c:pt>
                <c:pt idx="15329">
                  <c:v>0.94812600000000269</c:v>
                </c:pt>
                <c:pt idx="15330">
                  <c:v>0.95300200000000235</c:v>
                </c:pt>
                <c:pt idx="15331">
                  <c:v>1.0179700000000018</c:v>
                </c:pt>
                <c:pt idx="15332">
                  <c:v>1.0743760000000022</c:v>
                </c:pt>
                <c:pt idx="15333">
                  <c:v>1.0781360000000022</c:v>
                </c:pt>
                <c:pt idx="15334">
                  <c:v>1.1226560000000021</c:v>
                </c:pt>
                <c:pt idx="15335">
                  <c:v>1.1049980000000019</c:v>
                </c:pt>
                <c:pt idx="15336">
                  <c:v>1.1216860000000022</c:v>
                </c:pt>
                <c:pt idx="15337">
                  <c:v>1.0887540000000022</c:v>
                </c:pt>
                <c:pt idx="15338">
                  <c:v>1.141316000000002</c:v>
                </c:pt>
                <c:pt idx="15339">
                  <c:v>1.1226160000000021</c:v>
                </c:pt>
                <c:pt idx="15340">
                  <c:v>1.185910000000002</c:v>
                </c:pt>
                <c:pt idx="15341">
                  <c:v>1.2659040000000001</c:v>
                </c:pt>
                <c:pt idx="15342">
                  <c:v>1.2901500000000021</c:v>
                </c:pt>
                <c:pt idx="15343">
                  <c:v>1.3096060000000018</c:v>
                </c:pt>
                <c:pt idx="15344">
                  <c:v>1.314160000000002</c:v>
                </c:pt>
                <c:pt idx="15345">
                  <c:v>1.3572900000000019</c:v>
                </c:pt>
                <c:pt idx="15346">
                  <c:v>1.3592260000000016</c:v>
                </c:pt>
                <c:pt idx="15347">
                  <c:v>1.350516000000002</c:v>
                </c:pt>
                <c:pt idx="15348">
                  <c:v>1.3860160000000021</c:v>
                </c:pt>
                <c:pt idx="15349">
                  <c:v>1.4522260000000018</c:v>
                </c:pt>
                <c:pt idx="15350">
                  <c:v>1.4532820000000022</c:v>
                </c:pt>
                <c:pt idx="15351">
                  <c:v>1.4203000000000019</c:v>
                </c:pt>
                <c:pt idx="15352">
                  <c:v>1.4513220000000018</c:v>
                </c:pt>
                <c:pt idx="15353">
                  <c:v>1.5104960000000016</c:v>
                </c:pt>
                <c:pt idx="15354">
                  <c:v>1.5523120000000021</c:v>
                </c:pt>
                <c:pt idx="15355">
                  <c:v>1.5451400000000017</c:v>
                </c:pt>
                <c:pt idx="15356">
                  <c:v>1.5122960000000019</c:v>
                </c:pt>
                <c:pt idx="15357">
                  <c:v>1.5353500000000013</c:v>
                </c:pt>
                <c:pt idx="15358">
                  <c:v>1.5709980000000017</c:v>
                </c:pt>
                <c:pt idx="15359">
                  <c:v>1.5161660000000015</c:v>
                </c:pt>
                <c:pt idx="15360">
                  <c:v>1.586358000000003</c:v>
                </c:pt>
                <c:pt idx="15361">
                  <c:v>1.555970000000001</c:v>
                </c:pt>
                <c:pt idx="15362">
                  <c:v>1.5257199999999997</c:v>
                </c:pt>
                <c:pt idx="15363">
                  <c:v>1.5681420000000021</c:v>
                </c:pt>
                <c:pt idx="15364">
                  <c:v>1.5461060000000015</c:v>
                </c:pt>
                <c:pt idx="15365">
                  <c:v>1.5184239999999998</c:v>
                </c:pt>
                <c:pt idx="15366">
                  <c:v>1.4504140000000012</c:v>
                </c:pt>
                <c:pt idx="15367">
                  <c:v>1.3958920000000012</c:v>
                </c:pt>
                <c:pt idx="15368">
                  <c:v>1.3899620000000015</c:v>
                </c:pt>
                <c:pt idx="15369">
                  <c:v>1.3612260000000014</c:v>
                </c:pt>
                <c:pt idx="15370">
                  <c:v>1.3424780000000021</c:v>
                </c:pt>
                <c:pt idx="15371">
                  <c:v>1.3136540000000014</c:v>
                </c:pt>
                <c:pt idx="15372">
                  <c:v>1.3043360000000015</c:v>
                </c:pt>
                <c:pt idx="15373">
                  <c:v>1.3347720000000021</c:v>
                </c:pt>
                <c:pt idx="15374">
                  <c:v>1.3093600000000014</c:v>
                </c:pt>
                <c:pt idx="15375">
                  <c:v>1.2613279999999998</c:v>
                </c:pt>
                <c:pt idx="15376">
                  <c:v>1.2568239999999997</c:v>
                </c:pt>
                <c:pt idx="15377">
                  <c:v>1.2552100000000015</c:v>
                </c:pt>
                <c:pt idx="15378">
                  <c:v>1.2480380000000013</c:v>
                </c:pt>
                <c:pt idx="15379">
                  <c:v>1.2660180000000021</c:v>
                </c:pt>
                <c:pt idx="15380">
                  <c:v>1.266812000000002</c:v>
                </c:pt>
                <c:pt idx="15381">
                  <c:v>1.219288000000001</c:v>
                </c:pt>
                <c:pt idx="15382">
                  <c:v>1.1990140000000011</c:v>
                </c:pt>
                <c:pt idx="15383">
                  <c:v>1.2247739999999998</c:v>
                </c:pt>
                <c:pt idx="15384">
                  <c:v>1.1927860000000021</c:v>
                </c:pt>
                <c:pt idx="15385">
                  <c:v>1.1978360000000012</c:v>
                </c:pt>
                <c:pt idx="15386">
                  <c:v>1.1486020000000021</c:v>
                </c:pt>
                <c:pt idx="15387">
                  <c:v>1.1660240000000011</c:v>
                </c:pt>
                <c:pt idx="15388">
                  <c:v>1.1329180000000021</c:v>
                </c:pt>
                <c:pt idx="15389">
                  <c:v>1.143812000000002</c:v>
                </c:pt>
                <c:pt idx="15390">
                  <c:v>1.127210000000002</c:v>
                </c:pt>
                <c:pt idx="15391">
                  <c:v>1.0804440000000015</c:v>
                </c:pt>
                <c:pt idx="15392">
                  <c:v>1.0309100000000015</c:v>
                </c:pt>
                <c:pt idx="15393">
                  <c:v>1.0078059999999998</c:v>
                </c:pt>
                <c:pt idx="15394">
                  <c:v>1.0257860000000016</c:v>
                </c:pt>
                <c:pt idx="15395">
                  <c:v>1.0245960000000016</c:v>
                </c:pt>
                <c:pt idx="15396">
                  <c:v>1.0609400000000015</c:v>
                </c:pt>
                <c:pt idx="15397">
                  <c:v>1.0701340000000017</c:v>
                </c:pt>
                <c:pt idx="15398">
                  <c:v>1.0573040000000016</c:v>
                </c:pt>
                <c:pt idx="15399">
                  <c:v>1.0574280000000016</c:v>
                </c:pt>
                <c:pt idx="15400">
                  <c:v>1.1004960000000017</c:v>
                </c:pt>
                <c:pt idx="15401">
                  <c:v>1.169014000000002</c:v>
                </c:pt>
                <c:pt idx="15402">
                  <c:v>1.2007160000000017</c:v>
                </c:pt>
                <c:pt idx="15403">
                  <c:v>1.1814340000000016</c:v>
                </c:pt>
                <c:pt idx="15404">
                  <c:v>1.1547560000000021</c:v>
                </c:pt>
                <c:pt idx="15405">
                  <c:v>1.1872400000000021</c:v>
                </c:pt>
                <c:pt idx="15406">
                  <c:v>1.2493660000000018</c:v>
                </c:pt>
                <c:pt idx="15407">
                  <c:v>1.2157160000000018</c:v>
                </c:pt>
                <c:pt idx="15408">
                  <c:v>1.2254700000000016</c:v>
                </c:pt>
                <c:pt idx="15409">
                  <c:v>1.2480660000000017</c:v>
                </c:pt>
                <c:pt idx="15410">
                  <c:v>1.2598420000000017</c:v>
                </c:pt>
                <c:pt idx="15411">
                  <c:v>1.256802000000002</c:v>
                </c:pt>
                <c:pt idx="15412">
                  <c:v>1.2660820000000035</c:v>
                </c:pt>
                <c:pt idx="15413">
                  <c:v>1.2454720000000017</c:v>
                </c:pt>
                <c:pt idx="15414">
                  <c:v>1.2674720000000017</c:v>
                </c:pt>
                <c:pt idx="15415">
                  <c:v>1.348646000000002</c:v>
                </c:pt>
                <c:pt idx="15416">
                  <c:v>1.3764160000000021</c:v>
                </c:pt>
                <c:pt idx="15417">
                  <c:v>1.4010959999999997</c:v>
                </c:pt>
                <c:pt idx="15418">
                  <c:v>1.4734980000000018</c:v>
                </c:pt>
                <c:pt idx="15419">
                  <c:v>1.4905700000000019</c:v>
                </c:pt>
                <c:pt idx="15420">
                  <c:v>1.5071720000000022</c:v>
                </c:pt>
                <c:pt idx="15421">
                  <c:v>1.548540000000002</c:v>
                </c:pt>
                <c:pt idx="15422">
                  <c:v>1.5826120000000021</c:v>
                </c:pt>
                <c:pt idx="15423">
                  <c:v>1.631240000000002</c:v>
                </c:pt>
                <c:pt idx="15424">
                  <c:v>1.694396000000002</c:v>
                </c:pt>
                <c:pt idx="15425">
                  <c:v>1.7669820000000032</c:v>
                </c:pt>
                <c:pt idx="15426">
                  <c:v>1.8227820000000021</c:v>
                </c:pt>
                <c:pt idx="15427">
                  <c:v>1.8942660000000011</c:v>
                </c:pt>
                <c:pt idx="15428">
                  <c:v>1.91954</c:v>
                </c:pt>
                <c:pt idx="15429">
                  <c:v>1.8359580000000011</c:v>
                </c:pt>
                <c:pt idx="15430">
                  <c:v>1.8046020000000009</c:v>
                </c:pt>
                <c:pt idx="15431">
                  <c:v>1.815546000000001</c:v>
                </c:pt>
                <c:pt idx="15432">
                  <c:v>1.8180760000000009</c:v>
                </c:pt>
                <c:pt idx="15433">
                  <c:v>1.7989540000000024</c:v>
                </c:pt>
                <c:pt idx="15434">
                  <c:v>1.7807020000000024</c:v>
                </c:pt>
                <c:pt idx="15435">
                  <c:v>1.7550420000000024</c:v>
                </c:pt>
                <c:pt idx="15436">
                  <c:v>1.7506860000000022</c:v>
                </c:pt>
                <c:pt idx="15437">
                  <c:v>1.7533780000000021</c:v>
                </c:pt>
                <c:pt idx="15438">
                  <c:v>1.7442100000000031</c:v>
                </c:pt>
                <c:pt idx="15439">
                  <c:v>1.7579460000000002</c:v>
                </c:pt>
                <c:pt idx="15440">
                  <c:v>1.7578959999999997</c:v>
                </c:pt>
                <c:pt idx="15441">
                  <c:v>1.7567920000000017</c:v>
                </c:pt>
                <c:pt idx="15442">
                  <c:v>1.7637160000000001</c:v>
                </c:pt>
                <c:pt idx="15443">
                  <c:v>1.8311039999999998</c:v>
                </c:pt>
                <c:pt idx="15444">
                  <c:v>1.7734919999999996</c:v>
                </c:pt>
                <c:pt idx="15445">
                  <c:v>1.8117320000000006</c:v>
                </c:pt>
                <c:pt idx="15446">
                  <c:v>1.8322680000000002</c:v>
                </c:pt>
                <c:pt idx="15447">
                  <c:v>1.848684</c:v>
                </c:pt>
                <c:pt idx="15448">
                  <c:v>1.9250559999999999</c:v>
                </c:pt>
                <c:pt idx="15449">
                  <c:v>2.01051</c:v>
                </c:pt>
                <c:pt idx="15450">
                  <c:v>2.0893139999999999</c:v>
                </c:pt>
                <c:pt idx="15451">
                  <c:v>2.1259180000000004</c:v>
                </c:pt>
                <c:pt idx="15452">
                  <c:v>2.15293</c:v>
                </c:pt>
                <c:pt idx="15453">
                  <c:v>2.1627340000000039</c:v>
                </c:pt>
                <c:pt idx="15454">
                  <c:v>2.2314380000000007</c:v>
                </c:pt>
                <c:pt idx="15455">
                  <c:v>2.2513660000000004</c:v>
                </c:pt>
                <c:pt idx="15456">
                  <c:v>2.2186459999999961</c:v>
                </c:pt>
                <c:pt idx="15457">
                  <c:v>2.2591579999999998</c:v>
                </c:pt>
                <c:pt idx="15458">
                  <c:v>2.2365619999999997</c:v>
                </c:pt>
                <c:pt idx="15459">
                  <c:v>2.249206</c:v>
                </c:pt>
                <c:pt idx="15460">
                  <c:v>2.18214</c:v>
                </c:pt>
                <c:pt idx="15461">
                  <c:v>2.1501139999999999</c:v>
                </c:pt>
                <c:pt idx="15462">
                  <c:v>2.1541100000000002</c:v>
                </c:pt>
                <c:pt idx="15463">
                  <c:v>2.1425839999999998</c:v>
                </c:pt>
                <c:pt idx="15464">
                  <c:v>2.1215139999999999</c:v>
                </c:pt>
                <c:pt idx="15465">
                  <c:v>2.0296179999999997</c:v>
                </c:pt>
                <c:pt idx="15466">
                  <c:v>1.9759159999999998</c:v>
                </c:pt>
                <c:pt idx="15467">
                  <c:v>1.9276619999999982</c:v>
                </c:pt>
                <c:pt idx="15468">
                  <c:v>1.846214</c:v>
                </c:pt>
                <c:pt idx="15469">
                  <c:v>1.8047339999999996</c:v>
                </c:pt>
                <c:pt idx="15470">
                  <c:v>1.7765560000000014</c:v>
                </c:pt>
                <c:pt idx="15471">
                  <c:v>1.6748100000000021</c:v>
                </c:pt>
                <c:pt idx="15472">
                  <c:v>1.6677140000000004</c:v>
                </c:pt>
                <c:pt idx="15473">
                  <c:v>1.5946800000000001</c:v>
                </c:pt>
                <c:pt idx="15474">
                  <c:v>1.5336580000000004</c:v>
                </c:pt>
                <c:pt idx="15475">
                  <c:v>1.4852299999999989</c:v>
                </c:pt>
                <c:pt idx="15476">
                  <c:v>1.4495319999999985</c:v>
                </c:pt>
                <c:pt idx="15477">
                  <c:v>1.3753680000000008</c:v>
                </c:pt>
                <c:pt idx="15478">
                  <c:v>1.3400560000000021</c:v>
                </c:pt>
                <c:pt idx="15479">
                  <c:v>1.3591900000000012</c:v>
                </c:pt>
                <c:pt idx="15480">
                  <c:v>1.4028800000000012</c:v>
                </c:pt>
                <c:pt idx="15481">
                  <c:v>1.4171120000000013</c:v>
                </c:pt>
                <c:pt idx="15482">
                  <c:v>1.4084760000000012</c:v>
                </c:pt>
                <c:pt idx="15483">
                  <c:v>1.3734120000000007</c:v>
                </c:pt>
                <c:pt idx="15484">
                  <c:v>1.4163800000000011</c:v>
                </c:pt>
                <c:pt idx="15485">
                  <c:v>1.4615580000000008</c:v>
                </c:pt>
                <c:pt idx="15486">
                  <c:v>1.482218000000002</c:v>
                </c:pt>
                <c:pt idx="15487">
                  <c:v>1.4788060000000014</c:v>
                </c:pt>
                <c:pt idx="15488">
                  <c:v>1.4701700000000011</c:v>
                </c:pt>
                <c:pt idx="15489">
                  <c:v>1.454810000000001</c:v>
                </c:pt>
                <c:pt idx="15490">
                  <c:v>1.4066680000000014</c:v>
                </c:pt>
                <c:pt idx="15491">
                  <c:v>1.4296099999999992</c:v>
                </c:pt>
                <c:pt idx="15492">
                  <c:v>1.4147959999999997</c:v>
                </c:pt>
                <c:pt idx="15493">
                  <c:v>1.3630800000000021</c:v>
                </c:pt>
                <c:pt idx="15494">
                  <c:v>1.3592340000000018</c:v>
                </c:pt>
                <c:pt idx="15495">
                  <c:v>1.3239580000000017</c:v>
                </c:pt>
                <c:pt idx="15496">
                  <c:v>1.2658259999999999</c:v>
                </c:pt>
                <c:pt idx="15497">
                  <c:v>1.2435920000000018</c:v>
                </c:pt>
                <c:pt idx="15498">
                  <c:v>1.176080000000004</c:v>
                </c:pt>
                <c:pt idx="15499">
                  <c:v>1.0630920000000019</c:v>
                </c:pt>
                <c:pt idx="15500">
                  <c:v>0.9563080000000026</c:v>
                </c:pt>
                <c:pt idx="15501">
                  <c:v>0.8888940000000034</c:v>
                </c:pt>
                <c:pt idx="15502">
                  <c:v>0.84554000000000262</c:v>
                </c:pt>
                <c:pt idx="15503">
                  <c:v>0.80530000000000224</c:v>
                </c:pt>
                <c:pt idx="15504">
                  <c:v>0.70187800000000322</c:v>
                </c:pt>
                <c:pt idx="15505">
                  <c:v>0.67007600000000322</c:v>
                </c:pt>
                <c:pt idx="15506">
                  <c:v>0.7164580000000027</c:v>
                </c:pt>
                <c:pt idx="15507">
                  <c:v>0.71627200000000224</c:v>
                </c:pt>
                <c:pt idx="15508">
                  <c:v>0.71674400000000338</c:v>
                </c:pt>
                <c:pt idx="15509">
                  <c:v>0.72165600000000263</c:v>
                </c:pt>
                <c:pt idx="15510">
                  <c:v>0.74726600000000232</c:v>
                </c:pt>
                <c:pt idx="15511">
                  <c:v>0.78653800000000229</c:v>
                </c:pt>
                <c:pt idx="15512">
                  <c:v>0.80199800000000265</c:v>
                </c:pt>
                <c:pt idx="15513">
                  <c:v>0.81716000000000233</c:v>
                </c:pt>
                <c:pt idx="15514">
                  <c:v>0.84293200000000268</c:v>
                </c:pt>
                <c:pt idx="15515">
                  <c:v>0.88227800000000312</c:v>
                </c:pt>
                <c:pt idx="15516">
                  <c:v>0.94012400000000262</c:v>
                </c:pt>
                <c:pt idx="15517">
                  <c:v>0.99024000000000245</c:v>
                </c:pt>
                <c:pt idx="15518">
                  <c:v>0.98288200000000159</c:v>
                </c:pt>
                <c:pt idx="15519">
                  <c:v>1.0466600000000024</c:v>
                </c:pt>
                <c:pt idx="15520">
                  <c:v>1.0757940000000001</c:v>
                </c:pt>
                <c:pt idx="15521">
                  <c:v>1.1681720000000042</c:v>
                </c:pt>
                <c:pt idx="15522">
                  <c:v>1.1618800000000022</c:v>
                </c:pt>
                <c:pt idx="15523">
                  <c:v>1.1719680000000019</c:v>
                </c:pt>
                <c:pt idx="15524">
                  <c:v>1.1217280000000018</c:v>
                </c:pt>
                <c:pt idx="15525">
                  <c:v>1.1061320000000021</c:v>
                </c:pt>
                <c:pt idx="15526">
                  <c:v>1.050370000000002</c:v>
                </c:pt>
                <c:pt idx="15527">
                  <c:v>1.0241900000000019</c:v>
                </c:pt>
                <c:pt idx="15528">
                  <c:v>0.97283200000000158</c:v>
                </c:pt>
                <c:pt idx="15529">
                  <c:v>0.96938200000000196</c:v>
                </c:pt>
                <c:pt idx="15530">
                  <c:v>0.92702000000000195</c:v>
                </c:pt>
                <c:pt idx="15531">
                  <c:v>0.89302200000000254</c:v>
                </c:pt>
                <c:pt idx="15532">
                  <c:v>0.90260200000000201</c:v>
                </c:pt>
                <c:pt idx="15533">
                  <c:v>0.91190800000000194</c:v>
                </c:pt>
                <c:pt idx="15534">
                  <c:v>0.89618800000000232</c:v>
                </c:pt>
                <c:pt idx="15535">
                  <c:v>0.86762400000000306</c:v>
                </c:pt>
                <c:pt idx="15536">
                  <c:v>0.85072400000000281</c:v>
                </c:pt>
                <c:pt idx="15537">
                  <c:v>0.85874000000000283</c:v>
                </c:pt>
                <c:pt idx="15538">
                  <c:v>0.91370800000000174</c:v>
                </c:pt>
                <c:pt idx="15539">
                  <c:v>0.84762200000000265</c:v>
                </c:pt>
                <c:pt idx="15540">
                  <c:v>0.88394000000000283</c:v>
                </c:pt>
                <c:pt idx="15541">
                  <c:v>0.85014000000000278</c:v>
                </c:pt>
                <c:pt idx="15542">
                  <c:v>0.84490200000000182</c:v>
                </c:pt>
                <c:pt idx="15543">
                  <c:v>0.77297200000000221</c:v>
                </c:pt>
                <c:pt idx="15544">
                  <c:v>0.76800800000000291</c:v>
                </c:pt>
                <c:pt idx="15545">
                  <c:v>0.67270200000000269</c:v>
                </c:pt>
                <c:pt idx="15546">
                  <c:v>0.66772600000000282</c:v>
                </c:pt>
                <c:pt idx="15547">
                  <c:v>0.61247200000000168</c:v>
                </c:pt>
                <c:pt idx="15548">
                  <c:v>0.58939200000000169</c:v>
                </c:pt>
                <c:pt idx="15549">
                  <c:v>0.55976200000000143</c:v>
                </c:pt>
                <c:pt idx="15550">
                  <c:v>0.54974800000000246</c:v>
                </c:pt>
                <c:pt idx="15551">
                  <c:v>0.47160200000000146</c:v>
                </c:pt>
                <c:pt idx="15552">
                  <c:v>0.41663400000000139</c:v>
                </c:pt>
                <c:pt idx="15553">
                  <c:v>0.44645000000000162</c:v>
                </c:pt>
                <c:pt idx="15554">
                  <c:v>0.47559600000000118</c:v>
                </c:pt>
                <c:pt idx="15555">
                  <c:v>0.42554200000000131</c:v>
                </c:pt>
                <c:pt idx="15556">
                  <c:v>0.39226400000000172</c:v>
                </c:pt>
                <c:pt idx="15557">
                  <c:v>0.34632800000000208</c:v>
                </c:pt>
                <c:pt idx="15558">
                  <c:v>0.3335480000000019</c:v>
                </c:pt>
                <c:pt idx="15559">
                  <c:v>0.2982600000000013</c:v>
                </c:pt>
                <c:pt idx="15560">
                  <c:v>0.27076400000000106</c:v>
                </c:pt>
                <c:pt idx="15561">
                  <c:v>0.2704540000000013</c:v>
                </c:pt>
                <c:pt idx="15562">
                  <c:v>0.24464600000000142</c:v>
                </c:pt>
                <c:pt idx="15563">
                  <c:v>0.20121800000000134</c:v>
                </c:pt>
                <c:pt idx="15564">
                  <c:v>0.19115600000000091</c:v>
                </c:pt>
                <c:pt idx="15565">
                  <c:v>0.19767200000000093</c:v>
                </c:pt>
                <c:pt idx="15566">
                  <c:v>0.18103400000000133</c:v>
                </c:pt>
                <c:pt idx="15567">
                  <c:v>0.12895800000000121</c:v>
                </c:pt>
                <c:pt idx="15568">
                  <c:v>9.4824000000001352E-2</c:v>
                </c:pt>
                <c:pt idx="15569">
                  <c:v>3.9708000000001249E-2</c:v>
                </c:pt>
                <c:pt idx="15570">
                  <c:v>1.2800000000012834E-3</c:v>
                </c:pt>
                <c:pt idx="15571">
                  <c:v>-4.3251999999998833E-2</c:v>
                </c:pt>
                <c:pt idx="15572">
                  <c:v>-8.3837999999999066E-2</c:v>
                </c:pt>
                <c:pt idx="15573">
                  <c:v>-9.8157999999998968E-2</c:v>
                </c:pt>
                <c:pt idx="15574">
                  <c:v>-0.10580199999999845</c:v>
                </c:pt>
                <c:pt idx="15575">
                  <c:v>-0.11557999999999841</c:v>
                </c:pt>
                <c:pt idx="15576">
                  <c:v>-6.5177999999998501E-2</c:v>
                </c:pt>
                <c:pt idx="15577">
                  <c:v>-7.3765999999998569E-2</c:v>
                </c:pt>
                <c:pt idx="15578">
                  <c:v>-2.6851999999998401E-2</c:v>
                </c:pt>
                <c:pt idx="15579">
                  <c:v>-4.9929999999998496E-2</c:v>
                </c:pt>
                <c:pt idx="15580">
                  <c:v>-0.10957599999999817</c:v>
                </c:pt>
                <c:pt idx="15581">
                  <c:v>-6.9669999999998428E-2</c:v>
                </c:pt>
                <c:pt idx="15582">
                  <c:v>-7.0239999999998304E-2</c:v>
                </c:pt>
                <c:pt idx="15583">
                  <c:v>-0.10500799999999794</c:v>
                </c:pt>
                <c:pt idx="15584">
                  <c:v>-0.13592999999999827</c:v>
                </c:pt>
                <c:pt idx="15585">
                  <c:v>-0.16501399999999841</c:v>
                </c:pt>
                <c:pt idx="15586">
                  <c:v>-0.136103999999998</c:v>
                </c:pt>
                <c:pt idx="15587">
                  <c:v>-0.18306999999999837</c:v>
                </c:pt>
                <c:pt idx="15588">
                  <c:v>-0.23757999999999821</c:v>
                </c:pt>
                <c:pt idx="15589">
                  <c:v>-0.24303999999999845</c:v>
                </c:pt>
                <c:pt idx="15590">
                  <c:v>-0.26036199999999893</c:v>
                </c:pt>
                <c:pt idx="15591">
                  <c:v>-0.20189399999999821</c:v>
                </c:pt>
                <c:pt idx="15592">
                  <c:v>-0.22535599999999834</c:v>
                </c:pt>
                <c:pt idx="15593">
                  <c:v>-0.1818899999999983</c:v>
                </c:pt>
                <c:pt idx="15594">
                  <c:v>-0.15459199999999823</c:v>
                </c:pt>
                <c:pt idx="15595">
                  <c:v>-9.1893999999998102E-2</c:v>
                </c:pt>
                <c:pt idx="15596">
                  <c:v>-6.8603999999998125E-2</c:v>
                </c:pt>
                <c:pt idx="15597">
                  <c:v>-6.3169999999997992E-2</c:v>
                </c:pt>
                <c:pt idx="15598">
                  <c:v>-7.5503999999997948E-2</c:v>
                </c:pt>
                <c:pt idx="15599">
                  <c:v>-8.4399999999998143E-2</c:v>
                </c:pt>
                <c:pt idx="15600">
                  <c:v>-0.11777799999999795</c:v>
                </c:pt>
                <c:pt idx="15601">
                  <c:v>-0.10315999999999796</c:v>
                </c:pt>
                <c:pt idx="15602">
                  <c:v>-4.6045999999998102E-2</c:v>
                </c:pt>
                <c:pt idx="15603">
                  <c:v>-5.247399999999814E-2</c:v>
                </c:pt>
                <c:pt idx="15604">
                  <c:v>-2.9121999999997983E-2</c:v>
                </c:pt>
                <c:pt idx="15605">
                  <c:v>3.1056000000001811E-2</c:v>
                </c:pt>
                <c:pt idx="15606">
                  <c:v>9.7760000000016757E-3</c:v>
                </c:pt>
                <c:pt idx="15607">
                  <c:v>-1.6837999999998347E-2</c:v>
                </c:pt>
                <c:pt idx="15608">
                  <c:v>-1.7347999999998386E-2</c:v>
                </c:pt>
                <c:pt idx="15609">
                  <c:v>-2.0275999999998219E-2</c:v>
                </c:pt>
                <c:pt idx="15610">
                  <c:v>-4.2939999999981777E-3</c:v>
                </c:pt>
                <c:pt idx="15611">
                  <c:v>-8.0899999999982982E-3</c:v>
                </c:pt>
                <c:pt idx="15612">
                  <c:v>-4.7063999999998635E-2</c:v>
                </c:pt>
                <c:pt idx="15613">
                  <c:v>-3.0709999999998402E-2</c:v>
                </c:pt>
                <c:pt idx="15614">
                  <c:v>-3.3139999999983205E-3</c:v>
                </c:pt>
                <c:pt idx="15615">
                  <c:v>-7.0243999999998516E-2</c:v>
                </c:pt>
                <c:pt idx="15616">
                  <c:v>-5.5651999999998536E-2</c:v>
                </c:pt>
                <c:pt idx="15617">
                  <c:v>-2.5003999999998586E-2</c:v>
                </c:pt>
                <c:pt idx="15618">
                  <c:v>3.1018000000001402E-2</c:v>
                </c:pt>
                <c:pt idx="15619">
                  <c:v>4.6638000000001394E-2</c:v>
                </c:pt>
                <c:pt idx="15620">
                  <c:v>7.1850000000001524E-2</c:v>
                </c:pt>
                <c:pt idx="15621">
                  <c:v>9.9606000000001721E-2</c:v>
                </c:pt>
                <c:pt idx="15622">
                  <c:v>0.16663400000000167</c:v>
                </c:pt>
                <c:pt idx="15623">
                  <c:v>0.18903200000000181</c:v>
                </c:pt>
                <c:pt idx="15624">
                  <c:v>0.24691600000000194</c:v>
                </c:pt>
                <c:pt idx="15625">
                  <c:v>0.28306000000000181</c:v>
                </c:pt>
                <c:pt idx="15626">
                  <c:v>0.25489200000000151</c:v>
                </c:pt>
                <c:pt idx="15627">
                  <c:v>0.31589000000000211</c:v>
                </c:pt>
                <c:pt idx="15628">
                  <c:v>0.35300400000000182</c:v>
                </c:pt>
                <c:pt idx="15629">
                  <c:v>0.42699400000000182</c:v>
                </c:pt>
                <c:pt idx="15630">
                  <c:v>0.52840600000000149</c:v>
                </c:pt>
                <c:pt idx="15631">
                  <c:v>0.56153400000000153</c:v>
                </c:pt>
                <c:pt idx="15632">
                  <c:v>0.58721800000000168</c:v>
                </c:pt>
                <c:pt idx="15633">
                  <c:v>0.66810600000000164</c:v>
                </c:pt>
                <c:pt idx="15634">
                  <c:v>0.69750200000000162</c:v>
                </c:pt>
                <c:pt idx="15635">
                  <c:v>0.74678800000000256</c:v>
                </c:pt>
                <c:pt idx="15636">
                  <c:v>0.77877600000000202</c:v>
                </c:pt>
                <c:pt idx="15637">
                  <c:v>0.84825000000000161</c:v>
                </c:pt>
                <c:pt idx="15638">
                  <c:v>0.91127000000000169</c:v>
                </c:pt>
                <c:pt idx="15639">
                  <c:v>0.99440400000000151</c:v>
                </c:pt>
                <c:pt idx="15640">
                  <c:v>1.0257220000000016</c:v>
                </c:pt>
                <c:pt idx="15641">
                  <c:v>1.0357600000000016</c:v>
                </c:pt>
                <c:pt idx="15642">
                  <c:v>1.0591120000000021</c:v>
                </c:pt>
                <c:pt idx="15643">
                  <c:v>1.0634660000000016</c:v>
                </c:pt>
                <c:pt idx="15644">
                  <c:v>1.0772520000000021</c:v>
                </c:pt>
                <c:pt idx="15645">
                  <c:v>1.0667540000000015</c:v>
                </c:pt>
                <c:pt idx="15646">
                  <c:v>1.0383640000000016</c:v>
                </c:pt>
                <c:pt idx="15647">
                  <c:v>1.105542000000002</c:v>
                </c:pt>
                <c:pt idx="15648">
                  <c:v>1.1622220000000021</c:v>
                </c:pt>
                <c:pt idx="15649">
                  <c:v>1.1624080000000021</c:v>
                </c:pt>
                <c:pt idx="15650">
                  <c:v>1.2134800000000014</c:v>
                </c:pt>
                <c:pt idx="15651">
                  <c:v>1.2674300000000016</c:v>
                </c:pt>
                <c:pt idx="15652">
                  <c:v>1.2401080000000015</c:v>
                </c:pt>
                <c:pt idx="15653">
                  <c:v>1.2364239999999997</c:v>
                </c:pt>
                <c:pt idx="15654">
                  <c:v>1.2142380000000015</c:v>
                </c:pt>
                <c:pt idx="15655">
                  <c:v>1.210156000000002</c:v>
                </c:pt>
                <c:pt idx="15656">
                  <c:v>1.1863940000000017</c:v>
                </c:pt>
                <c:pt idx="15657">
                  <c:v>1.2219800000000016</c:v>
                </c:pt>
                <c:pt idx="15658">
                  <c:v>1.2010239999999994</c:v>
                </c:pt>
                <c:pt idx="15659">
                  <c:v>1.2078480000000016</c:v>
                </c:pt>
                <c:pt idx="15660">
                  <c:v>1.239352000000002</c:v>
                </c:pt>
                <c:pt idx="15661">
                  <c:v>1.2566980000000019</c:v>
                </c:pt>
                <c:pt idx="15662">
                  <c:v>1.292756000000002</c:v>
                </c:pt>
                <c:pt idx="15663">
                  <c:v>1.3051020000000022</c:v>
                </c:pt>
                <c:pt idx="15664">
                  <c:v>1.308354000000002</c:v>
                </c:pt>
                <c:pt idx="15665">
                  <c:v>1.3631240000000018</c:v>
                </c:pt>
                <c:pt idx="15666">
                  <c:v>1.3914640000000018</c:v>
                </c:pt>
                <c:pt idx="15667">
                  <c:v>1.4021460000000019</c:v>
                </c:pt>
                <c:pt idx="15668">
                  <c:v>1.3833720000000023</c:v>
                </c:pt>
                <c:pt idx="15669">
                  <c:v>1.4149400000000019</c:v>
                </c:pt>
                <c:pt idx="15670">
                  <c:v>1.4685940000000004</c:v>
                </c:pt>
                <c:pt idx="15671">
                  <c:v>1.4733460000000016</c:v>
                </c:pt>
                <c:pt idx="15672">
                  <c:v>1.4636300000000018</c:v>
                </c:pt>
                <c:pt idx="15673">
                  <c:v>1.4889540000000014</c:v>
                </c:pt>
                <c:pt idx="15674">
                  <c:v>1.4590120000000015</c:v>
                </c:pt>
                <c:pt idx="15675">
                  <c:v>1.4460960000000016</c:v>
                </c:pt>
                <c:pt idx="15676">
                  <c:v>1.4737039999999999</c:v>
                </c:pt>
                <c:pt idx="15677">
                  <c:v>1.4561600000000019</c:v>
                </c:pt>
                <c:pt idx="15678">
                  <c:v>1.408550000000002</c:v>
                </c:pt>
                <c:pt idx="15679">
                  <c:v>1.3632220000000017</c:v>
                </c:pt>
                <c:pt idx="15680">
                  <c:v>1.3433560000000011</c:v>
                </c:pt>
                <c:pt idx="15681">
                  <c:v>1.2995199999999998</c:v>
                </c:pt>
                <c:pt idx="15682">
                  <c:v>1.269182000000002</c:v>
                </c:pt>
                <c:pt idx="15683">
                  <c:v>1.2221920000000013</c:v>
                </c:pt>
                <c:pt idx="15684">
                  <c:v>1.2338919999999995</c:v>
                </c:pt>
                <c:pt idx="15685">
                  <c:v>1.2287540000000012</c:v>
                </c:pt>
                <c:pt idx="15686">
                  <c:v>1.1716160000000011</c:v>
                </c:pt>
                <c:pt idx="15687">
                  <c:v>1.136700000000002</c:v>
                </c:pt>
                <c:pt idx="15688">
                  <c:v>1.0994140000000012</c:v>
                </c:pt>
                <c:pt idx="15689">
                  <c:v>1.0573520000000021</c:v>
                </c:pt>
                <c:pt idx="15690">
                  <c:v>1.0043580000000021</c:v>
                </c:pt>
                <c:pt idx="15691">
                  <c:v>0.92885400000000085</c:v>
                </c:pt>
                <c:pt idx="15692">
                  <c:v>0.93369200000000163</c:v>
                </c:pt>
                <c:pt idx="15693">
                  <c:v>0.94893000000000083</c:v>
                </c:pt>
                <c:pt idx="15694">
                  <c:v>0.91114800000000074</c:v>
                </c:pt>
                <c:pt idx="15695">
                  <c:v>0.86706200000000078</c:v>
                </c:pt>
                <c:pt idx="15696">
                  <c:v>0.83840000000000092</c:v>
                </c:pt>
                <c:pt idx="15697">
                  <c:v>0.82926800000000089</c:v>
                </c:pt>
                <c:pt idx="15698">
                  <c:v>0.83222200000000068</c:v>
                </c:pt>
                <c:pt idx="15699">
                  <c:v>0.8411800000000007</c:v>
                </c:pt>
                <c:pt idx="15700">
                  <c:v>0.84608200000000067</c:v>
                </c:pt>
                <c:pt idx="15701">
                  <c:v>0.81465200000000071</c:v>
                </c:pt>
                <c:pt idx="15702">
                  <c:v>0.8058060000000008</c:v>
                </c:pt>
                <c:pt idx="15703">
                  <c:v>0.82141600000000059</c:v>
                </c:pt>
                <c:pt idx="15704">
                  <c:v>0.81186200000000086</c:v>
                </c:pt>
                <c:pt idx="15705">
                  <c:v>0.8064520000000005</c:v>
                </c:pt>
                <c:pt idx="15706">
                  <c:v>0.88488400000000145</c:v>
                </c:pt>
                <c:pt idx="15707">
                  <c:v>0.86225200000000091</c:v>
                </c:pt>
                <c:pt idx="15708">
                  <c:v>0.88783600000000062</c:v>
                </c:pt>
                <c:pt idx="15709">
                  <c:v>0.91822400000000082</c:v>
                </c:pt>
                <c:pt idx="15710">
                  <c:v>0.86292000000000191</c:v>
                </c:pt>
                <c:pt idx="15711">
                  <c:v>0.82250600000000051</c:v>
                </c:pt>
                <c:pt idx="15712">
                  <c:v>0.78343200000000057</c:v>
                </c:pt>
                <c:pt idx="15713">
                  <c:v>0.7709860000000005</c:v>
                </c:pt>
                <c:pt idx="15714">
                  <c:v>0.71290200000000081</c:v>
                </c:pt>
                <c:pt idx="15715">
                  <c:v>0.68576400000000171</c:v>
                </c:pt>
                <c:pt idx="15716">
                  <c:v>0.6281780000000019</c:v>
                </c:pt>
                <c:pt idx="15717">
                  <c:v>0.62075800000000214</c:v>
                </c:pt>
                <c:pt idx="15718">
                  <c:v>0.66825600000000163</c:v>
                </c:pt>
                <c:pt idx="15719">
                  <c:v>0.59734200000000071</c:v>
                </c:pt>
                <c:pt idx="15720">
                  <c:v>0.526752000000001</c:v>
                </c:pt>
                <c:pt idx="15721">
                  <c:v>0.51276800000000111</c:v>
                </c:pt>
                <c:pt idx="15722">
                  <c:v>0.44446200000000141</c:v>
                </c:pt>
                <c:pt idx="15723">
                  <c:v>0.38351400000000152</c:v>
                </c:pt>
                <c:pt idx="15724">
                  <c:v>0.36588400000000176</c:v>
                </c:pt>
                <c:pt idx="15725">
                  <c:v>0.35918400000000134</c:v>
                </c:pt>
                <c:pt idx="15726">
                  <c:v>0.30504800000000132</c:v>
                </c:pt>
                <c:pt idx="15727">
                  <c:v>0.27335800000000132</c:v>
                </c:pt>
                <c:pt idx="15728">
                  <c:v>0.25263600000000075</c:v>
                </c:pt>
                <c:pt idx="15729">
                  <c:v>0.23972000000000079</c:v>
                </c:pt>
                <c:pt idx="15730">
                  <c:v>0.23731400000000091</c:v>
                </c:pt>
                <c:pt idx="15731">
                  <c:v>0.253108000000001</c:v>
                </c:pt>
                <c:pt idx="15732">
                  <c:v>0.24432400000000121</c:v>
                </c:pt>
                <c:pt idx="15733">
                  <c:v>0.2760020000000013</c:v>
                </c:pt>
                <c:pt idx="15734">
                  <c:v>0.22194000000000147</c:v>
                </c:pt>
                <c:pt idx="15735">
                  <c:v>0.18299200000000146</c:v>
                </c:pt>
                <c:pt idx="15736">
                  <c:v>0.19891200000000156</c:v>
                </c:pt>
                <c:pt idx="15737">
                  <c:v>0.18306600000000131</c:v>
                </c:pt>
                <c:pt idx="15738">
                  <c:v>0.18110600000000104</c:v>
                </c:pt>
                <c:pt idx="15739">
                  <c:v>0.15451400000000143</c:v>
                </c:pt>
                <c:pt idx="15740">
                  <c:v>0.21403400000000142</c:v>
                </c:pt>
                <c:pt idx="15741">
                  <c:v>0.25142000000000131</c:v>
                </c:pt>
                <c:pt idx="15742">
                  <c:v>0.24314400000000141</c:v>
                </c:pt>
                <c:pt idx="15743">
                  <c:v>0.26565200000000144</c:v>
                </c:pt>
                <c:pt idx="15744">
                  <c:v>0.33098000000000238</c:v>
                </c:pt>
                <c:pt idx="15745">
                  <c:v>0.38865400000000194</c:v>
                </c:pt>
                <c:pt idx="15746">
                  <c:v>0.42814800000000147</c:v>
                </c:pt>
                <c:pt idx="15747">
                  <c:v>0.41442400000000196</c:v>
                </c:pt>
                <c:pt idx="15748">
                  <c:v>0.31017000000000194</c:v>
                </c:pt>
                <c:pt idx="15749">
                  <c:v>0.32167200000000212</c:v>
                </c:pt>
                <c:pt idx="15750">
                  <c:v>0.37182400000000237</c:v>
                </c:pt>
                <c:pt idx="15751">
                  <c:v>0.39872400000000213</c:v>
                </c:pt>
                <c:pt idx="15752">
                  <c:v>0.46539200000000158</c:v>
                </c:pt>
                <c:pt idx="15753">
                  <c:v>0.47093800000000158</c:v>
                </c:pt>
                <c:pt idx="15754">
                  <c:v>0.5252480000000016</c:v>
                </c:pt>
                <c:pt idx="15755">
                  <c:v>0.50473800000000169</c:v>
                </c:pt>
                <c:pt idx="15756">
                  <c:v>0.4712480000000015</c:v>
                </c:pt>
                <c:pt idx="15757">
                  <c:v>0.5286720000000017</c:v>
                </c:pt>
                <c:pt idx="15758">
                  <c:v>0.56004000000000165</c:v>
                </c:pt>
                <c:pt idx="15759">
                  <c:v>0.5569380000000016</c:v>
                </c:pt>
                <c:pt idx="15760">
                  <c:v>0.6642320000000016</c:v>
                </c:pt>
                <c:pt idx="15761">
                  <c:v>0.68986800000000226</c:v>
                </c:pt>
                <c:pt idx="15762">
                  <c:v>0.7031340000000017</c:v>
                </c:pt>
                <c:pt idx="15763">
                  <c:v>0.76098000000000243</c:v>
                </c:pt>
                <c:pt idx="15764">
                  <c:v>0.82590000000000163</c:v>
                </c:pt>
                <c:pt idx="15765">
                  <c:v>0.94478200000000145</c:v>
                </c:pt>
                <c:pt idx="15766">
                  <c:v>0.92992800000000164</c:v>
                </c:pt>
                <c:pt idx="15767">
                  <c:v>0.95469400000000249</c:v>
                </c:pt>
                <c:pt idx="15768">
                  <c:v>0.95205200000000145</c:v>
                </c:pt>
                <c:pt idx="15769">
                  <c:v>1.0133120000000015</c:v>
                </c:pt>
                <c:pt idx="15770">
                  <c:v>1.0556720000000015</c:v>
                </c:pt>
                <c:pt idx="15771">
                  <c:v>1.0753520000000021</c:v>
                </c:pt>
                <c:pt idx="15772">
                  <c:v>1.1485480000000021</c:v>
                </c:pt>
                <c:pt idx="15773">
                  <c:v>1.1470580000000021</c:v>
                </c:pt>
                <c:pt idx="15774">
                  <c:v>1.1875820000000021</c:v>
                </c:pt>
                <c:pt idx="15775">
                  <c:v>1.1920100000000036</c:v>
                </c:pt>
                <c:pt idx="15776">
                  <c:v>1.2550800000000015</c:v>
                </c:pt>
                <c:pt idx="15777">
                  <c:v>1.3055680000000018</c:v>
                </c:pt>
                <c:pt idx="15778">
                  <c:v>1.344530000000002</c:v>
                </c:pt>
                <c:pt idx="15779">
                  <c:v>1.359842000000002</c:v>
                </c:pt>
                <c:pt idx="15780">
                  <c:v>1.3601260000000019</c:v>
                </c:pt>
                <c:pt idx="15781">
                  <c:v>1.3690720000000021</c:v>
                </c:pt>
                <c:pt idx="15782">
                  <c:v>1.4091860000000018</c:v>
                </c:pt>
                <c:pt idx="15783">
                  <c:v>1.3760820000000042</c:v>
                </c:pt>
                <c:pt idx="15784">
                  <c:v>1.4168420000000015</c:v>
                </c:pt>
                <c:pt idx="15785">
                  <c:v>1.4404920000000019</c:v>
                </c:pt>
                <c:pt idx="15786">
                  <c:v>1.4792300000000018</c:v>
                </c:pt>
                <c:pt idx="15787">
                  <c:v>1.5399920000000018</c:v>
                </c:pt>
                <c:pt idx="15788">
                  <c:v>1.5494840000000016</c:v>
                </c:pt>
                <c:pt idx="15789">
                  <c:v>1.5869440000000019</c:v>
                </c:pt>
                <c:pt idx="15790">
                  <c:v>1.568346000000002</c:v>
                </c:pt>
                <c:pt idx="15791">
                  <c:v>1.5535800000000017</c:v>
                </c:pt>
                <c:pt idx="15792">
                  <c:v>1.5655160000000012</c:v>
                </c:pt>
                <c:pt idx="15793">
                  <c:v>1.5350920000000017</c:v>
                </c:pt>
                <c:pt idx="15794">
                  <c:v>1.5090600000000018</c:v>
                </c:pt>
                <c:pt idx="15795">
                  <c:v>1.5066280000000019</c:v>
                </c:pt>
                <c:pt idx="15796">
                  <c:v>1.5237020000000014</c:v>
                </c:pt>
                <c:pt idx="15797">
                  <c:v>1.5029440000000014</c:v>
                </c:pt>
                <c:pt idx="15798">
                  <c:v>1.6455640000000016</c:v>
                </c:pt>
                <c:pt idx="15799">
                  <c:v>1.6846880000000028</c:v>
                </c:pt>
                <c:pt idx="15800">
                  <c:v>1.6765240000000017</c:v>
                </c:pt>
                <c:pt idx="15801">
                  <c:v>1.679986000000002</c:v>
                </c:pt>
                <c:pt idx="15802">
                  <c:v>1.6565340000000015</c:v>
                </c:pt>
                <c:pt idx="15803">
                  <c:v>1.6775900000000015</c:v>
                </c:pt>
                <c:pt idx="15804">
                  <c:v>1.636260000000002</c:v>
                </c:pt>
                <c:pt idx="15805">
                  <c:v>1.6862640000000015</c:v>
                </c:pt>
                <c:pt idx="15806">
                  <c:v>1.6961160000000035</c:v>
                </c:pt>
                <c:pt idx="15807">
                  <c:v>1.679130000000002</c:v>
                </c:pt>
                <c:pt idx="15808">
                  <c:v>1.6687940000000017</c:v>
                </c:pt>
                <c:pt idx="15809">
                  <c:v>1.6668820000000037</c:v>
                </c:pt>
                <c:pt idx="15810">
                  <c:v>1.646854000000002</c:v>
                </c:pt>
                <c:pt idx="15811">
                  <c:v>1.6455760000000015</c:v>
                </c:pt>
                <c:pt idx="15812">
                  <c:v>1.691486000000002</c:v>
                </c:pt>
                <c:pt idx="15813">
                  <c:v>1.6251040000000012</c:v>
                </c:pt>
                <c:pt idx="15814">
                  <c:v>1.5935620000000017</c:v>
                </c:pt>
                <c:pt idx="15815">
                  <c:v>1.5092239999999995</c:v>
                </c:pt>
                <c:pt idx="15816">
                  <c:v>1.559242000000002</c:v>
                </c:pt>
                <c:pt idx="15817">
                  <c:v>1.5478639999999992</c:v>
                </c:pt>
                <c:pt idx="15818">
                  <c:v>1.578376000000002</c:v>
                </c:pt>
                <c:pt idx="15819">
                  <c:v>1.5427760000000013</c:v>
                </c:pt>
                <c:pt idx="15820">
                  <c:v>1.515168000000001</c:v>
                </c:pt>
                <c:pt idx="15821">
                  <c:v>1.515192000000001</c:v>
                </c:pt>
                <c:pt idx="15822">
                  <c:v>1.4810059999999998</c:v>
                </c:pt>
                <c:pt idx="15823">
                  <c:v>1.5288640000000016</c:v>
                </c:pt>
                <c:pt idx="15824">
                  <c:v>1.5015160000000014</c:v>
                </c:pt>
                <c:pt idx="15825">
                  <c:v>1.4973359999999998</c:v>
                </c:pt>
                <c:pt idx="15826">
                  <c:v>1.4581280000000019</c:v>
                </c:pt>
                <c:pt idx="15827">
                  <c:v>1.4348259999999999</c:v>
                </c:pt>
                <c:pt idx="15828">
                  <c:v>1.4333000000000018</c:v>
                </c:pt>
                <c:pt idx="15829">
                  <c:v>1.439676</c:v>
                </c:pt>
                <c:pt idx="15830">
                  <c:v>1.4170700000000016</c:v>
                </c:pt>
                <c:pt idx="15831">
                  <c:v>1.3800820000000038</c:v>
                </c:pt>
                <c:pt idx="15832">
                  <c:v>1.3582560000000021</c:v>
                </c:pt>
                <c:pt idx="15833">
                  <c:v>1.3872280000000017</c:v>
                </c:pt>
                <c:pt idx="15834">
                  <c:v>1.3820680000000021</c:v>
                </c:pt>
                <c:pt idx="15835">
                  <c:v>1.4267860000000012</c:v>
                </c:pt>
                <c:pt idx="15836">
                  <c:v>1.394066000000002</c:v>
                </c:pt>
                <c:pt idx="15837">
                  <c:v>1.3600560000000037</c:v>
                </c:pt>
                <c:pt idx="15838">
                  <c:v>1.3439140000000014</c:v>
                </c:pt>
                <c:pt idx="15839">
                  <c:v>1.352786000000002</c:v>
                </c:pt>
                <c:pt idx="15840">
                  <c:v>1.3464940000000016</c:v>
                </c:pt>
                <c:pt idx="15841">
                  <c:v>1.3507880000000021</c:v>
                </c:pt>
                <c:pt idx="15842">
                  <c:v>1.3372259999999998</c:v>
                </c:pt>
                <c:pt idx="15843">
                  <c:v>1.2660280000000015</c:v>
                </c:pt>
                <c:pt idx="15844">
                  <c:v>1.2473899999999998</c:v>
                </c:pt>
                <c:pt idx="15845">
                  <c:v>1.1918140000000015</c:v>
                </c:pt>
                <c:pt idx="15846">
                  <c:v>1.1533600000000015</c:v>
                </c:pt>
                <c:pt idx="15847">
                  <c:v>1.1357020000000013</c:v>
                </c:pt>
                <c:pt idx="15848">
                  <c:v>1.0465120000000021</c:v>
                </c:pt>
                <c:pt idx="15849">
                  <c:v>0.95115600000000144</c:v>
                </c:pt>
                <c:pt idx="15850">
                  <c:v>0.89498400000000211</c:v>
                </c:pt>
                <c:pt idx="15851">
                  <c:v>0.8329560000000017</c:v>
                </c:pt>
                <c:pt idx="15852">
                  <c:v>0.78812600000000144</c:v>
                </c:pt>
                <c:pt idx="15853">
                  <c:v>0.67657800000000246</c:v>
                </c:pt>
                <c:pt idx="15854">
                  <c:v>0.69056200000000167</c:v>
                </c:pt>
                <c:pt idx="15855">
                  <c:v>0.63872200000000257</c:v>
                </c:pt>
                <c:pt idx="15856">
                  <c:v>0.58915200000000167</c:v>
                </c:pt>
                <c:pt idx="15857">
                  <c:v>0.57616000000000167</c:v>
                </c:pt>
                <c:pt idx="15858">
                  <c:v>0.51345000000000152</c:v>
                </c:pt>
                <c:pt idx="15859">
                  <c:v>0.47097800000000184</c:v>
                </c:pt>
                <c:pt idx="15860">
                  <c:v>0.40856600000000132</c:v>
                </c:pt>
                <c:pt idx="15861">
                  <c:v>0.39720000000000183</c:v>
                </c:pt>
                <c:pt idx="15862">
                  <c:v>0.3511520000000013</c:v>
                </c:pt>
                <c:pt idx="15863">
                  <c:v>0.3540420000000013</c:v>
                </c:pt>
                <c:pt idx="15864">
                  <c:v>0.35091600000000173</c:v>
                </c:pt>
                <c:pt idx="15865">
                  <c:v>0.28629600000000122</c:v>
                </c:pt>
                <c:pt idx="15866">
                  <c:v>0.25155400000000128</c:v>
                </c:pt>
                <c:pt idx="15867">
                  <c:v>0.24507800000000141</c:v>
                </c:pt>
                <c:pt idx="15868">
                  <c:v>0.21130200000000129</c:v>
                </c:pt>
                <c:pt idx="15869">
                  <c:v>0.26773400000000125</c:v>
                </c:pt>
                <c:pt idx="15870">
                  <c:v>0.2621260000000013</c:v>
                </c:pt>
                <c:pt idx="15871">
                  <c:v>0.24490400000000162</c:v>
                </c:pt>
                <c:pt idx="15872">
                  <c:v>0.21749600000000183</c:v>
                </c:pt>
                <c:pt idx="15873">
                  <c:v>0.16800000000000173</c:v>
                </c:pt>
                <c:pt idx="15874">
                  <c:v>0.15917800000000143</c:v>
                </c:pt>
                <c:pt idx="15875">
                  <c:v>0.16733000000000159</c:v>
                </c:pt>
                <c:pt idx="15876">
                  <c:v>0.17358200000000154</c:v>
                </c:pt>
                <c:pt idx="15877">
                  <c:v>6.3720000000001831E-2</c:v>
                </c:pt>
                <c:pt idx="15878">
                  <c:v>2.6284000000001608E-2</c:v>
                </c:pt>
                <c:pt idx="15879">
                  <c:v>1.3716000000001581E-2</c:v>
                </c:pt>
                <c:pt idx="15880">
                  <c:v>4.0392000000001822E-2</c:v>
                </c:pt>
                <c:pt idx="15881">
                  <c:v>8.7258000000001792E-2</c:v>
                </c:pt>
                <c:pt idx="15882">
                  <c:v>5.4924000000001839E-2</c:v>
                </c:pt>
                <c:pt idx="15883">
                  <c:v>1.4450000000001637E-2</c:v>
                </c:pt>
                <c:pt idx="15884">
                  <c:v>6.1100000000017494E-3</c:v>
                </c:pt>
                <c:pt idx="15885">
                  <c:v>-2.0555999999998135E-2</c:v>
                </c:pt>
                <c:pt idx="15886">
                  <c:v>-1.4525999999998049E-2</c:v>
                </c:pt>
                <c:pt idx="15887">
                  <c:v>2.2302000000001952E-2</c:v>
                </c:pt>
                <c:pt idx="15888">
                  <c:v>3.9374000000002136E-2</c:v>
                </c:pt>
                <c:pt idx="15889">
                  <c:v>7.1214000000002234E-2</c:v>
                </c:pt>
                <c:pt idx="15890">
                  <c:v>0.15367800000000231</c:v>
                </c:pt>
                <c:pt idx="15891">
                  <c:v>0.12057400000000229</c:v>
                </c:pt>
                <c:pt idx="15892">
                  <c:v>8.4840000000002358E-2</c:v>
                </c:pt>
                <c:pt idx="15893">
                  <c:v>0.15209200000000234</c:v>
                </c:pt>
                <c:pt idx="15894">
                  <c:v>9.9868000000002261E-2</c:v>
                </c:pt>
                <c:pt idx="15895">
                  <c:v>8.6330000000001947E-2</c:v>
                </c:pt>
                <c:pt idx="15896">
                  <c:v>0.11308200000000206</c:v>
                </c:pt>
                <c:pt idx="15897">
                  <c:v>0.13528000000000204</c:v>
                </c:pt>
                <c:pt idx="15898">
                  <c:v>0.14907800000000221</c:v>
                </c:pt>
                <c:pt idx="15899">
                  <c:v>0.20234600000000236</c:v>
                </c:pt>
                <c:pt idx="15900">
                  <c:v>0.22091000000000244</c:v>
                </c:pt>
                <c:pt idx="15901">
                  <c:v>0.24559000000000236</c:v>
                </c:pt>
                <c:pt idx="15902">
                  <c:v>0.27635000000000232</c:v>
                </c:pt>
                <c:pt idx="15903">
                  <c:v>0.36215200000000197</c:v>
                </c:pt>
                <c:pt idx="15904">
                  <c:v>0.39755200000000257</c:v>
                </c:pt>
                <c:pt idx="15905">
                  <c:v>0.43187200000000275</c:v>
                </c:pt>
                <c:pt idx="15906">
                  <c:v>0.46618000000000198</c:v>
                </c:pt>
                <c:pt idx="15907">
                  <c:v>0.49556200000000233</c:v>
                </c:pt>
                <c:pt idx="15908">
                  <c:v>0.56318600000000152</c:v>
                </c:pt>
                <c:pt idx="15909">
                  <c:v>0.61923400000000195</c:v>
                </c:pt>
                <c:pt idx="15910">
                  <c:v>0.63032600000000205</c:v>
                </c:pt>
                <c:pt idx="15911">
                  <c:v>0.60791800000000262</c:v>
                </c:pt>
                <c:pt idx="15912">
                  <c:v>0.62537600000000193</c:v>
                </c:pt>
                <c:pt idx="15913">
                  <c:v>0.67195600000000277</c:v>
                </c:pt>
                <c:pt idx="15914">
                  <c:v>0.64652000000000265</c:v>
                </c:pt>
                <c:pt idx="15915">
                  <c:v>0.65521800000000263</c:v>
                </c:pt>
                <c:pt idx="15916">
                  <c:v>0.67041600000000201</c:v>
                </c:pt>
                <c:pt idx="15917">
                  <c:v>0.66519200000000311</c:v>
                </c:pt>
                <c:pt idx="15918">
                  <c:v>0.62386200000000214</c:v>
                </c:pt>
                <c:pt idx="15919">
                  <c:v>0.61001600000000222</c:v>
                </c:pt>
                <c:pt idx="15920">
                  <c:v>0.61615800000000265</c:v>
                </c:pt>
                <c:pt idx="15921">
                  <c:v>0.61031400000000202</c:v>
                </c:pt>
                <c:pt idx="15922">
                  <c:v>0.60912200000000194</c:v>
                </c:pt>
                <c:pt idx="15923">
                  <c:v>0.68351000000000162</c:v>
                </c:pt>
                <c:pt idx="15924">
                  <c:v>0.68804000000000343</c:v>
                </c:pt>
                <c:pt idx="15925">
                  <c:v>0.72729800000000289</c:v>
                </c:pt>
                <c:pt idx="15926">
                  <c:v>0.76851800000000192</c:v>
                </c:pt>
                <c:pt idx="15927">
                  <c:v>0.89637200000000161</c:v>
                </c:pt>
                <c:pt idx="15928">
                  <c:v>0.92875800000000264</c:v>
                </c:pt>
                <c:pt idx="15929">
                  <c:v>0.95245600000000208</c:v>
                </c:pt>
                <c:pt idx="15930">
                  <c:v>0.94134000000000262</c:v>
                </c:pt>
                <c:pt idx="15931">
                  <c:v>0.92982400000000265</c:v>
                </c:pt>
                <c:pt idx="15932">
                  <c:v>0.92621200000000159</c:v>
                </c:pt>
                <c:pt idx="15933">
                  <c:v>0.97367200000000231</c:v>
                </c:pt>
                <c:pt idx="15934">
                  <c:v>0.9821980000000019</c:v>
                </c:pt>
                <c:pt idx="15935">
                  <c:v>0.98543800000000159</c:v>
                </c:pt>
                <c:pt idx="15936">
                  <c:v>0.98680200000000151</c:v>
                </c:pt>
                <c:pt idx="15937">
                  <c:v>0.93087800000000265</c:v>
                </c:pt>
                <c:pt idx="15938">
                  <c:v>0.87668000000000279</c:v>
                </c:pt>
                <c:pt idx="15939">
                  <c:v>0.87643200000000154</c:v>
                </c:pt>
                <c:pt idx="15940">
                  <c:v>0.80630200000000152</c:v>
                </c:pt>
                <c:pt idx="15941">
                  <c:v>0.8536000000000028</c:v>
                </c:pt>
                <c:pt idx="15942">
                  <c:v>0.91098600000000152</c:v>
                </c:pt>
                <c:pt idx="15943">
                  <c:v>0.95035600000000153</c:v>
                </c:pt>
                <c:pt idx="15944">
                  <c:v>1.0197540000000016</c:v>
                </c:pt>
                <c:pt idx="15945">
                  <c:v>1.0789420000000021</c:v>
                </c:pt>
                <c:pt idx="15946">
                  <c:v>1.1116140000000017</c:v>
                </c:pt>
                <c:pt idx="15947">
                  <c:v>1.1372740000000017</c:v>
                </c:pt>
                <c:pt idx="15948">
                  <c:v>1.1297920000000015</c:v>
                </c:pt>
                <c:pt idx="15949">
                  <c:v>1.1668660000000015</c:v>
                </c:pt>
                <c:pt idx="15950">
                  <c:v>1.160636000000002</c:v>
                </c:pt>
                <c:pt idx="15951">
                  <c:v>1.1976120000000021</c:v>
                </c:pt>
                <c:pt idx="15952">
                  <c:v>1.2285200000000016</c:v>
                </c:pt>
                <c:pt idx="15953">
                  <c:v>1.2527020000000015</c:v>
                </c:pt>
                <c:pt idx="15954">
                  <c:v>1.2673060000000016</c:v>
                </c:pt>
                <c:pt idx="15955">
                  <c:v>1.2157500000000014</c:v>
                </c:pt>
                <c:pt idx="15956">
                  <c:v>1.2212480000000014</c:v>
                </c:pt>
                <c:pt idx="15957">
                  <c:v>1.2125760000000014</c:v>
                </c:pt>
                <c:pt idx="15958">
                  <c:v>1.2096480000000016</c:v>
                </c:pt>
                <c:pt idx="15959">
                  <c:v>1.2012220000000016</c:v>
                </c:pt>
                <c:pt idx="15960">
                  <c:v>1.2344400000000015</c:v>
                </c:pt>
                <c:pt idx="15961">
                  <c:v>1.2391039999999998</c:v>
                </c:pt>
                <c:pt idx="15962">
                  <c:v>1.2606200000000014</c:v>
                </c:pt>
                <c:pt idx="15963">
                  <c:v>1.2839100000000014</c:v>
                </c:pt>
                <c:pt idx="15964">
                  <c:v>1.3431939999999998</c:v>
                </c:pt>
                <c:pt idx="15965">
                  <c:v>1.3831360000000013</c:v>
                </c:pt>
                <c:pt idx="15966">
                  <c:v>1.3939439999999998</c:v>
                </c:pt>
                <c:pt idx="15967">
                  <c:v>1.3991680000000011</c:v>
                </c:pt>
                <c:pt idx="15968">
                  <c:v>1.4393580000000008</c:v>
                </c:pt>
                <c:pt idx="15969">
                  <c:v>1.4286500000000006</c:v>
                </c:pt>
                <c:pt idx="15970">
                  <c:v>1.4944000000000006</c:v>
                </c:pt>
                <c:pt idx="15971">
                  <c:v>1.5195880000000008</c:v>
                </c:pt>
                <c:pt idx="15972">
                  <c:v>1.5575439999999998</c:v>
                </c:pt>
                <c:pt idx="15973">
                  <c:v>1.523980000000001</c:v>
                </c:pt>
                <c:pt idx="15974">
                  <c:v>1.5350600000000008</c:v>
                </c:pt>
                <c:pt idx="15975">
                  <c:v>1.5003180000000009</c:v>
                </c:pt>
                <c:pt idx="15976">
                  <c:v>1.4776860000000012</c:v>
                </c:pt>
                <c:pt idx="15977">
                  <c:v>1.4693839999999998</c:v>
                </c:pt>
                <c:pt idx="15978">
                  <c:v>1.5009239999999986</c:v>
                </c:pt>
                <c:pt idx="15979">
                  <c:v>1.4530420000000006</c:v>
                </c:pt>
                <c:pt idx="15980">
                  <c:v>1.448128000000001</c:v>
                </c:pt>
                <c:pt idx="15981">
                  <c:v>1.405458000000001</c:v>
                </c:pt>
                <c:pt idx="15982">
                  <c:v>1.4367140000000012</c:v>
                </c:pt>
                <c:pt idx="15983">
                  <c:v>1.3920580000000033</c:v>
                </c:pt>
                <c:pt idx="15984">
                  <c:v>1.3759639999999995</c:v>
                </c:pt>
                <c:pt idx="15985">
                  <c:v>1.349670000000001</c:v>
                </c:pt>
                <c:pt idx="15986">
                  <c:v>1.3414680000000012</c:v>
                </c:pt>
                <c:pt idx="15987">
                  <c:v>1.3146920000000011</c:v>
                </c:pt>
                <c:pt idx="15988">
                  <c:v>1.3378840000000014</c:v>
                </c:pt>
                <c:pt idx="15989">
                  <c:v>1.2416700000000014</c:v>
                </c:pt>
                <c:pt idx="15990">
                  <c:v>1.229943999999999</c:v>
                </c:pt>
                <c:pt idx="15991">
                  <c:v>1.2070520000000011</c:v>
                </c:pt>
                <c:pt idx="15992">
                  <c:v>1.1626080000000021</c:v>
                </c:pt>
                <c:pt idx="15993">
                  <c:v>1.0765720000000021</c:v>
                </c:pt>
                <c:pt idx="15994">
                  <c:v>1.0349300000000015</c:v>
                </c:pt>
                <c:pt idx="15995">
                  <c:v>0.99786600000000147</c:v>
                </c:pt>
                <c:pt idx="15996">
                  <c:v>0.98662400000000161</c:v>
                </c:pt>
                <c:pt idx="15997">
                  <c:v>0.93025400000000169</c:v>
                </c:pt>
                <c:pt idx="15998">
                  <c:v>0.90346400000000149</c:v>
                </c:pt>
                <c:pt idx="15999">
                  <c:v>0.82545400000000169</c:v>
                </c:pt>
                <c:pt idx="16000">
                  <c:v>0.79070000000000162</c:v>
                </c:pt>
                <c:pt idx="16001">
                  <c:v>0.73934400000000233</c:v>
                </c:pt>
                <c:pt idx="16002">
                  <c:v>0.62234800000000234</c:v>
                </c:pt>
                <c:pt idx="16003">
                  <c:v>0.52652000000000143</c:v>
                </c:pt>
                <c:pt idx="16004">
                  <c:v>0.41522000000000131</c:v>
                </c:pt>
                <c:pt idx="16005">
                  <c:v>0.41136200000000173</c:v>
                </c:pt>
                <c:pt idx="16006">
                  <c:v>0.36469400000000135</c:v>
                </c:pt>
                <c:pt idx="16007">
                  <c:v>0.29102600000000189</c:v>
                </c:pt>
                <c:pt idx="16008">
                  <c:v>0.17704400000000159</c:v>
                </c:pt>
                <c:pt idx="16009">
                  <c:v>4.6524000000001432E-2</c:v>
                </c:pt>
                <c:pt idx="16010">
                  <c:v>-7.5361999999998874E-2</c:v>
                </c:pt>
                <c:pt idx="16011">
                  <c:v>-0.10135599999999834</c:v>
                </c:pt>
                <c:pt idx="16012">
                  <c:v>-0.13886599999999871</c:v>
                </c:pt>
                <c:pt idx="16013">
                  <c:v>-0.23192599999999874</c:v>
                </c:pt>
                <c:pt idx="16014">
                  <c:v>-0.31011999999999945</c:v>
                </c:pt>
                <c:pt idx="16015">
                  <c:v>-0.30065399999999903</c:v>
                </c:pt>
                <c:pt idx="16016">
                  <c:v>-0.26569999999999838</c:v>
                </c:pt>
                <c:pt idx="16017">
                  <c:v>-0.31379399999999891</c:v>
                </c:pt>
                <c:pt idx="16018">
                  <c:v>-0.3823499999999993</c:v>
                </c:pt>
                <c:pt idx="16019">
                  <c:v>-0.43575599999999892</c:v>
                </c:pt>
                <c:pt idx="16020">
                  <c:v>-0.50680399999999826</c:v>
                </c:pt>
                <c:pt idx="16021">
                  <c:v>-0.55721799999999733</c:v>
                </c:pt>
                <c:pt idx="16022">
                  <c:v>-0.57316199999999806</c:v>
                </c:pt>
                <c:pt idx="16023">
                  <c:v>-0.62527599999999861</c:v>
                </c:pt>
                <c:pt idx="16024">
                  <c:v>-0.61479199999999923</c:v>
                </c:pt>
                <c:pt idx="16025">
                  <c:v>-0.65010599999999863</c:v>
                </c:pt>
                <c:pt idx="16026">
                  <c:v>-0.67983599999999911</c:v>
                </c:pt>
                <c:pt idx="16027">
                  <c:v>-0.68425199999999864</c:v>
                </c:pt>
                <c:pt idx="16028">
                  <c:v>-0.69214199999999926</c:v>
                </c:pt>
                <c:pt idx="16029">
                  <c:v>-0.60580599999999862</c:v>
                </c:pt>
                <c:pt idx="16030">
                  <c:v>-0.57745399999999836</c:v>
                </c:pt>
                <c:pt idx="16031">
                  <c:v>-0.59182399999999802</c:v>
                </c:pt>
                <c:pt idx="16032">
                  <c:v>-0.63649199999999861</c:v>
                </c:pt>
                <c:pt idx="16033">
                  <c:v>-0.61631599999999831</c:v>
                </c:pt>
                <c:pt idx="16034">
                  <c:v>-0.6105459999999987</c:v>
                </c:pt>
                <c:pt idx="16035">
                  <c:v>-0.63048599999999833</c:v>
                </c:pt>
                <c:pt idx="16036">
                  <c:v>-0.63408399999999843</c:v>
                </c:pt>
                <c:pt idx="16037">
                  <c:v>-0.63836599999999832</c:v>
                </c:pt>
                <c:pt idx="16038">
                  <c:v>-0.65692999999999924</c:v>
                </c:pt>
                <c:pt idx="16039">
                  <c:v>-0.6050379999999983</c:v>
                </c:pt>
                <c:pt idx="16040">
                  <c:v>-0.5742899999999983</c:v>
                </c:pt>
                <c:pt idx="16041">
                  <c:v>-0.5449459999999986</c:v>
                </c:pt>
                <c:pt idx="16042">
                  <c:v>-0.51391399999999743</c:v>
                </c:pt>
                <c:pt idx="16043">
                  <c:v>-0.47918399999999939</c:v>
                </c:pt>
                <c:pt idx="16044">
                  <c:v>-0.45688599999999929</c:v>
                </c:pt>
                <c:pt idx="16045">
                  <c:v>-0.40818399999999905</c:v>
                </c:pt>
                <c:pt idx="16046">
                  <c:v>-0.46957999999999916</c:v>
                </c:pt>
                <c:pt idx="16047">
                  <c:v>-0.4748779999999993</c:v>
                </c:pt>
                <c:pt idx="16048">
                  <c:v>-0.45486199999999904</c:v>
                </c:pt>
                <c:pt idx="16049">
                  <c:v>-0.41130799999999923</c:v>
                </c:pt>
                <c:pt idx="16050">
                  <c:v>-0.35611799999999894</c:v>
                </c:pt>
                <c:pt idx="16051">
                  <c:v>-0.29806199999999905</c:v>
                </c:pt>
                <c:pt idx="16052">
                  <c:v>-0.21182599999999821</c:v>
                </c:pt>
                <c:pt idx="16053">
                  <c:v>-0.17570599999999839</c:v>
                </c:pt>
                <c:pt idx="16054">
                  <c:v>-0.10782199999999798</c:v>
                </c:pt>
                <c:pt idx="16055">
                  <c:v>-8.7237999999998067E-2</c:v>
                </c:pt>
                <c:pt idx="16056">
                  <c:v>-5.7519999999998232E-2</c:v>
                </c:pt>
                <c:pt idx="16057">
                  <c:v>-4.5259999999998336E-2</c:v>
                </c:pt>
                <c:pt idx="16058">
                  <c:v>4.7590000000001978E-2</c:v>
                </c:pt>
                <c:pt idx="16059">
                  <c:v>0.1423260000000019</c:v>
                </c:pt>
                <c:pt idx="16060">
                  <c:v>0.22350000000000206</c:v>
                </c:pt>
                <c:pt idx="16061">
                  <c:v>0.24825400000000208</c:v>
                </c:pt>
                <c:pt idx="16062">
                  <c:v>0.25678000000000195</c:v>
                </c:pt>
                <c:pt idx="16063">
                  <c:v>0.25403800000000176</c:v>
                </c:pt>
                <c:pt idx="16064">
                  <c:v>0.30447600000000236</c:v>
                </c:pt>
                <c:pt idx="16065">
                  <c:v>0.37163000000000168</c:v>
                </c:pt>
                <c:pt idx="16066">
                  <c:v>0.35980600000000218</c:v>
                </c:pt>
                <c:pt idx="16067">
                  <c:v>0.44864800000000182</c:v>
                </c:pt>
                <c:pt idx="16068">
                  <c:v>0.53493400000000169</c:v>
                </c:pt>
                <c:pt idx="16069">
                  <c:v>0.57285400000000164</c:v>
                </c:pt>
                <c:pt idx="16070">
                  <c:v>0.62566200000000161</c:v>
                </c:pt>
                <c:pt idx="16071">
                  <c:v>0.62730000000000163</c:v>
                </c:pt>
                <c:pt idx="16072">
                  <c:v>0.63608600000000171</c:v>
                </c:pt>
                <c:pt idx="16073">
                  <c:v>0.68690800000000241</c:v>
                </c:pt>
                <c:pt idx="16074">
                  <c:v>0.70243000000000155</c:v>
                </c:pt>
                <c:pt idx="16075">
                  <c:v>0.75561200000000162</c:v>
                </c:pt>
                <c:pt idx="16076">
                  <c:v>0.77730200000000149</c:v>
                </c:pt>
                <c:pt idx="16077">
                  <c:v>0.80580200000000135</c:v>
                </c:pt>
                <c:pt idx="16078">
                  <c:v>0.81885400000000164</c:v>
                </c:pt>
                <c:pt idx="16079">
                  <c:v>0.79446000000000117</c:v>
                </c:pt>
                <c:pt idx="16080">
                  <c:v>0.77643000000000051</c:v>
                </c:pt>
                <c:pt idx="16081">
                  <c:v>0.78938400000000097</c:v>
                </c:pt>
                <c:pt idx="16082">
                  <c:v>0.83853200000000117</c:v>
                </c:pt>
                <c:pt idx="16083">
                  <c:v>0.863398000000002</c:v>
                </c:pt>
                <c:pt idx="16084">
                  <c:v>0.88809000000000216</c:v>
                </c:pt>
                <c:pt idx="16085">
                  <c:v>0.9435300000000012</c:v>
                </c:pt>
                <c:pt idx="16086">
                  <c:v>0.96564200000000211</c:v>
                </c:pt>
                <c:pt idx="16087">
                  <c:v>1.0726740000000012</c:v>
                </c:pt>
                <c:pt idx="16088">
                  <c:v>1.1710220000000011</c:v>
                </c:pt>
                <c:pt idx="16089">
                  <c:v>1.2170920000000012</c:v>
                </c:pt>
                <c:pt idx="16090">
                  <c:v>1.2670959999999998</c:v>
                </c:pt>
                <c:pt idx="16091">
                  <c:v>1.2669360000000014</c:v>
                </c:pt>
                <c:pt idx="16092">
                  <c:v>1.2606820000000021</c:v>
                </c:pt>
                <c:pt idx="16093">
                  <c:v>1.3520180000000028</c:v>
                </c:pt>
                <c:pt idx="16094">
                  <c:v>1.3295959999999998</c:v>
                </c:pt>
                <c:pt idx="16095">
                  <c:v>1.3354280000000012</c:v>
                </c:pt>
                <c:pt idx="16096">
                  <c:v>1.423873999999999</c:v>
                </c:pt>
                <c:pt idx="16097">
                  <c:v>1.4998979999999993</c:v>
                </c:pt>
                <c:pt idx="16098">
                  <c:v>1.5115239999999992</c:v>
                </c:pt>
                <c:pt idx="16099">
                  <c:v>1.5234839999999998</c:v>
                </c:pt>
                <c:pt idx="16100">
                  <c:v>1.5214739999999998</c:v>
                </c:pt>
                <c:pt idx="16101">
                  <c:v>1.5712680000000014</c:v>
                </c:pt>
                <c:pt idx="16102">
                  <c:v>1.6189160000000009</c:v>
                </c:pt>
                <c:pt idx="16103">
                  <c:v>1.7138520000000026</c:v>
                </c:pt>
                <c:pt idx="16104">
                  <c:v>1.7322280000000021</c:v>
                </c:pt>
                <c:pt idx="16105">
                  <c:v>1.7897160000000019</c:v>
                </c:pt>
                <c:pt idx="16106">
                  <c:v>1.8814620000000013</c:v>
                </c:pt>
                <c:pt idx="16107">
                  <c:v>1.9571260000000001</c:v>
                </c:pt>
                <c:pt idx="16108">
                  <c:v>1.9626240000000001</c:v>
                </c:pt>
                <c:pt idx="16109">
                  <c:v>2.0107660000000007</c:v>
                </c:pt>
                <c:pt idx="16110">
                  <c:v>2.1051420000000007</c:v>
                </c:pt>
                <c:pt idx="16111">
                  <c:v>2.1560639999999975</c:v>
                </c:pt>
                <c:pt idx="16112">
                  <c:v>2.1954340000000014</c:v>
                </c:pt>
                <c:pt idx="16113">
                  <c:v>2.2927140000000015</c:v>
                </c:pt>
                <c:pt idx="16114">
                  <c:v>2.2779240000000054</c:v>
                </c:pt>
                <c:pt idx="16115">
                  <c:v>2.2370380000000019</c:v>
                </c:pt>
                <c:pt idx="16116">
                  <c:v>2.2515180000000017</c:v>
                </c:pt>
                <c:pt idx="16117">
                  <c:v>2.2191320000000019</c:v>
                </c:pt>
                <c:pt idx="16118">
                  <c:v>2.1736200000000014</c:v>
                </c:pt>
                <c:pt idx="16119">
                  <c:v>2.1716100000000007</c:v>
                </c:pt>
                <c:pt idx="16120">
                  <c:v>2.1762260000000007</c:v>
                </c:pt>
                <c:pt idx="16121">
                  <c:v>2.2662220000000013</c:v>
                </c:pt>
                <c:pt idx="16122">
                  <c:v>2.2772140000000016</c:v>
                </c:pt>
                <c:pt idx="16123">
                  <c:v>2.2806520000000017</c:v>
                </c:pt>
                <c:pt idx="16124">
                  <c:v>2.2935440000000016</c:v>
                </c:pt>
                <c:pt idx="16125">
                  <c:v>2.2880960000000052</c:v>
                </c:pt>
                <c:pt idx="16126">
                  <c:v>2.3083960000000014</c:v>
                </c:pt>
                <c:pt idx="16127">
                  <c:v>2.2999460000000007</c:v>
                </c:pt>
                <c:pt idx="16128">
                  <c:v>2.2933820000000011</c:v>
                </c:pt>
                <c:pt idx="16129">
                  <c:v>2.2717040000000011</c:v>
                </c:pt>
                <c:pt idx="16130">
                  <c:v>2.2905400000000014</c:v>
                </c:pt>
                <c:pt idx="16131">
                  <c:v>2.3413020000000007</c:v>
                </c:pt>
                <c:pt idx="16132">
                  <c:v>2.3475180000000013</c:v>
                </c:pt>
                <c:pt idx="16133">
                  <c:v>2.3428019999999976</c:v>
                </c:pt>
                <c:pt idx="16134">
                  <c:v>2.3161240000000007</c:v>
                </c:pt>
                <c:pt idx="16135">
                  <c:v>2.2683040000000063</c:v>
                </c:pt>
                <c:pt idx="16136">
                  <c:v>2.2267120000000009</c:v>
                </c:pt>
                <c:pt idx="16137">
                  <c:v>2.2075300000000069</c:v>
                </c:pt>
                <c:pt idx="16138">
                  <c:v>2.181150000000001</c:v>
                </c:pt>
                <c:pt idx="16139">
                  <c:v>2.1267540000000014</c:v>
                </c:pt>
                <c:pt idx="16140">
                  <c:v>2.0693660000000014</c:v>
                </c:pt>
                <c:pt idx="16141">
                  <c:v>2.0449220000000015</c:v>
                </c:pt>
                <c:pt idx="16142">
                  <c:v>2.0387300000000015</c:v>
                </c:pt>
                <c:pt idx="16143">
                  <c:v>1.9566860000000019</c:v>
                </c:pt>
                <c:pt idx="16144">
                  <c:v>2.0396099999999984</c:v>
                </c:pt>
                <c:pt idx="16145">
                  <c:v>2.0304279999999997</c:v>
                </c:pt>
                <c:pt idx="16146">
                  <c:v>1.9796400000000018</c:v>
                </c:pt>
                <c:pt idx="16147">
                  <c:v>1.9519840000000006</c:v>
                </c:pt>
                <c:pt idx="16148">
                  <c:v>1.9602340000000018</c:v>
                </c:pt>
                <c:pt idx="16149">
                  <c:v>1.9639320000000018</c:v>
                </c:pt>
                <c:pt idx="16150">
                  <c:v>1.9717860000000018</c:v>
                </c:pt>
                <c:pt idx="16151">
                  <c:v>1.8923380000000021</c:v>
                </c:pt>
                <c:pt idx="16152">
                  <c:v>1.812740000000002</c:v>
                </c:pt>
                <c:pt idx="16153">
                  <c:v>1.7370120000000031</c:v>
                </c:pt>
                <c:pt idx="16154">
                  <c:v>1.6951720000000021</c:v>
                </c:pt>
                <c:pt idx="16155">
                  <c:v>1.6656660000000019</c:v>
                </c:pt>
                <c:pt idx="16156">
                  <c:v>1.5893300000000017</c:v>
                </c:pt>
                <c:pt idx="16157">
                  <c:v>1.5634339999999998</c:v>
                </c:pt>
                <c:pt idx="16158">
                  <c:v>1.5542880000000021</c:v>
                </c:pt>
                <c:pt idx="16159">
                  <c:v>1.5027200000000018</c:v>
                </c:pt>
                <c:pt idx="16160">
                  <c:v>1.4261740000000014</c:v>
                </c:pt>
                <c:pt idx="16161">
                  <c:v>1.330608000000002</c:v>
                </c:pt>
                <c:pt idx="16162">
                  <c:v>1.2768680000000017</c:v>
                </c:pt>
                <c:pt idx="16163">
                  <c:v>1.1888700000000021</c:v>
                </c:pt>
                <c:pt idx="16164">
                  <c:v>1.1289640000000016</c:v>
                </c:pt>
                <c:pt idx="16165">
                  <c:v>1.1138140000000016</c:v>
                </c:pt>
                <c:pt idx="16166">
                  <c:v>1.0370820000000021</c:v>
                </c:pt>
                <c:pt idx="16167">
                  <c:v>0.94552400000000192</c:v>
                </c:pt>
                <c:pt idx="16168">
                  <c:v>0.96333000000000202</c:v>
                </c:pt>
                <c:pt idx="16169">
                  <c:v>0.91291600000000206</c:v>
                </c:pt>
                <c:pt idx="16170">
                  <c:v>0.8546480000000034</c:v>
                </c:pt>
                <c:pt idx="16171">
                  <c:v>0.7765880000000015</c:v>
                </c:pt>
                <c:pt idx="16172">
                  <c:v>0.71041600000000149</c:v>
                </c:pt>
                <c:pt idx="16173">
                  <c:v>0.70874000000000303</c:v>
                </c:pt>
                <c:pt idx="16174">
                  <c:v>0.65941800000000184</c:v>
                </c:pt>
                <c:pt idx="16175">
                  <c:v>0.64296600000000192</c:v>
                </c:pt>
                <c:pt idx="16176">
                  <c:v>0.57922600000000202</c:v>
                </c:pt>
                <c:pt idx="16177">
                  <c:v>0.5018860000000015</c:v>
                </c:pt>
                <c:pt idx="16178">
                  <c:v>0.45198200000000238</c:v>
                </c:pt>
                <c:pt idx="16179">
                  <c:v>0.44747800000000276</c:v>
                </c:pt>
                <c:pt idx="16180">
                  <c:v>0.40381400000000262</c:v>
                </c:pt>
                <c:pt idx="16181">
                  <c:v>0.35439400000000232</c:v>
                </c:pt>
                <c:pt idx="16182">
                  <c:v>0.31195800000000257</c:v>
                </c:pt>
                <c:pt idx="16183">
                  <c:v>0.261768000000002</c:v>
                </c:pt>
                <c:pt idx="16184">
                  <c:v>0.27916400000000197</c:v>
                </c:pt>
                <c:pt idx="16185">
                  <c:v>0.27135800000000232</c:v>
                </c:pt>
                <c:pt idx="16186">
                  <c:v>0.24444400000000238</c:v>
                </c:pt>
                <c:pt idx="16187">
                  <c:v>0.16052800000000203</c:v>
                </c:pt>
                <c:pt idx="16188">
                  <c:v>0.10127800000000178</c:v>
                </c:pt>
                <c:pt idx="16189">
                  <c:v>8.2778000000001697E-2</c:v>
                </c:pt>
                <c:pt idx="16190">
                  <c:v>8.9926000000001768E-2</c:v>
                </c:pt>
                <c:pt idx="16191">
                  <c:v>6.0072000000001818E-2</c:v>
                </c:pt>
                <c:pt idx="16192">
                  <c:v>1.6930000000001683E-2</c:v>
                </c:pt>
                <c:pt idx="16193">
                  <c:v>1.7092000000001537E-2</c:v>
                </c:pt>
                <c:pt idx="16194">
                  <c:v>-5.5781999999998527E-2</c:v>
                </c:pt>
                <c:pt idx="16195">
                  <c:v>-7.9071999999998602E-2</c:v>
                </c:pt>
                <c:pt idx="16196">
                  <c:v>-0.13124799999999862</c:v>
                </c:pt>
                <c:pt idx="16197">
                  <c:v>-0.11452199999999844</c:v>
                </c:pt>
                <c:pt idx="16198">
                  <c:v>-0.11344199999999845</c:v>
                </c:pt>
                <c:pt idx="16199">
                  <c:v>-7.8573999999998839E-2</c:v>
                </c:pt>
                <c:pt idx="16200">
                  <c:v>-0.1296439999999987</c:v>
                </c:pt>
                <c:pt idx="16201">
                  <c:v>-0.10459199999999851</c:v>
                </c:pt>
                <c:pt idx="16202">
                  <c:v>-9.9343999999998545E-2</c:v>
                </c:pt>
                <c:pt idx="16203">
                  <c:v>-9.9033999999998651E-2</c:v>
                </c:pt>
                <c:pt idx="16204">
                  <c:v>-7.6077999999998536E-2</c:v>
                </c:pt>
                <c:pt idx="16205">
                  <c:v>-0.10961799999999806</c:v>
                </c:pt>
                <c:pt idx="16206">
                  <c:v>-0.12185199999999791</c:v>
                </c:pt>
                <c:pt idx="16207">
                  <c:v>-0.17323399999999833</c:v>
                </c:pt>
                <c:pt idx="16208">
                  <c:v>-0.18067799999999806</c:v>
                </c:pt>
                <c:pt idx="16209">
                  <c:v>-0.17026799999999823</c:v>
                </c:pt>
                <c:pt idx="16210">
                  <c:v>-0.16097399999999829</c:v>
                </c:pt>
                <c:pt idx="16211">
                  <c:v>-0.10524999999999796</c:v>
                </c:pt>
                <c:pt idx="16212">
                  <c:v>-5.856999999999811E-2</c:v>
                </c:pt>
                <c:pt idx="16213">
                  <c:v>-4.3135999999997982E-2</c:v>
                </c:pt>
                <c:pt idx="16214">
                  <c:v>3.8806000000002179E-2</c:v>
                </c:pt>
                <c:pt idx="16215">
                  <c:v>3.4898000000002156E-2</c:v>
                </c:pt>
                <c:pt idx="16216">
                  <c:v>7.1204000000002168E-2</c:v>
                </c:pt>
                <c:pt idx="16217">
                  <c:v>0.15762600000000221</c:v>
                </c:pt>
                <c:pt idx="16218">
                  <c:v>0.14949800000000257</c:v>
                </c:pt>
                <c:pt idx="16219">
                  <c:v>0.21323800000000245</c:v>
                </c:pt>
                <c:pt idx="16220">
                  <c:v>0.25963200000000225</c:v>
                </c:pt>
                <c:pt idx="16221">
                  <c:v>0.28195600000000232</c:v>
                </c:pt>
                <c:pt idx="16222">
                  <c:v>0.33734600000000292</c:v>
                </c:pt>
                <c:pt idx="16223">
                  <c:v>0.33101800000000292</c:v>
                </c:pt>
                <c:pt idx="16224">
                  <c:v>0.36124400000000234</c:v>
                </c:pt>
                <c:pt idx="16225">
                  <c:v>0.35383600000000232</c:v>
                </c:pt>
                <c:pt idx="16226">
                  <c:v>0.4122160000000023</c:v>
                </c:pt>
                <c:pt idx="16227">
                  <c:v>0.48583400000000232</c:v>
                </c:pt>
                <c:pt idx="16228">
                  <c:v>0.50890000000000224</c:v>
                </c:pt>
                <c:pt idx="16229">
                  <c:v>0.51562600000000269</c:v>
                </c:pt>
                <c:pt idx="16230">
                  <c:v>0.55133600000000216</c:v>
                </c:pt>
                <c:pt idx="16231">
                  <c:v>0.60103000000000262</c:v>
                </c:pt>
                <c:pt idx="16232">
                  <c:v>0.62046200000000207</c:v>
                </c:pt>
                <c:pt idx="16233">
                  <c:v>0.66407600000000289</c:v>
                </c:pt>
                <c:pt idx="16234">
                  <c:v>0.66096200000000205</c:v>
                </c:pt>
                <c:pt idx="16235">
                  <c:v>0.68206800000000256</c:v>
                </c:pt>
                <c:pt idx="16236">
                  <c:v>0.72471600000000191</c:v>
                </c:pt>
                <c:pt idx="16237">
                  <c:v>0.79375400000000262</c:v>
                </c:pt>
                <c:pt idx="16238">
                  <c:v>0.82038200000000217</c:v>
                </c:pt>
                <c:pt idx="16239">
                  <c:v>0.85493800000000264</c:v>
                </c:pt>
                <c:pt idx="16240">
                  <c:v>0.82659800000000261</c:v>
                </c:pt>
                <c:pt idx="16241">
                  <c:v>0.85670000000000313</c:v>
                </c:pt>
                <c:pt idx="16242">
                  <c:v>0.9080200000000026</c:v>
                </c:pt>
                <c:pt idx="16243">
                  <c:v>0.94867000000000334</c:v>
                </c:pt>
                <c:pt idx="16244">
                  <c:v>0.96065600000000262</c:v>
                </c:pt>
                <c:pt idx="16245">
                  <c:v>0.97697200000000251</c:v>
                </c:pt>
                <c:pt idx="16246">
                  <c:v>1.0640040000000024</c:v>
                </c:pt>
                <c:pt idx="16247">
                  <c:v>1.0454400000000024</c:v>
                </c:pt>
                <c:pt idx="16248">
                  <c:v>1.0260340000000026</c:v>
                </c:pt>
                <c:pt idx="16249">
                  <c:v>0.96788800000000264</c:v>
                </c:pt>
                <c:pt idx="16250">
                  <c:v>0.98693400000000253</c:v>
                </c:pt>
                <c:pt idx="16251">
                  <c:v>0.96931400000000234</c:v>
                </c:pt>
                <c:pt idx="16252">
                  <c:v>0.99900800000000234</c:v>
                </c:pt>
                <c:pt idx="16253">
                  <c:v>1.0184280000000019</c:v>
                </c:pt>
                <c:pt idx="16254">
                  <c:v>1.0347200000000019</c:v>
                </c:pt>
                <c:pt idx="16255">
                  <c:v>1.1245920000000023</c:v>
                </c:pt>
                <c:pt idx="16256">
                  <c:v>1.132260000000002</c:v>
                </c:pt>
                <c:pt idx="16257">
                  <c:v>1.1551540000000022</c:v>
                </c:pt>
                <c:pt idx="16258">
                  <c:v>1.2058160000000018</c:v>
                </c:pt>
                <c:pt idx="16259">
                  <c:v>1.2067480000000022</c:v>
                </c:pt>
                <c:pt idx="16260">
                  <c:v>1.2293920000000018</c:v>
                </c:pt>
                <c:pt idx="16261">
                  <c:v>1.2286840000000019</c:v>
                </c:pt>
                <c:pt idx="16262">
                  <c:v>1.2534140000000018</c:v>
                </c:pt>
                <c:pt idx="16263">
                  <c:v>1.312800000000002</c:v>
                </c:pt>
                <c:pt idx="16264">
                  <c:v>1.2952920000000017</c:v>
                </c:pt>
                <c:pt idx="16265">
                  <c:v>1.2853900000000018</c:v>
                </c:pt>
                <c:pt idx="16266">
                  <c:v>1.319102000000002</c:v>
                </c:pt>
                <c:pt idx="16267">
                  <c:v>1.3334460000000012</c:v>
                </c:pt>
                <c:pt idx="16268">
                  <c:v>1.4005739999999998</c:v>
                </c:pt>
                <c:pt idx="16269">
                  <c:v>1.3816900000000016</c:v>
                </c:pt>
                <c:pt idx="16270">
                  <c:v>1.3938259999999998</c:v>
                </c:pt>
                <c:pt idx="16271">
                  <c:v>1.4446360000000016</c:v>
                </c:pt>
                <c:pt idx="16272">
                  <c:v>1.5088360000000016</c:v>
                </c:pt>
                <c:pt idx="16273">
                  <c:v>1.5241600000000013</c:v>
                </c:pt>
                <c:pt idx="16274">
                  <c:v>1.5785580000000021</c:v>
                </c:pt>
                <c:pt idx="16275">
                  <c:v>1.630970000000002</c:v>
                </c:pt>
                <c:pt idx="16276">
                  <c:v>1.6578320000000017</c:v>
                </c:pt>
                <c:pt idx="16277">
                  <c:v>1.6224060000000013</c:v>
                </c:pt>
                <c:pt idx="16278">
                  <c:v>1.6569260000000015</c:v>
                </c:pt>
                <c:pt idx="16279">
                  <c:v>1.6622860000000033</c:v>
                </c:pt>
                <c:pt idx="16280">
                  <c:v>1.6458959999999998</c:v>
                </c:pt>
                <c:pt idx="16281">
                  <c:v>1.6569260000000015</c:v>
                </c:pt>
                <c:pt idx="16282">
                  <c:v>1.7009120000000026</c:v>
                </c:pt>
                <c:pt idx="16283">
                  <c:v>1.716496000000002</c:v>
                </c:pt>
                <c:pt idx="16284">
                  <c:v>1.730766000000002</c:v>
                </c:pt>
                <c:pt idx="16285">
                  <c:v>1.761366000000002</c:v>
                </c:pt>
                <c:pt idx="16286">
                  <c:v>1.8107740000000014</c:v>
                </c:pt>
                <c:pt idx="16287">
                  <c:v>1.8759540000000015</c:v>
                </c:pt>
                <c:pt idx="16288">
                  <c:v>1.8962180000000033</c:v>
                </c:pt>
                <c:pt idx="16289">
                  <c:v>1.9036500000000018</c:v>
                </c:pt>
                <c:pt idx="16290">
                  <c:v>1.9433440000000004</c:v>
                </c:pt>
                <c:pt idx="16291">
                  <c:v>1.9467800000000024</c:v>
                </c:pt>
                <c:pt idx="16292">
                  <c:v>1.9518800000000018</c:v>
                </c:pt>
                <c:pt idx="16293">
                  <c:v>1.9298060000000004</c:v>
                </c:pt>
                <c:pt idx="16294">
                  <c:v>1.980010000000002</c:v>
                </c:pt>
                <c:pt idx="16295">
                  <c:v>2.0215400000000008</c:v>
                </c:pt>
                <c:pt idx="16296">
                  <c:v>2.0083240000000044</c:v>
                </c:pt>
                <c:pt idx="16297">
                  <c:v>1.9807659999999998</c:v>
                </c:pt>
                <c:pt idx="16298">
                  <c:v>2.0149999999999997</c:v>
                </c:pt>
                <c:pt idx="16299">
                  <c:v>2.015794000000001</c:v>
                </c:pt>
                <c:pt idx="16300">
                  <c:v>2.0470740000000012</c:v>
                </c:pt>
                <c:pt idx="16301">
                  <c:v>2.0668900000000008</c:v>
                </c:pt>
                <c:pt idx="16302">
                  <c:v>2.0469500000000007</c:v>
                </c:pt>
                <c:pt idx="16303">
                  <c:v>2.0119719999999988</c:v>
                </c:pt>
                <c:pt idx="16304">
                  <c:v>1.9946860000000015</c:v>
                </c:pt>
                <c:pt idx="16305">
                  <c:v>1.9745840000000017</c:v>
                </c:pt>
                <c:pt idx="16306">
                  <c:v>2.0106419999999976</c:v>
                </c:pt>
                <c:pt idx="16307">
                  <c:v>2.0151960000000013</c:v>
                </c:pt>
                <c:pt idx="16308">
                  <c:v>1.9398540000000002</c:v>
                </c:pt>
                <c:pt idx="16309">
                  <c:v>1.9209800000000017</c:v>
                </c:pt>
                <c:pt idx="16310">
                  <c:v>1.862986000000002</c:v>
                </c:pt>
                <c:pt idx="16311">
                  <c:v>1.8865740000000011</c:v>
                </c:pt>
                <c:pt idx="16312">
                  <c:v>1.8457620000000008</c:v>
                </c:pt>
                <c:pt idx="16313">
                  <c:v>1.851916000000001</c:v>
                </c:pt>
                <c:pt idx="16314">
                  <c:v>1.818042000000003</c:v>
                </c:pt>
                <c:pt idx="16315">
                  <c:v>1.7959180000000021</c:v>
                </c:pt>
                <c:pt idx="16316">
                  <c:v>1.7514720000000021</c:v>
                </c:pt>
                <c:pt idx="16317">
                  <c:v>1.732264000000002</c:v>
                </c:pt>
                <c:pt idx="16318">
                  <c:v>1.6772340000000014</c:v>
                </c:pt>
                <c:pt idx="16319">
                  <c:v>1.6465100000000021</c:v>
                </c:pt>
                <c:pt idx="16320">
                  <c:v>1.6224500000000031</c:v>
                </c:pt>
                <c:pt idx="16321">
                  <c:v>1.597882000000002</c:v>
                </c:pt>
                <c:pt idx="16322">
                  <c:v>1.6035639999999998</c:v>
                </c:pt>
                <c:pt idx="16323">
                  <c:v>1.5866520000000026</c:v>
                </c:pt>
                <c:pt idx="16324">
                  <c:v>1.5393279999999998</c:v>
                </c:pt>
                <c:pt idx="16325">
                  <c:v>1.5503080000000011</c:v>
                </c:pt>
                <c:pt idx="16326">
                  <c:v>1.558610000000002</c:v>
                </c:pt>
                <c:pt idx="16327">
                  <c:v>1.5768500000000021</c:v>
                </c:pt>
                <c:pt idx="16328">
                  <c:v>1.539178000000001</c:v>
                </c:pt>
                <c:pt idx="16329">
                  <c:v>1.5279120000000017</c:v>
                </c:pt>
                <c:pt idx="16330">
                  <c:v>1.5768500000000021</c:v>
                </c:pt>
                <c:pt idx="16331">
                  <c:v>1.5037420000000019</c:v>
                </c:pt>
                <c:pt idx="16332">
                  <c:v>1.4737760000000018</c:v>
                </c:pt>
                <c:pt idx="16333">
                  <c:v>1.4384380000000019</c:v>
                </c:pt>
                <c:pt idx="16334">
                  <c:v>1.468340000000002</c:v>
                </c:pt>
                <c:pt idx="16335">
                  <c:v>1.4809960000000018</c:v>
                </c:pt>
                <c:pt idx="16336">
                  <c:v>1.4350739999999995</c:v>
                </c:pt>
                <c:pt idx="16337">
                  <c:v>1.3453760000000017</c:v>
                </c:pt>
                <c:pt idx="16338">
                  <c:v>1.4170320000000018</c:v>
                </c:pt>
                <c:pt idx="16339">
                  <c:v>1.4215480000000014</c:v>
                </c:pt>
                <c:pt idx="16340">
                  <c:v>1.4029720000000014</c:v>
                </c:pt>
                <c:pt idx="16341">
                  <c:v>1.448758000000002</c:v>
                </c:pt>
                <c:pt idx="16342">
                  <c:v>1.4335439999999999</c:v>
                </c:pt>
                <c:pt idx="16343">
                  <c:v>1.4341760000000017</c:v>
                </c:pt>
                <c:pt idx="16344">
                  <c:v>1.3815780000000017</c:v>
                </c:pt>
                <c:pt idx="16345">
                  <c:v>1.3453840000000019</c:v>
                </c:pt>
                <c:pt idx="16346">
                  <c:v>1.3342660000000013</c:v>
                </c:pt>
                <c:pt idx="16347">
                  <c:v>1.3396640000000002</c:v>
                </c:pt>
                <c:pt idx="16348">
                  <c:v>1.3281860000000021</c:v>
                </c:pt>
                <c:pt idx="16349">
                  <c:v>1.304786000000002</c:v>
                </c:pt>
                <c:pt idx="16350">
                  <c:v>1.2812600000000014</c:v>
                </c:pt>
                <c:pt idx="16351">
                  <c:v>1.2589259999999998</c:v>
                </c:pt>
                <c:pt idx="16352">
                  <c:v>1.2866460000000013</c:v>
                </c:pt>
                <c:pt idx="16353">
                  <c:v>1.2996739999999998</c:v>
                </c:pt>
                <c:pt idx="16354">
                  <c:v>1.2633820000000013</c:v>
                </c:pt>
                <c:pt idx="16355">
                  <c:v>1.2304400000000013</c:v>
                </c:pt>
                <c:pt idx="16356">
                  <c:v>1.2091979999999998</c:v>
                </c:pt>
                <c:pt idx="16357">
                  <c:v>1.2554679999999998</c:v>
                </c:pt>
                <c:pt idx="16358">
                  <c:v>1.2455300000000014</c:v>
                </c:pt>
                <c:pt idx="16359">
                  <c:v>1.2413359999999998</c:v>
                </c:pt>
                <c:pt idx="16360">
                  <c:v>1.2434700000000012</c:v>
                </c:pt>
                <c:pt idx="16361">
                  <c:v>1.224350000000002</c:v>
                </c:pt>
                <c:pt idx="16362">
                  <c:v>1.2085300000000012</c:v>
                </c:pt>
                <c:pt idx="16363">
                  <c:v>1.1727700000000021</c:v>
                </c:pt>
                <c:pt idx="16364">
                  <c:v>1.2242020000000011</c:v>
                </c:pt>
                <c:pt idx="16365">
                  <c:v>1.2471439999999998</c:v>
                </c:pt>
                <c:pt idx="16366">
                  <c:v>1.2520580000000021</c:v>
                </c:pt>
                <c:pt idx="16367">
                  <c:v>1.210068000000001</c:v>
                </c:pt>
                <c:pt idx="16368">
                  <c:v>1.1704740000000011</c:v>
                </c:pt>
                <c:pt idx="16369">
                  <c:v>1.2356800000000012</c:v>
                </c:pt>
                <c:pt idx="16370">
                  <c:v>1.225072000000001</c:v>
                </c:pt>
                <c:pt idx="16371">
                  <c:v>1.212130000000001</c:v>
                </c:pt>
                <c:pt idx="16372">
                  <c:v>1.1582800000000031</c:v>
                </c:pt>
                <c:pt idx="16373">
                  <c:v>1.1807020000000021</c:v>
                </c:pt>
                <c:pt idx="16374">
                  <c:v>1.1907760000000009</c:v>
                </c:pt>
                <c:pt idx="16375">
                  <c:v>1.1468760000000009</c:v>
                </c:pt>
                <c:pt idx="16376">
                  <c:v>1.0300780000000009</c:v>
                </c:pt>
                <c:pt idx="16377">
                  <c:v>1.0420400000000021</c:v>
                </c:pt>
                <c:pt idx="16378">
                  <c:v>1.0426100000000009</c:v>
                </c:pt>
                <c:pt idx="16379">
                  <c:v>1.0294560000000008</c:v>
                </c:pt>
                <c:pt idx="16380">
                  <c:v>0.9883960000000005</c:v>
                </c:pt>
                <c:pt idx="16381">
                  <c:v>1.0370359999999998</c:v>
                </c:pt>
                <c:pt idx="16382">
                  <c:v>1.0392320000000008</c:v>
                </c:pt>
                <c:pt idx="16383">
                  <c:v>1.0445560000000007</c:v>
                </c:pt>
                <c:pt idx="16384">
                  <c:v>0.97202000000000099</c:v>
                </c:pt>
                <c:pt idx="16385">
                  <c:v>0.97522000000000053</c:v>
                </c:pt>
                <c:pt idx="16386">
                  <c:v>0.96395400000000075</c:v>
                </c:pt>
                <c:pt idx="16387">
                  <c:v>0.98928000000000049</c:v>
                </c:pt>
                <c:pt idx="16388">
                  <c:v>0.89098200000000061</c:v>
                </c:pt>
                <c:pt idx="16389">
                  <c:v>0.87984000000000229</c:v>
                </c:pt>
                <c:pt idx="16390">
                  <c:v>0.89383600000000152</c:v>
                </c:pt>
                <c:pt idx="16391">
                  <c:v>0.83467400000000214</c:v>
                </c:pt>
                <c:pt idx="16392">
                  <c:v>0.83883200000000091</c:v>
                </c:pt>
                <c:pt idx="16393">
                  <c:v>0.83972600000000164</c:v>
                </c:pt>
                <c:pt idx="16394">
                  <c:v>0.85548400000000113</c:v>
                </c:pt>
                <c:pt idx="16395">
                  <c:v>0.85193600000000169</c:v>
                </c:pt>
                <c:pt idx="16396">
                  <c:v>0.88334200000000163</c:v>
                </c:pt>
                <c:pt idx="16397">
                  <c:v>0.93684600000000162</c:v>
                </c:pt>
                <c:pt idx="16398">
                  <c:v>0.94362200000000163</c:v>
                </c:pt>
                <c:pt idx="16399">
                  <c:v>0.99341400000000057</c:v>
                </c:pt>
                <c:pt idx="16400">
                  <c:v>0.97556000000000087</c:v>
                </c:pt>
                <c:pt idx="16401">
                  <c:v>0.97372200000000153</c:v>
                </c:pt>
                <c:pt idx="16402">
                  <c:v>0.9968240000000016</c:v>
                </c:pt>
                <c:pt idx="16403">
                  <c:v>0.98156200000000027</c:v>
                </c:pt>
                <c:pt idx="16404">
                  <c:v>0.99769200000000169</c:v>
                </c:pt>
                <c:pt idx="16405">
                  <c:v>0.9727380000000021</c:v>
                </c:pt>
                <c:pt idx="16406">
                  <c:v>1.0056560000000019</c:v>
                </c:pt>
                <c:pt idx="16407">
                  <c:v>0.98066600000000159</c:v>
                </c:pt>
                <c:pt idx="16408">
                  <c:v>1.0112140000000018</c:v>
                </c:pt>
                <c:pt idx="16409">
                  <c:v>1.044840000000002</c:v>
                </c:pt>
                <c:pt idx="16410">
                  <c:v>1.093132000000002</c:v>
                </c:pt>
                <c:pt idx="16411">
                  <c:v>1.1000560000000021</c:v>
                </c:pt>
                <c:pt idx="16412">
                  <c:v>1.0860240000000017</c:v>
                </c:pt>
                <c:pt idx="16413">
                  <c:v>1.0667660000000019</c:v>
                </c:pt>
                <c:pt idx="16414">
                  <c:v>1.0553000000000019</c:v>
                </c:pt>
                <c:pt idx="16415">
                  <c:v>1.0956400000000019</c:v>
                </c:pt>
                <c:pt idx="16416">
                  <c:v>1.1538220000000019</c:v>
                </c:pt>
                <c:pt idx="16417">
                  <c:v>1.1564400000000021</c:v>
                </c:pt>
                <c:pt idx="16418">
                  <c:v>1.2483580000000021</c:v>
                </c:pt>
                <c:pt idx="16419">
                  <c:v>1.2767960000000018</c:v>
                </c:pt>
                <c:pt idx="16420">
                  <c:v>1.3079020000000019</c:v>
                </c:pt>
                <c:pt idx="16421">
                  <c:v>1.3536140000000016</c:v>
                </c:pt>
                <c:pt idx="16422">
                  <c:v>1.3755380000000019</c:v>
                </c:pt>
                <c:pt idx="16423">
                  <c:v>1.3810100000000021</c:v>
                </c:pt>
                <c:pt idx="16424">
                  <c:v>1.4031100000000014</c:v>
                </c:pt>
                <c:pt idx="16425">
                  <c:v>1.4328160000000019</c:v>
                </c:pt>
                <c:pt idx="16426">
                  <c:v>1.4925360000000019</c:v>
                </c:pt>
                <c:pt idx="16427">
                  <c:v>1.5138400000000012</c:v>
                </c:pt>
                <c:pt idx="16428">
                  <c:v>1.5178620000000018</c:v>
                </c:pt>
                <c:pt idx="16429">
                  <c:v>1.5785880000000021</c:v>
                </c:pt>
                <c:pt idx="16430">
                  <c:v>1.6181700000000021</c:v>
                </c:pt>
                <c:pt idx="16431">
                  <c:v>1.6467320000000021</c:v>
                </c:pt>
                <c:pt idx="16432">
                  <c:v>1.6719580000000021</c:v>
                </c:pt>
                <c:pt idx="16433">
                  <c:v>1.743886000000002</c:v>
                </c:pt>
                <c:pt idx="16434">
                  <c:v>1.8194620000000015</c:v>
                </c:pt>
                <c:pt idx="16435">
                  <c:v>1.7796580000000022</c:v>
                </c:pt>
                <c:pt idx="16436">
                  <c:v>1.8600240000000008</c:v>
                </c:pt>
                <c:pt idx="16437">
                  <c:v>1.8485960000000006</c:v>
                </c:pt>
                <c:pt idx="16438">
                  <c:v>1.8915420000000005</c:v>
                </c:pt>
                <c:pt idx="16439">
                  <c:v>1.8974360000000008</c:v>
                </c:pt>
                <c:pt idx="16440">
                  <c:v>1.9301820000000021</c:v>
                </c:pt>
                <c:pt idx="16441">
                  <c:v>2.0002020000000007</c:v>
                </c:pt>
                <c:pt idx="16442">
                  <c:v>2.0886960000000006</c:v>
                </c:pt>
                <c:pt idx="16443">
                  <c:v>2.1013760000000001</c:v>
                </c:pt>
                <c:pt idx="16444">
                  <c:v>2.118884</c:v>
                </c:pt>
                <c:pt idx="16445">
                  <c:v>2.098522</c:v>
                </c:pt>
                <c:pt idx="16446">
                  <c:v>2.0501180000000003</c:v>
                </c:pt>
                <c:pt idx="16447">
                  <c:v>2.0351419999999987</c:v>
                </c:pt>
                <c:pt idx="16448">
                  <c:v>2.0038860000000001</c:v>
                </c:pt>
                <c:pt idx="16449">
                  <c:v>1.9836119999999988</c:v>
                </c:pt>
                <c:pt idx="16450">
                  <c:v>2.0029559999999962</c:v>
                </c:pt>
                <c:pt idx="16451">
                  <c:v>2.0617459999999967</c:v>
                </c:pt>
                <c:pt idx="16452">
                  <c:v>2.0382579999999977</c:v>
                </c:pt>
                <c:pt idx="16453">
                  <c:v>2.0804699999999987</c:v>
                </c:pt>
                <c:pt idx="16454">
                  <c:v>2.110161999999999</c:v>
                </c:pt>
                <c:pt idx="16455">
                  <c:v>2.1090699999999987</c:v>
                </c:pt>
                <c:pt idx="16456">
                  <c:v>2.0916979999999987</c:v>
                </c:pt>
                <c:pt idx="16457">
                  <c:v>2.0647339999999996</c:v>
                </c:pt>
                <c:pt idx="16458">
                  <c:v>2.1219599999999987</c:v>
                </c:pt>
                <c:pt idx="16459">
                  <c:v>2.1406479999999988</c:v>
                </c:pt>
                <c:pt idx="16460">
                  <c:v>2.1107819999999995</c:v>
                </c:pt>
                <c:pt idx="16461">
                  <c:v>2.0888059999999977</c:v>
                </c:pt>
                <c:pt idx="16462">
                  <c:v>2.1243539999999994</c:v>
                </c:pt>
                <c:pt idx="16463">
                  <c:v>2.1684539999999997</c:v>
                </c:pt>
                <c:pt idx="16464">
                  <c:v>2.2284979999999992</c:v>
                </c:pt>
                <c:pt idx="16465">
                  <c:v>2.2022659999999967</c:v>
                </c:pt>
                <c:pt idx="16466">
                  <c:v>2.1559339999999989</c:v>
                </c:pt>
                <c:pt idx="16467">
                  <c:v>2.149357999999999</c:v>
                </c:pt>
                <c:pt idx="16468">
                  <c:v>2.0713619999999988</c:v>
                </c:pt>
                <c:pt idx="16469">
                  <c:v>2.0267559999999967</c:v>
                </c:pt>
                <c:pt idx="16470">
                  <c:v>1.9786119999999978</c:v>
                </c:pt>
                <c:pt idx="16471">
                  <c:v>1.9196479999999998</c:v>
                </c:pt>
                <c:pt idx="16472">
                  <c:v>1.8464780000000001</c:v>
                </c:pt>
                <c:pt idx="16473">
                  <c:v>1.7772160000000001</c:v>
                </c:pt>
                <c:pt idx="16474">
                  <c:v>1.7274719999999995</c:v>
                </c:pt>
                <c:pt idx="16475">
                  <c:v>1.7127560000000013</c:v>
                </c:pt>
                <c:pt idx="16476">
                  <c:v>1.7128680000000001</c:v>
                </c:pt>
                <c:pt idx="16477">
                  <c:v>1.6948639999999999</c:v>
                </c:pt>
                <c:pt idx="16478">
                  <c:v>1.7286760000000001</c:v>
                </c:pt>
                <c:pt idx="16479">
                  <c:v>1.6668840000000009</c:v>
                </c:pt>
                <c:pt idx="16480">
                  <c:v>1.6086780000000009</c:v>
                </c:pt>
                <c:pt idx="16481">
                  <c:v>1.5282860000000011</c:v>
                </c:pt>
                <c:pt idx="16482">
                  <c:v>1.4922280000000012</c:v>
                </c:pt>
                <c:pt idx="16483">
                  <c:v>1.3864500000000024</c:v>
                </c:pt>
                <c:pt idx="16484">
                  <c:v>1.2988120000000021</c:v>
                </c:pt>
                <c:pt idx="16485">
                  <c:v>1.3361360000000011</c:v>
                </c:pt>
                <c:pt idx="16486">
                  <c:v>1.3159979999999998</c:v>
                </c:pt>
                <c:pt idx="16487">
                  <c:v>1.2640580000000021</c:v>
                </c:pt>
                <c:pt idx="16488">
                  <c:v>1.232430000000001</c:v>
                </c:pt>
                <c:pt idx="16489">
                  <c:v>1.215789999999999</c:v>
                </c:pt>
                <c:pt idx="16490">
                  <c:v>1.1457959999999998</c:v>
                </c:pt>
                <c:pt idx="16491">
                  <c:v>1.089910000000001</c:v>
                </c:pt>
                <c:pt idx="16492">
                  <c:v>1.000560000000001</c:v>
                </c:pt>
                <c:pt idx="16493">
                  <c:v>0.95721800000000112</c:v>
                </c:pt>
                <c:pt idx="16494">
                  <c:v>0.90400000000000102</c:v>
                </c:pt>
                <c:pt idx="16495">
                  <c:v>0.89299400000000206</c:v>
                </c:pt>
                <c:pt idx="16496">
                  <c:v>0.89092200000000166</c:v>
                </c:pt>
                <c:pt idx="16497">
                  <c:v>0.8552860000000011</c:v>
                </c:pt>
                <c:pt idx="16498">
                  <c:v>0.875722000000002</c:v>
                </c:pt>
                <c:pt idx="16499">
                  <c:v>0.89203800000000166</c:v>
                </c:pt>
                <c:pt idx="16500">
                  <c:v>0.9141240000000016</c:v>
                </c:pt>
                <c:pt idx="16501">
                  <c:v>0.89241000000000081</c:v>
                </c:pt>
                <c:pt idx="16502">
                  <c:v>0.87181200000000114</c:v>
                </c:pt>
                <c:pt idx="16503">
                  <c:v>0.85621400000000103</c:v>
                </c:pt>
                <c:pt idx="16504">
                  <c:v>0.85487400000000213</c:v>
                </c:pt>
                <c:pt idx="16505">
                  <c:v>0.8562520000000009</c:v>
                </c:pt>
                <c:pt idx="16506">
                  <c:v>0.85464000000000229</c:v>
                </c:pt>
                <c:pt idx="16507">
                  <c:v>0.92160600000000104</c:v>
                </c:pt>
                <c:pt idx="16508">
                  <c:v>0.86471600000000104</c:v>
                </c:pt>
                <c:pt idx="16509">
                  <c:v>0.8682640000000017</c:v>
                </c:pt>
                <c:pt idx="16510">
                  <c:v>0.8532880000000016</c:v>
                </c:pt>
                <c:pt idx="16511">
                  <c:v>0.91302200000000122</c:v>
                </c:pt>
                <c:pt idx="16512">
                  <c:v>0.92834600000000134</c:v>
                </c:pt>
                <c:pt idx="16513">
                  <c:v>0.92387800000000164</c:v>
                </c:pt>
                <c:pt idx="16514">
                  <c:v>0.88447000000000164</c:v>
                </c:pt>
                <c:pt idx="16515">
                  <c:v>0.886158000000002</c:v>
                </c:pt>
                <c:pt idx="16516">
                  <c:v>0.8850420000000021</c:v>
                </c:pt>
                <c:pt idx="16517">
                  <c:v>0.98552400000000151</c:v>
                </c:pt>
                <c:pt idx="16518">
                  <c:v>0.98898600000000159</c:v>
                </c:pt>
                <c:pt idx="16519">
                  <c:v>1.003304</c:v>
                </c:pt>
                <c:pt idx="16520">
                  <c:v>1.041534</c:v>
                </c:pt>
                <c:pt idx="16521">
                  <c:v>1.0673939999999997</c:v>
                </c:pt>
                <c:pt idx="16522">
                  <c:v>1.1194080000000015</c:v>
                </c:pt>
                <c:pt idx="16523">
                  <c:v>1.1693380000000015</c:v>
                </c:pt>
                <c:pt idx="16524">
                  <c:v>1.1718200000000016</c:v>
                </c:pt>
                <c:pt idx="16525">
                  <c:v>1.2117860000000016</c:v>
                </c:pt>
                <c:pt idx="16526">
                  <c:v>1.2789260000000016</c:v>
                </c:pt>
                <c:pt idx="16527">
                  <c:v>1.2964720000000021</c:v>
                </c:pt>
                <c:pt idx="16528">
                  <c:v>1.2806140000000017</c:v>
                </c:pt>
                <c:pt idx="16529">
                  <c:v>1.296942000000002</c:v>
                </c:pt>
                <c:pt idx="16530">
                  <c:v>1.3334339999999998</c:v>
                </c:pt>
                <c:pt idx="16531">
                  <c:v>1.4124860000000015</c:v>
                </c:pt>
                <c:pt idx="16532">
                  <c:v>1.444512000000002</c:v>
                </c:pt>
                <c:pt idx="16533">
                  <c:v>1.5150260000000018</c:v>
                </c:pt>
                <c:pt idx="16534">
                  <c:v>1.5416659999999998</c:v>
                </c:pt>
                <c:pt idx="16535">
                  <c:v>1.5430540000000017</c:v>
                </c:pt>
                <c:pt idx="16536">
                  <c:v>1.5288600000000019</c:v>
                </c:pt>
                <c:pt idx="16537">
                  <c:v>1.6035060000000017</c:v>
                </c:pt>
                <c:pt idx="16538">
                  <c:v>1.6305180000000021</c:v>
                </c:pt>
                <c:pt idx="16539">
                  <c:v>1.6867900000000013</c:v>
                </c:pt>
                <c:pt idx="16540">
                  <c:v>1.695438000000002</c:v>
                </c:pt>
                <c:pt idx="16541">
                  <c:v>1.7200680000000028</c:v>
                </c:pt>
                <c:pt idx="16542">
                  <c:v>1.7950000000000021</c:v>
                </c:pt>
                <c:pt idx="16543">
                  <c:v>1.8320880000000037</c:v>
                </c:pt>
                <c:pt idx="16544">
                  <c:v>1.893570000000002</c:v>
                </c:pt>
                <c:pt idx="16545">
                  <c:v>1.9773860000000019</c:v>
                </c:pt>
                <c:pt idx="16546">
                  <c:v>2.0070900000000051</c:v>
                </c:pt>
                <c:pt idx="16547">
                  <c:v>2.0588439999999979</c:v>
                </c:pt>
                <c:pt idx="16548">
                  <c:v>2.1215540000000019</c:v>
                </c:pt>
                <c:pt idx="16549">
                  <c:v>2.172080000000002</c:v>
                </c:pt>
                <c:pt idx="16550">
                  <c:v>2.1562719999999991</c:v>
                </c:pt>
                <c:pt idx="16551">
                  <c:v>2.1428600000000024</c:v>
                </c:pt>
                <c:pt idx="16552">
                  <c:v>2.1856820000000021</c:v>
                </c:pt>
                <c:pt idx="16553">
                  <c:v>2.2272880000000019</c:v>
                </c:pt>
                <c:pt idx="16554">
                  <c:v>2.2567700000000022</c:v>
                </c:pt>
                <c:pt idx="16555">
                  <c:v>2.3032760000000021</c:v>
                </c:pt>
                <c:pt idx="16556">
                  <c:v>2.3321240000000021</c:v>
                </c:pt>
                <c:pt idx="16557">
                  <c:v>2.3447940000000052</c:v>
                </c:pt>
                <c:pt idx="16558">
                  <c:v>2.4538719999999987</c:v>
                </c:pt>
                <c:pt idx="16559">
                  <c:v>2.4695440000000017</c:v>
                </c:pt>
                <c:pt idx="16560">
                  <c:v>2.5268940000000022</c:v>
                </c:pt>
                <c:pt idx="16561">
                  <c:v>2.5473040000000058</c:v>
                </c:pt>
                <c:pt idx="16562">
                  <c:v>2.5530240000000015</c:v>
                </c:pt>
                <c:pt idx="16563">
                  <c:v>2.5604940000000016</c:v>
                </c:pt>
                <c:pt idx="16564">
                  <c:v>2.592382000000002</c:v>
                </c:pt>
                <c:pt idx="16565">
                  <c:v>2.632447999999997</c:v>
                </c:pt>
                <c:pt idx="16566">
                  <c:v>2.7030240000000059</c:v>
                </c:pt>
                <c:pt idx="16567">
                  <c:v>2.7022920000000021</c:v>
                </c:pt>
                <c:pt idx="16568">
                  <c:v>2.715606000000002</c:v>
                </c:pt>
                <c:pt idx="16569">
                  <c:v>2.7313400000000017</c:v>
                </c:pt>
                <c:pt idx="16570">
                  <c:v>2.8033320000000015</c:v>
                </c:pt>
                <c:pt idx="16571">
                  <c:v>2.8455320000000017</c:v>
                </c:pt>
                <c:pt idx="16572">
                  <c:v>2.8705600000000007</c:v>
                </c:pt>
                <c:pt idx="16573">
                  <c:v>2.9171400000000007</c:v>
                </c:pt>
                <c:pt idx="16574">
                  <c:v>2.9546240000000017</c:v>
                </c:pt>
                <c:pt idx="16575">
                  <c:v>2.9467579999999987</c:v>
                </c:pt>
                <c:pt idx="16576">
                  <c:v>2.9266699999999974</c:v>
                </c:pt>
                <c:pt idx="16577">
                  <c:v>2.893378000000002</c:v>
                </c:pt>
                <c:pt idx="16578">
                  <c:v>2.914645999999995</c:v>
                </c:pt>
                <c:pt idx="16579">
                  <c:v>2.9594639999999974</c:v>
                </c:pt>
                <c:pt idx="16580">
                  <c:v>2.9668219999999987</c:v>
                </c:pt>
                <c:pt idx="16581">
                  <c:v>2.9515860000000007</c:v>
                </c:pt>
                <c:pt idx="16582">
                  <c:v>2.9495380000000013</c:v>
                </c:pt>
                <c:pt idx="16583">
                  <c:v>2.9212740000000021</c:v>
                </c:pt>
                <c:pt idx="16584">
                  <c:v>2.970845999999995</c:v>
                </c:pt>
                <c:pt idx="16585">
                  <c:v>2.9644200000000032</c:v>
                </c:pt>
                <c:pt idx="16586">
                  <c:v>2.9916539999999974</c:v>
                </c:pt>
                <c:pt idx="16587">
                  <c:v>2.9986900000000025</c:v>
                </c:pt>
                <c:pt idx="16588">
                  <c:v>2.9748419999999984</c:v>
                </c:pt>
                <c:pt idx="16589">
                  <c:v>2.9735380000000022</c:v>
                </c:pt>
                <c:pt idx="16590">
                  <c:v>3.0004140000000032</c:v>
                </c:pt>
                <c:pt idx="16591">
                  <c:v>3.0262720000000023</c:v>
                </c:pt>
                <c:pt idx="16592">
                  <c:v>2.9799640000000029</c:v>
                </c:pt>
                <c:pt idx="16593">
                  <c:v>2.9989120000000025</c:v>
                </c:pt>
                <c:pt idx="16594">
                  <c:v>3.018950000000002</c:v>
                </c:pt>
                <c:pt idx="16595">
                  <c:v>2.9881900000000052</c:v>
                </c:pt>
                <c:pt idx="16596">
                  <c:v>2.9802500000000007</c:v>
                </c:pt>
                <c:pt idx="16597">
                  <c:v>2.9245000000000032</c:v>
                </c:pt>
                <c:pt idx="16598">
                  <c:v>2.8568759999999953</c:v>
                </c:pt>
                <c:pt idx="16599">
                  <c:v>2.8296040000000007</c:v>
                </c:pt>
                <c:pt idx="16600">
                  <c:v>2.8570500000000023</c:v>
                </c:pt>
                <c:pt idx="16601">
                  <c:v>2.8512299999999979</c:v>
                </c:pt>
                <c:pt idx="16602">
                  <c:v>2.8282619999999987</c:v>
                </c:pt>
                <c:pt idx="16603">
                  <c:v>2.7679820000000048</c:v>
                </c:pt>
                <c:pt idx="16604">
                  <c:v>2.7056800000000032</c:v>
                </c:pt>
                <c:pt idx="16605">
                  <c:v>2.6435900000000063</c:v>
                </c:pt>
                <c:pt idx="16606">
                  <c:v>2.6155360000000019</c:v>
                </c:pt>
                <c:pt idx="16607">
                  <c:v>2.5799000000000007</c:v>
                </c:pt>
                <c:pt idx="16608">
                  <c:v>2.5021260000000018</c:v>
                </c:pt>
                <c:pt idx="16609">
                  <c:v>2.4392279999999982</c:v>
                </c:pt>
                <c:pt idx="16610">
                  <c:v>2.3717519999999976</c:v>
                </c:pt>
                <c:pt idx="16611">
                  <c:v>2.2893380000000052</c:v>
                </c:pt>
                <c:pt idx="16612">
                  <c:v>2.2535280000000015</c:v>
                </c:pt>
                <c:pt idx="16613">
                  <c:v>2.2138840000000042</c:v>
                </c:pt>
                <c:pt idx="16614">
                  <c:v>2.1722059999999979</c:v>
                </c:pt>
                <c:pt idx="16615">
                  <c:v>2.1218540000000021</c:v>
                </c:pt>
                <c:pt idx="16616">
                  <c:v>2.0810200000000019</c:v>
                </c:pt>
                <c:pt idx="16617">
                  <c:v>2.0370579999999987</c:v>
                </c:pt>
                <c:pt idx="16618">
                  <c:v>2.0644160000000018</c:v>
                </c:pt>
                <c:pt idx="16619">
                  <c:v>2.0586459999999973</c:v>
                </c:pt>
                <c:pt idx="16620">
                  <c:v>1.9704620000000028</c:v>
                </c:pt>
                <c:pt idx="16621">
                  <c:v>1.9010000000000018</c:v>
                </c:pt>
                <c:pt idx="16622">
                  <c:v>1.8762340000000015</c:v>
                </c:pt>
                <c:pt idx="16623">
                  <c:v>1.8321720000000021</c:v>
                </c:pt>
                <c:pt idx="16624">
                  <c:v>1.8229900000000017</c:v>
                </c:pt>
                <c:pt idx="16625">
                  <c:v>1.8177660000000018</c:v>
                </c:pt>
                <c:pt idx="16626">
                  <c:v>1.8162260000000015</c:v>
                </c:pt>
                <c:pt idx="16627">
                  <c:v>1.8638000000000017</c:v>
                </c:pt>
                <c:pt idx="16628">
                  <c:v>1.8580420000000037</c:v>
                </c:pt>
                <c:pt idx="16629">
                  <c:v>1.851156000000002</c:v>
                </c:pt>
                <c:pt idx="16630">
                  <c:v>1.8592600000000019</c:v>
                </c:pt>
                <c:pt idx="16631">
                  <c:v>1.8294300000000019</c:v>
                </c:pt>
                <c:pt idx="16632">
                  <c:v>1.841280000000002</c:v>
                </c:pt>
                <c:pt idx="16633">
                  <c:v>1.8919300000000019</c:v>
                </c:pt>
                <c:pt idx="16634">
                  <c:v>1.9173400000000018</c:v>
                </c:pt>
                <c:pt idx="16635">
                  <c:v>1.9366720000000022</c:v>
                </c:pt>
                <c:pt idx="16636">
                  <c:v>1.9493920000000018</c:v>
                </c:pt>
                <c:pt idx="16637">
                  <c:v>1.9010500000000019</c:v>
                </c:pt>
                <c:pt idx="16638">
                  <c:v>1.9727680000000019</c:v>
                </c:pt>
                <c:pt idx="16639">
                  <c:v>1.9868020000000024</c:v>
                </c:pt>
                <c:pt idx="16640">
                  <c:v>2.010216000000002</c:v>
                </c:pt>
                <c:pt idx="16641">
                  <c:v>1.9967780000000024</c:v>
                </c:pt>
                <c:pt idx="16642">
                  <c:v>2.0237540000000052</c:v>
                </c:pt>
                <c:pt idx="16643">
                  <c:v>1.9410040000000011</c:v>
                </c:pt>
                <c:pt idx="16644">
                  <c:v>1.9109280000000006</c:v>
                </c:pt>
                <c:pt idx="16645">
                  <c:v>1.9041160000000019</c:v>
                </c:pt>
                <c:pt idx="16646">
                  <c:v>1.9156180000000018</c:v>
                </c:pt>
                <c:pt idx="16647">
                  <c:v>1.9491560000000019</c:v>
                </c:pt>
                <c:pt idx="16648">
                  <c:v>1.9673080000000018</c:v>
                </c:pt>
                <c:pt idx="16649">
                  <c:v>1.9895800000000019</c:v>
                </c:pt>
                <c:pt idx="16650">
                  <c:v>1.9445020000000026</c:v>
                </c:pt>
                <c:pt idx="16651">
                  <c:v>1.9061600000000019</c:v>
                </c:pt>
                <c:pt idx="16652">
                  <c:v>1.8839000000000015</c:v>
                </c:pt>
                <c:pt idx="16653">
                  <c:v>1.8816680000000017</c:v>
                </c:pt>
                <c:pt idx="16654">
                  <c:v>1.9197620000000006</c:v>
                </c:pt>
                <c:pt idx="16655">
                  <c:v>1.9781160000000026</c:v>
                </c:pt>
                <c:pt idx="16656">
                  <c:v>1.9814540000000018</c:v>
                </c:pt>
                <c:pt idx="16657">
                  <c:v>1.9513020000000019</c:v>
                </c:pt>
                <c:pt idx="16658">
                  <c:v>1.9727820000000025</c:v>
                </c:pt>
                <c:pt idx="16659">
                  <c:v>2.0501720000000017</c:v>
                </c:pt>
                <c:pt idx="16660">
                  <c:v>2.0901640000000015</c:v>
                </c:pt>
                <c:pt idx="16661">
                  <c:v>2.1502820000000007</c:v>
                </c:pt>
                <c:pt idx="16662">
                  <c:v>2.2092220000000014</c:v>
                </c:pt>
                <c:pt idx="16663">
                  <c:v>2.2423400000000009</c:v>
                </c:pt>
                <c:pt idx="16664">
                  <c:v>2.2370040000000011</c:v>
                </c:pt>
                <c:pt idx="16665">
                  <c:v>2.2663360000000012</c:v>
                </c:pt>
                <c:pt idx="16666">
                  <c:v>2.2595240000000012</c:v>
                </c:pt>
                <c:pt idx="16667">
                  <c:v>2.2585180000000009</c:v>
                </c:pt>
                <c:pt idx="16668">
                  <c:v>2.222722000000001</c:v>
                </c:pt>
                <c:pt idx="16669">
                  <c:v>2.2543880000000005</c:v>
                </c:pt>
                <c:pt idx="16670">
                  <c:v>2.2541640000000012</c:v>
                </c:pt>
                <c:pt idx="16671">
                  <c:v>2.2729619999999997</c:v>
                </c:pt>
                <c:pt idx="16672">
                  <c:v>2.2390500000000007</c:v>
                </c:pt>
                <c:pt idx="16673">
                  <c:v>2.2456140000000011</c:v>
                </c:pt>
                <c:pt idx="16674">
                  <c:v>2.2114800000000008</c:v>
                </c:pt>
                <c:pt idx="16675">
                  <c:v>2.1910179999999997</c:v>
                </c:pt>
                <c:pt idx="16676">
                  <c:v>2.1262619999999997</c:v>
                </c:pt>
                <c:pt idx="16677">
                  <c:v>2.082510000000001</c:v>
                </c:pt>
                <c:pt idx="16678">
                  <c:v>2.0868160000000007</c:v>
                </c:pt>
                <c:pt idx="16679">
                  <c:v>2.0572100000000013</c:v>
                </c:pt>
                <c:pt idx="16680">
                  <c:v>2.0174900000000013</c:v>
                </c:pt>
                <c:pt idx="16681">
                  <c:v>2.0259660000000013</c:v>
                </c:pt>
                <c:pt idx="16682">
                  <c:v>2.0054440000000007</c:v>
                </c:pt>
                <c:pt idx="16683">
                  <c:v>1.9824140000000019</c:v>
                </c:pt>
                <c:pt idx="16684">
                  <c:v>1.9355239999999987</c:v>
                </c:pt>
                <c:pt idx="16685">
                  <c:v>1.9222959999999998</c:v>
                </c:pt>
                <c:pt idx="16686">
                  <c:v>1.9211779999999998</c:v>
                </c:pt>
                <c:pt idx="16687">
                  <c:v>1.9147379999999998</c:v>
                </c:pt>
                <c:pt idx="16688">
                  <c:v>1.8686420000000021</c:v>
                </c:pt>
                <c:pt idx="16689">
                  <c:v>1.8672660000000008</c:v>
                </c:pt>
                <c:pt idx="16690">
                  <c:v>1.8783840000000021</c:v>
                </c:pt>
                <c:pt idx="16691">
                  <c:v>1.8968100000000021</c:v>
                </c:pt>
                <c:pt idx="16692">
                  <c:v>1.8826020000000021</c:v>
                </c:pt>
                <c:pt idx="16693">
                  <c:v>1.9533039999999999</c:v>
                </c:pt>
                <c:pt idx="16694">
                  <c:v>1.9477939999999987</c:v>
                </c:pt>
                <c:pt idx="16695">
                  <c:v>1.9404480000000019</c:v>
                </c:pt>
                <c:pt idx="16696">
                  <c:v>1.902082000000002</c:v>
                </c:pt>
                <c:pt idx="16697">
                  <c:v>1.9592340000000001</c:v>
                </c:pt>
                <c:pt idx="16698">
                  <c:v>1.9629580000000024</c:v>
                </c:pt>
                <c:pt idx="16699">
                  <c:v>1.9653160000000018</c:v>
                </c:pt>
                <c:pt idx="16700">
                  <c:v>2.0324439999999959</c:v>
                </c:pt>
                <c:pt idx="16701">
                  <c:v>2.1051800000000016</c:v>
                </c:pt>
                <c:pt idx="16702">
                  <c:v>2.1611900000000048</c:v>
                </c:pt>
                <c:pt idx="16703">
                  <c:v>2.2251280000000011</c:v>
                </c:pt>
                <c:pt idx="16704">
                  <c:v>2.2258220000000009</c:v>
                </c:pt>
                <c:pt idx="16705">
                  <c:v>2.2335040000000044</c:v>
                </c:pt>
                <c:pt idx="16706">
                  <c:v>2.2564459999999968</c:v>
                </c:pt>
                <c:pt idx="16707">
                  <c:v>2.3120959999999964</c:v>
                </c:pt>
                <c:pt idx="16708">
                  <c:v>2.2958779999999988</c:v>
                </c:pt>
                <c:pt idx="16709">
                  <c:v>2.2594360000000018</c:v>
                </c:pt>
                <c:pt idx="16710">
                  <c:v>2.3078140000000018</c:v>
                </c:pt>
                <c:pt idx="16711">
                  <c:v>2.3053440000000025</c:v>
                </c:pt>
                <c:pt idx="16712">
                  <c:v>2.3116219999999981</c:v>
                </c:pt>
                <c:pt idx="16713">
                  <c:v>2.3164859999999963</c:v>
                </c:pt>
                <c:pt idx="16714">
                  <c:v>2.3441800000000019</c:v>
                </c:pt>
                <c:pt idx="16715">
                  <c:v>2.3425679999999987</c:v>
                </c:pt>
                <c:pt idx="16716">
                  <c:v>2.3511779999999987</c:v>
                </c:pt>
                <c:pt idx="16717">
                  <c:v>2.4126599999999963</c:v>
                </c:pt>
                <c:pt idx="16718">
                  <c:v>2.4559879999999987</c:v>
                </c:pt>
                <c:pt idx="16719">
                  <c:v>2.4239240000000053</c:v>
                </c:pt>
                <c:pt idx="16720">
                  <c:v>2.4648579999999987</c:v>
                </c:pt>
                <c:pt idx="16721">
                  <c:v>2.4991920000000021</c:v>
                </c:pt>
                <c:pt idx="16722">
                  <c:v>2.5534019999999997</c:v>
                </c:pt>
                <c:pt idx="16723">
                  <c:v>2.5886160000000018</c:v>
                </c:pt>
                <c:pt idx="16724">
                  <c:v>2.6398479999999975</c:v>
                </c:pt>
                <c:pt idx="16725">
                  <c:v>2.6735240000000062</c:v>
                </c:pt>
                <c:pt idx="16726">
                  <c:v>2.7399800000000014</c:v>
                </c:pt>
                <c:pt idx="16727">
                  <c:v>2.8089320000000022</c:v>
                </c:pt>
                <c:pt idx="16728">
                  <c:v>2.7873040000000087</c:v>
                </c:pt>
                <c:pt idx="16729">
                  <c:v>2.8296399999999986</c:v>
                </c:pt>
                <c:pt idx="16730">
                  <c:v>2.8712459999999944</c:v>
                </c:pt>
                <c:pt idx="16731">
                  <c:v>2.9344900000000025</c:v>
                </c:pt>
                <c:pt idx="16732">
                  <c:v>2.9460540000000024</c:v>
                </c:pt>
                <c:pt idx="16733">
                  <c:v>2.964256000000002</c:v>
                </c:pt>
                <c:pt idx="16734">
                  <c:v>2.9809200000000042</c:v>
                </c:pt>
                <c:pt idx="16735">
                  <c:v>2.9541440000000017</c:v>
                </c:pt>
                <c:pt idx="16736">
                  <c:v>2.9287460000000021</c:v>
                </c:pt>
                <c:pt idx="16737">
                  <c:v>2.9630040000000042</c:v>
                </c:pt>
                <c:pt idx="16738">
                  <c:v>2.9307680000000023</c:v>
                </c:pt>
                <c:pt idx="16739">
                  <c:v>2.9297380000000022</c:v>
                </c:pt>
                <c:pt idx="16740">
                  <c:v>2.9004540000000025</c:v>
                </c:pt>
                <c:pt idx="16741">
                  <c:v>2.915071999999999</c:v>
                </c:pt>
                <c:pt idx="16742">
                  <c:v>2.8855780000000029</c:v>
                </c:pt>
                <c:pt idx="16743">
                  <c:v>2.8433160000000042</c:v>
                </c:pt>
                <c:pt idx="16744">
                  <c:v>2.841964000000003</c:v>
                </c:pt>
                <c:pt idx="16745">
                  <c:v>2.8542240000000025</c:v>
                </c:pt>
                <c:pt idx="16746">
                  <c:v>2.9010140000000022</c:v>
                </c:pt>
                <c:pt idx="16747">
                  <c:v>2.8491480000000027</c:v>
                </c:pt>
                <c:pt idx="16748">
                  <c:v>2.8073940000000062</c:v>
                </c:pt>
                <c:pt idx="16749">
                  <c:v>2.7546460000000028</c:v>
                </c:pt>
                <c:pt idx="16750">
                  <c:v>2.6856320000000036</c:v>
                </c:pt>
                <c:pt idx="16751">
                  <c:v>2.6428620000000027</c:v>
                </c:pt>
                <c:pt idx="16752">
                  <c:v>2.5768499999999981</c:v>
                </c:pt>
                <c:pt idx="16753">
                  <c:v>2.5341920000000031</c:v>
                </c:pt>
                <c:pt idx="16754">
                  <c:v>2.5397880000000033</c:v>
                </c:pt>
                <c:pt idx="16755">
                  <c:v>2.5439940000000072</c:v>
                </c:pt>
                <c:pt idx="16756">
                  <c:v>2.4754900000000033</c:v>
                </c:pt>
                <c:pt idx="16757">
                  <c:v>2.4764079999999979</c:v>
                </c:pt>
                <c:pt idx="16758">
                  <c:v>2.4616300000000035</c:v>
                </c:pt>
                <c:pt idx="16759">
                  <c:v>2.4376700000000033</c:v>
                </c:pt>
                <c:pt idx="16760">
                  <c:v>2.3468919999999995</c:v>
                </c:pt>
                <c:pt idx="16761">
                  <c:v>2.3163920000000027</c:v>
                </c:pt>
                <c:pt idx="16762">
                  <c:v>2.2973460000000032</c:v>
                </c:pt>
                <c:pt idx="16763">
                  <c:v>2.2558900000000026</c:v>
                </c:pt>
                <c:pt idx="16764">
                  <c:v>2.2390160000000026</c:v>
                </c:pt>
                <c:pt idx="16765">
                  <c:v>2.1734400000000029</c:v>
                </c:pt>
                <c:pt idx="16766">
                  <c:v>2.1131000000000042</c:v>
                </c:pt>
                <c:pt idx="16767">
                  <c:v>2.0438380000000032</c:v>
                </c:pt>
                <c:pt idx="16768">
                  <c:v>1.9840200000000039</c:v>
                </c:pt>
                <c:pt idx="16769">
                  <c:v>1.9497740000000019</c:v>
                </c:pt>
                <c:pt idx="16770">
                  <c:v>1.9086540000000036</c:v>
                </c:pt>
                <c:pt idx="16771">
                  <c:v>1.8548520000000046</c:v>
                </c:pt>
                <c:pt idx="16772">
                  <c:v>1.822914000000003</c:v>
                </c:pt>
                <c:pt idx="16773">
                  <c:v>1.797614000000002</c:v>
                </c:pt>
                <c:pt idx="16774">
                  <c:v>1.7466660000000021</c:v>
                </c:pt>
                <c:pt idx="16775">
                  <c:v>1.6979760000000028</c:v>
                </c:pt>
                <c:pt idx="16776">
                  <c:v>1.6175220000000019</c:v>
                </c:pt>
                <c:pt idx="16777">
                  <c:v>1.5561140000000027</c:v>
                </c:pt>
                <c:pt idx="16778">
                  <c:v>1.5598980000000018</c:v>
                </c:pt>
                <c:pt idx="16779">
                  <c:v>1.4998440000000002</c:v>
                </c:pt>
                <c:pt idx="16780">
                  <c:v>1.5043960000000018</c:v>
                </c:pt>
                <c:pt idx="16781">
                  <c:v>1.4227500000000017</c:v>
                </c:pt>
                <c:pt idx="16782">
                  <c:v>1.377672000000002</c:v>
                </c:pt>
                <c:pt idx="16783">
                  <c:v>1.3212520000000021</c:v>
                </c:pt>
                <c:pt idx="16784">
                  <c:v>1.3315640000000002</c:v>
                </c:pt>
                <c:pt idx="16785">
                  <c:v>1.3475700000000017</c:v>
                </c:pt>
                <c:pt idx="16786">
                  <c:v>1.2860260000000017</c:v>
                </c:pt>
                <c:pt idx="16787">
                  <c:v>1.2502300000000017</c:v>
                </c:pt>
                <c:pt idx="16788">
                  <c:v>1.2774780000000017</c:v>
                </c:pt>
                <c:pt idx="16789">
                  <c:v>1.2025440000000018</c:v>
                </c:pt>
                <c:pt idx="16790">
                  <c:v>1.1782860000000035</c:v>
                </c:pt>
                <c:pt idx="16791">
                  <c:v>1.1565340000000015</c:v>
                </c:pt>
                <c:pt idx="16792">
                  <c:v>1.1882740000000021</c:v>
                </c:pt>
                <c:pt idx="16793">
                  <c:v>1.1860040000000021</c:v>
                </c:pt>
                <c:pt idx="16794">
                  <c:v>1.1815740000000015</c:v>
                </c:pt>
                <c:pt idx="16795">
                  <c:v>1.1547860000000021</c:v>
                </c:pt>
                <c:pt idx="16796">
                  <c:v>1.1011600000000015</c:v>
                </c:pt>
                <c:pt idx="16797">
                  <c:v>1.1018680000000016</c:v>
                </c:pt>
                <c:pt idx="16798">
                  <c:v>1.1094120000000021</c:v>
                </c:pt>
                <c:pt idx="16799">
                  <c:v>1.0820160000000021</c:v>
                </c:pt>
                <c:pt idx="16800">
                  <c:v>1.1073280000000016</c:v>
                </c:pt>
                <c:pt idx="16801">
                  <c:v>1.103332000000002</c:v>
                </c:pt>
                <c:pt idx="16802">
                  <c:v>1.138460000000002</c:v>
                </c:pt>
                <c:pt idx="16803">
                  <c:v>1.1363500000000035</c:v>
                </c:pt>
                <c:pt idx="16804">
                  <c:v>1.1183340000000017</c:v>
                </c:pt>
                <c:pt idx="16805">
                  <c:v>1.1233840000000019</c:v>
                </c:pt>
                <c:pt idx="16806">
                  <c:v>1.165670000000002</c:v>
                </c:pt>
                <c:pt idx="16807">
                  <c:v>1.1180860000000021</c:v>
                </c:pt>
                <c:pt idx="16808">
                  <c:v>1.104946000000002</c:v>
                </c:pt>
                <c:pt idx="16809">
                  <c:v>1.118098000000002</c:v>
                </c:pt>
                <c:pt idx="16810">
                  <c:v>1.1913320000000021</c:v>
                </c:pt>
                <c:pt idx="16811">
                  <c:v>1.2458920000000016</c:v>
                </c:pt>
                <c:pt idx="16812">
                  <c:v>1.2480740000000017</c:v>
                </c:pt>
                <c:pt idx="16813">
                  <c:v>1.264092000000002</c:v>
                </c:pt>
                <c:pt idx="16814">
                  <c:v>1.284640000000002</c:v>
                </c:pt>
                <c:pt idx="16815">
                  <c:v>1.3763100000000021</c:v>
                </c:pt>
                <c:pt idx="16816">
                  <c:v>1.4235599999999999</c:v>
                </c:pt>
                <c:pt idx="16817">
                  <c:v>1.4649160000000012</c:v>
                </c:pt>
                <c:pt idx="16818">
                  <c:v>1.519833999999999</c:v>
                </c:pt>
                <c:pt idx="16819">
                  <c:v>1.5246980000000014</c:v>
                </c:pt>
                <c:pt idx="16820">
                  <c:v>1.5142000000000007</c:v>
                </c:pt>
                <c:pt idx="16821">
                  <c:v>1.5354180000000008</c:v>
                </c:pt>
                <c:pt idx="16822">
                  <c:v>1.5467220000000008</c:v>
                </c:pt>
                <c:pt idx="16823">
                  <c:v>1.5072160000000008</c:v>
                </c:pt>
                <c:pt idx="16824">
                  <c:v>1.5175279999999998</c:v>
                </c:pt>
                <c:pt idx="16825">
                  <c:v>1.5524940000000016</c:v>
                </c:pt>
                <c:pt idx="16826">
                  <c:v>1.6357400000000006</c:v>
                </c:pt>
                <c:pt idx="16827">
                  <c:v>1.6932520000000031</c:v>
                </c:pt>
                <c:pt idx="16828">
                  <c:v>1.6771600000000013</c:v>
                </c:pt>
                <c:pt idx="16829">
                  <c:v>1.7220400000000031</c:v>
                </c:pt>
                <c:pt idx="16830">
                  <c:v>1.7036900000000008</c:v>
                </c:pt>
                <c:pt idx="16831">
                  <c:v>1.7340520000000041</c:v>
                </c:pt>
                <c:pt idx="16832">
                  <c:v>1.7289760000000021</c:v>
                </c:pt>
                <c:pt idx="16833">
                  <c:v>1.737190000000002</c:v>
                </c:pt>
                <c:pt idx="16834">
                  <c:v>1.721060000000002</c:v>
                </c:pt>
                <c:pt idx="16835">
                  <c:v>1.7366440000000021</c:v>
                </c:pt>
                <c:pt idx="16836">
                  <c:v>1.8106820000000021</c:v>
                </c:pt>
                <c:pt idx="16837">
                  <c:v>1.8558100000000015</c:v>
                </c:pt>
                <c:pt idx="16838">
                  <c:v>1.8625360000000013</c:v>
                </c:pt>
                <c:pt idx="16839">
                  <c:v>1.9060900000000018</c:v>
                </c:pt>
                <c:pt idx="16840">
                  <c:v>1.99482</c:v>
                </c:pt>
                <c:pt idx="16841">
                  <c:v>2.000900000000001</c:v>
                </c:pt>
                <c:pt idx="16842">
                  <c:v>2.0099220000000013</c:v>
                </c:pt>
                <c:pt idx="16843">
                  <c:v>2.1166059999999964</c:v>
                </c:pt>
                <c:pt idx="16844">
                  <c:v>2.1756320000000007</c:v>
                </c:pt>
                <c:pt idx="16845">
                  <c:v>2.2355000000000014</c:v>
                </c:pt>
                <c:pt idx="16846">
                  <c:v>2.3084459999999969</c:v>
                </c:pt>
                <c:pt idx="16847">
                  <c:v>2.3414260000000007</c:v>
                </c:pt>
                <c:pt idx="16848">
                  <c:v>2.3851280000000008</c:v>
                </c:pt>
                <c:pt idx="16849">
                  <c:v>2.4699620000000007</c:v>
                </c:pt>
                <c:pt idx="16850">
                  <c:v>2.4809940000000044</c:v>
                </c:pt>
                <c:pt idx="16851">
                  <c:v>2.5384079999999987</c:v>
                </c:pt>
                <c:pt idx="16852">
                  <c:v>2.5501220000000004</c:v>
                </c:pt>
                <c:pt idx="16853">
                  <c:v>2.5652220000000008</c:v>
                </c:pt>
                <c:pt idx="16854">
                  <c:v>2.5983640000000001</c:v>
                </c:pt>
                <c:pt idx="16855">
                  <c:v>2.5873820000000012</c:v>
                </c:pt>
                <c:pt idx="16856">
                  <c:v>2.6070860000000011</c:v>
                </c:pt>
                <c:pt idx="16857">
                  <c:v>2.6671160000000054</c:v>
                </c:pt>
                <c:pt idx="16858">
                  <c:v>2.7049840000000054</c:v>
                </c:pt>
                <c:pt idx="16859">
                  <c:v>2.7275180000000012</c:v>
                </c:pt>
                <c:pt idx="16860">
                  <c:v>2.7056180000000007</c:v>
                </c:pt>
                <c:pt idx="16861">
                  <c:v>2.678592000000001</c:v>
                </c:pt>
                <c:pt idx="16862">
                  <c:v>2.6706260000000008</c:v>
                </c:pt>
                <c:pt idx="16863">
                  <c:v>2.7278280000000006</c:v>
                </c:pt>
                <c:pt idx="16864">
                  <c:v>2.6964479999999962</c:v>
                </c:pt>
                <c:pt idx="16865">
                  <c:v>2.7068700000000003</c:v>
                </c:pt>
                <c:pt idx="16866">
                  <c:v>2.7634520000000009</c:v>
                </c:pt>
                <c:pt idx="16867">
                  <c:v>2.8129739999999974</c:v>
                </c:pt>
                <c:pt idx="16868">
                  <c:v>2.8408800000000007</c:v>
                </c:pt>
                <c:pt idx="16869">
                  <c:v>2.931138000000002</c:v>
                </c:pt>
                <c:pt idx="16870">
                  <c:v>2.9951399999999997</c:v>
                </c:pt>
                <c:pt idx="16871">
                  <c:v>3.0086040000000009</c:v>
                </c:pt>
                <c:pt idx="16872">
                  <c:v>3.0324899999999975</c:v>
                </c:pt>
                <c:pt idx="16873">
                  <c:v>3.105884000000001</c:v>
                </c:pt>
                <c:pt idx="16874">
                  <c:v>3.1823560000000009</c:v>
                </c:pt>
                <c:pt idx="16875">
                  <c:v>3.2321500000000007</c:v>
                </c:pt>
                <c:pt idx="16876">
                  <c:v>3.2335900000000048</c:v>
                </c:pt>
                <c:pt idx="16877">
                  <c:v>3.1974460000000007</c:v>
                </c:pt>
                <c:pt idx="16878">
                  <c:v>3.2546960000000014</c:v>
                </c:pt>
                <c:pt idx="16879">
                  <c:v>3.2945140000000057</c:v>
                </c:pt>
                <c:pt idx="16880">
                  <c:v>3.3780200000000007</c:v>
                </c:pt>
                <c:pt idx="16881">
                  <c:v>3.4016340000000018</c:v>
                </c:pt>
                <c:pt idx="16882">
                  <c:v>3.4580660000000023</c:v>
                </c:pt>
                <c:pt idx="16883">
                  <c:v>3.4619640000000031</c:v>
                </c:pt>
                <c:pt idx="16884">
                  <c:v>3.5281860000000016</c:v>
                </c:pt>
                <c:pt idx="16885">
                  <c:v>3.4777220000000013</c:v>
                </c:pt>
                <c:pt idx="16886">
                  <c:v>3.4536499999999974</c:v>
                </c:pt>
                <c:pt idx="16887">
                  <c:v>3.4352739999999975</c:v>
                </c:pt>
                <c:pt idx="16888">
                  <c:v>3.3903179999999997</c:v>
                </c:pt>
                <c:pt idx="16889">
                  <c:v>3.3835800000000016</c:v>
                </c:pt>
                <c:pt idx="16890">
                  <c:v>3.3414059999999979</c:v>
                </c:pt>
                <c:pt idx="16891">
                  <c:v>3.3354859999999964</c:v>
                </c:pt>
                <c:pt idx="16892">
                  <c:v>3.3775120000000003</c:v>
                </c:pt>
                <c:pt idx="16893">
                  <c:v>3.2525380000000008</c:v>
                </c:pt>
                <c:pt idx="16894">
                  <c:v>3.2386900000000001</c:v>
                </c:pt>
                <c:pt idx="16895">
                  <c:v>3.2149419999999997</c:v>
                </c:pt>
                <c:pt idx="16896">
                  <c:v>3.1748759999999967</c:v>
                </c:pt>
                <c:pt idx="16897">
                  <c:v>3.1721720000000007</c:v>
                </c:pt>
                <c:pt idx="16898">
                  <c:v>3.2160339999999987</c:v>
                </c:pt>
                <c:pt idx="16899">
                  <c:v>3.2383320000000002</c:v>
                </c:pt>
                <c:pt idx="16900">
                  <c:v>3.2228840000000001</c:v>
                </c:pt>
                <c:pt idx="16901">
                  <c:v>3.1793060000000013</c:v>
                </c:pt>
                <c:pt idx="16902">
                  <c:v>3.165544000000001</c:v>
                </c:pt>
                <c:pt idx="16903">
                  <c:v>3.1765999999999988</c:v>
                </c:pt>
                <c:pt idx="16904">
                  <c:v>3.1525540000000007</c:v>
                </c:pt>
                <c:pt idx="16905">
                  <c:v>3.1362999999999968</c:v>
                </c:pt>
                <c:pt idx="16906">
                  <c:v>3.1664519999999987</c:v>
                </c:pt>
                <c:pt idx="16907">
                  <c:v>3.1684120000000013</c:v>
                </c:pt>
                <c:pt idx="16908">
                  <c:v>3.1302960000000009</c:v>
                </c:pt>
                <c:pt idx="16909">
                  <c:v>3.1670100000000012</c:v>
                </c:pt>
                <c:pt idx="16910">
                  <c:v>3.1255780000000009</c:v>
                </c:pt>
                <c:pt idx="16911">
                  <c:v>3.1530620000000007</c:v>
                </c:pt>
                <c:pt idx="16912">
                  <c:v>3.1703720000000017</c:v>
                </c:pt>
                <c:pt idx="16913">
                  <c:v>3.1258140000000032</c:v>
                </c:pt>
                <c:pt idx="16914">
                  <c:v>3.1471920000000062</c:v>
                </c:pt>
                <c:pt idx="16915">
                  <c:v>3.1096459999999975</c:v>
                </c:pt>
                <c:pt idx="16916">
                  <c:v>3.0944700000000007</c:v>
                </c:pt>
                <c:pt idx="16917">
                  <c:v>3.0401100000000012</c:v>
                </c:pt>
                <c:pt idx="16918">
                  <c:v>3.0071660000000011</c:v>
                </c:pt>
                <c:pt idx="16919">
                  <c:v>2.9332619999999987</c:v>
                </c:pt>
                <c:pt idx="16920">
                  <c:v>2.8946599999999969</c:v>
                </c:pt>
                <c:pt idx="16921">
                  <c:v>2.9289800000000019</c:v>
                </c:pt>
                <c:pt idx="16922">
                  <c:v>2.9789840000000014</c:v>
                </c:pt>
                <c:pt idx="16923">
                  <c:v>2.9499600000000017</c:v>
                </c:pt>
                <c:pt idx="16924">
                  <c:v>2.9038500000000007</c:v>
                </c:pt>
                <c:pt idx="16925">
                  <c:v>2.8782900000000007</c:v>
                </c:pt>
                <c:pt idx="16926">
                  <c:v>2.8863800000000026</c:v>
                </c:pt>
                <c:pt idx="16927">
                  <c:v>2.8353820000000023</c:v>
                </c:pt>
                <c:pt idx="16928">
                  <c:v>2.7529679999999987</c:v>
                </c:pt>
                <c:pt idx="16929">
                  <c:v>2.6488760000000013</c:v>
                </c:pt>
                <c:pt idx="16930">
                  <c:v>2.5574519999999987</c:v>
                </c:pt>
                <c:pt idx="16931">
                  <c:v>2.4831520000000022</c:v>
                </c:pt>
                <c:pt idx="16932">
                  <c:v>2.4562639999999982</c:v>
                </c:pt>
                <c:pt idx="16933">
                  <c:v>2.4767240000000021</c:v>
                </c:pt>
                <c:pt idx="16934">
                  <c:v>2.3999419999999976</c:v>
                </c:pt>
                <c:pt idx="16935">
                  <c:v>2.4051180000000021</c:v>
                </c:pt>
                <c:pt idx="16936">
                  <c:v>2.3589979999999997</c:v>
                </c:pt>
                <c:pt idx="16937">
                  <c:v>2.3290819999999997</c:v>
                </c:pt>
                <c:pt idx="16938">
                  <c:v>2.3304979999999977</c:v>
                </c:pt>
                <c:pt idx="16939">
                  <c:v>2.3224079999999971</c:v>
                </c:pt>
                <c:pt idx="16940">
                  <c:v>2.2473640000000055</c:v>
                </c:pt>
                <c:pt idx="16941">
                  <c:v>2.1721340000000016</c:v>
                </c:pt>
                <c:pt idx="16942">
                  <c:v>2.054368000000002</c:v>
                </c:pt>
                <c:pt idx="16943">
                  <c:v>2.0071180000000015</c:v>
                </c:pt>
                <c:pt idx="16944">
                  <c:v>1.9038080000000008</c:v>
                </c:pt>
                <c:pt idx="16945">
                  <c:v>1.7979040000000011</c:v>
                </c:pt>
                <c:pt idx="16946">
                  <c:v>1.7494500000000028</c:v>
                </c:pt>
                <c:pt idx="16947">
                  <c:v>1.716296000000002</c:v>
                </c:pt>
                <c:pt idx="16948">
                  <c:v>1.6084200000000015</c:v>
                </c:pt>
                <c:pt idx="16949">
                  <c:v>1.570910000000002</c:v>
                </c:pt>
                <c:pt idx="16950">
                  <c:v>1.6116939999999995</c:v>
                </c:pt>
                <c:pt idx="16951">
                  <c:v>1.6189020000000021</c:v>
                </c:pt>
                <c:pt idx="16952">
                  <c:v>1.6419939999999995</c:v>
                </c:pt>
                <c:pt idx="16953">
                  <c:v>1.6411500000000021</c:v>
                </c:pt>
                <c:pt idx="16954">
                  <c:v>1.6077100000000017</c:v>
                </c:pt>
                <c:pt idx="16955">
                  <c:v>1.5839979999999998</c:v>
                </c:pt>
                <c:pt idx="16956">
                  <c:v>1.5088540000000019</c:v>
                </c:pt>
                <c:pt idx="16957">
                  <c:v>1.478640000000002</c:v>
                </c:pt>
                <c:pt idx="16958">
                  <c:v>1.4990140000000018</c:v>
                </c:pt>
                <c:pt idx="16959">
                  <c:v>1.4751780000000019</c:v>
                </c:pt>
                <c:pt idx="16960">
                  <c:v>1.5063980000000017</c:v>
                </c:pt>
                <c:pt idx="16961">
                  <c:v>1.476210000000002</c:v>
                </c:pt>
                <c:pt idx="16962">
                  <c:v>1.5072060000000016</c:v>
                </c:pt>
                <c:pt idx="16963">
                  <c:v>1.5298760000000018</c:v>
                </c:pt>
                <c:pt idx="16964">
                  <c:v>1.5146280000000019</c:v>
                </c:pt>
                <c:pt idx="16965">
                  <c:v>1.5282520000000035</c:v>
                </c:pt>
                <c:pt idx="16966">
                  <c:v>1.428180000000002</c:v>
                </c:pt>
                <c:pt idx="16967">
                  <c:v>1.4709620000000014</c:v>
                </c:pt>
                <c:pt idx="16968">
                  <c:v>1.4518039999999992</c:v>
                </c:pt>
                <c:pt idx="16969">
                  <c:v>1.4715580000000015</c:v>
                </c:pt>
                <c:pt idx="16970">
                  <c:v>1.4164780000000012</c:v>
                </c:pt>
                <c:pt idx="16971">
                  <c:v>1.3763380000000021</c:v>
                </c:pt>
                <c:pt idx="16972">
                  <c:v>1.2864420000000021</c:v>
                </c:pt>
                <c:pt idx="16973">
                  <c:v>1.2641960000000014</c:v>
                </c:pt>
                <c:pt idx="16974">
                  <c:v>1.2795820000000013</c:v>
                </c:pt>
                <c:pt idx="16975">
                  <c:v>1.2176279999999997</c:v>
                </c:pt>
                <c:pt idx="16976">
                  <c:v>1.176234000000002</c:v>
                </c:pt>
                <c:pt idx="16977">
                  <c:v>1.2331120000000015</c:v>
                </c:pt>
                <c:pt idx="16978">
                  <c:v>1.2539580000000017</c:v>
                </c:pt>
                <c:pt idx="16979">
                  <c:v>1.2767380000000015</c:v>
                </c:pt>
                <c:pt idx="16980">
                  <c:v>1.2771360000000016</c:v>
                </c:pt>
                <c:pt idx="16981">
                  <c:v>1.330168000000002</c:v>
                </c:pt>
                <c:pt idx="16982">
                  <c:v>1.3250440000000014</c:v>
                </c:pt>
                <c:pt idx="16983">
                  <c:v>1.3195100000000013</c:v>
                </c:pt>
                <c:pt idx="16984">
                  <c:v>1.2982300000000015</c:v>
                </c:pt>
                <c:pt idx="16985">
                  <c:v>1.3408140000000015</c:v>
                </c:pt>
                <c:pt idx="16986">
                  <c:v>1.4303140000000016</c:v>
                </c:pt>
                <c:pt idx="16987">
                  <c:v>1.4479320000000018</c:v>
                </c:pt>
                <c:pt idx="16988">
                  <c:v>1.5345520000000021</c:v>
                </c:pt>
                <c:pt idx="16989">
                  <c:v>1.6052520000000021</c:v>
                </c:pt>
                <c:pt idx="16990">
                  <c:v>1.6937080000000015</c:v>
                </c:pt>
                <c:pt idx="16991">
                  <c:v>1.7386380000000021</c:v>
                </c:pt>
                <c:pt idx="16992">
                  <c:v>1.8130380000000015</c:v>
                </c:pt>
                <c:pt idx="16993">
                  <c:v>1.9141020000000022</c:v>
                </c:pt>
                <c:pt idx="16994">
                  <c:v>2.0319419999999977</c:v>
                </c:pt>
                <c:pt idx="16995">
                  <c:v>2.1651420000000017</c:v>
                </c:pt>
                <c:pt idx="16996">
                  <c:v>2.2623360000000012</c:v>
                </c:pt>
                <c:pt idx="16997">
                  <c:v>2.2924240000000009</c:v>
                </c:pt>
                <c:pt idx="16998">
                  <c:v>2.3502079999999972</c:v>
                </c:pt>
                <c:pt idx="16999">
                  <c:v>2.3645880000000008</c:v>
                </c:pt>
                <c:pt idx="17000">
                  <c:v>2.3737459999999975</c:v>
                </c:pt>
                <c:pt idx="17001">
                  <c:v>2.4091479999999987</c:v>
                </c:pt>
                <c:pt idx="17002">
                  <c:v>2.4277860000000016</c:v>
                </c:pt>
                <c:pt idx="17003">
                  <c:v>2.4660659999999974</c:v>
                </c:pt>
                <c:pt idx="17004">
                  <c:v>2.5490880000000007</c:v>
                </c:pt>
                <c:pt idx="17005">
                  <c:v>2.6286860000000014</c:v>
                </c:pt>
                <c:pt idx="17006">
                  <c:v>2.6831960000000059</c:v>
                </c:pt>
                <c:pt idx="17007">
                  <c:v>2.6819560000000013</c:v>
                </c:pt>
                <c:pt idx="17008">
                  <c:v>2.7115360000000011</c:v>
                </c:pt>
                <c:pt idx="17009">
                  <c:v>2.7276300000000049</c:v>
                </c:pt>
                <c:pt idx="17010">
                  <c:v>2.802128000000002</c:v>
                </c:pt>
                <c:pt idx="17011">
                  <c:v>2.8395140000000008</c:v>
                </c:pt>
                <c:pt idx="17012">
                  <c:v>2.8253440000000025</c:v>
                </c:pt>
                <c:pt idx="17013">
                  <c:v>2.8233100000000042</c:v>
                </c:pt>
                <c:pt idx="17014">
                  <c:v>2.8906719999999977</c:v>
                </c:pt>
                <c:pt idx="17015">
                  <c:v>2.883090000000001</c:v>
                </c:pt>
                <c:pt idx="17016">
                  <c:v>2.9953719999999997</c:v>
                </c:pt>
                <c:pt idx="17017">
                  <c:v>2.997084000000001</c:v>
                </c:pt>
                <c:pt idx="17018">
                  <c:v>3.0251380000000019</c:v>
                </c:pt>
                <c:pt idx="17019">
                  <c:v>3.0672640000000011</c:v>
                </c:pt>
                <c:pt idx="17020">
                  <c:v>3.1753760000000018</c:v>
                </c:pt>
                <c:pt idx="17021">
                  <c:v>3.1944719999999998</c:v>
                </c:pt>
                <c:pt idx="17022">
                  <c:v>3.2192260000000021</c:v>
                </c:pt>
                <c:pt idx="17023">
                  <c:v>3.2580620000000007</c:v>
                </c:pt>
                <c:pt idx="17024">
                  <c:v>3.2565860000000022</c:v>
                </c:pt>
                <c:pt idx="17025">
                  <c:v>3.3355519999999985</c:v>
                </c:pt>
                <c:pt idx="17026">
                  <c:v>3.4005960000000042</c:v>
                </c:pt>
                <c:pt idx="17027">
                  <c:v>3.3960439999999958</c:v>
                </c:pt>
                <c:pt idx="17028">
                  <c:v>3.4817220000000022</c:v>
                </c:pt>
                <c:pt idx="17029">
                  <c:v>3.5298780000000023</c:v>
                </c:pt>
                <c:pt idx="17030">
                  <c:v>3.5737160000000032</c:v>
                </c:pt>
                <c:pt idx="17031">
                  <c:v>3.6093020000000031</c:v>
                </c:pt>
                <c:pt idx="17032">
                  <c:v>3.6657700000000042</c:v>
                </c:pt>
                <c:pt idx="17033">
                  <c:v>3.7274140000000076</c:v>
                </c:pt>
                <c:pt idx="17034">
                  <c:v>3.7667980000000032</c:v>
                </c:pt>
                <c:pt idx="17035">
                  <c:v>3.7758300000000031</c:v>
                </c:pt>
                <c:pt idx="17036">
                  <c:v>3.7600080000000031</c:v>
                </c:pt>
                <c:pt idx="17037">
                  <c:v>3.7869220000000032</c:v>
                </c:pt>
                <c:pt idx="17038">
                  <c:v>3.7453920000000052</c:v>
                </c:pt>
                <c:pt idx="17039">
                  <c:v>3.6788360000000031</c:v>
                </c:pt>
                <c:pt idx="17040">
                  <c:v>3.6584620000000023</c:v>
                </c:pt>
                <c:pt idx="17041">
                  <c:v>3.7178840000000042</c:v>
                </c:pt>
                <c:pt idx="17042">
                  <c:v>3.7399080000000025</c:v>
                </c:pt>
                <c:pt idx="17043">
                  <c:v>3.7239140000000082</c:v>
                </c:pt>
                <c:pt idx="17044">
                  <c:v>3.7195460000000029</c:v>
                </c:pt>
                <c:pt idx="17045">
                  <c:v>3.6939120000000036</c:v>
                </c:pt>
                <c:pt idx="17046">
                  <c:v>3.6500620000000028</c:v>
                </c:pt>
                <c:pt idx="17047">
                  <c:v>3.6444180000000022</c:v>
                </c:pt>
                <c:pt idx="17048">
                  <c:v>3.6611940000000063</c:v>
                </c:pt>
                <c:pt idx="17049">
                  <c:v>3.672150000000002</c:v>
                </c:pt>
                <c:pt idx="17050">
                  <c:v>3.6437100000000062</c:v>
                </c:pt>
                <c:pt idx="17051">
                  <c:v>3.6310779999999987</c:v>
                </c:pt>
                <c:pt idx="17052">
                  <c:v>3.5869420000000023</c:v>
                </c:pt>
                <c:pt idx="17053">
                  <c:v>3.5531920000000015</c:v>
                </c:pt>
                <c:pt idx="17054">
                  <c:v>3.5174559999999979</c:v>
                </c:pt>
                <c:pt idx="17055">
                  <c:v>3.4809020000000017</c:v>
                </c:pt>
                <c:pt idx="17056">
                  <c:v>3.466384000000001</c:v>
                </c:pt>
                <c:pt idx="17057">
                  <c:v>3.4991660000000007</c:v>
                </c:pt>
                <c:pt idx="17058">
                  <c:v>3.5011400000000013</c:v>
                </c:pt>
                <c:pt idx="17059">
                  <c:v>3.4884600000000008</c:v>
                </c:pt>
                <c:pt idx="17060">
                  <c:v>3.4956819999999977</c:v>
                </c:pt>
                <c:pt idx="17061">
                  <c:v>3.5089200000000016</c:v>
                </c:pt>
                <c:pt idx="17062">
                  <c:v>3.5466900000000017</c:v>
                </c:pt>
                <c:pt idx="17063">
                  <c:v>3.5239820000000019</c:v>
                </c:pt>
                <c:pt idx="17064">
                  <c:v>3.4572140000000018</c:v>
                </c:pt>
                <c:pt idx="17065">
                  <c:v>3.4966599999999963</c:v>
                </c:pt>
                <c:pt idx="17066">
                  <c:v>3.5130760000000021</c:v>
                </c:pt>
                <c:pt idx="17067">
                  <c:v>3.4899360000000019</c:v>
                </c:pt>
                <c:pt idx="17068">
                  <c:v>3.4865860000000022</c:v>
                </c:pt>
                <c:pt idx="17069">
                  <c:v>3.4523760000000023</c:v>
                </c:pt>
                <c:pt idx="17070">
                  <c:v>3.3925819999999987</c:v>
                </c:pt>
                <c:pt idx="17071">
                  <c:v>3.3751740000000008</c:v>
                </c:pt>
                <c:pt idx="17072">
                  <c:v>3.3844559999999975</c:v>
                </c:pt>
                <c:pt idx="17073">
                  <c:v>3.3345380000000007</c:v>
                </c:pt>
                <c:pt idx="17074">
                  <c:v>3.3140519999999967</c:v>
                </c:pt>
                <c:pt idx="17075">
                  <c:v>3.2552360000000009</c:v>
                </c:pt>
                <c:pt idx="17076">
                  <c:v>3.2259520000000008</c:v>
                </c:pt>
                <c:pt idx="17077">
                  <c:v>3.212190000000001</c:v>
                </c:pt>
                <c:pt idx="17078">
                  <c:v>3.1263880000000017</c:v>
                </c:pt>
                <c:pt idx="17079">
                  <c:v>3.0975020000000018</c:v>
                </c:pt>
                <c:pt idx="17080">
                  <c:v>3.0761719999999997</c:v>
                </c:pt>
                <c:pt idx="17081">
                  <c:v>3.0484040000000014</c:v>
                </c:pt>
                <c:pt idx="17082">
                  <c:v>3.0051000000000032</c:v>
                </c:pt>
                <c:pt idx="17083">
                  <c:v>2.9708779999999986</c:v>
                </c:pt>
                <c:pt idx="17084">
                  <c:v>2.9685320000000019</c:v>
                </c:pt>
                <c:pt idx="17085">
                  <c:v>2.9638419999999988</c:v>
                </c:pt>
                <c:pt idx="17086">
                  <c:v>2.9329459999999958</c:v>
                </c:pt>
                <c:pt idx="17087">
                  <c:v>2.9262459999999959</c:v>
                </c:pt>
                <c:pt idx="17088">
                  <c:v>2.9121619999999986</c:v>
                </c:pt>
                <c:pt idx="17089">
                  <c:v>2.9150900000000024</c:v>
                </c:pt>
                <c:pt idx="17090">
                  <c:v>2.8583740000000013</c:v>
                </c:pt>
                <c:pt idx="17091">
                  <c:v>2.8128739999999959</c:v>
                </c:pt>
                <c:pt idx="17092">
                  <c:v>2.8087160000000018</c:v>
                </c:pt>
                <c:pt idx="17093">
                  <c:v>2.8454559999999969</c:v>
                </c:pt>
                <c:pt idx="17094">
                  <c:v>2.8153659999999974</c:v>
                </c:pt>
                <c:pt idx="17095">
                  <c:v>2.8139519999999987</c:v>
                </c:pt>
                <c:pt idx="17096">
                  <c:v>2.8126599999999948</c:v>
                </c:pt>
                <c:pt idx="17097">
                  <c:v>2.7880300000000058</c:v>
                </c:pt>
                <c:pt idx="17098">
                  <c:v>2.7550240000000019</c:v>
                </c:pt>
                <c:pt idx="17099">
                  <c:v>2.712340000000002</c:v>
                </c:pt>
                <c:pt idx="17100">
                  <c:v>2.7012220000000018</c:v>
                </c:pt>
                <c:pt idx="17101">
                  <c:v>2.6690980000000017</c:v>
                </c:pt>
                <c:pt idx="17102">
                  <c:v>2.6664540000000017</c:v>
                </c:pt>
                <c:pt idx="17103">
                  <c:v>2.6495160000000042</c:v>
                </c:pt>
                <c:pt idx="17104">
                  <c:v>2.6451480000000025</c:v>
                </c:pt>
                <c:pt idx="17105">
                  <c:v>2.6233960000000063</c:v>
                </c:pt>
                <c:pt idx="17106">
                  <c:v>2.6236180000000018</c:v>
                </c:pt>
                <c:pt idx="17107">
                  <c:v>2.6012579999999987</c:v>
                </c:pt>
                <c:pt idx="17108">
                  <c:v>2.5903760000000018</c:v>
                </c:pt>
                <c:pt idx="17109">
                  <c:v>2.5680660000000017</c:v>
                </c:pt>
                <c:pt idx="17110">
                  <c:v>2.4849680000000007</c:v>
                </c:pt>
                <c:pt idx="17111">
                  <c:v>2.3828739999999979</c:v>
                </c:pt>
                <c:pt idx="17112">
                  <c:v>2.3188240000000007</c:v>
                </c:pt>
                <c:pt idx="17113">
                  <c:v>2.3420399999999977</c:v>
                </c:pt>
                <c:pt idx="17114">
                  <c:v>2.3315059999999979</c:v>
                </c:pt>
                <c:pt idx="17115">
                  <c:v>2.3023719999999988</c:v>
                </c:pt>
                <c:pt idx="17116">
                  <c:v>2.2154900000000013</c:v>
                </c:pt>
                <c:pt idx="17117">
                  <c:v>2.1751380000000013</c:v>
                </c:pt>
                <c:pt idx="17118">
                  <c:v>2.128880000000001</c:v>
                </c:pt>
                <c:pt idx="17119">
                  <c:v>2.1406300000000011</c:v>
                </c:pt>
                <c:pt idx="17120">
                  <c:v>2.1588320000000008</c:v>
                </c:pt>
                <c:pt idx="17121">
                  <c:v>2.1787579999999998</c:v>
                </c:pt>
                <c:pt idx="17122">
                  <c:v>2.1525019999999997</c:v>
                </c:pt>
                <c:pt idx="17123">
                  <c:v>2.1402060000000018</c:v>
                </c:pt>
                <c:pt idx="17124">
                  <c:v>2.1186659999999984</c:v>
                </c:pt>
                <c:pt idx="17125">
                  <c:v>2.0777460000000008</c:v>
                </c:pt>
                <c:pt idx="17126">
                  <c:v>2.0646440000000017</c:v>
                </c:pt>
                <c:pt idx="17127">
                  <c:v>2.0688880000000007</c:v>
                </c:pt>
                <c:pt idx="17128">
                  <c:v>2.0965579999999986</c:v>
                </c:pt>
                <c:pt idx="17129">
                  <c:v>2.1369960000000017</c:v>
                </c:pt>
                <c:pt idx="17130">
                  <c:v>2.1168199999999984</c:v>
                </c:pt>
                <c:pt idx="17131">
                  <c:v>2.1057140000000052</c:v>
                </c:pt>
                <c:pt idx="17132">
                  <c:v>2.1570840000000042</c:v>
                </c:pt>
                <c:pt idx="17133">
                  <c:v>2.1697280000000032</c:v>
                </c:pt>
                <c:pt idx="17134">
                  <c:v>2.2101300000000057</c:v>
                </c:pt>
                <c:pt idx="17135">
                  <c:v>2.2154160000000025</c:v>
                </c:pt>
                <c:pt idx="17136">
                  <c:v>2.2581120000000032</c:v>
                </c:pt>
                <c:pt idx="17137">
                  <c:v>2.3415560000000024</c:v>
                </c:pt>
                <c:pt idx="17138">
                  <c:v>2.3388399999999976</c:v>
                </c:pt>
                <c:pt idx="17139">
                  <c:v>2.3222499999999973</c:v>
                </c:pt>
                <c:pt idx="17140">
                  <c:v>2.3904699999999974</c:v>
                </c:pt>
                <c:pt idx="17141">
                  <c:v>2.3875540000000015</c:v>
                </c:pt>
                <c:pt idx="17142">
                  <c:v>2.4054479999999971</c:v>
                </c:pt>
                <c:pt idx="17143">
                  <c:v>2.3927539999999974</c:v>
                </c:pt>
                <c:pt idx="17144">
                  <c:v>2.4181040000000018</c:v>
                </c:pt>
                <c:pt idx="17145">
                  <c:v>2.4306979999999987</c:v>
                </c:pt>
                <c:pt idx="17146">
                  <c:v>2.4242840000000019</c:v>
                </c:pt>
                <c:pt idx="17147">
                  <c:v>2.4467040000000022</c:v>
                </c:pt>
                <c:pt idx="17148">
                  <c:v>2.4636800000000019</c:v>
                </c:pt>
                <c:pt idx="17149">
                  <c:v>2.4715719999999997</c:v>
                </c:pt>
                <c:pt idx="17150">
                  <c:v>2.4821700000000018</c:v>
                </c:pt>
                <c:pt idx="17151">
                  <c:v>2.4938200000000013</c:v>
                </c:pt>
                <c:pt idx="17152">
                  <c:v>2.5676740000000011</c:v>
                </c:pt>
                <c:pt idx="17153">
                  <c:v>2.5945120000000013</c:v>
                </c:pt>
                <c:pt idx="17154">
                  <c:v>2.6451000000000011</c:v>
                </c:pt>
                <c:pt idx="17155">
                  <c:v>2.7006140000000016</c:v>
                </c:pt>
                <c:pt idx="17156">
                  <c:v>2.6963579999999987</c:v>
                </c:pt>
                <c:pt idx="17157">
                  <c:v>2.6924119999999987</c:v>
                </c:pt>
                <c:pt idx="17158">
                  <c:v>2.7036280000000041</c:v>
                </c:pt>
                <c:pt idx="17159">
                  <c:v>2.7332820000000022</c:v>
                </c:pt>
                <c:pt idx="17160">
                  <c:v>2.7605420000000032</c:v>
                </c:pt>
                <c:pt idx="17161">
                  <c:v>2.7843300000000077</c:v>
                </c:pt>
                <c:pt idx="17162">
                  <c:v>2.7644640000000051</c:v>
                </c:pt>
                <c:pt idx="17163">
                  <c:v>2.809766000000002</c:v>
                </c:pt>
                <c:pt idx="17164">
                  <c:v>2.9175920000000013</c:v>
                </c:pt>
                <c:pt idx="17165">
                  <c:v>2.8970200000000017</c:v>
                </c:pt>
                <c:pt idx="17166">
                  <c:v>2.951554000000002</c:v>
                </c:pt>
                <c:pt idx="17167">
                  <c:v>2.9554759999999982</c:v>
                </c:pt>
                <c:pt idx="17168">
                  <c:v>2.9930860000000017</c:v>
                </c:pt>
                <c:pt idx="17169">
                  <c:v>2.9481320000000042</c:v>
                </c:pt>
                <c:pt idx="17170">
                  <c:v>2.9694740000000026</c:v>
                </c:pt>
                <c:pt idx="17171">
                  <c:v>2.9747240000000041</c:v>
                </c:pt>
                <c:pt idx="17172">
                  <c:v>2.9837080000000031</c:v>
                </c:pt>
                <c:pt idx="17173">
                  <c:v>2.9927779999999982</c:v>
                </c:pt>
                <c:pt idx="17174">
                  <c:v>3.0516799999999984</c:v>
                </c:pt>
                <c:pt idx="17175">
                  <c:v>3.1134460000000024</c:v>
                </c:pt>
                <c:pt idx="17176">
                  <c:v>3.0929840000000026</c:v>
                </c:pt>
                <c:pt idx="17177">
                  <c:v>3.1073400000000042</c:v>
                </c:pt>
                <c:pt idx="17178">
                  <c:v>3.079732000000003</c:v>
                </c:pt>
                <c:pt idx="17179">
                  <c:v>3.053416000000003</c:v>
                </c:pt>
                <c:pt idx="17180">
                  <c:v>3.0813600000000032</c:v>
                </c:pt>
                <c:pt idx="17181">
                  <c:v>3.0976020000000033</c:v>
                </c:pt>
                <c:pt idx="17182">
                  <c:v>3.0713840000000032</c:v>
                </c:pt>
                <c:pt idx="17183">
                  <c:v>3.0536900000000031</c:v>
                </c:pt>
                <c:pt idx="17184">
                  <c:v>3.0098880000000028</c:v>
                </c:pt>
                <c:pt idx="17185">
                  <c:v>3.0247160000000042</c:v>
                </c:pt>
                <c:pt idx="17186">
                  <c:v>3.0134880000000037</c:v>
                </c:pt>
                <c:pt idx="17187">
                  <c:v>2.9197579999999999</c:v>
                </c:pt>
                <c:pt idx="17188">
                  <c:v>2.881651999999999</c:v>
                </c:pt>
                <c:pt idx="17189">
                  <c:v>2.9563980000000027</c:v>
                </c:pt>
                <c:pt idx="17190">
                  <c:v>2.9174720000000027</c:v>
                </c:pt>
                <c:pt idx="17191">
                  <c:v>2.9500800000000025</c:v>
                </c:pt>
                <c:pt idx="17192">
                  <c:v>2.9763960000000025</c:v>
                </c:pt>
                <c:pt idx="17193">
                  <c:v>3.0239940000000072</c:v>
                </c:pt>
                <c:pt idx="17194">
                  <c:v>3.0035220000000042</c:v>
                </c:pt>
                <c:pt idx="17195">
                  <c:v>2.9603280000000032</c:v>
                </c:pt>
                <c:pt idx="17196">
                  <c:v>2.9890900000000022</c:v>
                </c:pt>
                <c:pt idx="17197">
                  <c:v>3.0275300000000072</c:v>
                </c:pt>
                <c:pt idx="17198">
                  <c:v>3.0237440000000042</c:v>
                </c:pt>
                <c:pt idx="17199">
                  <c:v>3.0306320000000029</c:v>
                </c:pt>
                <c:pt idx="17200">
                  <c:v>3.0430140000000052</c:v>
                </c:pt>
                <c:pt idx="17201">
                  <c:v>3.0669120000000025</c:v>
                </c:pt>
                <c:pt idx="17202">
                  <c:v>3.0287200000000052</c:v>
                </c:pt>
                <c:pt idx="17203">
                  <c:v>3.032951999999999</c:v>
                </c:pt>
                <c:pt idx="17204">
                  <c:v>3.0452980000000025</c:v>
                </c:pt>
                <c:pt idx="17205">
                  <c:v>3.0556219999999987</c:v>
                </c:pt>
                <c:pt idx="17206">
                  <c:v>3.0970420000000023</c:v>
                </c:pt>
                <c:pt idx="17207">
                  <c:v>3.1326279999999991</c:v>
                </c:pt>
                <c:pt idx="17208">
                  <c:v>3.176912000000002</c:v>
                </c:pt>
                <c:pt idx="17209">
                  <c:v>3.1674460000000009</c:v>
                </c:pt>
                <c:pt idx="17210">
                  <c:v>3.1791479999999988</c:v>
                </c:pt>
                <c:pt idx="17211">
                  <c:v>3.237998000000001</c:v>
                </c:pt>
                <c:pt idx="17212">
                  <c:v>3.2573800000000039</c:v>
                </c:pt>
                <c:pt idx="17213">
                  <c:v>3.2531860000000012</c:v>
                </c:pt>
                <c:pt idx="17214">
                  <c:v>3.2161360000000014</c:v>
                </c:pt>
                <c:pt idx="17215">
                  <c:v>3.2624040000000014</c:v>
                </c:pt>
                <c:pt idx="17216">
                  <c:v>3.2122379999999997</c:v>
                </c:pt>
                <c:pt idx="17217">
                  <c:v>3.2800360000000048</c:v>
                </c:pt>
                <c:pt idx="17218">
                  <c:v>3.3110939999999975</c:v>
                </c:pt>
                <c:pt idx="17219">
                  <c:v>3.3851700000000009</c:v>
                </c:pt>
                <c:pt idx="17220">
                  <c:v>3.3862499999999969</c:v>
                </c:pt>
                <c:pt idx="17221">
                  <c:v>3.3870560000000007</c:v>
                </c:pt>
                <c:pt idx="17222">
                  <c:v>3.4083100000000015</c:v>
                </c:pt>
                <c:pt idx="17223">
                  <c:v>3.4301740000000018</c:v>
                </c:pt>
                <c:pt idx="17224">
                  <c:v>3.3595340000000009</c:v>
                </c:pt>
                <c:pt idx="17225">
                  <c:v>3.3274960000000009</c:v>
                </c:pt>
                <c:pt idx="17226">
                  <c:v>3.3335760000000008</c:v>
                </c:pt>
                <c:pt idx="17227">
                  <c:v>3.3384279999999977</c:v>
                </c:pt>
                <c:pt idx="17228">
                  <c:v>3.3549679999999977</c:v>
                </c:pt>
                <c:pt idx="17229">
                  <c:v>3.3745220000000007</c:v>
                </c:pt>
                <c:pt idx="17230">
                  <c:v>3.3545079999999987</c:v>
                </c:pt>
                <c:pt idx="17231">
                  <c:v>3.396881999999998</c:v>
                </c:pt>
                <c:pt idx="17232">
                  <c:v>3.3900579999999971</c:v>
                </c:pt>
                <c:pt idx="17233">
                  <c:v>3.3720539999999963</c:v>
                </c:pt>
                <c:pt idx="17234">
                  <c:v>3.3403640000000019</c:v>
                </c:pt>
                <c:pt idx="17235">
                  <c:v>3.3024439999999973</c:v>
                </c:pt>
                <c:pt idx="17236">
                  <c:v>3.2729240000000019</c:v>
                </c:pt>
                <c:pt idx="17237">
                  <c:v>3.2998479999999977</c:v>
                </c:pt>
                <c:pt idx="17238">
                  <c:v>3.3622240000000017</c:v>
                </c:pt>
                <c:pt idx="17239">
                  <c:v>3.3149379999999997</c:v>
                </c:pt>
                <c:pt idx="17240">
                  <c:v>3.3071840000000052</c:v>
                </c:pt>
                <c:pt idx="17241">
                  <c:v>3.3264799999999974</c:v>
                </c:pt>
                <c:pt idx="17242">
                  <c:v>3.2731760000000012</c:v>
                </c:pt>
                <c:pt idx="17243">
                  <c:v>3.2528140000000008</c:v>
                </c:pt>
                <c:pt idx="17244">
                  <c:v>3.2491040000000049</c:v>
                </c:pt>
                <c:pt idx="17245">
                  <c:v>3.2814280000000013</c:v>
                </c:pt>
                <c:pt idx="17246">
                  <c:v>3.3095200000000005</c:v>
                </c:pt>
                <c:pt idx="17247">
                  <c:v>3.2421080000000004</c:v>
                </c:pt>
                <c:pt idx="17248">
                  <c:v>3.2593940000000052</c:v>
                </c:pt>
                <c:pt idx="17249">
                  <c:v>3.2466120000000007</c:v>
                </c:pt>
                <c:pt idx="17250">
                  <c:v>3.2605460000000006</c:v>
                </c:pt>
                <c:pt idx="17251">
                  <c:v>3.2665900000000012</c:v>
                </c:pt>
                <c:pt idx="17252">
                  <c:v>3.2832900000000045</c:v>
                </c:pt>
                <c:pt idx="17253">
                  <c:v>3.2772100000000002</c:v>
                </c:pt>
                <c:pt idx="17254">
                  <c:v>3.2364259999999967</c:v>
                </c:pt>
                <c:pt idx="17255">
                  <c:v>3.1607980000000002</c:v>
                </c:pt>
                <c:pt idx="17256">
                  <c:v>3.1697800000000012</c:v>
                </c:pt>
                <c:pt idx="17257">
                  <c:v>3.1670640000000012</c:v>
                </c:pt>
                <c:pt idx="17258">
                  <c:v>3.1502760000000007</c:v>
                </c:pt>
                <c:pt idx="17259">
                  <c:v>3.1304719999999997</c:v>
                </c:pt>
                <c:pt idx="17260">
                  <c:v>3.1587240000000012</c:v>
                </c:pt>
                <c:pt idx="17261">
                  <c:v>3.1283740000000044</c:v>
                </c:pt>
                <c:pt idx="17262">
                  <c:v>3.1162019999999977</c:v>
                </c:pt>
                <c:pt idx="17263">
                  <c:v>3.0334159999999977</c:v>
                </c:pt>
                <c:pt idx="17264">
                  <c:v>2.9878899999999993</c:v>
                </c:pt>
                <c:pt idx="17265">
                  <c:v>2.9475780000000005</c:v>
                </c:pt>
                <c:pt idx="17266">
                  <c:v>3.004928</c:v>
                </c:pt>
                <c:pt idx="17267">
                  <c:v>2.9464099999999971</c:v>
                </c:pt>
                <c:pt idx="17268">
                  <c:v>2.9508259999999975</c:v>
                </c:pt>
                <c:pt idx="17269">
                  <c:v>2.8844679999999987</c:v>
                </c:pt>
                <c:pt idx="17270">
                  <c:v>2.8462879999999977</c:v>
                </c:pt>
                <c:pt idx="17271">
                  <c:v>2.8413240000000006</c:v>
                </c:pt>
                <c:pt idx="17272">
                  <c:v>2.8279360000000011</c:v>
                </c:pt>
                <c:pt idx="17273">
                  <c:v>2.8025979999999997</c:v>
                </c:pt>
                <c:pt idx="17274">
                  <c:v>2.8874560000000007</c:v>
                </c:pt>
                <c:pt idx="17275">
                  <c:v>2.9498320000000007</c:v>
                </c:pt>
                <c:pt idx="17276">
                  <c:v>3.0072700000000014</c:v>
                </c:pt>
                <c:pt idx="17277">
                  <c:v>3.0267619999999997</c:v>
                </c:pt>
                <c:pt idx="17278">
                  <c:v>3.0944840000000022</c:v>
                </c:pt>
                <c:pt idx="17279">
                  <c:v>3.1212860000000013</c:v>
                </c:pt>
                <c:pt idx="17280">
                  <c:v>3.188562000000001</c:v>
                </c:pt>
                <c:pt idx="17281">
                  <c:v>3.221108000000001</c:v>
                </c:pt>
                <c:pt idx="17282">
                  <c:v>3.2373120000000015</c:v>
                </c:pt>
                <c:pt idx="17283">
                  <c:v>3.3117719999999977</c:v>
                </c:pt>
                <c:pt idx="17284">
                  <c:v>3.3347640000000007</c:v>
                </c:pt>
                <c:pt idx="17285">
                  <c:v>3.328574000000001</c:v>
                </c:pt>
                <c:pt idx="17286">
                  <c:v>3.3500399999999977</c:v>
                </c:pt>
                <c:pt idx="17287">
                  <c:v>3.3686279999999997</c:v>
                </c:pt>
                <c:pt idx="17288">
                  <c:v>3.3915459999999964</c:v>
                </c:pt>
                <c:pt idx="17289">
                  <c:v>3.4370459999999978</c:v>
                </c:pt>
                <c:pt idx="17290">
                  <c:v>3.5229960000000009</c:v>
                </c:pt>
                <c:pt idx="17291">
                  <c:v>3.4903740000000014</c:v>
                </c:pt>
                <c:pt idx="17292">
                  <c:v>3.4931540000000014</c:v>
                </c:pt>
                <c:pt idx="17293">
                  <c:v>3.4519100000000007</c:v>
                </c:pt>
                <c:pt idx="17294">
                  <c:v>3.4634980000000013</c:v>
                </c:pt>
                <c:pt idx="17295">
                  <c:v>3.4669100000000022</c:v>
                </c:pt>
                <c:pt idx="17296">
                  <c:v>3.450010000000002</c:v>
                </c:pt>
                <c:pt idx="17297">
                  <c:v>3.4731640000000015</c:v>
                </c:pt>
                <c:pt idx="17298">
                  <c:v>3.4940579999999977</c:v>
                </c:pt>
                <c:pt idx="17299">
                  <c:v>3.4781760000000022</c:v>
                </c:pt>
                <c:pt idx="17300">
                  <c:v>3.4075120000000032</c:v>
                </c:pt>
                <c:pt idx="17301">
                  <c:v>3.3311399999999987</c:v>
                </c:pt>
                <c:pt idx="17302">
                  <c:v>3.3373820000000007</c:v>
                </c:pt>
                <c:pt idx="17303">
                  <c:v>3.3362779999999961</c:v>
                </c:pt>
                <c:pt idx="17304">
                  <c:v>3.3026139999999966</c:v>
                </c:pt>
                <c:pt idx="17305">
                  <c:v>3.3340319999999997</c:v>
                </c:pt>
                <c:pt idx="17306">
                  <c:v>3.2415920000000011</c:v>
                </c:pt>
                <c:pt idx="17307">
                  <c:v>3.1916499999999961</c:v>
                </c:pt>
                <c:pt idx="17308">
                  <c:v>3.1361120000000007</c:v>
                </c:pt>
                <c:pt idx="17309">
                  <c:v>3.125912</c:v>
                </c:pt>
                <c:pt idx="17310">
                  <c:v>3.0642440000000004</c:v>
                </c:pt>
                <c:pt idx="17311">
                  <c:v>3.0428279999999988</c:v>
                </c:pt>
                <c:pt idx="17312">
                  <c:v>3.0649260000000011</c:v>
                </c:pt>
                <c:pt idx="17313">
                  <c:v>3.0894559999999975</c:v>
                </c:pt>
                <c:pt idx="17314">
                  <c:v>3.0885760000000011</c:v>
                </c:pt>
                <c:pt idx="17315">
                  <c:v>3.0948659999999966</c:v>
                </c:pt>
                <c:pt idx="17316">
                  <c:v>3.0710679999999977</c:v>
                </c:pt>
                <c:pt idx="17317">
                  <c:v>3.0881420000000008</c:v>
                </c:pt>
                <c:pt idx="17318">
                  <c:v>3.0579160000000001</c:v>
                </c:pt>
                <c:pt idx="17319">
                  <c:v>3.0664899999999977</c:v>
                </c:pt>
                <c:pt idx="17320">
                  <c:v>3.0613160000000006</c:v>
                </c:pt>
                <c:pt idx="17321">
                  <c:v>3.0746919999999998</c:v>
                </c:pt>
                <c:pt idx="17322">
                  <c:v>3.0873720000000002</c:v>
                </c:pt>
                <c:pt idx="17323">
                  <c:v>3.0975460000000004</c:v>
                </c:pt>
                <c:pt idx="17324">
                  <c:v>3.0557559999999966</c:v>
                </c:pt>
                <c:pt idx="17325">
                  <c:v>3.0257779999999999</c:v>
                </c:pt>
                <c:pt idx="17326">
                  <c:v>2.9804519999999997</c:v>
                </c:pt>
                <c:pt idx="17327">
                  <c:v>2.9420119999999987</c:v>
                </c:pt>
                <c:pt idx="17328">
                  <c:v>2.8990679999999966</c:v>
                </c:pt>
                <c:pt idx="17329">
                  <c:v>2.8574879999999987</c:v>
                </c:pt>
                <c:pt idx="17330">
                  <c:v>2.7754579999999978</c:v>
                </c:pt>
                <c:pt idx="17331">
                  <c:v>2.7167060000000003</c:v>
                </c:pt>
                <c:pt idx="17332">
                  <c:v>2.6824479999999977</c:v>
                </c:pt>
                <c:pt idx="17333">
                  <c:v>2.5811000000000006</c:v>
                </c:pt>
                <c:pt idx="17334">
                  <c:v>2.5622640000000008</c:v>
                </c:pt>
                <c:pt idx="17335">
                  <c:v>2.5713079999999997</c:v>
                </c:pt>
                <c:pt idx="17336">
                  <c:v>2.583778000000001</c:v>
                </c:pt>
                <c:pt idx="17337">
                  <c:v>2.5401380000000011</c:v>
                </c:pt>
                <c:pt idx="17338">
                  <c:v>2.4779600000000013</c:v>
                </c:pt>
                <c:pt idx="17339">
                  <c:v>2.3741419999999978</c:v>
                </c:pt>
                <c:pt idx="17340">
                  <c:v>2.3505540000000007</c:v>
                </c:pt>
                <c:pt idx="17341">
                  <c:v>2.3204519999999977</c:v>
                </c:pt>
                <c:pt idx="17342">
                  <c:v>2.2873960000000055</c:v>
                </c:pt>
                <c:pt idx="17343">
                  <c:v>2.316753999999996</c:v>
                </c:pt>
                <c:pt idx="17344">
                  <c:v>2.3242360000000004</c:v>
                </c:pt>
                <c:pt idx="17345">
                  <c:v>2.3061700000000003</c:v>
                </c:pt>
                <c:pt idx="17346">
                  <c:v>2.3405900000000002</c:v>
                </c:pt>
                <c:pt idx="17347">
                  <c:v>2.3734200000000008</c:v>
                </c:pt>
                <c:pt idx="17348">
                  <c:v>2.3523140000000007</c:v>
                </c:pt>
                <c:pt idx="17349">
                  <c:v>2.3555040000000007</c:v>
                </c:pt>
                <c:pt idx="17350">
                  <c:v>2.3752079999999967</c:v>
                </c:pt>
                <c:pt idx="17351">
                  <c:v>2.4550539999999965</c:v>
                </c:pt>
                <c:pt idx="17352">
                  <c:v>2.475265999999996</c:v>
                </c:pt>
                <c:pt idx="17353">
                  <c:v>2.5243020000000005</c:v>
                </c:pt>
                <c:pt idx="17354">
                  <c:v>2.5316099999999966</c:v>
                </c:pt>
                <c:pt idx="17355">
                  <c:v>2.5266960000000003</c:v>
                </c:pt>
                <c:pt idx="17356">
                  <c:v>2.560744000000001</c:v>
                </c:pt>
                <c:pt idx="17357">
                  <c:v>2.6048280000000013</c:v>
                </c:pt>
                <c:pt idx="17358">
                  <c:v>2.6018619999999997</c:v>
                </c:pt>
                <c:pt idx="17359">
                  <c:v>2.6017020000000004</c:v>
                </c:pt>
                <c:pt idx="17360">
                  <c:v>2.6119519999999987</c:v>
                </c:pt>
                <c:pt idx="17361">
                  <c:v>2.6703440000000014</c:v>
                </c:pt>
                <c:pt idx="17362">
                  <c:v>2.6786700000000003</c:v>
                </c:pt>
                <c:pt idx="17363">
                  <c:v>2.7125320000000013</c:v>
                </c:pt>
                <c:pt idx="17364">
                  <c:v>2.7516540000000003</c:v>
                </c:pt>
                <c:pt idx="17365">
                  <c:v>2.7507860000000011</c:v>
                </c:pt>
                <c:pt idx="17366">
                  <c:v>2.7766439999999966</c:v>
                </c:pt>
                <c:pt idx="17367">
                  <c:v>2.7998360000000013</c:v>
                </c:pt>
                <c:pt idx="17368">
                  <c:v>2.8092419999999967</c:v>
                </c:pt>
                <c:pt idx="17369">
                  <c:v>2.8481660000000009</c:v>
                </c:pt>
                <c:pt idx="17370">
                  <c:v>2.876419999999996</c:v>
                </c:pt>
                <c:pt idx="17371">
                  <c:v>2.8618539999999966</c:v>
                </c:pt>
                <c:pt idx="17372">
                  <c:v>2.8774900000000003</c:v>
                </c:pt>
                <c:pt idx="17373">
                  <c:v>2.9137100000000009</c:v>
                </c:pt>
                <c:pt idx="17374">
                  <c:v>2.9078540000000004</c:v>
                </c:pt>
                <c:pt idx="17375">
                  <c:v>2.8961419999999967</c:v>
                </c:pt>
                <c:pt idx="17376">
                  <c:v>2.9081160000000006</c:v>
                </c:pt>
                <c:pt idx="17377">
                  <c:v>2.898449999999996</c:v>
                </c:pt>
                <c:pt idx="17378">
                  <c:v>2.8529859999999956</c:v>
                </c:pt>
                <c:pt idx="17379">
                  <c:v>2.8536439999999965</c:v>
                </c:pt>
                <c:pt idx="17380">
                  <c:v>2.8818479999999966</c:v>
                </c:pt>
                <c:pt idx="17381">
                  <c:v>2.8544639999999966</c:v>
                </c:pt>
                <c:pt idx="17382">
                  <c:v>2.8808800000000008</c:v>
                </c:pt>
                <c:pt idx="17383">
                  <c:v>2.9015999999999997</c:v>
                </c:pt>
                <c:pt idx="17384">
                  <c:v>2.9141079999999997</c:v>
                </c:pt>
                <c:pt idx="17385">
                  <c:v>2.9287380000000001</c:v>
                </c:pt>
                <c:pt idx="17386">
                  <c:v>2.8925819999999987</c:v>
                </c:pt>
                <c:pt idx="17387">
                  <c:v>2.9254019999999987</c:v>
                </c:pt>
                <c:pt idx="17388">
                  <c:v>2.9323639999999966</c:v>
                </c:pt>
                <c:pt idx="17389">
                  <c:v>3.0127059999999961</c:v>
                </c:pt>
                <c:pt idx="17390">
                  <c:v>2.982853999999997</c:v>
                </c:pt>
                <c:pt idx="17391">
                  <c:v>2.9948900000000007</c:v>
                </c:pt>
                <c:pt idx="17392">
                  <c:v>3.044436000000001</c:v>
                </c:pt>
                <c:pt idx="17393">
                  <c:v>2.9661160000000018</c:v>
                </c:pt>
                <c:pt idx="17394">
                  <c:v>2.954663999999998</c:v>
                </c:pt>
                <c:pt idx="17395">
                  <c:v>2.9774819999999997</c:v>
                </c:pt>
                <c:pt idx="17396">
                  <c:v>2.9457180000000007</c:v>
                </c:pt>
                <c:pt idx="17397">
                  <c:v>2.9797419999999981</c:v>
                </c:pt>
                <c:pt idx="17398">
                  <c:v>3.013554000000001</c:v>
                </c:pt>
                <c:pt idx="17399">
                  <c:v>3.0435680000000014</c:v>
                </c:pt>
                <c:pt idx="17400">
                  <c:v>3.0839700000000052</c:v>
                </c:pt>
                <c:pt idx="17401">
                  <c:v>3.0734600000000007</c:v>
                </c:pt>
                <c:pt idx="17402">
                  <c:v>3.0712779999999977</c:v>
                </c:pt>
                <c:pt idx="17403">
                  <c:v>3.0480020000000008</c:v>
                </c:pt>
                <c:pt idx="17404">
                  <c:v>3.0496779999999997</c:v>
                </c:pt>
                <c:pt idx="17405">
                  <c:v>3.0659579999999997</c:v>
                </c:pt>
                <c:pt idx="17406">
                  <c:v>3.0867540000000013</c:v>
                </c:pt>
                <c:pt idx="17407">
                  <c:v>3.0532160000000017</c:v>
                </c:pt>
                <c:pt idx="17408">
                  <c:v>3.065910000000001</c:v>
                </c:pt>
                <c:pt idx="17409">
                  <c:v>3.120988000000001</c:v>
                </c:pt>
                <c:pt idx="17410">
                  <c:v>3.1209760000000011</c:v>
                </c:pt>
                <c:pt idx="17411">
                  <c:v>3.044728000000001</c:v>
                </c:pt>
                <c:pt idx="17412">
                  <c:v>3.0213020000000017</c:v>
                </c:pt>
                <c:pt idx="17413">
                  <c:v>2.9802060000000017</c:v>
                </c:pt>
                <c:pt idx="17414">
                  <c:v>2.9727740000000007</c:v>
                </c:pt>
                <c:pt idx="17415">
                  <c:v>2.9444459999999975</c:v>
                </c:pt>
                <c:pt idx="17416">
                  <c:v>2.8964259999999968</c:v>
                </c:pt>
                <c:pt idx="17417">
                  <c:v>2.8800960000000013</c:v>
                </c:pt>
                <c:pt idx="17418">
                  <c:v>2.8772419999999981</c:v>
                </c:pt>
                <c:pt idx="17419">
                  <c:v>2.8444360000000017</c:v>
                </c:pt>
                <c:pt idx="17420">
                  <c:v>2.7907580000000021</c:v>
                </c:pt>
                <c:pt idx="17421">
                  <c:v>2.7309380000000014</c:v>
                </c:pt>
                <c:pt idx="17422">
                  <c:v>2.6756459999999977</c:v>
                </c:pt>
                <c:pt idx="17423">
                  <c:v>2.6528519999999971</c:v>
                </c:pt>
                <c:pt idx="17424">
                  <c:v>2.6692800000000019</c:v>
                </c:pt>
                <c:pt idx="17425">
                  <c:v>2.6419200000000016</c:v>
                </c:pt>
                <c:pt idx="17426">
                  <c:v>2.6219420000000007</c:v>
                </c:pt>
                <c:pt idx="17427">
                  <c:v>2.6393140000000015</c:v>
                </c:pt>
                <c:pt idx="17428">
                  <c:v>2.7053260000000052</c:v>
                </c:pt>
                <c:pt idx="17429">
                  <c:v>2.7297440000000019</c:v>
                </c:pt>
                <c:pt idx="17430">
                  <c:v>2.7428719999999998</c:v>
                </c:pt>
                <c:pt idx="17431">
                  <c:v>2.7434920000000012</c:v>
                </c:pt>
                <c:pt idx="17432">
                  <c:v>2.727548000000001</c:v>
                </c:pt>
                <c:pt idx="17433">
                  <c:v>2.7459620000000013</c:v>
                </c:pt>
                <c:pt idx="17434">
                  <c:v>2.7907920000000015</c:v>
                </c:pt>
                <c:pt idx="17435">
                  <c:v>2.7870080000000015</c:v>
                </c:pt>
                <c:pt idx="17436">
                  <c:v>2.778992000000001</c:v>
                </c:pt>
                <c:pt idx="17437">
                  <c:v>2.7665460000000017</c:v>
                </c:pt>
                <c:pt idx="17438">
                  <c:v>2.8109419999999972</c:v>
                </c:pt>
                <c:pt idx="17439">
                  <c:v>2.7861260000000052</c:v>
                </c:pt>
                <c:pt idx="17440">
                  <c:v>2.7780600000000009</c:v>
                </c:pt>
                <c:pt idx="17441">
                  <c:v>2.7751700000000015</c:v>
                </c:pt>
                <c:pt idx="17442">
                  <c:v>2.7718060000000007</c:v>
                </c:pt>
                <c:pt idx="17443">
                  <c:v>2.862830000000002</c:v>
                </c:pt>
                <c:pt idx="17444">
                  <c:v>2.8145119999999997</c:v>
                </c:pt>
                <c:pt idx="17445">
                  <c:v>2.8205060000000022</c:v>
                </c:pt>
                <c:pt idx="17446">
                  <c:v>2.7763200000000019</c:v>
                </c:pt>
                <c:pt idx="17447">
                  <c:v>2.7354220000000007</c:v>
                </c:pt>
                <c:pt idx="17448">
                  <c:v>2.7076040000000012</c:v>
                </c:pt>
                <c:pt idx="17449">
                  <c:v>2.6508499999999975</c:v>
                </c:pt>
                <c:pt idx="17450">
                  <c:v>2.6223360000000011</c:v>
                </c:pt>
                <c:pt idx="17451">
                  <c:v>2.6325100000000008</c:v>
                </c:pt>
                <c:pt idx="17452">
                  <c:v>2.5665220000000009</c:v>
                </c:pt>
                <c:pt idx="17453">
                  <c:v>2.5238380000000005</c:v>
                </c:pt>
                <c:pt idx="17454">
                  <c:v>2.5655900000000011</c:v>
                </c:pt>
                <c:pt idx="17455">
                  <c:v>2.5729840000000008</c:v>
                </c:pt>
                <c:pt idx="17456">
                  <c:v>2.590964</c:v>
                </c:pt>
                <c:pt idx="17457">
                  <c:v>2.6709220000000005</c:v>
                </c:pt>
                <c:pt idx="17458">
                  <c:v>2.7240160000000002</c:v>
                </c:pt>
                <c:pt idx="17459">
                  <c:v>2.6964079999999977</c:v>
                </c:pt>
                <c:pt idx="17460">
                  <c:v>2.7117440000000004</c:v>
                </c:pt>
                <c:pt idx="17461">
                  <c:v>2.7790720000000007</c:v>
                </c:pt>
                <c:pt idx="17462">
                  <c:v>2.8431580000000007</c:v>
                </c:pt>
                <c:pt idx="17463">
                  <c:v>2.8938199999999967</c:v>
                </c:pt>
                <c:pt idx="17464">
                  <c:v>2.9023559999999975</c:v>
                </c:pt>
                <c:pt idx="17465">
                  <c:v>2.9347540000000008</c:v>
                </c:pt>
                <c:pt idx="17466">
                  <c:v>2.9754779999999972</c:v>
                </c:pt>
                <c:pt idx="17467">
                  <c:v>2.9386379999999988</c:v>
                </c:pt>
                <c:pt idx="17468">
                  <c:v>2.9613320000000001</c:v>
                </c:pt>
                <c:pt idx="17469">
                  <c:v>2.98678</c:v>
                </c:pt>
                <c:pt idx="17470">
                  <c:v>3.0866399999999987</c:v>
                </c:pt>
                <c:pt idx="17471">
                  <c:v>3.1042339999999999</c:v>
                </c:pt>
                <c:pt idx="17472">
                  <c:v>3.1807419999999995</c:v>
                </c:pt>
                <c:pt idx="17473">
                  <c:v>3.2076799999999999</c:v>
                </c:pt>
                <c:pt idx="17474">
                  <c:v>3.2175199999999995</c:v>
                </c:pt>
                <c:pt idx="17475">
                  <c:v>3.2875140000000056</c:v>
                </c:pt>
                <c:pt idx="17476">
                  <c:v>3.3595679999999977</c:v>
                </c:pt>
                <c:pt idx="17477">
                  <c:v>3.4040519999999987</c:v>
                </c:pt>
                <c:pt idx="17478">
                  <c:v>3.4071039999999995</c:v>
                </c:pt>
                <c:pt idx="17479">
                  <c:v>3.3911240000000009</c:v>
                </c:pt>
                <c:pt idx="17480">
                  <c:v>3.4000819999999998</c:v>
                </c:pt>
                <c:pt idx="17481">
                  <c:v>3.4200079999999997</c:v>
                </c:pt>
                <c:pt idx="17482">
                  <c:v>3.4498979999999997</c:v>
                </c:pt>
                <c:pt idx="17483">
                  <c:v>3.4852740000000013</c:v>
                </c:pt>
                <c:pt idx="17484">
                  <c:v>3.5155619999999987</c:v>
                </c:pt>
                <c:pt idx="17485">
                  <c:v>3.5854060000000008</c:v>
                </c:pt>
                <c:pt idx="17486">
                  <c:v>3.6232380000000011</c:v>
                </c:pt>
                <c:pt idx="17487">
                  <c:v>3.6755020000000007</c:v>
                </c:pt>
                <c:pt idx="17488">
                  <c:v>3.6637380000000044</c:v>
                </c:pt>
                <c:pt idx="17489">
                  <c:v>3.6929719999999997</c:v>
                </c:pt>
                <c:pt idx="17490">
                  <c:v>3.7097480000000025</c:v>
                </c:pt>
                <c:pt idx="17491">
                  <c:v>3.7360399999999987</c:v>
                </c:pt>
                <c:pt idx="17492">
                  <c:v>3.7460040000000014</c:v>
                </c:pt>
                <c:pt idx="17493">
                  <c:v>3.7693700000000012</c:v>
                </c:pt>
                <c:pt idx="17494">
                  <c:v>3.8053419999999987</c:v>
                </c:pt>
                <c:pt idx="17495">
                  <c:v>3.8237560000000013</c:v>
                </c:pt>
                <c:pt idx="17496">
                  <c:v>3.9209980000000018</c:v>
                </c:pt>
                <c:pt idx="17497">
                  <c:v>3.9069399999999987</c:v>
                </c:pt>
                <c:pt idx="17498">
                  <c:v>3.9502179999999987</c:v>
                </c:pt>
                <c:pt idx="17499">
                  <c:v>3.9929639999999975</c:v>
                </c:pt>
                <c:pt idx="17500">
                  <c:v>4.0200139999999944</c:v>
                </c:pt>
                <c:pt idx="17501">
                  <c:v>4.078406000000002</c:v>
                </c:pt>
                <c:pt idx="17502">
                  <c:v>4.1340439999999985</c:v>
                </c:pt>
                <c:pt idx="17503">
                  <c:v>4.1476680000000012</c:v>
                </c:pt>
                <c:pt idx="17504">
                  <c:v>4.1282000000000005</c:v>
                </c:pt>
                <c:pt idx="17505">
                  <c:v>4.1533760000000015</c:v>
                </c:pt>
                <c:pt idx="17506">
                  <c:v>4.1545299999999932</c:v>
                </c:pt>
                <c:pt idx="17507">
                  <c:v>4.1172299999999975</c:v>
                </c:pt>
                <c:pt idx="17508">
                  <c:v>4.0776360000000018</c:v>
                </c:pt>
                <c:pt idx="17509">
                  <c:v>4.1225299999999931</c:v>
                </c:pt>
                <c:pt idx="17510">
                  <c:v>4.0910380000000011</c:v>
                </c:pt>
                <c:pt idx="17511">
                  <c:v>4.0776860000000017</c:v>
                </c:pt>
                <c:pt idx="17512">
                  <c:v>4.0583060000000017</c:v>
                </c:pt>
                <c:pt idx="17513">
                  <c:v>4.0038720000000021</c:v>
                </c:pt>
                <c:pt idx="17514">
                  <c:v>3.9609540000000014</c:v>
                </c:pt>
                <c:pt idx="17515">
                  <c:v>3.9744900000000007</c:v>
                </c:pt>
                <c:pt idx="17516">
                  <c:v>3.9435200000000052</c:v>
                </c:pt>
                <c:pt idx="17517">
                  <c:v>3.9758940000000007</c:v>
                </c:pt>
                <c:pt idx="17518">
                  <c:v>3.9377760000000013</c:v>
                </c:pt>
                <c:pt idx="17519">
                  <c:v>3.9328879999999971</c:v>
                </c:pt>
                <c:pt idx="17520">
                  <c:v>3.8730439999999975</c:v>
                </c:pt>
                <c:pt idx="17521">
                  <c:v>3.8933700000000022</c:v>
                </c:pt>
                <c:pt idx="17522">
                  <c:v>3.8656260000000007</c:v>
                </c:pt>
                <c:pt idx="17523">
                  <c:v>3.8904419999999971</c:v>
                </c:pt>
                <c:pt idx="17524">
                  <c:v>3.8577720000000024</c:v>
                </c:pt>
                <c:pt idx="17525">
                  <c:v>3.8180279999999982</c:v>
                </c:pt>
                <c:pt idx="17526">
                  <c:v>3.7818460000000029</c:v>
                </c:pt>
                <c:pt idx="17527">
                  <c:v>3.7290740000000042</c:v>
                </c:pt>
                <c:pt idx="17528">
                  <c:v>3.6992940000000032</c:v>
                </c:pt>
                <c:pt idx="17529">
                  <c:v>3.6753340000000052</c:v>
                </c:pt>
                <c:pt idx="17530">
                  <c:v>3.6624800000000022</c:v>
                </c:pt>
                <c:pt idx="17531">
                  <c:v>3.604882000000003</c:v>
                </c:pt>
                <c:pt idx="17532">
                  <c:v>3.5831200000000063</c:v>
                </c:pt>
                <c:pt idx="17533">
                  <c:v>3.5414780000000028</c:v>
                </c:pt>
                <c:pt idx="17534">
                  <c:v>3.4585920000000034</c:v>
                </c:pt>
                <c:pt idx="17535">
                  <c:v>3.4153880000000028</c:v>
                </c:pt>
                <c:pt idx="17536">
                  <c:v>3.4121380000000037</c:v>
                </c:pt>
                <c:pt idx="17537">
                  <c:v>3.3463000000000029</c:v>
                </c:pt>
                <c:pt idx="17538">
                  <c:v>3.2736520000000024</c:v>
                </c:pt>
                <c:pt idx="17539">
                  <c:v>3.2207800000000057</c:v>
                </c:pt>
                <c:pt idx="17540">
                  <c:v>3.2653000000000016</c:v>
                </c:pt>
                <c:pt idx="17541">
                  <c:v>3.2365260000000022</c:v>
                </c:pt>
                <c:pt idx="17542">
                  <c:v>3.2023680000000025</c:v>
                </c:pt>
                <c:pt idx="17543">
                  <c:v>3.1822040000000031</c:v>
                </c:pt>
                <c:pt idx="17544">
                  <c:v>3.1995880000000021</c:v>
                </c:pt>
                <c:pt idx="17545">
                  <c:v>3.1420640000000013</c:v>
                </c:pt>
                <c:pt idx="17546">
                  <c:v>3.0475400000000032</c:v>
                </c:pt>
                <c:pt idx="17547">
                  <c:v>3.0540680000000027</c:v>
                </c:pt>
                <c:pt idx="17548">
                  <c:v>3.0174160000000025</c:v>
                </c:pt>
                <c:pt idx="17549">
                  <c:v>3.0127380000000028</c:v>
                </c:pt>
                <c:pt idx="17550">
                  <c:v>2.9419980000000021</c:v>
                </c:pt>
                <c:pt idx="17551">
                  <c:v>2.862910000000003</c:v>
                </c:pt>
                <c:pt idx="17552">
                  <c:v>2.8280320000000034</c:v>
                </c:pt>
                <c:pt idx="17553">
                  <c:v>2.8244700000000029</c:v>
                </c:pt>
                <c:pt idx="17554">
                  <c:v>2.7808440000000032</c:v>
                </c:pt>
                <c:pt idx="17555">
                  <c:v>2.7370560000000022</c:v>
                </c:pt>
                <c:pt idx="17556">
                  <c:v>2.7335440000000042</c:v>
                </c:pt>
                <c:pt idx="17557">
                  <c:v>2.6791360000000042</c:v>
                </c:pt>
                <c:pt idx="17558">
                  <c:v>2.6047000000000042</c:v>
                </c:pt>
                <c:pt idx="17559">
                  <c:v>2.5535040000000042</c:v>
                </c:pt>
                <c:pt idx="17560">
                  <c:v>2.5448180000000025</c:v>
                </c:pt>
                <c:pt idx="17561">
                  <c:v>2.5160559999999972</c:v>
                </c:pt>
                <c:pt idx="17562">
                  <c:v>2.4707540000000026</c:v>
                </c:pt>
                <c:pt idx="17563">
                  <c:v>2.4776780000000027</c:v>
                </c:pt>
                <c:pt idx="17564">
                  <c:v>2.4877160000000051</c:v>
                </c:pt>
                <c:pt idx="17565">
                  <c:v>2.4266320000000023</c:v>
                </c:pt>
                <c:pt idx="17566">
                  <c:v>2.4099419999999987</c:v>
                </c:pt>
                <c:pt idx="17567">
                  <c:v>2.3718740000000023</c:v>
                </c:pt>
                <c:pt idx="17568">
                  <c:v>2.3617500000000025</c:v>
                </c:pt>
                <c:pt idx="17569">
                  <c:v>2.3469599999999984</c:v>
                </c:pt>
                <c:pt idx="17570">
                  <c:v>2.3455580000000023</c:v>
                </c:pt>
                <c:pt idx="17571">
                  <c:v>2.3528039999999959</c:v>
                </c:pt>
                <c:pt idx="17572">
                  <c:v>2.3271080000000017</c:v>
                </c:pt>
                <c:pt idx="17573">
                  <c:v>2.292378000000002</c:v>
                </c:pt>
                <c:pt idx="17574">
                  <c:v>2.3126279999999966</c:v>
                </c:pt>
                <c:pt idx="17575">
                  <c:v>2.2793740000000016</c:v>
                </c:pt>
                <c:pt idx="17576">
                  <c:v>2.2476720000000019</c:v>
                </c:pt>
                <c:pt idx="17577">
                  <c:v>2.3072679999999997</c:v>
                </c:pt>
                <c:pt idx="17578">
                  <c:v>2.3156939999999984</c:v>
                </c:pt>
                <c:pt idx="17579">
                  <c:v>2.3300240000000021</c:v>
                </c:pt>
                <c:pt idx="17580">
                  <c:v>2.3836380000000021</c:v>
                </c:pt>
                <c:pt idx="17581">
                  <c:v>2.4457660000000021</c:v>
                </c:pt>
                <c:pt idx="17582">
                  <c:v>2.4673180000000019</c:v>
                </c:pt>
                <c:pt idx="17583">
                  <c:v>2.5166040000000023</c:v>
                </c:pt>
                <c:pt idx="17584">
                  <c:v>2.5784340000000019</c:v>
                </c:pt>
                <c:pt idx="17585">
                  <c:v>2.6011780000000022</c:v>
                </c:pt>
                <c:pt idx="17586">
                  <c:v>2.6552020000000023</c:v>
                </c:pt>
                <c:pt idx="17587">
                  <c:v>2.7021040000000052</c:v>
                </c:pt>
                <c:pt idx="17588">
                  <c:v>2.8256379999999988</c:v>
                </c:pt>
                <c:pt idx="17589">
                  <c:v>2.918140000000002</c:v>
                </c:pt>
                <c:pt idx="17590">
                  <c:v>2.8563099999999979</c:v>
                </c:pt>
                <c:pt idx="17591">
                  <c:v>2.8938559999999973</c:v>
                </c:pt>
                <c:pt idx="17592">
                  <c:v>2.9236220000000013</c:v>
                </c:pt>
                <c:pt idx="17593">
                  <c:v>2.9572100000000008</c:v>
                </c:pt>
                <c:pt idx="17594">
                  <c:v>2.9954379999999987</c:v>
                </c:pt>
                <c:pt idx="17595">
                  <c:v>3.099441999999998</c:v>
                </c:pt>
                <c:pt idx="17596">
                  <c:v>3.1050500000000008</c:v>
                </c:pt>
                <c:pt idx="17597">
                  <c:v>3.1369260000000008</c:v>
                </c:pt>
                <c:pt idx="17598">
                  <c:v>3.2091040000000044</c:v>
                </c:pt>
                <c:pt idx="17599">
                  <c:v>3.2563280000000017</c:v>
                </c:pt>
                <c:pt idx="17600">
                  <c:v>3.314025999999997</c:v>
                </c:pt>
                <c:pt idx="17601">
                  <c:v>3.3017160000000008</c:v>
                </c:pt>
                <c:pt idx="17602">
                  <c:v>3.347786000000001</c:v>
                </c:pt>
                <c:pt idx="17603">
                  <c:v>3.3681240000000012</c:v>
                </c:pt>
                <c:pt idx="17604">
                  <c:v>3.4300159999999975</c:v>
                </c:pt>
                <c:pt idx="17605">
                  <c:v>3.4936700000000007</c:v>
                </c:pt>
                <c:pt idx="17606">
                  <c:v>3.4724019999999967</c:v>
                </c:pt>
                <c:pt idx="17607">
                  <c:v>3.5044400000000007</c:v>
                </c:pt>
                <c:pt idx="17608">
                  <c:v>3.6067200000000015</c:v>
                </c:pt>
                <c:pt idx="17609">
                  <c:v>3.6376040000000014</c:v>
                </c:pt>
                <c:pt idx="17610">
                  <c:v>3.6959100000000005</c:v>
                </c:pt>
                <c:pt idx="17611">
                  <c:v>3.7903360000000053</c:v>
                </c:pt>
                <c:pt idx="17612">
                  <c:v>3.7995419999999998</c:v>
                </c:pt>
                <c:pt idx="17613">
                  <c:v>3.8477340000000049</c:v>
                </c:pt>
                <c:pt idx="17614">
                  <c:v>3.8768179999999965</c:v>
                </c:pt>
                <c:pt idx="17615">
                  <c:v>3.9852140000000014</c:v>
                </c:pt>
                <c:pt idx="17616">
                  <c:v>4.032490000000001</c:v>
                </c:pt>
                <c:pt idx="17617">
                  <c:v>4.1019119999999933</c:v>
                </c:pt>
                <c:pt idx="17618">
                  <c:v>4.1656520000000006</c:v>
                </c:pt>
                <c:pt idx="17619">
                  <c:v>4.2022060000000012</c:v>
                </c:pt>
                <c:pt idx="17620">
                  <c:v>4.2341440000000006</c:v>
                </c:pt>
                <c:pt idx="17621">
                  <c:v>4.2633900000000002</c:v>
                </c:pt>
                <c:pt idx="17622">
                  <c:v>4.2800279999999997</c:v>
                </c:pt>
                <c:pt idx="17623">
                  <c:v>4.3101799999999955</c:v>
                </c:pt>
                <c:pt idx="17624">
                  <c:v>4.3290259999999945</c:v>
                </c:pt>
                <c:pt idx="17625">
                  <c:v>4.4129539999999965</c:v>
                </c:pt>
                <c:pt idx="17626">
                  <c:v>4.3773660000000003</c:v>
                </c:pt>
                <c:pt idx="17627">
                  <c:v>4.3087740000000005</c:v>
                </c:pt>
                <c:pt idx="17628">
                  <c:v>4.3011920000000012</c:v>
                </c:pt>
                <c:pt idx="17629">
                  <c:v>4.289232000000009</c:v>
                </c:pt>
                <c:pt idx="17630">
                  <c:v>4.2173780000000018</c:v>
                </c:pt>
                <c:pt idx="17631">
                  <c:v>4.2121299999999975</c:v>
                </c:pt>
                <c:pt idx="17632">
                  <c:v>4.1926359999999931</c:v>
                </c:pt>
                <c:pt idx="17633">
                  <c:v>4.1559199999999885</c:v>
                </c:pt>
                <c:pt idx="17634">
                  <c:v>4.1187339999999955</c:v>
                </c:pt>
                <c:pt idx="17635">
                  <c:v>4.0828859999999914</c:v>
                </c:pt>
                <c:pt idx="17636">
                  <c:v>4.0007440000000001</c:v>
                </c:pt>
                <c:pt idx="17637">
                  <c:v>3.9774059999999967</c:v>
                </c:pt>
                <c:pt idx="17638">
                  <c:v>3.9102659999999947</c:v>
                </c:pt>
                <c:pt idx="17639">
                  <c:v>3.8364379999999967</c:v>
                </c:pt>
                <c:pt idx="17640">
                  <c:v>3.8724219999999967</c:v>
                </c:pt>
                <c:pt idx="17641">
                  <c:v>3.8705979999999998</c:v>
                </c:pt>
                <c:pt idx="17642">
                  <c:v>3.8622840000000003</c:v>
                </c:pt>
                <c:pt idx="17643">
                  <c:v>3.7557860000000001</c:v>
                </c:pt>
                <c:pt idx="17644">
                  <c:v>3.6752959999999977</c:v>
                </c:pt>
                <c:pt idx="17645">
                  <c:v>3.6134299999999993</c:v>
                </c:pt>
                <c:pt idx="17646">
                  <c:v>3.6553699999999987</c:v>
                </c:pt>
                <c:pt idx="17647">
                  <c:v>3.6152419999999967</c:v>
                </c:pt>
                <c:pt idx="17648">
                  <c:v>3.4966699999999942</c:v>
                </c:pt>
                <c:pt idx="17649">
                  <c:v>3.4628959999999958</c:v>
                </c:pt>
                <c:pt idx="17650">
                  <c:v>3.4978379999999998</c:v>
                </c:pt>
                <c:pt idx="17651">
                  <c:v>3.5142059999999966</c:v>
                </c:pt>
                <c:pt idx="17652">
                  <c:v>3.4662740000000007</c:v>
                </c:pt>
                <c:pt idx="17653">
                  <c:v>3.4026199999999975</c:v>
                </c:pt>
                <c:pt idx="17654">
                  <c:v>3.3860539999999975</c:v>
                </c:pt>
                <c:pt idx="17655">
                  <c:v>3.3407140000000015</c:v>
                </c:pt>
                <c:pt idx="17656">
                  <c:v>3.3348459999999944</c:v>
                </c:pt>
                <c:pt idx="17657">
                  <c:v>3.3806179999999997</c:v>
                </c:pt>
                <c:pt idx="17658">
                  <c:v>3.3523399999999981</c:v>
                </c:pt>
                <c:pt idx="17659">
                  <c:v>3.3427979999999997</c:v>
                </c:pt>
                <c:pt idx="17660">
                  <c:v>3.3510240000000007</c:v>
                </c:pt>
                <c:pt idx="17661">
                  <c:v>3.2799260000000015</c:v>
                </c:pt>
                <c:pt idx="17662">
                  <c:v>3.2971980000000012</c:v>
                </c:pt>
                <c:pt idx="17663">
                  <c:v>3.2773960000000049</c:v>
                </c:pt>
                <c:pt idx="17664">
                  <c:v>3.2680400000000009</c:v>
                </c:pt>
                <c:pt idx="17665">
                  <c:v>3.2362140000000013</c:v>
                </c:pt>
                <c:pt idx="17666">
                  <c:v>3.2131220000000011</c:v>
                </c:pt>
                <c:pt idx="17667">
                  <c:v>3.1747320000000001</c:v>
                </c:pt>
                <c:pt idx="17668">
                  <c:v>3.1942740000000005</c:v>
                </c:pt>
                <c:pt idx="17669">
                  <c:v>3.122255999999997</c:v>
                </c:pt>
                <c:pt idx="17670">
                  <c:v>3.0916579999999967</c:v>
                </c:pt>
                <c:pt idx="17671">
                  <c:v>3.0848320000000014</c:v>
                </c:pt>
                <c:pt idx="17672">
                  <c:v>3.0607600000000001</c:v>
                </c:pt>
                <c:pt idx="17673">
                  <c:v>3.0413160000000006</c:v>
                </c:pt>
                <c:pt idx="17674">
                  <c:v>2.9761379999999997</c:v>
                </c:pt>
                <c:pt idx="17675">
                  <c:v>2.9046940000000006</c:v>
                </c:pt>
                <c:pt idx="17676">
                  <c:v>2.9374759999999962</c:v>
                </c:pt>
                <c:pt idx="17677">
                  <c:v>2.9231439999999997</c:v>
                </c:pt>
                <c:pt idx="17678">
                  <c:v>2.9232200000000006</c:v>
                </c:pt>
                <c:pt idx="17679">
                  <c:v>2.938145999999997</c:v>
                </c:pt>
                <c:pt idx="17680">
                  <c:v>2.8946919999999987</c:v>
                </c:pt>
                <c:pt idx="17681">
                  <c:v>2.8790559999999941</c:v>
                </c:pt>
                <c:pt idx="17682">
                  <c:v>2.875855999999994</c:v>
                </c:pt>
                <c:pt idx="17683">
                  <c:v>2.8398479999999959</c:v>
                </c:pt>
                <c:pt idx="17684">
                  <c:v>2.8360259999999951</c:v>
                </c:pt>
                <c:pt idx="17685">
                  <c:v>2.8402819999999998</c:v>
                </c:pt>
                <c:pt idx="17686">
                  <c:v>2.8747399999999987</c:v>
                </c:pt>
                <c:pt idx="17687">
                  <c:v>2.8713140000000008</c:v>
                </c:pt>
                <c:pt idx="17688">
                  <c:v>2.9074960000000014</c:v>
                </c:pt>
                <c:pt idx="17689">
                  <c:v>2.9250779999999987</c:v>
                </c:pt>
                <c:pt idx="17690">
                  <c:v>2.8736079999999982</c:v>
                </c:pt>
                <c:pt idx="17691">
                  <c:v>2.8742419999999971</c:v>
                </c:pt>
                <c:pt idx="17692">
                  <c:v>2.8355159999999975</c:v>
                </c:pt>
                <c:pt idx="17693">
                  <c:v>2.890247999999997</c:v>
                </c:pt>
                <c:pt idx="17694">
                  <c:v>2.9098640000000024</c:v>
                </c:pt>
                <c:pt idx="17695">
                  <c:v>2.8955700000000029</c:v>
                </c:pt>
                <c:pt idx="17696">
                  <c:v>2.8737560000000024</c:v>
                </c:pt>
                <c:pt idx="17697">
                  <c:v>2.8022979999999982</c:v>
                </c:pt>
                <c:pt idx="17698">
                  <c:v>2.851024000000002</c:v>
                </c:pt>
                <c:pt idx="17699">
                  <c:v>2.9005200000000042</c:v>
                </c:pt>
                <c:pt idx="17700">
                  <c:v>2.8524639999999963</c:v>
                </c:pt>
                <c:pt idx="17701">
                  <c:v>2.8183040000000021</c:v>
                </c:pt>
                <c:pt idx="17702">
                  <c:v>2.7933400000000019</c:v>
                </c:pt>
                <c:pt idx="17703">
                  <c:v>2.8135280000000007</c:v>
                </c:pt>
                <c:pt idx="17704">
                  <c:v>2.7648400000000026</c:v>
                </c:pt>
                <c:pt idx="17705">
                  <c:v>2.7476800000000052</c:v>
                </c:pt>
                <c:pt idx="17706">
                  <c:v>2.7585980000000019</c:v>
                </c:pt>
                <c:pt idx="17707">
                  <c:v>2.7263620000000022</c:v>
                </c:pt>
                <c:pt idx="17708">
                  <c:v>2.7381120000000032</c:v>
                </c:pt>
                <c:pt idx="17709">
                  <c:v>2.6908000000000007</c:v>
                </c:pt>
                <c:pt idx="17710">
                  <c:v>2.6506220000000007</c:v>
                </c:pt>
                <c:pt idx="17711">
                  <c:v>2.6771380000000042</c:v>
                </c:pt>
                <c:pt idx="17712">
                  <c:v>2.6722740000000007</c:v>
                </c:pt>
                <c:pt idx="17713">
                  <c:v>2.6321079999999997</c:v>
                </c:pt>
                <c:pt idx="17714">
                  <c:v>2.6176900000000032</c:v>
                </c:pt>
                <c:pt idx="17715">
                  <c:v>2.5512940000000026</c:v>
                </c:pt>
                <c:pt idx="17716">
                  <c:v>2.5649680000000021</c:v>
                </c:pt>
                <c:pt idx="17717">
                  <c:v>2.5362439999999982</c:v>
                </c:pt>
                <c:pt idx="17718">
                  <c:v>2.4452440000000029</c:v>
                </c:pt>
                <c:pt idx="17719">
                  <c:v>2.4671700000000052</c:v>
                </c:pt>
                <c:pt idx="17720">
                  <c:v>2.4209740000000042</c:v>
                </c:pt>
                <c:pt idx="17721">
                  <c:v>2.3888000000000007</c:v>
                </c:pt>
                <c:pt idx="17722">
                  <c:v>2.3723479999999966</c:v>
                </c:pt>
                <c:pt idx="17723">
                  <c:v>2.3615040000000032</c:v>
                </c:pt>
                <c:pt idx="17724">
                  <c:v>2.3940860000000024</c:v>
                </c:pt>
                <c:pt idx="17725">
                  <c:v>2.4094579999999981</c:v>
                </c:pt>
                <c:pt idx="17726">
                  <c:v>2.4173500000000008</c:v>
                </c:pt>
                <c:pt idx="17727">
                  <c:v>2.4232060000000013</c:v>
                </c:pt>
                <c:pt idx="17728">
                  <c:v>2.3984140000000007</c:v>
                </c:pt>
                <c:pt idx="17729">
                  <c:v>2.4180819999999987</c:v>
                </c:pt>
                <c:pt idx="17730">
                  <c:v>2.489255999999997</c:v>
                </c:pt>
                <c:pt idx="17731">
                  <c:v>2.4574920000000007</c:v>
                </c:pt>
                <c:pt idx="17732">
                  <c:v>2.4842180000000007</c:v>
                </c:pt>
                <c:pt idx="17733">
                  <c:v>2.5501780000000007</c:v>
                </c:pt>
                <c:pt idx="17734">
                  <c:v>2.5444080000000007</c:v>
                </c:pt>
                <c:pt idx="17735">
                  <c:v>2.5174840000000009</c:v>
                </c:pt>
                <c:pt idx="17736">
                  <c:v>2.5489640000000011</c:v>
                </c:pt>
                <c:pt idx="17737">
                  <c:v>2.5432440000000009</c:v>
                </c:pt>
                <c:pt idx="17738">
                  <c:v>2.4838340000000012</c:v>
                </c:pt>
                <c:pt idx="17739">
                  <c:v>2.5121999999999987</c:v>
                </c:pt>
                <c:pt idx="17740">
                  <c:v>2.5214200000000009</c:v>
                </c:pt>
                <c:pt idx="17741">
                  <c:v>2.503626000000001</c:v>
                </c:pt>
                <c:pt idx="17742">
                  <c:v>2.5616340000000015</c:v>
                </c:pt>
                <c:pt idx="17743">
                  <c:v>2.5258740000000008</c:v>
                </c:pt>
                <c:pt idx="17744">
                  <c:v>2.5073500000000006</c:v>
                </c:pt>
                <c:pt idx="17745">
                  <c:v>2.4961940000000009</c:v>
                </c:pt>
                <c:pt idx="17746">
                  <c:v>2.4815280000000008</c:v>
                </c:pt>
                <c:pt idx="17747">
                  <c:v>2.5772320000000009</c:v>
                </c:pt>
                <c:pt idx="17748">
                  <c:v>2.5456660000000007</c:v>
                </c:pt>
                <c:pt idx="17749">
                  <c:v>2.4504340000000009</c:v>
                </c:pt>
                <c:pt idx="17750">
                  <c:v>2.459279999999997</c:v>
                </c:pt>
                <c:pt idx="17751">
                  <c:v>2.4706819999999987</c:v>
                </c:pt>
                <c:pt idx="17752">
                  <c:v>2.4650360000000009</c:v>
                </c:pt>
                <c:pt idx="17753">
                  <c:v>2.4858940000000014</c:v>
                </c:pt>
                <c:pt idx="17754">
                  <c:v>2.4905700000000013</c:v>
                </c:pt>
                <c:pt idx="17755">
                  <c:v>2.4884479999999987</c:v>
                </c:pt>
                <c:pt idx="17756">
                  <c:v>2.489465999999998</c:v>
                </c:pt>
                <c:pt idx="17757">
                  <c:v>2.4341140000000014</c:v>
                </c:pt>
                <c:pt idx="17758">
                  <c:v>2.4119900000000007</c:v>
                </c:pt>
                <c:pt idx="17759">
                  <c:v>2.4702079999999977</c:v>
                </c:pt>
                <c:pt idx="17760">
                  <c:v>2.5225340000000012</c:v>
                </c:pt>
                <c:pt idx="17761">
                  <c:v>2.5226940000000009</c:v>
                </c:pt>
                <c:pt idx="17762">
                  <c:v>2.5003480000000007</c:v>
                </c:pt>
                <c:pt idx="17763">
                  <c:v>2.5226579999999972</c:v>
                </c:pt>
                <c:pt idx="17764">
                  <c:v>2.5447560000000009</c:v>
                </c:pt>
                <c:pt idx="17765">
                  <c:v>2.5503020000000007</c:v>
                </c:pt>
                <c:pt idx="17766">
                  <c:v>2.5335380000000014</c:v>
                </c:pt>
                <c:pt idx="17767">
                  <c:v>2.5889020000000009</c:v>
                </c:pt>
                <c:pt idx="17768">
                  <c:v>2.6659680000000008</c:v>
                </c:pt>
                <c:pt idx="17769">
                  <c:v>2.6708320000000008</c:v>
                </c:pt>
                <c:pt idx="17770">
                  <c:v>2.7477140000000078</c:v>
                </c:pt>
                <c:pt idx="17771">
                  <c:v>2.8147060000000024</c:v>
                </c:pt>
                <c:pt idx="17772">
                  <c:v>2.8424140000000024</c:v>
                </c:pt>
                <c:pt idx="17773">
                  <c:v>2.8574280000000023</c:v>
                </c:pt>
                <c:pt idx="17774">
                  <c:v>2.8872960000000032</c:v>
                </c:pt>
                <c:pt idx="17775">
                  <c:v>2.9041220000000032</c:v>
                </c:pt>
                <c:pt idx="17776">
                  <c:v>2.960418000000002</c:v>
                </c:pt>
                <c:pt idx="17777">
                  <c:v>3.0055600000000013</c:v>
                </c:pt>
                <c:pt idx="17778">
                  <c:v>3.0699080000000021</c:v>
                </c:pt>
                <c:pt idx="17779">
                  <c:v>3.0880840000000052</c:v>
                </c:pt>
                <c:pt idx="17780">
                  <c:v>3.0891620000000022</c:v>
                </c:pt>
                <c:pt idx="17781">
                  <c:v>3.1543540000000019</c:v>
                </c:pt>
                <c:pt idx="17782">
                  <c:v>3.1953760000000022</c:v>
                </c:pt>
                <c:pt idx="17783">
                  <c:v>3.1723840000000019</c:v>
                </c:pt>
                <c:pt idx="17784">
                  <c:v>3.254836000000001</c:v>
                </c:pt>
                <c:pt idx="17785">
                  <c:v>3.3351399999999987</c:v>
                </c:pt>
                <c:pt idx="17786">
                  <c:v>3.3319879999999977</c:v>
                </c:pt>
                <c:pt idx="17787">
                  <c:v>3.3946859999999974</c:v>
                </c:pt>
                <c:pt idx="17788">
                  <c:v>3.4651640000000019</c:v>
                </c:pt>
                <c:pt idx="17789">
                  <c:v>3.4988260000000007</c:v>
                </c:pt>
                <c:pt idx="17790">
                  <c:v>3.5591040000000014</c:v>
                </c:pt>
                <c:pt idx="17791">
                  <c:v>3.6359479999999977</c:v>
                </c:pt>
                <c:pt idx="17792">
                  <c:v>3.6325619999999987</c:v>
                </c:pt>
                <c:pt idx="17793">
                  <c:v>3.7361440000000017</c:v>
                </c:pt>
                <c:pt idx="17794">
                  <c:v>3.8540319999999997</c:v>
                </c:pt>
                <c:pt idx="17795">
                  <c:v>3.9534340000000014</c:v>
                </c:pt>
                <c:pt idx="17796">
                  <c:v>4.036716000000002</c:v>
                </c:pt>
                <c:pt idx="17797">
                  <c:v>4.0798080000000034</c:v>
                </c:pt>
                <c:pt idx="17798">
                  <c:v>4.1698539999999955</c:v>
                </c:pt>
                <c:pt idx="17799">
                  <c:v>4.2759920000000022</c:v>
                </c:pt>
                <c:pt idx="17800">
                  <c:v>4.3457380000000017</c:v>
                </c:pt>
                <c:pt idx="17801">
                  <c:v>4.4461200000000023</c:v>
                </c:pt>
                <c:pt idx="17802">
                  <c:v>4.5362900000000108</c:v>
                </c:pt>
                <c:pt idx="17803">
                  <c:v>4.6116060000000028</c:v>
                </c:pt>
                <c:pt idx="17804">
                  <c:v>4.6905600000000005</c:v>
                </c:pt>
                <c:pt idx="17805">
                  <c:v>4.7419180000000027</c:v>
                </c:pt>
                <c:pt idx="17806">
                  <c:v>4.7954099999999995</c:v>
                </c:pt>
                <c:pt idx="17807">
                  <c:v>4.8728739999999995</c:v>
                </c:pt>
                <c:pt idx="17808">
                  <c:v>4.9373460000000033</c:v>
                </c:pt>
                <c:pt idx="17809">
                  <c:v>4.9511060000000029</c:v>
                </c:pt>
                <c:pt idx="17810">
                  <c:v>4.9919160000000025</c:v>
                </c:pt>
                <c:pt idx="17811">
                  <c:v>5.0443660000000019</c:v>
                </c:pt>
                <c:pt idx="17812">
                  <c:v>5.1287660000000015</c:v>
                </c:pt>
                <c:pt idx="17813">
                  <c:v>5.1998900000000017</c:v>
                </c:pt>
                <c:pt idx="17814">
                  <c:v>5.2724900000000021</c:v>
                </c:pt>
                <c:pt idx="17815">
                  <c:v>5.4203700000000028</c:v>
                </c:pt>
                <c:pt idx="17816">
                  <c:v>5.5511380000000017</c:v>
                </c:pt>
                <c:pt idx="17817">
                  <c:v>5.5711900000000023</c:v>
                </c:pt>
                <c:pt idx="17818">
                  <c:v>5.6139480000000015</c:v>
                </c:pt>
                <c:pt idx="17819">
                  <c:v>5.6914980000000028</c:v>
                </c:pt>
                <c:pt idx="17820">
                  <c:v>5.6981359999999901</c:v>
                </c:pt>
                <c:pt idx="17821">
                  <c:v>5.6838920000000019</c:v>
                </c:pt>
                <c:pt idx="17822">
                  <c:v>5.7348139999999965</c:v>
                </c:pt>
                <c:pt idx="17823">
                  <c:v>5.7718640000000034</c:v>
                </c:pt>
                <c:pt idx="17824">
                  <c:v>5.8278479999999941</c:v>
                </c:pt>
                <c:pt idx="17825">
                  <c:v>5.8994560000000025</c:v>
                </c:pt>
                <c:pt idx="17826">
                  <c:v>5.9452160000000029</c:v>
                </c:pt>
                <c:pt idx="17827">
                  <c:v>6.0242920000000026</c:v>
                </c:pt>
                <c:pt idx="17828">
                  <c:v>6.0565039999999986</c:v>
                </c:pt>
                <c:pt idx="17829">
                  <c:v>6.0618900000000027</c:v>
                </c:pt>
                <c:pt idx="17830">
                  <c:v>6.1431020000000025</c:v>
                </c:pt>
                <c:pt idx="17831">
                  <c:v>6.1585499999999955</c:v>
                </c:pt>
                <c:pt idx="17832">
                  <c:v>6.1353340000000047</c:v>
                </c:pt>
                <c:pt idx="17833">
                  <c:v>6.1436480000000104</c:v>
                </c:pt>
                <c:pt idx="17834">
                  <c:v>6.1355700000000049</c:v>
                </c:pt>
                <c:pt idx="17835">
                  <c:v>6.0999220000000038</c:v>
                </c:pt>
                <c:pt idx="17836">
                  <c:v>6.0449660000000005</c:v>
                </c:pt>
                <c:pt idx="17837">
                  <c:v>6.029555999999995</c:v>
                </c:pt>
                <c:pt idx="17838">
                  <c:v>6.0096280000000117</c:v>
                </c:pt>
                <c:pt idx="17839">
                  <c:v>5.9966620000000148</c:v>
                </c:pt>
                <c:pt idx="17840">
                  <c:v>5.9529860000000046</c:v>
                </c:pt>
                <c:pt idx="17841">
                  <c:v>5.8978199999999958</c:v>
                </c:pt>
                <c:pt idx="17842">
                  <c:v>5.8581499999999975</c:v>
                </c:pt>
                <c:pt idx="17843">
                  <c:v>5.8040259999999968</c:v>
                </c:pt>
                <c:pt idx="17844">
                  <c:v>5.7396540000000114</c:v>
                </c:pt>
                <c:pt idx="17845">
                  <c:v>5.6514820000000041</c:v>
                </c:pt>
                <c:pt idx="17846">
                  <c:v>5.5936860000000035</c:v>
                </c:pt>
                <c:pt idx="17847">
                  <c:v>5.5167200000000012</c:v>
                </c:pt>
                <c:pt idx="17848">
                  <c:v>5.4543060000000017</c:v>
                </c:pt>
                <c:pt idx="17849">
                  <c:v>5.4118220000000088</c:v>
                </c:pt>
                <c:pt idx="17850">
                  <c:v>5.3744980000000009</c:v>
                </c:pt>
                <c:pt idx="17851">
                  <c:v>5.2996640000000088</c:v>
                </c:pt>
                <c:pt idx="17852">
                  <c:v>5.2619180000000005</c:v>
                </c:pt>
                <c:pt idx="17853">
                  <c:v>5.1994440000000006</c:v>
                </c:pt>
                <c:pt idx="17854">
                  <c:v>5.1795780000000029</c:v>
                </c:pt>
                <c:pt idx="17855">
                  <c:v>5.152775999999994</c:v>
                </c:pt>
                <c:pt idx="17856">
                  <c:v>5.111308000000002</c:v>
                </c:pt>
                <c:pt idx="17857">
                  <c:v>5.0874839999999955</c:v>
                </c:pt>
                <c:pt idx="17858">
                  <c:v>5.051750000000002</c:v>
                </c:pt>
                <c:pt idx="17859">
                  <c:v>4.995318000000001</c:v>
                </c:pt>
                <c:pt idx="17860">
                  <c:v>4.9175059999999933</c:v>
                </c:pt>
                <c:pt idx="17861">
                  <c:v>4.8309339999999965</c:v>
                </c:pt>
                <c:pt idx="17862">
                  <c:v>4.7469800000000006</c:v>
                </c:pt>
                <c:pt idx="17863">
                  <c:v>4.6729020000000006</c:v>
                </c:pt>
                <c:pt idx="17864">
                  <c:v>4.6190400000000018</c:v>
                </c:pt>
                <c:pt idx="17865">
                  <c:v>4.5072060000000018</c:v>
                </c:pt>
                <c:pt idx="17866">
                  <c:v>4.3878900000000005</c:v>
                </c:pt>
                <c:pt idx="17867">
                  <c:v>4.3306500000000021</c:v>
                </c:pt>
                <c:pt idx="17868">
                  <c:v>4.2421440000000015</c:v>
                </c:pt>
                <c:pt idx="17869">
                  <c:v>4.2025879999999951</c:v>
                </c:pt>
                <c:pt idx="17870">
                  <c:v>4.1869280000000026</c:v>
                </c:pt>
                <c:pt idx="17871">
                  <c:v>4.1811820000000015</c:v>
                </c:pt>
                <c:pt idx="17872">
                  <c:v>4.1545159999999859</c:v>
                </c:pt>
                <c:pt idx="17873">
                  <c:v>4.107165999999995</c:v>
                </c:pt>
                <c:pt idx="17874">
                  <c:v>4.0246039999999965</c:v>
                </c:pt>
                <c:pt idx="17875">
                  <c:v>3.9080779999999997</c:v>
                </c:pt>
                <c:pt idx="17876">
                  <c:v>3.8192499999999963</c:v>
                </c:pt>
                <c:pt idx="17877">
                  <c:v>3.6986680000000027</c:v>
                </c:pt>
                <c:pt idx="17878">
                  <c:v>3.6034980000000032</c:v>
                </c:pt>
                <c:pt idx="17879">
                  <c:v>3.5185140000000041</c:v>
                </c:pt>
                <c:pt idx="17880">
                  <c:v>3.3933780000000024</c:v>
                </c:pt>
                <c:pt idx="17881">
                  <c:v>3.3690340000000032</c:v>
                </c:pt>
                <c:pt idx="17882">
                  <c:v>3.3373060000000025</c:v>
                </c:pt>
                <c:pt idx="17883">
                  <c:v>3.2692480000000024</c:v>
                </c:pt>
                <c:pt idx="17884">
                  <c:v>3.2062900000000032</c:v>
                </c:pt>
                <c:pt idx="17885">
                  <c:v>3.1680860000000042</c:v>
                </c:pt>
                <c:pt idx="17886">
                  <c:v>3.1665980000000031</c:v>
                </c:pt>
                <c:pt idx="17887">
                  <c:v>3.1363460000000027</c:v>
                </c:pt>
                <c:pt idx="17888">
                  <c:v>3.1648480000000023</c:v>
                </c:pt>
                <c:pt idx="17889">
                  <c:v>3.1424140000000031</c:v>
                </c:pt>
                <c:pt idx="17890">
                  <c:v>3.1421660000000031</c:v>
                </c:pt>
                <c:pt idx="17891">
                  <c:v>3.1405020000000032</c:v>
                </c:pt>
                <c:pt idx="17892">
                  <c:v>3.2018360000000032</c:v>
                </c:pt>
                <c:pt idx="17893">
                  <c:v>3.1606540000000032</c:v>
                </c:pt>
                <c:pt idx="17894">
                  <c:v>3.1699220000000032</c:v>
                </c:pt>
                <c:pt idx="17895">
                  <c:v>3.1884840000000052</c:v>
                </c:pt>
                <c:pt idx="17896">
                  <c:v>3.1789920000000031</c:v>
                </c:pt>
                <c:pt idx="17897">
                  <c:v>3.1981620000000022</c:v>
                </c:pt>
                <c:pt idx="17898">
                  <c:v>3.192890000000002</c:v>
                </c:pt>
                <c:pt idx="17899">
                  <c:v>3.2096040000000032</c:v>
                </c:pt>
                <c:pt idx="17900">
                  <c:v>3.1630120000000042</c:v>
                </c:pt>
                <c:pt idx="17901">
                  <c:v>3.1432840000000057</c:v>
                </c:pt>
                <c:pt idx="17902">
                  <c:v>3.1030940000000062</c:v>
                </c:pt>
                <c:pt idx="17903">
                  <c:v>3.0950900000000008</c:v>
                </c:pt>
                <c:pt idx="17904">
                  <c:v>3.092274000000002</c:v>
                </c:pt>
                <c:pt idx="17905">
                  <c:v>3.0739220000000014</c:v>
                </c:pt>
                <c:pt idx="17906">
                  <c:v>3.0464880000000023</c:v>
                </c:pt>
                <c:pt idx="17907">
                  <c:v>3.0304819999999997</c:v>
                </c:pt>
                <c:pt idx="17908">
                  <c:v>3.0538960000000013</c:v>
                </c:pt>
                <c:pt idx="17909">
                  <c:v>3.0888619999999998</c:v>
                </c:pt>
                <c:pt idx="17910">
                  <c:v>3.1073500000000012</c:v>
                </c:pt>
                <c:pt idx="17911">
                  <c:v>3.1666119999999998</c:v>
                </c:pt>
                <c:pt idx="17912">
                  <c:v>3.1801380000000012</c:v>
                </c:pt>
                <c:pt idx="17913">
                  <c:v>3.2129459999999965</c:v>
                </c:pt>
                <c:pt idx="17914">
                  <c:v>3.2405660000000012</c:v>
                </c:pt>
                <c:pt idx="17915">
                  <c:v>3.298524000000004</c:v>
                </c:pt>
                <c:pt idx="17916">
                  <c:v>3.2823320000000002</c:v>
                </c:pt>
                <c:pt idx="17917">
                  <c:v>3.2964039999999977</c:v>
                </c:pt>
                <c:pt idx="17918">
                  <c:v>3.3459119999999998</c:v>
                </c:pt>
                <c:pt idx="17919">
                  <c:v>3.3851579999999997</c:v>
                </c:pt>
                <c:pt idx="17920">
                  <c:v>3.4392819999999977</c:v>
                </c:pt>
                <c:pt idx="17921">
                  <c:v>3.4514799999999974</c:v>
                </c:pt>
                <c:pt idx="17922">
                  <c:v>3.4658860000000007</c:v>
                </c:pt>
                <c:pt idx="17923">
                  <c:v>3.5213260000000042</c:v>
                </c:pt>
                <c:pt idx="17924">
                  <c:v>3.5566639999999978</c:v>
                </c:pt>
                <c:pt idx="17925">
                  <c:v>3.6282720000000017</c:v>
                </c:pt>
                <c:pt idx="17926">
                  <c:v>3.6820100000000013</c:v>
                </c:pt>
                <c:pt idx="17927">
                  <c:v>3.7483200000000045</c:v>
                </c:pt>
                <c:pt idx="17928">
                  <c:v>3.7848620000000004</c:v>
                </c:pt>
                <c:pt idx="17929">
                  <c:v>3.8448679999999977</c:v>
                </c:pt>
                <c:pt idx="17930">
                  <c:v>3.9115119999999997</c:v>
                </c:pt>
                <c:pt idx="17931">
                  <c:v>3.9003820000000009</c:v>
                </c:pt>
                <c:pt idx="17932">
                  <c:v>3.9471000000000012</c:v>
                </c:pt>
                <c:pt idx="17933">
                  <c:v>4.0328400000000002</c:v>
                </c:pt>
                <c:pt idx="17934">
                  <c:v>4.0423560000000007</c:v>
                </c:pt>
                <c:pt idx="17935">
                  <c:v>4.1243859999999852</c:v>
                </c:pt>
                <c:pt idx="17936">
                  <c:v>4.1868220000000012</c:v>
                </c:pt>
                <c:pt idx="17937">
                  <c:v>4.199542000000001</c:v>
                </c:pt>
                <c:pt idx="17938">
                  <c:v>4.1219299999999945</c:v>
                </c:pt>
                <c:pt idx="17939">
                  <c:v>4.13368</c:v>
                </c:pt>
                <c:pt idx="17940">
                  <c:v>4.1299819999999903</c:v>
                </c:pt>
                <c:pt idx="17941">
                  <c:v>4.1270419999999914</c:v>
                </c:pt>
                <c:pt idx="17942">
                  <c:v>4.0718880000000004</c:v>
                </c:pt>
                <c:pt idx="17943">
                  <c:v>4.0795700000000013</c:v>
                </c:pt>
                <c:pt idx="17944">
                  <c:v>4.0168839999999975</c:v>
                </c:pt>
                <c:pt idx="17945">
                  <c:v>4.0001080000000009</c:v>
                </c:pt>
                <c:pt idx="17946">
                  <c:v>3.9799079999999987</c:v>
                </c:pt>
                <c:pt idx="17947">
                  <c:v>3.9837040000000012</c:v>
                </c:pt>
                <c:pt idx="17948">
                  <c:v>3.9777100000000032</c:v>
                </c:pt>
                <c:pt idx="17949">
                  <c:v>3.9551879999999997</c:v>
                </c:pt>
                <c:pt idx="17950">
                  <c:v>4.001818000000001</c:v>
                </c:pt>
                <c:pt idx="17951">
                  <c:v>4.0293520000000012</c:v>
                </c:pt>
                <c:pt idx="17952">
                  <c:v>4.0843940000000005</c:v>
                </c:pt>
                <c:pt idx="17953">
                  <c:v>4.1060099999999995</c:v>
                </c:pt>
                <c:pt idx="17954">
                  <c:v>4.1289399999999903</c:v>
                </c:pt>
                <c:pt idx="17955">
                  <c:v>4.1483960000000017</c:v>
                </c:pt>
                <c:pt idx="17956">
                  <c:v>4.2292460000000034</c:v>
                </c:pt>
                <c:pt idx="17957">
                  <c:v>4.285342000000008</c:v>
                </c:pt>
                <c:pt idx="17958">
                  <c:v>4.2708980000000034</c:v>
                </c:pt>
                <c:pt idx="17959">
                  <c:v>4.2676839999999965</c:v>
                </c:pt>
                <c:pt idx="17960">
                  <c:v>4.2755400000000012</c:v>
                </c:pt>
                <c:pt idx="17961">
                  <c:v>4.2476840000000005</c:v>
                </c:pt>
                <c:pt idx="17962">
                  <c:v>4.2221220000000006</c:v>
                </c:pt>
                <c:pt idx="17963">
                  <c:v>4.2036720000000081</c:v>
                </c:pt>
                <c:pt idx="17964">
                  <c:v>4.1177819999999885</c:v>
                </c:pt>
                <c:pt idx="17965">
                  <c:v>4.0369440000000001</c:v>
                </c:pt>
                <c:pt idx="17966">
                  <c:v>4.0418940000000001</c:v>
                </c:pt>
                <c:pt idx="17967">
                  <c:v>4.0313720000000082</c:v>
                </c:pt>
                <c:pt idx="17968">
                  <c:v>3.9509679999999987</c:v>
                </c:pt>
                <c:pt idx="17969">
                  <c:v>3.9008900000000004</c:v>
                </c:pt>
                <c:pt idx="17970">
                  <c:v>3.8449059999999977</c:v>
                </c:pt>
                <c:pt idx="17971">
                  <c:v>3.7898999999999989</c:v>
                </c:pt>
                <c:pt idx="17972">
                  <c:v>3.7496979999999995</c:v>
                </c:pt>
                <c:pt idx="17973">
                  <c:v>3.6842080000000008</c:v>
                </c:pt>
                <c:pt idx="17974">
                  <c:v>3.6849900000000044</c:v>
                </c:pt>
                <c:pt idx="17975">
                  <c:v>3.6695800000000012</c:v>
                </c:pt>
                <c:pt idx="17976">
                  <c:v>3.592649999999995</c:v>
                </c:pt>
                <c:pt idx="17977">
                  <c:v>3.5661579999999997</c:v>
                </c:pt>
                <c:pt idx="17978">
                  <c:v>3.530049999999997</c:v>
                </c:pt>
                <c:pt idx="17979">
                  <c:v>3.5010280000000007</c:v>
                </c:pt>
                <c:pt idx="17980">
                  <c:v>3.5119719999999988</c:v>
                </c:pt>
                <c:pt idx="17981">
                  <c:v>3.4972679999999987</c:v>
                </c:pt>
                <c:pt idx="17982">
                  <c:v>3.4212559999999979</c:v>
                </c:pt>
                <c:pt idx="17983">
                  <c:v>3.3921219999999987</c:v>
                </c:pt>
                <c:pt idx="17984">
                  <c:v>3.3981779999999997</c:v>
                </c:pt>
                <c:pt idx="17985">
                  <c:v>3.3664119999999977</c:v>
                </c:pt>
                <c:pt idx="17986">
                  <c:v>3.3418439999999965</c:v>
                </c:pt>
                <c:pt idx="17987">
                  <c:v>3.3410499999999961</c:v>
                </c:pt>
                <c:pt idx="17988">
                  <c:v>3.3655559999999967</c:v>
                </c:pt>
                <c:pt idx="17989">
                  <c:v>3.3017179999999997</c:v>
                </c:pt>
                <c:pt idx="17990">
                  <c:v>3.3415360000000009</c:v>
                </c:pt>
                <c:pt idx="17991">
                  <c:v>3.3203800000000014</c:v>
                </c:pt>
                <c:pt idx="17992">
                  <c:v>3.3485720000000008</c:v>
                </c:pt>
                <c:pt idx="17993">
                  <c:v>3.4113679999999982</c:v>
                </c:pt>
                <c:pt idx="17994">
                  <c:v>3.4486920000000021</c:v>
                </c:pt>
                <c:pt idx="17995">
                  <c:v>3.4564839999999979</c:v>
                </c:pt>
                <c:pt idx="17996">
                  <c:v>3.5039440000000019</c:v>
                </c:pt>
                <c:pt idx="17997">
                  <c:v>3.499106000000002</c:v>
                </c:pt>
                <c:pt idx="17998">
                  <c:v>3.4718819999999977</c:v>
                </c:pt>
                <c:pt idx="17999">
                  <c:v>3.4247060000000018</c:v>
                </c:pt>
                <c:pt idx="18000">
                  <c:v>3.4066019999999977</c:v>
                </c:pt>
                <c:pt idx="18001">
                  <c:v>3.4449419999999997</c:v>
                </c:pt>
                <c:pt idx="18002">
                  <c:v>3.4301399999999997</c:v>
                </c:pt>
                <c:pt idx="18003">
                  <c:v>3.4357240000000013</c:v>
                </c:pt>
                <c:pt idx="18004">
                  <c:v>3.4356619999999976</c:v>
                </c:pt>
                <c:pt idx="18005">
                  <c:v>3.4402040000000009</c:v>
                </c:pt>
                <c:pt idx="18006">
                  <c:v>3.4021740000000009</c:v>
                </c:pt>
                <c:pt idx="18007">
                  <c:v>3.3621459999999974</c:v>
                </c:pt>
                <c:pt idx="18008">
                  <c:v>3.3114719999999966</c:v>
                </c:pt>
                <c:pt idx="18009">
                  <c:v>3.3319099999999979</c:v>
                </c:pt>
                <c:pt idx="18010">
                  <c:v>3.3042260000000021</c:v>
                </c:pt>
                <c:pt idx="18011">
                  <c:v>3.3277380000000019</c:v>
                </c:pt>
                <c:pt idx="18012">
                  <c:v>3.3802000000000008</c:v>
                </c:pt>
                <c:pt idx="18013">
                  <c:v>3.3673700000000006</c:v>
                </c:pt>
                <c:pt idx="18014">
                  <c:v>3.3993960000000008</c:v>
                </c:pt>
                <c:pt idx="18015">
                  <c:v>3.4146200000000007</c:v>
                </c:pt>
                <c:pt idx="18016">
                  <c:v>3.4209740000000011</c:v>
                </c:pt>
                <c:pt idx="18017">
                  <c:v>3.4027079999999987</c:v>
                </c:pt>
                <c:pt idx="18018">
                  <c:v>3.4499700000000009</c:v>
                </c:pt>
                <c:pt idx="18019">
                  <c:v>3.4595240000000014</c:v>
                </c:pt>
                <c:pt idx="18020">
                  <c:v>3.4756779999999976</c:v>
                </c:pt>
                <c:pt idx="18021">
                  <c:v>3.5302860000000007</c:v>
                </c:pt>
                <c:pt idx="18022">
                  <c:v>3.5514179999999977</c:v>
                </c:pt>
                <c:pt idx="18023">
                  <c:v>3.6054300000000006</c:v>
                </c:pt>
                <c:pt idx="18024">
                  <c:v>3.5602260000000006</c:v>
                </c:pt>
                <c:pt idx="18025">
                  <c:v>3.5338340000000015</c:v>
                </c:pt>
                <c:pt idx="18026">
                  <c:v>3.5912840000000004</c:v>
                </c:pt>
                <c:pt idx="18027">
                  <c:v>3.5891120000000005</c:v>
                </c:pt>
                <c:pt idx="18028">
                  <c:v>3.6215720000000009</c:v>
                </c:pt>
                <c:pt idx="18029">
                  <c:v>3.6277020000000015</c:v>
                </c:pt>
                <c:pt idx="18030">
                  <c:v>3.5595820000000007</c:v>
                </c:pt>
                <c:pt idx="18031">
                  <c:v>3.5792979999999988</c:v>
                </c:pt>
                <c:pt idx="18032">
                  <c:v>3.6311000000000009</c:v>
                </c:pt>
                <c:pt idx="18033">
                  <c:v>3.6215460000000008</c:v>
                </c:pt>
                <c:pt idx="18034">
                  <c:v>3.601172</c:v>
                </c:pt>
                <c:pt idx="18035">
                  <c:v>3.5789380000000004</c:v>
                </c:pt>
                <c:pt idx="18036">
                  <c:v>3.5654380000000003</c:v>
                </c:pt>
                <c:pt idx="18037">
                  <c:v>3.5345540000000004</c:v>
                </c:pt>
                <c:pt idx="18038">
                  <c:v>3.5468619999999977</c:v>
                </c:pt>
                <c:pt idx="18039">
                  <c:v>3.5778700000000017</c:v>
                </c:pt>
                <c:pt idx="18040">
                  <c:v>3.5586619999999987</c:v>
                </c:pt>
                <c:pt idx="18041">
                  <c:v>3.6005520000000013</c:v>
                </c:pt>
                <c:pt idx="18042">
                  <c:v>3.561876000000002</c:v>
                </c:pt>
                <c:pt idx="18043">
                  <c:v>3.5127779999999982</c:v>
                </c:pt>
                <c:pt idx="18044">
                  <c:v>3.4966359999999974</c:v>
                </c:pt>
                <c:pt idx="18045">
                  <c:v>3.5047760000000014</c:v>
                </c:pt>
                <c:pt idx="18046">
                  <c:v>3.4960039999999974</c:v>
                </c:pt>
                <c:pt idx="18047">
                  <c:v>3.4995519999999987</c:v>
                </c:pt>
                <c:pt idx="18048">
                  <c:v>3.5143060000000013</c:v>
                </c:pt>
                <c:pt idx="18049">
                  <c:v>3.528576000000001</c:v>
                </c:pt>
                <c:pt idx="18050">
                  <c:v>3.5206720000000007</c:v>
                </c:pt>
                <c:pt idx="18051">
                  <c:v>3.4876060000000013</c:v>
                </c:pt>
                <c:pt idx="18052">
                  <c:v>3.4152419999999961</c:v>
                </c:pt>
                <c:pt idx="18053">
                  <c:v>3.3991360000000008</c:v>
                </c:pt>
                <c:pt idx="18054">
                  <c:v>3.408354000000001</c:v>
                </c:pt>
                <c:pt idx="18055">
                  <c:v>3.3723959999999975</c:v>
                </c:pt>
                <c:pt idx="18056">
                  <c:v>3.3147479999999967</c:v>
                </c:pt>
                <c:pt idx="18057">
                  <c:v>3.3015220000000007</c:v>
                </c:pt>
                <c:pt idx="18058">
                  <c:v>3.3327159999999982</c:v>
                </c:pt>
                <c:pt idx="18059">
                  <c:v>3.303742000000002</c:v>
                </c:pt>
                <c:pt idx="18060">
                  <c:v>3.3115600000000023</c:v>
                </c:pt>
                <c:pt idx="18061">
                  <c:v>3.2470760000000052</c:v>
                </c:pt>
                <c:pt idx="18062">
                  <c:v>3.2521260000000032</c:v>
                </c:pt>
                <c:pt idx="18063">
                  <c:v>3.2115140000000015</c:v>
                </c:pt>
                <c:pt idx="18064">
                  <c:v>3.1926419999999966</c:v>
                </c:pt>
                <c:pt idx="18065">
                  <c:v>3.1864140000000014</c:v>
                </c:pt>
                <c:pt idx="18066">
                  <c:v>3.1908060000000007</c:v>
                </c:pt>
                <c:pt idx="18067">
                  <c:v>3.1900380000000008</c:v>
                </c:pt>
                <c:pt idx="18068">
                  <c:v>3.1478140000000012</c:v>
                </c:pt>
                <c:pt idx="18069">
                  <c:v>3.0859460000000003</c:v>
                </c:pt>
                <c:pt idx="18070">
                  <c:v>3.0898559999999962</c:v>
                </c:pt>
                <c:pt idx="18071">
                  <c:v>3.0552379999999997</c:v>
                </c:pt>
                <c:pt idx="18072">
                  <c:v>3.0618260000000004</c:v>
                </c:pt>
                <c:pt idx="18073">
                  <c:v>3.0568139999999975</c:v>
                </c:pt>
                <c:pt idx="18074">
                  <c:v>3.1011360000000012</c:v>
                </c:pt>
                <c:pt idx="18075">
                  <c:v>3.1267579999999997</c:v>
                </c:pt>
                <c:pt idx="18076">
                  <c:v>3.0783040000000015</c:v>
                </c:pt>
                <c:pt idx="18077">
                  <c:v>3.0859600000000014</c:v>
                </c:pt>
                <c:pt idx="18078">
                  <c:v>3.087100000000004</c:v>
                </c:pt>
                <c:pt idx="18079">
                  <c:v>3.1014800000000013</c:v>
                </c:pt>
                <c:pt idx="18080">
                  <c:v>3.1417440000000005</c:v>
                </c:pt>
                <c:pt idx="18081">
                  <c:v>3.1618820000000007</c:v>
                </c:pt>
                <c:pt idx="18082">
                  <c:v>3.1090620000000007</c:v>
                </c:pt>
                <c:pt idx="18083">
                  <c:v>3.1418320000000017</c:v>
                </c:pt>
                <c:pt idx="18084">
                  <c:v>3.1851480000000008</c:v>
                </c:pt>
                <c:pt idx="18085">
                  <c:v>3.1756539999999975</c:v>
                </c:pt>
                <c:pt idx="18086">
                  <c:v>3.2287860000000048</c:v>
                </c:pt>
                <c:pt idx="18087">
                  <c:v>3.2712700000000008</c:v>
                </c:pt>
                <c:pt idx="18088">
                  <c:v>3.3069179999999987</c:v>
                </c:pt>
                <c:pt idx="18089">
                  <c:v>3.3535719999999998</c:v>
                </c:pt>
                <c:pt idx="18090">
                  <c:v>3.3317840000000007</c:v>
                </c:pt>
                <c:pt idx="18091">
                  <c:v>3.3356179999999966</c:v>
                </c:pt>
                <c:pt idx="18092">
                  <c:v>3.3530260000000007</c:v>
                </c:pt>
                <c:pt idx="18093">
                  <c:v>3.4003000000000001</c:v>
                </c:pt>
                <c:pt idx="18094">
                  <c:v>3.4553540000000007</c:v>
                </c:pt>
                <c:pt idx="18095">
                  <c:v>3.496845999999993</c:v>
                </c:pt>
                <c:pt idx="18096">
                  <c:v>3.5226179999999987</c:v>
                </c:pt>
                <c:pt idx="18097">
                  <c:v>3.5332880000000007</c:v>
                </c:pt>
                <c:pt idx="18098">
                  <c:v>3.5717040000000009</c:v>
                </c:pt>
                <c:pt idx="18099">
                  <c:v>3.6107280000000013</c:v>
                </c:pt>
                <c:pt idx="18100">
                  <c:v>3.6216360000000005</c:v>
                </c:pt>
                <c:pt idx="18101">
                  <c:v>3.6407060000000002</c:v>
                </c:pt>
                <c:pt idx="18102">
                  <c:v>3.7436420000000004</c:v>
                </c:pt>
                <c:pt idx="18103">
                  <c:v>3.7739300000000053</c:v>
                </c:pt>
                <c:pt idx="18104">
                  <c:v>3.7491640000000044</c:v>
                </c:pt>
                <c:pt idx="18105">
                  <c:v>3.7888320000000011</c:v>
                </c:pt>
                <c:pt idx="18106">
                  <c:v>3.8234380000000017</c:v>
                </c:pt>
                <c:pt idx="18107">
                  <c:v>3.8526699999999958</c:v>
                </c:pt>
                <c:pt idx="18108">
                  <c:v>3.8722379999999972</c:v>
                </c:pt>
                <c:pt idx="18109">
                  <c:v>3.9176260000000007</c:v>
                </c:pt>
                <c:pt idx="18110">
                  <c:v>3.9341419999999987</c:v>
                </c:pt>
                <c:pt idx="18111">
                  <c:v>3.9840840000000015</c:v>
                </c:pt>
                <c:pt idx="18112">
                  <c:v>3.999047999999997</c:v>
                </c:pt>
                <c:pt idx="18113">
                  <c:v>4.0861400000000003</c:v>
                </c:pt>
                <c:pt idx="18114">
                  <c:v>4.0897740000000011</c:v>
                </c:pt>
                <c:pt idx="18115">
                  <c:v>4.0877139999999965</c:v>
                </c:pt>
                <c:pt idx="18116">
                  <c:v>4.1149619999999913</c:v>
                </c:pt>
                <c:pt idx="18117">
                  <c:v>4.1925499999999927</c:v>
                </c:pt>
                <c:pt idx="18118">
                  <c:v>4.2663279999999997</c:v>
                </c:pt>
                <c:pt idx="18119">
                  <c:v>4.3314959999999987</c:v>
                </c:pt>
                <c:pt idx="18120">
                  <c:v>4.3556539999999995</c:v>
                </c:pt>
                <c:pt idx="18121">
                  <c:v>4.3864759999999965</c:v>
                </c:pt>
                <c:pt idx="18122">
                  <c:v>4.4223979999999985</c:v>
                </c:pt>
                <c:pt idx="18123">
                  <c:v>4.4173979999999995</c:v>
                </c:pt>
                <c:pt idx="18124">
                  <c:v>4.4075339999999965</c:v>
                </c:pt>
                <c:pt idx="18125">
                  <c:v>4.421803999999999</c:v>
                </c:pt>
                <c:pt idx="18126">
                  <c:v>4.4314579999999983</c:v>
                </c:pt>
                <c:pt idx="18127">
                  <c:v>4.4198319999999995</c:v>
                </c:pt>
                <c:pt idx="18128">
                  <c:v>4.4636459999999998</c:v>
                </c:pt>
                <c:pt idx="18129">
                  <c:v>4.4690319999999986</c:v>
                </c:pt>
                <c:pt idx="18130">
                  <c:v>4.4761159999999975</c:v>
                </c:pt>
                <c:pt idx="18131">
                  <c:v>4.4807319999999979</c:v>
                </c:pt>
                <c:pt idx="18132">
                  <c:v>4.5259599999999907</c:v>
                </c:pt>
                <c:pt idx="18133">
                  <c:v>4.5216899999999987</c:v>
                </c:pt>
                <c:pt idx="18134">
                  <c:v>4.5167519999999985</c:v>
                </c:pt>
                <c:pt idx="18135">
                  <c:v>4.5024839999999955</c:v>
                </c:pt>
                <c:pt idx="18136">
                  <c:v>4.4292759999999989</c:v>
                </c:pt>
                <c:pt idx="18137">
                  <c:v>4.3647919999999898</c:v>
                </c:pt>
                <c:pt idx="18138">
                  <c:v>4.2738039999999993</c:v>
                </c:pt>
                <c:pt idx="18139">
                  <c:v>4.2497079999999992</c:v>
                </c:pt>
                <c:pt idx="18140">
                  <c:v>4.2383659999999983</c:v>
                </c:pt>
                <c:pt idx="18141">
                  <c:v>4.2127679999999996</c:v>
                </c:pt>
                <c:pt idx="18142">
                  <c:v>4.2331779999999988</c:v>
                </c:pt>
                <c:pt idx="18143">
                  <c:v>4.1649839999999854</c:v>
                </c:pt>
                <c:pt idx="18144">
                  <c:v>4.1699839999999915</c:v>
                </c:pt>
                <c:pt idx="18145">
                  <c:v>4.1255519999999866</c:v>
                </c:pt>
                <c:pt idx="18146">
                  <c:v>4.1134779999999926</c:v>
                </c:pt>
                <c:pt idx="18147">
                  <c:v>4.0774080000000001</c:v>
                </c:pt>
                <c:pt idx="18148">
                  <c:v>4.0567479999999998</c:v>
                </c:pt>
                <c:pt idx="18149">
                  <c:v>4.0326139999999997</c:v>
                </c:pt>
                <c:pt idx="18150">
                  <c:v>4.0332460000000081</c:v>
                </c:pt>
                <c:pt idx="18151">
                  <c:v>4.0010219999999999</c:v>
                </c:pt>
                <c:pt idx="18152">
                  <c:v>3.8840399999999997</c:v>
                </c:pt>
                <c:pt idx="18153">
                  <c:v>3.7718699999999967</c:v>
                </c:pt>
                <c:pt idx="18154">
                  <c:v>3.7140619999999989</c:v>
                </c:pt>
                <c:pt idx="18155">
                  <c:v>3.6902139999999988</c:v>
                </c:pt>
                <c:pt idx="18156">
                  <c:v>3.6637840000000033</c:v>
                </c:pt>
                <c:pt idx="18157">
                  <c:v>3.6106399999999987</c:v>
                </c:pt>
                <c:pt idx="18158">
                  <c:v>3.6134559999999967</c:v>
                </c:pt>
                <c:pt idx="18159">
                  <c:v>3.5895339999999991</c:v>
                </c:pt>
                <c:pt idx="18160">
                  <c:v>3.5660579999999977</c:v>
                </c:pt>
                <c:pt idx="18161">
                  <c:v>3.5308059999999961</c:v>
                </c:pt>
                <c:pt idx="18162">
                  <c:v>3.4938059999999953</c:v>
                </c:pt>
                <c:pt idx="18163">
                  <c:v>3.4550799999999957</c:v>
                </c:pt>
                <c:pt idx="18164">
                  <c:v>3.4441620000000004</c:v>
                </c:pt>
                <c:pt idx="18165">
                  <c:v>3.48326</c:v>
                </c:pt>
                <c:pt idx="18166">
                  <c:v>3.4927279999999987</c:v>
                </c:pt>
                <c:pt idx="18167">
                  <c:v>3.4140100000000007</c:v>
                </c:pt>
                <c:pt idx="18168">
                  <c:v>3.4032760000000009</c:v>
                </c:pt>
                <c:pt idx="18169">
                  <c:v>3.3878900000000001</c:v>
                </c:pt>
                <c:pt idx="18170">
                  <c:v>3.3702200000000007</c:v>
                </c:pt>
                <c:pt idx="18171">
                  <c:v>3.3524519999999955</c:v>
                </c:pt>
                <c:pt idx="18172">
                  <c:v>3.2826560000000007</c:v>
                </c:pt>
                <c:pt idx="18173">
                  <c:v>3.2274020000000005</c:v>
                </c:pt>
                <c:pt idx="18174">
                  <c:v>3.2330479999999997</c:v>
                </c:pt>
                <c:pt idx="18175">
                  <c:v>3.1927459999999979</c:v>
                </c:pt>
                <c:pt idx="18176">
                  <c:v>3.2285060000000012</c:v>
                </c:pt>
                <c:pt idx="18177">
                  <c:v>3.2449720000000015</c:v>
                </c:pt>
                <c:pt idx="18178">
                  <c:v>3.1875100000000054</c:v>
                </c:pt>
                <c:pt idx="18179">
                  <c:v>3.1408060000000018</c:v>
                </c:pt>
                <c:pt idx="18180">
                  <c:v>3.1587740000000015</c:v>
                </c:pt>
                <c:pt idx="18181">
                  <c:v>3.1195900000000019</c:v>
                </c:pt>
                <c:pt idx="18182">
                  <c:v>3.0886440000000017</c:v>
                </c:pt>
                <c:pt idx="18183">
                  <c:v>3.1024419999999986</c:v>
                </c:pt>
                <c:pt idx="18184">
                  <c:v>3.1119700000000017</c:v>
                </c:pt>
                <c:pt idx="18185">
                  <c:v>3.1473080000000042</c:v>
                </c:pt>
                <c:pt idx="18186">
                  <c:v>3.1924360000000025</c:v>
                </c:pt>
                <c:pt idx="18187">
                  <c:v>3.2124120000000023</c:v>
                </c:pt>
                <c:pt idx="18188">
                  <c:v>3.2987480000000029</c:v>
                </c:pt>
                <c:pt idx="18189">
                  <c:v>3.2975680000000032</c:v>
                </c:pt>
                <c:pt idx="18190">
                  <c:v>3.327918000000003</c:v>
                </c:pt>
                <c:pt idx="18191">
                  <c:v>3.315994000000003</c:v>
                </c:pt>
                <c:pt idx="18192">
                  <c:v>3.2885480000000031</c:v>
                </c:pt>
                <c:pt idx="18193">
                  <c:v>3.3460840000000029</c:v>
                </c:pt>
                <c:pt idx="18194">
                  <c:v>3.3058079999999994</c:v>
                </c:pt>
                <c:pt idx="18195">
                  <c:v>3.2925180000000029</c:v>
                </c:pt>
                <c:pt idx="18196">
                  <c:v>3.2843420000000036</c:v>
                </c:pt>
                <c:pt idx="18197">
                  <c:v>3.3011680000000037</c:v>
                </c:pt>
                <c:pt idx="18198">
                  <c:v>3.3354399999999993</c:v>
                </c:pt>
                <c:pt idx="18199">
                  <c:v>3.4112900000000037</c:v>
                </c:pt>
                <c:pt idx="18200">
                  <c:v>3.4157560000000027</c:v>
                </c:pt>
                <c:pt idx="18201">
                  <c:v>3.4023920000000043</c:v>
                </c:pt>
                <c:pt idx="18202">
                  <c:v>3.5075000000000052</c:v>
                </c:pt>
                <c:pt idx="18203">
                  <c:v>3.5759680000000027</c:v>
                </c:pt>
                <c:pt idx="18204">
                  <c:v>3.6399300000000041</c:v>
                </c:pt>
                <c:pt idx="18205">
                  <c:v>3.7107060000000036</c:v>
                </c:pt>
                <c:pt idx="18206">
                  <c:v>3.7861720000000041</c:v>
                </c:pt>
                <c:pt idx="18207">
                  <c:v>3.8608200000000044</c:v>
                </c:pt>
                <c:pt idx="18208">
                  <c:v>3.9099060000000043</c:v>
                </c:pt>
                <c:pt idx="18209">
                  <c:v>3.9512879999999999</c:v>
                </c:pt>
                <c:pt idx="18210">
                  <c:v>4.0092820000000033</c:v>
                </c:pt>
                <c:pt idx="18211">
                  <c:v>4.1901680000000026</c:v>
                </c:pt>
                <c:pt idx="18212">
                  <c:v>4.258288000000003</c:v>
                </c:pt>
                <c:pt idx="18213">
                  <c:v>4.3303040000000035</c:v>
                </c:pt>
                <c:pt idx="18214">
                  <c:v>4.4416040000000034</c:v>
                </c:pt>
                <c:pt idx="18215">
                  <c:v>4.4654760000000016</c:v>
                </c:pt>
                <c:pt idx="18216">
                  <c:v>4.490738000000003</c:v>
                </c:pt>
                <c:pt idx="18217">
                  <c:v>4.5917160000000026</c:v>
                </c:pt>
                <c:pt idx="18218">
                  <c:v>4.5734280000000034</c:v>
                </c:pt>
                <c:pt idx="18219">
                  <c:v>4.5617640000000028</c:v>
                </c:pt>
                <c:pt idx="18220">
                  <c:v>4.5729060000000015</c:v>
                </c:pt>
                <c:pt idx="18221">
                  <c:v>4.6001280000000015</c:v>
                </c:pt>
                <c:pt idx="18222">
                  <c:v>4.6492520000000033</c:v>
                </c:pt>
                <c:pt idx="18223">
                  <c:v>4.6828159999999919</c:v>
                </c:pt>
                <c:pt idx="18224">
                  <c:v>4.6607660000000015</c:v>
                </c:pt>
                <c:pt idx="18225">
                  <c:v>4.6576640000000005</c:v>
                </c:pt>
                <c:pt idx="18226">
                  <c:v>4.5864920000000033</c:v>
                </c:pt>
                <c:pt idx="18227">
                  <c:v>4.5800760000000036</c:v>
                </c:pt>
                <c:pt idx="18228">
                  <c:v>4.5674319999999957</c:v>
                </c:pt>
                <c:pt idx="18229">
                  <c:v>4.6154639999999985</c:v>
                </c:pt>
                <c:pt idx="18230">
                  <c:v>4.5047339999999965</c:v>
                </c:pt>
                <c:pt idx="18231">
                  <c:v>4.5086180000000029</c:v>
                </c:pt>
                <c:pt idx="18232">
                  <c:v>4.5346620000000115</c:v>
                </c:pt>
                <c:pt idx="18233">
                  <c:v>4.4691360000000042</c:v>
                </c:pt>
                <c:pt idx="18234">
                  <c:v>4.4718300000000104</c:v>
                </c:pt>
                <c:pt idx="18235">
                  <c:v>4.4042060000000074</c:v>
                </c:pt>
                <c:pt idx="18236">
                  <c:v>4.3552940000000016</c:v>
                </c:pt>
                <c:pt idx="18237">
                  <c:v>4.3986120000000035</c:v>
                </c:pt>
                <c:pt idx="18238">
                  <c:v>4.3537560000000015</c:v>
                </c:pt>
                <c:pt idx="18239">
                  <c:v>4.3256760000000041</c:v>
                </c:pt>
                <c:pt idx="18240">
                  <c:v>4.3280600000000025</c:v>
                </c:pt>
                <c:pt idx="18241">
                  <c:v>4.305774000000004</c:v>
                </c:pt>
                <c:pt idx="18242">
                  <c:v>4.3241379999999907</c:v>
                </c:pt>
                <c:pt idx="18243">
                  <c:v>4.3394240000000037</c:v>
                </c:pt>
                <c:pt idx="18244">
                  <c:v>4.3379099999999955</c:v>
                </c:pt>
                <c:pt idx="18245">
                  <c:v>4.3668839999999953</c:v>
                </c:pt>
                <c:pt idx="18246">
                  <c:v>4.4092700000000118</c:v>
                </c:pt>
                <c:pt idx="18247">
                  <c:v>4.4484540000000026</c:v>
                </c:pt>
                <c:pt idx="18248">
                  <c:v>4.4954920000000023</c:v>
                </c:pt>
                <c:pt idx="18249">
                  <c:v>4.5081000000000016</c:v>
                </c:pt>
                <c:pt idx="18250">
                  <c:v>4.5703400000000034</c:v>
                </c:pt>
                <c:pt idx="18251">
                  <c:v>4.662967999999994</c:v>
                </c:pt>
                <c:pt idx="18252">
                  <c:v>4.6163640000000017</c:v>
                </c:pt>
                <c:pt idx="18253">
                  <c:v>4.6998339999999965</c:v>
                </c:pt>
                <c:pt idx="18254">
                  <c:v>4.7476920000000034</c:v>
                </c:pt>
                <c:pt idx="18255">
                  <c:v>4.726560000000001</c:v>
                </c:pt>
                <c:pt idx="18256">
                  <c:v>4.7067080000000034</c:v>
                </c:pt>
                <c:pt idx="18257">
                  <c:v>4.672226000000002</c:v>
                </c:pt>
                <c:pt idx="18258">
                  <c:v>4.6183000000000005</c:v>
                </c:pt>
                <c:pt idx="18259">
                  <c:v>4.6632420000000003</c:v>
                </c:pt>
                <c:pt idx="18260">
                  <c:v>4.6246539999999934</c:v>
                </c:pt>
                <c:pt idx="18261">
                  <c:v>4.4912680000000131</c:v>
                </c:pt>
                <c:pt idx="18262">
                  <c:v>4.4776560000000014</c:v>
                </c:pt>
                <c:pt idx="18263">
                  <c:v>4.414760000000002</c:v>
                </c:pt>
                <c:pt idx="18264">
                  <c:v>4.3773740000000005</c:v>
                </c:pt>
                <c:pt idx="18265">
                  <c:v>4.4147359999999942</c:v>
                </c:pt>
                <c:pt idx="18266">
                  <c:v>4.455274000000002</c:v>
                </c:pt>
                <c:pt idx="18267">
                  <c:v>4.4619000000000018</c:v>
                </c:pt>
                <c:pt idx="18268">
                  <c:v>4.5224139999999933</c:v>
                </c:pt>
                <c:pt idx="18269">
                  <c:v>4.5788100000000016</c:v>
                </c:pt>
                <c:pt idx="18270">
                  <c:v>4.6106000000000016</c:v>
                </c:pt>
                <c:pt idx="18271">
                  <c:v>4.6471299999999935</c:v>
                </c:pt>
                <c:pt idx="18272">
                  <c:v>4.6847020000000015</c:v>
                </c:pt>
                <c:pt idx="18273">
                  <c:v>4.7092200000000091</c:v>
                </c:pt>
                <c:pt idx="18274">
                  <c:v>4.7723160000000018</c:v>
                </c:pt>
                <c:pt idx="18275">
                  <c:v>4.8749680000000017</c:v>
                </c:pt>
                <c:pt idx="18276">
                  <c:v>4.97173800000001</c:v>
                </c:pt>
                <c:pt idx="18277">
                  <c:v>5.0188139999999954</c:v>
                </c:pt>
                <c:pt idx="18278">
                  <c:v>5.0706920000000109</c:v>
                </c:pt>
                <c:pt idx="18279">
                  <c:v>5.0313080000000108</c:v>
                </c:pt>
                <c:pt idx="18280">
                  <c:v>5.1387620000000034</c:v>
                </c:pt>
                <c:pt idx="18281">
                  <c:v>5.1809239999999965</c:v>
                </c:pt>
                <c:pt idx="18282">
                  <c:v>5.1586520000000027</c:v>
                </c:pt>
                <c:pt idx="18283">
                  <c:v>5.1818040000000005</c:v>
                </c:pt>
                <c:pt idx="18284">
                  <c:v>5.2103800000000025</c:v>
                </c:pt>
                <c:pt idx="18285">
                  <c:v>5.2759320000000027</c:v>
                </c:pt>
                <c:pt idx="18286">
                  <c:v>5.281926000000003</c:v>
                </c:pt>
                <c:pt idx="18287">
                  <c:v>5.2355440000000035</c:v>
                </c:pt>
                <c:pt idx="18288">
                  <c:v>5.2196860000000038</c:v>
                </c:pt>
                <c:pt idx="18289">
                  <c:v>5.1996980000000033</c:v>
                </c:pt>
                <c:pt idx="18290">
                  <c:v>5.1190700000000025</c:v>
                </c:pt>
                <c:pt idx="18291">
                  <c:v>5.115533999999994</c:v>
                </c:pt>
                <c:pt idx="18292">
                  <c:v>5.1037460000000037</c:v>
                </c:pt>
                <c:pt idx="18293">
                  <c:v>5.0546859999999949</c:v>
                </c:pt>
                <c:pt idx="18294">
                  <c:v>5.0656680000000023</c:v>
                </c:pt>
                <c:pt idx="18295">
                  <c:v>5.0773800000000016</c:v>
                </c:pt>
                <c:pt idx="18296">
                  <c:v>5.0390880000000022</c:v>
                </c:pt>
                <c:pt idx="18297">
                  <c:v>5.010115999999992</c:v>
                </c:pt>
                <c:pt idx="18298">
                  <c:v>4.9403080000000079</c:v>
                </c:pt>
                <c:pt idx="18299">
                  <c:v>4.8916800000000018</c:v>
                </c:pt>
                <c:pt idx="18300">
                  <c:v>4.848511999999995</c:v>
                </c:pt>
                <c:pt idx="18301">
                  <c:v>4.8163620000000034</c:v>
                </c:pt>
                <c:pt idx="18302">
                  <c:v>4.8246620000000018</c:v>
                </c:pt>
                <c:pt idx="18303">
                  <c:v>4.8109499999999965</c:v>
                </c:pt>
                <c:pt idx="18304">
                  <c:v>4.8100819999999951</c:v>
                </c:pt>
                <c:pt idx="18305">
                  <c:v>4.7818780000000034</c:v>
                </c:pt>
                <c:pt idx="18306">
                  <c:v>4.7530540000000006</c:v>
                </c:pt>
                <c:pt idx="18307">
                  <c:v>4.7439220000000022</c:v>
                </c:pt>
                <c:pt idx="18308">
                  <c:v>4.7289220000000025</c:v>
                </c:pt>
                <c:pt idx="18309">
                  <c:v>4.643492000000002</c:v>
                </c:pt>
                <c:pt idx="18310">
                  <c:v>4.664485999999985</c:v>
                </c:pt>
                <c:pt idx="18311">
                  <c:v>4.6221739999999931</c:v>
                </c:pt>
                <c:pt idx="18312">
                  <c:v>4.5717220000000109</c:v>
                </c:pt>
                <c:pt idx="18313">
                  <c:v>4.5289139999999932</c:v>
                </c:pt>
                <c:pt idx="18314">
                  <c:v>4.4666760000000014</c:v>
                </c:pt>
                <c:pt idx="18315">
                  <c:v>4.3958620000000019</c:v>
                </c:pt>
                <c:pt idx="18316">
                  <c:v>4.3146879999999941</c:v>
                </c:pt>
                <c:pt idx="18317">
                  <c:v>4.224145999999994</c:v>
                </c:pt>
                <c:pt idx="18318">
                  <c:v>4.1848739999999935</c:v>
                </c:pt>
                <c:pt idx="18319">
                  <c:v>4.1256739999999965</c:v>
                </c:pt>
                <c:pt idx="18320">
                  <c:v>4.0742060000000011</c:v>
                </c:pt>
                <c:pt idx="18321">
                  <c:v>3.9620379999999997</c:v>
                </c:pt>
                <c:pt idx="18322">
                  <c:v>3.9108039999999979</c:v>
                </c:pt>
                <c:pt idx="18323">
                  <c:v>3.8960639999999969</c:v>
                </c:pt>
                <c:pt idx="18324">
                  <c:v>3.8403880000000008</c:v>
                </c:pt>
                <c:pt idx="18325">
                  <c:v>3.7322140000000013</c:v>
                </c:pt>
                <c:pt idx="18326">
                  <c:v>3.6410640000000014</c:v>
                </c:pt>
                <c:pt idx="18327">
                  <c:v>3.5933560000000004</c:v>
                </c:pt>
                <c:pt idx="18328">
                  <c:v>3.5244419999999987</c:v>
                </c:pt>
                <c:pt idx="18329">
                  <c:v>3.5646940000000011</c:v>
                </c:pt>
                <c:pt idx="18330">
                  <c:v>3.5120099999999961</c:v>
                </c:pt>
                <c:pt idx="18331">
                  <c:v>3.4823419999999987</c:v>
                </c:pt>
                <c:pt idx="18332">
                  <c:v>3.4997260000000008</c:v>
                </c:pt>
                <c:pt idx="18333">
                  <c:v>3.5375220000000014</c:v>
                </c:pt>
                <c:pt idx="18334">
                  <c:v>3.4489280000000009</c:v>
                </c:pt>
                <c:pt idx="18335">
                  <c:v>3.3932399999999987</c:v>
                </c:pt>
                <c:pt idx="18336">
                  <c:v>3.3902119999999987</c:v>
                </c:pt>
                <c:pt idx="18337">
                  <c:v>3.4183280000000003</c:v>
                </c:pt>
                <c:pt idx="18338">
                  <c:v>3.4598459999999931</c:v>
                </c:pt>
                <c:pt idx="18339">
                  <c:v>3.4290119999999997</c:v>
                </c:pt>
                <c:pt idx="18340">
                  <c:v>3.45472</c:v>
                </c:pt>
                <c:pt idx="18341">
                  <c:v>3.4531200000000002</c:v>
                </c:pt>
                <c:pt idx="18342">
                  <c:v>3.4899220000000013</c:v>
                </c:pt>
                <c:pt idx="18343">
                  <c:v>3.5328039999999969</c:v>
                </c:pt>
                <c:pt idx="18344">
                  <c:v>3.5468740000000007</c:v>
                </c:pt>
                <c:pt idx="18345">
                  <c:v>3.5393800000000004</c:v>
                </c:pt>
                <c:pt idx="18346">
                  <c:v>3.521910000000001</c:v>
                </c:pt>
                <c:pt idx="18347">
                  <c:v>3.5306200000000008</c:v>
                </c:pt>
                <c:pt idx="18348">
                  <c:v>3.5284620000000007</c:v>
                </c:pt>
                <c:pt idx="18349">
                  <c:v>3.5316019999999977</c:v>
                </c:pt>
                <c:pt idx="18350">
                  <c:v>3.4994779999999972</c:v>
                </c:pt>
                <c:pt idx="18351">
                  <c:v>3.4517059999999979</c:v>
                </c:pt>
                <c:pt idx="18352">
                  <c:v>3.4749220000000007</c:v>
                </c:pt>
                <c:pt idx="18353">
                  <c:v>3.4799979999999997</c:v>
                </c:pt>
                <c:pt idx="18354">
                  <c:v>3.4800360000000006</c:v>
                </c:pt>
                <c:pt idx="18355">
                  <c:v>3.4957960000000008</c:v>
                </c:pt>
                <c:pt idx="18356">
                  <c:v>3.5064919999999997</c:v>
                </c:pt>
                <c:pt idx="18357">
                  <c:v>3.5707400000000007</c:v>
                </c:pt>
                <c:pt idx="18358">
                  <c:v>3.5680960000000006</c:v>
                </c:pt>
                <c:pt idx="18359">
                  <c:v>3.5622259999999977</c:v>
                </c:pt>
                <c:pt idx="18360">
                  <c:v>3.578332000000001</c:v>
                </c:pt>
                <c:pt idx="18361">
                  <c:v>3.6083220000000011</c:v>
                </c:pt>
                <c:pt idx="18362">
                  <c:v>3.5958779999999977</c:v>
                </c:pt>
                <c:pt idx="18363">
                  <c:v>3.6408700000000009</c:v>
                </c:pt>
                <c:pt idx="18364">
                  <c:v>3.669918</c:v>
                </c:pt>
                <c:pt idx="18365">
                  <c:v>3.6527340000000006</c:v>
                </c:pt>
                <c:pt idx="18366">
                  <c:v>3.6544579999999987</c:v>
                </c:pt>
                <c:pt idx="18367">
                  <c:v>3.6918179999999987</c:v>
                </c:pt>
                <c:pt idx="18368">
                  <c:v>3.6883940000000051</c:v>
                </c:pt>
                <c:pt idx="18369">
                  <c:v>3.727814000000004</c:v>
                </c:pt>
                <c:pt idx="18370">
                  <c:v>3.7319079999999998</c:v>
                </c:pt>
                <c:pt idx="18371">
                  <c:v>3.8026079999999967</c:v>
                </c:pt>
                <c:pt idx="18372">
                  <c:v>3.8147679999999977</c:v>
                </c:pt>
                <c:pt idx="18373">
                  <c:v>3.8064799999999974</c:v>
                </c:pt>
                <c:pt idx="18374">
                  <c:v>3.8533820000000008</c:v>
                </c:pt>
                <c:pt idx="18375">
                  <c:v>3.9301999999999997</c:v>
                </c:pt>
                <c:pt idx="18376">
                  <c:v>4.0192900000000034</c:v>
                </c:pt>
                <c:pt idx="18377">
                  <c:v>4.0395400000000024</c:v>
                </c:pt>
                <c:pt idx="18378">
                  <c:v>4.1514239999999996</c:v>
                </c:pt>
                <c:pt idx="18379">
                  <c:v>4.1943059999999903</c:v>
                </c:pt>
                <c:pt idx="18380">
                  <c:v>4.2310820000000033</c:v>
                </c:pt>
                <c:pt idx="18381">
                  <c:v>4.2733940000000024</c:v>
                </c:pt>
                <c:pt idx="18382">
                  <c:v>4.3107299999999995</c:v>
                </c:pt>
                <c:pt idx="18383">
                  <c:v>4.3080120000000015</c:v>
                </c:pt>
                <c:pt idx="18384">
                  <c:v>4.3800040000000005</c:v>
                </c:pt>
                <c:pt idx="18385">
                  <c:v>4.4545139999999934</c:v>
                </c:pt>
                <c:pt idx="18386">
                  <c:v>4.5132400000000024</c:v>
                </c:pt>
                <c:pt idx="18387">
                  <c:v>4.5468300000000008</c:v>
                </c:pt>
                <c:pt idx="18388">
                  <c:v>4.5548339999999934</c:v>
                </c:pt>
                <c:pt idx="18389">
                  <c:v>4.6067000000000018</c:v>
                </c:pt>
                <c:pt idx="18390">
                  <c:v>4.6647219999999932</c:v>
                </c:pt>
                <c:pt idx="18391">
                  <c:v>4.7504120000000007</c:v>
                </c:pt>
                <c:pt idx="18392">
                  <c:v>4.78972200000001</c:v>
                </c:pt>
                <c:pt idx="18393">
                  <c:v>4.8144639999999965</c:v>
                </c:pt>
                <c:pt idx="18394">
                  <c:v>4.8513400000000022</c:v>
                </c:pt>
                <c:pt idx="18395">
                  <c:v>4.8526060000000015</c:v>
                </c:pt>
                <c:pt idx="18396">
                  <c:v>4.907338000000002</c:v>
                </c:pt>
                <c:pt idx="18397">
                  <c:v>4.9495260000000023</c:v>
                </c:pt>
                <c:pt idx="18398">
                  <c:v>4.9871220000000029</c:v>
                </c:pt>
                <c:pt idx="18399">
                  <c:v>4.9884000000000022</c:v>
                </c:pt>
                <c:pt idx="18400">
                  <c:v>5.035426000000002</c:v>
                </c:pt>
                <c:pt idx="18401">
                  <c:v>5.0965000000000025</c:v>
                </c:pt>
                <c:pt idx="18402">
                  <c:v>5.1466540000000016</c:v>
                </c:pt>
                <c:pt idx="18403">
                  <c:v>5.1155099999999933</c:v>
                </c:pt>
                <c:pt idx="18404">
                  <c:v>5.094589999999994</c:v>
                </c:pt>
                <c:pt idx="18405">
                  <c:v>5.1033620000000024</c:v>
                </c:pt>
                <c:pt idx="18406">
                  <c:v>5.1295420000000016</c:v>
                </c:pt>
                <c:pt idx="18407">
                  <c:v>5.1139699999999975</c:v>
                </c:pt>
                <c:pt idx="18408">
                  <c:v>5.1604639999999975</c:v>
                </c:pt>
                <c:pt idx="18409">
                  <c:v>5.1685419999999942</c:v>
                </c:pt>
                <c:pt idx="18410">
                  <c:v>5.1459099999999944</c:v>
                </c:pt>
                <c:pt idx="18411">
                  <c:v>5.1402020000000013</c:v>
                </c:pt>
                <c:pt idx="18412">
                  <c:v>5.1434760000000015</c:v>
                </c:pt>
                <c:pt idx="18413">
                  <c:v>5.1829339999999933</c:v>
                </c:pt>
                <c:pt idx="18414">
                  <c:v>5.2189779999999955</c:v>
                </c:pt>
                <c:pt idx="18415">
                  <c:v>5.2746160000000009</c:v>
                </c:pt>
                <c:pt idx="18416">
                  <c:v>5.2297740000000008</c:v>
                </c:pt>
                <c:pt idx="18417">
                  <c:v>5.239688000000009</c:v>
                </c:pt>
                <c:pt idx="18418">
                  <c:v>5.2278259999999932</c:v>
                </c:pt>
                <c:pt idx="18419">
                  <c:v>5.1440480000000006</c:v>
                </c:pt>
                <c:pt idx="18420">
                  <c:v>5.1883820000000007</c:v>
                </c:pt>
                <c:pt idx="18421">
                  <c:v>5.1527720000000015</c:v>
                </c:pt>
                <c:pt idx="18422">
                  <c:v>5.1113780000000002</c:v>
                </c:pt>
                <c:pt idx="18423">
                  <c:v>5.1268999999999965</c:v>
                </c:pt>
                <c:pt idx="18424">
                  <c:v>5.1222220000000007</c:v>
                </c:pt>
                <c:pt idx="18425">
                  <c:v>5.1177179999999867</c:v>
                </c:pt>
                <c:pt idx="18426">
                  <c:v>5.0711640000000004</c:v>
                </c:pt>
                <c:pt idx="18427">
                  <c:v>5.0744899999999955</c:v>
                </c:pt>
                <c:pt idx="18428">
                  <c:v>5.0035779999999965</c:v>
                </c:pt>
                <c:pt idx="18429">
                  <c:v>4.940124</c:v>
                </c:pt>
                <c:pt idx="18430">
                  <c:v>4.9303720000000082</c:v>
                </c:pt>
                <c:pt idx="18431">
                  <c:v>4.8569779999999945</c:v>
                </c:pt>
                <c:pt idx="18432">
                  <c:v>4.7964500000000001</c:v>
                </c:pt>
                <c:pt idx="18433">
                  <c:v>4.7472399999999997</c:v>
                </c:pt>
                <c:pt idx="18434">
                  <c:v>4.7435159999999916</c:v>
                </c:pt>
                <c:pt idx="18435">
                  <c:v>4.7518299999999991</c:v>
                </c:pt>
                <c:pt idx="18436">
                  <c:v>4.746357999999999</c:v>
                </c:pt>
                <c:pt idx="18437">
                  <c:v>4.6818599999999995</c:v>
                </c:pt>
                <c:pt idx="18438">
                  <c:v>4.7026300000000001</c:v>
                </c:pt>
                <c:pt idx="18439">
                  <c:v>4.6710759999999985</c:v>
                </c:pt>
                <c:pt idx="18440">
                  <c:v>4.6605659999999896</c:v>
                </c:pt>
                <c:pt idx="18441">
                  <c:v>4.6381199999999945</c:v>
                </c:pt>
                <c:pt idx="18442">
                  <c:v>4.5991219999999995</c:v>
                </c:pt>
                <c:pt idx="18443">
                  <c:v>4.5332339999999993</c:v>
                </c:pt>
                <c:pt idx="18444">
                  <c:v>4.4694079999999987</c:v>
                </c:pt>
                <c:pt idx="18445">
                  <c:v>4.4220079999999955</c:v>
                </c:pt>
                <c:pt idx="18446">
                  <c:v>4.3664319999999917</c:v>
                </c:pt>
                <c:pt idx="18447">
                  <c:v>4.3112659999999998</c:v>
                </c:pt>
                <c:pt idx="18448">
                  <c:v>4.2663359999999955</c:v>
                </c:pt>
                <c:pt idx="18449">
                  <c:v>4.2236640000000003</c:v>
                </c:pt>
                <c:pt idx="18450">
                  <c:v>4.1662399999999975</c:v>
                </c:pt>
                <c:pt idx="18451">
                  <c:v>4.1115319999999933</c:v>
                </c:pt>
                <c:pt idx="18452">
                  <c:v>4.0158900000000006</c:v>
                </c:pt>
                <c:pt idx="18453">
                  <c:v>3.9415519999999997</c:v>
                </c:pt>
                <c:pt idx="18454">
                  <c:v>3.8773020000000007</c:v>
                </c:pt>
                <c:pt idx="18455">
                  <c:v>3.8459719999999997</c:v>
                </c:pt>
                <c:pt idx="18456">
                  <c:v>3.7909800000000011</c:v>
                </c:pt>
                <c:pt idx="18457">
                  <c:v>3.7015680000000009</c:v>
                </c:pt>
                <c:pt idx="18458">
                  <c:v>3.6404460000000007</c:v>
                </c:pt>
                <c:pt idx="18459">
                  <c:v>3.558974000000001</c:v>
                </c:pt>
                <c:pt idx="18460">
                  <c:v>3.4796359999999975</c:v>
                </c:pt>
                <c:pt idx="18461">
                  <c:v>3.4221380000000003</c:v>
                </c:pt>
                <c:pt idx="18462">
                  <c:v>3.4240260000000013</c:v>
                </c:pt>
                <c:pt idx="18463">
                  <c:v>3.3553960000000007</c:v>
                </c:pt>
                <c:pt idx="18464">
                  <c:v>3.2613060000000051</c:v>
                </c:pt>
                <c:pt idx="18465">
                  <c:v>3.1636420000000007</c:v>
                </c:pt>
                <c:pt idx="18466">
                  <c:v>3.1221740000000016</c:v>
                </c:pt>
                <c:pt idx="18467">
                  <c:v>3.018518000000002</c:v>
                </c:pt>
                <c:pt idx="18468">
                  <c:v>2.9664040000000025</c:v>
                </c:pt>
                <c:pt idx="18469">
                  <c:v>2.9467479999999981</c:v>
                </c:pt>
                <c:pt idx="18470">
                  <c:v>2.8520119999999975</c:v>
                </c:pt>
                <c:pt idx="18471">
                  <c:v>2.8135459999999979</c:v>
                </c:pt>
                <c:pt idx="18472">
                  <c:v>2.7735680000000018</c:v>
                </c:pt>
                <c:pt idx="18473">
                  <c:v>2.6806440000000022</c:v>
                </c:pt>
                <c:pt idx="18474">
                  <c:v>2.6102160000000008</c:v>
                </c:pt>
                <c:pt idx="18475">
                  <c:v>2.5328019999999967</c:v>
                </c:pt>
                <c:pt idx="18476">
                  <c:v>2.524760000000001</c:v>
                </c:pt>
                <c:pt idx="18477">
                  <c:v>2.487982000000001</c:v>
                </c:pt>
                <c:pt idx="18478">
                  <c:v>2.412365999999996</c:v>
                </c:pt>
                <c:pt idx="18479">
                  <c:v>2.4212380000000007</c:v>
                </c:pt>
                <c:pt idx="18480">
                  <c:v>2.3735660000000007</c:v>
                </c:pt>
                <c:pt idx="18481">
                  <c:v>2.3782439999999965</c:v>
                </c:pt>
                <c:pt idx="18482">
                  <c:v>2.3699060000000007</c:v>
                </c:pt>
                <c:pt idx="18483">
                  <c:v>2.3538879999999978</c:v>
                </c:pt>
                <c:pt idx="18484">
                  <c:v>2.3271500000000014</c:v>
                </c:pt>
                <c:pt idx="18485">
                  <c:v>2.2499600000000006</c:v>
                </c:pt>
                <c:pt idx="18486">
                  <c:v>2.2097720000000005</c:v>
                </c:pt>
                <c:pt idx="18487">
                  <c:v>2.2504459999999975</c:v>
                </c:pt>
                <c:pt idx="18488">
                  <c:v>2.1811600000000011</c:v>
                </c:pt>
                <c:pt idx="18489">
                  <c:v>2.2138180000000007</c:v>
                </c:pt>
                <c:pt idx="18490">
                  <c:v>2.2683140000000055</c:v>
                </c:pt>
                <c:pt idx="18491">
                  <c:v>2.2182720000000007</c:v>
                </c:pt>
                <c:pt idx="18492">
                  <c:v>2.1723980000000007</c:v>
                </c:pt>
                <c:pt idx="18493">
                  <c:v>2.1765060000000007</c:v>
                </c:pt>
                <c:pt idx="18494">
                  <c:v>2.1346900000000009</c:v>
                </c:pt>
                <c:pt idx="18495">
                  <c:v>2.1136600000000008</c:v>
                </c:pt>
                <c:pt idx="18496">
                  <c:v>2.0683700000000012</c:v>
                </c:pt>
                <c:pt idx="18497">
                  <c:v>2.110245999999997</c:v>
                </c:pt>
                <c:pt idx="18498">
                  <c:v>2.0909400000000007</c:v>
                </c:pt>
                <c:pt idx="18499">
                  <c:v>2.1080620000000008</c:v>
                </c:pt>
                <c:pt idx="18500">
                  <c:v>2.0721399999999988</c:v>
                </c:pt>
                <c:pt idx="18501">
                  <c:v>2.0767559999999974</c:v>
                </c:pt>
                <c:pt idx="18502">
                  <c:v>2.1413660000000019</c:v>
                </c:pt>
                <c:pt idx="18503">
                  <c:v>2.2075520000000015</c:v>
                </c:pt>
                <c:pt idx="18504">
                  <c:v>2.2550619999999997</c:v>
                </c:pt>
                <c:pt idx="18505">
                  <c:v>2.2658060000000018</c:v>
                </c:pt>
                <c:pt idx="18506">
                  <c:v>2.2388419999999987</c:v>
                </c:pt>
                <c:pt idx="18507">
                  <c:v>2.2732240000000052</c:v>
                </c:pt>
                <c:pt idx="18508">
                  <c:v>2.2750980000000007</c:v>
                </c:pt>
                <c:pt idx="18509">
                  <c:v>2.3401300000000016</c:v>
                </c:pt>
                <c:pt idx="18510">
                  <c:v>2.3940559999999973</c:v>
                </c:pt>
                <c:pt idx="18511">
                  <c:v>2.385108000000002</c:v>
                </c:pt>
                <c:pt idx="18512">
                  <c:v>2.4280880000000007</c:v>
                </c:pt>
                <c:pt idx="18513">
                  <c:v>2.4648040000000018</c:v>
                </c:pt>
                <c:pt idx="18514">
                  <c:v>2.4875480000000008</c:v>
                </c:pt>
                <c:pt idx="18515">
                  <c:v>2.5094719999999997</c:v>
                </c:pt>
                <c:pt idx="18516">
                  <c:v>2.5872460000000017</c:v>
                </c:pt>
                <c:pt idx="18517">
                  <c:v>2.6596459999999973</c:v>
                </c:pt>
                <c:pt idx="18518">
                  <c:v>2.7080860000000042</c:v>
                </c:pt>
                <c:pt idx="18519">
                  <c:v>2.7509820000000031</c:v>
                </c:pt>
                <c:pt idx="18520">
                  <c:v>2.7383880000000032</c:v>
                </c:pt>
                <c:pt idx="18521">
                  <c:v>2.7595060000000022</c:v>
                </c:pt>
                <c:pt idx="18522">
                  <c:v>2.8268819999999981</c:v>
                </c:pt>
                <c:pt idx="18523">
                  <c:v>2.880670000000003</c:v>
                </c:pt>
                <c:pt idx="18524">
                  <c:v>2.8607180000000008</c:v>
                </c:pt>
                <c:pt idx="18525">
                  <c:v>2.8671200000000052</c:v>
                </c:pt>
                <c:pt idx="18526">
                  <c:v>2.8713640000000007</c:v>
                </c:pt>
                <c:pt idx="18527">
                  <c:v>2.9017380000000013</c:v>
                </c:pt>
                <c:pt idx="18528">
                  <c:v>2.9613100000000019</c:v>
                </c:pt>
                <c:pt idx="18529">
                  <c:v>2.9878120000000017</c:v>
                </c:pt>
                <c:pt idx="18530">
                  <c:v>3.0453740000000016</c:v>
                </c:pt>
                <c:pt idx="18531">
                  <c:v>3.0947220000000017</c:v>
                </c:pt>
                <c:pt idx="18532">
                  <c:v>3.1240300000000052</c:v>
                </c:pt>
                <c:pt idx="18533">
                  <c:v>3.2283200000000059</c:v>
                </c:pt>
                <c:pt idx="18534">
                  <c:v>3.2256400000000029</c:v>
                </c:pt>
                <c:pt idx="18535">
                  <c:v>3.2583220000000042</c:v>
                </c:pt>
                <c:pt idx="18536">
                  <c:v>3.2746380000000026</c:v>
                </c:pt>
                <c:pt idx="18537">
                  <c:v>3.2811020000000042</c:v>
                </c:pt>
                <c:pt idx="18538">
                  <c:v>3.3318639999999982</c:v>
                </c:pt>
                <c:pt idx="18539">
                  <c:v>3.3363419999999975</c:v>
                </c:pt>
                <c:pt idx="18540">
                  <c:v>3.2670680000000032</c:v>
                </c:pt>
                <c:pt idx="18541">
                  <c:v>3.3425960000000021</c:v>
                </c:pt>
                <c:pt idx="18542">
                  <c:v>3.3427320000000034</c:v>
                </c:pt>
                <c:pt idx="18543">
                  <c:v>3.3764439999999976</c:v>
                </c:pt>
                <c:pt idx="18544">
                  <c:v>3.4438940000000042</c:v>
                </c:pt>
                <c:pt idx="18545">
                  <c:v>3.5245820000000019</c:v>
                </c:pt>
                <c:pt idx="18546">
                  <c:v>3.6073200000000072</c:v>
                </c:pt>
                <c:pt idx="18547">
                  <c:v>3.6015380000000032</c:v>
                </c:pt>
                <c:pt idx="18548">
                  <c:v>3.6534280000000035</c:v>
                </c:pt>
                <c:pt idx="18549">
                  <c:v>3.6980980000000034</c:v>
                </c:pt>
                <c:pt idx="18550">
                  <c:v>3.8159619999999994</c:v>
                </c:pt>
                <c:pt idx="18551">
                  <c:v>3.8292760000000028</c:v>
                </c:pt>
                <c:pt idx="18552">
                  <c:v>3.786752000000003</c:v>
                </c:pt>
                <c:pt idx="18553">
                  <c:v>3.7724079999999991</c:v>
                </c:pt>
                <c:pt idx="18554">
                  <c:v>3.7659560000000032</c:v>
                </c:pt>
                <c:pt idx="18555">
                  <c:v>3.7648280000000032</c:v>
                </c:pt>
                <c:pt idx="18556">
                  <c:v>3.7755860000000014</c:v>
                </c:pt>
                <c:pt idx="18557">
                  <c:v>3.819796000000002</c:v>
                </c:pt>
                <c:pt idx="18558">
                  <c:v>3.8090499999999978</c:v>
                </c:pt>
                <c:pt idx="18559">
                  <c:v>3.7999419999999997</c:v>
                </c:pt>
                <c:pt idx="18560">
                  <c:v>3.8230460000000024</c:v>
                </c:pt>
                <c:pt idx="18561">
                  <c:v>3.8868979999999991</c:v>
                </c:pt>
                <c:pt idx="18562">
                  <c:v>3.8358879999999984</c:v>
                </c:pt>
                <c:pt idx="18563">
                  <c:v>3.8479120000000031</c:v>
                </c:pt>
                <c:pt idx="18564">
                  <c:v>3.8949260000000026</c:v>
                </c:pt>
                <c:pt idx="18565">
                  <c:v>3.9446080000000023</c:v>
                </c:pt>
                <c:pt idx="18566">
                  <c:v>3.9555020000000023</c:v>
                </c:pt>
                <c:pt idx="18567">
                  <c:v>3.9616820000000037</c:v>
                </c:pt>
                <c:pt idx="18568">
                  <c:v>3.9828879999999995</c:v>
                </c:pt>
                <c:pt idx="18569">
                  <c:v>3.9755540000000029</c:v>
                </c:pt>
                <c:pt idx="18570">
                  <c:v>4.0524099999999965</c:v>
                </c:pt>
                <c:pt idx="18571">
                  <c:v>4.0877000000000026</c:v>
                </c:pt>
                <c:pt idx="18572">
                  <c:v>4.0787160000000036</c:v>
                </c:pt>
                <c:pt idx="18573">
                  <c:v>4.1045259999999919</c:v>
                </c:pt>
                <c:pt idx="18574">
                  <c:v>4.1644939999999933</c:v>
                </c:pt>
                <c:pt idx="18575">
                  <c:v>4.1888520000000025</c:v>
                </c:pt>
                <c:pt idx="18576">
                  <c:v>4.1661339999999942</c:v>
                </c:pt>
                <c:pt idx="18577">
                  <c:v>4.1638519999999941</c:v>
                </c:pt>
                <c:pt idx="18578">
                  <c:v>4.1731320000000025</c:v>
                </c:pt>
                <c:pt idx="18579">
                  <c:v>4.1501039999999954</c:v>
                </c:pt>
                <c:pt idx="18580">
                  <c:v>4.1567039999999995</c:v>
                </c:pt>
                <c:pt idx="18581">
                  <c:v>4.1565179999999939</c:v>
                </c:pt>
                <c:pt idx="18582">
                  <c:v>4.1729839999999943</c:v>
                </c:pt>
                <c:pt idx="18583">
                  <c:v>4.0650080000000015</c:v>
                </c:pt>
                <c:pt idx="18584">
                  <c:v>4.0618920000000012</c:v>
                </c:pt>
                <c:pt idx="18585">
                  <c:v>4.0640759999999938</c:v>
                </c:pt>
                <c:pt idx="18586">
                  <c:v>4.0685920000000015</c:v>
                </c:pt>
                <c:pt idx="18587">
                  <c:v>4.0424240000000005</c:v>
                </c:pt>
                <c:pt idx="18588">
                  <c:v>4.0565320000000016</c:v>
                </c:pt>
                <c:pt idx="18589">
                  <c:v>4.0602920000000022</c:v>
                </c:pt>
                <c:pt idx="18590">
                  <c:v>4.1123319999999941</c:v>
                </c:pt>
                <c:pt idx="18591">
                  <c:v>4.0415320000000019</c:v>
                </c:pt>
                <c:pt idx="18592">
                  <c:v>4.0321400000000018</c:v>
                </c:pt>
                <c:pt idx="18593">
                  <c:v>4.0185280000000025</c:v>
                </c:pt>
                <c:pt idx="18594">
                  <c:v>3.9928679999999974</c:v>
                </c:pt>
                <c:pt idx="18595">
                  <c:v>3.992211999999999</c:v>
                </c:pt>
                <c:pt idx="18596">
                  <c:v>3.9850760000000029</c:v>
                </c:pt>
                <c:pt idx="18597">
                  <c:v>3.9580280000000023</c:v>
                </c:pt>
                <c:pt idx="18598">
                  <c:v>3.9270080000000029</c:v>
                </c:pt>
                <c:pt idx="18599">
                  <c:v>3.889064000000003</c:v>
                </c:pt>
                <c:pt idx="18600">
                  <c:v>3.8217260000000035</c:v>
                </c:pt>
                <c:pt idx="18601">
                  <c:v>3.806611999999999</c:v>
                </c:pt>
                <c:pt idx="18602">
                  <c:v>3.8042560000000027</c:v>
                </c:pt>
                <c:pt idx="18603">
                  <c:v>3.7884220000000042</c:v>
                </c:pt>
                <c:pt idx="18604">
                  <c:v>3.7229940000000052</c:v>
                </c:pt>
                <c:pt idx="18605">
                  <c:v>3.7240120000000032</c:v>
                </c:pt>
                <c:pt idx="18606">
                  <c:v>3.7023980000000019</c:v>
                </c:pt>
                <c:pt idx="18607">
                  <c:v>3.6456560000000007</c:v>
                </c:pt>
                <c:pt idx="18608">
                  <c:v>3.6684000000000019</c:v>
                </c:pt>
                <c:pt idx="18609">
                  <c:v>3.6386579999999986</c:v>
                </c:pt>
                <c:pt idx="18610">
                  <c:v>3.6018920000000025</c:v>
                </c:pt>
                <c:pt idx="18611">
                  <c:v>3.5868540000000024</c:v>
                </c:pt>
                <c:pt idx="18612">
                  <c:v>3.5948700000000007</c:v>
                </c:pt>
                <c:pt idx="18613">
                  <c:v>3.5601140000000049</c:v>
                </c:pt>
                <c:pt idx="18614">
                  <c:v>3.4852320000000017</c:v>
                </c:pt>
                <c:pt idx="18615">
                  <c:v>3.4275460000000022</c:v>
                </c:pt>
                <c:pt idx="18616">
                  <c:v>3.3556659999999949</c:v>
                </c:pt>
                <c:pt idx="18617">
                  <c:v>3.3387160000000007</c:v>
                </c:pt>
                <c:pt idx="18618">
                  <c:v>3.2653960000000053</c:v>
                </c:pt>
                <c:pt idx="18619">
                  <c:v>3.2473300000000069</c:v>
                </c:pt>
                <c:pt idx="18620">
                  <c:v>3.1843100000000062</c:v>
                </c:pt>
                <c:pt idx="18621">
                  <c:v>3.1274060000000019</c:v>
                </c:pt>
                <c:pt idx="18622">
                  <c:v>3.1060519999999987</c:v>
                </c:pt>
                <c:pt idx="18623">
                  <c:v>3.0830220000000015</c:v>
                </c:pt>
                <c:pt idx="18624">
                  <c:v>3.0732079999999997</c:v>
                </c:pt>
                <c:pt idx="18625">
                  <c:v>3.0460719999999997</c:v>
                </c:pt>
                <c:pt idx="18626">
                  <c:v>3.0204240000000002</c:v>
                </c:pt>
                <c:pt idx="18627">
                  <c:v>2.9718219999999982</c:v>
                </c:pt>
                <c:pt idx="18628">
                  <c:v>2.9715119999999997</c:v>
                </c:pt>
                <c:pt idx="18629">
                  <c:v>2.9366439999999971</c:v>
                </c:pt>
                <c:pt idx="18630">
                  <c:v>2.8660300000000025</c:v>
                </c:pt>
                <c:pt idx="18631">
                  <c:v>2.7953900000000051</c:v>
                </c:pt>
                <c:pt idx="18632">
                  <c:v>2.7722600000000024</c:v>
                </c:pt>
                <c:pt idx="18633">
                  <c:v>2.7787000000000042</c:v>
                </c:pt>
                <c:pt idx="18634">
                  <c:v>2.7823480000000029</c:v>
                </c:pt>
                <c:pt idx="18635">
                  <c:v>2.7648160000000042</c:v>
                </c:pt>
                <c:pt idx="18636">
                  <c:v>2.6835940000000096</c:v>
                </c:pt>
                <c:pt idx="18637">
                  <c:v>2.6205980000000042</c:v>
                </c:pt>
                <c:pt idx="18638">
                  <c:v>2.5766599999999977</c:v>
                </c:pt>
                <c:pt idx="18639">
                  <c:v>2.5076600000000031</c:v>
                </c:pt>
                <c:pt idx="18640">
                  <c:v>2.3805500000000022</c:v>
                </c:pt>
                <c:pt idx="18641">
                  <c:v>2.3601760000000032</c:v>
                </c:pt>
                <c:pt idx="18642">
                  <c:v>2.3856240000000026</c:v>
                </c:pt>
                <c:pt idx="18643">
                  <c:v>2.3371080000000024</c:v>
                </c:pt>
                <c:pt idx="18644">
                  <c:v>2.2901940000000063</c:v>
                </c:pt>
                <c:pt idx="18645">
                  <c:v>2.2183620000000022</c:v>
                </c:pt>
                <c:pt idx="18646">
                  <c:v>2.1650440000000017</c:v>
                </c:pt>
                <c:pt idx="18647">
                  <c:v>2.0868960000000008</c:v>
                </c:pt>
                <c:pt idx="18648">
                  <c:v>2.0160199999999984</c:v>
                </c:pt>
                <c:pt idx="18649">
                  <c:v>1.9630620000000019</c:v>
                </c:pt>
                <c:pt idx="18650">
                  <c:v>1.9562000000000022</c:v>
                </c:pt>
                <c:pt idx="18651">
                  <c:v>1.9008240000000007</c:v>
                </c:pt>
                <c:pt idx="18652">
                  <c:v>1.8519840000000014</c:v>
                </c:pt>
                <c:pt idx="18653">
                  <c:v>1.8388700000000011</c:v>
                </c:pt>
                <c:pt idx="18654">
                  <c:v>1.8639840000000014</c:v>
                </c:pt>
                <c:pt idx="18655">
                  <c:v>1.8629900000000015</c:v>
                </c:pt>
                <c:pt idx="18656">
                  <c:v>1.9227340000000006</c:v>
                </c:pt>
                <c:pt idx="18657">
                  <c:v>1.9452420000000019</c:v>
                </c:pt>
                <c:pt idx="18658">
                  <c:v>1.9218020000000018</c:v>
                </c:pt>
                <c:pt idx="18659">
                  <c:v>1.9278440000000006</c:v>
                </c:pt>
                <c:pt idx="18660">
                  <c:v>1.9592240000000003</c:v>
                </c:pt>
                <c:pt idx="18661">
                  <c:v>1.9219259999999996</c:v>
                </c:pt>
                <c:pt idx="18662">
                  <c:v>1.859862000000001</c:v>
                </c:pt>
                <c:pt idx="18663">
                  <c:v>1.8132320000000015</c:v>
                </c:pt>
                <c:pt idx="18664">
                  <c:v>1.8430360000000012</c:v>
                </c:pt>
                <c:pt idx="18665">
                  <c:v>1.8599120000000011</c:v>
                </c:pt>
                <c:pt idx="18666">
                  <c:v>1.8792940000000016</c:v>
                </c:pt>
                <c:pt idx="18667">
                  <c:v>1.894692000000002</c:v>
                </c:pt>
                <c:pt idx="18668">
                  <c:v>1.885598000000001</c:v>
                </c:pt>
                <c:pt idx="18669">
                  <c:v>1.9694760000000018</c:v>
                </c:pt>
                <c:pt idx="18670">
                  <c:v>1.9953580000000024</c:v>
                </c:pt>
                <c:pt idx="18671">
                  <c:v>2.0447800000000016</c:v>
                </c:pt>
                <c:pt idx="18672">
                  <c:v>2.0328059999999959</c:v>
                </c:pt>
                <c:pt idx="18673">
                  <c:v>2.0126559999999953</c:v>
                </c:pt>
                <c:pt idx="18674">
                  <c:v>1.9884220000000019</c:v>
                </c:pt>
                <c:pt idx="18675">
                  <c:v>1.9825780000000026</c:v>
                </c:pt>
                <c:pt idx="18676">
                  <c:v>2.0202740000000032</c:v>
                </c:pt>
                <c:pt idx="18677">
                  <c:v>2.0114260000000024</c:v>
                </c:pt>
                <c:pt idx="18678">
                  <c:v>1.9972940000000008</c:v>
                </c:pt>
                <c:pt idx="18679">
                  <c:v>2.014070000000002</c:v>
                </c:pt>
                <c:pt idx="18680">
                  <c:v>2.0164399999999976</c:v>
                </c:pt>
                <c:pt idx="18681">
                  <c:v>2.0435260000000057</c:v>
                </c:pt>
                <c:pt idx="18682">
                  <c:v>2.031566000000002</c:v>
                </c:pt>
                <c:pt idx="18683">
                  <c:v>2.0789400000000007</c:v>
                </c:pt>
                <c:pt idx="18684">
                  <c:v>2.0755779999999997</c:v>
                </c:pt>
                <c:pt idx="18685">
                  <c:v>2.053628000000002</c:v>
                </c:pt>
                <c:pt idx="18686">
                  <c:v>2.0929979999999997</c:v>
                </c:pt>
                <c:pt idx="18687">
                  <c:v>2.1350000000000007</c:v>
                </c:pt>
                <c:pt idx="18688">
                  <c:v>2.1397519999999997</c:v>
                </c:pt>
                <c:pt idx="18689">
                  <c:v>2.2106380000000008</c:v>
                </c:pt>
                <c:pt idx="18690">
                  <c:v>2.2613000000000012</c:v>
                </c:pt>
                <c:pt idx="18691">
                  <c:v>2.2530240000000052</c:v>
                </c:pt>
                <c:pt idx="18692">
                  <c:v>2.2545380000000015</c:v>
                </c:pt>
                <c:pt idx="18693">
                  <c:v>2.2870100000000058</c:v>
                </c:pt>
                <c:pt idx="18694">
                  <c:v>2.3605160000000014</c:v>
                </c:pt>
                <c:pt idx="18695">
                  <c:v>2.4100499999999965</c:v>
                </c:pt>
                <c:pt idx="18696">
                  <c:v>2.4370499999999975</c:v>
                </c:pt>
                <c:pt idx="18697">
                  <c:v>2.5230020000000013</c:v>
                </c:pt>
                <c:pt idx="18698">
                  <c:v>2.6127000000000007</c:v>
                </c:pt>
                <c:pt idx="18699">
                  <c:v>2.6658440000000008</c:v>
                </c:pt>
                <c:pt idx="18700">
                  <c:v>2.6425660000000009</c:v>
                </c:pt>
                <c:pt idx="18701">
                  <c:v>2.6912179999999997</c:v>
                </c:pt>
                <c:pt idx="18702">
                  <c:v>2.7420180000000007</c:v>
                </c:pt>
                <c:pt idx="18703">
                  <c:v>2.7585080000000017</c:v>
                </c:pt>
                <c:pt idx="18704">
                  <c:v>2.7756700000000007</c:v>
                </c:pt>
                <c:pt idx="18705">
                  <c:v>2.7675800000000064</c:v>
                </c:pt>
                <c:pt idx="18706">
                  <c:v>2.7499860000000012</c:v>
                </c:pt>
                <c:pt idx="18707">
                  <c:v>2.723272000000001</c:v>
                </c:pt>
                <c:pt idx="18708">
                  <c:v>2.7310040000000013</c:v>
                </c:pt>
                <c:pt idx="18709">
                  <c:v>2.7591960000000015</c:v>
                </c:pt>
                <c:pt idx="18710">
                  <c:v>2.7381400000000018</c:v>
                </c:pt>
                <c:pt idx="18711">
                  <c:v>2.781680000000001</c:v>
                </c:pt>
                <c:pt idx="18712">
                  <c:v>2.8290279999999997</c:v>
                </c:pt>
                <c:pt idx="18713">
                  <c:v>2.9005860000000019</c:v>
                </c:pt>
                <c:pt idx="18714">
                  <c:v>2.9272380000000022</c:v>
                </c:pt>
                <c:pt idx="18715">
                  <c:v>2.9515320000000025</c:v>
                </c:pt>
                <c:pt idx="18716">
                  <c:v>3.0016240000000032</c:v>
                </c:pt>
                <c:pt idx="18717">
                  <c:v>3.0112399999999981</c:v>
                </c:pt>
                <c:pt idx="18718">
                  <c:v>3.0745579999999997</c:v>
                </c:pt>
                <c:pt idx="18719">
                  <c:v>3.0469140000000015</c:v>
                </c:pt>
                <c:pt idx="18720">
                  <c:v>3.1016459999999979</c:v>
                </c:pt>
                <c:pt idx="18721">
                  <c:v>3.1515620000000024</c:v>
                </c:pt>
                <c:pt idx="18722">
                  <c:v>3.2301420000000025</c:v>
                </c:pt>
                <c:pt idx="18723">
                  <c:v>3.1769719999999997</c:v>
                </c:pt>
                <c:pt idx="18724">
                  <c:v>3.2029060000000014</c:v>
                </c:pt>
                <c:pt idx="18725">
                  <c:v>3.2160200000000021</c:v>
                </c:pt>
                <c:pt idx="18726">
                  <c:v>3.2039460000000015</c:v>
                </c:pt>
                <c:pt idx="18727">
                  <c:v>3.2320619999999987</c:v>
                </c:pt>
                <c:pt idx="18728">
                  <c:v>3.2649680000000014</c:v>
                </c:pt>
                <c:pt idx="18729">
                  <c:v>3.2960140000000013</c:v>
                </c:pt>
                <c:pt idx="18730">
                  <c:v>3.3393919999999997</c:v>
                </c:pt>
                <c:pt idx="18731">
                  <c:v>3.3817040000000009</c:v>
                </c:pt>
                <c:pt idx="18732">
                  <c:v>3.4399100000000007</c:v>
                </c:pt>
                <c:pt idx="18733">
                  <c:v>3.4779400000000007</c:v>
                </c:pt>
                <c:pt idx="18734">
                  <c:v>3.4609040000000006</c:v>
                </c:pt>
                <c:pt idx="18735">
                  <c:v>3.4872579999999997</c:v>
                </c:pt>
                <c:pt idx="18736">
                  <c:v>3.5424499999999965</c:v>
                </c:pt>
                <c:pt idx="18737">
                  <c:v>3.6060779999999997</c:v>
                </c:pt>
                <c:pt idx="18738">
                  <c:v>3.6678720000000009</c:v>
                </c:pt>
                <c:pt idx="18739">
                  <c:v>3.691126000000001</c:v>
                </c:pt>
                <c:pt idx="18740">
                  <c:v>3.7312800000000004</c:v>
                </c:pt>
                <c:pt idx="18741">
                  <c:v>3.7339100000000012</c:v>
                </c:pt>
                <c:pt idx="18742">
                  <c:v>3.7281780000000015</c:v>
                </c:pt>
                <c:pt idx="18743">
                  <c:v>3.766582000000001</c:v>
                </c:pt>
                <c:pt idx="18744">
                  <c:v>3.7604520000000008</c:v>
                </c:pt>
                <c:pt idx="18745">
                  <c:v>3.7107200000000016</c:v>
                </c:pt>
                <c:pt idx="18746">
                  <c:v>3.7224579999999987</c:v>
                </c:pt>
                <c:pt idx="18747">
                  <c:v>3.6766219999999987</c:v>
                </c:pt>
                <c:pt idx="18748">
                  <c:v>3.6639420000000018</c:v>
                </c:pt>
                <c:pt idx="18749">
                  <c:v>3.6432960000000012</c:v>
                </c:pt>
                <c:pt idx="18750">
                  <c:v>3.6751740000000019</c:v>
                </c:pt>
                <c:pt idx="18751">
                  <c:v>3.6594779999999987</c:v>
                </c:pt>
                <c:pt idx="18752">
                  <c:v>3.6532620000000007</c:v>
                </c:pt>
                <c:pt idx="18753">
                  <c:v>3.6505560000000004</c:v>
                </c:pt>
                <c:pt idx="18754">
                  <c:v>3.6510640000000008</c:v>
                </c:pt>
                <c:pt idx="18755">
                  <c:v>3.629226000000001</c:v>
                </c:pt>
                <c:pt idx="18756">
                  <c:v>3.6123640000000021</c:v>
                </c:pt>
                <c:pt idx="18757">
                  <c:v>3.6366719999999981</c:v>
                </c:pt>
                <c:pt idx="18758">
                  <c:v>3.6141380000000032</c:v>
                </c:pt>
                <c:pt idx="18759">
                  <c:v>3.5837000000000052</c:v>
                </c:pt>
                <c:pt idx="18760">
                  <c:v>3.5468979999999997</c:v>
                </c:pt>
                <c:pt idx="18761">
                  <c:v>3.4957519999999978</c:v>
                </c:pt>
                <c:pt idx="18762">
                  <c:v>3.476829999999997</c:v>
                </c:pt>
                <c:pt idx="18763">
                  <c:v>3.4654900000000022</c:v>
                </c:pt>
                <c:pt idx="18764">
                  <c:v>3.397270000000002</c:v>
                </c:pt>
                <c:pt idx="18765">
                  <c:v>3.3759659999999969</c:v>
                </c:pt>
                <c:pt idx="18766">
                  <c:v>3.3503920000000007</c:v>
                </c:pt>
                <c:pt idx="18767">
                  <c:v>3.3227979999999997</c:v>
                </c:pt>
                <c:pt idx="18768">
                  <c:v>3.2879440000000049</c:v>
                </c:pt>
                <c:pt idx="18769">
                  <c:v>3.2853500000000042</c:v>
                </c:pt>
                <c:pt idx="18770">
                  <c:v>3.1763840000000005</c:v>
                </c:pt>
                <c:pt idx="18771">
                  <c:v>3.1106100000000017</c:v>
                </c:pt>
                <c:pt idx="18772">
                  <c:v>3.0259620000000007</c:v>
                </c:pt>
                <c:pt idx="18773">
                  <c:v>3.0561019999999997</c:v>
                </c:pt>
                <c:pt idx="18774">
                  <c:v>2.9845199999999998</c:v>
                </c:pt>
                <c:pt idx="18775">
                  <c:v>2.938934000000001</c:v>
                </c:pt>
                <c:pt idx="18776">
                  <c:v>2.9460679999999977</c:v>
                </c:pt>
                <c:pt idx="18777">
                  <c:v>2.9019459999999966</c:v>
                </c:pt>
                <c:pt idx="18778">
                  <c:v>2.8390240000000007</c:v>
                </c:pt>
                <c:pt idx="18779">
                  <c:v>2.7614479999999997</c:v>
                </c:pt>
                <c:pt idx="18780">
                  <c:v>2.7109479999999997</c:v>
                </c:pt>
                <c:pt idx="18781">
                  <c:v>2.620196000000004</c:v>
                </c:pt>
                <c:pt idx="18782">
                  <c:v>2.5191940000000006</c:v>
                </c:pt>
                <c:pt idx="18783">
                  <c:v>2.4386159999999961</c:v>
                </c:pt>
                <c:pt idx="18784">
                  <c:v>2.4001020000000004</c:v>
                </c:pt>
                <c:pt idx="18785">
                  <c:v>2.3839479999999997</c:v>
                </c:pt>
                <c:pt idx="18786">
                  <c:v>2.2718779999999987</c:v>
                </c:pt>
                <c:pt idx="18787">
                  <c:v>2.1939419999999998</c:v>
                </c:pt>
                <c:pt idx="18788">
                  <c:v>2.0739180000000004</c:v>
                </c:pt>
                <c:pt idx="18789">
                  <c:v>1.9882880000000007</c:v>
                </c:pt>
                <c:pt idx="18790">
                  <c:v>1.9346599999999998</c:v>
                </c:pt>
                <c:pt idx="18791">
                  <c:v>1.9285679999999998</c:v>
                </c:pt>
                <c:pt idx="18792">
                  <c:v>1.8974359999999999</c:v>
                </c:pt>
                <c:pt idx="18793">
                  <c:v>1.8207420000000001</c:v>
                </c:pt>
                <c:pt idx="18794">
                  <c:v>1.7671520000000009</c:v>
                </c:pt>
                <c:pt idx="18795">
                  <c:v>1.7769420000000007</c:v>
                </c:pt>
                <c:pt idx="18796">
                  <c:v>1.7208580000000011</c:v>
                </c:pt>
                <c:pt idx="18797">
                  <c:v>1.6967860000000001</c:v>
                </c:pt>
                <c:pt idx="18798">
                  <c:v>1.640328</c:v>
                </c:pt>
                <c:pt idx="18799">
                  <c:v>1.6340740000000005</c:v>
                </c:pt>
                <c:pt idx="18800">
                  <c:v>1.6542980000000003</c:v>
                </c:pt>
                <c:pt idx="18801">
                  <c:v>1.6126060000000007</c:v>
                </c:pt>
                <c:pt idx="18802">
                  <c:v>1.5535679999999998</c:v>
                </c:pt>
                <c:pt idx="18803">
                  <c:v>1.5492020000000013</c:v>
                </c:pt>
                <c:pt idx="18804">
                  <c:v>1.518740000000002</c:v>
                </c:pt>
                <c:pt idx="18805">
                  <c:v>1.4696659999999997</c:v>
                </c:pt>
                <c:pt idx="18806">
                  <c:v>1.484232000000002</c:v>
                </c:pt>
                <c:pt idx="18807">
                  <c:v>1.3959840000000014</c:v>
                </c:pt>
                <c:pt idx="18808">
                  <c:v>1.4146199999999998</c:v>
                </c:pt>
                <c:pt idx="18809">
                  <c:v>1.4423900000000018</c:v>
                </c:pt>
                <c:pt idx="18810">
                  <c:v>1.482132000000002</c:v>
                </c:pt>
                <c:pt idx="18811">
                  <c:v>1.5353620000000019</c:v>
                </c:pt>
                <c:pt idx="18812">
                  <c:v>1.514170000000002</c:v>
                </c:pt>
                <c:pt idx="18813">
                  <c:v>1.4876039999999997</c:v>
                </c:pt>
                <c:pt idx="18814">
                  <c:v>1.5116259999999997</c:v>
                </c:pt>
                <c:pt idx="18815">
                  <c:v>1.492456000000002</c:v>
                </c:pt>
                <c:pt idx="18816">
                  <c:v>1.480742000000002</c:v>
                </c:pt>
                <c:pt idx="18817">
                  <c:v>1.5063880000000021</c:v>
                </c:pt>
                <c:pt idx="18818">
                  <c:v>1.504712000000002</c:v>
                </c:pt>
                <c:pt idx="18819">
                  <c:v>1.5251739999999998</c:v>
                </c:pt>
                <c:pt idx="18820">
                  <c:v>1.6229000000000013</c:v>
                </c:pt>
                <c:pt idx="18821">
                  <c:v>1.5932939999999998</c:v>
                </c:pt>
                <c:pt idx="18822">
                  <c:v>1.6365500000000033</c:v>
                </c:pt>
                <c:pt idx="18823">
                  <c:v>1.7046320000000021</c:v>
                </c:pt>
                <c:pt idx="18824">
                  <c:v>1.7614980000000005</c:v>
                </c:pt>
                <c:pt idx="18825">
                  <c:v>1.8343820000000028</c:v>
                </c:pt>
                <c:pt idx="18826">
                  <c:v>1.8452160000000015</c:v>
                </c:pt>
                <c:pt idx="18827">
                  <c:v>1.882366000000002</c:v>
                </c:pt>
                <c:pt idx="18828">
                  <c:v>1.9263280000000018</c:v>
                </c:pt>
                <c:pt idx="18829">
                  <c:v>1.9789020000000024</c:v>
                </c:pt>
                <c:pt idx="18830">
                  <c:v>1.9963340000000018</c:v>
                </c:pt>
                <c:pt idx="18831">
                  <c:v>2.0160119999999977</c:v>
                </c:pt>
                <c:pt idx="18832">
                  <c:v>2.000688000000002</c:v>
                </c:pt>
                <c:pt idx="18833">
                  <c:v>1.9639360000000006</c:v>
                </c:pt>
                <c:pt idx="18834">
                  <c:v>1.9867280000000018</c:v>
                </c:pt>
                <c:pt idx="18835">
                  <c:v>1.9938000000000018</c:v>
                </c:pt>
                <c:pt idx="18836">
                  <c:v>2.0665860000000018</c:v>
                </c:pt>
                <c:pt idx="18837">
                  <c:v>2.1101880000000017</c:v>
                </c:pt>
                <c:pt idx="18838">
                  <c:v>2.171259999999998</c:v>
                </c:pt>
                <c:pt idx="18839">
                  <c:v>2.1703180000000013</c:v>
                </c:pt>
                <c:pt idx="18840">
                  <c:v>2.1621160000000015</c:v>
                </c:pt>
                <c:pt idx="18841">
                  <c:v>2.1475980000000052</c:v>
                </c:pt>
                <c:pt idx="18842">
                  <c:v>2.1515440000000017</c:v>
                </c:pt>
                <c:pt idx="18843">
                  <c:v>2.1538519999999997</c:v>
                </c:pt>
                <c:pt idx="18844">
                  <c:v>2.1342840000000032</c:v>
                </c:pt>
                <c:pt idx="18845">
                  <c:v>2.1555640000000018</c:v>
                </c:pt>
                <c:pt idx="18846">
                  <c:v>2.1424620000000023</c:v>
                </c:pt>
                <c:pt idx="18847">
                  <c:v>2.2106700000000017</c:v>
                </c:pt>
                <c:pt idx="18848">
                  <c:v>2.2388240000000015</c:v>
                </c:pt>
                <c:pt idx="18849">
                  <c:v>2.1945760000000014</c:v>
                </c:pt>
                <c:pt idx="18850">
                  <c:v>2.1247680000000018</c:v>
                </c:pt>
                <c:pt idx="18851">
                  <c:v>2.1985340000000058</c:v>
                </c:pt>
                <c:pt idx="18852">
                  <c:v>2.2959120000000017</c:v>
                </c:pt>
                <c:pt idx="18853">
                  <c:v>2.3134179999999978</c:v>
                </c:pt>
                <c:pt idx="18854">
                  <c:v>2.319869999999995</c:v>
                </c:pt>
                <c:pt idx="18855">
                  <c:v>2.4256979999999997</c:v>
                </c:pt>
                <c:pt idx="18856">
                  <c:v>2.4204740000000013</c:v>
                </c:pt>
                <c:pt idx="18857">
                  <c:v>2.4411460000000007</c:v>
                </c:pt>
                <c:pt idx="18858">
                  <c:v>2.4065399999999997</c:v>
                </c:pt>
                <c:pt idx="18859">
                  <c:v>2.4139720000000007</c:v>
                </c:pt>
                <c:pt idx="18860">
                  <c:v>2.4062179999999977</c:v>
                </c:pt>
                <c:pt idx="18861">
                  <c:v>2.3884619999999988</c:v>
                </c:pt>
                <c:pt idx="18862">
                  <c:v>2.3869220000000007</c:v>
                </c:pt>
                <c:pt idx="18863">
                  <c:v>2.3813500000000007</c:v>
                </c:pt>
                <c:pt idx="18864">
                  <c:v>2.3946639999999975</c:v>
                </c:pt>
                <c:pt idx="18865">
                  <c:v>2.4144679999999972</c:v>
                </c:pt>
                <c:pt idx="18866">
                  <c:v>2.4269879999999997</c:v>
                </c:pt>
                <c:pt idx="18867">
                  <c:v>2.3856819999999987</c:v>
                </c:pt>
                <c:pt idx="18868">
                  <c:v>2.4353140000000009</c:v>
                </c:pt>
                <c:pt idx="18869">
                  <c:v>2.4523240000000008</c:v>
                </c:pt>
                <c:pt idx="18870">
                  <c:v>2.4361300000000004</c:v>
                </c:pt>
                <c:pt idx="18871">
                  <c:v>2.4827719999999998</c:v>
                </c:pt>
                <c:pt idx="18872">
                  <c:v>2.4960859999999974</c:v>
                </c:pt>
                <c:pt idx="18873">
                  <c:v>2.4614320000000007</c:v>
                </c:pt>
                <c:pt idx="18874">
                  <c:v>2.5156179999999977</c:v>
                </c:pt>
                <c:pt idx="18875">
                  <c:v>2.5357079999999987</c:v>
                </c:pt>
                <c:pt idx="18876">
                  <c:v>2.5543440000000017</c:v>
                </c:pt>
                <c:pt idx="18877">
                  <c:v>2.5483500000000014</c:v>
                </c:pt>
                <c:pt idx="18878">
                  <c:v>2.5432500000000013</c:v>
                </c:pt>
                <c:pt idx="18879">
                  <c:v>2.5298600000000007</c:v>
                </c:pt>
                <c:pt idx="18880">
                  <c:v>2.5292779999999997</c:v>
                </c:pt>
                <c:pt idx="18881">
                  <c:v>2.5587860000000018</c:v>
                </c:pt>
                <c:pt idx="18882">
                  <c:v>2.6542419999999987</c:v>
                </c:pt>
                <c:pt idx="18883">
                  <c:v>2.7039740000000063</c:v>
                </c:pt>
                <c:pt idx="18884">
                  <c:v>2.7445120000000052</c:v>
                </c:pt>
                <c:pt idx="18885">
                  <c:v>2.7750100000000022</c:v>
                </c:pt>
                <c:pt idx="18886">
                  <c:v>2.7969100000000013</c:v>
                </c:pt>
                <c:pt idx="18887">
                  <c:v>2.7811020000000015</c:v>
                </c:pt>
                <c:pt idx="18888">
                  <c:v>2.7773680000000018</c:v>
                </c:pt>
                <c:pt idx="18889">
                  <c:v>2.8851700000000009</c:v>
                </c:pt>
                <c:pt idx="18890">
                  <c:v>2.9058419999999976</c:v>
                </c:pt>
                <c:pt idx="18891">
                  <c:v>2.8511100000000007</c:v>
                </c:pt>
                <c:pt idx="18892">
                  <c:v>2.8347559999999974</c:v>
                </c:pt>
                <c:pt idx="18893">
                  <c:v>2.8721279999999987</c:v>
                </c:pt>
                <c:pt idx="18894">
                  <c:v>2.9260399999999986</c:v>
                </c:pt>
                <c:pt idx="18895">
                  <c:v>2.9579900000000019</c:v>
                </c:pt>
                <c:pt idx="18896">
                  <c:v>2.9576040000000021</c:v>
                </c:pt>
                <c:pt idx="18897">
                  <c:v>2.9635220000000042</c:v>
                </c:pt>
                <c:pt idx="18898">
                  <c:v>2.990200000000002</c:v>
                </c:pt>
                <c:pt idx="18899">
                  <c:v>3.0466579999999985</c:v>
                </c:pt>
                <c:pt idx="18900">
                  <c:v>3.0361479999999985</c:v>
                </c:pt>
                <c:pt idx="18901">
                  <c:v>3.0315200000000018</c:v>
                </c:pt>
                <c:pt idx="18902">
                  <c:v>2.9888360000000032</c:v>
                </c:pt>
                <c:pt idx="18903">
                  <c:v>2.946922000000002</c:v>
                </c:pt>
                <c:pt idx="18904">
                  <c:v>2.9229499999999979</c:v>
                </c:pt>
                <c:pt idx="18905">
                  <c:v>2.8354739999999974</c:v>
                </c:pt>
                <c:pt idx="18906">
                  <c:v>2.8250640000000007</c:v>
                </c:pt>
                <c:pt idx="18907">
                  <c:v>2.8510340000000007</c:v>
                </c:pt>
                <c:pt idx="18908">
                  <c:v>2.8576979999999987</c:v>
                </c:pt>
                <c:pt idx="18909">
                  <c:v>2.8107840000000008</c:v>
                </c:pt>
                <c:pt idx="18910">
                  <c:v>2.7746760000000013</c:v>
                </c:pt>
                <c:pt idx="18911">
                  <c:v>2.7141620000000004</c:v>
                </c:pt>
                <c:pt idx="18912">
                  <c:v>2.7768859999999975</c:v>
                </c:pt>
                <c:pt idx="18913">
                  <c:v>2.7950640000000009</c:v>
                </c:pt>
                <c:pt idx="18914">
                  <c:v>2.789146000000001</c:v>
                </c:pt>
                <c:pt idx="18915">
                  <c:v>2.7791560000000017</c:v>
                </c:pt>
                <c:pt idx="18916">
                  <c:v>2.7356419999999977</c:v>
                </c:pt>
                <c:pt idx="18917">
                  <c:v>2.7002420000000007</c:v>
                </c:pt>
                <c:pt idx="18918">
                  <c:v>2.629528000000001</c:v>
                </c:pt>
                <c:pt idx="18919">
                  <c:v>2.5107720000000007</c:v>
                </c:pt>
                <c:pt idx="18920">
                  <c:v>2.4440920000000017</c:v>
                </c:pt>
                <c:pt idx="18921">
                  <c:v>2.4279860000000015</c:v>
                </c:pt>
                <c:pt idx="18922">
                  <c:v>2.3450240000000018</c:v>
                </c:pt>
                <c:pt idx="18923">
                  <c:v>2.300664000000002</c:v>
                </c:pt>
                <c:pt idx="18924">
                  <c:v>2.1936820000000021</c:v>
                </c:pt>
                <c:pt idx="18925">
                  <c:v>2.1535900000000052</c:v>
                </c:pt>
                <c:pt idx="18926">
                  <c:v>2.0881620000000014</c:v>
                </c:pt>
                <c:pt idx="18927">
                  <c:v>2.0291500000000013</c:v>
                </c:pt>
                <c:pt idx="18928">
                  <c:v>2.0061220000000017</c:v>
                </c:pt>
                <c:pt idx="18929">
                  <c:v>1.9793960000000002</c:v>
                </c:pt>
                <c:pt idx="18930">
                  <c:v>1.9470239999999996</c:v>
                </c:pt>
                <c:pt idx="18931">
                  <c:v>1.9455220000000002</c:v>
                </c:pt>
                <c:pt idx="18932">
                  <c:v>1.9229520000000022</c:v>
                </c:pt>
                <c:pt idx="18933">
                  <c:v>1.9145880000000017</c:v>
                </c:pt>
                <c:pt idx="18934">
                  <c:v>1.8613320000000007</c:v>
                </c:pt>
                <c:pt idx="18935">
                  <c:v>1.8344820000000028</c:v>
                </c:pt>
                <c:pt idx="18936">
                  <c:v>1.8357599999999998</c:v>
                </c:pt>
                <c:pt idx="18937">
                  <c:v>1.8299919999999983</c:v>
                </c:pt>
                <c:pt idx="18938">
                  <c:v>1.779676</c:v>
                </c:pt>
                <c:pt idx="18939">
                  <c:v>1.6764020000000028</c:v>
                </c:pt>
                <c:pt idx="18940">
                  <c:v>1.6597259999999998</c:v>
                </c:pt>
                <c:pt idx="18941">
                  <c:v>1.7537660000000004</c:v>
                </c:pt>
                <c:pt idx="18942">
                  <c:v>1.7441740000000021</c:v>
                </c:pt>
                <c:pt idx="18943">
                  <c:v>1.6961300000000021</c:v>
                </c:pt>
                <c:pt idx="18944">
                  <c:v>1.6514860000000011</c:v>
                </c:pt>
                <c:pt idx="18945">
                  <c:v>1.5849540000000013</c:v>
                </c:pt>
                <c:pt idx="18946">
                  <c:v>1.6495639999999998</c:v>
                </c:pt>
                <c:pt idx="18947">
                  <c:v>1.6348860000000021</c:v>
                </c:pt>
                <c:pt idx="18948">
                  <c:v>1.5835780000000017</c:v>
                </c:pt>
                <c:pt idx="18949">
                  <c:v>1.5304580000000021</c:v>
                </c:pt>
                <c:pt idx="18950">
                  <c:v>1.5167360000000016</c:v>
                </c:pt>
                <c:pt idx="18951">
                  <c:v>1.4546700000000015</c:v>
                </c:pt>
                <c:pt idx="18952">
                  <c:v>1.4362820000000021</c:v>
                </c:pt>
                <c:pt idx="18953">
                  <c:v>1.4587400000000019</c:v>
                </c:pt>
                <c:pt idx="18954">
                  <c:v>1.468852000000002</c:v>
                </c:pt>
                <c:pt idx="18955">
                  <c:v>1.4780460000000022</c:v>
                </c:pt>
                <c:pt idx="18956">
                  <c:v>1.4632060000000018</c:v>
                </c:pt>
                <c:pt idx="18957">
                  <c:v>1.4413440000000002</c:v>
                </c:pt>
                <c:pt idx="18958">
                  <c:v>1.4613460000000018</c:v>
                </c:pt>
                <c:pt idx="18959">
                  <c:v>1.4767440000000018</c:v>
                </c:pt>
                <c:pt idx="18960">
                  <c:v>1.4298900000000001</c:v>
                </c:pt>
                <c:pt idx="18961">
                  <c:v>1.4660960000000018</c:v>
                </c:pt>
                <c:pt idx="18962">
                  <c:v>1.4423960000000018</c:v>
                </c:pt>
                <c:pt idx="18963">
                  <c:v>1.3949720000000021</c:v>
                </c:pt>
                <c:pt idx="18964">
                  <c:v>1.369958000000002</c:v>
                </c:pt>
                <c:pt idx="18965">
                  <c:v>1.3367540000000024</c:v>
                </c:pt>
                <c:pt idx="18966">
                  <c:v>1.3295080000000024</c:v>
                </c:pt>
                <c:pt idx="18967">
                  <c:v>1.334856000000002</c:v>
                </c:pt>
                <c:pt idx="18968">
                  <c:v>1.3238640000000004</c:v>
                </c:pt>
                <c:pt idx="18969">
                  <c:v>1.3808900000000022</c:v>
                </c:pt>
                <c:pt idx="18970">
                  <c:v>1.3608620000000022</c:v>
                </c:pt>
                <c:pt idx="18971">
                  <c:v>1.3079780000000019</c:v>
                </c:pt>
                <c:pt idx="18972">
                  <c:v>1.3613580000000021</c:v>
                </c:pt>
                <c:pt idx="18973">
                  <c:v>1.4053080000000018</c:v>
                </c:pt>
                <c:pt idx="18974">
                  <c:v>1.4346400000000024</c:v>
                </c:pt>
                <c:pt idx="18975">
                  <c:v>1.4024660000000018</c:v>
                </c:pt>
                <c:pt idx="18976">
                  <c:v>1.4318740000000001</c:v>
                </c:pt>
                <c:pt idx="18977">
                  <c:v>1.4932060000000018</c:v>
                </c:pt>
                <c:pt idx="18978">
                  <c:v>1.5103280000000019</c:v>
                </c:pt>
                <c:pt idx="18979">
                  <c:v>1.5587940000000018</c:v>
                </c:pt>
                <c:pt idx="18980">
                  <c:v>1.608276000000002</c:v>
                </c:pt>
                <c:pt idx="18981">
                  <c:v>1.6079040000000018</c:v>
                </c:pt>
                <c:pt idx="18982">
                  <c:v>1.611340000000002</c:v>
                </c:pt>
                <c:pt idx="18983">
                  <c:v>1.6063280000000015</c:v>
                </c:pt>
                <c:pt idx="18984">
                  <c:v>1.6228200000000017</c:v>
                </c:pt>
                <c:pt idx="18985">
                  <c:v>1.6349060000000017</c:v>
                </c:pt>
                <c:pt idx="18986">
                  <c:v>1.6568800000000021</c:v>
                </c:pt>
                <c:pt idx="18987">
                  <c:v>1.6640520000000045</c:v>
                </c:pt>
                <c:pt idx="18988">
                  <c:v>1.7183500000000032</c:v>
                </c:pt>
                <c:pt idx="18989">
                  <c:v>1.761220000000002</c:v>
                </c:pt>
                <c:pt idx="18990">
                  <c:v>1.7865440000000021</c:v>
                </c:pt>
                <c:pt idx="18991">
                  <c:v>1.8133460000000017</c:v>
                </c:pt>
                <c:pt idx="18992">
                  <c:v>1.8413760000000017</c:v>
                </c:pt>
                <c:pt idx="18993">
                  <c:v>1.8799040000000014</c:v>
                </c:pt>
                <c:pt idx="18994">
                  <c:v>1.954278000000002</c:v>
                </c:pt>
                <c:pt idx="18995">
                  <c:v>1.984146000000002</c:v>
                </c:pt>
                <c:pt idx="18996">
                  <c:v>1.9713779999999999</c:v>
                </c:pt>
                <c:pt idx="18997">
                  <c:v>1.9569720000000017</c:v>
                </c:pt>
                <c:pt idx="18998">
                  <c:v>1.9272679999999998</c:v>
                </c:pt>
                <c:pt idx="18999">
                  <c:v>1.9647659999999998</c:v>
                </c:pt>
                <c:pt idx="19000">
                  <c:v>2.0432340000000049</c:v>
                </c:pt>
                <c:pt idx="19001">
                  <c:v>2.0868360000000008</c:v>
                </c:pt>
                <c:pt idx="19002">
                  <c:v>2.1170980000000008</c:v>
                </c:pt>
                <c:pt idx="19003">
                  <c:v>2.1111300000000006</c:v>
                </c:pt>
                <c:pt idx="19004">
                  <c:v>2.1051380000000006</c:v>
                </c:pt>
                <c:pt idx="19005">
                  <c:v>2.0910300000000008</c:v>
                </c:pt>
                <c:pt idx="19006">
                  <c:v>2.1258220000000008</c:v>
                </c:pt>
                <c:pt idx="19007">
                  <c:v>2.1908519999999987</c:v>
                </c:pt>
                <c:pt idx="19008">
                  <c:v>2.203644000000001</c:v>
                </c:pt>
                <c:pt idx="19009">
                  <c:v>2.256055999999997</c:v>
                </c:pt>
                <c:pt idx="19010">
                  <c:v>2.3216219999999987</c:v>
                </c:pt>
                <c:pt idx="19011">
                  <c:v>2.3360279999999967</c:v>
                </c:pt>
                <c:pt idx="19012">
                  <c:v>2.3670980000000008</c:v>
                </c:pt>
                <c:pt idx="19013">
                  <c:v>2.4065820000000007</c:v>
                </c:pt>
                <c:pt idx="19014">
                  <c:v>2.4326999999999974</c:v>
                </c:pt>
                <c:pt idx="19015">
                  <c:v>2.4977060000000013</c:v>
                </c:pt>
                <c:pt idx="19016">
                  <c:v>2.537138000000001</c:v>
                </c:pt>
                <c:pt idx="19017">
                  <c:v>2.6107300000000011</c:v>
                </c:pt>
                <c:pt idx="19018">
                  <c:v>2.7026240000000006</c:v>
                </c:pt>
                <c:pt idx="19019">
                  <c:v>2.7191400000000008</c:v>
                </c:pt>
                <c:pt idx="19020">
                  <c:v>2.7698660000000008</c:v>
                </c:pt>
                <c:pt idx="19021">
                  <c:v>2.8389679999999977</c:v>
                </c:pt>
                <c:pt idx="19022">
                  <c:v>2.8552219999999977</c:v>
                </c:pt>
                <c:pt idx="19023">
                  <c:v>2.8822719999999977</c:v>
                </c:pt>
                <c:pt idx="19024">
                  <c:v>2.9602820000000007</c:v>
                </c:pt>
                <c:pt idx="19025">
                  <c:v>2.9909559999999975</c:v>
                </c:pt>
                <c:pt idx="19026">
                  <c:v>3.0403140000000048</c:v>
                </c:pt>
                <c:pt idx="19027">
                  <c:v>3.0418279999999998</c:v>
                </c:pt>
                <c:pt idx="19028">
                  <c:v>3.1100360000000005</c:v>
                </c:pt>
                <c:pt idx="19029">
                  <c:v>3.1418260000000009</c:v>
                </c:pt>
                <c:pt idx="19030">
                  <c:v>3.1901060000000019</c:v>
                </c:pt>
                <c:pt idx="19031">
                  <c:v>3.1968799999999979</c:v>
                </c:pt>
                <c:pt idx="19032">
                  <c:v>3.1609340000000055</c:v>
                </c:pt>
                <c:pt idx="19033">
                  <c:v>3.1787520000000007</c:v>
                </c:pt>
                <c:pt idx="19034">
                  <c:v>3.1996100000000007</c:v>
                </c:pt>
                <c:pt idx="19035">
                  <c:v>3.2207660000000011</c:v>
                </c:pt>
                <c:pt idx="19036">
                  <c:v>3.2293159999999999</c:v>
                </c:pt>
                <c:pt idx="19037">
                  <c:v>3.2402840000000044</c:v>
                </c:pt>
                <c:pt idx="19038">
                  <c:v>3.2061380000000002</c:v>
                </c:pt>
                <c:pt idx="19039">
                  <c:v>3.2176540000000013</c:v>
                </c:pt>
                <c:pt idx="19040">
                  <c:v>3.2533520000000005</c:v>
                </c:pt>
                <c:pt idx="19041">
                  <c:v>3.2649780000000015</c:v>
                </c:pt>
                <c:pt idx="19042">
                  <c:v>3.2743600000000015</c:v>
                </c:pt>
                <c:pt idx="19043">
                  <c:v>3.2299640000000012</c:v>
                </c:pt>
                <c:pt idx="19044">
                  <c:v>3.1599580000000027</c:v>
                </c:pt>
                <c:pt idx="19045">
                  <c:v>3.1400040000000042</c:v>
                </c:pt>
                <c:pt idx="19046">
                  <c:v>3.1333400000000031</c:v>
                </c:pt>
                <c:pt idx="19047">
                  <c:v>3.0886700000000022</c:v>
                </c:pt>
                <c:pt idx="19048">
                  <c:v>3.1552880000000023</c:v>
                </c:pt>
                <c:pt idx="19049">
                  <c:v>3.151826000000002</c:v>
                </c:pt>
                <c:pt idx="19050">
                  <c:v>3.1454479999999987</c:v>
                </c:pt>
                <c:pt idx="19051">
                  <c:v>3.1251860000000042</c:v>
                </c:pt>
                <c:pt idx="19052">
                  <c:v>3.1903040000000042</c:v>
                </c:pt>
                <c:pt idx="19053">
                  <c:v>3.1978000000000022</c:v>
                </c:pt>
                <c:pt idx="19054">
                  <c:v>3.2194400000000023</c:v>
                </c:pt>
                <c:pt idx="19055">
                  <c:v>3.2613040000000066</c:v>
                </c:pt>
                <c:pt idx="19056">
                  <c:v>3.2750900000000032</c:v>
                </c:pt>
                <c:pt idx="19057">
                  <c:v>3.2782060000000026</c:v>
                </c:pt>
                <c:pt idx="19058">
                  <c:v>3.2489860000000057</c:v>
                </c:pt>
                <c:pt idx="19059">
                  <c:v>3.1956920000000024</c:v>
                </c:pt>
                <c:pt idx="19060">
                  <c:v>3.1834200000000052</c:v>
                </c:pt>
                <c:pt idx="19061">
                  <c:v>3.169250000000003</c:v>
                </c:pt>
                <c:pt idx="19062">
                  <c:v>3.146606000000002</c:v>
                </c:pt>
                <c:pt idx="19063">
                  <c:v>3.1466179999999997</c:v>
                </c:pt>
                <c:pt idx="19064">
                  <c:v>3.1302520000000023</c:v>
                </c:pt>
                <c:pt idx="19065">
                  <c:v>3.0923960000000017</c:v>
                </c:pt>
                <c:pt idx="19066">
                  <c:v>3.0850140000000015</c:v>
                </c:pt>
                <c:pt idx="19067">
                  <c:v>3.0593920000000008</c:v>
                </c:pt>
                <c:pt idx="19068">
                  <c:v>2.9945220000000008</c:v>
                </c:pt>
                <c:pt idx="19069">
                  <c:v>2.927146</c:v>
                </c:pt>
                <c:pt idx="19070">
                  <c:v>2.8771660000000008</c:v>
                </c:pt>
                <c:pt idx="19071">
                  <c:v>2.7643140000000055</c:v>
                </c:pt>
                <c:pt idx="19072">
                  <c:v>2.6895320000000016</c:v>
                </c:pt>
                <c:pt idx="19073">
                  <c:v>2.6242160000000014</c:v>
                </c:pt>
                <c:pt idx="19074">
                  <c:v>2.5445320000000011</c:v>
                </c:pt>
                <c:pt idx="19075">
                  <c:v>2.4938940000000009</c:v>
                </c:pt>
                <c:pt idx="19076">
                  <c:v>2.4057600000000008</c:v>
                </c:pt>
                <c:pt idx="19077">
                  <c:v>2.3325659999999959</c:v>
                </c:pt>
                <c:pt idx="19078">
                  <c:v>2.1791280000000008</c:v>
                </c:pt>
                <c:pt idx="19079">
                  <c:v>2.0694519999999987</c:v>
                </c:pt>
                <c:pt idx="19080">
                  <c:v>1.9876700000000018</c:v>
                </c:pt>
                <c:pt idx="19081">
                  <c:v>1.9498140000000002</c:v>
                </c:pt>
                <c:pt idx="19082">
                  <c:v>1.9352839999999998</c:v>
                </c:pt>
                <c:pt idx="19083">
                  <c:v>1.9739339999999987</c:v>
                </c:pt>
                <c:pt idx="19084">
                  <c:v>1.9071520000000013</c:v>
                </c:pt>
                <c:pt idx="19085">
                  <c:v>1.835408000000001</c:v>
                </c:pt>
                <c:pt idx="19086">
                  <c:v>1.7132620000000021</c:v>
                </c:pt>
                <c:pt idx="19087">
                  <c:v>1.6510720000000021</c:v>
                </c:pt>
                <c:pt idx="19088">
                  <c:v>1.641070000000002</c:v>
                </c:pt>
                <c:pt idx="19089">
                  <c:v>1.5765480000000021</c:v>
                </c:pt>
                <c:pt idx="19090">
                  <c:v>1.5110220000000014</c:v>
                </c:pt>
                <c:pt idx="19091">
                  <c:v>1.4199219999999992</c:v>
                </c:pt>
                <c:pt idx="19092">
                  <c:v>1.3803520000000042</c:v>
                </c:pt>
                <c:pt idx="19093">
                  <c:v>1.3581400000000021</c:v>
                </c:pt>
                <c:pt idx="19094">
                  <c:v>1.3658080000000019</c:v>
                </c:pt>
                <c:pt idx="19095">
                  <c:v>1.3276420000000015</c:v>
                </c:pt>
                <c:pt idx="19096">
                  <c:v>1.282440000000002</c:v>
                </c:pt>
                <c:pt idx="19097">
                  <c:v>1.2397440000000002</c:v>
                </c:pt>
                <c:pt idx="19098">
                  <c:v>1.1585580000000038</c:v>
                </c:pt>
                <c:pt idx="19099">
                  <c:v>1.153618000000002</c:v>
                </c:pt>
                <c:pt idx="19100">
                  <c:v>1.1337040000000018</c:v>
                </c:pt>
                <c:pt idx="19101">
                  <c:v>1.0664020000000021</c:v>
                </c:pt>
                <c:pt idx="19102">
                  <c:v>0.93987800000000277</c:v>
                </c:pt>
                <c:pt idx="19103">
                  <c:v>0.92456600000000089</c:v>
                </c:pt>
                <c:pt idx="19104">
                  <c:v>0.87623600000000179</c:v>
                </c:pt>
                <c:pt idx="19105">
                  <c:v>0.85590000000000277</c:v>
                </c:pt>
                <c:pt idx="19106">
                  <c:v>0.79480200000000201</c:v>
                </c:pt>
                <c:pt idx="19107">
                  <c:v>0.720750000000003</c:v>
                </c:pt>
                <c:pt idx="19108">
                  <c:v>0.69969200000000342</c:v>
                </c:pt>
                <c:pt idx="19109">
                  <c:v>0.63711800000000263</c:v>
                </c:pt>
                <c:pt idx="19110">
                  <c:v>0.58383800000000263</c:v>
                </c:pt>
                <c:pt idx="19111">
                  <c:v>0.5923500000000016</c:v>
                </c:pt>
                <c:pt idx="19112">
                  <c:v>0.55582000000000265</c:v>
                </c:pt>
                <c:pt idx="19113">
                  <c:v>0.51262600000000202</c:v>
                </c:pt>
                <c:pt idx="19114">
                  <c:v>0.49230200000000252</c:v>
                </c:pt>
                <c:pt idx="19115">
                  <c:v>0.47398800000000246</c:v>
                </c:pt>
                <c:pt idx="19116">
                  <c:v>0.50454800000000199</c:v>
                </c:pt>
                <c:pt idx="19117">
                  <c:v>0.46412200000000198</c:v>
                </c:pt>
                <c:pt idx="19118">
                  <c:v>0.46578400000000231</c:v>
                </c:pt>
                <c:pt idx="19119">
                  <c:v>0.51370400000000205</c:v>
                </c:pt>
                <c:pt idx="19120">
                  <c:v>0.53369200000000205</c:v>
                </c:pt>
                <c:pt idx="19121">
                  <c:v>0.56723200000000196</c:v>
                </c:pt>
                <c:pt idx="19122">
                  <c:v>0.61062200000000277</c:v>
                </c:pt>
                <c:pt idx="19123">
                  <c:v>0.64391200000000182</c:v>
                </c:pt>
                <c:pt idx="19124">
                  <c:v>0.61653800000000192</c:v>
                </c:pt>
                <c:pt idx="19125">
                  <c:v>0.63994000000000306</c:v>
                </c:pt>
                <c:pt idx="19126">
                  <c:v>0.68102400000000274</c:v>
                </c:pt>
                <c:pt idx="19127">
                  <c:v>0.7631780000000028</c:v>
                </c:pt>
                <c:pt idx="19128">
                  <c:v>0.85184600000000243</c:v>
                </c:pt>
                <c:pt idx="19129">
                  <c:v>0.87734400000000268</c:v>
                </c:pt>
                <c:pt idx="19130">
                  <c:v>0.88745800000000163</c:v>
                </c:pt>
                <c:pt idx="19131">
                  <c:v>0.91947000000000145</c:v>
                </c:pt>
                <c:pt idx="19132">
                  <c:v>0.9362700000000016</c:v>
                </c:pt>
                <c:pt idx="19133">
                  <c:v>0.8647620000000017</c:v>
                </c:pt>
                <c:pt idx="19134">
                  <c:v>0.93974400000000258</c:v>
                </c:pt>
                <c:pt idx="19135">
                  <c:v>0.95585000000000164</c:v>
                </c:pt>
                <c:pt idx="19136">
                  <c:v>1.0410440000000012</c:v>
                </c:pt>
                <c:pt idx="19137">
                  <c:v>1.0997840000000014</c:v>
                </c:pt>
                <c:pt idx="19138">
                  <c:v>1.1289680000000013</c:v>
                </c:pt>
                <c:pt idx="19139">
                  <c:v>1.2013439999999995</c:v>
                </c:pt>
                <c:pt idx="19140">
                  <c:v>1.2257739999999993</c:v>
                </c:pt>
                <c:pt idx="19141">
                  <c:v>1.2839320000000014</c:v>
                </c:pt>
                <c:pt idx="19142">
                  <c:v>1.3029540000000015</c:v>
                </c:pt>
                <c:pt idx="19143">
                  <c:v>1.3537040000000014</c:v>
                </c:pt>
                <c:pt idx="19144">
                  <c:v>1.3657400000000013</c:v>
                </c:pt>
                <c:pt idx="19145">
                  <c:v>1.4086460000000014</c:v>
                </c:pt>
                <c:pt idx="19146">
                  <c:v>1.4275679999999997</c:v>
                </c:pt>
                <c:pt idx="19147">
                  <c:v>1.498332000000002</c:v>
                </c:pt>
                <c:pt idx="19148">
                  <c:v>1.5737860000000012</c:v>
                </c:pt>
                <c:pt idx="19149">
                  <c:v>1.5236700000000016</c:v>
                </c:pt>
                <c:pt idx="19150">
                  <c:v>1.520642000000002</c:v>
                </c:pt>
                <c:pt idx="19151">
                  <c:v>1.6058740000000018</c:v>
                </c:pt>
                <c:pt idx="19152">
                  <c:v>1.6549480000000021</c:v>
                </c:pt>
                <c:pt idx="19153">
                  <c:v>1.6785720000000033</c:v>
                </c:pt>
                <c:pt idx="19154">
                  <c:v>1.719022000000002</c:v>
                </c:pt>
                <c:pt idx="19155">
                  <c:v>1.6978300000000013</c:v>
                </c:pt>
                <c:pt idx="19156">
                  <c:v>1.7442360000000021</c:v>
                </c:pt>
                <c:pt idx="19157">
                  <c:v>1.7469040000000007</c:v>
                </c:pt>
                <c:pt idx="19158">
                  <c:v>1.7750220000000019</c:v>
                </c:pt>
                <c:pt idx="19159">
                  <c:v>1.8396199999999998</c:v>
                </c:pt>
                <c:pt idx="19160">
                  <c:v>1.9180020000000013</c:v>
                </c:pt>
                <c:pt idx="19161">
                  <c:v>1.9319739999999994</c:v>
                </c:pt>
                <c:pt idx="19162">
                  <c:v>1.8895500000000021</c:v>
                </c:pt>
                <c:pt idx="19163">
                  <c:v>1.6221320000000021</c:v>
                </c:pt>
                <c:pt idx="19164">
                  <c:v>1.591956000000001</c:v>
                </c:pt>
                <c:pt idx="19165">
                  <c:v>1.6157660000000016</c:v>
                </c:pt>
                <c:pt idx="19166">
                  <c:v>1.5878739999999998</c:v>
                </c:pt>
                <c:pt idx="19167">
                  <c:v>1.6040660000000013</c:v>
                </c:pt>
                <c:pt idx="19168">
                  <c:v>1.5983100000000021</c:v>
                </c:pt>
                <c:pt idx="19169">
                  <c:v>1.5917959999999998</c:v>
                </c:pt>
                <c:pt idx="19170">
                  <c:v>1.5950840000000017</c:v>
                </c:pt>
                <c:pt idx="19171">
                  <c:v>1.6467500000000035</c:v>
                </c:pt>
                <c:pt idx="19172">
                  <c:v>1.6063740000000015</c:v>
                </c:pt>
                <c:pt idx="19173">
                  <c:v>1.6349740000000019</c:v>
                </c:pt>
                <c:pt idx="19174">
                  <c:v>1.6113500000000021</c:v>
                </c:pt>
                <c:pt idx="19175">
                  <c:v>1.616822000000002</c:v>
                </c:pt>
                <c:pt idx="19176">
                  <c:v>1.6173680000000019</c:v>
                </c:pt>
                <c:pt idx="19177">
                  <c:v>1.5858000000000019</c:v>
                </c:pt>
                <c:pt idx="19178">
                  <c:v>1.5461180000000021</c:v>
                </c:pt>
                <c:pt idx="19179">
                  <c:v>1.554098000000002</c:v>
                </c:pt>
                <c:pt idx="19180">
                  <c:v>1.578802000000002</c:v>
                </c:pt>
                <c:pt idx="19181">
                  <c:v>1.592390000000002</c:v>
                </c:pt>
                <c:pt idx="19182">
                  <c:v>1.6067600000000022</c:v>
                </c:pt>
                <c:pt idx="19183">
                  <c:v>1.6674240000000018</c:v>
                </c:pt>
                <c:pt idx="19184">
                  <c:v>1.6153360000000019</c:v>
                </c:pt>
                <c:pt idx="19185">
                  <c:v>1.628674000000002</c:v>
                </c:pt>
                <c:pt idx="19186">
                  <c:v>1.5957180000000022</c:v>
                </c:pt>
                <c:pt idx="19187">
                  <c:v>1.5651820000000027</c:v>
                </c:pt>
                <c:pt idx="19188">
                  <c:v>1.5327480000000024</c:v>
                </c:pt>
                <c:pt idx="19189">
                  <c:v>1.4600480000000022</c:v>
                </c:pt>
                <c:pt idx="19190">
                  <c:v>1.4851760000000018</c:v>
                </c:pt>
                <c:pt idx="19191">
                  <c:v>1.4494760000000018</c:v>
                </c:pt>
                <c:pt idx="19192">
                  <c:v>1.4468820000000024</c:v>
                </c:pt>
                <c:pt idx="19193">
                  <c:v>1.4216939999999985</c:v>
                </c:pt>
                <c:pt idx="19194">
                  <c:v>1.4288900000000018</c:v>
                </c:pt>
                <c:pt idx="19195">
                  <c:v>1.4713379999999998</c:v>
                </c:pt>
                <c:pt idx="19196">
                  <c:v>1.4321780000000013</c:v>
                </c:pt>
                <c:pt idx="19197">
                  <c:v>1.3439820000000013</c:v>
                </c:pt>
                <c:pt idx="19198">
                  <c:v>1.2904900000000015</c:v>
                </c:pt>
                <c:pt idx="19199">
                  <c:v>1.318508000000002</c:v>
                </c:pt>
                <c:pt idx="19200">
                  <c:v>1.2748320000000013</c:v>
                </c:pt>
                <c:pt idx="19201">
                  <c:v>1.2350639999999997</c:v>
                </c:pt>
                <c:pt idx="19202">
                  <c:v>1.1972800000000021</c:v>
                </c:pt>
                <c:pt idx="19203">
                  <c:v>1.1742880000000036</c:v>
                </c:pt>
                <c:pt idx="19204">
                  <c:v>1.1684800000000033</c:v>
                </c:pt>
                <c:pt idx="19205">
                  <c:v>1.2400000000000013</c:v>
                </c:pt>
                <c:pt idx="19206">
                  <c:v>1.2170959999999997</c:v>
                </c:pt>
                <c:pt idx="19207">
                  <c:v>1.2225540000000015</c:v>
                </c:pt>
                <c:pt idx="19208">
                  <c:v>1.2251959999999997</c:v>
                </c:pt>
                <c:pt idx="19209">
                  <c:v>1.1845220000000021</c:v>
                </c:pt>
                <c:pt idx="19210">
                  <c:v>1.1426440000000015</c:v>
                </c:pt>
                <c:pt idx="19211">
                  <c:v>1.1135460000000015</c:v>
                </c:pt>
                <c:pt idx="19212">
                  <c:v>1.1559939999999995</c:v>
                </c:pt>
                <c:pt idx="19213">
                  <c:v>1.466246000000001</c:v>
                </c:pt>
                <c:pt idx="19214">
                  <c:v>1.4742480000000011</c:v>
                </c:pt>
                <c:pt idx="19215">
                  <c:v>1.4603520000000021</c:v>
                </c:pt>
                <c:pt idx="19216">
                  <c:v>1.4309820000000013</c:v>
                </c:pt>
                <c:pt idx="19217">
                  <c:v>1.4358339999999981</c:v>
                </c:pt>
                <c:pt idx="19218">
                  <c:v>1.4178539999999997</c:v>
                </c:pt>
                <c:pt idx="19219">
                  <c:v>1.3932239999999998</c:v>
                </c:pt>
                <c:pt idx="19220">
                  <c:v>1.3893660000000012</c:v>
                </c:pt>
                <c:pt idx="19221">
                  <c:v>1.3559760000000016</c:v>
                </c:pt>
                <c:pt idx="19222">
                  <c:v>1.3581480000000021</c:v>
                </c:pt>
                <c:pt idx="19223">
                  <c:v>1.358670000000002</c:v>
                </c:pt>
                <c:pt idx="19224">
                  <c:v>1.4026439999999998</c:v>
                </c:pt>
                <c:pt idx="19225">
                  <c:v>1.4267639999999993</c:v>
                </c:pt>
                <c:pt idx="19226">
                  <c:v>1.3776280000000014</c:v>
                </c:pt>
                <c:pt idx="19227">
                  <c:v>1.3679500000000013</c:v>
                </c:pt>
                <c:pt idx="19228">
                  <c:v>1.3925320000000021</c:v>
                </c:pt>
                <c:pt idx="19229">
                  <c:v>1.4143700000000008</c:v>
                </c:pt>
                <c:pt idx="19230">
                  <c:v>1.4086739999999998</c:v>
                </c:pt>
                <c:pt idx="19231">
                  <c:v>1.3972580000000021</c:v>
                </c:pt>
                <c:pt idx="19232">
                  <c:v>1.3937959999999998</c:v>
                </c:pt>
                <c:pt idx="19233">
                  <c:v>1.3349320000000011</c:v>
                </c:pt>
                <c:pt idx="19234">
                  <c:v>1.3325860000000009</c:v>
                </c:pt>
                <c:pt idx="19235">
                  <c:v>1.3076580000000009</c:v>
                </c:pt>
                <c:pt idx="19236">
                  <c:v>1.2902380000000011</c:v>
                </c:pt>
                <c:pt idx="19237">
                  <c:v>1.2694420000000008</c:v>
                </c:pt>
                <c:pt idx="19238">
                  <c:v>1.2760800000000021</c:v>
                </c:pt>
                <c:pt idx="19239">
                  <c:v>1.3060340000000008</c:v>
                </c:pt>
                <c:pt idx="19240">
                  <c:v>1.2690439999999998</c:v>
                </c:pt>
                <c:pt idx="19241">
                  <c:v>1.2941100000000021</c:v>
                </c:pt>
                <c:pt idx="19242">
                  <c:v>1.2727800000000009</c:v>
                </c:pt>
                <c:pt idx="19243">
                  <c:v>1.2381480000000011</c:v>
                </c:pt>
                <c:pt idx="19244">
                  <c:v>1.1562060000000021</c:v>
                </c:pt>
                <c:pt idx="19245">
                  <c:v>1.1232500000000021</c:v>
                </c:pt>
                <c:pt idx="19246">
                  <c:v>1.159506000000001</c:v>
                </c:pt>
                <c:pt idx="19247">
                  <c:v>1.2140520000000021</c:v>
                </c:pt>
                <c:pt idx="19248">
                  <c:v>1.2299599999999995</c:v>
                </c:pt>
                <c:pt idx="19249">
                  <c:v>1.2503220000000013</c:v>
                </c:pt>
                <c:pt idx="19250">
                  <c:v>1.2513259999999995</c:v>
                </c:pt>
                <c:pt idx="19251">
                  <c:v>1.2712279999999998</c:v>
                </c:pt>
                <c:pt idx="19252">
                  <c:v>1.2590800000000011</c:v>
                </c:pt>
                <c:pt idx="19253">
                  <c:v>1.2501460000000011</c:v>
                </c:pt>
                <c:pt idx="19254">
                  <c:v>1.2396000000000014</c:v>
                </c:pt>
                <c:pt idx="19255">
                  <c:v>1.161440000000002</c:v>
                </c:pt>
                <c:pt idx="19256">
                  <c:v>1.1711420000000021</c:v>
                </c:pt>
                <c:pt idx="19257">
                  <c:v>1.161850000000002</c:v>
                </c:pt>
                <c:pt idx="19258">
                  <c:v>1.1664040000000011</c:v>
                </c:pt>
                <c:pt idx="19259">
                  <c:v>1.1831920000000011</c:v>
                </c:pt>
                <c:pt idx="19260">
                  <c:v>1.1791340000000012</c:v>
                </c:pt>
                <c:pt idx="19261">
                  <c:v>1.1729300000000011</c:v>
                </c:pt>
                <c:pt idx="19262">
                  <c:v>1.1943340000000013</c:v>
                </c:pt>
                <c:pt idx="19263">
                  <c:v>1.1460160000000021</c:v>
                </c:pt>
                <c:pt idx="19264">
                  <c:v>1.1831540000000011</c:v>
                </c:pt>
                <c:pt idx="19265">
                  <c:v>1.1344380000000021</c:v>
                </c:pt>
                <c:pt idx="19266">
                  <c:v>1.1152300000000013</c:v>
                </c:pt>
                <c:pt idx="19267">
                  <c:v>1.0794820000000021</c:v>
                </c:pt>
                <c:pt idx="19268">
                  <c:v>1.1111840000000013</c:v>
                </c:pt>
                <c:pt idx="19269">
                  <c:v>1.0827820000000021</c:v>
                </c:pt>
                <c:pt idx="19270">
                  <c:v>1.0720500000000031</c:v>
                </c:pt>
                <c:pt idx="19271">
                  <c:v>1.0727939999999998</c:v>
                </c:pt>
                <c:pt idx="19272">
                  <c:v>1.0684020000000021</c:v>
                </c:pt>
                <c:pt idx="19273">
                  <c:v>1.0073420000000011</c:v>
                </c:pt>
                <c:pt idx="19274">
                  <c:v>1.0000460000000009</c:v>
                </c:pt>
                <c:pt idx="19275">
                  <c:v>0.97028000000000059</c:v>
                </c:pt>
                <c:pt idx="19276">
                  <c:v>0.93435800000000091</c:v>
                </c:pt>
                <c:pt idx="19277">
                  <c:v>0.8851360000000007</c:v>
                </c:pt>
                <c:pt idx="19278">
                  <c:v>0.89554600000000062</c:v>
                </c:pt>
                <c:pt idx="19279">
                  <c:v>0.85701800000000161</c:v>
                </c:pt>
                <c:pt idx="19280">
                  <c:v>0.83380200000000104</c:v>
                </c:pt>
                <c:pt idx="19281">
                  <c:v>0.79304200000000113</c:v>
                </c:pt>
                <c:pt idx="19282">
                  <c:v>0.76547000000000165</c:v>
                </c:pt>
                <c:pt idx="19283">
                  <c:v>0.76668600000000164</c:v>
                </c:pt>
                <c:pt idx="19284">
                  <c:v>0.7950640000000011</c:v>
                </c:pt>
                <c:pt idx="19285">
                  <c:v>0.76995000000000224</c:v>
                </c:pt>
                <c:pt idx="19286">
                  <c:v>0.77208400000000155</c:v>
                </c:pt>
                <c:pt idx="19287">
                  <c:v>0.77374600000000182</c:v>
                </c:pt>
                <c:pt idx="19288">
                  <c:v>0.72843200000000141</c:v>
                </c:pt>
                <c:pt idx="19289">
                  <c:v>0.74000800000000233</c:v>
                </c:pt>
                <c:pt idx="19290">
                  <c:v>0.75055600000000144</c:v>
                </c:pt>
                <c:pt idx="19291">
                  <c:v>0.78345000000000142</c:v>
                </c:pt>
                <c:pt idx="19292">
                  <c:v>0.79928400000000144</c:v>
                </c:pt>
                <c:pt idx="19293">
                  <c:v>0.82422400000000162</c:v>
                </c:pt>
                <c:pt idx="19294">
                  <c:v>0.89207200000000164</c:v>
                </c:pt>
                <c:pt idx="19295">
                  <c:v>0.88280400000000203</c:v>
                </c:pt>
                <c:pt idx="19296">
                  <c:v>0.89387200000000189</c:v>
                </c:pt>
                <c:pt idx="19297">
                  <c:v>0.91806600000000127</c:v>
                </c:pt>
                <c:pt idx="19298">
                  <c:v>0.9212180000000012</c:v>
                </c:pt>
                <c:pt idx="19299">
                  <c:v>0.92218600000000128</c:v>
                </c:pt>
                <c:pt idx="19300">
                  <c:v>0.94793400000000105</c:v>
                </c:pt>
                <c:pt idx="19301">
                  <c:v>0.95698000000000105</c:v>
                </c:pt>
                <c:pt idx="19302">
                  <c:v>0.98616400000000048</c:v>
                </c:pt>
                <c:pt idx="19303">
                  <c:v>0.94327000000000094</c:v>
                </c:pt>
                <c:pt idx="19304">
                  <c:v>0.94999600000000084</c:v>
                </c:pt>
                <c:pt idx="19305">
                  <c:v>0.99701200000000056</c:v>
                </c:pt>
                <c:pt idx="19306">
                  <c:v>0.95607800000000165</c:v>
                </c:pt>
                <c:pt idx="19307">
                  <c:v>1.023440000000001</c:v>
                </c:pt>
                <c:pt idx="19308">
                  <c:v>1.0146800000000011</c:v>
                </c:pt>
                <c:pt idx="19309">
                  <c:v>1.0165540000000013</c:v>
                </c:pt>
                <c:pt idx="19310">
                  <c:v>1.0451420000000011</c:v>
                </c:pt>
                <c:pt idx="19311">
                  <c:v>1.0557279999999998</c:v>
                </c:pt>
                <c:pt idx="19312">
                  <c:v>1.037823999999999</c:v>
                </c:pt>
                <c:pt idx="19313">
                  <c:v>1.0648500000000021</c:v>
                </c:pt>
                <c:pt idx="19314">
                  <c:v>1.0957220000000012</c:v>
                </c:pt>
                <c:pt idx="19315">
                  <c:v>1.1206760000000013</c:v>
                </c:pt>
                <c:pt idx="19316">
                  <c:v>1.1497720000000013</c:v>
                </c:pt>
                <c:pt idx="19317">
                  <c:v>1.1715620000000013</c:v>
                </c:pt>
                <c:pt idx="19318">
                  <c:v>1.1260120000000033</c:v>
                </c:pt>
                <c:pt idx="19319">
                  <c:v>1.139958000000002</c:v>
                </c:pt>
                <c:pt idx="19320">
                  <c:v>1.1350560000000021</c:v>
                </c:pt>
                <c:pt idx="19321">
                  <c:v>1.1130939999999998</c:v>
                </c:pt>
                <c:pt idx="19322">
                  <c:v>1.0847780000000011</c:v>
                </c:pt>
                <c:pt idx="19323">
                  <c:v>1.1104740000000011</c:v>
                </c:pt>
                <c:pt idx="19324">
                  <c:v>1.1162320000000021</c:v>
                </c:pt>
                <c:pt idx="19325">
                  <c:v>1.0924940000000012</c:v>
                </c:pt>
                <c:pt idx="19326">
                  <c:v>1.113612000000002</c:v>
                </c:pt>
                <c:pt idx="19327">
                  <c:v>1.2190800000000013</c:v>
                </c:pt>
                <c:pt idx="19328">
                  <c:v>1.2105560000000013</c:v>
                </c:pt>
                <c:pt idx="19329">
                  <c:v>1.2402000000000013</c:v>
                </c:pt>
                <c:pt idx="19330">
                  <c:v>1.2188339999999998</c:v>
                </c:pt>
                <c:pt idx="19331">
                  <c:v>1.2739120000000015</c:v>
                </c:pt>
                <c:pt idx="19332">
                  <c:v>1.3040400000000021</c:v>
                </c:pt>
                <c:pt idx="19333">
                  <c:v>1.3452840000000015</c:v>
                </c:pt>
                <c:pt idx="19334">
                  <c:v>1.3533740000000016</c:v>
                </c:pt>
                <c:pt idx="19335">
                  <c:v>1.4068780000000012</c:v>
                </c:pt>
                <c:pt idx="19336">
                  <c:v>1.437228</c:v>
                </c:pt>
                <c:pt idx="19337">
                  <c:v>1.4534959999999999</c:v>
                </c:pt>
                <c:pt idx="19338">
                  <c:v>1.4972460000000012</c:v>
                </c:pt>
                <c:pt idx="19339">
                  <c:v>1.4884120000000021</c:v>
                </c:pt>
                <c:pt idx="19340">
                  <c:v>1.4715239999999985</c:v>
                </c:pt>
                <c:pt idx="19341">
                  <c:v>1.4278839999999993</c:v>
                </c:pt>
                <c:pt idx="19342">
                  <c:v>1.4564220000000014</c:v>
                </c:pt>
                <c:pt idx="19343">
                  <c:v>1.4880260000000012</c:v>
                </c:pt>
                <c:pt idx="19344">
                  <c:v>1.5104220000000013</c:v>
                </c:pt>
                <c:pt idx="19345">
                  <c:v>1.5213039999999998</c:v>
                </c:pt>
                <c:pt idx="19346">
                  <c:v>1.5452639999999995</c:v>
                </c:pt>
                <c:pt idx="19347">
                  <c:v>1.5468780000000015</c:v>
                </c:pt>
                <c:pt idx="19348">
                  <c:v>1.608522000000002</c:v>
                </c:pt>
                <c:pt idx="19349">
                  <c:v>1.6434500000000021</c:v>
                </c:pt>
                <c:pt idx="19350">
                  <c:v>1.6604480000000021</c:v>
                </c:pt>
                <c:pt idx="19351">
                  <c:v>1.6957740000000019</c:v>
                </c:pt>
                <c:pt idx="19352">
                  <c:v>1.739314000000002</c:v>
                </c:pt>
                <c:pt idx="19353">
                  <c:v>1.822336000000002</c:v>
                </c:pt>
                <c:pt idx="19354">
                  <c:v>1.8665580000000037</c:v>
                </c:pt>
                <c:pt idx="19355">
                  <c:v>1.890566000000002</c:v>
                </c:pt>
                <c:pt idx="19356">
                  <c:v>1.9821880000000025</c:v>
                </c:pt>
                <c:pt idx="19357">
                  <c:v>2.0074400000000017</c:v>
                </c:pt>
                <c:pt idx="19358">
                  <c:v>2.0509419999999987</c:v>
                </c:pt>
                <c:pt idx="19359">
                  <c:v>2.0605940000000054</c:v>
                </c:pt>
                <c:pt idx="19360">
                  <c:v>2.0673320000000053</c:v>
                </c:pt>
                <c:pt idx="19361">
                  <c:v>2.0771960000000051</c:v>
                </c:pt>
                <c:pt idx="19362">
                  <c:v>2.0688700000000018</c:v>
                </c:pt>
                <c:pt idx="19363">
                  <c:v>2.0805580000000017</c:v>
                </c:pt>
                <c:pt idx="19364">
                  <c:v>2.0491520000000008</c:v>
                </c:pt>
                <c:pt idx="19365">
                  <c:v>2.0631860000000048</c:v>
                </c:pt>
                <c:pt idx="19366">
                  <c:v>2.1078060000000014</c:v>
                </c:pt>
                <c:pt idx="19367">
                  <c:v>2.0966139999999975</c:v>
                </c:pt>
                <c:pt idx="19368">
                  <c:v>2.1098660000000007</c:v>
                </c:pt>
                <c:pt idx="19369">
                  <c:v>2.164810000000001</c:v>
                </c:pt>
                <c:pt idx="19370">
                  <c:v>2.1844520000000007</c:v>
                </c:pt>
                <c:pt idx="19371">
                  <c:v>2.2061300000000048</c:v>
                </c:pt>
                <c:pt idx="19372">
                  <c:v>2.2796860000000008</c:v>
                </c:pt>
                <c:pt idx="19373">
                  <c:v>2.2703320000000016</c:v>
                </c:pt>
                <c:pt idx="19374">
                  <c:v>2.295284000000001</c:v>
                </c:pt>
                <c:pt idx="19375">
                  <c:v>2.3203500000000008</c:v>
                </c:pt>
                <c:pt idx="19376">
                  <c:v>2.351259999999995</c:v>
                </c:pt>
                <c:pt idx="19377">
                  <c:v>2.3539399999999997</c:v>
                </c:pt>
                <c:pt idx="19378">
                  <c:v>2.3034619999999997</c:v>
                </c:pt>
                <c:pt idx="19379">
                  <c:v>2.2847380000000044</c:v>
                </c:pt>
                <c:pt idx="19380">
                  <c:v>2.2946400000000007</c:v>
                </c:pt>
                <c:pt idx="19381">
                  <c:v>2.2537800000000012</c:v>
                </c:pt>
                <c:pt idx="19382">
                  <c:v>2.2195080000000007</c:v>
                </c:pt>
                <c:pt idx="19383">
                  <c:v>2.1487940000000045</c:v>
                </c:pt>
                <c:pt idx="19384">
                  <c:v>2.0880939999999999</c:v>
                </c:pt>
                <c:pt idx="19385">
                  <c:v>2.0377040000000006</c:v>
                </c:pt>
                <c:pt idx="19386">
                  <c:v>2.0040660000000008</c:v>
                </c:pt>
                <c:pt idx="19387">
                  <c:v>1.9617420000000017</c:v>
                </c:pt>
                <c:pt idx="19388">
                  <c:v>1.9212060000000002</c:v>
                </c:pt>
                <c:pt idx="19389">
                  <c:v>1.8992560000000021</c:v>
                </c:pt>
                <c:pt idx="19390">
                  <c:v>1.8876180000000011</c:v>
                </c:pt>
                <c:pt idx="19391">
                  <c:v>1.8675300000000012</c:v>
                </c:pt>
                <c:pt idx="19392">
                  <c:v>1.8324020000000021</c:v>
                </c:pt>
                <c:pt idx="19393">
                  <c:v>1.8045840000000015</c:v>
                </c:pt>
                <c:pt idx="19394">
                  <c:v>1.5853700000000015</c:v>
                </c:pt>
                <c:pt idx="19395">
                  <c:v>1.4568339999999995</c:v>
                </c:pt>
                <c:pt idx="19396">
                  <c:v>1.3292920000000013</c:v>
                </c:pt>
                <c:pt idx="19397">
                  <c:v>1.2355000000000012</c:v>
                </c:pt>
                <c:pt idx="19398">
                  <c:v>1.063312000000002</c:v>
                </c:pt>
                <c:pt idx="19399">
                  <c:v>0.92866000000000182</c:v>
                </c:pt>
                <c:pt idx="19400">
                  <c:v>0.76985000000000292</c:v>
                </c:pt>
                <c:pt idx="19401">
                  <c:v>0.63724400000000236</c:v>
                </c:pt>
                <c:pt idx="19402">
                  <c:v>0.49267800000000184</c:v>
                </c:pt>
                <c:pt idx="19403">
                  <c:v>0.3978800000000024</c:v>
                </c:pt>
                <c:pt idx="19404">
                  <c:v>0.27063400000000126</c:v>
                </c:pt>
                <c:pt idx="19405">
                  <c:v>0.18663200000000141</c:v>
                </c:pt>
                <c:pt idx="19406">
                  <c:v>4.0862000000001349E-2</c:v>
                </c:pt>
                <c:pt idx="19407">
                  <c:v>-5.1515999999998945E-2</c:v>
                </c:pt>
                <c:pt idx="19408">
                  <c:v>-0.14074199999999917</c:v>
                </c:pt>
                <c:pt idx="19409">
                  <c:v>-0.17409399999999894</c:v>
                </c:pt>
                <c:pt idx="19410">
                  <c:v>-0.23079799999999914</c:v>
                </c:pt>
                <c:pt idx="19411">
                  <c:v>-0.23148199999999891</c:v>
                </c:pt>
                <c:pt idx="19412">
                  <c:v>-0.23115999999999901</c:v>
                </c:pt>
                <c:pt idx="19413">
                  <c:v>-0.27273999999999932</c:v>
                </c:pt>
                <c:pt idx="19414">
                  <c:v>-0.27293799999999946</c:v>
                </c:pt>
                <c:pt idx="19415">
                  <c:v>-0.3288620000000001</c:v>
                </c:pt>
                <c:pt idx="19416">
                  <c:v>-0.40338599999999969</c:v>
                </c:pt>
                <c:pt idx="19417">
                  <c:v>-0.40599199999999924</c:v>
                </c:pt>
                <c:pt idx="19418">
                  <c:v>-0.39136199999999993</c:v>
                </c:pt>
                <c:pt idx="19419">
                  <c:v>-0.44480399999999948</c:v>
                </c:pt>
                <c:pt idx="19420">
                  <c:v>-0.48706599999999928</c:v>
                </c:pt>
                <c:pt idx="19421">
                  <c:v>-0.50082799999999816</c:v>
                </c:pt>
                <c:pt idx="19422">
                  <c:v>-0.56188799999999817</c:v>
                </c:pt>
                <c:pt idx="19423">
                  <c:v>-0.54263199999999823</c:v>
                </c:pt>
                <c:pt idx="19424">
                  <c:v>-0.5617519999999987</c:v>
                </c:pt>
                <c:pt idx="19425">
                  <c:v>-0.53061999999999832</c:v>
                </c:pt>
                <c:pt idx="19426">
                  <c:v>-0.5029759999999982</c:v>
                </c:pt>
                <c:pt idx="19427">
                  <c:v>-0.52733199999999758</c:v>
                </c:pt>
                <c:pt idx="19428">
                  <c:v>-0.41516199999999892</c:v>
                </c:pt>
                <c:pt idx="19429">
                  <c:v>-0.41282999999999942</c:v>
                </c:pt>
                <c:pt idx="19430">
                  <c:v>-0.41170199999999874</c:v>
                </c:pt>
                <c:pt idx="19431">
                  <c:v>-0.4200899999999993</c:v>
                </c:pt>
                <c:pt idx="19432">
                  <c:v>-0.3953359999999993</c:v>
                </c:pt>
                <c:pt idx="19433">
                  <c:v>-0.37725599999999904</c:v>
                </c:pt>
                <c:pt idx="19434">
                  <c:v>-0.35267599999999905</c:v>
                </c:pt>
                <c:pt idx="19435">
                  <c:v>-0.28212399999999904</c:v>
                </c:pt>
                <c:pt idx="19436">
                  <c:v>-0.2699899999999994</c:v>
                </c:pt>
                <c:pt idx="19437">
                  <c:v>-0.14732399999999843</c:v>
                </c:pt>
                <c:pt idx="19438">
                  <c:v>-6.9029999999998606E-2</c:v>
                </c:pt>
                <c:pt idx="19439">
                  <c:v>-4.6259999999998483E-2</c:v>
                </c:pt>
                <c:pt idx="19440">
                  <c:v>-3.9969999999998437E-2</c:v>
                </c:pt>
                <c:pt idx="19441">
                  <c:v>-4.6633999999998482E-2</c:v>
                </c:pt>
                <c:pt idx="19442">
                  <c:v>4.5286000000001783E-2</c:v>
                </c:pt>
                <c:pt idx="19443">
                  <c:v>0.18841200000000213</c:v>
                </c:pt>
                <c:pt idx="19444">
                  <c:v>0.50189000000000172</c:v>
                </c:pt>
                <c:pt idx="19445">
                  <c:v>0.68431400000000242</c:v>
                </c:pt>
                <c:pt idx="19446">
                  <c:v>0.86655200000000177</c:v>
                </c:pt>
                <c:pt idx="19447">
                  <c:v>1.0025820000000021</c:v>
                </c:pt>
                <c:pt idx="19448">
                  <c:v>1.230718000000002</c:v>
                </c:pt>
                <c:pt idx="19449">
                  <c:v>1.384306000000002</c:v>
                </c:pt>
                <c:pt idx="19450">
                  <c:v>1.586570000000002</c:v>
                </c:pt>
                <c:pt idx="19451">
                  <c:v>1.747604000000001</c:v>
                </c:pt>
                <c:pt idx="19452">
                  <c:v>1.8694260000000018</c:v>
                </c:pt>
                <c:pt idx="19453">
                  <c:v>1.9463080000000019</c:v>
                </c:pt>
                <c:pt idx="19454">
                  <c:v>2.0579200000000042</c:v>
                </c:pt>
                <c:pt idx="19455">
                  <c:v>2.0946100000000021</c:v>
                </c:pt>
                <c:pt idx="19456">
                  <c:v>2.1896679999999997</c:v>
                </c:pt>
                <c:pt idx="19457">
                  <c:v>2.2404780000000022</c:v>
                </c:pt>
                <c:pt idx="19458">
                  <c:v>2.3272860000000022</c:v>
                </c:pt>
                <c:pt idx="19459">
                  <c:v>2.3824779999999981</c:v>
                </c:pt>
                <c:pt idx="19460">
                  <c:v>2.4151720000000023</c:v>
                </c:pt>
                <c:pt idx="19461">
                  <c:v>2.4032480000000027</c:v>
                </c:pt>
                <c:pt idx="19462">
                  <c:v>2.4518140000000024</c:v>
                </c:pt>
                <c:pt idx="19463">
                  <c:v>2.5055780000000025</c:v>
                </c:pt>
                <c:pt idx="19464">
                  <c:v>2.5936760000000025</c:v>
                </c:pt>
                <c:pt idx="19465">
                  <c:v>2.6375140000000052</c:v>
                </c:pt>
                <c:pt idx="19466">
                  <c:v>2.6572060000000022</c:v>
                </c:pt>
                <c:pt idx="19467">
                  <c:v>2.6672800000000052</c:v>
                </c:pt>
                <c:pt idx="19468">
                  <c:v>2.6935220000000042</c:v>
                </c:pt>
                <c:pt idx="19469">
                  <c:v>2.7256580000000024</c:v>
                </c:pt>
                <c:pt idx="19470">
                  <c:v>2.7856760000000031</c:v>
                </c:pt>
                <c:pt idx="19471">
                  <c:v>2.854592000000002</c:v>
                </c:pt>
                <c:pt idx="19472">
                  <c:v>2.8841960000000042</c:v>
                </c:pt>
                <c:pt idx="19473">
                  <c:v>2.8283600000000022</c:v>
                </c:pt>
                <c:pt idx="19474">
                  <c:v>2.8355179999999987</c:v>
                </c:pt>
                <c:pt idx="19475">
                  <c:v>2.846560000000002</c:v>
                </c:pt>
                <c:pt idx="19476">
                  <c:v>2.8439660000000022</c:v>
                </c:pt>
                <c:pt idx="19477">
                  <c:v>2.8302040000000024</c:v>
                </c:pt>
                <c:pt idx="19478">
                  <c:v>2.7824200000000019</c:v>
                </c:pt>
                <c:pt idx="19479">
                  <c:v>2.8116899999999969</c:v>
                </c:pt>
                <c:pt idx="19480">
                  <c:v>2.8925039999999975</c:v>
                </c:pt>
                <c:pt idx="19481">
                  <c:v>2.9418019999999987</c:v>
                </c:pt>
                <c:pt idx="19482">
                  <c:v>2.9487260000000011</c:v>
                </c:pt>
                <c:pt idx="19483">
                  <c:v>2.9807020000000013</c:v>
                </c:pt>
                <c:pt idx="19484">
                  <c:v>3.0293040000000042</c:v>
                </c:pt>
                <c:pt idx="19485">
                  <c:v>3.0657980000000014</c:v>
                </c:pt>
                <c:pt idx="19486">
                  <c:v>3.1039540000000012</c:v>
                </c:pt>
                <c:pt idx="19487">
                  <c:v>3.0625860000000014</c:v>
                </c:pt>
                <c:pt idx="19488">
                  <c:v>3.0460579999999982</c:v>
                </c:pt>
                <c:pt idx="19489">
                  <c:v>3.0793980000000007</c:v>
                </c:pt>
                <c:pt idx="19490">
                  <c:v>3.1764419999999967</c:v>
                </c:pt>
                <c:pt idx="19491">
                  <c:v>3.2296860000000032</c:v>
                </c:pt>
                <c:pt idx="19492">
                  <c:v>3.1904380000000017</c:v>
                </c:pt>
                <c:pt idx="19493">
                  <c:v>3.1096860000000022</c:v>
                </c:pt>
                <c:pt idx="19494">
                  <c:v>2.9858279999999997</c:v>
                </c:pt>
                <c:pt idx="19495">
                  <c:v>2.9507260000000008</c:v>
                </c:pt>
                <c:pt idx="19496">
                  <c:v>2.9082399999999997</c:v>
                </c:pt>
                <c:pt idx="19497">
                  <c:v>2.9022699999999975</c:v>
                </c:pt>
                <c:pt idx="19498">
                  <c:v>2.8586419999999966</c:v>
                </c:pt>
                <c:pt idx="19499">
                  <c:v>2.8247920000000009</c:v>
                </c:pt>
                <c:pt idx="19500">
                  <c:v>2.8024819999999977</c:v>
                </c:pt>
                <c:pt idx="19501">
                  <c:v>2.8038579999999977</c:v>
                </c:pt>
                <c:pt idx="19502">
                  <c:v>2.820176</c:v>
                </c:pt>
                <c:pt idx="19503">
                  <c:v>2.8301519999999987</c:v>
                </c:pt>
                <c:pt idx="19504">
                  <c:v>2.8273340000000053</c:v>
                </c:pt>
                <c:pt idx="19505">
                  <c:v>2.8587519999999977</c:v>
                </c:pt>
                <c:pt idx="19506">
                  <c:v>2.8757759999999961</c:v>
                </c:pt>
                <c:pt idx="19507">
                  <c:v>2.814194000000001</c:v>
                </c:pt>
                <c:pt idx="19508">
                  <c:v>2.7727619999999997</c:v>
                </c:pt>
                <c:pt idx="19509">
                  <c:v>2.7763479999999987</c:v>
                </c:pt>
                <c:pt idx="19510">
                  <c:v>2.8038440000000007</c:v>
                </c:pt>
                <c:pt idx="19511">
                  <c:v>2.821836000000002</c:v>
                </c:pt>
                <c:pt idx="19512">
                  <c:v>2.7561600000000022</c:v>
                </c:pt>
                <c:pt idx="19513">
                  <c:v>2.7610000000000015</c:v>
                </c:pt>
                <c:pt idx="19514">
                  <c:v>2.6761160000000013</c:v>
                </c:pt>
                <c:pt idx="19515">
                  <c:v>2.6766859999999979</c:v>
                </c:pt>
                <c:pt idx="19516">
                  <c:v>2.7002860000000042</c:v>
                </c:pt>
                <c:pt idx="19517">
                  <c:v>2.7084020000000022</c:v>
                </c:pt>
                <c:pt idx="19518">
                  <c:v>2.6964540000000023</c:v>
                </c:pt>
                <c:pt idx="19519">
                  <c:v>2.7123860000000017</c:v>
                </c:pt>
                <c:pt idx="19520">
                  <c:v>2.6538700000000017</c:v>
                </c:pt>
                <c:pt idx="19521">
                  <c:v>2.6408900000000042</c:v>
                </c:pt>
                <c:pt idx="19522">
                  <c:v>2.705860000000003</c:v>
                </c:pt>
                <c:pt idx="19523">
                  <c:v>2.7389280000000031</c:v>
                </c:pt>
                <c:pt idx="19524">
                  <c:v>2.7217800000000052</c:v>
                </c:pt>
                <c:pt idx="19525">
                  <c:v>2.6843580000000018</c:v>
                </c:pt>
                <c:pt idx="19526">
                  <c:v>2.6360659999999974</c:v>
                </c:pt>
                <c:pt idx="19527">
                  <c:v>2.6413780000000031</c:v>
                </c:pt>
                <c:pt idx="19528">
                  <c:v>2.6223820000000022</c:v>
                </c:pt>
                <c:pt idx="19529">
                  <c:v>2.5545600000000017</c:v>
                </c:pt>
                <c:pt idx="19530">
                  <c:v>2.4735740000000019</c:v>
                </c:pt>
                <c:pt idx="19531">
                  <c:v>2.4060240000000017</c:v>
                </c:pt>
                <c:pt idx="19532">
                  <c:v>2.3507700000000025</c:v>
                </c:pt>
                <c:pt idx="19533">
                  <c:v>2.2907520000000021</c:v>
                </c:pt>
                <c:pt idx="19534">
                  <c:v>2.246802000000002</c:v>
                </c:pt>
                <c:pt idx="19535">
                  <c:v>2.1725640000000022</c:v>
                </c:pt>
                <c:pt idx="19536">
                  <c:v>2.1003480000000025</c:v>
                </c:pt>
                <c:pt idx="19537">
                  <c:v>2.0533080000000026</c:v>
                </c:pt>
                <c:pt idx="19538">
                  <c:v>2.0307020000000024</c:v>
                </c:pt>
                <c:pt idx="19539">
                  <c:v>1.9585360000000018</c:v>
                </c:pt>
                <c:pt idx="19540">
                  <c:v>1.9023520000000027</c:v>
                </c:pt>
                <c:pt idx="19541">
                  <c:v>1.870376000000002</c:v>
                </c:pt>
                <c:pt idx="19542">
                  <c:v>1.771360000000002</c:v>
                </c:pt>
                <c:pt idx="19543">
                  <c:v>1.6659300000000019</c:v>
                </c:pt>
                <c:pt idx="19544">
                  <c:v>1.652380000000004</c:v>
                </c:pt>
                <c:pt idx="19545">
                  <c:v>1.5604740000000019</c:v>
                </c:pt>
                <c:pt idx="19546">
                  <c:v>1.4801700000000022</c:v>
                </c:pt>
                <c:pt idx="19547">
                  <c:v>1.4035259999999996</c:v>
                </c:pt>
                <c:pt idx="19548">
                  <c:v>1.2953640000000002</c:v>
                </c:pt>
                <c:pt idx="19549">
                  <c:v>1.2483500000000023</c:v>
                </c:pt>
                <c:pt idx="19550">
                  <c:v>1.164496000000002</c:v>
                </c:pt>
                <c:pt idx="19551">
                  <c:v>1.0838940000000001</c:v>
                </c:pt>
                <c:pt idx="19552">
                  <c:v>0.99942000000000208</c:v>
                </c:pt>
                <c:pt idx="19553">
                  <c:v>0.91705400000000215</c:v>
                </c:pt>
                <c:pt idx="19554">
                  <c:v>0.83832600000000201</c:v>
                </c:pt>
                <c:pt idx="19555">
                  <c:v>0.75484400000000362</c:v>
                </c:pt>
                <c:pt idx="19556">
                  <c:v>0.73561200000000193</c:v>
                </c:pt>
                <c:pt idx="19557">
                  <c:v>0.75104800000000305</c:v>
                </c:pt>
                <c:pt idx="19558">
                  <c:v>0.69337600000000255</c:v>
                </c:pt>
                <c:pt idx="19559">
                  <c:v>0.6205760000000019</c:v>
                </c:pt>
                <c:pt idx="19560">
                  <c:v>0.57613200000000209</c:v>
                </c:pt>
                <c:pt idx="19561">
                  <c:v>0.50827200000000206</c:v>
                </c:pt>
                <c:pt idx="19562">
                  <c:v>0.51605200000000206</c:v>
                </c:pt>
                <c:pt idx="19563">
                  <c:v>0.46192800000000256</c:v>
                </c:pt>
                <c:pt idx="19564">
                  <c:v>0.42833800000000238</c:v>
                </c:pt>
                <c:pt idx="19565">
                  <c:v>0.42919400000000196</c:v>
                </c:pt>
                <c:pt idx="19566">
                  <c:v>0.38210600000000228</c:v>
                </c:pt>
                <c:pt idx="19567">
                  <c:v>0.36359200000000186</c:v>
                </c:pt>
                <c:pt idx="19568">
                  <c:v>0.3071980000000018</c:v>
                </c:pt>
                <c:pt idx="19569">
                  <c:v>0.25218200000000168</c:v>
                </c:pt>
                <c:pt idx="19570">
                  <c:v>0.28186200000000217</c:v>
                </c:pt>
                <c:pt idx="19571">
                  <c:v>0.21143400000000187</c:v>
                </c:pt>
                <c:pt idx="19572">
                  <c:v>0.17727400000000171</c:v>
                </c:pt>
                <c:pt idx="19573">
                  <c:v>0.16785600000000178</c:v>
                </c:pt>
                <c:pt idx="19574">
                  <c:v>0.15745800000000193</c:v>
                </c:pt>
                <c:pt idx="19575">
                  <c:v>0.1155800000000017</c:v>
                </c:pt>
                <c:pt idx="19576">
                  <c:v>0.10850800000000163</c:v>
                </c:pt>
                <c:pt idx="19577">
                  <c:v>7.2958000000001647E-2</c:v>
                </c:pt>
                <c:pt idx="19578">
                  <c:v>9.5676000000001565E-2</c:v>
                </c:pt>
                <c:pt idx="19579">
                  <c:v>0.13720600000000174</c:v>
                </c:pt>
                <c:pt idx="19580">
                  <c:v>0.10752600000000175</c:v>
                </c:pt>
                <c:pt idx="19581">
                  <c:v>0.14720800000000181</c:v>
                </c:pt>
                <c:pt idx="19582">
                  <c:v>0.17969400000000149</c:v>
                </c:pt>
                <c:pt idx="19583">
                  <c:v>0.24437600000000145</c:v>
                </c:pt>
                <c:pt idx="19584">
                  <c:v>0.24046800000000162</c:v>
                </c:pt>
                <c:pt idx="19585">
                  <c:v>0.21376600000000151</c:v>
                </c:pt>
                <c:pt idx="19586">
                  <c:v>0.20931200000000141</c:v>
                </c:pt>
                <c:pt idx="19587">
                  <c:v>0.21266200000000141</c:v>
                </c:pt>
                <c:pt idx="19588">
                  <c:v>0.19381400000000154</c:v>
                </c:pt>
                <c:pt idx="19589">
                  <c:v>0.20190400000000144</c:v>
                </c:pt>
                <c:pt idx="19590">
                  <c:v>0.17605800000000144</c:v>
                </c:pt>
                <c:pt idx="19591">
                  <c:v>0.16855000000000159</c:v>
                </c:pt>
                <c:pt idx="19592">
                  <c:v>0.21864200000000178</c:v>
                </c:pt>
                <c:pt idx="19593">
                  <c:v>0.26137400000000188</c:v>
                </c:pt>
                <c:pt idx="19594">
                  <c:v>0.28717200000000148</c:v>
                </c:pt>
                <c:pt idx="19595">
                  <c:v>0.313998000000002</c:v>
                </c:pt>
                <c:pt idx="19596">
                  <c:v>0.33999200000000201</c:v>
                </c:pt>
                <c:pt idx="19597">
                  <c:v>0.39517000000000191</c:v>
                </c:pt>
                <c:pt idx="19598">
                  <c:v>0.42982600000000204</c:v>
                </c:pt>
                <c:pt idx="19599">
                  <c:v>0.42513600000000135</c:v>
                </c:pt>
                <c:pt idx="19600">
                  <c:v>0.46398600000000184</c:v>
                </c:pt>
                <c:pt idx="19601">
                  <c:v>0.45676400000000128</c:v>
                </c:pt>
                <c:pt idx="19602">
                  <c:v>0.51356800000000058</c:v>
                </c:pt>
                <c:pt idx="19603">
                  <c:v>0.57575800000000199</c:v>
                </c:pt>
                <c:pt idx="19604">
                  <c:v>0.61871400000000165</c:v>
                </c:pt>
                <c:pt idx="19605">
                  <c:v>0.65128600000000103</c:v>
                </c:pt>
                <c:pt idx="19606">
                  <c:v>0.65987200000000212</c:v>
                </c:pt>
                <c:pt idx="19607">
                  <c:v>0.66586600000000162</c:v>
                </c:pt>
                <c:pt idx="19608">
                  <c:v>0.74906200000000112</c:v>
                </c:pt>
                <c:pt idx="19609">
                  <c:v>0.83146400000000109</c:v>
                </c:pt>
                <c:pt idx="19610">
                  <c:v>0.87798000000000165</c:v>
                </c:pt>
                <c:pt idx="19611">
                  <c:v>0.96488600000000091</c:v>
                </c:pt>
                <c:pt idx="19612">
                  <c:v>1.0449420000000009</c:v>
                </c:pt>
                <c:pt idx="19613">
                  <c:v>1.0441600000000009</c:v>
                </c:pt>
                <c:pt idx="19614">
                  <c:v>1.099390000000001</c:v>
                </c:pt>
                <c:pt idx="19615">
                  <c:v>1.1550780000000009</c:v>
                </c:pt>
                <c:pt idx="19616">
                  <c:v>1.2224659999999998</c:v>
                </c:pt>
                <c:pt idx="19617">
                  <c:v>1.3117180000000008</c:v>
                </c:pt>
                <c:pt idx="19618">
                  <c:v>1.379900000000001</c:v>
                </c:pt>
                <c:pt idx="19619">
                  <c:v>1.465342000000001</c:v>
                </c:pt>
                <c:pt idx="19620">
                  <c:v>1.4969580000000007</c:v>
                </c:pt>
                <c:pt idx="19621">
                  <c:v>1.577288000000002</c:v>
                </c:pt>
                <c:pt idx="19622">
                  <c:v>1.5849940000000016</c:v>
                </c:pt>
                <c:pt idx="19623">
                  <c:v>1.6344400000000021</c:v>
                </c:pt>
                <c:pt idx="19624">
                  <c:v>1.6876960000000016</c:v>
                </c:pt>
                <c:pt idx="19625">
                  <c:v>1.735964000000001</c:v>
                </c:pt>
                <c:pt idx="19626">
                  <c:v>1.8187140000000019</c:v>
                </c:pt>
                <c:pt idx="19627">
                  <c:v>1.8323760000000022</c:v>
                </c:pt>
                <c:pt idx="19628">
                  <c:v>1.8180080000000021</c:v>
                </c:pt>
                <c:pt idx="19629">
                  <c:v>1.8108740000000019</c:v>
                </c:pt>
                <c:pt idx="19630">
                  <c:v>1.9040340000000018</c:v>
                </c:pt>
                <c:pt idx="19631">
                  <c:v>1.9278440000000008</c:v>
                </c:pt>
                <c:pt idx="19632">
                  <c:v>1.9703040000000018</c:v>
                </c:pt>
                <c:pt idx="19633">
                  <c:v>1.9737420000000019</c:v>
                </c:pt>
                <c:pt idx="19634">
                  <c:v>1.9423380000000019</c:v>
                </c:pt>
                <c:pt idx="19635">
                  <c:v>1.9666580000000029</c:v>
                </c:pt>
                <c:pt idx="19636">
                  <c:v>2.0247160000000042</c:v>
                </c:pt>
                <c:pt idx="19637">
                  <c:v>2.0372360000000018</c:v>
                </c:pt>
                <c:pt idx="19638">
                  <c:v>2.0801300000000063</c:v>
                </c:pt>
                <c:pt idx="19639">
                  <c:v>2.1079860000000052</c:v>
                </c:pt>
                <c:pt idx="19640">
                  <c:v>2.0896960000000022</c:v>
                </c:pt>
                <c:pt idx="19641">
                  <c:v>2.0978360000000031</c:v>
                </c:pt>
                <c:pt idx="19642">
                  <c:v>2.1128499999999963</c:v>
                </c:pt>
                <c:pt idx="19643">
                  <c:v>2.1440940000000057</c:v>
                </c:pt>
                <c:pt idx="19644">
                  <c:v>2.1287080000000032</c:v>
                </c:pt>
                <c:pt idx="19645">
                  <c:v>2.1470460000000018</c:v>
                </c:pt>
                <c:pt idx="19646">
                  <c:v>2.1880420000000025</c:v>
                </c:pt>
                <c:pt idx="19647">
                  <c:v>2.1781780000000022</c:v>
                </c:pt>
                <c:pt idx="19648">
                  <c:v>2.2334200000000042</c:v>
                </c:pt>
                <c:pt idx="19649">
                  <c:v>2.3001000000000031</c:v>
                </c:pt>
                <c:pt idx="19650">
                  <c:v>2.335164000000002</c:v>
                </c:pt>
                <c:pt idx="19651">
                  <c:v>2.3867940000000032</c:v>
                </c:pt>
                <c:pt idx="19652">
                  <c:v>2.4350119999999982</c:v>
                </c:pt>
                <c:pt idx="19653">
                  <c:v>2.4398639999999978</c:v>
                </c:pt>
                <c:pt idx="19654">
                  <c:v>2.4941240000000016</c:v>
                </c:pt>
                <c:pt idx="19655">
                  <c:v>2.5936240000000019</c:v>
                </c:pt>
                <c:pt idx="19656">
                  <c:v>2.6573400000000014</c:v>
                </c:pt>
                <c:pt idx="19657">
                  <c:v>2.7106320000000017</c:v>
                </c:pt>
                <c:pt idx="19658">
                  <c:v>2.6977660000000014</c:v>
                </c:pt>
                <c:pt idx="19659">
                  <c:v>2.6969360000000018</c:v>
                </c:pt>
                <c:pt idx="19660">
                  <c:v>2.7274860000000016</c:v>
                </c:pt>
                <c:pt idx="19661">
                  <c:v>2.7437780000000052</c:v>
                </c:pt>
                <c:pt idx="19662">
                  <c:v>2.7288140000000052</c:v>
                </c:pt>
                <c:pt idx="19663">
                  <c:v>2.8103840000000018</c:v>
                </c:pt>
                <c:pt idx="19664">
                  <c:v>2.8045260000000019</c:v>
                </c:pt>
                <c:pt idx="19665">
                  <c:v>2.7870800000000067</c:v>
                </c:pt>
                <c:pt idx="19666">
                  <c:v>2.7204740000000052</c:v>
                </c:pt>
                <c:pt idx="19667">
                  <c:v>2.672938000000002</c:v>
                </c:pt>
                <c:pt idx="19668">
                  <c:v>2.6743900000000052</c:v>
                </c:pt>
                <c:pt idx="19669">
                  <c:v>2.6288880000000017</c:v>
                </c:pt>
                <c:pt idx="19670">
                  <c:v>2.6469540000000018</c:v>
                </c:pt>
                <c:pt idx="19671">
                  <c:v>2.6227340000000052</c:v>
                </c:pt>
                <c:pt idx="19672">
                  <c:v>2.6261460000000021</c:v>
                </c:pt>
                <c:pt idx="19673">
                  <c:v>2.6151640000000014</c:v>
                </c:pt>
                <c:pt idx="19674">
                  <c:v>2.6081040000000053</c:v>
                </c:pt>
                <c:pt idx="19675">
                  <c:v>2.6031780000000042</c:v>
                </c:pt>
                <c:pt idx="19676">
                  <c:v>2.5515360000000014</c:v>
                </c:pt>
                <c:pt idx="19677">
                  <c:v>2.5532100000000018</c:v>
                </c:pt>
                <c:pt idx="19678">
                  <c:v>2.5588940000000018</c:v>
                </c:pt>
                <c:pt idx="19679">
                  <c:v>2.5739080000000008</c:v>
                </c:pt>
                <c:pt idx="19680">
                  <c:v>2.5210740000000014</c:v>
                </c:pt>
                <c:pt idx="19681">
                  <c:v>2.4865419999999987</c:v>
                </c:pt>
                <c:pt idx="19682">
                  <c:v>2.4726699999999964</c:v>
                </c:pt>
                <c:pt idx="19683">
                  <c:v>2.4935020000000008</c:v>
                </c:pt>
                <c:pt idx="19684">
                  <c:v>2.5449580000000007</c:v>
                </c:pt>
                <c:pt idx="19685">
                  <c:v>2.5403780000000014</c:v>
                </c:pt>
                <c:pt idx="19686">
                  <c:v>2.5573760000000014</c:v>
                </c:pt>
                <c:pt idx="19687">
                  <c:v>2.5754300000000008</c:v>
                </c:pt>
                <c:pt idx="19688">
                  <c:v>2.5832960000000016</c:v>
                </c:pt>
                <c:pt idx="19689">
                  <c:v>2.6005060000000015</c:v>
                </c:pt>
                <c:pt idx="19690">
                  <c:v>2.6546920000000007</c:v>
                </c:pt>
                <c:pt idx="19691">
                  <c:v>2.6651640000000052</c:v>
                </c:pt>
                <c:pt idx="19692">
                  <c:v>2.6341440000000018</c:v>
                </c:pt>
                <c:pt idx="19693">
                  <c:v>2.6099479999999997</c:v>
                </c:pt>
                <c:pt idx="19694">
                  <c:v>2.6246020000000008</c:v>
                </c:pt>
                <c:pt idx="19695">
                  <c:v>2.6213020000000018</c:v>
                </c:pt>
                <c:pt idx="19696">
                  <c:v>2.5959280000000007</c:v>
                </c:pt>
                <c:pt idx="19697">
                  <c:v>2.5735700000000015</c:v>
                </c:pt>
                <c:pt idx="19698">
                  <c:v>2.487668000000002</c:v>
                </c:pt>
                <c:pt idx="19699">
                  <c:v>2.4389540000000021</c:v>
                </c:pt>
                <c:pt idx="19700">
                  <c:v>2.3912959999999974</c:v>
                </c:pt>
                <c:pt idx="19701">
                  <c:v>2.3503499999999979</c:v>
                </c:pt>
                <c:pt idx="19702">
                  <c:v>2.252140000000002</c:v>
                </c:pt>
                <c:pt idx="19703">
                  <c:v>2.2368519999999976</c:v>
                </c:pt>
                <c:pt idx="19704">
                  <c:v>2.1883240000000064</c:v>
                </c:pt>
                <c:pt idx="19705">
                  <c:v>2.0832160000000015</c:v>
                </c:pt>
                <c:pt idx="19706">
                  <c:v>1.9421600000000019</c:v>
                </c:pt>
                <c:pt idx="19707">
                  <c:v>1.8541500000000033</c:v>
                </c:pt>
                <c:pt idx="19708">
                  <c:v>1.7960180000000039</c:v>
                </c:pt>
                <c:pt idx="19709">
                  <c:v>1.7379980000000006</c:v>
                </c:pt>
                <c:pt idx="19710">
                  <c:v>1.6637360000000014</c:v>
                </c:pt>
                <c:pt idx="19711">
                  <c:v>1.5442460000000011</c:v>
                </c:pt>
                <c:pt idx="19712">
                  <c:v>1.4787060000000012</c:v>
                </c:pt>
                <c:pt idx="19713">
                  <c:v>1.4069759999999998</c:v>
                </c:pt>
                <c:pt idx="19714">
                  <c:v>1.379468000000001</c:v>
                </c:pt>
                <c:pt idx="19715">
                  <c:v>1.3335339999999998</c:v>
                </c:pt>
                <c:pt idx="19716">
                  <c:v>1.371218000000002</c:v>
                </c:pt>
                <c:pt idx="19717">
                  <c:v>1.3431760000000015</c:v>
                </c:pt>
                <c:pt idx="19718">
                  <c:v>1.3071920000000017</c:v>
                </c:pt>
                <c:pt idx="19719">
                  <c:v>1.3009520000000021</c:v>
                </c:pt>
                <c:pt idx="19720">
                  <c:v>1.2407960000000018</c:v>
                </c:pt>
                <c:pt idx="19721">
                  <c:v>1.196126000000002</c:v>
                </c:pt>
                <c:pt idx="19722">
                  <c:v>1.1646340000000017</c:v>
                </c:pt>
                <c:pt idx="19723">
                  <c:v>1.1486780000000021</c:v>
                </c:pt>
                <c:pt idx="19724">
                  <c:v>1.1040080000000021</c:v>
                </c:pt>
                <c:pt idx="19725">
                  <c:v>1.0785100000000021</c:v>
                </c:pt>
                <c:pt idx="19726">
                  <c:v>1.1074940000000018</c:v>
                </c:pt>
                <c:pt idx="19727">
                  <c:v>1.120276000000002</c:v>
                </c:pt>
                <c:pt idx="19728">
                  <c:v>1.0636200000000016</c:v>
                </c:pt>
                <c:pt idx="19729">
                  <c:v>1.0116659999999997</c:v>
                </c:pt>
                <c:pt idx="19730">
                  <c:v>0.99036000000000057</c:v>
                </c:pt>
                <c:pt idx="19731">
                  <c:v>0.98424400000000123</c:v>
                </c:pt>
                <c:pt idx="19732">
                  <c:v>0.91304600000000125</c:v>
                </c:pt>
                <c:pt idx="19733">
                  <c:v>0.73697600000000163</c:v>
                </c:pt>
                <c:pt idx="19734">
                  <c:v>0.57263000000000164</c:v>
                </c:pt>
                <c:pt idx="19735">
                  <c:v>0.56907000000000163</c:v>
                </c:pt>
                <c:pt idx="19736">
                  <c:v>0.49989600000000162</c:v>
                </c:pt>
                <c:pt idx="19737">
                  <c:v>0.44412200000000135</c:v>
                </c:pt>
                <c:pt idx="19738">
                  <c:v>0.34873000000000132</c:v>
                </c:pt>
                <c:pt idx="19739">
                  <c:v>0.32291000000000164</c:v>
                </c:pt>
                <c:pt idx="19740">
                  <c:v>0.26391000000000092</c:v>
                </c:pt>
                <c:pt idx="19741">
                  <c:v>0.27320400000000078</c:v>
                </c:pt>
                <c:pt idx="19742">
                  <c:v>0.32484600000000141</c:v>
                </c:pt>
                <c:pt idx="19743">
                  <c:v>0.30854200000000098</c:v>
                </c:pt>
                <c:pt idx="19744">
                  <c:v>0.28494200000000108</c:v>
                </c:pt>
                <c:pt idx="19745">
                  <c:v>0.32098800000000194</c:v>
                </c:pt>
                <c:pt idx="19746">
                  <c:v>0.33996000000000187</c:v>
                </c:pt>
                <c:pt idx="19747">
                  <c:v>0.33791200000000188</c:v>
                </c:pt>
                <c:pt idx="19748">
                  <c:v>0.38304000000000132</c:v>
                </c:pt>
                <c:pt idx="19749">
                  <c:v>0.38927000000000156</c:v>
                </c:pt>
                <c:pt idx="19750">
                  <c:v>0.40345200000000131</c:v>
                </c:pt>
                <c:pt idx="19751">
                  <c:v>0.36518400000000162</c:v>
                </c:pt>
                <c:pt idx="19752">
                  <c:v>0.4047780000000013</c:v>
                </c:pt>
                <c:pt idx="19753">
                  <c:v>0.37166200000000132</c:v>
                </c:pt>
                <c:pt idx="19754">
                  <c:v>0.3726920000000013</c:v>
                </c:pt>
                <c:pt idx="19755">
                  <c:v>0.40625400000000128</c:v>
                </c:pt>
                <c:pt idx="19756">
                  <c:v>0.4442360000000013</c:v>
                </c:pt>
                <c:pt idx="19757">
                  <c:v>0.48064200000000135</c:v>
                </c:pt>
                <c:pt idx="19758">
                  <c:v>0.5555980000000017</c:v>
                </c:pt>
                <c:pt idx="19759">
                  <c:v>0.5899680000000016</c:v>
                </c:pt>
                <c:pt idx="19760">
                  <c:v>0.59982000000000224</c:v>
                </c:pt>
                <c:pt idx="19761">
                  <c:v>0.68031200000000169</c:v>
                </c:pt>
                <c:pt idx="19762">
                  <c:v>0.71041400000000154</c:v>
                </c:pt>
                <c:pt idx="19763">
                  <c:v>0.78315000000000168</c:v>
                </c:pt>
                <c:pt idx="19764">
                  <c:v>0.7846140000000017</c:v>
                </c:pt>
                <c:pt idx="19765">
                  <c:v>0.8098260000000016</c:v>
                </c:pt>
                <c:pt idx="19766">
                  <c:v>0.80679800000000224</c:v>
                </c:pt>
                <c:pt idx="19767">
                  <c:v>0.82743400000000122</c:v>
                </c:pt>
                <c:pt idx="19768">
                  <c:v>0.84598400000000162</c:v>
                </c:pt>
                <c:pt idx="19769">
                  <c:v>0.83703800000000161</c:v>
                </c:pt>
                <c:pt idx="19770">
                  <c:v>0.85985800000000223</c:v>
                </c:pt>
                <c:pt idx="19771">
                  <c:v>0.92703600000000119</c:v>
                </c:pt>
                <c:pt idx="19772">
                  <c:v>0.91748200000000057</c:v>
                </c:pt>
                <c:pt idx="19773">
                  <c:v>0.76877200000000234</c:v>
                </c:pt>
                <c:pt idx="19774">
                  <c:v>0.70678200000000113</c:v>
                </c:pt>
                <c:pt idx="19775">
                  <c:v>0.72035600000000111</c:v>
                </c:pt>
                <c:pt idx="19776">
                  <c:v>0.72788800000000164</c:v>
                </c:pt>
                <c:pt idx="19777">
                  <c:v>0.75713400000000164</c:v>
                </c:pt>
                <c:pt idx="19778">
                  <c:v>0.827152000000001</c:v>
                </c:pt>
                <c:pt idx="19779">
                  <c:v>0.873062000000001</c:v>
                </c:pt>
                <c:pt idx="19780">
                  <c:v>0.8791560000000016</c:v>
                </c:pt>
                <c:pt idx="19781">
                  <c:v>0.89399600000000168</c:v>
                </c:pt>
                <c:pt idx="19782">
                  <c:v>0.97348200000000029</c:v>
                </c:pt>
                <c:pt idx="19783">
                  <c:v>1.1648900000000011</c:v>
                </c:pt>
                <c:pt idx="19784">
                  <c:v>1.347290000000001</c:v>
                </c:pt>
                <c:pt idx="19785">
                  <c:v>1.3370040000000012</c:v>
                </c:pt>
                <c:pt idx="19786">
                  <c:v>1.3725520000000031</c:v>
                </c:pt>
                <c:pt idx="19787">
                  <c:v>1.4283140000000012</c:v>
                </c:pt>
                <c:pt idx="19788">
                  <c:v>1.4699180000000012</c:v>
                </c:pt>
                <c:pt idx="19789">
                  <c:v>1.4777959999999992</c:v>
                </c:pt>
                <c:pt idx="19790">
                  <c:v>1.4453739999999995</c:v>
                </c:pt>
                <c:pt idx="19791">
                  <c:v>1.4630320000000017</c:v>
                </c:pt>
                <c:pt idx="19792">
                  <c:v>1.4439239999999978</c:v>
                </c:pt>
                <c:pt idx="19793">
                  <c:v>1.3892300000000011</c:v>
                </c:pt>
                <c:pt idx="19794">
                  <c:v>1.3127700000000011</c:v>
                </c:pt>
                <c:pt idx="19795">
                  <c:v>1.2295599999999998</c:v>
                </c:pt>
                <c:pt idx="19796">
                  <c:v>1.1890980000000007</c:v>
                </c:pt>
                <c:pt idx="19797">
                  <c:v>1.1781900000000021</c:v>
                </c:pt>
                <c:pt idx="19798">
                  <c:v>1.1831920000000009</c:v>
                </c:pt>
                <c:pt idx="19799">
                  <c:v>1.1762420000000029</c:v>
                </c:pt>
                <c:pt idx="19800">
                  <c:v>1.1956239999999998</c:v>
                </c:pt>
                <c:pt idx="19801">
                  <c:v>1.2386800000000009</c:v>
                </c:pt>
                <c:pt idx="19802">
                  <c:v>1.2521180000000007</c:v>
                </c:pt>
                <c:pt idx="19803">
                  <c:v>1.2466820000000007</c:v>
                </c:pt>
                <c:pt idx="19804">
                  <c:v>1.2325120000000009</c:v>
                </c:pt>
                <c:pt idx="19805">
                  <c:v>1.2442380000000011</c:v>
                </c:pt>
                <c:pt idx="19806">
                  <c:v>1.214346000000001</c:v>
                </c:pt>
                <c:pt idx="19807">
                  <c:v>1.2208220000000012</c:v>
                </c:pt>
                <c:pt idx="19808">
                  <c:v>1.1883880000000031</c:v>
                </c:pt>
                <c:pt idx="19809">
                  <c:v>1.1807820000000031</c:v>
                </c:pt>
                <c:pt idx="19810">
                  <c:v>1.2368900000000012</c:v>
                </c:pt>
                <c:pt idx="19811">
                  <c:v>1.2140100000000009</c:v>
                </c:pt>
                <c:pt idx="19812">
                  <c:v>1.186924000000001</c:v>
                </c:pt>
                <c:pt idx="19813">
                  <c:v>1.1463120000000029</c:v>
                </c:pt>
                <c:pt idx="19814">
                  <c:v>1.1775560000000009</c:v>
                </c:pt>
                <c:pt idx="19815">
                  <c:v>1.2103400000000009</c:v>
                </c:pt>
                <c:pt idx="19816">
                  <c:v>1.1961200000000021</c:v>
                </c:pt>
                <c:pt idx="19817">
                  <c:v>1.1391540000000009</c:v>
                </c:pt>
                <c:pt idx="19818">
                  <c:v>1.0963580000000026</c:v>
                </c:pt>
                <c:pt idx="19819">
                  <c:v>1.0806239999999998</c:v>
                </c:pt>
                <c:pt idx="19820">
                  <c:v>1.053090000000001</c:v>
                </c:pt>
                <c:pt idx="19821">
                  <c:v>0.9991140000000005</c:v>
                </c:pt>
                <c:pt idx="19822">
                  <c:v>0.9673620000000005</c:v>
                </c:pt>
                <c:pt idx="19823">
                  <c:v>1.0870860000000009</c:v>
                </c:pt>
                <c:pt idx="19824">
                  <c:v>1.1489780000000009</c:v>
                </c:pt>
                <c:pt idx="19825">
                  <c:v>1.1351180000000021</c:v>
                </c:pt>
                <c:pt idx="19826">
                  <c:v>1.1002520000000029</c:v>
                </c:pt>
                <c:pt idx="19827">
                  <c:v>1.0620220000000011</c:v>
                </c:pt>
                <c:pt idx="19828">
                  <c:v>0.99595000000000111</c:v>
                </c:pt>
                <c:pt idx="19829">
                  <c:v>1.0026259999999998</c:v>
                </c:pt>
                <c:pt idx="19830">
                  <c:v>0.98762400000000161</c:v>
                </c:pt>
                <c:pt idx="19831">
                  <c:v>0.98031600000000019</c:v>
                </c:pt>
                <c:pt idx="19832">
                  <c:v>0.95413600000000132</c:v>
                </c:pt>
                <c:pt idx="19833">
                  <c:v>0.88814800000000216</c:v>
                </c:pt>
                <c:pt idx="19834">
                  <c:v>0.82937000000000161</c:v>
                </c:pt>
                <c:pt idx="19835">
                  <c:v>0.88024200000000163</c:v>
                </c:pt>
                <c:pt idx="19836">
                  <c:v>0.8512940000000021</c:v>
                </c:pt>
                <c:pt idx="19837">
                  <c:v>0.78460000000000163</c:v>
                </c:pt>
                <c:pt idx="19838">
                  <c:v>0.83118000000000125</c:v>
                </c:pt>
                <c:pt idx="19839">
                  <c:v>0.7933980000000016</c:v>
                </c:pt>
                <c:pt idx="19840">
                  <c:v>0.86458200000000118</c:v>
                </c:pt>
                <c:pt idx="19841">
                  <c:v>0.77907800000000182</c:v>
                </c:pt>
                <c:pt idx="19842">
                  <c:v>0.73344000000000165</c:v>
                </c:pt>
                <c:pt idx="19843">
                  <c:v>0.81214400000000164</c:v>
                </c:pt>
                <c:pt idx="19844">
                  <c:v>0.85262000000000271</c:v>
                </c:pt>
                <c:pt idx="19845">
                  <c:v>0.84154000000000162</c:v>
                </c:pt>
                <c:pt idx="19846">
                  <c:v>0.81317400000000162</c:v>
                </c:pt>
                <c:pt idx="19847">
                  <c:v>0.81210800000000161</c:v>
                </c:pt>
                <c:pt idx="19848">
                  <c:v>0.77219000000000193</c:v>
                </c:pt>
                <c:pt idx="19849">
                  <c:v>0.7713720000000015</c:v>
                </c:pt>
                <c:pt idx="19850">
                  <c:v>0.72025000000000161</c:v>
                </c:pt>
                <c:pt idx="19851">
                  <c:v>0.67730600000000163</c:v>
                </c:pt>
                <c:pt idx="19852">
                  <c:v>0.63247400000000165</c:v>
                </c:pt>
                <c:pt idx="19853">
                  <c:v>0.68319800000000275</c:v>
                </c:pt>
                <c:pt idx="19854">
                  <c:v>0.68334800000000251</c:v>
                </c:pt>
                <c:pt idx="19855">
                  <c:v>0.64278600000000163</c:v>
                </c:pt>
                <c:pt idx="19856">
                  <c:v>0.69337400000000216</c:v>
                </c:pt>
                <c:pt idx="19857">
                  <c:v>0.6409000000000028</c:v>
                </c:pt>
                <c:pt idx="19858">
                  <c:v>0.61668000000000245</c:v>
                </c:pt>
                <c:pt idx="19859">
                  <c:v>0.55364600000000164</c:v>
                </c:pt>
                <c:pt idx="19860">
                  <c:v>0.48391400000000195</c:v>
                </c:pt>
                <c:pt idx="19861">
                  <c:v>0.43502600000000197</c:v>
                </c:pt>
                <c:pt idx="19862">
                  <c:v>0.43744600000000178</c:v>
                </c:pt>
                <c:pt idx="19863">
                  <c:v>0.42189800000000138</c:v>
                </c:pt>
                <c:pt idx="19864">
                  <c:v>0.39845800000000198</c:v>
                </c:pt>
                <c:pt idx="19865">
                  <c:v>0.32084400000000191</c:v>
                </c:pt>
                <c:pt idx="19866">
                  <c:v>0.31511200000000172</c:v>
                </c:pt>
                <c:pt idx="19867">
                  <c:v>0.33063400000000132</c:v>
                </c:pt>
                <c:pt idx="19868">
                  <c:v>0.36191600000000185</c:v>
                </c:pt>
                <c:pt idx="19869">
                  <c:v>0.38121000000000138</c:v>
                </c:pt>
                <c:pt idx="19870">
                  <c:v>0.36838000000000187</c:v>
                </c:pt>
                <c:pt idx="19871">
                  <c:v>0.35604600000000108</c:v>
                </c:pt>
                <c:pt idx="19872">
                  <c:v>0.36524000000000112</c:v>
                </c:pt>
                <c:pt idx="19873">
                  <c:v>0.32791800000000193</c:v>
                </c:pt>
                <c:pt idx="19874">
                  <c:v>0.34026400000000162</c:v>
                </c:pt>
                <c:pt idx="19875">
                  <c:v>0.36421200000000131</c:v>
                </c:pt>
                <c:pt idx="19876">
                  <c:v>0.37410000000000138</c:v>
                </c:pt>
                <c:pt idx="19877">
                  <c:v>0.36251000000000178</c:v>
                </c:pt>
                <c:pt idx="19878">
                  <c:v>0.36885000000000168</c:v>
                </c:pt>
                <c:pt idx="19879">
                  <c:v>0.31158600000000175</c:v>
                </c:pt>
                <c:pt idx="19880">
                  <c:v>0.29510800000000131</c:v>
                </c:pt>
                <c:pt idx="19881">
                  <c:v>0.30347000000000185</c:v>
                </c:pt>
                <c:pt idx="19882">
                  <c:v>0.28532800000000186</c:v>
                </c:pt>
                <c:pt idx="19883">
                  <c:v>0.23515000000000127</c:v>
                </c:pt>
                <c:pt idx="19884">
                  <c:v>0.24291800000000163</c:v>
                </c:pt>
                <c:pt idx="19885">
                  <c:v>0.1780740000000012</c:v>
                </c:pt>
                <c:pt idx="19886">
                  <c:v>0.20006200000000121</c:v>
                </c:pt>
                <c:pt idx="19887">
                  <c:v>0.2125700000000012</c:v>
                </c:pt>
                <c:pt idx="19888">
                  <c:v>0.17601600000000159</c:v>
                </c:pt>
                <c:pt idx="19889">
                  <c:v>0.23501600000000147</c:v>
                </c:pt>
                <c:pt idx="19890">
                  <c:v>0.20521200000000145</c:v>
                </c:pt>
                <c:pt idx="19891">
                  <c:v>0.24999200000000163</c:v>
                </c:pt>
                <c:pt idx="19892">
                  <c:v>0.28786200000000173</c:v>
                </c:pt>
                <c:pt idx="19893">
                  <c:v>0.24890000000000143</c:v>
                </c:pt>
                <c:pt idx="19894">
                  <c:v>0.28570200000000101</c:v>
                </c:pt>
                <c:pt idx="19895">
                  <c:v>0.31720600000000132</c:v>
                </c:pt>
                <c:pt idx="19896">
                  <c:v>0.31703200000000092</c:v>
                </c:pt>
                <c:pt idx="19897">
                  <c:v>0.3554720000000014</c:v>
                </c:pt>
                <c:pt idx="19898">
                  <c:v>0.39210000000000123</c:v>
                </c:pt>
                <c:pt idx="19899">
                  <c:v>0.33022000000000135</c:v>
                </c:pt>
                <c:pt idx="19900">
                  <c:v>0.31824600000000081</c:v>
                </c:pt>
                <c:pt idx="19901">
                  <c:v>0.36333800000000088</c:v>
                </c:pt>
                <c:pt idx="19902">
                  <c:v>0.38285600000000142</c:v>
                </c:pt>
                <c:pt idx="19903">
                  <c:v>0.34177400000000108</c:v>
                </c:pt>
                <c:pt idx="19904">
                  <c:v>0.38687600000000133</c:v>
                </c:pt>
                <c:pt idx="19905">
                  <c:v>0.34761800000000093</c:v>
                </c:pt>
                <c:pt idx="19906">
                  <c:v>0.32141200000000125</c:v>
                </c:pt>
                <c:pt idx="19907">
                  <c:v>0.38919800000000082</c:v>
                </c:pt>
                <c:pt idx="19908">
                  <c:v>0.39489200000000108</c:v>
                </c:pt>
                <c:pt idx="19909">
                  <c:v>0.47780400000000095</c:v>
                </c:pt>
                <c:pt idx="19910">
                  <c:v>0.50212400000000068</c:v>
                </c:pt>
                <c:pt idx="19911">
                  <c:v>0.55350600000000039</c:v>
                </c:pt>
                <c:pt idx="19912">
                  <c:v>0.51337800000000067</c:v>
                </c:pt>
                <c:pt idx="19913">
                  <c:v>0.48831400000000125</c:v>
                </c:pt>
                <c:pt idx="19914">
                  <c:v>0.48454200000000058</c:v>
                </c:pt>
                <c:pt idx="19915">
                  <c:v>0.5060200000000008</c:v>
                </c:pt>
                <c:pt idx="19916">
                  <c:v>0.51650400000000052</c:v>
                </c:pt>
                <c:pt idx="19917">
                  <c:v>0.53447000000000078</c:v>
                </c:pt>
                <c:pt idx="19918">
                  <c:v>0.55536400000000052</c:v>
                </c:pt>
                <c:pt idx="19919">
                  <c:v>0.5649180000000007</c:v>
                </c:pt>
                <c:pt idx="19920">
                  <c:v>0.58829400000000132</c:v>
                </c:pt>
                <c:pt idx="19921">
                  <c:v>0.63135000000000085</c:v>
                </c:pt>
                <c:pt idx="19922">
                  <c:v>0.6750260000000019</c:v>
                </c:pt>
                <c:pt idx="19923">
                  <c:v>0.74328200000000078</c:v>
                </c:pt>
                <c:pt idx="19924">
                  <c:v>0.75809600000000166</c:v>
                </c:pt>
                <c:pt idx="19925">
                  <c:v>0.7738660000000005</c:v>
                </c:pt>
                <c:pt idx="19926">
                  <c:v>0.77319600000000088</c:v>
                </c:pt>
                <c:pt idx="19927">
                  <c:v>0.7612480000000017</c:v>
                </c:pt>
                <c:pt idx="19928">
                  <c:v>0.80548400000000053</c:v>
                </c:pt>
                <c:pt idx="19929">
                  <c:v>0.85175400000000157</c:v>
                </c:pt>
                <c:pt idx="19930">
                  <c:v>0.89735400000000065</c:v>
                </c:pt>
                <c:pt idx="19931">
                  <c:v>0.93389600000000061</c:v>
                </c:pt>
                <c:pt idx="19932">
                  <c:v>0.92575600000000069</c:v>
                </c:pt>
                <c:pt idx="19933">
                  <c:v>0.98398800000000053</c:v>
                </c:pt>
                <c:pt idx="19934">
                  <c:v>1.0338560000000008</c:v>
                </c:pt>
                <c:pt idx="19935">
                  <c:v>1.0708199999999999</c:v>
                </c:pt>
                <c:pt idx="19936">
                  <c:v>1.0759320000000008</c:v>
                </c:pt>
                <c:pt idx="19937">
                  <c:v>1.0860440000000007</c:v>
                </c:pt>
                <c:pt idx="19938">
                  <c:v>1.0833639999999998</c:v>
                </c:pt>
                <c:pt idx="19939">
                  <c:v>1.0642800000000021</c:v>
                </c:pt>
                <c:pt idx="19940">
                  <c:v>1.1136020000000009</c:v>
                </c:pt>
                <c:pt idx="19941">
                  <c:v>1.1355140000000006</c:v>
                </c:pt>
                <c:pt idx="19942">
                  <c:v>1.1496220000000006</c:v>
                </c:pt>
                <c:pt idx="19943">
                  <c:v>1.1327980000000006</c:v>
                </c:pt>
                <c:pt idx="19944">
                  <c:v>1.1985740000000007</c:v>
                </c:pt>
                <c:pt idx="19945">
                  <c:v>1.2176580000000008</c:v>
                </c:pt>
                <c:pt idx="19946">
                  <c:v>1.2713239999999988</c:v>
                </c:pt>
                <c:pt idx="19947">
                  <c:v>1.2812639999999991</c:v>
                </c:pt>
                <c:pt idx="19948">
                  <c:v>1.295584000000001</c:v>
                </c:pt>
                <c:pt idx="19949">
                  <c:v>1.3785200000000009</c:v>
                </c:pt>
                <c:pt idx="19950">
                  <c:v>1.3859520000000021</c:v>
                </c:pt>
                <c:pt idx="19951">
                  <c:v>1.3661480000000021</c:v>
                </c:pt>
                <c:pt idx="19952">
                  <c:v>1.3691140000000013</c:v>
                </c:pt>
                <c:pt idx="19953">
                  <c:v>1.433919999999999</c:v>
                </c:pt>
                <c:pt idx="19954">
                  <c:v>1.3609239999999998</c:v>
                </c:pt>
                <c:pt idx="19955">
                  <c:v>1.3907520000000033</c:v>
                </c:pt>
                <c:pt idx="19956">
                  <c:v>1.4174780000000016</c:v>
                </c:pt>
                <c:pt idx="19957">
                  <c:v>1.4498500000000016</c:v>
                </c:pt>
                <c:pt idx="19958">
                  <c:v>1.4686980000000012</c:v>
                </c:pt>
                <c:pt idx="19959">
                  <c:v>1.4338919999999991</c:v>
                </c:pt>
                <c:pt idx="19960">
                  <c:v>1.3813920000000011</c:v>
                </c:pt>
                <c:pt idx="19961">
                  <c:v>1.4115059999999995</c:v>
                </c:pt>
                <c:pt idx="19962">
                  <c:v>1.491363999999999</c:v>
                </c:pt>
                <c:pt idx="19963">
                  <c:v>1.5243820000000021</c:v>
                </c:pt>
                <c:pt idx="19964">
                  <c:v>1.5595600000000014</c:v>
                </c:pt>
                <c:pt idx="19965">
                  <c:v>1.5699100000000015</c:v>
                </c:pt>
                <c:pt idx="19966">
                  <c:v>1.612284000000002</c:v>
                </c:pt>
                <c:pt idx="19967">
                  <c:v>1.5315700000000014</c:v>
                </c:pt>
                <c:pt idx="19968">
                  <c:v>1.5566960000000012</c:v>
                </c:pt>
                <c:pt idx="19969">
                  <c:v>1.5678140000000014</c:v>
                </c:pt>
                <c:pt idx="19970">
                  <c:v>1.5305900000000008</c:v>
                </c:pt>
                <c:pt idx="19971">
                  <c:v>1.536844000000001</c:v>
                </c:pt>
                <c:pt idx="19972">
                  <c:v>1.5547980000000008</c:v>
                </c:pt>
                <c:pt idx="19973">
                  <c:v>1.5615979999999998</c:v>
                </c:pt>
                <c:pt idx="19974">
                  <c:v>1.5881520000000036</c:v>
                </c:pt>
                <c:pt idx="19975">
                  <c:v>1.6273980000000015</c:v>
                </c:pt>
                <c:pt idx="19976">
                  <c:v>1.657972000000002</c:v>
                </c:pt>
                <c:pt idx="19977">
                  <c:v>1.7109160000000021</c:v>
                </c:pt>
                <c:pt idx="19978">
                  <c:v>1.6789280000000011</c:v>
                </c:pt>
                <c:pt idx="19979">
                  <c:v>1.6849460000000021</c:v>
                </c:pt>
                <c:pt idx="19980">
                  <c:v>1.7034580000000021</c:v>
                </c:pt>
                <c:pt idx="19981">
                  <c:v>1.6446820000000033</c:v>
                </c:pt>
                <c:pt idx="19982">
                  <c:v>1.679686000000002</c:v>
                </c:pt>
                <c:pt idx="19983">
                  <c:v>1.6922800000000036</c:v>
                </c:pt>
                <c:pt idx="19984">
                  <c:v>1.684104000000002</c:v>
                </c:pt>
                <c:pt idx="19985">
                  <c:v>1.6815340000000019</c:v>
                </c:pt>
                <c:pt idx="19986">
                  <c:v>1.7299500000000021</c:v>
                </c:pt>
                <c:pt idx="19987">
                  <c:v>1.7233620000000021</c:v>
                </c:pt>
                <c:pt idx="19988">
                  <c:v>1.7396280000000006</c:v>
                </c:pt>
                <c:pt idx="19989">
                  <c:v>1.7244660000000021</c:v>
                </c:pt>
                <c:pt idx="19990">
                  <c:v>1.6823420000000033</c:v>
                </c:pt>
                <c:pt idx="19991">
                  <c:v>1.6423020000000021</c:v>
                </c:pt>
                <c:pt idx="19992">
                  <c:v>1.6622420000000033</c:v>
                </c:pt>
                <c:pt idx="19993">
                  <c:v>1.726998000000002</c:v>
                </c:pt>
                <c:pt idx="19994">
                  <c:v>1.6380180000000033</c:v>
                </c:pt>
                <c:pt idx="19995">
                  <c:v>1.668914000000002</c:v>
                </c:pt>
                <c:pt idx="19996">
                  <c:v>1.6796720000000021</c:v>
                </c:pt>
                <c:pt idx="19997">
                  <c:v>1.6391340000000016</c:v>
                </c:pt>
                <c:pt idx="19998">
                  <c:v>1.626180000000004</c:v>
                </c:pt>
                <c:pt idx="19999">
                  <c:v>1.6186980000000022</c:v>
                </c:pt>
                <c:pt idx="20000">
                  <c:v>1.688134000000002</c:v>
                </c:pt>
                <c:pt idx="20001">
                  <c:v>1.6841380000000021</c:v>
                </c:pt>
                <c:pt idx="20002">
                  <c:v>1.6748320000000023</c:v>
                </c:pt>
                <c:pt idx="20003">
                  <c:v>1.6505760000000023</c:v>
                </c:pt>
                <c:pt idx="20004">
                  <c:v>1.7091420000000028</c:v>
                </c:pt>
                <c:pt idx="20005">
                  <c:v>1.7222700000000031</c:v>
                </c:pt>
                <c:pt idx="20006">
                  <c:v>1.705136000000002</c:v>
                </c:pt>
                <c:pt idx="20007">
                  <c:v>1.6731860000000021</c:v>
                </c:pt>
                <c:pt idx="20008">
                  <c:v>1.6650580000000021</c:v>
                </c:pt>
                <c:pt idx="20009">
                  <c:v>1.7058060000000006</c:v>
                </c:pt>
                <c:pt idx="20010">
                  <c:v>1.7476960000000008</c:v>
                </c:pt>
                <c:pt idx="20011">
                  <c:v>1.7443220000000021</c:v>
                </c:pt>
                <c:pt idx="20012">
                  <c:v>1.7222860000000024</c:v>
                </c:pt>
                <c:pt idx="20013">
                  <c:v>1.7271380000000021</c:v>
                </c:pt>
                <c:pt idx="20014">
                  <c:v>1.6848500000000024</c:v>
                </c:pt>
                <c:pt idx="20015">
                  <c:v>1.7037959999999994</c:v>
                </c:pt>
                <c:pt idx="20016">
                  <c:v>1.6704420000000024</c:v>
                </c:pt>
                <c:pt idx="20017">
                  <c:v>1.7476080000000001</c:v>
                </c:pt>
                <c:pt idx="20018">
                  <c:v>1.6980260000000009</c:v>
                </c:pt>
                <c:pt idx="20019">
                  <c:v>1.675170000000002</c:v>
                </c:pt>
                <c:pt idx="20020">
                  <c:v>1.7171600000000005</c:v>
                </c:pt>
                <c:pt idx="20021">
                  <c:v>1.7640880000000037</c:v>
                </c:pt>
                <c:pt idx="20022">
                  <c:v>1.7564460000000024</c:v>
                </c:pt>
                <c:pt idx="20023">
                  <c:v>1.741096000000002</c:v>
                </c:pt>
                <c:pt idx="20024">
                  <c:v>1.7225840000000021</c:v>
                </c:pt>
                <c:pt idx="20025">
                  <c:v>1.6536960000000018</c:v>
                </c:pt>
                <c:pt idx="20026">
                  <c:v>1.6001180000000021</c:v>
                </c:pt>
                <c:pt idx="20027">
                  <c:v>1.6439200000000016</c:v>
                </c:pt>
                <c:pt idx="20028">
                  <c:v>1.6621580000000045</c:v>
                </c:pt>
                <c:pt idx="20029">
                  <c:v>1.6742060000000021</c:v>
                </c:pt>
                <c:pt idx="20030">
                  <c:v>1.6557300000000019</c:v>
                </c:pt>
                <c:pt idx="20031">
                  <c:v>1.6734720000000021</c:v>
                </c:pt>
                <c:pt idx="20032">
                  <c:v>1.7091820000000031</c:v>
                </c:pt>
                <c:pt idx="20033">
                  <c:v>1.683932000000002</c:v>
                </c:pt>
                <c:pt idx="20034">
                  <c:v>1.6360120000000045</c:v>
                </c:pt>
                <c:pt idx="20035">
                  <c:v>1.6559780000000024</c:v>
                </c:pt>
                <c:pt idx="20036">
                  <c:v>1.5882180000000021</c:v>
                </c:pt>
                <c:pt idx="20037">
                  <c:v>1.607550000000002</c:v>
                </c:pt>
                <c:pt idx="20038">
                  <c:v>1.6071780000000013</c:v>
                </c:pt>
                <c:pt idx="20039">
                  <c:v>1.630630000000002</c:v>
                </c:pt>
                <c:pt idx="20040">
                  <c:v>1.6163220000000011</c:v>
                </c:pt>
                <c:pt idx="20041">
                  <c:v>1.6449100000000021</c:v>
                </c:pt>
                <c:pt idx="20042">
                  <c:v>1.6393640000000014</c:v>
                </c:pt>
                <c:pt idx="20043">
                  <c:v>1.6279239999999995</c:v>
                </c:pt>
                <c:pt idx="20044">
                  <c:v>1.658884000000002</c:v>
                </c:pt>
                <c:pt idx="20045">
                  <c:v>1.6444540000000021</c:v>
                </c:pt>
                <c:pt idx="20046">
                  <c:v>1.6208540000000013</c:v>
                </c:pt>
                <c:pt idx="20047">
                  <c:v>1.662620000000002</c:v>
                </c:pt>
                <c:pt idx="20048">
                  <c:v>1.699546000000002</c:v>
                </c:pt>
                <c:pt idx="20049">
                  <c:v>1.7016060000000015</c:v>
                </c:pt>
                <c:pt idx="20050">
                  <c:v>1.658128000000002</c:v>
                </c:pt>
                <c:pt idx="20051">
                  <c:v>1.6951660000000022</c:v>
                </c:pt>
                <c:pt idx="20052">
                  <c:v>1.7373540000000021</c:v>
                </c:pt>
                <c:pt idx="20053">
                  <c:v>1.7157760000000009</c:v>
                </c:pt>
                <c:pt idx="20054">
                  <c:v>1.6779200000000019</c:v>
                </c:pt>
                <c:pt idx="20055">
                  <c:v>1.7111860000000021</c:v>
                </c:pt>
                <c:pt idx="20056">
                  <c:v>1.7920000000000031</c:v>
                </c:pt>
                <c:pt idx="20057">
                  <c:v>1.8207239999999998</c:v>
                </c:pt>
                <c:pt idx="20058">
                  <c:v>1.8385560000000021</c:v>
                </c:pt>
                <c:pt idx="20059">
                  <c:v>1.824932000000002</c:v>
                </c:pt>
                <c:pt idx="20060">
                  <c:v>1.8322400000000021</c:v>
                </c:pt>
                <c:pt idx="20061">
                  <c:v>1.8322140000000013</c:v>
                </c:pt>
                <c:pt idx="20062">
                  <c:v>1.8211080000000015</c:v>
                </c:pt>
                <c:pt idx="20063">
                  <c:v>1.8656040000000014</c:v>
                </c:pt>
                <c:pt idx="20064">
                  <c:v>1.8765620000000021</c:v>
                </c:pt>
                <c:pt idx="20065">
                  <c:v>1.8868980000000011</c:v>
                </c:pt>
                <c:pt idx="20066">
                  <c:v>1.8688320000000009</c:v>
                </c:pt>
                <c:pt idx="20067">
                  <c:v>1.8929660000000013</c:v>
                </c:pt>
                <c:pt idx="20068">
                  <c:v>1.896726000000001</c:v>
                </c:pt>
                <c:pt idx="20069">
                  <c:v>1.9606780000000015</c:v>
                </c:pt>
                <c:pt idx="20070">
                  <c:v>1.9496100000000016</c:v>
                </c:pt>
                <c:pt idx="20071">
                  <c:v>1.9273999999999998</c:v>
                </c:pt>
                <c:pt idx="20072">
                  <c:v>1.9117279999999994</c:v>
                </c:pt>
                <c:pt idx="20073">
                  <c:v>1.916482000000002</c:v>
                </c:pt>
                <c:pt idx="20074">
                  <c:v>1.9367939999999997</c:v>
                </c:pt>
                <c:pt idx="20075">
                  <c:v>1.9357380000000002</c:v>
                </c:pt>
                <c:pt idx="20076">
                  <c:v>1.9869960000000004</c:v>
                </c:pt>
                <c:pt idx="20077">
                  <c:v>1.9130440000000004</c:v>
                </c:pt>
                <c:pt idx="20078">
                  <c:v>1.9432840000000002</c:v>
                </c:pt>
                <c:pt idx="20079">
                  <c:v>1.9505440000000018</c:v>
                </c:pt>
                <c:pt idx="20080">
                  <c:v>2.0011940000000012</c:v>
                </c:pt>
                <c:pt idx="20081">
                  <c:v>1.9990480000000019</c:v>
                </c:pt>
                <c:pt idx="20082">
                  <c:v>1.984518000000002</c:v>
                </c:pt>
                <c:pt idx="20083">
                  <c:v>1.9864040000000018</c:v>
                </c:pt>
                <c:pt idx="20084">
                  <c:v>2.0566579999999961</c:v>
                </c:pt>
                <c:pt idx="20085">
                  <c:v>2.0763979999999997</c:v>
                </c:pt>
                <c:pt idx="20086">
                  <c:v>2.1232260000000012</c:v>
                </c:pt>
                <c:pt idx="20087">
                  <c:v>2.1826479999999977</c:v>
                </c:pt>
                <c:pt idx="20088">
                  <c:v>2.2250579999999998</c:v>
                </c:pt>
                <c:pt idx="20089">
                  <c:v>2.2180220000000013</c:v>
                </c:pt>
                <c:pt idx="20090">
                  <c:v>2.2575800000000052</c:v>
                </c:pt>
                <c:pt idx="20091">
                  <c:v>2.3249560000000007</c:v>
                </c:pt>
                <c:pt idx="20092">
                  <c:v>2.2946679999999997</c:v>
                </c:pt>
                <c:pt idx="20093">
                  <c:v>2.2979820000000011</c:v>
                </c:pt>
                <c:pt idx="20094">
                  <c:v>2.3180199999999975</c:v>
                </c:pt>
                <c:pt idx="20095">
                  <c:v>2.3394239999999971</c:v>
                </c:pt>
                <c:pt idx="20096">
                  <c:v>2.3443240000000012</c:v>
                </c:pt>
                <c:pt idx="20097">
                  <c:v>2.3423879999999997</c:v>
                </c:pt>
                <c:pt idx="20098">
                  <c:v>2.329409999999998</c:v>
                </c:pt>
                <c:pt idx="20099">
                  <c:v>2.3256140000000007</c:v>
                </c:pt>
                <c:pt idx="20100">
                  <c:v>2.3941679999999987</c:v>
                </c:pt>
                <c:pt idx="20101">
                  <c:v>2.3525759999999969</c:v>
                </c:pt>
                <c:pt idx="20102">
                  <c:v>2.3654679999999977</c:v>
                </c:pt>
                <c:pt idx="20103">
                  <c:v>2.4018979999999988</c:v>
                </c:pt>
                <c:pt idx="20104">
                  <c:v>2.4532659999999975</c:v>
                </c:pt>
                <c:pt idx="20105">
                  <c:v>2.4644579999999987</c:v>
                </c:pt>
                <c:pt idx="20106">
                  <c:v>2.4190439999999969</c:v>
                </c:pt>
                <c:pt idx="20107">
                  <c:v>2.4068719999999977</c:v>
                </c:pt>
                <c:pt idx="20108">
                  <c:v>2.4321340000000014</c:v>
                </c:pt>
                <c:pt idx="20109">
                  <c:v>2.4240820000000007</c:v>
                </c:pt>
                <c:pt idx="20110">
                  <c:v>2.4598059999999959</c:v>
                </c:pt>
                <c:pt idx="20111">
                  <c:v>2.4768559999999944</c:v>
                </c:pt>
                <c:pt idx="20112">
                  <c:v>2.5072680000000007</c:v>
                </c:pt>
                <c:pt idx="20113">
                  <c:v>2.4854659999999975</c:v>
                </c:pt>
                <c:pt idx="20114">
                  <c:v>2.5333240000000012</c:v>
                </c:pt>
                <c:pt idx="20115">
                  <c:v>2.5398259999999975</c:v>
                </c:pt>
                <c:pt idx="20116">
                  <c:v>2.5967179999999987</c:v>
                </c:pt>
                <c:pt idx="20117">
                  <c:v>2.5970660000000008</c:v>
                </c:pt>
                <c:pt idx="20118">
                  <c:v>2.6585720000000008</c:v>
                </c:pt>
                <c:pt idx="20119">
                  <c:v>2.6606200000000011</c:v>
                </c:pt>
                <c:pt idx="20120">
                  <c:v>2.6849020000000006</c:v>
                </c:pt>
                <c:pt idx="20121">
                  <c:v>2.6396740000000007</c:v>
                </c:pt>
                <c:pt idx="20122">
                  <c:v>2.6791080000000007</c:v>
                </c:pt>
                <c:pt idx="20123">
                  <c:v>2.7210460000000007</c:v>
                </c:pt>
                <c:pt idx="20124">
                  <c:v>2.709928000000001</c:v>
                </c:pt>
                <c:pt idx="20125">
                  <c:v>2.7007340000000069</c:v>
                </c:pt>
                <c:pt idx="20126">
                  <c:v>2.6976200000000019</c:v>
                </c:pt>
                <c:pt idx="20127">
                  <c:v>2.7097180000000014</c:v>
                </c:pt>
                <c:pt idx="20128">
                  <c:v>2.6854479999999987</c:v>
                </c:pt>
                <c:pt idx="20129">
                  <c:v>2.6898519999999997</c:v>
                </c:pt>
                <c:pt idx="20130">
                  <c:v>2.6457800000000011</c:v>
                </c:pt>
                <c:pt idx="20131">
                  <c:v>2.6712780000000023</c:v>
                </c:pt>
                <c:pt idx="20132">
                  <c:v>2.6447880000000015</c:v>
                </c:pt>
                <c:pt idx="20133">
                  <c:v>2.6393160000000018</c:v>
                </c:pt>
                <c:pt idx="20134">
                  <c:v>2.6304200000000013</c:v>
                </c:pt>
                <c:pt idx="20135">
                  <c:v>2.6109900000000015</c:v>
                </c:pt>
                <c:pt idx="20136">
                  <c:v>2.6129499999999979</c:v>
                </c:pt>
                <c:pt idx="20137">
                  <c:v>2.5374960000000018</c:v>
                </c:pt>
                <c:pt idx="20138">
                  <c:v>2.5179920000000022</c:v>
                </c:pt>
                <c:pt idx="20139">
                  <c:v>2.5113540000000021</c:v>
                </c:pt>
                <c:pt idx="20140">
                  <c:v>2.4790300000000021</c:v>
                </c:pt>
                <c:pt idx="20141">
                  <c:v>2.3464979999999986</c:v>
                </c:pt>
                <c:pt idx="20142">
                  <c:v>2.3323279999999982</c:v>
                </c:pt>
                <c:pt idx="20143">
                  <c:v>2.308864000000002</c:v>
                </c:pt>
                <c:pt idx="20144">
                  <c:v>2.2857240000000063</c:v>
                </c:pt>
                <c:pt idx="20145">
                  <c:v>2.2866040000000032</c:v>
                </c:pt>
                <c:pt idx="20146">
                  <c:v>2.2767640000000031</c:v>
                </c:pt>
                <c:pt idx="20147">
                  <c:v>2.2673840000000096</c:v>
                </c:pt>
                <c:pt idx="20148">
                  <c:v>2.2291920000000052</c:v>
                </c:pt>
                <c:pt idx="20149">
                  <c:v>2.2514880000000024</c:v>
                </c:pt>
                <c:pt idx="20150">
                  <c:v>2.2071800000000072</c:v>
                </c:pt>
                <c:pt idx="20151">
                  <c:v>2.2409060000000052</c:v>
                </c:pt>
                <c:pt idx="20152">
                  <c:v>2.2222320000000026</c:v>
                </c:pt>
                <c:pt idx="20153">
                  <c:v>2.1472860000000042</c:v>
                </c:pt>
                <c:pt idx="20154">
                  <c:v>2.1159680000000027</c:v>
                </c:pt>
                <c:pt idx="20155">
                  <c:v>2.0946519999999986</c:v>
                </c:pt>
                <c:pt idx="20156">
                  <c:v>2.0813380000000032</c:v>
                </c:pt>
                <c:pt idx="20157">
                  <c:v>2.052030000000002</c:v>
                </c:pt>
                <c:pt idx="20158">
                  <c:v>2.0128199999999978</c:v>
                </c:pt>
                <c:pt idx="20159">
                  <c:v>1.9748880000000026</c:v>
                </c:pt>
                <c:pt idx="20160">
                  <c:v>1.9348220000000018</c:v>
                </c:pt>
                <c:pt idx="20161">
                  <c:v>1.9262840000000019</c:v>
                </c:pt>
                <c:pt idx="20162">
                  <c:v>1.9017660000000007</c:v>
                </c:pt>
                <c:pt idx="20163">
                  <c:v>1.8533000000000011</c:v>
                </c:pt>
                <c:pt idx="20164">
                  <c:v>1.814760000000001</c:v>
                </c:pt>
                <c:pt idx="20165">
                  <c:v>1.7899200000000004</c:v>
                </c:pt>
                <c:pt idx="20166">
                  <c:v>1.7624360000000021</c:v>
                </c:pt>
                <c:pt idx="20167">
                  <c:v>1.7390700000000021</c:v>
                </c:pt>
                <c:pt idx="20168">
                  <c:v>1.6746240000000012</c:v>
                </c:pt>
                <c:pt idx="20169">
                  <c:v>1.5858919999999987</c:v>
                </c:pt>
                <c:pt idx="20170">
                  <c:v>1.5498219999999991</c:v>
                </c:pt>
                <c:pt idx="20171">
                  <c:v>1.5404540000000009</c:v>
                </c:pt>
                <c:pt idx="20172">
                  <c:v>1.5116779999999999</c:v>
                </c:pt>
                <c:pt idx="20173">
                  <c:v>1.472940000000001</c:v>
                </c:pt>
                <c:pt idx="20174">
                  <c:v>1.4337059999999995</c:v>
                </c:pt>
                <c:pt idx="20175">
                  <c:v>1.4925080000000011</c:v>
                </c:pt>
                <c:pt idx="20176">
                  <c:v>1.437203999999999</c:v>
                </c:pt>
                <c:pt idx="20177">
                  <c:v>1.4413719999999988</c:v>
                </c:pt>
                <c:pt idx="20178">
                  <c:v>1.3805720000000021</c:v>
                </c:pt>
                <c:pt idx="20179">
                  <c:v>1.3784000000000021</c:v>
                </c:pt>
                <c:pt idx="20180">
                  <c:v>1.3816259999999998</c:v>
                </c:pt>
                <c:pt idx="20181">
                  <c:v>1.3783640000000008</c:v>
                </c:pt>
                <c:pt idx="20182">
                  <c:v>1.3769000000000009</c:v>
                </c:pt>
                <c:pt idx="20183">
                  <c:v>1.3646280000000011</c:v>
                </c:pt>
                <c:pt idx="20184">
                  <c:v>1.3339659999999998</c:v>
                </c:pt>
                <c:pt idx="20185">
                  <c:v>1.2497759999999998</c:v>
                </c:pt>
                <c:pt idx="20186">
                  <c:v>1.2272679999999998</c:v>
                </c:pt>
                <c:pt idx="20187">
                  <c:v>1.2677439999999998</c:v>
                </c:pt>
                <c:pt idx="20188">
                  <c:v>1.2807720000000007</c:v>
                </c:pt>
                <c:pt idx="20189">
                  <c:v>1.3283939999999999</c:v>
                </c:pt>
                <c:pt idx="20190">
                  <c:v>1.359104000000001</c:v>
                </c:pt>
                <c:pt idx="20191">
                  <c:v>1.482106000000001</c:v>
                </c:pt>
                <c:pt idx="20192">
                  <c:v>1.5220960000000008</c:v>
                </c:pt>
                <c:pt idx="20193">
                  <c:v>1.5574580000000009</c:v>
                </c:pt>
                <c:pt idx="20194">
                  <c:v>1.5702380000000011</c:v>
                </c:pt>
                <c:pt idx="20195">
                  <c:v>1.5899060000000012</c:v>
                </c:pt>
                <c:pt idx="20196">
                  <c:v>1.6042140000000007</c:v>
                </c:pt>
                <c:pt idx="20197">
                  <c:v>1.5503500000000021</c:v>
                </c:pt>
                <c:pt idx="20198">
                  <c:v>1.539963999999999</c:v>
                </c:pt>
                <c:pt idx="20199">
                  <c:v>1.5195539999999998</c:v>
                </c:pt>
                <c:pt idx="20200">
                  <c:v>1.4973300000000012</c:v>
                </c:pt>
                <c:pt idx="20201">
                  <c:v>1.4522259999999998</c:v>
                </c:pt>
                <c:pt idx="20202">
                  <c:v>1.4643239999999997</c:v>
                </c:pt>
                <c:pt idx="20203">
                  <c:v>1.5007060000000012</c:v>
                </c:pt>
                <c:pt idx="20204">
                  <c:v>1.5460340000000017</c:v>
                </c:pt>
                <c:pt idx="20205">
                  <c:v>1.5594580000000013</c:v>
                </c:pt>
                <c:pt idx="20206">
                  <c:v>1.5592460000000006</c:v>
                </c:pt>
                <c:pt idx="20207">
                  <c:v>1.5961220000000009</c:v>
                </c:pt>
                <c:pt idx="20208">
                  <c:v>1.6073020000000011</c:v>
                </c:pt>
                <c:pt idx="20209">
                  <c:v>1.6363500000000029</c:v>
                </c:pt>
                <c:pt idx="20210">
                  <c:v>1.6507060000000013</c:v>
                </c:pt>
                <c:pt idx="20211">
                  <c:v>1.6670980000000015</c:v>
                </c:pt>
                <c:pt idx="20212">
                  <c:v>1.687038000000002</c:v>
                </c:pt>
                <c:pt idx="20213">
                  <c:v>1.675486000000002</c:v>
                </c:pt>
                <c:pt idx="20214">
                  <c:v>1.6838120000000021</c:v>
                </c:pt>
                <c:pt idx="20215">
                  <c:v>1.7309240000000004</c:v>
                </c:pt>
                <c:pt idx="20216">
                  <c:v>1.7279840000000006</c:v>
                </c:pt>
                <c:pt idx="20217">
                  <c:v>1.7268440000000003</c:v>
                </c:pt>
                <c:pt idx="20218">
                  <c:v>1.760060000000002</c:v>
                </c:pt>
                <c:pt idx="20219">
                  <c:v>1.7821480000000034</c:v>
                </c:pt>
                <c:pt idx="20220">
                  <c:v>1.8261600000000009</c:v>
                </c:pt>
                <c:pt idx="20221">
                  <c:v>1.8366440000000011</c:v>
                </c:pt>
                <c:pt idx="20222">
                  <c:v>1.818466000000001</c:v>
                </c:pt>
                <c:pt idx="20223">
                  <c:v>1.7879180000000019</c:v>
                </c:pt>
                <c:pt idx="20224">
                  <c:v>1.8221260000000006</c:v>
                </c:pt>
                <c:pt idx="20225">
                  <c:v>1.7919239999999999</c:v>
                </c:pt>
                <c:pt idx="20226">
                  <c:v>1.8412460000000015</c:v>
                </c:pt>
                <c:pt idx="20227">
                  <c:v>1.8285040000000015</c:v>
                </c:pt>
                <c:pt idx="20228">
                  <c:v>1.9033739999999999</c:v>
                </c:pt>
                <c:pt idx="20229">
                  <c:v>1.8849360000000006</c:v>
                </c:pt>
                <c:pt idx="20230">
                  <c:v>1.8857659999999998</c:v>
                </c:pt>
                <c:pt idx="20231">
                  <c:v>1.8993640000000012</c:v>
                </c:pt>
                <c:pt idx="20232">
                  <c:v>1.920258000000002</c:v>
                </c:pt>
                <c:pt idx="20233">
                  <c:v>1.9655479999999999</c:v>
                </c:pt>
                <c:pt idx="20234">
                  <c:v>2.0324279999999977</c:v>
                </c:pt>
                <c:pt idx="20235">
                  <c:v>2.1197079999999997</c:v>
                </c:pt>
                <c:pt idx="20236">
                  <c:v>2.1650340000000012</c:v>
                </c:pt>
                <c:pt idx="20237">
                  <c:v>2.1633960000000054</c:v>
                </c:pt>
                <c:pt idx="20238">
                  <c:v>2.1526259999999975</c:v>
                </c:pt>
                <c:pt idx="20239">
                  <c:v>2.1540280000000007</c:v>
                </c:pt>
                <c:pt idx="20240">
                  <c:v>2.1781120000000014</c:v>
                </c:pt>
                <c:pt idx="20241">
                  <c:v>2.1461860000000015</c:v>
                </c:pt>
                <c:pt idx="20242">
                  <c:v>2.1797500000000007</c:v>
                </c:pt>
                <c:pt idx="20243">
                  <c:v>2.2015900000000048</c:v>
                </c:pt>
                <c:pt idx="20244">
                  <c:v>2.2236260000000012</c:v>
                </c:pt>
                <c:pt idx="20245">
                  <c:v>2.2310579999999987</c:v>
                </c:pt>
                <c:pt idx="20246">
                  <c:v>2.2379680000000013</c:v>
                </c:pt>
                <c:pt idx="20247">
                  <c:v>2.2789140000000012</c:v>
                </c:pt>
                <c:pt idx="20248">
                  <c:v>2.3118439999999953</c:v>
                </c:pt>
                <c:pt idx="20249">
                  <c:v>2.3328879999999961</c:v>
                </c:pt>
                <c:pt idx="20250">
                  <c:v>2.389605999999997</c:v>
                </c:pt>
                <c:pt idx="20251">
                  <c:v>2.4510140000000007</c:v>
                </c:pt>
                <c:pt idx="20252">
                  <c:v>2.4161840000000008</c:v>
                </c:pt>
                <c:pt idx="20253">
                  <c:v>2.4245840000000012</c:v>
                </c:pt>
                <c:pt idx="20254">
                  <c:v>2.3612019999999987</c:v>
                </c:pt>
                <c:pt idx="20255">
                  <c:v>2.3234700000000008</c:v>
                </c:pt>
                <c:pt idx="20256">
                  <c:v>2.3293779999999997</c:v>
                </c:pt>
                <c:pt idx="20257">
                  <c:v>2.3085460000000007</c:v>
                </c:pt>
                <c:pt idx="20258">
                  <c:v>2.3230020000000007</c:v>
                </c:pt>
                <c:pt idx="20259">
                  <c:v>2.3221459999999969</c:v>
                </c:pt>
                <c:pt idx="20260">
                  <c:v>2.3260799999999975</c:v>
                </c:pt>
                <c:pt idx="20261">
                  <c:v>2.3263160000000007</c:v>
                </c:pt>
                <c:pt idx="20262">
                  <c:v>2.3569759999999969</c:v>
                </c:pt>
                <c:pt idx="20263">
                  <c:v>2.3978240000000017</c:v>
                </c:pt>
                <c:pt idx="20264">
                  <c:v>2.437205999999998</c:v>
                </c:pt>
                <c:pt idx="20265">
                  <c:v>2.4453579999999997</c:v>
                </c:pt>
                <c:pt idx="20266">
                  <c:v>2.4521319999999998</c:v>
                </c:pt>
                <c:pt idx="20267">
                  <c:v>2.4803720000000014</c:v>
                </c:pt>
                <c:pt idx="20268">
                  <c:v>2.4740800000000021</c:v>
                </c:pt>
                <c:pt idx="20269">
                  <c:v>2.5124319999999987</c:v>
                </c:pt>
                <c:pt idx="20270">
                  <c:v>2.5169860000000024</c:v>
                </c:pt>
                <c:pt idx="20271">
                  <c:v>2.5543720000000021</c:v>
                </c:pt>
                <c:pt idx="20272">
                  <c:v>2.6035840000000063</c:v>
                </c:pt>
                <c:pt idx="20273">
                  <c:v>2.7045240000000064</c:v>
                </c:pt>
                <c:pt idx="20274">
                  <c:v>2.721052000000002</c:v>
                </c:pt>
                <c:pt idx="20275">
                  <c:v>2.722628000000002</c:v>
                </c:pt>
                <c:pt idx="20276">
                  <c:v>2.7544800000000014</c:v>
                </c:pt>
                <c:pt idx="20277">
                  <c:v>2.7899300000000062</c:v>
                </c:pt>
                <c:pt idx="20278">
                  <c:v>2.7858100000000032</c:v>
                </c:pt>
                <c:pt idx="20279">
                  <c:v>2.8007380000000022</c:v>
                </c:pt>
                <c:pt idx="20280">
                  <c:v>2.8321439999999969</c:v>
                </c:pt>
                <c:pt idx="20281">
                  <c:v>2.8501980000000007</c:v>
                </c:pt>
                <c:pt idx="20282">
                  <c:v>2.8201080000000007</c:v>
                </c:pt>
                <c:pt idx="20283">
                  <c:v>2.8316340000000007</c:v>
                </c:pt>
                <c:pt idx="20284">
                  <c:v>2.7625220000000015</c:v>
                </c:pt>
                <c:pt idx="20285">
                  <c:v>2.723336000000006</c:v>
                </c:pt>
                <c:pt idx="20286">
                  <c:v>2.6532920000000009</c:v>
                </c:pt>
                <c:pt idx="20287">
                  <c:v>2.5988579999999977</c:v>
                </c:pt>
                <c:pt idx="20288">
                  <c:v>2.6061280000000009</c:v>
                </c:pt>
                <c:pt idx="20289">
                  <c:v>2.5520159999999974</c:v>
                </c:pt>
                <c:pt idx="20290">
                  <c:v>2.5114679999999971</c:v>
                </c:pt>
                <c:pt idx="20291">
                  <c:v>2.4575060000000009</c:v>
                </c:pt>
                <c:pt idx="20292">
                  <c:v>2.4004660000000007</c:v>
                </c:pt>
                <c:pt idx="20293">
                  <c:v>2.3452240000000004</c:v>
                </c:pt>
                <c:pt idx="20294">
                  <c:v>2.2965720000000007</c:v>
                </c:pt>
                <c:pt idx="20295">
                  <c:v>2.2177680000000004</c:v>
                </c:pt>
                <c:pt idx="20296">
                  <c:v>2.2233900000000055</c:v>
                </c:pt>
                <c:pt idx="20297">
                  <c:v>2.2377580000000004</c:v>
                </c:pt>
                <c:pt idx="20298">
                  <c:v>2.2106340000000011</c:v>
                </c:pt>
                <c:pt idx="20299">
                  <c:v>2.1377600000000005</c:v>
                </c:pt>
                <c:pt idx="20300">
                  <c:v>2.1114059999999966</c:v>
                </c:pt>
                <c:pt idx="20301">
                  <c:v>2.0690079999999997</c:v>
                </c:pt>
                <c:pt idx="20302">
                  <c:v>2.0634500000000005</c:v>
                </c:pt>
                <c:pt idx="20303">
                  <c:v>2.0318839999999967</c:v>
                </c:pt>
                <c:pt idx="20304">
                  <c:v>2.0508199999999968</c:v>
                </c:pt>
                <c:pt idx="20305">
                  <c:v>2.0482639999999988</c:v>
                </c:pt>
                <c:pt idx="20306">
                  <c:v>2.0307419999999987</c:v>
                </c:pt>
                <c:pt idx="20307">
                  <c:v>2.0350840000000003</c:v>
                </c:pt>
                <c:pt idx="20308">
                  <c:v>1.9865560000000011</c:v>
                </c:pt>
                <c:pt idx="20309">
                  <c:v>1.9955639999999988</c:v>
                </c:pt>
                <c:pt idx="20310">
                  <c:v>1.9749539999999999</c:v>
                </c:pt>
                <c:pt idx="20311">
                  <c:v>1.8892760000000002</c:v>
                </c:pt>
                <c:pt idx="20312">
                  <c:v>1.8368639999999998</c:v>
                </c:pt>
                <c:pt idx="20313">
                  <c:v>1.8201880000000001</c:v>
                </c:pt>
                <c:pt idx="20314">
                  <c:v>1.708528</c:v>
                </c:pt>
                <c:pt idx="20315">
                  <c:v>1.5920300000000009</c:v>
                </c:pt>
                <c:pt idx="20316">
                  <c:v>1.5779599999999998</c:v>
                </c:pt>
                <c:pt idx="20317">
                  <c:v>1.5014639999999984</c:v>
                </c:pt>
                <c:pt idx="20318">
                  <c:v>1.4534459999999998</c:v>
                </c:pt>
                <c:pt idx="20319">
                  <c:v>1.3974860000000013</c:v>
                </c:pt>
                <c:pt idx="20320">
                  <c:v>1.3587220000000009</c:v>
                </c:pt>
                <c:pt idx="20321">
                  <c:v>1.2794720000000011</c:v>
                </c:pt>
                <c:pt idx="20322">
                  <c:v>1.1785680000000021</c:v>
                </c:pt>
                <c:pt idx="20323">
                  <c:v>1.1039199999999998</c:v>
                </c:pt>
                <c:pt idx="20324">
                  <c:v>1.015972000000001</c:v>
                </c:pt>
                <c:pt idx="20325">
                  <c:v>0.97663800000000123</c:v>
                </c:pt>
                <c:pt idx="20326">
                  <c:v>0.89810800000000168</c:v>
                </c:pt>
                <c:pt idx="20327">
                  <c:v>0.83854800000000163</c:v>
                </c:pt>
                <c:pt idx="20328">
                  <c:v>0.812330000000001</c:v>
                </c:pt>
                <c:pt idx="20329">
                  <c:v>0.780142000000001</c:v>
                </c:pt>
                <c:pt idx="20330">
                  <c:v>0.77469400000000233</c:v>
                </c:pt>
                <c:pt idx="20331">
                  <c:v>0.67052800000000201</c:v>
                </c:pt>
                <c:pt idx="20332">
                  <c:v>0.65269800000000278</c:v>
                </c:pt>
                <c:pt idx="20333">
                  <c:v>0.58171200000000067</c:v>
                </c:pt>
                <c:pt idx="20334">
                  <c:v>0.58970200000000161</c:v>
                </c:pt>
                <c:pt idx="20335">
                  <c:v>0.60149000000000163</c:v>
                </c:pt>
                <c:pt idx="20336">
                  <c:v>0.61870000000000203</c:v>
                </c:pt>
                <c:pt idx="20337">
                  <c:v>0.62945600000000101</c:v>
                </c:pt>
                <c:pt idx="20338">
                  <c:v>0.60656400000000099</c:v>
                </c:pt>
                <c:pt idx="20339">
                  <c:v>0.64645600000000114</c:v>
                </c:pt>
                <c:pt idx="20340">
                  <c:v>0.67052600000000162</c:v>
                </c:pt>
                <c:pt idx="20341">
                  <c:v>0.72824800000000223</c:v>
                </c:pt>
                <c:pt idx="20342">
                  <c:v>0.7733760000000014</c:v>
                </c:pt>
                <c:pt idx="20343">
                  <c:v>0.80872600000000161</c:v>
                </c:pt>
                <c:pt idx="20344">
                  <c:v>0.82154400000000105</c:v>
                </c:pt>
                <c:pt idx="20345">
                  <c:v>0.83073800000000164</c:v>
                </c:pt>
                <c:pt idx="20346">
                  <c:v>0.82334200000000113</c:v>
                </c:pt>
                <c:pt idx="20347">
                  <c:v>0.80597200000000102</c:v>
                </c:pt>
                <c:pt idx="20348">
                  <c:v>0.80969600000000164</c:v>
                </c:pt>
                <c:pt idx="20349">
                  <c:v>0.84860800000000192</c:v>
                </c:pt>
                <c:pt idx="20350">
                  <c:v>0.85942800000000164</c:v>
                </c:pt>
                <c:pt idx="20351">
                  <c:v>0.92292000000000163</c:v>
                </c:pt>
                <c:pt idx="20352">
                  <c:v>0.99575400000000103</c:v>
                </c:pt>
                <c:pt idx="20353">
                  <c:v>1.017802000000001</c:v>
                </c:pt>
                <c:pt idx="20354">
                  <c:v>1.025370000000001</c:v>
                </c:pt>
                <c:pt idx="20355">
                  <c:v>1.0534860000000008</c:v>
                </c:pt>
                <c:pt idx="20356">
                  <c:v>1.038560000000001</c:v>
                </c:pt>
                <c:pt idx="20357">
                  <c:v>1.0638739999999998</c:v>
                </c:pt>
                <c:pt idx="20358">
                  <c:v>1.112874000000001</c:v>
                </c:pt>
                <c:pt idx="20359">
                  <c:v>1.143906000000001</c:v>
                </c:pt>
                <c:pt idx="20360">
                  <c:v>1.1871980000000011</c:v>
                </c:pt>
                <c:pt idx="20361">
                  <c:v>1.287678000000001</c:v>
                </c:pt>
                <c:pt idx="20362">
                  <c:v>1.3154720000000011</c:v>
                </c:pt>
                <c:pt idx="20363">
                  <c:v>1.3501400000000021</c:v>
                </c:pt>
                <c:pt idx="20364">
                  <c:v>1.4811700000000014</c:v>
                </c:pt>
                <c:pt idx="20365">
                  <c:v>1.5581740000000013</c:v>
                </c:pt>
                <c:pt idx="20366">
                  <c:v>1.6003360000000013</c:v>
                </c:pt>
                <c:pt idx="20367">
                  <c:v>1.7220220000000024</c:v>
                </c:pt>
                <c:pt idx="20368">
                  <c:v>1.822006000000002</c:v>
                </c:pt>
                <c:pt idx="20369">
                  <c:v>1.8626560000000021</c:v>
                </c:pt>
                <c:pt idx="20370">
                  <c:v>1.9491900000000004</c:v>
                </c:pt>
                <c:pt idx="20371">
                  <c:v>2.0570540000000022</c:v>
                </c:pt>
                <c:pt idx="20372">
                  <c:v>2.1477460000000042</c:v>
                </c:pt>
                <c:pt idx="20373">
                  <c:v>2.1664340000000042</c:v>
                </c:pt>
                <c:pt idx="20374">
                  <c:v>2.2554860000000021</c:v>
                </c:pt>
                <c:pt idx="20375">
                  <c:v>2.3181100000000021</c:v>
                </c:pt>
                <c:pt idx="20376">
                  <c:v>2.3694160000000024</c:v>
                </c:pt>
                <c:pt idx="20377">
                  <c:v>2.4161699999999984</c:v>
                </c:pt>
                <c:pt idx="20378">
                  <c:v>2.4629479999999977</c:v>
                </c:pt>
                <c:pt idx="20379">
                  <c:v>2.4903079999999997</c:v>
                </c:pt>
                <c:pt idx="20380">
                  <c:v>2.5266260000000007</c:v>
                </c:pt>
                <c:pt idx="20381">
                  <c:v>2.5866579999999977</c:v>
                </c:pt>
                <c:pt idx="20382">
                  <c:v>2.6409180000000014</c:v>
                </c:pt>
                <c:pt idx="20383">
                  <c:v>2.7287060000000012</c:v>
                </c:pt>
                <c:pt idx="20384">
                  <c:v>2.7674060000000016</c:v>
                </c:pt>
                <c:pt idx="20385">
                  <c:v>2.8137380000000021</c:v>
                </c:pt>
                <c:pt idx="20386">
                  <c:v>2.8772439999999979</c:v>
                </c:pt>
                <c:pt idx="20387">
                  <c:v>2.9492620000000023</c:v>
                </c:pt>
                <c:pt idx="20388">
                  <c:v>3.0089700000000015</c:v>
                </c:pt>
                <c:pt idx="20389">
                  <c:v>3.0206840000000041</c:v>
                </c:pt>
                <c:pt idx="20390">
                  <c:v>3.0393460000000023</c:v>
                </c:pt>
                <c:pt idx="20391">
                  <c:v>3.0350659999999978</c:v>
                </c:pt>
                <c:pt idx="20392">
                  <c:v>3.0120119999999977</c:v>
                </c:pt>
                <c:pt idx="20393">
                  <c:v>3.0350419999999967</c:v>
                </c:pt>
                <c:pt idx="20394">
                  <c:v>3.0726259999999974</c:v>
                </c:pt>
                <c:pt idx="20395">
                  <c:v>3.1468019999999997</c:v>
                </c:pt>
                <c:pt idx="20396">
                  <c:v>3.1268000000000007</c:v>
                </c:pt>
                <c:pt idx="20397">
                  <c:v>3.1772500000000008</c:v>
                </c:pt>
                <c:pt idx="20398">
                  <c:v>3.2427400000000013</c:v>
                </c:pt>
                <c:pt idx="20399">
                  <c:v>3.2679900000000059</c:v>
                </c:pt>
                <c:pt idx="20400">
                  <c:v>3.2706560000000007</c:v>
                </c:pt>
                <c:pt idx="20401">
                  <c:v>3.3083280000000013</c:v>
                </c:pt>
                <c:pt idx="20402">
                  <c:v>3.2781140000000057</c:v>
                </c:pt>
                <c:pt idx="20403">
                  <c:v>3.337388000000002</c:v>
                </c:pt>
                <c:pt idx="20404">
                  <c:v>3.3882740000000022</c:v>
                </c:pt>
                <c:pt idx="20405">
                  <c:v>3.3960419999999965</c:v>
                </c:pt>
                <c:pt idx="20406">
                  <c:v>3.423662000000002</c:v>
                </c:pt>
                <c:pt idx="20407">
                  <c:v>3.401276000000002</c:v>
                </c:pt>
                <c:pt idx="20408">
                  <c:v>3.4112759999999986</c:v>
                </c:pt>
                <c:pt idx="20409">
                  <c:v>3.4219220000000026</c:v>
                </c:pt>
                <c:pt idx="20410">
                  <c:v>3.4027499999999984</c:v>
                </c:pt>
                <c:pt idx="20411">
                  <c:v>3.4002800000000026</c:v>
                </c:pt>
                <c:pt idx="20412">
                  <c:v>3.348266000000002</c:v>
                </c:pt>
                <c:pt idx="20413">
                  <c:v>3.3308819999999977</c:v>
                </c:pt>
                <c:pt idx="20414">
                  <c:v>3.2812860000000001</c:v>
                </c:pt>
                <c:pt idx="20415">
                  <c:v>3.3116739999999965</c:v>
                </c:pt>
                <c:pt idx="20416">
                  <c:v>3.2760000000000007</c:v>
                </c:pt>
                <c:pt idx="20417">
                  <c:v>3.2321759999999977</c:v>
                </c:pt>
                <c:pt idx="20418">
                  <c:v>3.2047540000000012</c:v>
                </c:pt>
                <c:pt idx="20419">
                  <c:v>3.188486000000001</c:v>
                </c:pt>
                <c:pt idx="20420">
                  <c:v>3.1618579999999987</c:v>
                </c:pt>
                <c:pt idx="20421">
                  <c:v>3.0978820000000007</c:v>
                </c:pt>
                <c:pt idx="20422">
                  <c:v>3.0536100000000008</c:v>
                </c:pt>
                <c:pt idx="20423">
                  <c:v>3.0876940000000039</c:v>
                </c:pt>
                <c:pt idx="20424">
                  <c:v>3.0880040000000015</c:v>
                </c:pt>
                <c:pt idx="20425">
                  <c:v>3.0533739999999998</c:v>
                </c:pt>
                <c:pt idx="20426">
                  <c:v>3.0722840000000007</c:v>
                </c:pt>
                <c:pt idx="20427">
                  <c:v>3.1221140000000012</c:v>
                </c:pt>
                <c:pt idx="20428">
                  <c:v>3.1520799999999967</c:v>
                </c:pt>
                <c:pt idx="20429">
                  <c:v>3.1775920000000002</c:v>
                </c:pt>
                <c:pt idx="20430">
                  <c:v>3.1029700000000013</c:v>
                </c:pt>
                <c:pt idx="20431">
                  <c:v>3.1546119999999997</c:v>
                </c:pt>
                <c:pt idx="20432">
                  <c:v>3.1471440000000048</c:v>
                </c:pt>
                <c:pt idx="20433">
                  <c:v>3.1249320000000012</c:v>
                </c:pt>
                <c:pt idx="20434">
                  <c:v>3.1205160000000012</c:v>
                </c:pt>
                <c:pt idx="20435">
                  <c:v>3.0767040000000008</c:v>
                </c:pt>
                <c:pt idx="20436">
                  <c:v>3.0008399999999997</c:v>
                </c:pt>
                <c:pt idx="20437">
                  <c:v>2.9714819999999977</c:v>
                </c:pt>
                <c:pt idx="20438">
                  <c:v>2.9313040000000008</c:v>
                </c:pt>
                <c:pt idx="20439">
                  <c:v>2.9246160000000008</c:v>
                </c:pt>
                <c:pt idx="20440">
                  <c:v>2.8921319999999997</c:v>
                </c:pt>
                <c:pt idx="20441">
                  <c:v>2.8879740000000012</c:v>
                </c:pt>
                <c:pt idx="20442">
                  <c:v>2.9024919999999987</c:v>
                </c:pt>
                <c:pt idx="20443">
                  <c:v>2.8863999999999987</c:v>
                </c:pt>
                <c:pt idx="20444">
                  <c:v>2.8643760000000005</c:v>
                </c:pt>
                <c:pt idx="20445">
                  <c:v>2.8587300000000009</c:v>
                </c:pt>
                <c:pt idx="20446">
                  <c:v>2.8888579999999977</c:v>
                </c:pt>
                <c:pt idx="20447">
                  <c:v>2.8765619999999972</c:v>
                </c:pt>
                <c:pt idx="20448">
                  <c:v>2.8351679999999977</c:v>
                </c:pt>
                <c:pt idx="20449">
                  <c:v>2.8223140000000018</c:v>
                </c:pt>
                <c:pt idx="20450">
                  <c:v>2.7843580000000014</c:v>
                </c:pt>
                <c:pt idx="20451">
                  <c:v>2.6980100000000005</c:v>
                </c:pt>
                <c:pt idx="20452">
                  <c:v>2.6833320000000049</c:v>
                </c:pt>
                <c:pt idx="20453">
                  <c:v>2.6782579999999987</c:v>
                </c:pt>
                <c:pt idx="20454">
                  <c:v>2.6395820000000003</c:v>
                </c:pt>
                <c:pt idx="20455">
                  <c:v>2.6007940000000049</c:v>
                </c:pt>
                <c:pt idx="20456">
                  <c:v>2.5611000000000015</c:v>
                </c:pt>
                <c:pt idx="20457">
                  <c:v>2.5558399999999977</c:v>
                </c:pt>
                <c:pt idx="20458">
                  <c:v>2.559514000000001</c:v>
                </c:pt>
                <c:pt idx="20459">
                  <c:v>2.5038760000000009</c:v>
                </c:pt>
                <c:pt idx="20460">
                  <c:v>2.5142499999999965</c:v>
                </c:pt>
                <c:pt idx="20461">
                  <c:v>2.4917800000000008</c:v>
                </c:pt>
                <c:pt idx="20462">
                  <c:v>2.550445999999996</c:v>
                </c:pt>
                <c:pt idx="20463">
                  <c:v>2.5193640000000013</c:v>
                </c:pt>
                <c:pt idx="20464">
                  <c:v>2.5035820000000011</c:v>
                </c:pt>
                <c:pt idx="20465">
                  <c:v>2.474174000000001</c:v>
                </c:pt>
                <c:pt idx="20466">
                  <c:v>2.4640120000000008</c:v>
                </c:pt>
                <c:pt idx="20467">
                  <c:v>2.4538240000000009</c:v>
                </c:pt>
                <c:pt idx="20468">
                  <c:v>2.4359679999999977</c:v>
                </c:pt>
                <c:pt idx="20469">
                  <c:v>2.4132740000000008</c:v>
                </c:pt>
                <c:pt idx="20470">
                  <c:v>2.3584179999999977</c:v>
                </c:pt>
                <c:pt idx="20471">
                  <c:v>2.3659360000000009</c:v>
                </c:pt>
                <c:pt idx="20472">
                  <c:v>2.3722759999999949</c:v>
                </c:pt>
                <c:pt idx="20473">
                  <c:v>2.3042300000000009</c:v>
                </c:pt>
                <c:pt idx="20474">
                  <c:v>2.2415320000000012</c:v>
                </c:pt>
                <c:pt idx="20475">
                  <c:v>2.2195320000000009</c:v>
                </c:pt>
                <c:pt idx="20476">
                  <c:v>2.1941700000000011</c:v>
                </c:pt>
                <c:pt idx="20477">
                  <c:v>2.1079340000000069</c:v>
                </c:pt>
                <c:pt idx="20478">
                  <c:v>2.0219080000000007</c:v>
                </c:pt>
                <c:pt idx="20479">
                  <c:v>1.9999200000000008</c:v>
                </c:pt>
                <c:pt idx="20480">
                  <c:v>2.0244760000000017</c:v>
                </c:pt>
                <c:pt idx="20481">
                  <c:v>1.9585020000000026</c:v>
                </c:pt>
                <c:pt idx="20482">
                  <c:v>1.894822000000002</c:v>
                </c:pt>
                <c:pt idx="20483">
                  <c:v>1.823550000000002</c:v>
                </c:pt>
                <c:pt idx="20484">
                  <c:v>1.7557520000000024</c:v>
                </c:pt>
                <c:pt idx="20485">
                  <c:v>1.7521280000000021</c:v>
                </c:pt>
                <c:pt idx="20486">
                  <c:v>1.7551300000000021</c:v>
                </c:pt>
                <c:pt idx="20487">
                  <c:v>1.7189720000000028</c:v>
                </c:pt>
                <c:pt idx="20488">
                  <c:v>1.7011540000000021</c:v>
                </c:pt>
                <c:pt idx="20489">
                  <c:v>1.648506000000002</c:v>
                </c:pt>
                <c:pt idx="20490">
                  <c:v>1.6129440000000017</c:v>
                </c:pt>
                <c:pt idx="20491">
                  <c:v>1.5564260000000019</c:v>
                </c:pt>
                <c:pt idx="20492">
                  <c:v>1.4914939999999994</c:v>
                </c:pt>
                <c:pt idx="20493">
                  <c:v>1.4769760000000014</c:v>
                </c:pt>
                <c:pt idx="20494">
                  <c:v>1.4519979999999995</c:v>
                </c:pt>
                <c:pt idx="20495">
                  <c:v>1.4192540000000018</c:v>
                </c:pt>
                <c:pt idx="20496">
                  <c:v>1.356220000000002</c:v>
                </c:pt>
                <c:pt idx="20497">
                  <c:v>1.3282780000000021</c:v>
                </c:pt>
                <c:pt idx="20498">
                  <c:v>1.3187980000000017</c:v>
                </c:pt>
                <c:pt idx="20499">
                  <c:v>1.3176680000000016</c:v>
                </c:pt>
                <c:pt idx="20500">
                  <c:v>1.3332540000000017</c:v>
                </c:pt>
                <c:pt idx="20501">
                  <c:v>1.3763720000000021</c:v>
                </c:pt>
                <c:pt idx="20502">
                  <c:v>1.402504</c:v>
                </c:pt>
                <c:pt idx="20503">
                  <c:v>1.3454260000000016</c:v>
                </c:pt>
                <c:pt idx="20504">
                  <c:v>1.3740760000000021</c:v>
                </c:pt>
                <c:pt idx="20505">
                  <c:v>1.4478180000000014</c:v>
                </c:pt>
                <c:pt idx="20506">
                  <c:v>1.5179239999999981</c:v>
                </c:pt>
                <c:pt idx="20507">
                  <c:v>1.5792939999999998</c:v>
                </c:pt>
                <c:pt idx="20508">
                  <c:v>1.5697020000000008</c:v>
                </c:pt>
                <c:pt idx="20509">
                  <c:v>1.5624820000000021</c:v>
                </c:pt>
                <c:pt idx="20510">
                  <c:v>1.538572000000002</c:v>
                </c:pt>
                <c:pt idx="20511">
                  <c:v>1.5777060000000014</c:v>
                </c:pt>
                <c:pt idx="20512">
                  <c:v>1.577258000000002</c:v>
                </c:pt>
                <c:pt idx="20513">
                  <c:v>1.6520160000000021</c:v>
                </c:pt>
                <c:pt idx="20514">
                  <c:v>1.6740400000000035</c:v>
                </c:pt>
                <c:pt idx="20515">
                  <c:v>1.6719920000000019</c:v>
                </c:pt>
                <c:pt idx="20516">
                  <c:v>1.7363900000000021</c:v>
                </c:pt>
                <c:pt idx="20517">
                  <c:v>1.789460000000002</c:v>
                </c:pt>
                <c:pt idx="20518">
                  <c:v>1.7933700000000021</c:v>
                </c:pt>
                <c:pt idx="20519">
                  <c:v>1.8559800000000013</c:v>
                </c:pt>
                <c:pt idx="20520">
                  <c:v>1.8987640000000017</c:v>
                </c:pt>
                <c:pt idx="20521">
                  <c:v>1.9102920000000019</c:v>
                </c:pt>
                <c:pt idx="20522">
                  <c:v>1.9216320000000002</c:v>
                </c:pt>
                <c:pt idx="20523">
                  <c:v>1.9550219999999996</c:v>
                </c:pt>
                <c:pt idx="20524">
                  <c:v>2.0352399999999977</c:v>
                </c:pt>
                <c:pt idx="20525">
                  <c:v>2.0848479999999987</c:v>
                </c:pt>
                <c:pt idx="20526">
                  <c:v>2.038914000000001</c:v>
                </c:pt>
                <c:pt idx="20527">
                  <c:v>2.0813500000000009</c:v>
                </c:pt>
                <c:pt idx="20528">
                  <c:v>2.1140340000000011</c:v>
                </c:pt>
                <c:pt idx="20529">
                  <c:v>2.1371020000000005</c:v>
                </c:pt>
                <c:pt idx="20530">
                  <c:v>2.1247060000000006</c:v>
                </c:pt>
                <c:pt idx="20531">
                  <c:v>2.1396940000000004</c:v>
                </c:pt>
                <c:pt idx="20532">
                  <c:v>2.2209800000000044</c:v>
                </c:pt>
                <c:pt idx="20533">
                  <c:v>2.3182359999999971</c:v>
                </c:pt>
                <c:pt idx="20534">
                  <c:v>2.3740840000000003</c:v>
                </c:pt>
                <c:pt idx="20535">
                  <c:v>2.4035660000000005</c:v>
                </c:pt>
                <c:pt idx="20536">
                  <c:v>2.439475999999996</c:v>
                </c:pt>
                <c:pt idx="20537">
                  <c:v>2.4772220000000003</c:v>
                </c:pt>
                <c:pt idx="20538">
                  <c:v>2.5159479999999967</c:v>
                </c:pt>
                <c:pt idx="20539">
                  <c:v>2.5329459999999959</c:v>
                </c:pt>
                <c:pt idx="20540">
                  <c:v>2.5969719999999987</c:v>
                </c:pt>
                <c:pt idx="20541">
                  <c:v>2.6542960000000004</c:v>
                </c:pt>
                <c:pt idx="20542">
                  <c:v>2.7293900000000044</c:v>
                </c:pt>
                <c:pt idx="20543">
                  <c:v>2.7363619999999997</c:v>
                </c:pt>
                <c:pt idx="20544">
                  <c:v>2.7595280000000004</c:v>
                </c:pt>
                <c:pt idx="20545">
                  <c:v>2.7525779999999997</c:v>
                </c:pt>
                <c:pt idx="20546">
                  <c:v>2.8506259999999974</c:v>
                </c:pt>
                <c:pt idx="20547">
                  <c:v>2.8796859999999969</c:v>
                </c:pt>
                <c:pt idx="20548">
                  <c:v>2.8868940000000007</c:v>
                </c:pt>
                <c:pt idx="20549">
                  <c:v>2.9173700000000018</c:v>
                </c:pt>
                <c:pt idx="20550">
                  <c:v>2.9206200000000013</c:v>
                </c:pt>
                <c:pt idx="20551">
                  <c:v>2.8741760000000007</c:v>
                </c:pt>
                <c:pt idx="20552">
                  <c:v>2.8500179999999977</c:v>
                </c:pt>
                <c:pt idx="20553">
                  <c:v>2.8645220000000018</c:v>
                </c:pt>
                <c:pt idx="20554">
                  <c:v>2.8525739999999971</c:v>
                </c:pt>
                <c:pt idx="20555">
                  <c:v>2.8553279999999988</c:v>
                </c:pt>
                <c:pt idx="20556">
                  <c:v>2.838675999999996</c:v>
                </c:pt>
                <c:pt idx="20557">
                  <c:v>2.8086860000000007</c:v>
                </c:pt>
                <c:pt idx="20558">
                  <c:v>2.805372000000002</c:v>
                </c:pt>
                <c:pt idx="20559">
                  <c:v>2.8512319999999987</c:v>
                </c:pt>
                <c:pt idx="20560">
                  <c:v>2.8517159999999979</c:v>
                </c:pt>
                <c:pt idx="20561">
                  <c:v>2.8004340000000019</c:v>
                </c:pt>
                <c:pt idx="20562">
                  <c:v>2.8140219999999987</c:v>
                </c:pt>
                <c:pt idx="20563">
                  <c:v>2.7649740000000054</c:v>
                </c:pt>
                <c:pt idx="20564">
                  <c:v>2.7652600000000018</c:v>
                </c:pt>
                <c:pt idx="20565">
                  <c:v>2.8279220000000032</c:v>
                </c:pt>
                <c:pt idx="20566">
                  <c:v>2.8154519999999965</c:v>
                </c:pt>
                <c:pt idx="20567">
                  <c:v>2.833070000000002</c:v>
                </c:pt>
                <c:pt idx="20568">
                  <c:v>2.8361719999999977</c:v>
                </c:pt>
                <c:pt idx="20569">
                  <c:v>2.8297079999999997</c:v>
                </c:pt>
                <c:pt idx="20570">
                  <c:v>2.7963800000000014</c:v>
                </c:pt>
                <c:pt idx="20571">
                  <c:v>2.8031040000000012</c:v>
                </c:pt>
                <c:pt idx="20572">
                  <c:v>2.8338019999999982</c:v>
                </c:pt>
                <c:pt idx="20573">
                  <c:v>2.8291240000000015</c:v>
                </c:pt>
                <c:pt idx="20574">
                  <c:v>2.8386179999999981</c:v>
                </c:pt>
                <c:pt idx="20575">
                  <c:v>2.8031920000000015</c:v>
                </c:pt>
                <c:pt idx="20576">
                  <c:v>2.8586059999999964</c:v>
                </c:pt>
                <c:pt idx="20577">
                  <c:v>2.8717100000000007</c:v>
                </c:pt>
                <c:pt idx="20578">
                  <c:v>2.8630000000000013</c:v>
                </c:pt>
                <c:pt idx="20579">
                  <c:v>2.8723419999999966</c:v>
                </c:pt>
                <c:pt idx="20580">
                  <c:v>2.9462819999999987</c:v>
                </c:pt>
                <c:pt idx="20581">
                  <c:v>3.0029260000000009</c:v>
                </c:pt>
                <c:pt idx="20582">
                  <c:v>3.0201000000000011</c:v>
                </c:pt>
                <c:pt idx="20583">
                  <c:v>3.0218979999999998</c:v>
                </c:pt>
                <c:pt idx="20584">
                  <c:v>3.0083360000000012</c:v>
                </c:pt>
                <c:pt idx="20585">
                  <c:v>2.983022000000001</c:v>
                </c:pt>
                <c:pt idx="20586">
                  <c:v>3.0067079999999997</c:v>
                </c:pt>
                <c:pt idx="20587">
                  <c:v>3.0347999999999997</c:v>
                </c:pt>
                <c:pt idx="20588">
                  <c:v>3.0135320000000014</c:v>
                </c:pt>
                <c:pt idx="20589">
                  <c:v>3.0113360000000013</c:v>
                </c:pt>
                <c:pt idx="20590">
                  <c:v>2.9976000000000007</c:v>
                </c:pt>
                <c:pt idx="20591">
                  <c:v>2.9831580000000009</c:v>
                </c:pt>
                <c:pt idx="20592">
                  <c:v>2.9825740000000014</c:v>
                </c:pt>
                <c:pt idx="20593">
                  <c:v>2.9563439999999974</c:v>
                </c:pt>
                <c:pt idx="20594">
                  <c:v>2.9978619999999987</c:v>
                </c:pt>
                <c:pt idx="20595">
                  <c:v>2.9685300000000012</c:v>
                </c:pt>
                <c:pt idx="20596">
                  <c:v>2.9443479999999997</c:v>
                </c:pt>
                <c:pt idx="20597">
                  <c:v>2.9080540000000008</c:v>
                </c:pt>
                <c:pt idx="20598">
                  <c:v>2.8967379999999987</c:v>
                </c:pt>
                <c:pt idx="20599">
                  <c:v>2.8426379999999987</c:v>
                </c:pt>
                <c:pt idx="20600">
                  <c:v>2.860494000000001</c:v>
                </c:pt>
                <c:pt idx="20601">
                  <c:v>2.8956699999999973</c:v>
                </c:pt>
                <c:pt idx="20602">
                  <c:v>2.8757160000000024</c:v>
                </c:pt>
                <c:pt idx="20603">
                  <c:v>2.9023579999999987</c:v>
                </c:pt>
                <c:pt idx="20604">
                  <c:v>2.8780379999999997</c:v>
                </c:pt>
                <c:pt idx="20605">
                  <c:v>2.7888360000000052</c:v>
                </c:pt>
                <c:pt idx="20606">
                  <c:v>2.7563520000000024</c:v>
                </c:pt>
                <c:pt idx="20607">
                  <c:v>2.7197860000000018</c:v>
                </c:pt>
                <c:pt idx="20608">
                  <c:v>2.7136579999999997</c:v>
                </c:pt>
                <c:pt idx="20609">
                  <c:v>2.6919920000000017</c:v>
                </c:pt>
                <c:pt idx="20610">
                  <c:v>2.7152060000000007</c:v>
                </c:pt>
                <c:pt idx="20611">
                  <c:v>2.7299840000000057</c:v>
                </c:pt>
                <c:pt idx="20612">
                  <c:v>2.6806360000000042</c:v>
                </c:pt>
                <c:pt idx="20613">
                  <c:v>2.6416980000000017</c:v>
                </c:pt>
                <c:pt idx="20614">
                  <c:v>2.6296479999999987</c:v>
                </c:pt>
                <c:pt idx="20615">
                  <c:v>2.5666760000000024</c:v>
                </c:pt>
                <c:pt idx="20616">
                  <c:v>2.5034080000000021</c:v>
                </c:pt>
                <c:pt idx="20617">
                  <c:v>2.4189600000000024</c:v>
                </c:pt>
                <c:pt idx="20618">
                  <c:v>2.3965380000000023</c:v>
                </c:pt>
                <c:pt idx="20619">
                  <c:v>2.3511380000000024</c:v>
                </c:pt>
                <c:pt idx="20620">
                  <c:v>2.3698980000000023</c:v>
                </c:pt>
                <c:pt idx="20621">
                  <c:v>2.3417080000000023</c:v>
                </c:pt>
                <c:pt idx="20622">
                  <c:v>2.3371300000000015</c:v>
                </c:pt>
                <c:pt idx="20623">
                  <c:v>2.3247479999999987</c:v>
                </c:pt>
                <c:pt idx="20624">
                  <c:v>2.2843460000000015</c:v>
                </c:pt>
                <c:pt idx="20625">
                  <c:v>2.3008619999999982</c:v>
                </c:pt>
                <c:pt idx="20626">
                  <c:v>2.2687760000000052</c:v>
                </c:pt>
                <c:pt idx="20627">
                  <c:v>2.1889300000000058</c:v>
                </c:pt>
                <c:pt idx="20628">
                  <c:v>2.1835080000000016</c:v>
                </c:pt>
                <c:pt idx="20629">
                  <c:v>2.1576120000000008</c:v>
                </c:pt>
                <c:pt idx="20630">
                  <c:v>2.1018879999999998</c:v>
                </c:pt>
                <c:pt idx="20631">
                  <c:v>2.0058240000000014</c:v>
                </c:pt>
                <c:pt idx="20632">
                  <c:v>1.938410000000002</c:v>
                </c:pt>
                <c:pt idx="20633">
                  <c:v>1.8556739999999998</c:v>
                </c:pt>
                <c:pt idx="20634">
                  <c:v>1.8310939999999998</c:v>
                </c:pt>
                <c:pt idx="20635">
                  <c:v>1.8194679999999999</c:v>
                </c:pt>
                <c:pt idx="20636">
                  <c:v>1.7591540000000017</c:v>
                </c:pt>
                <c:pt idx="20637">
                  <c:v>1.7041360000000021</c:v>
                </c:pt>
                <c:pt idx="20638">
                  <c:v>1.6980940000000004</c:v>
                </c:pt>
                <c:pt idx="20639">
                  <c:v>1.6603120000000027</c:v>
                </c:pt>
                <c:pt idx="20640">
                  <c:v>1.5935820000000007</c:v>
                </c:pt>
                <c:pt idx="20641">
                  <c:v>1.5617919999999983</c:v>
                </c:pt>
                <c:pt idx="20642">
                  <c:v>1.5173480000000004</c:v>
                </c:pt>
                <c:pt idx="20643">
                  <c:v>1.5581840000000005</c:v>
                </c:pt>
                <c:pt idx="20644">
                  <c:v>1.5136999999999989</c:v>
                </c:pt>
                <c:pt idx="20645">
                  <c:v>1.5545100000000021</c:v>
                </c:pt>
                <c:pt idx="20646">
                  <c:v>1.5137120000000011</c:v>
                </c:pt>
                <c:pt idx="20647">
                  <c:v>1.493772000000001</c:v>
                </c:pt>
                <c:pt idx="20648">
                  <c:v>1.514680000000002</c:v>
                </c:pt>
                <c:pt idx="20649">
                  <c:v>1.5135379999999998</c:v>
                </c:pt>
                <c:pt idx="20650">
                  <c:v>1.5251380000000012</c:v>
                </c:pt>
                <c:pt idx="20651">
                  <c:v>1.4815500000000015</c:v>
                </c:pt>
                <c:pt idx="20652">
                  <c:v>1.4657420000000014</c:v>
                </c:pt>
                <c:pt idx="20653">
                  <c:v>1.3952020000000009</c:v>
                </c:pt>
                <c:pt idx="20654">
                  <c:v>1.4018899999999987</c:v>
                </c:pt>
                <c:pt idx="20655">
                  <c:v>1.418046000000001</c:v>
                </c:pt>
                <c:pt idx="20656">
                  <c:v>1.3795200000000016</c:v>
                </c:pt>
                <c:pt idx="20657">
                  <c:v>1.4088900000000018</c:v>
                </c:pt>
                <c:pt idx="20658">
                  <c:v>1.4190140000000016</c:v>
                </c:pt>
                <c:pt idx="20659">
                  <c:v>1.4303180000000015</c:v>
                </c:pt>
                <c:pt idx="20660">
                  <c:v>1.3756480000000015</c:v>
                </c:pt>
                <c:pt idx="20661">
                  <c:v>1.329242000000002</c:v>
                </c:pt>
                <c:pt idx="20662">
                  <c:v>1.3822000000000021</c:v>
                </c:pt>
                <c:pt idx="20663">
                  <c:v>1.4245740000000018</c:v>
                </c:pt>
                <c:pt idx="20664">
                  <c:v>1.4010359999999999</c:v>
                </c:pt>
                <c:pt idx="20665">
                  <c:v>1.364768000000002</c:v>
                </c:pt>
                <c:pt idx="20666">
                  <c:v>1.3847560000000021</c:v>
                </c:pt>
                <c:pt idx="20667">
                  <c:v>1.4136420000000016</c:v>
                </c:pt>
                <c:pt idx="20668">
                  <c:v>1.4305540000000019</c:v>
                </c:pt>
                <c:pt idx="20669">
                  <c:v>1.4758540000000016</c:v>
                </c:pt>
                <c:pt idx="20670">
                  <c:v>1.4647980000000012</c:v>
                </c:pt>
                <c:pt idx="20671">
                  <c:v>1.4562239999999997</c:v>
                </c:pt>
                <c:pt idx="20672">
                  <c:v>1.4836220000000018</c:v>
                </c:pt>
                <c:pt idx="20673">
                  <c:v>1.5199639999999994</c:v>
                </c:pt>
                <c:pt idx="20674">
                  <c:v>1.5272600000000016</c:v>
                </c:pt>
                <c:pt idx="20675">
                  <c:v>1.5394440000000018</c:v>
                </c:pt>
                <c:pt idx="20676">
                  <c:v>1.5512440000000014</c:v>
                </c:pt>
                <c:pt idx="20677">
                  <c:v>1.6005400000000021</c:v>
                </c:pt>
                <c:pt idx="20678">
                  <c:v>1.600068000000002</c:v>
                </c:pt>
                <c:pt idx="20679">
                  <c:v>1.5951060000000019</c:v>
                </c:pt>
                <c:pt idx="20680">
                  <c:v>1.5642340000000019</c:v>
                </c:pt>
                <c:pt idx="20681">
                  <c:v>1.6260640000000017</c:v>
                </c:pt>
                <c:pt idx="20682">
                  <c:v>1.6533740000000017</c:v>
                </c:pt>
                <c:pt idx="20683">
                  <c:v>1.7106620000000021</c:v>
                </c:pt>
                <c:pt idx="20684">
                  <c:v>1.7063440000000021</c:v>
                </c:pt>
                <c:pt idx="20685">
                  <c:v>1.689160000000002</c:v>
                </c:pt>
                <c:pt idx="20686">
                  <c:v>1.7188260000000013</c:v>
                </c:pt>
                <c:pt idx="20687">
                  <c:v>1.7397220000000009</c:v>
                </c:pt>
                <c:pt idx="20688">
                  <c:v>1.7256500000000021</c:v>
                </c:pt>
                <c:pt idx="20689">
                  <c:v>1.7628860000000022</c:v>
                </c:pt>
                <c:pt idx="20690">
                  <c:v>1.8099120000000011</c:v>
                </c:pt>
                <c:pt idx="20691">
                  <c:v>1.8321840000000011</c:v>
                </c:pt>
                <c:pt idx="20692">
                  <c:v>1.842978000000002</c:v>
                </c:pt>
                <c:pt idx="20693">
                  <c:v>1.8307300000000015</c:v>
                </c:pt>
                <c:pt idx="20694">
                  <c:v>1.8366980000000017</c:v>
                </c:pt>
                <c:pt idx="20695">
                  <c:v>1.8717260000000018</c:v>
                </c:pt>
                <c:pt idx="20696">
                  <c:v>1.9127720000000019</c:v>
                </c:pt>
                <c:pt idx="20697">
                  <c:v>1.9570680000000018</c:v>
                </c:pt>
                <c:pt idx="20698">
                  <c:v>1.9397600000000006</c:v>
                </c:pt>
                <c:pt idx="20699">
                  <c:v>1.9371180000000019</c:v>
                </c:pt>
                <c:pt idx="20700">
                  <c:v>1.9160260000000018</c:v>
                </c:pt>
                <c:pt idx="20701">
                  <c:v>1.9807700000000019</c:v>
                </c:pt>
                <c:pt idx="20702">
                  <c:v>2.0370779999999997</c:v>
                </c:pt>
                <c:pt idx="20703">
                  <c:v>2.0887320000000016</c:v>
                </c:pt>
                <c:pt idx="20704">
                  <c:v>2.1139320000000015</c:v>
                </c:pt>
                <c:pt idx="20705">
                  <c:v>2.1691480000000007</c:v>
                </c:pt>
                <c:pt idx="20706">
                  <c:v>2.2498240000000016</c:v>
                </c:pt>
                <c:pt idx="20707">
                  <c:v>2.2289900000000054</c:v>
                </c:pt>
                <c:pt idx="20708">
                  <c:v>2.2081940000000078</c:v>
                </c:pt>
                <c:pt idx="20709">
                  <c:v>2.2040140000000012</c:v>
                </c:pt>
                <c:pt idx="20710">
                  <c:v>2.2523700000000013</c:v>
                </c:pt>
                <c:pt idx="20711">
                  <c:v>2.3077720000000013</c:v>
                </c:pt>
                <c:pt idx="20712">
                  <c:v>2.3001780000000007</c:v>
                </c:pt>
                <c:pt idx="20713">
                  <c:v>2.3423399999999988</c:v>
                </c:pt>
                <c:pt idx="20714">
                  <c:v>2.4101760000000008</c:v>
                </c:pt>
                <c:pt idx="20715">
                  <c:v>2.4968959999999965</c:v>
                </c:pt>
                <c:pt idx="20716">
                  <c:v>2.5755140000000005</c:v>
                </c:pt>
                <c:pt idx="20717">
                  <c:v>2.5908119999999997</c:v>
                </c:pt>
                <c:pt idx="20718">
                  <c:v>2.6103180000000008</c:v>
                </c:pt>
                <c:pt idx="20719">
                  <c:v>2.6288560000000007</c:v>
                </c:pt>
                <c:pt idx="20720">
                  <c:v>2.6833780000000012</c:v>
                </c:pt>
                <c:pt idx="20721">
                  <c:v>2.7657680000000004</c:v>
                </c:pt>
                <c:pt idx="20722">
                  <c:v>2.7560399999999987</c:v>
                </c:pt>
                <c:pt idx="20723">
                  <c:v>2.7590179999999997</c:v>
                </c:pt>
                <c:pt idx="20724">
                  <c:v>2.7392760000000003</c:v>
                </c:pt>
                <c:pt idx="20725">
                  <c:v>2.7175619999999996</c:v>
                </c:pt>
                <c:pt idx="20726">
                  <c:v>2.7617580000000008</c:v>
                </c:pt>
                <c:pt idx="20727">
                  <c:v>2.8160319999999972</c:v>
                </c:pt>
                <c:pt idx="20728">
                  <c:v>2.8508240000000007</c:v>
                </c:pt>
                <c:pt idx="20729">
                  <c:v>2.8830100000000005</c:v>
                </c:pt>
                <c:pt idx="20730">
                  <c:v>2.9219960000000005</c:v>
                </c:pt>
                <c:pt idx="20731">
                  <c:v>2.9068579999999966</c:v>
                </c:pt>
                <c:pt idx="20732">
                  <c:v>2.8830340000000012</c:v>
                </c:pt>
                <c:pt idx="20733">
                  <c:v>2.8539860000000008</c:v>
                </c:pt>
                <c:pt idx="20734">
                  <c:v>2.8625719999999997</c:v>
                </c:pt>
                <c:pt idx="20735">
                  <c:v>2.9316479999999965</c:v>
                </c:pt>
                <c:pt idx="20736">
                  <c:v>2.9283600000000014</c:v>
                </c:pt>
                <c:pt idx="20737">
                  <c:v>2.947890000000001</c:v>
                </c:pt>
                <c:pt idx="20738">
                  <c:v>2.948090000000001</c:v>
                </c:pt>
                <c:pt idx="20739">
                  <c:v>2.9596419999999961</c:v>
                </c:pt>
                <c:pt idx="20740">
                  <c:v>2.9431780000000014</c:v>
                </c:pt>
                <c:pt idx="20741">
                  <c:v>2.9840519999999997</c:v>
                </c:pt>
                <c:pt idx="20742">
                  <c:v>2.9921539999999975</c:v>
                </c:pt>
                <c:pt idx="20743">
                  <c:v>3.031549999999998</c:v>
                </c:pt>
                <c:pt idx="20744">
                  <c:v>2.9890660000000007</c:v>
                </c:pt>
                <c:pt idx="20745">
                  <c:v>2.8869479999999972</c:v>
                </c:pt>
                <c:pt idx="20746">
                  <c:v>2.8771579999999997</c:v>
                </c:pt>
                <c:pt idx="20747">
                  <c:v>2.858584</c:v>
                </c:pt>
                <c:pt idx="20748">
                  <c:v>2.8759179999999978</c:v>
                </c:pt>
                <c:pt idx="20749">
                  <c:v>2.8968379999999967</c:v>
                </c:pt>
                <c:pt idx="20750">
                  <c:v>2.9237000000000006</c:v>
                </c:pt>
                <c:pt idx="20751">
                  <c:v>2.8856200000000007</c:v>
                </c:pt>
                <c:pt idx="20752">
                  <c:v>2.8609040000000014</c:v>
                </c:pt>
                <c:pt idx="20753">
                  <c:v>2.8314099999999973</c:v>
                </c:pt>
                <c:pt idx="20754">
                  <c:v>2.7745060000000019</c:v>
                </c:pt>
                <c:pt idx="20755">
                  <c:v>2.7800640000000016</c:v>
                </c:pt>
                <c:pt idx="20756">
                  <c:v>2.7627300000000012</c:v>
                </c:pt>
                <c:pt idx="20757">
                  <c:v>2.7942340000000012</c:v>
                </c:pt>
                <c:pt idx="20758">
                  <c:v>2.8003880000000021</c:v>
                </c:pt>
                <c:pt idx="20759">
                  <c:v>2.7782519999999997</c:v>
                </c:pt>
                <c:pt idx="20760">
                  <c:v>2.7599980000000017</c:v>
                </c:pt>
                <c:pt idx="20761">
                  <c:v>2.7371800000000053</c:v>
                </c:pt>
                <c:pt idx="20762">
                  <c:v>2.6938640000000031</c:v>
                </c:pt>
                <c:pt idx="20763">
                  <c:v>2.6577940000000058</c:v>
                </c:pt>
                <c:pt idx="20764">
                  <c:v>2.5393840000000032</c:v>
                </c:pt>
                <c:pt idx="20765">
                  <c:v>2.4984119999999987</c:v>
                </c:pt>
                <c:pt idx="20766">
                  <c:v>2.4108860000000023</c:v>
                </c:pt>
                <c:pt idx="20767">
                  <c:v>2.3895320000000018</c:v>
                </c:pt>
                <c:pt idx="20768">
                  <c:v>2.344962000000002</c:v>
                </c:pt>
                <c:pt idx="20769">
                  <c:v>2.3215479999999977</c:v>
                </c:pt>
                <c:pt idx="20770">
                  <c:v>2.2988900000000014</c:v>
                </c:pt>
                <c:pt idx="20771">
                  <c:v>2.2429780000000017</c:v>
                </c:pt>
                <c:pt idx="20772">
                  <c:v>2.2023040000000016</c:v>
                </c:pt>
                <c:pt idx="20773">
                  <c:v>2.1779840000000048</c:v>
                </c:pt>
                <c:pt idx="20774">
                  <c:v>2.1549800000000014</c:v>
                </c:pt>
                <c:pt idx="20775">
                  <c:v>2.136689999999998</c:v>
                </c:pt>
                <c:pt idx="20776">
                  <c:v>2.0817860000000015</c:v>
                </c:pt>
                <c:pt idx="20777">
                  <c:v>1.9813300000000018</c:v>
                </c:pt>
                <c:pt idx="20778">
                  <c:v>1.9612160000000018</c:v>
                </c:pt>
                <c:pt idx="20779">
                  <c:v>1.9571100000000019</c:v>
                </c:pt>
                <c:pt idx="20780">
                  <c:v>1.9245260000000002</c:v>
                </c:pt>
                <c:pt idx="20781">
                  <c:v>1.9747540000000019</c:v>
                </c:pt>
                <c:pt idx="20782">
                  <c:v>2.0011840000000016</c:v>
                </c:pt>
                <c:pt idx="20783">
                  <c:v>2.0474160000000019</c:v>
                </c:pt>
                <c:pt idx="20784">
                  <c:v>2.0790320000000007</c:v>
                </c:pt>
                <c:pt idx="20785">
                  <c:v>2.0396479999999966</c:v>
                </c:pt>
                <c:pt idx="20786">
                  <c:v>2.0263600000000017</c:v>
                </c:pt>
                <c:pt idx="20787">
                  <c:v>1.9994840000000018</c:v>
                </c:pt>
                <c:pt idx="20788">
                  <c:v>2.0343500000000017</c:v>
                </c:pt>
                <c:pt idx="20789">
                  <c:v>1.9717140000000006</c:v>
                </c:pt>
                <c:pt idx="20790">
                  <c:v>1.9684000000000019</c:v>
                </c:pt>
                <c:pt idx="20791">
                  <c:v>1.9302560000000024</c:v>
                </c:pt>
                <c:pt idx="20792">
                  <c:v>1.9484720000000024</c:v>
                </c:pt>
                <c:pt idx="20793">
                  <c:v>1.9128120000000024</c:v>
                </c:pt>
                <c:pt idx="20794">
                  <c:v>1.9562400000000026</c:v>
                </c:pt>
                <c:pt idx="20795">
                  <c:v>2.0195579999999982</c:v>
                </c:pt>
                <c:pt idx="20796">
                  <c:v>1.9961800000000025</c:v>
                </c:pt>
                <c:pt idx="20797">
                  <c:v>1.9991700000000019</c:v>
                </c:pt>
                <c:pt idx="20798">
                  <c:v>1.9707060000000018</c:v>
                </c:pt>
                <c:pt idx="20799">
                  <c:v>2.0219380000000013</c:v>
                </c:pt>
                <c:pt idx="20800">
                  <c:v>1.990224</c:v>
                </c:pt>
                <c:pt idx="20801">
                  <c:v>1.9898139999999997</c:v>
                </c:pt>
                <c:pt idx="20802">
                  <c:v>1.9581980000000017</c:v>
                </c:pt>
                <c:pt idx="20803">
                  <c:v>2.0188619999999977</c:v>
                </c:pt>
                <c:pt idx="20804">
                  <c:v>2.0300800000000008</c:v>
                </c:pt>
                <c:pt idx="20805">
                  <c:v>1.984556000000002</c:v>
                </c:pt>
                <c:pt idx="20806">
                  <c:v>1.9493420000000015</c:v>
                </c:pt>
                <c:pt idx="20807">
                  <c:v>1.8762340000000011</c:v>
                </c:pt>
                <c:pt idx="20808">
                  <c:v>1.8607239999999998</c:v>
                </c:pt>
                <c:pt idx="20809">
                  <c:v>1.8500640000000004</c:v>
                </c:pt>
                <c:pt idx="20810">
                  <c:v>1.8115759999999999</c:v>
                </c:pt>
                <c:pt idx="20811">
                  <c:v>1.7899120000000015</c:v>
                </c:pt>
                <c:pt idx="20812">
                  <c:v>1.8214540000000006</c:v>
                </c:pt>
                <c:pt idx="20813">
                  <c:v>1.8364320000000003</c:v>
                </c:pt>
                <c:pt idx="20814">
                  <c:v>1.9352739999999993</c:v>
                </c:pt>
                <c:pt idx="20815">
                  <c:v>1.914925999999999</c:v>
                </c:pt>
                <c:pt idx="20816">
                  <c:v>1.8756300000000004</c:v>
                </c:pt>
                <c:pt idx="20817">
                  <c:v>1.8301420000000026</c:v>
                </c:pt>
                <c:pt idx="20818">
                  <c:v>1.8453160000000008</c:v>
                </c:pt>
                <c:pt idx="20819">
                  <c:v>1.8777760000000006</c:v>
                </c:pt>
                <c:pt idx="20820">
                  <c:v>1.8305880000000001</c:v>
                </c:pt>
                <c:pt idx="20821">
                  <c:v>1.7817880000000017</c:v>
                </c:pt>
                <c:pt idx="20822">
                  <c:v>1.7861420000000023</c:v>
                </c:pt>
                <c:pt idx="20823">
                  <c:v>1.8031420000000002</c:v>
                </c:pt>
                <c:pt idx="20824">
                  <c:v>1.8421660000000006</c:v>
                </c:pt>
                <c:pt idx="20825">
                  <c:v>1.9057579999999998</c:v>
                </c:pt>
                <c:pt idx="20826">
                  <c:v>1.9477339999999994</c:v>
                </c:pt>
                <c:pt idx="20827">
                  <c:v>2.0477800000000044</c:v>
                </c:pt>
                <c:pt idx="20828">
                  <c:v>2.0878960000000006</c:v>
                </c:pt>
                <c:pt idx="20829">
                  <c:v>2.0976360000000005</c:v>
                </c:pt>
                <c:pt idx="20830">
                  <c:v>2.1395380000000004</c:v>
                </c:pt>
                <c:pt idx="20831">
                  <c:v>2.0285340000000045</c:v>
                </c:pt>
                <c:pt idx="20832">
                  <c:v>2.0287940000000044</c:v>
                </c:pt>
                <c:pt idx="20833">
                  <c:v>2.035445999999995</c:v>
                </c:pt>
                <c:pt idx="20834">
                  <c:v>2.0488720000000007</c:v>
                </c:pt>
                <c:pt idx="20835">
                  <c:v>2.0944340000000006</c:v>
                </c:pt>
                <c:pt idx="20836">
                  <c:v>2.1022760000000007</c:v>
                </c:pt>
                <c:pt idx="20837">
                  <c:v>2.0923380000000007</c:v>
                </c:pt>
                <c:pt idx="20838">
                  <c:v>2.0642840000000011</c:v>
                </c:pt>
                <c:pt idx="20839">
                  <c:v>2.1782660000000007</c:v>
                </c:pt>
                <c:pt idx="20840">
                  <c:v>2.2114200000000008</c:v>
                </c:pt>
                <c:pt idx="20841">
                  <c:v>2.249874000000001</c:v>
                </c:pt>
                <c:pt idx="20842">
                  <c:v>2.248460000000001</c:v>
                </c:pt>
                <c:pt idx="20843">
                  <c:v>2.2310499999999971</c:v>
                </c:pt>
                <c:pt idx="20844">
                  <c:v>2.2329980000000007</c:v>
                </c:pt>
                <c:pt idx="20845">
                  <c:v>2.2589940000000044</c:v>
                </c:pt>
                <c:pt idx="20846">
                  <c:v>2.2595160000000014</c:v>
                </c:pt>
                <c:pt idx="20847">
                  <c:v>2.2330620000000017</c:v>
                </c:pt>
                <c:pt idx="20848">
                  <c:v>2.2667120000000009</c:v>
                </c:pt>
                <c:pt idx="20849">
                  <c:v>2.2583740000000052</c:v>
                </c:pt>
                <c:pt idx="20850">
                  <c:v>2.2847540000000048</c:v>
                </c:pt>
                <c:pt idx="20851">
                  <c:v>2.3191740000000021</c:v>
                </c:pt>
                <c:pt idx="20852">
                  <c:v>2.3609519999999997</c:v>
                </c:pt>
                <c:pt idx="20853">
                  <c:v>2.337264000000002</c:v>
                </c:pt>
                <c:pt idx="20854">
                  <c:v>2.3791660000000023</c:v>
                </c:pt>
                <c:pt idx="20855">
                  <c:v>2.3815480000000027</c:v>
                </c:pt>
                <c:pt idx="20856">
                  <c:v>2.4394320000000027</c:v>
                </c:pt>
                <c:pt idx="20857">
                  <c:v>2.5262760000000024</c:v>
                </c:pt>
                <c:pt idx="20858">
                  <c:v>2.5486480000000027</c:v>
                </c:pt>
                <c:pt idx="20859">
                  <c:v>2.6742680000000023</c:v>
                </c:pt>
                <c:pt idx="20860">
                  <c:v>2.7513840000000052</c:v>
                </c:pt>
                <c:pt idx="20861">
                  <c:v>2.776447999999998</c:v>
                </c:pt>
                <c:pt idx="20862">
                  <c:v>2.7968340000000032</c:v>
                </c:pt>
                <c:pt idx="20863">
                  <c:v>2.8063260000000025</c:v>
                </c:pt>
                <c:pt idx="20864">
                  <c:v>2.8186599999999982</c:v>
                </c:pt>
                <c:pt idx="20865">
                  <c:v>2.8968919999999976</c:v>
                </c:pt>
                <c:pt idx="20866">
                  <c:v>3.0112559999999968</c:v>
                </c:pt>
                <c:pt idx="20867">
                  <c:v>3.0839680000000032</c:v>
                </c:pt>
                <c:pt idx="20868">
                  <c:v>3.1136619999999997</c:v>
                </c:pt>
                <c:pt idx="20869">
                  <c:v>3.0895780000000026</c:v>
                </c:pt>
                <c:pt idx="20870">
                  <c:v>3.1555519999999997</c:v>
                </c:pt>
                <c:pt idx="20871">
                  <c:v>3.2156200000000026</c:v>
                </c:pt>
                <c:pt idx="20872">
                  <c:v>3.2552020000000024</c:v>
                </c:pt>
                <c:pt idx="20873">
                  <c:v>3.2658360000000042</c:v>
                </c:pt>
                <c:pt idx="20874">
                  <c:v>3.2689000000000052</c:v>
                </c:pt>
                <c:pt idx="20875">
                  <c:v>3.2816560000000035</c:v>
                </c:pt>
                <c:pt idx="20876">
                  <c:v>3.3291920000000035</c:v>
                </c:pt>
                <c:pt idx="20877">
                  <c:v>3.3011000000000026</c:v>
                </c:pt>
                <c:pt idx="20878">
                  <c:v>3.3091160000000017</c:v>
                </c:pt>
                <c:pt idx="20879">
                  <c:v>3.2648180000000013</c:v>
                </c:pt>
                <c:pt idx="20880">
                  <c:v>3.2776000000000032</c:v>
                </c:pt>
                <c:pt idx="20881">
                  <c:v>3.3967059999999969</c:v>
                </c:pt>
                <c:pt idx="20882">
                  <c:v>3.4358659999999959</c:v>
                </c:pt>
                <c:pt idx="20883">
                  <c:v>3.4106140000000007</c:v>
                </c:pt>
                <c:pt idx="20884">
                  <c:v>3.438966000000002</c:v>
                </c:pt>
                <c:pt idx="20885">
                  <c:v>3.4474660000000017</c:v>
                </c:pt>
                <c:pt idx="20886">
                  <c:v>3.4634100000000014</c:v>
                </c:pt>
                <c:pt idx="20887">
                  <c:v>3.5107579999999987</c:v>
                </c:pt>
                <c:pt idx="20888">
                  <c:v>3.5760619999999981</c:v>
                </c:pt>
                <c:pt idx="20889">
                  <c:v>3.5834820000000032</c:v>
                </c:pt>
                <c:pt idx="20890">
                  <c:v>3.5895880000000022</c:v>
                </c:pt>
                <c:pt idx="20891">
                  <c:v>3.6216380000000026</c:v>
                </c:pt>
                <c:pt idx="20892">
                  <c:v>3.642644000000002</c:v>
                </c:pt>
                <c:pt idx="20893">
                  <c:v>3.6941880000000022</c:v>
                </c:pt>
                <c:pt idx="20894">
                  <c:v>3.7686120000000032</c:v>
                </c:pt>
                <c:pt idx="20895">
                  <c:v>3.7691200000000067</c:v>
                </c:pt>
                <c:pt idx="20896">
                  <c:v>3.7994820000000029</c:v>
                </c:pt>
                <c:pt idx="20897">
                  <c:v>3.8600700000000017</c:v>
                </c:pt>
                <c:pt idx="20898">
                  <c:v>3.8702940000000008</c:v>
                </c:pt>
                <c:pt idx="20899">
                  <c:v>3.8841160000000015</c:v>
                </c:pt>
                <c:pt idx="20900">
                  <c:v>3.8768059999999944</c:v>
                </c:pt>
                <c:pt idx="20901">
                  <c:v>3.8653540000000004</c:v>
                </c:pt>
                <c:pt idx="20902">
                  <c:v>3.8900099999999975</c:v>
                </c:pt>
                <c:pt idx="20903">
                  <c:v>3.9245040000000011</c:v>
                </c:pt>
                <c:pt idx="20904">
                  <c:v>3.9087820000000004</c:v>
                </c:pt>
                <c:pt idx="20905">
                  <c:v>3.9014360000000003</c:v>
                </c:pt>
                <c:pt idx="20906">
                  <c:v>3.8715940000000004</c:v>
                </c:pt>
                <c:pt idx="20907">
                  <c:v>3.8795719999999987</c:v>
                </c:pt>
                <c:pt idx="20908">
                  <c:v>3.8933320000000009</c:v>
                </c:pt>
                <c:pt idx="20909">
                  <c:v>3.8329299999999966</c:v>
                </c:pt>
                <c:pt idx="20910">
                  <c:v>3.7861999999999996</c:v>
                </c:pt>
                <c:pt idx="20911">
                  <c:v>3.8192919999999977</c:v>
                </c:pt>
                <c:pt idx="20912">
                  <c:v>3.8087820000000008</c:v>
                </c:pt>
                <c:pt idx="20913">
                  <c:v>3.7851940000000051</c:v>
                </c:pt>
                <c:pt idx="20914">
                  <c:v>3.7141320000000002</c:v>
                </c:pt>
                <c:pt idx="20915">
                  <c:v>3.6822559999999975</c:v>
                </c:pt>
                <c:pt idx="20916">
                  <c:v>3.6114439999999974</c:v>
                </c:pt>
                <c:pt idx="20917">
                  <c:v>3.5691440000000019</c:v>
                </c:pt>
                <c:pt idx="20918">
                  <c:v>3.5150559999999968</c:v>
                </c:pt>
                <c:pt idx="20919">
                  <c:v>3.4754739999999975</c:v>
                </c:pt>
                <c:pt idx="20920">
                  <c:v>3.422814000000002</c:v>
                </c:pt>
                <c:pt idx="20921">
                  <c:v>3.4056519999999977</c:v>
                </c:pt>
                <c:pt idx="20922">
                  <c:v>3.3595819999999987</c:v>
                </c:pt>
                <c:pt idx="20923">
                  <c:v>3.3236100000000017</c:v>
                </c:pt>
                <c:pt idx="20924">
                  <c:v>3.2600820000000041</c:v>
                </c:pt>
                <c:pt idx="20925">
                  <c:v>3.1895040000000012</c:v>
                </c:pt>
                <c:pt idx="20926">
                  <c:v>3.0866399999999987</c:v>
                </c:pt>
                <c:pt idx="20927">
                  <c:v>3.0432740000000011</c:v>
                </c:pt>
                <c:pt idx="20928">
                  <c:v>2.9762819999999977</c:v>
                </c:pt>
                <c:pt idx="20929">
                  <c:v>2.9308199999999975</c:v>
                </c:pt>
                <c:pt idx="20930">
                  <c:v>2.8526239999999965</c:v>
                </c:pt>
                <c:pt idx="20931">
                  <c:v>2.773956000000001</c:v>
                </c:pt>
                <c:pt idx="20932">
                  <c:v>2.7183300000000012</c:v>
                </c:pt>
                <c:pt idx="20933">
                  <c:v>2.6682020000000017</c:v>
                </c:pt>
                <c:pt idx="20934">
                  <c:v>2.5899200000000011</c:v>
                </c:pt>
                <c:pt idx="20935">
                  <c:v>2.5318879999999977</c:v>
                </c:pt>
                <c:pt idx="20936">
                  <c:v>2.5264160000000007</c:v>
                </c:pt>
                <c:pt idx="20937">
                  <c:v>2.4679380000000011</c:v>
                </c:pt>
                <c:pt idx="20938">
                  <c:v>2.4158239999999971</c:v>
                </c:pt>
                <c:pt idx="20939">
                  <c:v>2.3516859999999951</c:v>
                </c:pt>
                <c:pt idx="20940">
                  <c:v>2.3642679999999987</c:v>
                </c:pt>
                <c:pt idx="20941">
                  <c:v>2.2644700000000006</c:v>
                </c:pt>
                <c:pt idx="20942">
                  <c:v>2.2325200000000005</c:v>
                </c:pt>
                <c:pt idx="20943">
                  <c:v>2.1825660000000005</c:v>
                </c:pt>
                <c:pt idx="20944">
                  <c:v>2.1244960000000011</c:v>
                </c:pt>
                <c:pt idx="20945">
                  <c:v>2.1051900000000012</c:v>
                </c:pt>
                <c:pt idx="20946">
                  <c:v>2.0420079999999987</c:v>
                </c:pt>
                <c:pt idx="20947">
                  <c:v>2.0134200000000009</c:v>
                </c:pt>
                <c:pt idx="20948">
                  <c:v>2.007254000000001</c:v>
                </c:pt>
                <c:pt idx="20949">
                  <c:v>1.9442460000000017</c:v>
                </c:pt>
                <c:pt idx="20950">
                  <c:v>1.890916000000002</c:v>
                </c:pt>
                <c:pt idx="20951">
                  <c:v>1.8630220000000017</c:v>
                </c:pt>
                <c:pt idx="20952">
                  <c:v>1.8760620000000023</c:v>
                </c:pt>
                <c:pt idx="20953">
                  <c:v>1.831480000000002</c:v>
                </c:pt>
                <c:pt idx="20954">
                  <c:v>1.8114180000000022</c:v>
                </c:pt>
                <c:pt idx="20955">
                  <c:v>1.8428100000000021</c:v>
                </c:pt>
                <c:pt idx="20956">
                  <c:v>1.8834960000000018</c:v>
                </c:pt>
                <c:pt idx="20957">
                  <c:v>1.8865360000000015</c:v>
                </c:pt>
                <c:pt idx="20958">
                  <c:v>1.8943420000000035</c:v>
                </c:pt>
                <c:pt idx="20959">
                  <c:v>1.859488000000002</c:v>
                </c:pt>
                <c:pt idx="20960">
                  <c:v>1.853086000000002</c:v>
                </c:pt>
                <c:pt idx="20961">
                  <c:v>1.8310980000000017</c:v>
                </c:pt>
                <c:pt idx="20962">
                  <c:v>1.8141240000000016</c:v>
                </c:pt>
                <c:pt idx="20963">
                  <c:v>1.8791300000000017</c:v>
                </c:pt>
                <c:pt idx="20964">
                  <c:v>1.9643740000000018</c:v>
                </c:pt>
                <c:pt idx="20965">
                  <c:v>1.9205740000000018</c:v>
                </c:pt>
                <c:pt idx="20966">
                  <c:v>1.9248300000000018</c:v>
                </c:pt>
                <c:pt idx="20967">
                  <c:v>1.9641640000000018</c:v>
                </c:pt>
                <c:pt idx="20968">
                  <c:v>2.0241080000000018</c:v>
                </c:pt>
                <c:pt idx="20969">
                  <c:v>2.0713700000000017</c:v>
                </c:pt>
                <c:pt idx="20970">
                  <c:v>2.1233240000000086</c:v>
                </c:pt>
                <c:pt idx="20971">
                  <c:v>2.1350260000000008</c:v>
                </c:pt>
                <c:pt idx="20972">
                  <c:v>2.1684640000000019</c:v>
                </c:pt>
                <c:pt idx="20973">
                  <c:v>2.189646000000002</c:v>
                </c:pt>
                <c:pt idx="20974">
                  <c:v>2.2558540000000007</c:v>
                </c:pt>
                <c:pt idx="20975">
                  <c:v>2.2937480000000017</c:v>
                </c:pt>
                <c:pt idx="20976">
                  <c:v>2.3502179999999981</c:v>
                </c:pt>
                <c:pt idx="20977">
                  <c:v>2.3985719999999997</c:v>
                </c:pt>
                <c:pt idx="20978">
                  <c:v>2.4486140000000018</c:v>
                </c:pt>
                <c:pt idx="20979">
                  <c:v>2.5351600000000021</c:v>
                </c:pt>
                <c:pt idx="20980">
                  <c:v>2.5613400000000013</c:v>
                </c:pt>
                <c:pt idx="20981">
                  <c:v>2.6125979999999998</c:v>
                </c:pt>
                <c:pt idx="20982">
                  <c:v>2.646002000000002</c:v>
                </c:pt>
                <c:pt idx="20983">
                  <c:v>2.7247680000000019</c:v>
                </c:pt>
                <c:pt idx="20984">
                  <c:v>2.7507500000000022</c:v>
                </c:pt>
                <c:pt idx="20985">
                  <c:v>2.7605140000000064</c:v>
                </c:pt>
                <c:pt idx="20986">
                  <c:v>2.7557380000000022</c:v>
                </c:pt>
                <c:pt idx="20987">
                  <c:v>2.8078019999999997</c:v>
                </c:pt>
                <c:pt idx="20988">
                  <c:v>2.7923160000000018</c:v>
                </c:pt>
                <c:pt idx="20989">
                  <c:v>2.8563539999999978</c:v>
                </c:pt>
                <c:pt idx="20990">
                  <c:v>2.8697160000000022</c:v>
                </c:pt>
                <c:pt idx="20991">
                  <c:v>2.9255260000000032</c:v>
                </c:pt>
                <c:pt idx="20992">
                  <c:v>2.9156739999999979</c:v>
                </c:pt>
                <c:pt idx="20993">
                  <c:v>2.9645600000000032</c:v>
                </c:pt>
                <c:pt idx="20994">
                  <c:v>2.9691500000000017</c:v>
                </c:pt>
                <c:pt idx="20995">
                  <c:v>2.9689760000000032</c:v>
                </c:pt>
                <c:pt idx="20996">
                  <c:v>3.0222080000000027</c:v>
                </c:pt>
                <c:pt idx="20997">
                  <c:v>2.9824779999999991</c:v>
                </c:pt>
                <c:pt idx="20998">
                  <c:v>2.9704919999999997</c:v>
                </c:pt>
                <c:pt idx="20999">
                  <c:v>2.9759900000000021</c:v>
                </c:pt>
                <c:pt idx="21000">
                  <c:v>3.0000260000000019</c:v>
                </c:pt>
                <c:pt idx="21001">
                  <c:v>2.9805960000000016</c:v>
                </c:pt>
                <c:pt idx="21002">
                  <c:v>2.9253800000000032</c:v>
                </c:pt>
                <c:pt idx="21003">
                  <c:v>2.9216700000000007</c:v>
                </c:pt>
                <c:pt idx="21004">
                  <c:v>2.8609320000000014</c:v>
                </c:pt>
                <c:pt idx="21005">
                  <c:v>2.851067999999997</c:v>
                </c:pt>
                <c:pt idx="21006">
                  <c:v>2.8170219999999997</c:v>
                </c:pt>
                <c:pt idx="21007">
                  <c:v>2.7805420000000014</c:v>
                </c:pt>
                <c:pt idx="21008">
                  <c:v>2.768244000000001</c:v>
                </c:pt>
                <c:pt idx="21009">
                  <c:v>2.7608100000000011</c:v>
                </c:pt>
                <c:pt idx="21010">
                  <c:v>2.8296619999999977</c:v>
                </c:pt>
                <c:pt idx="21011">
                  <c:v>2.8324539999999949</c:v>
                </c:pt>
                <c:pt idx="21012">
                  <c:v>2.8654719999999987</c:v>
                </c:pt>
                <c:pt idx="21013">
                  <c:v>2.8159879999999982</c:v>
                </c:pt>
                <c:pt idx="21014">
                  <c:v>2.7553120000000013</c:v>
                </c:pt>
                <c:pt idx="21015">
                  <c:v>2.7985040000000052</c:v>
                </c:pt>
                <c:pt idx="21016">
                  <c:v>2.8142119999999977</c:v>
                </c:pt>
                <c:pt idx="21017">
                  <c:v>2.7982060000000013</c:v>
                </c:pt>
                <c:pt idx="21018">
                  <c:v>2.7672099999999999</c:v>
                </c:pt>
                <c:pt idx="21019">
                  <c:v>2.7135960000000012</c:v>
                </c:pt>
                <c:pt idx="21020">
                  <c:v>2.7004180000000004</c:v>
                </c:pt>
                <c:pt idx="21021">
                  <c:v>2.7355940000000012</c:v>
                </c:pt>
                <c:pt idx="21022">
                  <c:v>2.7270080000000001</c:v>
                </c:pt>
                <c:pt idx="21023">
                  <c:v>2.7486459999999977</c:v>
                </c:pt>
                <c:pt idx="21024">
                  <c:v>2.7614139999999998</c:v>
                </c:pt>
                <c:pt idx="21025">
                  <c:v>2.7783639999999998</c:v>
                </c:pt>
                <c:pt idx="21026">
                  <c:v>2.7632499999999998</c:v>
                </c:pt>
                <c:pt idx="21027">
                  <c:v>2.7807960000000045</c:v>
                </c:pt>
                <c:pt idx="21028">
                  <c:v>2.763474000000004</c:v>
                </c:pt>
                <c:pt idx="21029">
                  <c:v>2.7312619999999987</c:v>
                </c:pt>
                <c:pt idx="21030">
                  <c:v>2.754502</c:v>
                </c:pt>
                <c:pt idx="21031">
                  <c:v>2.7568719999999987</c:v>
                </c:pt>
                <c:pt idx="21032">
                  <c:v>2.7588819999999998</c:v>
                </c:pt>
                <c:pt idx="21033">
                  <c:v>2.8011699999999977</c:v>
                </c:pt>
                <c:pt idx="21034">
                  <c:v>2.8402299999999987</c:v>
                </c:pt>
                <c:pt idx="21035">
                  <c:v>2.885532</c:v>
                </c:pt>
                <c:pt idx="21036">
                  <c:v>2.9311919999999998</c:v>
                </c:pt>
                <c:pt idx="21037">
                  <c:v>2.9489360000000011</c:v>
                </c:pt>
                <c:pt idx="21038">
                  <c:v>2.9592219999999987</c:v>
                </c:pt>
                <c:pt idx="21039">
                  <c:v>2.938859999999996</c:v>
                </c:pt>
                <c:pt idx="21040">
                  <c:v>2.9698800000000007</c:v>
                </c:pt>
                <c:pt idx="21041">
                  <c:v>2.9669519999999987</c:v>
                </c:pt>
                <c:pt idx="21042">
                  <c:v>2.9747179999999998</c:v>
                </c:pt>
                <c:pt idx="21043">
                  <c:v>2.9722239999999962</c:v>
                </c:pt>
                <c:pt idx="21044">
                  <c:v>2.9924619999999966</c:v>
                </c:pt>
                <c:pt idx="21045">
                  <c:v>3.0647020000000009</c:v>
                </c:pt>
                <c:pt idx="21046">
                  <c:v>3.1184779999999988</c:v>
                </c:pt>
                <c:pt idx="21047">
                  <c:v>3.2041180000000011</c:v>
                </c:pt>
                <c:pt idx="21048">
                  <c:v>3.2381520000000021</c:v>
                </c:pt>
                <c:pt idx="21049">
                  <c:v>3.3023500000000023</c:v>
                </c:pt>
                <c:pt idx="21050">
                  <c:v>3.3630860000000014</c:v>
                </c:pt>
                <c:pt idx="21051">
                  <c:v>3.4385640000000008</c:v>
                </c:pt>
                <c:pt idx="21052">
                  <c:v>3.4715579999999981</c:v>
                </c:pt>
                <c:pt idx="21053">
                  <c:v>3.5494940000000015</c:v>
                </c:pt>
                <c:pt idx="21054">
                  <c:v>3.6648140000000016</c:v>
                </c:pt>
                <c:pt idx="21055">
                  <c:v>3.6748399999999997</c:v>
                </c:pt>
                <c:pt idx="21056">
                  <c:v>3.7203760000000012</c:v>
                </c:pt>
                <c:pt idx="21057">
                  <c:v>3.7291240000000054</c:v>
                </c:pt>
                <c:pt idx="21058">
                  <c:v>3.7338400000000007</c:v>
                </c:pt>
                <c:pt idx="21059">
                  <c:v>3.723542000000001</c:v>
                </c:pt>
                <c:pt idx="21060">
                  <c:v>3.655459999999997</c:v>
                </c:pt>
                <c:pt idx="21061">
                  <c:v>3.6545179999999999</c:v>
                </c:pt>
                <c:pt idx="21062">
                  <c:v>3.6828459999999965</c:v>
                </c:pt>
                <c:pt idx="21063">
                  <c:v>3.6560439999999965</c:v>
                </c:pt>
                <c:pt idx="21064">
                  <c:v>3.684472</c:v>
                </c:pt>
                <c:pt idx="21065">
                  <c:v>3.6780200000000014</c:v>
                </c:pt>
                <c:pt idx="21066">
                  <c:v>3.6745220000000014</c:v>
                </c:pt>
                <c:pt idx="21067">
                  <c:v>3.6745720000000017</c:v>
                </c:pt>
                <c:pt idx="21068">
                  <c:v>3.6837540000000049</c:v>
                </c:pt>
                <c:pt idx="21069">
                  <c:v>3.7384980000000008</c:v>
                </c:pt>
                <c:pt idx="21070">
                  <c:v>3.7484860000000011</c:v>
                </c:pt>
                <c:pt idx="21071">
                  <c:v>3.7388820000000007</c:v>
                </c:pt>
                <c:pt idx="21072">
                  <c:v>3.7392800000000013</c:v>
                </c:pt>
                <c:pt idx="21073">
                  <c:v>3.705804000000001</c:v>
                </c:pt>
                <c:pt idx="21074">
                  <c:v>3.6905060000000014</c:v>
                </c:pt>
                <c:pt idx="21075">
                  <c:v>3.6459620000000017</c:v>
                </c:pt>
                <c:pt idx="21076">
                  <c:v>3.6421780000000026</c:v>
                </c:pt>
                <c:pt idx="21077">
                  <c:v>3.6044820000000022</c:v>
                </c:pt>
                <c:pt idx="21078">
                  <c:v>3.6028439999999975</c:v>
                </c:pt>
                <c:pt idx="21079">
                  <c:v>3.5834140000000052</c:v>
                </c:pt>
                <c:pt idx="21080">
                  <c:v>3.6164700000000023</c:v>
                </c:pt>
                <c:pt idx="21081">
                  <c:v>3.5905000000000018</c:v>
                </c:pt>
                <c:pt idx="21082">
                  <c:v>3.5418220000000025</c:v>
                </c:pt>
                <c:pt idx="21083">
                  <c:v>3.533272000000002</c:v>
                </c:pt>
                <c:pt idx="21084">
                  <c:v>3.5186319999999998</c:v>
                </c:pt>
                <c:pt idx="21085">
                  <c:v>3.4921419999999976</c:v>
                </c:pt>
                <c:pt idx="21086">
                  <c:v>3.4304619999999977</c:v>
                </c:pt>
                <c:pt idx="21087">
                  <c:v>3.3639300000000052</c:v>
                </c:pt>
                <c:pt idx="21088">
                  <c:v>3.351857999999996</c:v>
                </c:pt>
                <c:pt idx="21089">
                  <c:v>3.3138779999999981</c:v>
                </c:pt>
                <c:pt idx="21090">
                  <c:v>3.292945999999997</c:v>
                </c:pt>
                <c:pt idx="21091">
                  <c:v>3.3117699999999979</c:v>
                </c:pt>
                <c:pt idx="21092">
                  <c:v>3.3093640000000009</c:v>
                </c:pt>
                <c:pt idx="21093">
                  <c:v>3.2478700000000016</c:v>
                </c:pt>
                <c:pt idx="21094">
                  <c:v>3.2214040000000015</c:v>
                </c:pt>
                <c:pt idx="21095">
                  <c:v>3.1300060000000007</c:v>
                </c:pt>
                <c:pt idx="21096">
                  <c:v>3.0732020000000007</c:v>
                </c:pt>
                <c:pt idx="21097">
                  <c:v>3.0235200000000049</c:v>
                </c:pt>
                <c:pt idx="21098">
                  <c:v>2.9794340000000008</c:v>
                </c:pt>
                <c:pt idx="21099">
                  <c:v>2.9338219999999997</c:v>
                </c:pt>
                <c:pt idx="21100">
                  <c:v>2.9088079999999987</c:v>
                </c:pt>
                <c:pt idx="21101">
                  <c:v>2.8295700000000013</c:v>
                </c:pt>
                <c:pt idx="21102">
                  <c:v>2.782890000000001</c:v>
                </c:pt>
                <c:pt idx="21103">
                  <c:v>2.699110000000001</c:v>
                </c:pt>
                <c:pt idx="21104">
                  <c:v>2.5828219999999997</c:v>
                </c:pt>
                <c:pt idx="21105">
                  <c:v>2.5648180000000003</c:v>
                </c:pt>
                <c:pt idx="21106">
                  <c:v>2.547324000000005</c:v>
                </c:pt>
                <c:pt idx="21107">
                  <c:v>2.5324099999999961</c:v>
                </c:pt>
                <c:pt idx="21108">
                  <c:v>2.5065880000000003</c:v>
                </c:pt>
                <c:pt idx="21109">
                  <c:v>2.4967740000000003</c:v>
                </c:pt>
                <c:pt idx="21110">
                  <c:v>2.5007060000000001</c:v>
                </c:pt>
                <c:pt idx="21111">
                  <c:v>2.4575740000000006</c:v>
                </c:pt>
                <c:pt idx="21112">
                  <c:v>2.3822819999999987</c:v>
                </c:pt>
                <c:pt idx="21113">
                  <c:v>2.4139600000000003</c:v>
                </c:pt>
                <c:pt idx="21114">
                  <c:v>2.3632980000000003</c:v>
                </c:pt>
                <c:pt idx="21115">
                  <c:v>2.3274140000000001</c:v>
                </c:pt>
                <c:pt idx="21116">
                  <c:v>2.3638800000000004</c:v>
                </c:pt>
                <c:pt idx="21117">
                  <c:v>2.347998</c:v>
                </c:pt>
                <c:pt idx="21118">
                  <c:v>2.3536200000000003</c:v>
                </c:pt>
                <c:pt idx="21119">
                  <c:v>2.3672940000000002</c:v>
                </c:pt>
                <c:pt idx="21120">
                  <c:v>2.3334699999999966</c:v>
                </c:pt>
                <c:pt idx="21121">
                  <c:v>2.3014959999999967</c:v>
                </c:pt>
                <c:pt idx="21122">
                  <c:v>2.2842980000000002</c:v>
                </c:pt>
                <c:pt idx="21123">
                  <c:v>2.2732040000000011</c:v>
                </c:pt>
                <c:pt idx="21124">
                  <c:v>2.2873120000000045</c:v>
                </c:pt>
                <c:pt idx="21125">
                  <c:v>2.3238280000000007</c:v>
                </c:pt>
                <c:pt idx="21126">
                  <c:v>2.3002519999999977</c:v>
                </c:pt>
                <c:pt idx="21127">
                  <c:v>2.2735980000000011</c:v>
                </c:pt>
                <c:pt idx="21128">
                  <c:v>2.3052019999999978</c:v>
                </c:pt>
                <c:pt idx="21129">
                  <c:v>2.3512979999999977</c:v>
                </c:pt>
                <c:pt idx="21130">
                  <c:v>2.3473640000000011</c:v>
                </c:pt>
                <c:pt idx="21131">
                  <c:v>2.3041720000000008</c:v>
                </c:pt>
                <c:pt idx="21132">
                  <c:v>2.3100300000000007</c:v>
                </c:pt>
                <c:pt idx="21133">
                  <c:v>2.2073280000000048</c:v>
                </c:pt>
                <c:pt idx="21134">
                  <c:v>2.1725600000000007</c:v>
                </c:pt>
                <c:pt idx="21135">
                  <c:v>2.1677700000000049</c:v>
                </c:pt>
                <c:pt idx="21136">
                  <c:v>2.2280240000000053</c:v>
                </c:pt>
                <c:pt idx="21137">
                  <c:v>2.2486460000000013</c:v>
                </c:pt>
                <c:pt idx="21138">
                  <c:v>2.2266340000000016</c:v>
                </c:pt>
                <c:pt idx="21139">
                  <c:v>2.2243760000000012</c:v>
                </c:pt>
                <c:pt idx="21140">
                  <c:v>2.198418000000002</c:v>
                </c:pt>
                <c:pt idx="21141">
                  <c:v>2.1611940000000058</c:v>
                </c:pt>
                <c:pt idx="21142">
                  <c:v>2.1314379999999997</c:v>
                </c:pt>
                <c:pt idx="21143">
                  <c:v>2.1102960000000017</c:v>
                </c:pt>
                <c:pt idx="21144">
                  <c:v>2.098260000000002</c:v>
                </c:pt>
                <c:pt idx="21145">
                  <c:v>2.0778860000000021</c:v>
                </c:pt>
                <c:pt idx="21146">
                  <c:v>2.0725619999999987</c:v>
                </c:pt>
                <c:pt idx="21147">
                  <c:v>2.0876640000000042</c:v>
                </c:pt>
                <c:pt idx="21148">
                  <c:v>2.0998859999999984</c:v>
                </c:pt>
                <c:pt idx="21149">
                  <c:v>2.1244660000000017</c:v>
                </c:pt>
                <c:pt idx="21150">
                  <c:v>2.1028380000000007</c:v>
                </c:pt>
                <c:pt idx="21151">
                  <c:v>2.1353479999999987</c:v>
                </c:pt>
                <c:pt idx="21152">
                  <c:v>2.1416140000000015</c:v>
                </c:pt>
                <c:pt idx="21153">
                  <c:v>2.177102000000001</c:v>
                </c:pt>
                <c:pt idx="21154">
                  <c:v>2.2806100000000011</c:v>
                </c:pt>
                <c:pt idx="21155">
                  <c:v>2.2843700000000053</c:v>
                </c:pt>
                <c:pt idx="21156">
                  <c:v>2.2907340000000045</c:v>
                </c:pt>
                <c:pt idx="21157">
                  <c:v>2.255322</c:v>
                </c:pt>
                <c:pt idx="21158">
                  <c:v>2.3065319999999998</c:v>
                </c:pt>
                <c:pt idx="21159">
                  <c:v>2.3384439999999964</c:v>
                </c:pt>
                <c:pt idx="21160">
                  <c:v>2.4124219999999967</c:v>
                </c:pt>
                <c:pt idx="21161">
                  <c:v>2.4663240000000002</c:v>
                </c:pt>
                <c:pt idx="21162">
                  <c:v>2.4725900000000003</c:v>
                </c:pt>
                <c:pt idx="21163">
                  <c:v>2.4689800000000002</c:v>
                </c:pt>
                <c:pt idx="21164">
                  <c:v>2.5167379999999997</c:v>
                </c:pt>
                <c:pt idx="21165">
                  <c:v>2.5032999999999999</c:v>
                </c:pt>
                <c:pt idx="21166">
                  <c:v>2.4745019999999998</c:v>
                </c:pt>
                <c:pt idx="21167">
                  <c:v>2.5126679999999957</c:v>
                </c:pt>
                <c:pt idx="21168">
                  <c:v>2.5112519999999967</c:v>
                </c:pt>
                <c:pt idx="21169">
                  <c:v>2.4471020000000006</c:v>
                </c:pt>
                <c:pt idx="21170">
                  <c:v>2.4668799999999971</c:v>
                </c:pt>
                <c:pt idx="21171">
                  <c:v>2.4951079999999997</c:v>
                </c:pt>
                <c:pt idx="21172">
                  <c:v>2.5160779999999972</c:v>
                </c:pt>
                <c:pt idx="21173">
                  <c:v>2.5344679999999977</c:v>
                </c:pt>
                <c:pt idx="21174">
                  <c:v>2.4793019999999997</c:v>
                </c:pt>
                <c:pt idx="21175">
                  <c:v>2.4787179999999998</c:v>
                </c:pt>
                <c:pt idx="21176">
                  <c:v>2.4812619999999987</c:v>
                </c:pt>
                <c:pt idx="21177">
                  <c:v>2.5303620000000007</c:v>
                </c:pt>
                <c:pt idx="21178">
                  <c:v>2.4559379999999997</c:v>
                </c:pt>
                <c:pt idx="21179">
                  <c:v>2.4503660000000007</c:v>
                </c:pt>
                <c:pt idx="21180">
                  <c:v>2.419059999999996</c:v>
                </c:pt>
                <c:pt idx="21181">
                  <c:v>2.4696360000000004</c:v>
                </c:pt>
                <c:pt idx="21182">
                  <c:v>2.4919459999999964</c:v>
                </c:pt>
                <c:pt idx="21183">
                  <c:v>2.6035320000000044</c:v>
                </c:pt>
                <c:pt idx="21184">
                  <c:v>2.6432000000000011</c:v>
                </c:pt>
                <c:pt idx="21185">
                  <c:v>2.6329140000000009</c:v>
                </c:pt>
                <c:pt idx="21186">
                  <c:v>2.6205800000000012</c:v>
                </c:pt>
                <c:pt idx="21187">
                  <c:v>2.660596000000004</c:v>
                </c:pt>
                <c:pt idx="21188">
                  <c:v>2.7112200000000009</c:v>
                </c:pt>
                <c:pt idx="21189">
                  <c:v>2.715326000000001</c:v>
                </c:pt>
                <c:pt idx="21190">
                  <c:v>2.7161700000000009</c:v>
                </c:pt>
                <c:pt idx="21191">
                  <c:v>2.7290980000000014</c:v>
                </c:pt>
                <c:pt idx="21192">
                  <c:v>2.7477600000000049</c:v>
                </c:pt>
                <c:pt idx="21193">
                  <c:v>2.7729720000000007</c:v>
                </c:pt>
                <c:pt idx="21194">
                  <c:v>2.7940160000000009</c:v>
                </c:pt>
                <c:pt idx="21195">
                  <c:v>2.8273680000000008</c:v>
                </c:pt>
                <c:pt idx="21196">
                  <c:v>2.8686759999999967</c:v>
                </c:pt>
                <c:pt idx="21197">
                  <c:v>2.897945999999997</c:v>
                </c:pt>
                <c:pt idx="21198">
                  <c:v>2.9133820000000008</c:v>
                </c:pt>
                <c:pt idx="21199">
                  <c:v>2.9181360000000018</c:v>
                </c:pt>
                <c:pt idx="21200">
                  <c:v>2.9693700000000018</c:v>
                </c:pt>
                <c:pt idx="21201">
                  <c:v>3.0002660000000017</c:v>
                </c:pt>
                <c:pt idx="21202">
                  <c:v>3.0825440000000022</c:v>
                </c:pt>
                <c:pt idx="21203">
                  <c:v>3.1039720000000015</c:v>
                </c:pt>
                <c:pt idx="21204">
                  <c:v>3.0987360000000019</c:v>
                </c:pt>
                <c:pt idx="21205">
                  <c:v>3.1539140000000052</c:v>
                </c:pt>
                <c:pt idx="21206">
                  <c:v>3.1053740000000016</c:v>
                </c:pt>
                <c:pt idx="21207">
                  <c:v>3.1489000000000011</c:v>
                </c:pt>
                <c:pt idx="21208">
                  <c:v>3.1397419999999987</c:v>
                </c:pt>
                <c:pt idx="21209">
                  <c:v>3.1520879999999987</c:v>
                </c:pt>
                <c:pt idx="21210">
                  <c:v>3.1044520000000007</c:v>
                </c:pt>
                <c:pt idx="21211">
                  <c:v>3.1264640000000021</c:v>
                </c:pt>
                <c:pt idx="21212">
                  <c:v>3.1453120000000014</c:v>
                </c:pt>
                <c:pt idx="21213">
                  <c:v>3.1416020000000007</c:v>
                </c:pt>
                <c:pt idx="21214">
                  <c:v>3.1407960000000044</c:v>
                </c:pt>
                <c:pt idx="21215">
                  <c:v>3.1561320000000013</c:v>
                </c:pt>
                <c:pt idx="21216">
                  <c:v>3.1994100000000021</c:v>
                </c:pt>
                <c:pt idx="21217">
                  <c:v>3.1820760000000008</c:v>
                </c:pt>
                <c:pt idx="21218">
                  <c:v>3.1661320000000006</c:v>
                </c:pt>
                <c:pt idx="21219">
                  <c:v>3.1609820000000006</c:v>
                </c:pt>
                <c:pt idx="21220">
                  <c:v>3.1405340000000055</c:v>
                </c:pt>
                <c:pt idx="21221">
                  <c:v>3.121090000000001</c:v>
                </c:pt>
                <c:pt idx="21222">
                  <c:v>3.0938920000000025</c:v>
                </c:pt>
                <c:pt idx="21223">
                  <c:v>3.116461999999999</c:v>
                </c:pt>
                <c:pt idx="21224">
                  <c:v>3.1559800000000018</c:v>
                </c:pt>
                <c:pt idx="21225">
                  <c:v>3.1479040000000054</c:v>
                </c:pt>
                <c:pt idx="21226">
                  <c:v>3.1630300000000062</c:v>
                </c:pt>
                <c:pt idx="21227">
                  <c:v>3.1263020000000017</c:v>
                </c:pt>
                <c:pt idx="21228">
                  <c:v>3.134666000000002</c:v>
                </c:pt>
                <c:pt idx="21229">
                  <c:v>3.0788180000000023</c:v>
                </c:pt>
                <c:pt idx="21230">
                  <c:v>3.070146000000002</c:v>
                </c:pt>
                <c:pt idx="21231">
                  <c:v>3.0712500000000027</c:v>
                </c:pt>
                <c:pt idx="21232">
                  <c:v>3.0575140000000052</c:v>
                </c:pt>
                <c:pt idx="21233">
                  <c:v>2.9999780000000023</c:v>
                </c:pt>
                <c:pt idx="21234">
                  <c:v>2.9911940000000019</c:v>
                </c:pt>
                <c:pt idx="21235">
                  <c:v>2.9973100000000032</c:v>
                </c:pt>
                <c:pt idx="21236">
                  <c:v>2.9872100000000041</c:v>
                </c:pt>
                <c:pt idx="21237">
                  <c:v>2.9619100000000032</c:v>
                </c:pt>
                <c:pt idx="21238">
                  <c:v>2.917378000000002</c:v>
                </c:pt>
                <c:pt idx="21239">
                  <c:v>2.8872760000000026</c:v>
                </c:pt>
                <c:pt idx="21240">
                  <c:v>2.8577700000000039</c:v>
                </c:pt>
                <c:pt idx="21241">
                  <c:v>2.8995360000000039</c:v>
                </c:pt>
                <c:pt idx="21242">
                  <c:v>2.9230000000000036</c:v>
                </c:pt>
                <c:pt idx="21243">
                  <c:v>2.9753120000000028</c:v>
                </c:pt>
                <c:pt idx="21244">
                  <c:v>2.9764900000000027</c:v>
                </c:pt>
                <c:pt idx="21245">
                  <c:v>2.9203440000000036</c:v>
                </c:pt>
                <c:pt idx="21246">
                  <c:v>2.8810960000000034</c:v>
                </c:pt>
                <c:pt idx="21247">
                  <c:v>2.864146000000003</c:v>
                </c:pt>
                <c:pt idx="21248">
                  <c:v>2.8236460000000028</c:v>
                </c:pt>
                <c:pt idx="21249">
                  <c:v>2.7802160000000042</c:v>
                </c:pt>
                <c:pt idx="21250">
                  <c:v>2.7510440000000029</c:v>
                </c:pt>
                <c:pt idx="21251">
                  <c:v>2.7080240000000066</c:v>
                </c:pt>
                <c:pt idx="21252">
                  <c:v>2.6552640000000025</c:v>
                </c:pt>
                <c:pt idx="21253">
                  <c:v>2.6325579999999991</c:v>
                </c:pt>
                <c:pt idx="21254">
                  <c:v>2.5954700000000024</c:v>
                </c:pt>
                <c:pt idx="21255">
                  <c:v>2.5356140000000029</c:v>
                </c:pt>
                <c:pt idx="21256">
                  <c:v>2.528046000000002</c:v>
                </c:pt>
                <c:pt idx="21257">
                  <c:v>2.5308020000000027</c:v>
                </c:pt>
                <c:pt idx="21258">
                  <c:v>2.5336559999999979</c:v>
                </c:pt>
                <c:pt idx="21259">
                  <c:v>2.5110499999999973</c:v>
                </c:pt>
                <c:pt idx="21260">
                  <c:v>2.489250000000002</c:v>
                </c:pt>
                <c:pt idx="21261">
                  <c:v>2.450350000000002</c:v>
                </c:pt>
                <c:pt idx="21262">
                  <c:v>2.392924000000002</c:v>
                </c:pt>
                <c:pt idx="21263">
                  <c:v>2.4231240000000058</c:v>
                </c:pt>
                <c:pt idx="21264">
                  <c:v>2.4265600000000025</c:v>
                </c:pt>
                <c:pt idx="21265">
                  <c:v>2.4386459999999963</c:v>
                </c:pt>
                <c:pt idx="21266">
                  <c:v>2.3877360000000052</c:v>
                </c:pt>
                <c:pt idx="21267">
                  <c:v>2.3713200000000021</c:v>
                </c:pt>
                <c:pt idx="21268">
                  <c:v>2.3318879999999975</c:v>
                </c:pt>
                <c:pt idx="21269">
                  <c:v>2.3545579999999982</c:v>
                </c:pt>
                <c:pt idx="21270">
                  <c:v>2.3667679999999987</c:v>
                </c:pt>
                <c:pt idx="21271">
                  <c:v>2.2637940000000079</c:v>
                </c:pt>
                <c:pt idx="21272">
                  <c:v>2.2865620000000013</c:v>
                </c:pt>
                <c:pt idx="21273">
                  <c:v>2.2825160000000011</c:v>
                </c:pt>
                <c:pt idx="21274">
                  <c:v>2.2629120000000009</c:v>
                </c:pt>
                <c:pt idx="21275">
                  <c:v>2.2120140000000008</c:v>
                </c:pt>
                <c:pt idx="21276">
                  <c:v>2.1903240000000048</c:v>
                </c:pt>
                <c:pt idx="21277">
                  <c:v>2.1812280000000008</c:v>
                </c:pt>
                <c:pt idx="21278">
                  <c:v>2.204194000000006</c:v>
                </c:pt>
                <c:pt idx="21279">
                  <c:v>2.2327060000000007</c:v>
                </c:pt>
                <c:pt idx="21280">
                  <c:v>2.2014860000000005</c:v>
                </c:pt>
                <c:pt idx="21281">
                  <c:v>2.1936940000000011</c:v>
                </c:pt>
                <c:pt idx="21282">
                  <c:v>2.1821780000000004</c:v>
                </c:pt>
                <c:pt idx="21283">
                  <c:v>2.1812720000000003</c:v>
                </c:pt>
                <c:pt idx="21284">
                  <c:v>2.1123940000000001</c:v>
                </c:pt>
                <c:pt idx="21285">
                  <c:v>2.0947999999999998</c:v>
                </c:pt>
                <c:pt idx="21286">
                  <c:v>2.0459860000000001</c:v>
                </c:pt>
                <c:pt idx="21287">
                  <c:v>2.0160699999999956</c:v>
                </c:pt>
                <c:pt idx="21288">
                  <c:v>2.0179300000000002</c:v>
                </c:pt>
                <c:pt idx="21289">
                  <c:v>2.0518539999999961</c:v>
                </c:pt>
                <c:pt idx="21290">
                  <c:v>2.064114000000004</c:v>
                </c:pt>
                <c:pt idx="21291">
                  <c:v>1.9847279999999998</c:v>
                </c:pt>
                <c:pt idx="21292">
                  <c:v>1.920329999999999</c:v>
                </c:pt>
                <c:pt idx="21293">
                  <c:v>1.881456</c:v>
                </c:pt>
                <c:pt idx="21294">
                  <c:v>1.8935800000000003</c:v>
                </c:pt>
                <c:pt idx="21295">
                  <c:v>1.9537219999999997</c:v>
                </c:pt>
                <c:pt idx="21296">
                  <c:v>1.9362020000000011</c:v>
                </c:pt>
                <c:pt idx="21297">
                  <c:v>1.8765939999999999</c:v>
                </c:pt>
                <c:pt idx="21298">
                  <c:v>1.9162000000000012</c:v>
                </c:pt>
                <c:pt idx="21299">
                  <c:v>1.8894740000000012</c:v>
                </c:pt>
                <c:pt idx="21300">
                  <c:v>1.8916960000000012</c:v>
                </c:pt>
                <c:pt idx="21301">
                  <c:v>1.8911140000000011</c:v>
                </c:pt>
                <c:pt idx="21302">
                  <c:v>1.8796620000000013</c:v>
                </c:pt>
                <c:pt idx="21303">
                  <c:v>1.845018000000002</c:v>
                </c:pt>
                <c:pt idx="21304">
                  <c:v>1.8953939999999998</c:v>
                </c:pt>
                <c:pt idx="21305">
                  <c:v>1.9018340000000002</c:v>
                </c:pt>
                <c:pt idx="21306">
                  <c:v>1.9119960000000003</c:v>
                </c:pt>
                <c:pt idx="21307">
                  <c:v>1.8903800000000031</c:v>
                </c:pt>
                <c:pt idx="21308">
                  <c:v>1.8310440000000012</c:v>
                </c:pt>
                <c:pt idx="21309">
                  <c:v>1.8669020000000021</c:v>
                </c:pt>
                <c:pt idx="21310">
                  <c:v>1.8878100000000015</c:v>
                </c:pt>
                <c:pt idx="21311">
                  <c:v>1.8836780000000011</c:v>
                </c:pt>
                <c:pt idx="21312">
                  <c:v>1.897190000000001</c:v>
                </c:pt>
                <c:pt idx="21313">
                  <c:v>1.8552760000000013</c:v>
                </c:pt>
                <c:pt idx="21314">
                  <c:v>1.8376080000000012</c:v>
                </c:pt>
                <c:pt idx="21315">
                  <c:v>1.8304220000000009</c:v>
                </c:pt>
                <c:pt idx="21316">
                  <c:v>1.773954</c:v>
                </c:pt>
                <c:pt idx="21317">
                  <c:v>1.7572160000000019</c:v>
                </c:pt>
                <c:pt idx="21318">
                  <c:v>1.7855800000000019</c:v>
                </c:pt>
                <c:pt idx="21319">
                  <c:v>1.7779860000000001</c:v>
                </c:pt>
                <c:pt idx="21320">
                  <c:v>1.7208580000000022</c:v>
                </c:pt>
                <c:pt idx="21321">
                  <c:v>1.803693999999999</c:v>
                </c:pt>
                <c:pt idx="21322">
                  <c:v>1.7868440000000021</c:v>
                </c:pt>
                <c:pt idx="21323">
                  <c:v>1.779946000000002</c:v>
                </c:pt>
                <c:pt idx="21324">
                  <c:v>1.8198259999999993</c:v>
                </c:pt>
                <c:pt idx="21325">
                  <c:v>1.8338100000000015</c:v>
                </c:pt>
                <c:pt idx="21326">
                  <c:v>1.842222000000002</c:v>
                </c:pt>
                <c:pt idx="21327">
                  <c:v>1.8623860000000021</c:v>
                </c:pt>
                <c:pt idx="21328">
                  <c:v>1.841144000000001</c:v>
                </c:pt>
                <c:pt idx="21329">
                  <c:v>1.8516060000000016</c:v>
                </c:pt>
                <c:pt idx="21330">
                  <c:v>1.8416180000000013</c:v>
                </c:pt>
                <c:pt idx="21331">
                  <c:v>1.8171120000000021</c:v>
                </c:pt>
                <c:pt idx="21332">
                  <c:v>1.8400060000000011</c:v>
                </c:pt>
                <c:pt idx="21333">
                  <c:v>1.8411980000000017</c:v>
                </c:pt>
                <c:pt idx="21334">
                  <c:v>1.9208460000000018</c:v>
                </c:pt>
                <c:pt idx="21335">
                  <c:v>1.9695480000000019</c:v>
                </c:pt>
                <c:pt idx="21336">
                  <c:v>2.0188960000000007</c:v>
                </c:pt>
                <c:pt idx="21337">
                  <c:v>2.0607720000000014</c:v>
                </c:pt>
                <c:pt idx="21338">
                  <c:v>2.0657980000000014</c:v>
                </c:pt>
                <c:pt idx="21339">
                  <c:v>2.0262399999999987</c:v>
                </c:pt>
                <c:pt idx="21340">
                  <c:v>2.0093760000000014</c:v>
                </c:pt>
                <c:pt idx="21341">
                  <c:v>2.0463380000000013</c:v>
                </c:pt>
                <c:pt idx="21342">
                  <c:v>2.0564379999999987</c:v>
                </c:pt>
                <c:pt idx="21343">
                  <c:v>2.0413880000000018</c:v>
                </c:pt>
                <c:pt idx="21344">
                  <c:v>2.0238540000000014</c:v>
                </c:pt>
                <c:pt idx="21345">
                  <c:v>2.0232960000000015</c:v>
                </c:pt>
                <c:pt idx="21346">
                  <c:v>2.0518479999999961</c:v>
                </c:pt>
                <c:pt idx="21347">
                  <c:v>2.0616619999999997</c:v>
                </c:pt>
                <c:pt idx="21348">
                  <c:v>2.0652000000000013</c:v>
                </c:pt>
                <c:pt idx="21349">
                  <c:v>2.1025740000000015</c:v>
                </c:pt>
                <c:pt idx="21350">
                  <c:v>2.0329140000000017</c:v>
                </c:pt>
                <c:pt idx="21351">
                  <c:v>1.9982940000000002</c:v>
                </c:pt>
                <c:pt idx="21352">
                  <c:v>1.9997080000000018</c:v>
                </c:pt>
                <c:pt idx="21353">
                  <c:v>2.0030460000000008</c:v>
                </c:pt>
                <c:pt idx="21354">
                  <c:v>1.9352360000000004</c:v>
                </c:pt>
                <c:pt idx="21355">
                  <c:v>1.8961120000000038</c:v>
                </c:pt>
                <c:pt idx="21356">
                  <c:v>1.9446900000000018</c:v>
                </c:pt>
                <c:pt idx="21357">
                  <c:v>1.9356700000000018</c:v>
                </c:pt>
                <c:pt idx="21358">
                  <c:v>1.9473580000000019</c:v>
                </c:pt>
                <c:pt idx="21359">
                  <c:v>1.8656400000000011</c:v>
                </c:pt>
                <c:pt idx="21360">
                  <c:v>1.8517420000000013</c:v>
                </c:pt>
                <c:pt idx="21361">
                  <c:v>1.8195560000000013</c:v>
                </c:pt>
                <c:pt idx="21362">
                  <c:v>1.7935000000000021</c:v>
                </c:pt>
                <c:pt idx="21363">
                  <c:v>1.7719720000000021</c:v>
                </c:pt>
                <c:pt idx="21364">
                  <c:v>1.739598000000002</c:v>
                </c:pt>
                <c:pt idx="21365">
                  <c:v>1.721074000000002</c:v>
                </c:pt>
                <c:pt idx="21366">
                  <c:v>1.7435560000000021</c:v>
                </c:pt>
                <c:pt idx="21367">
                  <c:v>1.7624280000000021</c:v>
                </c:pt>
                <c:pt idx="21368">
                  <c:v>1.7822680000000031</c:v>
                </c:pt>
                <c:pt idx="21369">
                  <c:v>1.7619180000000021</c:v>
                </c:pt>
                <c:pt idx="21370">
                  <c:v>1.7921320000000032</c:v>
                </c:pt>
                <c:pt idx="21371">
                  <c:v>1.7796860000000021</c:v>
                </c:pt>
                <c:pt idx="21372">
                  <c:v>1.719854000000002</c:v>
                </c:pt>
                <c:pt idx="21373">
                  <c:v>1.654922000000002</c:v>
                </c:pt>
                <c:pt idx="21374">
                  <c:v>1.6214580000000021</c:v>
                </c:pt>
                <c:pt idx="21375">
                  <c:v>1.6096820000000021</c:v>
                </c:pt>
                <c:pt idx="21376">
                  <c:v>1.6074620000000015</c:v>
                </c:pt>
                <c:pt idx="21377">
                  <c:v>1.5709080000000015</c:v>
                </c:pt>
                <c:pt idx="21378">
                  <c:v>1.6041240000000014</c:v>
                </c:pt>
                <c:pt idx="21379">
                  <c:v>1.6016920000000017</c:v>
                </c:pt>
                <c:pt idx="21380">
                  <c:v>1.5940980000000013</c:v>
                </c:pt>
                <c:pt idx="21381">
                  <c:v>1.5820860000000021</c:v>
                </c:pt>
                <c:pt idx="21382">
                  <c:v>1.5630639999999998</c:v>
                </c:pt>
                <c:pt idx="21383">
                  <c:v>1.5026239999999995</c:v>
                </c:pt>
                <c:pt idx="21384">
                  <c:v>1.454680000000002</c:v>
                </c:pt>
                <c:pt idx="21385">
                  <c:v>1.4394800000000014</c:v>
                </c:pt>
                <c:pt idx="21386">
                  <c:v>1.4299880000000014</c:v>
                </c:pt>
                <c:pt idx="21387">
                  <c:v>1.3917480000000011</c:v>
                </c:pt>
                <c:pt idx="21388">
                  <c:v>1.385942000000002</c:v>
                </c:pt>
                <c:pt idx="21389">
                  <c:v>1.395448000000002</c:v>
                </c:pt>
                <c:pt idx="21390">
                  <c:v>1.4383440000000014</c:v>
                </c:pt>
                <c:pt idx="21391">
                  <c:v>1.4064060000000014</c:v>
                </c:pt>
                <c:pt idx="21392">
                  <c:v>1.4499959999999994</c:v>
                </c:pt>
                <c:pt idx="21393">
                  <c:v>1.4524020000000013</c:v>
                </c:pt>
                <c:pt idx="21394">
                  <c:v>1.4527740000000018</c:v>
                </c:pt>
                <c:pt idx="21395">
                  <c:v>1.4665220000000017</c:v>
                </c:pt>
                <c:pt idx="21396">
                  <c:v>1.418874</c:v>
                </c:pt>
                <c:pt idx="21397">
                  <c:v>1.434050000000002</c:v>
                </c:pt>
                <c:pt idx="21398">
                  <c:v>1.403352000000001</c:v>
                </c:pt>
                <c:pt idx="21399">
                  <c:v>1.3914400000000011</c:v>
                </c:pt>
                <c:pt idx="21400">
                  <c:v>1.4426239999999992</c:v>
                </c:pt>
                <c:pt idx="21401">
                  <c:v>1.4393619999999991</c:v>
                </c:pt>
                <c:pt idx="21402">
                  <c:v>1.4079580000000014</c:v>
                </c:pt>
                <c:pt idx="21403">
                  <c:v>1.4387920000000014</c:v>
                </c:pt>
                <c:pt idx="21404">
                  <c:v>1.4637700000000016</c:v>
                </c:pt>
                <c:pt idx="21405">
                  <c:v>1.4679759999999995</c:v>
                </c:pt>
                <c:pt idx="21406">
                  <c:v>1.4023980000000014</c:v>
                </c:pt>
                <c:pt idx="21407">
                  <c:v>1.3905100000000021</c:v>
                </c:pt>
                <c:pt idx="21408">
                  <c:v>1.3909080000000011</c:v>
                </c:pt>
                <c:pt idx="21409">
                  <c:v>1.4432320000000016</c:v>
                </c:pt>
                <c:pt idx="21410">
                  <c:v>1.4285900000000016</c:v>
                </c:pt>
                <c:pt idx="21411">
                  <c:v>1.4178699999999997</c:v>
                </c:pt>
                <c:pt idx="21412">
                  <c:v>1.4716839999999998</c:v>
                </c:pt>
                <c:pt idx="21413">
                  <c:v>1.4570420000000013</c:v>
                </c:pt>
                <c:pt idx="21414">
                  <c:v>1.4896140000000018</c:v>
                </c:pt>
                <c:pt idx="21415">
                  <c:v>1.5015880000000013</c:v>
                </c:pt>
                <c:pt idx="21416">
                  <c:v>1.5270000000000017</c:v>
                </c:pt>
                <c:pt idx="21417">
                  <c:v>1.4907200000000012</c:v>
                </c:pt>
                <c:pt idx="21418">
                  <c:v>1.4594779999999998</c:v>
                </c:pt>
                <c:pt idx="21419">
                  <c:v>1.5064060000000012</c:v>
                </c:pt>
                <c:pt idx="21420">
                  <c:v>1.5133180000000013</c:v>
                </c:pt>
                <c:pt idx="21421">
                  <c:v>1.5343500000000021</c:v>
                </c:pt>
                <c:pt idx="21422">
                  <c:v>1.5674420000000011</c:v>
                </c:pt>
                <c:pt idx="21423">
                  <c:v>1.5976180000000011</c:v>
                </c:pt>
                <c:pt idx="21424">
                  <c:v>1.5846500000000021</c:v>
                </c:pt>
                <c:pt idx="21425">
                  <c:v>1.5808039999999999</c:v>
                </c:pt>
                <c:pt idx="21426">
                  <c:v>1.533554000000001</c:v>
                </c:pt>
                <c:pt idx="21427">
                  <c:v>1.5652939999999995</c:v>
                </c:pt>
                <c:pt idx="21428">
                  <c:v>1.5329340000000014</c:v>
                </c:pt>
                <c:pt idx="21429">
                  <c:v>1.5191480000000013</c:v>
                </c:pt>
                <c:pt idx="21430">
                  <c:v>1.5567820000000021</c:v>
                </c:pt>
                <c:pt idx="21431">
                  <c:v>1.5912020000000013</c:v>
                </c:pt>
                <c:pt idx="21432">
                  <c:v>1.5554920000000017</c:v>
                </c:pt>
                <c:pt idx="21433">
                  <c:v>1.5939440000000014</c:v>
                </c:pt>
                <c:pt idx="21434">
                  <c:v>1.602926000000001</c:v>
                </c:pt>
                <c:pt idx="21435">
                  <c:v>1.5698460000000012</c:v>
                </c:pt>
                <c:pt idx="21436">
                  <c:v>1.5686160000000013</c:v>
                </c:pt>
                <c:pt idx="21437">
                  <c:v>1.600454000000002</c:v>
                </c:pt>
                <c:pt idx="21438">
                  <c:v>1.5753880000000011</c:v>
                </c:pt>
                <c:pt idx="21439">
                  <c:v>1.5878939999999997</c:v>
                </c:pt>
                <c:pt idx="21440">
                  <c:v>1.5845920000000013</c:v>
                </c:pt>
                <c:pt idx="21441">
                  <c:v>1.5893320000000017</c:v>
                </c:pt>
                <c:pt idx="21442">
                  <c:v>1.552678000000002</c:v>
                </c:pt>
                <c:pt idx="21443">
                  <c:v>1.5336820000000022</c:v>
                </c:pt>
                <c:pt idx="21444">
                  <c:v>1.4960500000000021</c:v>
                </c:pt>
                <c:pt idx="21445">
                  <c:v>1.486558000000002</c:v>
                </c:pt>
                <c:pt idx="21446">
                  <c:v>1.4940640000000018</c:v>
                </c:pt>
                <c:pt idx="21447">
                  <c:v>1.5372320000000022</c:v>
                </c:pt>
                <c:pt idx="21448">
                  <c:v>1.5601620000000023</c:v>
                </c:pt>
                <c:pt idx="21449">
                  <c:v>1.574220000000002</c:v>
                </c:pt>
                <c:pt idx="21450">
                  <c:v>1.5604100000000021</c:v>
                </c:pt>
                <c:pt idx="21451">
                  <c:v>1.6239380000000019</c:v>
                </c:pt>
                <c:pt idx="21452">
                  <c:v>1.6503300000000021</c:v>
                </c:pt>
                <c:pt idx="21453">
                  <c:v>1.6176960000000018</c:v>
                </c:pt>
                <c:pt idx="21454">
                  <c:v>1.619372000000002</c:v>
                </c:pt>
                <c:pt idx="21455">
                  <c:v>1.6507780000000021</c:v>
                </c:pt>
                <c:pt idx="21456">
                  <c:v>1.6803720000000038</c:v>
                </c:pt>
                <c:pt idx="21457">
                  <c:v>1.6890960000000019</c:v>
                </c:pt>
                <c:pt idx="21458">
                  <c:v>1.694666000000002</c:v>
                </c:pt>
                <c:pt idx="21459">
                  <c:v>1.6927180000000037</c:v>
                </c:pt>
                <c:pt idx="21460">
                  <c:v>1.6916140000000019</c:v>
                </c:pt>
                <c:pt idx="21461">
                  <c:v>1.7013900000000008</c:v>
                </c:pt>
                <c:pt idx="21462">
                  <c:v>1.6808420000000035</c:v>
                </c:pt>
                <c:pt idx="21463">
                  <c:v>1.656126000000002</c:v>
                </c:pt>
                <c:pt idx="21464">
                  <c:v>1.6517960000000018</c:v>
                </c:pt>
                <c:pt idx="21465">
                  <c:v>1.6494880000000023</c:v>
                </c:pt>
                <c:pt idx="21466">
                  <c:v>1.647168000000002</c:v>
                </c:pt>
                <c:pt idx="21467">
                  <c:v>1.715796000000001</c:v>
                </c:pt>
                <c:pt idx="21468">
                  <c:v>1.7406860000000028</c:v>
                </c:pt>
                <c:pt idx="21469">
                  <c:v>1.7126680000000021</c:v>
                </c:pt>
                <c:pt idx="21470">
                  <c:v>1.690904000000002</c:v>
                </c:pt>
                <c:pt idx="21471">
                  <c:v>1.6985840000000021</c:v>
                </c:pt>
                <c:pt idx="21472">
                  <c:v>1.7089460000000021</c:v>
                </c:pt>
                <c:pt idx="21473">
                  <c:v>1.7570780000000021</c:v>
                </c:pt>
                <c:pt idx="21474">
                  <c:v>1.761868000000002</c:v>
                </c:pt>
                <c:pt idx="21475">
                  <c:v>1.8033360000000016</c:v>
                </c:pt>
                <c:pt idx="21476">
                  <c:v>1.8445180000000021</c:v>
                </c:pt>
                <c:pt idx="21477">
                  <c:v>1.8114620000000015</c:v>
                </c:pt>
                <c:pt idx="21478">
                  <c:v>1.8081120000000028</c:v>
                </c:pt>
                <c:pt idx="21479">
                  <c:v>1.825682000000002</c:v>
                </c:pt>
                <c:pt idx="21480">
                  <c:v>1.8187960000000016</c:v>
                </c:pt>
                <c:pt idx="21481">
                  <c:v>1.802566000000001</c:v>
                </c:pt>
                <c:pt idx="21482">
                  <c:v>1.8876100000000011</c:v>
                </c:pt>
                <c:pt idx="21483">
                  <c:v>1.8533140000000012</c:v>
                </c:pt>
                <c:pt idx="21484">
                  <c:v>1.8369600000000015</c:v>
                </c:pt>
                <c:pt idx="21485">
                  <c:v>1.8407820000000021</c:v>
                </c:pt>
                <c:pt idx="21486">
                  <c:v>1.8320360000000011</c:v>
                </c:pt>
                <c:pt idx="21487">
                  <c:v>1.7980260000000021</c:v>
                </c:pt>
                <c:pt idx="21488">
                  <c:v>1.8433280000000014</c:v>
                </c:pt>
                <c:pt idx="21489">
                  <c:v>1.8083260000000012</c:v>
                </c:pt>
                <c:pt idx="21490">
                  <c:v>1.8034140000000014</c:v>
                </c:pt>
                <c:pt idx="21491">
                  <c:v>1.8324860000000021</c:v>
                </c:pt>
                <c:pt idx="21492">
                  <c:v>1.8863120000000031</c:v>
                </c:pt>
                <c:pt idx="21493">
                  <c:v>1.9056300000000004</c:v>
                </c:pt>
                <c:pt idx="21494">
                  <c:v>1.9239320000000018</c:v>
                </c:pt>
                <c:pt idx="21495">
                  <c:v>1.9153940000000005</c:v>
                </c:pt>
                <c:pt idx="21496">
                  <c:v>1.8991660000000019</c:v>
                </c:pt>
                <c:pt idx="21497">
                  <c:v>1.7991060000000021</c:v>
                </c:pt>
                <c:pt idx="21498">
                  <c:v>1.7928900000000021</c:v>
                </c:pt>
                <c:pt idx="21499">
                  <c:v>1.8281660000000017</c:v>
                </c:pt>
                <c:pt idx="21500">
                  <c:v>1.8031260000000016</c:v>
                </c:pt>
                <c:pt idx="21501">
                  <c:v>1.787926000000001</c:v>
                </c:pt>
                <c:pt idx="21502">
                  <c:v>1.8122200000000013</c:v>
                </c:pt>
                <c:pt idx="21503">
                  <c:v>1.8590120000000021</c:v>
                </c:pt>
                <c:pt idx="21504">
                  <c:v>1.8794959999999998</c:v>
                </c:pt>
                <c:pt idx="21505">
                  <c:v>1.9180840000000012</c:v>
                </c:pt>
                <c:pt idx="21506">
                  <c:v>1.9059480000000002</c:v>
                </c:pt>
                <c:pt idx="21507">
                  <c:v>1.9410620000000018</c:v>
                </c:pt>
                <c:pt idx="21508">
                  <c:v>1.947192</c:v>
                </c:pt>
                <c:pt idx="21509">
                  <c:v>1.9033920000000004</c:v>
                </c:pt>
                <c:pt idx="21510">
                  <c:v>1.9212720000000019</c:v>
                </c:pt>
                <c:pt idx="21511">
                  <c:v>1.9545020000000024</c:v>
                </c:pt>
                <c:pt idx="21512">
                  <c:v>1.9827420000000027</c:v>
                </c:pt>
                <c:pt idx="21513">
                  <c:v>2.0060559999999974</c:v>
                </c:pt>
                <c:pt idx="21514">
                  <c:v>1.9580860000000027</c:v>
                </c:pt>
                <c:pt idx="21515">
                  <c:v>1.9501080000000022</c:v>
                </c:pt>
                <c:pt idx="21516">
                  <c:v>1.9168660000000006</c:v>
                </c:pt>
                <c:pt idx="21517">
                  <c:v>1.9019020000000004</c:v>
                </c:pt>
                <c:pt idx="21518">
                  <c:v>1.9115060000000004</c:v>
                </c:pt>
                <c:pt idx="21519">
                  <c:v>1.9182700000000019</c:v>
                </c:pt>
                <c:pt idx="21520">
                  <c:v>1.9193360000000008</c:v>
                </c:pt>
                <c:pt idx="21521">
                  <c:v>1.896034000000002</c:v>
                </c:pt>
                <c:pt idx="21522">
                  <c:v>1.8844940000000019</c:v>
                </c:pt>
                <c:pt idx="21523">
                  <c:v>1.839118000000002</c:v>
                </c:pt>
                <c:pt idx="21524">
                  <c:v>1.856104000000002</c:v>
                </c:pt>
                <c:pt idx="21525">
                  <c:v>1.8564880000000021</c:v>
                </c:pt>
                <c:pt idx="21526">
                  <c:v>1.8390680000000015</c:v>
                </c:pt>
                <c:pt idx="21527">
                  <c:v>1.8298000000000016</c:v>
                </c:pt>
                <c:pt idx="21528">
                  <c:v>1.8070560000000011</c:v>
                </c:pt>
                <c:pt idx="21529">
                  <c:v>1.7805020000000031</c:v>
                </c:pt>
                <c:pt idx="21530">
                  <c:v>1.7350640000000006</c:v>
                </c:pt>
                <c:pt idx="21531">
                  <c:v>1.7274700000000021</c:v>
                </c:pt>
                <c:pt idx="21532">
                  <c:v>1.6494980000000015</c:v>
                </c:pt>
                <c:pt idx="21533">
                  <c:v>1.6560120000000043</c:v>
                </c:pt>
                <c:pt idx="21534">
                  <c:v>1.6279080000000012</c:v>
                </c:pt>
                <c:pt idx="21535">
                  <c:v>1.6158460000000019</c:v>
                </c:pt>
                <c:pt idx="21536">
                  <c:v>1.5674540000000019</c:v>
                </c:pt>
                <c:pt idx="21537">
                  <c:v>1.548160000000002</c:v>
                </c:pt>
                <c:pt idx="21538">
                  <c:v>1.5229340000000018</c:v>
                </c:pt>
                <c:pt idx="21539">
                  <c:v>1.5823180000000021</c:v>
                </c:pt>
                <c:pt idx="21540">
                  <c:v>1.5031780000000019</c:v>
                </c:pt>
                <c:pt idx="21541">
                  <c:v>1.480658000000002</c:v>
                </c:pt>
                <c:pt idx="21542">
                  <c:v>1.4073400000000018</c:v>
                </c:pt>
                <c:pt idx="21543">
                  <c:v>1.3824500000000035</c:v>
                </c:pt>
                <c:pt idx="21544">
                  <c:v>1.3439460000000014</c:v>
                </c:pt>
                <c:pt idx="21545">
                  <c:v>1.366468000000002</c:v>
                </c:pt>
                <c:pt idx="21546">
                  <c:v>1.4113599999999999</c:v>
                </c:pt>
                <c:pt idx="21547">
                  <c:v>1.4384600000000018</c:v>
                </c:pt>
                <c:pt idx="21548">
                  <c:v>1.3846080000000021</c:v>
                </c:pt>
                <c:pt idx="21549">
                  <c:v>1.3190940000000018</c:v>
                </c:pt>
                <c:pt idx="21550">
                  <c:v>1.2911380000000017</c:v>
                </c:pt>
                <c:pt idx="21551">
                  <c:v>1.2726500000000021</c:v>
                </c:pt>
                <c:pt idx="21552">
                  <c:v>1.2413080000000014</c:v>
                </c:pt>
                <c:pt idx="21553">
                  <c:v>1.1867000000000021</c:v>
                </c:pt>
                <c:pt idx="21554">
                  <c:v>1.1522680000000021</c:v>
                </c:pt>
                <c:pt idx="21555">
                  <c:v>1.129102000000002</c:v>
                </c:pt>
                <c:pt idx="21556">
                  <c:v>1.136026000000002</c:v>
                </c:pt>
                <c:pt idx="21557">
                  <c:v>1.1131700000000015</c:v>
                </c:pt>
                <c:pt idx="21558">
                  <c:v>1.0817900000000016</c:v>
                </c:pt>
                <c:pt idx="21559">
                  <c:v>1.1030940000000016</c:v>
                </c:pt>
                <c:pt idx="21560">
                  <c:v>1.1196100000000015</c:v>
                </c:pt>
                <c:pt idx="21561">
                  <c:v>1.1186660000000017</c:v>
                </c:pt>
                <c:pt idx="21562">
                  <c:v>1.102090000000002</c:v>
                </c:pt>
                <c:pt idx="21563">
                  <c:v>1.103580000000002</c:v>
                </c:pt>
                <c:pt idx="21564">
                  <c:v>1.115032000000002</c:v>
                </c:pt>
                <c:pt idx="21565">
                  <c:v>1.148768000000002</c:v>
                </c:pt>
                <c:pt idx="21566">
                  <c:v>1.1183320000000021</c:v>
                </c:pt>
                <c:pt idx="21567">
                  <c:v>1.0984300000000013</c:v>
                </c:pt>
                <c:pt idx="21568">
                  <c:v>1.0457939999999994</c:v>
                </c:pt>
                <c:pt idx="21569">
                  <c:v>1.0707080000000013</c:v>
                </c:pt>
                <c:pt idx="21570">
                  <c:v>1.0646780000000013</c:v>
                </c:pt>
                <c:pt idx="21571">
                  <c:v>1.0737239999999995</c:v>
                </c:pt>
                <c:pt idx="21572">
                  <c:v>1.1053900000000014</c:v>
                </c:pt>
                <c:pt idx="21573">
                  <c:v>1.0638720000000015</c:v>
                </c:pt>
                <c:pt idx="21574">
                  <c:v>1.0152959999999998</c:v>
                </c:pt>
                <c:pt idx="21575">
                  <c:v>0.9871420000000013</c:v>
                </c:pt>
                <c:pt idx="21576">
                  <c:v>1.0456460000000012</c:v>
                </c:pt>
                <c:pt idx="21577">
                  <c:v>1.0520480000000021</c:v>
                </c:pt>
                <c:pt idx="21578">
                  <c:v>1.0962200000000015</c:v>
                </c:pt>
                <c:pt idx="21579">
                  <c:v>1.0923980000000015</c:v>
                </c:pt>
                <c:pt idx="21580">
                  <c:v>1.134336000000002</c:v>
                </c:pt>
                <c:pt idx="21581">
                  <c:v>1.1439900000000016</c:v>
                </c:pt>
                <c:pt idx="21582">
                  <c:v>1.128020000000002</c:v>
                </c:pt>
                <c:pt idx="21583">
                  <c:v>1.1549720000000021</c:v>
                </c:pt>
                <c:pt idx="21584">
                  <c:v>1.1777900000000019</c:v>
                </c:pt>
                <c:pt idx="21585">
                  <c:v>1.2161700000000017</c:v>
                </c:pt>
                <c:pt idx="21586">
                  <c:v>1.2375120000000017</c:v>
                </c:pt>
                <c:pt idx="21587">
                  <c:v>1.2464200000000019</c:v>
                </c:pt>
                <c:pt idx="21588">
                  <c:v>1.2355639999999999</c:v>
                </c:pt>
                <c:pt idx="21589">
                  <c:v>1.188204000000002</c:v>
                </c:pt>
                <c:pt idx="21590">
                  <c:v>1.2641040000000019</c:v>
                </c:pt>
                <c:pt idx="21591">
                  <c:v>1.251112000000002</c:v>
                </c:pt>
                <c:pt idx="21592">
                  <c:v>1.3019480000000019</c:v>
                </c:pt>
                <c:pt idx="21593">
                  <c:v>1.315634</c:v>
                </c:pt>
                <c:pt idx="21594">
                  <c:v>1.330686000000002</c:v>
                </c:pt>
                <c:pt idx="21595">
                  <c:v>1.2927780000000022</c:v>
                </c:pt>
                <c:pt idx="21596">
                  <c:v>1.270070000000002</c:v>
                </c:pt>
                <c:pt idx="21597">
                  <c:v>1.2912000000000019</c:v>
                </c:pt>
                <c:pt idx="21598">
                  <c:v>1.3214140000000019</c:v>
                </c:pt>
                <c:pt idx="21599">
                  <c:v>1.3206680000000017</c:v>
                </c:pt>
                <c:pt idx="21600">
                  <c:v>1.4132460000000018</c:v>
                </c:pt>
                <c:pt idx="21601">
                  <c:v>1.3999940000000004</c:v>
                </c:pt>
                <c:pt idx="21602">
                  <c:v>1.3684780000000023</c:v>
                </c:pt>
                <c:pt idx="21603">
                  <c:v>1.4036920000000004</c:v>
                </c:pt>
                <c:pt idx="21604">
                  <c:v>1.3856880000000025</c:v>
                </c:pt>
                <c:pt idx="21605">
                  <c:v>1.403024</c:v>
                </c:pt>
                <c:pt idx="21606">
                  <c:v>1.4300740000000018</c:v>
                </c:pt>
                <c:pt idx="21607">
                  <c:v>1.4259560000000018</c:v>
                </c:pt>
                <c:pt idx="21608">
                  <c:v>1.4446680000000018</c:v>
                </c:pt>
                <c:pt idx="21609">
                  <c:v>1.4352000000000018</c:v>
                </c:pt>
                <c:pt idx="21610">
                  <c:v>1.3876280000000019</c:v>
                </c:pt>
                <c:pt idx="21611">
                  <c:v>1.3408260000000018</c:v>
                </c:pt>
                <c:pt idx="21612">
                  <c:v>1.3576380000000019</c:v>
                </c:pt>
                <c:pt idx="21613">
                  <c:v>1.3541640000000024</c:v>
                </c:pt>
                <c:pt idx="21614">
                  <c:v>1.4096540000000006</c:v>
                </c:pt>
                <c:pt idx="21615">
                  <c:v>1.3879040000000018</c:v>
                </c:pt>
                <c:pt idx="21616">
                  <c:v>1.4634700000000018</c:v>
                </c:pt>
                <c:pt idx="21617">
                  <c:v>1.4731720000000024</c:v>
                </c:pt>
                <c:pt idx="21618">
                  <c:v>1.5096160000000018</c:v>
                </c:pt>
                <c:pt idx="21619">
                  <c:v>1.5046540000000028</c:v>
                </c:pt>
                <c:pt idx="21620">
                  <c:v>1.5562100000000023</c:v>
                </c:pt>
                <c:pt idx="21621">
                  <c:v>1.5915100000000024</c:v>
                </c:pt>
                <c:pt idx="21622">
                  <c:v>1.6022180000000041</c:v>
                </c:pt>
                <c:pt idx="21623">
                  <c:v>1.6381640000000022</c:v>
                </c:pt>
                <c:pt idx="21624">
                  <c:v>1.6958600000000024</c:v>
                </c:pt>
                <c:pt idx="21625">
                  <c:v>1.719522000000002</c:v>
                </c:pt>
                <c:pt idx="21626">
                  <c:v>1.7462860000000033</c:v>
                </c:pt>
                <c:pt idx="21627">
                  <c:v>1.8178300000000018</c:v>
                </c:pt>
                <c:pt idx="21628">
                  <c:v>1.8229680000000024</c:v>
                </c:pt>
                <c:pt idx="21629">
                  <c:v>1.8831100000000021</c:v>
                </c:pt>
                <c:pt idx="21630">
                  <c:v>1.9161660000000018</c:v>
                </c:pt>
                <c:pt idx="21631">
                  <c:v>1.9228300000000018</c:v>
                </c:pt>
                <c:pt idx="21632">
                  <c:v>1.9881340000000018</c:v>
                </c:pt>
                <c:pt idx="21633">
                  <c:v>2.0112119999999987</c:v>
                </c:pt>
                <c:pt idx="21634">
                  <c:v>2.0523819999999997</c:v>
                </c:pt>
                <c:pt idx="21635">
                  <c:v>2.0841960000000053</c:v>
                </c:pt>
                <c:pt idx="21636">
                  <c:v>2.1155140000000032</c:v>
                </c:pt>
                <c:pt idx="21637">
                  <c:v>2.1723920000000021</c:v>
                </c:pt>
                <c:pt idx="21638">
                  <c:v>2.2085000000000052</c:v>
                </c:pt>
                <c:pt idx="21639">
                  <c:v>2.2333780000000019</c:v>
                </c:pt>
                <c:pt idx="21640">
                  <c:v>2.2338500000000021</c:v>
                </c:pt>
                <c:pt idx="21641">
                  <c:v>2.2917100000000032</c:v>
                </c:pt>
                <c:pt idx="21642">
                  <c:v>2.2928519999999981</c:v>
                </c:pt>
                <c:pt idx="21643">
                  <c:v>2.3218119999999987</c:v>
                </c:pt>
                <c:pt idx="21644">
                  <c:v>2.3621000000000021</c:v>
                </c:pt>
                <c:pt idx="21645">
                  <c:v>2.3640740000000018</c:v>
                </c:pt>
                <c:pt idx="21646">
                  <c:v>2.3430920000000022</c:v>
                </c:pt>
                <c:pt idx="21647">
                  <c:v>2.3699200000000022</c:v>
                </c:pt>
                <c:pt idx="21648">
                  <c:v>2.3705399999999988</c:v>
                </c:pt>
                <c:pt idx="21649">
                  <c:v>2.4088079999999987</c:v>
                </c:pt>
                <c:pt idx="21650">
                  <c:v>2.3773040000000019</c:v>
                </c:pt>
                <c:pt idx="21651">
                  <c:v>2.394080000000002</c:v>
                </c:pt>
                <c:pt idx="21652">
                  <c:v>2.4051220000000022</c:v>
                </c:pt>
                <c:pt idx="21653">
                  <c:v>2.3843380000000032</c:v>
                </c:pt>
                <c:pt idx="21654">
                  <c:v>2.4282260000000018</c:v>
                </c:pt>
                <c:pt idx="21655">
                  <c:v>2.3319019999999981</c:v>
                </c:pt>
                <c:pt idx="21656">
                  <c:v>2.3039720000000017</c:v>
                </c:pt>
                <c:pt idx="21657">
                  <c:v>2.2928900000000021</c:v>
                </c:pt>
                <c:pt idx="21658">
                  <c:v>2.3010659999999978</c:v>
                </c:pt>
                <c:pt idx="21659">
                  <c:v>2.3377700000000021</c:v>
                </c:pt>
                <c:pt idx="21660">
                  <c:v>2.4072420000000023</c:v>
                </c:pt>
                <c:pt idx="21661">
                  <c:v>2.4214740000000017</c:v>
                </c:pt>
                <c:pt idx="21662">
                  <c:v>2.3750319999999987</c:v>
                </c:pt>
                <c:pt idx="21663">
                  <c:v>2.3600179999999997</c:v>
                </c:pt>
                <c:pt idx="21664">
                  <c:v>2.3314179999999971</c:v>
                </c:pt>
                <c:pt idx="21665">
                  <c:v>2.328762000000002</c:v>
                </c:pt>
                <c:pt idx="21666">
                  <c:v>2.3247040000000032</c:v>
                </c:pt>
                <c:pt idx="21667">
                  <c:v>2.2834480000000017</c:v>
                </c:pt>
                <c:pt idx="21668">
                  <c:v>2.2699960000000052</c:v>
                </c:pt>
                <c:pt idx="21669">
                  <c:v>2.2972180000000013</c:v>
                </c:pt>
                <c:pt idx="21670">
                  <c:v>2.2892900000000016</c:v>
                </c:pt>
                <c:pt idx="21671">
                  <c:v>2.2598340000000019</c:v>
                </c:pt>
                <c:pt idx="21672">
                  <c:v>2.2354260000000021</c:v>
                </c:pt>
                <c:pt idx="21673">
                  <c:v>2.2083280000000012</c:v>
                </c:pt>
                <c:pt idx="21674">
                  <c:v>2.169604000000001</c:v>
                </c:pt>
                <c:pt idx="21675">
                  <c:v>2.2079700000000053</c:v>
                </c:pt>
                <c:pt idx="21676">
                  <c:v>2.1539820000000014</c:v>
                </c:pt>
                <c:pt idx="21677">
                  <c:v>2.1002940000000052</c:v>
                </c:pt>
                <c:pt idx="21678">
                  <c:v>2.0642980000000017</c:v>
                </c:pt>
                <c:pt idx="21679">
                  <c:v>2.0189340000000042</c:v>
                </c:pt>
                <c:pt idx="21680">
                  <c:v>2.0605260000000016</c:v>
                </c:pt>
                <c:pt idx="21681">
                  <c:v>2.0914219999999997</c:v>
                </c:pt>
                <c:pt idx="21682">
                  <c:v>2.0506499999999979</c:v>
                </c:pt>
                <c:pt idx="21683">
                  <c:v>2.0615080000000017</c:v>
                </c:pt>
                <c:pt idx="21684">
                  <c:v>2.0773780000000022</c:v>
                </c:pt>
                <c:pt idx="21685">
                  <c:v>2.0077680000000022</c:v>
                </c:pt>
                <c:pt idx="21686">
                  <c:v>1.9941560000000027</c:v>
                </c:pt>
                <c:pt idx="21687">
                  <c:v>1.9479000000000009</c:v>
                </c:pt>
                <c:pt idx="21688">
                  <c:v>1.9514860000000018</c:v>
                </c:pt>
                <c:pt idx="21689">
                  <c:v>1.9300320000000026</c:v>
                </c:pt>
                <c:pt idx="21690">
                  <c:v>1.8817160000000017</c:v>
                </c:pt>
                <c:pt idx="21691">
                  <c:v>1.818570000000002</c:v>
                </c:pt>
                <c:pt idx="21692">
                  <c:v>1.804114000000002</c:v>
                </c:pt>
                <c:pt idx="21693">
                  <c:v>1.8149220000000017</c:v>
                </c:pt>
                <c:pt idx="21694">
                  <c:v>1.8122560000000021</c:v>
                </c:pt>
                <c:pt idx="21695">
                  <c:v>1.8435120000000023</c:v>
                </c:pt>
                <c:pt idx="21696">
                  <c:v>1.8627820000000044</c:v>
                </c:pt>
                <c:pt idx="21697">
                  <c:v>1.8521840000000023</c:v>
                </c:pt>
                <c:pt idx="21698">
                  <c:v>1.9241880000000033</c:v>
                </c:pt>
                <c:pt idx="21699">
                  <c:v>1.8987260000000019</c:v>
                </c:pt>
                <c:pt idx="21700">
                  <c:v>1.9018280000000007</c:v>
                </c:pt>
                <c:pt idx="21701">
                  <c:v>1.9287660000000018</c:v>
                </c:pt>
                <c:pt idx="21702">
                  <c:v>1.9421060000000019</c:v>
                </c:pt>
                <c:pt idx="21703">
                  <c:v>1.9739940000000002</c:v>
                </c:pt>
                <c:pt idx="21704">
                  <c:v>1.9745020000000029</c:v>
                </c:pt>
                <c:pt idx="21705">
                  <c:v>2.0283280000000032</c:v>
                </c:pt>
                <c:pt idx="21706">
                  <c:v>2.0286880000000025</c:v>
                </c:pt>
                <c:pt idx="21707">
                  <c:v>2.0204500000000025</c:v>
                </c:pt>
                <c:pt idx="21708">
                  <c:v>1.9917640000000012</c:v>
                </c:pt>
                <c:pt idx="21709">
                  <c:v>1.9642560000000033</c:v>
                </c:pt>
                <c:pt idx="21710">
                  <c:v>1.8874740000000019</c:v>
                </c:pt>
                <c:pt idx="21711">
                  <c:v>1.8644940000000019</c:v>
                </c:pt>
                <c:pt idx="21712">
                  <c:v>1.9468700000000019</c:v>
                </c:pt>
                <c:pt idx="21713">
                  <c:v>1.9924320000000029</c:v>
                </c:pt>
                <c:pt idx="21714">
                  <c:v>1.9774800000000019</c:v>
                </c:pt>
                <c:pt idx="21715">
                  <c:v>1.9559640000000003</c:v>
                </c:pt>
                <c:pt idx="21716">
                  <c:v>1.9218920000000015</c:v>
                </c:pt>
                <c:pt idx="21717">
                  <c:v>1.9532220000000018</c:v>
                </c:pt>
                <c:pt idx="21718">
                  <c:v>1.928146000000003</c:v>
                </c:pt>
                <c:pt idx="21719">
                  <c:v>1.8505100000000041</c:v>
                </c:pt>
                <c:pt idx="21720">
                  <c:v>1.8718140000000019</c:v>
                </c:pt>
                <c:pt idx="21721">
                  <c:v>1.8329760000000028</c:v>
                </c:pt>
                <c:pt idx="21722">
                  <c:v>1.8297620000000019</c:v>
                </c:pt>
                <c:pt idx="21723">
                  <c:v>1.8825080000000021</c:v>
                </c:pt>
                <c:pt idx="21724">
                  <c:v>1.9145080000000019</c:v>
                </c:pt>
                <c:pt idx="21725">
                  <c:v>1.884692000000002</c:v>
                </c:pt>
                <c:pt idx="21726">
                  <c:v>1.8121420000000021</c:v>
                </c:pt>
                <c:pt idx="21727">
                  <c:v>1.7768160000000022</c:v>
                </c:pt>
                <c:pt idx="21728">
                  <c:v>1.7860600000000031</c:v>
                </c:pt>
                <c:pt idx="21729">
                  <c:v>1.7699060000000009</c:v>
                </c:pt>
                <c:pt idx="21730">
                  <c:v>1.7080400000000027</c:v>
                </c:pt>
                <c:pt idx="21731">
                  <c:v>1.6365440000000013</c:v>
                </c:pt>
                <c:pt idx="21732">
                  <c:v>1.6276220000000012</c:v>
                </c:pt>
                <c:pt idx="21733">
                  <c:v>1.5504300000000013</c:v>
                </c:pt>
                <c:pt idx="21734">
                  <c:v>1.5520200000000017</c:v>
                </c:pt>
                <c:pt idx="21735">
                  <c:v>1.562840000000002</c:v>
                </c:pt>
                <c:pt idx="21736">
                  <c:v>1.586638000000002</c:v>
                </c:pt>
                <c:pt idx="21737">
                  <c:v>1.5943180000000021</c:v>
                </c:pt>
                <c:pt idx="21738">
                  <c:v>1.5873440000000016</c:v>
                </c:pt>
                <c:pt idx="21739">
                  <c:v>1.6737780000000015</c:v>
                </c:pt>
                <c:pt idx="21740">
                  <c:v>1.747792000000002</c:v>
                </c:pt>
                <c:pt idx="21741">
                  <c:v>1.7649280000000021</c:v>
                </c:pt>
                <c:pt idx="21742">
                  <c:v>1.7546660000000021</c:v>
                </c:pt>
                <c:pt idx="21743">
                  <c:v>1.7343660000000021</c:v>
                </c:pt>
                <c:pt idx="21744">
                  <c:v>1.7227020000000022</c:v>
                </c:pt>
                <c:pt idx="21745">
                  <c:v>1.7258280000000006</c:v>
                </c:pt>
                <c:pt idx="21746">
                  <c:v>1.7433620000000021</c:v>
                </c:pt>
                <c:pt idx="21747">
                  <c:v>1.7330400000000019</c:v>
                </c:pt>
                <c:pt idx="21748">
                  <c:v>1.6892520000000031</c:v>
                </c:pt>
                <c:pt idx="21749">
                  <c:v>1.6865100000000031</c:v>
                </c:pt>
                <c:pt idx="21750">
                  <c:v>1.6805780000000021</c:v>
                </c:pt>
                <c:pt idx="21751">
                  <c:v>1.6772780000000009</c:v>
                </c:pt>
                <c:pt idx="21752">
                  <c:v>1.6841020000000031</c:v>
                </c:pt>
                <c:pt idx="21753">
                  <c:v>1.6420880000000031</c:v>
                </c:pt>
                <c:pt idx="21754">
                  <c:v>1.6213040000000012</c:v>
                </c:pt>
                <c:pt idx="21755">
                  <c:v>1.649408000000002</c:v>
                </c:pt>
                <c:pt idx="21756">
                  <c:v>1.6871780000000021</c:v>
                </c:pt>
                <c:pt idx="21757">
                  <c:v>1.7379899999999999</c:v>
                </c:pt>
                <c:pt idx="21758">
                  <c:v>1.7666280000000021</c:v>
                </c:pt>
                <c:pt idx="21759">
                  <c:v>1.7461900000000021</c:v>
                </c:pt>
                <c:pt idx="21760">
                  <c:v>1.7508060000000021</c:v>
                </c:pt>
                <c:pt idx="21761">
                  <c:v>1.7709320000000022</c:v>
                </c:pt>
                <c:pt idx="21762">
                  <c:v>1.7441680000000019</c:v>
                </c:pt>
                <c:pt idx="21763">
                  <c:v>1.7185580000000025</c:v>
                </c:pt>
                <c:pt idx="21764">
                  <c:v>1.7724700000000018</c:v>
                </c:pt>
                <c:pt idx="21765">
                  <c:v>1.7900020000000021</c:v>
                </c:pt>
                <c:pt idx="21766">
                  <c:v>1.8494359999999999</c:v>
                </c:pt>
                <c:pt idx="21767">
                  <c:v>1.8405760000000004</c:v>
                </c:pt>
                <c:pt idx="21768">
                  <c:v>1.8719820000000007</c:v>
                </c:pt>
                <c:pt idx="21769">
                  <c:v>1.9160420000000022</c:v>
                </c:pt>
                <c:pt idx="21770">
                  <c:v>1.8981120000000027</c:v>
                </c:pt>
                <c:pt idx="21771">
                  <c:v>1.9247279999999998</c:v>
                </c:pt>
                <c:pt idx="21772">
                  <c:v>1.9524239999999993</c:v>
                </c:pt>
                <c:pt idx="21773">
                  <c:v>1.9476719999999994</c:v>
                </c:pt>
                <c:pt idx="21774">
                  <c:v>1.8911400000000003</c:v>
                </c:pt>
                <c:pt idx="21775">
                  <c:v>1.9062400000000008</c:v>
                </c:pt>
                <c:pt idx="21776">
                  <c:v>2.0138300000000005</c:v>
                </c:pt>
                <c:pt idx="21777">
                  <c:v>2.0544279999999997</c:v>
                </c:pt>
                <c:pt idx="21778">
                  <c:v>2.0676679999999998</c:v>
                </c:pt>
                <c:pt idx="21779">
                  <c:v>2.0756579999999967</c:v>
                </c:pt>
                <c:pt idx="21780">
                  <c:v>2.1179939999999999</c:v>
                </c:pt>
                <c:pt idx="21781">
                  <c:v>2.1888439999999987</c:v>
                </c:pt>
                <c:pt idx="21782">
                  <c:v>2.2474479999999999</c:v>
                </c:pt>
                <c:pt idx="21783">
                  <c:v>2.2724879999999987</c:v>
                </c:pt>
                <c:pt idx="21784">
                  <c:v>2.2551399999999999</c:v>
                </c:pt>
                <c:pt idx="21785">
                  <c:v>2.2197519999999997</c:v>
                </c:pt>
                <c:pt idx="21786">
                  <c:v>2.1874180000000001</c:v>
                </c:pt>
                <c:pt idx="21787">
                  <c:v>2.157378</c:v>
                </c:pt>
                <c:pt idx="21788">
                  <c:v>2.1768959999999962</c:v>
                </c:pt>
                <c:pt idx="21789">
                  <c:v>2.1428119999999997</c:v>
                </c:pt>
                <c:pt idx="21790">
                  <c:v>2.1133539999999997</c:v>
                </c:pt>
                <c:pt idx="21791">
                  <c:v>2.1302779999999997</c:v>
                </c:pt>
                <c:pt idx="21792">
                  <c:v>2.0936000000000003</c:v>
                </c:pt>
                <c:pt idx="21793">
                  <c:v>2.07036</c:v>
                </c:pt>
                <c:pt idx="21794">
                  <c:v>2.0394519999999967</c:v>
                </c:pt>
                <c:pt idx="21795">
                  <c:v>2.0325900000000003</c:v>
                </c:pt>
                <c:pt idx="21796">
                  <c:v>2.014586</c:v>
                </c:pt>
                <c:pt idx="21797">
                  <c:v>1.9662180000000007</c:v>
                </c:pt>
                <c:pt idx="21798">
                  <c:v>1.9863439999999999</c:v>
                </c:pt>
                <c:pt idx="21799">
                  <c:v>1.9993480000000012</c:v>
                </c:pt>
                <c:pt idx="21800">
                  <c:v>1.9734639999999994</c:v>
                </c:pt>
                <c:pt idx="21801">
                  <c:v>1.9439579999999999</c:v>
                </c:pt>
                <c:pt idx="21802">
                  <c:v>1.9623339999999998</c:v>
                </c:pt>
                <c:pt idx="21803">
                  <c:v>1.9746679999999999</c:v>
                </c:pt>
                <c:pt idx="21804">
                  <c:v>1.9753879999999999</c:v>
                </c:pt>
                <c:pt idx="21805">
                  <c:v>1.9697919999999991</c:v>
                </c:pt>
                <c:pt idx="21806">
                  <c:v>1.9371839999999998</c:v>
                </c:pt>
                <c:pt idx="21807">
                  <c:v>1.8638020000000006</c:v>
                </c:pt>
                <c:pt idx="21808">
                  <c:v>1.8703520000000027</c:v>
                </c:pt>
                <c:pt idx="21809">
                  <c:v>1.9020680000000016</c:v>
                </c:pt>
                <c:pt idx="21810">
                  <c:v>1.9826220000000012</c:v>
                </c:pt>
                <c:pt idx="21811">
                  <c:v>1.9935160000000016</c:v>
                </c:pt>
                <c:pt idx="21812">
                  <c:v>1.9488100000000015</c:v>
                </c:pt>
                <c:pt idx="21813">
                  <c:v>1.9829440000000018</c:v>
                </c:pt>
                <c:pt idx="21814">
                  <c:v>1.9403220000000019</c:v>
                </c:pt>
                <c:pt idx="21815">
                  <c:v>1.9807739999999998</c:v>
                </c:pt>
                <c:pt idx="21816">
                  <c:v>1.98709</c:v>
                </c:pt>
                <c:pt idx="21817">
                  <c:v>1.9701780000000022</c:v>
                </c:pt>
                <c:pt idx="21818">
                  <c:v>1.94886</c:v>
                </c:pt>
                <c:pt idx="21819">
                  <c:v>1.9298140000000001</c:v>
                </c:pt>
                <c:pt idx="21820">
                  <c:v>1.8917720000000009</c:v>
                </c:pt>
                <c:pt idx="21821">
                  <c:v>1.8549700000000013</c:v>
                </c:pt>
                <c:pt idx="21822">
                  <c:v>1.8528360000000008</c:v>
                </c:pt>
                <c:pt idx="21823">
                  <c:v>1.8328959999999999</c:v>
                </c:pt>
                <c:pt idx="21824">
                  <c:v>1.8479100000000006</c:v>
                </c:pt>
                <c:pt idx="21825">
                  <c:v>1.8171760000000006</c:v>
                </c:pt>
                <c:pt idx="21826">
                  <c:v>1.7602720000000023</c:v>
                </c:pt>
                <c:pt idx="21827">
                  <c:v>1.777434</c:v>
                </c:pt>
                <c:pt idx="21828">
                  <c:v>1.7209760000000001</c:v>
                </c:pt>
                <c:pt idx="21829">
                  <c:v>1.6974760000000009</c:v>
                </c:pt>
                <c:pt idx="21830">
                  <c:v>1.6550520000000024</c:v>
                </c:pt>
                <c:pt idx="21831">
                  <c:v>1.5976039999999998</c:v>
                </c:pt>
                <c:pt idx="21832">
                  <c:v>1.5961140000000009</c:v>
                </c:pt>
                <c:pt idx="21833">
                  <c:v>1.5818700000000008</c:v>
                </c:pt>
                <c:pt idx="21834">
                  <c:v>1.5574760000000014</c:v>
                </c:pt>
                <c:pt idx="21835">
                  <c:v>1.5913740000000012</c:v>
                </c:pt>
                <c:pt idx="21836">
                  <c:v>1.6168100000000021</c:v>
                </c:pt>
                <c:pt idx="21837">
                  <c:v>1.6476440000000014</c:v>
                </c:pt>
                <c:pt idx="21838">
                  <c:v>1.6204820000000035</c:v>
                </c:pt>
                <c:pt idx="21839">
                  <c:v>1.5609720000000009</c:v>
                </c:pt>
                <c:pt idx="21840">
                  <c:v>1.567872000000001</c:v>
                </c:pt>
                <c:pt idx="21841">
                  <c:v>1.5444959999999999</c:v>
                </c:pt>
                <c:pt idx="21842">
                  <c:v>1.5904180000000021</c:v>
                </c:pt>
                <c:pt idx="21843">
                  <c:v>1.6306080000000009</c:v>
                </c:pt>
                <c:pt idx="21844">
                  <c:v>1.6435480000000009</c:v>
                </c:pt>
                <c:pt idx="21845">
                  <c:v>1.6063240000000014</c:v>
                </c:pt>
                <c:pt idx="21846">
                  <c:v>1.6208400000000021</c:v>
                </c:pt>
                <c:pt idx="21847">
                  <c:v>1.6670860000000021</c:v>
                </c:pt>
                <c:pt idx="21848">
                  <c:v>1.6235220000000012</c:v>
                </c:pt>
                <c:pt idx="21849">
                  <c:v>1.6164860000000021</c:v>
                </c:pt>
                <c:pt idx="21850">
                  <c:v>1.6546160000000021</c:v>
                </c:pt>
                <c:pt idx="21851">
                  <c:v>1.6513400000000007</c:v>
                </c:pt>
                <c:pt idx="21852">
                  <c:v>1.629614000000001</c:v>
                </c:pt>
                <c:pt idx="21853">
                  <c:v>1.6256200000000012</c:v>
                </c:pt>
                <c:pt idx="21854">
                  <c:v>1.5967100000000021</c:v>
                </c:pt>
                <c:pt idx="21855">
                  <c:v>1.516540000000002</c:v>
                </c:pt>
                <c:pt idx="21856">
                  <c:v>1.4711880000000013</c:v>
                </c:pt>
                <c:pt idx="21857">
                  <c:v>1.4850100000000015</c:v>
                </c:pt>
                <c:pt idx="21858">
                  <c:v>1.4762000000000013</c:v>
                </c:pt>
                <c:pt idx="21859">
                  <c:v>1.474512000000002</c:v>
                </c:pt>
                <c:pt idx="21860">
                  <c:v>1.3743420000000026</c:v>
                </c:pt>
                <c:pt idx="21861">
                  <c:v>1.3511639999999998</c:v>
                </c:pt>
                <c:pt idx="21862">
                  <c:v>1.3696140000000014</c:v>
                </c:pt>
                <c:pt idx="21863">
                  <c:v>1.3423160000000021</c:v>
                </c:pt>
                <c:pt idx="21864">
                  <c:v>1.3668600000000009</c:v>
                </c:pt>
                <c:pt idx="21865">
                  <c:v>1.3128720000000009</c:v>
                </c:pt>
                <c:pt idx="21866">
                  <c:v>1.2613279999999998</c:v>
                </c:pt>
                <c:pt idx="21867">
                  <c:v>1.2726080000000013</c:v>
                </c:pt>
                <c:pt idx="21868">
                  <c:v>1.2336720000000012</c:v>
                </c:pt>
                <c:pt idx="21869">
                  <c:v>1.2627700000000011</c:v>
                </c:pt>
                <c:pt idx="21870">
                  <c:v>1.2433000000000012</c:v>
                </c:pt>
                <c:pt idx="21871">
                  <c:v>1.2502860000000011</c:v>
                </c:pt>
                <c:pt idx="21872">
                  <c:v>1.2321939999999998</c:v>
                </c:pt>
                <c:pt idx="21873">
                  <c:v>1.2638459999999998</c:v>
                </c:pt>
                <c:pt idx="21874">
                  <c:v>1.2927939999999998</c:v>
                </c:pt>
                <c:pt idx="21875">
                  <c:v>1.2897279999999998</c:v>
                </c:pt>
                <c:pt idx="21876">
                  <c:v>1.3110340000000014</c:v>
                </c:pt>
                <c:pt idx="21877">
                  <c:v>1.2759059999999998</c:v>
                </c:pt>
                <c:pt idx="21878">
                  <c:v>1.3349440000000012</c:v>
                </c:pt>
                <c:pt idx="21879">
                  <c:v>1.3188620000000015</c:v>
                </c:pt>
                <c:pt idx="21880">
                  <c:v>1.3131300000000012</c:v>
                </c:pt>
                <c:pt idx="21881">
                  <c:v>1.3076700000000014</c:v>
                </c:pt>
                <c:pt idx="21882">
                  <c:v>1.3045820000000021</c:v>
                </c:pt>
                <c:pt idx="21883">
                  <c:v>1.3135900000000016</c:v>
                </c:pt>
                <c:pt idx="21884">
                  <c:v>1.2776439999999998</c:v>
                </c:pt>
                <c:pt idx="21885">
                  <c:v>1.2807100000000013</c:v>
                </c:pt>
                <c:pt idx="21886">
                  <c:v>1.2411160000000014</c:v>
                </c:pt>
                <c:pt idx="21887">
                  <c:v>1.2368980000000014</c:v>
                </c:pt>
                <c:pt idx="21888">
                  <c:v>1.2874739999999998</c:v>
                </c:pt>
                <c:pt idx="21889">
                  <c:v>1.339080000000002</c:v>
                </c:pt>
                <c:pt idx="21890">
                  <c:v>1.2959860000000019</c:v>
                </c:pt>
                <c:pt idx="21891">
                  <c:v>1.308084000000002</c:v>
                </c:pt>
                <c:pt idx="21892">
                  <c:v>1.3019920000000016</c:v>
                </c:pt>
                <c:pt idx="21893">
                  <c:v>1.2569259999999998</c:v>
                </c:pt>
                <c:pt idx="21894">
                  <c:v>1.2675360000000016</c:v>
                </c:pt>
                <c:pt idx="21895">
                  <c:v>1.2951939999999997</c:v>
                </c:pt>
                <c:pt idx="21896">
                  <c:v>1.3203340000000017</c:v>
                </c:pt>
                <c:pt idx="21897">
                  <c:v>1.3341180000000021</c:v>
                </c:pt>
                <c:pt idx="21898">
                  <c:v>1.302972000000002</c:v>
                </c:pt>
                <c:pt idx="21899">
                  <c:v>1.2978600000000018</c:v>
                </c:pt>
                <c:pt idx="21900">
                  <c:v>1.3070060000000019</c:v>
                </c:pt>
                <c:pt idx="21901">
                  <c:v>1.2804900000000017</c:v>
                </c:pt>
                <c:pt idx="21902">
                  <c:v>1.2788260000000018</c:v>
                </c:pt>
                <c:pt idx="21903">
                  <c:v>1.2774860000000019</c:v>
                </c:pt>
                <c:pt idx="21904">
                  <c:v>1.2899320000000016</c:v>
                </c:pt>
                <c:pt idx="21905">
                  <c:v>1.3646660000000019</c:v>
                </c:pt>
                <c:pt idx="21906">
                  <c:v>1.4305640000000002</c:v>
                </c:pt>
                <c:pt idx="21907">
                  <c:v>1.524370000000002</c:v>
                </c:pt>
                <c:pt idx="21908">
                  <c:v>1.5525120000000021</c:v>
                </c:pt>
                <c:pt idx="21909">
                  <c:v>1.5547960000000018</c:v>
                </c:pt>
                <c:pt idx="21910">
                  <c:v>1.6504240000000019</c:v>
                </c:pt>
                <c:pt idx="21911">
                  <c:v>1.698828000000002</c:v>
                </c:pt>
                <c:pt idx="21912">
                  <c:v>1.7332860000000021</c:v>
                </c:pt>
                <c:pt idx="21913">
                  <c:v>1.7528780000000026</c:v>
                </c:pt>
                <c:pt idx="21914">
                  <c:v>1.761724000000001</c:v>
                </c:pt>
                <c:pt idx="21915">
                  <c:v>1.8062200000000013</c:v>
                </c:pt>
                <c:pt idx="21916">
                  <c:v>1.8207260000000014</c:v>
                </c:pt>
                <c:pt idx="21917">
                  <c:v>1.8349960000000016</c:v>
                </c:pt>
                <c:pt idx="21918">
                  <c:v>1.9316800000000018</c:v>
                </c:pt>
                <c:pt idx="21919">
                  <c:v>1.9180300000000019</c:v>
                </c:pt>
                <c:pt idx="21920">
                  <c:v>1.9557880000000019</c:v>
                </c:pt>
                <c:pt idx="21921">
                  <c:v>2.0009400000000017</c:v>
                </c:pt>
                <c:pt idx="21922">
                  <c:v>1.9851460000000019</c:v>
                </c:pt>
                <c:pt idx="21923">
                  <c:v>1.9814620000000018</c:v>
                </c:pt>
                <c:pt idx="21924">
                  <c:v>1.9939940000000005</c:v>
                </c:pt>
                <c:pt idx="21925">
                  <c:v>1.9990200000000018</c:v>
                </c:pt>
                <c:pt idx="21926">
                  <c:v>2.050972000000002</c:v>
                </c:pt>
                <c:pt idx="21927">
                  <c:v>2.1335480000000024</c:v>
                </c:pt>
                <c:pt idx="21928">
                  <c:v>2.1595679999999997</c:v>
                </c:pt>
                <c:pt idx="21929">
                  <c:v>2.2051300000000063</c:v>
                </c:pt>
                <c:pt idx="21930">
                  <c:v>2.2469200000000042</c:v>
                </c:pt>
                <c:pt idx="21931">
                  <c:v>2.2846280000000032</c:v>
                </c:pt>
                <c:pt idx="21932">
                  <c:v>2.2861660000000041</c:v>
                </c:pt>
                <c:pt idx="21933">
                  <c:v>2.3042320000000007</c:v>
                </c:pt>
                <c:pt idx="21934">
                  <c:v>2.382900000000002</c:v>
                </c:pt>
                <c:pt idx="21935">
                  <c:v>2.398112000000002</c:v>
                </c:pt>
                <c:pt idx="21936">
                  <c:v>2.3996619999999975</c:v>
                </c:pt>
                <c:pt idx="21937">
                  <c:v>2.4250240000000018</c:v>
                </c:pt>
                <c:pt idx="21938">
                  <c:v>2.3967579999999971</c:v>
                </c:pt>
                <c:pt idx="21939">
                  <c:v>2.4202840000000019</c:v>
                </c:pt>
                <c:pt idx="21940">
                  <c:v>2.4234980000000017</c:v>
                </c:pt>
                <c:pt idx="21941">
                  <c:v>2.4346659999999973</c:v>
                </c:pt>
                <c:pt idx="21942">
                  <c:v>2.4697560000000021</c:v>
                </c:pt>
                <c:pt idx="21943">
                  <c:v>2.5716639999999984</c:v>
                </c:pt>
                <c:pt idx="21944">
                  <c:v>2.585250000000002</c:v>
                </c:pt>
                <c:pt idx="21945">
                  <c:v>2.6094820000000025</c:v>
                </c:pt>
                <c:pt idx="21946">
                  <c:v>2.5515240000000032</c:v>
                </c:pt>
                <c:pt idx="21947">
                  <c:v>2.5537460000000021</c:v>
                </c:pt>
                <c:pt idx="21948">
                  <c:v>2.6273880000000052</c:v>
                </c:pt>
                <c:pt idx="21949">
                  <c:v>2.6414840000000019</c:v>
                </c:pt>
                <c:pt idx="21950">
                  <c:v>2.6215320000000042</c:v>
                </c:pt>
                <c:pt idx="21951">
                  <c:v>2.6434080000000022</c:v>
                </c:pt>
                <c:pt idx="21952">
                  <c:v>2.6501840000000052</c:v>
                </c:pt>
                <c:pt idx="21953">
                  <c:v>2.6852980000000026</c:v>
                </c:pt>
                <c:pt idx="21954">
                  <c:v>2.7225220000000032</c:v>
                </c:pt>
                <c:pt idx="21955">
                  <c:v>2.7339380000000042</c:v>
                </c:pt>
                <c:pt idx="21956">
                  <c:v>2.695746000000002</c:v>
                </c:pt>
                <c:pt idx="21957">
                  <c:v>2.6044960000000019</c:v>
                </c:pt>
                <c:pt idx="21958">
                  <c:v>2.6341760000000032</c:v>
                </c:pt>
                <c:pt idx="21959">
                  <c:v>2.6502320000000021</c:v>
                </c:pt>
                <c:pt idx="21960">
                  <c:v>2.5890120000000025</c:v>
                </c:pt>
                <c:pt idx="21961">
                  <c:v>2.5872000000000015</c:v>
                </c:pt>
                <c:pt idx="21962">
                  <c:v>2.516957999999998</c:v>
                </c:pt>
                <c:pt idx="21963">
                  <c:v>2.5150599999999979</c:v>
                </c:pt>
                <c:pt idx="21964">
                  <c:v>2.4749079999999997</c:v>
                </c:pt>
                <c:pt idx="21965">
                  <c:v>2.457622000000002</c:v>
                </c:pt>
                <c:pt idx="21966">
                  <c:v>2.4679440000000019</c:v>
                </c:pt>
                <c:pt idx="21967">
                  <c:v>2.4751140000000018</c:v>
                </c:pt>
                <c:pt idx="21968">
                  <c:v>2.4218200000000021</c:v>
                </c:pt>
                <c:pt idx="21969">
                  <c:v>2.3649419999999997</c:v>
                </c:pt>
                <c:pt idx="21970">
                  <c:v>2.3800179999999997</c:v>
                </c:pt>
                <c:pt idx="21971">
                  <c:v>2.3663080000000023</c:v>
                </c:pt>
                <c:pt idx="21972">
                  <c:v>2.3635640000000042</c:v>
                </c:pt>
                <c:pt idx="21973">
                  <c:v>2.2981720000000019</c:v>
                </c:pt>
                <c:pt idx="21974">
                  <c:v>2.2811980000000016</c:v>
                </c:pt>
                <c:pt idx="21975">
                  <c:v>2.2958640000000008</c:v>
                </c:pt>
                <c:pt idx="21976">
                  <c:v>2.1899240000000049</c:v>
                </c:pt>
                <c:pt idx="21977">
                  <c:v>2.0683120000000015</c:v>
                </c:pt>
                <c:pt idx="21978">
                  <c:v>2.0128839999999979</c:v>
                </c:pt>
                <c:pt idx="21979">
                  <c:v>1.9617760000000011</c:v>
                </c:pt>
                <c:pt idx="21980">
                  <c:v>1.8374960000000018</c:v>
                </c:pt>
                <c:pt idx="21981">
                  <c:v>1.8015620000000019</c:v>
                </c:pt>
                <c:pt idx="21982">
                  <c:v>1.7578860000000021</c:v>
                </c:pt>
                <c:pt idx="21983">
                  <c:v>1.7097800000000021</c:v>
                </c:pt>
                <c:pt idx="21984">
                  <c:v>1.6390660000000024</c:v>
                </c:pt>
                <c:pt idx="21985">
                  <c:v>1.617340000000002</c:v>
                </c:pt>
                <c:pt idx="21986">
                  <c:v>1.6044120000000039</c:v>
                </c:pt>
                <c:pt idx="21987">
                  <c:v>1.578776000000002</c:v>
                </c:pt>
                <c:pt idx="21988">
                  <c:v>1.5495060000000018</c:v>
                </c:pt>
                <c:pt idx="21989">
                  <c:v>1.4798580000000019</c:v>
                </c:pt>
                <c:pt idx="21990">
                  <c:v>1.4712720000000019</c:v>
                </c:pt>
                <c:pt idx="21991">
                  <c:v>1.4478580000000016</c:v>
                </c:pt>
                <c:pt idx="21992">
                  <c:v>1.4208080000000016</c:v>
                </c:pt>
                <c:pt idx="21993">
                  <c:v>1.318330000000002</c:v>
                </c:pt>
                <c:pt idx="21994">
                  <c:v>1.2754360000000018</c:v>
                </c:pt>
                <c:pt idx="21995">
                  <c:v>1.1897460000000017</c:v>
                </c:pt>
                <c:pt idx="21996">
                  <c:v>1.1884300000000021</c:v>
                </c:pt>
                <c:pt idx="21997">
                  <c:v>1.1409320000000021</c:v>
                </c:pt>
                <c:pt idx="21998">
                  <c:v>1.1359939999999997</c:v>
                </c:pt>
                <c:pt idx="21999">
                  <c:v>1.1020080000000021</c:v>
                </c:pt>
                <c:pt idx="22000">
                  <c:v>1.0838180000000015</c:v>
                </c:pt>
                <c:pt idx="22001">
                  <c:v>1.0856040000000016</c:v>
                </c:pt>
                <c:pt idx="22002">
                  <c:v>1.0732939999999997</c:v>
                </c:pt>
                <c:pt idx="22003">
                  <c:v>0.99920600000000137</c:v>
                </c:pt>
                <c:pt idx="22004">
                  <c:v>0.99615200000000126</c:v>
                </c:pt>
                <c:pt idx="22005">
                  <c:v>0.93819400000000164</c:v>
                </c:pt>
                <c:pt idx="22006">
                  <c:v>0.94648400000000132</c:v>
                </c:pt>
                <c:pt idx="22007">
                  <c:v>0.97293800000000152</c:v>
                </c:pt>
                <c:pt idx="22008">
                  <c:v>0.93464800000000237</c:v>
                </c:pt>
                <c:pt idx="22009">
                  <c:v>0.90957000000000121</c:v>
                </c:pt>
                <c:pt idx="22010">
                  <c:v>0.90200000000000113</c:v>
                </c:pt>
                <c:pt idx="22011">
                  <c:v>0.89502600000000165</c:v>
                </c:pt>
                <c:pt idx="22012">
                  <c:v>0.90796800000000133</c:v>
                </c:pt>
                <c:pt idx="22013">
                  <c:v>0.85363400000000245</c:v>
                </c:pt>
                <c:pt idx="22014">
                  <c:v>0.86389600000000233</c:v>
                </c:pt>
                <c:pt idx="22015">
                  <c:v>0.85888400000000165</c:v>
                </c:pt>
                <c:pt idx="22016">
                  <c:v>0.86908400000000163</c:v>
                </c:pt>
                <c:pt idx="22017">
                  <c:v>0.85582000000000258</c:v>
                </c:pt>
                <c:pt idx="22018">
                  <c:v>0.82858400000000143</c:v>
                </c:pt>
                <c:pt idx="22019">
                  <c:v>0.93173200000000167</c:v>
                </c:pt>
                <c:pt idx="22020">
                  <c:v>0.86989000000000261</c:v>
                </c:pt>
                <c:pt idx="22021">
                  <c:v>0.85021000000000124</c:v>
                </c:pt>
                <c:pt idx="22022">
                  <c:v>0.86497600000000163</c:v>
                </c:pt>
                <c:pt idx="22023">
                  <c:v>0.89488000000000179</c:v>
                </c:pt>
                <c:pt idx="22024">
                  <c:v>0.89561200000000163</c:v>
                </c:pt>
                <c:pt idx="22025">
                  <c:v>0.87039800000000211</c:v>
                </c:pt>
                <c:pt idx="22026">
                  <c:v>0.89471800000000179</c:v>
                </c:pt>
                <c:pt idx="22027">
                  <c:v>0.95921600000000107</c:v>
                </c:pt>
                <c:pt idx="22028">
                  <c:v>0.98207200000000117</c:v>
                </c:pt>
                <c:pt idx="22029">
                  <c:v>0.99639000000000122</c:v>
                </c:pt>
                <c:pt idx="22030">
                  <c:v>1.1094780000000013</c:v>
                </c:pt>
                <c:pt idx="22031">
                  <c:v>1.1484640000000013</c:v>
                </c:pt>
                <c:pt idx="22032">
                  <c:v>1.178366000000002</c:v>
                </c:pt>
                <c:pt idx="22033">
                  <c:v>1.2168800000000013</c:v>
                </c:pt>
                <c:pt idx="22034">
                  <c:v>1.2767239999999995</c:v>
                </c:pt>
                <c:pt idx="22035">
                  <c:v>1.2923460000000011</c:v>
                </c:pt>
                <c:pt idx="22036">
                  <c:v>1.3044060000000013</c:v>
                </c:pt>
                <c:pt idx="22037">
                  <c:v>1.300262000000002</c:v>
                </c:pt>
                <c:pt idx="22038">
                  <c:v>1.2952980000000014</c:v>
                </c:pt>
                <c:pt idx="22039">
                  <c:v>1.3167640000000012</c:v>
                </c:pt>
                <c:pt idx="22040">
                  <c:v>1.3395080000000013</c:v>
                </c:pt>
                <c:pt idx="22041">
                  <c:v>1.3601040000000015</c:v>
                </c:pt>
                <c:pt idx="22042">
                  <c:v>1.3294939999999995</c:v>
                </c:pt>
                <c:pt idx="22043">
                  <c:v>1.4004300000000018</c:v>
                </c:pt>
                <c:pt idx="22044">
                  <c:v>1.4146500000000015</c:v>
                </c:pt>
                <c:pt idx="22045">
                  <c:v>1.4989020000000017</c:v>
                </c:pt>
                <c:pt idx="22046">
                  <c:v>1.5458300000000014</c:v>
                </c:pt>
                <c:pt idx="22047">
                  <c:v>1.5959220000000016</c:v>
                </c:pt>
                <c:pt idx="22048">
                  <c:v>1.5753740000000016</c:v>
                </c:pt>
                <c:pt idx="22049">
                  <c:v>1.6098920000000014</c:v>
                </c:pt>
                <c:pt idx="22050">
                  <c:v>1.6359239999999993</c:v>
                </c:pt>
                <c:pt idx="22051">
                  <c:v>1.6483560000000033</c:v>
                </c:pt>
                <c:pt idx="22052">
                  <c:v>1.6281060000000021</c:v>
                </c:pt>
                <c:pt idx="22053">
                  <c:v>1.6778500000000021</c:v>
                </c:pt>
                <c:pt idx="22054">
                  <c:v>1.667168000000002</c:v>
                </c:pt>
                <c:pt idx="22055">
                  <c:v>1.738664000000002</c:v>
                </c:pt>
                <c:pt idx="22056">
                  <c:v>1.7355860000000021</c:v>
                </c:pt>
                <c:pt idx="22057">
                  <c:v>1.7384400000000031</c:v>
                </c:pt>
                <c:pt idx="22058">
                  <c:v>1.735560000000002</c:v>
                </c:pt>
                <c:pt idx="22059">
                  <c:v>1.769298000000002</c:v>
                </c:pt>
                <c:pt idx="22060">
                  <c:v>1.8530780000000022</c:v>
                </c:pt>
                <c:pt idx="22061">
                  <c:v>1.8601380000000021</c:v>
                </c:pt>
                <c:pt idx="22062">
                  <c:v>1.9351320000000019</c:v>
                </c:pt>
                <c:pt idx="22063">
                  <c:v>2.0458620000000023</c:v>
                </c:pt>
                <c:pt idx="22064">
                  <c:v>2.0879000000000016</c:v>
                </c:pt>
                <c:pt idx="22065">
                  <c:v>2.1489840000000053</c:v>
                </c:pt>
                <c:pt idx="22066">
                  <c:v>2.1335000000000015</c:v>
                </c:pt>
                <c:pt idx="22067">
                  <c:v>2.1516779999999986</c:v>
                </c:pt>
                <c:pt idx="22068">
                  <c:v>2.2298380000000022</c:v>
                </c:pt>
                <c:pt idx="22069">
                  <c:v>2.1965340000000015</c:v>
                </c:pt>
                <c:pt idx="22070">
                  <c:v>2.2592200000000013</c:v>
                </c:pt>
                <c:pt idx="22071">
                  <c:v>2.2893840000000059</c:v>
                </c:pt>
                <c:pt idx="22072">
                  <c:v>2.319920000000002</c:v>
                </c:pt>
                <c:pt idx="22073">
                  <c:v>2.4042700000000017</c:v>
                </c:pt>
                <c:pt idx="22074">
                  <c:v>2.4562359999999979</c:v>
                </c:pt>
                <c:pt idx="22075">
                  <c:v>2.5065140000000015</c:v>
                </c:pt>
                <c:pt idx="22076">
                  <c:v>2.5781080000000007</c:v>
                </c:pt>
                <c:pt idx="22077">
                  <c:v>2.6045740000000048</c:v>
                </c:pt>
                <c:pt idx="22078">
                  <c:v>2.6642940000000044</c:v>
                </c:pt>
                <c:pt idx="22079">
                  <c:v>2.7374160000000014</c:v>
                </c:pt>
                <c:pt idx="22080">
                  <c:v>2.7744300000000011</c:v>
                </c:pt>
                <c:pt idx="22081">
                  <c:v>2.8329839999999979</c:v>
                </c:pt>
                <c:pt idx="22082">
                  <c:v>2.8541779999999997</c:v>
                </c:pt>
                <c:pt idx="22083">
                  <c:v>2.9086119999999998</c:v>
                </c:pt>
                <c:pt idx="22084">
                  <c:v>2.8871960000000012</c:v>
                </c:pt>
                <c:pt idx="22085">
                  <c:v>2.8719819999999987</c:v>
                </c:pt>
                <c:pt idx="22086">
                  <c:v>2.9197659999999979</c:v>
                </c:pt>
                <c:pt idx="22087">
                  <c:v>2.9937680000000007</c:v>
                </c:pt>
                <c:pt idx="22088">
                  <c:v>3.0226040000000007</c:v>
                </c:pt>
                <c:pt idx="22089">
                  <c:v>3.0247880000000014</c:v>
                </c:pt>
                <c:pt idx="22090">
                  <c:v>3.068750000000001</c:v>
                </c:pt>
                <c:pt idx="22091">
                  <c:v>3.1027000000000013</c:v>
                </c:pt>
                <c:pt idx="22092">
                  <c:v>3.1635120000000012</c:v>
                </c:pt>
                <c:pt idx="22093">
                  <c:v>3.1605340000000059</c:v>
                </c:pt>
                <c:pt idx="22094">
                  <c:v>3.2206880000000009</c:v>
                </c:pt>
                <c:pt idx="22095">
                  <c:v>3.2386040000000005</c:v>
                </c:pt>
                <c:pt idx="22096">
                  <c:v>3.2563100000000018</c:v>
                </c:pt>
                <c:pt idx="22097">
                  <c:v>3.2958160000000007</c:v>
                </c:pt>
                <c:pt idx="22098">
                  <c:v>3.3311800000000007</c:v>
                </c:pt>
                <c:pt idx="22099">
                  <c:v>3.3399419999999975</c:v>
                </c:pt>
                <c:pt idx="22100">
                  <c:v>3.4045380000000032</c:v>
                </c:pt>
                <c:pt idx="22101">
                  <c:v>3.4402360000000032</c:v>
                </c:pt>
                <c:pt idx="22102">
                  <c:v>3.529488000000002</c:v>
                </c:pt>
                <c:pt idx="22103">
                  <c:v>3.6036880000000018</c:v>
                </c:pt>
                <c:pt idx="22104">
                  <c:v>3.6235160000000053</c:v>
                </c:pt>
                <c:pt idx="22105">
                  <c:v>3.6448320000000032</c:v>
                </c:pt>
                <c:pt idx="22106">
                  <c:v>3.7080140000000057</c:v>
                </c:pt>
                <c:pt idx="22107">
                  <c:v>3.7493580000000026</c:v>
                </c:pt>
                <c:pt idx="22108">
                  <c:v>3.7876120000000042</c:v>
                </c:pt>
                <c:pt idx="22109">
                  <c:v>3.8287960000000032</c:v>
                </c:pt>
                <c:pt idx="22110">
                  <c:v>3.7449660000000042</c:v>
                </c:pt>
                <c:pt idx="22111">
                  <c:v>3.7818560000000025</c:v>
                </c:pt>
                <c:pt idx="22112">
                  <c:v>3.7768060000000023</c:v>
                </c:pt>
                <c:pt idx="22113">
                  <c:v>3.7474600000000042</c:v>
                </c:pt>
                <c:pt idx="22114">
                  <c:v>3.7046160000000032</c:v>
                </c:pt>
                <c:pt idx="22115">
                  <c:v>3.6364340000000031</c:v>
                </c:pt>
                <c:pt idx="22116">
                  <c:v>3.6074100000000042</c:v>
                </c:pt>
                <c:pt idx="22117">
                  <c:v>3.5935880000000031</c:v>
                </c:pt>
                <c:pt idx="22118">
                  <c:v>3.5957960000000031</c:v>
                </c:pt>
                <c:pt idx="22119">
                  <c:v>3.6045080000000032</c:v>
                </c:pt>
                <c:pt idx="22120">
                  <c:v>3.6263960000000042</c:v>
                </c:pt>
                <c:pt idx="22121">
                  <c:v>3.651076000000002</c:v>
                </c:pt>
                <c:pt idx="22122">
                  <c:v>3.6506800000000026</c:v>
                </c:pt>
                <c:pt idx="22123">
                  <c:v>3.5562059999999986</c:v>
                </c:pt>
                <c:pt idx="22124">
                  <c:v>3.4836680000000024</c:v>
                </c:pt>
                <c:pt idx="22125">
                  <c:v>3.460676000000003</c:v>
                </c:pt>
                <c:pt idx="22126">
                  <c:v>3.3989340000000032</c:v>
                </c:pt>
                <c:pt idx="22127">
                  <c:v>3.3642900000000031</c:v>
                </c:pt>
                <c:pt idx="22128">
                  <c:v>3.3047440000000017</c:v>
                </c:pt>
                <c:pt idx="22129">
                  <c:v>3.2805720000000052</c:v>
                </c:pt>
                <c:pt idx="22130">
                  <c:v>3.2207760000000012</c:v>
                </c:pt>
                <c:pt idx="22131">
                  <c:v>3.1337960000000042</c:v>
                </c:pt>
                <c:pt idx="22132">
                  <c:v>3.0897100000000042</c:v>
                </c:pt>
                <c:pt idx="22133">
                  <c:v>3.0412579999999987</c:v>
                </c:pt>
                <c:pt idx="22134">
                  <c:v>3.0475240000000063</c:v>
                </c:pt>
                <c:pt idx="22135">
                  <c:v>3.055366000000002</c:v>
                </c:pt>
                <c:pt idx="22136">
                  <c:v>2.989616000000002</c:v>
                </c:pt>
                <c:pt idx="22137">
                  <c:v>2.8789719999999988</c:v>
                </c:pt>
                <c:pt idx="22138">
                  <c:v>2.8511779999999987</c:v>
                </c:pt>
                <c:pt idx="22139">
                  <c:v>2.8328759999999944</c:v>
                </c:pt>
                <c:pt idx="22140">
                  <c:v>2.7836020000000032</c:v>
                </c:pt>
                <c:pt idx="22141">
                  <c:v>2.7093640000000052</c:v>
                </c:pt>
                <c:pt idx="22142">
                  <c:v>2.6758979999999997</c:v>
                </c:pt>
                <c:pt idx="22143">
                  <c:v>2.620496000000001</c:v>
                </c:pt>
                <c:pt idx="22144">
                  <c:v>2.5453020000000013</c:v>
                </c:pt>
                <c:pt idx="22145">
                  <c:v>2.4348959999999975</c:v>
                </c:pt>
                <c:pt idx="22146">
                  <c:v>2.3683880000000013</c:v>
                </c:pt>
                <c:pt idx="22147">
                  <c:v>2.3011619999999997</c:v>
                </c:pt>
                <c:pt idx="22148">
                  <c:v>2.2357460000000007</c:v>
                </c:pt>
                <c:pt idx="22149">
                  <c:v>2.2478800000000012</c:v>
                </c:pt>
                <c:pt idx="22150">
                  <c:v>2.096625999999997</c:v>
                </c:pt>
                <c:pt idx="22151">
                  <c:v>2.0496740000000018</c:v>
                </c:pt>
                <c:pt idx="22152">
                  <c:v>1.9468740000000018</c:v>
                </c:pt>
                <c:pt idx="22153">
                  <c:v>1.858454000000002</c:v>
                </c:pt>
                <c:pt idx="22154">
                  <c:v>1.8105460000000015</c:v>
                </c:pt>
                <c:pt idx="22155">
                  <c:v>1.7164940000000006</c:v>
                </c:pt>
                <c:pt idx="22156">
                  <c:v>1.6517239999999991</c:v>
                </c:pt>
                <c:pt idx="22157">
                  <c:v>1.5640980000000013</c:v>
                </c:pt>
                <c:pt idx="22158">
                  <c:v>1.5064020000000011</c:v>
                </c:pt>
                <c:pt idx="22159">
                  <c:v>1.4268520000000011</c:v>
                </c:pt>
                <c:pt idx="22160">
                  <c:v>1.3954220000000015</c:v>
                </c:pt>
                <c:pt idx="22161">
                  <c:v>1.3429860000000013</c:v>
                </c:pt>
                <c:pt idx="22162">
                  <c:v>1.2826820000000021</c:v>
                </c:pt>
                <c:pt idx="22163">
                  <c:v>1.2395759999999998</c:v>
                </c:pt>
                <c:pt idx="22164">
                  <c:v>1.2578899999999993</c:v>
                </c:pt>
                <c:pt idx="22165">
                  <c:v>1.2420320000000009</c:v>
                </c:pt>
                <c:pt idx="22166">
                  <c:v>1.2652359999999998</c:v>
                </c:pt>
                <c:pt idx="22167">
                  <c:v>1.2514379999999998</c:v>
                </c:pt>
                <c:pt idx="22168">
                  <c:v>1.2195359999999991</c:v>
                </c:pt>
                <c:pt idx="22169">
                  <c:v>1.1577180000000007</c:v>
                </c:pt>
                <c:pt idx="22170">
                  <c:v>1.1050840000000006</c:v>
                </c:pt>
                <c:pt idx="22171">
                  <c:v>1.0261560000000007</c:v>
                </c:pt>
                <c:pt idx="22172">
                  <c:v>0.95148400000000066</c:v>
                </c:pt>
                <c:pt idx="22173">
                  <c:v>0.96157200000000054</c:v>
                </c:pt>
                <c:pt idx="22174">
                  <c:v>0.9917860000000005</c:v>
                </c:pt>
                <c:pt idx="22175">
                  <c:v>0.97569200000000078</c:v>
                </c:pt>
                <c:pt idx="22176">
                  <c:v>1.0130400000000004</c:v>
                </c:pt>
                <c:pt idx="22177">
                  <c:v>1.0282160000000005</c:v>
                </c:pt>
                <c:pt idx="22178">
                  <c:v>1.0045420000000005</c:v>
                </c:pt>
                <c:pt idx="22179">
                  <c:v>0.99222200000000038</c:v>
                </c:pt>
                <c:pt idx="22180">
                  <c:v>0.96977600000000064</c:v>
                </c:pt>
                <c:pt idx="22181">
                  <c:v>0.99676200000000048</c:v>
                </c:pt>
                <c:pt idx="22182">
                  <c:v>1.0475239999999986</c:v>
                </c:pt>
                <c:pt idx="22183">
                  <c:v>1.0643239999999998</c:v>
                </c:pt>
                <c:pt idx="22184">
                  <c:v>1.0302020000000005</c:v>
                </c:pt>
                <c:pt idx="22185">
                  <c:v>1.0341239999999998</c:v>
                </c:pt>
                <c:pt idx="22186">
                  <c:v>1.0812860000000004</c:v>
                </c:pt>
                <c:pt idx="22187">
                  <c:v>1.1330540000000004</c:v>
                </c:pt>
                <c:pt idx="22188">
                  <c:v>1.1860500000000027</c:v>
                </c:pt>
                <c:pt idx="22189">
                  <c:v>1.1783080000000021</c:v>
                </c:pt>
                <c:pt idx="22190">
                  <c:v>1.1672660000000004</c:v>
                </c:pt>
                <c:pt idx="22191">
                  <c:v>1.2147759999999999</c:v>
                </c:pt>
                <c:pt idx="22192">
                  <c:v>1.2039699999999978</c:v>
                </c:pt>
                <c:pt idx="22193">
                  <c:v>1.2385880000000005</c:v>
                </c:pt>
                <c:pt idx="22194">
                  <c:v>1.2543959999999998</c:v>
                </c:pt>
                <c:pt idx="22195">
                  <c:v>1.3094759999999999</c:v>
                </c:pt>
                <c:pt idx="22196">
                  <c:v>1.378242000000002</c:v>
                </c:pt>
                <c:pt idx="22197">
                  <c:v>1.3868659999999999</c:v>
                </c:pt>
                <c:pt idx="22198">
                  <c:v>1.4294639999999983</c:v>
                </c:pt>
                <c:pt idx="22199">
                  <c:v>1.3985680000000005</c:v>
                </c:pt>
                <c:pt idx="22200">
                  <c:v>1.4481120000000005</c:v>
                </c:pt>
                <c:pt idx="22201">
                  <c:v>1.4573820000000004</c:v>
                </c:pt>
                <c:pt idx="22202">
                  <c:v>1.5198180000000008</c:v>
                </c:pt>
                <c:pt idx="22203">
                  <c:v>1.5275720000000006</c:v>
                </c:pt>
                <c:pt idx="22204">
                  <c:v>1.5298919999999991</c:v>
                </c:pt>
                <c:pt idx="22205">
                  <c:v>1.5531320000000006</c:v>
                </c:pt>
                <c:pt idx="22206">
                  <c:v>1.5495580000000007</c:v>
                </c:pt>
                <c:pt idx="22207">
                  <c:v>1.6618880000000007</c:v>
                </c:pt>
                <c:pt idx="22208">
                  <c:v>1.6477300000000008</c:v>
                </c:pt>
                <c:pt idx="22209">
                  <c:v>1.6769760000000007</c:v>
                </c:pt>
                <c:pt idx="22210">
                  <c:v>1.7491680000000001</c:v>
                </c:pt>
                <c:pt idx="22211">
                  <c:v>1.7287320000000019</c:v>
                </c:pt>
                <c:pt idx="22212">
                  <c:v>1.7547020000000018</c:v>
                </c:pt>
                <c:pt idx="22213">
                  <c:v>1.8075739999999998</c:v>
                </c:pt>
                <c:pt idx="22214">
                  <c:v>1.8250200000000008</c:v>
                </c:pt>
                <c:pt idx="22215">
                  <c:v>1.8633620000000009</c:v>
                </c:pt>
                <c:pt idx="22216">
                  <c:v>1.8821600000000009</c:v>
                </c:pt>
                <c:pt idx="22217">
                  <c:v>1.9147320000000014</c:v>
                </c:pt>
                <c:pt idx="22218">
                  <c:v>1.936496</c:v>
                </c:pt>
                <c:pt idx="22219">
                  <c:v>1.9804580000000021</c:v>
                </c:pt>
                <c:pt idx="22220">
                  <c:v>2.047362000000001</c:v>
                </c:pt>
                <c:pt idx="22221">
                  <c:v>2.0921300000000014</c:v>
                </c:pt>
                <c:pt idx="22222">
                  <c:v>2.1424700000000008</c:v>
                </c:pt>
                <c:pt idx="22223">
                  <c:v>2.1660820000000007</c:v>
                </c:pt>
                <c:pt idx="22224">
                  <c:v>2.1383000000000014</c:v>
                </c:pt>
                <c:pt idx="22225">
                  <c:v>2.1356340000000031</c:v>
                </c:pt>
                <c:pt idx="22226">
                  <c:v>2.1260419999999987</c:v>
                </c:pt>
                <c:pt idx="22227">
                  <c:v>2.1449640000000052</c:v>
                </c:pt>
                <c:pt idx="22228">
                  <c:v>2.2167940000000042</c:v>
                </c:pt>
                <c:pt idx="22229">
                  <c:v>2.2266200000000032</c:v>
                </c:pt>
                <c:pt idx="22230">
                  <c:v>2.3100159999999978</c:v>
                </c:pt>
                <c:pt idx="22231">
                  <c:v>2.272632000000002</c:v>
                </c:pt>
                <c:pt idx="22232">
                  <c:v>2.2472940000000063</c:v>
                </c:pt>
                <c:pt idx="22233">
                  <c:v>2.2264479999999987</c:v>
                </c:pt>
                <c:pt idx="22234">
                  <c:v>2.3090479999999975</c:v>
                </c:pt>
                <c:pt idx="22235">
                  <c:v>2.3245960000000032</c:v>
                </c:pt>
                <c:pt idx="22236">
                  <c:v>2.3651700000000031</c:v>
                </c:pt>
                <c:pt idx="22237">
                  <c:v>2.3514960000000027</c:v>
                </c:pt>
                <c:pt idx="22238">
                  <c:v>2.3254380000000028</c:v>
                </c:pt>
                <c:pt idx="22239">
                  <c:v>2.3838920000000026</c:v>
                </c:pt>
                <c:pt idx="22240">
                  <c:v>2.4565160000000024</c:v>
                </c:pt>
                <c:pt idx="22241">
                  <c:v>2.4758860000000027</c:v>
                </c:pt>
                <c:pt idx="22242">
                  <c:v>2.5104180000000027</c:v>
                </c:pt>
                <c:pt idx="22243">
                  <c:v>2.552407999999998</c:v>
                </c:pt>
                <c:pt idx="22244">
                  <c:v>2.550944000000003</c:v>
                </c:pt>
                <c:pt idx="22245">
                  <c:v>2.565460000000003</c:v>
                </c:pt>
                <c:pt idx="22246">
                  <c:v>2.6011580000000025</c:v>
                </c:pt>
                <c:pt idx="22247">
                  <c:v>2.6202660000000026</c:v>
                </c:pt>
                <c:pt idx="22248">
                  <c:v>2.6248320000000032</c:v>
                </c:pt>
                <c:pt idx="22249">
                  <c:v>2.6364840000000025</c:v>
                </c:pt>
                <c:pt idx="22250">
                  <c:v>2.7180060000000026</c:v>
                </c:pt>
                <c:pt idx="22251">
                  <c:v>2.7684440000000019</c:v>
                </c:pt>
                <c:pt idx="22252">
                  <c:v>2.7719680000000029</c:v>
                </c:pt>
                <c:pt idx="22253">
                  <c:v>2.7504160000000026</c:v>
                </c:pt>
                <c:pt idx="22254">
                  <c:v>2.8211420000000027</c:v>
                </c:pt>
                <c:pt idx="22255">
                  <c:v>2.8766919999999976</c:v>
                </c:pt>
                <c:pt idx="22256">
                  <c:v>2.9661420000000023</c:v>
                </c:pt>
                <c:pt idx="22257">
                  <c:v>2.9278020000000007</c:v>
                </c:pt>
                <c:pt idx="22258">
                  <c:v>2.9910079999999977</c:v>
                </c:pt>
                <c:pt idx="22259">
                  <c:v>3.0194360000000025</c:v>
                </c:pt>
                <c:pt idx="22260">
                  <c:v>3.0632600000000032</c:v>
                </c:pt>
                <c:pt idx="22261">
                  <c:v>3.0891680000000021</c:v>
                </c:pt>
                <c:pt idx="22262">
                  <c:v>3.1026940000000018</c:v>
                </c:pt>
                <c:pt idx="22263">
                  <c:v>3.0913779999999997</c:v>
                </c:pt>
                <c:pt idx="22264">
                  <c:v>3.0760779999999972</c:v>
                </c:pt>
                <c:pt idx="22265">
                  <c:v>3.0727399999999987</c:v>
                </c:pt>
                <c:pt idx="22266">
                  <c:v>3.0759900000000018</c:v>
                </c:pt>
                <c:pt idx="22267">
                  <c:v>3.0364439999999964</c:v>
                </c:pt>
                <c:pt idx="22268">
                  <c:v>3.0496600000000007</c:v>
                </c:pt>
                <c:pt idx="22269">
                  <c:v>3.0599579999999986</c:v>
                </c:pt>
                <c:pt idx="22270">
                  <c:v>3.0359860000000025</c:v>
                </c:pt>
                <c:pt idx="22271">
                  <c:v>3.0589540000000022</c:v>
                </c:pt>
                <c:pt idx="22272">
                  <c:v>3.0678620000000008</c:v>
                </c:pt>
                <c:pt idx="22273">
                  <c:v>3.0384419999999976</c:v>
                </c:pt>
                <c:pt idx="22274">
                  <c:v>3.0236140000000042</c:v>
                </c:pt>
                <c:pt idx="22275">
                  <c:v>2.9996540000000023</c:v>
                </c:pt>
                <c:pt idx="22276">
                  <c:v>2.9772340000000042</c:v>
                </c:pt>
                <c:pt idx="22277">
                  <c:v>2.9500719999999987</c:v>
                </c:pt>
                <c:pt idx="22278">
                  <c:v>2.8391059999999975</c:v>
                </c:pt>
                <c:pt idx="22279">
                  <c:v>2.8031100000000042</c:v>
                </c:pt>
                <c:pt idx="22280">
                  <c:v>2.6947380000000032</c:v>
                </c:pt>
                <c:pt idx="22281">
                  <c:v>2.6652300000000042</c:v>
                </c:pt>
                <c:pt idx="22282">
                  <c:v>2.6458740000000018</c:v>
                </c:pt>
                <c:pt idx="22283">
                  <c:v>2.6463960000000042</c:v>
                </c:pt>
                <c:pt idx="22284">
                  <c:v>2.5715760000000021</c:v>
                </c:pt>
                <c:pt idx="22285">
                  <c:v>2.5496120000000029</c:v>
                </c:pt>
                <c:pt idx="22286">
                  <c:v>2.5174140000000031</c:v>
                </c:pt>
                <c:pt idx="22287">
                  <c:v>2.5240640000000032</c:v>
                </c:pt>
                <c:pt idx="22288">
                  <c:v>2.514696000000002</c:v>
                </c:pt>
                <c:pt idx="22289">
                  <c:v>2.479706000000002</c:v>
                </c:pt>
                <c:pt idx="22290">
                  <c:v>2.3950340000000017</c:v>
                </c:pt>
                <c:pt idx="22291">
                  <c:v>2.3335260000000022</c:v>
                </c:pt>
                <c:pt idx="22292">
                  <c:v>2.3073940000000057</c:v>
                </c:pt>
                <c:pt idx="22293">
                  <c:v>2.2279320000000062</c:v>
                </c:pt>
                <c:pt idx="22294">
                  <c:v>2.2605400000000042</c:v>
                </c:pt>
                <c:pt idx="22295">
                  <c:v>2.2310460000000023</c:v>
                </c:pt>
                <c:pt idx="22296">
                  <c:v>2.1933380000000042</c:v>
                </c:pt>
                <c:pt idx="22297">
                  <c:v>2.2085620000000032</c:v>
                </c:pt>
                <c:pt idx="22298">
                  <c:v>2.2215900000000057</c:v>
                </c:pt>
                <c:pt idx="22299">
                  <c:v>2.1777260000000016</c:v>
                </c:pt>
                <c:pt idx="22300">
                  <c:v>2.0542900000000013</c:v>
                </c:pt>
                <c:pt idx="22301">
                  <c:v>1.9249360000000002</c:v>
                </c:pt>
                <c:pt idx="22302">
                  <c:v>1.8363420000000021</c:v>
                </c:pt>
                <c:pt idx="22303">
                  <c:v>1.8116860000000015</c:v>
                </c:pt>
                <c:pt idx="22304">
                  <c:v>1.7000760000000021</c:v>
                </c:pt>
                <c:pt idx="22305">
                  <c:v>1.6210620000000011</c:v>
                </c:pt>
                <c:pt idx="22306">
                  <c:v>1.5269100000000011</c:v>
                </c:pt>
                <c:pt idx="22307">
                  <c:v>1.4560100000000009</c:v>
                </c:pt>
                <c:pt idx="22308">
                  <c:v>1.3619700000000012</c:v>
                </c:pt>
                <c:pt idx="22309">
                  <c:v>1.2600380000000013</c:v>
                </c:pt>
                <c:pt idx="22310">
                  <c:v>1.1774880000000021</c:v>
                </c:pt>
                <c:pt idx="22311">
                  <c:v>1.1762220000000021</c:v>
                </c:pt>
                <c:pt idx="22312">
                  <c:v>1.1334380000000017</c:v>
                </c:pt>
                <c:pt idx="22313">
                  <c:v>1.0790280000000017</c:v>
                </c:pt>
                <c:pt idx="22314">
                  <c:v>1.0393100000000015</c:v>
                </c:pt>
                <c:pt idx="22315">
                  <c:v>1.0062680000000015</c:v>
                </c:pt>
                <c:pt idx="22316">
                  <c:v>0.99398400000000153</c:v>
                </c:pt>
                <c:pt idx="22317">
                  <c:v>0.9682380000000016</c:v>
                </c:pt>
                <c:pt idx="22318">
                  <c:v>0.91508000000000167</c:v>
                </c:pt>
                <c:pt idx="22319">
                  <c:v>0.85555800000000171</c:v>
                </c:pt>
                <c:pt idx="22320">
                  <c:v>0.81510600000000144</c:v>
                </c:pt>
                <c:pt idx="22321">
                  <c:v>0.7937260000000016</c:v>
                </c:pt>
                <c:pt idx="22322">
                  <c:v>0.80568800000000163</c:v>
                </c:pt>
                <c:pt idx="22323">
                  <c:v>0.77727400000000169</c:v>
                </c:pt>
                <c:pt idx="22324">
                  <c:v>0.80735200000000129</c:v>
                </c:pt>
                <c:pt idx="22325">
                  <c:v>0.85262800000000261</c:v>
                </c:pt>
                <c:pt idx="22326">
                  <c:v>0.86042000000000163</c:v>
                </c:pt>
                <c:pt idx="22327">
                  <c:v>0.87791600000000125</c:v>
                </c:pt>
                <c:pt idx="22328">
                  <c:v>0.93786000000000169</c:v>
                </c:pt>
                <c:pt idx="22329">
                  <c:v>0.94158400000000142</c:v>
                </c:pt>
                <c:pt idx="22330">
                  <c:v>0.98265400000000169</c:v>
                </c:pt>
                <c:pt idx="22331">
                  <c:v>1.038540000000002</c:v>
                </c:pt>
                <c:pt idx="22332">
                  <c:v>1.0436400000000017</c:v>
                </c:pt>
                <c:pt idx="22333">
                  <c:v>1.0459100000000014</c:v>
                </c:pt>
                <c:pt idx="22334">
                  <c:v>1.0365900000000015</c:v>
                </c:pt>
                <c:pt idx="22335">
                  <c:v>1.0165640000000016</c:v>
                </c:pt>
                <c:pt idx="22336">
                  <c:v>1.0012639999999999</c:v>
                </c:pt>
                <c:pt idx="22337">
                  <c:v>0.98774000000000173</c:v>
                </c:pt>
                <c:pt idx="22338">
                  <c:v>0.97957600000000156</c:v>
                </c:pt>
                <c:pt idx="22339">
                  <c:v>1.0224820000000021</c:v>
                </c:pt>
                <c:pt idx="22340">
                  <c:v>1.0365140000000017</c:v>
                </c:pt>
                <c:pt idx="22341">
                  <c:v>1.1080460000000021</c:v>
                </c:pt>
                <c:pt idx="22342">
                  <c:v>1.1213840000000017</c:v>
                </c:pt>
                <c:pt idx="22343">
                  <c:v>1.1243260000000017</c:v>
                </c:pt>
                <c:pt idx="22344">
                  <c:v>1.140978000000002</c:v>
                </c:pt>
                <c:pt idx="22345">
                  <c:v>1.1856360000000017</c:v>
                </c:pt>
                <c:pt idx="22346">
                  <c:v>1.2322660000000019</c:v>
                </c:pt>
                <c:pt idx="22347">
                  <c:v>1.2210860000000019</c:v>
                </c:pt>
                <c:pt idx="22348">
                  <c:v>1.1991860000000021</c:v>
                </c:pt>
                <c:pt idx="22349">
                  <c:v>1.2622940000000018</c:v>
                </c:pt>
                <c:pt idx="22350">
                  <c:v>1.344770000000002</c:v>
                </c:pt>
                <c:pt idx="22351">
                  <c:v>1.4336860000000018</c:v>
                </c:pt>
                <c:pt idx="22352">
                  <c:v>1.5178760000000018</c:v>
                </c:pt>
                <c:pt idx="22353">
                  <c:v>1.5809600000000019</c:v>
                </c:pt>
                <c:pt idx="22354">
                  <c:v>1.6679280000000019</c:v>
                </c:pt>
                <c:pt idx="22355">
                  <c:v>1.734324000000002</c:v>
                </c:pt>
                <c:pt idx="22356">
                  <c:v>1.7688680000000021</c:v>
                </c:pt>
                <c:pt idx="22357">
                  <c:v>1.7975680000000021</c:v>
                </c:pt>
                <c:pt idx="22358">
                  <c:v>1.8893500000000021</c:v>
                </c:pt>
                <c:pt idx="22359">
                  <c:v>1.9806480000000029</c:v>
                </c:pt>
                <c:pt idx="22360">
                  <c:v>2.0255780000000021</c:v>
                </c:pt>
                <c:pt idx="22361">
                  <c:v>2.1065780000000025</c:v>
                </c:pt>
                <c:pt idx="22362">
                  <c:v>2.1135880000000018</c:v>
                </c:pt>
                <c:pt idx="22363">
                  <c:v>2.1559000000000013</c:v>
                </c:pt>
                <c:pt idx="22364">
                  <c:v>2.1917600000000022</c:v>
                </c:pt>
                <c:pt idx="22365">
                  <c:v>2.2793600000000032</c:v>
                </c:pt>
                <c:pt idx="22366">
                  <c:v>2.2944240000000042</c:v>
                </c:pt>
                <c:pt idx="22367">
                  <c:v>2.3131479999999986</c:v>
                </c:pt>
                <c:pt idx="22368">
                  <c:v>2.321922000000002</c:v>
                </c:pt>
                <c:pt idx="22369">
                  <c:v>2.3400640000000021</c:v>
                </c:pt>
                <c:pt idx="22370">
                  <c:v>2.3661220000000021</c:v>
                </c:pt>
                <c:pt idx="22371">
                  <c:v>2.3976759999999984</c:v>
                </c:pt>
                <c:pt idx="22372">
                  <c:v>2.3524359999999969</c:v>
                </c:pt>
                <c:pt idx="22373">
                  <c:v>2.4207060000000014</c:v>
                </c:pt>
                <c:pt idx="22374">
                  <c:v>2.4060759999999974</c:v>
                </c:pt>
                <c:pt idx="22375">
                  <c:v>2.3976140000000008</c:v>
                </c:pt>
                <c:pt idx="22376">
                  <c:v>2.4490200000000009</c:v>
                </c:pt>
                <c:pt idx="22377">
                  <c:v>2.4464140000000008</c:v>
                </c:pt>
                <c:pt idx="22378">
                  <c:v>2.482136000000001</c:v>
                </c:pt>
                <c:pt idx="22379">
                  <c:v>2.476055999999994</c:v>
                </c:pt>
                <c:pt idx="22380">
                  <c:v>2.4705459999999966</c:v>
                </c:pt>
                <c:pt idx="22381">
                  <c:v>2.4986140000000008</c:v>
                </c:pt>
                <c:pt idx="22382">
                  <c:v>2.5513339999999998</c:v>
                </c:pt>
                <c:pt idx="22383">
                  <c:v>2.5867840000000002</c:v>
                </c:pt>
                <c:pt idx="22384">
                  <c:v>2.6533159999999998</c:v>
                </c:pt>
                <c:pt idx="22385">
                  <c:v>2.6567039999999977</c:v>
                </c:pt>
                <c:pt idx="22386">
                  <c:v>2.6876260000000012</c:v>
                </c:pt>
                <c:pt idx="22387">
                  <c:v>2.7392439999999967</c:v>
                </c:pt>
                <c:pt idx="22388">
                  <c:v>2.7822880000000003</c:v>
                </c:pt>
                <c:pt idx="22389">
                  <c:v>2.7516160000000003</c:v>
                </c:pt>
                <c:pt idx="22390">
                  <c:v>2.7645580000000001</c:v>
                </c:pt>
                <c:pt idx="22391">
                  <c:v>2.7686540000000002</c:v>
                </c:pt>
                <c:pt idx="22392">
                  <c:v>2.7869679999999994</c:v>
                </c:pt>
                <c:pt idx="22393">
                  <c:v>2.8118819999999967</c:v>
                </c:pt>
                <c:pt idx="22394">
                  <c:v>2.820506</c:v>
                </c:pt>
                <c:pt idx="22395">
                  <c:v>2.8310279999999977</c:v>
                </c:pt>
                <c:pt idx="22396">
                  <c:v>2.7753899999999998</c:v>
                </c:pt>
                <c:pt idx="22397">
                  <c:v>2.7982579999999997</c:v>
                </c:pt>
                <c:pt idx="22398">
                  <c:v>2.8135439999999967</c:v>
                </c:pt>
                <c:pt idx="22399">
                  <c:v>2.816409999999995</c:v>
                </c:pt>
                <c:pt idx="22400">
                  <c:v>2.810975999999997</c:v>
                </c:pt>
                <c:pt idx="22401">
                  <c:v>2.812613999999996</c:v>
                </c:pt>
                <c:pt idx="22402">
                  <c:v>2.8130859999999975</c:v>
                </c:pt>
                <c:pt idx="22403">
                  <c:v>2.8078860000000008</c:v>
                </c:pt>
                <c:pt idx="22404">
                  <c:v>2.8096359999999967</c:v>
                </c:pt>
                <c:pt idx="22405">
                  <c:v>2.7903280000000006</c:v>
                </c:pt>
                <c:pt idx="22406">
                  <c:v>2.7865560000000005</c:v>
                </c:pt>
                <c:pt idx="22407">
                  <c:v>2.8118299999999969</c:v>
                </c:pt>
                <c:pt idx="22408">
                  <c:v>2.763202000000001</c:v>
                </c:pt>
                <c:pt idx="22409">
                  <c:v>2.7605720000000011</c:v>
                </c:pt>
                <c:pt idx="22410">
                  <c:v>2.7803120000000012</c:v>
                </c:pt>
                <c:pt idx="22411">
                  <c:v>2.7111740000000015</c:v>
                </c:pt>
                <c:pt idx="22412">
                  <c:v>2.7526300000000017</c:v>
                </c:pt>
                <c:pt idx="22413">
                  <c:v>2.7609800000000053</c:v>
                </c:pt>
                <c:pt idx="22414">
                  <c:v>2.7767260000000009</c:v>
                </c:pt>
                <c:pt idx="22415">
                  <c:v>2.6992760000000007</c:v>
                </c:pt>
                <c:pt idx="22416">
                  <c:v>2.7089420000000013</c:v>
                </c:pt>
                <c:pt idx="22417">
                  <c:v>2.7186579999999987</c:v>
                </c:pt>
                <c:pt idx="22418">
                  <c:v>2.7247120000000011</c:v>
                </c:pt>
                <c:pt idx="22419">
                  <c:v>2.7402960000000012</c:v>
                </c:pt>
                <c:pt idx="22420">
                  <c:v>2.7654840000000012</c:v>
                </c:pt>
                <c:pt idx="22421">
                  <c:v>2.7650880000000004</c:v>
                </c:pt>
                <c:pt idx="22422">
                  <c:v>2.7746679999999997</c:v>
                </c:pt>
                <c:pt idx="22423">
                  <c:v>2.7657700000000016</c:v>
                </c:pt>
                <c:pt idx="22424">
                  <c:v>2.8049920000000008</c:v>
                </c:pt>
                <c:pt idx="22425">
                  <c:v>2.8010579999999972</c:v>
                </c:pt>
                <c:pt idx="22426">
                  <c:v>2.7791960000000011</c:v>
                </c:pt>
                <c:pt idx="22427">
                  <c:v>2.7644060000000006</c:v>
                </c:pt>
                <c:pt idx="22428">
                  <c:v>2.7174300000000011</c:v>
                </c:pt>
                <c:pt idx="22429">
                  <c:v>2.7277780000000011</c:v>
                </c:pt>
                <c:pt idx="22430">
                  <c:v>2.7076400000000014</c:v>
                </c:pt>
                <c:pt idx="22431">
                  <c:v>2.6998360000000008</c:v>
                </c:pt>
                <c:pt idx="22432">
                  <c:v>2.6737060000000015</c:v>
                </c:pt>
                <c:pt idx="22433">
                  <c:v>2.6316539999999979</c:v>
                </c:pt>
                <c:pt idx="22434">
                  <c:v>2.5600600000000018</c:v>
                </c:pt>
                <c:pt idx="22435">
                  <c:v>2.5844300000000011</c:v>
                </c:pt>
                <c:pt idx="22436">
                  <c:v>2.5427380000000013</c:v>
                </c:pt>
                <c:pt idx="22437">
                  <c:v>2.4865660000000007</c:v>
                </c:pt>
                <c:pt idx="22438">
                  <c:v>2.4358919999999977</c:v>
                </c:pt>
                <c:pt idx="22439">
                  <c:v>2.3933560000000007</c:v>
                </c:pt>
                <c:pt idx="22440">
                  <c:v>2.4195740000000008</c:v>
                </c:pt>
                <c:pt idx="22441">
                  <c:v>2.3669380000000007</c:v>
                </c:pt>
                <c:pt idx="22442">
                  <c:v>2.3563059999999965</c:v>
                </c:pt>
                <c:pt idx="22443">
                  <c:v>2.3112899999999974</c:v>
                </c:pt>
                <c:pt idx="22444">
                  <c:v>2.2631600000000049</c:v>
                </c:pt>
                <c:pt idx="22445">
                  <c:v>2.219520000000001</c:v>
                </c:pt>
                <c:pt idx="22446">
                  <c:v>2.2277840000000069</c:v>
                </c:pt>
                <c:pt idx="22447">
                  <c:v>2.174952000000002</c:v>
                </c:pt>
                <c:pt idx="22448">
                  <c:v>2.1181980000000014</c:v>
                </c:pt>
                <c:pt idx="22449">
                  <c:v>2.0633680000000014</c:v>
                </c:pt>
                <c:pt idx="22450">
                  <c:v>2.0666320000000007</c:v>
                </c:pt>
                <c:pt idx="22451">
                  <c:v>2.0555399999999997</c:v>
                </c:pt>
                <c:pt idx="22452">
                  <c:v>2.0210700000000013</c:v>
                </c:pt>
                <c:pt idx="22453">
                  <c:v>2.0050280000000007</c:v>
                </c:pt>
                <c:pt idx="22454">
                  <c:v>1.9728660000000018</c:v>
                </c:pt>
                <c:pt idx="22455">
                  <c:v>1.9859320000000018</c:v>
                </c:pt>
                <c:pt idx="22456">
                  <c:v>1.9889100000000022</c:v>
                </c:pt>
                <c:pt idx="22457">
                  <c:v>2.0040860000000014</c:v>
                </c:pt>
                <c:pt idx="22458">
                  <c:v>2.019857999999997</c:v>
                </c:pt>
                <c:pt idx="22459">
                  <c:v>1.9880560000000023</c:v>
                </c:pt>
                <c:pt idx="22460">
                  <c:v>1.9758599999999999</c:v>
                </c:pt>
                <c:pt idx="22461">
                  <c:v>1.9480780000000022</c:v>
                </c:pt>
                <c:pt idx="22462">
                  <c:v>1.9175039999999992</c:v>
                </c:pt>
                <c:pt idx="22463">
                  <c:v>1.9169200000000002</c:v>
                </c:pt>
                <c:pt idx="22464">
                  <c:v>1.917416</c:v>
                </c:pt>
                <c:pt idx="22465">
                  <c:v>1.9319319999999991</c:v>
                </c:pt>
                <c:pt idx="22466">
                  <c:v>1.8961100000000022</c:v>
                </c:pt>
                <c:pt idx="22467">
                  <c:v>1.8858480000000009</c:v>
                </c:pt>
                <c:pt idx="22468">
                  <c:v>1.8810840000000006</c:v>
                </c:pt>
                <c:pt idx="22469">
                  <c:v>1.9070919999999998</c:v>
                </c:pt>
                <c:pt idx="22470">
                  <c:v>1.8541340000000006</c:v>
                </c:pt>
                <c:pt idx="22471">
                  <c:v>1.8109160000000009</c:v>
                </c:pt>
                <c:pt idx="22472">
                  <c:v>1.8095500000000007</c:v>
                </c:pt>
                <c:pt idx="22473">
                  <c:v>1.7989660000000001</c:v>
                </c:pt>
                <c:pt idx="22474">
                  <c:v>1.774224</c:v>
                </c:pt>
                <c:pt idx="22475">
                  <c:v>1.7269999999999999</c:v>
                </c:pt>
                <c:pt idx="22476">
                  <c:v>1.6595120000000021</c:v>
                </c:pt>
                <c:pt idx="22477">
                  <c:v>1.691364000000001</c:v>
                </c:pt>
                <c:pt idx="22478">
                  <c:v>1.6591640000000012</c:v>
                </c:pt>
                <c:pt idx="22479">
                  <c:v>1.6746860000000021</c:v>
                </c:pt>
                <c:pt idx="22480">
                  <c:v>1.639460000000001</c:v>
                </c:pt>
                <c:pt idx="22481">
                  <c:v>1.5618100000000013</c:v>
                </c:pt>
                <c:pt idx="22482">
                  <c:v>1.5310620000000015</c:v>
                </c:pt>
                <c:pt idx="22483">
                  <c:v>1.503082000000002</c:v>
                </c:pt>
                <c:pt idx="22484">
                  <c:v>1.493304</c:v>
                </c:pt>
                <c:pt idx="22485">
                  <c:v>1.530378000000002</c:v>
                </c:pt>
                <c:pt idx="22486">
                  <c:v>1.5133920000000014</c:v>
                </c:pt>
                <c:pt idx="22487">
                  <c:v>1.5154639999999997</c:v>
                </c:pt>
                <c:pt idx="22488">
                  <c:v>1.5509000000000019</c:v>
                </c:pt>
                <c:pt idx="22489">
                  <c:v>1.599950000000002</c:v>
                </c:pt>
                <c:pt idx="22490">
                  <c:v>1.6041700000000021</c:v>
                </c:pt>
                <c:pt idx="22491">
                  <c:v>1.5929540000000015</c:v>
                </c:pt>
                <c:pt idx="22492">
                  <c:v>1.5930520000000021</c:v>
                </c:pt>
                <c:pt idx="22493">
                  <c:v>1.616962000000002</c:v>
                </c:pt>
                <c:pt idx="22494">
                  <c:v>1.6367400000000021</c:v>
                </c:pt>
                <c:pt idx="22495">
                  <c:v>1.6734920000000013</c:v>
                </c:pt>
                <c:pt idx="22496">
                  <c:v>1.6280040000000013</c:v>
                </c:pt>
                <c:pt idx="22497">
                  <c:v>1.6833180000000021</c:v>
                </c:pt>
                <c:pt idx="22498">
                  <c:v>1.7483980000000021</c:v>
                </c:pt>
                <c:pt idx="22499">
                  <c:v>1.7782380000000024</c:v>
                </c:pt>
                <c:pt idx="22500">
                  <c:v>1.7830760000000021</c:v>
                </c:pt>
                <c:pt idx="22501">
                  <c:v>1.7976560000000021</c:v>
                </c:pt>
                <c:pt idx="22502">
                  <c:v>1.8447560000000021</c:v>
                </c:pt>
                <c:pt idx="22503">
                  <c:v>1.8786780000000021</c:v>
                </c:pt>
                <c:pt idx="22504">
                  <c:v>1.9025260000000008</c:v>
                </c:pt>
                <c:pt idx="22505">
                  <c:v>1.8581300000000021</c:v>
                </c:pt>
                <c:pt idx="22506">
                  <c:v>1.8107680000000019</c:v>
                </c:pt>
                <c:pt idx="22507">
                  <c:v>1.8263780000000021</c:v>
                </c:pt>
                <c:pt idx="22508">
                  <c:v>1.8238340000000004</c:v>
                </c:pt>
                <c:pt idx="22509">
                  <c:v>1.837680000000002</c:v>
                </c:pt>
                <c:pt idx="22510">
                  <c:v>1.8467500000000021</c:v>
                </c:pt>
                <c:pt idx="22511">
                  <c:v>1.8745700000000021</c:v>
                </c:pt>
                <c:pt idx="22512">
                  <c:v>1.8663320000000021</c:v>
                </c:pt>
                <c:pt idx="22513">
                  <c:v>1.8700680000000021</c:v>
                </c:pt>
                <c:pt idx="22514">
                  <c:v>1.8945480000000021</c:v>
                </c:pt>
                <c:pt idx="22515">
                  <c:v>1.9361040000000018</c:v>
                </c:pt>
                <c:pt idx="22516">
                  <c:v>1.9956500000000019</c:v>
                </c:pt>
                <c:pt idx="22517">
                  <c:v>2.0852980000000021</c:v>
                </c:pt>
                <c:pt idx="22518">
                  <c:v>2.1460479999999982</c:v>
                </c:pt>
                <c:pt idx="22519">
                  <c:v>2.1326599999999973</c:v>
                </c:pt>
                <c:pt idx="22520">
                  <c:v>2.1452800000000019</c:v>
                </c:pt>
                <c:pt idx="22521">
                  <c:v>2.2249280000000016</c:v>
                </c:pt>
                <c:pt idx="22522">
                  <c:v>2.2944500000000021</c:v>
                </c:pt>
                <c:pt idx="22523">
                  <c:v>2.3465519999999986</c:v>
                </c:pt>
                <c:pt idx="22524">
                  <c:v>2.3880200000000018</c:v>
                </c:pt>
                <c:pt idx="22525">
                  <c:v>2.485249999999998</c:v>
                </c:pt>
                <c:pt idx="22526">
                  <c:v>2.6012280000000008</c:v>
                </c:pt>
                <c:pt idx="22527">
                  <c:v>2.6002460000000007</c:v>
                </c:pt>
                <c:pt idx="22528">
                  <c:v>2.719649999999997</c:v>
                </c:pt>
                <c:pt idx="22529">
                  <c:v>2.8120399999999965</c:v>
                </c:pt>
                <c:pt idx="22530">
                  <c:v>2.9447080000000008</c:v>
                </c:pt>
                <c:pt idx="22531">
                  <c:v>3.1043500000000019</c:v>
                </c:pt>
                <c:pt idx="22532">
                  <c:v>3.1838120000000014</c:v>
                </c:pt>
                <c:pt idx="22533">
                  <c:v>3.2864780000000007</c:v>
                </c:pt>
                <c:pt idx="22534">
                  <c:v>3.3890059999999975</c:v>
                </c:pt>
                <c:pt idx="22535">
                  <c:v>3.4134000000000007</c:v>
                </c:pt>
                <c:pt idx="22536">
                  <c:v>3.4902300000000004</c:v>
                </c:pt>
                <c:pt idx="22537">
                  <c:v>3.5273180000000015</c:v>
                </c:pt>
                <c:pt idx="22538">
                  <c:v>3.5510919999999997</c:v>
                </c:pt>
                <c:pt idx="22539">
                  <c:v>3.5854000000000004</c:v>
                </c:pt>
                <c:pt idx="22540">
                  <c:v>3.5857479999999997</c:v>
                </c:pt>
                <c:pt idx="22541">
                  <c:v>3.6418320000000004</c:v>
                </c:pt>
                <c:pt idx="22542">
                  <c:v>3.6608419999999997</c:v>
                </c:pt>
                <c:pt idx="22543">
                  <c:v>3.729410000000001</c:v>
                </c:pt>
                <c:pt idx="22544">
                  <c:v>3.7354779999999987</c:v>
                </c:pt>
                <c:pt idx="22545">
                  <c:v>3.6933780000000009</c:v>
                </c:pt>
                <c:pt idx="22546">
                  <c:v>3.7352800000000004</c:v>
                </c:pt>
                <c:pt idx="22547">
                  <c:v>3.7173000000000012</c:v>
                </c:pt>
                <c:pt idx="22548">
                  <c:v>3.6607560000000006</c:v>
                </c:pt>
                <c:pt idx="22549">
                  <c:v>3.6868019999999997</c:v>
                </c:pt>
                <c:pt idx="22550">
                  <c:v>3.6727940000000019</c:v>
                </c:pt>
                <c:pt idx="22551">
                  <c:v>3.6449360000000053</c:v>
                </c:pt>
                <c:pt idx="22552">
                  <c:v>3.6668499999999975</c:v>
                </c:pt>
                <c:pt idx="22553">
                  <c:v>3.6503240000000012</c:v>
                </c:pt>
                <c:pt idx="22554">
                  <c:v>3.6570000000000009</c:v>
                </c:pt>
                <c:pt idx="22555">
                  <c:v>3.6767540000000007</c:v>
                </c:pt>
                <c:pt idx="22556">
                  <c:v>3.7081100000000049</c:v>
                </c:pt>
                <c:pt idx="22557">
                  <c:v>3.683926000000004</c:v>
                </c:pt>
                <c:pt idx="22558">
                  <c:v>3.6654</c:v>
                </c:pt>
                <c:pt idx="22559">
                  <c:v>3.6715300000000015</c:v>
                </c:pt>
                <c:pt idx="22560">
                  <c:v>3.6186340000000006</c:v>
                </c:pt>
                <c:pt idx="22561">
                  <c:v>3.6014980000000008</c:v>
                </c:pt>
                <c:pt idx="22562">
                  <c:v>3.6648160000000014</c:v>
                </c:pt>
                <c:pt idx="22563">
                  <c:v>3.6899040000000012</c:v>
                </c:pt>
                <c:pt idx="22564">
                  <c:v>3.6717760000000004</c:v>
                </c:pt>
                <c:pt idx="22565">
                  <c:v>3.6543660000000004</c:v>
                </c:pt>
                <c:pt idx="22566">
                  <c:v>3.6053800000000011</c:v>
                </c:pt>
                <c:pt idx="22567">
                  <c:v>3.5737020000000008</c:v>
                </c:pt>
                <c:pt idx="22568">
                  <c:v>3.4963619999999977</c:v>
                </c:pt>
                <c:pt idx="22569">
                  <c:v>3.5399380000000007</c:v>
                </c:pt>
                <c:pt idx="22570">
                  <c:v>3.5333120000000009</c:v>
                </c:pt>
                <c:pt idx="22571">
                  <c:v>3.4591360000000013</c:v>
                </c:pt>
                <c:pt idx="22572">
                  <c:v>3.3466199999999979</c:v>
                </c:pt>
                <c:pt idx="22573">
                  <c:v>3.3186139999999975</c:v>
                </c:pt>
                <c:pt idx="22574">
                  <c:v>3.2720220000000007</c:v>
                </c:pt>
                <c:pt idx="22575">
                  <c:v>3.2083180000000016</c:v>
                </c:pt>
                <c:pt idx="22576">
                  <c:v>3.188254000000001</c:v>
                </c:pt>
                <c:pt idx="22577">
                  <c:v>3.1035200000000054</c:v>
                </c:pt>
                <c:pt idx="22578">
                  <c:v>3.0603900000000057</c:v>
                </c:pt>
                <c:pt idx="22579">
                  <c:v>2.9590419999999971</c:v>
                </c:pt>
                <c:pt idx="22580">
                  <c:v>2.8975960000000014</c:v>
                </c:pt>
                <c:pt idx="22581">
                  <c:v>2.8058380000000023</c:v>
                </c:pt>
                <c:pt idx="22582">
                  <c:v>2.7149120000000018</c:v>
                </c:pt>
                <c:pt idx="22583">
                  <c:v>2.6808640000000015</c:v>
                </c:pt>
                <c:pt idx="22584">
                  <c:v>2.6320519999999981</c:v>
                </c:pt>
                <c:pt idx="22585">
                  <c:v>2.5891200000000016</c:v>
                </c:pt>
                <c:pt idx="22586">
                  <c:v>2.5500719999999997</c:v>
                </c:pt>
                <c:pt idx="22587">
                  <c:v>2.5045720000000018</c:v>
                </c:pt>
                <c:pt idx="22588">
                  <c:v>2.4370719999999997</c:v>
                </c:pt>
                <c:pt idx="22589">
                  <c:v>2.3823040000000018</c:v>
                </c:pt>
                <c:pt idx="22590">
                  <c:v>2.3564699999999963</c:v>
                </c:pt>
                <c:pt idx="22591">
                  <c:v>2.315574000000002</c:v>
                </c:pt>
                <c:pt idx="22592">
                  <c:v>2.2508400000000024</c:v>
                </c:pt>
                <c:pt idx="22593">
                  <c:v>2.2061080000000022</c:v>
                </c:pt>
                <c:pt idx="22594">
                  <c:v>2.1637840000000073</c:v>
                </c:pt>
                <c:pt idx="22595">
                  <c:v>2.1593800000000032</c:v>
                </c:pt>
                <c:pt idx="22596">
                  <c:v>2.1425160000000032</c:v>
                </c:pt>
                <c:pt idx="22597">
                  <c:v>2.1424800000000026</c:v>
                </c:pt>
                <c:pt idx="22598">
                  <c:v>2.1425060000000022</c:v>
                </c:pt>
                <c:pt idx="22599">
                  <c:v>2.1053800000000042</c:v>
                </c:pt>
                <c:pt idx="22600">
                  <c:v>2.1140040000000031</c:v>
                </c:pt>
                <c:pt idx="22601">
                  <c:v>2.112639999999999</c:v>
                </c:pt>
                <c:pt idx="22602">
                  <c:v>2.0777980000000031</c:v>
                </c:pt>
                <c:pt idx="22603">
                  <c:v>2.0427700000000031</c:v>
                </c:pt>
                <c:pt idx="22604">
                  <c:v>1.9884840000000037</c:v>
                </c:pt>
                <c:pt idx="22605">
                  <c:v>1.9801960000000038</c:v>
                </c:pt>
                <c:pt idx="22606">
                  <c:v>1.9755540000000038</c:v>
                </c:pt>
                <c:pt idx="22607">
                  <c:v>1.9691880000000044</c:v>
                </c:pt>
                <c:pt idx="22608">
                  <c:v>1.9687300000000039</c:v>
                </c:pt>
                <c:pt idx="22609">
                  <c:v>1.9898980000000024</c:v>
                </c:pt>
                <c:pt idx="22610">
                  <c:v>1.9954700000000039</c:v>
                </c:pt>
                <c:pt idx="22611">
                  <c:v>1.9639160000000022</c:v>
                </c:pt>
                <c:pt idx="22612">
                  <c:v>1.9115660000000012</c:v>
                </c:pt>
                <c:pt idx="22613">
                  <c:v>1.879790000000003</c:v>
                </c:pt>
                <c:pt idx="22614">
                  <c:v>1.8448240000000018</c:v>
                </c:pt>
                <c:pt idx="22615">
                  <c:v>1.8070660000000018</c:v>
                </c:pt>
                <c:pt idx="22616">
                  <c:v>1.779854000000002</c:v>
                </c:pt>
                <c:pt idx="22617">
                  <c:v>1.7842960000000021</c:v>
                </c:pt>
                <c:pt idx="22618">
                  <c:v>1.7604100000000034</c:v>
                </c:pt>
                <c:pt idx="22619">
                  <c:v>1.6925140000000025</c:v>
                </c:pt>
                <c:pt idx="22620">
                  <c:v>1.6858760000000024</c:v>
                </c:pt>
                <c:pt idx="22621">
                  <c:v>1.6785300000000023</c:v>
                </c:pt>
                <c:pt idx="22622">
                  <c:v>1.6952820000000037</c:v>
                </c:pt>
                <c:pt idx="22623">
                  <c:v>1.656482000000004</c:v>
                </c:pt>
                <c:pt idx="22624">
                  <c:v>1.6656880000000021</c:v>
                </c:pt>
                <c:pt idx="22625">
                  <c:v>1.6765820000000036</c:v>
                </c:pt>
                <c:pt idx="22626">
                  <c:v>1.6609100000000021</c:v>
                </c:pt>
                <c:pt idx="22627">
                  <c:v>1.7319840000000009</c:v>
                </c:pt>
                <c:pt idx="22628">
                  <c:v>1.7055040000000012</c:v>
                </c:pt>
                <c:pt idx="22629">
                  <c:v>1.695106000000002</c:v>
                </c:pt>
                <c:pt idx="22630">
                  <c:v>1.693878000000002</c:v>
                </c:pt>
                <c:pt idx="22631">
                  <c:v>1.6956020000000021</c:v>
                </c:pt>
                <c:pt idx="22632">
                  <c:v>1.7025120000000038</c:v>
                </c:pt>
                <c:pt idx="22633">
                  <c:v>1.6814680000000022</c:v>
                </c:pt>
                <c:pt idx="22634">
                  <c:v>1.678490000000002</c:v>
                </c:pt>
                <c:pt idx="22635">
                  <c:v>1.6816800000000023</c:v>
                </c:pt>
                <c:pt idx="22636">
                  <c:v>1.6660340000000022</c:v>
                </c:pt>
                <c:pt idx="22637">
                  <c:v>1.6706620000000041</c:v>
                </c:pt>
                <c:pt idx="22638">
                  <c:v>1.6907520000000045</c:v>
                </c:pt>
                <c:pt idx="22639">
                  <c:v>1.7139180000000021</c:v>
                </c:pt>
                <c:pt idx="22640">
                  <c:v>1.7201580000000034</c:v>
                </c:pt>
                <c:pt idx="22641">
                  <c:v>1.7121920000000028</c:v>
                </c:pt>
                <c:pt idx="22642">
                  <c:v>1.719762000000002</c:v>
                </c:pt>
                <c:pt idx="22643">
                  <c:v>1.6976140000000022</c:v>
                </c:pt>
                <c:pt idx="22644">
                  <c:v>1.723820000000001</c:v>
                </c:pt>
                <c:pt idx="22645">
                  <c:v>1.7182480000000031</c:v>
                </c:pt>
                <c:pt idx="22646">
                  <c:v>1.703222000000002</c:v>
                </c:pt>
                <c:pt idx="22647">
                  <c:v>1.6609980000000024</c:v>
                </c:pt>
                <c:pt idx="22648">
                  <c:v>1.6945360000000027</c:v>
                </c:pt>
                <c:pt idx="22649">
                  <c:v>1.7461540000000042</c:v>
                </c:pt>
                <c:pt idx="22650">
                  <c:v>1.7244260000000022</c:v>
                </c:pt>
                <c:pt idx="22651">
                  <c:v>1.7620220000000038</c:v>
                </c:pt>
                <c:pt idx="22652">
                  <c:v>1.7356180000000041</c:v>
                </c:pt>
                <c:pt idx="22653">
                  <c:v>1.7277380000000022</c:v>
                </c:pt>
                <c:pt idx="22654">
                  <c:v>1.7528520000000039</c:v>
                </c:pt>
                <c:pt idx="22655">
                  <c:v>1.7718360000000017</c:v>
                </c:pt>
                <c:pt idx="22656">
                  <c:v>1.7941840000000031</c:v>
                </c:pt>
                <c:pt idx="22657">
                  <c:v>1.7579400000000021</c:v>
                </c:pt>
                <c:pt idx="22658">
                  <c:v>1.7799880000000021</c:v>
                </c:pt>
                <c:pt idx="22659">
                  <c:v>1.748634000000002</c:v>
                </c:pt>
                <c:pt idx="22660">
                  <c:v>1.737900000000002</c:v>
                </c:pt>
                <c:pt idx="22661">
                  <c:v>1.7700980000000028</c:v>
                </c:pt>
                <c:pt idx="22662">
                  <c:v>1.7669460000000021</c:v>
                </c:pt>
                <c:pt idx="22663">
                  <c:v>1.7479120000000035</c:v>
                </c:pt>
                <c:pt idx="22664">
                  <c:v>1.7199940000000014</c:v>
                </c:pt>
                <c:pt idx="22665">
                  <c:v>1.747814000000002</c:v>
                </c:pt>
                <c:pt idx="22666">
                  <c:v>1.7707440000000021</c:v>
                </c:pt>
                <c:pt idx="22667">
                  <c:v>1.7375520000000038</c:v>
                </c:pt>
                <c:pt idx="22668">
                  <c:v>1.8097560000000028</c:v>
                </c:pt>
                <c:pt idx="22669">
                  <c:v>1.8208100000000025</c:v>
                </c:pt>
                <c:pt idx="22670">
                  <c:v>1.8419900000000018</c:v>
                </c:pt>
                <c:pt idx="22671">
                  <c:v>1.8784820000000044</c:v>
                </c:pt>
                <c:pt idx="22672">
                  <c:v>1.9296400000000018</c:v>
                </c:pt>
                <c:pt idx="22673">
                  <c:v>1.9991640000000013</c:v>
                </c:pt>
                <c:pt idx="22674">
                  <c:v>2.0113740000000031</c:v>
                </c:pt>
                <c:pt idx="22675">
                  <c:v>2.0136080000000023</c:v>
                </c:pt>
                <c:pt idx="22676">
                  <c:v>2.0031240000000072</c:v>
                </c:pt>
                <c:pt idx="22677">
                  <c:v>2.0364879999999981</c:v>
                </c:pt>
                <c:pt idx="22678">
                  <c:v>2.0775100000000042</c:v>
                </c:pt>
                <c:pt idx="22679">
                  <c:v>2.0733160000000019</c:v>
                </c:pt>
                <c:pt idx="22680">
                  <c:v>2.0943840000000042</c:v>
                </c:pt>
                <c:pt idx="22681">
                  <c:v>2.1049560000000032</c:v>
                </c:pt>
                <c:pt idx="22682">
                  <c:v>2.1605820000000042</c:v>
                </c:pt>
                <c:pt idx="22683">
                  <c:v>2.1908700000000021</c:v>
                </c:pt>
                <c:pt idx="22684">
                  <c:v>2.2287880000000042</c:v>
                </c:pt>
                <c:pt idx="22685">
                  <c:v>2.2272480000000017</c:v>
                </c:pt>
                <c:pt idx="22686">
                  <c:v>2.2486520000000025</c:v>
                </c:pt>
                <c:pt idx="22687">
                  <c:v>2.3572479999999985</c:v>
                </c:pt>
                <c:pt idx="22688">
                  <c:v>2.3825720000000024</c:v>
                </c:pt>
                <c:pt idx="22689">
                  <c:v>2.4136540000000024</c:v>
                </c:pt>
                <c:pt idx="22690">
                  <c:v>2.4571580000000028</c:v>
                </c:pt>
                <c:pt idx="22691">
                  <c:v>2.5203640000000052</c:v>
                </c:pt>
                <c:pt idx="22692">
                  <c:v>2.5973180000000031</c:v>
                </c:pt>
                <c:pt idx="22693">
                  <c:v>2.6491220000000042</c:v>
                </c:pt>
                <c:pt idx="22694">
                  <c:v>2.6624980000000029</c:v>
                </c:pt>
                <c:pt idx="22695">
                  <c:v>2.7072540000000052</c:v>
                </c:pt>
                <c:pt idx="22696">
                  <c:v>2.7332000000000032</c:v>
                </c:pt>
                <c:pt idx="22697">
                  <c:v>2.7505960000000051</c:v>
                </c:pt>
                <c:pt idx="22698">
                  <c:v>2.7526560000000027</c:v>
                </c:pt>
                <c:pt idx="22699">
                  <c:v>2.7826580000000023</c:v>
                </c:pt>
                <c:pt idx="22700">
                  <c:v>2.8180960000000028</c:v>
                </c:pt>
                <c:pt idx="22701">
                  <c:v>2.8273660000000018</c:v>
                </c:pt>
                <c:pt idx="22702">
                  <c:v>2.8615740000000032</c:v>
                </c:pt>
                <c:pt idx="22703">
                  <c:v>2.9336780000000027</c:v>
                </c:pt>
                <c:pt idx="22704">
                  <c:v>2.9844020000000024</c:v>
                </c:pt>
                <c:pt idx="22705">
                  <c:v>3.0698560000000028</c:v>
                </c:pt>
                <c:pt idx="22706">
                  <c:v>3.0800800000000041</c:v>
                </c:pt>
                <c:pt idx="22707">
                  <c:v>3.1250100000000018</c:v>
                </c:pt>
                <c:pt idx="22708">
                  <c:v>3.1432140000000062</c:v>
                </c:pt>
                <c:pt idx="22709">
                  <c:v>3.1612920000000031</c:v>
                </c:pt>
                <c:pt idx="22710">
                  <c:v>3.2399600000000026</c:v>
                </c:pt>
                <c:pt idx="22711">
                  <c:v>3.3021500000000028</c:v>
                </c:pt>
                <c:pt idx="22712">
                  <c:v>3.3629380000000024</c:v>
                </c:pt>
                <c:pt idx="22713">
                  <c:v>3.381712000000002</c:v>
                </c:pt>
                <c:pt idx="22714">
                  <c:v>3.4522900000000023</c:v>
                </c:pt>
                <c:pt idx="22715">
                  <c:v>3.5049000000000019</c:v>
                </c:pt>
                <c:pt idx="22716">
                  <c:v>3.4926539999999964</c:v>
                </c:pt>
                <c:pt idx="22717">
                  <c:v>3.510459999999997</c:v>
                </c:pt>
                <c:pt idx="22718">
                  <c:v>3.5196659999999964</c:v>
                </c:pt>
                <c:pt idx="22719">
                  <c:v>3.5690260000000014</c:v>
                </c:pt>
                <c:pt idx="22720">
                  <c:v>3.577166000000001</c:v>
                </c:pt>
                <c:pt idx="22721">
                  <c:v>3.5837180000000006</c:v>
                </c:pt>
                <c:pt idx="22722">
                  <c:v>3.6208679999999998</c:v>
                </c:pt>
                <c:pt idx="22723">
                  <c:v>3.5910140000000013</c:v>
                </c:pt>
                <c:pt idx="22724">
                  <c:v>3.6186840000000005</c:v>
                </c:pt>
                <c:pt idx="22725">
                  <c:v>3.6387840000000011</c:v>
                </c:pt>
                <c:pt idx="22726">
                  <c:v>3.6544179999999997</c:v>
                </c:pt>
                <c:pt idx="22727">
                  <c:v>3.6747680000000007</c:v>
                </c:pt>
                <c:pt idx="22728">
                  <c:v>3.6760459999999959</c:v>
                </c:pt>
                <c:pt idx="22729">
                  <c:v>3.7092120000000004</c:v>
                </c:pt>
                <c:pt idx="22730">
                  <c:v>3.7257280000000002</c:v>
                </c:pt>
                <c:pt idx="22731">
                  <c:v>3.7286320000000006</c:v>
                </c:pt>
                <c:pt idx="22732">
                  <c:v>3.7195360000000015</c:v>
                </c:pt>
                <c:pt idx="22733">
                  <c:v>3.7209000000000012</c:v>
                </c:pt>
                <c:pt idx="22734">
                  <c:v>3.7276380000000016</c:v>
                </c:pt>
                <c:pt idx="22735">
                  <c:v>3.7239040000000063</c:v>
                </c:pt>
                <c:pt idx="22736">
                  <c:v>3.7168440000000023</c:v>
                </c:pt>
                <c:pt idx="22737">
                  <c:v>3.6891740000000057</c:v>
                </c:pt>
                <c:pt idx="22738">
                  <c:v>3.6996840000000022</c:v>
                </c:pt>
                <c:pt idx="22739">
                  <c:v>3.6587500000000022</c:v>
                </c:pt>
                <c:pt idx="22740">
                  <c:v>3.6104080000000027</c:v>
                </c:pt>
                <c:pt idx="22741">
                  <c:v>3.5889300000000057</c:v>
                </c:pt>
                <c:pt idx="22742">
                  <c:v>3.5508380000000024</c:v>
                </c:pt>
                <c:pt idx="22743">
                  <c:v>3.5596600000000023</c:v>
                </c:pt>
                <c:pt idx="22744">
                  <c:v>3.5331800000000042</c:v>
                </c:pt>
                <c:pt idx="22745">
                  <c:v>3.5106459999999973</c:v>
                </c:pt>
                <c:pt idx="22746">
                  <c:v>3.491934000000001</c:v>
                </c:pt>
                <c:pt idx="22747">
                  <c:v>3.4803940000000058</c:v>
                </c:pt>
                <c:pt idx="22748">
                  <c:v>3.4248300000000018</c:v>
                </c:pt>
                <c:pt idx="22749">
                  <c:v>3.3571320000000018</c:v>
                </c:pt>
                <c:pt idx="22750">
                  <c:v>3.3291900000000032</c:v>
                </c:pt>
                <c:pt idx="22751">
                  <c:v>3.2603120000000052</c:v>
                </c:pt>
                <c:pt idx="22752">
                  <c:v>3.2305200000000052</c:v>
                </c:pt>
                <c:pt idx="22753">
                  <c:v>3.2019060000000019</c:v>
                </c:pt>
                <c:pt idx="22754">
                  <c:v>3.1736160000000009</c:v>
                </c:pt>
                <c:pt idx="22755">
                  <c:v>3.1049740000000012</c:v>
                </c:pt>
                <c:pt idx="22756">
                  <c:v>3.0543000000000005</c:v>
                </c:pt>
                <c:pt idx="22757">
                  <c:v>3.0221760000000004</c:v>
                </c:pt>
                <c:pt idx="22758">
                  <c:v>2.9985999999999997</c:v>
                </c:pt>
                <c:pt idx="22759">
                  <c:v>2.9627779999999997</c:v>
                </c:pt>
                <c:pt idx="22760">
                  <c:v>2.8965679999999971</c:v>
                </c:pt>
                <c:pt idx="22761">
                  <c:v>2.8449760000000013</c:v>
                </c:pt>
                <c:pt idx="22762">
                  <c:v>2.7662720000000007</c:v>
                </c:pt>
                <c:pt idx="22763">
                  <c:v>2.6832120000000019</c:v>
                </c:pt>
                <c:pt idx="22764">
                  <c:v>2.6219660000000018</c:v>
                </c:pt>
                <c:pt idx="22765">
                  <c:v>2.5553960000000013</c:v>
                </c:pt>
                <c:pt idx="22766">
                  <c:v>2.5748019999999987</c:v>
                </c:pt>
                <c:pt idx="22767">
                  <c:v>2.5073760000000016</c:v>
                </c:pt>
                <c:pt idx="22768">
                  <c:v>2.4599019999999987</c:v>
                </c:pt>
                <c:pt idx="22769">
                  <c:v>2.4274060000000013</c:v>
                </c:pt>
                <c:pt idx="22770">
                  <c:v>2.3911360000000013</c:v>
                </c:pt>
                <c:pt idx="22771">
                  <c:v>2.3411820000000017</c:v>
                </c:pt>
                <c:pt idx="22772">
                  <c:v>2.2788060000000017</c:v>
                </c:pt>
                <c:pt idx="22773">
                  <c:v>2.2671920000000059</c:v>
                </c:pt>
                <c:pt idx="22774">
                  <c:v>2.1770720000000021</c:v>
                </c:pt>
                <c:pt idx="22775">
                  <c:v>2.1488820000000022</c:v>
                </c:pt>
                <c:pt idx="22776">
                  <c:v>2.089062000000002</c:v>
                </c:pt>
                <c:pt idx="22777">
                  <c:v>1.9982340000000018</c:v>
                </c:pt>
                <c:pt idx="22778">
                  <c:v>2.0012619999999997</c:v>
                </c:pt>
                <c:pt idx="22779">
                  <c:v>1.9815580000000024</c:v>
                </c:pt>
                <c:pt idx="22780">
                  <c:v>1.9297660000000008</c:v>
                </c:pt>
                <c:pt idx="22781">
                  <c:v>1.8848240000000016</c:v>
                </c:pt>
                <c:pt idx="22782">
                  <c:v>1.8279339999999995</c:v>
                </c:pt>
                <c:pt idx="22783">
                  <c:v>1.7978700000000021</c:v>
                </c:pt>
                <c:pt idx="22784">
                  <c:v>1.7471700000000021</c:v>
                </c:pt>
                <c:pt idx="22785">
                  <c:v>1.6684400000000021</c:v>
                </c:pt>
                <c:pt idx="22786">
                  <c:v>1.670536000000002</c:v>
                </c:pt>
                <c:pt idx="22787">
                  <c:v>1.6291920000000015</c:v>
                </c:pt>
                <c:pt idx="22788">
                  <c:v>1.5713320000000019</c:v>
                </c:pt>
                <c:pt idx="22789">
                  <c:v>1.5353720000000015</c:v>
                </c:pt>
                <c:pt idx="22790">
                  <c:v>1.4931100000000022</c:v>
                </c:pt>
                <c:pt idx="22791">
                  <c:v>1.4453880000000014</c:v>
                </c:pt>
                <c:pt idx="22792">
                  <c:v>1.4080260000000016</c:v>
                </c:pt>
                <c:pt idx="22793">
                  <c:v>1.3518920000000016</c:v>
                </c:pt>
                <c:pt idx="22794">
                  <c:v>1.3569060000000013</c:v>
                </c:pt>
                <c:pt idx="22795">
                  <c:v>1.3588540000000011</c:v>
                </c:pt>
                <c:pt idx="22796">
                  <c:v>1.3341880000000033</c:v>
                </c:pt>
                <c:pt idx="22797">
                  <c:v>1.3636700000000013</c:v>
                </c:pt>
                <c:pt idx="22798">
                  <c:v>1.3930280000000017</c:v>
                </c:pt>
                <c:pt idx="22799">
                  <c:v>1.4013299999999997</c:v>
                </c:pt>
                <c:pt idx="22800">
                  <c:v>1.3914660000000014</c:v>
                </c:pt>
                <c:pt idx="22801">
                  <c:v>1.438382000000002</c:v>
                </c:pt>
                <c:pt idx="22802">
                  <c:v>1.4333200000000001</c:v>
                </c:pt>
                <c:pt idx="22803">
                  <c:v>1.4010720000000014</c:v>
                </c:pt>
                <c:pt idx="22804">
                  <c:v>1.3782420000000037</c:v>
                </c:pt>
                <c:pt idx="22805">
                  <c:v>1.3273080000000019</c:v>
                </c:pt>
                <c:pt idx="22806">
                  <c:v>1.3155200000000016</c:v>
                </c:pt>
                <c:pt idx="22807">
                  <c:v>1.3357700000000017</c:v>
                </c:pt>
                <c:pt idx="22808">
                  <c:v>1.299488000000002</c:v>
                </c:pt>
                <c:pt idx="22809">
                  <c:v>1.2990900000000016</c:v>
                </c:pt>
                <c:pt idx="22810">
                  <c:v>1.329242000000002</c:v>
                </c:pt>
                <c:pt idx="22811">
                  <c:v>1.3357560000000013</c:v>
                </c:pt>
                <c:pt idx="22812">
                  <c:v>1.3490700000000015</c:v>
                </c:pt>
                <c:pt idx="22813">
                  <c:v>1.4200939999999997</c:v>
                </c:pt>
                <c:pt idx="22814">
                  <c:v>1.466314000000001</c:v>
                </c:pt>
                <c:pt idx="22815">
                  <c:v>1.4383840000000014</c:v>
                </c:pt>
                <c:pt idx="22816">
                  <c:v>1.4118800000000016</c:v>
                </c:pt>
                <c:pt idx="22817">
                  <c:v>1.4632379999999998</c:v>
                </c:pt>
                <c:pt idx="22818">
                  <c:v>1.5015059999999998</c:v>
                </c:pt>
                <c:pt idx="22819">
                  <c:v>1.4899659999999992</c:v>
                </c:pt>
                <c:pt idx="22820">
                  <c:v>1.5273760000000016</c:v>
                </c:pt>
                <c:pt idx="22821">
                  <c:v>1.547712000000002</c:v>
                </c:pt>
                <c:pt idx="22822">
                  <c:v>1.5621420000000021</c:v>
                </c:pt>
                <c:pt idx="22823">
                  <c:v>1.5600440000000015</c:v>
                </c:pt>
                <c:pt idx="22824">
                  <c:v>1.6184000000000021</c:v>
                </c:pt>
                <c:pt idx="22825">
                  <c:v>1.5659380000000018</c:v>
                </c:pt>
                <c:pt idx="22826">
                  <c:v>1.6187980000000015</c:v>
                </c:pt>
                <c:pt idx="22827">
                  <c:v>1.6526860000000021</c:v>
                </c:pt>
                <c:pt idx="22828">
                  <c:v>1.6067880000000021</c:v>
                </c:pt>
                <c:pt idx="22829">
                  <c:v>1.6157339999999998</c:v>
                </c:pt>
                <c:pt idx="22830">
                  <c:v>1.647884000000001</c:v>
                </c:pt>
                <c:pt idx="22831">
                  <c:v>1.6549200000000008</c:v>
                </c:pt>
                <c:pt idx="22832">
                  <c:v>1.7075680000000002</c:v>
                </c:pt>
                <c:pt idx="22833">
                  <c:v>1.7068720000000019</c:v>
                </c:pt>
                <c:pt idx="22834">
                  <c:v>1.7425960000000003</c:v>
                </c:pt>
                <c:pt idx="22835">
                  <c:v>1.801014000000001</c:v>
                </c:pt>
                <c:pt idx="22836">
                  <c:v>1.7757640000000008</c:v>
                </c:pt>
                <c:pt idx="22837">
                  <c:v>1.7396440000000006</c:v>
                </c:pt>
                <c:pt idx="22838">
                  <c:v>1.7560600000000022</c:v>
                </c:pt>
                <c:pt idx="22839">
                  <c:v>1.8242560000000021</c:v>
                </c:pt>
                <c:pt idx="22840">
                  <c:v>1.880862000000002</c:v>
                </c:pt>
                <c:pt idx="22841">
                  <c:v>1.9254320000000018</c:v>
                </c:pt>
                <c:pt idx="22842">
                  <c:v>1.9688620000000019</c:v>
                </c:pt>
                <c:pt idx="22843">
                  <c:v>2.0405680000000017</c:v>
                </c:pt>
                <c:pt idx="22844">
                  <c:v>2.093078000000002</c:v>
                </c:pt>
                <c:pt idx="22845">
                  <c:v>2.1403420000000022</c:v>
                </c:pt>
                <c:pt idx="22846">
                  <c:v>2.2259080000000022</c:v>
                </c:pt>
                <c:pt idx="22847">
                  <c:v>2.2380920000000022</c:v>
                </c:pt>
                <c:pt idx="22848">
                  <c:v>2.2859140000000058</c:v>
                </c:pt>
                <c:pt idx="22849">
                  <c:v>2.3035320000000019</c:v>
                </c:pt>
                <c:pt idx="22850">
                  <c:v>2.3548879999999972</c:v>
                </c:pt>
                <c:pt idx="22851">
                  <c:v>2.4066159999999974</c:v>
                </c:pt>
                <c:pt idx="22852">
                  <c:v>2.4389260000000008</c:v>
                </c:pt>
                <c:pt idx="22853">
                  <c:v>2.5207440000000014</c:v>
                </c:pt>
                <c:pt idx="22854">
                  <c:v>2.5942619999999987</c:v>
                </c:pt>
                <c:pt idx="22855">
                  <c:v>2.7058600000000013</c:v>
                </c:pt>
                <c:pt idx="22856">
                  <c:v>2.8082019999999988</c:v>
                </c:pt>
                <c:pt idx="22857">
                  <c:v>2.8443840000000011</c:v>
                </c:pt>
                <c:pt idx="22858">
                  <c:v>2.911759999999997</c:v>
                </c:pt>
                <c:pt idx="22859">
                  <c:v>2.959457999999997</c:v>
                </c:pt>
                <c:pt idx="22860">
                  <c:v>2.9574979999999997</c:v>
                </c:pt>
                <c:pt idx="22861">
                  <c:v>2.9634160000000009</c:v>
                </c:pt>
                <c:pt idx="22862">
                  <c:v>3.0216100000000008</c:v>
                </c:pt>
                <c:pt idx="22863">
                  <c:v>3.0215479999999997</c:v>
                </c:pt>
                <c:pt idx="22864">
                  <c:v>3.0088779999999997</c:v>
                </c:pt>
                <c:pt idx="22865">
                  <c:v>3.0586340000000019</c:v>
                </c:pt>
                <c:pt idx="22866">
                  <c:v>3.1162579999999971</c:v>
                </c:pt>
                <c:pt idx="22867">
                  <c:v>3.1727760000000007</c:v>
                </c:pt>
                <c:pt idx="22868">
                  <c:v>3.1778620000000024</c:v>
                </c:pt>
                <c:pt idx="22869">
                  <c:v>3.1482200000000042</c:v>
                </c:pt>
                <c:pt idx="22870">
                  <c:v>3.1647240000000063</c:v>
                </c:pt>
                <c:pt idx="22871">
                  <c:v>3.1903460000000008</c:v>
                </c:pt>
                <c:pt idx="22872">
                  <c:v>3.2424720000000007</c:v>
                </c:pt>
                <c:pt idx="22873">
                  <c:v>3.2838660000000011</c:v>
                </c:pt>
                <c:pt idx="22874">
                  <c:v>3.3050699999999971</c:v>
                </c:pt>
                <c:pt idx="22875">
                  <c:v>3.355447999999996</c:v>
                </c:pt>
                <c:pt idx="22876">
                  <c:v>3.3584499999999959</c:v>
                </c:pt>
                <c:pt idx="22877">
                  <c:v>3.3641820000000018</c:v>
                </c:pt>
                <c:pt idx="22878">
                  <c:v>3.4006360000000013</c:v>
                </c:pt>
                <c:pt idx="22879">
                  <c:v>3.4606040000000018</c:v>
                </c:pt>
                <c:pt idx="22880">
                  <c:v>3.4508639999999979</c:v>
                </c:pt>
                <c:pt idx="22881">
                  <c:v>3.5021820000000008</c:v>
                </c:pt>
                <c:pt idx="22882">
                  <c:v>3.4846619999999997</c:v>
                </c:pt>
                <c:pt idx="22883">
                  <c:v>3.4979519999999997</c:v>
                </c:pt>
                <c:pt idx="22884">
                  <c:v>3.532284000000002</c:v>
                </c:pt>
                <c:pt idx="22885">
                  <c:v>3.559085999999998</c:v>
                </c:pt>
                <c:pt idx="22886">
                  <c:v>3.6498760000000003</c:v>
                </c:pt>
                <c:pt idx="22887">
                  <c:v>3.6783400000000013</c:v>
                </c:pt>
                <c:pt idx="22888">
                  <c:v>3.7437560000000012</c:v>
                </c:pt>
                <c:pt idx="22889">
                  <c:v>3.7539920000000011</c:v>
                </c:pt>
                <c:pt idx="22890">
                  <c:v>3.7474280000000042</c:v>
                </c:pt>
                <c:pt idx="22891">
                  <c:v>3.7446240000000057</c:v>
                </c:pt>
                <c:pt idx="22892">
                  <c:v>3.7523040000000014</c:v>
                </c:pt>
                <c:pt idx="22893">
                  <c:v>3.6814660000000021</c:v>
                </c:pt>
                <c:pt idx="22894">
                  <c:v>3.6400240000000061</c:v>
                </c:pt>
                <c:pt idx="22895">
                  <c:v>3.6036560000000022</c:v>
                </c:pt>
                <c:pt idx="22896">
                  <c:v>3.5347040000000032</c:v>
                </c:pt>
                <c:pt idx="22897">
                  <c:v>3.4638160000000031</c:v>
                </c:pt>
                <c:pt idx="22898">
                  <c:v>3.4375100000000018</c:v>
                </c:pt>
                <c:pt idx="22899">
                  <c:v>3.4317040000000008</c:v>
                </c:pt>
                <c:pt idx="22900">
                  <c:v>3.4055479999999987</c:v>
                </c:pt>
                <c:pt idx="22901">
                  <c:v>3.3494759999999979</c:v>
                </c:pt>
                <c:pt idx="22902">
                  <c:v>3.3234940000000042</c:v>
                </c:pt>
                <c:pt idx="22903">
                  <c:v>3.2693580000000013</c:v>
                </c:pt>
                <c:pt idx="22904">
                  <c:v>3.2028620000000023</c:v>
                </c:pt>
                <c:pt idx="22905">
                  <c:v>3.1239340000000091</c:v>
                </c:pt>
                <c:pt idx="22906">
                  <c:v>3.0476360000000042</c:v>
                </c:pt>
                <c:pt idx="22907">
                  <c:v>2.9549340000000042</c:v>
                </c:pt>
                <c:pt idx="22908">
                  <c:v>2.9341380000000026</c:v>
                </c:pt>
                <c:pt idx="22909">
                  <c:v>2.8725320000000023</c:v>
                </c:pt>
                <c:pt idx="22910">
                  <c:v>2.8307280000000024</c:v>
                </c:pt>
                <c:pt idx="22911">
                  <c:v>2.8468100000000023</c:v>
                </c:pt>
                <c:pt idx="22912">
                  <c:v>2.8022759999999973</c:v>
                </c:pt>
                <c:pt idx="22913">
                  <c:v>2.7738240000000012</c:v>
                </c:pt>
                <c:pt idx="22914">
                  <c:v>2.7517620000000007</c:v>
                </c:pt>
                <c:pt idx="22915">
                  <c:v>2.7157300000000042</c:v>
                </c:pt>
                <c:pt idx="22916">
                  <c:v>2.6782700000000021</c:v>
                </c:pt>
                <c:pt idx="22917">
                  <c:v>2.6086980000000022</c:v>
                </c:pt>
                <c:pt idx="22918">
                  <c:v>2.5635700000000052</c:v>
                </c:pt>
                <c:pt idx="22919">
                  <c:v>2.5827900000000032</c:v>
                </c:pt>
                <c:pt idx="22920">
                  <c:v>2.5533580000000025</c:v>
                </c:pt>
                <c:pt idx="22921">
                  <c:v>2.5264960000000025</c:v>
                </c:pt>
                <c:pt idx="22922">
                  <c:v>2.4611680000000025</c:v>
                </c:pt>
                <c:pt idx="22923">
                  <c:v>2.3818419999999976</c:v>
                </c:pt>
                <c:pt idx="22924">
                  <c:v>2.3156959999999978</c:v>
                </c:pt>
                <c:pt idx="22925">
                  <c:v>2.3330540000000024</c:v>
                </c:pt>
                <c:pt idx="22926">
                  <c:v>2.2873180000000053</c:v>
                </c:pt>
                <c:pt idx="22927">
                  <c:v>2.2094200000000019</c:v>
                </c:pt>
                <c:pt idx="22928">
                  <c:v>2.1918499999999979</c:v>
                </c:pt>
                <c:pt idx="22929">
                  <c:v>2.1071900000000059</c:v>
                </c:pt>
                <c:pt idx="22930">
                  <c:v>2.0913440000000021</c:v>
                </c:pt>
                <c:pt idx="22931">
                  <c:v>2.0340200000000017</c:v>
                </c:pt>
                <c:pt idx="22932">
                  <c:v>2.0085700000000042</c:v>
                </c:pt>
                <c:pt idx="22933">
                  <c:v>1.9835560000000019</c:v>
                </c:pt>
                <c:pt idx="22934">
                  <c:v>1.882058000000004</c:v>
                </c:pt>
                <c:pt idx="22935">
                  <c:v>1.8727400000000021</c:v>
                </c:pt>
                <c:pt idx="22936">
                  <c:v>1.7407420000000031</c:v>
                </c:pt>
                <c:pt idx="22937">
                  <c:v>1.743496000000001</c:v>
                </c:pt>
                <c:pt idx="22938">
                  <c:v>1.721322000000002</c:v>
                </c:pt>
                <c:pt idx="22939">
                  <c:v>1.6635740000000019</c:v>
                </c:pt>
                <c:pt idx="22940">
                  <c:v>1.5879840000000014</c:v>
                </c:pt>
                <c:pt idx="22941">
                  <c:v>1.5368380000000019</c:v>
                </c:pt>
                <c:pt idx="22942">
                  <c:v>1.4685060000000016</c:v>
                </c:pt>
                <c:pt idx="22943">
                  <c:v>1.5028760000000019</c:v>
                </c:pt>
                <c:pt idx="22944">
                  <c:v>1.4771660000000018</c:v>
                </c:pt>
                <c:pt idx="22945">
                  <c:v>1.4267020000000015</c:v>
                </c:pt>
                <c:pt idx="22946">
                  <c:v>1.3979280000000016</c:v>
                </c:pt>
                <c:pt idx="22947">
                  <c:v>1.4014399999999994</c:v>
                </c:pt>
                <c:pt idx="22948">
                  <c:v>1.3547360000000013</c:v>
                </c:pt>
                <c:pt idx="22949">
                  <c:v>1.2987260000000014</c:v>
                </c:pt>
                <c:pt idx="22950">
                  <c:v>1.2737979999999998</c:v>
                </c:pt>
                <c:pt idx="22951">
                  <c:v>1.2790100000000013</c:v>
                </c:pt>
                <c:pt idx="22952">
                  <c:v>1.2833780000000012</c:v>
                </c:pt>
                <c:pt idx="22953">
                  <c:v>1.2393039999999995</c:v>
                </c:pt>
                <c:pt idx="22954">
                  <c:v>1.2375800000000015</c:v>
                </c:pt>
                <c:pt idx="22955">
                  <c:v>1.2138679999999997</c:v>
                </c:pt>
                <c:pt idx="22956">
                  <c:v>1.2166480000000015</c:v>
                </c:pt>
                <c:pt idx="22957">
                  <c:v>1.2710080000000015</c:v>
                </c:pt>
                <c:pt idx="22958">
                  <c:v>1.2738380000000016</c:v>
                </c:pt>
                <c:pt idx="22959">
                  <c:v>1.2386480000000015</c:v>
                </c:pt>
                <c:pt idx="22960">
                  <c:v>1.2650400000000017</c:v>
                </c:pt>
                <c:pt idx="22961">
                  <c:v>1.2089540000000016</c:v>
                </c:pt>
                <c:pt idx="22962">
                  <c:v>1.2033959999999997</c:v>
                </c:pt>
                <c:pt idx="22963">
                  <c:v>1.154868000000002</c:v>
                </c:pt>
                <c:pt idx="22964">
                  <c:v>1.132746000000002</c:v>
                </c:pt>
                <c:pt idx="22965">
                  <c:v>1.1472760000000017</c:v>
                </c:pt>
                <c:pt idx="22966">
                  <c:v>1.1260820000000038</c:v>
                </c:pt>
                <c:pt idx="22967">
                  <c:v>1.1023080000000021</c:v>
                </c:pt>
                <c:pt idx="22968">
                  <c:v>1.0950240000000018</c:v>
                </c:pt>
                <c:pt idx="22969">
                  <c:v>1.110508000000002</c:v>
                </c:pt>
                <c:pt idx="22970">
                  <c:v>1.098956000000002</c:v>
                </c:pt>
                <c:pt idx="22971">
                  <c:v>1.0917960000000018</c:v>
                </c:pt>
                <c:pt idx="22972">
                  <c:v>1.0922800000000021</c:v>
                </c:pt>
                <c:pt idx="22973">
                  <c:v>1.0957560000000022</c:v>
                </c:pt>
                <c:pt idx="22974">
                  <c:v>1.1190200000000019</c:v>
                </c:pt>
                <c:pt idx="22975">
                  <c:v>1.124592000000002</c:v>
                </c:pt>
                <c:pt idx="22976">
                  <c:v>1.1481800000000042</c:v>
                </c:pt>
                <c:pt idx="22977">
                  <c:v>1.1565920000000021</c:v>
                </c:pt>
                <c:pt idx="22978">
                  <c:v>1.1690880000000021</c:v>
                </c:pt>
                <c:pt idx="22979">
                  <c:v>1.2053700000000018</c:v>
                </c:pt>
                <c:pt idx="22980">
                  <c:v>1.2273460000000018</c:v>
                </c:pt>
                <c:pt idx="22981">
                  <c:v>1.2671140000000018</c:v>
                </c:pt>
                <c:pt idx="22982">
                  <c:v>1.305070000000002</c:v>
                </c:pt>
                <c:pt idx="22983">
                  <c:v>1.272076000000002</c:v>
                </c:pt>
                <c:pt idx="22984">
                  <c:v>1.2925380000000017</c:v>
                </c:pt>
                <c:pt idx="22985">
                  <c:v>1.3159640000000001</c:v>
                </c:pt>
                <c:pt idx="22986">
                  <c:v>1.3957480000000015</c:v>
                </c:pt>
                <c:pt idx="22987">
                  <c:v>1.4199679999999997</c:v>
                </c:pt>
                <c:pt idx="22988">
                  <c:v>1.4462360000000019</c:v>
                </c:pt>
                <c:pt idx="22989">
                  <c:v>1.4550720000000015</c:v>
                </c:pt>
                <c:pt idx="22990">
                  <c:v>1.5623520000000037</c:v>
                </c:pt>
                <c:pt idx="22991">
                  <c:v>1.5705900000000019</c:v>
                </c:pt>
                <c:pt idx="22992">
                  <c:v>1.620608000000002</c:v>
                </c:pt>
                <c:pt idx="22993">
                  <c:v>1.638476000000002</c:v>
                </c:pt>
                <c:pt idx="22994">
                  <c:v>1.6540980000000021</c:v>
                </c:pt>
                <c:pt idx="22995">
                  <c:v>1.7060620000000029</c:v>
                </c:pt>
                <c:pt idx="22996">
                  <c:v>1.7890220000000021</c:v>
                </c:pt>
                <c:pt idx="22997">
                  <c:v>1.8754440000000017</c:v>
                </c:pt>
                <c:pt idx="22998">
                  <c:v>1.9171360000000004</c:v>
                </c:pt>
                <c:pt idx="22999">
                  <c:v>1.9713840000000018</c:v>
                </c:pt>
                <c:pt idx="23000">
                  <c:v>2.0545920000000013</c:v>
                </c:pt>
                <c:pt idx="23001">
                  <c:v>2.0950300000000008</c:v>
                </c:pt>
                <c:pt idx="23002">
                  <c:v>2.1434580000000008</c:v>
                </c:pt>
                <c:pt idx="23003">
                  <c:v>2.1827180000000013</c:v>
                </c:pt>
                <c:pt idx="23004">
                  <c:v>2.2062679999999997</c:v>
                </c:pt>
                <c:pt idx="23005">
                  <c:v>2.2677120000000048</c:v>
                </c:pt>
                <c:pt idx="23006">
                  <c:v>2.3069960000000007</c:v>
                </c:pt>
                <c:pt idx="23007">
                  <c:v>2.3014140000000007</c:v>
                </c:pt>
                <c:pt idx="23008">
                  <c:v>2.3005579999999997</c:v>
                </c:pt>
                <c:pt idx="23009">
                  <c:v>2.4255440000000013</c:v>
                </c:pt>
                <c:pt idx="23010">
                  <c:v>2.4463280000000007</c:v>
                </c:pt>
                <c:pt idx="23011">
                  <c:v>2.4875600000000015</c:v>
                </c:pt>
                <c:pt idx="23012">
                  <c:v>2.5242640000000014</c:v>
                </c:pt>
                <c:pt idx="23013">
                  <c:v>2.5701860000000014</c:v>
                </c:pt>
                <c:pt idx="23014">
                  <c:v>2.6316800000000007</c:v>
                </c:pt>
                <c:pt idx="23015">
                  <c:v>2.6777140000000048</c:v>
                </c:pt>
                <c:pt idx="23016">
                  <c:v>2.7160439999999979</c:v>
                </c:pt>
                <c:pt idx="23017">
                  <c:v>2.7892400000000008</c:v>
                </c:pt>
                <c:pt idx="23018">
                  <c:v>2.8500279999999987</c:v>
                </c:pt>
                <c:pt idx="23019">
                  <c:v>2.8846960000000017</c:v>
                </c:pt>
                <c:pt idx="23020">
                  <c:v>2.9242519999999987</c:v>
                </c:pt>
                <c:pt idx="23021">
                  <c:v>2.9599860000000007</c:v>
                </c:pt>
                <c:pt idx="23022">
                  <c:v>3.029570000000001</c:v>
                </c:pt>
                <c:pt idx="23023">
                  <c:v>3.0751320000000004</c:v>
                </c:pt>
                <c:pt idx="23024">
                  <c:v>3.1325200000000009</c:v>
                </c:pt>
                <c:pt idx="23025">
                  <c:v>3.1571000000000016</c:v>
                </c:pt>
                <c:pt idx="23026">
                  <c:v>3.2199340000000016</c:v>
                </c:pt>
                <c:pt idx="23027">
                  <c:v>3.2783280000000015</c:v>
                </c:pt>
                <c:pt idx="23028">
                  <c:v>3.2680660000000019</c:v>
                </c:pt>
                <c:pt idx="23029">
                  <c:v>3.2898660000000013</c:v>
                </c:pt>
                <c:pt idx="23030">
                  <c:v>3.2739080000000005</c:v>
                </c:pt>
                <c:pt idx="23031">
                  <c:v>3.228196000000005</c:v>
                </c:pt>
                <c:pt idx="23032">
                  <c:v>3.1898920000000017</c:v>
                </c:pt>
                <c:pt idx="23033">
                  <c:v>3.2127840000000014</c:v>
                </c:pt>
                <c:pt idx="23034">
                  <c:v>3.2143100000000002</c:v>
                </c:pt>
                <c:pt idx="23035">
                  <c:v>3.1436200000000012</c:v>
                </c:pt>
                <c:pt idx="23036">
                  <c:v>3.1360259999999971</c:v>
                </c:pt>
                <c:pt idx="23037">
                  <c:v>3.0928459999999944</c:v>
                </c:pt>
                <c:pt idx="23038">
                  <c:v>3.0261779999999998</c:v>
                </c:pt>
                <c:pt idx="23039">
                  <c:v>3.0216479999999977</c:v>
                </c:pt>
                <c:pt idx="23040">
                  <c:v>2.9800179999999998</c:v>
                </c:pt>
                <c:pt idx="23041">
                  <c:v>3.0077259999999999</c:v>
                </c:pt>
                <c:pt idx="23042">
                  <c:v>2.983914000000004</c:v>
                </c:pt>
                <c:pt idx="23043">
                  <c:v>2.948614000000001</c:v>
                </c:pt>
                <c:pt idx="23044">
                  <c:v>2.9644220000000008</c:v>
                </c:pt>
                <c:pt idx="23045">
                  <c:v>2.9298159999999975</c:v>
                </c:pt>
                <c:pt idx="23046">
                  <c:v>2.8864740000000007</c:v>
                </c:pt>
                <c:pt idx="23047">
                  <c:v>2.7975340000000055</c:v>
                </c:pt>
                <c:pt idx="23048">
                  <c:v>2.7772079999999999</c:v>
                </c:pt>
                <c:pt idx="23049">
                  <c:v>2.745120000000004</c:v>
                </c:pt>
                <c:pt idx="23050">
                  <c:v>2.6484860000000001</c:v>
                </c:pt>
                <c:pt idx="23051">
                  <c:v>2.5697680000000003</c:v>
                </c:pt>
                <c:pt idx="23052">
                  <c:v>2.4782960000000003</c:v>
                </c:pt>
                <c:pt idx="23053">
                  <c:v>2.4793999999999987</c:v>
                </c:pt>
                <c:pt idx="23054">
                  <c:v>2.4573140000000002</c:v>
                </c:pt>
                <c:pt idx="23055">
                  <c:v>2.3749999999999987</c:v>
                </c:pt>
                <c:pt idx="23056">
                  <c:v>2.3052419999999967</c:v>
                </c:pt>
                <c:pt idx="23057">
                  <c:v>2.2853380000000012</c:v>
                </c:pt>
                <c:pt idx="23058">
                  <c:v>2.2461159999999998</c:v>
                </c:pt>
                <c:pt idx="23059">
                  <c:v>2.1249639999999999</c:v>
                </c:pt>
                <c:pt idx="23060">
                  <c:v>2.0881980000000002</c:v>
                </c:pt>
                <c:pt idx="23061">
                  <c:v>2.0439380000000011</c:v>
                </c:pt>
                <c:pt idx="23062">
                  <c:v>2.0399540000000003</c:v>
                </c:pt>
                <c:pt idx="23063">
                  <c:v>2.0499300000000011</c:v>
                </c:pt>
                <c:pt idx="23064">
                  <c:v>1.9506279999999998</c:v>
                </c:pt>
                <c:pt idx="23065">
                  <c:v>1.9153379999999998</c:v>
                </c:pt>
                <c:pt idx="23066">
                  <c:v>1.8862020000000019</c:v>
                </c:pt>
                <c:pt idx="23067">
                  <c:v>1.8478120000000005</c:v>
                </c:pt>
                <c:pt idx="23068">
                  <c:v>1.8256639999999982</c:v>
                </c:pt>
                <c:pt idx="23069">
                  <c:v>1.8104280000000008</c:v>
                </c:pt>
                <c:pt idx="23070">
                  <c:v>1.7663060000000015</c:v>
                </c:pt>
                <c:pt idx="23071">
                  <c:v>1.7301620000000022</c:v>
                </c:pt>
                <c:pt idx="23072">
                  <c:v>1.6996760000000009</c:v>
                </c:pt>
                <c:pt idx="23073">
                  <c:v>1.6686180000000026</c:v>
                </c:pt>
                <c:pt idx="23074">
                  <c:v>1.622882000000003</c:v>
                </c:pt>
                <c:pt idx="23075">
                  <c:v>1.589876000000001</c:v>
                </c:pt>
                <c:pt idx="23076">
                  <c:v>1.521818000000001</c:v>
                </c:pt>
                <c:pt idx="23077">
                  <c:v>1.503230000000001</c:v>
                </c:pt>
                <c:pt idx="23078">
                  <c:v>1.4990739999999998</c:v>
                </c:pt>
                <c:pt idx="23079">
                  <c:v>1.489942000000001</c:v>
                </c:pt>
                <c:pt idx="23080">
                  <c:v>1.488056000000002</c:v>
                </c:pt>
                <c:pt idx="23081">
                  <c:v>1.5088760000000014</c:v>
                </c:pt>
                <c:pt idx="23082">
                  <c:v>1.4681040000000012</c:v>
                </c:pt>
                <c:pt idx="23083">
                  <c:v>1.4866920000000012</c:v>
                </c:pt>
                <c:pt idx="23084">
                  <c:v>1.5163720000000021</c:v>
                </c:pt>
                <c:pt idx="23085">
                  <c:v>1.5534600000000014</c:v>
                </c:pt>
                <c:pt idx="23086">
                  <c:v>1.5686239999999998</c:v>
                </c:pt>
                <c:pt idx="23087">
                  <c:v>1.5328639999999998</c:v>
                </c:pt>
                <c:pt idx="23088">
                  <c:v>1.5132100000000015</c:v>
                </c:pt>
                <c:pt idx="23089">
                  <c:v>1.518248000000002</c:v>
                </c:pt>
                <c:pt idx="23090">
                  <c:v>1.5120940000000016</c:v>
                </c:pt>
                <c:pt idx="23091">
                  <c:v>1.4954420000000019</c:v>
                </c:pt>
                <c:pt idx="23092">
                  <c:v>1.4953680000000014</c:v>
                </c:pt>
                <c:pt idx="23093">
                  <c:v>1.4523740000000018</c:v>
                </c:pt>
                <c:pt idx="23094">
                  <c:v>1.4634899999999995</c:v>
                </c:pt>
                <c:pt idx="23095">
                  <c:v>1.4961740000000014</c:v>
                </c:pt>
                <c:pt idx="23096">
                  <c:v>1.4744220000000019</c:v>
                </c:pt>
                <c:pt idx="23097">
                  <c:v>1.5507440000000019</c:v>
                </c:pt>
                <c:pt idx="23098">
                  <c:v>1.5484500000000021</c:v>
                </c:pt>
                <c:pt idx="23099">
                  <c:v>1.5631540000000015</c:v>
                </c:pt>
                <c:pt idx="23100">
                  <c:v>1.5619880000000013</c:v>
                </c:pt>
                <c:pt idx="23101">
                  <c:v>1.6257039999999998</c:v>
                </c:pt>
                <c:pt idx="23102">
                  <c:v>1.6525560000000021</c:v>
                </c:pt>
                <c:pt idx="23103">
                  <c:v>1.6801020000000031</c:v>
                </c:pt>
                <c:pt idx="23104">
                  <c:v>1.7186420000000031</c:v>
                </c:pt>
                <c:pt idx="23105">
                  <c:v>1.7980540000000031</c:v>
                </c:pt>
                <c:pt idx="23106">
                  <c:v>1.8716340000000014</c:v>
                </c:pt>
                <c:pt idx="23107">
                  <c:v>1.8986100000000021</c:v>
                </c:pt>
                <c:pt idx="23108">
                  <c:v>1.9551660000000002</c:v>
                </c:pt>
                <c:pt idx="23109">
                  <c:v>2.0510179999999987</c:v>
                </c:pt>
                <c:pt idx="23110">
                  <c:v>2.0198379999999987</c:v>
                </c:pt>
                <c:pt idx="23111">
                  <c:v>2.0743840000000011</c:v>
                </c:pt>
                <c:pt idx="23112">
                  <c:v>2.0427560000000007</c:v>
                </c:pt>
                <c:pt idx="23113">
                  <c:v>2.0214380000000007</c:v>
                </c:pt>
                <c:pt idx="23114">
                  <c:v>2.0996699999999975</c:v>
                </c:pt>
                <c:pt idx="23115">
                  <c:v>2.0606840000000011</c:v>
                </c:pt>
                <c:pt idx="23116">
                  <c:v>2.0788140000000013</c:v>
                </c:pt>
                <c:pt idx="23117">
                  <c:v>2.0439460000000014</c:v>
                </c:pt>
                <c:pt idx="23118">
                  <c:v>2.0777940000000048</c:v>
                </c:pt>
                <c:pt idx="23119">
                  <c:v>2.0426300000000008</c:v>
                </c:pt>
                <c:pt idx="23120">
                  <c:v>2.0227020000000007</c:v>
                </c:pt>
                <c:pt idx="23121">
                  <c:v>2.0399119999999997</c:v>
                </c:pt>
                <c:pt idx="23122">
                  <c:v>2.0298740000000008</c:v>
                </c:pt>
                <c:pt idx="23123">
                  <c:v>2.0217220000000014</c:v>
                </c:pt>
                <c:pt idx="23124">
                  <c:v>2.0499500000000013</c:v>
                </c:pt>
                <c:pt idx="23125">
                  <c:v>2.0760940000000017</c:v>
                </c:pt>
                <c:pt idx="23126">
                  <c:v>2.0870620000000017</c:v>
                </c:pt>
                <c:pt idx="23127">
                  <c:v>2.1144579999999982</c:v>
                </c:pt>
                <c:pt idx="23128">
                  <c:v>2.0747640000000018</c:v>
                </c:pt>
                <c:pt idx="23129">
                  <c:v>2.0326759999999973</c:v>
                </c:pt>
                <c:pt idx="23130">
                  <c:v>2.021882000000002</c:v>
                </c:pt>
                <c:pt idx="23131">
                  <c:v>2.0883900000000057</c:v>
                </c:pt>
                <c:pt idx="23132">
                  <c:v>2.2331300000000063</c:v>
                </c:pt>
                <c:pt idx="23133">
                  <c:v>2.2617800000000052</c:v>
                </c:pt>
                <c:pt idx="23134">
                  <c:v>2.236108000000002</c:v>
                </c:pt>
                <c:pt idx="23135">
                  <c:v>2.2482440000000019</c:v>
                </c:pt>
                <c:pt idx="23136">
                  <c:v>2.2903820000000019</c:v>
                </c:pt>
                <c:pt idx="23137">
                  <c:v>2.3214779999999982</c:v>
                </c:pt>
                <c:pt idx="23138">
                  <c:v>2.3626219999999987</c:v>
                </c:pt>
                <c:pt idx="23139">
                  <c:v>2.4003680000000007</c:v>
                </c:pt>
                <c:pt idx="23140">
                  <c:v>2.4609440000000018</c:v>
                </c:pt>
                <c:pt idx="23141">
                  <c:v>2.4958859999999978</c:v>
                </c:pt>
                <c:pt idx="23142">
                  <c:v>2.5144119999999988</c:v>
                </c:pt>
                <c:pt idx="23143">
                  <c:v>2.5785620000000007</c:v>
                </c:pt>
                <c:pt idx="23144">
                  <c:v>2.5853740000000012</c:v>
                </c:pt>
                <c:pt idx="23145">
                  <c:v>2.5970500000000007</c:v>
                </c:pt>
                <c:pt idx="23146">
                  <c:v>2.6378740000000018</c:v>
                </c:pt>
                <c:pt idx="23147">
                  <c:v>2.641855999999998</c:v>
                </c:pt>
                <c:pt idx="23148">
                  <c:v>2.6868220000000007</c:v>
                </c:pt>
                <c:pt idx="23149">
                  <c:v>2.7318380000000007</c:v>
                </c:pt>
                <c:pt idx="23150">
                  <c:v>2.7977740000000049</c:v>
                </c:pt>
                <c:pt idx="23151">
                  <c:v>2.8236079999999997</c:v>
                </c:pt>
                <c:pt idx="23152">
                  <c:v>2.9014559999999974</c:v>
                </c:pt>
                <c:pt idx="23153">
                  <c:v>2.8777940000000011</c:v>
                </c:pt>
                <c:pt idx="23154">
                  <c:v>2.8655220000000008</c:v>
                </c:pt>
                <c:pt idx="23155">
                  <c:v>2.8684120000000024</c:v>
                </c:pt>
                <c:pt idx="23156">
                  <c:v>2.8637840000000052</c:v>
                </c:pt>
                <c:pt idx="23157">
                  <c:v>2.916269999999999</c:v>
                </c:pt>
                <c:pt idx="23158">
                  <c:v>2.9084520000000023</c:v>
                </c:pt>
                <c:pt idx="23159">
                  <c:v>2.9126840000000027</c:v>
                </c:pt>
                <c:pt idx="23160">
                  <c:v>3.005346000000003</c:v>
                </c:pt>
                <c:pt idx="23161">
                  <c:v>2.9988579999999976</c:v>
                </c:pt>
                <c:pt idx="23162">
                  <c:v>3.0700180000000024</c:v>
                </c:pt>
                <c:pt idx="23163">
                  <c:v>3.1221200000000042</c:v>
                </c:pt>
                <c:pt idx="23164">
                  <c:v>3.1454240000000042</c:v>
                </c:pt>
                <c:pt idx="23165">
                  <c:v>3.1771280000000042</c:v>
                </c:pt>
                <c:pt idx="23166">
                  <c:v>3.2063100000000042</c:v>
                </c:pt>
                <c:pt idx="23167">
                  <c:v>3.2390440000000029</c:v>
                </c:pt>
                <c:pt idx="23168">
                  <c:v>3.1991520000000024</c:v>
                </c:pt>
                <c:pt idx="23169">
                  <c:v>3.2037800000000072</c:v>
                </c:pt>
                <c:pt idx="23170">
                  <c:v>3.2733280000000042</c:v>
                </c:pt>
                <c:pt idx="23171">
                  <c:v>3.3134679999999985</c:v>
                </c:pt>
                <c:pt idx="23172">
                  <c:v>3.3134920000000028</c:v>
                </c:pt>
                <c:pt idx="23173">
                  <c:v>3.3834860000000031</c:v>
                </c:pt>
                <c:pt idx="23174">
                  <c:v>3.4189980000000024</c:v>
                </c:pt>
                <c:pt idx="23175">
                  <c:v>3.3648000000000025</c:v>
                </c:pt>
                <c:pt idx="23176">
                  <c:v>3.342392000000002</c:v>
                </c:pt>
                <c:pt idx="23177">
                  <c:v>3.3956739999999979</c:v>
                </c:pt>
                <c:pt idx="23178">
                  <c:v>3.4744779999999977</c:v>
                </c:pt>
                <c:pt idx="23179">
                  <c:v>3.5193079999999997</c:v>
                </c:pt>
                <c:pt idx="23180">
                  <c:v>3.5234020000000017</c:v>
                </c:pt>
                <c:pt idx="23181">
                  <c:v>3.2515660000000013</c:v>
                </c:pt>
                <c:pt idx="23182">
                  <c:v>3.2461180000000014</c:v>
                </c:pt>
                <c:pt idx="23183">
                  <c:v>3.2944240000000011</c:v>
                </c:pt>
                <c:pt idx="23184">
                  <c:v>3.3232840000000015</c:v>
                </c:pt>
                <c:pt idx="23185">
                  <c:v>3.3897280000000007</c:v>
                </c:pt>
                <c:pt idx="23186">
                  <c:v>3.3619459999999974</c:v>
                </c:pt>
                <c:pt idx="23187">
                  <c:v>3.4548079999999977</c:v>
                </c:pt>
                <c:pt idx="23188">
                  <c:v>3.4995279999999998</c:v>
                </c:pt>
                <c:pt idx="23189">
                  <c:v>3.4794139999999967</c:v>
                </c:pt>
                <c:pt idx="23190">
                  <c:v>3.4630860000000001</c:v>
                </c:pt>
                <c:pt idx="23191">
                  <c:v>3.4616340000000001</c:v>
                </c:pt>
                <c:pt idx="23192">
                  <c:v>3.4734340000000001</c:v>
                </c:pt>
                <c:pt idx="23193">
                  <c:v>3.487032000000001</c:v>
                </c:pt>
                <c:pt idx="23194">
                  <c:v>3.4690419999999977</c:v>
                </c:pt>
                <c:pt idx="23195">
                  <c:v>3.4525519999999972</c:v>
                </c:pt>
                <c:pt idx="23196">
                  <c:v>3.461645999999996</c:v>
                </c:pt>
                <c:pt idx="23197">
                  <c:v>3.4884719999999998</c:v>
                </c:pt>
                <c:pt idx="23198">
                  <c:v>3.4846379999999999</c:v>
                </c:pt>
                <c:pt idx="23199">
                  <c:v>3.4081800000000011</c:v>
                </c:pt>
                <c:pt idx="23200">
                  <c:v>3.2718519999999987</c:v>
                </c:pt>
                <c:pt idx="23201">
                  <c:v>3.1746600000000007</c:v>
                </c:pt>
                <c:pt idx="23202">
                  <c:v>3.0879260000000048</c:v>
                </c:pt>
                <c:pt idx="23203">
                  <c:v>3.0414200000000005</c:v>
                </c:pt>
                <c:pt idx="23204">
                  <c:v>3.042536000000001</c:v>
                </c:pt>
                <c:pt idx="23205">
                  <c:v>3.0328579999999961</c:v>
                </c:pt>
                <c:pt idx="23206">
                  <c:v>2.9876300000000011</c:v>
                </c:pt>
                <c:pt idx="23207">
                  <c:v>2.9312599999999964</c:v>
                </c:pt>
                <c:pt idx="23208">
                  <c:v>2.903528000000001</c:v>
                </c:pt>
                <c:pt idx="23209">
                  <c:v>2.863922000000001</c:v>
                </c:pt>
                <c:pt idx="23210">
                  <c:v>2.8405200000000015</c:v>
                </c:pt>
                <c:pt idx="23211">
                  <c:v>2.7901560000000005</c:v>
                </c:pt>
                <c:pt idx="23212">
                  <c:v>2.7141080000000017</c:v>
                </c:pt>
                <c:pt idx="23213">
                  <c:v>2.6715120000000017</c:v>
                </c:pt>
                <c:pt idx="23214">
                  <c:v>2.6721200000000032</c:v>
                </c:pt>
                <c:pt idx="23215">
                  <c:v>2.692641999999998</c:v>
                </c:pt>
                <c:pt idx="23216">
                  <c:v>2.6250800000000032</c:v>
                </c:pt>
                <c:pt idx="23217">
                  <c:v>2.6187380000000018</c:v>
                </c:pt>
                <c:pt idx="23218">
                  <c:v>2.590660000000002</c:v>
                </c:pt>
                <c:pt idx="23219">
                  <c:v>2.5403080000000031</c:v>
                </c:pt>
                <c:pt idx="23220">
                  <c:v>2.4814940000000032</c:v>
                </c:pt>
                <c:pt idx="23221">
                  <c:v>2.4631680000000031</c:v>
                </c:pt>
                <c:pt idx="23222">
                  <c:v>2.4547800000000031</c:v>
                </c:pt>
                <c:pt idx="23223">
                  <c:v>2.3670540000000031</c:v>
                </c:pt>
                <c:pt idx="23224">
                  <c:v>2.2776660000000022</c:v>
                </c:pt>
                <c:pt idx="23225">
                  <c:v>2.2888320000000015</c:v>
                </c:pt>
                <c:pt idx="23226">
                  <c:v>2.3068099999999983</c:v>
                </c:pt>
                <c:pt idx="23227">
                  <c:v>2.2495580000000022</c:v>
                </c:pt>
                <c:pt idx="23228">
                  <c:v>2.1855440000000019</c:v>
                </c:pt>
                <c:pt idx="23229">
                  <c:v>2.1710900000000017</c:v>
                </c:pt>
                <c:pt idx="23230">
                  <c:v>2.1881380000000052</c:v>
                </c:pt>
                <c:pt idx="23231">
                  <c:v>2.3922259999999977</c:v>
                </c:pt>
                <c:pt idx="23232">
                  <c:v>2.3312899999999979</c:v>
                </c:pt>
                <c:pt idx="23233">
                  <c:v>2.2027280000000022</c:v>
                </c:pt>
                <c:pt idx="23234">
                  <c:v>2.1578980000000025</c:v>
                </c:pt>
                <c:pt idx="23235">
                  <c:v>2.0675920000000052</c:v>
                </c:pt>
                <c:pt idx="23236">
                  <c:v>2.0121779999999987</c:v>
                </c:pt>
                <c:pt idx="23237">
                  <c:v>1.9533500000000019</c:v>
                </c:pt>
                <c:pt idx="23238">
                  <c:v>1.8602520000000036</c:v>
                </c:pt>
                <c:pt idx="23239">
                  <c:v>1.7575000000000021</c:v>
                </c:pt>
                <c:pt idx="23240">
                  <c:v>1.6846020000000037</c:v>
                </c:pt>
                <c:pt idx="23241">
                  <c:v>1.6557780000000013</c:v>
                </c:pt>
                <c:pt idx="23242">
                  <c:v>1.6484560000000021</c:v>
                </c:pt>
                <c:pt idx="23243">
                  <c:v>1.5801120000000028</c:v>
                </c:pt>
                <c:pt idx="23244">
                  <c:v>1.5833739999999998</c:v>
                </c:pt>
                <c:pt idx="23245">
                  <c:v>1.5602320000000021</c:v>
                </c:pt>
                <c:pt idx="23246">
                  <c:v>1.5066660000000014</c:v>
                </c:pt>
                <c:pt idx="23247">
                  <c:v>1.370526000000001</c:v>
                </c:pt>
                <c:pt idx="23248">
                  <c:v>1.3382780000000007</c:v>
                </c:pt>
                <c:pt idx="23249">
                  <c:v>1.3653640000000014</c:v>
                </c:pt>
                <c:pt idx="23250">
                  <c:v>1.4437839999999993</c:v>
                </c:pt>
                <c:pt idx="23251">
                  <c:v>1.4625440000000014</c:v>
                </c:pt>
                <c:pt idx="23252">
                  <c:v>1.4671979999999998</c:v>
                </c:pt>
                <c:pt idx="23253">
                  <c:v>1.5133820000000011</c:v>
                </c:pt>
                <c:pt idx="23254">
                  <c:v>1.4472600000000018</c:v>
                </c:pt>
                <c:pt idx="23255">
                  <c:v>1.3751940000000016</c:v>
                </c:pt>
                <c:pt idx="23256">
                  <c:v>1.3894259999999998</c:v>
                </c:pt>
                <c:pt idx="23257">
                  <c:v>1.4164880000000009</c:v>
                </c:pt>
                <c:pt idx="23258">
                  <c:v>1.4119959999999983</c:v>
                </c:pt>
                <c:pt idx="23259">
                  <c:v>1.387588000000002</c:v>
                </c:pt>
                <c:pt idx="23260">
                  <c:v>1.3349780000000009</c:v>
                </c:pt>
                <c:pt idx="23261">
                  <c:v>1.3363660000000011</c:v>
                </c:pt>
                <c:pt idx="23262">
                  <c:v>1.308434000000001</c:v>
                </c:pt>
                <c:pt idx="23263">
                  <c:v>1.2918560000000014</c:v>
                </c:pt>
                <c:pt idx="23264">
                  <c:v>1.1973560000000021</c:v>
                </c:pt>
                <c:pt idx="23265">
                  <c:v>1.1381580000000031</c:v>
                </c:pt>
                <c:pt idx="23266">
                  <c:v>1.1620820000000032</c:v>
                </c:pt>
                <c:pt idx="23267">
                  <c:v>1.1457780000000009</c:v>
                </c:pt>
                <c:pt idx="23268">
                  <c:v>1.1730140000000011</c:v>
                </c:pt>
                <c:pt idx="23269">
                  <c:v>1.2079179999999998</c:v>
                </c:pt>
                <c:pt idx="23270">
                  <c:v>1.2075319999999992</c:v>
                </c:pt>
                <c:pt idx="23271">
                  <c:v>1.2023080000000008</c:v>
                </c:pt>
                <c:pt idx="23272">
                  <c:v>1.2144939999999993</c:v>
                </c:pt>
                <c:pt idx="23273">
                  <c:v>1.2840180000000021</c:v>
                </c:pt>
                <c:pt idx="23274">
                  <c:v>1.3911120000000021</c:v>
                </c:pt>
                <c:pt idx="23275">
                  <c:v>1.3764460000000021</c:v>
                </c:pt>
                <c:pt idx="23276">
                  <c:v>1.3743380000000021</c:v>
                </c:pt>
                <c:pt idx="23277">
                  <c:v>1.3821060000000021</c:v>
                </c:pt>
                <c:pt idx="23278">
                  <c:v>1.4233500000000012</c:v>
                </c:pt>
                <c:pt idx="23279">
                  <c:v>1.4102339999999998</c:v>
                </c:pt>
                <c:pt idx="23280">
                  <c:v>1.4301000000000013</c:v>
                </c:pt>
                <c:pt idx="23281">
                  <c:v>1.4683540000000013</c:v>
                </c:pt>
                <c:pt idx="23282">
                  <c:v>1.4672500000000013</c:v>
                </c:pt>
                <c:pt idx="23283">
                  <c:v>1.5427300000000017</c:v>
                </c:pt>
                <c:pt idx="23284">
                  <c:v>1.5807740000000019</c:v>
                </c:pt>
                <c:pt idx="23285">
                  <c:v>1.5713080000000013</c:v>
                </c:pt>
                <c:pt idx="23286">
                  <c:v>1.6113600000000015</c:v>
                </c:pt>
                <c:pt idx="23287">
                  <c:v>1.5964580000000033</c:v>
                </c:pt>
                <c:pt idx="23288">
                  <c:v>1.6386940000000016</c:v>
                </c:pt>
                <c:pt idx="23289">
                  <c:v>1.7853960000000009</c:v>
                </c:pt>
                <c:pt idx="23290">
                  <c:v>1.818004000000002</c:v>
                </c:pt>
                <c:pt idx="23291">
                  <c:v>1.841542000000002</c:v>
                </c:pt>
                <c:pt idx="23292">
                  <c:v>1.8515300000000019</c:v>
                </c:pt>
                <c:pt idx="23293">
                  <c:v>1.9452000000000018</c:v>
                </c:pt>
                <c:pt idx="23294">
                  <c:v>1.9504360000000018</c:v>
                </c:pt>
                <c:pt idx="23295">
                  <c:v>1.9988520000000025</c:v>
                </c:pt>
                <c:pt idx="23296">
                  <c:v>2.0247360000000052</c:v>
                </c:pt>
                <c:pt idx="23297">
                  <c:v>2.1434680000000017</c:v>
                </c:pt>
                <c:pt idx="23298">
                  <c:v>2.1544479999999986</c:v>
                </c:pt>
                <c:pt idx="23299">
                  <c:v>2.1989060000000022</c:v>
                </c:pt>
                <c:pt idx="23300">
                  <c:v>2.2811100000000062</c:v>
                </c:pt>
                <c:pt idx="23301">
                  <c:v>2.3318099999999982</c:v>
                </c:pt>
                <c:pt idx="23302">
                  <c:v>2.3958859999999986</c:v>
                </c:pt>
                <c:pt idx="23303">
                  <c:v>2.4094220000000024</c:v>
                </c:pt>
                <c:pt idx="23304">
                  <c:v>2.4203660000000031</c:v>
                </c:pt>
                <c:pt idx="23305">
                  <c:v>2.4975940000000052</c:v>
                </c:pt>
                <c:pt idx="23306">
                  <c:v>2.5249780000000022</c:v>
                </c:pt>
                <c:pt idx="23307">
                  <c:v>2.5341840000000042</c:v>
                </c:pt>
                <c:pt idx="23308">
                  <c:v>2.576967999999999</c:v>
                </c:pt>
                <c:pt idx="23309">
                  <c:v>2.6104579999999991</c:v>
                </c:pt>
                <c:pt idx="23310">
                  <c:v>2.6785800000000042</c:v>
                </c:pt>
                <c:pt idx="23311">
                  <c:v>2.7848680000000026</c:v>
                </c:pt>
                <c:pt idx="23312">
                  <c:v>2.891353999999998</c:v>
                </c:pt>
                <c:pt idx="23313">
                  <c:v>2.9427740000000022</c:v>
                </c:pt>
                <c:pt idx="23314">
                  <c:v>3.0191080000000023</c:v>
                </c:pt>
                <c:pt idx="23315">
                  <c:v>3.0410700000000022</c:v>
                </c:pt>
                <c:pt idx="23316">
                  <c:v>3.0872640000000042</c:v>
                </c:pt>
                <c:pt idx="23317">
                  <c:v>3.1289180000000032</c:v>
                </c:pt>
                <c:pt idx="23318">
                  <c:v>3.1548880000000024</c:v>
                </c:pt>
                <c:pt idx="23319">
                  <c:v>3.1756700000000024</c:v>
                </c:pt>
                <c:pt idx="23320">
                  <c:v>3.2166179999999978</c:v>
                </c:pt>
                <c:pt idx="23321">
                  <c:v>3.2331200000000062</c:v>
                </c:pt>
                <c:pt idx="23322">
                  <c:v>3.2341240000000067</c:v>
                </c:pt>
                <c:pt idx="23323">
                  <c:v>3.1775560000000032</c:v>
                </c:pt>
                <c:pt idx="23324">
                  <c:v>3.1031820000000052</c:v>
                </c:pt>
                <c:pt idx="23325">
                  <c:v>3.1403200000000062</c:v>
                </c:pt>
                <c:pt idx="23326">
                  <c:v>3.1854479999999987</c:v>
                </c:pt>
                <c:pt idx="23327">
                  <c:v>3.1831280000000053</c:v>
                </c:pt>
                <c:pt idx="23328">
                  <c:v>3.1939740000000052</c:v>
                </c:pt>
                <c:pt idx="23329">
                  <c:v>3.1757840000000019</c:v>
                </c:pt>
                <c:pt idx="23330">
                  <c:v>3.1882660000000032</c:v>
                </c:pt>
                <c:pt idx="23331">
                  <c:v>3.176528000000002</c:v>
                </c:pt>
                <c:pt idx="23332">
                  <c:v>3.2024619999999997</c:v>
                </c:pt>
                <c:pt idx="23333">
                  <c:v>3.1694940000000051</c:v>
                </c:pt>
                <c:pt idx="23334">
                  <c:v>3.1976340000000012</c:v>
                </c:pt>
                <c:pt idx="23335">
                  <c:v>3.237972000000001</c:v>
                </c:pt>
                <c:pt idx="23336">
                  <c:v>3.2479360000000055</c:v>
                </c:pt>
                <c:pt idx="23337">
                  <c:v>3.2400320000000016</c:v>
                </c:pt>
                <c:pt idx="23338">
                  <c:v>3.2387420000000007</c:v>
                </c:pt>
                <c:pt idx="23339">
                  <c:v>3.1926819999999987</c:v>
                </c:pt>
                <c:pt idx="23340">
                  <c:v>3.2169519999999987</c:v>
                </c:pt>
                <c:pt idx="23341">
                  <c:v>3.2373260000000039</c:v>
                </c:pt>
                <c:pt idx="23342">
                  <c:v>3.2464840000000006</c:v>
                </c:pt>
                <c:pt idx="23343">
                  <c:v>3.1880040000000012</c:v>
                </c:pt>
                <c:pt idx="23344">
                  <c:v>3.1753980000000013</c:v>
                </c:pt>
                <c:pt idx="23345">
                  <c:v>3.1687600000000011</c:v>
                </c:pt>
                <c:pt idx="23346">
                  <c:v>3.1687220000000011</c:v>
                </c:pt>
                <c:pt idx="23347">
                  <c:v>3.1120039999999967</c:v>
                </c:pt>
                <c:pt idx="23348">
                  <c:v>3.1331479999999998</c:v>
                </c:pt>
                <c:pt idx="23349">
                  <c:v>3.1189779999999998</c:v>
                </c:pt>
                <c:pt idx="23350">
                  <c:v>3.0856859999999977</c:v>
                </c:pt>
                <c:pt idx="23351">
                  <c:v>3.0591579999999987</c:v>
                </c:pt>
                <c:pt idx="23352">
                  <c:v>3.0353219999999999</c:v>
                </c:pt>
                <c:pt idx="23353">
                  <c:v>3.0167359999999968</c:v>
                </c:pt>
                <c:pt idx="23354">
                  <c:v>3.0340319999999998</c:v>
                </c:pt>
                <c:pt idx="23355">
                  <c:v>2.9891899999999998</c:v>
                </c:pt>
                <c:pt idx="23356">
                  <c:v>2.9829859999999977</c:v>
                </c:pt>
                <c:pt idx="23357">
                  <c:v>2.9133779999999998</c:v>
                </c:pt>
                <c:pt idx="23358">
                  <c:v>2.8663639999999977</c:v>
                </c:pt>
                <c:pt idx="23359">
                  <c:v>2.8452079999999977</c:v>
                </c:pt>
                <c:pt idx="23360">
                  <c:v>2.8702840000000007</c:v>
                </c:pt>
                <c:pt idx="23361">
                  <c:v>2.7707340000000049</c:v>
                </c:pt>
                <c:pt idx="23362">
                  <c:v>2.7085580000000005</c:v>
                </c:pt>
                <c:pt idx="23363">
                  <c:v>2.6784559999999971</c:v>
                </c:pt>
                <c:pt idx="23364">
                  <c:v>2.6475480000000009</c:v>
                </c:pt>
                <c:pt idx="23365">
                  <c:v>2.6198659999999965</c:v>
                </c:pt>
                <c:pt idx="23366">
                  <c:v>2.6282540000000005</c:v>
                </c:pt>
                <c:pt idx="23367">
                  <c:v>2.5792800000000007</c:v>
                </c:pt>
                <c:pt idx="23368">
                  <c:v>2.5312219999999988</c:v>
                </c:pt>
                <c:pt idx="23369">
                  <c:v>2.4881180000000014</c:v>
                </c:pt>
                <c:pt idx="23370">
                  <c:v>2.4489200000000015</c:v>
                </c:pt>
                <c:pt idx="23371">
                  <c:v>2.4243400000000013</c:v>
                </c:pt>
                <c:pt idx="23372">
                  <c:v>2.3787040000000013</c:v>
                </c:pt>
                <c:pt idx="23373">
                  <c:v>2.4280000000000013</c:v>
                </c:pt>
                <c:pt idx="23374">
                  <c:v>2.4221440000000007</c:v>
                </c:pt>
                <c:pt idx="23375">
                  <c:v>2.4051579999999997</c:v>
                </c:pt>
                <c:pt idx="23376">
                  <c:v>2.3133619999999997</c:v>
                </c:pt>
                <c:pt idx="23377">
                  <c:v>2.2791780000000017</c:v>
                </c:pt>
                <c:pt idx="23378">
                  <c:v>2.2560360000000013</c:v>
                </c:pt>
                <c:pt idx="23379">
                  <c:v>2.2788660000000007</c:v>
                </c:pt>
                <c:pt idx="23380">
                  <c:v>2.1784600000000007</c:v>
                </c:pt>
                <c:pt idx="23381">
                  <c:v>2.1823560000000013</c:v>
                </c:pt>
                <c:pt idx="23382">
                  <c:v>2.1224619999999987</c:v>
                </c:pt>
                <c:pt idx="23383">
                  <c:v>2.0915280000000007</c:v>
                </c:pt>
                <c:pt idx="23384">
                  <c:v>2.0304320000000007</c:v>
                </c:pt>
                <c:pt idx="23385">
                  <c:v>1.9782940000000002</c:v>
                </c:pt>
                <c:pt idx="23386">
                  <c:v>1.9498060000000004</c:v>
                </c:pt>
                <c:pt idx="23387">
                  <c:v>1.9531700000000018</c:v>
                </c:pt>
                <c:pt idx="23388">
                  <c:v>1.9422400000000029</c:v>
                </c:pt>
                <c:pt idx="23389">
                  <c:v>1.9185040000000018</c:v>
                </c:pt>
                <c:pt idx="23390">
                  <c:v>1.8776200000000016</c:v>
                </c:pt>
                <c:pt idx="23391">
                  <c:v>1.8767640000000017</c:v>
                </c:pt>
                <c:pt idx="23392">
                  <c:v>1.8495400000000017</c:v>
                </c:pt>
                <c:pt idx="23393">
                  <c:v>1.853262000000002</c:v>
                </c:pt>
                <c:pt idx="23394">
                  <c:v>1.8229239999999998</c:v>
                </c:pt>
                <c:pt idx="23395">
                  <c:v>1.7571120000000031</c:v>
                </c:pt>
                <c:pt idx="23396">
                  <c:v>1.7899700000000021</c:v>
                </c:pt>
                <c:pt idx="23397">
                  <c:v>1.7686900000000021</c:v>
                </c:pt>
                <c:pt idx="23398">
                  <c:v>1.743600000000002</c:v>
                </c:pt>
                <c:pt idx="23399">
                  <c:v>1.675146000000002</c:v>
                </c:pt>
                <c:pt idx="23400">
                  <c:v>1.6259239999999997</c:v>
                </c:pt>
                <c:pt idx="23401">
                  <c:v>1.5885880000000021</c:v>
                </c:pt>
                <c:pt idx="23402">
                  <c:v>1.5450100000000015</c:v>
                </c:pt>
                <c:pt idx="23403">
                  <c:v>1.5459780000000012</c:v>
                </c:pt>
                <c:pt idx="23404">
                  <c:v>1.5787600000000017</c:v>
                </c:pt>
                <c:pt idx="23405">
                  <c:v>1.5924700000000021</c:v>
                </c:pt>
                <c:pt idx="23406">
                  <c:v>1.5510520000000021</c:v>
                </c:pt>
                <c:pt idx="23407">
                  <c:v>1.5514240000000001</c:v>
                </c:pt>
                <c:pt idx="23408">
                  <c:v>1.5826800000000021</c:v>
                </c:pt>
                <c:pt idx="23409">
                  <c:v>1.5817500000000013</c:v>
                </c:pt>
                <c:pt idx="23410">
                  <c:v>1.5277880000000013</c:v>
                </c:pt>
                <c:pt idx="23411">
                  <c:v>1.5464500000000021</c:v>
                </c:pt>
                <c:pt idx="23412">
                  <c:v>1.494622000000001</c:v>
                </c:pt>
                <c:pt idx="23413">
                  <c:v>1.5274279999999998</c:v>
                </c:pt>
                <c:pt idx="23414">
                  <c:v>1.5157759999999998</c:v>
                </c:pt>
                <c:pt idx="23415">
                  <c:v>1.5715860000000015</c:v>
                </c:pt>
                <c:pt idx="23416">
                  <c:v>1.540108000000002</c:v>
                </c:pt>
                <c:pt idx="23417">
                  <c:v>1.545258000000002</c:v>
                </c:pt>
                <c:pt idx="23418">
                  <c:v>1.5710920000000015</c:v>
                </c:pt>
                <c:pt idx="23419">
                  <c:v>1.6161940000000019</c:v>
                </c:pt>
                <c:pt idx="23420">
                  <c:v>1.6837440000000015</c:v>
                </c:pt>
                <c:pt idx="23421">
                  <c:v>1.681548000000002</c:v>
                </c:pt>
                <c:pt idx="23422">
                  <c:v>1.7201240000000007</c:v>
                </c:pt>
                <c:pt idx="23423">
                  <c:v>1.7172700000000021</c:v>
                </c:pt>
                <c:pt idx="23424">
                  <c:v>1.7181380000000017</c:v>
                </c:pt>
                <c:pt idx="23425">
                  <c:v>1.739852000000002</c:v>
                </c:pt>
                <c:pt idx="23426">
                  <c:v>1.792028000000002</c:v>
                </c:pt>
                <c:pt idx="23427">
                  <c:v>1.8166580000000021</c:v>
                </c:pt>
                <c:pt idx="23428">
                  <c:v>1.8229620000000011</c:v>
                </c:pt>
                <c:pt idx="23429">
                  <c:v>1.8297380000000016</c:v>
                </c:pt>
                <c:pt idx="23430">
                  <c:v>1.9113340000000001</c:v>
                </c:pt>
                <c:pt idx="23431">
                  <c:v>1.9201680000000019</c:v>
                </c:pt>
                <c:pt idx="23432">
                  <c:v>1.9491160000000018</c:v>
                </c:pt>
                <c:pt idx="23433">
                  <c:v>1.9636960000000006</c:v>
                </c:pt>
                <c:pt idx="23434">
                  <c:v>1.9844660000000018</c:v>
                </c:pt>
                <c:pt idx="23435">
                  <c:v>2.0656399999999997</c:v>
                </c:pt>
                <c:pt idx="23436">
                  <c:v>2.1033600000000052</c:v>
                </c:pt>
                <c:pt idx="23437">
                  <c:v>2.1101100000000019</c:v>
                </c:pt>
                <c:pt idx="23438">
                  <c:v>2.1299500000000013</c:v>
                </c:pt>
                <c:pt idx="23439">
                  <c:v>2.1568379999999987</c:v>
                </c:pt>
                <c:pt idx="23440">
                  <c:v>2.2159380000000017</c:v>
                </c:pt>
                <c:pt idx="23441">
                  <c:v>2.2169800000000013</c:v>
                </c:pt>
                <c:pt idx="23442">
                  <c:v>2.2848900000000016</c:v>
                </c:pt>
                <c:pt idx="23443">
                  <c:v>2.3031560000000013</c:v>
                </c:pt>
                <c:pt idx="23444">
                  <c:v>2.4041820000000014</c:v>
                </c:pt>
                <c:pt idx="23445">
                  <c:v>2.5075040000000048</c:v>
                </c:pt>
                <c:pt idx="23446">
                  <c:v>2.4802300000000015</c:v>
                </c:pt>
                <c:pt idx="23447">
                  <c:v>2.5389840000000015</c:v>
                </c:pt>
                <c:pt idx="23448">
                  <c:v>2.6008760000000013</c:v>
                </c:pt>
                <c:pt idx="23449">
                  <c:v>2.652009999999998</c:v>
                </c:pt>
                <c:pt idx="23450">
                  <c:v>2.7164079999999977</c:v>
                </c:pt>
                <c:pt idx="23451">
                  <c:v>2.7745260000000052</c:v>
                </c:pt>
                <c:pt idx="23452">
                  <c:v>2.8275460000000008</c:v>
                </c:pt>
                <c:pt idx="23453">
                  <c:v>2.8680820000000007</c:v>
                </c:pt>
                <c:pt idx="23454">
                  <c:v>2.8642860000000008</c:v>
                </c:pt>
                <c:pt idx="23455">
                  <c:v>2.8558239999999975</c:v>
                </c:pt>
                <c:pt idx="23456">
                  <c:v>2.9161279999999987</c:v>
                </c:pt>
                <c:pt idx="23457">
                  <c:v>2.9871260000000048</c:v>
                </c:pt>
                <c:pt idx="23458">
                  <c:v>3.0136540000000007</c:v>
                </c:pt>
                <c:pt idx="23459">
                  <c:v>3.053732000000001</c:v>
                </c:pt>
                <c:pt idx="23460">
                  <c:v>3.0658280000000007</c:v>
                </c:pt>
                <c:pt idx="23461">
                  <c:v>3.086476000000002</c:v>
                </c:pt>
                <c:pt idx="23462">
                  <c:v>3.1313560000000007</c:v>
                </c:pt>
                <c:pt idx="23463">
                  <c:v>3.1348300000000013</c:v>
                </c:pt>
                <c:pt idx="23464">
                  <c:v>3.1895000000000011</c:v>
                </c:pt>
                <c:pt idx="23465">
                  <c:v>3.1978880000000007</c:v>
                </c:pt>
                <c:pt idx="23466">
                  <c:v>3.1664200000000005</c:v>
                </c:pt>
                <c:pt idx="23467">
                  <c:v>3.1870780000000014</c:v>
                </c:pt>
                <c:pt idx="23468">
                  <c:v>3.1985440000000005</c:v>
                </c:pt>
                <c:pt idx="23469">
                  <c:v>3.2535240000000045</c:v>
                </c:pt>
                <c:pt idx="23470">
                  <c:v>3.2613400000000015</c:v>
                </c:pt>
                <c:pt idx="23471">
                  <c:v>3.2666140000000015</c:v>
                </c:pt>
                <c:pt idx="23472">
                  <c:v>3.2995340000000053</c:v>
                </c:pt>
                <c:pt idx="23473">
                  <c:v>3.2482640000000016</c:v>
                </c:pt>
                <c:pt idx="23474">
                  <c:v>3.2766919999999997</c:v>
                </c:pt>
                <c:pt idx="23475">
                  <c:v>3.3165459999999944</c:v>
                </c:pt>
                <c:pt idx="23476">
                  <c:v>3.3746279999999977</c:v>
                </c:pt>
                <c:pt idx="23477">
                  <c:v>3.3978679999999977</c:v>
                </c:pt>
                <c:pt idx="23478">
                  <c:v>3.3835860000000015</c:v>
                </c:pt>
                <c:pt idx="23479">
                  <c:v>3.3751219999999997</c:v>
                </c:pt>
                <c:pt idx="23480">
                  <c:v>3.1662200000000018</c:v>
                </c:pt>
                <c:pt idx="23481">
                  <c:v>3.064140000000001</c:v>
                </c:pt>
                <c:pt idx="23482">
                  <c:v>3.1284500000000013</c:v>
                </c:pt>
                <c:pt idx="23483">
                  <c:v>3.1837400000000016</c:v>
                </c:pt>
                <c:pt idx="23484">
                  <c:v>3.1932200000000019</c:v>
                </c:pt>
                <c:pt idx="23485">
                  <c:v>3.1909120000000017</c:v>
                </c:pt>
                <c:pt idx="23486">
                  <c:v>3.1533280000000032</c:v>
                </c:pt>
                <c:pt idx="23487">
                  <c:v>3.1714679999999986</c:v>
                </c:pt>
                <c:pt idx="23488">
                  <c:v>3.2206160000000041</c:v>
                </c:pt>
                <c:pt idx="23489">
                  <c:v>3.2459540000000016</c:v>
                </c:pt>
                <c:pt idx="23490">
                  <c:v>3.2552220000000007</c:v>
                </c:pt>
                <c:pt idx="23491">
                  <c:v>3.2402940000000053</c:v>
                </c:pt>
                <c:pt idx="23492">
                  <c:v>3.2040260000000016</c:v>
                </c:pt>
                <c:pt idx="23493">
                  <c:v>3.2204160000000015</c:v>
                </c:pt>
                <c:pt idx="23494">
                  <c:v>3.2178120000000008</c:v>
                </c:pt>
                <c:pt idx="23495">
                  <c:v>3.1841980000000016</c:v>
                </c:pt>
                <c:pt idx="23496">
                  <c:v>3.2195500000000017</c:v>
                </c:pt>
                <c:pt idx="23497">
                  <c:v>3.2753120000000018</c:v>
                </c:pt>
                <c:pt idx="23498">
                  <c:v>3.3411619999999997</c:v>
                </c:pt>
                <c:pt idx="23499">
                  <c:v>3.3242479999999976</c:v>
                </c:pt>
                <c:pt idx="23500">
                  <c:v>3.3103019999999987</c:v>
                </c:pt>
                <c:pt idx="23501">
                  <c:v>3.347328000000001</c:v>
                </c:pt>
                <c:pt idx="23502">
                  <c:v>3.3401560000000008</c:v>
                </c:pt>
                <c:pt idx="23503">
                  <c:v>3.3320279999999967</c:v>
                </c:pt>
                <c:pt idx="23504">
                  <c:v>3.3718939999999966</c:v>
                </c:pt>
                <c:pt idx="23505">
                  <c:v>3.4173819999999999</c:v>
                </c:pt>
                <c:pt idx="23506">
                  <c:v>3.3919200000000007</c:v>
                </c:pt>
                <c:pt idx="23507">
                  <c:v>3.3814740000000008</c:v>
                </c:pt>
                <c:pt idx="23508">
                  <c:v>3.3963879999999977</c:v>
                </c:pt>
                <c:pt idx="23509">
                  <c:v>3.3761259999999975</c:v>
                </c:pt>
                <c:pt idx="23510">
                  <c:v>3.3683840000000012</c:v>
                </c:pt>
                <c:pt idx="23511">
                  <c:v>3.4057440000000003</c:v>
                </c:pt>
                <c:pt idx="23512">
                  <c:v>3.4073200000000012</c:v>
                </c:pt>
                <c:pt idx="23513">
                  <c:v>3.4174340000000005</c:v>
                </c:pt>
                <c:pt idx="23514">
                  <c:v>3.4320139999999975</c:v>
                </c:pt>
                <c:pt idx="23515">
                  <c:v>3.447054000000001</c:v>
                </c:pt>
                <c:pt idx="23516">
                  <c:v>3.4440760000000017</c:v>
                </c:pt>
                <c:pt idx="23517">
                  <c:v>3.4720819999999977</c:v>
                </c:pt>
                <c:pt idx="23518">
                  <c:v>3.4375740000000006</c:v>
                </c:pt>
                <c:pt idx="23519">
                  <c:v>3.4094579999999977</c:v>
                </c:pt>
                <c:pt idx="23520">
                  <c:v>3.3773840000000006</c:v>
                </c:pt>
                <c:pt idx="23521">
                  <c:v>3.3957100000000007</c:v>
                </c:pt>
                <c:pt idx="23522">
                  <c:v>3.3611400000000007</c:v>
                </c:pt>
                <c:pt idx="23523">
                  <c:v>3.3964159999999963</c:v>
                </c:pt>
                <c:pt idx="23524">
                  <c:v>3.3586940000000007</c:v>
                </c:pt>
                <c:pt idx="23525">
                  <c:v>3.283402000000001</c:v>
                </c:pt>
                <c:pt idx="23526">
                  <c:v>3.2195260000000006</c:v>
                </c:pt>
                <c:pt idx="23527">
                  <c:v>3.166754000000001</c:v>
                </c:pt>
                <c:pt idx="23528">
                  <c:v>3.1338479999999977</c:v>
                </c:pt>
                <c:pt idx="23529">
                  <c:v>3.137572</c:v>
                </c:pt>
                <c:pt idx="23530">
                  <c:v>3.3285940000000012</c:v>
                </c:pt>
                <c:pt idx="23531">
                  <c:v>3.4293720000000003</c:v>
                </c:pt>
                <c:pt idx="23532">
                  <c:v>3.3112219999999977</c:v>
                </c:pt>
                <c:pt idx="23533">
                  <c:v>3.2696300000000011</c:v>
                </c:pt>
                <c:pt idx="23534">
                  <c:v>3.3244240000000014</c:v>
                </c:pt>
                <c:pt idx="23535">
                  <c:v>3.2976720000000004</c:v>
                </c:pt>
                <c:pt idx="23536">
                  <c:v>3.2799900000000015</c:v>
                </c:pt>
                <c:pt idx="23537">
                  <c:v>3.2480260000000012</c:v>
                </c:pt>
                <c:pt idx="23538">
                  <c:v>3.1732060000000013</c:v>
                </c:pt>
                <c:pt idx="23539">
                  <c:v>3.1264260000000013</c:v>
                </c:pt>
                <c:pt idx="23540">
                  <c:v>3.0595600000000007</c:v>
                </c:pt>
                <c:pt idx="23541">
                  <c:v>3.0618679999999987</c:v>
                </c:pt>
                <c:pt idx="23542">
                  <c:v>3.0454260000000009</c:v>
                </c:pt>
                <c:pt idx="23543">
                  <c:v>3.0091820000000018</c:v>
                </c:pt>
                <c:pt idx="23544">
                  <c:v>2.9492619999999987</c:v>
                </c:pt>
                <c:pt idx="23545">
                  <c:v>2.9274740000000015</c:v>
                </c:pt>
                <c:pt idx="23546">
                  <c:v>2.864030000000001</c:v>
                </c:pt>
                <c:pt idx="23547">
                  <c:v>2.7867520000000008</c:v>
                </c:pt>
                <c:pt idx="23548">
                  <c:v>2.6602400000000017</c:v>
                </c:pt>
                <c:pt idx="23549">
                  <c:v>2.6602780000000013</c:v>
                </c:pt>
                <c:pt idx="23550">
                  <c:v>2.6007440000000015</c:v>
                </c:pt>
                <c:pt idx="23551">
                  <c:v>2.5558140000000007</c:v>
                </c:pt>
                <c:pt idx="23552">
                  <c:v>2.5179820000000013</c:v>
                </c:pt>
                <c:pt idx="23553">
                  <c:v>2.4656200000000013</c:v>
                </c:pt>
                <c:pt idx="23554">
                  <c:v>2.4051679999999998</c:v>
                </c:pt>
                <c:pt idx="23555">
                  <c:v>2.3840740000000009</c:v>
                </c:pt>
                <c:pt idx="23556">
                  <c:v>2.3861220000000007</c:v>
                </c:pt>
                <c:pt idx="23557">
                  <c:v>2.3326679999999955</c:v>
                </c:pt>
                <c:pt idx="23558">
                  <c:v>2.2906300000000015</c:v>
                </c:pt>
                <c:pt idx="23559">
                  <c:v>2.2564940000000013</c:v>
                </c:pt>
                <c:pt idx="23560">
                  <c:v>2.2703420000000007</c:v>
                </c:pt>
                <c:pt idx="23561">
                  <c:v>2.2359220000000009</c:v>
                </c:pt>
                <c:pt idx="23562">
                  <c:v>2.2585780000000013</c:v>
                </c:pt>
                <c:pt idx="23563">
                  <c:v>2.2557100000000014</c:v>
                </c:pt>
                <c:pt idx="23564">
                  <c:v>2.2690120000000014</c:v>
                </c:pt>
                <c:pt idx="23565">
                  <c:v>2.2404480000000007</c:v>
                </c:pt>
                <c:pt idx="23566">
                  <c:v>2.2421740000000012</c:v>
                </c:pt>
                <c:pt idx="23567">
                  <c:v>2.1827760000000005</c:v>
                </c:pt>
                <c:pt idx="23568">
                  <c:v>2.1997020000000007</c:v>
                </c:pt>
                <c:pt idx="23569">
                  <c:v>2.1901479999999998</c:v>
                </c:pt>
                <c:pt idx="23570">
                  <c:v>2.1692280000000013</c:v>
                </c:pt>
                <c:pt idx="23571">
                  <c:v>2.1444360000000016</c:v>
                </c:pt>
                <c:pt idx="23572">
                  <c:v>2.1067780000000007</c:v>
                </c:pt>
                <c:pt idx="23573">
                  <c:v>2.1072260000000052</c:v>
                </c:pt>
                <c:pt idx="23574">
                  <c:v>2.1574660000000017</c:v>
                </c:pt>
                <c:pt idx="23575">
                  <c:v>2.1861660000000018</c:v>
                </c:pt>
                <c:pt idx="23576">
                  <c:v>2.1746260000000017</c:v>
                </c:pt>
                <c:pt idx="23577">
                  <c:v>2.1693780000000014</c:v>
                </c:pt>
                <c:pt idx="23578">
                  <c:v>2.2644620000000013</c:v>
                </c:pt>
                <c:pt idx="23579">
                  <c:v>2.2844140000000048</c:v>
                </c:pt>
                <c:pt idx="23580">
                  <c:v>2.2979760000000011</c:v>
                </c:pt>
                <c:pt idx="23581">
                  <c:v>2.2531700000000012</c:v>
                </c:pt>
                <c:pt idx="23582">
                  <c:v>2.3144300000000007</c:v>
                </c:pt>
                <c:pt idx="23583">
                  <c:v>2.3408340000000014</c:v>
                </c:pt>
                <c:pt idx="23584">
                  <c:v>2.3083880000000008</c:v>
                </c:pt>
                <c:pt idx="23585">
                  <c:v>2.3354859999999973</c:v>
                </c:pt>
                <c:pt idx="23586">
                  <c:v>2.3232280000000007</c:v>
                </c:pt>
                <c:pt idx="23587">
                  <c:v>2.361496000000002</c:v>
                </c:pt>
                <c:pt idx="23588">
                  <c:v>2.3695600000000017</c:v>
                </c:pt>
                <c:pt idx="23589">
                  <c:v>2.444482000000002</c:v>
                </c:pt>
                <c:pt idx="23590">
                  <c:v>2.4674980000000017</c:v>
                </c:pt>
                <c:pt idx="23591">
                  <c:v>2.4412920000000007</c:v>
                </c:pt>
                <c:pt idx="23592">
                  <c:v>2.4812340000000019</c:v>
                </c:pt>
                <c:pt idx="23593">
                  <c:v>2.4879720000000014</c:v>
                </c:pt>
                <c:pt idx="23594">
                  <c:v>2.5023900000000014</c:v>
                </c:pt>
                <c:pt idx="23595">
                  <c:v>2.5585860000000014</c:v>
                </c:pt>
                <c:pt idx="23596">
                  <c:v>2.617636000000001</c:v>
                </c:pt>
                <c:pt idx="23597">
                  <c:v>2.6169659999999975</c:v>
                </c:pt>
                <c:pt idx="23598">
                  <c:v>2.5941340000000048</c:v>
                </c:pt>
                <c:pt idx="23599">
                  <c:v>2.5985760000000018</c:v>
                </c:pt>
                <c:pt idx="23600">
                  <c:v>2.6776519999999997</c:v>
                </c:pt>
                <c:pt idx="23601">
                  <c:v>2.7025180000000018</c:v>
                </c:pt>
                <c:pt idx="23602">
                  <c:v>2.7283880000000051</c:v>
                </c:pt>
                <c:pt idx="23603">
                  <c:v>2.7680940000000063</c:v>
                </c:pt>
                <c:pt idx="23604">
                  <c:v>2.7875260000000059</c:v>
                </c:pt>
                <c:pt idx="23605">
                  <c:v>2.7877240000000079</c:v>
                </c:pt>
                <c:pt idx="23606">
                  <c:v>2.7891260000000058</c:v>
                </c:pt>
                <c:pt idx="23607">
                  <c:v>2.8143260000000021</c:v>
                </c:pt>
                <c:pt idx="23608">
                  <c:v>2.8442779999999988</c:v>
                </c:pt>
                <c:pt idx="23609">
                  <c:v>2.8787979999999997</c:v>
                </c:pt>
                <c:pt idx="23610">
                  <c:v>2.8866519999999971</c:v>
                </c:pt>
                <c:pt idx="23611">
                  <c:v>2.899419999999997</c:v>
                </c:pt>
                <c:pt idx="23612">
                  <c:v>2.9361979999999988</c:v>
                </c:pt>
                <c:pt idx="23613">
                  <c:v>2.9009479999999987</c:v>
                </c:pt>
                <c:pt idx="23614">
                  <c:v>2.9239520000000003</c:v>
                </c:pt>
                <c:pt idx="23615">
                  <c:v>2.9459999999999997</c:v>
                </c:pt>
                <c:pt idx="23616">
                  <c:v>2.9932619999999988</c:v>
                </c:pt>
                <c:pt idx="23617">
                  <c:v>3.0838040000000011</c:v>
                </c:pt>
                <c:pt idx="23618">
                  <c:v>3.1051080000000009</c:v>
                </c:pt>
                <c:pt idx="23619">
                  <c:v>3.1268840000000004</c:v>
                </c:pt>
                <c:pt idx="23620">
                  <c:v>3.1769499999999975</c:v>
                </c:pt>
                <c:pt idx="23621">
                  <c:v>3.2135420000000008</c:v>
                </c:pt>
                <c:pt idx="23622">
                  <c:v>3.2662020000000007</c:v>
                </c:pt>
                <c:pt idx="23623">
                  <c:v>3.3051500000000007</c:v>
                </c:pt>
                <c:pt idx="23624">
                  <c:v>3.2658300000000011</c:v>
                </c:pt>
                <c:pt idx="23625">
                  <c:v>3.302345999999996</c:v>
                </c:pt>
                <c:pt idx="23626">
                  <c:v>3.3119499999999955</c:v>
                </c:pt>
                <c:pt idx="23627">
                  <c:v>3.4119459999999959</c:v>
                </c:pt>
                <c:pt idx="23628">
                  <c:v>3.3734559999999965</c:v>
                </c:pt>
                <c:pt idx="23629">
                  <c:v>3.3522619999999965</c:v>
                </c:pt>
                <c:pt idx="23630">
                  <c:v>3.3977619999999997</c:v>
                </c:pt>
                <c:pt idx="23631">
                  <c:v>3.4620240000000009</c:v>
                </c:pt>
                <c:pt idx="23632">
                  <c:v>3.474234</c:v>
                </c:pt>
                <c:pt idx="23633">
                  <c:v>3.5150319999999997</c:v>
                </c:pt>
                <c:pt idx="23634">
                  <c:v>3.4575820000000008</c:v>
                </c:pt>
                <c:pt idx="23635">
                  <c:v>3.4709459999999965</c:v>
                </c:pt>
                <c:pt idx="23636">
                  <c:v>3.543098000000001</c:v>
                </c:pt>
                <c:pt idx="23637">
                  <c:v>3.5207740000000012</c:v>
                </c:pt>
                <c:pt idx="23638">
                  <c:v>3.5814000000000017</c:v>
                </c:pt>
                <c:pt idx="23639">
                  <c:v>3.5616080000000023</c:v>
                </c:pt>
                <c:pt idx="23640">
                  <c:v>3.5728379999999986</c:v>
                </c:pt>
                <c:pt idx="23641">
                  <c:v>3.6109560000000007</c:v>
                </c:pt>
                <c:pt idx="23642">
                  <c:v>3.5730000000000017</c:v>
                </c:pt>
                <c:pt idx="23643">
                  <c:v>3.5960659999999982</c:v>
                </c:pt>
                <c:pt idx="23644">
                  <c:v>3.5698360000000013</c:v>
                </c:pt>
                <c:pt idx="23645">
                  <c:v>3.5416080000000023</c:v>
                </c:pt>
                <c:pt idx="23646">
                  <c:v>3.5426019999999987</c:v>
                </c:pt>
                <c:pt idx="23647">
                  <c:v>3.5440660000000013</c:v>
                </c:pt>
                <c:pt idx="23648">
                  <c:v>3.5715500000000007</c:v>
                </c:pt>
                <c:pt idx="23649">
                  <c:v>3.6222000000000008</c:v>
                </c:pt>
                <c:pt idx="23650">
                  <c:v>3.636245999999995</c:v>
                </c:pt>
                <c:pt idx="23651">
                  <c:v>3.6257500000000009</c:v>
                </c:pt>
                <c:pt idx="23652">
                  <c:v>3.6625780000000017</c:v>
                </c:pt>
                <c:pt idx="23653">
                  <c:v>3.6321300000000019</c:v>
                </c:pt>
                <c:pt idx="23654">
                  <c:v>3.6188279999999997</c:v>
                </c:pt>
                <c:pt idx="23655">
                  <c:v>3.5562919999999987</c:v>
                </c:pt>
                <c:pt idx="23656">
                  <c:v>3.5618260000000017</c:v>
                </c:pt>
                <c:pt idx="23657">
                  <c:v>3.5865920000000022</c:v>
                </c:pt>
                <c:pt idx="23658">
                  <c:v>3.5649040000000012</c:v>
                </c:pt>
                <c:pt idx="23659">
                  <c:v>3.5606980000000008</c:v>
                </c:pt>
                <c:pt idx="23660">
                  <c:v>3.5016100000000008</c:v>
                </c:pt>
                <c:pt idx="23661">
                  <c:v>3.4446940000000019</c:v>
                </c:pt>
                <c:pt idx="23662">
                  <c:v>3.3788059999999995</c:v>
                </c:pt>
                <c:pt idx="23663">
                  <c:v>3.4208200000000026</c:v>
                </c:pt>
                <c:pt idx="23664">
                  <c:v>3.3443120000000026</c:v>
                </c:pt>
                <c:pt idx="23665">
                  <c:v>3.3201420000000037</c:v>
                </c:pt>
                <c:pt idx="23666">
                  <c:v>3.2906720000000029</c:v>
                </c:pt>
                <c:pt idx="23667">
                  <c:v>3.2546380000000021</c:v>
                </c:pt>
                <c:pt idx="23668">
                  <c:v>3.2339780000000018</c:v>
                </c:pt>
                <c:pt idx="23669">
                  <c:v>3.2003140000000063</c:v>
                </c:pt>
                <c:pt idx="23670">
                  <c:v>3.1761320000000017</c:v>
                </c:pt>
                <c:pt idx="23671">
                  <c:v>3.1649020000000032</c:v>
                </c:pt>
                <c:pt idx="23672">
                  <c:v>3.1322059999999978</c:v>
                </c:pt>
                <c:pt idx="23673">
                  <c:v>3.0985060000000018</c:v>
                </c:pt>
                <c:pt idx="23674">
                  <c:v>3.0599279999999998</c:v>
                </c:pt>
                <c:pt idx="23675">
                  <c:v>2.9971060000000032</c:v>
                </c:pt>
                <c:pt idx="23676">
                  <c:v>2.9813360000000042</c:v>
                </c:pt>
                <c:pt idx="23677">
                  <c:v>2.9164799999999969</c:v>
                </c:pt>
                <c:pt idx="23678">
                  <c:v>2.869254000000002</c:v>
                </c:pt>
                <c:pt idx="23679">
                  <c:v>2.8770100000000007</c:v>
                </c:pt>
                <c:pt idx="23680">
                  <c:v>2.7892860000000042</c:v>
                </c:pt>
                <c:pt idx="23681">
                  <c:v>2.7635020000000052</c:v>
                </c:pt>
                <c:pt idx="23682">
                  <c:v>2.7243660000000052</c:v>
                </c:pt>
                <c:pt idx="23683">
                  <c:v>2.645662000000002</c:v>
                </c:pt>
                <c:pt idx="23684">
                  <c:v>2.6494100000000032</c:v>
                </c:pt>
                <c:pt idx="23685">
                  <c:v>2.5887600000000019</c:v>
                </c:pt>
                <c:pt idx="23686">
                  <c:v>2.5176240000000019</c:v>
                </c:pt>
                <c:pt idx="23687">
                  <c:v>2.4915800000000021</c:v>
                </c:pt>
                <c:pt idx="23688">
                  <c:v>2.4065479999999977</c:v>
                </c:pt>
                <c:pt idx="23689">
                  <c:v>2.3382919999999987</c:v>
                </c:pt>
                <c:pt idx="23690">
                  <c:v>2.3184019999999976</c:v>
                </c:pt>
                <c:pt idx="23691">
                  <c:v>2.2543020000000018</c:v>
                </c:pt>
                <c:pt idx="23692">
                  <c:v>2.1994840000000013</c:v>
                </c:pt>
                <c:pt idx="23693">
                  <c:v>2.1514019999999987</c:v>
                </c:pt>
                <c:pt idx="23694">
                  <c:v>2.1443800000000053</c:v>
                </c:pt>
                <c:pt idx="23695">
                  <c:v>2.0937540000000014</c:v>
                </c:pt>
                <c:pt idx="23696">
                  <c:v>2.0249000000000006</c:v>
                </c:pt>
                <c:pt idx="23697">
                  <c:v>2.0130120000000007</c:v>
                </c:pt>
                <c:pt idx="23698">
                  <c:v>1.967028</c:v>
                </c:pt>
                <c:pt idx="23699">
                  <c:v>1.8763500000000028</c:v>
                </c:pt>
                <c:pt idx="23700">
                  <c:v>1.7872480000000022</c:v>
                </c:pt>
                <c:pt idx="23701">
                  <c:v>1.7287180000000022</c:v>
                </c:pt>
                <c:pt idx="23702">
                  <c:v>1.6754000000000007</c:v>
                </c:pt>
                <c:pt idx="23703">
                  <c:v>1.667062000000002</c:v>
                </c:pt>
                <c:pt idx="23704">
                  <c:v>1.6474700000000015</c:v>
                </c:pt>
                <c:pt idx="23705">
                  <c:v>1.6852020000000021</c:v>
                </c:pt>
                <c:pt idx="23706">
                  <c:v>1.6347740000000015</c:v>
                </c:pt>
                <c:pt idx="23707">
                  <c:v>1.5978860000000015</c:v>
                </c:pt>
                <c:pt idx="23708">
                  <c:v>1.560748000000002</c:v>
                </c:pt>
                <c:pt idx="23709">
                  <c:v>1.5616660000000016</c:v>
                </c:pt>
                <c:pt idx="23710">
                  <c:v>1.5772260000000018</c:v>
                </c:pt>
                <c:pt idx="23711">
                  <c:v>1.6428640000000019</c:v>
                </c:pt>
                <c:pt idx="23712">
                  <c:v>1.6322680000000021</c:v>
                </c:pt>
                <c:pt idx="23713">
                  <c:v>1.602338000000002</c:v>
                </c:pt>
                <c:pt idx="23714">
                  <c:v>1.6169420000000021</c:v>
                </c:pt>
                <c:pt idx="23715">
                  <c:v>1.6051660000000014</c:v>
                </c:pt>
                <c:pt idx="23716">
                  <c:v>1.6133680000000015</c:v>
                </c:pt>
                <c:pt idx="23717">
                  <c:v>1.5692460000000015</c:v>
                </c:pt>
                <c:pt idx="23718">
                  <c:v>1.5557220000000012</c:v>
                </c:pt>
                <c:pt idx="23719">
                  <c:v>1.5167000000000013</c:v>
                </c:pt>
                <c:pt idx="23720">
                  <c:v>1.5413540000000014</c:v>
                </c:pt>
                <c:pt idx="23721">
                  <c:v>1.5760980000000011</c:v>
                </c:pt>
                <c:pt idx="23722">
                  <c:v>1.5922900000000011</c:v>
                </c:pt>
                <c:pt idx="23723">
                  <c:v>1.5847080000000011</c:v>
                </c:pt>
                <c:pt idx="23724">
                  <c:v>1.652692000000002</c:v>
                </c:pt>
                <c:pt idx="23725">
                  <c:v>1.6580040000000011</c:v>
                </c:pt>
                <c:pt idx="23726">
                  <c:v>1.7018420000000021</c:v>
                </c:pt>
                <c:pt idx="23727">
                  <c:v>1.6906860000000021</c:v>
                </c:pt>
                <c:pt idx="23728">
                  <c:v>1.7157880000000021</c:v>
                </c:pt>
                <c:pt idx="23729">
                  <c:v>1.6784640000000013</c:v>
                </c:pt>
                <c:pt idx="23730">
                  <c:v>1.7050540000000021</c:v>
                </c:pt>
                <c:pt idx="23731">
                  <c:v>1.6616260000000016</c:v>
                </c:pt>
                <c:pt idx="23732">
                  <c:v>1.634266000000002</c:v>
                </c:pt>
                <c:pt idx="23733">
                  <c:v>1.6687100000000021</c:v>
                </c:pt>
                <c:pt idx="23734">
                  <c:v>1.682928000000002</c:v>
                </c:pt>
                <c:pt idx="23735">
                  <c:v>1.7114280000000011</c:v>
                </c:pt>
                <c:pt idx="23736">
                  <c:v>1.7303880000000031</c:v>
                </c:pt>
                <c:pt idx="23737">
                  <c:v>1.7103500000000031</c:v>
                </c:pt>
                <c:pt idx="23738">
                  <c:v>1.7914500000000029</c:v>
                </c:pt>
                <c:pt idx="23739">
                  <c:v>1.7901960000000021</c:v>
                </c:pt>
                <c:pt idx="23740">
                  <c:v>1.7694620000000021</c:v>
                </c:pt>
                <c:pt idx="23741">
                  <c:v>1.7793520000000032</c:v>
                </c:pt>
                <c:pt idx="23742">
                  <c:v>1.7989560000000031</c:v>
                </c:pt>
                <c:pt idx="23743">
                  <c:v>1.8309940000000018</c:v>
                </c:pt>
                <c:pt idx="23744">
                  <c:v>1.793930000000002</c:v>
                </c:pt>
                <c:pt idx="23745">
                  <c:v>1.8068840000000017</c:v>
                </c:pt>
                <c:pt idx="23746">
                  <c:v>1.8101740000000017</c:v>
                </c:pt>
                <c:pt idx="23747">
                  <c:v>1.8294080000000017</c:v>
                </c:pt>
                <c:pt idx="23748">
                  <c:v>1.8467660000000017</c:v>
                </c:pt>
                <c:pt idx="23749">
                  <c:v>1.8597080000000017</c:v>
                </c:pt>
                <c:pt idx="23750">
                  <c:v>1.8939660000000016</c:v>
                </c:pt>
                <c:pt idx="23751">
                  <c:v>1.9379900000000001</c:v>
                </c:pt>
                <c:pt idx="23752">
                  <c:v>1.9145640000000006</c:v>
                </c:pt>
                <c:pt idx="23753">
                  <c:v>1.9343040000000018</c:v>
                </c:pt>
                <c:pt idx="23754">
                  <c:v>1.9385100000000024</c:v>
                </c:pt>
                <c:pt idx="23755">
                  <c:v>1.9542820000000027</c:v>
                </c:pt>
                <c:pt idx="23756">
                  <c:v>2.0027240000000019</c:v>
                </c:pt>
                <c:pt idx="23757">
                  <c:v>1.976504</c:v>
                </c:pt>
                <c:pt idx="23758">
                  <c:v>2.0178719999999997</c:v>
                </c:pt>
                <c:pt idx="23759">
                  <c:v>2.0656419999999978</c:v>
                </c:pt>
                <c:pt idx="23760">
                  <c:v>2.0893800000000016</c:v>
                </c:pt>
                <c:pt idx="23761">
                  <c:v>2.0939600000000014</c:v>
                </c:pt>
                <c:pt idx="23762">
                  <c:v>2.1181320000000015</c:v>
                </c:pt>
                <c:pt idx="23763">
                  <c:v>2.1168419999999966</c:v>
                </c:pt>
                <c:pt idx="23764">
                  <c:v>2.1447480000000017</c:v>
                </c:pt>
                <c:pt idx="23765">
                  <c:v>2.1632740000000052</c:v>
                </c:pt>
                <c:pt idx="23766">
                  <c:v>2.1973340000000059</c:v>
                </c:pt>
                <c:pt idx="23767">
                  <c:v>2.2630220000000012</c:v>
                </c:pt>
                <c:pt idx="23768">
                  <c:v>2.3254219999999997</c:v>
                </c:pt>
                <c:pt idx="23769">
                  <c:v>2.4030579999999997</c:v>
                </c:pt>
                <c:pt idx="23770">
                  <c:v>2.4264479999999971</c:v>
                </c:pt>
                <c:pt idx="23771">
                  <c:v>2.3637620000000017</c:v>
                </c:pt>
                <c:pt idx="23772">
                  <c:v>2.3835040000000016</c:v>
                </c:pt>
                <c:pt idx="23773">
                  <c:v>2.3864200000000007</c:v>
                </c:pt>
                <c:pt idx="23774">
                  <c:v>2.3689620000000007</c:v>
                </c:pt>
                <c:pt idx="23775">
                  <c:v>2.4026360000000007</c:v>
                </c:pt>
                <c:pt idx="23776">
                  <c:v>2.4014439999999966</c:v>
                </c:pt>
                <c:pt idx="23777">
                  <c:v>2.4435080000000009</c:v>
                </c:pt>
                <c:pt idx="23778">
                  <c:v>2.4732619999999987</c:v>
                </c:pt>
                <c:pt idx="23779">
                  <c:v>2.5212679999999987</c:v>
                </c:pt>
                <c:pt idx="23780">
                  <c:v>2.5257720000000008</c:v>
                </c:pt>
                <c:pt idx="23781">
                  <c:v>2.5813220000000014</c:v>
                </c:pt>
                <c:pt idx="23782">
                  <c:v>2.6104940000000005</c:v>
                </c:pt>
                <c:pt idx="23783">
                  <c:v>2.5793740000000001</c:v>
                </c:pt>
                <c:pt idx="23784">
                  <c:v>2.6107300000000011</c:v>
                </c:pt>
                <c:pt idx="23785">
                  <c:v>2.6290820000000008</c:v>
                </c:pt>
                <c:pt idx="23786">
                  <c:v>2.6378540000000004</c:v>
                </c:pt>
                <c:pt idx="23787">
                  <c:v>2.701308</c:v>
                </c:pt>
                <c:pt idx="23788">
                  <c:v>2.6957100000000001</c:v>
                </c:pt>
                <c:pt idx="23789">
                  <c:v>2.7359620000000007</c:v>
                </c:pt>
                <c:pt idx="23790">
                  <c:v>2.7864740000000001</c:v>
                </c:pt>
                <c:pt idx="23791">
                  <c:v>2.8156319999999977</c:v>
                </c:pt>
                <c:pt idx="23792">
                  <c:v>2.8797559999999964</c:v>
                </c:pt>
                <c:pt idx="23793">
                  <c:v>2.8814320000000007</c:v>
                </c:pt>
                <c:pt idx="23794">
                  <c:v>2.9485479999999997</c:v>
                </c:pt>
                <c:pt idx="23795">
                  <c:v>2.9734019999999997</c:v>
                </c:pt>
                <c:pt idx="23796">
                  <c:v>3.0683480000000007</c:v>
                </c:pt>
                <c:pt idx="23797">
                  <c:v>3.1030280000000006</c:v>
                </c:pt>
                <c:pt idx="23798">
                  <c:v>3.1824779999999997</c:v>
                </c:pt>
                <c:pt idx="23799">
                  <c:v>3.2198499999999974</c:v>
                </c:pt>
                <c:pt idx="23800">
                  <c:v>3.2277780000000011</c:v>
                </c:pt>
                <c:pt idx="23801">
                  <c:v>3.2298380000000009</c:v>
                </c:pt>
                <c:pt idx="23802">
                  <c:v>3.2992740000000005</c:v>
                </c:pt>
                <c:pt idx="23803">
                  <c:v>3.3378879999999977</c:v>
                </c:pt>
                <c:pt idx="23804">
                  <c:v>3.3728159999999958</c:v>
                </c:pt>
                <c:pt idx="23805">
                  <c:v>3.4063040000000013</c:v>
                </c:pt>
                <c:pt idx="23806">
                  <c:v>3.3966259999999964</c:v>
                </c:pt>
                <c:pt idx="23807">
                  <c:v>3.4921200000000008</c:v>
                </c:pt>
                <c:pt idx="23808">
                  <c:v>3.5437140000000058</c:v>
                </c:pt>
                <c:pt idx="23809">
                  <c:v>3.5088100000000022</c:v>
                </c:pt>
                <c:pt idx="23810">
                  <c:v>3.5053100000000041</c:v>
                </c:pt>
                <c:pt idx="23811">
                  <c:v>3.5147900000000014</c:v>
                </c:pt>
                <c:pt idx="23812">
                  <c:v>3.5532920000000008</c:v>
                </c:pt>
                <c:pt idx="23813">
                  <c:v>3.5811980000000019</c:v>
                </c:pt>
                <c:pt idx="23814">
                  <c:v>3.5778960000000022</c:v>
                </c:pt>
                <c:pt idx="23815">
                  <c:v>3.600256000000003</c:v>
                </c:pt>
                <c:pt idx="23816">
                  <c:v>3.606820000000003</c:v>
                </c:pt>
                <c:pt idx="23817">
                  <c:v>3.6462900000000031</c:v>
                </c:pt>
                <c:pt idx="23818">
                  <c:v>3.6704980000000025</c:v>
                </c:pt>
                <c:pt idx="23819">
                  <c:v>3.6356699999999975</c:v>
                </c:pt>
                <c:pt idx="23820">
                  <c:v>3.6000080000000021</c:v>
                </c:pt>
                <c:pt idx="23821">
                  <c:v>3.6091400000000009</c:v>
                </c:pt>
                <c:pt idx="23822">
                  <c:v>3.6036300000000012</c:v>
                </c:pt>
                <c:pt idx="23823">
                  <c:v>3.5780080000000023</c:v>
                </c:pt>
                <c:pt idx="23824">
                  <c:v>3.5704140000000022</c:v>
                </c:pt>
                <c:pt idx="23825">
                  <c:v>3.5244300000000015</c:v>
                </c:pt>
                <c:pt idx="23826">
                  <c:v>3.4752439999999982</c:v>
                </c:pt>
                <c:pt idx="23827">
                  <c:v>3.4282540000000021</c:v>
                </c:pt>
                <c:pt idx="23828">
                  <c:v>3.4411960000000041</c:v>
                </c:pt>
                <c:pt idx="23829">
                  <c:v>3.4088619999999987</c:v>
                </c:pt>
                <c:pt idx="23830">
                  <c:v>3.4448459999999979</c:v>
                </c:pt>
                <c:pt idx="23831">
                  <c:v>3.3868140000000007</c:v>
                </c:pt>
                <c:pt idx="23832">
                  <c:v>3.4177340000000052</c:v>
                </c:pt>
                <c:pt idx="23833">
                  <c:v>3.4281200000000016</c:v>
                </c:pt>
                <c:pt idx="23834">
                  <c:v>3.4050040000000026</c:v>
                </c:pt>
                <c:pt idx="23835">
                  <c:v>3.3344640000000023</c:v>
                </c:pt>
                <c:pt idx="23836">
                  <c:v>3.3137439999999967</c:v>
                </c:pt>
                <c:pt idx="23837">
                  <c:v>3.2932840000000012</c:v>
                </c:pt>
                <c:pt idx="23838">
                  <c:v>3.2071480000000014</c:v>
                </c:pt>
                <c:pt idx="23839">
                  <c:v>3.1662140000000019</c:v>
                </c:pt>
                <c:pt idx="23840">
                  <c:v>3.1506060000000007</c:v>
                </c:pt>
                <c:pt idx="23841">
                  <c:v>3.0855880000000018</c:v>
                </c:pt>
                <c:pt idx="23842">
                  <c:v>3.0436000000000019</c:v>
                </c:pt>
                <c:pt idx="23843">
                  <c:v>2.9542240000000017</c:v>
                </c:pt>
                <c:pt idx="23844">
                  <c:v>2.9198399999999971</c:v>
                </c:pt>
                <c:pt idx="23845">
                  <c:v>2.8546840000000007</c:v>
                </c:pt>
                <c:pt idx="23846">
                  <c:v>2.6988000000000008</c:v>
                </c:pt>
                <c:pt idx="23847">
                  <c:v>2.550634000000001</c:v>
                </c:pt>
                <c:pt idx="23848">
                  <c:v>2.4381540000000008</c:v>
                </c:pt>
                <c:pt idx="23849">
                  <c:v>2.3057980000000007</c:v>
                </c:pt>
                <c:pt idx="23850">
                  <c:v>2.1660100000000013</c:v>
                </c:pt>
                <c:pt idx="23851">
                  <c:v>2.0592379999999997</c:v>
                </c:pt>
                <c:pt idx="23852">
                  <c:v>1.9343259999999998</c:v>
                </c:pt>
                <c:pt idx="23853">
                  <c:v>1.8077639999999988</c:v>
                </c:pt>
                <c:pt idx="23854">
                  <c:v>1.7642240000000002</c:v>
                </c:pt>
                <c:pt idx="23855">
                  <c:v>1.7485540000000017</c:v>
                </c:pt>
                <c:pt idx="23856">
                  <c:v>1.732572000000002</c:v>
                </c:pt>
                <c:pt idx="23857">
                  <c:v>1.7160440000000017</c:v>
                </c:pt>
                <c:pt idx="23858">
                  <c:v>1.6515720000000009</c:v>
                </c:pt>
                <c:pt idx="23859">
                  <c:v>1.6598480000000011</c:v>
                </c:pt>
                <c:pt idx="23860">
                  <c:v>1.6755940000000016</c:v>
                </c:pt>
                <c:pt idx="23861">
                  <c:v>1.6443380000000021</c:v>
                </c:pt>
                <c:pt idx="23862">
                  <c:v>1.6518700000000013</c:v>
                </c:pt>
                <c:pt idx="23863">
                  <c:v>1.6593280000000015</c:v>
                </c:pt>
                <c:pt idx="23864">
                  <c:v>1.6680140000000021</c:v>
                </c:pt>
                <c:pt idx="23865">
                  <c:v>1.7221380000000019</c:v>
                </c:pt>
                <c:pt idx="23866">
                  <c:v>1.7317060000000006</c:v>
                </c:pt>
                <c:pt idx="23867">
                  <c:v>1.6914300000000011</c:v>
                </c:pt>
                <c:pt idx="23868">
                  <c:v>1.6429880000000021</c:v>
                </c:pt>
                <c:pt idx="23869">
                  <c:v>1.6623200000000011</c:v>
                </c:pt>
                <c:pt idx="23870">
                  <c:v>1.6703120000000036</c:v>
                </c:pt>
                <c:pt idx="23871">
                  <c:v>1.6652860000000009</c:v>
                </c:pt>
                <c:pt idx="23872">
                  <c:v>1.634328000000002</c:v>
                </c:pt>
                <c:pt idx="23873">
                  <c:v>1.6499620000000015</c:v>
                </c:pt>
                <c:pt idx="23874">
                  <c:v>1.6053320000000015</c:v>
                </c:pt>
                <c:pt idx="23875">
                  <c:v>1.6307560000000021</c:v>
                </c:pt>
                <c:pt idx="23876">
                  <c:v>1.6018339999999998</c:v>
                </c:pt>
                <c:pt idx="23877">
                  <c:v>1.579288000000002</c:v>
                </c:pt>
                <c:pt idx="23878">
                  <c:v>1.5288980000000019</c:v>
                </c:pt>
                <c:pt idx="23879">
                  <c:v>1.5755140000000016</c:v>
                </c:pt>
                <c:pt idx="23880">
                  <c:v>1.5416140000000018</c:v>
                </c:pt>
                <c:pt idx="23881">
                  <c:v>1.5836780000000017</c:v>
                </c:pt>
                <c:pt idx="23882">
                  <c:v>1.5127660000000014</c:v>
                </c:pt>
                <c:pt idx="23883">
                  <c:v>1.4600820000000021</c:v>
                </c:pt>
                <c:pt idx="23884">
                  <c:v>1.4864980000000014</c:v>
                </c:pt>
                <c:pt idx="23885">
                  <c:v>1.5619639999999995</c:v>
                </c:pt>
                <c:pt idx="23886">
                  <c:v>1.5646300000000013</c:v>
                </c:pt>
                <c:pt idx="23887">
                  <c:v>1.5878580000000013</c:v>
                </c:pt>
                <c:pt idx="23888">
                  <c:v>1.6948400000000021</c:v>
                </c:pt>
                <c:pt idx="23889">
                  <c:v>1.7296560000000021</c:v>
                </c:pt>
                <c:pt idx="23890">
                  <c:v>1.7424860000000033</c:v>
                </c:pt>
                <c:pt idx="23891">
                  <c:v>1.8006300000000022</c:v>
                </c:pt>
                <c:pt idx="23892">
                  <c:v>1.8377800000000022</c:v>
                </c:pt>
                <c:pt idx="23893">
                  <c:v>1.9243400000000026</c:v>
                </c:pt>
                <c:pt idx="23894">
                  <c:v>2.0119300000000022</c:v>
                </c:pt>
                <c:pt idx="23895">
                  <c:v>2.1367679999999987</c:v>
                </c:pt>
                <c:pt idx="23896">
                  <c:v>2.2752300000000019</c:v>
                </c:pt>
                <c:pt idx="23897">
                  <c:v>2.3865200000000022</c:v>
                </c:pt>
                <c:pt idx="23898">
                  <c:v>2.4457060000000022</c:v>
                </c:pt>
                <c:pt idx="23899">
                  <c:v>2.5260360000000022</c:v>
                </c:pt>
                <c:pt idx="23900">
                  <c:v>2.6749820000000022</c:v>
                </c:pt>
                <c:pt idx="23901">
                  <c:v>2.7776100000000032</c:v>
                </c:pt>
                <c:pt idx="23902">
                  <c:v>2.8306159999999982</c:v>
                </c:pt>
                <c:pt idx="23903">
                  <c:v>2.9480340000000052</c:v>
                </c:pt>
                <c:pt idx="23904">
                  <c:v>2.9951120000000024</c:v>
                </c:pt>
                <c:pt idx="23905">
                  <c:v>3.0279060000000042</c:v>
                </c:pt>
                <c:pt idx="23906">
                  <c:v>3.0244700000000022</c:v>
                </c:pt>
                <c:pt idx="23907">
                  <c:v>2.9910419999999971</c:v>
                </c:pt>
                <c:pt idx="23908">
                  <c:v>2.9579860000000013</c:v>
                </c:pt>
                <c:pt idx="23909">
                  <c:v>2.9666479999999966</c:v>
                </c:pt>
                <c:pt idx="23910">
                  <c:v>2.9423160000000017</c:v>
                </c:pt>
                <c:pt idx="23911">
                  <c:v>2.9344240000000013</c:v>
                </c:pt>
                <c:pt idx="23912">
                  <c:v>2.9139120000000007</c:v>
                </c:pt>
                <c:pt idx="23913">
                  <c:v>2.8729019999999981</c:v>
                </c:pt>
                <c:pt idx="23914">
                  <c:v>2.8657440000000021</c:v>
                </c:pt>
                <c:pt idx="23915">
                  <c:v>2.7910459999999966</c:v>
                </c:pt>
                <c:pt idx="23916">
                  <c:v>2.754118000000001</c:v>
                </c:pt>
                <c:pt idx="23917">
                  <c:v>2.7451580000000009</c:v>
                </c:pt>
                <c:pt idx="23918">
                  <c:v>2.7578780000000007</c:v>
                </c:pt>
                <c:pt idx="23919">
                  <c:v>2.7760179999999997</c:v>
                </c:pt>
                <c:pt idx="23920">
                  <c:v>2.7844300000000044</c:v>
                </c:pt>
                <c:pt idx="23921">
                  <c:v>2.7844680000000004</c:v>
                </c:pt>
                <c:pt idx="23922">
                  <c:v>2.7988860000000004</c:v>
                </c:pt>
                <c:pt idx="23923">
                  <c:v>2.8036260000000008</c:v>
                </c:pt>
                <c:pt idx="23924">
                  <c:v>2.9115140000000013</c:v>
                </c:pt>
                <c:pt idx="23925">
                  <c:v>2.9182900000000007</c:v>
                </c:pt>
                <c:pt idx="23926">
                  <c:v>2.9523499999999974</c:v>
                </c:pt>
                <c:pt idx="23927">
                  <c:v>3.0146639999999967</c:v>
                </c:pt>
                <c:pt idx="23928">
                  <c:v>3.0582540000000007</c:v>
                </c:pt>
                <c:pt idx="23929">
                  <c:v>3.0517779999999997</c:v>
                </c:pt>
                <c:pt idx="23930">
                  <c:v>3.0446940000000016</c:v>
                </c:pt>
                <c:pt idx="23931">
                  <c:v>3.0648320000000018</c:v>
                </c:pt>
                <c:pt idx="23932">
                  <c:v>3.1044020000000017</c:v>
                </c:pt>
                <c:pt idx="23933">
                  <c:v>3.1970160000000032</c:v>
                </c:pt>
                <c:pt idx="23934">
                  <c:v>3.1810220000000013</c:v>
                </c:pt>
                <c:pt idx="23935">
                  <c:v>3.1878720000000031</c:v>
                </c:pt>
                <c:pt idx="23936">
                  <c:v>3.2006400000000026</c:v>
                </c:pt>
                <c:pt idx="23937">
                  <c:v>3.1803640000000053</c:v>
                </c:pt>
                <c:pt idx="23938">
                  <c:v>3.1447900000000057</c:v>
                </c:pt>
                <c:pt idx="23939">
                  <c:v>3.1323200000000013</c:v>
                </c:pt>
                <c:pt idx="23940">
                  <c:v>3.1305940000000052</c:v>
                </c:pt>
                <c:pt idx="23941">
                  <c:v>3.1819640000000011</c:v>
                </c:pt>
                <c:pt idx="23942">
                  <c:v>3.1915300000000006</c:v>
                </c:pt>
                <c:pt idx="23943">
                  <c:v>3.2006240000000012</c:v>
                </c:pt>
                <c:pt idx="23944">
                  <c:v>3.1444520000000025</c:v>
                </c:pt>
                <c:pt idx="23945">
                  <c:v>3.1407420000000017</c:v>
                </c:pt>
                <c:pt idx="23946">
                  <c:v>3.0954660000000023</c:v>
                </c:pt>
                <c:pt idx="23947">
                  <c:v>3.1156779999999986</c:v>
                </c:pt>
                <c:pt idx="23948">
                  <c:v>3.1259160000000019</c:v>
                </c:pt>
                <c:pt idx="23949">
                  <c:v>3.1738360000000032</c:v>
                </c:pt>
                <c:pt idx="23950">
                  <c:v>3.1532760000000013</c:v>
                </c:pt>
                <c:pt idx="23951">
                  <c:v>3.2021140000000012</c:v>
                </c:pt>
                <c:pt idx="23952">
                  <c:v>3.2624300000000015</c:v>
                </c:pt>
                <c:pt idx="23953">
                  <c:v>3.2542160000000013</c:v>
                </c:pt>
                <c:pt idx="23954">
                  <c:v>3.2350079999999997</c:v>
                </c:pt>
                <c:pt idx="23955">
                  <c:v>3.2190380000000007</c:v>
                </c:pt>
                <c:pt idx="23956">
                  <c:v>3.2274620000000005</c:v>
                </c:pt>
                <c:pt idx="23957">
                  <c:v>3.2143960000000011</c:v>
                </c:pt>
                <c:pt idx="23958">
                  <c:v>3.265530000000004</c:v>
                </c:pt>
                <c:pt idx="23959">
                  <c:v>3.2841180000000012</c:v>
                </c:pt>
                <c:pt idx="23960">
                  <c:v>3.323500000000001</c:v>
                </c:pt>
                <c:pt idx="23961">
                  <c:v>3.3123940000000007</c:v>
                </c:pt>
                <c:pt idx="23962">
                  <c:v>3.3089820000000008</c:v>
                </c:pt>
                <c:pt idx="23963">
                  <c:v>3.3411440000000008</c:v>
                </c:pt>
                <c:pt idx="23964">
                  <c:v>3.3753399999999987</c:v>
                </c:pt>
                <c:pt idx="23965">
                  <c:v>3.3645700000000009</c:v>
                </c:pt>
                <c:pt idx="23966">
                  <c:v>3.3645340000000052</c:v>
                </c:pt>
                <c:pt idx="23967">
                  <c:v>3.3780479999999966</c:v>
                </c:pt>
                <c:pt idx="23968">
                  <c:v>3.3818320000000024</c:v>
                </c:pt>
                <c:pt idx="23969">
                  <c:v>3.3730459999999982</c:v>
                </c:pt>
                <c:pt idx="23970">
                  <c:v>3.3451280000000021</c:v>
                </c:pt>
                <c:pt idx="23971">
                  <c:v>3.3531560000000007</c:v>
                </c:pt>
                <c:pt idx="23972">
                  <c:v>3.3659860000000021</c:v>
                </c:pt>
                <c:pt idx="23973">
                  <c:v>3.3674500000000025</c:v>
                </c:pt>
                <c:pt idx="23974">
                  <c:v>3.3114639999999977</c:v>
                </c:pt>
                <c:pt idx="23975">
                  <c:v>3.3343940000000019</c:v>
                </c:pt>
                <c:pt idx="23976">
                  <c:v>3.3703640000000017</c:v>
                </c:pt>
                <c:pt idx="23977">
                  <c:v>3.358576000000002</c:v>
                </c:pt>
                <c:pt idx="23978">
                  <c:v>3.3176660000000027</c:v>
                </c:pt>
                <c:pt idx="23979">
                  <c:v>3.2968079999999986</c:v>
                </c:pt>
                <c:pt idx="23980">
                  <c:v>3.2832820000000016</c:v>
                </c:pt>
                <c:pt idx="23981">
                  <c:v>3.2182500000000021</c:v>
                </c:pt>
                <c:pt idx="23982">
                  <c:v>3.2054579999999997</c:v>
                </c:pt>
                <c:pt idx="23983">
                  <c:v>3.2103960000000016</c:v>
                </c:pt>
                <c:pt idx="23984">
                  <c:v>3.2275700000000054</c:v>
                </c:pt>
                <c:pt idx="23985">
                  <c:v>3.1943900000000012</c:v>
                </c:pt>
                <c:pt idx="23986">
                  <c:v>3.2173960000000048</c:v>
                </c:pt>
                <c:pt idx="23987">
                  <c:v>3.2322740000000008</c:v>
                </c:pt>
                <c:pt idx="23988">
                  <c:v>3.2127200000000018</c:v>
                </c:pt>
                <c:pt idx="23989">
                  <c:v>3.2379460000000018</c:v>
                </c:pt>
                <c:pt idx="23990">
                  <c:v>3.2422780000000007</c:v>
                </c:pt>
                <c:pt idx="23991">
                  <c:v>3.2147440000000018</c:v>
                </c:pt>
                <c:pt idx="23992">
                  <c:v>3.1857460000000013</c:v>
                </c:pt>
                <c:pt idx="23993">
                  <c:v>3.1578900000000014</c:v>
                </c:pt>
                <c:pt idx="23994">
                  <c:v>3.1293880000000014</c:v>
                </c:pt>
                <c:pt idx="23995">
                  <c:v>3.0737140000000016</c:v>
                </c:pt>
                <c:pt idx="23996">
                  <c:v>3.1009000000000011</c:v>
                </c:pt>
                <c:pt idx="23997">
                  <c:v>3.0953660000000007</c:v>
                </c:pt>
                <c:pt idx="23998">
                  <c:v>3.0755740000000009</c:v>
                </c:pt>
                <c:pt idx="23999">
                  <c:v>3.0361519999999977</c:v>
                </c:pt>
                <c:pt idx="24000">
                  <c:v>3.0186679999999977</c:v>
                </c:pt>
                <c:pt idx="24001">
                  <c:v>2.9270600000000013</c:v>
                </c:pt>
                <c:pt idx="24002">
                  <c:v>2.8877640000000016</c:v>
                </c:pt>
                <c:pt idx="24003">
                  <c:v>2.8650940000000005</c:v>
                </c:pt>
                <c:pt idx="24004">
                  <c:v>2.8500419999999962</c:v>
                </c:pt>
                <c:pt idx="24005">
                  <c:v>2.7602960000000012</c:v>
                </c:pt>
                <c:pt idx="24006">
                  <c:v>2.7738460000000003</c:v>
                </c:pt>
                <c:pt idx="24007">
                  <c:v>2.7227760000000014</c:v>
                </c:pt>
                <c:pt idx="24008">
                  <c:v>2.707564000000005</c:v>
                </c:pt>
                <c:pt idx="24009">
                  <c:v>2.6368619999999967</c:v>
                </c:pt>
                <c:pt idx="24010">
                  <c:v>2.5813979999999996</c:v>
                </c:pt>
                <c:pt idx="24011">
                  <c:v>2.6213280000000001</c:v>
                </c:pt>
                <c:pt idx="24012">
                  <c:v>2.6196419999999967</c:v>
                </c:pt>
                <c:pt idx="24013">
                  <c:v>2.6471880000000012</c:v>
                </c:pt>
                <c:pt idx="24014">
                  <c:v>2.5937960000000002</c:v>
                </c:pt>
                <c:pt idx="24015">
                  <c:v>2.5802460000000007</c:v>
                </c:pt>
                <c:pt idx="24016">
                  <c:v>2.5916240000000004</c:v>
                </c:pt>
                <c:pt idx="24017">
                  <c:v>2.5951340000000012</c:v>
                </c:pt>
                <c:pt idx="24018">
                  <c:v>2.510386</c:v>
                </c:pt>
                <c:pt idx="24019">
                  <c:v>2.5172859999999977</c:v>
                </c:pt>
                <c:pt idx="24020">
                  <c:v>2.5124959999999961</c:v>
                </c:pt>
                <c:pt idx="24021">
                  <c:v>2.4715240000000005</c:v>
                </c:pt>
                <c:pt idx="24022">
                  <c:v>2.4596619999999967</c:v>
                </c:pt>
                <c:pt idx="24023">
                  <c:v>2.503066</c:v>
                </c:pt>
                <c:pt idx="24024">
                  <c:v>2.4865879999999998</c:v>
                </c:pt>
                <c:pt idx="24025">
                  <c:v>2.4352799999999961</c:v>
                </c:pt>
                <c:pt idx="24026">
                  <c:v>2.4216700000000007</c:v>
                </c:pt>
                <c:pt idx="24027">
                  <c:v>2.3891000000000009</c:v>
                </c:pt>
                <c:pt idx="24028">
                  <c:v>2.3787640000000008</c:v>
                </c:pt>
                <c:pt idx="24029">
                  <c:v>2.3633280000000014</c:v>
                </c:pt>
                <c:pt idx="24030">
                  <c:v>2.3748179999999977</c:v>
                </c:pt>
                <c:pt idx="24031">
                  <c:v>2.3990759999999969</c:v>
                </c:pt>
                <c:pt idx="24032">
                  <c:v>2.3880200000000018</c:v>
                </c:pt>
                <c:pt idx="24033">
                  <c:v>2.3496419999999967</c:v>
                </c:pt>
                <c:pt idx="24034">
                  <c:v>2.3200980000000007</c:v>
                </c:pt>
                <c:pt idx="24035">
                  <c:v>2.2841020000000016</c:v>
                </c:pt>
                <c:pt idx="24036">
                  <c:v>2.2365419999999987</c:v>
                </c:pt>
                <c:pt idx="24037">
                  <c:v>2.2031140000000087</c:v>
                </c:pt>
                <c:pt idx="24038">
                  <c:v>2.191400000000002</c:v>
                </c:pt>
                <c:pt idx="24039">
                  <c:v>2.2149260000000019</c:v>
                </c:pt>
                <c:pt idx="24040">
                  <c:v>2.2103220000000032</c:v>
                </c:pt>
                <c:pt idx="24041">
                  <c:v>2.1511980000000022</c:v>
                </c:pt>
                <c:pt idx="24042">
                  <c:v>2.0891460000000022</c:v>
                </c:pt>
                <c:pt idx="24043">
                  <c:v>2.0852380000000021</c:v>
                </c:pt>
                <c:pt idx="24044">
                  <c:v>2.1062579999999986</c:v>
                </c:pt>
                <c:pt idx="24045">
                  <c:v>2.0712919999999997</c:v>
                </c:pt>
                <c:pt idx="24046">
                  <c:v>2.0426300000000022</c:v>
                </c:pt>
                <c:pt idx="24047">
                  <c:v>1.9743100000000025</c:v>
                </c:pt>
                <c:pt idx="24048">
                  <c:v>2.0017579999999997</c:v>
                </c:pt>
                <c:pt idx="24049">
                  <c:v>1.9886180000000022</c:v>
                </c:pt>
                <c:pt idx="24050">
                  <c:v>1.978904</c:v>
                </c:pt>
                <c:pt idx="24051">
                  <c:v>2.0343920000000009</c:v>
                </c:pt>
                <c:pt idx="24052">
                  <c:v>2.034590000000001</c:v>
                </c:pt>
                <c:pt idx="24053">
                  <c:v>2.0549260000000014</c:v>
                </c:pt>
                <c:pt idx="24054">
                  <c:v>2.0361279999999997</c:v>
                </c:pt>
                <c:pt idx="24055">
                  <c:v>2.0451360000000012</c:v>
                </c:pt>
                <c:pt idx="24056">
                  <c:v>2.006174000000001</c:v>
                </c:pt>
                <c:pt idx="24057">
                  <c:v>2.0282220000000009</c:v>
                </c:pt>
                <c:pt idx="24058">
                  <c:v>1.9679559999999998</c:v>
                </c:pt>
                <c:pt idx="24059">
                  <c:v>1.9915059999999998</c:v>
                </c:pt>
                <c:pt idx="24060">
                  <c:v>1.9923000000000008</c:v>
                </c:pt>
                <c:pt idx="24061">
                  <c:v>1.9234719999999994</c:v>
                </c:pt>
                <c:pt idx="24062">
                  <c:v>1.8739500000000004</c:v>
                </c:pt>
                <c:pt idx="24063">
                  <c:v>1.7870700000000017</c:v>
                </c:pt>
                <c:pt idx="24064">
                  <c:v>1.7540640000000001</c:v>
                </c:pt>
                <c:pt idx="24065">
                  <c:v>1.7673040000000004</c:v>
                </c:pt>
                <c:pt idx="24066">
                  <c:v>1.7781120000000041</c:v>
                </c:pt>
                <c:pt idx="24067">
                  <c:v>1.7260740000000021</c:v>
                </c:pt>
                <c:pt idx="24068">
                  <c:v>1.7006620000000021</c:v>
                </c:pt>
                <c:pt idx="24069">
                  <c:v>1.6554840000000013</c:v>
                </c:pt>
                <c:pt idx="24070">
                  <c:v>1.6128740000000017</c:v>
                </c:pt>
                <c:pt idx="24071">
                  <c:v>1.6331380000000013</c:v>
                </c:pt>
                <c:pt idx="24072">
                  <c:v>1.6205080000000021</c:v>
                </c:pt>
                <c:pt idx="24073">
                  <c:v>1.5583060000000009</c:v>
                </c:pt>
                <c:pt idx="24074">
                  <c:v>1.5850200000000012</c:v>
                </c:pt>
                <c:pt idx="24075">
                  <c:v>1.6247020000000021</c:v>
                </c:pt>
                <c:pt idx="24076">
                  <c:v>1.6230500000000021</c:v>
                </c:pt>
                <c:pt idx="24077">
                  <c:v>1.6620980000000021</c:v>
                </c:pt>
                <c:pt idx="24078">
                  <c:v>1.6471600000000013</c:v>
                </c:pt>
                <c:pt idx="24079">
                  <c:v>1.6322460000000021</c:v>
                </c:pt>
                <c:pt idx="24080">
                  <c:v>1.6416020000000009</c:v>
                </c:pt>
                <c:pt idx="24081">
                  <c:v>1.6379679999999999</c:v>
                </c:pt>
                <c:pt idx="24082">
                  <c:v>1.6785040000000004</c:v>
                </c:pt>
                <c:pt idx="24083">
                  <c:v>1.7107280000000002</c:v>
                </c:pt>
                <c:pt idx="24084">
                  <c:v>1.7550860000000017</c:v>
                </c:pt>
                <c:pt idx="24085">
                  <c:v>1.8150300000000004</c:v>
                </c:pt>
                <c:pt idx="24086">
                  <c:v>1.8553060000000006</c:v>
                </c:pt>
                <c:pt idx="24087">
                  <c:v>1.9076439999999995</c:v>
                </c:pt>
                <c:pt idx="24088">
                  <c:v>1.9228560000000017</c:v>
                </c:pt>
                <c:pt idx="24089">
                  <c:v>1.8965640000000008</c:v>
                </c:pt>
                <c:pt idx="24090">
                  <c:v>1.9318899999999994</c:v>
                </c:pt>
                <c:pt idx="24091">
                  <c:v>2.024280000000001</c:v>
                </c:pt>
                <c:pt idx="24092">
                  <c:v>2.117328000000001</c:v>
                </c:pt>
                <c:pt idx="24093">
                  <c:v>2.1842080000000008</c:v>
                </c:pt>
                <c:pt idx="24094">
                  <c:v>2.2186660000000007</c:v>
                </c:pt>
                <c:pt idx="24095">
                  <c:v>2.2658040000000015</c:v>
                </c:pt>
                <c:pt idx="24096">
                  <c:v>2.3190579999999965</c:v>
                </c:pt>
                <c:pt idx="24097">
                  <c:v>2.4338699999999975</c:v>
                </c:pt>
                <c:pt idx="24098">
                  <c:v>2.4831920000000012</c:v>
                </c:pt>
                <c:pt idx="24099">
                  <c:v>2.5721100000000008</c:v>
                </c:pt>
                <c:pt idx="24100">
                  <c:v>2.6520800000000007</c:v>
                </c:pt>
                <c:pt idx="24101">
                  <c:v>2.7445080000000015</c:v>
                </c:pt>
                <c:pt idx="24102">
                  <c:v>2.7921060000000013</c:v>
                </c:pt>
                <c:pt idx="24103">
                  <c:v>2.8274820000000007</c:v>
                </c:pt>
                <c:pt idx="24104">
                  <c:v>2.8941260000000018</c:v>
                </c:pt>
                <c:pt idx="24105">
                  <c:v>2.9698279999999997</c:v>
                </c:pt>
                <c:pt idx="24106">
                  <c:v>3.0136659999999975</c:v>
                </c:pt>
                <c:pt idx="24107">
                  <c:v>3.0552840000000017</c:v>
                </c:pt>
                <c:pt idx="24108">
                  <c:v>3.1342980000000007</c:v>
                </c:pt>
                <c:pt idx="24109">
                  <c:v>3.072134000000001</c:v>
                </c:pt>
                <c:pt idx="24110">
                  <c:v>3.1060840000000014</c:v>
                </c:pt>
                <c:pt idx="24111">
                  <c:v>3.1678520000000017</c:v>
                </c:pt>
                <c:pt idx="24112">
                  <c:v>3.2071740000000077</c:v>
                </c:pt>
                <c:pt idx="24113">
                  <c:v>3.3123439999999977</c:v>
                </c:pt>
                <c:pt idx="24114">
                  <c:v>3.3466519999999971</c:v>
                </c:pt>
                <c:pt idx="24115">
                  <c:v>3.3540979999999987</c:v>
                </c:pt>
                <c:pt idx="24116">
                  <c:v>3.3644320000000008</c:v>
                </c:pt>
                <c:pt idx="24117">
                  <c:v>3.3903400000000024</c:v>
                </c:pt>
                <c:pt idx="24118">
                  <c:v>3.5115419999999986</c:v>
                </c:pt>
                <c:pt idx="24119">
                  <c:v>3.577342000000002</c:v>
                </c:pt>
                <c:pt idx="24120">
                  <c:v>3.6056200000000014</c:v>
                </c:pt>
                <c:pt idx="24121">
                  <c:v>3.6202240000000052</c:v>
                </c:pt>
                <c:pt idx="24122">
                  <c:v>3.6670520000000009</c:v>
                </c:pt>
                <c:pt idx="24123">
                  <c:v>3.7383980000000019</c:v>
                </c:pt>
                <c:pt idx="24124">
                  <c:v>3.7448880000000009</c:v>
                </c:pt>
                <c:pt idx="24125">
                  <c:v>3.7508679999999988</c:v>
                </c:pt>
                <c:pt idx="24126">
                  <c:v>3.7475940000000061</c:v>
                </c:pt>
                <c:pt idx="24127">
                  <c:v>3.7373320000000012</c:v>
                </c:pt>
                <c:pt idx="24128">
                  <c:v>3.7284960000000011</c:v>
                </c:pt>
                <c:pt idx="24129">
                  <c:v>3.7754220000000007</c:v>
                </c:pt>
                <c:pt idx="24130">
                  <c:v>3.7834260000000048</c:v>
                </c:pt>
                <c:pt idx="24131">
                  <c:v>3.8441000000000014</c:v>
                </c:pt>
                <c:pt idx="24132">
                  <c:v>3.8373760000000017</c:v>
                </c:pt>
                <c:pt idx="24133">
                  <c:v>3.792470000000002</c:v>
                </c:pt>
                <c:pt idx="24134">
                  <c:v>3.7670960000000067</c:v>
                </c:pt>
                <c:pt idx="24135">
                  <c:v>3.7283700000000057</c:v>
                </c:pt>
                <c:pt idx="24136">
                  <c:v>3.7424040000000018</c:v>
                </c:pt>
                <c:pt idx="24137">
                  <c:v>3.7123380000000021</c:v>
                </c:pt>
                <c:pt idx="24138">
                  <c:v>3.6910840000000014</c:v>
                </c:pt>
                <c:pt idx="24139">
                  <c:v>3.6747660000000026</c:v>
                </c:pt>
                <c:pt idx="24140">
                  <c:v>3.6050200000000032</c:v>
                </c:pt>
                <c:pt idx="24141">
                  <c:v>3.5667300000000042</c:v>
                </c:pt>
                <c:pt idx="24142">
                  <c:v>3.5607740000000052</c:v>
                </c:pt>
                <c:pt idx="24143">
                  <c:v>3.4858780000000023</c:v>
                </c:pt>
                <c:pt idx="24144">
                  <c:v>3.3948760000000027</c:v>
                </c:pt>
                <c:pt idx="24145">
                  <c:v>3.3217180000000028</c:v>
                </c:pt>
                <c:pt idx="24146">
                  <c:v>3.2189300000000052</c:v>
                </c:pt>
                <c:pt idx="24147">
                  <c:v>3.0951360000000032</c:v>
                </c:pt>
                <c:pt idx="24148">
                  <c:v>3.0209600000000032</c:v>
                </c:pt>
                <c:pt idx="24149">
                  <c:v>2.9709300000000018</c:v>
                </c:pt>
                <c:pt idx="24150">
                  <c:v>2.9106380000000023</c:v>
                </c:pt>
                <c:pt idx="24151">
                  <c:v>2.7846720000000018</c:v>
                </c:pt>
                <c:pt idx="24152">
                  <c:v>2.7434640000000012</c:v>
                </c:pt>
                <c:pt idx="24153">
                  <c:v>2.7443940000000069</c:v>
                </c:pt>
                <c:pt idx="24154">
                  <c:v>2.880660000000002</c:v>
                </c:pt>
                <c:pt idx="24155">
                  <c:v>3.0087480000000029</c:v>
                </c:pt>
                <c:pt idx="24156">
                  <c:v>3.1209300000000062</c:v>
                </c:pt>
                <c:pt idx="24157">
                  <c:v>3.1673980000000053</c:v>
                </c:pt>
                <c:pt idx="24158">
                  <c:v>3.1838880000000018</c:v>
                </c:pt>
                <c:pt idx="24159">
                  <c:v>3.3253399999999997</c:v>
                </c:pt>
                <c:pt idx="24160">
                  <c:v>3.3202399999999987</c:v>
                </c:pt>
                <c:pt idx="24161">
                  <c:v>3.2476900000000049</c:v>
                </c:pt>
                <c:pt idx="24162">
                  <c:v>3.2399840000000011</c:v>
                </c:pt>
                <c:pt idx="24163">
                  <c:v>3.1545040000000006</c:v>
                </c:pt>
                <c:pt idx="24164">
                  <c:v>3.1473700000000053</c:v>
                </c:pt>
                <c:pt idx="24165">
                  <c:v>3.1216220000000017</c:v>
                </c:pt>
                <c:pt idx="24166">
                  <c:v>3.0596559999999964</c:v>
                </c:pt>
                <c:pt idx="24167">
                  <c:v>3.0165999999999977</c:v>
                </c:pt>
                <c:pt idx="24168">
                  <c:v>2.9496719999999987</c:v>
                </c:pt>
                <c:pt idx="24169">
                  <c:v>2.9060940000000017</c:v>
                </c:pt>
                <c:pt idx="24170">
                  <c:v>2.883462000000002</c:v>
                </c:pt>
                <c:pt idx="24171">
                  <c:v>2.9021980000000021</c:v>
                </c:pt>
                <c:pt idx="24172">
                  <c:v>2.8707180000000023</c:v>
                </c:pt>
                <c:pt idx="24173">
                  <c:v>2.8351440000000023</c:v>
                </c:pt>
                <c:pt idx="24174">
                  <c:v>2.8540419999999971</c:v>
                </c:pt>
                <c:pt idx="24175">
                  <c:v>2.8743779999999997</c:v>
                </c:pt>
                <c:pt idx="24176">
                  <c:v>2.8891560000000021</c:v>
                </c:pt>
                <c:pt idx="24177">
                  <c:v>2.9125940000000021</c:v>
                </c:pt>
                <c:pt idx="24178">
                  <c:v>2.9623519999999997</c:v>
                </c:pt>
                <c:pt idx="24179">
                  <c:v>2.9556159999999974</c:v>
                </c:pt>
                <c:pt idx="24180">
                  <c:v>2.9650579999999978</c:v>
                </c:pt>
                <c:pt idx="24181">
                  <c:v>2.936023999999998</c:v>
                </c:pt>
                <c:pt idx="24182">
                  <c:v>2.9726019999999971</c:v>
                </c:pt>
                <c:pt idx="24183">
                  <c:v>2.9913140000000014</c:v>
                </c:pt>
                <c:pt idx="24184">
                  <c:v>3.0073320000000052</c:v>
                </c:pt>
                <c:pt idx="24185">
                  <c:v>3.0145160000000017</c:v>
                </c:pt>
                <c:pt idx="24186">
                  <c:v>3.0033860000000052</c:v>
                </c:pt>
                <c:pt idx="24187">
                  <c:v>3.044446000000002</c:v>
                </c:pt>
                <c:pt idx="24188">
                  <c:v>3.0860380000000007</c:v>
                </c:pt>
                <c:pt idx="24189">
                  <c:v>3.0974040000000018</c:v>
                </c:pt>
                <c:pt idx="24190">
                  <c:v>3.1036080000000021</c:v>
                </c:pt>
                <c:pt idx="24191">
                  <c:v>3.1184100000000008</c:v>
                </c:pt>
                <c:pt idx="24192">
                  <c:v>3.1318979999999987</c:v>
                </c:pt>
                <c:pt idx="24193">
                  <c:v>3.1802900000000052</c:v>
                </c:pt>
                <c:pt idx="24194">
                  <c:v>3.2921620000000025</c:v>
                </c:pt>
                <c:pt idx="24195">
                  <c:v>3.3984380000000023</c:v>
                </c:pt>
                <c:pt idx="24196">
                  <c:v>3.4527360000000029</c:v>
                </c:pt>
                <c:pt idx="24197">
                  <c:v>3.5188340000000022</c:v>
                </c:pt>
                <c:pt idx="24198">
                  <c:v>3.5380040000000026</c:v>
                </c:pt>
                <c:pt idx="24199">
                  <c:v>3.5852419999999987</c:v>
                </c:pt>
                <c:pt idx="24200">
                  <c:v>3.6470480000000021</c:v>
                </c:pt>
                <c:pt idx="24201">
                  <c:v>3.7236420000000021</c:v>
                </c:pt>
                <c:pt idx="24202">
                  <c:v>3.7879160000000054</c:v>
                </c:pt>
                <c:pt idx="24203">
                  <c:v>3.7665880000000014</c:v>
                </c:pt>
                <c:pt idx="24204">
                  <c:v>3.6343800000000019</c:v>
                </c:pt>
                <c:pt idx="24205">
                  <c:v>3.5662479999999976</c:v>
                </c:pt>
                <c:pt idx="24206">
                  <c:v>3.4792919999999987</c:v>
                </c:pt>
                <c:pt idx="24207">
                  <c:v>3.4725660000000027</c:v>
                </c:pt>
                <c:pt idx="24208">
                  <c:v>3.4256020000000027</c:v>
                </c:pt>
                <c:pt idx="24209">
                  <c:v>3.3669240000000031</c:v>
                </c:pt>
                <c:pt idx="24210">
                  <c:v>3.3795800000000029</c:v>
                </c:pt>
                <c:pt idx="24211">
                  <c:v>3.4334180000000027</c:v>
                </c:pt>
                <c:pt idx="24212">
                  <c:v>3.4254519999999991</c:v>
                </c:pt>
                <c:pt idx="24213">
                  <c:v>3.4411980000000026</c:v>
                </c:pt>
                <c:pt idx="24214">
                  <c:v>3.4348459999999963</c:v>
                </c:pt>
                <c:pt idx="24215">
                  <c:v>3.4910559999999973</c:v>
                </c:pt>
                <c:pt idx="24216">
                  <c:v>3.5461120000000017</c:v>
                </c:pt>
                <c:pt idx="24217">
                  <c:v>3.6280800000000015</c:v>
                </c:pt>
                <c:pt idx="24218">
                  <c:v>3.6450160000000009</c:v>
                </c:pt>
                <c:pt idx="24219">
                  <c:v>3.6464800000000008</c:v>
                </c:pt>
                <c:pt idx="24220">
                  <c:v>3.6554879999999987</c:v>
                </c:pt>
                <c:pt idx="24221">
                  <c:v>3.6600160000000006</c:v>
                </c:pt>
                <c:pt idx="24222">
                  <c:v>3.6726979999999987</c:v>
                </c:pt>
                <c:pt idx="24223">
                  <c:v>3.7189680000000007</c:v>
                </c:pt>
                <c:pt idx="24224">
                  <c:v>3.6653280000000006</c:v>
                </c:pt>
                <c:pt idx="24225">
                  <c:v>3.6627719999999999</c:v>
                </c:pt>
                <c:pt idx="24226">
                  <c:v>3.6660840000000001</c:v>
                </c:pt>
                <c:pt idx="24227">
                  <c:v>3.65998</c:v>
                </c:pt>
                <c:pt idx="24228">
                  <c:v>3.697514000000004</c:v>
                </c:pt>
                <c:pt idx="24229">
                  <c:v>3.6802419999999998</c:v>
                </c:pt>
                <c:pt idx="24230">
                  <c:v>3.6932080000000007</c:v>
                </c:pt>
                <c:pt idx="24231">
                  <c:v>3.7536360000000006</c:v>
                </c:pt>
                <c:pt idx="24232">
                  <c:v>3.7596419999999977</c:v>
                </c:pt>
                <c:pt idx="24233">
                  <c:v>3.822885999999996</c:v>
                </c:pt>
                <c:pt idx="24234">
                  <c:v>3.8481740000000002</c:v>
                </c:pt>
                <c:pt idx="24235">
                  <c:v>3.8556439999999941</c:v>
                </c:pt>
                <c:pt idx="24236">
                  <c:v>3.8696399999999977</c:v>
                </c:pt>
                <c:pt idx="24237">
                  <c:v>3.8776679999999977</c:v>
                </c:pt>
                <c:pt idx="24238">
                  <c:v>3.9267779999999997</c:v>
                </c:pt>
                <c:pt idx="24239">
                  <c:v>3.9654800000000008</c:v>
                </c:pt>
                <c:pt idx="24240">
                  <c:v>4.0194540000000005</c:v>
                </c:pt>
                <c:pt idx="24241">
                  <c:v>4.037160000000001</c:v>
                </c:pt>
                <c:pt idx="24242">
                  <c:v>4.0087320000000002</c:v>
                </c:pt>
                <c:pt idx="24243">
                  <c:v>4.0276900000000015</c:v>
                </c:pt>
                <c:pt idx="24244">
                  <c:v>3.9954899999999967</c:v>
                </c:pt>
                <c:pt idx="24245">
                  <c:v>4.0350340000000005</c:v>
                </c:pt>
                <c:pt idx="24246">
                  <c:v>4.0644399999999941</c:v>
                </c:pt>
                <c:pt idx="24247">
                  <c:v>4.1000000000000005</c:v>
                </c:pt>
                <c:pt idx="24248">
                  <c:v>4.1212920000000004</c:v>
                </c:pt>
                <c:pt idx="24249">
                  <c:v>4.0983980000000022</c:v>
                </c:pt>
                <c:pt idx="24250">
                  <c:v>4.1051720000000005</c:v>
                </c:pt>
                <c:pt idx="24251">
                  <c:v>4.0814480000000088</c:v>
                </c:pt>
                <c:pt idx="24252">
                  <c:v>4.058815999999994</c:v>
                </c:pt>
                <c:pt idx="24253">
                  <c:v>4.0464940000000009</c:v>
                </c:pt>
                <c:pt idx="24254">
                  <c:v>4.0597960000000013</c:v>
                </c:pt>
                <c:pt idx="24255">
                  <c:v>3.9846260000000018</c:v>
                </c:pt>
                <c:pt idx="24256">
                  <c:v>3.9879140000000053</c:v>
                </c:pt>
                <c:pt idx="24257">
                  <c:v>4.0062040000000012</c:v>
                </c:pt>
                <c:pt idx="24258">
                  <c:v>4.0716440000000089</c:v>
                </c:pt>
                <c:pt idx="24259">
                  <c:v>4.0617680000000034</c:v>
                </c:pt>
                <c:pt idx="24260">
                  <c:v>4.0879859999999884</c:v>
                </c:pt>
                <c:pt idx="24261">
                  <c:v>4.1014360000000005</c:v>
                </c:pt>
                <c:pt idx="24262">
                  <c:v>4.1165499999999975</c:v>
                </c:pt>
                <c:pt idx="24263">
                  <c:v>4.1717040000000019</c:v>
                </c:pt>
                <c:pt idx="24264">
                  <c:v>4.2388680000000099</c:v>
                </c:pt>
                <c:pt idx="24265">
                  <c:v>4.2557800000000006</c:v>
                </c:pt>
                <c:pt idx="24266">
                  <c:v>4.2618600000000013</c:v>
                </c:pt>
                <c:pt idx="24267">
                  <c:v>4.2370560000000017</c:v>
                </c:pt>
                <c:pt idx="24268">
                  <c:v>4.2335200000000022</c:v>
                </c:pt>
                <c:pt idx="24269">
                  <c:v>4.2388940000000019</c:v>
                </c:pt>
                <c:pt idx="24270">
                  <c:v>4.2889980000000021</c:v>
                </c:pt>
                <c:pt idx="24271">
                  <c:v>4.2887760000000013</c:v>
                </c:pt>
                <c:pt idx="24272">
                  <c:v>4.3245719999999883</c:v>
                </c:pt>
                <c:pt idx="24273">
                  <c:v>4.2783260000000034</c:v>
                </c:pt>
                <c:pt idx="24274">
                  <c:v>4.3165179999999932</c:v>
                </c:pt>
                <c:pt idx="24275">
                  <c:v>4.3116420000000089</c:v>
                </c:pt>
                <c:pt idx="24276">
                  <c:v>4.365989999999992</c:v>
                </c:pt>
                <c:pt idx="24277">
                  <c:v>4.3659779999999939</c:v>
                </c:pt>
                <c:pt idx="24278">
                  <c:v>4.3482460000000023</c:v>
                </c:pt>
                <c:pt idx="24279">
                  <c:v>4.398175999999995</c:v>
                </c:pt>
                <c:pt idx="24280">
                  <c:v>4.3940819999999938</c:v>
                </c:pt>
                <c:pt idx="24281">
                  <c:v>4.3350180000000025</c:v>
                </c:pt>
                <c:pt idx="24282">
                  <c:v>4.2829280000000018</c:v>
                </c:pt>
                <c:pt idx="24283">
                  <c:v>4.2744780000000029</c:v>
                </c:pt>
                <c:pt idx="24284">
                  <c:v>4.2752860000000021</c:v>
                </c:pt>
                <c:pt idx="24285">
                  <c:v>4.2520339999999965</c:v>
                </c:pt>
                <c:pt idx="24286">
                  <c:v>4.2568240000000017</c:v>
                </c:pt>
                <c:pt idx="24287">
                  <c:v>4.2202440000000028</c:v>
                </c:pt>
                <c:pt idx="24288">
                  <c:v>4.189968000000003</c:v>
                </c:pt>
                <c:pt idx="24289">
                  <c:v>4.166615999999995</c:v>
                </c:pt>
                <c:pt idx="24290">
                  <c:v>4.1442580000000016</c:v>
                </c:pt>
                <c:pt idx="24291">
                  <c:v>4.0881000000000025</c:v>
                </c:pt>
                <c:pt idx="24292">
                  <c:v>4.1049759999999891</c:v>
                </c:pt>
                <c:pt idx="24293">
                  <c:v>4.0773200000000021</c:v>
                </c:pt>
                <c:pt idx="24294">
                  <c:v>4.0526159999999942</c:v>
                </c:pt>
                <c:pt idx="24295">
                  <c:v>3.9875840000000058</c:v>
                </c:pt>
                <c:pt idx="24296">
                  <c:v>3.9505100000000022</c:v>
                </c:pt>
                <c:pt idx="24297">
                  <c:v>3.9434260000000019</c:v>
                </c:pt>
                <c:pt idx="24298">
                  <c:v>3.886090000000002</c:v>
                </c:pt>
                <c:pt idx="24299">
                  <c:v>3.8767219999999987</c:v>
                </c:pt>
                <c:pt idx="24300">
                  <c:v>3.7946300000000042</c:v>
                </c:pt>
                <c:pt idx="24301">
                  <c:v>3.7699760000000015</c:v>
                </c:pt>
                <c:pt idx="24302">
                  <c:v>3.7221680000000017</c:v>
                </c:pt>
                <c:pt idx="24303">
                  <c:v>3.7247480000000017</c:v>
                </c:pt>
                <c:pt idx="24304">
                  <c:v>3.7194619999999987</c:v>
                </c:pt>
                <c:pt idx="24305">
                  <c:v>3.701210000000001</c:v>
                </c:pt>
                <c:pt idx="24306">
                  <c:v>3.663142000000001</c:v>
                </c:pt>
                <c:pt idx="24307">
                  <c:v>3.5967840000000013</c:v>
                </c:pt>
                <c:pt idx="24308">
                  <c:v>3.5290860000000008</c:v>
                </c:pt>
                <c:pt idx="24309">
                  <c:v>3.534669999999998</c:v>
                </c:pt>
                <c:pt idx="24310">
                  <c:v>3.5104619999999978</c:v>
                </c:pt>
                <c:pt idx="24311">
                  <c:v>3.5007100000000002</c:v>
                </c:pt>
                <c:pt idx="24312">
                  <c:v>3.5126459999999926</c:v>
                </c:pt>
                <c:pt idx="24313">
                  <c:v>3.4771960000000002</c:v>
                </c:pt>
                <c:pt idx="24314">
                  <c:v>3.4363619999999977</c:v>
                </c:pt>
                <c:pt idx="24315">
                  <c:v>3.3879940000000039</c:v>
                </c:pt>
                <c:pt idx="24316">
                  <c:v>3.319475999999995</c:v>
                </c:pt>
                <c:pt idx="24317">
                  <c:v>3.3040279999999997</c:v>
                </c:pt>
                <c:pt idx="24318">
                  <c:v>3.2439860000000049</c:v>
                </c:pt>
                <c:pt idx="24319">
                  <c:v>3.2297780000000005</c:v>
                </c:pt>
                <c:pt idx="24320">
                  <c:v>3.2176940000000012</c:v>
                </c:pt>
                <c:pt idx="24321">
                  <c:v>3.2111540000000014</c:v>
                </c:pt>
                <c:pt idx="24322">
                  <c:v>3.1341380000000014</c:v>
                </c:pt>
                <c:pt idx="24323">
                  <c:v>3.0972860000000009</c:v>
                </c:pt>
                <c:pt idx="24324">
                  <c:v>3.0734860000000008</c:v>
                </c:pt>
                <c:pt idx="24325">
                  <c:v>3.0637460000000014</c:v>
                </c:pt>
                <c:pt idx="24326">
                  <c:v>3.016024000000002</c:v>
                </c:pt>
                <c:pt idx="24327">
                  <c:v>2.9773100000000015</c:v>
                </c:pt>
                <c:pt idx="24328">
                  <c:v>2.9988140000000008</c:v>
                </c:pt>
                <c:pt idx="24329">
                  <c:v>2.9788619999999977</c:v>
                </c:pt>
                <c:pt idx="24330">
                  <c:v>2.9457560000000007</c:v>
                </c:pt>
                <c:pt idx="24331">
                  <c:v>2.966826000000002</c:v>
                </c:pt>
                <c:pt idx="24332">
                  <c:v>3.0033680000000014</c:v>
                </c:pt>
                <c:pt idx="24333">
                  <c:v>2.9576439999999979</c:v>
                </c:pt>
                <c:pt idx="24334">
                  <c:v>2.8859860000000026</c:v>
                </c:pt>
                <c:pt idx="24335">
                  <c:v>2.8973380000000022</c:v>
                </c:pt>
                <c:pt idx="24336">
                  <c:v>2.9104279999999987</c:v>
                </c:pt>
                <c:pt idx="24337">
                  <c:v>2.8670240000000042</c:v>
                </c:pt>
                <c:pt idx="24338">
                  <c:v>2.8295780000000033</c:v>
                </c:pt>
                <c:pt idx="24339">
                  <c:v>2.8190419999999974</c:v>
                </c:pt>
                <c:pt idx="24340">
                  <c:v>2.8235960000000042</c:v>
                </c:pt>
                <c:pt idx="24341">
                  <c:v>2.8372940000000018</c:v>
                </c:pt>
                <c:pt idx="24342">
                  <c:v>2.8372200000000021</c:v>
                </c:pt>
                <c:pt idx="24343">
                  <c:v>2.7850560000000026</c:v>
                </c:pt>
                <c:pt idx="24344">
                  <c:v>2.7849700000000062</c:v>
                </c:pt>
                <c:pt idx="24345">
                  <c:v>2.7679220000000067</c:v>
                </c:pt>
                <c:pt idx="24346">
                  <c:v>2.8033600000000032</c:v>
                </c:pt>
                <c:pt idx="24347">
                  <c:v>2.7688900000000052</c:v>
                </c:pt>
                <c:pt idx="24348">
                  <c:v>2.8013980000000025</c:v>
                </c:pt>
                <c:pt idx="24349">
                  <c:v>2.7940400000000021</c:v>
                </c:pt>
                <c:pt idx="24350">
                  <c:v>2.8054179999999982</c:v>
                </c:pt>
                <c:pt idx="24351">
                  <c:v>2.7983560000000032</c:v>
                </c:pt>
                <c:pt idx="24352">
                  <c:v>2.8496380000000023</c:v>
                </c:pt>
                <c:pt idx="24353">
                  <c:v>2.8471820000000019</c:v>
                </c:pt>
                <c:pt idx="24354">
                  <c:v>2.8000419999999986</c:v>
                </c:pt>
                <c:pt idx="24355">
                  <c:v>2.8034540000000021</c:v>
                </c:pt>
                <c:pt idx="24356">
                  <c:v>2.8001540000000009</c:v>
                </c:pt>
                <c:pt idx="24357">
                  <c:v>2.8378740000000007</c:v>
                </c:pt>
                <c:pt idx="24358">
                  <c:v>2.8859920000000008</c:v>
                </c:pt>
                <c:pt idx="24359">
                  <c:v>2.9339980000000008</c:v>
                </c:pt>
                <c:pt idx="24360">
                  <c:v>2.9193059999999971</c:v>
                </c:pt>
                <c:pt idx="24361">
                  <c:v>2.8990300000000007</c:v>
                </c:pt>
                <c:pt idx="24362">
                  <c:v>2.8990419999999961</c:v>
                </c:pt>
                <c:pt idx="24363">
                  <c:v>2.892663999999995</c:v>
                </c:pt>
                <c:pt idx="24364">
                  <c:v>2.9061500000000007</c:v>
                </c:pt>
                <c:pt idx="24365">
                  <c:v>2.9402720000000007</c:v>
                </c:pt>
                <c:pt idx="24366">
                  <c:v>3.0043720000000014</c:v>
                </c:pt>
                <c:pt idx="24367">
                  <c:v>3.0608780000000007</c:v>
                </c:pt>
                <c:pt idx="24368">
                  <c:v>3.1671400000000016</c:v>
                </c:pt>
                <c:pt idx="24369">
                  <c:v>3.189178000000001</c:v>
                </c:pt>
                <c:pt idx="24370">
                  <c:v>3.1748220000000007</c:v>
                </c:pt>
                <c:pt idx="24371">
                  <c:v>3.2118360000000017</c:v>
                </c:pt>
                <c:pt idx="24372">
                  <c:v>3.2962479999999981</c:v>
                </c:pt>
                <c:pt idx="24373">
                  <c:v>3.3509819999999997</c:v>
                </c:pt>
                <c:pt idx="24374">
                  <c:v>3.3936179999999987</c:v>
                </c:pt>
                <c:pt idx="24375">
                  <c:v>3.3830220000000022</c:v>
                </c:pt>
                <c:pt idx="24376">
                  <c:v>3.3867700000000025</c:v>
                </c:pt>
                <c:pt idx="24377">
                  <c:v>3.4355960000000008</c:v>
                </c:pt>
                <c:pt idx="24378">
                  <c:v>3.4149980000000029</c:v>
                </c:pt>
                <c:pt idx="24379">
                  <c:v>3.4205180000000017</c:v>
                </c:pt>
                <c:pt idx="24380">
                  <c:v>3.4404960000000022</c:v>
                </c:pt>
                <c:pt idx="24381">
                  <c:v>3.4175280000000021</c:v>
                </c:pt>
                <c:pt idx="24382">
                  <c:v>3.4274060000000022</c:v>
                </c:pt>
                <c:pt idx="24383">
                  <c:v>3.4431400000000019</c:v>
                </c:pt>
                <c:pt idx="24384">
                  <c:v>3.4809100000000019</c:v>
                </c:pt>
                <c:pt idx="24385">
                  <c:v>3.5644419999999997</c:v>
                </c:pt>
                <c:pt idx="24386">
                  <c:v>3.5275640000000057</c:v>
                </c:pt>
                <c:pt idx="24387">
                  <c:v>3.6073360000000063</c:v>
                </c:pt>
                <c:pt idx="24388">
                  <c:v>3.6474140000000057</c:v>
                </c:pt>
                <c:pt idx="24389">
                  <c:v>3.6912519999999982</c:v>
                </c:pt>
                <c:pt idx="24390">
                  <c:v>3.7212920000000018</c:v>
                </c:pt>
                <c:pt idx="24391">
                  <c:v>3.7969060000000017</c:v>
                </c:pt>
                <c:pt idx="24392">
                  <c:v>3.8133459999999979</c:v>
                </c:pt>
                <c:pt idx="24393">
                  <c:v>3.9002519999999987</c:v>
                </c:pt>
                <c:pt idx="24394">
                  <c:v>3.9560379999999977</c:v>
                </c:pt>
                <c:pt idx="24395">
                  <c:v>4.0037100000000008</c:v>
                </c:pt>
                <c:pt idx="24396">
                  <c:v>4.0343820000000008</c:v>
                </c:pt>
                <c:pt idx="24397">
                  <c:v>4.1059639999999975</c:v>
                </c:pt>
                <c:pt idx="24398">
                  <c:v>4.1141279999999902</c:v>
                </c:pt>
                <c:pt idx="24399">
                  <c:v>4.1742200000000018</c:v>
                </c:pt>
                <c:pt idx="24400">
                  <c:v>4.2589179999999942</c:v>
                </c:pt>
                <c:pt idx="24401">
                  <c:v>4.2767740000000014</c:v>
                </c:pt>
                <c:pt idx="24402">
                  <c:v>4.3001260000000006</c:v>
                </c:pt>
                <c:pt idx="24403">
                  <c:v>4.3149659999999903</c:v>
                </c:pt>
                <c:pt idx="24404">
                  <c:v>4.3792160000000013</c:v>
                </c:pt>
                <c:pt idx="24405">
                  <c:v>4.4367780000000092</c:v>
                </c:pt>
                <c:pt idx="24406">
                  <c:v>4.4946620000000079</c:v>
                </c:pt>
                <c:pt idx="24407">
                  <c:v>4.5226799999999985</c:v>
                </c:pt>
                <c:pt idx="24408">
                  <c:v>4.5116360000000011</c:v>
                </c:pt>
                <c:pt idx="24409">
                  <c:v>4.4923159999999926</c:v>
                </c:pt>
                <c:pt idx="24410">
                  <c:v>4.4923039999999999</c:v>
                </c:pt>
                <c:pt idx="24411">
                  <c:v>4.5430539999999997</c:v>
                </c:pt>
                <c:pt idx="24412">
                  <c:v>4.5408339999999985</c:v>
                </c:pt>
                <c:pt idx="24413">
                  <c:v>4.5406860000000009</c:v>
                </c:pt>
                <c:pt idx="24414">
                  <c:v>4.5211680000000003</c:v>
                </c:pt>
                <c:pt idx="24415">
                  <c:v>4.4855200000000002</c:v>
                </c:pt>
                <c:pt idx="24416">
                  <c:v>4.491066000000008</c:v>
                </c:pt>
                <c:pt idx="24417">
                  <c:v>4.4848859999999933</c:v>
                </c:pt>
                <c:pt idx="24418">
                  <c:v>4.4463960000000089</c:v>
                </c:pt>
                <c:pt idx="24419">
                  <c:v>4.4694740000000017</c:v>
                </c:pt>
                <c:pt idx="24420">
                  <c:v>4.4998860000000009</c:v>
                </c:pt>
                <c:pt idx="24421">
                  <c:v>4.5205939999999956</c:v>
                </c:pt>
                <c:pt idx="24422">
                  <c:v>4.5340940000000005</c:v>
                </c:pt>
                <c:pt idx="24423">
                  <c:v>4.4923139999999995</c:v>
                </c:pt>
                <c:pt idx="24424">
                  <c:v>4.4906760000000023</c:v>
                </c:pt>
                <c:pt idx="24425">
                  <c:v>4.517711999999996</c:v>
                </c:pt>
                <c:pt idx="24426">
                  <c:v>4.5349839999999952</c:v>
                </c:pt>
                <c:pt idx="24427">
                  <c:v>4.5612020000000024</c:v>
                </c:pt>
                <c:pt idx="24428">
                  <c:v>4.5910060000000019</c:v>
                </c:pt>
                <c:pt idx="24429">
                  <c:v>4.6318540000000015</c:v>
                </c:pt>
                <c:pt idx="24430">
                  <c:v>4.6905319999999948</c:v>
                </c:pt>
                <c:pt idx="24431">
                  <c:v>4.7624999999999975</c:v>
                </c:pt>
                <c:pt idx="24432">
                  <c:v>4.7643980000000026</c:v>
                </c:pt>
                <c:pt idx="24433">
                  <c:v>4.8371580000000005</c:v>
                </c:pt>
                <c:pt idx="24434">
                  <c:v>4.8325059999999951</c:v>
                </c:pt>
                <c:pt idx="24435">
                  <c:v>4.8151720000000005</c:v>
                </c:pt>
                <c:pt idx="24436">
                  <c:v>4.8576339999999965</c:v>
                </c:pt>
                <c:pt idx="24437">
                  <c:v>4.8479439999999965</c:v>
                </c:pt>
                <c:pt idx="24438">
                  <c:v>4.8233139999999946</c:v>
                </c:pt>
                <c:pt idx="24439">
                  <c:v>4.8122339999999975</c:v>
                </c:pt>
                <c:pt idx="24440">
                  <c:v>4.8065760000000015</c:v>
                </c:pt>
                <c:pt idx="24441">
                  <c:v>4.7759540000000005</c:v>
                </c:pt>
                <c:pt idx="24442">
                  <c:v>4.7328480000000024</c:v>
                </c:pt>
                <c:pt idx="24443">
                  <c:v>4.7142740000000005</c:v>
                </c:pt>
                <c:pt idx="24444">
                  <c:v>4.6808839999999945</c:v>
                </c:pt>
                <c:pt idx="24445">
                  <c:v>4.6722100000000006</c:v>
                </c:pt>
                <c:pt idx="24446">
                  <c:v>4.6540199999999903</c:v>
                </c:pt>
                <c:pt idx="24447">
                  <c:v>4.6448639999999966</c:v>
                </c:pt>
                <c:pt idx="24448">
                  <c:v>4.6696800000000005</c:v>
                </c:pt>
                <c:pt idx="24449">
                  <c:v>4.6767040000000009</c:v>
                </c:pt>
                <c:pt idx="24450">
                  <c:v>4.7407660000000034</c:v>
                </c:pt>
                <c:pt idx="24451">
                  <c:v>4.7699620000000014</c:v>
                </c:pt>
                <c:pt idx="24452">
                  <c:v>4.796540000000002</c:v>
                </c:pt>
                <c:pt idx="24453">
                  <c:v>4.8119499999999995</c:v>
                </c:pt>
                <c:pt idx="24454">
                  <c:v>4.7939200000000008</c:v>
                </c:pt>
                <c:pt idx="24455">
                  <c:v>4.7784480000000089</c:v>
                </c:pt>
                <c:pt idx="24456">
                  <c:v>4.7677760000000005</c:v>
                </c:pt>
                <c:pt idx="24457">
                  <c:v>4.7427980000000014</c:v>
                </c:pt>
                <c:pt idx="24458">
                  <c:v>4.7331460000000014</c:v>
                </c:pt>
                <c:pt idx="24459">
                  <c:v>4.786316000000002</c:v>
                </c:pt>
                <c:pt idx="24460">
                  <c:v>4.7944799999999965</c:v>
                </c:pt>
                <c:pt idx="24461">
                  <c:v>4.8080300000000005</c:v>
                </c:pt>
                <c:pt idx="24462">
                  <c:v>4.8103380000000016</c:v>
                </c:pt>
                <c:pt idx="24463">
                  <c:v>4.851185999999994</c:v>
                </c:pt>
                <c:pt idx="24464">
                  <c:v>4.8480099999999995</c:v>
                </c:pt>
                <c:pt idx="24465">
                  <c:v>4.8962040000000018</c:v>
                </c:pt>
                <c:pt idx="24466">
                  <c:v>4.9075580000000025</c:v>
                </c:pt>
                <c:pt idx="24467">
                  <c:v>4.8890080000000022</c:v>
                </c:pt>
                <c:pt idx="24468">
                  <c:v>4.9057840000000015</c:v>
                </c:pt>
                <c:pt idx="24469">
                  <c:v>4.8907820000000015</c:v>
                </c:pt>
                <c:pt idx="24470">
                  <c:v>4.8802720000000024</c:v>
                </c:pt>
                <c:pt idx="24471">
                  <c:v>4.8366340000000028</c:v>
                </c:pt>
                <c:pt idx="24472">
                  <c:v>4.8090880000000027</c:v>
                </c:pt>
                <c:pt idx="24473">
                  <c:v>4.8151199999999941</c:v>
                </c:pt>
                <c:pt idx="24474">
                  <c:v>4.8041139999999931</c:v>
                </c:pt>
                <c:pt idx="24475">
                  <c:v>4.766828000000003</c:v>
                </c:pt>
                <c:pt idx="24476">
                  <c:v>4.770698000000011</c:v>
                </c:pt>
                <c:pt idx="24477">
                  <c:v>4.7803520000000024</c:v>
                </c:pt>
                <c:pt idx="24478">
                  <c:v>4.7722740000000021</c:v>
                </c:pt>
                <c:pt idx="24479">
                  <c:v>4.7752900000000098</c:v>
                </c:pt>
                <c:pt idx="24480">
                  <c:v>4.7174179999999941</c:v>
                </c:pt>
                <c:pt idx="24481">
                  <c:v>4.6770280000000017</c:v>
                </c:pt>
                <c:pt idx="24482">
                  <c:v>4.686148000000002</c:v>
                </c:pt>
                <c:pt idx="24483">
                  <c:v>4.6320120000000005</c:v>
                </c:pt>
                <c:pt idx="24484">
                  <c:v>4.5941659999999942</c:v>
                </c:pt>
                <c:pt idx="24485">
                  <c:v>4.5685439999999975</c:v>
                </c:pt>
                <c:pt idx="24486">
                  <c:v>4.5414060000000021</c:v>
                </c:pt>
                <c:pt idx="24487">
                  <c:v>4.5156100000000015</c:v>
                </c:pt>
                <c:pt idx="24488">
                  <c:v>4.5415180000000017</c:v>
                </c:pt>
                <c:pt idx="24489">
                  <c:v>4.506750000000002</c:v>
                </c:pt>
                <c:pt idx="24490">
                  <c:v>4.4759020000000014</c:v>
                </c:pt>
                <c:pt idx="24491">
                  <c:v>4.4587900000000014</c:v>
                </c:pt>
                <c:pt idx="24492">
                  <c:v>4.4521760000000006</c:v>
                </c:pt>
                <c:pt idx="24493">
                  <c:v>4.4508720000000004</c:v>
                </c:pt>
                <c:pt idx="24494">
                  <c:v>4.4597560000000014</c:v>
                </c:pt>
                <c:pt idx="24495">
                  <c:v>4.4527720000000013</c:v>
                </c:pt>
                <c:pt idx="24496">
                  <c:v>4.4600060000000017</c:v>
                </c:pt>
                <c:pt idx="24497">
                  <c:v>4.4298040000000016</c:v>
                </c:pt>
                <c:pt idx="24498">
                  <c:v>4.429322000000008</c:v>
                </c:pt>
                <c:pt idx="24499">
                  <c:v>4.3885359999999931</c:v>
                </c:pt>
                <c:pt idx="24500">
                  <c:v>4.2747920000000024</c:v>
                </c:pt>
                <c:pt idx="24501">
                  <c:v>4.2662920000000089</c:v>
                </c:pt>
                <c:pt idx="24502">
                  <c:v>4.2613040000000018</c:v>
                </c:pt>
                <c:pt idx="24503">
                  <c:v>4.2282380000000019</c:v>
                </c:pt>
                <c:pt idx="24504">
                  <c:v>4.2314520000000089</c:v>
                </c:pt>
                <c:pt idx="24505">
                  <c:v>4.2057780000000013</c:v>
                </c:pt>
                <c:pt idx="24506">
                  <c:v>4.2032100000000021</c:v>
                </c:pt>
                <c:pt idx="24507">
                  <c:v>4.194325999999994</c:v>
                </c:pt>
                <c:pt idx="24508">
                  <c:v>4.2188940000000015</c:v>
                </c:pt>
                <c:pt idx="24509">
                  <c:v>4.160487999999992</c:v>
                </c:pt>
                <c:pt idx="24510">
                  <c:v>4.2245899999999921</c:v>
                </c:pt>
                <c:pt idx="24511">
                  <c:v>4.2032600000000109</c:v>
                </c:pt>
                <c:pt idx="24512">
                  <c:v>4.2210400000000012</c:v>
                </c:pt>
                <c:pt idx="24513">
                  <c:v>4.2387079999999999</c:v>
                </c:pt>
                <c:pt idx="24514">
                  <c:v>4.2658080000000007</c:v>
                </c:pt>
                <c:pt idx="24515">
                  <c:v>4.2514760000000003</c:v>
                </c:pt>
                <c:pt idx="24516">
                  <c:v>4.2190159999999945</c:v>
                </c:pt>
                <c:pt idx="24517">
                  <c:v>4.2091020000000023</c:v>
                </c:pt>
                <c:pt idx="24518">
                  <c:v>4.2115720000000012</c:v>
                </c:pt>
                <c:pt idx="24519">
                  <c:v>4.2278519999999933</c:v>
                </c:pt>
                <c:pt idx="24520">
                  <c:v>4.3016060000000014</c:v>
                </c:pt>
                <c:pt idx="24521">
                  <c:v>4.2902399999999998</c:v>
                </c:pt>
                <c:pt idx="24522">
                  <c:v>4.2708700000000004</c:v>
                </c:pt>
                <c:pt idx="24523">
                  <c:v>4.3590040000000005</c:v>
                </c:pt>
                <c:pt idx="24524">
                  <c:v>4.3737320000000004</c:v>
                </c:pt>
                <c:pt idx="24525">
                  <c:v>4.4471520000000009</c:v>
                </c:pt>
                <c:pt idx="24526">
                  <c:v>4.4779619999999998</c:v>
                </c:pt>
                <c:pt idx="24527">
                  <c:v>4.4647600000000001</c:v>
                </c:pt>
                <c:pt idx="24528">
                  <c:v>4.4518820000000012</c:v>
                </c:pt>
                <c:pt idx="24529">
                  <c:v>4.4647239999999995</c:v>
                </c:pt>
                <c:pt idx="24530">
                  <c:v>4.5443839999999955</c:v>
                </c:pt>
                <c:pt idx="24531">
                  <c:v>4.5427339999999985</c:v>
                </c:pt>
                <c:pt idx="24532">
                  <c:v>4.5143559999999932</c:v>
                </c:pt>
                <c:pt idx="24533">
                  <c:v>4.5084120000000016</c:v>
                </c:pt>
                <c:pt idx="24534">
                  <c:v>4.5678839999999914</c:v>
                </c:pt>
                <c:pt idx="24535">
                  <c:v>4.5774880000000016</c:v>
                </c:pt>
                <c:pt idx="24536">
                  <c:v>4.5839039999999995</c:v>
                </c:pt>
                <c:pt idx="24537">
                  <c:v>4.6504359999999902</c:v>
                </c:pt>
                <c:pt idx="24538">
                  <c:v>4.6518380000000015</c:v>
                </c:pt>
                <c:pt idx="24539">
                  <c:v>4.709698000000011</c:v>
                </c:pt>
                <c:pt idx="24540">
                  <c:v>4.7188440000000025</c:v>
                </c:pt>
                <c:pt idx="24541">
                  <c:v>4.7515520000000029</c:v>
                </c:pt>
                <c:pt idx="24542">
                  <c:v>4.8784380000000027</c:v>
                </c:pt>
                <c:pt idx="24543">
                  <c:v>4.9207880000000017</c:v>
                </c:pt>
                <c:pt idx="24544">
                  <c:v>4.9665980000000021</c:v>
                </c:pt>
                <c:pt idx="24545">
                  <c:v>4.9871700000000025</c:v>
                </c:pt>
                <c:pt idx="24546">
                  <c:v>4.9519560000000018</c:v>
                </c:pt>
                <c:pt idx="24547">
                  <c:v>4.9722440000000034</c:v>
                </c:pt>
                <c:pt idx="24548">
                  <c:v>5.0039460000000018</c:v>
                </c:pt>
                <c:pt idx="24549">
                  <c:v>5.0598440000000018</c:v>
                </c:pt>
                <c:pt idx="24550">
                  <c:v>5.0960020000000013</c:v>
                </c:pt>
                <c:pt idx="24551">
                  <c:v>5.1052460000000011</c:v>
                </c:pt>
                <c:pt idx="24552">
                  <c:v>5.1064260000000008</c:v>
                </c:pt>
                <c:pt idx="24553">
                  <c:v>5.1765940000000015</c:v>
                </c:pt>
                <c:pt idx="24554">
                  <c:v>5.2218839999999975</c:v>
                </c:pt>
                <c:pt idx="24555">
                  <c:v>5.3430620000000024</c:v>
                </c:pt>
                <c:pt idx="24556">
                  <c:v>5.3533240000000015</c:v>
                </c:pt>
                <c:pt idx="24557">
                  <c:v>5.4008340000000006</c:v>
                </c:pt>
                <c:pt idx="24558">
                  <c:v>5.4129320000000005</c:v>
                </c:pt>
                <c:pt idx="24559">
                  <c:v>5.4354660000000097</c:v>
                </c:pt>
                <c:pt idx="24560">
                  <c:v>5.4163560000000031</c:v>
                </c:pt>
                <c:pt idx="24561">
                  <c:v>5.4577120000000026</c:v>
                </c:pt>
                <c:pt idx="24562">
                  <c:v>5.4265180000000015</c:v>
                </c:pt>
                <c:pt idx="24563">
                  <c:v>5.4125220000000036</c:v>
                </c:pt>
                <c:pt idx="24564">
                  <c:v>5.3696020000000084</c:v>
                </c:pt>
                <c:pt idx="24565">
                  <c:v>5.397731999999996</c:v>
                </c:pt>
                <c:pt idx="24566">
                  <c:v>5.4100300000000052</c:v>
                </c:pt>
                <c:pt idx="24567">
                  <c:v>5.4616720000000125</c:v>
                </c:pt>
                <c:pt idx="24568">
                  <c:v>5.5107820000000025</c:v>
                </c:pt>
                <c:pt idx="24569">
                  <c:v>5.4982260000000114</c:v>
                </c:pt>
                <c:pt idx="24570">
                  <c:v>5.4910540000000054</c:v>
                </c:pt>
                <c:pt idx="24571">
                  <c:v>5.4991940000000064</c:v>
                </c:pt>
                <c:pt idx="24572">
                  <c:v>5.5157339999999975</c:v>
                </c:pt>
                <c:pt idx="24573">
                  <c:v>5.4757180000000094</c:v>
                </c:pt>
                <c:pt idx="24574">
                  <c:v>5.4796760000000138</c:v>
                </c:pt>
                <c:pt idx="24575">
                  <c:v>5.4807660000000116</c:v>
                </c:pt>
                <c:pt idx="24576">
                  <c:v>5.4417680000000139</c:v>
                </c:pt>
                <c:pt idx="24577">
                  <c:v>5.4644739999999965</c:v>
                </c:pt>
                <c:pt idx="24578">
                  <c:v>5.4670179999999959</c:v>
                </c:pt>
                <c:pt idx="24579">
                  <c:v>5.434236000000003</c:v>
                </c:pt>
                <c:pt idx="24580">
                  <c:v>5.3916520000000023</c:v>
                </c:pt>
                <c:pt idx="24581">
                  <c:v>5.4115300000000035</c:v>
                </c:pt>
                <c:pt idx="24582">
                  <c:v>5.4650220000000038</c:v>
                </c:pt>
                <c:pt idx="24583">
                  <c:v>5.4491520000000033</c:v>
                </c:pt>
                <c:pt idx="24584">
                  <c:v>5.4764880000000113</c:v>
                </c:pt>
                <c:pt idx="24585">
                  <c:v>5.439722000000013</c:v>
                </c:pt>
                <c:pt idx="24586">
                  <c:v>5.4732980000000131</c:v>
                </c:pt>
                <c:pt idx="24587">
                  <c:v>5.4887460000000079</c:v>
                </c:pt>
                <c:pt idx="24588">
                  <c:v>5.5038080000000011</c:v>
                </c:pt>
                <c:pt idx="24589">
                  <c:v>5.4604280000000003</c:v>
                </c:pt>
                <c:pt idx="24590">
                  <c:v>5.5202839999999975</c:v>
                </c:pt>
                <c:pt idx="24591">
                  <c:v>5.4922540000000017</c:v>
                </c:pt>
                <c:pt idx="24592">
                  <c:v>5.4400400000000024</c:v>
                </c:pt>
                <c:pt idx="24593">
                  <c:v>5.4198520000000023</c:v>
                </c:pt>
                <c:pt idx="24594">
                  <c:v>5.3585819999999931</c:v>
                </c:pt>
                <c:pt idx="24595">
                  <c:v>5.3455280000000007</c:v>
                </c:pt>
                <c:pt idx="24596">
                  <c:v>5.4013260000000081</c:v>
                </c:pt>
                <c:pt idx="24597">
                  <c:v>5.41181</c:v>
                </c:pt>
                <c:pt idx="24598">
                  <c:v>5.4180380000000001</c:v>
                </c:pt>
                <c:pt idx="24599">
                  <c:v>5.3644719999999921</c:v>
                </c:pt>
                <c:pt idx="24600">
                  <c:v>5.3446560000000005</c:v>
                </c:pt>
                <c:pt idx="24601">
                  <c:v>5.3370879999999916</c:v>
                </c:pt>
                <c:pt idx="24602">
                  <c:v>5.3551159999999873</c:v>
                </c:pt>
                <c:pt idx="24603">
                  <c:v>5.3841379999999885</c:v>
                </c:pt>
                <c:pt idx="24604">
                  <c:v>5.3625239999999934</c:v>
                </c:pt>
                <c:pt idx="24605">
                  <c:v>5.2940439999999995</c:v>
                </c:pt>
                <c:pt idx="24606">
                  <c:v>5.3202240000000005</c:v>
                </c:pt>
                <c:pt idx="24607">
                  <c:v>5.3155719999999951</c:v>
                </c:pt>
                <c:pt idx="24608">
                  <c:v>5.3261179999999921</c:v>
                </c:pt>
                <c:pt idx="24609">
                  <c:v>5.3120600000000016</c:v>
                </c:pt>
                <c:pt idx="24610">
                  <c:v>5.331232000000008</c:v>
                </c:pt>
                <c:pt idx="24611">
                  <c:v>5.2819220000000024</c:v>
                </c:pt>
                <c:pt idx="24612">
                  <c:v>5.3592740000000019</c:v>
                </c:pt>
                <c:pt idx="24613">
                  <c:v>5.3966840000000005</c:v>
                </c:pt>
                <c:pt idx="24614">
                  <c:v>5.5086180000000011</c:v>
                </c:pt>
                <c:pt idx="24615">
                  <c:v>5.5268820000000005</c:v>
                </c:pt>
                <c:pt idx="24616">
                  <c:v>5.5574420000000009</c:v>
                </c:pt>
                <c:pt idx="24617">
                  <c:v>5.4902040000000012</c:v>
                </c:pt>
                <c:pt idx="24618">
                  <c:v>5.4649539999999934</c:v>
                </c:pt>
                <c:pt idx="24619">
                  <c:v>5.4890620000000112</c:v>
                </c:pt>
                <c:pt idx="24620">
                  <c:v>5.4146880000000035</c:v>
                </c:pt>
                <c:pt idx="24621">
                  <c:v>5.417105999999996</c:v>
                </c:pt>
                <c:pt idx="24622">
                  <c:v>5.423968000000003</c:v>
                </c:pt>
                <c:pt idx="24623">
                  <c:v>5.4009640000000028</c:v>
                </c:pt>
                <c:pt idx="24624">
                  <c:v>5.4393180000000108</c:v>
                </c:pt>
                <c:pt idx="24625">
                  <c:v>5.4311180000000023</c:v>
                </c:pt>
                <c:pt idx="24626">
                  <c:v>5.4174680000000022</c:v>
                </c:pt>
                <c:pt idx="24627">
                  <c:v>5.3720060000000025</c:v>
                </c:pt>
                <c:pt idx="24628">
                  <c:v>5.3541119999999891</c:v>
                </c:pt>
                <c:pt idx="24629">
                  <c:v>5.3410960000000021</c:v>
                </c:pt>
                <c:pt idx="24630">
                  <c:v>5.3744239999999985</c:v>
                </c:pt>
                <c:pt idx="24631">
                  <c:v>5.3130660000000036</c:v>
                </c:pt>
                <c:pt idx="24632">
                  <c:v>5.2762380000000109</c:v>
                </c:pt>
                <c:pt idx="24633">
                  <c:v>5.2863140000000017</c:v>
                </c:pt>
                <c:pt idx="24634">
                  <c:v>5.2617460000000031</c:v>
                </c:pt>
                <c:pt idx="24635">
                  <c:v>5.2900620000000034</c:v>
                </c:pt>
                <c:pt idx="24636">
                  <c:v>5.2192000000000034</c:v>
                </c:pt>
                <c:pt idx="24637">
                  <c:v>5.1478039999999954</c:v>
                </c:pt>
                <c:pt idx="24638">
                  <c:v>5.1266120000000015</c:v>
                </c:pt>
                <c:pt idx="24639">
                  <c:v>5.105531999999994</c:v>
                </c:pt>
                <c:pt idx="24640">
                  <c:v>5.0599320000000025</c:v>
                </c:pt>
                <c:pt idx="24641">
                  <c:v>5.1163159999999941</c:v>
                </c:pt>
                <c:pt idx="24642">
                  <c:v>5.0504180000000005</c:v>
                </c:pt>
                <c:pt idx="24643">
                  <c:v>5.039944000000002</c:v>
                </c:pt>
                <c:pt idx="24644">
                  <c:v>5.0796120000000098</c:v>
                </c:pt>
                <c:pt idx="24645">
                  <c:v>5.0819320000000019</c:v>
                </c:pt>
                <c:pt idx="24646">
                  <c:v>5.0490880000000029</c:v>
                </c:pt>
                <c:pt idx="24647">
                  <c:v>5.0425739999999966</c:v>
                </c:pt>
                <c:pt idx="24648">
                  <c:v>5.0447839999999955</c:v>
                </c:pt>
                <c:pt idx="24649">
                  <c:v>5.0770339999999985</c:v>
                </c:pt>
                <c:pt idx="24650">
                  <c:v>5.0966020000000034</c:v>
                </c:pt>
                <c:pt idx="24651">
                  <c:v>5.0839700000000017</c:v>
                </c:pt>
                <c:pt idx="24652">
                  <c:v>5.0775920000000019</c:v>
                </c:pt>
                <c:pt idx="24653">
                  <c:v>4.9924480000000013</c:v>
                </c:pt>
                <c:pt idx="24654">
                  <c:v>4.9705480000000088</c:v>
                </c:pt>
                <c:pt idx="24655">
                  <c:v>4.9355820000000019</c:v>
                </c:pt>
                <c:pt idx="24656">
                  <c:v>4.9396640000000112</c:v>
                </c:pt>
                <c:pt idx="24657">
                  <c:v>4.9567240000000021</c:v>
                </c:pt>
                <c:pt idx="24658">
                  <c:v>4.9419220000000088</c:v>
                </c:pt>
                <c:pt idx="24659">
                  <c:v>4.9456180000000014</c:v>
                </c:pt>
                <c:pt idx="24660">
                  <c:v>4.8942099999999975</c:v>
                </c:pt>
                <c:pt idx="24661">
                  <c:v>4.951672000000011</c:v>
                </c:pt>
                <c:pt idx="24662">
                  <c:v>4.9032800000000023</c:v>
                </c:pt>
                <c:pt idx="24663">
                  <c:v>4.8822740000000007</c:v>
                </c:pt>
                <c:pt idx="24664">
                  <c:v>4.820977999999994</c:v>
                </c:pt>
                <c:pt idx="24665">
                  <c:v>4.7741380000000007</c:v>
                </c:pt>
                <c:pt idx="24666">
                  <c:v>4.7510460000000014</c:v>
                </c:pt>
                <c:pt idx="24667">
                  <c:v>4.7669400000000008</c:v>
                </c:pt>
                <c:pt idx="24668">
                  <c:v>4.7893360000000014</c:v>
                </c:pt>
                <c:pt idx="24669">
                  <c:v>4.7884679999999999</c:v>
                </c:pt>
                <c:pt idx="24670">
                  <c:v>4.8090399999999995</c:v>
                </c:pt>
                <c:pt idx="24671">
                  <c:v>4.8134079999999955</c:v>
                </c:pt>
                <c:pt idx="24672">
                  <c:v>4.8454839999999955</c:v>
                </c:pt>
                <c:pt idx="24673">
                  <c:v>4.8317600000000089</c:v>
                </c:pt>
                <c:pt idx="24674">
                  <c:v>4.8044499999999966</c:v>
                </c:pt>
                <c:pt idx="24675">
                  <c:v>4.781246000000011</c:v>
                </c:pt>
                <c:pt idx="24676">
                  <c:v>4.7996220000000109</c:v>
                </c:pt>
                <c:pt idx="24677">
                  <c:v>4.8144620000000025</c:v>
                </c:pt>
                <c:pt idx="24678">
                  <c:v>4.8575559999999891</c:v>
                </c:pt>
                <c:pt idx="24679">
                  <c:v>4.9110460000000034</c:v>
                </c:pt>
                <c:pt idx="24680">
                  <c:v>4.8893700000000022</c:v>
                </c:pt>
                <c:pt idx="24681">
                  <c:v>4.9067300000000023</c:v>
                </c:pt>
                <c:pt idx="24682">
                  <c:v>4.9012840000000031</c:v>
                </c:pt>
                <c:pt idx="24683">
                  <c:v>4.966674000000002</c:v>
                </c:pt>
                <c:pt idx="24684">
                  <c:v>4.9964780000000024</c:v>
                </c:pt>
                <c:pt idx="24685">
                  <c:v>5.0144199999999941</c:v>
                </c:pt>
                <c:pt idx="24686">
                  <c:v>5.0502920000000024</c:v>
                </c:pt>
                <c:pt idx="24687">
                  <c:v>5.077911999999996</c:v>
                </c:pt>
                <c:pt idx="24688">
                  <c:v>5.1114139999999955</c:v>
                </c:pt>
                <c:pt idx="24689">
                  <c:v>5.184917999999989</c:v>
                </c:pt>
                <c:pt idx="24690">
                  <c:v>5.23020800000001</c:v>
                </c:pt>
                <c:pt idx="24691">
                  <c:v>5.2003400000000024</c:v>
                </c:pt>
                <c:pt idx="24692">
                  <c:v>5.2770220000000032</c:v>
                </c:pt>
                <c:pt idx="24693">
                  <c:v>5.2965660000000021</c:v>
                </c:pt>
                <c:pt idx="24694">
                  <c:v>5.3111080000000017</c:v>
                </c:pt>
                <c:pt idx="24695">
                  <c:v>5.3400200000000018</c:v>
                </c:pt>
                <c:pt idx="24696">
                  <c:v>5.3687320000000005</c:v>
                </c:pt>
                <c:pt idx="24697">
                  <c:v>5.3637680000000021</c:v>
                </c:pt>
                <c:pt idx="24698">
                  <c:v>5.3468539999999996</c:v>
                </c:pt>
                <c:pt idx="24699">
                  <c:v>5.3496200000000034</c:v>
                </c:pt>
                <c:pt idx="24700">
                  <c:v>5.3534660000000027</c:v>
                </c:pt>
                <c:pt idx="24701">
                  <c:v>5.4011760000000031</c:v>
                </c:pt>
                <c:pt idx="24702">
                  <c:v>5.3749839999999942</c:v>
                </c:pt>
                <c:pt idx="24703">
                  <c:v>5.3603420000000028</c:v>
                </c:pt>
                <c:pt idx="24704">
                  <c:v>5.365737999999995</c:v>
                </c:pt>
                <c:pt idx="24705">
                  <c:v>5.3991780000000027</c:v>
                </c:pt>
                <c:pt idx="24706">
                  <c:v>5.3763220000000107</c:v>
                </c:pt>
                <c:pt idx="24707">
                  <c:v>5.3287620000000029</c:v>
                </c:pt>
                <c:pt idx="24708">
                  <c:v>5.3245059999999862</c:v>
                </c:pt>
                <c:pt idx="24709">
                  <c:v>5.3598080000000028</c:v>
                </c:pt>
                <c:pt idx="24710">
                  <c:v>5.4055320000000027</c:v>
                </c:pt>
                <c:pt idx="24711">
                  <c:v>5.3827020000000028</c:v>
                </c:pt>
                <c:pt idx="24712">
                  <c:v>5.4119120000000009</c:v>
                </c:pt>
                <c:pt idx="24713">
                  <c:v>5.3901480000000035</c:v>
                </c:pt>
                <c:pt idx="24714">
                  <c:v>5.3885099999999975</c:v>
                </c:pt>
                <c:pt idx="24715">
                  <c:v>5.4070960000000037</c:v>
                </c:pt>
                <c:pt idx="24716">
                  <c:v>5.3995640000000025</c:v>
                </c:pt>
                <c:pt idx="24717">
                  <c:v>5.4366280000000158</c:v>
                </c:pt>
                <c:pt idx="24718">
                  <c:v>5.4103360000000054</c:v>
                </c:pt>
                <c:pt idx="24719">
                  <c:v>5.4373360000000037</c:v>
                </c:pt>
                <c:pt idx="24720">
                  <c:v>5.4246920000000021</c:v>
                </c:pt>
                <c:pt idx="24721">
                  <c:v>5.438900000000003</c:v>
                </c:pt>
                <c:pt idx="24722">
                  <c:v>5.4216520000000097</c:v>
                </c:pt>
                <c:pt idx="24723">
                  <c:v>5.4483540000000028</c:v>
                </c:pt>
                <c:pt idx="24724">
                  <c:v>5.4176680000000097</c:v>
                </c:pt>
                <c:pt idx="24725">
                  <c:v>5.4246539999999985</c:v>
                </c:pt>
                <c:pt idx="24726">
                  <c:v>5.4139099999999996</c:v>
                </c:pt>
                <c:pt idx="24727">
                  <c:v>5.4276200000000019</c:v>
                </c:pt>
                <c:pt idx="24728">
                  <c:v>5.4229920000000043</c:v>
                </c:pt>
                <c:pt idx="24729">
                  <c:v>5.4201380000000041</c:v>
                </c:pt>
                <c:pt idx="24730">
                  <c:v>5.438080000000002</c:v>
                </c:pt>
                <c:pt idx="24731">
                  <c:v>5.4596200000000099</c:v>
                </c:pt>
                <c:pt idx="24732">
                  <c:v>5.5166100000000027</c:v>
                </c:pt>
                <c:pt idx="24733">
                  <c:v>5.4834820000000013</c:v>
                </c:pt>
                <c:pt idx="24734">
                  <c:v>5.4688539999999985</c:v>
                </c:pt>
                <c:pt idx="24735">
                  <c:v>5.4737540000000013</c:v>
                </c:pt>
                <c:pt idx="24736">
                  <c:v>5.4659859999999938</c:v>
                </c:pt>
                <c:pt idx="24737">
                  <c:v>5.4752180000000079</c:v>
                </c:pt>
                <c:pt idx="24738">
                  <c:v>5.4714700000000098</c:v>
                </c:pt>
                <c:pt idx="24739">
                  <c:v>5.5023800000000005</c:v>
                </c:pt>
                <c:pt idx="24740">
                  <c:v>5.4179299999999975</c:v>
                </c:pt>
                <c:pt idx="24741">
                  <c:v>5.3974459999999951</c:v>
                </c:pt>
                <c:pt idx="24742">
                  <c:v>5.3360500000000011</c:v>
                </c:pt>
                <c:pt idx="24743">
                  <c:v>5.3293000000000008</c:v>
                </c:pt>
                <c:pt idx="24744">
                  <c:v>5.3568839999999955</c:v>
                </c:pt>
                <c:pt idx="24745">
                  <c:v>5.3292139999999995</c:v>
                </c:pt>
                <c:pt idx="24746">
                  <c:v>5.2923380000000018</c:v>
                </c:pt>
                <c:pt idx="24747">
                  <c:v>5.3019799999999995</c:v>
                </c:pt>
                <c:pt idx="24748">
                  <c:v>5.2568780000000013</c:v>
                </c:pt>
                <c:pt idx="24749">
                  <c:v>5.2234380000000025</c:v>
                </c:pt>
                <c:pt idx="24750">
                  <c:v>5.231714000000002</c:v>
                </c:pt>
                <c:pt idx="24751">
                  <c:v>5.1851460000000005</c:v>
                </c:pt>
                <c:pt idx="24752">
                  <c:v>5.1779859999999891</c:v>
                </c:pt>
                <c:pt idx="24753">
                  <c:v>5.2115380000000027</c:v>
                </c:pt>
                <c:pt idx="24754">
                  <c:v>5.2525339999999954</c:v>
                </c:pt>
                <c:pt idx="24755">
                  <c:v>5.2288339999999955</c:v>
                </c:pt>
                <c:pt idx="24756">
                  <c:v>5.2454860000000005</c:v>
                </c:pt>
                <c:pt idx="24757">
                  <c:v>5.2034980000000024</c:v>
                </c:pt>
                <c:pt idx="24758">
                  <c:v>5.2011780000000023</c:v>
                </c:pt>
                <c:pt idx="24759">
                  <c:v>5.1811380000000016</c:v>
                </c:pt>
                <c:pt idx="24760">
                  <c:v>5.1390740000000017</c:v>
                </c:pt>
                <c:pt idx="24761">
                  <c:v>5.1238739999999945</c:v>
                </c:pt>
                <c:pt idx="24762">
                  <c:v>5.0807540000000015</c:v>
                </c:pt>
                <c:pt idx="24763">
                  <c:v>5.115521999999995</c:v>
                </c:pt>
                <c:pt idx="24764">
                  <c:v>5.1559479999999951</c:v>
                </c:pt>
                <c:pt idx="24765">
                  <c:v>5.1584680000000018</c:v>
                </c:pt>
                <c:pt idx="24766">
                  <c:v>5.1536800000000005</c:v>
                </c:pt>
                <c:pt idx="24767">
                  <c:v>5.1147299999999944</c:v>
                </c:pt>
                <c:pt idx="24768">
                  <c:v>5.1447199999999951</c:v>
                </c:pt>
                <c:pt idx="24769">
                  <c:v>5.0873440000000016</c:v>
                </c:pt>
                <c:pt idx="24770">
                  <c:v>5.0946159999999932</c:v>
                </c:pt>
                <c:pt idx="24771">
                  <c:v>5.087232000000002</c:v>
                </c:pt>
                <c:pt idx="24772">
                  <c:v>5.0798120000000022</c:v>
                </c:pt>
                <c:pt idx="24773">
                  <c:v>5.0738060000000029</c:v>
                </c:pt>
                <c:pt idx="24774">
                  <c:v>5.0906440000000019</c:v>
                </c:pt>
                <c:pt idx="24775">
                  <c:v>5.1130039999999966</c:v>
                </c:pt>
                <c:pt idx="24776">
                  <c:v>5.1242699999999965</c:v>
                </c:pt>
                <c:pt idx="24777">
                  <c:v>5.1255239999999933</c:v>
                </c:pt>
                <c:pt idx="24778">
                  <c:v>5.0962780000000034</c:v>
                </c:pt>
                <c:pt idx="24779">
                  <c:v>5.103835999999994</c:v>
                </c:pt>
                <c:pt idx="24780">
                  <c:v>5.0901499999999995</c:v>
                </c:pt>
                <c:pt idx="24781">
                  <c:v>5.0914280000000023</c:v>
                </c:pt>
                <c:pt idx="24782">
                  <c:v>5.1189359999999891</c:v>
                </c:pt>
                <c:pt idx="24783">
                  <c:v>5.0831760000000026</c:v>
                </c:pt>
                <c:pt idx="24784">
                  <c:v>5.0718720000000097</c:v>
                </c:pt>
                <c:pt idx="24785">
                  <c:v>5.0529259999999949</c:v>
                </c:pt>
                <c:pt idx="24786">
                  <c:v>5.0475280000000025</c:v>
                </c:pt>
                <c:pt idx="24787">
                  <c:v>5.0311980000000034</c:v>
                </c:pt>
                <c:pt idx="24788">
                  <c:v>4.9824600000000032</c:v>
                </c:pt>
                <c:pt idx="24789">
                  <c:v>4.9202080000000032</c:v>
                </c:pt>
                <c:pt idx="24790">
                  <c:v>4.9827320000000022</c:v>
                </c:pt>
                <c:pt idx="24791">
                  <c:v>4.9928680000000032</c:v>
                </c:pt>
                <c:pt idx="24792">
                  <c:v>5.0095440000000027</c:v>
                </c:pt>
                <c:pt idx="24793">
                  <c:v>5.0262580000000021</c:v>
                </c:pt>
                <c:pt idx="24794">
                  <c:v>4.9826440000000023</c:v>
                </c:pt>
                <c:pt idx="24795">
                  <c:v>4.9676920000000022</c:v>
                </c:pt>
                <c:pt idx="24796">
                  <c:v>5.0040600000000017</c:v>
                </c:pt>
                <c:pt idx="24797">
                  <c:v>4.9795040000000022</c:v>
                </c:pt>
                <c:pt idx="24798">
                  <c:v>5.0606280000000012</c:v>
                </c:pt>
                <c:pt idx="24799">
                  <c:v>5.096228000000008</c:v>
                </c:pt>
                <c:pt idx="24800">
                  <c:v>5.0899500000000009</c:v>
                </c:pt>
                <c:pt idx="24801">
                  <c:v>5.1431799999999965</c:v>
                </c:pt>
                <c:pt idx="24802">
                  <c:v>5.1840899999999932</c:v>
                </c:pt>
                <c:pt idx="24803">
                  <c:v>5.2177520000000017</c:v>
                </c:pt>
                <c:pt idx="24804">
                  <c:v>5.1912120000000002</c:v>
                </c:pt>
                <c:pt idx="24805">
                  <c:v>5.2036700000000033</c:v>
                </c:pt>
                <c:pt idx="24806">
                  <c:v>5.2005940000000006</c:v>
                </c:pt>
                <c:pt idx="24807">
                  <c:v>5.2528799999999976</c:v>
                </c:pt>
                <c:pt idx="24808">
                  <c:v>5.2390440000000034</c:v>
                </c:pt>
                <c:pt idx="24809">
                  <c:v>5.2511060000000009</c:v>
                </c:pt>
                <c:pt idx="24810">
                  <c:v>5.281098000000009</c:v>
                </c:pt>
                <c:pt idx="24811">
                  <c:v>5.3281620000000007</c:v>
                </c:pt>
                <c:pt idx="24812">
                  <c:v>5.3433000000000002</c:v>
                </c:pt>
                <c:pt idx="24813">
                  <c:v>5.3274799999999933</c:v>
                </c:pt>
                <c:pt idx="24814">
                  <c:v>5.3360540000000016</c:v>
                </c:pt>
                <c:pt idx="24815">
                  <c:v>5.3516000000000012</c:v>
                </c:pt>
                <c:pt idx="24816">
                  <c:v>5.4222139999999985</c:v>
                </c:pt>
                <c:pt idx="24817">
                  <c:v>5.4381700000000004</c:v>
                </c:pt>
                <c:pt idx="24818">
                  <c:v>5.4515960000000003</c:v>
                </c:pt>
                <c:pt idx="24819">
                  <c:v>5.5223099999999965</c:v>
                </c:pt>
                <c:pt idx="24820">
                  <c:v>5.5344940000000005</c:v>
                </c:pt>
                <c:pt idx="24821">
                  <c:v>5.6017100000000015</c:v>
                </c:pt>
                <c:pt idx="24822">
                  <c:v>5.6686020000000017</c:v>
                </c:pt>
                <c:pt idx="24823">
                  <c:v>5.7430020000000024</c:v>
                </c:pt>
                <c:pt idx="24824">
                  <c:v>5.7911320000000011</c:v>
                </c:pt>
                <c:pt idx="24825">
                  <c:v>5.821358</c:v>
                </c:pt>
                <c:pt idx="24826">
                  <c:v>5.8939319999999915</c:v>
                </c:pt>
                <c:pt idx="24827">
                  <c:v>5.9498920000000082</c:v>
                </c:pt>
                <c:pt idx="24828">
                  <c:v>6.0102319999999985</c:v>
                </c:pt>
                <c:pt idx="24829">
                  <c:v>6.0333359999999985</c:v>
                </c:pt>
                <c:pt idx="24830">
                  <c:v>6.0874339999999965</c:v>
                </c:pt>
                <c:pt idx="24831">
                  <c:v>6.1443239999999975</c:v>
                </c:pt>
                <c:pt idx="24832">
                  <c:v>6.1182420000000004</c:v>
                </c:pt>
                <c:pt idx="24833">
                  <c:v>6.1908539999999945</c:v>
                </c:pt>
                <c:pt idx="24834">
                  <c:v>6.2219859999999914</c:v>
                </c:pt>
                <c:pt idx="24835">
                  <c:v>6.2543960000000007</c:v>
                </c:pt>
                <c:pt idx="24836">
                  <c:v>6.3344659999999955</c:v>
                </c:pt>
                <c:pt idx="24837">
                  <c:v>6.3191539999999975</c:v>
                </c:pt>
                <c:pt idx="24838">
                  <c:v>6.3496900000000034</c:v>
                </c:pt>
                <c:pt idx="24839">
                  <c:v>6.3982419999999998</c:v>
                </c:pt>
                <c:pt idx="24840">
                  <c:v>6.4021139999999965</c:v>
                </c:pt>
                <c:pt idx="24841">
                  <c:v>6.4565980000000014</c:v>
                </c:pt>
                <c:pt idx="24842">
                  <c:v>6.4709919999999999</c:v>
                </c:pt>
                <c:pt idx="24843">
                  <c:v>6.4928159999999915</c:v>
                </c:pt>
                <c:pt idx="24844">
                  <c:v>6.5301380000000009</c:v>
                </c:pt>
                <c:pt idx="24845">
                  <c:v>6.5774620000000024</c:v>
                </c:pt>
                <c:pt idx="24846">
                  <c:v>6.6191900000000015</c:v>
                </c:pt>
                <c:pt idx="24847">
                  <c:v>6.7168420000000024</c:v>
                </c:pt>
                <c:pt idx="24848">
                  <c:v>6.6976960000000005</c:v>
                </c:pt>
                <c:pt idx="24849">
                  <c:v>6.7446600000000014</c:v>
                </c:pt>
                <c:pt idx="24850">
                  <c:v>6.7754680000000089</c:v>
                </c:pt>
                <c:pt idx="24851">
                  <c:v>6.7848739999999985</c:v>
                </c:pt>
                <c:pt idx="24852">
                  <c:v>6.7472140000000005</c:v>
                </c:pt>
                <c:pt idx="24853">
                  <c:v>6.7558879999999917</c:v>
                </c:pt>
                <c:pt idx="24854">
                  <c:v>6.7763240000000033</c:v>
                </c:pt>
                <c:pt idx="24855">
                  <c:v>6.8387359999999955</c:v>
                </c:pt>
                <c:pt idx="24856">
                  <c:v>6.8501999999999965</c:v>
                </c:pt>
                <c:pt idx="24857">
                  <c:v>6.8844099999999955</c:v>
                </c:pt>
                <c:pt idx="24858">
                  <c:v>6.9206539999999981</c:v>
                </c:pt>
                <c:pt idx="24859">
                  <c:v>6.9052420000000092</c:v>
                </c:pt>
                <c:pt idx="24860">
                  <c:v>6.8912940000000011</c:v>
                </c:pt>
                <c:pt idx="24861">
                  <c:v>6.8737479999999991</c:v>
                </c:pt>
                <c:pt idx="24862">
                  <c:v>6.9240260000000005</c:v>
                </c:pt>
                <c:pt idx="24863">
                  <c:v>6.9239259999999945</c:v>
                </c:pt>
                <c:pt idx="24864">
                  <c:v>6.8912040000000001</c:v>
                </c:pt>
                <c:pt idx="24865">
                  <c:v>6.8871839999999906</c:v>
                </c:pt>
                <c:pt idx="24866">
                  <c:v>6.8621439999999945</c:v>
                </c:pt>
                <c:pt idx="24867">
                  <c:v>6.9081780000000004</c:v>
                </c:pt>
                <c:pt idx="24868">
                  <c:v>6.9120120000000016</c:v>
                </c:pt>
                <c:pt idx="24869">
                  <c:v>6.8521920000000005</c:v>
                </c:pt>
                <c:pt idx="24870">
                  <c:v>6.8784480000000032</c:v>
                </c:pt>
                <c:pt idx="24871">
                  <c:v>6.8470680000000028</c:v>
                </c:pt>
                <c:pt idx="24872">
                  <c:v>6.7921380000000005</c:v>
                </c:pt>
                <c:pt idx="24873">
                  <c:v>6.734490000000001</c:v>
                </c:pt>
                <c:pt idx="24874">
                  <c:v>6.7099839999999995</c:v>
                </c:pt>
                <c:pt idx="24875">
                  <c:v>6.6926239999999995</c:v>
                </c:pt>
                <c:pt idx="24876">
                  <c:v>6.6661079999999941</c:v>
                </c:pt>
                <c:pt idx="24877">
                  <c:v>6.6182880000000015</c:v>
                </c:pt>
                <c:pt idx="24878">
                  <c:v>6.6058559999999913</c:v>
                </c:pt>
                <c:pt idx="24879">
                  <c:v>6.5641259999999866</c:v>
                </c:pt>
                <c:pt idx="24880">
                  <c:v>6.5089099999999975</c:v>
                </c:pt>
                <c:pt idx="24881">
                  <c:v>6.5145439999999946</c:v>
                </c:pt>
                <c:pt idx="24882">
                  <c:v>6.5038739999999997</c:v>
                </c:pt>
                <c:pt idx="24883">
                  <c:v>6.5236139999999985</c:v>
                </c:pt>
                <c:pt idx="24884">
                  <c:v>6.5675619999999917</c:v>
                </c:pt>
                <c:pt idx="24885">
                  <c:v>6.5399399999999988</c:v>
                </c:pt>
                <c:pt idx="24886">
                  <c:v>6.5268359999999896</c:v>
                </c:pt>
                <c:pt idx="24887">
                  <c:v>6.5594939999999999</c:v>
                </c:pt>
                <c:pt idx="24888">
                  <c:v>6.6298359999999903</c:v>
                </c:pt>
                <c:pt idx="24889">
                  <c:v>6.6097739999999998</c:v>
                </c:pt>
                <c:pt idx="24890">
                  <c:v>6.6248499999999915</c:v>
                </c:pt>
                <c:pt idx="24891">
                  <c:v>6.6024420000000008</c:v>
                </c:pt>
                <c:pt idx="24892">
                  <c:v>6.6233859999999884</c:v>
                </c:pt>
                <c:pt idx="24893">
                  <c:v>6.5700080000000014</c:v>
                </c:pt>
                <c:pt idx="24894">
                  <c:v>6.5570179999999914</c:v>
                </c:pt>
                <c:pt idx="24895">
                  <c:v>6.556572000000001</c:v>
                </c:pt>
                <c:pt idx="24896">
                  <c:v>6.4805860000000015</c:v>
                </c:pt>
                <c:pt idx="24897">
                  <c:v>6.4093880000000034</c:v>
                </c:pt>
                <c:pt idx="24898">
                  <c:v>6.4082460000000117</c:v>
                </c:pt>
                <c:pt idx="24899">
                  <c:v>6.4502980000000107</c:v>
                </c:pt>
                <c:pt idx="24900">
                  <c:v>6.4299000000000026</c:v>
                </c:pt>
                <c:pt idx="24901">
                  <c:v>6.4206320000000012</c:v>
                </c:pt>
                <c:pt idx="24902">
                  <c:v>6.402058000000002</c:v>
                </c:pt>
                <c:pt idx="24903">
                  <c:v>6.364137999999989</c:v>
                </c:pt>
                <c:pt idx="24904">
                  <c:v>6.3523760000000005</c:v>
                </c:pt>
                <c:pt idx="24905">
                  <c:v>6.2526400000000013</c:v>
                </c:pt>
                <c:pt idx="24906">
                  <c:v>6.2268320000000017</c:v>
                </c:pt>
                <c:pt idx="24907">
                  <c:v>6.2130839999999985</c:v>
                </c:pt>
                <c:pt idx="24908">
                  <c:v>6.2054280000000013</c:v>
                </c:pt>
                <c:pt idx="24909">
                  <c:v>6.2448239999999995</c:v>
                </c:pt>
                <c:pt idx="24910">
                  <c:v>6.312362000000002</c:v>
                </c:pt>
                <c:pt idx="24911">
                  <c:v>6.2873100000000015</c:v>
                </c:pt>
                <c:pt idx="24912">
                  <c:v>6.2171059999999958</c:v>
                </c:pt>
                <c:pt idx="24913">
                  <c:v>6.1794720000000032</c:v>
                </c:pt>
                <c:pt idx="24914">
                  <c:v>6.1015739999999985</c:v>
                </c:pt>
                <c:pt idx="24915">
                  <c:v>6.0940059999999914</c:v>
                </c:pt>
                <c:pt idx="24916">
                  <c:v>6.0766100000000014</c:v>
                </c:pt>
                <c:pt idx="24917">
                  <c:v>6.0611759999999926</c:v>
                </c:pt>
                <c:pt idx="24918">
                  <c:v>6.0235920000000007</c:v>
                </c:pt>
                <c:pt idx="24919">
                  <c:v>6.0296480000000034</c:v>
                </c:pt>
                <c:pt idx="24920">
                  <c:v>5.9801259999999985</c:v>
                </c:pt>
                <c:pt idx="24921">
                  <c:v>5.9712160000000098</c:v>
                </c:pt>
                <c:pt idx="24922">
                  <c:v>5.9293640000000014</c:v>
                </c:pt>
                <c:pt idx="24923">
                  <c:v>5.9607320000000001</c:v>
                </c:pt>
                <c:pt idx="24924">
                  <c:v>5.8971659999999941</c:v>
                </c:pt>
                <c:pt idx="24925">
                  <c:v>5.8498180000000017</c:v>
                </c:pt>
                <c:pt idx="24926">
                  <c:v>5.7931640000000009</c:v>
                </c:pt>
                <c:pt idx="24927">
                  <c:v>5.7710640000000097</c:v>
                </c:pt>
                <c:pt idx="24928">
                  <c:v>5.7615839999999965</c:v>
                </c:pt>
                <c:pt idx="24929">
                  <c:v>5.7190380000000012</c:v>
                </c:pt>
                <c:pt idx="24930">
                  <c:v>5.675772000000002</c:v>
                </c:pt>
                <c:pt idx="24931">
                  <c:v>5.5935939999999995</c:v>
                </c:pt>
                <c:pt idx="24932">
                  <c:v>5.5264900000000008</c:v>
                </c:pt>
                <c:pt idx="24933">
                  <c:v>5.4649099999999944</c:v>
                </c:pt>
                <c:pt idx="24934">
                  <c:v>5.3749899999999968</c:v>
                </c:pt>
                <c:pt idx="24935">
                  <c:v>5.3840359999999947</c:v>
                </c:pt>
                <c:pt idx="24936">
                  <c:v>5.3717400000000106</c:v>
                </c:pt>
                <c:pt idx="24937">
                  <c:v>5.3431520000000026</c:v>
                </c:pt>
                <c:pt idx="24938">
                  <c:v>5.2712580000000111</c:v>
                </c:pt>
                <c:pt idx="24939">
                  <c:v>5.2743720000000014</c:v>
                </c:pt>
                <c:pt idx="24940">
                  <c:v>5.2438980000000024</c:v>
                </c:pt>
                <c:pt idx="24941">
                  <c:v>5.2617660000000024</c:v>
                </c:pt>
                <c:pt idx="24942">
                  <c:v>5.2481180000000016</c:v>
                </c:pt>
                <c:pt idx="24943">
                  <c:v>5.2669900000000016</c:v>
                </c:pt>
                <c:pt idx="24944">
                  <c:v>5.2886300000000013</c:v>
                </c:pt>
                <c:pt idx="24945">
                  <c:v>5.286868000000009</c:v>
                </c:pt>
                <c:pt idx="24946">
                  <c:v>5.3274539999999933</c:v>
                </c:pt>
                <c:pt idx="24947">
                  <c:v>5.3260520000000007</c:v>
                </c:pt>
                <c:pt idx="24948">
                  <c:v>5.2922900000000013</c:v>
                </c:pt>
                <c:pt idx="24949">
                  <c:v>5.2271220000000005</c:v>
                </c:pt>
                <c:pt idx="24950">
                  <c:v>5.2099480000000034</c:v>
                </c:pt>
                <c:pt idx="24951">
                  <c:v>5.2179499999999965</c:v>
                </c:pt>
                <c:pt idx="24952">
                  <c:v>5.2600760000000006</c:v>
                </c:pt>
                <c:pt idx="24953">
                  <c:v>5.3348720000000007</c:v>
                </c:pt>
                <c:pt idx="24954">
                  <c:v>5.3143359999999884</c:v>
                </c:pt>
                <c:pt idx="24955">
                  <c:v>5.3589179999999885</c:v>
                </c:pt>
                <c:pt idx="24956">
                  <c:v>5.3779520000000005</c:v>
                </c:pt>
                <c:pt idx="24957">
                  <c:v>5.3777780000000019</c:v>
                </c:pt>
                <c:pt idx="24958">
                  <c:v>5.3913040000000017</c:v>
                </c:pt>
                <c:pt idx="24959">
                  <c:v>5.3493900000000014</c:v>
                </c:pt>
                <c:pt idx="24960">
                  <c:v>5.3530739999999986</c:v>
                </c:pt>
                <c:pt idx="24961">
                  <c:v>5.3150059999999932</c:v>
                </c:pt>
                <c:pt idx="24962">
                  <c:v>5.3748499999999995</c:v>
                </c:pt>
                <c:pt idx="24963">
                  <c:v>5.4248179999999904</c:v>
                </c:pt>
                <c:pt idx="24964">
                  <c:v>5.4580839999999995</c:v>
                </c:pt>
                <c:pt idx="24965">
                  <c:v>5.4568560000000002</c:v>
                </c:pt>
                <c:pt idx="24966">
                  <c:v>5.4479480000000002</c:v>
                </c:pt>
                <c:pt idx="24967">
                  <c:v>5.4260720000000013</c:v>
                </c:pt>
                <c:pt idx="24968">
                  <c:v>5.4665220000000012</c:v>
                </c:pt>
                <c:pt idx="24969">
                  <c:v>5.5180900000000017</c:v>
                </c:pt>
                <c:pt idx="24970">
                  <c:v>5.5704900000000013</c:v>
                </c:pt>
                <c:pt idx="24971">
                  <c:v>5.5669799999999965</c:v>
                </c:pt>
                <c:pt idx="24972">
                  <c:v>5.5923159999999941</c:v>
                </c:pt>
                <c:pt idx="24973">
                  <c:v>5.5622380000000007</c:v>
                </c:pt>
                <c:pt idx="24974">
                  <c:v>5.6152700000000015</c:v>
                </c:pt>
                <c:pt idx="24975">
                  <c:v>5.6211499999999965</c:v>
                </c:pt>
                <c:pt idx="24976">
                  <c:v>5.6783640000000011</c:v>
                </c:pt>
                <c:pt idx="24977">
                  <c:v>5.6739099999999985</c:v>
                </c:pt>
                <c:pt idx="24978">
                  <c:v>5.6293640000000016</c:v>
                </c:pt>
                <c:pt idx="24979">
                  <c:v>5.702732000000001</c:v>
                </c:pt>
                <c:pt idx="24980">
                  <c:v>5.7521159999999902</c:v>
                </c:pt>
                <c:pt idx="24981">
                  <c:v>5.7994640000000004</c:v>
                </c:pt>
                <c:pt idx="24982">
                  <c:v>5.8761720000000013</c:v>
                </c:pt>
                <c:pt idx="24983">
                  <c:v>5.8755640000000007</c:v>
                </c:pt>
                <c:pt idx="24984">
                  <c:v>5.9247359999999896</c:v>
                </c:pt>
                <c:pt idx="24985">
                  <c:v>5.954752</c:v>
                </c:pt>
                <c:pt idx="24986">
                  <c:v>5.9471720000000019</c:v>
                </c:pt>
                <c:pt idx="24987">
                  <c:v>5.968998</c:v>
                </c:pt>
                <c:pt idx="24988">
                  <c:v>5.9667660000000033</c:v>
                </c:pt>
                <c:pt idx="24989">
                  <c:v>5.9675839999999933</c:v>
                </c:pt>
                <c:pt idx="24990">
                  <c:v>5.973342000000013</c:v>
                </c:pt>
                <c:pt idx="24991">
                  <c:v>5.9587500000000011</c:v>
                </c:pt>
                <c:pt idx="24992">
                  <c:v>5.982374000000001</c:v>
                </c:pt>
                <c:pt idx="24993">
                  <c:v>5.9744580000000012</c:v>
                </c:pt>
                <c:pt idx="24994">
                  <c:v>5.9527680000000034</c:v>
                </c:pt>
                <c:pt idx="24995">
                  <c:v>5.943524</c:v>
                </c:pt>
                <c:pt idx="24996">
                  <c:v>5.9517139999999991</c:v>
                </c:pt>
                <c:pt idx="24997">
                  <c:v>5.9635259999999946</c:v>
                </c:pt>
                <c:pt idx="24998">
                  <c:v>5.9860340000000019</c:v>
                </c:pt>
                <c:pt idx="24999">
                  <c:v>5.9681420000000003</c:v>
                </c:pt>
                <c:pt idx="25000">
                  <c:v>5.9397660000000112</c:v>
                </c:pt>
                <c:pt idx="25001">
                  <c:v>5.9302740000000034</c:v>
                </c:pt>
                <c:pt idx="25002">
                  <c:v>5.9522220000000088</c:v>
                </c:pt>
                <c:pt idx="25003">
                  <c:v>5.9400620000000117</c:v>
                </c:pt>
                <c:pt idx="25004">
                  <c:v>5.9856120000000033</c:v>
                </c:pt>
                <c:pt idx="25005">
                  <c:v>6.0200320000000005</c:v>
                </c:pt>
                <c:pt idx="25006">
                  <c:v>6.0076740000000015</c:v>
                </c:pt>
                <c:pt idx="25007">
                  <c:v>6.000490000000001</c:v>
                </c:pt>
                <c:pt idx="25008">
                  <c:v>5.95967800000001</c:v>
                </c:pt>
                <c:pt idx="25009">
                  <c:v>5.9927820000000001</c:v>
                </c:pt>
                <c:pt idx="25010">
                  <c:v>5.925408</c:v>
                </c:pt>
                <c:pt idx="25011">
                  <c:v>5.983752000000008</c:v>
                </c:pt>
                <c:pt idx="25012">
                  <c:v>5.952793999999999</c:v>
                </c:pt>
                <c:pt idx="25013">
                  <c:v>5.9719400000000089</c:v>
                </c:pt>
                <c:pt idx="25014">
                  <c:v>6.0554600000000001</c:v>
                </c:pt>
                <c:pt idx="25015">
                  <c:v>6.1011579999999945</c:v>
                </c:pt>
                <c:pt idx="25016">
                  <c:v>6.1104639999999995</c:v>
                </c:pt>
                <c:pt idx="25017">
                  <c:v>6.1545859999999832</c:v>
                </c:pt>
                <c:pt idx="25018">
                  <c:v>6.1157359999999921</c:v>
                </c:pt>
                <c:pt idx="25019">
                  <c:v>6.0839339999999975</c:v>
                </c:pt>
                <c:pt idx="25020">
                  <c:v>6.1118519999999945</c:v>
                </c:pt>
                <c:pt idx="25021">
                  <c:v>6.1248539999999903</c:v>
                </c:pt>
                <c:pt idx="25022">
                  <c:v>6.1647459999999938</c:v>
                </c:pt>
                <c:pt idx="25023">
                  <c:v>6.1892140000000015</c:v>
                </c:pt>
                <c:pt idx="25024">
                  <c:v>6.2117840000000015</c:v>
                </c:pt>
                <c:pt idx="25025">
                  <c:v>6.2206680000000034</c:v>
                </c:pt>
                <c:pt idx="25026">
                  <c:v>6.1777099999999985</c:v>
                </c:pt>
                <c:pt idx="25027">
                  <c:v>6.2301220000000024</c:v>
                </c:pt>
                <c:pt idx="25028">
                  <c:v>6.2933040000000018</c:v>
                </c:pt>
                <c:pt idx="25029">
                  <c:v>6.2720740000000008</c:v>
                </c:pt>
                <c:pt idx="25030">
                  <c:v>6.2692080000000034</c:v>
                </c:pt>
                <c:pt idx="25031">
                  <c:v>6.2874120000000016</c:v>
                </c:pt>
                <c:pt idx="25032">
                  <c:v>6.2760960000000034</c:v>
                </c:pt>
                <c:pt idx="25033">
                  <c:v>6.2965440000000035</c:v>
                </c:pt>
                <c:pt idx="25034">
                  <c:v>6.2984800000000005</c:v>
                </c:pt>
                <c:pt idx="25035">
                  <c:v>6.2801400000000012</c:v>
                </c:pt>
                <c:pt idx="25036">
                  <c:v>6.3226739999999975</c:v>
                </c:pt>
                <c:pt idx="25037">
                  <c:v>6.3622680000000029</c:v>
                </c:pt>
                <c:pt idx="25038">
                  <c:v>6.4054360000000017</c:v>
                </c:pt>
                <c:pt idx="25039">
                  <c:v>6.3909199999999942</c:v>
                </c:pt>
                <c:pt idx="25040">
                  <c:v>6.4214680000000106</c:v>
                </c:pt>
                <c:pt idx="25041">
                  <c:v>6.3924939999999975</c:v>
                </c:pt>
                <c:pt idx="25042">
                  <c:v>6.3620819999999938</c:v>
                </c:pt>
                <c:pt idx="25043">
                  <c:v>6.3393000000000104</c:v>
                </c:pt>
                <c:pt idx="25044">
                  <c:v>6.2846920000000104</c:v>
                </c:pt>
                <c:pt idx="25045">
                  <c:v>6.2781400000000094</c:v>
                </c:pt>
                <c:pt idx="25046">
                  <c:v>6.2205900000000005</c:v>
                </c:pt>
                <c:pt idx="25047">
                  <c:v>6.2477520000000029</c:v>
                </c:pt>
                <c:pt idx="25048">
                  <c:v>6.2277759999999951</c:v>
                </c:pt>
                <c:pt idx="25049">
                  <c:v>6.2059500000000005</c:v>
                </c:pt>
                <c:pt idx="25050">
                  <c:v>6.224635999999995</c:v>
                </c:pt>
                <c:pt idx="25051">
                  <c:v>6.1610200000000015</c:v>
                </c:pt>
                <c:pt idx="25052">
                  <c:v>6.1138460000000006</c:v>
                </c:pt>
                <c:pt idx="25053">
                  <c:v>6.0392980000000129</c:v>
                </c:pt>
                <c:pt idx="25054">
                  <c:v>5.9972720000000024</c:v>
                </c:pt>
                <c:pt idx="25055">
                  <c:v>5.9276880000000043</c:v>
                </c:pt>
                <c:pt idx="25056">
                  <c:v>5.9344500000000018</c:v>
                </c:pt>
                <c:pt idx="25057">
                  <c:v>5.9494020000000107</c:v>
                </c:pt>
                <c:pt idx="25058">
                  <c:v>5.945792000000008</c:v>
                </c:pt>
                <c:pt idx="25059">
                  <c:v>5.8644199999999937</c:v>
                </c:pt>
                <c:pt idx="25060">
                  <c:v>5.8694440000000005</c:v>
                </c:pt>
                <c:pt idx="25061">
                  <c:v>5.8413880000000029</c:v>
                </c:pt>
                <c:pt idx="25062">
                  <c:v>5.8055039999999956</c:v>
                </c:pt>
                <c:pt idx="25063">
                  <c:v>5.7723240000000011</c:v>
                </c:pt>
                <c:pt idx="25064">
                  <c:v>5.7137940000000027</c:v>
                </c:pt>
                <c:pt idx="25065">
                  <c:v>5.6734180000000016</c:v>
                </c:pt>
                <c:pt idx="25066">
                  <c:v>5.6724239999999995</c:v>
                </c:pt>
                <c:pt idx="25067">
                  <c:v>5.6141199999999891</c:v>
                </c:pt>
                <c:pt idx="25068">
                  <c:v>5.5883620000000089</c:v>
                </c:pt>
                <c:pt idx="25069">
                  <c:v>5.573882000000002</c:v>
                </c:pt>
                <c:pt idx="25070">
                  <c:v>5.5127980000000001</c:v>
                </c:pt>
                <c:pt idx="25071">
                  <c:v>5.4784040000000003</c:v>
                </c:pt>
                <c:pt idx="25072">
                  <c:v>5.4270480000000001</c:v>
                </c:pt>
                <c:pt idx="25073">
                  <c:v>5.3722060000000011</c:v>
                </c:pt>
                <c:pt idx="25074">
                  <c:v>5.3507520000000026</c:v>
                </c:pt>
                <c:pt idx="25075">
                  <c:v>5.3605680000000007</c:v>
                </c:pt>
                <c:pt idx="25076">
                  <c:v>5.358162000000001</c:v>
                </c:pt>
                <c:pt idx="25077">
                  <c:v>5.3030320000000009</c:v>
                </c:pt>
                <c:pt idx="25078">
                  <c:v>5.243870000000002</c:v>
                </c:pt>
                <c:pt idx="25079">
                  <c:v>5.1824259999999933</c:v>
                </c:pt>
                <c:pt idx="25080">
                  <c:v>5.1322839999999985</c:v>
                </c:pt>
                <c:pt idx="25081">
                  <c:v>5.0592360000000012</c:v>
                </c:pt>
                <c:pt idx="25082">
                  <c:v>5.0226560000000005</c:v>
                </c:pt>
                <c:pt idx="25083">
                  <c:v>4.9653419999999997</c:v>
                </c:pt>
                <c:pt idx="25084">
                  <c:v>4.8833739999999999</c:v>
                </c:pt>
                <c:pt idx="25085">
                  <c:v>4.8305900000000008</c:v>
                </c:pt>
                <c:pt idx="25086">
                  <c:v>4.7608320000000006</c:v>
                </c:pt>
                <c:pt idx="25087">
                  <c:v>4.7131240000000005</c:v>
                </c:pt>
                <c:pt idx="25088">
                  <c:v>4.6379539999999935</c:v>
                </c:pt>
                <c:pt idx="25089">
                  <c:v>4.590790000000001</c:v>
                </c:pt>
                <c:pt idx="25090">
                  <c:v>4.5976520000000001</c:v>
                </c:pt>
                <c:pt idx="25091">
                  <c:v>4.5740020000000019</c:v>
                </c:pt>
                <c:pt idx="25092">
                  <c:v>4.5577600000000009</c:v>
                </c:pt>
                <c:pt idx="25093">
                  <c:v>4.5692380000000012</c:v>
                </c:pt>
                <c:pt idx="25094">
                  <c:v>4.5356120000000013</c:v>
                </c:pt>
                <c:pt idx="25095">
                  <c:v>4.4662380000000024</c:v>
                </c:pt>
                <c:pt idx="25096">
                  <c:v>4.4926060000000021</c:v>
                </c:pt>
                <c:pt idx="25097">
                  <c:v>4.3951280000000015</c:v>
                </c:pt>
                <c:pt idx="25098">
                  <c:v>4.410426000000002</c:v>
                </c:pt>
                <c:pt idx="25099">
                  <c:v>4.392298000000002</c:v>
                </c:pt>
                <c:pt idx="25100">
                  <c:v>4.3684739999999955</c:v>
                </c:pt>
                <c:pt idx="25101">
                  <c:v>4.3280359999999938</c:v>
                </c:pt>
                <c:pt idx="25102">
                  <c:v>4.3119660000000026</c:v>
                </c:pt>
                <c:pt idx="25103">
                  <c:v>4.3034680000000023</c:v>
                </c:pt>
                <c:pt idx="25104">
                  <c:v>4.2894340000000026</c:v>
                </c:pt>
                <c:pt idx="25105">
                  <c:v>4.2841980000000026</c:v>
                </c:pt>
                <c:pt idx="25106">
                  <c:v>4.2569240000000015</c:v>
                </c:pt>
                <c:pt idx="25107">
                  <c:v>4.2359420000000023</c:v>
                </c:pt>
                <c:pt idx="25108">
                  <c:v>4.2237200000000019</c:v>
                </c:pt>
                <c:pt idx="25109">
                  <c:v>4.2516880000000024</c:v>
                </c:pt>
                <c:pt idx="25110">
                  <c:v>4.2165480000000022</c:v>
                </c:pt>
                <c:pt idx="25111">
                  <c:v>4.1645579999999871</c:v>
                </c:pt>
                <c:pt idx="25112">
                  <c:v>4.1592100000000025</c:v>
                </c:pt>
                <c:pt idx="25113">
                  <c:v>4.1429680000000015</c:v>
                </c:pt>
                <c:pt idx="25114">
                  <c:v>4.1293580000000025</c:v>
                </c:pt>
                <c:pt idx="25115">
                  <c:v>4.0574539999999955</c:v>
                </c:pt>
                <c:pt idx="25116">
                  <c:v>3.9876340000000052</c:v>
                </c:pt>
                <c:pt idx="25117">
                  <c:v>3.9656720000000028</c:v>
                </c:pt>
                <c:pt idx="25118">
                  <c:v>4.0266320000000029</c:v>
                </c:pt>
                <c:pt idx="25119">
                  <c:v>4.032860000000003</c:v>
                </c:pt>
                <c:pt idx="25120">
                  <c:v>4.0187139999999975</c:v>
                </c:pt>
                <c:pt idx="25121">
                  <c:v>3.9928799999999995</c:v>
                </c:pt>
                <c:pt idx="25122">
                  <c:v>3.9934380000000034</c:v>
                </c:pt>
                <c:pt idx="25123">
                  <c:v>4.0393340000000038</c:v>
                </c:pt>
                <c:pt idx="25124">
                  <c:v>4.0146920000000037</c:v>
                </c:pt>
                <c:pt idx="25125">
                  <c:v>3.9753700000000038</c:v>
                </c:pt>
                <c:pt idx="25126">
                  <c:v>3.9576380000000033</c:v>
                </c:pt>
                <c:pt idx="25127">
                  <c:v>3.9405900000000051</c:v>
                </c:pt>
                <c:pt idx="25128">
                  <c:v>3.9563740000000034</c:v>
                </c:pt>
                <c:pt idx="25129">
                  <c:v>3.9677140000000066</c:v>
                </c:pt>
                <c:pt idx="25130">
                  <c:v>4.0162920000000106</c:v>
                </c:pt>
                <c:pt idx="25131">
                  <c:v>4.0437900000000022</c:v>
                </c:pt>
                <c:pt idx="25132">
                  <c:v>4.1046020000000025</c:v>
                </c:pt>
                <c:pt idx="25133">
                  <c:v>4.1493340000000005</c:v>
                </c:pt>
                <c:pt idx="25134">
                  <c:v>4.1587400000000017</c:v>
                </c:pt>
                <c:pt idx="25135">
                  <c:v>4.1886940000000017</c:v>
                </c:pt>
                <c:pt idx="25136">
                  <c:v>4.2075780000000016</c:v>
                </c:pt>
                <c:pt idx="25137">
                  <c:v>4.238970000000001</c:v>
                </c:pt>
                <c:pt idx="25138">
                  <c:v>4.3052680000000034</c:v>
                </c:pt>
                <c:pt idx="25139">
                  <c:v>4.3680400000000015</c:v>
                </c:pt>
                <c:pt idx="25140">
                  <c:v>4.386292000000009</c:v>
                </c:pt>
                <c:pt idx="25141">
                  <c:v>4.4339900000000014</c:v>
                </c:pt>
                <c:pt idx="25142">
                  <c:v>4.4810920000000101</c:v>
                </c:pt>
                <c:pt idx="25143">
                  <c:v>4.5003240000000018</c:v>
                </c:pt>
                <c:pt idx="25144">
                  <c:v>4.5763740000000013</c:v>
                </c:pt>
                <c:pt idx="25145">
                  <c:v>4.6347660000000017</c:v>
                </c:pt>
                <c:pt idx="25146">
                  <c:v>4.6222460000000005</c:v>
                </c:pt>
                <c:pt idx="25147">
                  <c:v>4.6608839999999914</c:v>
                </c:pt>
                <c:pt idx="25148">
                  <c:v>4.6739739999999985</c:v>
                </c:pt>
                <c:pt idx="25149">
                  <c:v>4.6977839999999933</c:v>
                </c:pt>
                <c:pt idx="25150">
                  <c:v>4.7397000000000098</c:v>
                </c:pt>
                <c:pt idx="25151">
                  <c:v>4.8405400000000016</c:v>
                </c:pt>
                <c:pt idx="25152">
                  <c:v>4.8801600000000018</c:v>
                </c:pt>
                <c:pt idx="25153">
                  <c:v>4.9195060000000019</c:v>
                </c:pt>
                <c:pt idx="25154">
                  <c:v>4.9156100000000018</c:v>
                </c:pt>
                <c:pt idx="25155">
                  <c:v>4.9479339999999965</c:v>
                </c:pt>
                <c:pt idx="25156">
                  <c:v>5.0127299999999995</c:v>
                </c:pt>
                <c:pt idx="25157">
                  <c:v>5.0190820000000027</c:v>
                </c:pt>
                <c:pt idx="25158">
                  <c:v>5.0465420000000023</c:v>
                </c:pt>
                <c:pt idx="25159">
                  <c:v>5.1091280000000019</c:v>
                </c:pt>
                <c:pt idx="25160">
                  <c:v>5.1192040000000016</c:v>
                </c:pt>
                <c:pt idx="25161">
                  <c:v>5.2141020000000005</c:v>
                </c:pt>
                <c:pt idx="25162">
                  <c:v>5.2686340000000005</c:v>
                </c:pt>
                <c:pt idx="25163">
                  <c:v>5.3067760000000019</c:v>
                </c:pt>
                <c:pt idx="25164">
                  <c:v>5.3444460000000005</c:v>
                </c:pt>
                <c:pt idx="25165">
                  <c:v>5.4381880000000011</c:v>
                </c:pt>
                <c:pt idx="25166">
                  <c:v>5.512202000000002</c:v>
                </c:pt>
                <c:pt idx="25167">
                  <c:v>5.5682860000000005</c:v>
                </c:pt>
                <c:pt idx="25168">
                  <c:v>5.5294120000000015</c:v>
                </c:pt>
                <c:pt idx="25169">
                  <c:v>5.5331480000000024</c:v>
                </c:pt>
                <c:pt idx="25170">
                  <c:v>5.562742000000001</c:v>
                </c:pt>
                <c:pt idx="25171">
                  <c:v>5.6000039999999975</c:v>
                </c:pt>
                <c:pt idx="25172">
                  <c:v>5.6281459999999885</c:v>
                </c:pt>
                <c:pt idx="25173">
                  <c:v>5.6432959999999985</c:v>
                </c:pt>
                <c:pt idx="25174">
                  <c:v>5.6772440000000008</c:v>
                </c:pt>
                <c:pt idx="25175">
                  <c:v>5.7081399999999975</c:v>
                </c:pt>
                <c:pt idx="25176">
                  <c:v>5.7227440000000005</c:v>
                </c:pt>
                <c:pt idx="25177">
                  <c:v>5.7435780000000012</c:v>
                </c:pt>
                <c:pt idx="25178">
                  <c:v>5.7780100000000001</c:v>
                </c:pt>
                <c:pt idx="25179">
                  <c:v>5.8720760000000016</c:v>
                </c:pt>
                <c:pt idx="25180">
                  <c:v>5.8486860000000025</c:v>
                </c:pt>
                <c:pt idx="25181">
                  <c:v>5.8356080000000023</c:v>
                </c:pt>
                <c:pt idx="25182">
                  <c:v>5.7581439999999997</c:v>
                </c:pt>
                <c:pt idx="25183">
                  <c:v>5.775354000000001</c:v>
                </c:pt>
                <c:pt idx="25184">
                  <c:v>5.8137320000000026</c:v>
                </c:pt>
                <c:pt idx="25185">
                  <c:v>5.8244759999999891</c:v>
                </c:pt>
                <c:pt idx="25186">
                  <c:v>5.8092400000000071</c:v>
                </c:pt>
                <c:pt idx="25187">
                  <c:v>5.7665939999999996</c:v>
                </c:pt>
                <c:pt idx="25188">
                  <c:v>5.7628839999999935</c:v>
                </c:pt>
                <c:pt idx="25189">
                  <c:v>5.7621280000000006</c:v>
                </c:pt>
                <c:pt idx="25190">
                  <c:v>5.6796760000000033</c:v>
                </c:pt>
                <c:pt idx="25191">
                  <c:v>5.6668579999999942</c:v>
                </c:pt>
                <c:pt idx="25192">
                  <c:v>5.6158980000000005</c:v>
                </c:pt>
                <c:pt idx="25193">
                  <c:v>5.6067040000000015</c:v>
                </c:pt>
                <c:pt idx="25194">
                  <c:v>5.6084660000000008</c:v>
                </c:pt>
                <c:pt idx="25195">
                  <c:v>5.6265579999999931</c:v>
                </c:pt>
                <c:pt idx="25196">
                  <c:v>5.6905099999999944</c:v>
                </c:pt>
                <c:pt idx="25197">
                  <c:v>5.6924959999999931</c:v>
                </c:pt>
                <c:pt idx="25198">
                  <c:v>5.6562519999999985</c:v>
                </c:pt>
                <c:pt idx="25199">
                  <c:v>5.6468839999999965</c:v>
                </c:pt>
                <c:pt idx="25200">
                  <c:v>5.5704620000000089</c:v>
                </c:pt>
                <c:pt idx="25201">
                  <c:v>5.5541459999999914</c:v>
                </c:pt>
                <c:pt idx="25202">
                  <c:v>5.5311540000000017</c:v>
                </c:pt>
                <c:pt idx="25203">
                  <c:v>5.5192780000000088</c:v>
                </c:pt>
                <c:pt idx="25204">
                  <c:v>5.5708700000000002</c:v>
                </c:pt>
                <c:pt idx="25205">
                  <c:v>5.6043699999999985</c:v>
                </c:pt>
                <c:pt idx="25206">
                  <c:v>5.561276000000003</c:v>
                </c:pt>
                <c:pt idx="25207">
                  <c:v>5.5391780000000024</c:v>
                </c:pt>
                <c:pt idx="25208">
                  <c:v>5.5527260000000016</c:v>
                </c:pt>
                <c:pt idx="25209">
                  <c:v>5.5052520000000014</c:v>
                </c:pt>
                <c:pt idx="25210">
                  <c:v>5.5371539999999975</c:v>
                </c:pt>
                <c:pt idx="25211">
                  <c:v>5.4484979999999998</c:v>
                </c:pt>
                <c:pt idx="25212">
                  <c:v>5.3824259999999917</c:v>
                </c:pt>
                <c:pt idx="25213">
                  <c:v>5.3000980000000002</c:v>
                </c:pt>
                <c:pt idx="25214">
                  <c:v>5.2221379999999931</c:v>
                </c:pt>
                <c:pt idx="25215">
                  <c:v>5.1410139999999975</c:v>
                </c:pt>
                <c:pt idx="25216">
                  <c:v>5.1242379999999939</c:v>
                </c:pt>
                <c:pt idx="25217">
                  <c:v>5.0935020000000018</c:v>
                </c:pt>
                <c:pt idx="25218">
                  <c:v>5.1190880000000005</c:v>
                </c:pt>
                <c:pt idx="25219">
                  <c:v>5.1201039999999933</c:v>
                </c:pt>
                <c:pt idx="25220">
                  <c:v>5.1193220000000004</c:v>
                </c:pt>
                <c:pt idx="25221">
                  <c:v>5.1561359999999885</c:v>
                </c:pt>
                <c:pt idx="25222">
                  <c:v>5.1884839999999945</c:v>
                </c:pt>
                <c:pt idx="25223">
                  <c:v>5.1855439999999975</c:v>
                </c:pt>
                <c:pt idx="25224">
                  <c:v>5.1408379999999916</c:v>
                </c:pt>
                <c:pt idx="25225">
                  <c:v>5.1152780000000009</c:v>
                </c:pt>
                <c:pt idx="25226">
                  <c:v>5.1007120000000006</c:v>
                </c:pt>
                <c:pt idx="25227">
                  <c:v>5.1282080000000008</c:v>
                </c:pt>
                <c:pt idx="25228">
                  <c:v>5.1126739999999975</c:v>
                </c:pt>
                <c:pt idx="25229">
                  <c:v>5.0216980000000024</c:v>
                </c:pt>
                <c:pt idx="25230">
                  <c:v>5.0407820000000001</c:v>
                </c:pt>
                <c:pt idx="25231">
                  <c:v>5.0577299999999985</c:v>
                </c:pt>
                <c:pt idx="25232">
                  <c:v>5.098542000000001</c:v>
                </c:pt>
                <c:pt idx="25233">
                  <c:v>5.0722120000000013</c:v>
                </c:pt>
                <c:pt idx="25234">
                  <c:v>5.0709580000000019</c:v>
                </c:pt>
                <c:pt idx="25235">
                  <c:v>5.0792220000000121</c:v>
                </c:pt>
                <c:pt idx="25236">
                  <c:v>5.0868660000000014</c:v>
                </c:pt>
                <c:pt idx="25237">
                  <c:v>5.0762820000000088</c:v>
                </c:pt>
                <c:pt idx="25238">
                  <c:v>5.0331139999999985</c:v>
                </c:pt>
                <c:pt idx="25239">
                  <c:v>4.9885060000000019</c:v>
                </c:pt>
                <c:pt idx="25240">
                  <c:v>5.0098720000000023</c:v>
                </c:pt>
                <c:pt idx="25241">
                  <c:v>4.9939280000000021</c:v>
                </c:pt>
                <c:pt idx="25242">
                  <c:v>5.0512160000000019</c:v>
                </c:pt>
                <c:pt idx="25243">
                  <c:v>5.0562420000000099</c:v>
                </c:pt>
                <c:pt idx="25244">
                  <c:v>5.121519999999995</c:v>
                </c:pt>
                <c:pt idx="25245">
                  <c:v>5.1393000000000022</c:v>
                </c:pt>
                <c:pt idx="25246">
                  <c:v>5.1122879999999959</c:v>
                </c:pt>
                <c:pt idx="25247">
                  <c:v>5.1558159999999909</c:v>
                </c:pt>
                <c:pt idx="25248">
                  <c:v>5.1473179999999941</c:v>
                </c:pt>
                <c:pt idx="25249">
                  <c:v>5.1826320000000017</c:v>
                </c:pt>
                <c:pt idx="25250">
                  <c:v>5.2387900000000034</c:v>
                </c:pt>
                <c:pt idx="25251">
                  <c:v>5.2512220000000109</c:v>
                </c:pt>
                <c:pt idx="25252">
                  <c:v>5.2327080000000024</c:v>
                </c:pt>
                <c:pt idx="25253">
                  <c:v>5.2637540000000005</c:v>
                </c:pt>
                <c:pt idx="25254">
                  <c:v>5.2523400000000011</c:v>
                </c:pt>
                <c:pt idx="25255">
                  <c:v>5.2273139999999954</c:v>
                </c:pt>
                <c:pt idx="25256">
                  <c:v>5.2219420000000012</c:v>
                </c:pt>
                <c:pt idx="25257">
                  <c:v>5.2606680000000088</c:v>
                </c:pt>
                <c:pt idx="25258">
                  <c:v>5.2747520000000012</c:v>
                </c:pt>
                <c:pt idx="25259">
                  <c:v>5.2608559999999942</c:v>
                </c:pt>
                <c:pt idx="25260">
                  <c:v>5.273772000000009</c:v>
                </c:pt>
                <c:pt idx="25261">
                  <c:v>5.3699959999999942</c:v>
                </c:pt>
                <c:pt idx="25262">
                  <c:v>5.4231139999999955</c:v>
                </c:pt>
                <c:pt idx="25263">
                  <c:v>5.458292000000009</c:v>
                </c:pt>
                <c:pt idx="25264">
                  <c:v>5.5210640000000026</c:v>
                </c:pt>
                <c:pt idx="25265">
                  <c:v>5.5631660000000025</c:v>
                </c:pt>
                <c:pt idx="25266">
                  <c:v>5.5530180000000016</c:v>
                </c:pt>
                <c:pt idx="25267">
                  <c:v>5.5280780000000007</c:v>
                </c:pt>
                <c:pt idx="25268">
                  <c:v>5.5203720000000001</c:v>
                </c:pt>
                <c:pt idx="25269">
                  <c:v>5.5421119999999915</c:v>
                </c:pt>
                <c:pt idx="25270">
                  <c:v>5.6034439999999988</c:v>
                </c:pt>
                <c:pt idx="25271">
                  <c:v>5.5917679999999992</c:v>
                </c:pt>
                <c:pt idx="25272">
                  <c:v>5.5472460000000003</c:v>
                </c:pt>
                <c:pt idx="25273">
                  <c:v>5.4589739999999995</c:v>
                </c:pt>
                <c:pt idx="25274">
                  <c:v>5.5259419999999926</c:v>
                </c:pt>
                <c:pt idx="25275">
                  <c:v>5.5363020000000089</c:v>
                </c:pt>
                <c:pt idx="25276">
                  <c:v>5.5530520000000001</c:v>
                </c:pt>
                <c:pt idx="25277">
                  <c:v>5.5284959999999908</c:v>
                </c:pt>
                <c:pt idx="25278">
                  <c:v>5.5335339999999995</c:v>
                </c:pt>
                <c:pt idx="25279">
                  <c:v>5.5506700000000011</c:v>
                </c:pt>
                <c:pt idx="25280">
                  <c:v>5.5582760000000011</c:v>
                </c:pt>
                <c:pt idx="25281">
                  <c:v>5.6077099999999955</c:v>
                </c:pt>
                <c:pt idx="25282">
                  <c:v>5.6221019999999902</c:v>
                </c:pt>
                <c:pt idx="25283">
                  <c:v>5.6579859999999842</c:v>
                </c:pt>
                <c:pt idx="25284">
                  <c:v>5.6446239999999985</c:v>
                </c:pt>
                <c:pt idx="25285">
                  <c:v>5.6126499999999995</c:v>
                </c:pt>
                <c:pt idx="25286">
                  <c:v>5.6224879999999908</c:v>
                </c:pt>
                <c:pt idx="25287">
                  <c:v>5.6543879999999938</c:v>
                </c:pt>
                <c:pt idx="25288">
                  <c:v>5.6585319999999948</c:v>
                </c:pt>
                <c:pt idx="25289">
                  <c:v>5.669475999999996</c:v>
                </c:pt>
                <c:pt idx="25290">
                  <c:v>5.6802100000000015</c:v>
                </c:pt>
                <c:pt idx="25291">
                  <c:v>5.6772320000000027</c:v>
                </c:pt>
                <c:pt idx="25292">
                  <c:v>5.6636820000000005</c:v>
                </c:pt>
                <c:pt idx="25293">
                  <c:v>5.6609399999999921</c:v>
                </c:pt>
                <c:pt idx="25294">
                  <c:v>5.5896440000000034</c:v>
                </c:pt>
                <c:pt idx="25295">
                  <c:v>5.5281620000000036</c:v>
                </c:pt>
                <c:pt idx="25296">
                  <c:v>5.5448999999999975</c:v>
                </c:pt>
                <c:pt idx="25297">
                  <c:v>5.5545899999999957</c:v>
                </c:pt>
                <c:pt idx="25298">
                  <c:v>5.620587999999989</c:v>
                </c:pt>
                <c:pt idx="25299">
                  <c:v>5.6094320000000018</c:v>
                </c:pt>
                <c:pt idx="25300">
                  <c:v>5.6154499999999965</c:v>
                </c:pt>
                <c:pt idx="25301">
                  <c:v>5.6668699999999985</c:v>
                </c:pt>
                <c:pt idx="25302">
                  <c:v>5.6558280000000005</c:v>
                </c:pt>
                <c:pt idx="25303">
                  <c:v>5.6409620000000018</c:v>
                </c:pt>
                <c:pt idx="25304">
                  <c:v>5.6036380000000019</c:v>
                </c:pt>
                <c:pt idx="25305">
                  <c:v>5.6185279999999942</c:v>
                </c:pt>
                <c:pt idx="25306">
                  <c:v>5.6038980000000018</c:v>
                </c:pt>
                <c:pt idx="25307">
                  <c:v>5.5238520000000015</c:v>
                </c:pt>
                <c:pt idx="25308">
                  <c:v>5.5321039999999995</c:v>
                </c:pt>
                <c:pt idx="25309">
                  <c:v>5.5520439999999995</c:v>
                </c:pt>
                <c:pt idx="25310">
                  <c:v>5.476740000000011</c:v>
                </c:pt>
                <c:pt idx="25311">
                  <c:v>5.4260040000000016</c:v>
                </c:pt>
                <c:pt idx="25312">
                  <c:v>5.4244299999999965</c:v>
                </c:pt>
                <c:pt idx="25313">
                  <c:v>5.4400640000000022</c:v>
                </c:pt>
                <c:pt idx="25314">
                  <c:v>5.4270119999999942</c:v>
                </c:pt>
                <c:pt idx="25315">
                  <c:v>5.4094420000000101</c:v>
                </c:pt>
                <c:pt idx="25316">
                  <c:v>5.4320120000000021</c:v>
                </c:pt>
                <c:pt idx="25317">
                  <c:v>5.460688000000002</c:v>
                </c:pt>
                <c:pt idx="25318">
                  <c:v>5.4682080000000024</c:v>
                </c:pt>
                <c:pt idx="25319">
                  <c:v>5.4660360000000026</c:v>
                </c:pt>
                <c:pt idx="25320">
                  <c:v>5.3856440000000028</c:v>
                </c:pt>
                <c:pt idx="25321">
                  <c:v>5.3676780000000015</c:v>
                </c:pt>
                <c:pt idx="25322">
                  <c:v>5.3714880000000029</c:v>
                </c:pt>
                <c:pt idx="25323">
                  <c:v>5.4462100000000024</c:v>
                </c:pt>
                <c:pt idx="25324">
                  <c:v>5.3906460000000012</c:v>
                </c:pt>
                <c:pt idx="25325">
                  <c:v>5.4191720000000032</c:v>
                </c:pt>
                <c:pt idx="25326">
                  <c:v>5.4350920000000107</c:v>
                </c:pt>
                <c:pt idx="25327">
                  <c:v>5.4218640000000029</c:v>
                </c:pt>
                <c:pt idx="25328">
                  <c:v>5.3970460000000005</c:v>
                </c:pt>
                <c:pt idx="25329">
                  <c:v>5.4160920000000079</c:v>
                </c:pt>
                <c:pt idx="25330">
                  <c:v>5.3900600000000027</c:v>
                </c:pt>
                <c:pt idx="25331">
                  <c:v>5.3723660000000084</c:v>
                </c:pt>
                <c:pt idx="25332">
                  <c:v>5.3370660000000019</c:v>
                </c:pt>
                <c:pt idx="25333">
                  <c:v>5.3081299999999985</c:v>
                </c:pt>
                <c:pt idx="25334">
                  <c:v>5.324085999999987</c:v>
                </c:pt>
                <c:pt idx="25335">
                  <c:v>5.3525739999999944</c:v>
                </c:pt>
                <c:pt idx="25336">
                  <c:v>5.3954080000000006</c:v>
                </c:pt>
                <c:pt idx="25337">
                  <c:v>5.3670680000000015</c:v>
                </c:pt>
                <c:pt idx="25338">
                  <c:v>5.3893780000000024</c:v>
                </c:pt>
                <c:pt idx="25339">
                  <c:v>5.3672920000000008</c:v>
                </c:pt>
                <c:pt idx="25340">
                  <c:v>5.3426240000000016</c:v>
                </c:pt>
                <c:pt idx="25341">
                  <c:v>5.3660239999999995</c:v>
                </c:pt>
                <c:pt idx="25342">
                  <c:v>5.3653299999999975</c:v>
                </c:pt>
                <c:pt idx="25343">
                  <c:v>5.3718440000000012</c:v>
                </c:pt>
                <c:pt idx="25344">
                  <c:v>5.3919320000000006</c:v>
                </c:pt>
                <c:pt idx="25345">
                  <c:v>5.4171580000000015</c:v>
                </c:pt>
                <c:pt idx="25346">
                  <c:v>5.404080000000004</c:v>
                </c:pt>
                <c:pt idx="25347">
                  <c:v>5.3317039999999993</c:v>
                </c:pt>
                <c:pt idx="25348">
                  <c:v>5.2549719999999933</c:v>
                </c:pt>
                <c:pt idx="25349">
                  <c:v>5.2258020000000007</c:v>
                </c:pt>
                <c:pt idx="25350">
                  <c:v>5.1738740000000005</c:v>
                </c:pt>
                <c:pt idx="25351">
                  <c:v>5.0755400000000002</c:v>
                </c:pt>
                <c:pt idx="25352">
                  <c:v>5.1064739999999995</c:v>
                </c:pt>
                <c:pt idx="25353">
                  <c:v>5.0840899999999927</c:v>
                </c:pt>
                <c:pt idx="25354">
                  <c:v>5.0607379999999926</c:v>
                </c:pt>
                <c:pt idx="25355">
                  <c:v>4.9766980000000123</c:v>
                </c:pt>
                <c:pt idx="25356">
                  <c:v>4.9925939999999995</c:v>
                </c:pt>
                <c:pt idx="25357">
                  <c:v>5.0311839999999997</c:v>
                </c:pt>
                <c:pt idx="25358">
                  <c:v>4.9584099999999998</c:v>
                </c:pt>
                <c:pt idx="25359">
                  <c:v>4.8930679999999995</c:v>
                </c:pt>
                <c:pt idx="25360">
                  <c:v>4.9304399999999999</c:v>
                </c:pt>
                <c:pt idx="25361">
                  <c:v>4.9353160000000003</c:v>
                </c:pt>
                <c:pt idx="25362">
                  <c:v>4.9286640000000004</c:v>
                </c:pt>
                <c:pt idx="25363">
                  <c:v>4.9160079999999997</c:v>
                </c:pt>
                <c:pt idx="25364">
                  <c:v>4.8999639999999998</c:v>
                </c:pt>
                <c:pt idx="25365">
                  <c:v>4.8885600000000009</c:v>
                </c:pt>
                <c:pt idx="25366">
                  <c:v>4.845962000000001</c:v>
                </c:pt>
                <c:pt idx="25367">
                  <c:v>4.8512600000000079</c:v>
                </c:pt>
                <c:pt idx="25368">
                  <c:v>4.7759540000000005</c:v>
                </c:pt>
                <c:pt idx="25369">
                  <c:v>4.7195100000000005</c:v>
                </c:pt>
                <c:pt idx="25370">
                  <c:v>4.6662300000000005</c:v>
                </c:pt>
                <c:pt idx="25371">
                  <c:v>4.6083960000000017</c:v>
                </c:pt>
                <c:pt idx="25372">
                  <c:v>4.5721400000000019</c:v>
                </c:pt>
                <c:pt idx="25373">
                  <c:v>4.5650799999999965</c:v>
                </c:pt>
                <c:pt idx="25374">
                  <c:v>4.5290580000000027</c:v>
                </c:pt>
                <c:pt idx="25375">
                  <c:v>4.4600580000000027</c:v>
                </c:pt>
                <c:pt idx="25376">
                  <c:v>4.4242240000000015</c:v>
                </c:pt>
                <c:pt idx="25377">
                  <c:v>4.3703480000000097</c:v>
                </c:pt>
                <c:pt idx="25378">
                  <c:v>4.3676939999999975</c:v>
                </c:pt>
                <c:pt idx="25379">
                  <c:v>4.3537339999999976</c:v>
                </c:pt>
                <c:pt idx="25380">
                  <c:v>4.3508059999999951</c:v>
                </c:pt>
                <c:pt idx="25381">
                  <c:v>4.260835999999995</c:v>
                </c:pt>
                <c:pt idx="25382">
                  <c:v>4.2397780000000118</c:v>
                </c:pt>
                <c:pt idx="25383">
                  <c:v>4.2224819999999941</c:v>
                </c:pt>
                <c:pt idx="25384">
                  <c:v>4.212060000000001</c:v>
                </c:pt>
                <c:pt idx="25385">
                  <c:v>4.1394600000000024</c:v>
                </c:pt>
                <c:pt idx="25386">
                  <c:v>4.0652339999999985</c:v>
                </c:pt>
                <c:pt idx="25387">
                  <c:v>4.079244000000009</c:v>
                </c:pt>
                <c:pt idx="25388">
                  <c:v>4.0344139999999955</c:v>
                </c:pt>
                <c:pt idx="25389">
                  <c:v>4.0096220000000091</c:v>
                </c:pt>
                <c:pt idx="25390">
                  <c:v>4.0274519999999931</c:v>
                </c:pt>
                <c:pt idx="25391">
                  <c:v>3.9973020000000004</c:v>
                </c:pt>
                <c:pt idx="25392">
                  <c:v>3.9511179999999997</c:v>
                </c:pt>
                <c:pt idx="25393">
                  <c:v>3.9221940000000006</c:v>
                </c:pt>
                <c:pt idx="25394">
                  <c:v>3.8589379999999998</c:v>
                </c:pt>
                <c:pt idx="25395">
                  <c:v>3.8598819999999967</c:v>
                </c:pt>
                <c:pt idx="25396">
                  <c:v>3.8226939999999967</c:v>
                </c:pt>
                <c:pt idx="25397">
                  <c:v>3.8013019999999997</c:v>
                </c:pt>
                <c:pt idx="25398">
                  <c:v>3.785892</c:v>
                </c:pt>
                <c:pt idx="25399">
                  <c:v>3.7886959999999998</c:v>
                </c:pt>
                <c:pt idx="25400">
                  <c:v>3.8387499999999961</c:v>
                </c:pt>
                <c:pt idx="25401">
                  <c:v>3.8385019999999987</c:v>
                </c:pt>
                <c:pt idx="25402">
                  <c:v>3.7952340000000002</c:v>
                </c:pt>
                <c:pt idx="25403">
                  <c:v>3.7670180000000002</c:v>
                </c:pt>
                <c:pt idx="25404">
                  <c:v>3.790816</c:v>
                </c:pt>
                <c:pt idx="25405">
                  <c:v>3.8540599999999965</c:v>
                </c:pt>
                <c:pt idx="25406">
                  <c:v>3.8118719999999966</c:v>
                </c:pt>
                <c:pt idx="25407">
                  <c:v>3.7987940000000044</c:v>
                </c:pt>
                <c:pt idx="25408">
                  <c:v>3.8381160000000007</c:v>
                </c:pt>
                <c:pt idx="25409">
                  <c:v>3.8440980000000007</c:v>
                </c:pt>
                <c:pt idx="25410">
                  <c:v>3.850859999999996</c:v>
                </c:pt>
                <c:pt idx="25411">
                  <c:v>3.8370499999999974</c:v>
                </c:pt>
                <c:pt idx="25412">
                  <c:v>3.837075999999997</c:v>
                </c:pt>
                <c:pt idx="25413">
                  <c:v>3.8870060000000008</c:v>
                </c:pt>
                <c:pt idx="25414">
                  <c:v>3.9139940000000011</c:v>
                </c:pt>
                <c:pt idx="25415">
                  <c:v>3.9552259999999966</c:v>
                </c:pt>
                <c:pt idx="25416">
                  <c:v>3.9683780000000013</c:v>
                </c:pt>
                <c:pt idx="25417">
                  <c:v>3.9758219999999977</c:v>
                </c:pt>
                <c:pt idx="25418">
                  <c:v>4.0481120000000006</c:v>
                </c:pt>
                <c:pt idx="25419">
                  <c:v>4.0506920000000024</c:v>
                </c:pt>
                <c:pt idx="25420">
                  <c:v>4.1449699999999945</c:v>
                </c:pt>
                <c:pt idx="25421">
                  <c:v>4.2143559999999933</c:v>
                </c:pt>
                <c:pt idx="25422">
                  <c:v>4.2667920000000024</c:v>
                </c:pt>
                <c:pt idx="25423">
                  <c:v>4.2826380000000004</c:v>
                </c:pt>
                <c:pt idx="25424">
                  <c:v>4.3808859999999914</c:v>
                </c:pt>
                <c:pt idx="25425">
                  <c:v>4.4615880000000008</c:v>
                </c:pt>
                <c:pt idx="25426">
                  <c:v>4.4855720000000012</c:v>
                </c:pt>
                <c:pt idx="25427">
                  <c:v>4.5825539999999965</c:v>
                </c:pt>
                <c:pt idx="25428">
                  <c:v>4.5879759999999914</c:v>
                </c:pt>
                <c:pt idx="25429">
                  <c:v>4.6389359999999931</c:v>
                </c:pt>
                <c:pt idx="25430">
                  <c:v>4.7207300000000005</c:v>
                </c:pt>
                <c:pt idx="25431">
                  <c:v>4.7828940000000015</c:v>
                </c:pt>
                <c:pt idx="25432">
                  <c:v>4.8258879999999902</c:v>
                </c:pt>
                <c:pt idx="25433">
                  <c:v>4.8312600000000101</c:v>
                </c:pt>
                <c:pt idx="25434">
                  <c:v>4.8684080000000005</c:v>
                </c:pt>
                <c:pt idx="25435">
                  <c:v>4.9699940000000016</c:v>
                </c:pt>
                <c:pt idx="25436">
                  <c:v>5.0231259999999951</c:v>
                </c:pt>
                <c:pt idx="25437">
                  <c:v>5.0393540000000012</c:v>
                </c:pt>
                <c:pt idx="25438">
                  <c:v>5.130428000000002</c:v>
                </c:pt>
                <c:pt idx="25439">
                  <c:v>5.2277200000000006</c:v>
                </c:pt>
                <c:pt idx="25440">
                  <c:v>5.2587780000000013</c:v>
                </c:pt>
                <c:pt idx="25441">
                  <c:v>5.2678839999999942</c:v>
                </c:pt>
                <c:pt idx="25442">
                  <c:v>5.3240680000000005</c:v>
                </c:pt>
                <c:pt idx="25443">
                  <c:v>5.3280139999999934</c:v>
                </c:pt>
                <c:pt idx="25444">
                  <c:v>5.4052920000000082</c:v>
                </c:pt>
                <c:pt idx="25445">
                  <c:v>5.3837760000000028</c:v>
                </c:pt>
                <c:pt idx="25446">
                  <c:v>5.4196240000000024</c:v>
                </c:pt>
                <c:pt idx="25447">
                  <c:v>5.5001660000000019</c:v>
                </c:pt>
                <c:pt idx="25448">
                  <c:v>5.547328000000002</c:v>
                </c:pt>
                <c:pt idx="25449">
                  <c:v>5.6422000000000017</c:v>
                </c:pt>
                <c:pt idx="25450">
                  <c:v>5.6393720000000034</c:v>
                </c:pt>
                <c:pt idx="25451">
                  <c:v>5.6916600000000024</c:v>
                </c:pt>
                <c:pt idx="25452">
                  <c:v>5.7639239999999985</c:v>
                </c:pt>
                <c:pt idx="25453">
                  <c:v>5.8072420000000031</c:v>
                </c:pt>
                <c:pt idx="25454">
                  <c:v>5.8390560000000029</c:v>
                </c:pt>
                <c:pt idx="25455">
                  <c:v>5.852977999999994</c:v>
                </c:pt>
                <c:pt idx="25456">
                  <c:v>5.8672600000000026</c:v>
                </c:pt>
                <c:pt idx="25457">
                  <c:v>5.9339040000000018</c:v>
                </c:pt>
                <c:pt idx="25458">
                  <c:v>5.9219920000000021</c:v>
                </c:pt>
                <c:pt idx="25459">
                  <c:v>5.9826300000000012</c:v>
                </c:pt>
                <c:pt idx="25460">
                  <c:v>6.0475379999999941</c:v>
                </c:pt>
                <c:pt idx="25461">
                  <c:v>6.1095539999999975</c:v>
                </c:pt>
                <c:pt idx="25462">
                  <c:v>6.1023200000000015</c:v>
                </c:pt>
                <c:pt idx="25463">
                  <c:v>6.1106940000000005</c:v>
                </c:pt>
                <c:pt idx="25464">
                  <c:v>6.121525999999994</c:v>
                </c:pt>
                <c:pt idx="25465">
                  <c:v>6.1059039999999944</c:v>
                </c:pt>
                <c:pt idx="25466">
                  <c:v>6.1499280000000018</c:v>
                </c:pt>
                <c:pt idx="25467">
                  <c:v>6.1670759999999936</c:v>
                </c:pt>
                <c:pt idx="25468">
                  <c:v>6.1959119999999936</c:v>
                </c:pt>
                <c:pt idx="25469">
                  <c:v>6.2377400000000023</c:v>
                </c:pt>
                <c:pt idx="25470">
                  <c:v>6.1945459999999919</c:v>
                </c:pt>
                <c:pt idx="25471">
                  <c:v>6.1951779999999941</c:v>
                </c:pt>
                <c:pt idx="25472">
                  <c:v>6.1838999999999995</c:v>
                </c:pt>
                <c:pt idx="25473">
                  <c:v>6.1515640000000005</c:v>
                </c:pt>
                <c:pt idx="25474">
                  <c:v>6.1057039999999985</c:v>
                </c:pt>
                <c:pt idx="25475">
                  <c:v>6.1162000000000027</c:v>
                </c:pt>
                <c:pt idx="25476">
                  <c:v>6.1707839999999985</c:v>
                </c:pt>
                <c:pt idx="25477">
                  <c:v>6.1578299999999944</c:v>
                </c:pt>
                <c:pt idx="25478">
                  <c:v>6.1632640000000016</c:v>
                </c:pt>
                <c:pt idx="25479">
                  <c:v>6.1136700000000017</c:v>
                </c:pt>
                <c:pt idx="25480">
                  <c:v>6.0285259999999941</c:v>
                </c:pt>
                <c:pt idx="25481">
                  <c:v>6.0086100000000009</c:v>
                </c:pt>
                <c:pt idx="25482">
                  <c:v>6.0210940000000015</c:v>
                </c:pt>
                <c:pt idx="25483">
                  <c:v>6.0404760000000017</c:v>
                </c:pt>
                <c:pt idx="25484">
                  <c:v>6.0264679999999995</c:v>
                </c:pt>
                <c:pt idx="25485">
                  <c:v>6.0036620000000109</c:v>
                </c:pt>
                <c:pt idx="25486">
                  <c:v>6.0010320000000004</c:v>
                </c:pt>
                <c:pt idx="25487">
                  <c:v>5.9674939999999985</c:v>
                </c:pt>
                <c:pt idx="25488">
                  <c:v>5.9162120000000034</c:v>
                </c:pt>
                <c:pt idx="25489">
                  <c:v>5.8846339999999975</c:v>
                </c:pt>
                <c:pt idx="25490">
                  <c:v>5.8430060000000035</c:v>
                </c:pt>
                <c:pt idx="25491">
                  <c:v>5.8511839999999955</c:v>
                </c:pt>
                <c:pt idx="25492">
                  <c:v>5.7807320000000013</c:v>
                </c:pt>
                <c:pt idx="25493">
                  <c:v>5.7667720000000022</c:v>
                </c:pt>
                <c:pt idx="25494">
                  <c:v>5.7094820000000031</c:v>
                </c:pt>
                <c:pt idx="25495">
                  <c:v>5.7110200000000022</c:v>
                </c:pt>
                <c:pt idx="25496">
                  <c:v>5.6337040000000016</c:v>
                </c:pt>
                <c:pt idx="25497">
                  <c:v>5.5744039999999995</c:v>
                </c:pt>
                <c:pt idx="25498">
                  <c:v>5.5314860000000001</c:v>
                </c:pt>
                <c:pt idx="25499">
                  <c:v>5.4110899999999988</c:v>
                </c:pt>
                <c:pt idx="25500">
                  <c:v>5.385752000000001</c:v>
                </c:pt>
                <c:pt idx="25501">
                  <c:v>5.3134359999999896</c:v>
                </c:pt>
                <c:pt idx="25502">
                  <c:v>5.2651199999999916</c:v>
                </c:pt>
                <c:pt idx="25503">
                  <c:v>5.2378100000000005</c:v>
                </c:pt>
                <c:pt idx="25504">
                  <c:v>5.1725080000000005</c:v>
                </c:pt>
                <c:pt idx="25505">
                  <c:v>5.1327020000000019</c:v>
                </c:pt>
                <c:pt idx="25506">
                  <c:v>5.1213980000000019</c:v>
                </c:pt>
                <c:pt idx="25507">
                  <c:v>5.0545299999999935</c:v>
                </c:pt>
                <c:pt idx="25508">
                  <c:v>5.0206180000000007</c:v>
                </c:pt>
                <c:pt idx="25509">
                  <c:v>4.9873640000000021</c:v>
                </c:pt>
                <c:pt idx="25510">
                  <c:v>4.8700460000000012</c:v>
                </c:pt>
                <c:pt idx="25511">
                  <c:v>4.788152000000002</c:v>
                </c:pt>
                <c:pt idx="25512">
                  <c:v>4.7558400000000018</c:v>
                </c:pt>
                <c:pt idx="25513">
                  <c:v>4.6878579999999932</c:v>
                </c:pt>
                <c:pt idx="25514">
                  <c:v>4.6357560000000015</c:v>
                </c:pt>
                <c:pt idx="25515">
                  <c:v>4.5889780000000009</c:v>
                </c:pt>
                <c:pt idx="25516">
                  <c:v>4.5585159999999902</c:v>
                </c:pt>
                <c:pt idx="25517">
                  <c:v>4.4652080000000023</c:v>
                </c:pt>
                <c:pt idx="25518">
                  <c:v>4.3581400000000015</c:v>
                </c:pt>
                <c:pt idx="25519">
                  <c:v>4.2520760000000015</c:v>
                </c:pt>
                <c:pt idx="25520">
                  <c:v>4.2543720000000018</c:v>
                </c:pt>
                <c:pt idx="25521">
                  <c:v>4.1827520000000025</c:v>
                </c:pt>
                <c:pt idx="25522">
                  <c:v>4.1179559999999862</c:v>
                </c:pt>
                <c:pt idx="25523">
                  <c:v>4.0762160000000014</c:v>
                </c:pt>
                <c:pt idx="25524">
                  <c:v>4.0875939999999975</c:v>
                </c:pt>
                <c:pt idx="25525">
                  <c:v>4.0298839999999965</c:v>
                </c:pt>
                <c:pt idx="25526">
                  <c:v>3.9909579999999987</c:v>
                </c:pt>
                <c:pt idx="25527">
                  <c:v>3.9202819999999998</c:v>
                </c:pt>
                <c:pt idx="25528">
                  <c:v>3.8873520000000008</c:v>
                </c:pt>
                <c:pt idx="25529">
                  <c:v>3.8350259999999965</c:v>
                </c:pt>
                <c:pt idx="25530">
                  <c:v>3.8077899999999998</c:v>
                </c:pt>
                <c:pt idx="25531">
                  <c:v>3.787516000000005</c:v>
                </c:pt>
                <c:pt idx="25532">
                  <c:v>3.7740040000000006</c:v>
                </c:pt>
                <c:pt idx="25533">
                  <c:v>3.7321640000000009</c:v>
                </c:pt>
                <c:pt idx="25534">
                  <c:v>3.6965779999999997</c:v>
                </c:pt>
                <c:pt idx="25535">
                  <c:v>3.6483960000000044</c:v>
                </c:pt>
                <c:pt idx="25536">
                  <c:v>3.5942220000000007</c:v>
                </c:pt>
                <c:pt idx="25537">
                  <c:v>3.5583260000000014</c:v>
                </c:pt>
                <c:pt idx="25538">
                  <c:v>3.5546779999999987</c:v>
                </c:pt>
                <c:pt idx="25539">
                  <c:v>3.5323179999999987</c:v>
                </c:pt>
                <c:pt idx="25540">
                  <c:v>3.5053180000000004</c:v>
                </c:pt>
                <c:pt idx="25541">
                  <c:v>3.4455479999999987</c:v>
                </c:pt>
                <c:pt idx="25542">
                  <c:v>3.4667159999999977</c:v>
                </c:pt>
                <c:pt idx="25543">
                  <c:v>3.4449900000000002</c:v>
                </c:pt>
                <c:pt idx="25544">
                  <c:v>3.432359999999997</c:v>
                </c:pt>
                <c:pt idx="25545">
                  <c:v>3.4297300000000006</c:v>
                </c:pt>
                <c:pt idx="25546">
                  <c:v>3.4683320000000011</c:v>
                </c:pt>
                <c:pt idx="25547">
                  <c:v>3.5151860000000013</c:v>
                </c:pt>
                <c:pt idx="25548">
                  <c:v>3.5162639999999969</c:v>
                </c:pt>
                <c:pt idx="25549">
                  <c:v>3.5167240000000004</c:v>
                </c:pt>
                <c:pt idx="25550">
                  <c:v>3.5088820000000003</c:v>
                </c:pt>
                <c:pt idx="25551">
                  <c:v>3.5513440000000007</c:v>
                </c:pt>
                <c:pt idx="25552">
                  <c:v>3.5675360000000054</c:v>
                </c:pt>
                <c:pt idx="25553">
                  <c:v>3.565376000000001</c:v>
                </c:pt>
                <c:pt idx="25554">
                  <c:v>3.6265100000000006</c:v>
                </c:pt>
                <c:pt idx="25555">
                  <c:v>3.6387579999999997</c:v>
                </c:pt>
                <c:pt idx="25556">
                  <c:v>3.6274780000000018</c:v>
                </c:pt>
                <c:pt idx="25557">
                  <c:v>3.6580760000000008</c:v>
                </c:pt>
                <c:pt idx="25558">
                  <c:v>3.687050000000001</c:v>
                </c:pt>
                <c:pt idx="25559">
                  <c:v>3.7005120000000011</c:v>
                </c:pt>
                <c:pt idx="25560">
                  <c:v>3.7555160000000032</c:v>
                </c:pt>
                <c:pt idx="25561">
                  <c:v>3.7795760000000018</c:v>
                </c:pt>
                <c:pt idx="25562">
                  <c:v>3.8150879999999985</c:v>
                </c:pt>
                <c:pt idx="25563">
                  <c:v>3.8074560000000024</c:v>
                </c:pt>
                <c:pt idx="25564">
                  <c:v>3.8485760000000031</c:v>
                </c:pt>
                <c:pt idx="25565">
                  <c:v>3.9015460000000024</c:v>
                </c:pt>
                <c:pt idx="25566">
                  <c:v>3.9005420000000028</c:v>
                </c:pt>
                <c:pt idx="25567">
                  <c:v>3.9590340000000026</c:v>
                </c:pt>
                <c:pt idx="25568">
                  <c:v>3.9937640000000032</c:v>
                </c:pt>
                <c:pt idx="25569">
                  <c:v>4.0682260000000028</c:v>
                </c:pt>
                <c:pt idx="25570">
                  <c:v>4.0749759999999959</c:v>
                </c:pt>
                <c:pt idx="25571">
                  <c:v>4.1016920000000034</c:v>
                </c:pt>
                <c:pt idx="25572">
                  <c:v>4.127835999999987</c:v>
                </c:pt>
                <c:pt idx="25573">
                  <c:v>4.1800739999999985</c:v>
                </c:pt>
                <c:pt idx="25574">
                  <c:v>4.1912040000000026</c:v>
                </c:pt>
                <c:pt idx="25575">
                  <c:v>4.1912300000000036</c:v>
                </c:pt>
                <c:pt idx="25576">
                  <c:v>4.1661779999999959</c:v>
                </c:pt>
                <c:pt idx="25577">
                  <c:v>4.2192340000000028</c:v>
                </c:pt>
                <c:pt idx="25578">
                  <c:v>4.2850700000000028</c:v>
                </c:pt>
                <c:pt idx="25579">
                  <c:v>4.3171959999999938</c:v>
                </c:pt>
                <c:pt idx="25580">
                  <c:v>4.3704520000000029</c:v>
                </c:pt>
                <c:pt idx="25581">
                  <c:v>4.4367360000000033</c:v>
                </c:pt>
                <c:pt idx="25582">
                  <c:v>4.3960740000000005</c:v>
                </c:pt>
                <c:pt idx="25583">
                  <c:v>4.4398120000000034</c:v>
                </c:pt>
                <c:pt idx="25584">
                  <c:v>4.4563520000000034</c:v>
                </c:pt>
                <c:pt idx="25585">
                  <c:v>4.4669620000000023</c:v>
                </c:pt>
                <c:pt idx="25586">
                  <c:v>4.4632380000000031</c:v>
                </c:pt>
                <c:pt idx="25587">
                  <c:v>4.4775180000000026</c:v>
                </c:pt>
                <c:pt idx="25588">
                  <c:v>4.4430860000000028</c:v>
                </c:pt>
                <c:pt idx="25589">
                  <c:v>4.4302060000000107</c:v>
                </c:pt>
                <c:pt idx="25590">
                  <c:v>4.4224739999999985</c:v>
                </c:pt>
                <c:pt idx="25591">
                  <c:v>4.4376240000000031</c:v>
                </c:pt>
                <c:pt idx="25592">
                  <c:v>4.4504900000000012</c:v>
                </c:pt>
                <c:pt idx="25593">
                  <c:v>4.4650200000000009</c:v>
                </c:pt>
                <c:pt idx="25594">
                  <c:v>4.446804000000002</c:v>
                </c:pt>
                <c:pt idx="25595">
                  <c:v>4.4188600000000013</c:v>
                </c:pt>
                <c:pt idx="25596">
                  <c:v>4.4049380000000005</c:v>
                </c:pt>
                <c:pt idx="25597">
                  <c:v>4.3430839999999975</c:v>
                </c:pt>
                <c:pt idx="25598">
                  <c:v>4.3504559999999932</c:v>
                </c:pt>
                <c:pt idx="25599">
                  <c:v>4.3946039999999975</c:v>
                </c:pt>
                <c:pt idx="25600">
                  <c:v>4.4269280000000011</c:v>
                </c:pt>
                <c:pt idx="25601">
                  <c:v>4.3958080000000015</c:v>
                </c:pt>
                <c:pt idx="25602">
                  <c:v>4.3674299999999935</c:v>
                </c:pt>
                <c:pt idx="25603">
                  <c:v>4.3808299999999996</c:v>
                </c:pt>
                <c:pt idx="25604">
                  <c:v>4.3803460000000003</c:v>
                </c:pt>
                <c:pt idx="25605">
                  <c:v>4.4007440000000004</c:v>
                </c:pt>
                <c:pt idx="25606">
                  <c:v>4.439706000000009</c:v>
                </c:pt>
                <c:pt idx="25607">
                  <c:v>4.3722200000000013</c:v>
                </c:pt>
                <c:pt idx="25608">
                  <c:v>4.349724000000001</c:v>
                </c:pt>
                <c:pt idx="25609">
                  <c:v>4.3541419999999942</c:v>
                </c:pt>
                <c:pt idx="25610">
                  <c:v>4.332142000000001</c:v>
                </c:pt>
                <c:pt idx="25611">
                  <c:v>4.3171399999999931</c:v>
                </c:pt>
                <c:pt idx="25612">
                  <c:v>4.3349220000000015</c:v>
                </c:pt>
                <c:pt idx="25613">
                  <c:v>4.3575799999999933</c:v>
                </c:pt>
                <c:pt idx="25614">
                  <c:v>4.3584480000000019</c:v>
                </c:pt>
                <c:pt idx="25615">
                  <c:v>4.3181220000000016</c:v>
                </c:pt>
                <c:pt idx="25616">
                  <c:v>4.2978099999999975</c:v>
                </c:pt>
                <c:pt idx="25617">
                  <c:v>4.315131999999994</c:v>
                </c:pt>
                <c:pt idx="25618">
                  <c:v>4.323989999999994</c:v>
                </c:pt>
                <c:pt idx="25619">
                  <c:v>4.3035159999999948</c:v>
                </c:pt>
                <c:pt idx="25620">
                  <c:v>4.2914560000000028</c:v>
                </c:pt>
                <c:pt idx="25621">
                  <c:v>4.2709320000000028</c:v>
                </c:pt>
                <c:pt idx="25622">
                  <c:v>4.2694920000000032</c:v>
                </c:pt>
                <c:pt idx="25623">
                  <c:v>4.2353200000000024</c:v>
                </c:pt>
                <c:pt idx="25624">
                  <c:v>4.1730320000000036</c:v>
                </c:pt>
                <c:pt idx="25625">
                  <c:v>4.1669879999999919</c:v>
                </c:pt>
                <c:pt idx="25626">
                  <c:v>4.1770020000000017</c:v>
                </c:pt>
                <c:pt idx="25627">
                  <c:v>4.1970920000000005</c:v>
                </c:pt>
                <c:pt idx="25628">
                  <c:v>4.2214740000000015</c:v>
                </c:pt>
                <c:pt idx="25629">
                  <c:v>4.2187180000000026</c:v>
                </c:pt>
                <c:pt idx="25630">
                  <c:v>4.1727200000000035</c:v>
                </c:pt>
                <c:pt idx="25631">
                  <c:v>4.1654739999999943</c:v>
                </c:pt>
                <c:pt idx="25632">
                  <c:v>4.1643079999999939</c:v>
                </c:pt>
                <c:pt idx="25633">
                  <c:v>4.1662560000000015</c:v>
                </c:pt>
                <c:pt idx="25634">
                  <c:v>4.1801159999999919</c:v>
                </c:pt>
                <c:pt idx="25635">
                  <c:v>4.182075999999995</c:v>
                </c:pt>
                <c:pt idx="25636">
                  <c:v>4.2091640000000021</c:v>
                </c:pt>
                <c:pt idx="25637">
                  <c:v>4.2577060000000015</c:v>
                </c:pt>
                <c:pt idx="25638">
                  <c:v>4.2802760000000024</c:v>
                </c:pt>
                <c:pt idx="25639">
                  <c:v>4.3069420000000012</c:v>
                </c:pt>
                <c:pt idx="25640">
                  <c:v>4.3658819999999938</c:v>
                </c:pt>
                <c:pt idx="25641">
                  <c:v>4.3817400000000024</c:v>
                </c:pt>
                <c:pt idx="25642">
                  <c:v>4.3703380000000029</c:v>
                </c:pt>
                <c:pt idx="25643">
                  <c:v>4.4138280000000023</c:v>
                </c:pt>
                <c:pt idx="25644">
                  <c:v>4.4628900000000025</c:v>
                </c:pt>
                <c:pt idx="25645">
                  <c:v>4.4736360000000097</c:v>
                </c:pt>
                <c:pt idx="25646">
                  <c:v>4.5102160000000016</c:v>
                </c:pt>
                <c:pt idx="25647">
                  <c:v>4.5233920000000039</c:v>
                </c:pt>
                <c:pt idx="25648">
                  <c:v>4.5913620000000117</c:v>
                </c:pt>
                <c:pt idx="25649">
                  <c:v>4.5672159999999957</c:v>
                </c:pt>
                <c:pt idx="25650">
                  <c:v>4.550030000000004</c:v>
                </c:pt>
                <c:pt idx="25651">
                  <c:v>4.5339000000000036</c:v>
                </c:pt>
                <c:pt idx="25652">
                  <c:v>4.5447339999999965</c:v>
                </c:pt>
                <c:pt idx="25653">
                  <c:v>4.5139139999999953</c:v>
                </c:pt>
                <c:pt idx="25654">
                  <c:v>4.4875720000000037</c:v>
                </c:pt>
                <c:pt idx="25655">
                  <c:v>4.4403600000000116</c:v>
                </c:pt>
                <c:pt idx="25656">
                  <c:v>4.4112500000000034</c:v>
                </c:pt>
                <c:pt idx="25657">
                  <c:v>4.4202820000000029</c:v>
                </c:pt>
                <c:pt idx="25658">
                  <c:v>4.4177500000000025</c:v>
                </c:pt>
                <c:pt idx="25659">
                  <c:v>4.4185560000000015</c:v>
                </c:pt>
                <c:pt idx="25660">
                  <c:v>4.4125520000000025</c:v>
                </c:pt>
                <c:pt idx="25661">
                  <c:v>4.4401980000000032</c:v>
                </c:pt>
                <c:pt idx="25662">
                  <c:v>4.4543060000000017</c:v>
                </c:pt>
                <c:pt idx="25663">
                  <c:v>4.4637220000000024</c:v>
                </c:pt>
                <c:pt idx="25664">
                  <c:v>4.4737740000000024</c:v>
                </c:pt>
                <c:pt idx="25665">
                  <c:v>4.4968900000000023</c:v>
                </c:pt>
                <c:pt idx="25666">
                  <c:v>4.5289280000000005</c:v>
                </c:pt>
                <c:pt idx="25667">
                  <c:v>4.4303200000000098</c:v>
                </c:pt>
                <c:pt idx="25668">
                  <c:v>4.4083580000000024</c:v>
                </c:pt>
                <c:pt idx="25669">
                  <c:v>4.3983940000000015</c:v>
                </c:pt>
                <c:pt idx="25670">
                  <c:v>4.4235820000000015</c:v>
                </c:pt>
                <c:pt idx="25671">
                  <c:v>4.4577160000000005</c:v>
                </c:pt>
                <c:pt idx="25672">
                  <c:v>4.4953000000000012</c:v>
                </c:pt>
                <c:pt idx="25673">
                  <c:v>4.5253640000000015</c:v>
                </c:pt>
                <c:pt idx="25674">
                  <c:v>4.5616940000000019</c:v>
                </c:pt>
                <c:pt idx="25675">
                  <c:v>4.5768200000000014</c:v>
                </c:pt>
                <c:pt idx="25676">
                  <c:v>4.6014620000000024</c:v>
                </c:pt>
                <c:pt idx="25677">
                  <c:v>4.5635179999999931</c:v>
                </c:pt>
                <c:pt idx="25678">
                  <c:v>4.487382000000002</c:v>
                </c:pt>
                <c:pt idx="25679">
                  <c:v>4.4967260000000024</c:v>
                </c:pt>
                <c:pt idx="25680">
                  <c:v>4.5193460000000023</c:v>
                </c:pt>
                <c:pt idx="25681">
                  <c:v>4.4830640000000024</c:v>
                </c:pt>
                <c:pt idx="25682">
                  <c:v>4.47920400000001</c:v>
                </c:pt>
                <c:pt idx="25683">
                  <c:v>4.4746880000000013</c:v>
                </c:pt>
                <c:pt idx="25684">
                  <c:v>4.4633840000000005</c:v>
                </c:pt>
                <c:pt idx="25685">
                  <c:v>4.495992000000002</c:v>
                </c:pt>
                <c:pt idx="25686">
                  <c:v>4.4732980000000131</c:v>
                </c:pt>
                <c:pt idx="25687">
                  <c:v>4.4293860000000027</c:v>
                </c:pt>
                <c:pt idx="25688">
                  <c:v>4.4105380000000025</c:v>
                </c:pt>
                <c:pt idx="25689">
                  <c:v>4.4046560000000019</c:v>
                </c:pt>
                <c:pt idx="25690">
                  <c:v>4.3754839999999975</c:v>
                </c:pt>
                <c:pt idx="25691">
                  <c:v>4.3784620000000034</c:v>
                </c:pt>
                <c:pt idx="25692">
                  <c:v>4.3813020000000034</c:v>
                </c:pt>
                <c:pt idx="25693">
                  <c:v>4.3730139999999995</c:v>
                </c:pt>
                <c:pt idx="25694">
                  <c:v>4.3355660000000018</c:v>
                </c:pt>
                <c:pt idx="25695">
                  <c:v>4.3588320000000005</c:v>
                </c:pt>
                <c:pt idx="25696">
                  <c:v>4.3385440000000015</c:v>
                </c:pt>
                <c:pt idx="25697">
                  <c:v>4.3157640000000006</c:v>
                </c:pt>
                <c:pt idx="25698">
                  <c:v>4.2721500000000008</c:v>
                </c:pt>
                <c:pt idx="25699">
                  <c:v>4.2796560000000081</c:v>
                </c:pt>
                <c:pt idx="25700">
                  <c:v>4.2681799999999965</c:v>
                </c:pt>
                <c:pt idx="25701">
                  <c:v>4.2839619999999998</c:v>
                </c:pt>
                <c:pt idx="25702">
                  <c:v>4.2961080000000011</c:v>
                </c:pt>
                <c:pt idx="25703">
                  <c:v>4.2978559999999915</c:v>
                </c:pt>
                <c:pt idx="25704">
                  <c:v>4.2814520000000034</c:v>
                </c:pt>
                <c:pt idx="25705">
                  <c:v>4.3055979999999945</c:v>
                </c:pt>
                <c:pt idx="25706">
                  <c:v>4.3374379999999917</c:v>
                </c:pt>
                <c:pt idx="25707">
                  <c:v>4.383038</c:v>
                </c:pt>
                <c:pt idx="25708">
                  <c:v>4.3678259999999867</c:v>
                </c:pt>
                <c:pt idx="25709">
                  <c:v>4.342352</c:v>
                </c:pt>
                <c:pt idx="25710">
                  <c:v>4.3736079999999991</c:v>
                </c:pt>
                <c:pt idx="25711">
                  <c:v>4.3876900000000001</c:v>
                </c:pt>
                <c:pt idx="25712">
                  <c:v>4.3402540000000007</c:v>
                </c:pt>
                <c:pt idx="25713">
                  <c:v>4.3089359999999903</c:v>
                </c:pt>
                <c:pt idx="25714">
                  <c:v>4.2671579999999913</c:v>
                </c:pt>
                <c:pt idx="25715">
                  <c:v>4.250630000000001</c:v>
                </c:pt>
                <c:pt idx="25716">
                  <c:v>4.241460000000008</c:v>
                </c:pt>
                <c:pt idx="25717">
                  <c:v>4.3157480000000001</c:v>
                </c:pt>
                <c:pt idx="25718">
                  <c:v>4.2859060000000007</c:v>
                </c:pt>
                <c:pt idx="25719">
                  <c:v>4.2909680000000012</c:v>
                </c:pt>
                <c:pt idx="25720">
                  <c:v>4.2657920000000011</c:v>
                </c:pt>
                <c:pt idx="25721">
                  <c:v>4.2252180000000008</c:v>
                </c:pt>
                <c:pt idx="25722">
                  <c:v>4.1891480000000003</c:v>
                </c:pt>
                <c:pt idx="25723">
                  <c:v>4.1727700000000008</c:v>
                </c:pt>
                <c:pt idx="25724">
                  <c:v>4.1786280000000033</c:v>
                </c:pt>
                <c:pt idx="25725">
                  <c:v>4.1443439999999985</c:v>
                </c:pt>
                <c:pt idx="25726">
                  <c:v>4.1128539999999933</c:v>
                </c:pt>
                <c:pt idx="25727">
                  <c:v>4.0905559999999932</c:v>
                </c:pt>
                <c:pt idx="25728">
                  <c:v>4.1036839999999986</c:v>
                </c:pt>
                <c:pt idx="25729">
                  <c:v>4.056782000000001</c:v>
                </c:pt>
                <c:pt idx="25730">
                  <c:v>4.0590160000000015</c:v>
                </c:pt>
                <c:pt idx="25731">
                  <c:v>4.0263839999999975</c:v>
                </c:pt>
                <c:pt idx="25732">
                  <c:v>3.9936760000000007</c:v>
                </c:pt>
                <c:pt idx="25733">
                  <c:v>3.9768379999999977</c:v>
                </c:pt>
                <c:pt idx="25734">
                  <c:v>3.9928319999999977</c:v>
                </c:pt>
                <c:pt idx="25735">
                  <c:v>3.9284960000000013</c:v>
                </c:pt>
                <c:pt idx="25736">
                  <c:v>3.9076740000000005</c:v>
                </c:pt>
                <c:pt idx="25737">
                  <c:v>3.8920139999999974</c:v>
                </c:pt>
                <c:pt idx="25738">
                  <c:v>3.8813679999999997</c:v>
                </c:pt>
                <c:pt idx="25739">
                  <c:v>3.8653860000000009</c:v>
                </c:pt>
                <c:pt idx="25740">
                  <c:v>3.8432500000000007</c:v>
                </c:pt>
                <c:pt idx="25741">
                  <c:v>3.8202079999999987</c:v>
                </c:pt>
                <c:pt idx="25742">
                  <c:v>3.8184340000000008</c:v>
                </c:pt>
                <c:pt idx="25743">
                  <c:v>3.7715680000000007</c:v>
                </c:pt>
                <c:pt idx="25744">
                  <c:v>3.7722019999999987</c:v>
                </c:pt>
                <c:pt idx="25745">
                  <c:v>3.7256840000000016</c:v>
                </c:pt>
                <c:pt idx="25746">
                  <c:v>3.7271860000000059</c:v>
                </c:pt>
                <c:pt idx="25747">
                  <c:v>3.7330300000000052</c:v>
                </c:pt>
                <c:pt idx="25748">
                  <c:v>3.7140200000000032</c:v>
                </c:pt>
                <c:pt idx="25749">
                  <c:v>3.6959780000000024</c:v>
                </c:pt>
                <c:pt idx="25750">
                  <c:v>3.7562180000000027</c:v>
                </c:pt>
                <c:pt idx="25751">
                  <c:v>3.8167079999999989</c:v>
                </c:pt>
                <c:pt idx="25752">
                  <c:v>3.7731320000000061</c:v>
                </c:pt>
                <c:pt idx="25753">
                  <c:v>3.8190300000000024</c:v>
                </c:pt>
                <c:pt idx="25754">
                  <c:v>3.8411420000000023</c:v>
                </c:pt>
                <c:pt idx="25755">
                  <c:v>3.8448640000000025</c:v>
                </c:pt>
                <c:pt idx="25756">
                  <c:v>3.8568879999999965</c:v>
                </c:pt>
                <c:pt idx="25757">
                  <c:v>3.8552499999999963</c:v>
                </c:pt>
                <c:pt idx="25758">
                  <c:v>3.9181720000000024</c:v>
                </c:pt>
                <c:pt idx="25759">
                  <c:v>3.9518479999999969</c:v>
                </c:pt>
                <c:pt idx="25760">
                  <c:v>3.9209760000000018</c:v>
                </c:pt>
                <c:pt idx="25761">
                  <c:v>3.9072780000000007</c:v>
                </c:pt>
                <c:pt idx="25762">
                  <c:v>3.9685240000000044</c:v>
                </c:pt>
                <c:pt idx="25763">
                  <c:v>3.9786499999999969</c:v>
                </c:pt>
                <c:pt idx="25764">
                  <c:v>3.9578160000000007</c:v>
                </c:pt>
                <c:pt idx="25765">
                  <c:v>3.9610800000000017</c:v>
                </c:pt>
                <c:pt idx="25766">
                  <c:v>3.9517119999999997</c:v>
                </c:pt>
                <c:pt idx="25767">
                  <c:v>4.0049299999999945</c:v>
                </c:pt>
                <c:pt idx="25768">
                  <c:v>4.0463120000000012</c:v>
                </c:pt>
                <c:pt idx="25769">
                  <c:v>4.0683120000000006</c:v>
                </c:pt>
                <c:pt idx="25770">
                  <c:v>4.1101399999999941</c:v>
                </c:pt>
                <c:pt idx="25771">
                  <c:v>4.1631599999999942</c:v>
                </c:pt>
                <c:pt idx="25772">
                  <c:v>4.2453260000000004</c:v>
                </c:pt>
                <c:pt idx="25773">
                  <c:v>4.2833940000000004</c:v>
                </c:pt>
                <c:pt idx="25774">
                  <c:v>4.3058520000000016</c:v>
                </c:pt>
                <c:pt idx="25775">
                  <c:v>4.3669999999999956</c:v>
                </c:pt>
                <c:pt idx="25776">
                  <c:v>4.3232480000000013</c:v>
                </c:pt>
                <c:pt idx="25777">
                  <c:v>4.3785520000000018</c:v>
                </c:pt>
                <c:pt idx="25778">
                  <c:v>4.3833300000000017</c:v>
                </c:pt>
                <c:pt idx="25779">
                  <c:v>4.490908000000001</c:v>
                </c:pt>
                <c:pt idx="25780">
                  <c:v>4.5358499999999999</c:v>
                </c:pt>
                <c:pt idx="25781">
                  <c:v>4.5665960000000005</c:v>
                </c:pt>
                <c:pt idx="25782">
                  <c:v>4.6456620000000024</c:v>
                </c:pt>
                <c:pt idx="25783">
                  <c:v>4.6536159999999915</c:v>
                </c:pt>
                <c:pt idx="25784">
                  <c:v>4.6584059999999914</c:v>
                </c:pt>
                <c:pt idx="25785">
                  <c:v>4.7468140000000005</c:v>
                </c:pt>
                <c:pt idx="25786">
                  <c:v>4.7930720000000004</c:v>
                </c:pt>
                <c:pt idx="25787">
                  <c:v>4.8915420000000003</c:v>
                </c:pt>
                <c:pt idx="25788">
                  <c:v>4.9094460000000071</c:v>
                </c:pt>
                <c:pt idx="25789">
                  <c:v>4.9387420000000093</c:v>
                </c:pt>
                <c:pt idx="25790">
                  <c:v>4.9404539999999999</c:v>
                </c:pt>
                <c:pt idx="25791">
                  <c:v>4.9875059999999927</c:v>
                </c:pt>
                <c:pt idx="25792">
                  <c:v>4.9555799999999985</c:v>
                </c:pt>
                <c:pt idx="25793">
                  <c:v>5.0081420000000003</c:v>
                </c:pt>
                <c:pt idx="25794">
                  <c:v>5.0000260000000001</c:v>
                </c:pt>
                <c:pt idx="25795">
                  <c:v>5.0900220000000003</c:v>
                </c:pt>
                <c:pt idx="25796">
                  <c:v>5.1104459999999916</c:v>
                </c:pt>
                <c:pt idx="25797">
                  <c:v>5.1539619999999955</c:v>
                </c:pt>
                <c:pt idx="25798">
                  <c:v>5.1698939999999975</c:v>
                </c:pt>
                <c:pt idx="25799">
                  <c:v>5.1683679999999965</c:v>
                </c:pt>
                <c:pt idx="25800">
                  <c:v>5.1974039999999917</c:v>
                </c:pt>
                <c:pt idx="25801">
                  <c:v>5.1535279999999908</c:v>
                </c:pt>
                <c:pt idx="25802">
                  <c:v>5.1724879999999906</c:v>
                </c:pt>
                <c:pt idx="25803">
                  <c:v>5.1505879999999866</c:v>
                </c:pt>
                <c:pt idx="25804">
                  <c:v>5.1885799999999955</c:v>
                </c:pt>
                <c:pt idx="25805">
                  <c:v>5.1809119999999886</c:v>
                </c:pt>
                <c:pt idx="25806">
                  <c:v>5.1861839999999955</c:v>
                </c:pt>
                <c:pt idx="25807">
                  <c:v>5.1736019999999989</c:v>
                </c:pt>
                <c:pt idx="25808">
                  <c:v>5.1711559999999945</c:v>
                </c:pt>
                <c:pt idx="25809">
                  <c:v>5.1759459999999917</c:v>
                </c:pt>
                <c:pt idx="25810">
                  <c:v>5.1665039999999918</c:v>
                </c:pt>
                <c:pt idx="25811">
                  <c:v>5.1738739999999996</c:v>
                </c:pt>
                <c:pt idx="25812">
                  <c:v>5.1296259999999965</c:v>
                </c:pt>
                <c:pt idx="25813">
                  <c:v>5.1045739999999906</c:v>
                </c:pt>
                <c:pt idx="25814">
                  <c:v>5.1245759999999834</c:v>
                </c:pt>
                <c:pt idx="25815">
                  <c:v>5.1647039999999897</c:v>
                </c:pt>
                <c:pt idx="25816">
                  <c:v>5.1974859999999836</c:v>
                </c:pt>
                <c:pt idx="25817">
                  <c:v>5.1279259999999836</c:v>
                </c:pt>
                <c:pt idx="25818">
                  <c:v>5.1639839999999877</c:v>
                </c:pt>
                <c:pt idx="25819">
                  <c:v>5.1891480000000003</c:v>
                </c:pt>
                <c:pt idx="25820">
                  <c:v>5.1672839999999916</c:v>
                </c:pt>
                <c:pt idx="25821">
                  <c:v>5.1507559999999906</c:v>
                </c:pt>
                <c:pt idx="25822">
                  <c:v>5.0840019999999955</c:v>
                </c:pt>
                <c:pt idx="25823">
                  <c:v>5.0436139999999989</c:v>
                </c:pt>
                <c:pt idx="25824">
                  <c:v>5.0249279999999876</c:v>
                </c:pt>
                <c:pt idx="25825">
                  <c:v>4.9468179999999986</c:v>
                </c:pt>
                <c:pt idx="25826">
                  <c:v>4.9762000000000093</c:v>
                </c:pt>
                <c:pt idx="25827">
                  <c:v>4.9347559999999975</c:v>
                </c:pt>
                <c:pt idx="25828">
                  <c:v>4.9181039999999996</c:v>
                </c:pt>
                <c:pt idx="25829">
                  <c:v>4.8354159999999906</c:v>
                </c:pt>
                <c:pt idx="25830">
                  <c:v>4.7535099999999986</c:v>
                </c:pt>
                <c:pt idx="25831">
                  <c:v>4.7783399999999991</c:v>
                </c:pt>
                <c:pt idx="25832">
                  <c:v>4.7280739999999977</c:v>
                </c:pt>
                <c:pt idx="25833">
                  <c:v>4.7183579999999976</c:v>
                </c:pt>
                <c:pt idx="25834">
                  <c:v>4.7145719999999907</c:v>
                </c:pt>
                <c:pt idx="25835">
                  <c:v>4.6512659999999979</c:v>
                </c:pt>
                <c:pt idx="25836">
                  <c:v>4.6362019999999982</c:v>
                </c:pt>
                <c:pt idx="25837">
                  <c:v>4.6025759999999885</c:v>
                </c:pt>
                <c:pt idx="25838">
                  <c:v>4.5939779999999955</c:v>
                </c:pt>
                <c:pt idx="25839">
                  <c:v>4.5622259999999955</c:v>
                </c:pt>
                <c:pt idx="25840">
                  <c:v>4.5682939999999999</c:v>
                </c:pt>
                <c:pt idx="25841">
                  <c:v>4.5247039999999945</c:v>
                </c:pt>
                <c:pt idx="25842">
                  <c:v>4.5294699999999999</c:v>
                </c:pt>
                <c:pt idx="25843">
                  <c:v>4.5482800000000001</c:v>
                </c:pt>
                <c:pt idx="25844">
                  <c:v>4.5465439999999999</c:v>
                </c:pt>
                <c:pt idx="25845">
                  <c:v>4.4853580000000024</c:v>
                </c:pt>
                <c:pt idx="25846">
                  <c:v>4.4756160000000014</c:v>
                </c:pt>
                <c:pt idx="25847">
                  <c:v>4.4682700000000013</c:v>
                </c:pt>
                <c:pt idx="25848">
                  <c:v>4.4696860000000003</c:v>
                </c:pt>
                <c:pt idx="25849">
                  <c:v>4.4740920000000024</c:v>
                </c:pt>
                <c:pt idx="25850">
                  <c:v>4.4269039999999995</c:v>
                </c:pt>
                <c:pt idx="25851">
                  <c:v>4.3958480000000009</c:v>
                </c:pt>
                <c:pt idx="25852">
                  <c:v>4.3709200000000008</c:v>
                </c:pt>
                <c:pt idx="25853">
                  <c:v>4.3986520000000011</c:v>
                </c:pt>
                <c:pt idx="25854">
                  <c:v>4.3652380000000006</c:v>
                </c:pt>
                <c:pt idx="25855">
                  <c:v>4.38504</c:v>
                </c:pt>
                <c:pt idx="25856">
                  <c:v>4.3762180000000024</c:v>
                </c:pt>
                <c:pt idx="25857">
                  <c:v>4.4009719999999986</c:v>
                </c:pt>
                <c:pt idx="25858">
                  <c:v>4.3723960000000002</c:v>
                </c:pt>
                <c:pt idx="25859">
                  <c:v>4.3350359999999926</c:v>
                </c:pt>
                <c:pt idx="25860">
                  <c:v>4.3858339999999965</c:v>
                </c:pt>
                <c:pt idx="25861">
                  <c:v>4.3747159999999914</c:v>
                </c:pt>
                <c:pt idx="25862">
                  <c:v>4.4293620000000091</c:v>
                </c:pt>
                <c:pt idx="25863">
                  <c:v>4.4700100000000011</c:v>
                </c:pt>
                <c:pt idx="25864">
                  <c:v>4.5085120000000005</c:v>
                </c:pt>
                <c:pt idx="25865">
                  <c:v>4.4869460000000023</c:v>
                </c:pt>
                <c:pt idx="25866">
                  <c:v>4.4625759999999941</c:v>
                </c:pt>
                <c:pt idx="25867">
                  <c:v>4.451906000000001</c:v>
                </c:pt>
                <c:pt idx="25868">
                  <c:v>4.4798120000000079</c:v>
                </c:pt>
                <c:pt idx="25869">
                  <c:v>4.4785720000000024</c:v>
                </c:pt>
                <c:pt idx="25870">
                  <c:v>4.4998780000000034</c:v>
                </c:pt>
                <c:pt idx="25871">
                  <c:v>4.5267920000000013</c:v>
                </c:pt>
                <c:pt idx="25872">
                  <c:v>4.5309600000000021</c:v>
                </c:pt>
                <c:pt idx="25873">
                  <c:v>4.5686060000000017</c:v>
                </c:pt>
                <c:pt idx="25874">
                  <c:v>4.6066740000000008</c:v>
                </c:pt>
                <c:pt idx="25875">
                  <c:v>4.6880960000000007</c:v>
                </c:pt>
                <c:pt idx="25876">
                  <c:v>4.6801799999999965</c:v>
                </c:pt>
                <c:pt idx="25877">
                  <c:v>4.7239439999999995</c:v>
                </c:pt>
                <c:pt idx="25878">
                  <c:v>4.7371460000000019</c:v>
                </c:pt>
                <c:pt idx="25879">
                  <c:v>4.7349380000000005</c:v>
                </c:pt>
                <c:pt idx="25880">
                  <c:v>4.7860100000000019</c:v>
                </c:pt>
                <c:pt idx="25881">
                  <c:v>4.8060600000000022</c:v>
                </c:pt>
                <c:pt idx="25882">
                  <c:v>4.8392140000000019</c:v>
                </c:pt>
                <c:pt idx="25883">
                  <c:v>4.8663000000000025</c:v>
                </c:pt>
                <c:pt idx="25884">
                  <c:v>4.8505420000000017</c:v>
                </c:pt>
                <c:pt idx="25885">
                  <c:v>4.8469680000000013</c:v>
                </c:pt>
                <c:pt idx="25886">
                  <c:v>4.8636080000000019</c:v>
                </c:pt>
                <c:pt idx="25887">
                  <c:v>4.8547859999999901</c:v>
                </c:pt>
                <c:pt idx="25888">
                  <c:v>4.8950499999999995</c:v>
                </c:pt>
                <c:pt idx="25889">
                  <c:v>4.9610480000000079</c:v>
                </c:pt>
                <c:pt idx="25890">
                  <c:v>4.9449420000000011</c:v>
                </c:pt>
                <c:pt idx="25891">
                  <c:v>4.9970300000000005</c:v>
                </c:pt>
                <c:pt idx="25892">
                  <c:v>5.0413140000000016</c:v>
                </c:pt>
                <c:pt idx="25893">
                  <c:v>5.0066340000000009</c:v>
                </c:pt>
                <c:pt idx="25894">
                  <c:v>5.0310160000000019</c:v>
                </c:pt>
                <c:pt idx="25895">
                  <c:v>5.0962220000000089</c:v>
                </c:pt>
                <c:pt idx="25896">
                  <c:v>5.1258539999999915</c:v>
                </c:pt>
                <c:pt idx="25897">
                  <c:v>5.1588220000000016</c:v>
                </c:pt>
                <c:pt idx="25898">
                  <c:v>5.2036520000000079</c:v>
                </c:pt>
                <c:pt idx="25899">
                  <c:v>5.2573159999999914</c:v>
                </c:pt>
                <c:pt idx="25900">
                  <c:v>5.2279819999999884</c:v>
                </c:pt>
                <c:pt idx="25901">
                  <c:v>5.2793640000000082</c:v>
                </c:pt>
                <c:pt idx="25902">
                  <c:v>5.3633899999999946</c:v>
                </c:pt>
                <c:pt idx="25903">
                  <c:v>5.3879579999999914</c:v>
                </c:pt>
                <c:pt idx="25904">
                  <c:v>5.4209499999999995</c:v>
                </c:pt>
                <c:pt idx="25905">
                  <c:v>5.4161000000000001</c:v>
                </c:pt>
                <c:pt idx="25906">
                  <c:v>5.3956020000000011</c:v>
                </c:pt>
                <c:pt idx="25907">
                  <c:v>5.3840759999999932</c:v>
                </c:pt>
                <c:pt idx="25908">
                  <c:v>5.4129879999999941</c:v>
                </c:pt>
                <c:pt idx="25909">
                  <c:v>5.4231380000000016</c:v>
                </c:pt>
                <c:pt idx="25910">
                  <c:v>5.4261900000000001</c:v>
                </c:pt>
                <c:pt idx="25911">
                  <c:v>5.456690000000008</c:v>
                </c:pt>
                <c:pt idx="25912">
                  <c:v>5.4309800000000008</c:v>
                </c:pt>
                <c:pt idx="25913">
                  <c:v>5.433872000000008</c:v>
                </c:pt>
                <c:pt idx="25914">
                  <c:v>5.4583540000000017</c:v>
                </c:pt>
                <c:pt idx="25915">
                  <c:v>5.4481540000000015</c:v>
                </c:pt>
                <c:pt idx="25916">
                  <c:v>5.4580560000000018</c:v>
                </c:pt>
                <c:pt idx="25917">
                  <c:v>5.4646060000000007</c:v>
                </c:pt>
                <c:pt idx="25918">
                  <c:v>5.4005800000000015</c:v>
                </c:pt>
                <c:pt idx="25919">
                  <c:v>5.3872900000000019</c:v>
                </c:pt>
                <c:pt idx="25920">
                  <c:v>5.3740499999999995</c:v>
                </c:pt>
                <c:pt idx="25921">
                  <c:v>5.335758000000002</c:v>
                </c:pt>
                <c:pt idx="25922">
                  <c:v>5.3429179999999921</c:v>
                </c:pt>
                <c:pt idx="25923">
                  <c:v>5.3115859999999939</c:v>
                </c:pt>
                <c:pt idx="25924">
                  <c:v>5.2473480000000023</c:v>
                </c:pt>
                <c:pt idx="25925">
                  <c:v>5.2636540000000016</c:v>
                </c:pt>
                <c:pt idx="25926">
                  <c:v>5.3130760000000015</c:v>
                </c:pt>
                <c:pt idx="25927">
                  <c:v>5.3085099999999965</c:v>
                </c:pt>
                <c:pt idx="25928">
                  <c:v>5.328127999999996</c:v>
                </c:pt>
                <c:pt idx="25929">
                  <c:v>5.3642980000000025</c:v>
                </c:pt>
                <c:pt idx="25930">
                  <c:v>5.3397300000000021</c:v>
                </c:pt>
                <c:pt idx="25931">
                  <c:v>5.2665099999999985</c:v>
                </c:pt>
                <c:pt idx="25932">
                  <c:v>5.303040000000002</c:v>
                </c:pt>
                <c:pt idx="25933">
                  <c:v>5.2857320000000012</c:v>
                </c:pt>
                <c:pt idx="25934">
                  <c:v>5.3011320000000026</c:v>
                </c:pt>
                <c:pt idx="25935">
                  <c:v>5.3083040000000015</c:v>
                </c:pt>
                <c:pt idx="25936">
                  <c:v>5.3470799999999965</c:v>
                </c:pt>
                <c:pt idx="25937">
                  <c:v>5.4029039999999995</c:v>
                </c:pt>
                <c:pt idx="25938">
                  <c:v>5.4169500000000017</c:v>
                </c:pt>
                <c:pt idx="25939">
                  <c:v>5.3960180000000015</c:v>
                </c:pt>
                <c:pt idx="25940">
                  <c:v>5.4558</c:v>
                </c:pt>
                <c:pt idx="25941">
                  <c:v>5.4712120000000102</c:v>
                </c:pt>
                <c:pt idx="25942">
                  <c:v>5.4709640000000013</c:v>
                </c:pt>
                <c:pt idx="25943">
                  <c:v>5.4869320000000013</c:v>
                </c:pt>
                <c:pt idx="25944">
                  <c:v>5.5006660000000034</c:v>
                </c:pt>
                <c:pt idx="25945">
                  <c:v>5.4450400000000014</c:v>
                </c:pt>
                <c:pt idx="25946">
                  <c:v>5.4125060000000005</c:v>
                </c:pt>
                <c:pt idx="25947">
                  <c:v>5.3936199999999985</c:v>
                </c:pt>
                <c:pt idx="25948">
                  <c:v>5.3783580000000004</c:v>
                </c:pt>
                <c:pt idx="25949">
                  <c:v>5.3553539999999975</c:v>
                </c:pt>
                <c:pt idx="25950">
                  <c:v>5.3926039999999995</c:v>
                </c:pt>
                <c:pt idx="25951">
                  <c:v>5.3913880000000027</c:v>
                </c:pt>
                <c:pt idx="25952">
                  <c:v>5.3651959999999939</c:v>
                </c:pt>
                <c:pt idx="25953">
                  <c:v>5.3752460000000024</c:v>
                </c:pt>
                <c:pt idx="25954">
                  <c:v>5.3453180000000025</c:v>
                </c:pt>
                <c:pt idx="25955">
                  <c:v>5.3465820000000015</c:v>
                </c:pt>
                <c:pt idx="25956">
                  <c:v>5.3325480000000018</c:v>
                </c:pt>
                <c:pt idx="25957">
                  <c:v>5.3861880000000015</c:v>
                </c:pt>
                <c:pt idx="25958">
                  <c:v>5.3427460000000027</c:v>
                </c:pt>
                <c:pt idx="25959">
                  <c:v>5.3377200000000027</c:v>
                </c:pt>
                <c:pt idx="25960">
                  <c:v>5.3159680000000025</c:v>
                </c:pt>
                <c:pt idx="25961">
                  <c:v>5.2471780000000035</c:v>
                </c:pt>
                <c:pt idx="25962">
                  <c:v>5.1928179999999902</c:v>
                </c:pt>
                <c:pt idx="25963">
                  <c:v>5.1967520000000027</c:v>
                </c:pt>
                <c:pt idx="25964">
                  <c:v>5.1327880000000015</c:v>
                </c:pt>
                <c:pt idx="25965">
                  <c:v>5.1119439999999985</c:v>
                </c:pt>
                <c:pt idx="25966">
                  <c:v>5.0710960000000034</c:v>
                </c:pt>
                <c:pt idx="25967">
                  <c:v>5.0997220000000034</c:v>
                </c:pt>
                <c:pt idx="25968">
                  <c:v>5.0786280000000099</c:v>
                </c:pt>
                <c:pt idx="25969">
                  <c:v>5.0528319999999933</c:v>
                </c:pt>
                <c:pt idx="25970">
                  <c:v>5.0498780000000014</c:v>
                </c:pt>
                <c:pt idx="25971">
                  <c:v>5.0650280000000008</c:v>
                </c:pt>
                <c:pt idx="25972">
                  <c:v>5.0472480000000024</c:v>
                </c:pt>
                <c:pt idx="25973">
                  <c:v>5.0652780000000011</c:v>
                </c:pt>
                <c:pt idx="25974">
                  <c:v>5.0969060000000006</c:v>
                </c:pt>
                <c:pt idx="25975">
                  <c:v>5.0654259999999942</c:v>
                </c:pt>
                <c:pt idx="25976">
                  <c:v>5.0440339999999955</c:v>
                </c:pt>
                <c:pt idx="25977">
                  <c:v>4.9794240000000034</c:v>
                </c:pt>
                <c:pt idx="25978">
                  <c:v>4.9645839999999897</c:v>
                </c:pt>
                <c:pt idx="25979">
                  <c:v>4.9523860000000006</c:v>
                </c:pt>
                <c:pt idx="25980">
                  <c:v>4.9387240000000014</c:v>
                </c:pt>
                <c:pt idx="25981">
                  <c:v>4.9604639999999991</c:v>
                </c:pt>
                <c:pt idx="25982">
                  <c:v>4.941813999999999</c:v>
                </c:pt>
                <c:pt idx="25983">
                  <c:v>4.9056940000000004</c:v>
                </c:pt>
                <c:pt idx="25984">
                  <c:v>4.8480079999999965</c:v>
                </c:pt>
                <c:pt idx="25985">
                  <c:v>4.8290859999999896</c:v>
                </c:pt>
                <c:pt idx="25986">
                  <c:v>4.7644259999999896</c:v>
                </c:pt>
                <c:pt idx="25987">
                  <c:v>4.6629159999999823</c:v>
                </c:pt>
                <c:pt idx="25988">
                  <c:v>4.5875499999999976</c:v>
                </c:pt>
                <c:pt idx="25989">
                  <c:v>4.5393080000000081</c:v>
                </c:pt>
                <c:pt idx="25990">
                  <c:v>4.487169999999999</c:v>
                </c:pt>
                <c:pt idx="25991">
                  <c:v>4.3878299999999975</c:v>
                </c:pt>
                <c:pt idx="25992">
                  <c:v>4.3540539999999917</c:v>
                </c:pt>
                <c:pt idx="25993">
                  <c:v>4.3060359999999926</c:v>
                </c:pt>
                <c:pt idx="25994">
                  <c:v>4.2507719999999996</c:v>
                </c:pt>
                <c:pt idx="25995">
                  <c:v>4.2213279999999997</c:v>
                </c:pt>
                <c:pt idx="25996">
                  <c:v>4.179301999999999</c:v>
                </c:pt>
                <c:pt idx="25997">
                  <c:v>4.1684199999999896</c:v>
                </c:pt>
                <c:pt idx="25998">
                  <c:v>4.1014779999999975</c:v>
                </c:pt>
                <c:pt idx="25999">
                  <c:v>4.0467959999999996</c:v>
                </c:pt>
                <c:pt idx="26000">
                  <c:v>3.9999299999999987</c:v>
                </c:pt>
                <c:pt idx="26001">
                  <c:v>3.9581760000000004</c:v>
                </c:pt>
                <c:pt idx="26002">
                  <c:v>3.9490419999999977</c:v>
                </c:pt>
                <c:pt idx="26003">
                  <c:v>3.8533519999999997</c:v>
                </c:pt>
                <c:pt idx="26004">
                  <c:v>3.8261540000000007</c:v>
                </c:pt>
                <c:pt idx="26005">
                  <c:v>3.7749100000000011</c:v>
                </c:pt>
                <c:pt idx="26006">
                  <c:v>3.7256500000000004</c:v>
                </c:pt>
                <c:pt idx="26007">
                  <c:v>3.6247220000000016</c:v>
                </c:pt>
                <c:pt idx="26008">
                  <c:v>3.6429260000000001</c:v>
                </c:pt>
                <c:pt idx="26009">
                  <c:v>3.6550360000000008</c:v>
                </c:pt>
                <c:pt idx="26010">
                  <c:v>3.652455999999995</c:v>
                </c:pt>
                <c:pt idx="26011">
                  <c:v>3.6598259999999967</c:v>
                </c:pt>
                <c:pt idx="26012">
                  <c:v>3.6863920000000001</c:v>
                </c:pt>
                <c:pt idx="26013">
                  <c:v>3.7025339999999991</c:v>
                </c:pt>
                <c:pt idx="26014">
                  <c:v>3.6952259999999977</c:v>
                </c:pt>
                <c:pt idx="26015">
                  <c:v>3.7122119999999987</c:v>
                </c:pt>
                <c:pt idx="26016">
                  <c:v>3.6726299999999967</c:v>
                </c:pt>
                <c:pt idx="26017">
                  <c:v>3.6253920000000002</c:v>
                </c:pt>
                <c:pt idx="26018">
                  <c:v>3.6192259999999967</c:v>
                </c:pt>
                <c:pt idx="26019">
                  <c:v>3.641335999999999</c:v>
                </c:pt>
                <c:pt idx="26020">
                  <c:v>3.6009359999999986</c:v>
                </c:pt>
                <c:pt idx="26021">
                  <c:v>3.5800419999999984</c:v>
                </c:pt>
                <c:pt idx="26022">
                  <c:v>3.5708839999999977</c:v>
                </c:pt>
                <c:pt idx="26023">
                  <c:v>3.563898</c:v>
                </c:pt>
                <c:pt idx="26024">
                  <c:v>3.5003439999999997</c:v>
                </c:pt>
                <c:pt idx="26025">
                  <c:v>3.4780459999999955</c:v>
                </c:pt>
                <c:pt idx="26026">
                  <c:v>3.4560459999999931</c:v>
                </c:pt>
                <c:pt idx="26027">
                  <c:v>3.4957640000000003</c:v>
                </c:pt>
                <c:pt idx="26028">
                  <c:v>3.4592219999999987</c:v>
                </c:pt>
                <c:pt idx="26029">
                  <c:v>3.4427200000000009</c:v>
                </c:pt>
                <c:pt idx="26030">
                  <c:v>3.4596319999999987</c:v>
                </c:pt>
                <c:pt idx="26031">
                  <c:v>3.4838760000000013</c:v>
                </c:pt>
                <c:pt idx="26032">
                  <c:v>3.4484019999999997</c:v>
                </c:pt>
                <c:pt idx="26033">
                  <c:v>3.4481780000000004</c:v>
                </c:pt>
                <c:pt idx="26034">
                  <c:v>3.4785279999999998</c:v>
                </c:pt>
                <c:pt idx="26035">
                  <c:v>3.5151940000000002</c:v>
                </c:pt>
                <c:pt idx="26036">
                  <c:v>3.5572459999999966</c:v>
                </c:pt>
                <c:pt idx="26037">
                  <c:v>3.604000000000001</c:v>
                </c:pt>
                <c:pt idx="26038">
                  <c:v>3.6749240000000012</c:v>
                </c:pt>
                <c:pt idx="26039">
                  <c:v>3.6406020000000008</c:v>
                </c:pt>
                <c:pt idx="26040">
                  <c:v>3.6760140000000008</c:v>
                </c:pt>
                <c:pt idx="26041">
                  <c:v>3.7450280000000009</c:v>
                </c:pt>
                <c:pt idx="26042">
                  <c:v>3.7646700000000011</c:v>
                </c:pt>
                <c:pt idx="26043">
                  <c:v>3.7726479999999971</c:v>
                </c:pt>
                <c:pt idx="26044">
                  <c:v>3.7962960000000008</c:v>
                </c:pt>
                <c:pt idx="26045">
                  <c:v>3.8306279999999977</c:v>
                </c:pt>
                <c:pt idx="26046">
                  <c:v>3.9186879999999977</c:v>
                </c:pt>
                <c:pt idx="26047">
                  <c:v>3.9188379999999987</c:v>
                </c:pt>
                <c:pt idx="26048">
                  <c:v>3.9306879999999977</c:v>
                </c:pt>
                <c:pt idx="26049">
                  <c:v>3.9724539999999964</c:v>
                </c:pt>
                <c:pt idx="26050">
                  <c:v>4.0016880000000024</c:v>
                </c:pt>
                <c:pt idx="26051">
                  <c:v>4.0333660000000089</c:v>
                </c:pt>
                <c:pt idx="26052">
                  <c:v>4.0325239999999996</c:v>
                </c:pt>
                <c:pt idx="26053">
                  <c:v>4.0822180000000019</c:v>
                </c:pt>
                <c:pt idx="26054">
                  <c:v>4.1040559999999919</c:v>
                </c:pt>
                <c:pt idx="26055">
                  <c:v>4.13129200000001</c:v>
                </c:pt>
                <c:pt idx="26056">
                  <c:v>4.1695959999999941</c:v>
                </c:pt>
                <c:pt idx="26057">
                  <c:v>4.2217839999999995</c:v>
                </c:pt>
                <c:pt idx="26058">
                  <c:v>4.2330500000000022</c:v>
                </c:pt>
                <c:pt idx="26059">
                  <c:v>4.2317340000000012</c:v>
                </c:pt>
                <c:pt idx="26060">
                  <c:v>4.2005159999999941</c:v>
                </c:pt>
                <c:pt idx="26061">
                  <c:v>4.2170939999999995</c:v>
                </c:pt>
                <c:pt idx="26062">
                  <c:v>4.2470600000000012</c:v>
                </c:pt>
                <c:pt idx="26063">
                  <c:v>4.2362160000000024</c:v>
                </c:pt>
                <c:pt idx="26064">
                  <c:v>4.2586620000000082</c:v>
                </c:pt>
                <c:pt idx="26065">
                  <c:v>4.2972020000000013</c:v>
                </c:pt>
                <c:pt idx="26066">
                  <c:v>4.3620099999999935</c:v>
                </c:pt>
                <c:pt idx="26067">
                  <c:v>4.43169400000001</c:v>
                </c:pt>
                <c:pt idx="26068">
                  <c:v>4.5048999999999975</c:v>
                </c:pt>
                <c:pt idx="26069">
                  <c:v>4.4972820000000011</c:v>
                </c:pt>
                <c:pt idx="26070">
                  <c:v>4.5460460000000014</c:v>
                </c:pt>
                <c:pt idx="26071">
                  <c:v>4.6135459999999933</c:v>
                </c:pt>
                <c:pt idx="26072">
                  <c:v>4.6474579999999914</c:v>
                </c:pt>
                <c:pt idx="26073">
                  <c:v>4.6767040000000009</c:v>
                </c:pt>
                <c:pt idx="26074">
                  <c:v>4.7826440000000012</c:v>
                </c:pt>
                <c:pt idx="26075">
                  <c:v>4.8147439999999975</c:v>
                </c:pt>
                <c:pt idx="26076">
                  <c:v>4.8461119999999926</c:v>
                </c:pt>
                <c:pt idx="26077">
                  <c:v>4.8654079999999915</c:v>
                </c:pt>
                <c:pt idx="26078">
                  <c:v>4.915648000000008</c:v>
                </c:pt>
                <c:pt idx="26079">
                  <c:v>4.9441739999999985</c:v>
                </c:pt>
                <c:pt idx="26080">
                  <c:v>4.991016000000001</c:v>
                </c:pt>
                <c:pt idx="26081">
                  <c:v>4.9890320000000079</c:v>
                </c:pt>
                <c:pt idx="26082">
                  <c:v>5.0426839999999995</c:v>
                </c:pt>
                <c:pt idx="26083">
                  <c:v>5.0586779999999996</c:v>
                </c:pt>
                <c:pt idx="26084">
                  <c:v>5.1258439999999945</c:v>
                </c:pt>
                <c:pt idx="26085">
                  <c:v>5.1125799999999915</c:v>
                </c:pt>
                <c:pt idx="26086">
                  <c:v>5.1278659999999885</c:v>
                </c:pt>
                <c:pt idx="26087">
                  <c:v>5.1545059999999872</c:v>
                </c:pt>
                <c:pt idx="26088">
                  <c:v>5.0996000000000024</c:v>
                </c:pt>
                <c:pt idx="26089">
                  <c:v>5.1619019999999942</c:v>
                </c:pt>
                <c:pt idx="26090">
                  <c:v>5.2050200000000011</c:v>
                </c:pt>
                <c:pt idx="26091">
                  <c:v>5.2236580000000004</c:v>
                </c:pt>
                <c:pt idx="26092">
                  <c:v>5.2208299999999985</c:v>
                </c:pt>
                <c:pt idx="26093">
                  <c:v>5.2650639999999997</c:v>
                </c:pt>
                <c:pt idx="26094">
                  <c:v>5.2631539999999966</c:v>
                </c:pt>
                <c:pt idx="26095">
                  <c:v>5.2509580000000016</c:v>
                </c:pt>
                <c:pt idx="26096">
                  <c:v>5.2333500000000024</c:v>
                </c:pt>
                <c:pt idx="26097">
                  <c:v>5.2541199999999941</c:v>
                </c:pt>
                <c:pt idx="26098">
                  <c:v>5.2865920000000024</c:v>
                </c:pt>
                <c:pt idx="26099">
                  <c:v>5.2615880000000006</c:v>
                </c:pt>
                <c:pt idx="26100">
                  <c:v>5.2527780000000011</c:v>
                </c:pt>
                <c:pt idx="26101">
                  <c:v>5.2586100000000009</c:v>
                </c:pt>
                <c:pt idx="26102">
                  <c:v>5.2731640000000004</c:v>
                </c:pt>
                <c:pt idx="26103">
                  <c:v>5.2745420000000012</c:v>
                </c:pt>
                <c:pt idx="26104">
                  <c:v>5.3015300000000005</c:v>
                </c:pt>
                <c:pt idx="26105">
                  <c:v>5.3562120000000002</c:v>
                </c:pt>
                <c:pt idx="26106">
                  <c:v>5.4170119999999926</c:v>
                </c:pt>
                <c:pt idx="26107">
                  <c:v>5.4268760000000009</c:v>
                </c:pt>
                <c:pt idx="26108">
                  <c:v>5.4293460000000024</c:v>
                </c:pt>
                <c:pt idx="26109">
                  <c:v>5.455478000000002</c:v>
                </c:pt>
                <c:pt idx="26110">
                  <c:v>5.4737040000000023</c:v>
                </c:pt>
                <c:pt idx="26111">
                  <c:v>5.4275439999999975</c:v>
                </c:pt>
                <c:pt idx="26112">
                  <c:v>5.4011140000000015</c:v>
                </c:pt>
                <c:pt idx="26113">
                  <c:v>5.4011380000000004</c:v>
                </c:pt>
                <c:pt idx="26114">
                  <c:v>5.381844000000001</c:v>
                </c:pt>
                <c:pt idx="26115">
                  <c:v>5.3831580000000008</c:v>
                </c:pt>
                <c:pt idx="26116">
                  <c:v>5.4011880000000012</c:v>
                </c:pt>
                <c:pt idx="26117">
                  <c:v>5.3891780000000002</c:v>
                </c:pt>
                <c:pt idx="26118">
                  <c:v>5.3533079999999975</c:v>
                </c:pt>
                <c:pt idx="26119">
                  <c:v>5.3575639999999956</c:v>
                </c:pt>
                <c:pt idx="26120">
                  <c:v>5.3484440000000006</c:v>
                </c:pt>
                <c:pt idx="26121">
                  <c:v>5.2992199999999992</c:v>
                </c:pt>
                <c:pt idx="26122">
                  <c:v>5.2918000000000003</c:v>
                </c:pt>
                <c:pt idx="26123">
                  <c:v>5.2714759999999998</c:v>
                </c:pt>
                <c:pt idx="26124">
                  <c:v>5.1741600000000005</c:v>
                </c:pt>
                <c:pt idx="26125">
                  <c:v>5.1231759999999902</c:v>
                </c:pt>
                <c:pt idx="26126">
                  <c:v>5.1119099999999955</c:v>
                </c:pt>
                <c:pt idx="26127">
                  <c:v>5.0945879999999883</c:v>
                </c:pt>
                <c:pt idx="26128">
                  <c:v>5.0801820000000006</c:v>
                </c:pt>
                <c:pt idx="26129">
                  <c:v>5.0525119999999903</c:v>
                </c:pt>
                <c:pt idx="26130">
                  <c:v>5.0103620000000024</c:v>
                </c:pt>
                <c:pt idx="26131">
                  <c:v>4.980830000000001</c:v>
                </c:pt>
                <c:pt idx="26132">
                  <c:v>4.9222520000000012</c:v>
                </c:pt>
                <c:pt idx="26133">
                  <c:v>4.9607800000000006</c:v>
                </c:pt>
                <c:pt idx="26134">
                  <c:v>4.8842220000000012</c:v>
                </c:pt>
                <c:pt idx="26135">
                  <c:v>4.8749539999999945</c:v>
                </c:pt>
                <c:pt idx="26136">
                  <c:v>4.8718900000000023</c:v>
                </c:pt>
                <c:pt idx="26137">
                  <c:v>4.7851200000000018</c:v>
                </c:pt>
                <c:pt idx="26138">
                  <c:v>4.802925999999994</c:v>
                </c:pt>
                <c:pt idx="26139">
                  <c:v>4.7810760000000014</c:v>
                </c:pt>
                <c:pt idx="26140">
                  <c:v>4.7186520000000014</c:v>
                </c:pt>
                <c:pt idx="26141">
                  <c:v>4.6704080000000019</c:v>
                </c:pt>
                <c:pt idx="26142">
                  <c:v>4.637240000000002</c:v>
                </c:pt>
                <c:pt idx="26143">
                  <c:v>4.6266560000000005</c:v>
                </c:pt>
                <c:pt idx="26144">
                  <c:v>4.6474139999999933</c:v>
                </c:pt>
                <c:pt idx="26145">
                  <c:v>4.6658519999999921</c:v>
                </c:pt>
                <c:pt idx="26146">
                  <c:v>4.6602179999999951</c:v>
                </c:pt>
                <c:pt idx="26147">
                  <c:v>4.6492380000000022</c:v>
                </c:pt>
                <c:pt idx="26148">
                  <c:v>4.6016400000000024</c:v>
                </c:pt>
                <c:pt idx="26149">
                  <c:v>4.583636000000002</c:v>
                </c:pt>
                <c:pt idx="26150">
                  <c:v>4.5811540000000015</c:v>
                </c:pt>
                <c:pt idx="26151">
                  <c:v>4.5710780000000097</c:v>
                </c:pt>
                <c:pt idx="26152">
                  <c:v>4.5274999999999954</c:v>
                </c:pt>
                <c:pt idx="26153">
                  <c:v>4.5054260000000035</c:v>
                </c:pt>
                <c:pt idx="26154">
                  <c:v>4.4948660000000036</c:v>
                </c:pt>
                <c:pt idx="26155">
                  <c:v>4.4863900000000108</c:v>
                </c:pt>
                <c:pt idx="26156">
                  <c:v>4.4738820000000032</c:v>
                </c:pt>
                <c:pt idx="26157">
                  <c:v>4.4216080000000106</c:v>
                </c:pt>
                <c:pt idx="26158">
                  <c:v>4.4139640000000036</c:v>
                </c:pt>
                <c:pt idx="26159">
                  <c:v>4.3830060000000035</c:v>
                </c:pt>
                <c:pt idx="26160">
                  <c:v>4.3959739999999963</c:v>
                </c:pt>
                <c:pt idx="26161">
                  <c:v>4.4279639999999985</c:v>
                </c:pt>
                <c:pt idx="26162">
                  <c:v>4.4130500000000028</c:v>
                </c:pt>
                <c:pt idx="26163">
                  <c:v>4.3558499999999976</c:v>
                </c:pt>
                <c:pt idx="26164">
                  <c:v>4.328452000000004</c:v>
                </c:pt>
                <c:pt idx="26165">
                  <c:v>4.2764620000000138</c:v>
                </c:pt>
                <c:pt idx="26166">
                  <c:v>4.2328600000000032</c:v>
                </c:pt>
                <c:pt idx="26167">
                  <c:v>4.2449439999999985</c:v>
                </c:pt>
                <c:pt idx="26168">
                  <c:v>4.219718000000003</c:v>
                </c:pt>
                <c:pt idx="26169">
                  <c:v>4.1880039999999985</c:v>
                </c:pt>
                <c:pt idx="26170">
                  <c:v>4.1663640000000015</c:v>
                </c:pt>
                <c:pt idx="26171">
                  <c:v>4.1696159999999951</c:v>
                </c:pt>
                <c:pt idx="26172">
                  <c:v>4.1654579999999903</c:v>
                </c:pt>
                <c:pt idx="26173">
                  <c:v>4.1610640000000005</c:v>
                </c:pt>
                <c:pt idx="26174">
                  <c:v>4.1987099999999975</c:v>
                </c:pt>
                <c:pt idx="26175">
                  <c:v>4.2088720000000004</c:v>
                </c:pt>
                <c:pt idx="26176">
                  <c:v>4.2434779999999996</c:v>
                </c:pt>
                <c:pt idx="26177">
                  <c:v>4.2228559999999904</c:v>
                </c:pt>
                <c:pt idx="26178">
                  <c:v>4.2495079999999996</c:v>
                </c:pt>
                <c:pt idx="26179">
                  <c:v>4.2243059999999932</c:v>
                </c:pt>
                <c:pt idx="26180">
                  <c:v>4.1911020000000008</c:v>
                </c:pt>
                <c:pt idx="26181">
                  <c:v>4.1720559999999933</c:v>
                </c:pt>
                <c:pt idx="26182">
                  <c:v>4.1828019999999926</c:v>
                </c:pt>
                <c:pt idx="26183">
                  <c:v>4.118652</c:v>
                </c:pt>
                <c:pt idx="26184">
                  <c:v>4.1078179999999884</c:v>
                </c:pt>
                <c:pt idx="26185">
                  <c:v>4.0616840000000005</c:v>
                </c:pt>
                <c:pt idx="26186">
                  <c:v>3.9973840000000012</c:v>
                </c:pt>
                <c:pt idx="26187">
                  <c:v>3.9949019999999997</c:v>
                </c:pt>
                <c:pt idx="26188">
                  <c:v>3.9944800000000003</c:v>
                </c:pt>
                <c:pt idx="26189">
                  <c:v>4.0199039999999995</c:v>
                </c:pt>
                <c:pt idx="26190">
                  <c:v>3.9610879999999997</c:v>
                </c:pt>
                <c:pt idx="26191">
                  <c:v>3.9309499999999979</c:v>
                </c:pt>
                <c:pt idx="26192">
                  <c:v>3.9492399999999988</c:v>
                </c:pt>
                <c:pt idx="26193">
                  <c:v>3.9014559999999978</c:v>
                </c:pt>
                <c:pt idx="26194">
                  <c:v>3.8915559999999982</c:v>
                </c:pt>
                <c:pt idx="26195">
                  <c:v>3.8683280000000018</c:v>
                </c:pt>
                <c:pt idx="26196">
                  <c:v>3.8129639999999974</c:v>
                </c:pt>
                <c:pt idx="26197">
                  <c:v>3.7768440000000023</c:v>
                </c:pt>
                <c:pt idx="26198">
                  <c:v>3.8093419999999987</c:v>
                </c:pt>
                <c:pt idx="26199">
                  <c:v>3.872785999999997</c:v>
                </c:pt>
                <c:pt idx="26200">
                  <c:v>3.8524499999999939</c:v>
                </c:pt>
                <c:pt idx="26201">
                  <c:v>3.8546840000000007</c:v>
                </c:pt>
                <c:pt idx="26202">
                  <c:v>3.8729859999999969</c:v>
                </c:pt>
                <c:pt idx="26203">
                  <c:v>3.8608879999999997</c:v>
                </c:pt>
                <c:pt idx="26204">
                  <c:v>3.8045679999999997</c:v>
                </c:pt>
                <c:pt idx="26205">
                  <c:v>3.7710540000000004</c:v>
                </c:pt>
                <c:pt idx="26206">
                  <c:v>3.7573559999999997</c:v>
                </c:pt>
                <c:pt idx="26207">
                  <c:v>3.7937980000000002</c:v>
                </c:pt>
                <c:pt idx="26208">
                  <c:v>3.7940840000000002</c:v>
                </c:pt>
                <c:pt idx="26209">
                  <c:v>3.7738579999999997</c:v>
                </c:pt>
                <c:pt idx="26210">
                  <c:v>3.7676040000000035</c:v>
                </c:pt>
                <c:pt idx="26211">
                  <c:v>3.7878780000000005</c:v>
                </c:pt>
                <c:pt idx="26212">
                  <c:v>3.7391380000000005</c:v>
                </c:pt>
                <c:pt idx="26213">
                  <c:v>3.7430460000000005</c:v>
                </c:pt>
                <c:pt idx="26214">
                  <c:v>3.8260559999999932</c:v>
                </c:pt>
                <c:pt idx="26215">
                  <c:v>3.8254119999999987</c:v>
                </c:pt>
                <c:pt idx="26216">
                  <c:v>3.8689879999999999</c:v>
                </c:pt>
                <c:pt idx="26217">
                  <c:v>3.851505999999997</c:v>
                </c:pt>
                <c:pt idx="26218">
                  <c:v>3.8405120000000004</c:v>
                </c:pt>
                <c:pt idx="26219">
                  <c:v>3.8486259999999977</c:v>
                </c:pt>
                <c:pt idx="26220">
                  <c:v>3.8506599999999964</c:v>
                </c:pt>
                <c:pt idx="26221">
                  <c:v>3.8161779999999972</c:v>
                </c:pt>
                <c:pt idx="26222">
                  <c:v>3.7308600000000003</c:v>
                </c:pt>
                <c:pt idx="26223">
                  <c:v>3.7763360000000006</c:v>
                </c:pt>
                <c:pt idx="26224">
                  <c:v>3.7733580000000004</c:v>
                </c:pt>
                <c:pt idx="26225">
                  <c:v>3.820236</c:v>
                </c:pt>
                <c:pt idx="26226">
                  <c:v>3.7385900000000012</c:v>
                </c:pt>
                <c:pt idx="26227">
                  <c:v>3.8260779999999972</c:v>
                </c:pt>
                <c:pt idx="26228">
                  <c:v>3.8171700000000022</c:v>
                </c:pt>
                <c:pt idx="26229">
                  <c:v>3.8466899999999984</c:v>
                </c:pt>
                <c:pt idx="26230">
                  <c:v>3.8788759999999973</c:v>
                </c:pt>
                <c:pt idx="26231">
                  <c:v>3.9483240000000053</c:v>
                </c:pt>
                <c:pt idx="26232">
                  <c:v>3.9378499999999974</c:v>
                </c:pt>
                <c:pt idx="26233">
                  <c:v>3.9650740000000031</c:v>
                </c:pt>
                <c:pt idx="26234">
                  <c:v>4.0106620000000088</c:v>
                </c:pt>
                <c:pt idx="26235">
                  <c:v>4.0966120000000013</c:v>
                </c:pt>
                <c:pt idx="26236">
                  <c:v>4.106142000000002</c:v>
                </c:pt>
                <c:pt idx="26237">
                  <c:v>4.1894380000000018</c:v>
                </c:pt>
                <c:pt idx="26238">
                  <c:v>4.227157999999994</c:v>
                </c:pt>
                <c:pt idx="26239">
                  <c:v>4.2428539999999995</c:v>
                </c:pt>
                <c:pt idx="26240">
                  <c:v>4.3754220000000021</c:v>
                </c:pt>
                <c:pt idx="26241">
                  <c:v>4.4438400000000033</c:v>
                </c:pt>
                <c:pt idx="26242">
                  <c:v>4.485940000000002</c:v>
                </c:pt>
                <c:pt idx="26243">
                  <c:v>4.567919999999992</c:v>
                </c:pt>
                <c:pt idx="26244">
                  <c:v>4.6164960000000006</c:v>
                </c:pt>
                <c:pt idx="26245">
                  <c:v>4.6572320000000005</c:v>
                </c:pt>
                <c:pt idx="26246">
                  <c:v>4.7337660000000081</c:v>
                </c:pt>
                <c:pt idx="26247">
                  <c:v>4.7555660000000008</c:v>
                </c:pt>
                <c:pt idx="26248">
                  <c:v>4.8204600000000006</c:v>
                </c:pt>
                <c:pt idx="26249">
                  <c:v>4.8046999999999995</c:v>
                </c:pt>
                <c:pt idx="26250">
                  <c:v>4.8558580000000005</c:v>
                </c:pt>
                <c:pt idx="26251">
                  <c:v>4.8771260000000005</c:v>
                </c:pt>
                <c:pt idx="26252">
                  <c:v>4.9291420000000024</c:v>
                </c:pt>
                <c:pt idx="26253">
                  <c:v>4.9767140000000003</c:v>
                </c:pt>
                <c:pt idx="26254">
                  <c:v>5.0155259999999933</c:v>
                </c:pt>
                <c:pt idx="26255">
                  <c:v>4.9964800000000018</c:v>
                </c:pt>
                <c:pt idx="26256">
                  <c:v>5.0258499999999975</c:v>
                </c:pt>
                <c:pt idx="26257">
                  <c:v>5.0559280000000006</c:v>
                </c:pt>
                <c:pt idx="26258">
                  <c:v>5.0855700000000015</c:v>
                </c:pt>
                <c:pt idx="26259">
                  <c:v>5.1046179999999914</c:v>
                </c:pt>
                <c:pt idx="26260">
                  <c:v>5.1272379999999931</c:v>
                </c:pt>
                <c:pt idx="26261">
                  <c:v>5.1239239999999935</c:v>
                </c:pt>
                <c:pt idx="26262">
                  <c:v>5.2310319999999999</c:v>
                </c:pt>
                <c:pt idx="26263">
                  <c:v>5.2529439999999985</c:v>
                </c:pt>
                <c:pt idx="26264">
                  <c:v>5.2432659999999984</c:v>
                </c:pt>
                <c:pt idx="26265">
                  <c:v>5.2817440000000024</c:v>
                </c:pt>
                <c:pt idx="26266">
                  <c:v>5.3142780000000007</c:v>
                </c:pt>
                <c:pt idx="26267">
                  <c:v>5.3457940000000006</c:v>
                </c:pt>
                <c:pt idx="26268">
                  <c:v>5.3600759999999932</c:v>
                </c:pt>
                <c:pt idx="26269">
                  <c:v>5.3929819999999884</c:v>
                </c:pt>
                <c:pt idx="26270">
                  <c:v>5.434736</c:v>
                </c:pt>
                <c:pt idx="26271">
                  <c:v>5.4941699999999996</c:v>
                </c:pt>
                <c:pt idx="26272">
                  <c:v>5.5888200000000019</c:v>
                </c:pt>
                <c:pt idx="26273">
                  <c:v>5.5450940000000015</c:v>
                </c:pt>
                <c:pt idx="26274">
                  <c:v>5.5300440000000011</c:v>
                </c:pt>
                <c:pt idx="26275">
                  <c:v>5.5271639999999955</c:v>
                </c:pt>
                <c:pt idx="26276">
                  <c:v>5.5689680000000008</c:v>
                </c:pt>
                <c:pt idx="26277">
                  <c:v>5.5735480000000024</c:v>
                </c:pt>
                <c:pt idx="26278">
                  <c:v>5.5659159999999872</c:v>
                </c:pt>
                <c:pt idx="26279">
                  <c:v>5.6126700000000005</c:v>
                </c:pt>
                <c:pt idx="26280">
                  <c:v>5.6863500000000009</c:v>
                </c:pt>
                <c:pt idx="26281">
                  <c:v>5.7437120000000013</c:v>
                </c:pt>
                <c:pt idx="26282">
                  <c:v>5.7926880000000018</c:v>
                </c:pt>
                <c:pt idx="26283">
                  <c:v>5.7896340000000013</c:v>
                </c:pt>
                <c:pt idx="26284">
                  <c:v>5.8341039999999955</c:v>
                </c:pt>
                <c:pt idx="26285">
                  <c:v>5.8250720000000005</c:v>
                </c:pt>
                <c:pt idx="26286">
                  <c:v>5.8472820000000025</c:v>
                </c:pt>
                <c:pt idx="26287">
                  <c:v>5.8519720000000026</c:v>
                </c:pt>
                <c:pt idx="26288">
                  <c:v>5.8029099999999945</c:v>
                </c:pt>
                <c:pt idx="26289">
                  <c:v>5.7874240000000006</c:v>
                </c:pt>
                <c:pt idx="26290">
                  <c:v>5.6846739999999985</c:v>
                </c:pt>
                <c:pt idx="26291">
                  <c:v>5.6654420000000005</c:v>
                </c:pt>
                <c:pt idx="26292">
                  <c:v>5.6204379999999921</c:v>
                </c:pt>
                <c:pt idx="26293">
                  <c:v>5.5964420000000024</c:v>
                </c:pt>
                <c:pt idx="26294">
                  <c:v>5.5536340000000006</c:v>
                </c:pt>
                <c:pt idx="26295">
                  <c:v>5.4740359999999955</c:v>
                </c:pt>
                <c:pt idx="26296">
                  <c:v>5.4293780000000034</c:v>
                </c:pt>
                <c:pt idx="26297">
                  <c:v>5.3961260000000006</c:v>
                </c:pt>
                <c:pt idx="26298">
                  <c:v>5.2953339999999995</c:v>
                </c:pt>
                <c:pt idx="26299">
                  <c:v>5.3314300000000001</c:v>
                </c:pt>
                <c:pt idx="26300">
                  <c:v>5.316256000000001</c:v>
                </c:pt>
                <c:pt idx="26301">
                  <c:v>5.2705940000000009</c:v>
                </c:pt>
                <c:pt idx="26302">
                  <c:v>5.2055880000000005</c:v>
                </c:pt>
                <c:pt idx="26303">
                  <c:v>5.1218699999999995</c:v>
                </c:pt>
                <c:pt idx="26304">
                  <c:v>5.0874259999999945</c:v>
                </c:pt>
                <c:pt idx="26305">
                  <c:v>5.0743480000000014</c:v>
                </c:pt>
                <c:pt idx="26306">
                  <c:v>5.0166260000000014</c:v>
                </c:pt>
                <c:pt idx="26307">
                  <c:v>4.9778120000000001</c:v>
                </c:pt>
                <c:pt idx="26308">
                  <c:v>4.930314000000001</c:v>
                </c:pt>
                <c:pt idx="26309">
                  <c:v>4.8892680000000084</c:v>
                </c:pt>
                <c:pt idx="26310">
                  <c:v>4.8330219999999997</c:v>
                </c:pt>
                <c:pt idx="26311">
                  <c:v>4.8179099999999915</c:v>
                </c:pt>
                <c:pt idx="26312">
                  <c:v>4.7598139999999995</c:v>
                </c:pt>
                <c:pt idx="26313">
                  <c:v>4.7699640000000008</c:v>
                </c:pt>
                <c:pt idx="26314">
                  <c:v>4.7149959999999913</c:v>
                </c:pt>
                <c:pt idx="26315">
                  <c:v>4.6700900000000001</c:v>
                </c:pt>
                <c:pt idx="26316">
                  <c:v>4.6096759999999986</c:v>
                </c:pt>
                <c:pt idx="26317">
                  <c:v>4.586646000000008</c:v>
                </c:pt>
                <c:pt idx="26318">
                  <c:v>4.6132979999999995</c:v>
                </c:pt>
                <c:pt idx="26319">
                  <c:v>4.6349759999999884</c:v>
                </c:pt>
                <c:pt idx="26320">
                  <c:v>4.6051099999999945</c:v>
                </c:pt>
                <c:pt idx="26321">
                  <c:v>4.5504899999999955</c:v>
                </c:pt>
                <c:pt idx="26322">
                  <c:v>4.5573139999999945</c:v>
                </c:pt>
                <c:pt idx="26323">
                  <c:v>4.573804</c:v>
                </c:pt>
                <c:pt idx="26324">
                  <c:v>4.6012879999999985</c:v>
                </c:pt>
                <c:pt idx="26325">
                  <c:v>4.5718059999999996</c:v>
                </c:pt>
                <c:pt idx="26326">
                  <c:v>4.5838279999999996</c:v>
                </c:pt>
                <c:pt idx="26327">
                  <c:v>4.5638879999999942</c:v>
                </c:pt>
                <c:pt idx="26328">
                  <c:v>4.5407839999999995</c:v>
                </c:pt>
                <c:pt idx="26329">
                  <c:v>4.4888560000000011</c:v>
                </c:pt>
                <c:pt idx="26330">
                  <c:v>4.3749980000000015</c:v>
                </c:pt>
                <c:pt idx="26331">
                  <c:v>4.2772100000000011</c:v>
                </c:pt>
                <c:pt idx="26332">
                  <c:v>4.2606080000000022</c:v>
                </c:pt>
                <c:pt idx="26333">
                  <c:v>4.2791840000000017</c:v>
                </c:pt>
                <c:pt idx="26334">
                  <c:v>4.2086200000000034</c:v>
                </c:pt>
                <c:pt idx="26335">
                  <c:v>4.1719040000000005</c:v>
                </c:pt>
                <c:pt idx="26336">
                  <c:v>4.1532680000000024</c:v>
                </c:pt>
                <c:pt idx="26337">
                  <c:v>4.1047159999999883</c:v>
                </c:pt>
                <c:pt idx="26338">
                  <c:v>4.1139239999999955</c:v>
                </c:pt>
                <c:pt idx="26339">
                  <c:v>4.0836120000000014</c:v>
                </c:pt>
                <c:pt idx="26340">
                  <c:v>4.1099280000000009</c:v>
                </c:pt>
                <c:pt idx="26341">
                  <c:v>4.1431939999999985</c:v>
                </c:pt>
                <c:pt idx="26342">
                  <c:v>4.1562360000000016</c:v>
                </c:pt>
                <c:pt idx="26343">
                  <c:v>4.1470660000000015</c:v>
                </c:pt>
                <c:pt idx="26344">
                  <c:v>4.1428859999999901</c:v>
                </c:pt>
                <c:pt idx="26345">
                  <c:v>4.2015400000000014</c:v>
                </c:pt>
                <c:pt idx="26346">
                  <c:v>4.2059080000000018</c:v>
                </c:pt>
                <c:pt idx="26347">
                  <c:v>4.2100880000000025</c:v>
                </c:pt>
                <c:pt idx="26348">
                  <c:v>4.2813860000000012</c:v>
                </c:pt>
                <c:pt idx="26349">
                  <c:v>4.2121980000000017</c:v>
                </c:pt>
                <c:pt idx="26350">
                  <c:v>4.1913400000000012</c:v>
                </c:pt>
                <c:pt idx="26351">
                  <c:v>4.2777500000000011</c:v>
                </c:pt>
                <c:pt idx="26352">
                  <c:v>4.3324940000000005</c:v>
                </c:pt>
                <c:pt idx="26353">
                  <c:v>4.3793720000000089</c:v>
                </c:pt>
                <c:pt idx="26354">
                  <c:v>4.4035420000000034</c:v>
                </c:pt>
                <c:pt idx="26355">
                  <c:v>4.4164100000000008</c:v>
                </c:pt>
                <c:pt idx="26356">
                  <c:v>4.453596000000001</c:v>
                </c:pt>
                <c:pt idx="26357">
                  <c:v>4.4782520000000092</c:v>
                </c:pt>
                <c:pt idx="26358">
                  <c:v>4.4970880000000015</c:v>
                </c:pt>
                <c:pt idx="26359">
                  <c:v>4.5488420000000014</c:v>
                </c:pt>
                <c:pt idx="26360">
                  <c:v>4.5861160000000005</c:v>
                </c:pt>
                <c:pt idx="26361">
                  <c:v>4.5479600000000007</c:v>
                </c:pt>
                <c:pt idx="26362">
                  <c:v>4.5158739999999975</c:v>
                </c:pt>
                <c:pt idx="26363">
                  <c:v>4.5087020000000004</c:v>
                </c:pt>
                <c:pt idx="26364">
                  <c:v>4.549798000000008</c:v>
                </c:pt>
                <c:pt idx="26365">
                  <c:v>4.5609280000000005</c:v>
                </c:pt>
                <c:pt idx="26366">
                  <c:v>4.5390140000000017</c:v>
                </c:pt>
                <c:pt idx="26367">
                  <c:v>4.5095080000000012</c:v>
                </c:pt>
                <c:pt idx="26368">
                  <c:v>4.5009220000000019</c:v>
                </c:pt>
                <c:pt idx="26369">
                  <c:v>4.4123280000000022</c:v>
                </c:pt>
                <c:pt idx="26370">
                  <c:v>4.4244139999999943</c:v>
                </c:pt>
                <c:pt idx="26371">
                  <c:v>4.4676940000000025</c:v>
                </c:pt>
                <c:pt idx="26372">
                  <c:v>4.4589460000000019</c:v>
                </c:pt>
                <c:pt idx="26373">
                  <c:v>4.4599900000000021</c:v>
                </c:pt>
                <c:pt idx="26374">
                  <c:v>4.4143280000000011</c:v>
                </c:pt>
                <c:pt idx="26375">
                  <c:v>4.379996000000002</c:v>
                </c:pt>
                <c:pt idx="26376">
                  <c:v>4.3685680000000016</c:v>
                </c:pt>
                <c:pt idx="26377">
                  <c:v>4.325101999999994</c:v>
                </c:pt>
                <c:pt idx="26378">
                  <c:v>4.3267900000000017</c:v>
                </c:pt>
                <c:pt idx="26379">
                  <c:v>4.3347920000000011</c:v>
                </c:pt>
                <c:pt idx="26380">
                  <c:v>4.3214660000000018</c:v>
                </c:pt>
                <c:pt idx="26381">
                  <c:v>4.3130280000000019</c:v>
                </c:pt>
                <c:pt idx="26382">
                  <c:v>4.2987080000000013</c:v>
                </c:pt>
                <c:pt idx="26383">
                  <c:v>4.2690640000000011</c:v>
                </c:pt>
                <c:pt idx="26384">
                  <c:v>4.2850340000000005</c:v>
                </c:pt>
                <c:pt idx="26385">
                  <c:v>4.2889420000000014</c:v>
                </c:pt>
                <c:pt idx="26386">
                  <c:v>4.2609499999999985</c:v>
                </c:pt>
                <c:pt idx="26387">
                  <c:v>4.320272000000001</c:v>
                </c:pt>
                <c:pt idx="26388">
                  <c:v>4.3237220000000001</c:v>
                </c:pt>
                <c:pt idx="26389">
                  <c:v>4.3471980000000006</c:v>
                </c:pt>
                <c:pt idx="26390">
                  <c:v>4.3626960000000015</c:v>
                </c:pt>
                <c:pt idx="26391">
                  <c:v>4.3375319999999942</c:v>
                </c:pt>
                <c:pt idx="26392">
                  <c:v>4.3797320000000024</c:v>
                </c:pt>
                <c:pt idx="26393">
                  <c:v>4.4000200000000014</c:v>
                </c:pt>
                <c:pt idx="26394">
                  <c:v>4.4049700000000005</c:v>
                </c:pt>
                <c:pt idx="26395">
                  <c:v>4.4077240000000009</c:v>
                </c:pt>
                <c:pt idx="26396">
                  <c:v>4.4253940000000007</c:v>
                </c:pt>
                <c:pt idx="26397">
                  <c:v>4.4793320000000101</c:v>
                </c:pt>
                <c:pt idx="26398">
                  <c:v>4.4581260000000018</c:v>
                </c:pt>
                <c:pt idx="26399">
                  <c:v>4.4775940000000016</c:v>
                </c:pt>
                <c:pt idx="26400">
                  <c:v>4.5110080000000012</c:v>
                </c:pt>
                <c:pt idx="26401">
                  <c:v>4.4584839999999986</c:v>
                </c:pt>
                <c:pt idx="26402">
                  <c:v>4.430256000000008</c:v>
                </c:pt>
                <c:pt idx="26403">
                  <c:v>4.4240020000000015</c:v>
                </c:pt>
                <c:pt idx="26404">
                  <c:v>4.4096840000000013</c:v>
                </c:pt>
                <c:pt idx="26405">
                  <c:v>4.450928000000002</c:v>
                </c:pt>
                <c:pt idx="26406">
                  <c:v>4.4869740000000009</c:v>
                </c:pt>
                <c:pt idx="26407">
                  <c:v>4.4884000000000022</c:v>
                </c:pt>
                <c:pt idx="26408">
                  <c:v>4.5068139999999985</c:v>
                </c:pt>
                <c:pt idx="26409">
                  <c:v>4.5210580000000018</c:v>
                </c:pt>
                <c:pt idx="26410">
                  <c:v>4.5279679999999942</c:v>
                </c:pt>
                <c:pt idx="26411">
                  <c:v>4.6000720000000026</c:v>
                </c:pt>
                <c:pt idx="26412">
                  <c:v>4.6564539999999965</c:v>
                </c:pt>
                <c:pt idx="26413">
                  <c:v>4.6676839999999933</c:v>
                </c:pt>
                <c:pt idx="26414">
                  <c:v>4.7042620000000088</c:v>
                </c:pt>
                <c:pt idx="26415">
                  <c:v>4.709176000000002</c:v>
                </c:pt>
                <c:pt idx="26416">
                  <c:v>4.7381740000000017</c:v>
                </c:pt>
                <c:pt idx="26417">
                  <c:v>4.7835260000000011</c:v>
                </c:pt>
                <c:pt idx="26418">
                  <c:v>4.8080820000000015</c:v>
                </c:pt>
                <c:pt idx="26419">
                  <c:v>4.8815120000000016</c:v>
                </c:pt>
                <c:pt idx="26420">
                  <c:v>4.8317800000000002</c:v>
                </c:pt>
                <c:pt idx="26421">
                  <c:v>4.8372520000000012</c:v>
                </c:pt>
                <c:pt idx="26422">
                  <c:v>4.8920099999999955</c:v>
                </c:pt>
                <c:pt idx="26423">
                  <c:v>4.8695879999999914</c:v>
                </c:pt>
                <c:pt idx="26424">
                  <c:v>4.8978779999999933</c:v>
                </c:pt>
                <c:pt idx="26425">
                  <c:v>4.9250880000000015</c:v>
                </c:pt>
                <c:pt idx="26426">
                  <c:v>4.9043540000000005</c:v>
                </c:pt>
                <c:pt idx="26427">
                  <c:v>4.9699920000000022</c:v>
                </c:pt>
                <c:pt idx="26428">
                  <c:v>4.9851800000000015</c:v>
                </c:pt>
                <c:pt idx="26429">
                  <c:v>4.9705880000000011</c:v>
                </c:pt>
                <c:pt idx="26430">
                  <c:v>5.0238059999999942</c:v>
                </c:pt>
                <c:pt idx="26431">
                  <c:v>5.069592000000001</c:v>
                </c:pt>
                <c:pt idx="26432">
                  <c:v>5.0924980000000017</c:v>
                </c:pt>
                <c:pt idx="26433">
                  <c:v>5.1289159999999852</c:v>
                </c:pt>
                <c:pt idx="26434">
                  <c:v>5.1506039999999995</c:v>
                </c:pt>
                <c:pt idx="26435">
                  <c:v>5.1588439999999975</c:v>
                </c:pt>
                <c:pt idx="26436">
                  <c:v>5.230958000000002</c:v>
                </c:pt>
                <c:pt idx="26437">
                  <c:v>5.2086620000000119</c:v>
                </c:pt>
                <c:pt idx="26438">
                  <c:v>5.2434280000000024</c:v>
                </c:pt>
                <c:pt idx="26439">
                  <c:v>5.2368880000000022</c:v>
                </c:pt>
                <c:pt idx="26440">
                  <c:v>5.2763960000000099</c:v>
                </c:pt>
                <c:pt idx="26441">
                  <c:v>5.2593720000000097</c:v>
                </c:pt>
                <c:pt idx="26442">
                  <c:v>5.2369140000000005</c:v>
                </c:pt>
                <c:pt idx="26443">
                  <c:v>5.1961280000000025</c:v>
                </c:pt>
                <c:pt idx="26444">
                  <c:v>5.2277320000000005</c:v>
                </c:pt>
                <c:pt idx="26445">
                  <c:v>5.1929259999999937</c:v>
                </c:pt>
                <c:pt idx="26446">
                  <c:v>5.1989799999999944</c:v>
                </c:pt>
                <c:pt idx="26447">
                  <c:v>5.1455259999999949</c:v>
                </c:pt>
                <c:pt idx="26448">
                  <c:v>5.1616940000000016</c:v>
                </c:pt>
                <c:pt idx="26449">
                  <c:v>5.1954080000000005</c:v>
                </c:pt>
                <c:pt idx="26450">
                  <c:v>5.1499200000000025</c:v>
                </c:pt>
                <c:pt idx="26451">
                  <c:v>5.1399820000000025</c:v>
                </c:pt>
                <c:pt idx="26452">
                  <c:v>5.1120999999999954</c:v>
                </c:pt>
                <c:pt idx="26453">
                  <c:v>5.084951999999995</c:v>
                </c:pt>
                <c:pt idx="26454">
                  <c:v>5.0867520000000033</c:v>
                </c:pt>
                <c:pt idx="26455">
                  <c:v>5.0727440000000028</c:v>
                </c:pt>
                <c:pt idx="26456">
                  <c:v>5.0182480000000034</c:v>
                </c:pt>
                <c:pt idx="26457">
                  <c:v>5.0198980000000031</c:v>
                </c:pt>
                <c:pt idx="26458">
                  <c:v>4.9779580000000028</c:v>
                </c:pt>
                <c:pt idx="26459">
                  <c:v>4.9633660000000024</c:v>
                </c:pt>
                <c:pt idx="26460">
                  <c:v>4.9800180000000021</c:v>
                </c:pt>
                <c:pt idx="26461">
                  <c:v>4.9659980000000026</c:v>
                </c:pt>
                <c:pt idx="26462">
                  <c:v>4.9592480000000121</c:v>
                </c:pt>
                <c:pt idx="26463">
                  <c:v>4.9671520000000005</c:v>
                </c:pt>
                <c:pt idx="26464">
                  <c:v>4.9004600000000034</c:v>
                </c:pt>
                <c:pt idx="26465">
                  <c:v>4.8839820000000005</c:v>
                </c:pt>
                <c:pt idx="26466">
                  <c:v>4.8665119999999931</c:v>
                </c:pt>
                <c:pt idx="26467">
                  <c:v>4.8014820000000009</c:v>
                </c:pt>
                <c:pt idx="26468">
                  <c:v>4.7654600000000018</c:v>
                </c:pt>
                <c:pt idx="26469">
                  <c:v>4.7406560000000022</c:v>
                </c:pt>
                <c:pt idx="26470">
                  <c:v>4.7510660000000033</c:v>
                </c:pt>
                <c:pt idx="26471">
                  <c:v>4.7106140000000005</c:v>
                </c:pt>
                <c:pt idx="26472">
                  <c:v>4.6520220000000005</c:v>
                </c:pt>
                <c:pt idx="26473">
                  <c:v>4.660881999999992</c:v>
                </c:pt>
                <c:pt idx="26474">
                  <c:v>4.665831999999992</c:v>
                </c:pt>
                <c:pt idx="26475">
                  <c:v>4.7026840000000005</c:v>
                </c:pt>
                <c:pt idx="26476">
                  <c:v>4.7256020000000021</c:v>
                </c:pt>
                <c:pt idx="26477">
                  <c:v>4.6386340000000015</c:v>
                </c:pt>
                <c:pt idx="26478">
                  <c:v>4.6473939999999985</c:v>
                </c:pt>
                <c:pt idx="26479">
                  <c:v>4.6577799999999945</c:v>
                </c:pt>
                <c:pt idx="26480">
                  <c:v>4.6463160000000006</c:v>
                </c:pt>
                <c:pt idx="26481">
                  <c:v>4.5936560000000011</c:v>
                </c:pt>
                <c:pt idx="26482">
                  <c:v>4.5574119999999949</c:v>
                </c:pt>
                <c:pt idx="26483">
                  <c:v>4.5598200000000011</c:v>
                </c:pt>
                <c:pt idx="26484">
                  <c:v>4.5503280000000021</c:v>
                </c:pt>
                <c:pt idx="26485">
                  <c:v>4.5313560000000024</c:v>
                </c:pt>
                <c:pt idx="26486">
                  <c:v>4.4738460000000089</c:v>
                </c:pt>
                <c:pt idx="26487">
                  <c:v>4.4057740000000027</c:v>
                </c:pt>
                <c:pt idx="26488">
                  <c:v>4.3909839999999933</c:v>
                </c:pt>
                <c:pt idx="26489">
                  <c:v>4.3596420000000107</c:v>
                </c:pt>
                <c:pt idx="26490">
                  <c:v>4.2979980000000015</c:v>
                </c:pt>
                <c:pt idx="26491">
                  <c:v>4.2408960000000029</c:v>
                </c:pt>
                <c:pt idx="26492">
                  <c:v>4.2716300000000107</c:v>
                </c:pt>
                <c:pt idx="26493">
                  <c:v>4.267622000000002</c:v>
                </c:pt>
                <c:pt idx="26494">
                  <c:v>4.276246000000012</c:v>
                </c:pt>
                <c:pt idx="26495">
                  <c:v>4.2945480000000025</c:v>
                </c:pt>
                <c:pt idx="26496">
                  <c:v>4.2398160000000011</c:v>
                </c:pt>
                <c:pt idx="26497">
                  <c:v>4.2925759999999942</c:v>
                </c:pt>
                <c:pt idx="26498">
                  <c:v>4.2719660000000079</c:v>
                </c:pt>
                <c:pt idx="26499">
                  <c:v>4.2468400000000024</c:v>
                </c:pt>
                <c:pt idx="26500">
                  <c:v>4.2773020000000024</c:v>
                </c:pt>
                <c:pt idx="26501">
                  <c:v>4.2786780000000091</c:v>
                </c:pt>
                <c:pt idx="26502">
                  <c:v>4.2757620000000101</c:v>
                </c:pt>
                <c:pt idx="26503">
                  <c:v>4.3394520000000014</c:v>
                </c:pt>
                <c:pt idx="26504">
                  <c:v>4.3505059999999931</c:v>
                </c:pt>
                <c:pt idx="26505">
                  <c:v>4.3109099999999945</c:v>
                </c:pt>
                <c:pt idx="26506">
                  <c:v>4.3711380000000011</c:v>
                </c:pt>
                <c:pt idx="26507">
                  <c:v>4.3391139999999995</c:v>
                </c:pt>
                <c:pt idx="26508">
                  <c:v>4.3821579999999942</c:v>
                </c:pt>
                <c:pt idx="26509">
                  <c:v>4.3957580000000007</c:v>
                </c:pt>
                <c:pt idx="26510">
                  <c:v>4.400362000000011</c:v>
                </c:pt>
                <c:pt idx="26511">
                  <c:v>4.3885239999999985</c:v>
                </c:pt>
                <c:pt idx="26512">
                  <c:v>4.4191960000000021</c:v>
                </c:pt>
                <c:pt idx="26513">
                  <c:v>4.4341600000000021</c:v>
                </c:pt>
                <c:pt idx="26514">
                  <c:v>4.5082980000000097</c:v>
                </c:pt>
                <c:pt idx="26515">
                  <c:v>4.5406460000000024</c:v>
                </c:pt>
                <c:pt idx="26516">
                  <c:v>4.5557960000000026</c:v>
                </c:pt>
                <c:pt idx="26517">
                  <c:v>4.632068000000003</c:v>
                </c:pt>
                <c:pt idx="26518">
                  <c:v>4.6644919999999939</c:v>
                </c:pt>
                <c:pt idx="26519">
                  <c:v>4.6660179999999931</c:v>
                </c:pt>
                <c:pt idx="26520">
                  <c:v>4.7407760000000012</c:v>
                </c:pt>
                <c:pt idx="26521">
                  <c:v>4.8017380000000012</c:v>
                </c:pt>
                <c:pt idx="26522">
                  <c:v>4.7976180000000026</c:v>
                </c:pt>
                <c:pt idx="26523">
                  <c:v>4.8154980000000016</c:v>
                </c:pt>
                <c:pt idx="26524">
                  <c:v>4.8178939999999955</c:v>
                </c:pt>
                <c:pt idx="26525">
                  <c:v>4.8088620000000022</c:v>
                </c:pt>
                <c:pt idx="26526">
                  <c:v>4.8085159999999902</c:v>
                </c:pt>
                <c:pt idx="26527">
                  <c:v>4.8339400000000019</c:v>
                </c:pt>
                <c:pt idx="26528">
                  <c:v>4.8238520000000005</c:v>
                </c:pt>
                <c:pt idx="26529">
                  <c:v>4.8259499999999944</c:v>
                </c:pt>
                <c:pt idx="26530">
                  <c:v>4.8157260000000015</c:v>
                </c:pt>
                <c:pt idx="26531">
                  <c:v>4.8799880000000027</c:v>
                </c:pt>
                <c:pt idx="26532">
                  <c:v>4.9011320000000023</c:v>
                </c:pt>
                <c:pt idx="26533">
                  <c:v>4.8883139999999985</c:v>
                </c:pt>
                <c:pt idx="26534">
                  <c:v>4.8458420000000038</c:v>
                </c:pt>
                <c:pt idx="26535">
                  <c:v>4.8865640000000026</c:v>
                </c:pt>
                <c:pt idx="26536">
                  <c:v>4.9307620000000121</c:v>
                </c:pt>
                <c:pt idx="26537">
                  <c:v>4.9779500000000025</c:v>
                </c:pt>
                <c:pt idx="26538">
                  <c:v>4.9850220000000034</c:v>
                </c:pt>
                <c:pt idx="26539">
                  <c:v>4.9896120000000108</c:v>
                </c:pt>
                <c:pt idx="26540">
                  <c:v>5.0112640000000024</c:v>
                </c:pt>
                <c:pt idx="26541">
                  <c:v>5.0729080000000035</c:v>
                </c:pt>
                <c:pt idx="26542">
                  <c:v>5.0169960000000025</c:v>
                </c:pt>
                <c:pt idx="26543">
                  <c:v>5.0497660000000097</c:v>
                </c:pt>
                <c:pt idx="26544">
                  <c:v>5.0348139999999955</c:v>
                </c:pt>
                <c:pt idx="26545">
                  <c:v>5.0204720000000025</c:v>
                </c:pt>
                <c:pt idx="26546">
                  <c:v>5.0667040000000005</c:v>
                </c:pt>
                <c:pt idx="26547">
                  <c:v>5.0509580000000005</c:v>
                </c:pt>
                <c:pt idx="26548">
                  <c:v>5.0746320000000029</c:v>
                </c:pt>
                <c:pt idx="26549">
                  <c:v>5.1080700000000006</c:v>
                </c:pt>
                <c:pt idx="26550">
                  <c:v>5.1588939999999965</c:v>
                </c:pt>
                <c:pt idx="26551">
                  <c:v>5.1867760000000036</c:v>
                </c:pt>
                <c:pt idx="26552">
                  <c:v>5.2198680000000097</c:v>
                </c:pt>
                <c:pt idx="26553">
                  <c:v>5.2213820000000029</c:v>
                </c:pt>
                <c:pt idx="26554">
                  <c:v>5.2750480000000097</c:v>
                </c:pt>
                <c:pt idx="26555">
                  <c:v>5.3414320000000028</c:v>
                </c:pt>
                <c:pt idx="26556">
                  <c:v>5.2939220000000038</c:v>
                </c:pt>
                <c:pt idx="26557">
                  <c:v>5.3536160000000015</c:v>
                </c:pt>
                <c:pt idx="26558">
                  <c:v>5.3485900000000015</c:v>
                </c:pt>
                <c:pt idx="26559">
                  <c:v>5.3690999999999995</c:v>
                </c:pt>
                <c:pt idx="26560">
                  <c:v>5.3467400000000023</c:v>
                </c:pt>
                <c:pt idx="26561">
                  <c:v>5.3557859999999939</c:v>
                </c:pt>
                <c:pt idx="26562">
                  <c:v>5.3464560000000025</c:v>
                </c:pt>
                <c:pt idx="26563">
                  <c:v>5.3239099999999944</c:v>
                </c:pt>
                <c:pt idx="26564">
                  <c:v>5.3002600000000033</c:v>
                </c:pt>
                <c:pt idx="26565">
                  <c:v>5.2848980000000028</c:v>
                </c:pt>
                <c:pt idx="26566">
                  <c:v>5.3041179999999901</c:v>
                </c:pt>
                <c:pt idx="26567">
                  <c:v>5.2732220000000112</c:v>
                </c:pt>
                <c:pt idx="26568">
                  <c:v>5.2971319999999942</c:v>
                </c:pt>
                <c:pt idx="26569">
                  <c:v>5.2914740000000009</c:v>
                </c:pt>
                <c:pt idx="26570">
                  <c:v>5.2321020000000011</c:v>
                </c:pt>
                <c:pt idx="26571">
                  <c:v>5.2097300000000004</c:v>
                </c:pt>
                <c:pt idx="26572">
                  <c:v>5.2158859999999914</c:v>
                </c:pt>
                <c:pt idx="26573">
                  <c:v>5.2159220000000008</c:v>
                </c:pt>
                <c:pt idx="26574">
                  <c:v>5.209892000000008</c:v>
                </c:pt>
                <c:pt idx="26575">
                  <c:v>5.1907219999999965</c:v>
                </c:pt>
                <c:pt idx="26576">
                  <c:v>5.1643779999999886</c:v>
                </c:pt>
                <c:pt idx="26577">
                  <c:v>5.1304180000000006</c:v>
                </c:pt>
                <c:pt idx="26578">
                  <c:v>5.0919780000000001</c:v>
                </c:pt>
                <c:pt idx="26579">
                  <c:v>5.1242259999999913</c:v>
                </c:pt>
                <c:pt idx="26580">
                  <c:v>5.1829019999999932</c:v>
                </c:pt>
                <c:pt idx="26581">
                  <c:v>5.1489159999999883</c:v>
                </c:pt>
                <c:pt idx="26582">
                  <c:v>5.2066620000000103</c:v>
                </c:pt>
                <c:pt idx="26583">
                  <c:v>5.1976159999999885</c:v>
                </c:pt>
                <c:pt idx="26584">
                  <c:v>5.2349879999999915</c:v>
                </c:pt>
                <c:pt idx="26585">
                  <c:v>5.2165619999999997</c:v>
                </c:pt>
                <c:pt idx="26586">
                  <c:v>5.1808760000000005</c:v>
                </c:pt>
                <c:pt idx="26587">
                  <c:v>5.1803920000000012</c:v>
                </c:pt>
                <c:pt idx="26588">
                  <c:v>5.1601179999999855</c:v>
                </c:pt>
                <c:pt idx="26589">
                  <c:v>5.1237379999999915</c:v>
                </c:pt>
                <c:pt idx="26590">
                  <c:v>5.1074220000000006</c:v>
                </c:pt>
                <c:pt idx="26591">
                  <c:v>5.1459859999999873</c:v>
                </c:pt>
                <c:pt idx="26592">
                  <c:v>5.1419420000000002</c:v>
                </c:pt>
                <c:pt idx="26593">
                  <c:v>5.1071619999999918</c:v>
                </c:pt>
                <c:pt idx="26594">
                  <c:v>5.0906219999999998</c:v>
                </c:pt>
                <c:pt idx="26595">
                  <c:v>5.1162559999999955</c:v>
                </c:pt>
                <c:pt idx="26596">
                  <c:v>5.0312119999999991</c:v>
                </c:pt>
                <c:pt idx="26597">
                  <c:v>4.9912940000000061</c:v>
                </c:pt>
                <c:pt idx="26598">
                  <c:v>4.9551999999999996</c:v>
                </c:pt>
                <c:pt idx="26599">
                  <c:v>4.9003700000000014</c:v>
                </c:pt>
                <c:pt idx="26600">
                  <c:v>4.8301139999999965</c:v>
                </c:pt>
                <c:pt idx="26601">
                  <c:v>4.8129159999999853</c:v>
                </c:pt>
                <c:pt idx="26602">
                  <c:v>4.7898760000000014</c:v>
                </c:pt>
                <c:pt idx="26603">
                  <c:v>4.755294000000001</c:v>
                </c:pt>
                <c:pt idx="26604">
                  <c:v>4.6971739999999915</c:v>
                </c:pt>
                <c:pt idx="26605">
                  <c:v>4.6644779999999866</c:v>
                </c:pt>
                <c:pt idx="26606">
                  <c:v>4.6631019999999914</c:v>
                </c:pt>
                <c:pt idx="26607">
                  <c:v>4.5877740000000005</c:v>
                </c:pt>
                <c:pt idx="26608">
                  <c:v>4.5887660000000023</c:v>
                </c:pt>
                <c:pt idx="26609">
                  <c:v>4.5372600000000034</c:v>
                </c:pt>
                <c:pt idx="26610">
                  <c:v>4.5473480000000013</c:v>
                </c:pt>
                <c:pt idx="26611">
                  <c:v>4.5138960000000017</c:v>
                </c:pt>
                <c:pt idx="26612">
                  <c:v>4.4556520000000024</c:v>
                </c:pt>
                <c:pt idx="26613">
                  <c:v>4.43844200000001</c:v>
                </c:pt>
                <c:pt idx="26614">
                  <c:v>4.4285900000000025</c:v>
                </c:pt>
                <c:pt idx="26615">
                  <c:v>4.4431080000000023</c:v>
                </c:pt>
                <c:pt idx="26616">
                  <c:v>4.4629620000000019</c:v>
                </c:pt>
                <c:pt idx="26617">
                  <c:v>4.4129700000000005</c:v>
                </c:pt>
                <c:pt idx="26618">
                  <c:v>4.3326020000000014</c:v>
                </c:pt>
                <c:pt idx="26619">
                  <c:v>4.3275899999999901</c:v>
                </c:pt>
                <c:pt idx="26620">
                  <c:v>4.3253939999999975</c:v>
                </c:pt>
                <c:pt idx="26621">
                  <c:v>4.2853900000000023</c:v>
                </c:pt>
                <c:pt idx="26622">
                  <c:v>4.2543560000000005</c:v>
                </c:pt>
                <c:pt idx="26623">
                  <c:v>4.1942879999999931</c:v>
                </c:pt>
                <c:pt idx="26624">
                  <c:v>4.225308000000001</c:v>
                </c:pt>
                <c:pt idx="26625">
                  <c:v>4.2743560000000018</c:v>
                </c:pt>
                <c:pt idx="26626">
                  <c:v>4.3245719999999883</c:v>
                </c:pt>
                <c:pt idx="26627">
                  <c:v>4.3672299999999975</c:v>
                </c:pt>
                <c:pt idx="26628">
                  <c:v>4.3992060000000013</c:v>
                </c:pt>
                <c:pt idx="26629">
                  <c:v>4.3875920000000006</c:v>
                </c:pt>
                <c:pt idx="26630">
                  <c:v>4.3800360000000005</c:v>
                </c:pt>
                <c:pt idx="26631">
                  <c:v>4.3736340000000009</c:v>
                </c:pt>
                <c:pt idx="26632">
                  <c:v>4.2951280000000018</c:v>
                </c:pt>
                <c:pt idx="26633">
                  <c:v>4.3315580000000011</c:v>
                </c:pt>
                <c:pt idx="26634">
                  <c:v>4.3159119999999902</c:v>
                </c:pt>
                <c:pt idx="26635">
                  <c:v>4.3338680000000034</c:v>
                </c:pt>
                <c:pt idx="26636">
                  <c:v>4.349228000000009</c:v>
                </c:pt>
                <c:pt idx="26637">
                  <c:v>4.3421799999999955</c:v>
                </c:pt>
                <c:pt idx="26638">
                  <c:v>4.3164200000000008</c:v>
                </c:pt>
                <c:pt idx="26639">
                  <c:v>4.3294739999999985</c:v>
                </c:pt>
                <c:pt idx="26640">
                  <c:v>4.3811660000000012</c:v>
                </c:pt>
                <c:pt idx="26641">
                  <c:v>4.3461620000000014</c:v>
                </c:pt>
                <c:pt idx="26642">
                  <c:v>4.3864880000000017</c:v>
                </c:pt>
                <c:pt idx="26643">
                  <c:v>4.4012660000000121</c:v>
                </c:pt>
                <c:pt idx="26644">
                  <c:v>4.3629739999999932</c:v>
                </c:pt>
                <c:pt idx="26645">
                  <c:v>4.3730620000000089</c:v>
                </c:pt>
                <c:pt idx="26646">
                  <c:v>4.4719180000000014</c:v>
                </c:pt>
                <c:pt idx="26647">
                  <c:v>4.5848320000000005</c:v>
                </c:pt>
                <c:pt idx="26648">
                  <c:v>4.5824620000000014</c:v>
                </c:pt>
                <c:pt idx="26649">
                  <c:v>4.602228000000002</c:v>
                </c:pt>
                <c:pt idx="26650">
                  <c:v>4.608246000000003</c:v>
                </c:pt>
                <c:pt idx="26651">
                  <c:v>4.5971660000000005</c:v>
                </c:pt>
                <c:pt idx="26652">
                  <c:v>4.6734740000000015</c:v>
                </c:pt>
                <c:pt idx="26653">
                  <c:v>4.6662780000000019</c:v>
                </c:pt>
                <c:pt idx="26654">
                  <c:v>4.7369920000000034</c:v>
                </c:pt>
                <c:pt idx="26655">
                  <c:v>4.7643900000000015</c:v>
                </c:pt>
                <c:pt idx="26656">
                  <c:v>4.7671680000000016</c:v>
                </c:pt>
                <c:pt idx="26657">
                  <c:v>4.8397060000000023</c:v>
                </c:pt>
                <c:pt idx="26658">
                  <c:v>4.8571659999999941</c:v>
                </c:pt>
                <c:pt idx="26659">
                  <c:v>4.8557380000000006</c:v>
                </c:pt>
                <c:pt idx="26660">
                  <c:v>4.8771920000000026</c:v>
                </c:pt>
                <c:pt idx="26661">
                  <c:v>4.9221580000000005</c:v>
                </c:pt>
                <c:pt idx="26662">
                  <c:v>4.9811460000000034</c:v>
                </c:pt>
                <c:pt idx="26663">
                  <c:v>5.0076120000000035</c:v>
                </c:pt>
                <c:pt idx="26664">
                  <c:v>4.9765800000000011</c:v>
                </c:pt>
                <c:pt idx="26665">
                  <c:v>4.9811960000000024</c:v>
                </c:pt>
                <c:pt idx="26666">
                  <c:v>4.952248000000008</c:v>
                </c:pt>
                <c:pt idx="26667">
                  <c:v>4.976146000000008</c:v>
                </c:pt>
                <c:pt idx="26668">
                  <c:v>5.0143759999999942</c:v>
                </c:pt>
                <c:pt idx="26669">
                  <c:v>5.0271439999999945</c:v>
                </c:pt>
                <c:pt idx="26670">
                  <c:v>5.031748000000011</c:v>
                </c:pt>
                <c:pt idx="26671">
                  <c:v>5.0098720000000014</c:v>
                </c:pt>
                <c:pt idx="26672">
                  <c:v>5.0523080000000009</c:v>
                </c:pt>
                <c:pt idx="26673">
                  <c:v>5.1170659999999932</c:v>
                </c:pt>
                <c:pt idx="26674">
                  <c:v>5.1313219999999999</c:v>
                </c:pt>
                <c:pt idx="26675">
                  <c:v>5.114707999999994</c:v>
                </c:pt>
                <c:pt idx="26676">
                  <c:v>5.0991360000000006</c:v>
                </c:pt>
                <c:pt idx="26677">
                  <c:v>5.0878820000000005</c:v>
                </c:pt>
                <c:pt idx="26678">
                  <c:v>5.0731660000000014</c:v>
                </c:pt>
                <c:pt idx="26679">
                  <c:v>5.0678059999999903</c:v>
                </c:pt>
                <c:pt idx="26680">
                  <c:v>5.0338460000000014</c:v>
                </c:pt>
                <c:pt idx="26681">
                  <c:v>5.0970660000000008</c:v>
                </c:pt>
                <c:pt idx="26682">
                  <c:v>5.1213980000000001</c:v>
                </c:pt>
                <c:pt idx="26683">
                  <c:v>5.1076999999999995</c:v>
                </c:pt>
                <c:pt idx="26684">
                  <c:v>5.1185819999999884</c:v>
                </c:pt>
                <c:pt idx="26685">
                  <c:v>5.1038899999999945</c:v>
                </c:pt>
                <c:pt idx="26686">
                  <c:v>5.1243639999999955</c:v>
                </c:pt>
                <c:pt idx="26687">
                  <c:v>5.1534979999999955</c:v>
                </c:pt>
                <c:pt idx="26688">
                  <c:v>5.1789600000000009</c:v>
                </c:pt>
                <c:pt idx="26689">
                  <c:v>5.2456160000000001</c:v>
                </c:pt>
                <c:pt idx="26690">
                  <c:v>5.2391140000000007</c:v>
                </c:pt>
                <c:pt idx="26691">
                  <c:v>5.2342880000000003</c:v>
                </c:pt>
                <c:pt idx="26692">
                  <c:v>5.2585580000000007</c:v>
                </c:pt>
                <c:pt idx="26693">
                  <c:v>5.2771580000000018</c:v>
                </c:pt>
                <c:pt idx="26694">
                  <c:v>5.2901239999999996</c:v>
                </c:pt>
                <c:pt idx="26695">
                  <c:v>5.3288999999999955</c:v>
                </c:pt>
                <c:pt idx="26696">
                  <c:v>5.3041199999999931</c:v>
                </c:pt>
                <c:pt idx="26697">
                  <c:v>5.2245719999999896</c:v>
                </c:pt>
                <c:pt idx="26698">
                  <c:v>5.2209739999999965</c:v>
                </c:pt>
                <c:pt idx="26699">
                  <c:v>5.2180819999999946</c:v>
                </c:pt>
                <c:pt idx="26700">
                  <c:v>5.2116560000000014</c:v>
                </c:pt>
                <c:pt idx="26701">
                  <c:v>5.2110099999999999</c:v>
                </c:pt>
                <c:pt idx="26702">
                  <c:v>5.1867399999999995</c:v>
                </c:pt>
                <c:pt idx="26703">
                  <c:v>5.2227239999999995</c:v>
                </c:pt>
                <c:pt idx="26704">
                  <c:v>5.1430760000000006</c:v>
                </c:pt>
                <c:pt idx="26705">
                  <c:v>5.1224659999999913</c:v>
                </c:pt>
                <c:pt idx="26706">
                  <c:v>5.1287080000000005</c:v>
                </c:pt>
                <c:pt idx="26707">
                  <c:v>5.1132600000000004</c:v>
                </c:pt>
                <c:pt idx="26708">
                  <c:v>5.1031960000000005</c:v>
                </c:pt>
                <c:pt idx="26709">
                  <c:v>5.1071919999999942</c:v>
                </c:pt>
                <c:pt idx="26710">
                  <c:v>5.089634000000002</c:v>
                </c:pt>
                <c:pt idx="26711">
                  <c:v>5.0932440000000012</c:v>
                </c:pt>
                <c:pt idx="26712">
                  <c:v>5.0556720000000013</c:v>
                </c:pt>
                <c:pt idx="26713">
                  <c:v>5.052360000000002</c:v>
                </c:pt>
                <c:pt idx="26714">
                  <c:v>5.0908620000000022</c:v>
                </c:pt>
                <c:pt idx="26715">
                  <c:v>5.0683780000000027</c:v>
                </c:pt>
                <c:pt idx="26716">
                  <c:v>5.0456340000000015</c:v>
                </c:pt>
                <c:pt idx="26717">
                  <c:v>5.0718640000000024</c:v>
                </c:pt>
                <c:pt idx="26718">
                  <c:v>5.0631280000000025</c:v>
                </c:pt>
                <c:pt idx="26719">
                  <c:v>5.0669859999999938</c:v>
                </c:pt>
                <c:pt idx="26720">
                  <c:v>5.0389680000000014</c:v>
                </c:pt>
                <c:pt idx="26721">
                  <c:v>5.0648019999999949</c:v>
                </c:pt>
                <c:pt idx="26722">
                  <c:v>5.0728800000000005</c:v>
                </c:pt>
                <c:pt idx="26723">
                  <c:v>5.0342040000000026</c:v>
                </c:pt>
                <c:pt idx="26724">
                  <c:v>4.9683180000000036</c:v>
                </c:pt>
                <c:pt idx="26725">
                  <c:v>4.9616540000000029</c:v>
                </c:pt>
                <c:pt idx="26726">
                  <c:v>4.9286740000000036</c:v>
                </c:pt>
                <c:pt idx="26727">
                  <c:v>4.9446200000000031</c:v>
                </c:pt>
                <c:pt idx="26728">
                  <c:v>4.9864720000000116</c:v>
                </c:pt>
                <c:pt idx="26729">
                  <c:v>4.9885800000000042</c:v>
                </c:pt>
                <c:pt idx="26730">
                  <c:v>4.9997720000000117</c:v>
                </c:pt>
                <c:pt idx="26731">
                  <c:v>4.9604380000000043</c:v>
                </c:pt>
                <c:pt idx="26732">
                  <c:v>4.9631560000000015</c:v>
                </c:pt>
                <c:pt idx="26733">
                  <c:v>4.9604380000000035</c:v>
                </c:pt>
                <c:pt idx="26734">
                  <c:v>4.9471240000000005</c:v>
                </c:pt>
                <c:pt idx="26735">
                  <c:v>4.987364000000003</c:v>
                </c:pt>
                <c:pt idx="26736">
                  <c:v>4.9651039999999975</c:v>
                </c:pt>
                <c:pt idx="26737">
                  <c:v>4.9293820000000013</c:v>
                </c:pt>
                <c:pt idx="26738">
                  <c:v>4.8937220000000012</c:v>
                </c:pt>
                <c:pt idx="26739">
                  <c:v>4.8840799999999955</c:v>
                </c:pt>
                <c:pt idx="26740">
                  <c:v>4.8621059999999883</c:v>
                </c:pt>
                <c:pt idx="26741">
                  <c:v>4.8491640000000009</c:v>
                </c:pt>
                <c:pt idx="26742">
                  <c:v>4.8452560000000018</c:v>
                </c:pt>
                <c:pt idx="26743">
                  <c:v>4.8383200000000013</c:v>
                </c:pt>
                <c:pt idx="26744">
                  <c:v>4.8565859999999903</c:v>
                </c:pt>
                <c:pt idx="26745">
                  <c:v>4.8259739999999915</c:v>
                </c:pt>
                <c:pt idx="26746">
                  <c:v>4.7907600000000023</c:v>
                </c:pt>
                <c:pt idx="26747">
                  <c:v>4.8175239999999935</c:v>
                </c:pt>
                <c:pt idx="26748">
                  <c:v>4.8264439999999995</c:v>
                </c:pt>
                <c:pt idx="26749">
                  <c:v>4.8301539999999985</c:v>
                </c:pt>
                <c:pt idx="26750">
                  <c:v>4.8653059999999932</c:v>
                </c:pt>
                <c:pt idx="26751">
                  <c:v>4.8639419999999927</c:v>
                </c:pt>
                <c:pt idx="26752">
                  <c:v>4.8455539999999955</c:v>
                </c:pt>
                <c:pt idx="26753">
                  <c:v>4.8618959999999918</c:v>
                </c:pt>
                <c:pt idx="26754">
                  <c:v>4.879156</c:v>
                </c:pt>
                <c:pt idx="26755">
                  <c:v>4.9146179999999955</c:v>
                </c:pt>
                <c:pt idx="26756">
                  <c:v>4.8814139999999995</c:v>
                </c:pt>
                <c:pt idx="26757">
                  <c:v>4.8067659999999997</c:v>
                </c:pt>
                <c:pt idx="26758">
                  <c:v>4.8023359999999915</c:v>
                </c:pt>
                <c:pt idx="26759">
                  <c:v>4.7577779999999965</c:v>
                </c:pt>
                <c:pt idx="26760">
                  <c:v>4.7281239999999976</c:v>
                </c:pt>
                <c:pt idx="26761">
                  <c:v>4.6840999999999955</c:v>
                </c:pt>
                <c:pt idx="26762">
                  <c:v>4.7192779999999992</c:v>
                </c:pt>
                <c:pt idx="26763">
                  <c:v>4.7073539999999987</c:v>
                </c:pt>
                <c:pt idx="26764">
                  <c:v>4.7047719999999975</c:v>
                </c:pt>
                <c:pt idx="26765">
                  <c:v>4.7138179999999945</c:v>
                </c:pt>
                <c:pt idx="26766">
                  <c:v>4.7415859999999945</c:v>
                </c:pt>
                <c:pt idx="26767">
                  <c:v>4.7611899999999965</c:v>
                </c:pt>
                <c:pt idx="26768">
                  <c:v>4.7907719999999996</c:v>
                </c:pt>
                <c:pt idx="26769">
                  <c:v>4.7737360000000004</c:v>
                </c:pt>
                <c:pt idx="26770">
                  <c:v>4.7708939999999993</c:v>
                </c:pt>
                <c:pt idx="26771">
                  <c:v>4.8008980000000001</c:v>
                </c:pt>
                <c:pt idx="26772">
                  <c:v>4.7869999999999999</c:v>
                </c:pt>
                <c:pt idx="26773">
                  <c:v>4.8023119999999926</c:v>
                </c:pt>
                <c:pt idx="26774">
                  <c:v>4.8367559999999985</c:v>
                </c:pt>
                <c:pt idx="26775">
                  <c:v>4.7936259999999997</c:v>
                </c:pt>
                <c:pt idx="26776">
                  <c:v>4.8100539999999965</c:v>
                </c:pt>
                <c:pt idx="26777">
                  <c:v>4.7753600000000089</c:v>
                </c:pt>
                <c:pt idx="26778">
                  <c:v>4.7763400000000091</c:v>
                </c:pt>
                <c:pt idx="26779">
                  <c:v>4.7676799999999995</c:v>
                </c:pt>
                <c:pt idx="26780">
                  <c:v>4.7793440000000089</c:v>
                </c:pt>
                <c:pt idx="26781">
                  <c:v>4.7724320000000011</c:v>
                </c:pt>
                <c:pt idx="26782">
                  <c:v>4.7413740000000004</c:v>
                </c:pt>
                <c:pt idx="26783">
                  <c:v>4.719424000000001</c:v>
                </c:pt>
                <c:pt idx="26784">
                  <c:v>4.7150319999999946</c:v>
                </c:pt>
                <c:pt idx="26785">
                  <c:v>4.6626319999999906</c:v>
                </c:pt>
                <c:pt idx="26786">
                  <c:v>4.6512039999999999</c:v>
                </c:pt>
                <c:pt idx="26787">
                  <c:v>4.6490819999999955</c:v>
                </c:pt>
                <c:pt idx="26788">
                  <c:v>4.6841719999999913</c:v>
                </c:pt>
                <c:pt idx="26789">
                  <c:v>4.7076859999999945</c:v>
                </c:pt>
                <c:pt idx="26790">
                  <c:v>4.7187279999999996</c:v>
                </c:pt>
                <c:pt idx="26791">
                  <c:v>4.7541400000000005</c:v>
                </c:pt>
                <c:pt idx="26792">
                  <c:v>4.6838099999999985</c:v>
                </c:pt>
                <c:pt idx="26793">
                  <c:v>4.6414359999999926</c:v>
                </c:pt>
                <c:pt idx="26794">
                  <c:v>4.6814640000000001</c:v>
                </c:pt>
                <c:pt idx="26795">
                  <c:v>4.6839839999999926</c:v>
                </c:pt>
                <c:pt idx="26796">
                  <c:v>4.7542020000000003</c:v>
                </c:pt>
                <c:pt idx="26797">
                  <c:v>4.7618580000000001</c:v>
                </c:pt>
                <c:pt idx="26798">
                  <c:v>4.8235639999999975</c:v>
                </c:pt>
                <c:pt idx="26799">
                  <c:v>4.8429959999999896</c:v>
                </c:pt>
                <c:pt idx="26800">
                  <c:v>4.8700579999999976</c:v>
                </c:pt>
                <c:pt idx="26801">
                  <c:v>4.8756039999999992</c:v>
                </c:pt>
                <c:pt idx="26802">
                  <c:v>4.8845259999999886</c:v>
                </c:pt>
                <c:pt idx="26803">
                  <c:v>4.9034600000000079</c:v>
                </c:pt>
                <c:pt idx="26804">
                  <c:v>4.9168740000000009</c:v>
                </c:pt>
                <c:pt idx="26805">
                  <c:v>4.8972580000000008</c:v>
                </c:pt>
                <c:pt idx="26806">
                  <c:v>4.9538760000000002</c:v>
                </c:pt>
                <c:pt idx="26807">
                  <c:v>5.0338460000000014</c:v>
                </c:pt>
                <c:pt idx="26808">
                  <c:v>5.0392940000000079</c:v>
                </c:pt>
                <c:pt idx="26809">
                  <c:v>5.1515379999999933</c:v>
                </c:pt>
                <c:pt idx="26810">
                  <c:v>5.2136640000000014</c:v>
                </c:pt>
                <c:pt idx="26811">
                  <c:v>5.2409139999999965</c:v>
                </c:pt>
                <c:pt idx="26812">
                  <c:v>5.2580480000000023</c:v>
                </c:pt>
                <c:pt idx="26813">
                  <c:v>5.3046780000000027</c:v>
                </c:pt>
                <c:pt idx="26814">
                  <c:v>5.2938460000000021</c:v>
                </c:pt>
                <c:pt idx="26815">
                  <c:v>5.3700560000000026</c:v>
                </c:pt>
                <c:pt idx="26816">
                  <c:v>5.3860880000000018</c:v>
                </c:pt>
                <c:pt idx="26817">
                  <c:v>5.3528980000000015</c:v>
                </c:pt>
                <c:pt idx="26818">
                  <c:v>5.3457120000000007</c:v>
                </c:pt>
                <c:pt idx="26819">
                  <c:v>5.4178780000000017</c:v>
                </c:pt>
                <c:pt idx="26820">
                  <c:v>5.4903040000000018</c:v>
                </c:pt>
                <c:pt idx="26821">
                  <c:v>5.5419080000000029</c:v>
                </c:pt>
                <c:pt idx="26822">
                  <c:v>5.5854360000000041</c:v>
                </c:pt>
                <c:pt idx="26823">
                  <c:v>5.6070139999999942</c:v>
                </c:pt>
                <c:pt idx="26824">
                  <c:v>5.6285799999999941</c:v>
                </c:pt>
                <c:pt idx="26825">
                  <c:v>5.6609899999999937</c:v>
                </c:pt>
                <c:pt idx="26826">
                  <c:v>5.6503060000000005</c:v>
                </c:pt>
                <c:pt idx="26827">
                  <c:v>5.6576400000000016</c:v>
                </c:pt>
                <c:pt idx="26828">
                  <c:v>5.6235559999999873</c:v>
                </c:pt>
                <c:pt idx="26829">
                  <c:v>5.6721219999999946</c:v>
                </c:pt>
                <c:pt idx="26830">
                  <c:v>5.6953620000000003</c:v>
                </c:pt>
                <c:pt idx="26831">
                  <c:v>5.7193720000000079</c:v>
                </c:pt>
                <c:pt idx="26832">
                  <c:v>5.7218160000000005</c:v>
                </c:pt>
                <c:pt idx="26833">
                  <c:v>5.7507520000000021</c:v>
                </c:pt>
                <c:pt idx="26834">
                  <c:v>5.7654680000000029</c:v>
                </c:pt>
                <c:pt idx="26835">
                  <c:v>5.7612620000000101</c:v>
                </c:pt>
                <c:pt idx="26836">
                  <c:v>5.7799120000000013</c:v>
                </c:pt>
                <c:pt idx="26837">
                  <c:v>5.8446460000000009</c:v>
                </c:pt>
                <c:pt idx="26838">
                  <c:v>5.8174220000000005</c:v>
                </c:pt>
                <c:pt idx="26839">
                  <c:v>5.8163179999999945</c:v>
                </c:pt>
                <c:pt idx="26840">
                  <c:v>5.7804340000000005</c:v>
                </c:pt>
                <c:pt idx="26841">
                  <c:v>5.7990720000000024</c:v>
                </c:pt>
                <c:pt idx="26842">
                  <c:v>5.8288519999999933</c:v>
                </c:pt>
                <c:pt idx="26843">
                  <c:v>5.8734339999999996</c:v>
                </c:pt>
                <c:pt idx="26844">
                  <c:v>5.8563859999999908</c:v>
                </c:pt>
                <c:pt idx="26845">
                  <c:v>5.8438900000000009</c:v>
                </c:pt>
                <c:pt idx="26846">
                  <c:v>5.8324240000000005</c:v>
                </c:pt>
                <c:pt idx="26847">
                  <c:v>5.8409620000000011</c:v>
                </c:pt>
                <c:pt idx="26848">
                  <c:v>5.858048000000001</c:v>
                </c:pt>
                <c:pt idx="26849">
                  <c:v>5.8528359999999884</c:v>
                </c:pt>
                <c:pt idx="26850">
                  <c:v>5.7690940000000008</c:v>
                </c:pt>
                <c:pt idx="26851">
                  <c:v>5.7880280000000024</c:v>
                </c:pt>
                <c:pt idx="26852">
                  <c:v>5.760606000000001</c:v>
                </c:pt>
                <c:pt idx="26853">
                  <c:v>5.7295120000000006</c:v>
                </c:pt>
                <c:pt idx="26854">
                  <c:v>5.7278739999999955</c:v>
                </c:pt>
                <c:pt idx="26855">
                  <c:v>5.7235420000000001</c:v>
                </c:pt>
                <c:pt idx="26856">
                  <c:v>5.6679779999999891</c:v>
                </c:pt>
                <c:pt idx="26857">
                  <c:v>5.6315100000000005</c:v>
                </c:pt>
                <c:pt idx="26858">
                  <c:v>5.613666000000002</c:v>
                </c:pt>
                <c:pt idx="26859">
                  <c:v>5.5783040000000019</c:v>
                </c:pt>
                <c:pt idx="26860">
                  <c:v>5.5438720000000012</c:v>
                </c:pt>
                <c:pt idx="26861">
                  <c:v>5.5662920000000033</c:v>
                </c:pt>
                <c:pt idx="26862">
                  <c:v>5.5138179999999917</c:v>
                </c:pt>
                <c:pt idx="26863">
                  <c:v>5.462981999999994</c:v>
                </c:pt>
                <c:pt idx="26864">
                  <c:v>5.4848200000000009</c:v>
                </c:pt>
                <c:pt idx="26865">
                  <c:v>5.4602020000000024</c:v>
                </c:pt>
                <c:pt idx="26866">
                  <c:v>5.4563680000000101</c:v>
                </c:pt>
                <c:pt idx="26867">
                  <c:v>5.4720260000000014</c:v>
                </c:pt>
                <c:pt idx="26868">
                  <c:v>5.5315480000000088</c:v>
                </c:pt>
                <c:pt idx="26869">
                  <c:v>5.4825740000000005</c:v>
                </c:pt>
                <c:pt idx="26870">
                  <c:v>5.4960860000000018</c:v>
                </c:pt>
                <c:pt idx="26871">
                  <c:v>5.4451380000000018</c:v>
                </c:pt>
                <c:pt idx="26872">
                  <c:v>5.4189940000000005</c:v>
                </c:pt>
                <c:pt idx="26873">
                  <c:v>5.4248759999999931</c:v>
                </c:pt>
                <c:pt idx="26874">
                  <c:v>5.4295900000000019</c:v>
                </c:pt>
                <c:pt idx="26875">
                  <c:v>5.4139180000000007</c:v>
                </c:pt>
                <c:pt idx="26876">
                  <c:v>5.4797800000000034</c:v>
                </c:pt>
                <c:pt idx="26877">
                  <c:v>5.4879320000000007</c:v>
                </c:pt>
                <c:pt idx="26878">
                  <c:v>5.5489419999999985</c:v>
                </c:pt>
                <c:pt idx="26879">
                  <c:v>5.5189259999999907</c:v>
                </c:pt>
                <c:pt idx="26880">
                  <c:v>5.4655339999999955</c:v>
                </c:pt>
                <c:pt idx="26881">
                  <c:v>5.4129480000000028</c:v>
                </c:pt>
                <c:pt idx="26882">
                  <c:v>5.4626060000000027</c:v>
                </c:pt>
                <c:pt idx="26883">
                  <c:v>5.4588220000000014</c:v>
                </c:pt>
                <c:pt idx="26884">
                  <c:v>5.472284000000001</c:v>
                </c:pt>
                <c:pt idx="26885">
                  <c:v>5.4763780000000102</c:v>
                </c:pt>
                <c:pt idx="26886">
                  <c:v>5.4660159999999927</c:v>
                </c:pt>
                <c:pt idx="26887">
                  <c:v>5.4655559999999896</c:v>
                </c:pt>
                <c:pt idx="26888">
                  <c:v>5.4974700000000007</c:v>
                </c:pt>
                <c:pt idx="26889">
                  <c:v>5.4515340000000005</c:v>
                </c:pt>
                <c:pt idx="26890">
                  <c:v>5.4757680000000111</c:v>
                </c:pt>
                <c:pt idx="26891">
                  <c:v>5.444338000000001</c:v>
                </c:pt>
                <c:pt idx="26892">
                  <c:v>5.4550339999999995</c:v>
                </c:pt>
                <c:pt idx="26893">
                  <c:v>5.4534699999999994</c:v>
                </c:pt>
                <c:pt idx="26894">
                  <c:v>5.4589900000000009</c:v>
                </c:pt>
                <c:pt idx="26895">
                  <c:v>5.4761259999999989</c:v>
                </c:pt>
                <c:pt idx="26896">
                  <c:v>5.473732000000008</c:v>
                </c:pt>
                <c:pt idx="26897">
                  <c:v>5.4457760000000004</c:v>
                </c:pt>
                <c:pt idx="26898">
                  <c:v>5.3965159999999921</c:v>
                </c:pt>
                <c:pt idx="26899">
                  <c:v>5.4011080000000034</c:v>
                </c:pt>
                <c:pt idx="26900">
                  <c:v>5.3965780000000017</c:v>
                </c:pt>
                <c:pt idx="26901">
                  <c:v>5.3855359999999921</c:v>
                </c:pt>
                <c:pt idx="26902">
                  <c:v>5.4177339999999985</c:v>
                </c:pt>
                <c:pt idx="26903">
                  <c:v>5.4008700000000021</c:v>
                </c:pt>
                <c:pt idx="26904">
                  <c:v>5.3788200000000019</c:v>
                </c:pt>
                <c:pt idx="26905">
                  <c:v>5.3536580000000029</c:v>
                </c:pt>
                <c:pt idx="26906">
                  <c:v>5.379132000000002</c:v>
                </c:pt>
                <c:pt idx="26907">
                  <c:v>5.3915539999999975</c:v>
                </c:pt>
                <c:pt idx="26908">
                  <c:v>5.4030820000000013</c:v>
                </c:pt>
                <c:pt idx="26909">
                  <c:v>5.3698780000000008</c:v>
                </c:pt>
                <c:pt idx="26910">
                  <c:v>5.3471720000000005</c:v>
                </c:pt>
                <c:pt idx="26911">
                  <c:v>5.3132240000000026</c:v>
                </c:pt>
                <c:pt idx="26912">
                  <c:v>5.2813120000000024</c:v>
                </c:pt>
                <c:pt idx="26913">
                  <c:v>5.3087820000000026</c:v>
                </c:pt>
                <c:pt idx="26914">
                  <c:v>5.2840039999999995</c:v>
                </c:pt>
                <c:pt idx="26915">
                  <c:v>5.2707660000000098</c:v>
                </c:pt>
                <c:pt idx="26916">
                  <c:v>5.254919999999994</c:v>
                </c:pt>
                <c:pt idx="26917">
                  <c:v>5.2592500000000033</c:v>
                </c:pt>
                <c:pt idx="26918">
                  <c:v>5.2205119999999932</c:v>
                </c:pt>
                <c:pt idx="26919">
                  <c:v>5.2463440000000023</c:v>
                </c:pt>
                <c:pt idx="26920">
                  <c:v>5.2170119999999951</c:v>
                </c:pt>
                <c:pt idx="26921">
                  <c:v>5.2411460000000023</c:v>
                </c:pt>
                <c:pt idx="26922">
                  <c:v>5.2338500000000021</c:v>
                </c:pt>
                <c:pt idx="26923">
                  <c:v>5.2136620000000109</c:v>
                </c:pt>
                <c:pt idx="26924">
                  <c:v>5.2238380000000015</c:v>
                </c:pt>
                <c:pt idx="26925">
                  <c:v>5.2550460000000019</c:v>
                </c:pt>
                <c:pt idx="26926">
                  <c:v>5.269204000000002</c:v>
                </c:pt>
                <c:pt idx="26927">
                  <c:v>5.2958180000000015</c:v>
                </c:pt>
                <c:pt idx="26928">
                  <c:v>5.231110000000001</c:v>
                </c:pt>
                <c:pt idx="26929">
                  <c:v>5.2232060000000011</c:v>
                </c:pt>
                <c:pt idx="26930">
                  <c:v>5.3044159999999865</c:v>
                </c:pt>
                <c:pt idx="26931">
                  <c:v>5.3357959999999975</c:v>
                </c:pt>
                <c:pt idx="26932">
                  <c:v>5.3226059999999915</c:v>
                </c:pt>
                <c:pt idx="26933">
                  <c:v>5.3135979999999945</c:v>
                </c:pt>
                <c:pt idx="26934">
                  <c:v>5.3036339999999997</c:v>
                </c:pt>
                <c:pt idx="26935">
                  <c:v>5.3646939999999965</c:v>
                </c:pt>
                <c:pt idx="26936">
                  <c:v>5.3740879999999915</c:v>
                </c:pt>
                <c:pt idx="26937">
                  <c:v>5.3222720000000008</c:v>
                </c:pt>
                <c:pt idx="26938">
                  <c:v>5.3567900000000011</c:v>
                </c:pt>
                <c:pt idx="26939">
                  <c:v>5.4336220000000122</c:v>
                </c:pt>
                <c:pt idx="26940">
                  <c:v>5.4224039999999976</c:v>
                </c:pt>
                <c:pt idx="26941">
                  <c:v>5.4716760000000093</c:v>
                </c:pt>
                <c:pt idx="26942">
                  <c:v>5.51302</c:v>
                </c:pt>
                <c:pt idx="26943">
                  <c:v>5.5375139999999945</c:v>
                </c:pt>
                <c:pt idx="26944">
                  <c:v>5.5472180000000018</c:v>
                </c:pt>
                <c:pt idx="26945">
                  <c:v>5.5363120000000023</c:v>
                </c:pt>
                <c:pt idx="26946">
                  <c:v>5.579702000000009</c:v>
                </c:pt>
                <c:pt idx="26947">
                  <c:v>5.6231539999999915</c:v>
                </c:pt>
                <c:pt idx="26948">
                  <c:v>5.6812480000000081</c:v>
                </c:pt>
                <c:pt idx="26949">
                  <c:v>5.7355700000000001</c:v>
                </c:pt>
                <c:pt idx="26950">
                  <c:v>5.80389</c:v>
                </c:pt>
                <c:pt idx="26951">
                  <c:v>5.8012460000000079</c:v>
                </c:pt>
                <c:pt idx="26952">
                  <c:v>5.7996820000000024</c:v>
                </c:pt>
                <c:pt idx="26953">
                  <c:v>5.7831800000000007</c:v>
                </c:pt>
                <c:pt idx="26954">
                  <c:v>5.8053040000000005</c:v>
                </c:pt>
                <c:pt idx="26955">
                  <c:v>5.836062000000009</c:v>
                </c:pt>
                <c:pt idx="26956">
                  <c:v>5.8479499999999955</c:v>
                </c:pt>
                <c:pt idx="26957">
                  <c:v>5.8973339999999954</c:v>
                </c:pt>
                <c:pt idx="26958">
                  <c:v>5.8959819999999903</c:v>
                </c:pt>
                <c:pt idx="26959">
                  <c:v>5.92143</c:v>
                </c:pt>
                <c:pt idx="26960">
                  <c:v>5.9805420000000034</c:v>
                </c:pt>
                <c:pt idx="26961">
                  <c:v>5.9977900000000011</c:v>
                </c:pt>
                <c:pt idx="26962">
                  <c:v>6.0362540000000031</c:v>
                </c:pt>
                <c:pt idx="26963">
                  <c:v>6.0725480000000029</c:v>
                </c:pt>
                <c:pt idx="26964">
                  <c:v>6.1039520000000005</c:v>
                </c:pt>
                <c:pt idx="26965">
                  <c:v>6.1117180000000015</c:v>
                </c:pt>
                <c:pt idx="26966">
                  <c:v>6.1330980000000013</c:v>
                </c:pt>
                <c:pt idx="26967">
                  <c:v>6.1635859999999889</c:v>
                </c:pt>
                <c:pt idx="26968">
                  <c:v>6.1572220000000026</c:v>
                </c:pt>
                <c:pt idx="26969">
                  <c:v>6.1271459999999891</c:v>
                </c:pt>
                <c:pt idx="26970">
                  <c:v>6.1200480000000015</c:v>
                </c:pt>
                <c:pt idx="26971">
                  <c:v>6.1351980000000026</c:v>
                </c:pt>
                <c:pt idx="26972">
                  <c:v>6.1314520000000039</c:v>
                </c:pt>
                <c:pt idx="26973">
                  <c:v>6.1478680000000017</c:v>
                </c:pt>
                <c:pt idx="26974">
                  <c:v>6.1717780000000024</c:v>
                </c:pt>
                <c:pt idx="26975">
                  <c:v>6.1423939999999995</c:v>
                </c:pt>
                <c:pt idx="26976">
                  <c:v>6.1130859999999938</c:v>
                </c:pt>
                <c:pt idx="26977">
                  <c:v>6.1328159999999938</c:v>
                </c:pt>
                <c:pt idx="26978">
                  <c:v>6.1612680000000024</c:v>
                </c:pt>
                <c:pt idx="26979">
                  <c:v>6.1687499999999975</c:v>
                </c:pt>
                <c:pt idx="26980">
                  <c:v>6.1551639999999965</c:v>
                </c:pt>
                <c:pt idx="26981">
                  <c:v>6.1779339999999934</c:v>
                </c:pt>
                <c:pt idx="26982">
                  <c:v>6.2174660000000017</c:v>
                </c:pt>
                <c:pt idx="26983">
                  <c:v>6.2509179999999942</c:v>
                </c:pt>
                <c:pt idx="26984">
                  <c:v>6.2877220000000023</c:v>
                </c:pt>
                <c:pt idx="26985">
                  <c:v>6.2332760000000089</c:v>
                </c:pt>
                <c:pt idx="26986">
                  <c:v>6.2666160000000017</c:v>
                </c:pt>
                <c:pt idx="26987">
                  <c:v>6.3033060000000027</c:v>
                </c:pt>
                <c:pt idx="26988">
                  <c:v>6.2912100000000022</c:v>
                </c:pt>
                <c:pt idx="26989">
                  <c:v>6.2662320000000022</c:v>
                </c:pt>
                <c:pt idx="26990">
                  <c:v>6.3061739999999995</c:v>
                </c:pt>
                <c:pt idx="26991">
                  <c:v>6.250040000000002</c:v>
                </c:pt>
                <c:pt idx="26992">
                  <c:v>6.2193040000000019</c:v>
                </c:pt>
                <c:pt idx="26993">
                  <c:v>6.1861000000000015</c:v>
                </c:pt>
                <c:pt idx="26994">
                  <c:v>6.2151220000000027</c:v>
                </c:pt>
                <c:pt idx="26995">
                  <c:v>6.2064100000000026</c:v>
                </c:pt>
                <c:pt idx="26996">
                  <c:v>6.1441339999999913</c:v>
                </c:pt>
                <c:pt idx="26997">
                  <c:v>6.1246539999999934</c:v>
                </c:pt>
                <c:pt idx="26998">
                  <c:v>6.0848239999999985</c:v>
                </c:pt>
                <c:pt idx="26999">
                  <c:v>6.0563600000000024</c:v>
                </c:pt>
                <c:pt idx="27000">
                  <c:v>6.1035480000000017</c:v>
                </c:pt>
                <c:pt idx="27001">
                  <c:v>6.1147659999999933</c:v>
                </c:pt>
                <c:pt idx="27002">
                  <c:v>6.0790560000000013</c:v>
                </c:pt>
                <c:pt idx="27003">
                  <c:v>6.0927039999999995</c:v>
                </c:pt>
                <c:pt idx="27004">
                  <c:v>6.0618820000000007</c:v>
                </c:pt>
                <c:pt idx="27005">
                  <c:v>6.0630120000000005</c:v>
                </c:pt>
                <c:pt idx="27006">
                  <c:v>6.0642139999999944</c:v>
                </c:pt>
                <c:pt idx="27007">
                  <c:v>5.990645999999999</c:v>
                </c:pt>
                <c:pt idx="27008">
                  <c:v>5.9910680000000101</c:v>
                </c:pt>
                <c:pt idx="27009">
                  <c:v>6.0110320000000028</c:v>
                </c:pt>
                <c:pt idx="27010">
                  <c:v>5.9526020000000024</c:v>
                </c:pt>
                <c:pt idx="27011">
                  <c:v>5.9766100000000097</c:v>
                </c:pt>
                <c:pt idx="27012">
                  <c:v>6.0233640000000017</c:v>
                </c:pt>
                <c:pt idx="27013">
                  <c:v>5.9971839999999945</c:v>
                </c:pt>
                <c:pt idx="27014">
                  <c:v>5.981166000000008</c:v>
                </c:pt>
                <c:pt idx="27015">
                  <c:v>6.0442500000000017</c:v>
                </c:pt>
                <c:pt idx="27016">
                  <c:v>6.0719820000000002</c:v>
                </c:pt>
                <c:pt idx="27017">
                  <c:v>6.0293100000000006</c:v>
                </c:pt>
                <c:pt idx="27018">
                  <c:v>6.0514080000000012</c:v>
                </c:pt>
                <c:pt idx="27019">
                  <c:v>6.1084720000000017</c:v>
                </c:pt>
                <c:pt idx="27020">
                  <c:v>6.1128279999999933</c:v>
                </c:pt>
                <c:pt idx="27021">
                  <c:v>6.0765839999999995</c:v>
                </c:pt>
                <c:pt idx="27022">
                  <c:v>6.0991420000000014</c:v>
                </c:pt>
                <c:pt idx="27023">
                  <c:v>6.0487020000000014</c:v>
                </c:pt>
                <c:pt idx="27024">
                  <c:v>5.9863500000000034</c:v>
                </c:pt>
                <c:pt idx="27025">
                  <c:v>5.9892540000000034</c:v>
                </c:pt>
                <c:pt idx="27026">
                  <c:v>5.96922800000001</c:v>
                </c:pt>
                <c:pt idx="27027">
                  <c:v>5.9411980000000089</c:v>
                </c:pt>
                <c:pt idx="27028">
                  <c:v>5.9340260000000011</c:v>
                </c:pt>
                <c:pt idx="27029">
                  <c:v>5.9350560000000003</c:v>
                </c:pt>
                <c:pt idx="27030">
                  <c:v>5.8987380000000007</c:v>
                </c:pt>
                <c:pt idx="27031">
                  <c:v>5.8924959999999942</c:v>
                </c:pt>
                <c:pt idx="27032">
                  <c:v>5.8719360000000025</c:v>
                </c:pt>
                <c:pt idx="27033">
                  <c:v>5.8582880000000035</c:v>
                </c:pt>
                <c:pt idx="27034">
                  <c:v>5.8075620000000017</c:v>
                </c:pt>
                <c:pt idx="27035">
                  <c:v>5.8096220000000098</c:v>
                </c:pt>
                <c:pt idx="27036">
                  <c:v>5.771442000000012</c:v>
                </c:pt>
                <c:pt idx="27037">
                  <c:v>5.770562000000008</c:v>
                </c:pt>
                <c:pt idx="27038">
                  <c:v>5.7474940000000005</c:v>
                </c:pt>
                <c:pt idx="27039">
                  <c:v>5.737680000000001</c:v>
                </c:pt>
                <c:pt idx="27040">
                  <c:v>5.753464000000001</c:v>
                </c:pt>
                <c:pt idx="27041">
                  <c:v>5.7795580000000024</c:v>
                </c:pt>
                <c:pt idx="27042">
                  <c:v>5.7389599999999996</c:v>
                </c:pt>
                <c:pt idx="27043">
                  <c:v>5.7040060000000006</c:v>
                </c:pt>
                <c:pt idx="27044">
                  <c:v>5.6506139999999965</c:v>
                </c:pt>
                <c:pt idx="27045">
                  <c:v>5.6832360000000008</c:v>
                </c:pt>
                <c:pt idx="27046">
                  <c:v>5.679216000000002</c:v>
                </c:pt>
                <c:pt idx="27047">
                  <c:v>5.6773680000000022</c:v>
                </c:pt>
                <c:pt idx="27048">
                  <c:v>5.6419440000000005</c:v>
                </c:pt>
                <c:pt idx="27049">
                  <c:v>5.6566100000000015</c:v>
                </c:pt>
                <c:pt idx="27050">
                  <c:v>5.5905239999999985</c:v>
                </c:pt>
                <c:pt idx="27051">
                  <c:v>5.6016780000000024</c:v>
                </c:pt>
                <c:pt idx="27052">
                  <c:v>5.6120399999999933</c:v>
                </c:pt>
                <c:pt idx="27053">
                  <c:v>5.6006500000000008</c:v>
                </c:pt>
                <c:pt idx="27054">
                  <c:v>5.5932800000000009</c:v>
                </c:pt>
                <c:pt idx="27055">
                  <c:v>5.6000920000000027</c:v>
                </c:pt>
                <c:pt idx="27056">
                  <c:v>5.6044099999999943</c:v>
                </c:pt>
                <c:pt idx="27057">
                  <c:v>5.6429359999999908</c:v>
                </c:pt>
                <c:pt idx="27058">
                  <c:v>5.6130200000000015</c:v>
                </c:pt>
                <c:pt idx="27059">
                  <c:v>5.590848000000002</c:v>
                </c:pt>
                <c:pt idx="27060">
                  <c:v>5.6069780000000025</c:v>
                </c:pt>
                <c:pt idx="27061">
                  <c:v>5.5547660000000016</c:v>
                </c:pt>
                <c:pt idx="27062">
                  <c:v>5.5268099999999976</c:v>
                </c:pt>
                <c:pt idx="27063">
                  <c:v>5.4891880000000013</c:v>
                </c:pt>
                <c:pt idx="27064">
                  <c:v>5.4847200000000029</c:v>
                </c:pt>
                <c:pt idx="27065">
                  <c:v>5.4089800000000015</c:v>
                </c:pt>
                <c:pt idx="27066">
                  <c:v>5.3682200000000035</c:v>
                </c:pt>
                <c:pt idx="27067">
                  <c:v>5.3419400000000063</c:v>
                </c:pt>
                <c:pt idx="27068">
                  <c:v>5.2843040000000041</c:v>
                </c:pt>
                <c:pt idx="27069">
                  <c:v>5.2327740000000036</c:v>
                </c:pt>
                <c:pt idx="27070">
                  <c:v>5.2630120000000025</c:v>
                </c:pt>
                <c:pt idx="27071">
                  <c:v>5.2781380000000038</c:v>
                </c:pt>
                <c:pt idx="27072">
                  <c:v>5.2331580000000084</c:v>
                </c:pt>
                <c:pt idx="27073">
                  <c:v>5.2673680000000038</c:v>
                </c:pt>
                <c:pt idx="27074">
                  <c:v>5.3175219999999959</c:v>
                </c:pt>
                <c:pt idx="27075">
                  <c:v>5.3481580000000015</c:v>
                </c:pt>
                <c:pt idx="27076">
                  <c:v>5.3607900000000015</c:v>
                </c:pt>
                <c:pt idx="27077">
                  <c:v>5.3787700000000029</c:v>
                </c:pt>
                <c:pt idx="27078">
                  <c:v>5.3815000000000008</c:v>
                </c:pt>
                <c:pt idx="27079">
                  <c:v>5.3499839999999965</c:v>
                </c:pt>
                <c:pt idx="27080">
                  <c:v>5.360181999999992</c:v>
                </c:pt>
                <c:pt idx="27081">
                  <c:v>5.3328720000000036</c:v>
                </c:pt>
                <c:pt idx="27082">
                  <c:v>5.282148000000003</c:v>
                </c:pt>
                <c:pt idx="27083">
                  <c:v>5.2409400000000028</c:v>
                </c:pt>
                <c:pt idx="27084">
                  <c:v>5.2366100000000024</c:v>
                </c:pt>
                <c:pt idx="27085">
                  <c:v>5.2364980000000108</c:v>
                </c:pt>
                <c:pt idx="27086">
                  <c:v>5.2378880000000025</c:v>
                </c:pt>
                <c:pt idx="27087">
                  <c:v>5.2391660000000098</c:v>
                </c:pt>
                <c:pt idx="27088">
                  <c:v>5.270150000000001</c:v>
                </c:pt>
                <c:pt idx="27089">
                  <c:v>5.2140280000000008</c:v>
                </c:pt>
                <c:pt idx="27090">
                  <c:v>5.2105900000000016</c:v>
                </c:pt>
                <c:pt idx="27091">
                  <c:v>5.2284820000000005</c:v>
                </c:pt>
                <c:pt idx="27092">
                  <c:v>5.2899020000000014</c:v>
                </c:pt>
                <c:pt idx="27093">
                  <c:v>5.3336420000000091</c:v>
                </c:pt>
                <c:pt idx="27094">
                  <c:v>5.3379859999999884</c:v>
                </c:pt>
                <c:pt idx="27095">
                  <c:v>5.2962440000000024</c:v>
                </c:pt>
                <c:pt idx="27096">
                  <c:v>5.3275239999999915</c:v>
                </c:pt>
                <c:pt idx="27097">
                  <c:v>5.3337400000000024</c:v>
                </c:pt>
                <c:pt idx="27098">
                  <c:v>5.3387160000000016</c:v>
                </c:pt>
                <c:pt idx="27099">
                  <c:v>5.3169019999999945</c:v>
                </c:pt>
                <c:pt idx="27100">
                  <c:v>5.3576120000000005</c:v>
                </c:pt>
                <c:pt idx="27101">
                  <c:v>5.3706160000000001</c:v>
                </c:pt>
                <c:pt idx="27102">
                  <c:v>5.4377060000000004</c:v>
                </c:pt>
                <c:pt idx="27103">
                  <c:v>5.4710340000000004</c:v>
                </c:pt>
                <c:pt idx="27104">
                  <c:v>5.5611039999999985</c:v>
                </c:pt>
                <c:pt idx="27105">
                  <c:v>5.5777920000000014</c:v>
                </c:pt>
                <c:pt idx="27106">
                  <c:v>5.5564139999999975</c:v>
                </c:pt>
                <c:pt idx="27107">
                  <c:v>5.5827200000000001</c:v>
                </c:pt>
                <c:pt idx="27108">
                  <c:v>5.6108359999999884</c:v>
                </c:pt>
                <c:pt idx="27109">
                  <c:v>5.6257619999999955</c:v>
                </c:pt>
                <c:pt idx="27110">
                  <c:v>5.6499459999999955</c:v>
                </c:pt>
                <c:pt idx="27111">
                  <c:v>5.7107700000000001</c:v>
                </c:pt>
                <c:pt idx="27112">
                  <c:v>5.7536779999999998</c:v>
                </c:pt>
                <c:pt idx="27113">
                  <c:v>5.8009159999999884</c:v>
                </c:pt>
                <c:pt idx="27114">
                  <c:v>5.8113400000000004</c:v>
                </c:pt>
                <c:pt idx="27115">
                  <c:v>5.8381039999999995</c:v>
                </c:pt>
                <c:pt idx="27116">
                  <c:v>5.8703280000000024</c:v>
                </c:pt>
                <c:pt idx="27117">
                  <c:v>5.8812340000000018</c:v>
                </c:pt>
                <c:pt idx="27118">
                  <c:v>5.8892380000000024</c:v>
                </c:pt>
                <c:pt idx="27119">
                  <c:v>5.91167200000001</c:v>
                </c:pt>
                <c:pt idx="27120">
                  <c:v>5.8550539999999955</c:v>
                </c:pt>
                <c:pt idx="27121">
                  <c:v>5.8686660000000019</c:v>
                </c:pt>
                <c:pt idx="27122">
                  <c:v>5.9149359999999938</c:v>
                </c:pt>
                <c:pt idx="27123">
                  <c:v>5.9535740000000006</c:v>
                </c:pt>
                <c:pt idx="27124">
                  <c:v>5.9461800000000018</c:v>
                </c:pt>
                <c:pt idx="27125">
                  <c:v>5.9303960000000089</c:v>
                </c:pt>
                <c:pt idx="27126">
                  <c:v>5.9326280000000118</c:v>
                </c:pt>
                <c:pt idx="27127">
                  <c:v>5.984828000000002</c:v>
                </c:pt>
                <c:pt idx="27128">
                  <c:v>6.0080680000000024</c:v>
                </c:pt>
                <c:pt idx="27129">
                  <c:v>6.0701320000000019</c:v>
                </c:pt>
                <c:pt idx="27130">
                  <c:v>6.024581999999989</c:v>
                </c:pt>
                <c:pt idx="27131">
                  <c:v>6.0514460000000021</c:v>
                </c:pt>
                <c:pt idx="27132">
                  <c:v>6.0441739999999955</c:v>
                </c:pt>
                <c:pt idx="27133">
                  <c:v>6.0757780000000023</c:v>
                </c:pt>
                <c:pt idx="27134">
                  <c:v>6.0925780000000005</c:v>
                </c:pt>
                <c:pt idx="27135">
                  <c:v>6.1097640000000002</c:v>
                </c:pt>
                <c:pt idx="27136">
                  <c:v>6.1303620000000034</c:v>
                </c:pt>
                <c:pt idx="27137">
                  <c:v>6.1186480000000003</c:v>
                </c:pt>
                <c:pt idx="27138">
                  <c:v>6.1015500000000005</c:v>
                </c:pt>
                <c:pt idx="27139">
                  <c:v>6.1823999999999995</c:v>
                </c:pt>
                <c:pt idx="27140">
                  <c:v>6.1536499999999998</c:v>
                </c:pt>
                <c:pt idx="27141">
                  <c:v>6.1251859999999851</c:v>
                </c:pt>
                <c:pt idx="27142">
                  <c:v>6.1066100000000008</c:v>
                </c:pt>
                <c:pt idx="27143">
                  <c:v>6.0907139999999975</c:v>
                </c:pt>
                <c:pt idx="27144">
                  <c:v>6.1278259999999856</c:v>
                </c:pt>
                <c:pt idx="27145">
                  <c:v>6.1584499999999975</c:v>
                </c:pt>
                <c:pt idx="27146">
                  <c:v>6.1462039999999991</c:v>
                </c:pt>
                <c:pt idx="27147">
                  <c:v>6.0966839999999989</c:v>
                </c:pt>
                <c:pt idx="27148">
                  <c:v>6.1341179999999857</c:v>
                </c:pt>
                <c:pt idx="27149">
                  <c:v>6.1481019999999917</c:v>
                </c:pt>
                <c:pt idx="27150">
                  <c:v>6.1376799999999996</c:v>
                </c:pt>
                <c:pt idx="27151">
                  <c:v>6.1557699999999995</c:v>
                </c:pt>
                <c:pt idx="27152">
                  <c:v>6.1034319999999918</c:v>
                </c:pt>
                <c:pt idx="27153">
                  <c:v>6.1313759999999977</c:v>
                </c:pt>
                <c:pt idx="27154">
                  <c:v>6.1014480000000004</c:v>
                </c:pt>
                <c:pt idx="27155">
                  <c:v>6.1100600000000007</c:v>
                </c:pt>
                <c:pt idx="27156">
                  <c:v>6.1105319999999903</c:v>
                </c:pt>
                <c:pt idx="27157">
                  <c:v>6.0859879999999951</c:v>
                </c:pt>
                <c:pt idx="27158">
                  <c:v>6.1321959999999942</c:v>
                </c:pt>
                <c:pt idx="27159">
                  <c:v>6.0972300000000015</c:v>
                </c:pt>
                <c:pt idx="27160">
                  <c:v>6.1139059999999938</c:v>
                </c:pt>
                <c:pt idx="27161">
                  <c:v>6.1398640000000038</c:v>
                </c:pt>
                <c:pt idx="27162">
                  <c:v>6.1041779999999903</c:v>
                </c:pt>
                <c:pt idx="27163">
                  <c:v>6.0997240000000019</c:v>
                </c:pt>
                <c:pt idx="27164">
                  <c:v>6.1265739999999944</c:v>
                </c:pt>
                <c:pt idx="27165">
                  <c:v>6.1034339999999965</c:v>
                </c:pt>
                <c:pt idx="27166">
                  <c:v>6.090008000000001</c:v>
                </c:pt>
                <c:pt idx="27167">
                  <c:v>6.0975399999999942</c:v>
                </c:pt>
                <c:pt idx="27168">
                  <c:v>6.1672359999999919</c:v>
                </c:pt>
                <c:pt idx="27169">
                  <c:v>6.1647539999999932</c:v>
                </c:pt>
                <c:pt idx="27170">
                  <c:v>6.1911720000000017</c:v>
                </c:pt>
                <c:pt idx="27171">
                  <c:v>6.1976620000000011</c:v>
                </c:pt>
                <c:pt idx="27172">
                  <c:v>6.1964820000000005</c:v>
                </c:pt>
                <c:pt idx="27173">
                  <c:v>6.1396160000000028</c:v>
                </c:pt>
                <c:pt idx="27174">
                  <c:v>6.0752540000000019</c:v>
                </c:pt>
                <c:pt idx="27175">
                  <c:v>6.0762340000000021</c:v>
                </c:pt>
                <c:pt idx="27176">
                  <c:v>6.0289480000000015</c:v>
                </c:pt>
                <c:pt idx="27177">
                  <c:v>5.9360360000000023</c:v>
                </c:pt>
                <c:pt idx="27178">
                  <c:v>5.8780160000000015</c:v>
                </c:pt>
                <c:pt idx="27179">
                  <c:v>5.8336080000000079</c:v>
                </c:pt>
                <c:pt idx="27180">
                  <c:v>5.8667879999999917</c:v>
                </c:pt>
                <c:pt idx="27181">
                  <c:v>5.8406060000000002</c:v>
                </c:pt>
                <c:pt idx="27182">
                  <c:v>5.8770620000000031</c:v>
                </c:pt>
                <c:pt idx="27183">
                  <c:v>5.8440559999999904</c:v>
                </c:pt>
                <c:pt idx="27184">
                  <c:v>5.8540819999999902</c:v>
                </c:pt>
                <c:pt idx="27185">
                  <c:v>5.8283099999999965</c:v>
                </c:pt>
                <c:pt idx="27186">
                  <c:v>5.8086920000000024</c:v>
                </c:pt>
                <c:pt idx="27187">
                  <c:v>5.782535999999995</c:v>
                </c:pt>
                <c:pt idx="27188">
                  <c:v>5.7983440000000019</c:v>
                </c:pt>
                <c:pt idx="27189">
                  <c:v>5.7636520000000022</c:v>
                </c:pt>
                <c:pt idx="27190">
                  <c:v>5.722768000000003</c:v>
                </c:pt>
                <c:pt idx="27191">
                  <c:v>5.6856560000000025</c:v>
                </c:pt>
                <c:pt idx="27192">
                  <c:v>5.6677759999999919</c:v>
                </c:pt>
                <c:pt idx="27193">
                  <c:v>5.6888580000000015</c:v>
                </c:pt>
                <c:pt idx="27194">
                  <c:v>5.6898139999999975</c:v>
                </c:pt>
                <c:pt idx="27195">
                  <c:v>5.6977799999999954</c:v>
                </c:pt>
                <c:pt idx="27196">
                  <c:v>5.6785359999999949</c:v>
                </c:pt>
                <c:pt idx="27197">
                  <c:v>5.6938720000000025</c:v>
                </c:pt>
                <c:pt idx="27198">
                  <c:v>5.6403820000000016</c:v>
                </c:pt>
                <c:pt idx="27199">
                  <c:v>5.6072780000000009</c:v>
                </c:pt>
                <c:pt idx="27200">
                  <c:v>5.577338000000001</c:v>
                </c:pt>
                <c:pt idx="27201">
                  <c:v>5.5036960000000033</c:v>
                </c:pt>
                <c:pt idx="27202">
                  <c:v>5.4663360000000019</c:v>
                </c:pt>
                <c:pt idx="27203">
                  <c:v>5.4145439999999985</c:v>
                </c:pt>
                <c:pt idx="27204">
                  <c:v>5.3932400000000031</c:v>
                </c:pt>
                <c:pt idx="27205">
                  <c:v>5.3590180000000025</c:v>
                </c:pt>
                <c:pt idx="27206">
                  <c:v>5.3799860000000015</c:v>
                </c:pt>
                <c:pt idx="27207">
                  <c:v>5.353322000000003</c:v>
                </c:pt>
                <c:pt idx="27208">
                  <c:v>5.2565520000000028</c:v>
                </c:pt>
                <c:pt idx="27209">
                  <c:v>5.2659699999999985</c:v>
                </c:pt>
                <c:pt idx="27210">
                  <c:v>5.2441680000000028</c:v>
                </c:pt>
                <c:pt idx="27211">
                  <c:v>5.1696700000000035</c:v>
                </c:pt>
                <c:pt idx="27212">
                  <c:v>5.134381999999996</c:v>
                </c:pt>
                <c:pt idx="27213">
                  <c:v>5.0846500000000026</c:v>
                </c:pt>
                <c:pt idx="27214">
                  <c:v>4.9834120000000031</c:v>
                </c:pt>
                <c:pt idx="27215">
                  <c:v>4.9260500000000036</c:v>
                </c:pt>
                <c:pt idx="27216">
                  <c:v>4.9183680000000107</c:v>
                </c:pt>
                <c:pt idx="27217">
                  <c:v>4.9195460000000022</c:v>
                </c:pt>
                <c:pt idx="27218">
                  <c:v>4.8131960000000005</c:v>
                </c:pt>
                <c:pt idx="27219">
                  <c:v>4.7878960000000017</c:v>
                </c:pt>
                <c:pt idx="27220">
                  <c:v>4.7087060000000029</c:v>
                </c:pt>
                <c:pt idx="27221">
                  <c:v>4.6543699999999975</c:v>
                </c:pt>
                <c:pt idx="27222">
                  <c:v>4.6071459999999949</c:v>
                </c:pt>
                <c:pt idx="27223">
                  <c:v>4.5755680000000014</c:v>
                </c:pt>
                <c:pt idx="27224">
                  <c:v>4.5705440000000017</c:v>
                </c:pt>
                <c:pt idx="27225">
                  <c:v>4.5215080000000025</c:v>
                </c:pt>
                <c:pt idx="27226">
                  <c:v>4.5271039999999934</c:v>
                </c:pt>
                <c:pt idx="27227">
                  <c:v>4.5139260000000005</c:v>
                </c:pt>
                <c:pt idx="27228">
                  <c:v>4.5288900000000005</c:v>
                </c:pt>
                <c:pt idx="27229">
                  <c:v>4.4984160000000015</c:v>
                </c:pt>
                <c:pt idx="27230">
                  <c:v>4.4727300000000021</c:v>
                </c:pt>
                <c:pt idx="27231">
                  <c:v>4.4898400000000098</c:v>
                </c:pt>
                <c:pt idx="27232">
                  <c:v>4.457218000000001</c:v>
                </c:pt>
                <c:pt idx="27233">
                  <c:v>4.4610900000000013</c:v>
                </c:pt>
                <c:pt idx="27234">
                  <c:v>4.4153300000000009</c:v>
                </c:pt>
                <c:pt idx="27235">
                  <c:v>4.4104540000000005</c:v>
                </c:pt>
                <c:pt idx="27236">
                  <c:v>4.4391920000000109</c:v>
                </c:pt>
                <c:pt idx="27237">
                  <c:v>4.416126000000002</c:v>
                </c:pt>
                <c:pt idx="27238">
                  <c:v>4.3880820000000025</c:v>
                </c:pt>
                <c:pt idx="27239">
                  <c:v>4.3883420000000024</c:v>
                </c:pt>
                <c:pt idx="27240">
                  <c:v>4.4180100000000015</c:v>
                </c:pt>
                <c:pt idx="27241">
                  <c:v>4.4226260000000019</c:v>
                </c:pt>
                <c:pt idx="27242">
                  <c:v>4.3826240000000016</c:v>
                </c:pt>
                <c:pt idx="27243">
                  <c:v>4.3760600000000034</c:v>
                </c:pt>
                <c:pt idx="27244">
                  <c:v>4.3335500000000016</c:v>
                </c:pt>
                <c:pt idx="27245">
                  <c:v>4.3194539999999995</c:v>
                </c:pt>
                <c:pt idx="27246">
                  <c:v>4.3542080000000016</c:v>
                </c:pt>
                <c:pt idx="27247">
                  <c:v>4.3604980000000015</c:v>
                </c:pt>
                <c:pt idx="27248">
                  <c:v>4.4057240000000011</c:v>
                </c:pt>
                <c:pt idx="27249">
                  <c:v>4.4334440000000024</c:v>
                </c:pt>
                <c:pt idx="27250">
                  <c:v>4.4018020000000089</c:v>
                </c:pt>
                <c:pt idx="27251">
                  <c:v>4.3924720000000015</c:v>
                </c:pt>
                <c:pt idx="27252">
                  <c:v>4.4926800000000018</c:v>
                </c:pt>
                <c:pt idx="27253">
                  <c:v>4.5206720000000011</c:v>
                </c:pt>
                <c:pt idx="27254">
                  <c:v>4.5666800000000025</c:v>
                </c:pt>
                <c:pt idx="27255">
                  <c:v>4.6094760000000017</c:v>
                </c:pt>
                <c:pt idx="27256">
                  <c:v>4.6595059999999942</c:v>
                </c:pt>
                <c:pt idx="27257">
                  <c:v>4.6888520000000016</c:v>
                </c:pt>
                <c:pt idx="27258">
                  <c:v>4.7794300000000014</c:v>
                </c:pt>
                <c:pt idx="27259">
                  <c:v>4.8325379999999951</c:v>
                </c:pt>
                <c:pt idx="27260">
                  <c:v>4.8381099999999995</c:v>
                </c:pt>
                <c:pt idx="27261">
                  <c:v>4.8513240000000017</c:v>
                </c:pt>
                <c:pt idx="27262">
                  <c:v>4.8963780000000021</c:v>
                </c:pt>
                <c:pt idx="27263">
                  <c:v>4.9972060000000029</c:v>
                </c:pt>
                <c:pt idx="27264">
                  <c:v>5.0649559999999889</c:v>
                </c:pt>
                <c:pt idx="27265">
                  <c:v>5.1325179999999939</c:v>
                </c:pt>
                <c:pt idx="27266">
                  <c:v>5.1360060000000018</c:v>
                </c:pt>
                <c:pt idx="27267">
                  <c:v>5.1570379999999938</c:v>
                </c:pt>
                <c:pt idx="27268">
                  <c:v>5.2490200000000033</c:v>
                </c:pt>
                <c:pt idx="27269">
                  <c:v>5.304831999999994</c:v>
                </c:pt>
                <c:pt idx="27270">
                  <c:v>5.425835999999995</c:v>
                </c:pt>
                <c:pt idx="27271">
                  <c:v>5.5072700000000019</c:v>
                </c:pt>
                <c:pt idx="27272">
                  <c:v>5.5358080000000021</c:v>
                </c:pt>
                <c:pt idx="27273">
                  <c:v>5.5817660000000098</c:v>
                </c:pt>
                <c:pt idx="27274">
                  <c:v>5.612189999999992</c:v>
                </c:pt>
                <c:pt idx="27275">
                  <c:v>5.6843439999999985</c:v>
                </c:pt>
                <c:pt idx="27276">
                  <c:v>5.7530100000000015</c:v>
                </c:pt>
                <c:pt idx="27277">
                  <c:v>5.760975999999995</c:v>
                </c:pt>
                <c:pt idx="27278">
                  <c:v>5.8286620000000031</c:v>
                </c:pt>
                <c:pt idx="27279">
                  <c:v>5.9215240000000025</c:v>
                </c:pt>
                <c:pt idx="27280">
                  <c:v>5.9970039999999996</c:v>
                </c:pt>
                <c:pt idx="27281">
                  <c:v>5.9812340000000033</c:v>
                </c:pt>
                <c:pt idx="27282">
                  <c:v>5.9988300000000017</c:v>
                </c:pt>
                <c:pt idx="27283">
                  <c:v>6.07165200000001</c:v>
                </c:pt>
                <c:pt idx="27284">
                  <c:v>6.1182440000000007</c:v>
                </c:pt>
                <c:pt idx="27285">
                  <c:v>6.1356520000000012</c:v>
                </c:pt>
                <c:pt idx="27286">
                  <c:v>6.1894780000000011</c:v>
                </c:pt>
                <c:pt idx="27287">
                  <c:v>6.2538139999999975</c:v>
                </c:pt>
                <c:pt idx="27288">
                  <c:v>6.2750940000000002</c:v>
                </c:pt>
                <c:pt idx="27289">
                  <c:v>6.2698700000000001</c:v>
                </c:pt>
                <c:pt idx="27290">
                  <c:v>6.3282000000000007</c:v>
                </c:pt>
                <c:pt idx="27291">
                  <c:v>6.3909099999999945</c:v>
                </c:pt>
                <c:pt idx="27292">
                  <c:v>6.4942180000000009</c:v>
                </c:pt>
                <c:pt idx="27293">
                  <c:v>6.5102740000000017</c:v>
                </c:pt>
                <c:pt idx="27294">
                  <c:v>6.6037180000000015</c:v>
                </c:pt>
                <c:pt idx="27295">
                  <c:v>6.6350620000000013</c:v>
                </c:pt>
                <c:pt idx="27296">
                  <c:v>6.643015999999994</c:v>
                </c:pt>
                <c:pt idx="27297">
                  <c:v>6.6387360000000015</c:v>
                </c:pt>
                <c:pt idx="27298">
                  <c:v>6.6105079999999896</c:v>
                </c:pt>
                <c:pt idx="27299">
                  <c:v>6.6074179999999885</c:v>
                </c:pt>
                <c:pt idx="27300">
                  <c:v>6.6627839999999914</c:v>
                </c:pt>
                <c:pt idx="27301">
                  <c:v>6.7390559999999979</c:v>
                </c:pt>
                <c:pt idx="27302">
                  <c:v>6.7054299999999989</c:v>
                </c:pt>
                <c:pt idx="27303">
                  <c:v>6.6996479999999998</c:v>
                </c:pt>
                <c:pt idx="27304">
                  <c:v>6.6667799999999975</c:v>
                </c:pt>
                <c:pt idx="27305">
                  <c:v>6.6116139999999985</c:v>
                </c:pt>
                <c:pt idx="27306">
                  <c:v>6.579775999999999</c:v>
                </c:pt>
                <c:pt idx="27307">
                  <c:v>6.5693399999999995</c:v>
                </c:pt>
                <c:pt idx="27308">
                  <c:v>6.5570179999999914</c:v>
                </c:pt>
                <c:pt idx="27309">
                  <c:v>6.5119500000000006</c:v>
                </c:pt>
                <c:pt idx="27310">
                  <c:v>6.5306620000000093</c:v>
                </c:pt>
                <c:pt idx="27311">
                  <c:v>6.5894020000000024</c:v>
                </c:pt>
                <c:pt idx="27312">
                  <c:v>6.622517999999987</c:v>
                </c:pt>
                <c:pt idx="27313">
                  <c:v>6.6032979999999997</c:v>
                </c:pt>
                <c:pt idx="27314">
                  <c:v>6.5944499999999975</c:v>
                </c:pt>
                <c:pt idx="27315">
                  <c:v>6.6137060000000005</c:v>
                </c:pt>
                <c:pt idx="27316">
                  <c:v>6.6523319999999933</c:v>
                </c:pt>
                <c:pt idx="27317">
                  <c:v>6.6828199999999942</c:v>
                </c:pt>
                <c:pt idx="27318">
                  <c:v>6.645620000000001</c:v>
                </c:pt>
                <c:pt idx="27319">
                  <c:v>6.6401099999999955</c:v>
                </c:pt>
                <c:pt idx="27320">
                  <c:v>6.6144879999999855</c:v>
                </c:pt>
                <c:pt idx="27321">
                  <c:v>6.5681819999999913</c:v>
                </c:pt>
                <c:pt idx="27322">
                  <c:v>6.5985819999999942</c:v>
                </c:pt>
                <c:pt idx="27323">
                  <c:v>6.6267980000000009</c:v>
                </c:pt>
                <c:pt idx="27324">
                  <c:v>6.6654480000000005</c:v>
                </c:pt>
                <c:pt idx="27325">
                  <c:v>6.6700260000000018</c:v>
                </c:pt>
                <c:pt idx="27326">
                  <c:v>6.6429639999999965</c:v>
                </c:pt>
                <c:pt idx="27327">
                  <c:v>6.6708339999999975</c:v>
                </c:pt>
                <c:pt idx="27328">
                  <c:v>6.6448259999999904</c:v>
                </c:pt>
                <c:pt idx="27329">
                  <c:v>6.5694960000000027</c:v>
                </c:pt>
                <c:pt idx="27330">
                  <c:v>6.5634900000000025</c:v>
                </c:pt>
                <c:pt idx="27331">
                  <c:v>6.5989280000000008</c:v>
                </c:pt>
                <c:pt idx="27332">
                  <c:v>6.6304560000000006</c:v>
                </c:pt>
                <c:pt idx="27333">
                  <c:v>6.5970159999999902</c:v>
                </c:pt>
                <c:pt idx="27334">
                  <c:v>6.6012480000000098</c:v>
                </c:pt>
                <c:pt idx="27335">
                  <c:v>6.602115999999989</c:v>
                </c:pt>
                <c:pt idx="27336">
                  <c:v>6.5916440000000023</c:v>
                </c:pt>
                <c:pt idx="27337">
                  <c:v>6.5137820000000026</c:v>
                </c:pt>
                <c:pt idx="27338">
                  <c:v>6.4913120000000024</c:v>
                </c:pt>
                <c:pt idx="27339">
                  <c:v>6.4797100000000034</c:v>
                </c:pt>
                <c:pt idx="27340">
                  <c:v>6.4359480000000024</c:v>
                </c:pt>
                <c:pt idx="27341">
                  <c:v>6.4235400000000027</c:v>
                </c:pt>
                <c:pt idx="27342">
                  <c:v>6.3714020000000033</c:v>
                </c:pt>
                <c:pt idx="27343">
                  <c:v>6.351535999999995</c:v>
                </c:pt>
                <c:pt idx="27344">
                  <c:v>6.2666280000000034</c:v>
                </c:pt>
                <c:pt idx="27345">
                  <c:v>6.2486720000000089</c:v>
                </c:pt>
                <c:pt idx="27346">
                  <c:v>6.2159640000000005</c:v>
                </c:pt>
                <c:pt idx="27347">
                  <c:v>6.2122420000000034</c:v>
                </c:pt>
                <c:pt idx="27348">
                  <c:v>6.1898960000000018</c:v>
                </c:pt>
                <c:pt idx="27349">
                  <c:v>6.1937920000000011</c:v>
                </c:pt>
                <c:pt idx="27350">
                  <c:v>6.2335960000000021</c:v>
                </c:pt>
                <c:pt idx="27351">
                  <c:v>6.1988159999999901</c:v>
                </c:pt>
                <c:pt idx="27352">
                  <c:v>6.1902920000000021</c:v>
                </c:pt>
                <c:pt idx="27353">
                  <c:v>6.1205339999999904</c:v>
                </c:pt>
                <c:pt idx="27354">
                  <c:v>6.073048000000008</c:v>
                </c:pt>
                <c:pt idx="27355">
                  <c:v>6.083546000000001</c:v>
                </c:pt>
                <c:pt idx="27356">
                  <c:v>6.0502920000000104</c:v>
                </c:pt>
                <c:pt idx="27357">
                  <c:v>6.0617560000000035</c:v>
                </c:pt>
                <c:pt idx="27358">
                  <c:v>6.0331320000000037</c:v>
                </c:pt>
                <c:pt idx="27359">
                  <c:v>6.0119900000000026</c:v>
                </c:pt>
                <c:pt idx="27360">
                  <c:v>5.9432120000000106</c:v>
                </c:pt>
                <c:pt idx="27361">
                  <c:v>5.9190040000000037</c:v>
                </c:pt>
                <c:pt idx="27362">
                  <c:v>5.8549779999999947</c:v>
                </c:pt>
                <c:pt idx="27363">
                  <c:v>5.7945739999999955</c:v>
                </c:pt>
                <c:pt idx="27364">
                  <c:v>5.7492100000000024</c:v>
                </c:pt>
                <c:pt idx="27365">
                  <c:v>5.6993800000000006</c:v>
                </c:pt>
                <c:pt idx="27366">
                  <c:v>5.6498960000000036</c:v>
                </c:pt>
                <c:pt idx="27367">
                  <c:v>5.6165420000000026</c:v>
                </c:pt>
                <c:pt idx="27368">
                  <c:v>5.6246079999999949</c:v>
                </c:pt>
                <c:pt idx="27369">
                  <c:v>5.5727300000000035</c:v>
                </c:pt>
                <c:pt idx="27370">
                  <c:v>5.5721960000000044</c:v>
                </c:pt>
                <c:pt idx="27371">
                  <c:v>5.515690000000002</c:v>
                </c:pt>
                <c:pt idx="27372">
                  <c:v>5.4759960000000012</c:v>
                </c:pt>
                <c:pt idx="27373">
                  <c:v>5.4426320000000024</c:v>
                </c:pt>
                <c:pt idx="27374">
                  <c:v>5.4176560000000018</c:v>
                </c:pt>
                <c:pt idx="27375">
                  <c:v>5.3686320000000025</c:v>
                </c:pt>
                <c:pt idx="27376">
                  <c:v>5.3379220000000025</c:v>
                </c:pt>
                <c:pt idx="27377">
                  <c:v>5.3174600000000005</c:v>
                </c:pt>
                <c:pt idx="27378">
                  <c:v>5.2733240000000023</c:v>
                </c:pt>
                <c:pt idx="27379">
                  <c:v>5.2624559999999949</c:v>
                </c:pt>
                <c:pt idx="27380">
                  <c:v>5.1885400000000015</c:v>
                </c:pt>
                <c:pt idx="27381">
                  <c:v>5.1499500000000005</c:v>
                </c:pt>
                <c:pt idx="27382">
                  <c:v>5.1226400000000005</c:v>
                </c:pt>
                <c:pt idx="27383">
                  <c:v>5.1177639999999975</c:v>
                </c:pt>
                <c:pt idx="27384">
                  <c:v>5.0717780000000099</c:v>
                </c:pt>
                <c:pt idx="27385">
                  <c:v>5.0506839999999995</c:v>
                </c:pt>
                <c:pt idx="27386">
                  <c:v>5.0163500000000019</c:v>
                </c:pt>
                <c:pt idx="27387">
                  <c:v>5.0446280000000021</c:v>
                </c:pt>
                <c:pt idx="27388">
                  <c:v>5.0290060000000008</c:v>
                </c:pt>
                <c:pt idx="27389">
                  <c:v>5.0343060000000017</c:v>
                </c:pt>
                <c:pt idx="27390">
                  <c:v>4.9971559999999942</c:v>
                </c:pt>
                <c:pt idx="27391">
                  <c:v>4.9687160000000015</c:v>
                </c:pt>
                <c:pt idx="27392">
                  <c:v>4.9109560000000005</c:v>
                </c:pt>
                <c:pt idx="27393">
                  <c:v>4.9046540000000007</c:v>
                </c:pt>
                <c:pt idx="27394">
                  <c:v>4.8775039999999965</c:v>
                </c:pt>
                <c:pt idx="27395">
                  <c:v>4.8209620000000015</c:v>
                </c:pt>
                <c:pt idx="27396">
                  <c:v>4.7767760000000079</c:v>
                </c:pt>
                <c:pt idx="27397">
                  <c:v>4.7754220000000034</c:v>
                </c:pt>
                <c:pt idx="27398">
                  <c:v>4.7788700000000013</c:v>
                </c:pt>
                <c:pt idx="27399">
                  <c:v>4.7487060000000012</c:v>
                </c:pt>
                <c:pt idx="27400">
                  <c:v>4.6939739999999945</c:v>
                </c:pt>
                <c:pt idx="27401">
                  <c:v>4.6775720000000005</c:v>
                </c:pt>
                <c:pt idx="27402">
                  <c:v>4.603098000000001</c:v>
                </c:pt>
                <c:pt idx="27403">
                  <c:v>4.6424439999999985</c:v>
                </c:pt>
                <c:pt idx="27404">
                  <c:v>4.6727320000000017</c:v>
                </c:pt>
                <c:pt idx="27405">
                  <c:v>4.7009099999999995</c:v>
                </c:pt>
                <c:pt idx="27406">
                  <c:v>4.7221020000000005</c:v>
                </c:pt>
                <c:pt idx="27407">
                  <c:v>4.7343740000000007</c:v>
                </c:pt>
                <c:pt idx="27408">
                  <c:v>4.6983400000000008</c:v>
                </c:pt>
                <c:pt idx="27409">
                  <c:v>4.7431580000000011</c:v>
                </c:pt>
                <c:pt idx="27410">
                  <c:v>4.7617700000000012</c:v>
                </c:pt>
                <c:pt idx="27411">
                  <c:v>4.7033400000000034</c:v>
                </c:pt>
                <c:pt idx="27412">
                  <c:v>4.7277600000000009</c:v>
                </c:pt>
                <c:pt idx="27413">
                  <c:v>4.7359880000000008</c:v>
                </c:pt>
                <c:pt idx="27414">
                  <c:v>4.8154119999999931</c:v>
                </c:pt>
                <c:pt idx="27415">
                  <c:v>4.8229059999999873</c:v>
                </c:pt>
                <c:pt idx="27416">
                  <c:v>4.8366920000000082</c:v>
                </c:pt>
                <c:pt idx="27417">
                  <c:v>4.8524879999999921</c:v>
                </c:pt>
                <c:pt idx="27418">
                  <c:v>4.8894500000000001</c:v>
                </c:pt>
                <c:pt idx="27419">
                  <c:v>4.9399760000000024</c:v>
                </c:pt>
                <c:pt idx="27420">
                  <c:v>4.9544680000000021</c:v>
                </c:pt>
                <c:pt idx="27421">
                  <c:v>5.034822000000001</c:v>
                </c:pt>
                <c:pt idx="27422">
                  <c:v>5.0692180000000011</c:v>
                </c:pt>
                <c:pt idx="27423">
                  <c:v>5.1129799999999932</c:v>
                </c:pt>
                <c:pt idx="27424">
                  <c:v>5.0962540000000009</c:v>
                </c:pt>
                <c:pt idx="27425">
                  <c:v>5.1154859999999873</c:v>
                </c:pt>
                <c:pt idx="27426">
                  <c:v>5.1394460000000013</c:v>
                </c:pt>
                <c:pt idx="27427">
                  <c:v>5.1965239999999975</c:v>
                </c:pt>
                <c:pt idx="27428">
                  <c:v>5.223028000000002</c:v>
                </c:pt>
                <c:pt idx="27429">
                  <c:v>5.2709220000000014</c:v>
                </c:pt>
                <c:pt idx="27430">
                  <c:v>5.3492180000000022</c:v>
                </c:pt>
                <c:pt idx="27431">
                  <c:v>5.3757600000000023</c:v>
                </c:pt>
                <c:pt idx="27432">
                  <c:v>5.394521999999994</c:v>
                </c:pt>
                <c:pt idx="27433">
                  <c:v>5.4474180000000025</c:v>
                </c:pt>
                <c:pt idx="27434">
                  <c:v>5.5165560000000005</c:v>
                </c:pt>
                <c:pt idx="27435">
                  <c:v>5.5756820000000031</c:v>
                </c:pt>
                <c:pt idx="27436">
                  <c:v>5.5651600000000006</c:v>
                </c:pt>
                <c:pt idx="27437">
                  <c:v>5.605698000000003</c:v>
                </c:pt>
                <c:pt idx="27438">
                  <c:v>5.6846000000000041</c:v>
                </c:pt>
                <c:pt idx="27439">
                  <c:v>5.7427800000000016</c:v>
                </c:pt>
                <c:pt idx="27440">
                  <c:v>5.8233320000000015</c:v>
                </c:pt>
                <c:pt idx="27441">
                  <c:v>5.8972600000000011</c:v>
                </c:pt>
                <c:pt idx="27442">
                  <c:v>6.0029280000000016</c:v>
                </c:pt>
                <c:pt idx="27443">
                  <c:v>6.0708500000000019</c:v>
                </c:pt>
                <c:pt idx="27444">
                  <c:v>6.1505239999999946</c:v>
                </c:pt>
                <c:pt idx="27445">
                  <c:v>6.2618119999999955</c:v>
                </c:pt>
                <c:pt idx="27446">
                  <c:v>6.4150780000000012</c:v>
                </c:pt>
                <c:pt idx="27447">
                  <c:v>6.472912</c:v>
                </c:pt>
                <c:pt idx="27448">
                  <c:v>6.5593719999999998</c:v>
                </c:pt>
                <c:pt idx="27449">
                  <c:v>6.6403480000000004</c:v>
                </c:pt>
                <c:pt idx="27450">
                  <c:v>6.7441179999999896</c:v>
                </c:pt>
                <c:pt idx="27451">
                  <c:v>6.8920959999999942</c:v>
                </c:pt>
                <c:pt idx="27452">
                  <c:v>7.051800000000001</c:v>
                </c:pt>
                <c:pt idx="27453">
                  <c:v>7.1581620000000017</c:v>
                </c:pt>
                <c:pt idx="27454">
                  <c:v>7.2809900000000001</c:v>
                </c:pt>
                <c:pt idx="27455">
                  <c:v>7.3501280000000007</c:v>
                </c:pt>
                <c:pt idx="27456">
                  <c:v>7.4499520000000024</c:v>
                </c:pt>
                <c:pt idx="27457">
                  <c:v>7.5385339999999985</c:v>
                </c:pt>
                <c:pt idx="27458">
                  <c:v>7.7188980000000011</c:v>
                </c:pt>
                <c:pt idx="27459">
                  <c:v>7.8564900000000026</c:v>
                </c:pt>
                <c:pt idx="27460">
                  <c:v>8.0473759999999999</c:v>
                </c:pt>
                <c:pt idx="27461">
                  <c:v>8.2426180000000002</c:v>
                </c:pt>
                <c:pt idx="27462">
                  <c:v>8.3821100000000008</c:v>
                </c:pt>
                <c:pt idx="27463">
                  <c:v>8.4899480000000001</c:v>
                </c:pt>
                <c:pt idx="27464">
                  <c:v>8.5526100000000067</c:v>
                </c:pt>
                <c:pt idx="27465">
                  <c:v>8.620806</c:v>
                </c:pt>
                <c:pt idx="27466">
                  <c:v>8.6934180000000012</c:v>
                </c:pt>
                <c:pt idx="27467">
                  <c:v>8.6949939999999994</c:v>
                </c:pt>
                <c:pt idx="27468">
                  <c:v>8.7049579999999995</c:v>
                </c:pt>
                <c:pt idx="27469">
                  <c:v>8.7107900000000011</c:v>
                </c:pt>
                <c:pt idx="27470">
                  <c:v>8.7338939999999994</c:v>
                </c:pt>
                <c:pt idx="27471">
                  <c:v>8.7355200000000011</c:v>
                </c:pt>
                <c:pt idx="27472">
                  <c:v>8.7317479999999996</c:v>
                </c:pt>
                <c:pt idx="27473">
                  <c:v>8.711275999999998</c:v>
                </c:pt>
                <c:pt idx="27474">
                  <c:v>8.727506</c:v>
                </c:pt>
                <c:pt idx="27475">
                  <c:v>8.7648539999999997</c:v>
                </c:pt>
                <c:pt idx="27476">
                  <c:v>8.7791360000000047</c:v>
                </c:pt>
                <c:pt idx="27477">
                  <c:v>8.8246360000000159</c:v>
                </c:pt>
                <c:pt idx="27478">
                  <c:v>8.8215600000000016</c:v>
                </c:pt>
                <c:pt idx="27479">
                  <c:v>8.8203699999999987</c:v>
                </c:pt>
                <c:pt idx="27480">
                  <c:v>8.8128000000000046</c:v>
                </c:pt>
                <c:pt idx="27481">
                  <c:v>8.8305680000000013</c:v>
                </c:pt>
                <c:pt idx="27482">
                  <c:v>8.8501220000000025</c:v>
                </c:pt>
                <c:pt idx="27483">
                  <c:v>8.7897320000000008</c:v>
                </c:pt>
                <c:pt idx="27484">
                  <c:v>8.7922760000000011</c:v>
                </c:pt>
                <c:pt idx="27485">
                  <c:v>8.7805860000000067</c:v>
                </c:pt>
                <c:pt idx="27486">
                  <c:v>8.8153660000000027</c:v>
                </c:pt>
                <c:pt idx="27487">
                  <c:v>8.8726540000000185</c:v>
                </c:pt>
                <c:pt idx="27488">
                  <c:v>8.8110740000000014</c:v>
                </c:pt>
                <c:pt idx="27489">
                  <c:v>8.7560320000000047</c:v>
                </c:pt>
                <c:pt idx="27490">
                  <c:v>8.6774020000000025</c:v>
                </c:pt>
                <c:pt idx="27491">
                  <c:v>8.6005840000000067</c:v>
                </c:pt>
                <c:pt idx="27492">
                  <c:v>8.5790800000000047</c:v>
                </c:pt>
                <c:pt idx="27493">
                  <c:v>8.522214</c:v>
                </c:pt>
                <c:pt idx="27494">
                  <c:v>8.4955860000000243</c:v>
                </c:pt>
                <c:pt idx="27495">
                  <c:v>8.447554000000002</c:v>
                </c:pt>
                <c:pt idx="27496">
                  <c:v>8.4200200000000009</c:v>
                </c:pt>
                <c:pt idx="27497">
                  <c:v>8.3945960000000159</c:v>
                </c:pt>
                <c:pt idx="27498">
                  <c:v>8.3202220000000011</c:v>
                </c:pt>
                <c:pt idx="27499">
                  <c:v>8.2613820000000011</c:v>
                </c:pt>
                <c:pt idx="27500">
                  <c:v>8.1702320000000004</c:v>
                </c:pt>
                <c:pt idx="27501">
                  <c:v>8.0380000000000003</c:v>
                </c:pt>
                <c:pt idx="27502">
                  <c:v>7.9825360000000005</c:v>
                </c:pt>
                <c:pt idx="27503">
                  <c:v>7.934876</c:v>
                </c:pt>
                <c:pt idx="27504">
                  <c:v>7.8825259999999941</c:v>
                </c:pt>
                <c:pt idx="27505">
                  <c:v>7.7926300000000017</c:v>
                </c:pt>
                <c:pt idx="27506">
                  <c:v>7.7124120000000005</c:v>
                </c:pt>
                <c:pt idx="27507">
                  <c:v>7.6361880000000006</c:v>
                </c:pt>
                <c:pt idx="27508">
                  <c:v>7.4896240000000116</c:v>
                </c:pt>
                <c:pt idx="27509">
                  <c:v>7.3124500000000046</c:v>
                </c:pt>
                <c:pt idx="27510">
                  <c:v>7.0806800000000054</c:v>
                </c:pt>
                <c:pt idx="27511">
                  <c:v>6.9355040000000026</c:v>
                </c:pt>
                <c:pt idx="27512">
                  <c:v>6.8028980000000026</c:v>
                </c:pt>
                <c:pt idx="27513">
                  <c:v>6.6992160000000025</c:v>
                </c:pt>
                <c:pt idx="27514">
                  <c:v>6.6090200000000028</c:v>
                </c:pt>
                <c:pt idx="27515">
                  <c:v>6.5410600000000034</c:v>
                </c:pt>
                <c:pt idx="27516">
                  <c:v>6.4393140000000084</c:v>
                </c:pt>
                <c:pt idx="27517">
                  <c:v>6.4009480000000032</c:v>
                </c:pt>
                <c:pt idx="27518">
                  <c:v>6.352419999999996</c:v>
                </c:pt>
                <c:pt idx="27519">
                  <c:v>6.3017820000000029</c:v>
                </c:pt>
                <c:pt idx="27520">
                  <c:v>6.2308340000000015</c:v>
                </c:pt>
                <c:pt idx="27521">
                  <c:v>6.203586000000004</c:v>
                </c:pt>
                <c:pt idx="27522">
                  <c:v>6.2087220000000034</c:v>
                </c:pt>
                <c:pt idx="27523">
                  <c:v>6.178830000000004</c:v>
                </c:pt>
                <c:pt idx="27524">
                  <c:v>6.1923780000000015</c:v>
                </c:pt>
                <c:pt idx="27525">
                  <c:v>6.1602780000000026</c:v>
                </c:pt>
                <c:pt idx="27526">
                  <c:v>6.1334880000000025</c:v>
                </c:pt>
                <c:pt idx="27527">
                  <c:v>6.044335999999995</c:v>
                </c:pt>
                <c:pt idx="27528">
                  <c:v>6.0495100000000015</c:v>
                </c:pt>
                <c:pt idx="27529">
                  <c:v>6.0909759999999942</c:v>
                </c:pt>
                <c:pt idx="27530">
                  <c:v>6.0246299999999975</c:v>
                </c:pt>
                <c:pt idx="27531">
                  <c:v>5.9856440000000033</c:v>
                </c:pt>
                <c:pt idx="27532">
                  <c:v>5.9365700000000023</c:v>
                </c:pt>
                <c:pt idx="27533">
                  <c:v>5.9390380000000107</c:v>
                </c:pt>
                <c:pt idx="27534">
                  <c:v>5.9202640000000022</c:v>
                </c:pt>
                <c:pt idx="27535">
                  <c:v>5.9107100000000017</c:v>
                </c:pt>
                <c:pt idx="27536">
                  <c:v>5.8799139999999985</c:v>
                </c:pt>
                <c:pt idx="27537">
                  <c:v>5.8169059999999941</c:v>
                </c:pt>
                <c:pt idx="27538">
                  <c:v>5.8463380000000029</c:v>
                </c:pt>
                <c:pt idx="27539">
                  <c:v>5.8474920000000017</c:v>
                </c:pt>
                <c:pt idx="27540">
                  <c:v>5.8824700000000005</c:v>
                </c:pt>
                <c:pt idx="27541">
                  <c:v>5.8968380000000025</c:v>
                </c:pt>
                <c:pt idx="27542">
                  <c:v>5.8411139999999975</c:v>
                </c:pt>
                <c:pt idx="27543">
                  <c:v>5.8436560000000011</c:v>
                </c:pt>
                <c:pt idx="27544">
                  <c:v>5.840206000000002</c:v>
                </c:pt>
                <c:pt idx="27545">
                  <c:v>5.8316320000000088</c:v>
                </c:pt>
                <c:pt idx="27546">
                  <c:v>5.766788</c:v>
                </c:pt>
                <c:pt idx="27547">
                  <c:v>5.7381020000000023</c:v>
                </c:pt>
                <c:pt idx="27548">
                  <c:v>5.7470480000000022</c:v>
                </c:pt>
                <c:pt idx="27549">
                  <c:v>5.7175159999999883</c:v>
                </c:pt>
                <c:pt idx="27550">
                  <c:v>5.6847199999999916</c:v>
                </c:pt>
                <c:pt idx="27551">
                  <c:v>5.6633780000000016</c:v>
                </c:pt>
                <c:pt idx="27552">
                  <c:v>5.6033859999999933</c:v>
                </c:pt>
                <c:pt idx="27553">
                  <c:v>5.5838939999999999</c:v>
                </c:pt>
                <c:pt idx="27554">
                  <c:v>5.5151399999999926</c:v>
                </c:pt>
                <c:pt idx="27555">
                  <c:v>5.5437640000000004</c:v>
                </c:pt>
                <c:pt idx="27556">
                  <c:v>5.5282899999999975</c:v>
                </c:pt>
                <c:pt idx="27557">
                  <c:v>5.5073460000000001</c:v>
                </c:pt>
                <c:pt idx="27558">
                  <c:v>5.5365420000000034</c:v>
                </c:pt>
                <c:pt idx="27559">
                  <c:v>5.5716060000000098</c:v>
                </c:pt>
                <c:pt idx="27560">
                  <c:v>5.6795420000000014</c:v>
                </c:pt>
                <c:pt idx="27561">
                  <c:v>5.6932540000000005</c:v>
                </c:pt>
                <c:pt idx="27562">
                  <c:v>5.6941099999999931</c:v>
                </c:pt>
                <c:pt idx="27563">
                  <c:v>5.7122260000000002</c:v>
                </c:pt>
                <c:pt idx="27564">
                  <c:v>5.6720859999999913</c:v>
                </c:pt>
                <c:pt idx="27565">
                  <c:v>5.6941219999999921</c:v>
                </c:pt>
                <c:pt idx="27566">
                  <c:v>5.7357260000000014</c:v>
                </c:pt>
                <c:pt idx="27567">
                  <c:v>5.7829880000000005</c:v>
                </c:pt>
                <c:pt idx="27568">
                  <c:v>5.7849480000000009</c:v>
                </c:pt>
                <c:pt idx="27569">
                  <c:v>5.7651939999999975</c:v>
                </c:pt>
                <c:pt idx="27570">
                  <c:v>5.7721800000000005</c:v>
                </c:pt>
                <c:pt idx="27571">
                  <c:v>5.7334040000000002</c:v>
                </c:pt>
                <c:pt idx="27572">
                  <c:v>5.6991339999999955</c:v>
                </c:pt>
                <c:pt idx="27573">
                  <c:v>5.6962560000000009</c:v>
                </c:pt>
                <c:pt idx="27574">
                  <c:v>5.6881299999999975</c:v>
                </c:pt>
                <c:pt idx="27575">
                  <c:v>5.6913820000000017</c:v>
                </c:pt>
                <c:pt idx="27576">
                  <c:v>5.7066560000000024</c:v>
                </c:pt>
                <c:pt idx="27577">
                  <c:v>5.6886520000000012</c:v>
                </c:pt>
                <c:pt idx="27578">
                  <c:v>5.6510920000000011</c:v>
                </c:pt>
                <c:pt idx="27579">
                  <c:v>5.622565999999992</c:v>
                </c:pt>
                <c:pt idx="27580">
                  <c:v>5.6592820000000019</c:v>
                </c:pt>
                <c:pt idx="27581">
                  <c:v>5.6870259999999915</c:v>
                </c:pt>
                <c:pt idx="27582">
                  <c:v>5.7262599999999999</c:v>
                </c:pt>
                <c:pt idx="27583">
                  <c:v>5.7631380000000005</c:v>
                </c:pt>
                <c:pt idx="27584">
                  <c:v>5.78186200000001</c:v>
                </c:pt>
                <c:pt idx="27585">
                  <c:v>5.8022860000000005</c:v>
                </c:pt>
                <c:pt idx="27586">
                  <c:v>5.8144579999999921</c:v>
                </c:pt>
                <c:pt idx="27587">
                  <c:v>5.8400560000000006</c:v>
                </c:pt>
                <c:pt idx="27588">
                  <c:v>5.8915739999999985</c:v>
                </c:pt>
                <c:pt idx="27589">
                  <c:v>5.9244559999999948</c:v>
                </c:pt>
                <c:pt idx="27590">
                  <c:v>5.9343220000000034</c:v>
                </c:pt>
                <c:pt idx="27591">
                  <c:v>5.9854180000000019</c:v>
                </c:pt>
                <c:pt idx="27592">
                  <c:v>6.0527560000000005</c:v>
                </c:pt>
                <c:pt idx="27593">
                  <c:v>6.1163359999999951</c:v>
                </c:pt>
                <c:pt idx="27594">
                  <c:v>6.1747900000000016</c:v>
                </c:pt>
                <c:pt idx="27595">
                  <c:v>6.1869239999999985</c:v>
                </c:pt>
                <c:pt idx="27596">
                  <c:v>6.2229319999999939</c:v>
                </c:pt>
                <c:pt idx="27597">
                  <c:v>6.2869200000000038</c:v>
                </c:pt>
                <c:pt idx="27598">
                  <c:v>6.3414780000000031</c:v>
                </c:pt>
                <c:pt idx="27599">
                  <c:v>6.3842620000000023</c:v>
                </c:pt>
                <c:pt idx="27600">
                  <c:v>6.4506460000000034</c:v>
                </c:pt>
                <c:pt idx="27601">
                  <c:v>6.5076360000000015</c:v>
                </c:pt>
                <c:pt idx="27602">
                  <c:v>6.6237739999999965</c:v>
                </c:pt>
                <c:pt idx="27603">
                  <c:v>6.6628459999999921</c:v>
                </c:pt>
                <c:pt idx="27604">
                  <c:v>6.7301480000000033</c:v>
                </c:pt>
                <c:pt idx="27605">
                  <c:v>6.7176900000000019</c:v>
                </c:pt>
                <c:pt idx="27606">
                  <c:v>6.7622100000000005</c:v>
                </c:pt>
                <c:pt idx="27607">
                  <c:v>6.7741460000000018</c:v>
                </c:pt>
                <c:pt idx="27608">
                  <c:v>6.8012340000000009</c:v>
                </c:pt>
                <c:pt idx="27609">
                  <c:v>6.8365119999999955</c:v>
                </c:pt>
                <c:pt idx="27610">
                  <c:v>6.8387959999999985</c:v>
                </c:pt>
                <c:pt idx="27611">
                  <c:v>6.838820000000001</c:v>
                </c:pt>
                <c:pt idx="27612">
                  <c:v>6.8734760000000001</c:v>
                </c:pt>
                <c:pt idx="27613">
                  <c:v>6.921482000000001</c:v>
                </c:pt>
                <c:pt idx="27614">
                  <c:v>6.9972960000000004</c:v>
                </c:pt>
                <c:pt idx="27615">
                  <c:v>7.0579979999999933</c:v>
                </c:pt>
                <c:pt idx="27616">
                  <c:v>7.1001980000000016</c:v>
                </c:pt>
                <c:pt idx="27617">
                  <c:v>7.1242699999999965</c:v>
                </c:pt>
                <c:pt idx="27618">
                  <c:v>7.1624879999999873</c:v>
                </c:pt>
                <c:pt idx="27619">
                  <c:v>7.2553260000000019</c:v>
                </c:pt>
                <c:pt idx="27620">
                  <c:v>7.3690700000000016</c:v>
                </c:pt>
                <c:pt idx="27621">
                  <c:v>7.4538540000000015</c:v>
                </c:pt>
                <c:pt idx="27622">
                  <c:v>7.5383280000000097</c:v>
                </c:pt>
                <c:pt idx="27623">
                  <c:v>7.6142520000000005</c:v>
                </c:pt>
                <c:pt idx="27624">
                  <c:v>7.6682640000000015</c:v>
                </c:pt>
                <c:pt idx="27625">
                  <c:v>7.7297580000000004</c:v>
                </c:pt>
                <c:pt idx="27626">
                  <c:v>7.8011920000000021</c:v>
                </c:pt>
                <c:pt idx="27627">
                  <c:v>7.9024659999999995</c:v>
                </c:pt>
                <c:pt idx="27628">
                  <c:v>7.9885040000000007</c:v>
                </c:pt>
                <c:pt idx="27629">
                  <c:v>7.998231999999998</c:v>
                </c:pt>
                <c:pt idx="27630">
                  <c:v>8.0551980000000025</c:v>
                </c:pt>
                <c:pt idx="27631">
                  <c:v>8.0840460000000007</c:v>
                </c:pt>
                <c:pt idx="27632">
                  <c:v>8.0863300000000002</c:v>
                </c:pt>
                <c:pt idx="27633">
                  <c:v>8.0915900000000018</c:v>
                </c:pt>
                <c:pt idx="27634">
                  <c:v>8.0676680000000012</c:v>
                </c:pt>
                <c:pt idx="27635">
                  <c:v>8.0654220000000141</c:v>
                </c:pt>
                <c:pt idx="27636">
                  <c:v>8.0902380000000012</c:v>
                </c:pt>
                <c:pt idx="27637">
                  <c:v>8.0929420000000007</c:v>
                </c:pt>
                <c:pt idx="27638">
                  <c:v>8.0786840000000026</c:v>
                </c:pt>
                <c:pt idx="27639">
                  <c:v>8.0572420000000005</c:v>
                </c:pt>
                <c:pt idx="27640">
                  <c:v>8.0602940000000007</c:v>
                </c:pt>
                <c:pt idx="27641">
                  <c:v>8.0628760000000028</c:v>
                </c:pt>
                <c:pt idx="27642">
                  <c:v>8.050432000000022</c:v>
                </c:pt>
                <c:pt idx="27643">
                  <c:v>8.0338800000000017</c:v>
                </c:pt>
                <c:pt idx="27644">
                  <c:v>7.9252719999999988</c:v>
                </c:pt>
                <c:pt idx="27645">
                  <c:v>7.9497420000000094</c:v>
                </c:pt>
                <c:pt idx="27646">
                  <c:v>7.9055940000000007</c:v>
                </c:pt>
                <c:pt idx="27647">
                  <c:v>7.8494340000000005</c:v>
                </c:pt>
                <c:pt idx="27648">
                  <c:v>7.8171479999999933</c:v>
                </c:pt>
                <c:pt idx="27649">
                  <c:v>7.7987960000000012</c:v>
                </c:pt>
                <c:pt idx="27650">
                  <c:v>7.7583580000000021</c:v>
                </c:pt>
                <c:pt idx="27651">
                  <c:v>7.7180680000000024</c:v>
                </c:pt>
                <c:pt idx="27652">
                  <c:v>7.6276019999999942</c:v>
                </c:pt>
                <c:pt idx="27653">
                  <c:v>7.603952000000004</c:v>
                </c:pt>
                <c:pt idx="27654">
                  <c:v>7.6163600000000029</c:v>
                </c:pt>
                <c:pt idx="27655">
                  <c:v>7.6405439999999976</c:v>
                </c:pt>
                <c:pt idx="27656">
                  <c:v>7.5922640000000028</c:v>
                </c:pt>
                <c:pt idx="27657">
                  <c:v>7.5384500000000028</c:v>
                </c:pt>
                <c:pt idx="27658">
                  <c:v>7.5175039999999944</c:v>
                </c:pt>
                <c:pt idx="27659">
                  <c:v>7.4913960000000088</c:v>
                </c:pt>
                <c:pt idx="27660">
                  <c:v>7.4661460000000011</c:v>
                </c:pt>
                <c:pt idx="27661">
                  <c:v>7.4347659999999998</c:v>
                </c:pt>
                <c:pt idx="27662">
                  <c:v>7.3937320000000009</c:v>
                </c:pt>
                <c:pt idx="27663">
                  <c:v>7.3652440000000006</c:v>
                </c:pt>
                <c:pt idx="27664">
                  <c:v>7.3600819999999896</c:v>
                </c:pt>
                <c:pt idx="27665">
                  <c:v>7.2961419999999997</c:v>
                </c:pt>
                <c:pt idx="27666">
                  <c:v>7.2386420000000093</c:v>
                </c:pt>
                <c:pt idx="27667">
                  <c:v>7.2039119999999945</c:v>
                </c:pt>
                <c:pt idx="27668">
                  <c:v>7.1704219999999985</c:v>
                </c:pt>
                <c:pt idx="27669">
                  <c:v>7.1505199999999913</c:v>
                </c:pt>
                <c:pt idx="27670">
                  <c:v>7.0556719999999995</c:v>
                </c:pt>
                <c:pt idx="27671">
                  <c:v>6.9896980000000095</c:v>
                </c:pt>
                <c:pt idx="27672">
                  <c:v>6.9228559999999906</c:v>
                </c:pt>
                <c:pt idx="27673">
                  <c:v>6.8809799999999965</c:v>
                </c:pt>
                <c:pt idx="27674">
                  <c:v>6.8452439999999992</c:v>
                </c:pt>
                <c:pt idx="27675">
                  <c:v>6.7861080000000014</c:v>
                </c:pt>
                <c:pt idx="27676">
                  <c:v>6.7117340000000016</c:v>
                </c:pt>
                <c:pt idx="27677">
                  <c:v>6.6568780000000007</c:v>
                </c:pt>
                <c:pt idx="27678">
                  <c:v>6.5937200000000011</c:v>
                </c:pt>
                <c:pt idx="27679">
                  <c:v>6.5580980000000011</c:v>
                </c:pt>
                <c:pt idx="27680">
                  <c:v>6.5068160000000015</c:v>
                </c:pt>
                <c:pt idx="27681">
                  <c:v>6.3979739999999934</c:v>
                </c:pt>
                <c:pt idx="27682">
                  <c:v>6.3809260000000005</c:v>
                </c:pt>
                <c:pt idx="27683">
                  <c:v>6.3097900000000013</c:v>
                </c:pt>
                <c:pt idx="27684">
                  <c:v>6.3454499999999996</c:v>
                </c:pt>
                <c:pt idx="27685">
                  <c:v>6.2940059999999916</c:v>
                </c:pt>
                <c:pt idx="27686">
                  <c:v>6.2235520000000006</c:v>
                </c:pt>
                <c:pt idx="27687">
                  <c:v>6.2020859999999933</c:v>
                </c:pt>
                <c:pt idx="27688">
                  <c:v>6.1846280000000009</c:v>
                </c:pt>
                <c:pt idx="27689">
                  <c:v>6.1900879999999914</c:v>
                </c:pt>
                <c:pt idx="27690">
                  <c:v>6.2071980000000009</c:v>
                </c:pt>
                <c:pt idx="27691">
                  <c:v>6.0923859999999932</c:v>
                </c:pt>
                <c:pt idx="27692">
                  <c:v>6.0558179999999942</c:v>
                </c:pt>
                <c:pt idx="27693">
                  <c:v>6.0716500000000071</c:v>
                </c:pt>
                <c:pt idx="27694">
                  <c:v>6.0969020000000009</c:v>
                </c:pt>
                <c:pt idx="27695">
                  <c:v>6.0828799999999985</c:v>
                </c:pt>
                <c:pt idx="27696">
                  <c:v>6.0772720000000024</c:v>
                </c:pt>
                <c:pt idx="27697">
                  <c:v>6.0638719999999955</c:v>
                </c:pt>
                <c:pt idx="27698">
                  <c:v>6.0325420000000012</c:v>
                </c:pt>
                <c:pt idx="27699">
                  <c:v>6.0595539999999986</c:v>
                </c:pt>
                <c:pt idx="27700">
                  <c:v>6.0495159999999926</c:v>
                </c:pt>
                <c:pt idx="27701">
                  <c:v>6.0317720000000081</c:v>
                </c:pt>
                <c:pt idx="27702">
                  <c:v>5.9812580000000102</c:v>
                </c:pt>
                <c:pt idx="27703">
                  <c:v>5.9666300000000003</c:v>
                </c:pt>
                <c:pt idx="27704">
                  <c:v>5.9080879999999985</c:v>
                </c:pt>
                <c:pt idx="27705">
                  <c:v>5.8584299999999985</c:v>
                </c:pt>
                <c:pt idx="27706">
                  <c:v>5.8806039999999999</c:v>
                </c:pt>
                <c:pt idx="27707">
                  <c:v>5.9200620000000024</c:v>
                </c:pt>
                <c:pt idx="27708">
                  <c:v>5.8809900000000015</c:v>
                </c:pt>
                <c:pt idx="27709">
                  <c:v>5.8920220000000008</c:v>
                </c:pt>
                <c:pt idx="27710">
                  <c:v>5.8377740000000005</c:v>
                </c:pt>
                <c:pt idx="27711">
                  <c:v>5.8309620000000004</c:v>
                </c:pt>
                <c:pt idx="27712">
                  <c:v>5.8218679999999985</c:v>
                </c:pt>
                <c:pt idx="27713">
                  <c:v>5.7760819999999997</c:v>
                </c:pt>
                <c:pt idx="27714">
                  <c:v>5.7433380000000014</c:v>
                </c:pt>
                <c:pt idx="27715">
                  <c:v>5.7389820000000009</c:v>
                </c:pt>
                <c:pt idx="27716">
                  <c:v>5.7460560000000021</c:v>
                </c:pt>
                <c:pt idx="27717">
                  <c:v>5.7526700000000002</c:v>
                </c:pt>
                <c:pt idx="27718">
                  <c:v>5.7287599999999985</c:v>
                </c:pt>
                <c:pt idx="27719">
                  <c:v>5.7196260000000034</c:v>
                </c:pt>
                <c:pt idx="27720">
                  <c:v>5.7044879999999933</c:v>
                </c:pt>
                <c:pt idx="27721">
                  <c:v>5.6937059999999926</c:v>
                </c:pt>
                <c:pt idx="27722">
                  <c:v>5.676222000000009</c:v>
                </c:pt>
                <c:pt idx="27723">
                  <c:v>5.6398420000000034</c:v>
                </c:pt>
                <c:pt idx="27724">
                  <c:v>5.5671680000000006</c:v>
                </c:pt>
                <c:pt idx="27725">
                  <c:v>5.5639899999999942</c:v>
                </c:pt>
                <c:pt idx="27726">
                  <c:v>5.5764860000000018</c:v>
                </c:pt>
                <c:pt idx="27727">
                  <c:v>5.5459499999999995</c:v>
                </c:pt>
                <c:pt idx="27728">
                  <c:v>5.5388160000000006</c:v>
                </c:pt>
                <c:pt idx="27729">
                  <c:v>5.5249179999999853</c:v>
                </c:pt>
                <c:pt idx="27730">
                  <c:v>5.519482</c:v>
                </c:pt>
                <c:pt idx="27731">
                  <c:v>5.5888539999999995</c:v>
                </c:pt>
                <c:pt idx="27732">
                  <c:v>5.5898459999999996</c:v>
                </c:pt>
                <c:pt idx="27733">
                  <c:v>5.6105319999999876</c:v>
                </c:pt>
                <c:pt idx="27734">
                  <c:v>5.6005679999999955</c:v>
                </c:pt>
                <c:pt idx="27735">
                  <c:v>5.6089199999999932</c:v>
                </c:pt>
                <c:pt idx="27736">
                  <c:v>5.6876499999999997</c:v>
                </c:pt>
                <c:pt idx="27737">
                  <c:v>5.694585999999985</c:v>
                </c:pt>
                <c:pt idx="27738">
                  <c:v>5.6762360000000012</c:v>
                </c:pt>
                <c:pt idx="27739">
                  <c:v>5.7258559999999932</c:v>
                </c:pt>
                <c:pt idx="27740">
                  <c:v>5.7024680000000023</c:v>
                </c:pt>
                <c:pt idx="27741">
                  <c:v>5.8451480000000027</c:v>
                </c:pt>
                <c:pt idx="27742">
                  <c:v>5.8976960000000016</c:v>
                </c:pt>
                <c:pt idx="27743">
                  <c:v>5.8477539999999975</c:v>
                </c:pt>
                <c:pt idx="27744">
                  <c:v>5.8514020000000029</c:v>
                </c:pt>
                <c:pt idx="27745">
                  <c:v>5.8103680000000031</c:v>
                </c:pt>
                <c:pt idx="27746">
                  <c:v>5.8404200000000026</c:v>
                </c:pt>
                <c:pt idx="27747">
                  <c:v>5.8480139999999965</c:v>
                </c:pt>
                <c:pt idx="27748">
                  <c:v>5.9012460000000129</c:v>
                </c:pt>
                <c:pt idx="27749">
                  <c:v>5.8887020000000021</c:v>
                </c:pt>
                <c:pt idx="27750">
                  <c:v>5.8874739999999965</c:v>
                </c:pt>
                <c:pt idx="27751">
                  <c:v>5.929426000000003</c:v>
                </c:pt>
                <c:pt idx="27752">
                  <c:v>5.9840100000000005</c:v>
                </c:pt>
                <c:pt idx="27753">
                  <c:v>5.9782640000000118</c:v>
                </c:pt>
                <c:pt idx="27754">
                  <c:v>5.9558060000000026</c:v>
                </c:pt>
                <c:pt idx="27755">
                  <c:v>5.9868280000000098</c:v>
                </c:pt>
                <c:pt idx="27756">
                  <c:v>5.966230000000003</c:v>
                </c:pt>
                <c:pt idx="27757">
                  <c:v>5.9423200000000014</c:v>
                </c:pt>
                <c:pt idx="27758">
                  <c:v>5.9799160000000002</c:v>
                </c:pt>
                <c:pt idx="27759">
                  <c:v>5.9708080000000034</c:v>
                </c:pt>
                <c:pt idx="27760">
                  <c:v>6.0441519999999942</c:v>
                </c:pt>
                <c:pt idx="27761">
                  <c:v>6.0269299999999975</c:v>
                </c:pt>
                <c:pt idx="27762">
                  <c:v>6.0017040000000028</c:v>
                </c:pt>
                <c:pt idx="27763">
                  <c:v>6.051324000000001</c:v>
                </c:pt>
                <c:pt idx="27764">
                  <c:v>6.1146799999999955</c:v>
                </c:pt>
                <c:pt idx="27765">
                  <c:v>6.1627259999999922</c:v>
                </c:pt>
                <c:pt idx="27766">
                  <c:v>6.1731739999999995</c:v>
                </c:pt>
                <c:pt idx="27767">
                  <c:v>6.1726900000000011</c:v>
                </c:pt>
                <c:pt idx="27768">
                  <c:v>6.194527999999992</c:v>
                </c:pt>
                <c:pt idx="27769">
                  <c:v>6.1695020000000005</c:v>
                </c:pt>
                <c:pt idx="27770">
                  <c:v>6.1864760000000016</c:v>
                </c:pt>
                <c:pt idx="27771">
                  <c:v>6.2288380000000005</c:v>
                </c:pt>
                <c:pt idx="27772">
                  <c:v>6.2233040000000015</c:v>
                </c:pt>
                <c:pt idx="27773">
                  <c:v>6.2252260000000028</c:v>
                </c:pt>
                <c:pt idx="27774">
                  <c:v>6.2732820000000098</c:v>
                </c:pt>
                <c:pt idx="27775">
                  <c:v>6.275082000000002</c:v>
                </c:pt>
                <c:pt idx="27776">
                  <c:v>6.2383660000000098</c:v>
                </c:pt>
                <c:pt idx="27777">
                  <c:v>6.2562080000000098</c:v>
                </c:pt>
                <c:pt idx="27778">
                  <c:v>6.2911500000000027</c:v>
                </c:pt>
                <c:pt idx="27779">
                  <c:v>6.3398020000000024</c:v>
                </c:pt>
                <c:pt idx="27780">
                  <c:v>6.3509579999999914</c:v>
                </c:pt>
                <c:pt idx="27781">
                  <c:v>6.353962000000001</c:v>
                </c:pt>
                <c:pt idx="27782">
                  <c:v>6.3937920000000013</c:v>
                </c:pt>
                <c:pt idx="27783">
                  <c:v>6.4382860000000024</c:v>
                </c:pt>
                <c:pt idx="27784">
                  <c:v>6.4223420000000013</c:v>
                </c:pt>
                <c:pt idx="27785">
                  <c:v>6.4934279999999998</c:v>
                </c:pt>
                <c:pt idx="27786">
                  <c:v>6.5320920000000013</c:v>
                </c:pt>
                <c:pt idx="27787">
                  <c:v>6.5750860000000015</c:v>
                </c:pt>
                <c:pt idx="27788">
                  <c:v>6.600062000000003</c:v>
                </c:pt>
                <c:pt idx="27789">
                  <c:v>6.5778020000000037</c:v>
                </c:pt>
                <c:pt idx="27790">
                  <c:v>6.6628460000000045</c:v>
                </c:pt>
                <c:pt idx="27791">
                  <c:v>6.6113780000000029</c:v>
                </c:pt>
                <c:pt idx="27792">
                  <c:v>6.5958200000000025</c:v>
                </c:pt>
                <c:pt idx="27793">
                  <c:v>6.6228699999999954</c:v>
                </c:pt>
                <c:pt idx="27794">
                  <c:v>6.6905680000000025</c:v>
                </c:pt>
                <c:pt idx="27795">
                  <c:v>6.7130020000000021</c:v>
                </c:pt>
                <c:pt idx="27796">
                  <c:v>6.6894640000000027</c:v>
                </c:pt>
                <c:pt idx="27797">
                  <c:v>6.7646320000000015</c:v>
                </c:pt>
                <c:pt idx="27798">
                  <c:v>6.7523100000000005</c:v>
                </c:pt>
                <c:pt idx="27799">
                  <c:v>6.8035179999999942</c:v>
                </c:pt>
                <c:pt idx="27800">
                  <c:v>6.7995339999999995</c:v>
                </c:pt>
                <c:pt idx="27801">
                  <c:v>6.8661660000000015</c:v>
                </c:pt>
                <c:pt idx="27802">
                  <c:v>6.9027080000000023</c:v>
                </c:pt>
                <c:pt idx="27803">
                  <c:v>6.9252660000000024</c:v>
                </c:pt>
                <c:pt idx="27804">
                  <c:v>6.9266800000000019</c:v>
                </c:pt>
                <c:pt idx="27805">
                  <c:v>6.8953980000000028</c:v>
                </c:pt>
                <c:pt idx="27806">
                  <c:v>6.9213440000000022</c:v>
                </c:pt>
                <c:pt idx="27807">
                  <c:v>6.9308360000000029</c:v>
                </c:pt>
                <c:pt idx="27808">
                  <c:v>6.9471020000000037</c:v>
                </c:pt>
                <c:pt idx="27809">
                  <c:v>6.9609120000000049</c:v>
                </c:pt>
                <c:pt idx="27810">
                  <c:v>6.9115160000000051</c:v>
                </c:pt>
                <c:pt idx="27811">
                  <c:v>6.967960000000005</c:v>
                </c:pt>
                <c:pt idx="27812">
                  <c:v>7.0096020000000125</c:v>
                </c:pt>
                <c:pt idx="27813">
                  <c:v>7.0060900000000084</c:v>
                </c:pt>
                <c:pt idx="27814">
                  <c:v>6.9936060000000104</c:v>
                </c:pt>
                <c:pt idx="27815">
                  <c:v>6.9786280000000165</c:v>
                </c:pt>
                <c:pt idx="27816">
                  <c:v>7.0189280000000061</c:v>
                </c:pt>
                <c:pt idx="27817">
                  <c:v>7.0223020000000043</c:v>
                </c:pt>
                <c:pt idx="27818">
                  <c:v>7.0507040000000041</c:v>
                </c:pt>
                <c:pt idx="27819">
                  <c:v>7.0833120000000029</c:v>
                </c:pt>
                <c:pt idx="27820">
                  <c:v>7.1416060000000039</c:v>
                </c:pt>
                <c:pt idx="27821">
                  <c:v>7.187478000000004</c:v>
                </c:pt>
                <c:pt idx="27822">
                  <c:v>7.2089940000000015</c:v>
                </c:pt>
                <c:pt idx="27823">
                  <c:v>7.2361560000000029</c:v>
                </c:pt>
                <c:pt idx="27824">
                  <c:v>7.2740760000000027</c:v>
                </c:pt>
                <c:pt idx="27825">
                  <c:v>7.2639139999999944</c:v>
                </c:pt>
                <c:pt idx="27826">
                  <c:v>7.3105680000000008</c:v>
                </c:pt>
                <c:pt idx="27827">
                  <c:v>7.2435160000000005</c:v>
                </c:pt>
                <c:pt idx="27828">
                  <c:v>7.2313920000000103</c:v>
                </c:pt>
                <c:pt idx="27829">
                  <c:v>7.2117619999999993</c:v>
                </c:pt>
                <c:pt idx="27830">
                  <c:v>7.2404359999999945</c:v>
                </c:pt>
                <c:pt idx="27831">
                  <c:v>7.2698059999999955</c:v>
                </c:pt>
                <c:pt idx="27832">
                  <c:v>7.2264139999999975</c:v>
                </c:pt>
                <c:pt idx="27833">
                  <c:v>7.1753179999999945</c:v>
                </c:pt>
                <c:pt idx="27834">
                  <c:v>7.1482939999999999</c:v>
                </c:pt>
                <c:pt idx="27835">
                  <c:v>7.168692000000001</c:v>
                </c:pt>
                <c:pt idx="27836">
                  <c:v>7.069922</c:v>
                </c:pt>
                <c:pt idx="27837">
                  <c:v>7.0209239999999955</c:v>
                </c:pt>
                <c:pt idx="27838">
                  <c:v>6.9634380000000009</c:v>
                </c:pt>
                <c:pt idx="27839">
                  <c:v>6.9499879999999985</c:v>
                </c:pt>
                <c:pt idx="27840">
                  <c:v>6.9100599999999996</c:v>
                </c:pt>
                <c:pt idx="27841">
                  <c:v>6.9009139999999976</c:v>
                </c:pt>
                <c:pt idx="27842">
                  <c:v>6.9334600000000082</c:v>
                </c:pt>
                <c:pt idx="27843">
                  <c:v>6.9470460000000012</c:v>
                </c:pt>
                <c:pt idx="27844">
                  <c:v>6.872796000000001</c:v>
                </c:pt>
                <c:pt idx="27845">
                  <c:v>6.8113880000000009</c:v>
                </c:pt>
                <c:pt idx="27846">
                  <c:v>6.7954920000000003</c:v>
                </c:pt>
                <c:pt idx="27847">
                  <c:v>6.7411819999999985</c:v>
                </c:pt>
                <c:pt idx="27848">
                  <c:v>6.7079779999999927</c:v>
                </c:pt>
                <c:pt idx="27849">
                  <c:v>6.5969379999999918</c:v>
                </c:pt>
                <c:pt idx="27850">
                  <c:v>6.5698519999999965</c:v>
                </c:pt>
                <c:pt idx="27851">
                  <c:v>6.493491999999998</c:v>
                </c:pt>
                <c:pt idx="27852">
                  <c:v>6.4379899999999965</c:v>
                </c:pt>
                <c:pt idx="27853">
                  <c:v>6.3956659999999985</c:v>
                </c:pt>
                <c:pt idx="27854">
                  <c:v>6.4230019999999985</c:v>
                </c:pt>
                <c:pt idx="27855">
                  <c:v>6.4024179999999955</c:v>
                </c:pt>
                <c:pt idx="27856">
                  <c:v>6.3261079999999916</c:v>
                </c:pt>
                <c:pt idx="27857">
                  <c:v>6.3319020000000004</c:v>
                </c:pt>
                <c:pt idx="27858">
                  <c:v>6.2920359999999906</c:v>
                </c:pt>
                <c:pt idx="27859">
                  <c:v>6.2321040000000005</c:v>
                </c:pt>
                <c:pt idx="27860">
                  <c:v>6.2260600000000004</c:v>
                </c:pt>
                <c:pt idx="27861">
                  <c:v>6.2595000000000001</c:v>
                </c:pt>
                <c:pt idx="27862">
                  <c:v>6.2516700000000034</c:v>
                </c:pt>
                <c:pt idx="27863">
                  <c:v>6.1780660000000003</c:v>
                </c:pt>
                <c:pt idx="27864">
                  <c:v>6.1721719999999927</c:v>
                </c:pt>
                <c:pt idx="27865">
                  <c:v>6.1219559999999866</c:v>
                </c:pt>
                <c:pt idx="27866">
                  <c:v>6.0292559999999975</c:v>
                </c:pt>
                <c:pt idx="27867">
                  <c:v>5.9250780000000001</c:v>
                </c:pt>
                <c:pt idx="27868">
                  <c:v>5.8599359999999932</c:v>
                </c:pt>
                <c:pt idx="27869">
                  <c:v>5.8172020000000009</c:v>
                </c:pt>
                <c:pt idx="27870">
                  <c:v>5.7459539999999985</c:v>
                </c:pt>
                <c:pt idx="27871">
                  <c:v>5.6999819999999941</c:v>
                </c:pt>
                <c:pt idx="27872">
                  <c:v>5.6537620000000013</c:v>
                </c:pt>
                <c:pt idx="27873">
                  <c:v>5.6230639999999985</c:v>
                </c:pt>
                <c:pt idx="27874">
                  <c:v>5.5674759999999877</c:v>
                </c:pt>
                <c:pt idx="27875">
                  <c:v>5.5695980000000009</c:v>
                </c:pt>
                <c:pt idx="27876">
                  <c:v>5.5517560000000001</c:v>
                </c:pt>
                <c:pt idx="27877">
                  <c:v>5.6024919999999945</c:v>
                </c:pt>
                <c:pt idx="27878">
                  <c:v>5.6048999999999927</c:v>
                </c:pt>
                <c:pt idx="27879">
                  <c:v>5.6031759999999942</c:v>
                </c:pt>
                <c:pt idx="27880">
                  <c:v>5.5365580000000012</c:v>
                </c:pt>
                <c:pt idx="27881">
                  <c:v>5.5221019999999932</c:v>
                </c:pt>
                <c:pt idx="27882">
                  <c:v>5.4908220000000014</c:v>
                </c:pt>
                <c:pt idx="27883">
                  <c:v>5.5029080000000015</c:v>
                </c:pt>
                <c:pt idx="27884">
                  <c:v>5.5059359999999904</c:v>
                </c:pt>
                <c:pt idx="27885">
                  <c:v>5.4090280000000091</c:v>
                </c:pt>
                <c:pt idx="27886">
                  <c:v>5.4060640000000024</c:v>
                </c:pt>
                <c:pt idx="27887">
                  <c:v>5.3942260000000006</c:v>
                </c:pt>
                <c:pt idx="27888">
                  <c:v>5.4059640000000009</c:v>
                </c:pt>
                <c:pt idx="27889">
                  <c:v>5.3992760000000013</c:v>
                </c:pt>
                <c:pt idx="27890">
                  <c:v>5.3707620000000098</c:v>
                </c:pt>
                <c:pt idx="27891">
                  <c:v>5.3608980000000006</c:v>
                </c:pt>
                <c:pt idx="27892">
                  <c:v>5.2807540000000008</c:v>
                </c:pt>
                <c:pt idx="27893">
                  <c:v>5.2824420000000014</c:v>
                </c:pt>
                <c:pt idx="27894">
                  <c:v>5.3012020000000089</c:v>
                </c:pt>
                <c:pt idx="27895">
                  <c:v>5.362585999999987</c:v>
                </c:pt>
                <c:pt idx="27896">
                  <c:v>5.3672759999999959</c:v>
                </c:pt>
                <c:pt idx="27897">
                  <c:v>5.3690880000000005</c:v>
                </c:pt>
                <c:pt idx="27898">
                  <c:v>5.3589139999999933</c:v>
                </c:pt>
                <c:pt idx="27899">
                  <c:v>5.3754040000000005</c:v>
                </c:pt>
                <c:pt idx="27900">
                  <c:v>5.4443680000000034</c:v>
                </c:pt>
                <c:pt idx="27901">
                  <c:v>5.4837760000000033</c:v>
                </c:pt>
                <c:pt idx="27902">
                  <c:v>5.5098700000000038</c:v>
                </c:pt>
                <c:pt idx="27903">
                  <c:v>5.539786000000003</c:v>
                </c:pt>
                <c:pt idx="27904">
                  <c:v>5.5747640000000036</c:v>
                </c:pt>
                <c:pt idx="27905">
                  <c:v>5.6340359999999947</c:v>
                </c:pt>
                <c:pt idx="27906">
                  <c:v>5.7047740000000005</c:v>
                </c:pt>
                <c:pt idx="27907">
                  <c:v>5.7236600000000024</c:v>
                </c:pt>
                <c:pt idx="27908">
                  <c:v>5.7795960000000024</c:v>
                </c:pt>
                <c:pt idx="27909">
                  <c:v>5.879482000000003</c:v>
                </c:pt>
                <c:pt idx="27910">
                  <c:v>5.9144119999999951</c:v>
                </c:pt>
                <c:pt idx="27911">
                  <c:v>5.8831560000000005</c:v>
                </c:pt>
                <c:pt idx="27912">
                  <c:v>5.8890120000000028</c:v>
                </c:pt>
                <c:pt idx="27913">
                  <c:v>5.9656060000000037</c:v>
                </c:pt>
                <c:pt idx="27914">
                  <c:v>5.9584720000000084</c:v>
                </c:pt>
                <c:pt idx="27915">
                  <c:v>5.999494000000003</c:v>
                </c:pt>
                <c:pt idx="27916">
                  <c:v>6.0663480000000023</c:v>
                </c:pt>
                <c:pt idx="27917">
                  <c:v>6.1292560000000016</c:v>
                </c:pt>
                <c:pt idx="27918">
                  <c:v>6.1709960000000015</c:v>
                </c:pt>
                <c:pt idx="27919">
                  <c:v>6.2284839999999955</c:v>
                </c:pt>
                <c:pt idx="27920">
                  <c:v>6.2611180000000015</c:v>
                </c:pt>
                <c:pt idx="27921">
                  <c:v>6.2554480000000021</c:v>
                </c:pt>
                <c:pt idx="27922">
                  <c:v>6.3305039999999995</c:v>
                </c:pt>
                <c:pt idx="27923">
                  <c:v>6.361015999999994</c:v>
                </c:pt>
                <c:pt idx="27924">
                  <c:v>6.4055480000000014</c:v>
                </c:pt>
                <c:pt idx="27925">
                  <c:v>6.429234000000001</c:v>
                </c:pt>
                <c:pt idx="27926">
                  <c:v>6.439966000000009</c:v>
                </c:pt>
                <c:pt idx="27927">
                  <c:v>6.4791640000000079</c:v>
                </c:pt>
                <c:pt idx="27928">
                  <c:v>6.4941020000000007</c:v>
                </c:pt>
                <c:pt idx="27929">
                  <c:v>6.5377160000000005</c:v>
                </c:pt>
                <c:pt idx="27930">
                  <c:v>6.5864659999999988</c:v>
                </c:pt>
                <c:pt idx="27931">
                  <c:v>6.5551980000000007</c:v>
                </c:pt>
                <c:pt idx="27932">
                  <c:v>6.6393999999999993</c:v>
                </c:pt>
                <c:pt idx="27933">
                  <c:v>6.6252039999999965</c:v>
                </c:pt>
                <c:pt idx="27934">
                  <c:v>6.6484559999999941</c:v>
                </c:pt>
                <c:pt idx="27935">
                  <c:v>6.7063280000000089</c:v>
                </c:pt>
                <c:pt idx="27936">
                  <c:v>6.715955999999994</c:v>
                </c:pt>
                <c:pt idx="27937">
                  <c:v>6.7682800000000007</c:v>
                </c:pt>
                <c:pt idx="27938">
                  <c:v>6.8342540000000005</c:v>
                </c:pt>
                <c:pt idx="27939">
                  <c:v>6.8402340000000041</c:v>
                </c:pt>
                <c:pt idx="27940">
                  <c:v>6.8353320000000029</c:v>
                </c:pt>
                <c:pt idx="27941">
                  <c:v>6.8531139999999944</c:v>
                </c:pt>
                <c:pt idx="27942">
                  <c:v>6.9387660000000109</c:v>
                </c:pt>
                <c:pt idx="27943">
                  <c:v>6.9645239999999955</c:v>
                </c:pt>
                <c:pt idx="27944">
                  <c:v>7.0016380000000034</c:v>
                </c:pt>
                <c:pt idx="27945">
                  <c:v>6.9887200000000034</c:v>
                </c:pt>
                <c:pt idx="27946">
                  <c:v>7.023835999999994</c:v>
                </c:pt>
                <c:pt idx="27947">
                  <c:v>7.0780840000000005</c:v>
                </c:pt>
                <c:pt idx="27948">
                  <c:v>7.1440819999999938</c:v>
                </c:pt>
                <c:pt idx="27949">
                  <c:v>7.2202180000000054</c:v>
                </c:pt>
                <c:pt idx="27950">
                  <c:v>7.2611020000000028</c:v>
                </c:pt>
                <c:pt idx="27951">
                  <c:v>7.2456540000000054</c:v>
                </c:pt>
                <c:pt idx="27952">
                  <c:v>7.2591780000000039</c:v>
                </c:pt>
                <c:pt idx="27953">
                  <c:v>7.302470000000004</c:v>
                </c:pt>
                <c:pt idx="27954">
                  <c:v>7.3021600000000015</c:v>
                </c:pt>
                <c:pt idx="27955">
                  <c:v>7.2726920000000117</c:v>
                </c:pt>
                <c:pt idx="27956">
                  <c:v>7.2808320000000037</c:v>
                </c:pt>
                <c:pt idx="27957">
                  <c:v>7.2717500000000115</c:v>
                </c:pt>
                <c:pt idx="27958">
                  <c:v>7.230554000000005</c:v>
                </c:pt>
                <c:pt idx="27959">
                  <c:v>7.2232340000000042</c:v>
                </c:pt>
                <c:pt idx="27960">
                  <c:v>7.2176620000000113</c:v>
                </c:pt>
                <c:pt idx="27961">
                  <c:v>7.2076360000000035</c:v>
                </c:pt>
                <c:pt idx="27962">
                  <c:v>7.1823359999999949</c:v>
                </c:pt>
                <c:pt idx="27963">
                  <c:v>7.1472460000000035</c:v>
                </c:pt>
                <c:pt idx="27964">
                  <c:v>7.1158539999999944</c:v>
                </c:pt>
                <c:pt idx="27965">
                  <c:v>7.1083839999999965</c:v>
                </c:pt>
                <c:pt idx="27966">
                  <c:v>7.1080620000000021</c:v>
                </c:pt>
                <c:pt idx="27967">
                  <c:v>7.1351119999999959</c:v>
                </c:pt>
                <c:pt idx="27968">
                  <c:v>7.1518999999999995</c:v>
                </c:pt>
                <c:pt idx="27969">
                  <c:v>7.1168099999999965</c:v>
                </c:pt>
                <c:pt idx="27970">
                  <c:v>7.0929620000000009</c:v>
                </c:pt>
                <c:pt idx="27971">
                  <c:v>7.1168099999999965</c:v>
                </c:pt>
                <c:pt idx="27972">
                  <c:v>7.1225799999999886</c:v>
                </c:pt>
                <c:pt idx="27973">
                  <c:v>7.1371220000000006</c:v>
                </c:pt>
                <c:pt idx="27974">
                  <c:v>7.1631539999999942</c:v>
                </c:pt>
                <c:pt idx="27975">
                  <c:v>7.1454099999999965</c:v>
                </c:pt>
                <c:pt idx="27976">
                  <c:v>7.1508199999999915</c:v>
                </c:pt>
                <c:pt idx="27977">
                  <c:v>7.1062120000000002</c:v>
                </c:pt>
                <c:pt idx="27978">
                  <c:v>7.0862480000000092</c:v>
                </c:pt>
                <c:pt idx="27979">
                  <c:v>7.0504880000000005</c:v>
                </c:pt>
                <c:pt idx="27980">
                  <c:v>7.0258579999999915</c:v>
                </c:pt>
                <c:pt idx="27981">
                  <c:v>7.0354619999999999</c:v>
                </c:pt>
                <c:pt idx="27982">
                  <c:v>7.0056079999999996</c:v>
                </c:pt>
                <c:pt idx="27983">
                  <c:v>7.0457000000000001</c:v>
                </c:pt>
                <c:pt idx="27984">
                  <c:v>7.0288999999999975</c:v>
                </c:pt>
                <c:pt idx="27985">
                  <c:v>6.9917139999999991</c:v>
                </c:pt>
                <c:pt idx="27986">
                  <c:v>7.0021359999999886</c:v>
                </c:pt>
                <c:pt idx="27987">
                  <c:v>6.9582120000000014</c:v>
                </c:pt>
                <c:pt idx="27988">
                  <c:v>6.9233079999999996</c:v>
                </c:pt>
                <c:pt idx="27989">
                  <c:v>6.8739859999999915</c:v>
                </c:pt>
                <c:pt idx="27990">
                  <c:v>6.8535619999999975</c:v>
                </c:pt>
                <c:pt idx="27991">
                  <c:v>6.8197000000000001</c:v>
                </c:pt>
                <c:pt idx="27992">
                  <c:v>6.7351640000000002</c:v>
                </c:pt>
                <c:pt idx="27993">
                  <c:v>6.658296</c:v>
                </c:pt>
                <c:pt idx="27994">
                  <c:v>6.6313580000000014</c:v>
                </c:pt>
                <c:pt idx="27995">
                  <c:v>6.5955859999999884</c:v>
                </c:pt>
                <c:pt idx="27996">
                  <c:v>6.5763900000000071</c:v>
                </c:pt>
                <c:pt idx="27997">
                  <c:v>6.5065699999999991</c:v>
                </c:pt>
                <c:pt idx="27998">
                  <c:v>6.4489720000000004</c:v>
                </c:pt>
                <c:pt idx="27999">
                  <c:v>6.4858999999999991</c:v>
                </c:pt>
                <c:pt idx="28000">
                  <c:v>6.4102479999999993</c:v>
                </c:pt>
                <c:pt idx="28001">
                  <c:v>6.3668079999999945</c:v>
                </c:pt>
                <c:pt idx="28002">
                  <c:v>6.3408640000000016</c:v>
                </c:pt>
                <c:pt idx="28003">
                  <c:v>6.2721860000000005</c:v>
                </c:pt>
                <c:pt idx="28004">
                  <c:v>6.2527919999999995</c:v>
                </c:pt>
                <c:pt idx="28005">
                  <c:v>6.2307679999999994</c:v>
                </c:pt>
                <c:pt idx="28006">
                  <c:v>6.1710240000000001</c:v>
                </c:pt>
                <c:pt idx="28007">
                  <c:v>6.1608979999999933</c:v>
                </c:pt>
                <c:pt idx="28008">
                  <c:v>6.1128659999999932</c:v>
                </c:pt>
                <c:pt idx="28009">
                  <c:v>6.0439020000000019</c:v>
                </c:pt>
                <c:pt idx="28010">
                  <c:v>6.0668940000000005</c:v>
                </c:pt>
                <c:pt idx="28011">
                  <c:v>6.0350919999999997</c:v>
                </c:pt>
                <c:pt idx="28012">
                  <c:v>6.0224359999999901</c:v>
                </c:pt>
                <c:pt idx="28013">
                  <c:v>6.0209980000000005</c:v>
                </c:pt>
                <c:pt idx="28014">
                  <c:v>6.0135400000000017</c:v>
                </c:pt>
                <c:pt idx="28015">
                  <c:v>5.9904740000000016</c:v>
                </c:pt>
                <c:pt idx="28016">
                  <c:v>5.9529019999999955</c:v>
                </c:pt>
                <c:pt idx="28017">
                  <c:v>5.9445400000000008</c:v>
                </c:pt>
                <c:pt idx="28018">
                  <c:v>5.9337080000000091</c:v>
                </c:pt>
                <c:pt idx="28019">
                  <c:v>5.9113980000000099</c:v>
                </c:pt>
                <c:pt idx="28020">
                  <c:v>5.9437700000000024</c:v>
                </c:pt>
                <c:pt idx="28021">
                  <c:v>5.9131839999999976</c:v>
                </c:pt>
                <c:pt idx="28022">
                  <c:v>5.8996460000000024</c:v>
                </c:pt>
                <c:pt idx="28023">
                  <c:v>5.865462</c:v>
                </c:pt>
                <c:pt idx="28024">
                  <c:v>5.7811860000000017</c:v>
                </c:pt>
                <c:pt idx="28025">
                  <c:v>5.8335980000000021</c:v>
                </c:pt>
                <c:pt idx="28026">
                  <c:v>5.8191060000000006</c:v>
                </c:pt>
                <c:pt idx="28027">
                  <c:v>5.8482040000000026</c:v>
                </c:pt>
                <c:pt idx="28028">
                  <c:v>5.847087999999995</c:v>
                </c:pt>
                <c:pt idx="28029">
                  <c:v>5.8609480000000005</c:v>
                </c:pt>
                <c:pt idx="28030">
                  <c:v>5.8824520000000016</c:v>
                </c:pt>
                <c:pt idx="28031">
                  <c:v>5.9420360000000016</c:v>
                </c:pt>
                <c:pt idx="28032">
                  <c:v>5.9615280000000022</c:v>
                </c:pt>
                <c:pt idx="28033">
                  <c:v>5.9721740000000025</c:v>
                </c:pt>
                <c:pt idx="28034">
                  <c:v>5.9738740000000021</c:v>
                </c:pt>
                <c:pt idx="28035">
                  <c:v>5.9639460000000017</c:v>
                </c:pt>
                <c:pt idx="28036">
                  <c:v>5.9656839999999995</c:v>
                </c:pt>
                <c:pt idx="28037">
                  <c:v>5.9820880000000018</c:v>
                </c:pt>
                <c:pt idx="28038">
                  <c:v>5.982324000000002</c:v>
                </c:pt>
                <c:pt idx="28039">
                  <c:v>6.0362860000000023</c:v>
                </c:pt>
                <c:pt idx="28040">
                  <c:v>6.072592000000002</c:v>
                </c:pt>
                <c:pt idx="28041">
                  <c:v>6.0890700000000013</c:v>
                </c:pt>
                <c:pt idx="28042">
                  <c:v>6.132238000000001</c:v>
                </c:pt>
                <c:pt idx="28043">
                  <c:v>6.1418800000000005</c:v>
                </c:pt>
                <c:pt idx="28044">
                  <c:v>6.1463839999999985</c:v>
                </c:pt>
                <c:pt idx="28045">
                  <c:v>6.2009799999999995</c:v>
                </c:pt>
                <c:pt idx="28046">
                  <c:v>6.1999759999999959</c:v>
                </c:pt>
                <c:pt idx="28047">
                  <c:v>6.2340980000000012</c:v>
                </c:pt>
                <c:pt idx="28048">
                  <c:v>6.2765460000000033</c:v>
                </c:pt>
                <c:pt idx="28049">
                  <c:v>6.2059060000000015</c:v>
                </c:pt>
                <c:pt idx="28050">
                  <c:v>6.2333280000000109</c:v>
                </c:pt>
                <c:pt idx="28051">
                  <c:v>6.2824520000000028</c:v>
                </c:pt>
                <c:pt idx="28052">
                  <c:v>6.2864460000000024</c:v>
                </c:pt>
                <c:pt idx="28053">
                  <c:v>6.3270439999999946</c:v>
                </c:pt>
                <c:pt idx="28054">
                  <c:v>6.3080960000000017</c:v>
                </c:pt>
                <c:pt idx="28055">
                  <c:v>6.3173879999999949</c:v>
                </c:pt>
                <c:pt idx="28056">
                  <c:v>6.3237660000000027</c:v>
                </c:pt>
                <c:pt idx="28057">
                  <c:v>6.361264000000002</c:v>
                </c:pt>
                <c:pt idx="28058">
                  <c:v>6.4665099999999995</c:v>
                </c:pt>
                <c:pt idx="28059">
                  <c:v>6.4637920000000024</c:v>
                </c:pt>
                <c:pt idx="28060">
                  <c:v>6.4669180000000015</c:v>
                </c:pt>
                <c:pt idx="28061">
                  <c:v>6.5072200000000064</c:v>
                </c:pt>
                <c:pt idx="28062">
                  <c:v>6.550015999999995</c:v>
                </c:pt>
                <c:pt idx="28063">
                  <c:v>6.5859000000000041</c:v>
                </c:pt>
                <c:pt idx="28064">
                  <c:v>6.5939900000000025</c:v>
                </c:pt>
                <c:pt idx="28065">
                  <c:v>6.5855159999999939</c:v>
                </c:pt>
                <c:pt idx="28066">
                  <c:v>6.6110900000000026</c:v>
                </c:pt>
                <c:pt idx="28067">
                  <c:v>6.6215239999999955</c:v>
                </c:pt>
                <c:pt idx="28068">
                  <c:v>6.5726000000000031</c:v>
                </c:pt>
                <c:pt idx="28069">
                  <c:v>6.6411660000000019</c:v>
                </c:pt>
                <c:pt idx="28070">
                  <c:v>6.6374939999999985</c:v>
                </c:pt>
                <c:pt idx="28071">
                  <c:v>6.6660080000000042</c:v>
                </c:pt>
                <c:pt idx="28072">
                  <c:v>6.6495799999999985</c:v>
                </c:pt>
                <c:pt idx="28073">
                  <c:v>6.6355460000000042</c:v>
                </c:pt>
                <c:pt idx="28074">
                  <c:v>6.6202720000000044</c:v>
                </c:pt>
                <c:pt idx="28075">
                  <c:v>6.5791280000000034</c:v>
                </c:pt>
                <c:pt idx="28076">
                  <c:v>6.589414000000005</c:v>
                </c:pt>
                <c:pt idx="28077">
                  <c:v>6.6173680000000044</c:v>
                </c:pt>
                <c:pt idx="28078">
                  <c:v>6.6123059999999949</c:v>
                </c:pt>
                <c:pt idx="28079">
                  <c:v>6.5564820000000035</c:v>
                </c:pt>
                <c:pt idx="28080">
                  <c:v>6.5698460000000036</c:v>
                </c:pt>
                <c:pt idx="28081">
                  <c:v>6.5404620000000024</c:v>
                </c:pt>
                <c:pt idx="28082">
                  <c:v>6.5551539999999955</c:v>
                </c:pt>
                <c:pt idx="28083">
                  <c:v>6.5280660000000026</c:v>
                </c:pt>
                <c:pt idx="28084">
                  <c:v>6.5583780000000012</c:v>
                </c:pt>
                <c:pt idx="28085">
                  <c:v>6.5945480000000005</c:v>
                </c:pt>
                <c:pt idx="28086">
                  <c:v>6.6033580000000027</c:v>
                </c:pt>
                <c:pt idx="28087">
                  <c:v>6.5774380000000026</c:v>
                </c:pt>
                <c:pt idx="28088">
                  <c:v>6.5894980000000034</c:v>
                </c:pt>
                <c:pt idx="28089">
                  <c:v>6.5873159999999951</c:v>
                </c:pt>
                <c:pt idx="28090">
                  <c:v>6.5767080000000089</c:v>
                </c:pt>
                <c:pt idx="28091">
                  <c:v>6.5917460000000032</c:v>
                </c:pt>
                <c:pt idx="28092">
                  <c:v>6.6319740000000005</c:v>
                </c:pt>
                <c:pt idx="28093">
                  <c:v>6.677995999999994</c:v>
                </c:pt>
                <c:pt idx="28094">
                  <c:v>6.7004300000000008</c:v>
                </c:pt>
                <c:pt idx="28095">
                  <c:v>6.7272820000000015</c:v>
                </c:pt>
                <c:pt idx="28096">
                  <c:v>6.7539580000000008</c:v>
                </c:pt>
                <c:pt idx="28097">
                  <c:v>6.7672220000000003</c:v>
                </c:pt>
                <c:pt idx="28098">
                  <c:v>6.7405939999999998</c:v>
                </c:pt>
                <c:pt idx="28099">
                  <c:v>6.7578039999999975</c:v>
                </c:pt>
                <c:pt idx="28100">
                  <c:v>6.780102000000003</c:v>
                </c:pt>
                <c:pt idx="28101">
                  <c:v>6.7658439999999995</c:v>
                </c:pt>
                <c:pt idx="28102">
                  <c:v>6.8626660000000017</c:v>
                </c:pt>
                <c:pt idx="28103">
                  <c:v>6.8742680000000034</c:v>
                </c:pt>
                <c:pt idx="28104">
                  <c:v>6.9155880000000005</c:v>
                </c:pt>
                <c:pt idx="28105">
                  <c:v>6.9431340000000015</c:v>
                </c:pt>
                <c:pt idx="28106">
                  <c:v>6.9884840000000015</c:v>
                </c:pt>
                <c:pt idx="28107">
                  <c:v>6.988260000000011</c:v>
                </c:pt>
                <c:pt idx="28108">
                  <c:v>6.9409600000000022</c:v>
                </c:pt>
                <c:pt idx="28109">
                  <c:v>7.0208299999999975</c:v>
                </c:pt>
                <c:pt idx="28110">
                  <c:v>7.002181999999995</c:v>
                </c:pt>
                <c:pt idx="28111">
                  <c:v>7.0000480000000032</c:v>
                </c:pt>
                <c:pt idx="28112">
                  <c:v>7.0167240000000026</c:v>
                </c:pt>
                <c:pt idx="28113">
                  <c:v>7.0156680000000033</c:v>
                </c:pt>
                <c:pt idx="28114">
                  <c:v>7.0519380000000025</c:v>
                </c:pt>
                <c:pt idx="28115">
                  <c:v>7.1081460000000005</c:v>
                </c:pt>
                <c:pt idx="28116">
                  <c:v>7.1198839999999946</c:v>
                </c:pt>
                <c:pt idx="28117">
                  <c:v>7.1124639999999975</c:v>
                </c:pt>
                <c:pt idx="28118">
                  <c:v>7.2090480000000081</c:v>
                </c:pt>
                <c:pt idx="28119">
                  <c:v>7.1901999999999955</c:v>
                </c:pt>
                <c:pt idx="28120">
                  <c:v>7.2175099999999945</c:v>
                </c:pt>
                <c:pt idx="28121">
                  <c:v>7.242846000000001</c:v>
                </c:pt>
                <c:pt idx="28122">
                  <c:v>7.301152000000001</c:v>
                </c:pt>
                <c:pt idx="28123">
                  <c:v>7.3729819999999933</c:v>
                </c:pt>
                <c:pt idx="28124">
                  <c:v>7.442952</c:v>
                </c:pt>
                <c:pt idx="28125">
                  <c:v>7.4818760000000024</c:v>
                </c:pt>
                <c:pt idx="28126">
                  <c:v>7.470994000000001</c:v>
                </c:pt>
                <c:pt idx="28127">
                  <c:v>7.413298000000009</c:v>
                </c:pt>
                <c:pt idx="28128">
                  <c:v>7.4750020000000079</c:v>
                </c:pt>
                <c:pt idx="28129">
                  <c:v>7.5453560000000017</c:v>
                </c:pt>
                <c:pt idx="28130">
                  <c:v>7.5404660000000012</c:v>
                </c:pt>
                <c:pt idx="28131">
                  <c:v>7.4745059999999945</c:v>
                </c:pt>
                <c:pt idx="28132">
                  <c:v>7.4344520000000012</c:v>
                </c:pt>
                <c:pt idx="28133">
                  <c:v>7.3973159999999938</c:v>
                </c:pt>
                <c:pt idx="28134">
                  <c:v>7.3479579999999931</c:v>
                </c:pt>
                <c:pt idx="28135">
                  <c:v>7.3212440000000027</c:v>
                </c:pt>
                <c:pt idx="28136">
                  <c:v>7.3190100000000005</c:v>
                </c:pt>
                <c:pt idx="28137">
                  <c:v>7.3361940000000025</c:v>
                </c:pt>
                <c:pt idx="28138">
                  <c:v>7.2776780000000034</c:v>
                </c:pt>
                <c:pt idx="28139">
                  <c:v>7.279626000000011</c:v>
                </c:pt>
                <c:pt idx="28140">
                  <c:v>7.2772680000000101</c:v>
                </c:pt>
                <c:pt idx="28141">
                  <c:v>7.3178299999999954</c:v>
                </c:pt>
                <c:pt idx="28142">
                  <c:v>7.2694500000000017</c:v>
                </c:pt>
                <c:pt idx="28143">
                  <c:v>7.2254260000000015</c:v>
                </c:pt>
                <c:pt idx="28144">
                  <c:v>7.2190100000000017</c:v>
                </c:pt>
                <c:pt idx="28145">
                  <c:v>7.1754940000000005</c:v>
                </c:pt>
                <c:pt idx="28146">
                  <c:v>7.1467700000000027</c:v>
                </c:pt>
                <c:pt idx="28147">
                  <c:v>7.1461239999999995</c:v>
                </c:pt>
                <c:pt idx="28148">
                  <c:v>7.1823440000000005</c:v>
                </c:pt>
                <c:pt idx="28149">
                  <c:v>7.1188639999999985</c:v>
                </c:pt>
                <c:pt idx="28150">
                  <c:v>7.0776200000000014</c:v>
                </c:pt>
                <c:pt idx="28151">
                  <c:v>7.0778679999999987</c:v>
                </c:pt>
                <c:pt idx="28152">
                  <c:v>6.9902279999999983</c:v>
                </c:pt>
                <c:pt idx="28153">
                  <c:v>6.9636259999999996</c:v>
                </c:pt>
                <c:pt idx="28154">
                  <c:v>6.8953200000000008</c:v>
                </c:pt>
                <c:pt idx="28155">
                  <c:v>6.9214519999999995</c:v>
                </c:pt>
                <c:pt idx="28156">
                  <c:v>6.907902</c:v>
                </c:pt>
                <c:pt idx="28157">
                  <c:v>6.8660499999999995</c:v>
                </c:pt>
                <c:pt idx="28158">
                  <c:v>6.8454900000000007</c:v>
                </c:pt>
                <c:pt idx="28159">
                  <c:v>6.7916139999999992</c:v>
                </c:pt>
                <c:pt idx="28160">
                  <c:v>6.7617719999999988</c:v>
                </c:pt>
                <c:pt idx="28161">
                  <c:v>6.7595380000000009</c:v>
                </c:pt>
                <c:pt idx="28162">
                  <c:v>6.7100180000000016</c:v>
                </c:pt>
                <c:pt idx="28163">
                  <c:v>6.6388579999999955</c:v>
                </c:pt>
                <c:pt idx="28164">
                  <c:v>6.5478439999999996</c:v>
                </c:pt>
                <c:pt idx="28165">
                  <c:v>6.4853940000000003</c:v>
                </c:pt>
                <c:pt idx="28166">
                  <c:v>6.4692759999999998</c:v>
                </c:pt>
                <c:pt idx="28167">
                  <c:v>6.5075680000000009</c:v>
                </c:pt>
                <c:pt idx="28168">
                  <c:v>6.4822179999999996</c:v>
                </c:pt>
                <c:pt idx="28169">
                  <c:v>6.4656160000000007</c:v>
                </c:pt>
                <c:pt idx="28170">
                  <c:v>6.4302400000000111</c:v>
                </c:pt>
                <c:pt idx="28171">
                  <c:v>6.3751239999999996</c:v>
                </c:pt>
                <c:pt idx="28172">
                  <c:v>6.3498360000000016</c:v>
                </c:pt>
                <c:pt idx="28173">
                  <c:v>6.3428879999999914</c:v>
                </c:pt>
                <c:pt idx="28174">
                  <c:v>6.3224639999999965</c:v>
                </c:pt>
                <c:pt idx="28175">
                  <c:v>6.2702500000000034</c:v>
                </c:pt>
                <c:pt idx="28176">
                  <c:v>6.2739720000000023</c:v>
                </c:pt>
                <c:pt idx="28177">
                  <c:v>6.2588700000000044</c:v>
                </c:pt>
                <c:pt idx="28178">
                  <c:v>6.2279239999999954</c:v>
                </c:pt>
                <c:pt idx="28179">
                  <c:v>6.1850660000000035</c:v>
                </c:pt>
                <c:pt idx="28180">
                  <c:v>6.2010240000000074</c:v>
                </c:pt>
                <c:pt idx="28181">
                  <c:v>6.2530380000000036</c:v>
                </c:pt>
                <c:pt idx="28182">
                  <c:v>6.2332840000000074</c:v>
                </c:pt>
                <c:pt idx="28183">
                  <c:v>6.3033400000000084</c:v>
                </c:pt>
                <c:pt idx="28184">
                  <c:v>6.3588780000000051</c:v>
                </c:pt>
                <c:pt idx="28185">
                  <c:v>6.3817200000000094</c:v>
                </c:pt>
                <c:pt idx="28186">
                  <c:v>6.393856000000004</c:v>
                </c:pt>
                <c:pt idx="28187">
                  <c:v>6.4409820000000026</c:v>
                </c:pt>
                <c:pt idx="28188">
                  <c:v>6.5003420000000034</c:v>
                </c:pt>
                <c:pt idx="28189">
                  <c:v>6.4719640000000034</c:v>
                </c:pt>
                <c:pt idx="28190">
                  <c:v>6.4713800000000088</c:v>
                </c:pt>
                <c:pt idx="28191">
                  <c:v>6.4516020000000101</c:v>
                </c:pt>
                <c:pt idx="28192">
                  <c:v>6.4953400000000023</c:v>
                </c:pt>
                <c:pt idx="28193">
                  <c:v>6.4955760000000007</c:v>
                </c:pt>
                <c:pt idx="28194">
                  <c:v>6.4535740000000006</c:v>
                </c:pt>
                <c:pt idx="28195">
                  <c:v>6.5181460000000015</c:v>
                </c:pt>
                <c:pt idx="28196">
                  <c:v>6.5506180000000018</c:v>
                </c:pt>
                <c:pt idx="28197">
                  <c:v>6.5095839999999985</c:v>
                </c:pt>
                <c:pt idx="28198">
                  <c:v>6.4605839999999954</c:v>
                </c:pt>
                <c:pt idx="28199">
                  <c:v>6.5352320000000033</c:v>
                </c:pt>
                <c:pt idx="28200">
                  <c:v>6.5474159999999948</c:v>
                </c:pt>
                <c:pt idx="28201">
                  <c:v>6.5792680000000141</c:v>
                </c:pt>
                <c:pt idx="28202">
                  <c:v>6.560768000000003</c:v>
                </c:pt>
                <c:pt idx="28203">
                  <c:v>6.570172000000003</c:v>
                </c:pt>
                <c:pt idx="28204">
                  <c:v>6.6318520000000012</c:v>
                </c:pt>
                <c:pt idx="28205">
                  <c:v>6.6135759999999939</c:v>
                </c:pt>
                <c:pt idx="28206">
                  <c:v>6.6220399999999939</c:v>
                </c:pt>
                <c:pt idx="28207">
                  <c:v>6.6210960000000005</c:v>
                </c:pt>
                <c:pt idx="28208">
                  <c:v>6.6103999999999985</c:v>
                </c:pt>
                <c:pt idx="28209">
                  <c:v>6.5928559999999949</c:v>
                </c:pt>
                <c:pt idx="28210">
                  <c:v>6.5986139999999995</c:v>
                </c:pt>
                <c:pt idx="28211">
                  <c:v>6.6104280000000015</c:v>
                </c:pt>
                <c:pt idx="28212">
                  <c:v>6.6659539999999904</c:v>
                </c:pt>
                <c:pt idx="28213">
                  <c:v>6.7510620000000099</c:v>
                </c:pt>
                <c:pt idx="28214">
                  <c:v>6.7946880000000007</c:v>
                </c:pt>
                <c:pt idx="28215">
                  <c:v>6.8777099999999995</c:v>
                </c:pt>
                <c:pt idx="28216">
                  <c:v>6.8969660000000026</c:v>
                </c:pt>
                <c:pt idx="28217">
                  <c:v>6.9252320000000021</c:v>
                </c:pt>
                <c:pt idx="28218">
                  <c:v>6.9137180000000011</c:v>
                </c:pt>
                <c:pt idx="28219">
                  <c:v>6.8863960000000084</c:v>
                </c:pt>
                <c:pt idx="28220">
                  <c:v>6.8784920000000032</c:v>
                </c:pt>
                <c:pt idx="28221">
                  <c:v>6.8870660000000017</c:v>
                </c:pt>
                <c:pt idx="28222">
                  <c:v>6.8558980000000016</c:v>
                </c:pt>
                <c:pt idx="28223">
                  <c:v>6.8589759999999957</c:v>
                </c:pt>
                <c:pt idx="28224">
                  <c:v>6.8215660000000025</c:v>
                </c:pt>
                <c:pt idx="28225">
                  <c:v>6.8094940000000035</c:v>
                </c:pt>
                <c:pt idx="28226">
                  <c:v>6.8217539999999985</c:v>
                </c:pt>
                <c:pt idx="28227">
                  <c:v>6.9203860000000015</c:v>
                </c:pt>
                <c:pt idx="28228">
                  <c:v>6.9189980000000011</c:v>
                </c:pt>
                <c:pt idx="28229">
                  <c:v>6.9368160000000012</c:v>
                </c:pt>
                <c:pt idx="28230">
                  <c:v>6.913488000000001</c:v>
                </c:pt>
                <c:pt idx="28231">
                  <c:v>6.8920480000000008</c:v>
                </c:pt>
                <c:pt idx="28232">
                  <c:v>6.9001020000000013</c:v>
                </c:pt>
                <c:pt idx="28233">
                  <c:v>6.8714020000000033</c:v>
                </c:pt>
                <c:pt idx="28234">
                  <c:v>6.8552220000000013</c:v>
                </c:pt>
                <c:pt idx="28235">
                  <c:v>6.860805999999994</c:v>
                </c:pt>
                <c:pt idx="28236">
                  <c:v>6.8651599999999968</c:v>
                </c:pt>
                <c:pt idx="28237">
                  <c:v>6.8592300000000064</c:v>
                </c:pt>
                <c:pt idx="28238">
                  <c:v>6.8509299999999973</c:v>
                </c:pt>
                <c:pt idx="28239">
                  <c:v>6.901666000000013</c:v>
                </c:pt>
                <c:pt idx="28240">
                  <c:v>6.9201920000000037</c:v>
                </c:pt>
                <c:pt idx="28241">
                  <c:v>6.9340139999999995</c:v>
                </c:pt>
                <c:pt idx="28242">
                  <c:v>6.9323260000000104</c:v>
                </c:pt>
                <c:pt idx="28243">
                  <c:v>6.9990060000000094</c:v>
                </c:pt>
                <c:pt idx="28244">
                  <c:v>7.0751560000000042</c:v>
                </c:pt>
                <c:pt idx="28245">
                  <c:v>7.0729099999999985</c:v>
                </c:pt>
                <c:pt idx="28246">
                  <c:v>7.0461839999999976</c:v>
                </c:pt>
                <c:pt idx="28247">
                  <c:v>7.0625879999999919</c:v>
                </c:pt>
                <c:pt idx="28248">
                  <c:v>7.0798220000000116</c:v>
                </c:pt>
                <c:pt idx="28249">
                  <c:v>7.0753660000000034</c:v>
                </c:pt>
                <c:pt idx="28250">
                  <c:v>7.0891880000000036</c:v>
                </c:pt>
                <c:pt idx="28251">
                  <c:v>7.0637260000000035</c:v>
                </c:pt>
                <c:pt idx="28252">
                  <c:v>7.0638999999999985</c:v>
                </c:pt>
                <c:pt idx="28253">
                  <c:v>7.0503139999999975</c:v>
                </c:pt>
                <c:pt idx="28254">
                  <c:v>7.0505119999999941</c:v>
                </c:pt>
                <c:pt idx="28255">
                  <c:v>7.054122000000004</c:v>
                </c:pt>
                <c:pt idx="28256">
                  <c:v>7.0412420000000138</c:v>
                </c:pt>
                <c:pt idx="28257">
                  <c:v>7.0817060000000094</c:v>
                </c:pt>
                <c:pt idx="28258">
                  <c:v>7.105615999999995</c:v>
                </c:pt>
                <c:pt idx="28259">
                  <c:v>7.1624079999999921</c:v>
                </c:pt>
                <c:pt idx="28260">
                  <c:v>7.1781400000000009</c:v>
                </c:pt>
                <c:pt idx="28261">
                  <c:v>7.1673939999999945</c:v>
                </c:pt>
                <c:pt idx="28262">
                  <c:v>7.1507420000000002</c:v>
                </c:pt>
                <c:pt idx="28263">
                  <c:v>7.0830439999999983</c:v>
                </c:pt>
                <c:pt idx="28264">
                  <c:v>7.1100579999999907</c:v>
                </c:pt>
                <c:pt idx="28265">
                  <c:v>7.0329919999999966</c:v>
                </c:pt>
                <c:pt idx="28266">
                  <c:v>7.0079159999999856</c:v>
                </c:pt>
                <c:pt idx="28267">
                  <c:v>6.945640000000008</c:v>
                </c:pt>
                <c:pt idx="28268">
                  <c:v>6.9251419999999975</c:v>
                </c:pt>
                <c:pt idx="28269">
                  <c:v>6.9351179999999975</c:v>
                </c:pt>
                <c:pt idx="28270">
                  <c:v>6.9430599999999991</c:v>
                </c:pt>
                <c:pt idx="28271">
                  <c:v>6.9439419999999998</c:v>
                </c:pt>
                <c:pt idx="28272">
                  <c:v>6.9523299999999999</c:v>
                </c:pt>
                <c:pt idx="28273">
                  <c:v>6.9239879999999898</c:v>
                </c:pt>
                <c:pt idx="28274">
                  <c:v>6.9411979999999982</c:v>
                </c:pt>
                <c:pt idx="28275">
                  <c:v>6.9767579999999993</c:v>
                </c:pt>
                <c:pt idx="28276">
                  <c:v>7.0075419999999955</c:v>
                </c:pt>
                <c:pt idx="28277">
                  <c:v>6.9854800000000008</c:v>
                </c:pt>
                <c:pt idx="28278">
                  <c:v>6.9799319999999998</c:v>
                </c:pt>
                <c:pt idx="28279">
                  <c:v>6.985678000000008</c:v>
                </c:pt>
                <c:pt idx="28280">
                  <c:v>7.029008000000001</c:v>
                </c:pt>
                <c:pt idx="28281">
                  <c:v>7.0455600000000018</c:v>
                </c:pt>
                <c:pt idx="28282">
                  <c:v>7.0329780000000008</c:v>
                </c:pt>
                <c:pt idx="28283">
                  <c:v>6.9946860000000015</c:v>
                </c:pt>
                <c:pt idx="28284">
                  <c:v>6.9639880000000005</c:v>
                </c:pt>
                <c:pt idx="28285">
                  <c:v>6.9831960000000031</c:v>
                </c:pt>
                <c:pt idx="28286">
                  <c:v>6.9566180000000033</c:v>
                </c:pt>
                <c:pt idx="28287">
                  <c:v>6.9035240000000018</c:v>
                </c:pt>
                <c:pt idx="28288">
                  <c:v>6.8734960000000003</c:v>
                </c:pt>
                <c:pt idx="28289">
                  <c:v>6.8535559999999949</c:v>
                </c:pt>
                <c:pt idx="28290">
                  <c:v>6.8525879999999901</c:v>
                </c:pt>
                <c:pt idx="28291">
                  <c:v>6.7830399999999997</c:v>
                </c:pt>
                <c:pt idx="28292">
                  <c:v>6.7261120000000005</c:v>
                </c:pt>
                <c:pt idx="28293">
                  <c:v>6.6372819999999955</c:v>
                </c:pt>
                <c:pt idx="28294">
                  <c:v>6.6204439999999956</c:v>
                </c:pt>
                <c:pt idx="28295">
                  <c:v>6.5811600000000023</c:v>
                </c:pt>
                <c:pt idx="28296">
                  <c:v>6.6051319999999931</c:v>
                </c:pt>
                <c:pt idx="28297">
                  <c:v>6.5898199999999996</c:v>
                </c:pt>
                <c:pt idx="28298">
                  <c:v>6.5923759999999945</c:v>
                </c:pt>
                <c:pt idx="28299">
                  <c:v>6.5700919999999998</c:v>
                </c:pt>
                <c:pt idx="28300">
                  <c:v>6.5525359999999884</c:v>
                </c:pt>
                <c:pt idx="28301">
                  <c:v>6.5738300000000001</c:v>
                </c:pt>
                <c:pt idx="28302">
                  <c:v>6.5839300000000005</c:v>
                </c:pt>
                <c:pt idx="28303">
                  <c:v>6.5944280000000015</c:v>
                </c:pt>
                <c:pt idx="28304">
                  <c:v>6.5445720000000005</c:v>
                </c:pt>
                <c:pt idx="28305">
                  <c:v>6.4929920000000019</c:v>
                </c:pt>
                <c:pt idx="28306">
                  <c:v>6.4984020000000013</c:v>
                </c:pt>
                <c:pt idx="28307">
                  <c:v>6.4906460000000088</c:v>
                </c:pt>
                <c:pt idx="28308">
                  <c:v>6.4802480000000111</c:v>
                </c:pt>
                <c:pt idx="28309">
                  <c:v>6.4204780000000001</c:v>
                </c:pt>
                <c:pt idx="28310">
                  <c:v>6.3676939999999975</c:v>
                </c:pt>
                <c:pt idx="28311">
                  <c:v>6.3431259999999945</c:v>
                </c:pt>
                <c:pt idx="28312">
                  <c:v>6.3068080000000011</c:v>
                </c:pt>
                <c:pt idx="28313">
                  <c:v>6.3165099999999965</c:v>
                </c:pt>
                <c:pt idx="28314">
                  <c:v>6.2873120000000018</c:v>
                </c:pt>
                <c:pt idx="28315">
                  <c:v>6.2956740000000027</c:v>
                </c:pt>
                <c:pt idx="28316">
                  <c:v>6.3233179999999942</c:v>
                </c:pt>
                <c:pt idx="28317">
                  <c:v>6.2673700000000006</c:v>
                </c:pt>
                <c:pt idx="28318">
                  <c:v>6.2909700000000015</c:v>
                </c:pt>
                <c:pt idx="28319">
                  <c:v>6.331012000000003</c:v>
                </c:pt>
                <c:pt idx="28320">
                  <c:v>6.3130700000000015</c:v>
                </c:pt>
                <c:pt idx="28321">
                  <c:v>6.3046560000000005</c:v>
                </c:pt>
                <c:pt idx="28322">
                  <c:v>6.2921480000000019</c:v>
                </c:pt>
                <c:pt idx="28323">
                  <c:v>6.3407640000000018</c:v>
                </c:pt>
                <c:pt idx="28324">
                  <c:v>6.3854580000000025</c:v>
                </c:pt>
                <c:pt idx="28325">
                  <c:v>6.4077440000000037</c:v>
                </c:pt>
                <c:pt idx="28326">
                  <c:v>6.3858320000000015</c:v>
                </c:pt>
                <c:pt idx="28327">
                  <c:v>6.4581720000000038</c:v>
                </c:pt>
                <c:pt idx="28328">
                  <c:v>6.4807560000000031</c:v>
                </c:pt>
                <c:pt idx="28329">
                  <c:v>6.4858680000000106</c:v>
                </c:pt>
                <c:pt idx="28330">
                  <c:v>6.4799620000000111</c:v>
                </c:pt>
                <c:pt idx="28331">
                  <c:v>6.5229299999999943</c:v>
                </c:pt>
                <c:pt idx="28332">
                  <c:v>6.5859260000000015</c:v>
                </c:pt>
                <c:pt idx="28333">
                  <c:v>6.6843220000000017</c:v>
                </c:pt>
                <c:pt idx="28334">
                  <c:v>6.7947299999999995</c:v>
                </c:pt>
                <c:pt idx="28335">
                  <c:v>6.7947680000000004</c:v>
                </c:pt>
                <c:pt idx="28336">
                  <c:v>6.8309139999999955</c:v>
                </c:pt>
                <c:pt idx="28337">
                  <c:v>6.8841939999999955</c:v>
                </c:pt>
                <c:pt idx="28338">
                  <c:v>6.8704820000000009</c:v>
                </c:pt>
                <c:pt idx="28339">
                  <c:v>6.889020000000003</c:v>
                </c:pt>
                <c:pt idx="28340">
                  <c:v>6.8834360000000006</c:v>
                </c:pt>
                <c:pt idx="28341">
                  <c:v>6.9269280000000029</c:v>
                </c:pt>
                <c:pt idx="28342">
                  <c:v>6.9800840000000015</c:v>
                </c:pt>
                <c:pt idx="28343">
                  <c:v>7.0002980000000097</c:v>
                </c:pt>
                <c:pt idx="28344">
                  <c:v>7.0188980000000027</c:v>
                </c:pt>
                <c:pt idx="28345">
                  <c:v>7.0386880000000094</c:v>
                </c:pt>
                <c:pt idx="28346">
                  <c:v>7.0578339999999944</c:v>
                </c:pt>
                <c:pt idx="28347">
                  <c:v>7.0595339999999975</c:v>
                </c:pt>
                <c:pt idx="28348">
                  <c:v>7.0799200000000031</c:v>
                </c:pt>
                <c:pt idx="28349">
                  <c:v>7.0897720000000097</c:v>
                </c:pt>
                <c:pt idx="28350">
                  <c:v>7.1496780000000033</c:v>
                </c:pt>
                <c:pt idx="28351">
                  <c:v>7.0931700000000015</c:v>
                </c:pt>
                <c:pt idx="28352">
                  <c:v>7.1343020000000035</c:v>
                </c:pt>
                <c:pt idx="28353">
                  <c:v>7.1566240000000025</c:v>
                </c:pt>
                <c:pt idx="28354">
                  <c:v>7.1849639999999955</c:v>
                </c:pt>
                <c:pt idx="28355">
                  <c:v>7.2369280000000034</c:v>
                </c:pt>
                <c:pt idx="28356">
                  <c:v>7.2816720000000128</c:v>
                </c:pt>
                <c:pt idx="28357">
                  <c:v>7.2731600000000034</c:v>
                </c:pt>
                <c:pt idx="28358">
                  <c:v>7.286164000000003</c:v>
                </c:pt>
                <c:pt idx="28359">
                  <c:v>7.3148019999999949</c:v>
                </c:pt>
                <c:pt idx="28360">
                  <c:v>7.3861620000000094</c:v>
                </c:pt>
                <c:pt idx="28361">
                  <c:v>7.3923780000000026</c:v>
                </c:pt>
                <c:pt idx="28362">
                  <c:v>7.4212760000000024</c:v>
                </c:pt>
                <c:pt idx="28363">
                  <c:v>7.4591960000000022</c:v>
                </c:pt>
                <c:pt idx="28364">
                  <c:v>7.4777600000000088</c:v>
                </c:pt>
                <c:pt idx="28365">
                  <c:v>7.4832460000000118</c:v>
                </c:pt>
                <c:pt idx="28366">
                  <c:v>7.490158000000001</c:v>
                </c:pt>
                <c:pt idx="28367">
                  <c:v>7.5271459999999939</c:v>
                </c:pt>
                <c:pt idx="28368">
                  <c:v>7.4960260000000014</c:v>
                </c:pt>
                <c:pt idx="28369">
                  <c:v>7.4295420000000014</c:v>
                </c:pt>
                <c:pt idx="28370">
                  <c:v>7.4387480000000119</c:v>
                </c:pt>
                <c:pt idx="28371">
                  <c:v>7.4765180000000022</c:v>
                </c:pt>
                <c:pt idx="28372">
                  <c:v>7.4379660000000039</c:v>
                </c:pt>
                <c:pt idx="28373">
                  <c:v>7.3859879999999949</c:v>
                </c:pt>
                <c:pt idx="28374">
                  <c:v>7.3570400000000005</c:v>
                </c:pt>
                <c:pt idx="28375">
                  <c:v>7.3143680000000018</c:v>
                </c:pt>
                <c:pt idx="28376">
                  <c:v>7.3715060000000028</c:v>
                </c:pt>
                <c:pt idx="28377">
                  <c:v>7.3202980000000029</c:v>
                </c:pt>
                <c:pt idx="28378">
                  <c:v>7.3441699999999965</c:v>
                </c:pt>
                <c:pt idx="28379">
                  <c:v>7.339678000000009</c:v>
                </c:pt>
                <c:pt idx="28380">
                  <c:v>7.3092900000000034</c:v>
                </c:pt>
                <c:pt idx="28381">
                  <c:v>7.2953440000000009</c:v>
                </c:pt>
                <c:pt idx="28382">
                  <c:v>7.2919320000000019</c:v>
                </c:pt>
                <c:pt idx="28383">
                  <c:v>7.2626739999999996</c:v>
                </c:pt>
                <c:pt idx="28384">
                  <c:v>7.1982620000000024</c:v>
                </c:pt>
                <c:pt idx="28385">
                  <c:v>7.1504900000000005</c:v>
                </c:pt>
                <c:pt idx="28386">
                  <c:v>7.1392220000000099</c:v>
                </c:pt>
                <c:pt idx="28387">
                  <c:v>7.1455999999999955</c:v>
                </c:pt>
                <c:pt idx="28388">
                  <c:v>7.2302359999999997</c:v>
                </c:pt>
                <c:pt idx="28389">
                  <c:v>7.1980379999999933</c:v>
                </c:pt>
                <c:pt idx="28390">
                  <c:v>7.1765360000000005</c:v>
                </c:pt>
                <c:pt idx="28391">
                  <c:v>7.1685079999999886</c:v>
                </c:pt>
                <c:pt idx="28392">
                  <c:v>7.1530980000000008</c:v>
                </c:pt>
                <c:pt idx="28393">
                  <c:v>7.1629239999999914</c:v>
                </c:pt>
                <c:pt idx="28394">
                  <c:v>7.1240739999999931</c:v>
                </c:pt>
                <c:pt idx="28395">
                  <c:v>7.0857960000000029</c:v>
                </c:pt>
                <c:pt idx="28396">
                  <c:v>7.0598120000000026</c:v>
                </c:pt>
                <c:pt idx="28397">
                  <c:v>7.0815760000000019</c:v>
                </c:pt>
                <c:pt idx="28398">
                  <c:v>7.1000400000000035</c:v>
                </c:pt>
                <c:pt idx="28399">
                  <c:v>7.0799020000000024</c:v>
                </c:pt>
                <c:pt idx="28400">
                  <c:v>7.0696280000000034</c:v>
                </c:pt>
                <c:pt idx="28401">
                  <c:v>7.107559999999995</c:v>
                </c:pt>
                <c:pt idx="28402">
                  <c:v>7.0721240000000005</c:v>
                </c:pt>
                <c:pt idx="28403">
                  <c:v>7.0510420000000034</c:v>
                </c:pt>
                <c:pt idx="28404">
                  <c:v>7.0304700000000011</c:v>
                </c:pt>
                <c:pt idx="28405">
                  <c:v>7.0289439999999965</c:v>
                </c:pt>
                <c:pt idx="28406">
                  <c:v>6.9689260000000015</c:v>
                </c:pt>
                <c:pt idx="28407">
                  <c:v>7.0020440000000006</c:v>
                </c:pt>
                <c:pt idx="28408">
                  <c:v>7.0170080000000006</c:v>
                </c:pt>
                <c:pt idx="28409">
                  <c:v>7.0230879999999933</c:v>
                </c:pt>
                <c:pt idx="28410">
                  <c:v>7.0165739999999985</c:v>
                </c:pt>
                <c:pt idx="28411">
                  <c:v>7.0006659999999989</c:v>
                </c:pt>
                <c:pt idx="28412">
                  <c:v>6.9725739999999972</c:v>
                </c:pt>
                <c:pt idx="28413">
                  <c:v>6.9758739999999984</c:v>
                </c:pt>
                <c:pt idx="28414">
                  <c:v>6.9594579999999997</c:v>
                </c:pt>
                <c:pt idx="28415">
                  <c:v>6.986877999999999</c:v>
                </c:pt>
                <c:pt idx="28416">
                  <c:v>6.9703880000000034</c:v>
                </c:pt>
                <c:pt idx="28417">
                  <c:v>7.0042119999999946</c:v>
                </c:pt>
                <c:pt idx="28418">
                  <c:v>7.0207020000000009</c:v>
                </c:pt>
                <c:pt idx="28419">
                  <c:v>7.0788960000000012</c:v>
                </c:pt>
                <c:pt idx="28420">
                  <c:v>7.1205139999999885</c:v>
                </c:pt>
                <c:pt idx="28421">
                  <c:v>7.1270779999999903</c:v>
                </c:pt>
                <c:pt idx="28422">
                  <c:v>7.1531359999999902</c:v>
                </c:pt>
                <c:pt idx="28423">
                  <c:v>7.1698879999999932</c:v>
                </c:pt>
                <c:pt idx="28424">
                  <c:v>7.1778539999999955</c:v>
                </c:pt>
                <c:pt idx="28425">
                  <c:v>7.1775680000000026</c:v>
                </c:pt>
                <c:pt idx="28426">
                  <c:v>7.1389179999999932</c:v>
                </c:pt>
                <c:pt idx="28427">
                  <c:v>7.1063580000000028</c:v>
                </c:pt>
                <c:pt idx="28428">
                  <c:v>7.0524960000000005</c:v>
                </c:pt>
                <c:pt idx="28429">
                  <c:v>7.0172320000000017</c:v>
                </c:pt>
                <c:pt idx="28430">
                  <c:v>6.9963980000000099</c:v>
                </c:pt>
                <c:pt idx="28431">
                  <c:v>6.992402000000002</c:v>
                </c:pt>
                <c:pt idx="28432">
                  <c:v>6.9976740000000017</c:v>
                </c:pt>
                <c:pt idx="28433">
                  <c:v>6.9903040000000018</c:v>
                </c:pt>
                <c:pt idx="28434">
                  <c:v>6.9671639999999995</c:v>
                </c:pt>
                <c:pt idx="28435">
                  <c:v>6.9787280000000118</c:v>
                </c:pt>
                <c:pt idx="28436">
                  <c:v>6.9573740000000015</c:v>
                </c:pt>
                <c:pt idx="28437">
                  <c:v>6.899898000000003</c:v>
                </c:pt>
                <c:pt idx="28438">
                  <c:v>6.8613220000000039</c:v>
                </c:pt>
                <c:pt idx="28439">
                  <c:v>6.8716200000000107</c:v>
                </c:pt>
                <c:pt idx="28440">
                  <c:v>6.8660859999999921</c:v>
                </c:pt>
                <c:pt idx="28441">
                  <c:v>6.8988299999999985</c:v>
                </c:pt>
                <c:pt idx="28442">
                  <c:v>6.8850080000000027</c:v>
                </c:pt>
                <c:pt idx="28443">
                  <c:v>6.9272460000000011</c:v>
                </c:pt>
                <c:pt idx="28444">
                  <c:v>6.9571119999999933</c:v>
                </c:pt>
                <c:pt idx="28445">
                  <c:v>6.9825859999999933</c:v>
                </c:pt>
                <c:pt idx="28446">
                  <c:v>7.0145499999999945</c:v>
                </c:pt>
                <c:pt idx="28447">
                  <c:v>6.9932700000000034</c:v>
                </c:pt>
                <c:pt idx="28448">
                  <c:v>6.9830700000000014</c:v>
                </c:pt>
                <c:pt idx="28449">
                  <c:v>7.0406560000000011</c:v>
                </c:pt>
                <c:pt idx="28450">
                  <c:v>7.0134820000000015</c:v>
                </c:pt>
                <c:pt idx="28451">
                  <c:v>6.9924880000000016</c:v>
                </c:pt>
                <c:pt idx="28452">
                  <c:v>7.0169939999999995</c:v>
                </c:pt>
                <c:pt idx="28453">
                  <c:v>7.0256300000000005</c:v>
                </c:pt>
                <c:pt idx="28454">
                  <c:v>7.0808339999999985</c:v>
                </c:pt>
                <c:pt idx="28455">
                  <c:v>7.0742200000000013</c:v>
                </c:pt>
                <c:pt idx="28456">
                  <c:v>7.0718000000000014</c:v>
                </c:pt>
                <c:pt idx="28457">
                  <c:v>7.007525999999995</c:v>
                </c:pt>
                <c:pt idx="28458">
                  <c:v>6.9915460000000023</c:v>
                </c:pt>
                <c:pt idx="28459">
                  <c:v>6.967125999999995</c:v>
                </c:pt>
                <c:pt idx="28460">
                  <c:v>6.9581539999999995</c:v>
                </c:pt>
                <c:pt idx="28461">
                  <c:v>6.9943980000000021</c:v>
                </c:pt>
                <c:pt idx="28462">
                  <c:v>6.9967440000000032</c:v>
                </c:pt>
                <c:pt idx="28463">
                  <c:v>6.9765060000000014</c:v>
                </c:pt>
                <c:pt idx="28464">
                  <c:v>6.990316</c:v>
                </c:pt>
                <c:pt idx="28465">
                  <c:v>7.0141899999999922</c:v>
                </c:pt>
                <c:pt idx="28466">
                  <c:v>6.9959380000000015</c:v>
                </c:pt>
                <c:pt idx="28467">
                  <c:v>7.0118820000000026</c:v>
                </c:pt>
                <c:pt idx="28468">
                  <c:v>7.00969800000001</c:v>
                </c:pt>
                <c:pt idx="28469">
                  <c:v>7.0103940000000016</c:v>
                </c:pt>
                <c:pt idx="28470">
                  <c:v>6.9918680000000109</c:v>
                </c:pt>
                <c:pt idx="28471">
                  <c:v>6.971482000000008</c:v>
                </c:pt>
                <c:pt idx="28472">
                  <c:v>7.0343040000000006</c:v>
                </c:pt>
                <c:pt idx="28473">
                  <c:v>7.0204319999999933</c:v>
                </c:pt>
                <c:pt idx="28474">
                  <c:v>7.0325039999999985</c:v>
                </c:pt>
                <c:pt idx="28475">
                  <c:v>7.0857600000000014</c:v>
                </c:pt>
                <c:pt idx="28476">
                  <c:v>7.0168820000000016</c:v>
                </c:pt>
                <c:pt idx="28477">
                  <c:v>6.9935060000000009</c:v>
                </c:pt>
                <c:pt idx="28478">
                  <c:v>6.9957260000000021</c:v>
                </c:pt>
                <c:pt idx="28479">
                  <c:v>7.0181339999999945</c:v>
                </c:pt>
                <c:pt idx="28480">
                  <c:v>7.0222539999999976</c:v>
                </c:pt>
                <c:pt idx="28481">
                  <c:v>6.9576460000000022</c:v>
                </c:pt>
                <c:pt idx="28482">
                  <c:v>6.94120600000001</c:v>
                </c:pt>
                <c:pt idx="28483">
                  <c:v>6.8787800000000008</c:v>
                </c:pt>
                <c:pt idx="28484">
                  <c:v>6.8679219999999903</c:v>
                </c:pt>
                <c:pt idx="28485">
                  <c:v>6.8821059999999932</c:v>
                </c:pt>
                <c:pt idx="28486">
                  <c:v>6.9207819999999955</c:v>
                </c:pt>
                <c:pt idx="28487">
                  <c:v>6.9696080000000089</c:v>
                </c:pt>
                <c:pt idx="28488">
                  <c:v>6.9377939999999994</c:v>
                </c:pt>
                <c:pt idx="28489">
                  <c:v>6.9477080000000004</c:v>
                </c:pt>
                <c:pt idx="28490">
                  <c:v>6.9355359999999955</c:v>
                </c:pt>
                <c:pt idx="28491">
                  <c:v>6.8873799999999985</c:v>
                </c:pt>
                <c:pt idx="28492">
                  <c:v>6.8723279999999987</c:v>
                </c:pt>
                <c:pt idx="28493">
                  <c:v>6.8003980000000004</c:v>
                </c:pt>
                <c:pt idx="28494">
                  <c:v>6.7627519999999945</c:v>
                </c:pt>
                <c:pt idx="28495">
                  <c:v>6.7333559999999988</c:v>
                </c:pt>
                <c:pt idx="28496">
                  <c:v>6.6620959999999876</c:v>
                </c:pt>
                <c:pt idx="28497">
                  <c:v>6.6588199999999915</c:v>
                </c:pt>
                <c:pt idx="28498">
                  <c:v>6.6437939999999989</c:v>
                </c:pt>
                <c:pt idx="28499">
                  <c:v>6.6074379999999877</c:v>
                </c:pt>
                <c:pt idx="28500">
                  <c:v>6.5981679999999985</c:v>
                </c:pt>
                <c:pt idx="28501">
                  <c:v>6.6309999999999985</c:v>
                </c:pt>
                <c:pt idx="28502">
                  <c:v>6.6148199999999866</c:v>
                </c:pt>
                <c:pt idx="28503">
                  <c:v>6.5841479999999946</c:v>
                </c:pt>
                <c:pt idx="28504">
                  <c:v>6.5357319999999985</c:v>
                </c:pt>
                <c:pt idx="28505">
                  <c:v>6.5657719999999955</c:v>
                </c:pt>
                <c:pt idx="28506">
                  <c:v>6.6091380000000015</c:v>
                </c:pt>
                <c:pt idx="28507">
                  <c:v>6.6175759999999872</c:v>
                </c:pt>
                <c:pt idx="28508">
                  <c:v>6.6611899999999942</c:v>
                </c:pt>
                <c:pt idx="28509">
                  <c:v>6.6846660000000009</c:v>
                </c:pt>
                <c:pt idx="28510">
                  <c:v>6.7519799999999996</c:v>
                </c:pt>
                <c:pt idx="28511">
                  <c:v>6.7535079999999965</c:v>
                </c:pt>
                <c:pt idx="28512">
                  <c:v>6.8098900000000002</c:v>
                </c:pt>
                <c:pt idx="28513">
                  <c:v>6.8014900000000011</c:v>
                </c:pt>
                <c:pt idx="28514">
                  <c:v>6.8289359999999855</c:v>
                </c:pt>
                <c:pt idx="28515">
                  <c:v>6.8048639999999985</c:v>
                </c:pt>
                <c:pt idx="28516">
                  <c:v>6.8402880000000001</c:v>
                </c:pt>
                <c:pt idx="28517">
                  <c:v>6.8506120000000008</c:v>
                </c:pt>
                <c:pt idx="28518">
                  <c:v>6.8448920000000006</c:v>
                </c:pt>
                <c:pt idx="28519">
                  <c:v>6.8290080000000009</c:v>
                </c:pt>
                <c:pt idx="28520">
                  <c:v>6.8178039999999944</c:v>
                </c:pt>
                <c:pt idx="28521">
                  <c:v>6.8379539999999945</c:v>
                </c:pt>
                <c:pt idx="28522">
                  <c:v>6.8321960000000015</c:v>
                </c:pt>
                <c:pt idx="28523">
                  <c:v>6.8133099999999995</c:v>
                </c:pt>
                <c:pt idx="28524">
                  <c:v>6.7927760000000026</c:v>
                </c:pt>
                <c:pt idx="28525">
                  <c:v>6.7523139999999975</c:v>
                </c:pt>
                <c:pt idx="28526">
                  <c:v>6.8018480000000023</c:v>
                </c:pt>
                <c:pt idx="28527">
                  <c:v>6.8415539999999995</c:v>
                </c:pt>
                <c:pt idx="28528">
                  <c:v>6.8363680000000091</c:v>
                </c:pt>
                <c:pt idx="28529">
                  <c:v>6.8474739999999965</c:v>
                </c:pt>
                <c:pt idx="28530">
                  <c:v>6.8895380000000026</c:v>
                </c:pt>
                <c:pt idx="28531">
                  <c:v>6.9355960000000012</c:v>
                </c:pt>
                <c:pt idx="28532">
                  <c:v>6.953564000000001</c:v>
                </c:pt>
                <c:pt idx="28533">
                  <c:v>7.0438700000000027</c:v>
                </c:pt>
                <c:pt idx="28534">
                  <c:v>7.1142239999999966</c:v>
                </c:pt>
                <c:pt idx="28535">
                  <c:v>7.1152400000000009</c:v>
                </c:pt>
                <c:pt idx="28536">
                  <c:v>7.0909699999999996</c:v>
                </c:pt>
                <c:pt idx="28537">
                  <c:v>7.1008720000000016</c:v>
                </c:pt>
                <c:pt idx="28538">
                  <c:v>7.1674519999999902</c:v>
                </c:pt>
                <c:pt idx="28539">
                  <c:v>7.1736820000000021</c:v>
                </c:pt>
                <c:pt idx="28540">
                  <c:v>7.2097760000000104</c:v>
                </c:pt>
                <c:pt idx="28541">
                  <c:v>7.2301000000000064</c:v>
                </c:pt>
                <c:pt idx="28542">
                  <c:v>7.2389600000000094</c:v>
                </c:pt>
                <c:pt idx="28543">
                  <c:v>7.2838400000000032</c:v>
                </c:pt>
                <c:pt idx="28544">
                  <c:v>7.2944600000000044</c:v>
                </c:pt>
                <c:pt idx="28545">
                  <c:v>7.3696780000000039</c:v>
                </c:pt>
                <c:pt idx="28546">
                  <c:v>7.4701720000000034</c:v>
                </c:pt>
                <c:pt idx="28547">
                  <c:v>7.518415999999994</c:v>
                </c:pt>
                <c:pt idx="28548">
                  <c:v>7.5548600000000015</c:v>
                </c:pt>
                <c:pt idx="28549">
                  <c:v>7.5905700000000005</c:v>
                </c:pt>
                <c:pt idx="28550">
                  <c:v>7.6540879999999936</c:v>
                </c:pt>
                <c:pt idx="28551">
                  <c:v>7.6756660000000094</c:v>
                </c:pt>
                <c:pt idx="28552">
                  <c:v>7.7430540000000025</c:v>
                </c:pt>
                <c:pt idx="28553">
                  <c:v>7.8387200000000083</c:v>
                </c:pt>
                <c:pt idx="28554">
                  <c:v>7.9181440000000043</c:v>
                </c:pt>
                <c:pt idx="28555">
                  <c:v>7.894109999999996</c:v>
                </c:pt>
                <c:pt idx="28556">
                  <c:v>7.8850280000000064</c:v>
                </c:pt>
                <c:pt idx="28557">
                  <c:v>7.9616960000000114</c:v>
                </c:pt>
                <c:pt idx="28558">
                  <c:v>7.9302040000000114</c:v>
                </c:pt>
                <c:pt idx="28559">
                  <c:v>7.9501700000000062</c:v>
                </c:pt>
                <c:pt idx="28560">
                  <c:v>7.9180080000000084</c:v>
                </c:pt>
                <c:pt idx="28561">
                  <c:v>7.9477240000000071</c:v>
                </c:pt>
                <c:pt idx="28562">
                  <c:v>7.9231180000000077</c:v>
                </c:pt>
                <c:pt idx="28563">
                  <c:v>7.9390740000000104</c:v>
                </c:pt>
                <c:pt idx="28564">
                  <c:v>7.9604900000000063</c:v>
                </c:pt>
                <c:pt idx="28565">
                  <c:v>7.9273860000000065</c:v>
                </c:pt>
                <c:pt idx="28566">
                  <c:v>7.8691920000000062</c:v>
                </c:pt>
                <c:pt idx="28567">
                  <c:v>7.8753340000000058</c:v>
                </c:pt>
                <c:pt idx="28568">
                  <c:v>7.8799500000000053</c:v>
                </c:pt>
                <c:pt idx="28569">
                  <c:v>7.9185020000000064</c:v>
                </c:pt>
                <c:pt idx="28570">
                  <c:v>7.9452540000000074</c:v>
                </c:pt>
                <c:pt idx="28571">
                  <c:v>7.9536920000000126</c:v>
                </c:pt>
                <c:pt idx="28572">
                  <c:v>7.9490380000000114</c:v>
                </c:pt>
                <c:pt idx="28573">
                  <c:v>8.024280000000001</c:v>
                </c:pt>
                <c:pt idx="28574">
                  <c:v>8.0453980000000005</c:v>
                </c:pt>
                <c:pt idx="28575">
                  <c:v>8.0686500000000052</c:v>
                </c:pt>
                <c:pt idx="28576">
                  <c:v>8.0295640000000041</c:v>
                </c:pt>
                <c:pt idx="28577">
                  <c:v>8.0235340000000068</c:v>
                </c:pt>
                <c:pt idx="28578">
                  <c:v>8.0065960000000178</c:v>
                </c:pt>
                <c:pt idx="28579">
                  <c:v>7.9508960000000029</c:v>
                </c:pt>
                <c:pt idx="28580">
                  <c:v>7.9315760000000024</c:v>
                </c:pt>
                <c:pt idx="28581">
                  <c:v>7.959010000000001</c:v>
                </c:pt>
                <c:pt idx="28582">
                  <c:v>7.9286720000000024</c:v>
                </c:pt>
                <c:pt idx="28583">
                  <c:v>7.9204960000000009</c:v>
                </c:pt>
                <c:pt idx="28584">
                  <c:v>7.8968099999999986</c:v>
                </c:pt>
                <c:pt idx="28585">
                  <c:v>7.909244000000009</c:v>
                </c:pt>
                <c:pt idx="28586">
                  <c:v>7.9026060000000031</c:v>
                </c:pt>
                <c:pt idx="28587">
                  <c:v>7.8594760000000017</c:v>
                </c:pt>
                <c:pt idx="28588">
                  <c:v>7.8386320000000032</c:v>
                </c:pt>
                <c:pt idx="28589">
                  <c:v>7.8014940000000035</c:v>
                </c:pt>
                <c:pt idx="28590">
                  <c:v>7.7765660000000114</c:v>
                </c:pt>
                <c:pt idx="28591">
                  <c:v>7.7499260000000039</c:v>
                </c:pt>
                <c:pt idx="28592">
                  <c:v>7.7691080000000063</c:v>
                </c:pt>
                <c:pt idx="28593">
                  <c:v>7.7503340000000005</c:v>
                </c:pt>
                <c:pt idx="28594">
                  <c:v>7.7313620000000176</c:v>
                </c:pt>
                <c:pt idx="28595">
                  <c:v>7.6323700000000025</c:v>
                </c:pt>
                <c:pt idx="28596">
                  <c:v>7.5952700000000029</c:v>
                </c:pt>
                <c:pt idx="28597">
                  <c:v>7.5748200000000017</c:v>
                </c:pt>
                <c:pt idx="28598">
                  <c:v>7.5209920000000015</c:v>
                </c:pt>
                <c:pt idx="28599">
                  <c:v>7.514825999999994</c:v>
                </c:pt>
                <c:pt idx="28600">
                  <c:v>7.4052620000000138</c:v>
                </c:pt>
                <c:pt idx="28601">
                  <c:v>7.3086139999999995</c:v>
                </c:pt>
                <c:pt idx="28602">
                  <c:v>7.2002660000000098</c:v>
                </c:pt>
                <c:pt idx="28603">
                  <c:v>7.1342060000000025</c:v>
                </c:pt>
                <c:pt idx="28604">
                  <c:v>7.0740020000000028</c:v>
                </c:pt>
                <c:pt idx="28605">
                  <c:v>7.0909280000000026</c:v>
                </c:pt>
                <c:pt idx="28606">
                  <c:v>7.0826020000000014</c:v>
                </c:pt>
                <c:pt idx="28607">
                  <c:v>7.0331700000000019</c:v>
                </c:pt>
                <c:pt idx="28608">
                  <c:v>7.0393740000000093</c:v>
                </c:pt>
                <c:pt idx="28609">
                  <c:v>7.0145439999999963</c:v>
                </c:pt>
                <c:pt idx="28610">
                  <c:v>7.0365940000000027</c:v>
                </c:pt>
                <c:pt idx="28611">
                  <c:v>7.0508760000000015</c:v>
                </c:pt>
                <c:pt idx="28612">
                  <c:v>7.0309360000000005</c:v>
                </c:pt>
                <c:pt idx="28613">
                  <c:v>7.035330000000001</c:v>
                </c:pt>
                <c:pt idx="28614">
                  <c:v>6.9831920000000034</c:v>
                </c:pt>
                <c:pt idx="28615">
                  <c:v>7.0421420000000001</c:v>
                </c:pt>
                <c:pt idx="28616">
                  <c:v>7.1002619999999999</c:v>
                </c:pt>
                <c:pt idx="28617">
                  <c:v>7.0993060000000003</c:v>
                </c:pt>
                <c:pt idx="28618">
                  <c:v>7.0579119999999884</c:v>
                </c:pt>
                <c:pt idx="28619">
                  <c:v>7.0228099999999944</c:v>
                </c:pt>
                <c:pt idx="28620">
                  <c:v>7.0288399999999918</c:v>
                </c:pt>
                <c:pt idx="28621">
                  <c:v>6.967346</c:v>
                </c:pt>
                <c:pt idx="28622">
                  <c:v>6.9052200000000079</c:v>
                </c:pt>
                <c:pt idx="28623">
                  <c:v>6.8845239999999945</c:v>
                </c:pt>
                <c:pt idx="28624">
                  <c:v>6.8975019999999914</c:v>
                </c:pt>
                <c:pt idx="28625">
                  <c:v>6.8794860000000018</c:v>
                </c:pt>
                <c:pt idx="28626">
                  <c:v>6.94184800000001</c:v>
                </c:pt>
                <c:pt idx="28627">
                  <c:v>6.9434240000000038</c:v>
                </c:pt>
                <c:pt idx="28628">
                  <c:v>6.9794580000000108</c:v>
                </c:pt>
                <c:pt idx="28629">
                  <c:v>7.0309400000000037</c:v>
                </c:pt>
                <c:pt idx="28630">
                  <c:v>7.0232720000000084</c:v>
                </c:pt>
                <c:pt idx="28631">
                  <c:v>7.0234960000000051</c:v>
                </c:pt>
                <c:pt idx="28632">
                  <c:v>7.0117440000000038</c:v>
                </c:pt>
                <c:pt idx="28633">
                  <c:v>6.9997820000000104</c:v>
                </c:pt>
                <c:pt idx="28634">
                  <c:v>6.9945200000000005</c:v>
                </c:pt>
                <c:pt idx="28635">
                  <c:v>6.9808580000000084</c:v>
                </c:pt>
                <c:pt idx="28636">
                  <c:v>6.9914800000000037</c:v>
                </c:pt>
                <c:pt idx="28637">
                  <c:v>7.0280580000000015</c:v>
                </c:pt>
                <c:pt idx="28638">
                  <c:v>7.0030800000000042</c:v>
                </c:pt>
                <c:pt idx="28639">
                  <c:v>7.0236520000000038</c:v>
                </c:pt>
                <c:pt idx="28640">
                  <c:v>7.0448580000000005</c:v>
                </c:pt>
                <c:pt idx="28641">
                  <c:v>7.0637560000000041</c:v>
                </c:pt>
                <c:pt idx="28642">
                  <c:v>7.088288000000003</c:v>
                </c:pt>
                <c:pt idx="28643">
                  <c:v>7.0975699999999975</c:v>
                </c:pt>
                <c:pt idx="28644">
                  <c:v>7.0946420000000012</c:v>
                </c:pt>
                <c:pt idx="28645">
                  <c:v>7.1451439999999975</c:v>
                </c:pt>
                <c:pt idx="28646">
                  <c:v>7.1141219999999903</c:v>
                </c:pt>
                <c:pt idx="28647">
                  <c:v>7.1598220000000019</c:v>
                </c:pt>
                <c:pt idx="28648">
                  <c:v>7.2174960000000006</c:v>
                </c:pt>
                <c:pt idx="28649">
                  <c:v>7.1987960000000006</c:v>
                </c:pt>
                <c:pt idx="28650">
                  <c:v>7.2651059999999896</c:v>
                </c:pt>
                <c:pt idx="28651">
                  <c:v>7.3495820000000007</c:v>
                </c:pt>
                <c:pt idx="28652">
                  <c:v>7.3592359999999966</c:v>
                </c:pt>
                <c:pt idx="28653">
                  <c:v>7.3414299999999999</c:v>
                </c:pt>
                <c:pt idx="28654">
                  <c:v>7.3599419999999975</c:v>
                </c:pt>
                <c:pt idx="28655">
                  <c:v>7.3554119999999896</c:v>
                </c:pt>
                <c:pt idx="28656">
                  <c:v>7.3405579999999908</c:v>
                </c:pt>
                <c:pt idx="28657">
                  <c:v>7.3102439999999991</c:v>
                </c:pt>
                <c:pt idx="28658">
                  <c:v>7.302661999999998</c:v>
                </c:pt>
                <c:pt idx="28659">
                  <c:v>7.291357999999998</c:v>
                </c:pt>
                <c:pt idx="28660">
                  <c:v>7.2189059999999916</c:v>
                </c:pt>
                <c:pt idx="28661">
                  <c:v>7.1465539999999965</c:v>
                </c:pt>
                <c:pt idx="28662">
                  <c:v>7.1654159999999836</c:v>
                </c:pt>
                <c:pt idx="28663">
                  <c:v>7.1790399999999988</c:v>
                </c:pt>
                <c:pt idx="28664">
                  <c:v>7.1722659999999969</c:v>
                </c:pt>
                <c:pt idx="28665">
                  <c:v>7.1406639999999992</c:v>
                </c:pt>
                <c:pt idx="28666">
                  <c:v>7.1074859999999855</c:v>
                </c:pt>
                <c:pt idx="28667">
                  <c:v>7.0630279999999965</c:v>
                </c:pt>
                <c:pt idx="28668">
                  <c:v>7.1278619999999906</c:v>
                </c:pt>
                <c:pt idx="28669">
                  <c:v>7.1508919999999945</c:v>
                </c:pt>
                <c:pt idx="28670">
                  <c:v>7.1435220000000017</c:v>
                </c:pt>
                <c:pt idx="28671">
                  <c:v>7.1623079999999932</c:v>
                </c:pt>
                <c:pt idx="28672">
                  <c:v>7.1883019999999975</c:v>
                </c:pt>
                <c:pt idx="28673">
                  <c:v>7.1524179999999866</c:v>
                </c:pt>
                <c:pt idx="28674">
                  <c:v>7.1146119999999922</c:v>
                </c:pt>
                <c:pt idx="28675">
                  <c:v>7.1708700000000007</c:v>
                </c:pt>
                <c:pt idx="28676">
                  <c:v>7.1546400000000006</c:v>
                </c:pt>
                <c:pt idx="28677">
                  <c:v>7.1918519999999955</c:v>
                </c:pt>
                <c:pt idx="28678">
                  <c:v>7.1935139999999915</c:v>
                </c:pt>
                <c:pt idx="28679">
                  <c:v>7.1968760000000005</c:v>
                </c:pt>
                <c:pt idx="28680">
                  <c:v>7.1979059999999873</c:v>
                </c:pt>
                <c:pt idx="28681">
                  <c:v>7.1883520000000001</c:v>
                </c:pt>
                <c:pt idx="28682">
                  <c:v>7.2240020000000005</c:v>
                </c:pt>
                <c:pt idx="28683">
                  <c:v>7.2078959999999945</c:v>
                </c:pt>
                <c:pt idx="28684">
                  <c:v>7.2580239999999989</c:v>
                </c:pt>
                <c:pt idx="28685">
                  <c:v>7.2780640000000014</c:v>
                </c:pt>
                <c:pt idx="28686">
                  <c:v>7.2924819999999926</c:v>
                </c:pt>
                <c:pt idx="28687">
                  <c:v>7.2849019999999927</c:v>
                </c:pt>
                <c:pt idx="28688">
                  <c:v>7.3707659999999988</c:v>
                </c:pt>
                <c:pt idx="28689">
                  <c:v>7.3926539999999985</c:v>
                </c:pt>
                <c:pt idx="28690">
                  <c:v>7.4012640000000092</c:v>
                </c:pt>
                <c:pt idx="28691">
                  <c:v>7.4682300000000001</c:v>
                </c:pt>
                <c:pt idx="28692">
                  <c:v>7.4743339999999998</c:v>
                </c:pt>
                <c:pt idx="28693">
                  <c:v>7.5285939999999965</c:v>
                </c:pt>
                <c:pt idx="28694">
                  <c:v>7.5601119999999904</c:v>
                </c:pt>
                <c:pt idx="28695">
                  <c:v>7.5947059999999906</c:v>
                </c:pt>
                <c:pt idx="28696">
                  <c:v>7.6266199999999955</c:v>
                </c:pt>
                <c:pt idx="28697">
                  <c:v>7.6110719999999965</c:v>
                </c:pt>
                <c:pt idx="28698">
                  <c:v>7.5576059999999945</c:v>
                </c:pt>
                <c:pt idx="28699">
                  <c:v>7.5785519999999975</c:v>
                </c:pt>
                <c:pt idx="28700">
                  <c:v>7.5656219999999985</c:v>
                </c:pt>
                <c:pt idx="28701">
                  <c:v>7.5692559999999975</c:v>
                </c:pt>
                <c:pt idx="28702">
                  <c:v>7.6058599999999945</c:v>
                </c:pt>
                <c:pt idx="28703">
                  <c:v>7.6651699999999945</c:v>
                </c:pt>
                <c:pt idx="28704">
                  <c:v>7.6682979999999965</c:v>
                </c:pt>
                <c:pt idx="28705">
                  <c:v>7.6824919999999945</c:v>
                </c:pt>
                <c:pt idx="28706">
                  <c:v>7.728117999999994</c:v>
                </c:pt>
                <c:pt idx="28707">
                  <c:v>7.7559379999999916</c:v>
                </c:pt>
                <c:pt idx="28708">
                  <c:v>7.8054219999999965</c:v>
                </c:pt>
                <c:pt idx="28709">
                  <c:v>7.8727500000000008</c:v>
                </c:pt>
                <c:pt idx="28710">
                  <c:v>7.9515800000000016</c:v>
                </c:pt>
                <c:pt idx="28711">
                  <c:v>8.0127160000000028</c:v>
                </c:pt>
                <c:pt idx="28712">
                  <c:v>8.026959999999999</c:v>
                </c:pt>
                <c:pt idx="28713">
                  <c:v>8.0553240000000024</c:v>
                </c:pt>
                <c:pt idx="28714">
                  <c:v>8.1066440000000028</c:v>
                </c:pt>
                <c:pt idx="28715">
                  <c:v>8.1177980000000005</c:v>
                </c:pt>
                <c:pt idx="28716">
                  <c:v>8.1598240000000004</c:v>
                </c:pt>
                <c:pt idx="28717">
                  <c:v>8.1930279999999982</c:v>
                </c:pt>
                <c:pt idx="28718">
                  <c:v>8.1922580000000025</c:v>
                </c:pt>
                <c:pt idx="28719">
                  <c:v>8.179278</c:v>
                </c:pt>
                <c:pt idx="28720">
                  <c:v>8.1823040000000002</c:v>
                </c:pt>
                <c:pt idx="28721">
                  <c:v>8.218907999999999</c:v>
                </c:pt>
                <c:pt idx="28722">
                  <c:v>8.2342319999999987</c:v>
                </c:pt>
                <c:pt idx="28723">
                  <c:v>8.2207060000000016</c:v>
                </c:pt>
                <c:pt idx="28724">
                  <c:v>8.2541940000000018</c:v>
                </c:pt>
                <c:pt idx="28725">
                  <c:v>8.260273999999999</c:v>
                </c:pt>
                <c:pt idx="28726">
                  <c:v>8.3041120000000053</c:v>
                </c:pt>
                <c:pt idx="28727">
                  <c:v>8.2860460000000025</c:v>
                </c:pt>
                <c:pt idx="28728">
                  <c:v>8.3115320000000068</c:v>
                </c:pt>
                <c:pt idx="28729">
                  <c:v>8.3289660000000012</c:v>
                </c:pt>
                <c:pt idx="28730">
                  <c:v>8.3354920000000181</c:v>
                </c:pt>
                <c:pt idx="28731">
                  <c:v>8.388002000000002</c:v>
                </c:pt>
                <c:pt idx="28732">
                  <c:v>8.3700100000000006</c:v>
                </c:pt>
                <c:pt idx="28733">
                  <c:v>8.3869220000000002</c:v>
                </c:pt>
                <c:pt idx="28734">
                  <c:v>8.3618220000000001</c:v>
                </c:pt>
                <c:pt idx="28735">
                  <c:v>8.3704940000000221</c:v>
                </c:pt>
                <c:pt idx="28736">
                  <c:v>8.368310000000001</c:v>
                </c:pt>
                <c:pt idx="28737">
                  <c:v>8.3624780000000047</c:v>
                </c:pt>
                <c:pt idx="28738">
                  <c:v>8.2611539999999994</c:v>
                </c:pt>
                <c:pt idx="28739">
                  <c:v>8.223396000000001</c:v>
                </c:pt>
                <c:pt idx="28740">
                  <c:v>8.2007400000000015</c:v>
                </c:pt>
                <c:pt idx="28741">
                  <c:v>8.1629960000000068</c:v>
                </c:pt>
                <c:pt idx="28742">
                  <c:v>8.1446579999999997</c:v>
                </c:pt>
                <c:pt idx="28743">
                  <c:v>8.1022360000000067</c:v>
                </c:pt>
                <c:pt idx="28744">
                  <c:v>8.0792560000000027</c:v>
                </c:pt>
                <c:pt idx="28745">
                  <c:v>7.9891480000000081</c:v>
                </c:pt>
                <c:pt idx="28746">
                  <c:v>7.9635259999999946</c:v>
                </c:pt>
                <c:pt idx="28747">
                  <c:v>7.8991039999999995</c:v>
                </c:pt>
                <c:pt idx="28748">
                  <c:v>7.8992139999999997</c:v>
                </c:pt>
                <c:pt idx="28749">
                  <c:v>7.8834300000000006</c:v>
                </c:pt>
                <c:pt idx="28750">
                  <c:v>7.8681799999999935</c:v>
                </c:pt>
                <c:pt idx="28751">
                  <c:v>7.8240579999999884</c:v>
                </c:pt>
                <c:pt idx="28752">
                  <c:v>7.8523720000000017</c:v>
                </c:pt>
                <c:pt idx="28753">
                  <c:v>7.7844000000000007</c:v>
                </c:pt>
                <c:pt idx="28754">
                  <c:v>7.7000980000000014</c:v>
                </c:pt>
                <c:pt idx="28755">
                  <c:v>7.67692</c:v>
                </c:pt>
                <c:pt idx="28756">
                  <c:v>7.6098899999999965</c:v>
                </c:pt>
                <c:pt idx="28757">
                  <c:v>7.6100999999999965</c:v>
                </c:pt>
                <c:pt idx="28758">
                  <c:v>7.5697000000000001</c:v>
                </c:pt>
                <c:pt idx="28759">
                  <c:v>7.531941999999999</c:v>
                </c:pt>
                <c:pt idx="28760">
                  <c:v>7.4611159999999908</c:v>
                </c:pt>
                <c:pt idx="28761">
                  <c:v>7.4230339999999986</c:v>
                </c:pt>
                <c:pt idx="28762">
                  <c:v>7.4129959999999908</c:v>
                </c:pt>
                <c:pt idx="28763">
                  <c:v>7.3657720000000007</c:v>
                </c:pt>
                <c:pt idx="28764">
                  <c:v>7.3289939999999945</c:v>
                </c:pt>
                <c:pt idx="28765">
                  <c:v>7.309526</c:v>
                </c:pt>
                <c:pt idx="28766">
                  <c:v>7.3178139999999914</c:v>
                </c:pt>
                <c:pt idx="28767">
                  <c:v>7.2985200000000008</c:v>
                </c:pt>
                <c:pt idx="28768">
                  <c:v>7.2608479999999975</c:v>
                </c:pt>
                <c:pt idx="28769">
                  <c:v>7.2429559999999933</c:v>
                </c:pt>
                <c:pt idx="28770">
                  <c:v>7.2467160000000002</c:v>
                </c:pt>
                <c:pt idx="28771">
                  <c:v>7.1753060000000017</c:v>
                </c:pt>
                <c:pt idx="28772">
                  <c:v>7.1526239999999985</c:v>
                </c:pt>
                <c:pt idx="28773">
                  <c:v>7.1756660000000014</c:v>
                </c:pt>
                <c:pt idx="28774">
                  <c:v>7.1405020000000015</c:v>
                </c:pt>
                <c:pt idx="28775">
                  <c:v>7.092272000000003</c:v>
                </c:pt>
                <c:pt idx="28776">
                  <c:v>7.0171299999999963</c:v>
                </c:pt>
                <c:pt idx="28777">
                  <c:v>6.9215860000000005</c:v>
                </c:pt>
                <c:pt idx="28778">
                  <c:v>6.8757380000000037</c:v>
                </c:pt>
                <c:pt idx="28779">
                  <c:v>6.8602020000000028</c:v>
                </c:pt>
                <c:pt idx="28780">
                  <c:v>6.8390960000000014</c:v>
                </c:pt>
                <c:pt idx="28781">
                  <c:v>6.7572780000000021</c:v>
                </c:pt>
                <c:pt idx="28782">
                  <c:v>6.7118400000000031</c:v>
                </c:pt>
                <c:pt idx="28783">
                  <c:v>6.6992340000000059</c:v>
                </c:pt>
                <c:pt idx="28784">
                  <c:v>6.6799260000000062</c:v>
                </c:pt>
                <c:pt idx="28785">
                  <c:v>6.6381740000000047</c:v>
                </c:pt>
                <c:pt idx="28786">
                  <c:v>6.5748680000000039</c:v>
                </c:pt>
                <c:pt idx="28787">
                  <c:v>6.5513800000000035</c:v>
                </c:pt>
                <c:pt idx="28788">
                  <c:v>6.5770260000000054</c:v>
                </c:pt>
                <c:pt idx="28789">
                  <c:v>6.5859480000000064</c:v>
                </c:pt>
                <c:pt idx="28790">
                  <c:v>6.5753520000000094</c:v>
                </c:pt>
                <c:pt idx="28791">
                  <c:v>6.5427560000000025</c:v>
                </c:pt>
                <c:pt idx="28792">
                  <c:v>6.5077139999999964</c:v>
                </c:pt>
                <c:pt idx="28793">
                  <c:v>6.5079359999999902</c:v>
                </c:pt>
                <c:pt idx="28794">
                  <c:v>6.5049939999999955</c:v>
                </c:pt>
                <c:pt idx="28795">
                  <c:v>6.5405299999999995</c:v>
                </c:pt>
                <c:pt idx="28796">
                  <c:v>6.5215339999999955</c:v>
                </c:pt>
                <c:pt idx="28797">
                  <c:v>6.5309880000000025</c:v>
                </c:pt>
                <c:pt idx="28798">
                  <c:v>6.5719100000000017</c:v>
                </c:pt>
                <c:pt idx="28799">
                  <c:v>6.555296000000002</c:v>
                </c:pt>
                <c:pt idx="28800">
                  <c:v>6.5591800000000005</c:v>
                </c:pt>
                <c:pt idx="28801">
                  <c:v>6.5726420000000099</c:v>
                </c:pt>
                <c:pt idx="28802">
                  <c:v>6.5148220000000006</c:v>
                </c:pt>
                <c:pt idx="28803">
                  <c:v>6.5541559999999919</c:v>
                </c:pt>
                <c:pt idx="28804">
                  <c:v>6.5662800000000017</c:v>
                </c:pt>
                <c:pt idx="28805">
                  <c:v>6.5850420000000014</c:v>
                </c:pt>
                <c:pt idx="28806">
                  <c:v>6.6433739999999997</c:v>
                </c:pt>
                <c:pt idx="28807">
                  <c:v>6.6595920000000026</c:v>
                </c:pt>
                <c:pt idx="28808">
                  <c:v>6.6096740000000009</c:v>
                </c:pt>
                <c:pt idx="28809">
                  <c:v>6.5988280000000001</c:v>
                </c:pt>
                <c:pt idx="28810">
                  <c:v>6.5604000000000005</c:v>
                </c:pt>
                <c:pt idx="28811">
                  <c:v>6.5655619999999955</c:v>
                </c:pt>
                <c:pt idx="28812">
                  <c:v>6.5531039999999985</c:v>
                </c:pt>
                <c:pt idx="28813">
                  <c:v>6.5342179999999965</c:v>
                </c:pt>
                <c:pt idx="28814">
                  <c:v>6.5891600000000023</c:v>
                </c:pt>
                <c:pt idx="28815">
                  <c:v>6.6151799999999934</c:v>
                </c:pt>
                <c:pt idx="28816">
                  <c:v>6.5258780000000005</c:v>
                </c:pt>
                <c:pt idx="28817">
                  <c:v>6.5068200000000003</c:v>
                </c:pt>
                <c:pt idx="28818">
                  <c:v>6.5513040000000009</c:v>
                </c:pt>
                <c:pt idx="28819">
                  <c:v>6.5877960000000009</c:v>
                </c:pt>
                <c:pt idx="28820">
                  <c:v>6.5864060000000002</c:v>
                </c:pt>
                <c:pt idx="28821">
                  <c:v>6.6033820000000016</c:v>
                </c:pt>
                <c:pt idx="28822">
                  <c:v>6.6071919999999942</c:v>
                </c:pt>
                <c:pt idx="28823">
                  <c:v>6.6260539999999946</c:v>
                </c:pt>
                <c:pt idx="28824">
                  <c:v>6.6356959999999985</c:v>
                </c:pt>
                <c:pt idx="28825">
                  <c:v>6.6498420000000014</c:v>
                </c:pt>
                <c:pt idx="28826">
                  <c:v>6.6651279999999922</c:v>
                </c:pt>
                <c:pt idx="28827">
                  <c:v>6.7130479999999997</c:v>
                </c:pt>
                <c:pt idx="28828">
                  <c:v>6.7388700000000021</c:v>
                </c:pt>
                <c:pt idx="28829">
                  <c:v>6.7572960000000011</c:v>
                </c:pt>
                <c:pt idx="28830">
                  <c:v>6.702142000000002</c:v>
                </c:pt>
                <c:pt idx="28831">
                  <c:v>6.7276159999999949</c:v>
                </c:pt>
                <c:pt idx="28832">
                  <c:v>6.7703359999999995</c:v>
                </c:pt>
                <c:pt idx="28833">
                  <c:v>6.7660420000000014</c:v>
                </c:pt>
                <c:pt idx="28834">
                  <c:v>6.790585999999994</c:v>
                </c:pt>
                <c:pt idx="28835">
                  <c:v>6.8003620000000033</c:v>
                </c:pt>
                <c:pt idx="28836">
                  <c:v>6.8573900000000005</c:v>
                </c:pt>
                <c:pt idx="28837">
                  <c:v>6.9039080000000013</c:v>
                </c:pt>
                <c:pt idx="28838">
                  <c:v>6.9134380000000002</c:v>
                </c:pt>
                <c:pt idx="28839">
                  <c:v>6.9272099999999996</c:v>
                </c:pt>
                <c:pt idx="28840">
                  <c:v>6.9942880000000001</c:v>
                </c:pt>
                <c:pt idx="28841">
                  <c:v>7.0164720000000012</c:v>
                </c:pt>
                <c:pt idx="28842">
                  <c:v>7.0106660000000014</c:v>
                </c:pt>
                <c:pt idx="28843">
                  <c:v>7.0705860000000005</c:v>
                </c:pt>
                <c:pt idx="28844">
                  <c:v>7.1603460000000005</c:v>
                </c:pt>
                <c:pt idx="28845">
                  <c:v>7.2480100000000016</c:v>
                </c:pt>
                <c:pt idx="28846">
                  <c:v>7.2587540000000015</c:v>
                </c:pt>
                <c:pt idx="28847">
                  <c:v>7.3236000000000026</c:v>
                </c:pt>
                <c:pt idx="28848">
                  <c:v>7.3234759999999941</c:v>
                </c:pt>
                <c:pt idx="28849">
                  <c:v>7.3016000000000014</c:v>
                </c:pt>
                <c:pt idx="28850">
                  <c:v>7.2901359999999951</c:v>
                </c:pt>
                <c:pt idx="28851">
                  <c:v>7.3194560000000015</c:v>
                </c:pt>
                <c:pt idx="28852">
                  <c:v>7.3585899999999942</c:v>
                </c:pt>
                <c:pt idx="28853">
                  <c:v>7.3265639999999985</c:v>
                </c:pt>
                <c:pt idx="28854">
                  <c:v>7.3743339999999975</c:v>
                </c:pt>
                <c:pt idx="28855">
                  <c:v>7.3681799999999935</c:v>
                </c:pt>
                <c:pt idx="28856">
                  <c:v>7.3923139999999945</c:v>
                </c:pt>
                <c:pt idx="28857">
                  <c:v>7.3737640000000013</c:v>
                </c:pt>
                <c:pt idx="28858">
                  <c:v>7.4277020000000027</c:v>
                </c:pt>
                <c:pt idx="28859">
                  <c:v>7.4542680000000034</c:v>
                </c:pt>
                <c:pt idx="28860">
                  <c:v>7.5512000000000024</c:v>
                </c:pt>
                <c:pt idx="28861">
                  <c:v>7.5772700000000022</c:v>
                </c:pt>
                <c:pt idx="28862">
                  <c:v>7.6192720000000014</c:v>
                </c:pt>
                <c:pt idx="28863">
                  <c:v>7.6315320000000018</c:v>
                </c:pt>
                <c:pt idx="28864">
                  <c:v>7.6279719999999873</c:v>
                </c:pt>
                <c:pt idx="28865">
                  <c:v>7.6905699999999975</c:v>
                </c:pt>
                <c:pt idx="28866">
                  <c:v>7.8077660000000018</c:v>
                </c:pt>
                <c:pt idx="28867">
                  <c:v>7.8570379999999931</c:v>
                </c:pt>
                <c:pt idx="28868">
                  <c:v>7.828175999999992</c:v>
                </c:pt>
                <c:pt idx="28869">
                  <c:v>7.8708360000000015</c:v>
                </c:pt>
                <c:pt idx="28870">
                  <c:v>7.8460820000000009</c:v>
                </c:pt>
                <c:pt idx="28871">
                  <c:v>7.8645939999999932</c:v>
                </c:pt>
                <c:pt idx="28872">
                  <c:v>7.9140900000000025</c:v>
                </c:pt>
                <c:pt idx="28873">
                  <c:v>7.9329860000000005</c:v>
                </c:pt>
                <c:pt idx="28874">
                  <c:v>7.9368320000000114</c:v>
                </c:pt>
                <c:pt idx="28875">
                  <c:v>7.9184800000000051</c:v>
                </c:pt>
                <c:pt idx="28876">
                  <c:v>7.893106000000004</c:v>
                </c:pt>
                <c:pt idx="28877">
                  <c:v>7.9290160000000025</c:v>
                </c:pt>
                <c:pt idx="28878">
                  <c:v>7.9476400000000114</c:v>
                </c:pt>
                <c:pt idx="28879">
                  <c:v>7.9186300000000038</c:v>
                </c:pt>
                <c:pt idx="28880">
                  <c:v>8.0013679999999994</c:v>
                </c:pt>
                <c:pt idx="28881">
                  <c:v>8.0165680000000012</c:v>
                </c:pt>
                <c:pt idx="28882">
                  <c:v>8.0178079999999987</c:v>
                </c:pt>
                <c:pt idx="28883">
                  <c:v>8.0163820000000037</c:v>
                </c:pt>
                <c:pt idx="28884">
                  <c:v>7.9754600000000098</c:v>
                </c:pt>
                <c:pt idx="28885">
                  <c:v>7.9758700000000031</c:v>
                </c:pt>
                <c:pt idx="28886">
                  <c:v>7.9825940000000015</c:v>
                </c:pt>
                <c:pt idx="28887">
                  <c:v>7.9041739999999985</c:v>
                </c:pt>
                <c:pt idx="28888">
                  <c:v>7.9017300000000024</c:v>
                </c:pt>
                <c:pt idx="28889">
                  <c:v>7.9302700000000108</c:v>
                </c:pt>
                <c:pt idx="28890">
                  <c:v>7.8967060000000036</c:v>
                </c:pt>
                <c:pt idx="28891">
                  <c:v>7.8750800000000005</c:v>
                </c:pt>
                <c:pt idx="28892">
                  <c:v>7.8896459999999999</c:v>
                </c:pt>
                <c:pt idx="28893">
                  <c:v>7.8070199999999916</c:v>
                </c:pt>
                <c:pt idx="28894">
                  <c:v>7.6903099999999975</c:v>
                </c:pt>
                <c:pt idx="28895">
                  <c:v>7.6070139999999915</c:v>
                </c:pt>
                <c:pt idx="28896">
                  <c:v>7.5920379999999907</c:v>
                </c:pt>
                <c:pt idx="28897">
                  <c:v>7.5391659999999998</c:v>
                </c:pt>
                <c:pt idx="28898">
                  <c:v>7.4877980000000024</c:v>
                </c:pt>
                <c:pt idx="28899">
                  <c:v>7.5522460000000011</c:v>
                </c:pt>
                <c:pt idx="28900">
                  <c:v>7.5300220000000024</c:v>
                </c:pt>
                <c:pt idx="28901">
                  <c:v>7.4786780000000102</c:v>
                </c:pt>
                <c:pt idx="28902">
                  <c:v>7.4397780000000111</c:v>
                </c:pt>
                <c:pt idx="28903">
                  <c:v>7.4395680000000111</c:v>
                </c:pt>
                <c:pt idx="28904">
                  <c:v>7.384240000000001</c:v>
                </c:pt>
                <c:pt idx="28905">
                  <c:v>7.3751060000000006</c:v>
                </c:pt>
                <c:pt idx="28906">
                  <c:v>7.339642000000012</c:v>
                </c:pt>
                <c:pt idx="28907">
                  <c:v>7.3081119999999942</c:v>
                </c:pt>
                <c:pt idx="28908">
                  <c:v>7.2989920000000019</c:v>
                </c:pt>
                <c:pt idx="28909">
                  <c:v>7.2584920000000013</c:v>
                </c:pt>
                <c:pt idx="28910">
                  <c:v>7.1278979999999885</c:v>
                </c:pt>
                <c:pt idx="28911">
                  <c:v>7.1045079999999903</c:v>
                </c:pt>
                <c:pt idx="28912">
                  <c:v>7.0412000000000079</c:v>
                </c:pt>
                <c:pt idx="28913">
                  <c:v>7.0600099999999975</c:v>
                </c:pt>
                <c:pt idx="28914">
                  <c:v>6.98224800000001</c:v>
                </c:pt>
                <c:pt idx="28915">
                  <c:v>6.9113740000000004</c:v>
                </c:pt>
                <c:pt idx="28916">
                  <c:v>6.8401260000000006</c:v>
                </c:pt>
                <c:pt idx="28917">
                  <c:v>6.8238720000000015</c:v>
                </c:pt>
                <c:pt idx="28918">
                  <c:v>6.7643519999999926</c:v>
                </c:pt>
                <c:pt idx="28919">
                  <c:v>6.6936139999999975</c:v>
                </c:pt>
                <c:pt idx="28920">
                  <c:v>6.6697539999999975</c:v>
                </c:pt>
                <c:pt idx="28921">
                  <c:v>6.6253959999999914</c:v>
                </c:pt>
                <c:pt idx="28922">
                  <c:v>6.60764</c:v>
                </c:pt>
                <c:pt idx="28923">
                  <c:v>6.5723640000000021</c:v>
                </c:pt>
                <c:pt idx="28924">
                  <c:v>6.5742380000000029</c:v>
                </c:pt>
                <c:pt idx="28925">
                  <c:v>6.553218000000002</c:v>
                </c:pt>
                <c:pt idx="28926">
                  <c:v>6.5753420000000098</c:v>
                </c:pt>
                <c:pt idx="28927">
                  <c:v>6.5227559999999913</c:v>
                </c:pt>
                <c:pt idx="28928">
                  <c:v>6.4713120000000091</c:v>
                </c:pt>
                <c:pt idx="28929">
                  <c:v>6.5045660000000005</c:v>
                </c:pt>
                <c:pt idx="28930">
                  <c:v>6.4730480000000119</c:v>
                </c:pt>
                <c:pt idx="28931">
                  <c:v>6.4208099999999995</c:v>
                </c:pt>
                <c:pt idx="28932">
                  <c:v>6.4001640000000029</c:v>
                </c:pt>
                <c:pt idx="28933">
                  <c:v>6.412981999999996</c:v>
                </c:pt>
                <c:pt idx="28934">
                  <c:v>6.4315440000000024</c:v>
                </c:pt>
                <c:pt idx="28935">
                  <c:v>6.461336000000002</c:v>
                </c:pt>
                <c:pt idx="28936">
                  <c:v>6.4041839999999945</c:v>
                </c:pt>
                <c:pt idx="28937">
                  <c:v>6.4540640000000007</c:v>
                </c:pt>
                <c:pt idx="28938">
                  <c:v>6.4472019999999999</c:v>
                </c:pt>
                <c:pt idx="28939">
                  <c:v>6.3908439999999995</c:v>
                </c:pt>
                <c:pt idx="28940">
                  <c:v>6.3787579999999995</c:v>
                </c:pt>
                <c:pt idx="28941">
                  <c:v>6.3432459999999988</c:v>
                </c:pt>
                <c:pt idx="28942">
                  <c:v>6.3017159999999945</c:v>
                </c:pt>
                <c:pt idx="28943">
                  <c:v>6.2902640000000014</c:v>
                </c:pt>
                <c:pt idx="28944">
                  <c:v>6.3248699999999918</c:v>
                </c:pt>
                <c:pt idx="28945">
                  <c:v>6.3649359999999833</c:v>
                </c:pt>
                <c:pt idx="28946">
                  <c:v>6.3799000000000001</c:v>
                </c:pt>
                <c:pt idx="28947">
                  <c:v>6.3927559999999897</c:v>
                </c:pt>
                <c:pt idx="28948">
                  <c:v>6.4527599999999996</c:v>
                </c:pt>
                <c:pt idx="28949">
                  <c:v>6.3933879999999945</c:v>
                </c:pt>
                <c:pt idx="28950">
                  <c:v>6.4575499999999986</c:v>
                </c:pt>
                <c:pt idx="28951">
                  <c:v>6.4628859999999877</c:v>
                </c:pt>
                <c:pt idx="28952">
                  <c:v>6.4939819999999955</c:v>
                </c:pt>
                <c:pt idx="28953">
                  <c:v>6.5095299999999989</c:v>
                </c:pt>
                <c:pt idx="28954">
                  <c:v>6.5490139999999997</c:v>
                </c:pt>
                <c:pt idx="28955">
                  <c:v>6.5744259999999946</c:v>
                </c:pt>
                <c:pt idx="28956">
                  <c:v>6.5414959999999995</c:v>
                </c:pt>
                <c:pt idx="28957">
                  <c:v>6.5297460000000012</c:v>
                </c:pt>
                <c:pt idx="28958">
                  <c:v>6.5239379999999914</c:v>
                </c:pt>
                <c:pt idx="28959">
                  <c:v>6.5529859999999891</c:v>
                </c:pt>
                <c:pt idx="28960">
                  <c:v>6.6381539999999966</c:v>
                </c:pt>
                <c:pt idx="28961">
                  <c:v>6.6343819999999942</c:v>
                </c:pt>
                <c:pt idx="28962">
                  <c:v>6.6882720000000013</c:v>
                </c:pt>
                <c:pt idx="28963">
                  <c:v>6.6534299999999975</c:v>
                </c:pt>
                <c:pt idx="28964">
                  <c:v>6.7224799999999965</c:v>
                </c:pt>
                <c:pt idx="28965">
                  <c:v>6.7332740000000024</c:v>
                </c:pt>
                <c:pt idx="28966">
                  <c:v>6.7327900000000014</c:v>
                </c:pt>
                <c:pt idx="28967">
                  <c:v>6.7227760000000005</c:v>
                </c:pt>
                <c:pt idx="28968">
                  <c:v>6.7833400000000079</c:v>
                </c:pt>
                <c:pt idx="28969">
                  <c:v>6.8024980000000017</c:v>
                </c:pt>
                <c:pt idx="28970">
                  <c:v>6.8212839999999995</c:v>
                </c:pt>
                <c:pt idx="28971">
                  <c:v>6.8656920000000001</c:v>
                </c:pt>
                <c:pt idx="28972">
                  <c:v>6.8438039999999996</c:v>
                </c:pt>
                <c:pt idx="28973">
                  <c:v>6.8877780000000008</c:v>
                </c:pt>
                <c:pt idx="28974">
                  <c:v>6.9370620000000089</c:v>
                </c:pt>
                <c:pt idx="28975">
                  <c:v>6.9633919999999998</c:v>
                </c:pt>
                <c:pt idx="28976">
                  <c:v>6.9761340000000009</c:v>
                </c:pt>
                <c:pt idx="28977">
                  <c:v>7.0146739999999985</c:v>
                </c:pt>
                <c:pt idx="28978">
                  <c:v>7.0849420000000007</c:v>
                </c:pt>
                <c:pt idx="28979">
                  <c:v>7.0787380000000022</c:v>
                </c:pt>
                <c:pt idx="28980">
                  <c:v>7.0935299999999986</c:v>
                </c:pt>
                <c:pt idx="28981">
                  <c:v>7.1266339999999975</c:v>
                </c:pt>
                <c:pt idx="28982">
                  <c:v>7.1636839999999955</c:v>
                </c:pt>
                <c:pt idx="28983">
                  <c:v>7.1592420000000034</c:v>
                </c:pt>
                <c:pt idx="28984">
                  <c:v>7.1779039999999945</c:v>
                </c:pt>
                <c:pt idx="28985">
                  <c:v>7.1766640000000024</c:v>
                </c:pt>
                <c:pt idx="28986">
                  <c:v>7.2457040000000026</c:v>
                </c:pt>
                <c:pt idx="28987">
                  <c:v>7.2353440000000013</c:v>
                </c:pt>
                <c:pt idx="28988">
                  <c:v>7.2439180000000007</c:v>
                </c:pt>
                <c:pt idx="28989">
                  <c:v>7.2665260000000016</c:v>
                </c:pt>
                <c:pt idx="28990">
                  <c:v>7.3062320000000023</c:v>
                </c:pt>
                <c:pt idx="28991">
                  <c:v>7.3740159999999921</c:v>
                </c:pt>
                <c:pt idx="28992">
                  <c:v>7.4457100000000018</c:v>
                </c:pt>
                <c:pt idx="28993">
                  <c:v>7.5007880000000009</c:v>
                </c:pt>
                <c:pt idx="28994">
                  <c:v>7.5686480000000014</c:v>
                </c:pt>
                <c:pt idx="28995">
                  <c:v>7.5407800000000016</c:v>
                </c:pt>
                <c:pt idx="28996">
                  <c:v>7.5559299999999965</c:v>
                </c:pt>
                <c:pt idx="28997">
                  <c:v>7.5927560000000005</c:v>
                </c:pt>
                <c:pt idx="28998">
                  <c:v>7.5933520000000021</c:v>
                </c:pt>
                <c:pt idx="28999">
                  <c:v>7.6761000000000026</c:v>
                </c:pt>
                <c:pt idx="29000">
                  <c:v>7.7006320000000024</c:v>
                </c:pt>
                <c:pt idx="29001">
                  <c:v>7.7328560000000026</c:v>
                </c:pt>
                <c:pt idx="29002">
                  <c:v>7.7530180000000017</c:v>
                </c:pt>
                <c:pt idx="29003">
                  <c:v>7.7635020000000035</c:v>
                </c:pt>
                <c:pt idx="29004">
                  <c:v>7.7899180000000028</c:v>
                </c:pt>
                <c:pt idx="29005">
                  <c:v>7.73637800000001</c:v>
                </c:pt>
                <c:pt idx="29006">
                  <c:v>7.7738620000000118</c:v>
                </c:pt>
                <c:pt idx="29007">
                  <c:v>7.8684480000000026</c:v>
                </c:pt>
                <c:pt idx="29008">
                  <c:v>7.911952000000003</c:v>
                </c:pt>
                <c:pt idx="29009">
                  <c:v>7.9084640000000084</c:v>
                </c:pt>
                <c:pt idx="29010">
                  <c:v>7.9137740000000028</c:v>
                </c:pt>
                <c:pt idx="29011">
                  <c:v>7.9500800000000025</c:v>
                </c:pt>
                <c:pt idx="29012">
                  <c:v>7.9787800000000031</c:v>
                </c:pt>
                <c:pt idx="29013">
                  <c:v>8.0434140000000021</c:v>
                </c:pt>
                <c:pt idx="29014">
                  <c:v>8.048277999999998</c:v>
                </c:pt>
                <c:pt idx="29015">
                  <c:v>8.0572120000000034</c:v>
                </c:pt>
                <c:pt idx="29016">
                  <c:v>8.1018679999999996</c:v>
                </c:pt>
                <c:pt idx="29017">
                  <c:v>8.1218820000000012</c:v>
                </c:pt>
                <c:pt idx="29018">
                  <c:v>8.1330860000000023</c:v>
                </c:pt>
                <c:pt idx="29019">
                  <c:v>8.1427520000000033</c:v>
                </c:pt>
                <c:pt idx="29020">
                  <c:v>8.2012440000000009</c:v>
                </c:pt>
                <c:pt idx="29021">
                  <c:v>8.2424020000000038</c:v>
                </c:pt>
                <c:pt idx="29022">
                  <c:v>8.2942799999999988</c:v>
                </c:pt>
                <c:pt idx="29023">
                  <c:v>8.2767980000000012</c:v>
                </c:pt>
                <c:pt idx="29024">
                  <c:v>8.2547000000000015</c:v>
                </c:pt>
                <c:pt idx="29025">
                  <c:v>8.2930779999999995</c:v>
                </c:pt>
                <c:pt idx="29026">
                  <c:v>8.3066640000000067</c:v>
                </c:pt>
                <c:pt idx="29027">
                  <c:v>8.3201260000000037</c:v>
                </c:pt>
                <c:pt idx="29028">
                  <c:v>8.2760140000000018</c:v>
                </c:pt>
                <c:pt idx="29029">
                  <c:v>8.2849360000000036</c:v>
                </c:pt>
                <c:pt idx="29030">
                  <c:v>8.281462000000003</c:v>
                </c:pt>
                <c:pt idx="29031">
                  <c:v>8.2728380000000037</c:v>
                </c:pt>
                <c:pt idx="29032">
                  <c:v>8.2770080000000039</c:v>
                </c:pt>
                <c:pt idx="29033">
                  <c:v>8.3063779999999987</c:v>
                </c:pt>
                <c:pt idx="29034">
                  <c:v>8.2834480000000035</c:v>
                </c:pt>
                <c:pt idx="29035">
                  <c:v>8.2777020000000032</c:v>
                </c:pt>
                <c:pt idx="29036">
                  <c:v>8.240514000000001</c:v>
                </c:pt>
                <c:pt idx="29037">
                  <c:v>8.237796000000003</c:v>
                </c:pt>
                <c:pt idx="29038">
                  <c:v>8.230500000000001</c:v>
                </c:pt>
                <c:pt idx="29039">
                  <c:v>8.2113779999999981</c:v>
                </c:pt>
                <c:pt idx="29040">
                  <c:v>8.1972079999999998</c:v>
                </c:pt>
                <c:pt idx="29041">
                  <c:v>8.1943919999999988</c:v>
                </c:pt>
                <c:pt idx="29042">
                  <c:v>8.1692160000000005</c:v>
                </c:pt>
                <c:pt idx="29043">
                  <c:v>8.133890000000001</c:v>
                </c:pt>
                <c:pt idx="29044">
                  <c:v>8.0466240000000013</c:v>
                </c:pt>
                <c:pt idx="29045">
                  <c:v>8.0662780000000005</c:v>
                </c:pt>
                <c:pt idx="29046">
                  <c:v>8.0441060000000029</c:v>
                </c:pt>
                <c:pt idx="29047">
                  <c:v>8.0317599999999985</c:v>
                </c:pt>
                <c:pt idx="29048">
                  <c:v>8.0088800000000013</c:v>
                </c:pt>
                <c:pt idx="29049">
                  <c:v>7.9435400000000023</c:v>
                </c:pt>
                <c:pt idx="29050">
                  <c:v>7.9106580000000033</c:v>
                </c:pt>
                <c:pt idx="29051">
                  <c:v>7.8805420000000028</c:v>
                </c:pt>
                <c:pt idx="29052">
                  <c:v>7.8355380000000006</c:v>
                </c:pt>
                <c:pt idx="29053">
                  <c:v>7.8269259999999949</c:v>
                </c:pt>
                <c:pt idx="29054">
                  <c:v>7.7934480000000033</c:v>
                </c:pt>
                <c:pt idx="29055">
                  <c:v>7.7755420000000024</c:v>
                </c:pt>
                <c:pt idx="29056">
                  <c:v>7.7620420000000037</c:v>
                </c:pt>
                <c:pt idx="29057">
                  <c:v>7.6834260000000025</c:v>
                </c:pt>
                <c:pt idx="29058">
                  <c:v>7.6040379999999939</c:v>
                </c:pt>
                <c:pt idx="29059">
                  <c:v>7.5766420000000139</c:v>
                </c:pt>
                <c:pt idx="29060">
                  <c:v>7.5668900000000026</c:v>
                </c:pt>
                <c:pt idx="29061">
                  <c:v>7.5016860000000021</c:v>
                </c:pt>
                <c:pt idx="29062">
                  <c:v>7.4372500000000024</c:v>
                </c:pt>
                <c:pt idx="29063">
                  <c:v>7.4255119999999932</c:v>
                </c:pt>
                <c:pt idx="29064">
                  <c:v>7.4004860000000017</c:v>
                </c:pt>
                <c:pt idx="29065">
                  <c:v>7.3928420000000017</c:v>
                </c:pt>
                <c:pt idx="29066">
                  <c:v>7.3407660000000012</c:v>
                </c:pt>
                <c:pt idx="29067">
                  <c:v>7.3018180000000017</c:v>
                </c:pt>
                <c:pt idx="29068">
                  <c:v>7.2995100000000006</c:v>
                </c:pt>
                <c:pt idx="29069">
                  <c:v>7.2575319999999914</c:v>
                </c:pt>
                <c:pt idx="29070">
                  <c:v>7.2197860000000027</c:v>
                </c:pt>
                <c:pt idx="29071">
                  <c:v>7.1589739999999935</c:v>
                </c:pt>
                <c:pt idx="29072">
                  <c:v>7.0804059999999955</c:v>
                </c:pt>
                <c:pt idx="29073">
                  <c:v>7.0611239999999995</c:v>
                </c:pt>
                <c:pt idx="29074">
                  <c:v>6.9891060000000014</c:v>
                </c:pt>
                <c:pt idx="29075">
                  <c:v>6.9233439999999993</c:v>
                </c:pt>
                <c:pt idx="29076">
                  <c:v>6.8967540000000005</c:v>
                </c:pt>
                <c:pt idx="29077">
                  <c:v>6.830260000000008</c:v>
                </c:pt>
                <c:pt idx="29078">
                  <c:v>6.8365520000000002</c:v>
                </c:pt>
                <c:pt idx="29079">
                  <c:v>6.8350380000000008</c:v>
                </c:pt>
                <c:pt idx="29080">
                  <c:v>6.8747059999999927</c:v>
                </c:pt>
                <c:pt idx="29081">
                  <c:v>6.8160159999999932</c:v>
                </c:pt>
                <c:pt idx="29082">
                  <c:v>6.8166860000000016</c:v>
                </c:pt>
                <c:pt idx="29083">
                  <c:v>6.7871920000000001</c:v>
                </c:pt>
                <c:pt idx="29084">
                  <c:v>6.765378000000001</c:v>
                </c:pt>
                <c:pt idx="29085">
                  <c:v>6.7702060000000088</c:v>
                </c:pt>
                <c:pt idx="29086">
                  <c:v>6.7681839999999927</c:v>
                </c:pt>
                <c:pt idx="29087">
                  <c:v>6.7380820000000003</c:v>
                </c:pt>
                <c:pt idx="29088">
                  <c:v>6.6960320000000015</c:v>
                </c:pt>
                <c:pt idx="29089">
                  <c:v>6.662095999999992</c:v>
                </c:pt>
                <c:pt idx="29090">
                  <c:v>6.5943099999999975</c:v>
                </c:pt>
                <c:pt idx="29091">
                  <c:v>6.5601259999999932</c:v>
                </c:pt>
                <c:pt idx="29092">
                  <c:v>6.5131499999999996</c:v>
                </c:pt>
                <c:pt idx="29093">
                  <c:v>6.4940799999999985</c:v>
                </c:pt>
                <c:pt idx="29094">
                  <c:v>6.5199139999999955</c:v>
                </c:pt>
                <c:pt idx="29095">
                  <c:v>6.4833600000000091</c:v>
                </c:pt>
                <c:pt idx="29096">
                  <c:v>6.4771559999999955</c:v>
                </c:pt>
                <c:pt idx="29097">
                  <c:v>6.4546600000000014</c:v>
                </c:pt>
                <c:pt idx="29098">
                  <c:v>6.4216300000000004</c:v>
                </c:pt>
                <c:pt idx="29099">
                  <c:v>6.3749379999999896</c:v>
                </c:pt>
                <c:pt idx="29100">
                  <c:v>6.3622819999999942</c:v>
                </c:pt>
                <c:pt idx="29101">
                  <c:v>6.3586960000000019</c:v>
                </c:pt>
                <c:pt idx="29102">
                  <c:v>6.3499480000000013</c:v>
                </c:pt>
                <c:pt idx="29103">
                  <c:v>6.3429139999999933</c:v>
                </c:pt>
                <c:pt idx="29104">
                  <c:v>6.4263600000000034</c:v>
                </c:pt>
                <c:pt idx="29105">
                  <c:v>6.4617740000000001</c:v>
                </c:pt>
                <c:pt idx="29106">
                  <c:v>6.5045579999999914</c:v>
                </c:pt>
                <c:pt idx="29107">
                  <c:v>6.5371660000000009</c:v>
                </c:pt>
                <c:pt idx="29108">
                  <c:v>6.6413560000000018</c:v>
                </c:pt>
                <c:pt idx="29109">
                  <c:v>6.6620399999999949</c:v>
                </c:pt>
                <c:pt idx="29110">
                  <c:v>6.7042640000000029</c:v>
                </c:pt>
                <c:pt idx="29111">
                  <c:v>6.7564160000000042</c:v>
                </c:pt>
                <c:pt idx="29112">
                  <c:v>6.7743080000000022</c:v>
                </c:pt>
                <c:pt idx="29113">
                  <c:v>6.7138560000000025</c:v>
                </c:pt>
                <c:pt idx="29114">
                  <c:v>6.7246500000000005</c:v>
                </c:pt>
                <c:pt idx="29115">
                  <c:v>6.7109139999999954</c:v>
                </c:pt>
                <c:pt idx="29116">
                  <c:v>6.6983939999999995</c:v>
                </c:pt>
                <c:pt idx="29117">
                  <c:v>6.7518839999999996</c:v>
                </c:pt>
                <c:pt idx="29118">
                  <c:v>6.7547000000000006</c:v>
                </c:pt>
                <c:pt idx="29119">
                  <c:v>6.747603999999999</c:v>
                </c:pt>
                <c:pt idx="29120">
                  <c:v>6.7119179999999945</c:v>
                </c:pt>
                <c:pt idx="29121">
                  <c:v>6.7344760000000008</c:v>
                </c:pt>
                <c:pt idx="29122">
                  <c:v>6.7422799999999992</c:v>
                </c:pt>
                <c:pt idx="29123">
                  <c:v>6.7539299999999995</c:v>
                </c:pt>
                <c:pt idx="29124">
                  <c:v>6.8528239999999965</c:v>
                </c:pt>
                <c:pt idx="29125">
                  <c:v>6.871596000000002</c:v>
                </c:pt>
                <c:pt idx="29126">
                  <c:v>6.8686440000000015</c:v>
                </c:pt>
                <c:pt idx="29127">
                  <c:v>6.9275579999999897</c:v>
                </c:pt>
                <c:pt idx="29128">
                  <c:v>6.8974179999999885</c:v>
                </c:pt>
                <c:pt idx="29129">
                  <c:v>6.8973559999999932</c:v>
                </c:pt>
                <c:pt idx="29130">
                  <c:v>6.8765980000000013</c:v>
                </c:pt>
                <c:pt idx="29131">
                  <c:v>6.9520020000000011</c:v>
                </c:pt>
                <c:pt idx="29132">
                  <c:v>6.8820939999999995</c:v>
                </c:pt>
                <c:pt idx="29133">
                  <c:v>6.8783220000000034</c:v>
                </c:pt>
                <c:pt idx="29134">
                  <c:v>6.884575999999992</c:v>
                </c:pt>
                <c:pt idx="29135">
                  <c:v>6.9182379999999997</c:v>
                </c:pt>
                <c:pt idx="29136">
                  <c:v>6.9630179999999955</c:v>
                </c:pt>
                <c:pt idx="29137">
                  <c:v>7.0193019999999997</c:v>
                </c:pt>
                <c:pt idx="29138">
                  <c:v>7.078538</c:v>
                </c:pt>
                <c:pt idx="29139">
                  <c:v>7.1228599999999895</c:v>
                </c:pt>
                <c:pt idx="29140">
                  <c:v>7.1720459999999955</c:v>
                </c:pt>
                <c:pt idx="29141">
                  <c:v>7.1503700000000006</c:v>
                </c:pt>
                <c:pt idx="29142">
                  <c:v>7.1622080000000006</c:v>
                </c:pt>
                <c:pt idx="29143">
                  <c:v>7.2079319999999933</c:v>
                </c:pt>
                <c:pt idx="29144">
                  <c:v>7.1829799999999926</c:v>
                </c:pt>
                <c:pt idx="29145">
                  <c:v>7.1724939999999995</c:v>
                </c:pt>
                <c:pt idx="29146">
                  <c:v>7.1969739999999955</c:v>
                </c:pt>
                <c:pt idx="29147">
                  <c:v>7.2218519999999975</c:v>
                </c:pt>
                <c:pt idx="29148">
                  <c:v>7.2356359999999986</c:v>
                </c:pt>
                <c:pt idx="29149">
                  <c:v>7.2901439999999988</c:v>
                </c:pt>
                <c:pt idx="29150">
                  <c:v>7.2875259999999917</c:v>
                </c:pt>
                <c:pt idx="29151">
                  <c:v>7.2774759999999965</c:v>
                </c:pt>
                <c:pt idx="29152">
                  <c:v>7.3085099999999965</c:v>
                </c:pt>
                <c:pt idx="29153">
                  <c:v>7.3030619999999997</c:v>
                </c:pt>
                <c:pt idx="29154">
                  <c:v>7.2379180000000005</c:v>
                </c:pt>
                <c:pt idx="29155">
                  <c:v>7.2383519999999999</c:v>
                </c:pt>
                <c:pt idx="29156">
                  <c:v>7.1808159999999903</c:v>
                </c:pt>
                <c:pt idx="29157">
                  <c:v>7.1472640000000016</c:v>
                </c:pt>
                <c:pt idx="29158">
                  <c:v>7.1039739999999965</c:v>
                </c:pt>
                <c:pt idx="29159">
                  <c:v>7.0954880000000005</c:v>
                </c:pt>
                <c:pt idx="29160">
                  <c:v>7.0419720000000021</c:v>
                </c:pt>
                <c:pt idx="29161">
                  <c:v>7.0747040000000005</c:v>
                </c:pt>
                <c:pt idx="29162">
                  <c:v>7.0758080000000003</c:v>
                </c:pt>
                <c:pt idx="29163">
                  <c:v>7.1272639999999985</c:v>
                </c:pt>
                <c:pt idx="29164">
                  <c:v>7.1146699999999985</c:v>
                </c:pt>
                <c:pt idx="29165">
                  <c:v>7.1701359999999941</c:v>
                </c:pt>
                <c:pt idx="29166">
                  <c:v>7.2131060000000025</c:v>
                </c:pt>
                <c:pt idx="29167">
                  <c:v>7.1733020000000023</c:v>
                </c:pt>
                <c:pt idx="29168">
                  <c:v>7.1986900000000036</c:v>
                </c:pt>
                <c:pt idx="29169">
                  <c:v>7.2470060000000025</c:v>
                </c:pt>
                <c:pt idx="29170">
                  <c:v>7.3197300000000007</c:v>
                </c:pt>
                <c:pt idx="29171">
                  <c:v>7.3067500000000027</c:v>
                </c:pt>
                <c:pt idx="29172">
                  <c:v>7.3924159999999919</c:v>
                </c:pt>
                <c:pt idx="29173">
                  <c:v>7.3954200000000041</c:v>
                </c:pt>
                <c:pt idx="29174">
                  <c:v>7.3600200000000005</c:v>
                </c:pt>
                <c:pt idx="29175">
                  <c:v>7.3713240000000022</c:v>
                </c:pt>
                <c:pt idx="29176">
                  <c:v>7.4093420000000139</c:v>
                </c:pt>
                <c:pt idx="29177">
                  <c:v>7.3920200000000005</c:v>
                </c:pt>
                <c:pt idx="29178">
                  <c:v>7.3917600000000094</c:v>
                </c:pt>
                <c:pt idx="29179">
                  <c:v>7.387925999999994</c:v>
                </c:pt>
                <c:pt idx="29180">
                  <c:v>7.4084980000000034</c:v>
                </c:pt>
                <c:pt idx="29181">
                  <c:v>7.4351260000000021</c:v>
                </c:pt>
                <c:pt idx="29182">
                  <c:v>7.4778100000000025</c:v>
                </c:pt>
                <c:pt idx="29183">
                  <c:v>7.5200580000000015</c:v>
                </c:pt>
                <c:pt idx="29184">
                  <c:v>7.5261260000000041</c:v>
                </c:pt>
                <c:pt idx="29185">
                  <c:v>7.5560540000000005</c:v>
                </c:pt>
                <c:pt idx="29186">
                  <c:v>7.5417720000000088</c:v>
                </c:pt>
                <c:pt idx="29187">
                  <c:v>7.5659299999999954</c:v>
                </c:pt>
                <c:pt idx="29188">
                  <c:v>7.5271659999999949</c:v>
                </c:pt>
                <c:pt idx="29189">
                  <c:v>7.5465100000000005</c:v>
                </c:pt>
                <c:pt idx="29190">
                  <c:v>7.5258639999999986</c:v>
                </c:pt>
                <c:pt idx="29191">
                  <c:v>7.5634099999999975</c:v>
                </c:pt>
                <c:pt idx="29192">
                  <c:v>7.5985859999999938</c:v>
                </c:pt>
                <c:pt idx="29193">
                  <c:v>7.5798120000000084</c:v>
                </c:pt>
                <c:pt idx="29194">
                  <c:v>7.5807180000000054</c:v>
                </c:pt>
                <c:pt idx="29195">
                  <c:v>7.6263680000000029</c:v>
                </c:pt>
                <c:pt idx="29196">
                  <c:v>7.6281920000000047</c:v>
                </c:pt>
                <c:pt idx="29197">
                  <c:v>7.5725180000000005</c:v>
                </c:pt>
                <c:pt idx="29198">
                  <c:v>7.5536580000000084</c:v>
                </c:pt>
                <c:pt idx="29199">
                  <c:v>7.5922100000000015</c:v>
                </c:pt>
                <c:pt idx="29200">
                  <c:v>7.5729780000000027</c:v>
                </c:pt>
                <c:pt idx="29201">
                  <c:v>7.6259980000000045</c:v>
                </c:pt>
                <c:pt idx="29202">
                  <c:v>7.5979680000000025</c:v>
                </c:pt>
                <c:pt idx="29203">
                  <c:v>7.6130320000000005</c:v>
                </c:pt>
                <c:pt idx="29204">
                  <c:v>7.5821499999999995</c:v>
                </c:pt>
                <c:pt idx="29205">
                  <c:v>7.5747920000000031</c:v>
                </c:pt>
                <c:pt idx="29206">
                  <c:v>7.6181939999999955</c:v>
                </c:pt>
                <c:pt idx="29207">
                  <c:v>7.6299939999999955</c:v>
                </c:pt>
                <c:pt idx="29208">
                  <c:v>7.5897660000000089</c:v>
                </c:pt>
                <c:pt idx="29209">
                  <c:v>7.5784480000000034</c:v>
                </c:pt>
                <c:pt idx="29210">
                  <c:v>7.5804100000000005</c:v>
                </c:pt>
                <c:pt idx="29211">
                  <c:v>7.5467100000000018</c:v>
                </c:pt>
                <c:pt idx="29212">
                  <c:v>7.4875739999999995</c:v>
                </c:pt>
                <c:pt idx="29213">
                  <c:v>7.4764800000000013</c:v>
                </c:pt>
                <c:pt idx="29214">
                  <c:v>7.4560440000000021</c:v>
                </c:pt>
                <c:pt idx="29215">
                  <c:v>7.4107900000000084</c:v>
                </c:pt>
                <c:pt idx="29216">
                  <c:v>7.3989899999999951</c:v>
                </c:pt>
                <c:pt idx="29217">
                  <c:v>7.4178999999999995</c:v>
                </c:pt>
                <c:pt idx="29218">
                  <c:v>7.3930220000000029</c:v>
                </c:pt>
                <c:pt idx="29219">
                  <c:v>7.375204000000001</c:v>
                </c:pt>
                <c:pt idx="29220">
                  <c:v>7.3027780000000009</c:v>
                </c:pt>
                <c:pt idx="29221">
                  <c:v>7.3672260000000005</c:v>
                </c:pt>
                <c:pt idx="29222">
                  <c:v>7.2917480000000099</c:v>
                </c:pt>
                <c:pt idx="29223">
                  <c:v>7.2591139999999985</c:v>
                </c:pt>
                <c:pt idx="29224">
                  <c:v>7.240998000000002</c:v>
                </c:pt>
                <c:pt idx="29225">
                  <c:v>7.2251539999999945</c:v>
                </c:pt>
                <c:pt idx="29226">
                  <c:v>7.2092840000000011</c:v>
                </c:pt>
                <c:pt idx="29227">
                  <c:v>7.1961319999999942</c:v>
                </c:pt>
                <c:pt idx="29228">
                  <c:v>7.2321780000000011</c:v>
                </c:pt>
                <c:pt idx="29229">
                  <c:v>7.1869999999999985</c:v>
                </c:pt>
                <c:pt idx="29230">
                  <c:v>7.1593180000000007</c:v>
                </c:pt>
                <c:pt idx="29231">
                  <c:v>7.1292660000000012</c:v>
                </c:pt>
                <c:pt idx="29232">
                  <c:v>7.149566000000001</c:v>
                </c:pt>
                <c:pt idx="29233">
                  <c:v>7.134489999999996</c:v>
                </c:pt>
                <c:pt idx="29234">
                  <c:v>7.1129359999999888</c:v>
                </c:pt>
                <c:pt idx="29235">
                  <c:v>7.0149499999999954</c:v>
                </c:pt>
                <c:pt idx="29236">
                  <c:v>7.0107940000000015</c:v>
                </c:pt>
                <c:pt idx="29237">
                  <c:v>6.9776760000000024</c:v>
                </c:pt>
                <c:pt idx="29238">
                  <c:v>6.9788560000000031</c:v>
                </c:pt>
                <c:pt idx="29239">
                  <c:v>6.9607520000000029</c:v>
                </c:pt>
                <c:pt idx="29240">
                  <c:v>6.9464080000000106</c:v>
                </c:pt>
                <c:pt idx="29241">
                  <c:v>6.952326000000002</c:v>
                </c:pt>
                <c:pt idx="29242">
                  <c:v>6.9528099999999995</c:v>
                </c:pt>
                <c:pt idx="29243">
                  <c:v>6.9592500000000097</c:v>
                </c:pt>
                <c:pt idx="29244">
                  <c:v>7.0042900000000028</c:v>
                </c:pt>
                <c:pt idx="29245">
                  <c:v>6.9513700000000034</c:v>
                </c:pt>
                <c:pt idx="29246">
                  <c:v>6.9604159999999933</c:v>
                </c:pt>
                <c:pt idx="29247">
                  <c:v>6.9764459999999993</c:v>
                </c:pt>
                <c:pt idx="29248">
                  <c:v>6.9861619999999993</c:v>
                </c:pt>
                <c:pt idx="29249">
                  <c:v>6.9082520000000081</c:v>
                </c:pt>
                <c:pt idx="29250">
                  <c:v>6.9071600000000011</c:v>
                </c:pt>
                <c:pt idx="29251">
                  <c:v>6.8390280000000034</c:v>
                </c:pt>
                <c:pt idx="29252">
                  <c:v>6.8355400000000008</c:v>
                </c:pt>
                <c:pt idx="29253">
                  <c:v>6.841508000000001</c:v>
                </c:pt>
                <c:pt idx="29254">
                  <c:v>6.8722920000000034</c:v>
                </c:pt>
                <c:pt idx="29255">
                  <c:v>6.9035100000000007</c:v>
                </c:pt>
                <c:pt idx="29256">
                  <c:v>6.8908299999999985</c:v>
                </c:pt>
                <c:pt idx="29257">
                  <c:v>6.9052860000000011</c:v>
                </c:pt>
                <c:pt idx="29258">
                  <c:v>6.9056460000000079</c:v>
                </c:pt>
                <c:pt idx="29259">
                  <c:v>6.9223859999999933</c:v>
                </c:pt>
                <c:pt idx="29260">
                  <c:v>6.9244579999999916</c:v>
                </c:pt>
                <c:pt idx="29261">
                  <c:v>6.8921219999999916</c:v>
                </c:pt>
                <c:pt idx="29262">
                  <c:v>6.94629600000001</c:v>
                </c:pt>
                <c:pt idx="29263">
                  <c:v>6.9438779999999971</c:v>
                </c:pt>
                <c:pt idx="29264">
                  <c:v>6.935751999999999</c:v>
                </c:pt>
                <c:pt idx="29265">
                  <c:v>6.9088899999999969</c:v>
                </c:pt>
                <c:pt idx="29266">
                  <c:v>6.9382840000000003</c:v>
                </c:pt>
                <c:pt idx="29267">
                  <c:v>6.9478119999999945</c:v>
                </c:pt>
                <c:pt idx="29268">
                  <c:v>6.9177459999999975</c:v>
                </c:pt>
                <c:pt idx="29269">
                  <c:v>6.8925199999999931</c:v>
                </c:pt>
                <c:pt idx="29270">
                  <c:v>6.8804460000000018</c:v>
                </c:pt>
                <c:pt idx="29271">
                  <c:v>6.8244239999999934</c:v>
                </c:pt>
                <c:pt idx="29272">
                  <c:v>6.8440279999999927</c:v>
                </c:pt>
                <c:pt idx="29273">
                  <c:v>6.8443380000000005</c:v>
                </c:pt>
                <c:pt idx="29274">
                  <c:v>6.8314200000000032</c:v>
                </c:pt>
                <c:pt idx="29275">
                  <c:v>6.7870480000000022</c:v>
                </c:pt>
                <c:pt idx="29276">
                  <c:v>6.7352200000000089</c:v>
                </c:pt>
                <c:pt idx="29277">
                  <c:v>6.7382100000000094</c:v>
                </c:pt>
                <c:pt idx="29278">
                  <c:v>6.7145600000000005</c:v>
                </c:pt>
                <c:pt idx="29279">
                  <c:v>6.7123880000000007</c:v>
                </c:pt>
                <c:pt idx="29280">
                  <c:v>6.6887739999999996</c:v>
                </c:pt>
                <c:pt idx="29281">
                  <c:v>6.6620719999999913</c:v>
                </c:pt>
                <c:pt idx="29282">
                  <c:v>6.6578159999999853</c:v>
                </c:pt>
                <c:pt idx="29283">
                  <c:v>6.6227019999999914</c:v>
                </c:pt>
                <c:pt idx="29284">
                  <c:v>6.6091539999999975</c:v>
                </c:pt>
                <c:pt idx="29285">
                  <c:v>6.6248999999999914</c:v>
                </c:pt>
                <c:pt idx="29286">
                  <c:v>6.5602160000000005</c:v>
                </c:pt>
                <c:pt idx="29287">
                  <c:v>6.5056960000000004</c:v>
                </c:pt>
                <c:pt idx="29288">
                  <c:v>6.5142699999999998</c:v>
                </c:pt>
                <c:pt idx="29289">
                  <c:v>6.4685839999999946</c:v>
                </c:pt>
                <c:pt idx="29290">
                  <c:v>6.463198000000002</c:v>
                </c:pt>
                <c:pt idx="29291">
                  <c:v>6.436708000000011</c:v>
                </c:pt>
                <c:pt idx="29292">
                  <c:v>6.4078099999999996</c:v>
                </c:pt>
                <c:pt idx="29293">
                  <c:v>6.3624579999999931</c:v>
                </c:pt>
                <c:pt idx="29294">
                  <c:v>6.3344539999999965</c:v>
                </c:pt>
                <c:pt idx="29295">
                  <c:v>6.3755000000000015</c:v>
                </c:pt>
                <c:pt idx="29296">
                  <c:v>6.3510560000000025</c:v>
                </c:pt>
                <c:pt idx="29297">
                  <c:v>6.3190940000000015</c:v>
                </c:pt>
                <c:pt idx="29298">
                  <c:v>6.2988940000000015</c:v>
                </c:pt>
                <c:pt idx="29299">
                  <c:v>6.3075420000000006</c:v>
                </c:pt>
                <c:pt idx="29300">
                  <c:v>6.3221819999999873</c:v>
                </c:pt>
                <c:pt idx="29301">
                  <c:v>6.3498019999999995</c:v>
                </c:pt>
                <c:pt idx="29302">
                  <c:v>6.3649039999999886</c:v>
                </c:pt>
                <c:pt idx="29303">
                  <c:v>6.3255699999999955</c:v>
                </c:pt>
                <c:pt idx="29304">
                  <c:v>6.3175779999999904</c:v>
                </c:pt>
                <c:pt idx="29305">
                  <c:v>6.2968699999999993</c:v>
                </c:pt>
                <c:pt idx="29306">
                  <c:v>6.2564559999999965</c:v>
                </c:pt>
                <c:pt idx="29307">
                  <c:v>6.2765440000000003</c:v>
                </c:pt>
                <c:pt idx="29308">
                  <c:v>6.296383999999998</c:v>
                </c:pt>
                <c:pt idx="29309">
                  <c:v>6.3128119999999877</c:v>
                </c:pt>
                <c:pt idx="29310">
                  <c:v>6.3165839999999909</c:v>
                </c:pt>
                <c:pt idx="29311">
                  <c:v>6.3228139999999877</c:v>
                </c:pt>
                <c:pt idx="29312">
                  <c:v>6.2999959999999975</c:v>
                </c:pt>
                <c:pt idx="29313">
                  <c:v>6.2485879999999945</c:v>
                </c:pt>
                <c:pt idx="29314">
                  <c:v>6.2658460000000016</c:v>
                </c:pt>
                <c:pt idx="29315">
                  <c:v>6.3305159999999914</c:v>
                </c:pt>
                <c:pt idx="29316">
                  <c:v>6.3117680000000034</c:v>
                </c:pt>
                <c:pt idx="29317">
                  <c:v>6.3160359999999933</c:v>
                </c:pt>
                <c:pt idx="29318">
                  <c:v>6.3528759999999931</c:v>
                </c:pt>
                <c:pt idx="29319">
                  <c:v>6.3796540000000004</c:v>
                </c:pt>
                <c:pt idx="29320">
                  <c:v>6.4118780000000024</c:v>
                </c:pt>
                <c:pt idx="29321">
                  <c:v>6.3900520000000007</c:v>
                </c:pt>
                <c:pt idx="29322">
                  <c:v>6.3955239999999955</c:v>
                </c:pt>
                <c:pt idx="29323">
                  <c:v>6.4109979999999975</c:v>
                </c:pt>
                <c:pt idx="29324">
                  <c:v>6.4933879999999995</c:v>
                </c:pt>
                <c:pt idx="29325">
                  <c:v>6.5441859999999865</c:v>
                </c:pt>
                <c:pt idx="29326">
                  <c:v>6.5749699999999995</c:v>
                </c:pt>
                <c:pt idx="29327">
                  <c:v>6.616735999999996</c:v>
                </c:pt>
                <c:pt idx="29328">
                  <c:v>6.6436120000000027</c:v>
                </c:pt>
                <c:pt idx="29329">
                  <c:v>6.7004420000000104</c:v>
                </c:pt>
                <c:pt idx="29330">
                  <c:v>6.7337700000000034</c:v>
                </c:pt>
                <c:pt idx="29331">
                  <c:v>6.7487340000000007</c:v>
                </c:pt>
                <c:pt idx="29332">
                  <c:v>6.7544159999999902</c:v>
                </c:pt>
                <c:pt idx="29333">
                  <c:v>6.7240159999999873</c:v>
                </c:pt>
                <c:pt idx="29334">
                  <c:v>6.7524799999999985</c:v>
                </c:pt>
                <c:pt idx="29335">
                  <c:v>6.7483360000000019</c:v>
                </c:pt>
                <c:pt idx="29336">
                  <c:v>6.7736620000000114</c:v>
                </c:pt>
                <c:pt idx="29337">
                  <c:v>6.8409759999999933</c:v>
                </c:pt>
                <c:pt idx="29338">
                  <c:v>6.8458519999999945</c:v>
                </c:pt>
                <c:pt idx="29339">
                  <c:v>6.9217779999999998</c:v>
                </c:pt>
                <c:pt idx="29340">
                  <c:v>6.9669799999999986</c:v>
                </c:pt>
                <c:pt idx="29341">
                  <c:v>6.993345999999999</c:v>
                </c:pt>
                <c:pt idx="29342">
                  <c:v>7.0270079999999915</c:v>
                </c:pt>
                <c:pt idx="29343">
                  <c:v>7.0224660000000005</c:v>
                </c:pt>
                <c:pt idx="29344">
                  <c:v>6.9863580000000081</c:v>
                </c:pt>
                <c:pt idx="29345">
                  <c:v>6.972398000000009</c:v>
                </c:pt>
                <c:pt idx="29346">
                  <c:v>6.9704620000000101</c:v>
                </c:pt>
                <c:pt idx="29347">
                  <c:v>7.0044099999999965</c:v>
                </c:pt>
                <c:pt idx="29348">
                  <c:v>7.008627999999999</c:v>
                </c:pt>
                <c:pt idx="29349">
                  <c:v>7.0210739999999996</c:v>
                </c:pt>
                <c:pt idx="29350">
                  <c:v>6.9940259999999945</c:v>
                </c:pt>
                <c:pt idx="29351">
                  <c:v>6.9771259999999975</c:v>
                </c:pt>
                <c:pt idx="29352">
                  <c:v>6.9404339999999989</c:v>
                </c:pt>
                <c:pt idx="29353">
                  <c:v>6.9372199999999999</c:v>
                </c:pt>
                <c:pt idx="29354">
                  <c:v>6.9361159999999975</c:v>
                </c:pt>
                <c:pt idx="29355">
                  <c:v>6.8997839999999977</c:v>
                </c:pt>
                <c:pt idx="29356">
                  <c:v>6.9443919999999979</c:v>
                </c:pt>
                <c:pt idx="29357">
                  <c:v>6.926275999999997</c:v>
                </c:pt>
                <c:pt idx="29358">
                  <c:v>6.9032839999999984</c:v>
                </c:pt>
                <c:pt idx="29359">
                  <c:v>6.9063480000000048</c:v>
                </c:pt>
                <c:pt idx="29360">
                  <c:v>6.8865319999999945</c:v>
                </c:pt>
                <c:pt idx="29361">
                  <c:v>6.8677199999999896</c:v>
                </c:pt>
                <c:pt idx="29362">
                  <c:v>6.8553599999999975</c:v>
                </c:pt>
                <c:pt idx="29363">
                  <c:v>6.8892599999999984</c:v>
                </c:pt>
                <c:pt idx="29364">
                  <c:v>6.9073519999999986</c:v>
                </c:pt>
                <c:pt idx="29365">
                  <c:v>6.8455479999999955</c:v>
                </c:pt>
                <c:pt idx="29366">
                  <c:v>6.8193420000000033</c:v>
                </c:pt>
                <c:pt idx="29367">
                  <c:v>6.7603800000000005</c:v>
                </c:pt>
                <c:pt idx="29368">
                  <c:v>6.7633320000000019</c:v>
                </c:pt>
                <c:pt idx="29369">
                  <c:v>6.7314800000000004</c:v>
                </c:pt>
                <c:pt idx="29370">
                  <c:v>6.7216540000000018</c:v>
                </c:pt>
                <c:pt idx="29371">
                  <c:v>6.7335040000000017</c:v>
                </c:pt>
                <c:pt idx="29372">
                  <c:v>6.6945179999999862</c:v>
                </c:pt>
                <c:pt idx="29373">
                  <c:v>6.676202000000008</c:v>
                </c:pt>
                <c:pt idx="29374">
                  <c:v>6.6205899999999884</c:v>
                </c:pt>
                <c:pt idx="29375">
                  <c:v>6.606992</c:v>
                </c:pt>
                <c:pt idx="29376">
                  <c:v>6.5970159999999884</c:v>
                </c:pt>
                <c:pt idx="29377">
                  <c:v>6.5223680000000011</c:v>
                </c:pt>
                <c:pt idx="29378">
                  <c:v>6.4685420000000011</c:v>
                </c:pt>
                <c:pt idx="29379">
                  <c:v>6.4136220000000081</c:v>
                </c:pt>
                <c:pt idx="29380">
                  <c:v>6.4149619999999965</c:v>
                </c:pt>
                <c:pt idx="29381">
                  <c:v>6.4228780000000008</c:v>
                </c:pt>
                <c:pt idx="29382">
                  <c:v>6.3876519999999966</c:v>
                </c:pt>
                <c:pt idx="29383">
                  <c:v>6.3878639999999995</c:v>
                </c:pt>
                <c:pt idx="29384">
                  <c:v>6.3876900000000028</c:v>
                </c:pt>
                <c:pt idx="29385">
                  <c:v>6.3862620000000119</c:v>
                </c:pt>
                <c:pt idx="29386">
                  <c:v>6.4001220000000023</c:v>
                </c:pt>
                <c:pt idx="29387">
                  <c:v>6.3237999999999985</c:v>
                </c:pt>
                <c:pt idx="29388">
                  <c:v>6.2813640000000071</c:v>
                </c:pt>
                <c:pt idx="29389">
                  <c:v>6.2172760000000009</c:v>
                </c:pt>
                <c:pt idx="29390">
                  <c:v>6.1675199999999872</c:v>
                </c:pt>
                <c:pt idx="29391">
                  <c:v>6.1514400000000027</c:v>
                </c:pt>
                <c:pt idx="29392">
                  <c:v>6.1485379999999932</c:v>
                </c:pt>
                <c:pt idx="29393">
                  <c:v>6.146840000000001</c:v>
                </c:pt>
                <c:pt idx="29394">
                  <c:v>6.1787659999999995</c:v>
                </c:pt>
                <c:pt idx="29395">
                  <c:v>6.1247539999999914</c:v>
                </c:pt>
                <c:pt idx="29396">
                  <c:v>6.0849359999999901</c:v>
                </c:pt>
                <c:pt idx="29397">
                  <c:v>6.1239219999999914</c:v>
                </c:pt>
                <c:pt idx="29398">
                  <c:v>6.1102859999999932</c:v>
                </c:pt>
                <c:pt idx="29399">
                  <c:v>6.0555159999999919</c:v>
                </c:pt>
                <c:pt idx="29400">
                  <c:v>6.0276720000000026</c:v>
                </c:pt>
                <c:pt idx="29401">
                  <c:v>6.0074720000000026</c:v>
                </c:pt>
                <c:pt idx="29402">
                  <c:v>6.036842000000008</c:v>
                </c:pt>
                <c:pt idx="29403">
                  <c:v>6.0382440000000024</c:v>
                </c:pt>
                <c:pt idx="29404">
                  <c:v>6.0411860000000015</c:v>
                </c:pt>
                <c:pt idx="29405">
                  <c:v>6.0540539999999945</c:v>
                </c:pt>
                <c:pt idx="29406">
                  <c:v>6.025292000000003</c:v>
                </c:pt>
                <c:pt idx="29407">
                  <c:v>6.0541039999999953</c:v>
                </c:pt>
                <c:pt idx="29408">
                  <c:v>6.0092860000000021</c:v>
                </c:pt>
                <c:pt idx="29409">
                  <c:v>5.8998720000000011</c:v>
                </c:pt>
                <c:pt idx="29410">
                  <c:v>5.9023040000000027</c:v>
                </c:pt>
                <c:pt idx="29411">
                  <c:v>5.9330760000000033</c:v>
                </c:pt>
                <c:pt idx="29412">
                  <c:v>5.9591340000000015</c:v>
                </c:pt>
                <c:pt idx="29413">
                  <c:v>5.9522599999999999</c:v>
                </c:pt>
                <c:pt idx="29414">
                  <c:v>5.9045139999999945</c:v>
                </c:pt>
                <c:pt idx="29415">
                  <c:v>5.9240559999999913</c:v>
                </c:pt>
                <c:pt idx="29416">
                  <c:v>5.9162640000000088</c:v>
                </c:pt>
                <c:pt idx="29417">
                  <c:v>5.904376000000001</c:v>
                </c:pt>
                <c:pt idx="29418">
                  <c:v>5.8923900000000025</c:v>
                </c:pt>
                <c:pt idx="29419">
                  <c:v>5.8668159999999947</c:v>
                </c:pt>
                <c:pt idx="29420">
                  <c:v>5.8298640000000015</c:v>
                </c:pt>
                <c:pt idx="29421">
                  <c:v>5.8762700000000114</c:v>
                </c:pt>
                <c:pt idx="29422">
                  <c:v>5.861728000000002</c:v>
                </c:pt>
                <c:pt idx="29423">
                  <c:v>5.8784180000000035</c:v>
                </c:pt>
                <c:pt idx="29424">
                  <c:v>5.8489480000000027</c:v>
                </c:pt>
                <c:pt idx="29425">
                  <c:v>5.8577939999999975</c:v>
                </c:pt>
                <c:pt idx="29426">
                  <c:v>5.8402740000000026</c:v>
                </c:pt>
                <c:pt idx="29427">
                  <c:v>5.8809980000000017</c:v>
                </c:pt>
                <c:pt idx="29428">
                  <c:v>5.907650000000003</c:v>
                </c:pt>
                <c:pt idx="29429">
                  <c:v>5.924525999999994</c:v>
                </c:pt>
                <c:pt idx="29430">
                  <c:v>5.9442680000000108</c:v>
                </c:pt>
                <c:pt idx="29431">
                  <c:v>5.9502480000000109</c:v>
                </c:pt>
                <c:pt idx="29432">
                  <c:v>5.9941359999999948</c:v>
                </c:pt>
                <c:pt idx="29433">
                  <c:v>6.0256260000000035</c:v>
                </c:pt>
                <c:pt idx="29434">
                  <c:v>6.007398000000002</c:v>
                </c:pt>
                <c:pt idx="29435">
                  <c:v>6.0359380000000025</c:v>
                </c:pt>
                <c:pt idx="29436">
                  <c:v>6.0638799999999975</c:v>
                </c:pt>
                <c:pt idx="29437">
                  <c:v>6.113151999999995</c:v>
                </c:pt>
                <c:pt idx="29438">
                  <c:v>6.1393460000000024</c:v>
                </c:pt>
                <c:pt idx="29439">
                  <c:v>6.1199139999999943</c:v>
                </c:pt>
                <c:pt idx="29440">
                  <c:v>6.1694220000000017</c:v>
                </c:pt>
                <c:pt idx="29441">
                  <c:v>6.2059260000000007</c:v>
                </c:pt>
                <c:pt idx="29442">
                  <c:v>6.1787520000000002</c:v>
                </c:pt>
                <c:pt idx="29443">
                  <c:v>6.1976359999999939</c:v>
                </c:pt>
                <c:pt idx="29444">
                  <c:v>6.1503739999999985</c:v>
                </c:pt>
                <c:pt idx="29445">
                  <c:v>6.2093880000000024</c:v>
                </c:pt>
                <c:pt idx="29446">
                  <c:v>6.2208660000000009</c:v>
                </c:pt>
                <c:pt idx="29447">
                  <c:v>6.191236</c:v>
                </c:pt>
                <c:pt idx="29448">
                  <c:v>6.2023780000000013</c:v>
                </c:pt>
                <c:pt idx="29449">
                  <c:v>6.236886000000001</c:v>
                </c:pt>
                <c:pt idx="29450">
                  <c:v>6.2899300000000009</c:v>
                </c:pt>
                <c:pt idx="29451">
                  <c:v>6.3364960000000021</c:v>
                </c:pt>
                <c:pt idx="29452">
                  <c:v>6.3394000000000004</c:v>
                </c:pt>
                <c:pt idx="29453">
                  <c:v>6.3278620000000005</c:v>
                </c:pt>
                <c:pt idx="29454">
                  <c:v>6.3039020000000008</c:v>
                </c:pt>
                <c:pt idx="29455">
                  <c:v>6.3063960000000012</c:v>
                </c:pt>
                <c:pt idx="29456">
                  <c:v>6.3247480000000005</c:v>
                </c:pt>
                <c:pt idx="29457">
                  <c:v>6.3347000000000016</c:v>
                </c:pt>
                <c:pt idx="29458">
                  <c:v>6.3933900000000001</c:v>
                </c:pt>
                <c:pt idx="29459">
                  <c:v>6.4854579999999995</c:v>
                </c:pt>
                <c:pt idx="29460">
                  <c:v>6.5220739999999955</c:v>
                </c:pt>
                <c:pt idx="29461">
                  <c:v>6.5217900000000029</c:v>
                </c:pt>
                <c:pt idx="29462">
                  <c:v>6.5043440000000015</c:v>
                </c:pt>
                <c:pt idx="29463">
                  <c:v>6.5432920000000117</c:v>
                </c:pt>
                <c:pt idx="29464">
                  <c:v>6.5638400000000026</c:v>
                </c:pt>
                <c:pt idx="29465">
                  <c:v>6.5486280000000034</c:v>
                </c:pt>
                <c:pt idx="29466">
                  <c:v>6.5655520000000047</c:v>
                </c:pt>
                <c:pt idx="29467">
                  <c:v>6.629852000000005</c:v>
                </c:pt>
                <c:pt idx="29468">
                  <c:v>6.5999740000000067</c:v>
                </c:pt>
                <c:pt idx="29469">
                  <c:v>6.6463800000000059</c:v>
                </c:pt>
                <c:pt idx="29470">
                  <c:v>6.6391460000000064</c:v>
                </c:pt>
                <c:pt idx="29471">
                  <c:v>6.5942540000000056</c:v>
                </c:pt>
                <c:pt idx="29472">
                  <c:v>6.60459</c:v>
                </c:pt>
                <c:pt idx="29473">
                  <c:v>6.596786000000006</c:v>
                </c:pt>
                <c:pt idx="29474">
                  <c:v>6.607308000000006</c:v>
                </c:pt>
                <c:pt idx="29475">
                  <c:v>6.5868360000000052</c:v>
                </c:pt>
                <c:pt idx="29476">
                  <c:v>6.5883980000000033</c:v>
                </c:pt>
                <c:pt idx="29477">
                  <c:v>6.5597100000000044</c:v>
                </c:pt>
                <c:pt idx="29478">
                  <c:v>6.6098760000000016</c:v>
                </c:pt>
                <c:pt idx="29479">
                  <c:v>6.6198640000000015</c:v>
                </c:pt>
                <c:pt idx="29480">
                  <c:v>6.5983480000000014</c:v>
                </c:pt>
                <c:pt idx="29481">
                  <c:v>6.6097400000000004</c:v>
                </c:pt>
                <c:pt idx="29482">
                  <c:v>6.5976179999999927</c:v>
                </c:pt>
                <c:pt idx="29483">
                  <c:v>6.6249159999999812</c:v>
                </c:pt>
                <c:pt idx="29484">
                  <c:v>6.6380680000000014</c:v>
                </c:pt>
                <c:pt idx="29485">
                  <c:v>6.6119099999999955</c:v>
                </c:pt>
                <c:pt idx="29486">
                  <c:v>6.5846499999999981</c:v>
                </c:pt>
                <c:pt idx="29487">
                  <c:v>6.5640399999999914</c:v>
                </c:pt>
                <c:pt idx="29488">
                  <c:v>6.5713980000000092</c:v>
                </c:pt>
                <c:pt idx="29489">
                  <c:v>6.6372359999999917</c:v>
                </c:pt>
                <c:pt idx="29490">
                  <c:v>6.6409839999999916</c:v>
                </c:pt>
                <c:pt idx="29491">
                  <c:v>6.6532180000000007</c:v>
                </c:pt>
                <c:pt idx="29492">
                  <c:v>6.7040899999999946</c:v>
                </c:pt>
                <c:pt idx="29493">
                  <c:v>6.7115720000000012</c:v>
                </c:pt>
                <c:pt idx="29494">
                  <c:v>6.7182460000000024</c:v>
                </c:pt>
                <c:pt idx="29495">
                  <c:v>6.7314099999999994</c:v>
                </c:pt>
                <c:pt idx="29496">
                  <c:v>6.8040460000000005</c:v>
                </c:pt>
                <c:pt idx="29497">
                  <c:v>6.8167139999999975</c:v>
                </c:pt>
                <c:pt idx="29498">
                  <c:v>6.8277459999999897</c:v>
                </c:pt>
                <c:pt idx="29499">
                  <c:v>6.8191099999999985</c:v>
                </c:pt>
                <c:pt idx="29500">
                  <c:v>6.7901619999999987</c:v>
                </c:pt>
                <c:pt idx="29501">
                  <c:v>6.7763160000000013</c:v>
                </c:pt>
                <c:pt idx="29502">
                  <c:v>6.7259519999999942</c:v>
                </c:pt>
                <c:pt idx="29503">
                  <c:v>6.7471699999999997</c:v>
                </c:pt>
                <c:pt idx="29504">
                  <c:v>6.7418339999999981</c:v>
                </c:pt>
                <c:pt idx="29505">
                  <c:v>6.7597139999999989</c:v>
                </c:pt>
                <c:pt idx="29506">
                  <c:v>6.7224139999999917</c:v>
                </c:pt>
                <c:pt idx="29507">
                  <c:v>6.6258539999999915</c:v>
                </c:pt>
                <c:pt idx="29508">
                  <c:v>6.6204079999999896</c:v>
                </c:pt>
                <c:pt idx="29509">
                  <c:v>6.5938539999999985</c:v>
                </c:pt>
                <c:pt idx="29510">
                  <c:v>6.5565920000000002</c:v>
                </c:pt>
                <c:pt idx="29511">
                  <c:v>6.5152099999999997</c:v>
                </c:pt>
                <c:pt idx="29512">
                  <c:v>6.5092659999999993</c:v>
                </c:pt>
                <c:pt idx="29513">
                  <c:v>6.4662980000000081</c:v>
                </c:pt>
                <c:pt idx="29514">
                  <c:v>6.4423619999999993</c:v>
                </c:pt>
                <c:pt idx="29515">
                  <c:v>6.4670299999999985</c:v>
                </c:pt>
                <c:pt idx="29516">
                  <c:v>6.4349420000000013</c:v>
                </c:pt>
                <c:pt idx="29517">
                  <c:v>6.3328359999999941</c:v>
                </c:pt>
                <c:pt idx="29518">
                  <c:v>6.3438539999999985</c:v>
                </c:pt>
                <c:pt idx="29519">
                  <c:v>6.2975859999999866</c:v>
                </c:pt>
                <c:pt idx="29520">
                  <c:v>6.3076359999999916</c:v>
                </c:pt>
                <c:pt idx="29521">
                  <c:v>6.2694920000000014</c:v>
                </c:pt>
                <c:pt idx="29522">
                  <c:v>6.2527159999999933</c:v>
                </c:pt>
                <c:pt idx="29523">
                  <c:v>6.2268200000000027</c:v>
                </c:pt>
                <c:pt idx="29524">
                  <c:v>6.1578799999999942</c:v>
                </c:pt>
                <c:pt idx="29525">
                  <c:v>6.1442420000000029</c:v>
                </c:pt>
                <c:pt idx="29526">
                  <c:v>6.1492180000000038</c:v>
                </c:pt>
                <c:pt idx="29527">
                  <c:v>6.1313000000000031</c:v>
                </c:pt>
                <c:pt idx="29528">
                  <c:v>6.0718640000000104</c:v>
                </c:pt>
                <c:pt idx="29529">
                  <c:v>6.061900000000005</c:v>
                </c:pt>
                <c:pt idx="29530">
                  <c:v>6.0419240000000052</c:v>
                </c:pt>
                <c:pt idx="29531">
                  <c:v>5.9724880000000038</c:v>
                </c:pt>
                <c:pt idx="29532">
                  <c:v>5.8915859999999949</c:v>
                </c:pt>
                <c:pt idx="29533">
                  <c:v>5.8267420000000039</c:v>
                </c:pt>
                <c:pt idx="29534">
                  <c:v>5.7871600000000036</c:v>
                </c:pt>
                <c:pt idx="29535">
                  <c:v>5.727875999999994</c:v>
                </c:pt>
                <c:pt idx="29536">
                  <c:v>5.6823260000000015</c:v>
                </c:pt>
                <c:pt idx="29537">
                  <c:v>5.6532539999999996</c:v>
                </c:pt>
                <c:pt idx="29538">
                  <c:v>5.6402620000000034</c:v>
                </c:pt>
                <c:pt idx="29539">
                  <c:v>5.5940159999999919</c:v>
                </c:pt>
                <c:pt idx="29540">
                  <c:v>5.5051499999999995</c:v>
                </c:pt>
                <c:pt idx="29541">
                  <c:v>5.4447720000000013</c:v>
                </c:pt>
                <c:pt idx="29542">
                  <c:v>5.3962440000000012</c:v>
                </c:pt>
                <c:pt idx="29543">
                  <c:v>5.3466740000000019</c:v>
                </c:pt>
                <c:pt idx="29544">
                  <c:v>5.3599760000000005</c:v>
                </c:pt>
                <c:pt idx="29545">
                  <c:v>5.3608699999999985</c:v>
                </c:pt>
                <c:pt idx="29546">
                  <c:v>5.2965839999999975</c:v>
                </c:pt>
                <c:pt idx="29547">
                  <c:v>5.2511720000000004</c:v>
                </c:pt>
                <c:pt idx="29548">
                  <c:v>5.2663839999999995</c:v>
                </c:pt>
                <c:pt idx="29549">
                  <c:v>5.2320500000000019</c:v>
                </c:pt>
                <c:pt idx="29550">
                  <c:v>5.2119980000000021</c:v>
                </c:pt>
                <c:pt idx="29551">
                  <c:v>5.2355240000000025</c:v>
                </c:pt>
                <c:pt idx="29552">
                  <c:v>5.2762340000000032</c:v>
                </c:pt>
                <c:pt idx="29553">
                  <c:v>5.2795840000000025</c:v>
                </c:pt>
                <c:pt idx="29554">
                  <c:v>5.2894860000000028</c:v>
                </c:pt>
                <c:pt idx="29555">
                  <c:v>5.259210000000003</c:v>
                </c:pt>
                <c:pt idx="29556">
                  <c:v>5.2700800000000028</c:v>
                </c:pt>
                <c:pt idx="29557">
                  <c:v>5.2694220000000023</c:v>
                </c:pt>
                <c:pt idx="29558">
                  <c:v>5.2578320000000005</c:v>
                </c:pt>
                <c:pt idx="29559">
                  <c:v>5.2452640000000024</c:v>
                </c:pt>
                <c:pt idx="29560">
                  <c:v>5.2581820000000015</c:v>
                </c:pt>
                <c:pt idx="29561">
                  <c:v>5.2933720000000024</c:v>
                </c:pt>
                <c:pt idx="29562">
                  <c:v>5.2732460000000101</c:v>
                </c:pt>
                <c:pt idx="29563">
                  <c:v>5.2360460000000097</c:v>
                </c:pt>
                <c:pt idx="29564">
                  <c:v>5.2867580000000034</c:v>
                </c:pt>
                <c:pt idx="29565">
                  <c:v>5.1776780000000011</c:v>
                </c:pt>
                <c:pt idx="29566">
                  <c:v>5.1601579999999903</c:v>
                </c:pt>
                <c:pt idx="29567">
                  <c:v>5.224989999999992</c:v>
                </c:pt>
                <c:pt idx="29568">
                  <c:v>5.2154620000000023</c:v>
                </c:pt>
                <c:pt idx="29569">
                  <c:v>5.2401900000000019</c:v>
                </c:pt>
                <c:pt idx="29570">
                  <c:v>5.2215539999999985</c:v>
                </c:pt>
                <c:pt idx="29571">
                  <c:v>5.2353780000000034</c:v>
                </c:pt>
                <c:pt idx="29572">
                  <c:v>5.2256500000000017</c:v>
                </c:pt>
                <c:pt idx="29573">
                  <c:v>5.2068520000000023</c:v>
                </c:pt>
                <c:pt idx="29574">
                  <c:v>5.2805200000000028</c:v>
                </c:pt>
                <c:pt idx="29575">
                  <c:v>5.2438920000000024</c:v>
                </c:pt>
                <c:pt idx="29576">
                  <c:v>5.2471920000000019</c:v>
                </c:pt>
                <c:pt idx="29577">
                  <c:v>5.2300940000000011</c:v>
                </c:pt>
                <c:pt idx="29578">
                  <c:v>5.2409139999999965</c:v>
                </c:pt>
                <c:pt idx="29579">
                  <c:v>5.2204920000000001</c:v>
                </c:pt>
                <c:pt idx="29580">
                  <c:v>5.1479279999999914</c:v>
                </c:pt>
                <c:pt idx="29581">
                  <c:v>5.1927460000000005</c:v>
                </c:pt>
                <c:pt idx="29582">
                  <c:v>5.2207760000000007</c:v>
                </c:pt>
                <c:pt idx="29583">
                  <c:v>5.251958000000001</c:v>
                </c:pt>
                <c:pt idx="29584">
                  <c:v>5.2510280000000034</c:v>
                </c:pt>
                <c:pt idx="29585">
                  <c:v>5.3111200000000007</c:v>
                </c:pt>
                <c:pt idx="29586">
                  <c:v>5.2967260000000014</c:v>
                </c:pt>
                <c:pt idx="29587">
                  <c:v>5.3067880000000001</c:v>
                </c:pt>
                <c:pt idx="29588">
                  <c:v>5.3017259999999995</c:v>
                </c:pt>
                <c:pt idx="29589">
                  <c:v>5.3068520000000028</c:v>
                </c:pt>
                <c:pt idx="29590">
                  <c:v>5.3529339999999914</c:v>
                </c:pt>
                <c:pt idx="29591">
                  <c:v>5.3532940000000018</c:v>
                </c:pt>
                <c:pt idx="29592">
                  <c:v>5.3631339999999943</c:v>
                </c:pt>
                <c:pt idx="29593">
                  <c:v>5.4124560000000015</c:v>
                </c:pt>
                <c:pt idx="29594">
                  <c:v>5.3976900000000008</c:v>
                </c:pt>
                <c:pt idx="29595">
                  <c:v>5.3952200000000019</c:v>
                </c:pt>
                <c:pt idx="29596">
                  <c:v>5.4352000000000098</c:v>
                </c:pt>
                <c:pt idx="29597">
                  <c:v>5.4795700000000034</c:v>
                </c:pt>
                <c:pt idx="29598">
                  <c:v>5.4781920000000088</c:v>
                </c:pt>
                <c:pt idx="29599">
                  <c:v>5.5315100000000017</c:v>
                </c:pt>
                <c:pt idx="29600">
                  <c:v>5.6023980000000018</c:v>
                </c:pt>
                <c:pt idx="29601">
                  <c:v>5.5875080000000015</c:v>
                </c:pt>
                <c:pt idx="29602">
                  <c:v>5.5587460000000011</c:v>
                </c:pt>
                <c:pt idx="29603">
                  <c:v>5.5247339999999934</c:v>
                </c:pt>
                <c:pt idx="29604">
                  <c:v>5.5370799999999996</c:v>
                </c:pt>
                <c:pt idx="29605">
                  <c:v>5.5105759999999941</c:v>
                </c:pt>
                <c:pt idx="29606">
                  <c:v>5.5166060000000012</c:v>
                </c:pt>
                <c:pt idx="29607">
                  <c:v>5.6097280000000023</c:v>
                </c:pt>
                <c:pt idx="29608">
                  <c:v>5.6418280000000003</c:v>
                </c:pt>
                <c:pt idx="29609">
                  <c:v>5.6947480000000006</c:v>
                </c:pt>
                <c:pt idx="29610">
                  <c:v>5.7121319999999942</c:v>
                </c:pt>
                <c:pt idx="29611">
                  <c:v>5.7456340000000008</c:v>
                </c:pt>
                <c:pt idx="29612">
                  <c:v>5.7927480000000013</c:v>
                </c:pt>
                <c:pt idx="29613">
                  <c:v>5.8615139999999943</c:v>
                </c:pt>
                <c:pt idx="29614">
                  <c:v>5.8633760000000015</c:v>
                </c:pt>
                <c:pt idx="29615">
                  <c:v>5.9247339999999955</c:v>
                </c:pt>
                <c:pt idx="29616">
                  <c:v>5.9605559999999942</c:v>
                </c:pt>
                <c:pt idx="29617">
                  <c:v>5.9670200000000015</c:v>
                </c:pt>
                <c:pt idx="29618">
                  <c:v>5.9942800000000007</c:v>
                </c:pt>
                <c:pt idx="29619">
                  <c:v>5.9767720000000102</c:v>
                </c:pt>
                <c:pt idx="29620">
                  <c:v>6.0072460000000012</c:v>
                </c:pt>
                <c:pt idx="29621">
                  <c:v>6.0699920000000018</c:v>
                </c:pt>
                <c:pt idx="29622">
                  <c:v>6.0135600000000009</c:v>
                </c:pt>
                <c:pt idx="29623">
                  <c:v>5.9440859999999915</c:v>
                </c:pt>
                <c:pt idx="29624">
                  <c:v>5.9786660000000102</c:v>
                </c:pt>
                <c:pt idx="29625">
                  <c:v>6.0479659999999917</c:v>
                </c:pt>
                <c:pt idx="29626">
                  <c:v>6.1035920000000026</c:v>
                </c:pt>
                <c:pt idx="29627">
                  <c:v>6.1801260000000005</c:v>
                </c:pt>
                <c:pt idx="29628">
                  <c:v>6.2051539999999985</c:v>
                </c:pt>
                <c:pt idx="29629">
                  <c:v>6.2638920000000011</c:v>
                </c:pt>
                <c:pt idx="29630">
                  <c:v>6.3338860000000015</c:v>
                </c:pt>
                <c:pt idx="29631">
                  <c:v>6.3226819999999968</c:v>
                </c:pt>
                <c:pt idx="29632">
                  <c:v>6.3385139999999955</c:v>
                </c:pt>
                <c:pt idx="29633">
                  <c:v>6.343676000000003</c:v>
                </c:pt>
                <c:pt idx="29634">
                  <c:v>6.3766200000000106</c:v>
                </c:pt>
                <c:pt idx="29635">
                  <c:v>6.4089800000000015</c:v>
                </c:pt>
                <c:pt idx="29636">
                  <c:v>6.4597040000000012</c:v>
                </c:pt>
                <c:pt idx="29637">
                  <c:v>6.449866000000009</c:v>
                </c:pt>
                <c:pt idx="29638">
                  <c:v>6.462460000000001</c:v>
                </c:pt>
                <c:pt idx="29639">
                  <c:v>6.478652000000011</c:v>
                </c:pt>
                <c:pt idx="29640">
                  <c:v>6.5078499999999995</c:v>
                </c:pt>
                <c:pt idx="29641">
                  <c:v>6.4745839999999975</c:v>
                </c:pt>
                <c:pt idx="29642">
                  <c:v>6.4623620000000024</c:v>
                </c:pt>
                <c:pt idx="29643">
                  <c:v>6.4943620000000024</c:v>
                </c:pt>
                <c:pt idx="29644">
                  <c:v>6.4950080000000021</c:v>
                </c:pt>
                <c:pt idx="29645">
                  <c:v>6.4555260000000008</c:v>
                </c:pt>
                <c:pt idx="29646">
                  <c:v>6.4090700000000034</c:v>
                </c:pt>
                <c:pt idx="29647">
                  <c:v>6.3669939999999965</c:v>
                </c:pt>
                <c:pt idx="29648">
                  <c:v>6.3758900000000018</c:v>
                </c:pt>
                <c:pt idx="29649">
                  <c:v>6.3874920000000017</c:v>
                </c:pt>
                <c:pt idx="29650">
                  <c:v>6.3402920000000034</c:v>
                </c:pt>
                <c:pt idx="29651">
                  <c:v>6.3469180000000005</c:v>
                </c:pt>
                <c:pt idx="29652">
                  <c:v>6.3878039999999965</c:v>
                </c:pt>
                <c:pt idx="29653">
                  <c:v>6.4074100000000005</c:v>
                </c:pt>
                <c:pt idx="29654">
                  <c:v>6.3677659999999916</c:v>
                </c:pt>
                <c:pt idx="29655">
                  <c:v>6.3829159999999856</c:v>
                </c:pt>
                <c:pt idx="29656">
                  <c:v>6.3893440000000012</c:v>
                </c:pt>
                <c:pt idx="29657">
                  <c:v>6.3080339999999975</c:v>
                </c:pt>
                <c:pt idx="29658">
                  <c:v>6.2929960000000005</c:v>
                </c:pt>
                <c:pt idx="29659">
                  <c:v>6.2095139999999995</c:v>
                </c:pt>
                <c:pt idx="29660">
                  <c:v>6.159955999999994</c:v>
                </c:pt>
                <c:pt idx="29661">
                  <c:v>6.1360440000000018</c:v>
                </c:pt>
                <c:pt idx="29662">
                  <c:v>6.1452020000000012</c:v>
                </c:pt>
                <c:pt idx="29663">
                  <c:v>6.0851339999999965</c:v>
                </c:pt>
                <c:pt idx="29664">
                  <c:v>6.0236640000000001</c:v>
                </c:pt>
                <c:pt idx="29665">
                  <c:v>6.0092700000000034</c:v>
                </c:pt>
                <c:pt idx="29666">
                  <c:v>5.9850740000000018</c:v>
                </c:pt>
                <c:pt idx="29667">
                  <c:v>6.0144559999999885</c:v>
                </c:pt>
                <c:pt idx="29668">
                  <c:v>5.9828780000000021</c:v>
                </c:pt>
                <c:pt idx="29669">
                  <c:v>5.9873460000000023</c:v>
                </c:pt>
                <c:pt idx="29670">
                  <c:v>5.9883139999999999</c:v>
                </c:pt>
                <c:pt idx="29671">
                  <c:v>5.9521200000000007</c:v>
                </c:pt>
                <c:pt idx="29672">
                  <c:v>6.0487660000000014</c:v>
                </c:pt>
                <c:pt idx="29673">
                  <c:v>6.1555259999999921</c:v>
                </c:pt>
                <c:pt idx="29674">
                  <c:v>6.064897999999995</c:v>
                </c:pt>
                <c:pt idx="29675">
                  <c:v>5.9907720000000024</c:v>
                </c:pt>
                <c:pt idx="29676">
                  <c:v>5.9204920000000003</c:v>
                </c:pt>
                <c:pt idx="29677">
                  <c:v>5.873304000000001</c:v>
                </c:pt>
                <c:pt idx="29678">
                  <c:v>5.8275179999999853</c:v>
                </c:pt>
                <c:pt idx="29679">
                  <c:v>5.7647339999999945</c:v>
                </c:pt>
                <c:pt idx="29680">
                  <c:v>5.7131799999999995</c:v>
                </c:pt>
                <c:pt idx="29681">
                  <c:v>5.7041579999999916</c:v>
                </c:pt>
                <c:pt idx="29682">
                  <c:v>5.6949519999999882</c:v>
                </c:pt>
                <c:pt idx="29683">
                  <c:v>5.6778039999999965</c:v>
                </c:pt>
                <c:pt idx="29684">
                  <c:v>5.6231579999999903</c:v>
                </c:pt>
                <c:pt idx="29685">
                  <c:v>5.5570480000000009</c:v>
                </c:pt>
                <c:pt idx="29686">
                  <c:v>5.5347380000000008</c:v>
                </c:pt>
                <c:pt idx="29687">
                  <c:v>5.5153320000000008</c:v>
                </c:pt>
                <c:pt idx="29688">
                  <c:v>5.4883440000000014</c:v>
                </c:pt>
                <c:pt idx="29689">
                  <c:v>5.452286</c:v>
                </c:pt>
                <c:pt idx="29690">
                  <c:v>5.4190819999999995</c:v>
                </c:pt>
                <c:pt idx="29691">
                  <c:v>5.4601039999999985</c:v>
                </c:pt>
                <c:pt idx="29692">
                  <c:v>5.4333159999999996</c:v>
                </c:pt>
                <c:pt idx="29693">
                  <c:v>5.3778280000000018</c:v>
                </c:pt>
                <c:pt idx="29694">
                  <c:v>5.3738460000000012</c:v>
                </c:pt>
                <c:pt idx="29695">
                  <c:v>5.3628519999999913</c:v>
                </c:pt>
                <c:pt idx="29696">
                  <c:v>5.3462120000000013</c:v>
                </c:pt>
                <c:pt idx="29697">
                  <c:v>5.3285939999999945</c:v>
                </c:pt>
                <c:pt idx="29698">
                  <c:v>5.298928000000001</c:v>
                </c:pt>
                <c:pt idx="29699">
                  <c:v>5.2538859999999916</c:v>
                </c:pt>
                <c:pt idx="29700">
                  <c:v>5.2467380000000023</c:v>
                </c:pt>
                <c:pt idx="29701">
                  <c:v>5.2168339999999995</c:v>
                </c:pt>
                <c:pt idx="29702">
                  <c:v>5.1846839999999945</c:v>
                </c:pt>
                <c:pt idx="29703">
                  <c:v>5.1679459999999873</c:v>
                </c:pt>
                <c:pt idx="29704">
                  <c:v>5.1851179999999921</c:v>
                </c:pt>
                <c:pt idx="29705">
                  <c:v>5.2003060000000012</c:v>
                </c:pt>
                <c:pt idx="29706">
                  <c:v>5.2045739999999965</c:v>
                </c:pt>
                <c:pt idx="29707">
                  <c:v>5.2025900000000016</c:v>
                </c:pt>
                <c:pt idx="29708">
                  <c:v>5.191917999999994</c:v>
                </c:pt>
                <c:pt idx="29709">
                  <c:v>5.1824759999999932</c:v>
                </c:pt>
                <c:pt idx="29710">
                  <c:v>5.1808000000000005</c:v>
                </c:pt>
                <c:pt idx="29711">
                  <c:v>5.1554639999999985</c:v>
                </c:pt>
                <c:pt idx="29712">
                  <c:v>5.1579199999999901</c:v>
                </c:pt>
                <c:pt idx="29713">
                  <c:v>5.1687400000000006</c:v>
                </c:pt>
                <c:pt idx="29714">
                  <c:v>5.1865939999999995</c:v>
                </c:pt>
                <c:pt idx="29715">
                  <c:v>5.2065720000000013</c:v>
                </c:pt>
                <c:pt idx="29716">
                  <c:v>5.2064860000000008</c:v>
                </c:pt>
                <c:pt idx="29717">
                  <c:v>5.1471019999999932</c:v>
                </c:pt>
                <c:pt idx="29718">
                  <c:v>5.1478819999999921</c:v>
                </c:pt>
                <c:pt idx="29719">
                  <c:v>5.1382900000000014</c:v>
                </c:pt>
                <c:pt idx="29720">
                  <c:v>5.0991180000000016</c:v>
                </c:pt>
                <c:pt idx="29721">
                  <c:v>5.074650000000001</c:v>
                </c:pt>
                <c:pt idx="29722">
                  <c:v>5.0134660000000011</c:v>
                </c:pt>
                <c:pt idx="29723">
                  <c:v>5.0140620000000009</c:v>
                </c:pt>
                <c:pt idx="29724">
                  <c:v>5.0388040000000016</c:v>
                </c:pt>
                <c:pt idx="29725">
                  <c:v>5.0814740000000018</c:v>
                </c:pt>
                <c:pt idx="29726">
                  <c:v>5.0702960000000088</c:v>
                </c:pt>
                <c:pt idx="29727">
                  <c:v>5.098002000000001</c:v>
                </c:pt>
                <c:pt idx="29728">
                  <c:v>5.0857060000000009</c:v>
                </c:pt>
                <c:pt idx="29729">
                  <c:v>5.0323380000000011</c:v>
                </c:pt>
                <c:pt idx="29730">
                  <c:v>5.0862000000000034</c:v>
                </c:pt>
                <c:pt idx="29731">
                  <c:v>5.0293220000000014</c:v>
                </c:pt>
                <c:pt idx="29732">
                  <c:v>5.0079799999999945</c:v>
                </c:pt>
                <c:pt idx="29733">
                  <c:v>5.0328940000000006</c:v>
                </c:pt>
                <c:pt idx="29734">
                  <c:v>5.0402520000000024</c:v>
                </c:pt>
                <c:pt idx="29735">
                  <c:v>5.0270980000000005</c:v>
                </c:pt>
                <c:pt idx="29736">
                  <c:v>5.0086860000000009</c:v>
                </c:pt>
                <c:pt idx="29737">
                  <c:v>5.0613939999999999</c:v>
                </c:pt>
                <c:pt idx="29738">
                  <c:v>5.1035319999999942</c:v>
                </c:pt>
                <c:pt idx="29739">
                  <c:v>5.1363140000000005</c:v>
                </c:pt>
                <c:pt idx="29740">
                  <c:v>5.1147599999999942</c:v>
                </c:pt>
                <c:pt idx="29741">
                  <c:v>5.075488</c:v>
                </c:pt>
                <c:pt idx="29742">
                  <c:v>5.0699400000000017</c:v>
                </c:pt>
                <c:pt idx="29743">
                  <c:v>5.0670239999999955</c:v>
                </c:pt>
                <c:pt idx="29744">
                  <c:v>5.041264000000008</c:v>
                </c:pt>
                <c:pt idx="29745">
                  <c:v>5.0529899999999914</c:v>
                </c:pt>
                <c:pt idx="29746">
                  <c:v>5.0822740000000008</c:v>
                </c:pt>
                <c:pt idx="29747">
                  <c:v>5.1468820000000006</c:v>
                </c:pt>
                <c:pt idx="29748">
                  <c:v>5.1283179999999904</c:v>
                </c:pt>
                <c:pt idx="29749">
                  <c:v>5.1536440000000017</c:v>
                </c:pt>
                <c:pt idx="29750">
                  <c:v>5.1754939999999996</c:v>
                </c:pt>
                <c:pt idx="29751">
                  <c:v>5.1529979999999913</c:v>
                </c:pt>
                <c:pt idx="29752">
                  <c:v>5.1776039999999997</c:v>
                </c:pt>
                <c:pt idx="29753">
                  <c:v>5.1948620000000005</c:v>
                </c:pt>
                <c:pt idx="29754">
                  <c:v>5.1972700000000005</c:v>
                </c:pt>
                <c:pt idx="29755">
                  <c:v>5.1667719999999955</c:v>
                </c:pt>
                <c:pt idx="29756">
                  <c:v>5.1260980000000007</c:v>
                </c:pt>
                <c:pt idx="29757">
                  <c:v>5.1771439999999975</c:v>
                </c:pt>
                <c:pt idx="29758">
                  <c:v>5.1740799999999965</c:v>
                </c:pt>
                <c:pt idx="29759">
                  <c:v>5.195011999999994</c:v>
                </c:pt>
                <c:pt idx="29760">
                  <c:v>5.2145539999999935</c:v>
                </c:pt>
                <c:pt idx="29761">
                  <c:v>5.2097880000000023</c:v>
                </c:pt>
                <c:pt idx="29762">
                  <c:v>5.1366920000000098</c:v>
                </c:pt>
                <c:pt idx="29763">
                  <c:v>5.1305739999999975</c:v>
                </c:pt>
                <c:pt idx="29764">
                  <c:v>5.0965640000000025</c:v>
                </c:pt>
                <c:pt idx="29765">
                  <c:v>5.0546980000000028</c:v>
                </c:pt>
                <c:pt idx="29766">
                  <c:v>5.0372020000000033</c:v>
                </c:pt>
                <c:pt idx="29767">
                  <c:v>5.0603180000000005</c:v>
                </c:pt>
                <c:pt idx="29768">
                  <c:v>5.0441499999999975</c:v>
                </c:pt>
                <c:pt idx="29769">
                  <c:v>5.0619439999999996</c:v>
                </c:pt>
                <c:pt idx="29770">
                  <c:v>5.096166000000002</c:v>
                </c:pt>
                <c:pt idx="29771">
                  <c:v>5.1246299999999945</c:v>
                </c:pt>
                <c:pt idx="29772">
                  <c:v>5.1819060000000015</c:v>
                </c:pt>
                <c:pt idx="29773">
                  <c:v>5.1924899999999949</c:v>
                </c:pt>
                <c:pt idx="29774">
                  <c:v>5.2584880000000025</c:v>
                </c:pt>
                <c:pt idx="29775">
                  <c:v>5.2488220000000032</c:v>
                </c:pt>
                <c:pt idx="29776">
                  <c:v>5.2985039999999985</c:v>
                </c:pt>
                <c:pt idx="29777">
                  <c:v>5.258612000000003</c:v>
                </c:pt>
                <c:pt idx="29778">
                  <c:v>5.2469240000000035</c:v>
                </c:pt>
                <c:pt idx="29779">
                  <c:v>5.3252440000000005</c:v>
                </c:pt>
                <c:pt idx="29780">
                  <c:v>5.309300000000003</c:v>
                </c:pt>
                <c:pt idx="29781">
                  <c:v>5.3520839999999943</c:v>
                </c:pt>
                <c:pt idx="29782">
                  <c:v>5.404670000000003</c:v>
                </c:pt>
                <c:pt idx="29783">
                  <c:v>5.4037020000000098</c:v>
                </c:pt>
                <c:pt idx="29784">
                  <c:v>5.4843800000000025</c:v>
                </c:pt>
                <c:pt idx="29785">
                  <c:v>5.5235280000000015</c:v>
                </c:pt>
                <c:pt idx="29786">
                  <c:v>5.5438020000000021</c:v>
                </c:pt>
                <c:pt idx="29787">
                  <c:v>5.5229819999999901</c:v>
                </c:pt>
                <c:pt idx="29788">
                  <c:v>5.5145819999999919</c:v>
                </c:pt>
                <c:pt idx="29789">
                  <c:v>5.542835999999995</c:v>
                </c:pt>
                <c:pt idx="29790">
                  <c:v>5.5929280000000015</c:v>
                </c:pt>
                <c:pt idx="29791">
                  <c:v>5.6219379999999903</c:v>
                </c:pt>
                <c:pt idx="29792">
                  <c:v>5.6276579999999958</c:v>
                </c:pt>
                <c:pt idx="29793">
                  <c:v>5.6490360000000015</c:v>
                </c:pt>
                <c:pt idx="29794">
                  <c:v>5.7376540000000036</c:v>
                </c:pt>
                <c:pt idx="29795">
                  <c:v>5.7569120000000025</c:v>
                </c:pt>
                <c:pt idx="29796">
                  <c:v>5.7539460000000027</c:v>
                </c:pt>
                <c:pt idx="29797">
                  <c:v>5.7258780000000025</c:v>
                </c:pt>
                <c:pt idx="29798">
                  <c:v>5.7735000000000039</c:v>
                </c:pt>
                <c:pt idx="29799">
                  <c:v>5.7220559999999958</c:v>
                </c:pt>
                <c:pt idx="29800">
                  <c:v>5.7256800000000005</c:v>
                </c:pt>
                <c:pt idx="29801">
                  <c:v>5.7451240000000015</c:v>
                </c:pt>
                <c:pt idx="29802">
                  <c:v>5.6832940000000027</c:v>
                </c:pt>
                <c:pt idx="29803">
                  <c:v>5.6818440000000026</c:v>
                </c:pt>
                <c:pt idx="29804">
                  <c:v>5.6354620000000031</c:v>
                </c:pt>
                <c:pt idx="29805">
                  <c:v>5.6673620000000016</c:v>
                </c:pt>
                <c:pt idx="29806">
                  <c:v>5.6374960000000005</c:v>
                </c:pt>
                <c:pt idx="29807">
                  <c:v>5.6289959999999937</c:v>
                </c:pt>
                <c:pt idx="29808">
                  <c:v>5.6208319999999938</c:v>
                </c:pt>
                <c:pt idx="29809">
                  <c:v>5.6259439999999952</c:v>
                </c:pt>
                <c:pt idx="29810">
                  <c:v>5.588560000000002</c:v>
                </c:pt>
                <c:pt idx="29811">
                  <c:v>5.5635080000000041</c:v>
                </c:pt>
                <c:pt idx="29812">
                  <c:v>5.562539999999994</c:v>
                </c:pt>
                <c:pt idx="29813">
                  <c:v>5.5272640000000015</c:v>
                </c:pt>
                <c:pt idx="29814">
                  <c:v>5.5631480000000009</c:v>
                </c:pt>
                <c:pt idx="29815">
                  <c:v>5.5785720000000012</c:v>
                </c:pt>
                <c:pt idx="29816">
                  <c:v>5.5508520000000026</c:v>
                </c:pt>
                <c:pt idx="29817">
                  <c:v>5.4904120000000001</c:v>
                </c:pt>
                <c:pt idx="29818">
                  <c:v>5.4854120000000002</c:v>
                </c:pt>
                <c:pt idx="29819">
                  <c:v>5.4781659999999999</c:v>
                </c:pt>
                <c:pt idx="29820">
                  <c:v>5.4643299999999995</c:v>
                </c:pt>
                <c:pt idx="29821">
                  <c:v>5.4322420000000111</c:v>
                </c:pt>
                <c:pt idx="29822">
                  <c:v>5.3938020000000009</c:v>
                </c:pt>
                <c:pt idx="29823">
                  <c:v>5.3485119999999933</c:v>
                </c:pt>
                <c:pt idx="29824">
                  <c:v>5.2926020000000014</c:v>
                </c:pt>
                <c:pt idx="29825">
                  <c:v>5.3232760000000017</c:v>
                </c:pt>
                <c:pt idx="29826">
                  <c:v>5.2618800000000006</c:v>
                </c:pt>
                <c:pt idx="29827">
                  <c:v>5.2229559999999902</c:v>
                </c:pt>
                <c:pt idx="29828">
                  <c:v>5.2129299999999965</c:v>
                </c:pt>
                <c:pt idx="29829">
                  <c:v>5.1576039999999965</c:v>
                </c:pt>
                <c:pt idx="29830">
                  <c:v>5.1350099999999985</c:v>
                </c:pt>
                <c:pt idx="29831">
                  <c:v>5.1323420000000022</c:v>
                </c:pt>
                <c:pt idx="29832">
                  <c:v>5.068811999999995</c:v>
                </c:pt>
                <c:pt idx="29833">
                  <c:v>5.012615999999996</c:v>
                </c:pt>
                <c:pt idx="29834">
                  <c:v>4.9478580000000019</c:v>
                </c:pt>
                <c:pt idx="29835">
                  <c:v>4.8798860000000026</c:v>
                </c:pt>
                <c:pt idx="29836">
                  <c:v>4.858817999999995</c:v>
                </c:pt>
                <c:pt idx="29837">
                  <c:v>4.8325119999999959</c:v>
                </c:pt>
                <c:pt idx="29838">
                  <c:v>4.8413220000000097</c:v>
                </c:pt>
                <c:pt idx="29839">
                  <c:v>4.7992460000000099</c:v>
                </c:pt>
                <c:pt idx="29840">
                  <c:v>4.7633240000000026</c:v>
                </c:pt>
                <c:pt idx="29841">
                  <c:v>4.6982680000000023</c:v>
                </c:pt>
                <c:pt idx="29842">
                  <c:v>4.7236560000000027</c:v>
                </c:pt>
                <c:pt idx="29843">
                  <c:v>4.6833180000000016</c:v>
                </c:pt>
                <c:pt idx="29844">
                  <c:v>4.5909640000000005</c:v>
                </c:pt>
                <c:pt idx="29845">
                  <c:v>4.5421000000000005</c:v>
                </c:pt>
                <c:pt idx="29846">
                  <c:v>4.5459339999999955</c:v>
                </c:pt>
                <c:pt idx="29847">
                  <c:v>4.5279919999999949</c:v>
                </c:pt>
                <c:pt idx="29848">
                  <c:v>4.4946520000000021</c:v>
                </c:pt>
                <c:pt idx="29849">
                  <c:v>4.5330800000000027</c:v>
                </c:pt>
                <c:pt idx="29850">
                  <c:v>4.4966380000000097</c:v>
                </c:pt>
                <c:pt idx="29851">
                  <c:v>4.5049379999999921</c:v>
                </c:pt>
                <c:pt idx="29852">
                  <c:v>4.5447060000000015</c:v>
                </c:pt>
                <c:pt idx="29853">
                  <c:v>4.5385880000000016</c:v>
                </c:pt>
                <c:pt idx="29854">
                  <c:v>4.5962600000000098</c:v>
                </c:pt>
                <c:pt idx="29855">
                  <c:v>4.542162000000002</c:v>
                </c:pt>
                <c:pt idx="29856">
                  <c:v>4.5842380000000027</c:v>
                </c:pt>
                <c:pt idx="29857">
                  <c:v>4.5159819999999948</c:v>
                </c:pt>
                <c:pt idx="29858">
                  <c:v>4.5008180000000015</c:v>
                </c:pt>
                <c:pt idx="29859">
                  <c:v>4.5193320000000021</c:v>
                </c:pt>
                <c:pt idx="29860">
                  <c:v>4.5621139999999931</c:v>
                </c:pt>
                <c:pt idx="29861">
                  <c:v>4.5652040000000005</c:v>
                </c:pt>
                <c:pt idx="29862">
                  <c:v>4.6166720000000021</c:v>
                </c:pt>
                <c:pt idx="29863">
                  <c:v>4.697807999999994</c:v>
                </c:pt>
                <c:pt idx="29864">
                  <c:v>4.7270920000000025</c:v>
                </c:pt>
                <c:pt idx="29865">
                  <c:v>4.6862320000000022</c:v>
                </c:pt>
                <c:pt idx="29866">
                  <c:v>4.7326020000000089</c:v>
                </c:pt>
                <c:pt idx="29867">
                  <c:v>4.7909939999999995</c:v>
                </c:pt>
                <c:pt idx="29868">
                  <c:v>4.837848000000001</c:v>
                </c:pt>
                <c:pt idx="29869">
                  <c:v>4.8207119999999932</c:v>
                </c:pt>
                <c:pt idx="29870">
                  <c:v>4.8154259999999942</c:v>
                </c:pt>
                <c:pt idx="29871">
                  <c:v>4.8704320000000019</c:v>
                </c:pt>
                <c:pt idx="29872">
                  <c:v>4.9024580000000011</c:v>
                </c:pt>
                <c:pt idx="29873">
                  <c:v>4.955738000000002</c:v>
                </c:pt>
                <c:pt idx="29874">
                  <c:v>4.9736920000000131</c:v>
                </c:pt>
                <c:pt idx="29875">
                  <c:v>4.9756400000000101</c:v>
                </c:pt>
                <c:pt idx="29876">
                  <c:v>5.0130260000000009</c:v>
                </c:pt>
                <c:pt idx="29877">
                  <c:v>5.1006279999999995</c:v>
                </c:pt>
                <c:pt idx="29878">
                  <c:v>5.1585859999999872</c:v>
                </c:pt>
                <c:pt idx="29879">
                  <c:v>5.2571179999999913</c:v>
                </c:pt>
                <c:pt idx="29880">
                  <c:v>5.2710140000000001</c:v>
                </c:pt>
                <c:pt idx="29881">
                  <c:v>5.3007299999999997</c:v>
                </c:pt>
                <c:pt idx="29882">
                  <c:v>5.3750180000000007</c:v>
                </c:pt>
                <c:pt idx="29883">
                  <c:v>5.3988039999999975</c:v>
                </c:pt>
                <c:pt idx="29884">
                  <c:v>5.4347140000000005</c:v>
                </c:pt>
                <c:pt idx="29885">
                  <c:v>5.5006400000000024</c:v>
                </c:pt>
                <c:pt idx="29886">
                  <c:v>5.6068520000000026</c:v>
                </c:pt>
                <c:pt idx="29887">
                  <c:v>5.5977200000000016</c:v>
                </c:pt>
                <c:pt idx="29888">
                  <c:v>5.573176000000001</c:v>
                </c:pt>
                <c:pt idx="29889">
                  <c:v>5.5503200000000019</c:v>
                </c:pt>
                <c:pt idx="29890">
                  <c:v>5.5518460000000003</c:v>
                </c:pt>
                <c:pt idx="29891">
                  <c:v>5.5925199999999915</c:v>
                </c:pt>
                <c:pt idx="29892">
                  <c:v>5.558732</c:v>
                </c:pt>
                <c:pt idx="29893">
                  <c:v>5.6026699999999998</c:v>
                </c:pt>
                <c:pt idx="29894">
                  <c:v>5.6676899999999941</c:v>
                </c:pt>
                <c:pt idx="29895">
                  <c:v>5.746220000000009</c:v>
                </c:pt>
                <c:pt idx="29896">
                  <c:v>5.7116020000000081</c:v>
                </c:pt>
                <c:pt idx="29897">
                  <c:v>5.6867359999999945</c:v>
                </c:pt>
                <c:pt idx="29898">
                  <c:v>5.7098400000000034</c:v>
                </c:pt>
                <c:pt idx="29899">
                  <c:v>5.7305240000000017</c:v>
                </c:pt>
                <c:pt idx="29900">
                  <c:v>5.7437000000000014</c:v>
                </c:pt>
                <c:pt idx="29901">
                  <c:v>5.7204099999999976</c:v>
                </c:pt>
                <c:pt idx="29902">
                  <c:v>5.7095780000000014</c:v>
                </c:pt>
                <c:pt idx="29903">
                  <c:v>5.6950600000000016</c:v>
                </c:pt>
                <c:pt idx="29904">
                  <c:v>5.7045159999999884</c:v>
                </c:pt>
                <c:pt idx="29905">
                  <c:v>5.7416520000000091</c:v>
                </c:pt>
                <c:pt idx="29906">
                  <c:v>5.7451520000000009</c:v>
                </c:pt>
                <c:pt idx="29907">
                  <c:v>5.7579559999999885</c:v>
                </c:pt>
                <c:pt idx="29908">
                  <c:v>5.7624979999999955</c:v>
                </c:pt>
                <c:pt idx="29909">
                  <c:v>5.7756620000000103</c:v>
                </c:pt>
                <c:pt idx="29910">
                  <c:v>5.7985920000000002</c:v>
                </c:pt>
                <c:pt idx="29911">
                  <c:v>5.7914459999999996</c:v>
                </c:pt>
                <c:pt idx="29912">
                  <c:v>5.7606379999999975</c:v>
                </c:pt>
                <c:pt idx="29913">
                  <c:v>5.6979539999999895</c:v>
                </c:pt>
                <c:pt idx="29914">
                  <c:v>5.6401939999999975</c:v>
                </c:pt>
                <c:pt idx="29915">
                  <c:v>5.7563839999999997</c:v>
                </c:pt>
                <c:pt idx="29916">
                  <c:v>5.75312</c:v>
                </c:pt>
                <c:pt idx="29917">
                  <c:v>5.748628000000009</c:v>
                </c:pt>
                <c:pt idx="29918">
                  <c:v>5.7154980000000002</c:v>
                </c:pt>
                <c:pt idx="29919">
                  <c:v>5.7169240000000006</c:v>
                </c:pt>
                <c:pt idx="29920">
                  <c:v>5.7482680000000084</c:v>
                </c:pt>
                <c:pt idx="29921">
                  <c:v>5.7231159999999877</c:v>
                </c:pt>
                <c:pt idx="29922">
                  <c:v>5.7207580000000009</c:v>
                </c:pt>
                <c:pt idx="29923">
                  <c:v>5.6974179999999865</c:v>
                </c:pt>
                <c:pt idx="29924">
                  <c:v>5.6893899999999995</c:v>
                </c:pt>
                <c:pt idx="29925">
                  <c:v>5.6625639999999926</c:v>
                </c:pt>
                <c:pt idx="29926">
                  <c:v>5.6930879999999915</c:v>
                </c:pt>
                <c:pt idx="29927">
                  <c:v>5.7087719999999988</c:v>
                </c:pt>
                <c:pt idx="29928">
                  <c:v>5.7020579999999965</c:v>
                </c:pt>
                <c:pt idx="29929">
                  <c:v>5.6424739999999955</c:v>
                </c:pt>
                <c:pt idx="29930">
                  <c:v>5.6377099999999976</c:v>
                </c:pt>
                <c:pt idx="29931">
                  <c:v>5.6188499999999975</c:v>
                </c:pt>
                <c:pt idx="29932">
                  <c:v>5.5847519999999955</c:v>
                </c:pt>
                <c:pt idx="29933">
                  <c:v>5.5964779999999985</c:v>
                </c:pt>
                <c:pt idx="29934">
                  <c:v>5.5751359999999917</c:v>
                </c:pt>
                <c:pt idx="29935">
                  <c:v>5.5386680000000093</c:v>
                </c:pt>
                <c:pt idx="29936">
                  <c:v>5.4530520000000013</c:v>
                </c:pt>
                <c:pt idx="29937">
                  <c:v>5.5048819999999914</c:v>
                </c:pt>
                <c:pt idx="29938">
                  <c:v>5.5102299999999991</c:v>
                </c:pt>
                <c:pt idx="29939">
                  <c:v>5.5470699999999988</c:v>
                </c:pt>
                <c:pt idx="29940">
                  <c:v>5.6126219999999956</c:v>
                </c:pt>
                <c:pt idx="29941">
                  <c:v>5.6367179999999975</c:v>
                </c:pt>
                <c:pt idx="29942">
                  <c:v>5.6424379999999896</c:v>
                </c:pt>
                <c:pt idx="29943">
                  <c:v>5.6196939999999991</c:v>
                </c:pt>
                <c:pt idx="29944">
                  <c:v>5.6286519999999927</c:v>
                </c:pt>
                <c:pt idx="29945">
                  <c:v>5.5692679999999992</c:v>
                </c:pt>
                <c:pt idx="29946">
                  <c:v>5.5895059999999965</c:v>
                </c:pt>
                <c:pt idx="29947">
                  <c:v>5.6091239999999996</c:v>
                </c:pt>
                <c:pt idx="29948">
                  <c:v>5.5803860000000016</c:v>
                </c:pt>
                <c:pt idx="29949">
                  <c:v>5.5491040000000025</c:v>
                </c:pt>
                <c:pt idx="29950">
                  <c:v>5.5385339999999985</c:v>
                </c:pt>
                <c:pt idx="29951">
                  <c:v>5.5306180000000031</c:v>
                </c:pt>
                <c:pt idx="29952">
                  <c:v>5.5427159999999951</c:v>
                </c:pt>
                <c:pt idx="29953">
                  <c:v>5.5807839999999995</c:v>
                </c:pt>
                <c:pt idx="29954">
                  <c:v>5.5593680000000099</c:v>
                </c:pt>
                <c:pt idx="29955">
                  <c:v>5.561962000000003</c:v>
                </c:pt>
                <c:pt idx="29956">
                  <c:v>5.5408420000000023</c:v>
                </c:pt>
                <c:pt idx="29957">
                  <c:v>5.541996000000001</c:v>
                </c:pt>
                <c:pt idx="29958">
                  <c:v>5.5773839999999995</c:v>
                </c:pt>
                <c:pt idx="29959">
                  <c:v>5.5246499999999985</c:v>
                </c:pt>
                <c:pt idx="29960">
                  <c:v>5.4864840000000017</c:v>
                </c:pt>
                <c:pt idx="29961">
                  <c:v>5.4979119999999941</c:v>
                </c:pt>
                <c:pt idx="29962">
                  <c:v>5.4542980000000014</c:v>
                </c:pt>
                <c:pt idx="29963">
                  <c:v>5.4639000000000006</c:v>
                </c:pt>
                <c:pt idx="29964">
                  <c:v>5.4763580000000109</c:v>
                </c:pt>
                <c:pt idx="29965">
                  <c:v>5.3710260000000014</c:v>
                </c:pt>
                <c:pt idx="29966">
                  <c:v>5.374575999999994</c:v>
                </c:pt>
                <c:pt idx="29967">
                  <c:v>5.3502320000000019</c:v>
                </c:pt>
                <c:pt idx="29968">
                  <c:v>5.3212220000000032</c:v>
                </c:pt>
                <c:pt idx="29969">
                  <c:v>5.3300940000000026</c:v>
                </c:pt>
                <c:pt idx="29970">
                  <c:v>5.3038120000000015</c:v>
                </c:pt>
                <c:pt idx="29971">
                  <c:v>5.255372000000003</c:v>
                </c:pt>
                <c:pt idx="29972">
                  <c:v>5.1733800000000025</c:v>
                </c:pt>
                <c:pt idx="29973">
                  <c:v>5.136726000000003</c:v>
                </c:pt>
                <c:pt idx="29974">
                  <c:v>5.1076299999999986</c:v>
                </c:pt>
                <c:pt idx="29975">
                  <c:v>5.082442000000003</c:v>
                </c:pt>
                <c:pt idx="29976">
                  <c:v>5.0344839999999964</c:v>
                </c:pt>
                <c:pt idx="29977">
                  <c:v>4.9767240000000106</c:v>
                </c:pt>
                <c:pt idx="29978">
                  <c:v>4.9653460000000038</c:v>
                </c:pt>
                <c:pt idx="29979">
                  <c:v>4.8897180000000038</c:v>
                </c:pt>
                <c:pt idx="29980">
                  <c:v>4.8068820000000025</c:v>
                </c:pt>
                <c:pt idx="29981">
                  <c:v>4.7916320000000034</c:v>
                </c:pt>
                <c:pt idx="29982">
                  <c:v>4.7883560000000029</c:v>
                </c:pt>
                <c:pt idx="29983">
                  <c:v>4.7478060000000015</c:v>
                </c:pt>
                <c:pt idx="29984">
                  <c:v>4.7265500000000005</c:v>
                </c:pt>
                <c:pt idx="29985">
                  <c:v>4.7277900000000042</c:v>
                </c:pt>
                <c:pt idx="29986">
                  <c:v>4.6523620000000037</c:v>
                </c:pt>
                <c:pt idx="29987">
                  <c:v>4.6199999999999966</c:v>
                </c:pt>
                <c:pt idx="29988">
                  <c:v>4.5666460000000022</c:v>
                </c:pt>
                <c:pt idx="29989">
                  <c:v>4.4833500000000024</c:v>
                </c:pt>
                <c:pt idx="29990">
                  <c:v>4.3810460000000031</c:v>
                </c:pt>
                <c:pt idx="29991">
                  <c:v>4.3009780000000015</c:v>
                </c:pt>
                <c:pt idx="29992">
                  <c:v>4.286138000000002</c:v>
                </c:pt>
                <c:pt idx="29993">
                  <c:v>4.2249899999999938</c:v>
                </c:pt>
                <c:pt idx="29994">
                  <c:v>4.1368300000000016</c:v>
                </c:pt>
                <c:pt idx="29995">
                  <c:v>4.1302280000000033</c:v>
                </c:pt>
                <c:pt idx="29996">
                  <c:v>4.0980280000000029</c:v>
                </c:pt>
                <c:pt idx="29997">
                  <c:v>4.069650000000002</c:v>
                </c:pt>
                <c:pt idx="29998">
                  <c:v>4.0122880000000016</c:v>
                </c:pt>
                <c:pt idx="29999">
                  <c:v>4.0385440000000026</c:v>
                </c:pt>
                <c:pt idx="30000">
                  <c:v>3.9799519999999982</c:v>
                </c:pt>
                <c:pt idx="30001">
                  <c:v>3.9378879999999987</c:v>
                </c:pt>
                <c:pt idx="30002">
                  <c:v>3.8943479999999986</c:v>
                </c:pt>
                <c:pt idx="30003">
                  <c:v>3.8519379999999988</c:v>
                </c:pt>
                <c:pt idx="30004">
                  <c:v>3.8147759999999979</c:v>
                </c:pt>
                <c:pt idx="30005">
                  <c:v>3.7822040000000015</c:v>
                </c:pt>
                <c:pt idx="30006">
                  <c:v>3.7221240000000053</c:v>
                </c:pt>
                <c:pt idx="30007">
                  <c:v>3.7390360000000022</c:v>
                </c:pt>
                <c:pt idx="30008">
                  <c:v>3.6985720000000022</c:v>
                </c:pt>
                <c:pt idx="30009">
                  <c:v>3.7443820000000012</c:v>
                </c:pt>
                <c:pt idx="30010">
                  <c:v>3.726254</c:v>
                </c:pt>
                <c:pt idx="30011">
                  <c:v>3.7246039999999998</c:v>
                </c:pt>
                <c:pt idx="30012">
                  <c:v>3.7276180000000001</c:v>
                </c:pt>
                <c:pt idx="30013">
                  <c:v>3.7247400000000006</c:v>
                </c:pt>
                <c:pt idx="30014">
                  <c:v>3.7069579999999998</c:v>
                </c:pt>
                <c:pt idx="30015">
                  <c:v>3.754232</c:v>
                </c:pt>
                <c:pt idx="30016">
                  <c:v>3.7363019999999998</c:v>
                </c:pt>
                <c:pt idx="30017">
                  <c:v>3.7010380000000005</c:v>
                </c:pt>
                <c:pt idx="30018">
                  <c:v>3.7370460000000003</c:v>
                </c:pt>
                <c:pt idx="30019">
                  <c:v>3.6918799999999967</c:v>
                </c:pt>
                <c:pt idx="30020">
                  <c:v>3.6903060000000001</c:v>
                </c:pt>
                <c:pt idx="30021">
                  <c:v>3.6853540000000011</c:v>
                </c:pt>
                <c:pt idx="30022">
                  <c:v>3.7455700000000012</c:v>
                </c:pt>
                <c:pt idx="30023">
                  <c:v>3.7648780000000013</c:v>
                </c:pt>
                <c:pt idx="30024">
                  <c:v>3.7520719999999987</c:v>
                </c:pt>
                <c:pt idx="30025">
                  <c:v>3.7475540000000054</c:v>
                </c:pt>
                <c:pt idx="30026">
                  <c:v>3.7431120000000049</c:v>
                </c:pt>
                <c:pt idx="30027">
                  <c:v>3.7637580000000015</c:v>
                </c:pt>
                <c:pt idx="30028">
                  <c:v>3.7424280000000021</c:v>
                </c:pt>
                <c:pt idx="30029">
                  <c:v>3.8287760000000026</c:v>
                </c:pt>
                <c:pt idx="30030">
                  <c:v>3.890839999999999</c:v>
                </c:pt>
                <c:pt idx="30031">
                  <c:v>3.8793020000000027</c:v>
                </c:pt>
                <c:pt idx="30032">
                  <c:v>3.879041999999997</c:v>
                </c:pt>
                <c:pt idx="30033">
                  <c:v>3.9075940000000067</c:v>
                </c:pt>
                <c:pt idx="30034">
                  <c:v>3.8807560000000025</c:v>
                </c:pt>
                <c:pt idx="30035">
                  <c:v>3.8727399999999976</c:v>
                </c:pt>
                <c:pt idx="30036">
                  <c:v>3.9140340000000022</c:v>
                </c:pt>
                <c:pt idx="30037">
                  <c:v>3.9166779999999966</c:v>
                </c:pt>
                <c:pt idx="30038">
                  <c:v>3.9293340000000012</c:v>
                </c:pt>
                <c:pt idx="30039">
                  <c:v>3.9621160000000022</c:v>
                </c:pt>
                <c:pt idx="30040">
                  <c:v>3.9748719999999977</c:v>
                </c:pt>
                <c:pt idx="30041">
                  <c:v>4.0536380000000021</c:v>
                </c:pt>
                <c:pt idx="30042">
                  <c:v>4.0657119999999951</c:v>
                </c:pt>
                <c:pt idx="30043">
                  <c:v>4.1028999999999956</c:v>
                </c:pt>
                <c:pt idx="30044">
                  <c:v>4.1328900000000015</c:v>
                </c:pt>
                <c:pt idx="30045">
                  <c:v>4.1128759999999938</c:v>
                </c:pt>
                <c:pt idx="30046">
                  <c:v>4.1216240000000015</c:v>
                </c:pt>
                <c:pt idx="30047">
                  <c:v>4.1139439999999965</c:v>
                </c:pt>
                <c:pt idx="30048">
                  <c:v>4.1579799999999931</c:v>
                </c:pt>
                <c:pt idx="30049">
                  <c:v>4.1043780000000005</c:v>
                </c:pt>
                <c:pt idx="30050">
                  <c:v>4.1766800000000019</c:v>
                </c:pt>
                <c:pt idx="30051">
                  <c:v>4.2419340000000005</c:v>
                </c:pt>
                <c:pt idx="30052">
                  <c:v>4.3305640000000016</c:v>
                </c:pt>
                <c:pt idx="30053">
                  <c:v>4.3605159999999872</c:v>
                </c:pt>
                <c:pt idx="30054">
                  <c:v>4.3936580000000012</c:v>
                </c:pt>
                <c:pt idx="30055">
                  <c:v>4.4758620000000091</c:v>
                </c:pt>
                <c:pt idx="30056">
                  <c:v>4.5654119999999931</c:v>
                </c:pt>
                <c:pt idx="30057">
                  <c:v>4.5900300000000005</c:v>
                </c:pt>
                <c:pt idx="30058">
                  <c:v>4.6348119999999939</c:v>
                </c:pt>
                <c:pt idx="30059">
                  <c:v>4.6694299999999975</c:v>
                </c:pt>
                <c:pt idx="30060">
                  <c:v>4.7465460000000022</c:v>
                </c:pt>
                <c:pt idx="30061">
                  <c:v>4.7970220000000019</c:v>
                </c:pt>
                <c:pt idx="30062">
                  <c:v>4.8725380000000005</c:v>
                </c:pt>
                <c:pt idx="30063">
                  <c:v>4.9559080000000026</c:v>
                </c:pt>
                <c:pt idx="30064">
                  <c:v>5.0284720000000025</c:v>
                </c:pt>
                <c:pt idx="30065">
                  <c:v>5.0907240000000016</c:v>
                </c:pt>
                <c:pt idx="30066">
                  <c:v>5.170644000000002</c:v>
                </c:pt>
                <c:pt idx="30067">
                  <c:v>5.3017240000000028</c:v>
                </c:pt>
                <c:pt idx="30068">
                  <c:v>5.354235999999994</c:v>
                </c:pt>
                <c:pt idx="30069">
                  <c:v>5.4441820000000005</c:v>
                </c:pt>
                <c:pt idx="30070">
                  <c:v>5.483614000000002</c:v>
                </c:pt>
                <c:pt idx="30071">
                  <c:v>5.5434960000000011</c:v>
                </c:pt>
                <c:pt idx="30072">
                  <c:v>5.6062920000000034</c:v>
                </c:pt>
                <c:pt idx="30073">
                  <c:v>5.6179919999999921</c:v>
                </c:pt>
                <c:pt idx="30074">
                  <c:v>5.7089060000000025</c:v>
                </c:pt>
                <c:pt idx="30075">
                  <c:v>5.7563560000000003</c:v>
                </c:pt>
                <c:pt idx="30076">
                  <c:v>5.7914580000000022</c:v>
                </c:pt>
                <c:pt idx="30077">
                  <c:v>5.8482140000000005</c:v>
                </c:pt>
                <c:pt idx="30078">
                  <c:v>5.8868540000000005</c:v>
                </c:pt>
                <c:pt idx="30079">
                  <c:v>5.8644459999999938</c:v>
                </c:pt>
                <c:pt idx="30080">
                  <c:v>5.9129499999999995</c:v>
                </c:pt>
                <c:pt idx="30081">
                  <c:v>5.9887760000000094</c:v>
                </c:pt>
                <c:pt idx="30082">
                  <c:v>6.0416460000000098</c:v>
                </c:pt>
                <c:pt idx="30083">
                  <c:v>6.0558400000000026</c:v>
                </c:pt>
                <c:pt idx="30084">
                  <c:v>6.1195179999999949</c:v>
                </c:pt>
                <c:pt idx="30085">
                  <c:v>6.1487400000000036</c:v>
                </c:pt>
                <c:pt idx="30086">
                  <c:v>6.2265380000000015</c:v>
                </c:pt>
                <c:pt idx="30087">
                  <c:v>6.3199460000000025</c:v>
                </c:pt>
                <c:pt idx="30088">
                  <c:v>6.3554939999999975</c:v>
                </c:pt>
                <c:pt idx="30089">
                  <c:v>6.4498460000000097</c:v>
                </c:pt>
                <c:pt idx="30090">
                  <c:v>6.4838060000000022</c:v>
                </c:pt>
                <c:pt idx="30091">
                  <c:v>6.4975539999999965</c:v>
                </c:pt>
                <c:pt idx="30092">
                  <c:v>6.5364399999999998</c:v>
                </c:pt>
                <c:pt idx="30093">
                  <c:v>6.6101680000000007</c:v>
                </c:pt>
                <c:pt idx="30094">
                  <c:v>6.6867880000000017</c:v>
                </c:pt>
                <c:pt idx="30095">
                  <c:v>6.7826660000000034</c:v>
                </c:pt>
                <c:pt idx="30096">
                  <c:v>6.8035620000000003</c:v>
                </c:pt>
                <c:pt idx="30097">
                  <c:v>6.8761620000000034</c:v>
                </c:pt>
                <c:pt idx="30098">
                  <c:v>6.9144780000000017</c:v>
                </c:pt>
                <c:pt idx="30099">
                  <c:v>7.0181460000000015</c:v>
                </c:pt>
                <c:pt idx="30100">
                  <c:v>7.0168680000000014</c:v>
                </c:pt>
                <c:pt idx="30101">
                  <c:v>7.067455999999992</c:v>
                </c:pt>
                <c:pt idx="30102">
                  <c:v>7.0557799999999995</c:v>
                </c:pt>
                <c:pt idx="30103">
                  <c:v>7.0539559999999941</c:v>
                </c:pt>
                <c:pt idx="30104">
                  <c:v>7.0791560000000029</c:v>
                </c:pt>
                <c:pt idx="30105">
                  <c:v>7.0534600000000012</c:v>
                </c:pt>
                <c:pt idx="30106">
                  <c:v>7.0114220000000023</c:v>
                </c:pt>
                <c:pt idx="30107">
                  <c:v>7.0026500000000018</c:v>
                </c:pt>
                <c:pt idx="30108">
                  <c:v>6.9913960000000088</c:v>
                </c:pt>
                <c:pt idx="30109">
                  <c:v>6.9383900000000089</c:v>
                </c:pt>
                <c:pt idx="30110">
                  <c:v>6.8890420000000034</c:v>
                </c:pt>
                <c:pt idx="30111">
                  <c:v>6.8618179999999951</c:v>
                </c:pt>
                <c:pt idx="30112">
                  <c:v>6.8494219999999997</c:v>
                </c:pt>
                <c:pt idx="30113">
                  <c:v>6.7824560000000007</c:v>
                </c:pt>
                <c:pt idx="30114">
                  <c:v>6.7094220000000071</c:v>
                </c:pt>
                <c:pt idx="30115">
                  <c:v>6.6609059999999856</c:v>
                </c:pt>
                <c:pt idx="30116">
                  <c:v>6.5871520000000006</c:v>
                </c:pt>
                <c:pt idx="30117">
                  <c:v>6.4927760000000001</c:v>
                </c:pt>
                <c:pt idx="30118">
                  <c:v>6.4296179999999996</c:v>
                </c:pt>
                <c:pt idx="30119">
                  <c:v>6.4365800000000011</c:v>
                </c:pt>
                <c:pt idx="30120">
                  <c:v>6.446816000000001</c:v>
                </c:pt>
                <c:pt idx="30121">
                  <c:v>6.4091700000000014</c:v>
                </c:pt>
                <c:pt idx="30122">
                  <c:v>6.3519580000000007</c:v>
                </c:pt>
                <c:pt idx="30123">
                  <c:v>6.3351580000000016</c:v>
                </c:pt>
                <c:pt idx="30124">
                  <c:v>6.2657600000000002</c:v>
                </c:pt>
                <c:pt idx="30125">
                  <c:v>6.2565900000000019</c:v>
                </c:pt>
                <c:pt idx="30126">
                  <c:v>6.2473839999999985</c:v>
                </c:pt>
                <c:pt idx="30127">
                  <c:v>6.2069820000000027</c:v>
                </c:pt>
                <c:pt idx="30128">
                  <c:v>6.1497180000000027</c:v>
                </c:pt>
                <c:pt idx="30129">
                  <c:v>6.155387999999995</c:v>
                </c:pt>
                <c:pt idx="30130">
                  <c:v>6.0827640000000018</c:v>
                </c:pt>
                <c:pt idx="30131">
                  <c:v>6.0528960000000005</c:v>
                </c:pt>
                <c:pt idx="30132">
                  <c:v>5.9851860000000006</c:v>
                </c:pt>
                <c:pt idx="30133">
                  <c:v>5.9486200000000098</c:v>
                </c:pt>
                <c:pt idx="30134">
                  <c:v>5.9547500000000015</c:v>
                </c:pt>
                <c:pt idx="30135">
                  <c:v>5.9411640000000032</c:v>
                </c:pt>
                <c:pt idx="30136">
                  <c:v>5.8870039999999975</c:v>
                </c:pt>
                <c:pt idx="30137">
                  <c:v>5.8441220000000005</c:v>
                </c:pt>
                <c:pt idx="30138">
                  <c:v>5.8522880000000015</c:v>
                </c:pt>
                <c:pt idx="30139">
                  <c:v>5.7800720000000023</c:v>
                </c:pt>
                <c:pt idx="30140">
                  <c:v>5.7719440000000013</c:v>
                </c:pt>
                <c:pt idx="30141">
                  <c:v>5.7322260000000034</c:v>
                </c:pt>
                <c:pt idx="30142">
                  <c:v>5.7429099999999975</c:v>
                </c:pt>
                <c:pt idx="30143">
                  <c:v>5.7188760000000025</c:v>
                </c:pt>
                <c:pt idx="30144">
                  <c:v>5.6733519999999995</c:v>
                </c:pt>
                <c:pt idx="30145">
                  <c:v>5.5964220000000013</c:v>
                </c:pt>
                <c:pt idx="30146">
                  <c:v>5.5916440000000014</c:v>
                </c:pt>
                <c:pt idx="30147">
                  <c:v>5.5729320000000007</c:v>
                </c:pt>
                <c:pt idx="30148">
                  <c:v>5.5466900000000088</c:v>
                </c:pt>
                <c:pt idx="30149">
                  <c:v>5.4655039999999975</c:v>
                </c:pt>
                <c:pt idx="30150">
                  <c:v>5.480692000000011</c:v>
                </c:pt>
                <c:pt idx="30151">
                  <c:v>5.4254760000000015</c:v>
                </c:pt>
                <c:pt idx="30152">
                  <c:v>5.4238260000000027</c:v>
                </c:pt>
                <c:pt idx="30153">
                  <c:v>5.4612620000000121</c:v>
                </c:pt>
                <c:pt idx="30154">
                  <c:v>5.447402000000003</c:v>
                </c:pt>
                <c:pt idx="30155">
                  <c:v>5.4066780000000128</c:v>
                </c:pt>
                <c:pt idx="30156">
                  <c:v>5.4127080000000038</c:v>
                </c:pt>
                <c:pt idx="30157">
                  <c:v>5.4668560000000026</c:v>
                </c:pt>
                <c:pt idx="30158">
                  <c:v>5.4502280000000125</c:v>
                </c:pt>
                <c:pt idx="30159">
                  <c:v>5.472190000000003</c:v>
                </c:pt>
                <c:pt idx="30160">
                  <c:v>5.4415300000000011</c:v>
                </c:pt>
                <c:pt idx="30161">
                  <c:v>5.3978039999999945</c:v>
                </c:pt>
                <c:pt idx="30162">
                  <c:v>5.3974939999999965</c:v>
                </c:pt>
                <c:pt idx="30163">
                  <c:v>5.4530700000000021</c:v>
                </c:pt>
                <c:pt idx="30164">
                  <c:v>5.5056920000000034</c:v>
                </c:pt>
                <c:pt idx="30165">
                  <c:v>5.4991020000000104</c:v>
                </c:pt>
                <c:pt idx="30166">
                  <c:v>5.5148739999999954</c:v>
                </c:pt>
                <c:pt idx="30167">
                  <c:v>5.5262520000000022</c:v>
                </c:pt>
                <c:pt idx="30168">
                  <c:v>5.5218339999999975</c:v>
                </c:pt>
                <c:pt idx="30169">
                  <c:v>5.4713200000000128</c:v>
                </c:pt>
                <c:pt idx="30170">
                  <c:v>5.4194800000000036</c:v>
                </c:pt>
                <c:pt idx="30171">
                  <c:v>5.4124320000000026</c:v>
                </c:pt>
                <c:pt idx="30172">
                  <c:v>5.4229280000000015</c:v>
                </c:pt>
                <c:pt idx="30173">
                  <c:v>5.4254220000000029</c:v>
                </c:pt>
                <c:pt idx="30174">
                  <c:v>5.4134980000000024</c:v>
                </c:pt>
                <c:pt idx="30175">
                  <c:v>5.4405220000000032</c:v>
                </c:pt>
                <c:pt idx="30176">
                  <c:v>5.4052820000000024</c:v>
                </c:pt>
                <c:pt idx="30177">
                  <c:v>5.3966600000000033</c:v>
                </c:pt>
                <c:pt idx="30178">
                  <c:v>5.4282140000000005</c:v>
                </c:pt>
                <c:pt idx="30179">
                  <c:v>5.4170600000000011</c:v>
                </c:pt>
                <c:pt idx="30180">
                  <c:v>5.4561940000000018</c:v>
                </c:pt>
                <c:pt idx="30181">
                  <c:v>5.412046000000001</c:v>
                </c:pt>
                <c:pt idx="30182">
                  <c:v>5.3996120000000012</c:v>
                </c:pt>
                <c:pt idx="30183">
                  <c:v>5.3845359999999891</c:v>
                </c:pt>
                <c:pt idx="30184">
                  <c:v>5.3519260000000015</c:v>
                </c:pt>
                <c:pt idx="30185">
                  <c:v>5.3472839999999975</c:v>
                </c:pt>
                <c:pt idx="30186">
                  <c:v>5.3127640000000005</c:v>
                </c:pt>
                <c:pt idx="30187">
                  <c:v>5.2493960000000088</c:v>
                </c:pt>
                <c:pt idx="30188">
                  <c:v>5.1906680000000014</c:v>
                </c:pt>
                <c:pt idx="30189">
                  <c:v>5.2198139999999995</c:v>
                </c:pt>
                <c:pt idx="30190">
                  <c:v>5.2055460000000018</c:v>
                </c:pt>
                <c:pt idx="30191">
                  <c:v>5.2348539999999995</c:v>
                </c:pt>
                <c:pt idx="30192">
                  <c:v>5.1973559999999939</c:v>
                </c:pt>
                <c:pt idx="30193">
                  <c:v>5.1391120000000026</c:v>
                </c:pt>
                <c:pt idx="30194">
                  <c:v>5.1151519999999948</c:v>
                </c:pt>
                <c:pt idx="30195">
                  <c:v>5.0842560000000026</c:v>
                </c:pt>
                <c:pt idx="30196">
                  <c:v>5.0676780000000026</c:v>
                </c:pt>
                <c:pt idx="30197">
                  <c:v>5.0118680000000033</c:v>
                </c:pt>
                <c:pt idx="30198">
                  <c:v>5.02495799999999</c:v>
                </c:pt>
                <c:pt idx="30199">
                  <c:v>5.0239039999999955</c:v>
                </c:pt>
                <c:pt idx="30200">
                  <c:v>4.9875720000000019</c:v>
                </c:pt>
                <c:pt idx="30201">
                  <c:v>5.0326520000000023</c:v>
                </c:pt>
                <c:pt idx="30202">
                  <c:v>5.0518980000000022</c:v>
                </c:pt>
                <c:pt idx="30203">
                  <c:v>5.0013720000000097</c:v>
                </c:pt>
                <c:pt idx="30204">
                  <c:v>4.9922160000000018</c:v>
                </c:pt>
                <c:pt idx="30205">
                  <c:v>4.9700180000000023</c:v>
                </c:pt>
                <c:pt idx="30206">
                  <c:v>5.0131099999999975</c:v>
                </c:pt>
                <c:pt idx="30207">
                  <c:v>4.9756880000000034</c:v>
                </c:pt>
                <c:pt idx="30208">
                  <c:v>4.9908020000000013</c:v>
                </c:pt>
                <c:pt idx="30209">
                  <c:v>4.9883460000000088</c:v>
                </c:pt>
                <c:pt idx="30210">
                  <c:v>5.016624000000002</c:v>
                </c:pt>
                <c:pt idx="30211">
                  <c:v>5.0398880000000013</c:v>
                </c:pt>
                <c:pt idx="30212">
                  <c:v>5.0319720000000014</c:v>
                </c:pt>
                <c:pt idx="30213">
                  <c:v>5.0178379999999931</c:v>
                </c:pt>
                <c:pt idx="30214">
                  <c:v>5.0045119999999903</c:v>
                </c:pt>
                <c:pt idx="30215">
                  <c:v>5.0139920000000009</c:v>
                </c:pt>
                <c:pt idx="30216">
                  <c:v>5.0403960000000012</c:v>
                </c:pt>
                <c:pt idx="30217">
                  <c:v>5.0367840000000008</c:v>
                </c:pt>
                <c:pt idx="30218">
                  <c:v>5.0530139999999975</c:v>
                </c:pt>
                <c:pt idx="30219">
                  <c:v>5.0875720000000015</c:v>
                </c:pt>
                <c:pt idx="30220">
                  <c:v>5.1258759999999901</c:v>
                </c:pt>
                <c:pt idx="30221">
                  <c:v>5.1694159999999902</c:v>
                </c:pt>
                <c:pt idx="30222">
                  <c:v>5.2120999999999995</c:v>
                </c:pt>
                <c:pt idx="30223">
                  <c:v>5.251546000000002</c:v>
                </c:pt>
                <c:pt idx="30224">
                  <c:v>5.3030760000000008</c:v>
                </c:pt>
                <c:pt idx="30225">
                  <c:v>5.3019600000000011</c:v>
                </c:pt>
                <c:pt idx="30226">
                  <c:v>5.3819799999999995</c:v>
                </c:pt>
                <c:pt idx="30227">
                  <c:v>5.3597180000000018</c:v>
                </c:pt>
                <c:pt idx="30228">
                  <c:v>5.3811100000000005</c:v>
                </c:pt>
                <c:pt idx="30229">
                  <c:v>5.3900299999999985</c:v>
                </c:pt>
                <c:pt idx="30230">
                  <c:v>5.3877600000000019</c:v>
                </c:pt>
                <c:pt idx="30231">
                  <c:v>5.4459420000000023</c:v>
                </c:pt>
                <c:pt idx="30232">
                  <c:v>5.438796000000008</c:v>
                </c:pt>
                <c:pt idx="30233">
                  <c:v>5.532528000000001</c:v>
                </c:pt>
                <c:pt idx="30234">
                  <c:v>5.5685499999999966</c:v>
                </c:pt>
                <c:pt idx="30235">
                  <c:v>5.5937640000000002</c:v>
                </c:pt>
                <c:pt idx="30236">
                  <c:v>5.6328239999999985</c:v>
                </c:pt>
                <c:pt idx="30237">
                  <c:v>5.6531719999999916</c:v>
                </c:pt>
                <c:pt idx="30238">
                  <c:v>5.6853959999999955</c:v>
                </c:pt>
                <c:pt idx="30239">
                  <c:v>5.6584720000000006</c:v>
                </c:pt>
                <c:pt idx="30240">
                  <c:v>5.6354419999999985</c:v>
                </c:pt>
                <c:pt idx="30241">
                  <c:v>5.5834139999999985</c:v>
                </c:pt>
                <c:pt idx="30242">
                  <c:v>5.6091739999999985</c:v>
                </c:pt>
                <c:pt idx="30243">
                  <c:v>5.6499099999999975</c:v>
                </c:pt>
                <c:pt idx="30244">
                  <c:v>5.6659779999999884</c:v>
                </c:pt>
                <c:pt idx="30245">
                  <c:v>5.7172980000000004</c:v>
                </c:pt>
                <c:pt idx="30246">
                  <c:v>5.747040000000001</c:v>
                </c:pt>
                <c:pt idx="30247">
                  <c:v>5.7996740000000022</c:v>
                </c:pt>
                <c:pt idx="30248">
                  <c:v>5.7883080000000033</c:v>
                </c:pt>
                <c:pt idx="30249">
                  <c:v>5.7965339999999985</c:v>
                </c:pt>
                <c:pt idx="30250">
                  <c:v>5.8278039999999907</c:v>
                </c:pt>
                <c:pt idx="30251">
                  <c:v>5.8247499999999945</c:v>
                </c:pt>
                <c:pt idx="30252">
                  <c:v>5.7893359999999987</c:v>
                </c:pt>
                <c:pt idx="30253">
                  <c:v>5.8226019999999945</c:v>
                </c:pt>
                <c:pt idx="30254">
                  <c:v>5.8583859999999897</c:v>
                </c:pt>
                <c:pt idx="30255">
                  <c:v>5.9153999999999973</c:v>
                </c:pt>
                <c:pt idx="30256">
                  <c:v>5.8489919999999955</c:v>
                </c:pt>
                <c:pt idx="30257">
                  <c:v>5.7958739999999986</c:v>
                </c:pt>
                <c:pt idx="30258">
                  <c:v>5.774741999999998</c:v>
                </c:pt>
                <c:pt idx="30259">
                  <c:v>5.7854979999999987</c:v>
                </c:pt>
                <c:pt idx="30260">
                  <c:v>5.795647999999999</c:v>
                </c:pt>
                <c:pt idx="30261">
                  <c:v>5.8062819999999977</c:v>
                </c:pt>
                <c:pt idx="30262">
                  <c:v>5.8340019999999955</c:v>
                </c:pt>
                <c:pt idx="30263">
                  <c:v>5.7994579999999996</c:v>
                </c:pt>
                <c:pt idx="30264">
                  <c:v>5.8388159999999916</c:v>
                </c:pt>
                <c:pt idx="30265">
                  <c:v>5.7916539999999994</c:v>
                </c:pt>
                <c:pt idx="30266">
                  <c:v>5.7475919999999965</c:v>
                </c:pt>
                <c:pt idx="30267">
                  <c:v>5.7509059999999916</c:v>
                </c:pt>
                <c:pt idx="30268">
                  <c:v>5.7604359999999906</c:v>
                </c:pt>
                <c:pt idx="30269">
                  <c:v>5.7421339999999965</c:v>
                </c:pt>
                <c:pt idx="30270">
                  <c:v>5.7116220000000082</c:v>
                </c:pt>
                <c:pt idx="30271">
                  <c:v>5.6908639999999977</c:v>
                </c:pt>
                <c:pt idx="30272">
                  <c:v>5.6783559999999955</c:v>
                </c:pt>
                <c:pt idx="30273">
                  <c:v>5.6213660000000001</c:v>
                </c:pt>
                <c:pt idx="30274">
                  <c:v>5.5847879999999916</c:v>
                </c:pt>
                <c:pt idx="30275">
                  <c:v>5.5379480000000001</c:v>
                </c:pt>
                <c:pt idx="30276">
                  <c:v>5.459282000000008</c:v>
                </c:pt>
                <c:pt idx="30277">
                  <c:v>5.4598280000000079</c:v>
                </c:pt>
                <c:pt idx="30278">
                  <c:v>5.4407440000000014</c:v>
                </c:pt>
                <c:pt idx="30279">
                  <c:v>5.4106679999999994</c:v>
                </c:pt>
                <c:pt idx="30280">
                  <c:v>5.412604</c:v>
                </c:pt>
                <c:pt idx="30281">
                  <c:v>5.3477959999999918</c:v>
                </c:pt>
                <c:pt idx="30282">
                  <c:v>5.3508239999999985</c:v>
                </c:pt>
                <c:pt idx="30283">
                  <c:v>5.2269900000000007</c:v>
                </c:pt>
                <c:pt idx="30284">
                  <c:v>5.2079179999999941</c:v>
                </c:pt>
                <c:pt idx="30285">
                  <c:v>5.1401439999999985</c:v>
                </c:pt>
                <c:pt idx="30286">
                  <c:v>5.1256639999999996</c:v>
                </c:pt>
                <c:pt idx="30287">
                  <c:v>5.1164580000000015</c:v>
                </c:pt>
                <c:pt idx="30288">
                  <c:v>5.1351080000000016</c:v>
                </c:pt>
                <c:pt idx="30289">
                  <c:v>5.1894420000000014</c:v>
                </c:pt>
                <c:pt idx="30290">
                  <c:v>5.2221119999999921</c:v>
                </c:pt>
                <c:pt idx="30291">
                  <c:v>5.232622000000009</c:v>
                </c:pt>
                <c:pt idx="30292">
                  <c:v>5.1575659999999921</c:v>
                </c:pt>
                <c:pt idx="30293">
                  <c:v>5.1480239999999995</c:v>
                </c:pt>
                <c:pt idx="30294">
                  <c:v>5.1129959999999883</c:v>
                </c:pt>
                <c:pt idx="30295">
                  <c:v>5.0927080000000009</c:v>
                </c:pt>
                <c:pt idx="30296">
                  <c:v>5.0973999999999995</c:v>
                </c:pt>
                <c:pt idx="30297">
                  <c:v>5.0836140000000007</c:v>
                </c:pt>
                <c:pt idx="30298">
                  <c:v>5.101928</c:v>
                </c:pt>
                <c:pt idx="30299">
                  <c:v>5.1100059999999896</c:v>
                </c:pt>
                <c:pt idx="30300">
                  <c:v>5.0978819999999914</c:v>
                </c:pt>
                <c:pt idx="30301">
                  <c:v>5.04521</c:v>
                </c:pt>
                <c:pt idx="30302">
                  <c:v>5.0411899999999985</c:v>
                </c:pt>
                <c:pt idx="30303">
                  <c:v>5.0096479999999994</c:v>
                </c:pt>
                <c:pt idx="30304">
                  <c:v>4.9721139999999995</c:v>
                </c:pt>
                <c:pt idx="30305">
                  <c:v>4.9151359999999915</c:v>
                </c:pt>
                <c:pt idx="30306">
                  <c:v>4.9660219999999988</c:v>
                </c:pt>
                <c:pt idx="30307">
                  <c:v>4.9923519999999995</c:v>
                </c:pt>
                <c:pt idx="30308">
                  <c:v>4.9994379999999996</c:v>
                </c:pt>
                <c:pt idx="30309">
                  <c:v>4.9842139999999997</c:v>
                </c:pt>
                <c:pt idx="30310">
                  <c:v>4.9538759999999975</c:v>
                </c:pt>
                <c:pt idx="30311">
                  <c:v>4.9806399999999984</c:v>
                </c:pt>
                <c:pt idx="30312">
                  <c:v>4.9525479999999975</c:v>
                </c:pt>
                <c:pt idx="30313">
                  <c:v>4.9597459999999982</c:v>
                </c:pt>
                <c:pt idx="30314">
                  <c:v>4.8713019999999991</c:v>
                </c:pt>
                <c:pt idx="30315">
                  <c:v>4.8943799999999955</c:v>
                </c:pt>
                <c:pt idx="30316">
                  <c:v>4.9324240000000001</c:v>
                </c:pt>
                <c:pt idx="30317">
                  <c:v>4.9447700000000001</c:v>
                </c:pt>
                <c:pt idx="30318">
                  <c:v>4.953208000000008</c:v>
                </c:pt>
                <c:pt idx="30319">
                  <c:v>4.9929499999999996</c:v>
                </c:pt>
                <c:pt idx="30320">
                  <c:v>5.0222460000000009</c:v>
                </c:pt>
                <c:pt idx="30321">
                  <c:v>5.0002200000000014</c:v>
                </c:pt>
                <c:pt idx="30322">
                  <c:v>4.9821680000000024</c:v>
                </c:pt>
                <c:pt idx="30323">
                  <c:v>5.0165500000000005</c:v>
                </c:pt>
                <c:pt idx="30324">
                  <c:v>5.028226000000001</c:v>
                </c:pt>
                <c:pt idx="30325">
                  <c:v>5.0178899999999933</c:v>
                </c:pt>
                <c:pt idx="30326">
                  <c:v>5.0478799999999975</c:v>
                </c:pt>
                <c:pt idx="30327">
                  <c:v>5.0825980000000017</c:v>
                </c:pt>
                <c:pt idx="30328">
                  <c:v>5.1226139999999933</c:v>
                </c:pt>
                <c:pt idx="30329">
                  <c:v>5.1732880000000012</c:v>
                </c:pt>
                <c:pt idx="30330">
                  <c:v>5.2067520000000034</c:v>
                </c:pt>
                <c:pt idx="30331">
                  <c:v>5.2143339999999965</c:v>
                </c:pt>
                <c:pt idx="30332">
                  <c:v>5.2424500000000016</c:v>
                </c:pt>
                <c:pt idx="30333">
                  <c:v>5.3194300000000005</c:v>
                </c:pt>
                <c:pt idx="30334">
                  <c:v>5.3311800000000007</c:v>
                </c:pt>
                <c:pt idx="30335">
                  <c:v>5.3754660000000003</c:v>
                </c:pt>
                <c:pt idx="30336">
                  <c:v>5.3880240000000006</c:v>
                </c:pt>
                <c:pt idx="30337">
                  <c:v>5.3982979999999996</c:v>
                </c:pt>
                <c:pt idx="30338">
                  <c:v>5.3404639999999999</c:v>
                </c:pt>
                <c:pt idx="30339">
                  <c:v>5.2665239999999995</c:v>
                </c:pt>
                <c:pt idx="30340">
                  <c:v>5.3064660000000003</c:v>
                </c:pt>
                <c:pt idx="30341">
                  <c:v>5.3098420000000024</c:v>
                </c:pt>
                <c:pt idx="30342">
                  <c:v>5.3412840000000017</c:v>
                </c:pt>
                <c:pt idx="30343">
                  <c:v>5.3806800000000008</c:v>
                </c:pt>
                <c:pt idx="30344">
                  <c:v>5.410012</c:v>
                </c:pt>
                <c:pt idx="30345">
                  <c:v>5.4164640000000013</c:v>
                </c:pt>
                <c:pt idx="30346">
                  <c:v>5.3932360000000017</c:v>
                </c:pt>
                <c:pt idx="30347">
                  <c:v>5.3826020000000021</c:v>
                </c:pt>
                <c:pt idx="30348">
                  <c:v>5.3872180000000016</c:v>
                </c:pt>
                <c:pt idx="30349">
                  <c:v>5.4218740000000016</c:v>
                </c:pt>
                <c:pt idx="30350">
                  <c:v>5.4812840000000014</c:v>
                </c:pt>
                <c:pt idx="30351">
                  <c:v>5.5146500000000005</c:v>
                </c:pt>
                <c:pt idx="30352">
                  <c:v>5.5305820000000017</c:v>
                </c:pt>
                <c:pt idx="30353">
                  <c:v>5.5446539999999995</c:v>
                </c:pt>
                <c:pt idx="30354">
                  <c:v>5.556528000000001</c:v>
                </c:pt>
                <c:pt idx="30355">
                  <c:v>5.6113360000000005</c:v>
                </c:pt>
                <c:pt idx="30356">
                  <c:v>5.6114480000000011</c:v>
                </c:pt>
                <c:pt idx="30357">
                  <c:v>5.6271559999999869</c:v>
                </c:pt>
                <c:pt idx="30358">
                  <c:v>5.6572320000000005</c:v>
                </c:pt>
                <c:pt idx="30359">
                  <c:v>5.6791080000000012</c:v>
                </c:pt>
                <c:pt idx="30360">
                  <c:v>5.7291120000000015</c:v>
                </c:pt>
                <c:pt idx="30361">
                  <c:v>5.7239879999999959</c:v>
                </c:pt>
                <c:pt idx="30362">
                  <c:v>5.7650080000000026</c:v>
                </c:pt>
                <c:pt idx="30363">
                  <c:v>5.7572780000000021</c:v>
                </c:pt>
                <c:pt idx="30364">
                  <c:v>5.8133859999999942</c:v>
                </c:pt>
                <c:pt idx="30365">
                  <c:v>5.8434760000000026</c:v>
                </c:pt>
                <c:pt idx="30366">
                  <c:v>5.8483520000000029</c:v>
                </c:pt>
                <c:pt idx="30367">
                  <c:v>5.8391940000000035</c:v>
                </c:pt>
                <c:pt idx="30368">
                  <c:v>5.8155179999999937</c:v>
                </c:pt>
                <c:pt idx="30369">
                  <c:v>5.811772000000003</c:v>
                </c:pt>
                <c:pt idx="30370">
                  <c:v>5.7987560000000027</c:v>
                </c:pt>
                <c:pt idx="30371">
                  <c:v>5.8794460000000024</c:v>
                </c:pt>
                <c:pt idx="30372">
                  <c:v>5.9059240000000015</c:v>
                </c:pt>
                <c:pt idx="30373">
                  <c:v>5.9164700000000012</c:v>
                </c:pt>
                <c:pt idx="30374">
                  <c:v>5.9190500000000013</c:v>
                </c:pt>
                <c:pt idx="30375">
                  <c:v>5.9608760000000016</c:v>
                </c:pt>
                <c:pt idx="30376">
                  <c:v>5.9946380000000019</c:v>
                </c:pt>
                <c:pt idx="30377">
                  <c:v>5.9891920000000107</c:v>
                </c:pt>
                <c:pt idx="30378">
                  <c:v>5.9472520000000033</c:v>
                </c:pt>
                <c:pt idx="30379">
                  <c:v>5.935762000000012</c:v>
                </c:pt>
                <c:pt idx="30380">
                  <c:v>5.9850460000000023</c:v>
                </c:pt>
                <c:pt idx="30381">
                  <c:v>6.0270359999999901</c:v>
                </c:pt>
                <c:pt idx="30382">
                  <c:v>6.092525999999995</c:v>
                </c:pt>
                <c:pt idx="30383">
                  <c:v>6.1161879999999931</c:v>
                </c:pt>
                <c:pt idx="30384">
                  <c:v>6.1391820000000008</c:v>
                </c:pt>
                <c:pt idx="30385">
                  <c:v>6.1760340000000005</c:v>
                </c:pt>
                <c:pt idx="30386">
                  <c:v>6.238050000000003</c:v>
                </c:pt>
                <c:pt idx="30387">
                  <c:v>6.2793940000000088</c:v>
                </c:pt>
                <c:pt idx="30388">
                  <c:v>6.3187020000000027</c:v>
                </c:pt>
                <c:pt idx="30389">
                  <c:v>6.3757800000000007</c:v>
                </c:pt>
                <c:pt idx="30390">
                  <c:v>6.3831760000000015</c:v>
                </c:pt>
                <c:pt idx="30391">
                  <c:v>6.4393220000000131</c:v>
                </c:pt>
                <c:pt idx="30392">
                  <c:v>6.5175539999999934</c:v>
                </c:pt>
                <c:pt idx="30393">
                  <c:v>6.4959520000000008</c:v>
                </c:pt>
                <c:pt idx="30394">
                  <c:v>6.5369860000000042</c:v>
                </c:pt>
                <c:pt idx="30395">
                  <c:v>6.5576460000000019</c:v>
                </c:pt>
                <c:pt idx="30396">
                  <c:v>6.617539999999992</c:v>
                </c:pt>
                <c:pt idx="30397">
                  <c:v>6.6594920000000029</c:v>
                </c:pt>
                <c:pt idx="30398">
                  <c:v>6.6972000000000005</c:v>
                </c:pt>
                <c:pt idx="30399">
                  <c:v>6.6605579999999884</c:v>
                </c:pt>
                <c:pt idx="30400">
                  <c:v>6.6470339999999917</c:v>
                </c:pt>
                <c:pt idx="30401">
                  <c:v>6.6326040000000015</c:v>
                </c:pt>
                <c:pt idx="30402">
                  <c:v>6.6636859999999931</c:v>
                </c:pt>
                <c:pt idx="30403">
                  <c:v>6.6855239999999965</c:v>
                </c:pt>
                <c:pt idx="30404">
                  <c:v>6.7197200000000024</c:v>
                </c:pt>
                <c:pt idx="30405">
                  <c:v>6.7002640000000024</c:v>
                </c:pt>
                <c:pt idx="30406">
                  <c:v>6.6777440000000006</c:v>
                </c:pt>
                <c:pt idx="30407">
                  <c:v>6.6601619999999917</c:v>
                </c:pt>
                <c:pt idx="30408">
                  <c:v>6.5864580000000004</c:v>
                </c:pt>
                <c:pt idx="30409">
                  <c:v>6.5664299999999995</c:v>
                </c:pt>
                <c:pt idx="30410">
                  <c:v>6.5606740000000006</c:v>
                </c:pt>
                <c:pt idx="30411">
                  <c:v>6.5555620000000019</c:v>
                </c:pt>
                <c:pt idx="30412">
                  <c:v>6.5303500000000021</c:v>
                </c:pt>
                <c:pt idx="30413">
                  <c:v>6.5535640000000015</c:v>
                </c:pt>
                <c:pt idx="30414">
                  <c:v>6.5569640000000016</c:v>
                </c:pt>
                <c:pt idx="30415">
                  <c:v>6.5322600000000097</c:v>
                </c:pt>
                <c:pt idx="30416">
                  <c:v>6.5005580000000016</c:v>
                </c:pt>
                <c:pt idx="30417">
                  <c:v>6.5064020000000031</c:v>
                </c:pt>
                <c:pt idx="30418">
                  <c:v>6.5096660000000108</c:v>
                </c:pt>
                <c:pt idx="30419">
                  <c:v>6.4531339999999995</c:v>
                </c:pt>
                <c:pt idx="30420">
                  <c:v>6.4212320000000034</c:v>
                </c:pt>
                <c:pt idx="30421">
                  <c:v>6.3761780000000012</c:v>
                </c:pt>
                <c:pt idx="30422">
                  <c:v>6.3360140000000005</c:v>
                </c:pt>
                <c:pt idx="30423">
                  <c:v>6.3354200000000027</c:v>
                </c:pt>
                <c:pt idx="30424">
                  <c:v>6.332256000000001</c:v>
                </c:pt>
                <c:pt idx="30425">
                  <c:v>6.3298380000000005</c:v>
                </c:pt>
                <c:pt idx="30426">
                  <c:v>6.3512660000000034</c:v>
                </c:pt>
                <c:pt idx="30427">
                  <c:v>6.3371580000000005</c:v>
                </c:pt>
                <c:pt idx="30428">
                  <c:v>6.3612679999999999</c:v>
                </c:pt>
                <c:pt idx="30429">
                  <c:v>6.3808720000000001</c:v>
                </c:pt>
                <c:pt idx="30430">
                  <c:v>6.2651920000000008</c:v>
                </c:pt>
                <c:pt idx="30431">
                  <c:v>6.2332040000000024</c:v>
                </c:pt>
                <c:pt idx="30432">
                  <c:v>6.190805999999994</c:v>
                </c:pt>
                <c:pt idx="30433">
                  <c:v>6.1888580000000015</c:v>
                </c:pt>
                <c:pt idx="30434">
                  <c:v>6.1318420000000033</c:v>
                </c:pt>
                <c:pt idx="30435">
                  <c:v>6.1452800000000005</c:v>
                </c:pt>
                <c:pt idx="30436">
                  <c:v>6.1006839999999976</c:v>
                </c:pt>
                <c:pt idx="30437">
                  <c:v>6.1110820000000015</c:v>
                </c:pt>
                <c:pt idx="30438">
                  <c:v>6.1272999999999955</c:v>
                </c:pt>
                <c:pt idx="30439">
                  <c:v>6.0978179999999931</c:v>
                </c:pt>
                <c:pt idx="30440">
                  <c:v>6.0601339999999944</c:v>
                </c:pt>
                <c:pt idx="30441">
                  <c:v>6.0245599999999921</c:v>
                </c:pt>
                <c:pt idx="30442">
                  <c:v>5.9458940000000027</c:v>
                </c:pt>
                <c:pt idx="30443">
                  <c:v>5.9038040000000027</c:v>
                </c:pt>
                <c:pt idx="30444">
                  <c:v>5.8402000000000029</c:v>
                </c:pt>
                <c:pt idx="30445">
                  <c:v>5.8409680000000037</c:v>
                </c:pt>
                <c:pt idx="30446">
                  <c:v>5.7865080000000022</c:v>
                </c:pt>
                <c:pt idx="30447">
                  <c:v>5.7047020000000064</c:v>
                </c:pt>
                <c:pt idx="30448">
                  <c:v>5.6562000000000054</c:v>
                </c:pt>
                <c:pt idx="30449">
                  <c:v>5.6106640000000025</c:v>
                </c:pt>
                <c:pt idx="30450">
                  <c:v>5.5574939999999975</c:v>
                </c:pt>
                <c:pt idx="30451">
                  <c:v>5.5675559999999926</c:v>
                </c:pt>
                <c:pt idx="30452">
                  <c:v>5.5160880000000025</c:v>
                </c:pt>
                <c:pt idx="30453">
                  <c:v>5.444518000000004</c:v>
                </c:pt>
                <c:pt idx="30454">
                  <c:v>5.387615999999996</c:v>
                </c:pt>
                <c:pt idx="30455">
                  <c:v>5.4033120000000032</c:v>
                </c:pt>
                <c:pt idx="30456">
                  <c:v>5.3658380000000045</c:v>
                </c:pt>
                <c:pt idx="30457">
                  <c:v>5.3790140000000042</c:v>
                </c:pt>
                <c:pt idx="30458">
                  <c:v>5.3878739999999965</c:v>
                </c:pt>
                <c:pt idx="30459">
                  <c:v>5.3853320000000018</c:v>
                </c:pt>
                <c:pt idx="30460">
                  <c:v>5.3653299999999975</c:v>
                </c:pt>
                <c:pt idx="30461">
                  <c:v>5.3073960000000016</c:v>
                </c:pt>
                <c:pt idx="30462">
                  <c:v>5.2969100000000005</c:v>
                </c:pt>
                <c:pt idx="30463">
                  <c:v>5.2647239999999975</c:v>
                </c:pt>
                <c:pt idx="30464">
                  <c:v>5.2045200000000005</c:v>
                </c:pt>
                <c:pt idx="30465">
                  <c:v>5.1481379999999959</c:v>
                </c:pt>
                <c:pt idx="30466">
                  <c:v>5.1481499999999976</c:v>
                </c:pt>
                <c:pt idx="30467">
                  <c:v>5.1202200000000042</c:v>
                </c:pt>
                <c:pt idx="30468">
                  <c:v>5.082511999999995</c:v>
                </c:pt>
                <c:pt idx="30469">
                  <c:v>5.0658480000000017</c:v>
                </c:pt>
                <c:pt idx="30470">
                  <c:v>5.0329660000000018</c:v>
                </c:pt>
                <c:pt idx="30471">
                  <c:v>5.0241319999999901</c:v>
                </c:pt>
                <c:pt idx="30472">
                  <c:v>4.9995760000000011</c:v>
                </c:pt>
                <c:pt idx="30473">
                  <c:v>4.973344000000008</c:v>
                </c:pt>
                <c:pt idx="30474">
                  <c:v>4.9161060000000019</c:v>
                </c:pt>
                <c:pt idx="30475">
                  <c:v>4.8218539999999965</c:v>
                </c:pt>
                <c:pt idx="30476">
                  <c:v>4.7432740000000022</c:v>
                </c:pt>
                <c:pt idx="30477">
                  <c:v>4.6976239999999985</c:v>
                </c:pt>
                <c:pt idx="30478">
                  <c:v>4.6305819999999942</c:v>
                </c:pt>
                <c:pt idx="30479">
                  <c:v>4.5789520000000019</c:v>
                </c:pt>
                <c:pt idx="30480">
                  <c:v>4.573964000000001</c:v>
                </c:pt>
                <c:pt idx="30481">
                  <c:v>4.5848699999999996</c:v>
                </c:pt>
                <c:pt idx="30482">
                  <c:v>4.5596440000000023</c:v>
                </c:pt>
                <c:pt idx="30483">
                  <c:v>4.5266380000000019</c:v>
                </c:pt>
                <c:pt idx="30484">
                  <c:v>4.5008159999999942</c:v>
                </c:pt>
                <c:pt idx="30485">
                  <c:v>4.451964000000002</c:v>
                </c:pt>
                <c:pt idx="30486">
                  <c:v>4.4429560000000015</c:v>
                </c:pt>
                <c:pt idx="30487">
                  <c:v>4.4114020000000034</c:v>
                </c:pt>
                <c:pt idx="30488">
                  <c:v>4.3921939999999955</c:v>
                </c:pt>
                <c:pt idx="30489">
                  <c:v>4.3792640000000107</c:v>
                </c:pt>
                <c:pt idx="30490">
                  <c:v>4.3973420000000019</c:v>
                </c:pt>
                <c:pt idx="30491">
                  <c:v>4.3629839999999884</c:v>
                </c:pt>
                <c:pt idx="30492">
                  <c:v>4.3531439999999995</c:v>
                </c:pt>
                <c:pt idx="30493">
                  <c:v>4.3679219999999921</c:v>
                </c:pt>
                <c:pt idx="30494">
                  <c:v>4.4067480000000101</c:v>
                </c:pt>
                <c:pt idx="30495">
                  <c:v>4.3471280000000005</c:v>
                </c:pt>
                <c:pt idx="30496">
                  <c:v>4.3582960000000011</c:v>
                </c:pt>
                <c:pt idx="30497">
                  <c:v>4.3635579999999932</c:v>
                </c:pt>
                <c:pt idx="30498">
                  <c:v>4.3532960000000012</c:v>
                </c:pt>
                <c:pt idx="30499">
                  <c:v>4.3913380000000011</c:v>
                </c:pt>
                <c:pt idx="30500">
                  <c:v>4.3798620000000099</c:v>
                </c:pt>
                <c:pt idx="30501">
                  <c:v>4.4172600000000024</c:v>
                </c:pt>
                <c:pt idx="30502">
                  <c:v>4.3943299999999965</c:v>
                </c:pt>
                <c:pt idx="30503">
                  <c:v>4.4729360000000016</c:v>
                </c:pt>
                <c:pt idx="30504">
                  <c:v>4.5259680000000015</c:v>
                </c:pt>
                <c:pt idx="30505">
                  <c:v>4.5628819999999921</c:v>
                </c:pt>
                <c:pt idx="30506">
                  <c:v>4.6164600000000018</c:v>
                </c:pt>
                <c:pt idx="30507">
                  <c:v>4.6328139999999935</c:v>
                </c:pt>
                <c:pt idx="30508">
                  <c:v>4.689928000000001</c:v>
                </c:pt>
                <c:pt idx="30509">
                  <c:v>4.7227720000000009</c:v>
                </c:pt>
                <c:pt idx="30510">
                  <c:v>4.7451440000000007</c:v>
                </c:pt>
                <c:pt idx="30511">
                  <c:v>4.8097660000000024</c:v>
                </c:pt>
                <c:pt idx="30512">
                  <c:v>4.8419400000000019</c:v>
                </c:pt>
                <c:pt idx="30513">
                  <c:v>4.8585299999999965</c:v>
                </c:pt>
                <c:pt idx="30514">
                  <c:v>4.8780480000000024</c:v>
                </c:pt>
                <c:pt idx="30515">
                  <c:v>4.9416020000000112</c:v>
                </c:pt>
                <c:pt idx="30516">
                  <c:v>4.9427800000000017</c:v>
                </c:pt>
                <c:pt idx="30517">
                  <c:v>4.9938020000000014</c:v>
                </c:pt>
                <c:pt idx="30518">
                  <c:v>5.0646640000000005</c:v>
                </c:pt>
                <c:pt idx="30519">
                  <c:v>5.0993320000000022</c:v>
                </c:pt>
                <c:pt idx="30520">
                  <c:v>5.1267539999999965</c:v>
                </c:pt>
                <c:pt idx="30521">
                  <c:v>5.1051400000000005</c:v>
                </c:pt>
                <c:pt idx="30522">
                  <c:v>5.1347819999999951</c:v>
                </c:pt>
                <c:pt idx="30523">
                  <c:v>5.1633080000000025</c:v>
                </c:pt>
                <c:pt idx="30524">
                  <c:v>5.2125680000000019</c:v>
                </c:pt>
                <c:pt idx="30525">
                  <c:v>5.2890640000000024</c:v>
                </c:pt>
                <c:pt idx="30526">
                  <c:v>5.2580820000000017</c:v>
                </c:pt>
                <c:pt idx="30527">
                  <c:v>5.2908139999999975</c:v>
                </c:pt>
                <c:pt idx="30528">
                  <c:v>5.3305200000000026</c:v>
                </c:pt>
                <c:pt idx="30529">
                  <c:v>5.373776000000003</c:v>
                </c:pt>
                <c:pt idx="30530">
                  <c:v>5.4013840000000028</c:v>
                </c:pt>
                <c:pt idx="30531">
                  <c:v>5.4159520000000017</c:v>
                </c:pt>
                <c:pt idx="30532">
                  <c:v>5.4331000000000014</c:v>
                </c:pt>
                <c:pt idx="30533">
                  <c:v>5.4596780000000109</c:v>
                </c:pt>
                <c:pt idx="30534">
                  <c:v>5.557342000000002</c:v>
                </c:pt>
                <c:pt idx="30535">
                  <c:v>5.5939839999999945</c:v>
                </c:pt>
                <c:pt idx="30536">
                  <c:v>5.6417560000000018</c:v>
                </c:pt>
                <c:pt idx="30537">
                  <c:v>5.6895640000000016</c:v>
                </c:pt>
                <c:pt idx="30538">
                  <c:v>5.7578700000000005</c:v>
                </c:pt>
                <c:pt idx="30539">
                  <c:v>5.783494000000001</c:v>
                </c:pt>
                <c:pt idx="30540">
                  <c:v>5.7567920000000079</c:v>
                </c:pt>
                <c:pt idx="30541">
                  <c:v>5.829256</c:v>
                </c:pt>
                <c:pt idx="30542">
                  <c:v>5.8534760000000006</c:v>
                </c:pt>
                <c:pt idx="30543">
                  <c:v>5.8845099999999935</c:v>
                </c:pt>
                <c:pt idx="30544">
                  <c:v>5.9230000000000018</c:v>
                </c:pt>
                <c:pt idx="30545">
                  <c:v>5.9490940000000014</c:v>
                </c:pt>
                <c:pt idx="30546">
                  <c:v>5.9500740000000008</c:v>
                </c:pt>
                <c:pt idx="30547">
                  <c:v>6.0025099999999965</c:v>
                </c:pt>
                <c:pt idx="30548">
                  <c:v>6.0319300000000036</c:v>
                </c:pt>
                <c:pt idx="30549">
                  <c:v>6.0646759999999951</c:v>
                </c:pt>
                <c:pt idx="30550">
                  <c:v>6.1137380000000006</c:v>
                </c:pt>
                <c:pt idx="30551">
                  <c:v>6.0814900000000014</c:v>
                </c:pt>
                <c:pt idx="30552">
                  <c:v>6.1112440000000019</c:v>
                </c:pt>
                <c:pt idx="30553">
                  <c:v>6.0730260000000023</c:v>
                </c:pt>
                <c:pt idx="30554">
                  <c:v>6.0147819999999941</c:v>
                </c:pt>
                <c:pt idx="30555">
                  <c:v>5.9988740000000016</c:v>
                </c:pt>
                <c:pt idx="30556">
                  <c:v>5.9569100000000015</c:v>
                </c:pt>
                <c:pt idx="30557">
                  <c:v>5.9704980000000081</c:v>
                </c:pt>
                <c:pt idx="30558">
                  <c:v>5.9346520000000034</c:v>
                </c:pt>
                <c:pt idx="30559">
                  <c:v>5.8954420000000001</c:v>
                </c:pt>
                <c:pt idx="30560">
                  <c:v>5.8444819999999913</c:v>
                </c:pt>
                <c:pt idx="30561">
                  <c:v>5.8096280000000107</c:v>
                </c:pt>
                <c:pt idx="30562">
                  <c:v>5.7998140000000005</c:v>
                </c:pt>
                <c:pt idx="30563">
                  <c:v>5.7289639999999995</c:v>
                </c:pt>
                <c:pt idx="30564">
                  <c:v>5.688835999999994</c:v>
                </c:pt>
                <c:pt idx="30565">
                  <c:v>5.6751739999999975</c:v>
                </c:pt>
                <c:pt idx="30566">
                  <c:v>5.6753239999999998</c:v>
                </c:pt>
                <c:pt idx="30567">
                  <c:v>5.6179619999999932</c:v>
                </c:pt>
                <c:pt idx="30568">
                  <c:v>5.5766560000000034</c:v>
                </c:pt>
                <c:pt idx="30569">
                  <c:v>5.5688999999999975</c:v>
                </c:pt>
                <c:pt idx="30570">
                  <c:v>5.5778960000000017</c:v>
                </c:pt>
                <c:pt idx="30571">
                  <c:v>5.5564420000000014</c:v>
                </c:pt>
                <c:pt idx="30572">
                  <c:v>5.5367020000000098</c:v>
                </c:pt>
                <c:pt idx="30573">
                  <c:v>5.4992059999999992</c:v>
                </c:pt>
                <c:pt idx="30574">
                  <c:v>5.512643999999999</c:v>
                </c:pt>
                <c:pt idx="30575">
                  <c:v>5.5182259999999985</c:v>
                </c:pt>
                <c:pt idx="30576">
                  <c:v>5.5711579999999978</c:v>
                </c:pt>
                <c:pt idx="30577">
                  <c:v>5.5868179999999965</c:v>
                </c:pt>
                <c:pt idx="30578">
                  <c:v>5.5808139999999975</c:v>
                </c:pt>
                <c:pt idx="30579">
                  <c:v>5.5468519999999986</c:v>
                </c:pt>
                <c:pt idx="30580">
                  <c:v>5.5347179999999945</c:v>
                </c:pt>
                <c:pt idx="30581">
                  <c:v>5.4924799999999996</c:v>
                </c:pt>
                <c:pt idx="30582">
                  <c:v>5.4329579999999975</c:v>
                </c:pt>
                <c:pt idx="30583">
                  <c:v>5.3947419999999955</c:v>
                </c:pt>
                <c:pt idx="30584">
                  <c:v>5.2932320000000024</c:v>
                </c:pt>
                <c:pt idx="30585">
                  <c:v>5.2569500000000007</c:v>
                </c:pt>
                <c:pt idx="30586">
                  <c:v>5.1897960000000012</c:v>
                </c:pt>
                <c:pt idx="30587">
                  <c:v>5.0810880000000012</c:v>
                </c:pt>
                <c:pt idx="30588">
                  <c:v>5.0119000000000007</c:v>
                </c:pt>
                <c:pt idx="30589">
                  <c:v>4.9940560000000005</c:v>
                </c:pt>
                <c:pt idx="30590">
                  <c:v>4.9663740000000018</c:v>
                </c:pt>
                <c:pt idx="30591">
                  <c:v>4.9116160000000022</c:v>
                </c:pt>
                <c:pt idx="30592">
                  <c:v>4.9193340000000019</c:v>
                </c:pt>
                <c:pt idx="30593">
                  <c:v>4.9172620000000107</c:v>
                </c:pt>
                <c:pt idx="30594">
                  <c:v>4.8656799999999985</c:v>
                </c:pt>
                <c:pt idx="30595">
                  <c:v>4.8661900000000005</c:v>
                </c:pt>
                <c:pt idx="30596">
                  <c:v>4.8268559999999949</c:v>
                </c:pt>
                <c:pt idx="30597">
                  <c:v>4.8004880000000005</c:v>
                </c:pt>
                <c:pt idx="30598">
                  <c:v>4.7462140000000019</c:v>
                </c:pt>
                <c:pt idx="30599">
                  <c:v>4.7416220000000129</c:v>
                </c:pt>
                <c:pt idx="30600">
                  <c:v>4.6903020000000026</c:v>
                </c:pt>
                <c:pt idx="30601">
                  <c:v>4.6550620000000018</c:v>
                </c:pt>
                <c:pt idx="30602">
                  <c:v>4.6569239999999965</c:v>
                </c:pt>
                <c:pt idx="30603">
                  <c:v>4.6738120000000016</c:v>
                </c:pt>
                <c:pt idx="30604">
                  <c:v>4.7038900000000021</c:v>
                </c:pt>
                <c:pt idx="30605">
                  <c:v>4.6217620000000013</c:v>
                </c:pt>
                <c:pt idx="30606">
                  <c:v>4.6376320000000018</c:v>
                </c:pt>
                <c:pt idx="30607">
                  <c:v>4.565515999999989</c:v>
                </c:pt>
                <c:pt idx="30608">
                  <c:v>4.5638039999999975</c:v>
                </c:pt>
                <c:pt idx="30609">
                  <c:v>4.5403020000000023</c:v>
                </c:pt>
                <c:pt idx="30610">
                  <c:v>4.5114020000000012</c:v>
                </c:pt>
                <c:pt idx="30611">
                  <c:v>4.4839560000000027</c:v>
                </c:pt>
                <c:pt idx="30612">
                  <c:v>4.4141859999999902</c:v>
                </c:pt>
                <c:pt idx="30613">
                  <c:v>4.4889820000000009</c:v>
                </c:pt>
                <c:pt idx="30614">
                  <c:v>4.5400420000000024</c:v>
                </c:pt>
                <c:pt idx="30615">
                  <c:v>4.5058580000000008</c:v>
                </c:pt>
                <c:pt idx="30616">
                  <c:v>4.4741180000000007</c:v>
                </c:pt>
                <c:pt idx="30617">
                  <c:v>4.4935740000000006</c:v>
                </c:pt>
                <c:pt idx="30618">
                  <c:v>4.4892560000000081</c:v>
                </c:pt>
                <c:pt idx="30619">
                  <c:v>4.4737220000000075</c:v>
                </c:pt>
                <c:pt idx="30620">
                  <c:v>4.4545139999999916</c:v>
                </c:pt>
                <c:pt idx="30621">
                  <c:v>4.4644399999999926</c:v>
                </c:pt>
                <c:pt idx="30622">
                  <c:v>4.4345359999999916</c:v>
                </c:pt>
                <c:pt idx="30623">
                  <c:v>4.4256019999999987</c:v>
                </c:pt>
                <c:pt idx="30624">
                  <c:v>4.3900779999999955</c:v>
                </c:pt>
                <c:pt idx="30625">
                  <c:v>4.4454059999999975</c:v>
                </c:pt>
                <c:pt idx="30626">
                  <c:v>4.4721459999999986</c:v>
                </c:pt>
                <c:pt idx="30627">
                  <c:v>4.4152059999999986</c:v>
                </c:pt>
                <c:pt idx="30628">
                  <c:v>4.3917419999999989</c:v>
                </c:pt>
                <c:pt idx="30629">
                  <c:v>4.4001799999999989</c:v>
                </c:pt>
                <c:pt idx="30630">
                  <c:v>4.4323899999999989</c:v>
                </c:pt>
                <c:pt idx="30631">
                  <c:v>4.4091619999999994</c:v>
                </c:pt>
                <c:pt idx="30632">
                  <c:v>4.4309380000000003</c:v>
                </c:pt>
                <c:pt idx="30633">
                  <c:v>4.4119660000000014</c:v>
                </c:pt>
                <c:pt idx="30634">
                  <c:v>4.4703460000000081</c:v>
                </c:pt>
                <c:pt idx="30635">
                  <c:v>4.5037739999999999</c:v>
                </c:pt>
                <c:pt idx="30636">
                  <c:v>4.5104139999999955</c:v>
                </c:pt>
                <c:pt idx="30637">
                  <c:v>4.5352560000000004</c:v>
                </c:pt>
                <c:pt idx="30638">
                  <c:v>4.5027480000000004</c:v>
                </c:pt>
                <c:pt idx="30639">
                  <c:v>4.4814560000000014</c:v>
                </c:pt>
                <c:pt idx="30640">
                  <c:v>4.5131580000000007</c:v>
                </c:pt>
                <c:pt idx="30641">
                  <c:v>4.5530620000000024</c:v>
                </c:pt>
                <c:pt idx="30642">
                  <c:v>4.5700480000000034</c:v>
                </c:pt>
                <c:pt idx="30643">
                  <c:v>4.5749600000000008</c:v>
                </c:pt>
                <c:pt idx="30644">
                  <c:v>4.5613000000000001</c:v>
                </c:pt>
                <c:pt idx="30645">
                  <c:v>4.5532220000000034</c:v>
                </c:pt>
                <c:pt idx="30646">
                  <c:v>4.578398000000008</c:v>
                </c:pt>
                <c:pt idx="30647">
                  <c:v>4.5825559999999914</c:v>
                </c:pt>
                <c:pt idx="30648">
                  <c:v>4.5835360000000005</c:v>
                </c:pt>
                <c:pt idx="30649">
                  <c:v>4.5842800000000015</c:v>
                </c:pt>
                <c:pt idx="30650">
                  <c:v>4.5838940000000008</c:v>
                </c:pt>
                <c:pt idx="30651">
                  <c:v>4.6072099999999985</c:v>
                </c:pt>
                <c:pt idx="30652">
                  <c:v>4.5947020000000007</c:v>
                </c:pt>
                <c:pt idx="30653">
                  <c:v>4.5957940000000015</c:v>
                </c:pt>
                <c:pt idx="30654">
                  <c:v>4.6195299999999975</c:v>
                </c:pt>
                <c:pt idx="30655">
                  <c:v>4.6321980000000016</c:v>
                </c:pt>
                <c:pt idx="30656">
                  <c:v>4.6332540000000018</c:v>
                </c:pt>
                <c:pt idx="30657">
                  <c:v>4.6999720000000007</c:v>
                </c:pt>
                <c:pt idx="30658">
                  <c:v>4.6879239999999935</c:v>
                </c:pt>
                <c:pt idx="30659">
                  <c:v>4.6784940000000006</c:v>
                </c:pt>
                <c:pt idx="30660">
                  <c:v>4.6809879999999904</c:v>
                </c:pt>
                <c:pt idx="30661">
                  <c:v>4.7063000000000024</c:v>
                </c:pt>
                <c:pt idx="30662">
                  <c:v>4.7296520000000024</c:v>
                </c:pt>
                <c:pt idx="30663">
                  <c:v>4.7521339999999945</c:v>
                </c:pt>
                <c:pt idx="30664">
                  <c:v>4.7138179999999945</c:v>
                </c:pt>
                <c:pt idx="30665">
                  <c:v>4.7450000000000001</c:v>
                </c:pt>
                <c:pt idx="30666">
                  <c:v>4.7828940000000006</c:v>
                </c:pt>
                <c:pt idx="30667">
                  <c:v>4.8086400000000014</c:v>
                </c:pt>
                <c:pt idx="30668">
                  <c:v>4.8025839999999933</c:v>
                </c:pt>
                <c:pt idx="30669">
                  <c:v>4.8183680000000013</c:v>
                </c:pt>
                <c:pt idx="30670">
                  <c:v>4.873176</c:v>
                </c:pt>
                <c:pt idx="30671">
                  <c:v>4.8470200000000006</c:v>
                </c:pt>
                <c:pt idx="30672">
                  <c:v>4.8601099999999944</c:v>
                </c:pt>
                <c:pt idx="30673">
                  <c:v>4.8584720000000008</c:v>
                </c:pt>
                <c:pt idx="30674">
                  <c:v>4.9067760000000034</c:v>
                </c:pt>
                <c:pt idx="30675">
                  <c:v>4.8795040000000007</c:v>
                </c:pt>
                <c:pt idx="30676">
                  <c:v>4.8726920000000034</c:v>
                </c:pt>
                <c:pt idx="30677">
                  <c:v>4.9020480000000024</c:v>
                </c:pt>
                <c:pt idx="30678">
                  <c:v>4.9421260000000018</c:v>
                </c:pt>
                <c:pt idx="30679">
                  <c:v>4.9518920000000088</c:v>
                </c:pt>
                <c:pt idx="30680">
                  <c:v>4.9441239999999995</c:v>
                </c:pt>
                <c:pt idx="30681">
                  <c:v>5.0114880000000017</c:v>
                </c:pt>
                <c:pt idx="30682">
                  <c:v>5.046120000000001</c:v>
                </c:pt>
                <c:pt idx="30683">
                  <c:v>5.0837420000000089</c:v>
                </c:pt>
                <c:pt idx="30684">
                  <c:v>5.0890780000000024</c:v>
                </c:pt>
                <c:pt idx="30685">
                  <c:v>5.0546580000000008</c:v>
                </c:pt>
                <c:pt idx="30686">
                  <c:v>5.0798340000000008</c:v>
                </c:pt>
                <c:pt idx="30687">
                  <c:v>5.0891280000000014</c:v>
                </c:pt>
                <c:pt idx="30688">
                  <c:v>5.1326680000000033</c:v>
                </c:pt>
                <c:pt idx="30689">
                  <c:v>5.1998339999999965</c:v>
                </c:pt>
                <c:pt idx="30690">
                  <c:v>5.2314140000000009</c:v>
                </c:pt>
                <c:pt idx="30691">
                  <c:v>5.243798000000008</c:v>
                </c:pt>
                <c:pt idx="30692">
                  <c:v>5.2888900000000012</c:v>
                </c:pt>
                <c:pt idx="30693">
                  <c:v>5.3135699999999995</c:v>
                </c:pt>
                <c:pt idx="30694">
                  <c:v>5.3675199999999901</c:v>
                </c:pt>
                <c:pt idx="30695">
                  <c:v>5.3787980000000024</c:v>
                </c:pt>
                <c:pt idx="30696">
                  <c:v>5.3760920000000034</c:v>
                </c:pt>
                <c:pt idx="30697">
                  <c:v>5.4654039999999995</c:v>
                </c:pt>
                <c:pt idx="30698">
                  <c:v>5.5330780000000024</c:v>
                </c:pt>
                <c:pt idx="30699">
                  <c:v>5.5654400000000006</c:v>
                </c:pt>
                <c:pt idx="30700">
                  <c:v>5.5882600000000089</c:v>
                </c:pt>
                <c:pt idx="30701">
                  <c:v>5.6272339999999943</c:v>
                </c:pt>
                <c:pt idx="30702">
                  <c:v>5.6609459999999938</c:v>
                </c:pt>
                <c:pt idx="30703">
                  <c:v>5.6279639999999933</c:v>
                </c:pt>
                <c:pt idx="30704">
                  <c:v>5.5796100000000024</c:v>
                </c:pt>
                <c:pt idx="30705">
                  <c:v>5.6216980000000012</c:v>
                </c:pt>
                <c:pt idx="30706">
                  <c:v>5.6616640000000027</c:v>
                </c:pt>
                <c:pt idx="30707">
                  <c:v>5.6346400000000028</c:v>
                </c:pt>
                <c:pt idx="30708">
                  <c:v>5.7173400000000019</c:v>
                </c:pt>
                <c:pt idx="30709">
                  <c:v>5.7756720000000108</c:v>
                </c:pt>
                <c:pt idx="30710">
                  <c:v>5.8545259999999919</c:v>
                </c:pt>
                <c:pt idx="30711">
                  <c:v>5.8877039999999985</c:v>
                </c:pt>
                <c:pt idx="30712">
                  <c:v>5.9009920000000022</c:v>
                </c:pt>
                <c:pt idx="30713">
                  <c:v>5.8710280000000097</c:v>
                </c:pt>
                <c:pt idx="30714">
                  <c:v>5.9478839999999975</c:v>
                </c:pt>
                <c:pt idx="30715">
                  <c:v>5.9419640000000022</c:v>
                </c:pt>
                <c:pt idx="30716">
                  <c:v>5.9767560000000097</c:v>
                </c:pt>
                <c:pt idx="30717">
                  <c:v>5.9524120000000025</c:v>
                </c:pt>
                <c:pt idx="30718">
                  <c:v>6.0133740000000016</c:v>
                </c:pt>
                <c:pt idx="30719">
                  <c:v>6.0121579999999959</c:v>
                </c:pt>
                <c:pt idx="30720">
                  <c:v>5.9851940000000035</c:v>
                </c:pt>
                <c:pt idx="30721">
                  <c:v>6.0545680000000015</c:v>
                </c:pt>
                <c:pt idx="30722">
                  <c:v>6.1054539999999955</c:v>
                </c:pt>
                <c:pt idx="30723">
                  <c:v>6.1347359999999949</c:v>
                </c:pt>
                <c:pt idx="30724">
                  <c:v>6.1476280000000019</c:v>
                </c:pt>
                <c:pt idx="30725">
                  <c:v>6.0981680000000029</c:v>
                </c:pt>
                <c:pt idx="30726">
                  <c:v>6.0605459999999942</c:v>
                </c:pt>
                <c:pt idx="30727">
                  <c:v>6.067171999999994</c:v>
                </c:pt>
                <c:pt idx="30728">
                  <c:v>6.0069420000000013</c:v>
                </c:pt>
                <c:pt idx="30729">
                  <c:v>5.9768260000000089</c:v>
                </c:pt>
                <c:pt idx="30730">
                  <c:v>5.983156000000001</c:v>
                </c:pt>
                <c:pt idx="30731">
                  <c:v>5.9779560000000007</c:v>
                </c:pt>
                <c:pt idx="30732">
                  <c:v>5.9232860000000009</c:v>
                </c:pt>
                <c:pt idx="30733">
                  <c:v>5.9102560000000004</c:v>
                </c:pt>
                <c:pt idx="30734">
                  <c:v>5.8882680000000081</c:v>
                </c:pt>
                <c:pt idx="30735">
                  <c:v>5.9109620000000014</c:v>
                </c:pt>
                <c:pt idx="30736">
                  <c:v>5.8772860000000016</c:v>
                </c:pt>
                <c:pt idx="30737">
                  <c:v>5.8803120000000009</c:v>
                </c:pt>
                <c:pt idx="30738">
                  <c:v>5.8988359999999957</c:v>
                </c:pt>
                <c:pt idx="30739">
                  <c:v>5.8242620000000018</c:v>
                </c:pt>
                <c:pt idx="30740">
                  <c:v>5.7901260000000025</c:v>
                </c:pt>
                <c:pt idx="30741">
                  <c:v>5.7345739999999985</c:v>
                </c:pt>
                <c:pt idx="30742">
                  <c:v>5.624365999999994</c:v>
                </c:pt>
                <c:pt idx="30743">
                  <c:v>5.6185339999999933</c:v>
                </c:pt>
                <c:pt idx="30744">
                  <c:v>5.5510580000000012</c:v>
                </c:pt>
                <c:pt idx="30745">
                  <c:v>5.5296799999999999</c:v>
                </c:pt>
                <c:pt idx="30746">
                  <c:v>5.4631859999999914</c:v>
                </c:pt>
                <c:pt idx="30747">
                  <c:v>5.3425799999999954</c:v>
                </c:pt>
                <c:pt idx="30748">
                  <c:v>5.2630320000000026</c:v>
                </c:pt>
                <c:pt idx="30749">
                  <c:v>5.1977519999999933</c:v>
                </c:pt>
                <c:pt idx="30750">
                  <c:v>5.1251019999999921</c:v>
                </c:pt>
                <c:pt idx="30751">
                  <c:v>5.0617080000000021</c:v>
                </c:pt>
                <c:pt idx="30752">
                  <c:v>5.0224999999999955</c:v>
                </c:pt>
                <c:pt idx="30753">
                  <c:v>5.0474539999999966</c:v>
                </c:pt>
                <c:pt idx="30754">
                  <c:v>5.0365960000000021</c:v>
                </c:pt>
                <c:pt idx="30755">
                  <c:v>4.9871000000000016</c:v>
                </c:pt>
                <c:pt idx="30756">
                  <c:v>4.8910620000000034</c:v>
                </c:pt>
                <c:pt idx="30757">
                  <c:v>4.8774999999999995</c:v>
                </c:pt>
                <c:pt idx="30758">
                  <c:v>4.7778380000000018</c:v>
                </c:pt>
                <c:pt idx="30759">
                  <c:v>4.7491240000000019</c:v>
                </c:pt>
                <c:pt idx="30760">
                  <c:v>4.7073220000000022</c:v>
                </c:pt>
                <c:pt idx="30761">
                  <c:v>4.6782640000000013</c:v>
                </c:pt>
                <c:pt idx="30762">
                  <c:v>4.6848399999999932</c:v>
                </c:pt>
                <c:pt idx="30763">
                  <c:v>4.6310880000000019</c:v>
                </c:pt>
                <c:pt idx="30764">
                  <c:v>4.5417000000000023</c:v>
                </c:pt>
                <c:pt idx="30765">
                  <c:v>4.5118960000000019</c:v>
                </c:pt>
                <c:pt idx="30766">
                  <c:v>4.4386140000000012</c:v>
                </c:pt>
                <c:pt idx="30767">
                  <c:v>4.4305860000000017</c:v>
                </c:pt>
                <c:pt idx="30768">
                  <c:v>4.3658519999999932</c:v>
                </c:pt>
                <c:pt idx="30769">
                  <c:v>4.3459600000000016</c:v>
                </c:pt>
                <c:pt idx="30770">
                  <c:v>4.3040579999999933</c:v>
                </c:pt>
                <c:pt idx="30771">
                  <c:v>4.2654440000000005</c:v>
                </c:pt>
                <c:pt idx="30772">
                  <c:v>4.2018400000000034</c:v>
                </c:pt>
                <c:pt idx="30773">
                  <c:v>4.2172400000000003</c:v>
                </c:pt>
                <c:pt idx="30774">
                  <c:v>4.1282859999999939</c:v>
                </c:pt>
                <c:pt idx="30775">
                  <c:v>4.1000580000000015</c:v>
                </c:pt>
                <c:pt idx="30776">
                  <c:v>4.0838420000000024</c:v>
                </c:pt>
                <c:pt idx="30777">
                  <c:v>4.0744120000000006</c:v>
                </c:pt>
                <c:pt idx="30778">
                  <c:v>4.1329039999999955</c:v>
                </c:pt>
                <c:pt idx="30779">
                  <c:v>4.1258319999999902</c:v>
                </c:pt>
                <c:pt idx="30780">
                  <c:v>4.0941779999999932</c:v>
                </c:pt>
                <c:pt idx="30781">
                  <c:v>4.0648339999999914</c:v>
                </c:pt>
                <c:pt idx="30782">
                  <c:v>4.0941659999999933</c:v>
                </c:pt>
                <c:pt idx="30783">
                  <c:v>4.0813500000000014</c:v>
                </c:pt>
                <c:pt idx="30784">
                  <c:v>4.0516080000000034</c:v>
                </c:pt>
                <c:pt idx="30785">
                  <c:v>4.0601199999999942</c:v>
                </c:pt>
                <c:pt idx="30786">
                  <c:v>4.1126920000000009</c:v>
                </c:pt>
                <c:pt idx="30787">
                  <c:v>4.1082380000000009</c:v>
                </c:pt>
                <c:pt idx="30788">
                  <c:v>4.1283899999999933</c:v>
                </c:pt>
                <c:pt idx="30789">
                  <c:v>4.193643999999999</c:v>
                </c:pt>
                <c:pt idx="30790">
                  <c:v>4.1893020000000014</c:v>
                </c:pt>
                <c:pt idx="30791">
                  <c:v>4.2154839999999965</c:v>
                </c:pt>
                <c:pt idx="30792">
                  <c:v>4.2630799999999995</c:v>
                </c:pt>
                <c:pt idx="30793">
                  <c:v>4.2214879999999955</c:v>
                </c:pt>
                <c:pt idx="30794">
                  <c:v>4.2314640000000034</c:v>
                </c:pt>
                <c:pt idx="30795">
                  <c:v>4.2593560000000004</c:v>
                </c:pt>
                <c:pt idx="30796">
                  <c:v>4.3980779999999955</c:v>
                </c:pt>
                <c:pt idx="30797">
                  <c:v>4.4290859999999945</c:v>
                </c:pt>
                <c:pt idx="30798">
                  <c:v>4.4925419999999985</c:v>
                </c:pt>
                <c:pt idx="30799">
                  <c:v>4.5072580000000002</c:v>
                </c:pt>
                <c:pt idx="30800">
                  <c:v>4.583196</c:v>
                </c:pt>
                <c:pt idx="30801">
                  <c:v>4.6126039999999975</c:v>
                </c:pt>
                <c:pt idx="30802">
                  <c:v>4.6186580000000017</c:v>
                </c:pt>
                <c:pt idx="30803">
                  <c:v>4.6118460000000017</c:v>
                </c:pt>
                <c:pt idx="30804">
                  <c:v>4.6325920000000007</c:v>
                </c:pt>
                <c:pt idx="30805">
                  <c:v>4.6877220000000017</c:v>
                </c:pt>
                <c:pt idx="30806">
                  <c:v>4.7462380000000088</c:v>
                </c:pt>
                <c:pt idx="30807">
                  <c:v>4.7573420000000013</c:v>
                </c:pt>
                <c:pt idx="30808">
                  <c:v>4.8222239999999985</c:v>
                </c:pt>
                <c:pt idx="30809">
                  <c:v>4.8626139999999944</c:v>
                </c:pt>
                <c:pt idx="30810">
                  <c:v>4.8530220000000028</c:v>
                </c:pt>
                <c:pt idx="30811">
                  <c:v>4.8749339999999934</c:v>
                </c:pt>
                <c:pt idx="30812">
                  <c:v>4.8725900000000015</c:v>
                </c:pt>
                <c:pt idx="30813">
                  <c:v>4.915732000000002</c:v>
                </c:pt>
                <c:pt idx="30814">
                  <c:v>4.938202000000012</c:v>
                </c:pt>
                <c:pt idx="30815">
                  <c:v>4.9935180000000017</c:v>
                </c:pt>
                <c:pt idx="30816">
                  <c:v>5.0250099999999955</c:v>
                </c:pt>
                <c:pt idx="30817">
                  <c:v>4.9947580000000018</c:v>
                </c:pt>
                <c:pt idx="30818">
                  <c:v>5.0194380000000018</c:v>
                </c:pt>
                <c:pt idx="30819">
                  <c:v>5.0577179999999942</c:v>
                </c:pt>
                <c:pt idx="30820">
                  <c:v>5.1421059999999903</c:v>
                </c:pt>
                <c:pt idx="30821">
                  <c:v>5.174131999999994</c:v>
                </c:pt>
                <c:pt idx="30822">
                  <c:v>5.1970620000000007</c:v>
                </c:pt>
                <c:pt idx="30823">
                  <c:v>5.1856839999999975</c:v>
                </c:pt>
                <c:pt idx="30824">
                  <c:v>5.2435680000000024</c:v>
                </c:pt>
                <c:pt idx="30825">
                  <c:v>5.3158959999999933</c:v>
                </c:pt>
                <c:pt idx="30826">
                  <c:v>5.3623020000000006</c:v>
                </c:pt>
                <c:pt idx="30827">
                  <c:v>5.3907039999999995</c:v>
                </c:pt>
                <c:pt idx="30828">
                  <c:v>5.3760640000000013</c:v>
                </c:pt>
                <c:pt idx="30829">
                  <c:v>5.42082</c:v>
                </c:pt>
                <c:pt idx="30830">
                  <c:v>5.4292700000000034</c:v>
                </c:pt>
                <c:pt idx="30831">
                  <c:v>5.4900820000000001</c:v>
                </c:pt>
                <c:pt idx="30832">
                  <c:v>5.5013239999999994</c:v>
                </c:pt>
                <c:pt idx="30833">
                  <c:v>5.4903040000000036</c:v>
                </c:pt>
                <c:pt idx="30834">
                  <c:v>5.5080240000000016</c:v>
                </c:pt>
                <c:pt idx="30835">
                  <c:v>5.4977380000000009</c:v>
                </c:pt>
                <c:pt idx="30836">
                  <c:v>5.4294820000000028</c:v>
                </c:pt>
                <c:pt idx="30837">
                  <c:v>5.4824900000000012</c:v>
                </c:pt>
                <c:pt idx="30838">
                  <c:v>5.4325220000000014</c:v>
                </c:pt>
                <c:pt idx="30839">
                  <c:v>5.3978799999999945</c:v>
                </c:pt>
                <c:pt idx="30840">
                  <c:v>5.4242719999999975</c:v>
                </c:pt>
                <c:pt idx="30841">
                  <c:v>5.4541759999999933</c:v>
                </c:pt>
                <c:pt idx="30842">
                  <c:v>5.4816360000000088</c:v>
                </c:pt>
                <c:pt idx="30843">
                  <c:v>5.5117260000000021</c:v>
                </c:pt>
                <c:pt idx="30844">
                  <c:v>5.5454400000000019</c:v>
                </c:pt>
                <c:pt idx="30845">
                  <c:v>5.5390260000000033</c:v>
                </c:pt>
                <c:pt idx="30846">
                  <c:v>5.4385960000000022</c:v>
                </c:pt>
                <c:pt idx="30847">
                  <c:v>5.441698000000013</c:v>
                </c:pt>
                <c:pt idx="30848">
                  <c:v>5.4349600000000029</c:v>
                </c:pt>
                <c:pt idx="30849">
                  <c:v>5.4018560000000013</c:v>
                </c:pt>
                <c:pt idx="30850">
                  <c:v>5.4216460000000088</c:v>
                </c:pt>
                <c:pt idx="30851">
                  <c:v>5.4180340000000005</c:v>
                </c:pt>
                <c:pt idx="30852">
                  <c:v>5.4252440000000028</c:v>
                </c:pt>
                <c:pt idx="30853">
                  <c:v>5.4160000000000013</c:v>
                </c:pt>
                <c:pt idx="30854">
                  <c:v>5.4329620000000034</c:v>
                </c:pt>
                <c:pt idx="30855">
                  <c:v>5.3969280000000017</c:v>
                </c:pt>
                <c:pt idx="30856">
                  <c:v>5.3921379999999903</c:v>
                </c:pt>
                <c:pt idx="30857">
                  <c:v>5.4201320000000006</c:v>
                </c:pt>
                <c:pt idx="30858">
                  <c:v>5.4004020000000024</c:v>
                </c:pt>
                <c:pt idx="30859">
                  <c:v>5.3670119999999901</c:v>
                </c:pt>
                <c:pt idx="30860">
                  <c:v>5.3968539999999985</c:v>
                </c:pt>
                <c:pt idx="30861">
                  <c:v>5.3608959999999932</c:v>
                </c:pt>
                <c:pt idx="30862">
                  <c:v>5.3368120000000019</c:v>
                </c:pt>
                <c:pt idx="30863">
                  <c:v>5.3410180000000018</c:v>
                </c:pt>
                <c:pt idx="30864">
                  <c:v>5.4084560000000037</c:v>
                </c:pt>
                <c:pt idx="30865">
                  <c:v>5.4479380000000042</c:v>
                </c:pt>
                <c:pt idx="30866">
                  <c:v>5.4653580000000037</c:v>
                </c:pt>
                <c:pt idx="30867">
                  <c:v>5.5447340000000045</c:v>
                </c:pt>
                <c:pt idx="30868">
                  <c:v>5.5478739999999975</c:v>
                </c:pt>
                <c:pt idx="30869">
                  <c:v>5.5661380000000005</c:v>
                </c:pt>
                <c:pt idx="30870">
                  <c:v>5.5349939999999975</c:v>
                </c:pt>
                <c:pt idx="30871">
                  <c:v>5.5096920000000109</c:v>
                </c:pt>
                <c:pt idx="30872">
                  <c:v>5.5527480000000011</c:v>
                </c:pt>
                <c:pt idx="30873">
                  <c:v>5.5306600000000108</c:v>
                </c:pt>
                <c:pt idx="30874">
                  <c:v>5.5232640000000011</c:v>
                </c:pt>
                <c:pt idx="30875">
                  <c:v>5.5126800000000005</c:v>
                </c:pt>
                <c:pt idx="30876">
                  <c:v>5.5338360000000009</c:v>
                </c:pt>
                <c:pt idx="30877">
                  <c:v>5.5306720000000089</c:v>
                </c:pt>
                <c:pt idx="30878">
                  <c:v>5.5257580000000006</c:v>
                </c:pt>
                <c:pt idx="30879">
                  <c:v>5.5541719999999897</c:v>
                </c:pt>
                <c:pt idx="30880">
                  <c:v>5.5725120000000006</c:v>
                </c:pt>
                <c:pt idx="30881">
                  <c:v>5.5270600000000005</c:v>
                </c:pt>
                <c:pt idx="30882">
                  <c:v>5.5463540000000009</c:v>
                </c:pt>
                <c:pt idx="30883">
                  <c:v>5.6029239999999945</c:v>
                </c:pt>
                <c:pt idx="30884">
                  <c:v>5.6320080000000008</c:v>
                </c:pt>
                <c:pt idx="30885">
                  <c:v>5.6371819999999886</c:v>
                </c:pt>
                <c:pt idx="30886">
                  <c:v>5.7156759999999975</c:v>
                </c:pt>
                <c:pt idx="30887">
                  <c:v>5.6755479999999965</c:v>
                </c:pt>
                <c:pt idx="30888">
                  <c:v>5.6710819999999975</c:v>
                </c:pt>
                <c:pt idx="30889">
                  <c:v>5.6856620000000024</c:v>
                </c:pt>
                <c:pt idx="30890">
                  <c:v>5.6761200000000009</c:v>
                </c:pt>
                <c:pt idx="30891">
                  <c:v>5.6523199999999916</c:v>
                </c:pt>
                <c:pt idx="30892">
                  <c:v>5.6482739999999998</c:v>
                </c:pt>
                <c:pt idx="30893">
                  <c:v>5.6383099999999988</c:v>
                </c:pt>
                <c:pt idx="30894">
                  <c:v>5.6414859999999916</c:v>
                </c:pt>
                <c:pt idx="30895">
                  <c:v>5.6724819999999916</c:v>
                </c:pt>
                <c:pt idx="30896">
                  <c:v>5.7369419999999991</c:v>
                </c:pt>
                <c:pt idx="30897">
                  <c:v>5.7592640000000079</c:v>
                </c:pt>
                <c:pt idx="30898">
                  <c:v>5.7375999999999987</c:v>
                </c:pt>
                <c:pt idx="30899">
                  <c:v>5.7733719999999993</c:v>
                </c:pt>
                <c:pt idx="30900">
                  <c:v>5.7317300000000024</c:v>
                </c:pt>
                <c:pt idx="30901">
                  <c:v>5.7470300000000005</c:v>
                </c:pt>
                <c:pt idx="30902">
                  <c:v>5.6820979999999945</c:v>
                </c:pt>
                <c:pt idx="30903">
                  <c:v>5.6820480000000009</c:v>
                </c:pt>
                <c:pt idx="30904">
                  <c:v>5.7137020000000014</c:v>
                </c:pt>
                <c:pt idx="30905">
                  <c:v>5.7298580000000019</c:v>
                </c:pt>
                <c:pt idx="30906">
                  <c:v>5.7279219999999942</c:v>
                </c:pt>
                <c:pt idx="30907">
                  <c:v>5.7207119999999945</c:v>
                </c:pt>
                <c:pt idx="30908">
                  <c:v>5.6775579999999932</c:v>
                </c:pt>
                <c:pt idx="30909">
                  <c:v>5.6872240000000005</c:v>
                </c:pt>
                <c:pt idx="30910">
                  <c:v>5.703330000000002</c:v>
                </c:pt>
                <c:pt idx="30911">
                  <c:v>5.7394740000000013</c:v>
                </c:pt>
                <c:pt idx="30912">
                  <c:v>5.7799600000000089</c:v>
                </c:pt>
                <c:pt idx="30913">
                  <c:v>5.7681859999999903</c:v>
                </c:pt>
                <c:pt idx="30914">
                  <c:v>5.7349200000000025</c:v>
                </c:pt>
                <c:pt idx="30915">
                  <c:v>5.7083300000000028</c:v>
                </c:pt>
                <c:pt idx="30916">
                  <c:v>5.7013820000000024</c:v>
                </c:pt>
                <c:pt idx="30917">
                  <c:v>5.6917520000000028</c:v>
                </c:pt>
                <c:pt idx="30918">
                  <c:v>5.7177580000000026</c:v>
                </c:pt>
                <c:pt idx="30919">
                  <c:v>5.6420200000000005</c:v>
                </c:pt>
                <c:pt idx="30920">
                  <c:v>5.6446260000000006</c:v>
                </c:pt>
                <c:pt idx="30921">
                  <c:v>5.6379399999999942</c:v>
                </c:pt>
                <c:pt idx="30922">
                  <c:v>5.6382140000000005</c:v>
                </c:pt>
                <c:pt idx="30923">
                  <c:v>5.6592839999999995</c:v>
                </c:pt>
                <c:pt idx="30924">
                  <c:v>5.6682440000000005</c:v>
                </c:pt>
                <c:pt idx="30925">
                  <c:v>5.670428000000002</c:v>
                </c:pt>
                <c:pt idx="30926">
                  <c:v>5.654059999999995</c:v>
                </c:pt>
                <c:pt idx="30927">
                  <c:v>5.6370000000000005</c:v>
                </c:pt>
                <c:pt idx="30928">
                  <c:v>5.6308580000000026</c:v>
                </c:pt>
                <c:pt idx="30929">
                  <c:v>5.5813380000000024</c:v>
                </c:pt>
                <c:pt idx="30930">
                  <c:v>5.5874299999999995</c:v>
                </c:pt>
                <c:pt idx="30931">
                  <c:v>5.5758660000000013</c:v>
                </c:pt>
                <c:pt idx="30932">
                  <c:v>5.6044420000000015</c:v>
                </c:pt>
                <c:pt idx="30933">
                  <c:v>5.6112540000000015</c:v>
                </c:pt>
                <c:pt idx="30934">
                  <c:v>5.6206839999999954</c:v>
                </c:pt>
                <c:pt idx="30935">
                  <c:v>5.6080020000000017</c:v>
                </c:pt>
                <c:pt idx="30936">
                  <c:v>5.5967600000000024</c:v>
                </c:pt>
                <c:pt idx="30937">
                  <c:v>5.5681720000000015</c:v>
                </c:pt>
                <c:pt idx="30938">
                  <c:v>5.5900960000000008</c:v>
                </c:pt>
                <c:pt idx="30939">
                  <c:v>5.5620899999999942</c:v>
                </c:pt>
                <c:pt idx="30940">
                  <c:v>5.5870420000000012</c:v>
                </c:pt>
                <c:pt idx="30941">
                  <c:v>5.588408000000002</c:v>
                </c:pt>
                <c:pt idx="30942">
                  <c:v>5.5468300000000008</c:v>
                </c:pt>
                <c:pt idx="30943">
                  <c:v>5.5713620000000121</c:v>
                </c:pt>
                <c:pt idx="30944">
                  <c:v>5.5582460000000014</c:v>
                </c:pt>
                <c:pt idx="30945">
                  <c:v>5.5445339999999934</c:v>
                </c:pt>
                <c:pt idx="30946">
                  <c:v>5.5031520000000009</c:v>
                </c:pt>
                <c:pt idx="30947">
                  <c:v>5.4854700000000003</c:v>
                </c:pt>
                <c:pt idx="30948">
                  <c:v>5.4861259999999996</c:v>
                </c:pt>
                <c:pt idx="30949">
                  <c:v>5.4952220000000089</c:v>
                </c:pt>
                <c:pt idx="30950">
                  <c:v>5.521192000000001</c:v>
                </c:pt>
                <c:pt idx="30951">
                  <c:v>5.5015740000000015</c:v>
                </c:pt>
                <c:pt idx="30952">
                  <c:v>5.5275199999999902</c:v>
                </c:pt>
                <c:pt idx="30953">
                  <c:v>5.5550280000000019</c:v>
                </c:pt>
                <c:pt idx="30954">
                  <c:v>5.4977400000000012</c:v>
                </c:pt>
                <c:pt idx="30955">
                  <c:v>5.5079519999999942</c:v>
                </c:pt>
                <c:pt idx="30956">
                  <c:v>5.5565799999999985</c:v>
                </c:pt>
                <c:pt idx="30957">
                  <c:v>5.5677600000000007</c:v>
                </c:pt>
                <c:pt idx="30958">
                  <c:v>5.5718900000000033</c:v>
                </c:pt>
                <c:pt idx="30959">
                  <c:v>5.5620859999999901</c:v>
                </c:pt>
                <c:pt idx="30960">
                  <c:v>5.5727560000000018</c:v>
                </c:pt>
                <c:pt idx="30961">
                  <c:v>5.5787500000000021</c:v>
                </c:pt>
                <c:pt idx="30962">
                  <c:v>5.586494000000001</c:v>
                </c:pt>
                <c:pt idx="30963">
                  <c:v>5.6104420000000017</c:v>
                </c:pt>
                <c:pt idx="30964">
                  <c:v>5.6306920000000034</c:v>
                </c:pt>
                <c:pt idx="30965">
                  <c:v>5.6025759999999885</c:v>
                </c:pt>
                <c:pt idx="30966">
                  <c:v>5.5955280000000016</c:v>
                </c:pt>
                <c:pt idx="30967">
                  <c:v>5.5709859999999933</c:v>
                </c:pt>
                <c:pt idx="30968">
                  <c:v>5.5469159999999951</c:v>
                </c:pt>
                <c:pt idx="30969">
                  <c:v>5.6076780000000008</c:v>
                </c:pt>
                <c:pt idx="30970">
                  <c:v>5.5934580000000009</c:v>
                </c:pt>
                <c:pt idx="30971">
                  <c:v>5.6076899999999945</c:v>
                </c:pt>
                <c:pt idx="30972">
                  <c:v>5.5379059999999916</c:v>
                </c:pt>
                <c:pt idx="30973">
                  <c:v>5.4986340000000009</c:v>
                </c:pt>
                <c:pt idx="30974">
                  <c:v>5.4966480000000111</c:v>
                </c:pt>
                <c:pt idx="30975">
                  <c:v>5.5092540000000012</c:v>
                </c:pt>
                <c:pt idx="30976">
                  <c:v>5.4607400000000004</c:v>
                </c:pt>
                <c:pt idx="30977">
                  <c:v>5.4744260000000011</c:v>
                </c:pt>
                <c:pt idx="30978">
                  <c:v>5.5010279999999998</c:v>
                </c:pt>
                <c:pt idx="30979">
                  <c:v>5.5213280000000013</c:v>
                </c:pt>
                <c:pt idx="30980">
                  <c:v>5.5272839999999945</c:v>
                </c:pt>
                <c:pt idx="30981">
                  <c:v>5.5680439999999995</c:v>
                </c:pt>
                <c:pt idx="30982">
                  <c:v>5.5508839999999955</c:v>
                </c:pt>
                <c:pt idx="30983">
                  <c:v>5.5208799999999965</c:v>
                </c:pt>
                <c:pt idx="30984">
                  <c:v>5.5261539999999965</c:v>
                </c:pt>
                <c:pt idx="30985">
                  <c:v>5.5169720000000009</c:v>
                </c:pt>
                <c:pt idx="30986">
                  <c:v>5.4976640000000012</c:v>
                </c:pt>
                <c:pt idx="30987">
                  <c:v>5.5192420000000109</c:v>
                </c:pt>
                <c:pt idx="30988">
                  <c:v>5.5086460000000024</c:v>
                </c:pt>
                <c:pt idx="30989">
                  <c:v>5.5242559999999914</c:v>
                </c:pt>
                <c:pt idx="30990">
                  <c:v>5.5126179999999945</c:v>
                </c:pt>
                <c:pt idx="30991">
                  <c:v>5.5343820000000017</c:v>
                </c:pt>
                <c:pt idx="30992">
                  <c:v>5.5828600000000019</c:v>
                </c:pt>
                <c:pt idx="30993">
                  <c:v>5.5868920000000024</c:v>
                </c:pt>
                <c:pt idx="30994">
                  <c:v>5.5858880000000006</c:v>
                </c:pt>
                <c:pt idx="30995">
                  <c:v>5.6024660000000006</c:v>
                </c:pt>
                <c:pt idx="30996">
                  <c:v>5.6225299999999914</c:v>
                </c:pt>
                <c:pt idx="30997">
                  <c:v>5.6377060000000006</c:v>
                </c:pt>
                <c:pt idx="30998">
                  <c:v>5.6432900000000004</c:v>
                </c:pt>
                <c:pt idx="30999">
                  <c:v>5.6559459999999921</c:v>
                </c:pt>
                <c:pt idx="31000">
                  <c:v>5.6596080000000022</c:v>
                </c:pt>
                <c:pt idx="31001">
                  <c:v>5.6582940000000015</c:v>
                </c:pt>
                <c:pt idx="31002">
                  <c:v>5.7216980000000106</c:v>
                </c:pt>
                <c:pt idx="31003">
                  <c:v>5.7248620000000026</c:v>
                </c:pt>
                <c:pt idx="31004">
                  <c:v>5.7698900000000028</c:v>
                </c:pt>
                <c:pt idx="31005">
                  <c:v>5.8177600000000043</c:v>
                </c:pt>
                <c:pt idx="31006">
                  <c:v>5.7701740000000026</c:v>
                </c:pt>
                <c:pt idx="31007">
                  <c:v>5.7747900000000074</c:v>
                </c:pt>
                <c:pt idx="31008">
                  <c:v>5.7929939999999975</c:v>
                </c:pt>
                <c:pt idx="31009">
                  <c:v>5.7807860000000026</c:v>
                </c:pt>
                <c:pt idx="31010">
                  <c:v>5.752581999999995</c:v>
                </c:pt>
                <c:pt idx="31011">
                  <c:v>5.7472700000000021</c:v>
                </c:pt>
                <c:pt idx="31012">
                  <c:v>5.7462140000000019</c:v>
                </c:pt>
                <c:pt idx="31013">
                  <c:v>5.717811999999995</c:v>
                </c:pt>
                <c:pt idx="31014">
                  <c:v>5.7077120000000026</c:v>
                </c:pt>
                <c:pt idx="31015">
                  <c:v>5.7516480000000128</c:v>
                </c:pt>
                <c:pt idx="31016">
                  <c:v>5.7805720000000038</c:v>
                </c:pt>
                <c:pt idx="31017">
                  <c:v>5.7904860000000005</c:v>
                </c:pt>
                <c:pt idx="31018">
                  <c:v>5.784132000000004</c:v>
                </c:pt>
                <c:pt idx="31019">
                  <c:v>5.7603960000000018</c:v>
                </c:pt>
                <c:pt idx="31020">
                  <c:v>5.7738340000000017</c:v>
                </c:pt>
                <c:pt idx="31021">
                  <c:v>5.7962540000000011</c:v>
                </c:pt>
                <c:pt idx="31022">
                  <c:v>5.8344839999999945</c:v>
                </c:pt>
                <c:pt idx="31023">
                  <c:v>5.8843640000000015</c:v>
                </c:pt>
                <c:pt idx="31024">
                  <c:v>5.8975039999999943</c:v>
                </c:pt>
                <c:pt idx="31025">
                  <c:v>5.9121320000000015</c:v>
                </c:pt>
                <c:pt idx="31026">
                  <c:v>5.9400000000000022</c:v>
                </c:pt>
                <c:pt idx="31027">
                  <c:v>5.9258799999999985</c:v>
                </c:pt>
                <c:pt idx="31028">
                  <c:v>5.911798000000009</c:v>
                </c:pt>
                <c:pt idx="31029">
                  <c:v>5.8891520000000028</c:v>
                </c:pt>
                <c:pt idx="31030">
                  <c:v>5.9176280000000014</c:v>
                </c:pt>
                <c:pt idx="31031">
                  <c:v>5.8944620000000008</c:v>
                </c:pt>
                <c:pt idx="31032">
                  <c:v>5.8889159999999885</c:v>
                </c:pt>
                <c:pt idx="31033">
                  <c:v>5.9210660000000024</c:v>
                </c:pt>
                <c:pt idx="31034">
                  <c:v>5.8931480000000009</c:v>
                </c:pt>
                <c:pt idx="31035">
                  <c:v>5.8876640000000009</c:v>
                </c:pt>
                <c:pt idx="31036">
                  <c:v>5.9046760000000003</c:v>
                </c:pt>
                <c:pt idx="31037">
                  <c:v>5.9182380000000014</c:v>
                </c:pt>
                <c:pt idx="31038">
                  <c:v>5.9345799999999995</c:v>
                </c:pt>
                <c:pt idx="31039">
                  <c:v>5.951106000000002</c:v>
                </c:pt>
                <c:pt idx="31040">
                  <c:v>5.9417760000000088</c:v>
                </c:pt>
                <c:pt idx="31041">
                  <c:v>5.9129520000000007</c:v>
                </c:pt>
                <c:pt idx="31042">
                  <c:v>5.8882840000000005</c:v>
                </c:pt>
                <c:pt idx="31043">
                  <c:v>5.8404760000000016</c:v>
                </c:pt>
                <c:pt idx="31044">
                  <c:v>5.8566300000000027</c:v>
                </c:pt>
                <c:pt idx="31045">
                  <c:v>5.8494080000000022</c:v>
                </c:pt>
                <c:pt idx="31046">
                  <c:v>5.8487000000000009</c:v>
                </c:pt>
                <c:pt idx="31047">
                  <c:v>5.8233999999999995</c:v>
                </c:pt>
                <c:pt idx="31048">
                  <c:v>5.7917840000000025</c:v>
                </c:pt>
                <c:pt idx="31049">
                  <c:v>5.7186620000000108</c:v>
                </c:pt>
                <c:pt idx="31050">
                  <c:v>5.6869220000000054</c:v>
                </c:pt>
                <c:pt idx="31051">
                  <c:v>5.6378220000000026</c:v>
                </c:pt>
                <c:pt idx="31052">
                  <c:v>5.6128459999999949</c:v>
                </c:pt>
                <c:pt idx="31053">
                  <c:v>5.5275779999999921</c:v>
                </c:pt>
                <c:pt idx="31054">
                  <c:v>5.4665180000000007</c:v>
                </c:pt>
                <c:pt idx="31055">
                  <c:v>5.4010400000000081</c:v>
                </c:pt>
                <c:pt idx="31056">
                  <c:v>5.4177039999999996</c:v>
                </c:pt>
                <c:pt idx="31057">
                  <c:v>5.3527339999999946</c:v>
                </c:pt>
                <c:pt idx="31058">
                  <c:v>5.323462000000001</c:v>
                </c:pt>
                <c:pt idx="31059">
                  <c:v>5.338078000000003</c:v>
                </c:pt>
                <c:pt idx="31060">
                  <c:v>5.3112020000000033</c:v>
                </c:pt>
                <c:pt idx="31061">
                  <c:v>5.3373720000000011</c:v>
                </c:pt>
                <c:pt idx="31062">
                  <c:v>5.3134500000000005</c:v>
                </c:pt>
                <c:pt idx="31063">
                  <c:v>5.3421859999999901</c:v>
                </c:pt>
                <c:pt idx="31064">
                  <c:v>5.3399160000000006</c:v>
                </c:pt>
                <c:pt idx="31065">
                  <c:v>5.3222099999999966</c:v>
                </c:pt>
                <c:pt idx="31066">
                  <c:v>5.3199879999999951</c:v>
                </c:pt>
                <c:pt idx="31067">
                  <c:v>5.3160159999999941</c:v>
                </c:pt>
                <c:pt idx="31068">
                  <c:v>5.3347900000000026</c:v>
                </c:pt>
                <c:pt idx="31069">
                  <c:v>5.3249499999999932</c:v>
                </c:pt>
                <c:pt idx="31070">
                  <c:v>5.3308800000000005</c:v>
                </c:pt>
                <c:pt idx="31071">
                  <c:v>5.2934820000000027</c:v>
                </c:pt>
                <c:pt idx="31072">
                  <c:v>5.2487880000000029</c:v>
                </c:pt>
                <c:pt idx="31073">
                  <c:v>5.2123839999999975</c:v>
                </c:pt>
                <c:pt idx="31074">
                  <c:v>5.1786600000000034</c:v>
                </c:pt>
                <c:pt idx="31075">
                  <c:v>5.1354799999999985</c:v>
                </c:pt>
                <c:pt idx="31076">
                  <c:v>5.1210119999999959</c:v>
                </c:pt>
                <c:pt idx="31077">
                  <c:v>5.1196960000000029</c:v>
                </c:pt>
                <c:pt idx="31078">
                  <c:v>5.1499700000000042</c:v>
                </c:pt>
                <c:pt idx="31079">
                  <c:v>5.1710520000000031</c:v>
                </c:pt>
                <c:pt idx="31080">
                  <c:v>5.1407520000000035</c:v>
                </c:pt>
                <c:pt idx="31081">
                  <c:v>5.1350460000000036</c:v>
                </c:pt>
                <c:pt idx="31082">
                  <c:v>5.0571099999999944</c:v>
                </c:pt>
                <c:pt idx="31083">
                  <c:v>4.9913100000000021</c:v>
                </c:pt>
                <c:pt idx="31084">
                  <c:v>4.9807880000000022</c:v>
                </c:pt>
                <c:pt idx="31085">
                  <c:v>5.0306700000000024</c:v>
                </c:pt>
                <c:pt idx="31086">
                  <c:v>5.0149859999999871</c:v>
                </c:pt>
                <c:pt idx="31087">
                  <c:v>4.9681820000000005</c:v>
                </c:pt>
                <c:pt idx="31088">
                  <c:v>4.9455000000000036</c:v>
                </c:pt>
                <c:pt idx="31089">
                  <c:v>4.9281039999999985</c:v>
                </c:pt>
                <c:pt idx="31090">
                  <c:v>4.9461560000000029</c:v>
                </c:pt>
                <c:pt idx="31091">
                  <c:v>4.9015600000000097</c:v>
                </c:pt>
                <c:pt idx="31092">
                  <c:v>4.8951819999999948</c:v>
                </c:pt>
                <c:pt idx="31093">
                  <c:v>4.894127999999994</c:v>
                </c:pt>
                <c:pt idx="31094">
                  <c:v>4.8639280000000005</c:v>
                </c:pt>
                <c:pt idx="31095">
                  <c:v>4.901660000000013</c:v>
                </c:pt>
                <c:pt idx="31096">
                  <c:v>4.9192060000000088</c:v>
                </c:pt>
                <c:pt idx="31097">
                  <c:v>4.9321600000000023</c:v>
                </c:pt>
                <c:pt idx="31098">
                  <c:v>4.978740000000009</c:v>
                </c:pt>
                <c:pt idx="31099">
                  <c:v>5.0531260000000007</c:v>
                </c:pt>
                <c:pt idx="31100">
                  <c:v>5.0843440000000006</c:v>
                </c:pt>
                <c:pt idx="31101">
                  <c:v>5.158296</c:v>
                </c:pt>
                <c:pt idx="31102">
                  <c:v>5.1597839999999975</c:v>
                </c:pt>
                <c:pt idx="31103">
                  <c:v>5.2360440000000024</c:v>
                </c:pt>
                <c:pt idx="31104">
                  <c:v>5.3109020000000005</c:v>
                </c:pt>
                <c:pt idx="31105">
                  <c:v>5.3211639999999996</c:v>
                </c:pt>
                <c:pt idx="31106">
                  <c:v>5.3377180000000015</c:v>
                </c:pt>
                <c:pt idx="31107">
                  <c:v>5.35213599999999</c:v>
                </c:pt>
                <c:pt idx="31108">
                  <c:v>5.3926499999999997</c:v>
                </c:pt>
                <c:pt idx="31109">
                  <c:v>5.3676980000000016</c:v>
                </c:pt>
                <c:pt idx="31110">
                  <c:v>5.4160660000000034</c:v>
                </c:pt>
                <c:pt idx="31111">
                  <c:v>5.3572380000000006</c:v>
                </c:pt>
                <c:pt idx="31112">
                  <c:v>5.3423859999999932</c:v>
                </c:pt>
                <c:pt idx="31113">
                  <c:v>5.3211319999999942</c:v>
                </c:pt>
                <c:pt idx="31114">
                  <c:v>5.2767480000000102</c:v>
                </c:pt>
                <c:pt idx="31115">
                  <c:v>5.2260980000000004</c:v>
                </c:pt>
                <c:pt idx="31116">
                  <c:v>5.2190140000000005</c:v>
                </c:pt>
                <c:pt idx="31117">
                  <c:v>5.2179839999999915</c:v>
                </c:pt>
                <c:pt idx="31118">
                  <c:v>5.2233680000000033</c:v>
                </c:pt>
                <c:pt idx="31119">
                  <c:v>5.2585820000000005</c:v>
                </c:pt>
                <c:pt idx="31120">
                  <c:v>5.2695380000000007</c:v>
                </c:pt>
                <c:pt idx="31121">
                  <c:v>5.293648000000009</c:v>
                </c:pt>
                <c:pt idx="31122">
                  <c:v>5.3817580000000023</c:v>
                </c:pt>
                <c:pt idx="31123">
                  <c:v>5.4120700000000008</c:v>
                </c:pt>
                <c:pt idx="31124">
                  <c:v>5.4854140000000005</c:v>
                </c:pt>
                <c:pt idx="31125">
                  <c:v>5.5079839999999916</c:v>
                </c:pt>
                <c:pt idx="31126">
                  <c:v>5.5205539999999926</c:v>
                </c:pt>
                <c:pt idx="31127">
                  <c:v>5.5567479999999998</c:v>
                </c:pt>
                <c:pt idx="31128">
                  <c:v>5.5408159999999942</c:v>
                </c:pt>
                <c:pt idx="31129">
                  <c:v>5.5215460000000007</c:v>
                </c:pt>
                <c:pt idx="31130">
                  <c:v>5.5310879999999996</c:v>
                </c:pt>
                <c:pt idx="31131">
                  <c:v>5.5393640000000079</c:v>
                </c:pt>
                <c:pt idx="31132">
                  <c:v>5.5914400000000004</c:v>
                </c:pt>
                <c:pt idx="31133">
                  <c:v>5.6193819999999945</c:v>
                </c:pt>
                <c:pt idx="31134">
                  <c:v>5.5984479999999985</c:v>
                </c:pt>
                <c:pt idx="31135">
                  <c:v>5.5975279999999916</c:v>
                </c:pt>
                <c:pt idx="31136">
                  <c:v>5.6171459999999884</c:v>
                </c:pt>
                <c:pt idx="31137">
                  <c:v>5.6665920000000005</c:v>
                </c:pt>
                <c:pt idx="31138">
                  <c:v>5.6699539999999935</c:v>
                </c:pt>
                <c:pt idx="31139">
                  <c:v>5.7127500000000007</c:v>
                </c:pt>
                <c:pt idx="31140">
                  <c:v>5.666258</c:v>
                </c:pt>
                <c:pt idx="31141">
                  <c:v>5.7003060000000012</c:v>
                </c:pt>
                <c:pt idx="31142">
                  <c:v>5.6954799999999945</c:v>
                </c:pt>
                <c:pt idx="31143">
                  <c:v>5.7065720000000022</c:v>
                </c:pt>
                <c:pt idx="31144">
                  <c:v>5.7274539999999945</c:v>
                </c:pt>
                <c:pt idx="31145">
                  <c:v>5.6566040000000006</c:v>
                </c:pt>
                <c:pt idx="31146">
                  <c:v>5.6651659999999948</c:v>
                </c:pt>
                <c:pt idx="31147">
                  <c:v>5.7039159999999942</c:v>
                </c:pt>
                <c:pt idx="31148">
                  <c:v>5.7226040000000005</c:v>
                </c:pt>
                <c:pt idx="31149">
                  <c:v>5.6914359999999951</c:v>
                </c:pt>
                <c:pt idx="31150">
                  <c:v>5.7242920000000019</c:v>
                </c:pt>
                <c:pt idx="31151">
                  <c:v>5.6828259999999942</c:v>
                </c:pt>
                <c:pt idx="31152">
                  <c:v>5.6580720000000015</c:v>
                </c:pt>
                <c:pt idx="31153">
                  <c:v>5.6792900000000088</c:v>
                </c:pt>
                <c:pt idx="31154">
                  <c:v>5.6749099999999943</c:v>
                </c:pt>
                <c:pt idx="31155">
                  <c:v>5.7108680000000023</c:v>
                </c:pt>
                <c:pt idx="31156">
                  <c:v>5.718548000000002</c:v>
                </c:pt>
                <c:pt idx="31157">
                  <c:v>5.7454860000000005</c:v>
                </c:pt>
                <c:pt idx="31158">
                  <c:v>5.7483020000000034</c:v>
                </c:pt>
                <c:pt idx="31159">
                  <c:v>5.7806740000000012</c:v>
                </c:pt>
                <c:pt idx="31160">
                  <c:v>5.7397640000000107</c:v>
                </c:pt>
                <c:pt idx="31161">
                  <c:v>5.7726700000000024</c:v>
                </c:pt>
                <c:pt idx="31162">
                  <c:v>5.8398100000000026</c:v>
                </c:pt>
                <c:pt idx="31163">
                  <c:v>5.915535999999995</c:v>
                </c:pt>
                <c:pt idx="31164">
                  <c:v>6.0068720000000004</c:v>
                </c:pt>
                <c:pt idx="31165">
                  <c:v>6.0348780000000009</c:v>
                </c:pt>
                <c:pt idx="31166">
                  <c:v>6.0425699999999996</c:v>
                </c:pt>
                <c:pt idx="31167">
                  <c:v>6.0842619999999998</c:v>
                </c:pt>
                <c:pt idx="31168">
                  <c:v>6.091386</c:v>
                </c:pt>
                <c:pt idx="31169">
                  <c:v>6.0885200000000008</c:v>
                </c:pt>
                <c:pt idx="31170">
                  <c:v>6.1074919999999917</c:v>
                </c:pt>
                <c:pt idx="31171">
                  <c:v>6.1158660000000005</c:v>
                </c:pt>
                <c:pt idx="31172">
                  <c:v>6.1013980000000014</c:v>
                </c:pt>
                <c:pt idx="31173">
                  <c:v>6.1294900000000005</c:v>
                </c:pt>
                <c:pt idx="31174">
                  <c:v>6.0848320000000005</c:v>
                </c:pt>
                <c:pt idx="31175">
                  <c:v>6.1332500000000012</c:v>
                </c:pt>
                <c:pt idx="31176">
                  <c:v>6.0799940000000019</c:v>
                </c:pt>
                <c:pt idx="31177">
                  <c:v>6.088630000000002</c:v>
                </c:pt>
                <c:pt idx="31178">
                  <c:v>6.0905299999999976</c:v>
                </c:pt>
                <c:pt idx="31179">
                  <c:v>6.1111520000000015</c:v>
                </c:pt>
                <c:pt idx="31180">
                  <c:v>6.0695099999999975</c:v>
                </c:pt>
                <c:pt idx="31181">
                  <c:v>6.1334600000000004</c:v>
                </c:pt>
                <c:pt idx="31182">
                  <c:v>6.1423939999999995</c:v>
                </c:pt>
                <c:pt idx="31183">
                  <c:v>6.183415999999994</c:v>
                </c:pt>
                <c:pt idx="31184">
                  <c:v>6.2419200000000012</c:v>
                </c:pt>
                <c:pt idx="31185">
                  <c:v>6.1896820000000021</c:v>
                </c:pt>
                <c:pt idx="31186">
                  <c:v>6.1801280000000043</c:v>
                </c:pt>
                <c:pt idx="31187">
                  <c:v>6.1633280000000026</c:v>
                </c:pt>
                <c:pt idx="31188">
                  <c:v>6.1798560000000018</c:v>
                </c:pt>
                <c:pt idx="31189">
                  <c:v>6.1508220000000016</c:v>
                </c:pt>
                <c:pt idx="31190">
                  <c:v>6.2168460000000012</c:v>
                </c:pt>
                <c:pt idx="31191">
                  <c:v>6.2288460000000017</c:v>
                </c:pt>
                <c:pt idx="31192">
                  <c:v>6.2320100000000025</c:v>
                </c:pt>
                <c:pt idx="31193">
                  <c:v>6.228435999999995</c:v>
                </c:pt>
                <c:pt idx="31194">
                  <c:v>6.2239200000000015</c:v>
                </c:pt>
                <c:pt idx="31195">
                  <c:v>6.1948479999999959</c:v>
                </c:pt>
                <c:pt idx="31196">
                  <c:v>6.1827999999999985</c:v>
                </c:pt>
                <c:pt idx="31197">
                  <c:v>6.0791800000000027</c:v>
                </c:pt>
                <c:pt idx="31198">
                  <c:v>6.0020380000000015</c:v>
                </c:pt>
                <c:pt idx="31199">
                  <c:v>5.9741560000000042</c:v>
                </c:pt>
                <c:pt idx="31200">
                  <c:v>5.9086800000000013</c:v>
                </c:pt>
                <c:pt idx="31201">
                  <c:v>5.9279859999999909</c:v>
                </c:pt>
                <c:pt idx="31202">
                  <c:v>5.9172280000000024</c:v>
                </c:pt>
                <c:pt idx="31203">
                  <c:v>5.9047339999999995</c:v>
                </c:pt>
                <c:pt idx="31204">
                  <c:v>5.8828460000000007</c:v>
                </c:pt>
                <c:pt idx="31205">
                  <c:v>5.8771879999999896</c:v>
                </c:pt>
                <c:pt idx="31206">
                  <c:v>5.8625719999999886</c:v>
                </c:pt>
                <c:pt idx="31207">
                  <c:v>5.8576459999999955</c:v>
                </c:pt>
                <c:pt idx="31208">
                  <c:v>5.7976900000000002</c:v>
                </c:pt>
                <c:pt idx="31209">
                  <c:v>5.7536900000000024</c:v>
                </c:pt>
                <c:pt idx="31210">
                  <c:v>5.7401520000000019</c:v>
                </c:pt>
                <c:pt idx="31211">
                  <c:v>5.7445580000000005</c:v>
                </c:pt>
                <c:pt idx="31212">
                  <c:v>5.7017120000000014</c:v>
                </c:pt>
                <c:pt idx="31213">
                  <c:v>5.6339520000000016</c:v>
                </c:pt>
                <c:pt idx="31214">
                  <c:v>5.6189139999999913</c:v>
                </c:pt>
                <c:pt idx="31215">
                  <c:v>5.5950520000000017</c:v>
                </c:pt>
                <c:pt idx="31216">
                  <c:v>5.5446760000000017</c:v>
                </c:pt>
                <c:pt idx="31217">
                  <c:v>5.4860240000000031</c:v>
                </c:pt>
                <c:pt idx="31218">
                  <c:v>5.4509580000000026</c:v>
                </c:pt>
                <c:pt idx="31219">
                  <c:v>5.442744000000002</c:v>
                </c:pt>
                <c:pt idx="31220">
                  <c:v>5.3942539999999966</c:v>
                </c:pt>
                <c:pt idx="31221">
                  <c:v>5.3362840000000027</c:v>
                </c:pt>
                <c:pt idx="31222">
                  <c:v>5.3540259999999957</c:v>
                </c:pt>
                <c:pt idx="31223">
                  <c:v>5.2845900000000015</c:v>
                </c:pt>
                <c:pt idx="31224">
                  <c:v>5.2845660000000025</c:v>
                </c:pt>
                <c:pt idx="31225">
                  <c:v>5.2342000000000031</c:v>
                </c:pt>
                <c:pt idx="31226">
                  <c:v>5.2949620000000026</c:v>
                </c:pt>
                <c:pt idx="31227">
                  <c:v>5.2879400000000025</c:v>
                </c:pt>
                <c:pt idx="31228">
                  <c:v>5.2673039999999975</c:v>
                </c:pt>
                <c:pt idx="31229">
                  <c:v>5.2088260000000037</c:v>
                </c:pt>
                <c:pt idx="31230">
                  <c:v>5.2389400000000022</c:v>
                </c:pt>
                <c:pt idx="31231">
                  <c:v>5.1491920000000029</c:v>
                </c:pt>
                <c:pt idx="31232">
                  <c:v>5.1399240000000015</c:v>
                </c:pt>
                <c:pt idx="31233">
                  <c:v>5.0983940000000025</c:v>
                </c:pt>
                <c:pt idx="31234">
                  <c:v>5.0752420000000109</c:v>
                </c:pt>
                <c:pt idx="31235">
                  <c:v>5.097155999999992</c:v>
                </c:pt>
                <c:pt idx="31236">
                  <c:v>5.0502780000000023</c:v>
                </c:pt>
                <c:pt idx="31237">
                  <c:v>5.0729099999999985</c:v>
                </c:pt>
                <c:pt idx="31238">
                  <c:v>5.0430300000000026</c:v>
                </c:pt>
                <c:pt idx="31239">
                  <c:v>5.0052600000000034</c:v>
                </c:pt>
                <c:pt idx="31240">
                  <c:v>4.9705900000000023</c:v>
                </c:pt>
                <c:pt idx="31241">
                  <c:v>4.9457100000000027</c:v>
                </c:pt>
                <c:pt idx="31242">
                  <c:v>4.9648680000000027</c:v>
                </c:pt>
                <c:pt idx="31243">
                  <c:v>4.9881460000000031</c:v>
                </c:pt>
                <c:pt idx="31244">
                  <c:v>4.9627580000000027</c:v>
                </c:pt>
                <c:pt idx="31245">
                  <c:v>4.9851060000000027</c:v>
                </c:pt>
                <c:pt idx="31246">
                  <c:v>4.9742120000000014</c:v>
                </c:pt>
                <c:pt idx="31247">
                  <c:v>5.0500620000000014</c:v>
                </c:pt>
                <c:pt idx="31248">
                  <c:v>5.1205019999999903</c:v>
                </c:pt>
                <c:pt idx="31249">
                  <c:v>5.1399220000000012</c:v>
                </c:pt>
                <c:pt idx="31250">
                  <c:v>5.1676539999999944</c:v>
                </c:pt>
                <c:pt idx="31251">
                  <c:v>5.1733360000000017</c:v>
                </c:pt>
                <c:pt idx="31252">
                  <c:v>5.2041200000000005</c:v>
                </c:pt>
                <c:pt idx="31253">
                  <c:v>5.1911400000000025</c:v>
                </c:pt>
                <c:pt idx="31254">
                  <c:v>5.2158700000000016</c:v>
                </c:pt>
                <c:pt idx="31255">
                  <c:v>5.2187360000000016</c:v>
                </c:pt>
                <c:pt idx="31256">
                  <c:v>5.2041299999999975</c:v>
                </c:pt>
                <c:pt idx="31257">
                  <c:v>5.2223080000000017</c:v>
                </c:pt>
                <c:pt idx="31258">
                  <c:v>5.2704880000000012</c:v>
                </c:pt>
                <c:pt idx="31259">
                  <c:v>5.3079620000000007</c:v>
                </c:pt>
                <c:pt idx="31260">
                  <c:v>5.3298879999999951</c:v>
                </c:pt>
                <c:pt idx="31261">
                  <c:v>5.3072420000000013</c:v>
                </c:pt>
                <c:pt idx="31262">
                  <c:v>5.3171819999999901</c:v>
                </c:pt>
                <c:pt idx="31263">
                  <c:v>5.3391940000000009</c:v>
                </c:pt>
                <c:pt idx="31264">
                  <c:v>5.3383740000000008</c:v>
                </c:pt>
                <c:pt idx="31265">
                  <c:v>5.3900039999999985</c:v>
                </c:pt>
                <c:pt idx="31266">
                  <c:v>5.4071639999999999</c:v>
                </c:pt>
                <c:pt idx="31267">
                  <c:v>5.4052400000000089</c:v>
                </c:pt>
                <c:pt idx="31268">
                  <c:v>5.3702860000000019</c:v>
                </c:pt>
                <c:pt idx="31269">
                  <c:v>5.3797520000000034</c:v>
                </c:pt>
                <c:pt idx="31270">
                  <c:v>5.40174000000001</c:v>
                </c:pt>
                <c:pt idx="31271">
                  <c:v>5.4861400000000033</c:v>
                </c:pt>
                <c:pt idx="31272">
                  <c:v>5.480830000000001</c:v>
                </c:pt>
                <c:pt idx="31273">
                  <c:v>5.5126080000000011</c:v>
                </c:pt>
                <c:pt idx="31274">
                  <c:v>5.5177700000000005</c:v>
                </c:pt>
                <c:pt idx="31275">
                  <c:v>5.5022360000000017</c:v>
                </c:pt>
                <c:pt idx="31276">
                  <c:v>5.4960580000000014</c:v>
                </c:pt>
                <c:pt idx="31277">
                  <c:v>5.4841460000000009</c:v>
                </c:pt>
                <c:pt idx="31278">
                  <c:v>5.4995080000000014</c:v>
                </c:pt>
                <c:pt idx="31279">
                  <c:v>5.5753820000000021</c:v>
                </c:pt>
                <c:pt idx="31280">
                  <c:v>5.5906680000000097</c:v>
                </c:pt>
                <c:pt idx="31281">
                  <c:v>5.5928520000000042</c:v>
                </c:pt>
                <c:pt idx="31282">
                  <c:v>5.6497420000000034</c:v>
                </c:pt>
                <c:pt idx="31283">
                  <c:v>5.6619639999999976</c:v>
                </c:pt>
                <c:pt idx="31284">
                  <c:v>5.6902780000000028</c:v>
                </c:pt>
                <c:pt idx="31285">
                  <c:v>5.6758460000000026</c:v>
                </c:pt>
                <c:pt idx="31286">
                  <c:v>5.727165999999996</c:v>
                </c:pt>
                <c:pt idx="31287">
                  <c:v>5.7298580000000028</c:v>
                </c:pt>
                <c:pt idx="31288">
                  <c:v>5.7683120000000025</c:v>
                </c:pt>
                <c:pt idx="31289">
                  <c:v>5.8130799999999985</c:v>
                </c:pt>
                <c:pt idx="31290">
                  <c:v>5.835230000000001</c:v>
                </c:pt>
                <c:pt idx="31291">
                  <c:v>5.8660159999999886</c:v>
                </c:pt>
                <c:pt idx="31292">
                  <c:v>5.8629139999999884</c:v>
                </c:pt>
                <c:pt idx="31293">
                  <c:v>5.8587580000000017</c:v>
                </c:pt>
                <c:pt idx="31294">
                  <c:v>5.9041980000000009</c:v>
                </c:pt>
                <c:pt idx="31295">
                  <c:v>5.9601960000000016</c:v>
                </c:pt>
                <c:pt idx="31296">
                  <c:v>5.9875180000000015</c:v>
                </c:pt>
                <c:pt idx="31297">
                  <c:v>5.9748260000000002</c:v>
                </c:pt>
                <c:pt idx="31298">
                  <c:v>6.0121879999999903</c:v>
                </c:pt>
                <c:pt idx="31299">
                  <c:v>6.0283799999999985</c:v>
                </c:pt>
                <c:pt idx="31300">
                  <c:v>6.0472399999999995</c:v>
                </c:pt>
                <c:pt idx="31301">
                  <c:v>6.0943539999999965</c:v>
                </c:pt>
                <c:pt idx="31302">
                  <c:v>6.1218879999999896</c:v>
                </c:pt>
                <c:pt idx="31303">
                  <c:v>6.1538759999999932</c:v>
                </c:pt>
                <c:pt idx="31304">
                  <c:v>6.1470639999999985</c:v>
                </c:pt>
                <c:pt idx="31305">
                  <c:v>6.1455639999999985</c:v>
                </c:pt>
                <c:pt idx="31306">
                  <c:v>6.2015619999999991</c:v>
                </c:pt>
                <c:pt idx="31307">
                  <c:v>6.1818839999999975</c:v>
                </c:pt>
                <c:pt idx="31308">
                  <c:v>6.1679759999999826</c:v>
                </c:pt>
                <c:pt idx="31309">
                  <c:v>6.1774799999999965</c:v>
                </c:pt>
                <c:pt idx="31310">
                  <c:v>6.1746619999999988</c:v>
                </c:pt>
                <c:pt idx="31311">
                  <c:v>6.1372899999999975</c:v>
                </c:pt>
                <c:pt idx="31312">
                  <c:v>6.1365820000000006</c:v>
                </c:pt>
                <c:pt idx="31313">
                  <c:v>6.1633939999999985</c:v>
                </c:pt>
                <c:pt idx="31314">
                  <c:v>6.1472020000000009</c:v>
                </c:pt>
                <c:pt idx="31315">
                  <c:v>6.1964000000000006</c:v>
                </c:pt>
                <c:pt idx="31316">
                  <c:v>6.2190080000000014</c:v>
                </c:pt>
                <c:pt idx="31317">
                  <c:v>6.2227559999999942</c:v>
                </c:pt>
                <c:pt idx="31318">
                  <c:v>6.2497940000000014</c:v>
                </c:pt>
                <c:pt idx="31319">
                  <c:v>6.2095300000000018</c:v>
                </c:pt>
                <c:pt idx="31320">
                  <c:v>6.2141819999999903</c:v>
                </c:pt>
                <c:pt idx="31321">
                  <c:v>6.1976039999999966</c:v>
                </c:pt>
                <c:pt idx="31322">
                  <c:v>6.1574759999999902</c:v>
                </c:pt>
                <c:pt idx="31323">
                  <c:v>6.1427099999999975</c:v>
                </c:pt>
                <c:pt idx="31324">
                  <c:v>6.1696839999999975</c:v>
                </c:pt>
                <c:pt idx="31325">
                  <c:v>6.2072440000000029</c:v>
                </c:pt>
                <c:pt idx="31326">
                  <c:v>6.1953439999999995</c:v>
                </c:pt>
                <c:pt idx="31327">
                  <c:v>6.179634000000001</c:v>
                </c:pt>
                <c:pt idx="31328">
                  <c:v>6.194137999999989</c:v>
                </c:pt>
                <c:pt idx="31329">
                  <c:v>6.1795720000000003</c:v>
                </c:pt>
                <c:pt idx="31330">
                  <c:v>6.178356</c:v>
                </c:pt>
                <c:pt idx="31331">
                  <c:v>6.2056660000000079</c:v>
                </c:pt>
                <c:pt idx="31332">
                  <c:v>6.1726120000000018</c:v>
                </c:pt>
                <c:pt idx="31333">
                  <c:v>6.1759499999999985</c:v>
                </c:pt>
                <c:pt idx="31334">
                  <c:v>6.1258839999999903</c:v>
                </c:pt>
                <c:pt idx="31335">
                  <c:v>6.1686060000000005</c:v>
                </c:pt>
                <c:pt idx="31336">
                  <c:v>6.1310960000000074</c:v>
                </c:pt>
                <c:pt idx="31337">
                  <c:v>6.117485999999988</c:v>
                </c:pt>
                <c:pt idx="31338">
                  <c:v>6.1336040000000054</c:v>
                </c:pt>
                <c:pt idx="31339">
                  <c:v>6.1196560000000035</c:v>
                </c:pt>
                <c:pt idx="31340">
                  <c:v>6.0765620000000116</c:v>
                </c:pt>
                <c:pt idx="31341">
                  <c:v>6.0600099999999975</c:v>
                </c:pt>
                <c:pt idx="31342">
                  <c:v>6.0531099999999975</c:v>
                </c:pt>
                <c:pt idx="31343">
                  <c:v>6.0424500000000005</c:v>
                </c:pt>
                <c:pt idx="31344">
                  <c:v>6.005238000000003</c:v>
                </c:pt>
                <c:pt idx="31345">
                  <c:v>5.9767600000000112</c:v>
                </c:pt>
                <c:pt idx="31346">
                  <c:v>5.9787200000000089</c:v>
                </c:pt>
                <c:pt idx="31347">
                  <c:v>5.9876280000000079</c:v>
                </c:pt>
                <c:pt idx="31348">
                  <c:v>5.9377840000000006</c:v>
                </c:pt>
                <c:pt idx="31349">
                  <c:v>5.920674</c:v>
                </c:pt>
                <c:pt idx="31350">
                  <c:v>5.8953739999999986</c:v>
                </c:pt>
                <c:pt idx="31351">
                  <c:v>5.839488000000002</c:v>
                </c:pt>
                <c:pt idx="31352">
                  <c:v>5.7961460000000011</c:v>
                </c:pt>
                <c:pt idx="31353">
                  <c:v>5.7522600000000024</c:v>
                </c:pt>
                <c:pt idx="31354">
                  <c:v>5.7194160000000007</c:v>
                </c:pt>
                <c:pt idx="31355">
                  <c:v>5.6659499999999934</c:v>
                </c:pt>
                <c:pt idx="31356">
                  <c:v>5.6297680000000012</c:v>
                </c:pt>
                <c:pt idx="31357">
                  <c:v>5.6262680000000014</c:v>
                </c:pt>
                <c:pt idx="31358">
                  <c:v>5.6623499999999956</c:v>
                </c:pt>
                <c:pt idx="31359">
                  <c:v>5.6419879999999951</c:v>
                </c:pt>
                <c:pt idx="31360">
                  <c:v>5.6608739999999944</c:v>
                </c:pt>
                <c:pt idx="31361">
                  <c:v>5.6782320000000031</c:v>
                </c:pt>
                <c:pt idx="31362">
                  <c:v>5.6564060000000005</c:v>
                </c:pt>
                <c:pt idx="31363">
                  <c:v>5.617681999999995</c:v>
                </c:pt>
                <c:pt idx="31364">
                  <c:v>5.5834220000000014</c:v>
                </c:pt>
                <c:pt idx="31365">
                  <c:v>5.4651980000000027</c:v>
                </c:pt>
                <c:pt idx="31366">
                  <c:v>5.3838120000000016</c:v>
                </c:pt>
                <c:pt idx="31367">
                  <c:v>5.3619720000000015</c:v>
                </c:pt>
                <c:pt idx="31368">
                  <c:v>5.3745039999999955</c:v>
                </c:pt>
                <c:pt idx="31369">
                  <c:v>5.3383480000000034</c:v>
                </c:pt>
                <c:pt idx="31370">
                  <c:v>5.2798200000000088</c:v>
                </c:pt>
                <c:pt idx="31371">
                  <c:v>5.2223099999999985</c:v>
                </c:pt>
                <c:pt idx="31372">
                  <c:v>5.2070120000000015</c:v>
                </c:pt>
                <c:pt idx="31373">
                  <c:v>5.1936860000000005</c:v>
                </c:pt>
                <c:pt idx="31374">
                  <c:v>5.1032060000000019</c:v>
                </c:pt>
                <c:pt idx="31375">
                  <c:v>5.0830040000000016</c:v>
                </c:pt>
                <c:pt idx="31376">
                  <c:v>5.1236400000000017</c:v>
                </c:pt>
                <c:pt idx="31377">
                  <c:v>5.1164320000000005</c:v>
                </c:pt>
                <c:pt idx="31378">
                  <c:v>5.0285720000000005</c:v>
                </c:pt>
                <c:pt idx="31379">
                  <c:v>5.0213620000000034</c:v>
                </c:pt>
                <c:pt idx="31380">
                  <c:v>4.9789760000000012</c:v>
                </c:pt>
                <c:pt idx="31381">
                  <c:v>4.9715200000000088</c:v>
                </c:pt>
                <c:pt idx="31382">
                  <c:v>4.9517540000000011</c:v>
                </c:pt>
                <c:pt idx="31383">
                  <c:v>4.9073340000000005</c:v>
                </c:pt>
                <c:pt idx="31384">
                  <c:v>4.9279439999999965</c:v>
                </c:pt>
                <c:pt idx="31385">
                  <c:v>4.881152000000001</c:v>
                </c:pt>
                <c:pt idx="31386">
                  <c:v>4.8723540000000005</c:v>
                </c:pt>
                <c:pt idx="31387">
                  <c:v>4.8661739999999956</c:v>
                </c:pt>
                <c:pt idx="31388">
                  <c:v>4.8088359999999932</c:v>
                </c:pt>
                <c:pt idx="31389">
                  <c:v>4.7636340000000006</c:v>
                </c:pt>
                <c:pt idx="31390">
                  <c:v>4.7253560000000006</c:v>
                </c:pt>
                <c:pt idx="31391">
                  <c:v>4.6934159999999903</c:v>
                </c:pt>
                <c:pt idx="31392">
                  <c:v>4.689782000000001</c:v>
                </c:pt>
                <c:pt idx="31393">
                  <c:v>4.6407700000000007</c:v>
                </c:pt>
                <c:pt idx="31394">
                  <c:v>4.658240000000001</c:v>
                </c:pt>
                <c:pt idx="31395">
                  <c:v>4.6309680000000011</c:v>
                </c:pt>
                <c:pt idx="31396">
                  <c:v>4.6025279999999942</c:v>
                </c:pt>
                <c:pt idx="31397">
                  <c:v>4.5754040000000007</c:v>
                </c:pt>
                <c:pt idx="31398">
                  <c:v>4.59321</c:v>
                </c:pt>
                <c:pt idx="31399">
                  <c:v>4.6119699999999995</c:v>
                </c:pt>
                <c:pt idx="31400">
                  <c:v>4.5760980000000071</c:v>
                </c:pt>
                <c:pt idx="31401">
                  <c:v>4.5786040000000003</c:v>
                </c:pt>
                <c:pt idx="31402">
                  <c:v>4.5412680000000112</c:v>
                </c:pt>
                <c:pt idx="31403">
                  <c:v>4.5146879999999916</c:v>
                </c:pt>
                <c:pt idx="31404">
                  <c:v>4.5247620000000008</c:v>
                </c:pt>
                <c:pt idx="31405">
                  <c:v>4.5854740000000005</c:v>
                </c:pt>
                <c:pt idx="31406">
                  <c:v>4.5594920000000014</c:v>
                </c:pt>
                <c:pt idx="31407">
                  <c:v>4.5786500000000014</c:v>
                </c:pt>
                <c:pt idx="31408">
                  <c:v>4.6175859999999842</c:v>
                </c:pt>
                <c:pt idx="31409">
                  <c:v>4.592372000000001</c:v>
                </c:pt>
                <c:pt idx="31410">
                  <c:v>4.5647259999999941</c:v>
                </c:pt>
                <c:pt idx="31411">
                  <c:v>4.6308120000000006</c:v>
                </c:pt>
                <c:pt idx="31412">
                  <c:v>4.6682839999999945</c:v>
                </c:pt>
                <c:pt idx="31413">
                  <c:v>4.6717580000000014</c:v>
                </c:pt>
                <c:pt idx="31414">
                  <c:v>4.6953600000000018</c:v>
                </c:pt>
                <c:pt idx="31415">
                  <c:v>4.7544359999999903</c:v>
                </c:pt>
                <c:pt idx="31416">
                  <c:v>4.793820000000002</c:v>
                </c:pt>
                <c:pt idx="31417">
                  <c:v>4.8105839999999933</c:v>
                </c:pt>
                <c:pt idx="31418">
                  <c:v>4.8037960000000011</c:v>
                </c:pt>
                <c:pt idx="31419">
                  <c:v>4.8885920000000009</c:v>
                </c:pt>
                <c:pt idx="31420">
                  <c:v>4.9922600000000088</c:v>
                </c:pt>
                <c:pt idx="31421">
                  <c:v>5.0405260000000007</c:v>
                </c:pt>
                <c:pt idx="31422">
                  <c:v>5.1080879999999933</c:v>
                </c:pt>
                <c:pt idx="31423">
                  <c:v>5.1749799999999935</c:v>
                </c:pt>
                <c:pt idx="31424">
                  <c:v>5.2125900000000005</c:v>
                </c:pt>
                <c:pt idx="31425">
                  <c:v>5.2427180000000009</c:v>
                </c:pt>
                <c:pt idx="31426">
                  <c:v>5.2241919999999933</c:v>
                </c:pt>
                <c:pt idx="31427">
                  <c:v>5.2365760000000003</c:v>
                </c:pt>
                <c:pt idx="31428">
                  <c:v>5.3196099999999999</c:v>
                </c:pt>
                <c:pt idx="31429">
                  <c:v>5.3478139999999934</c:v>
                </c:pt>
                <c:pt idx="31430">
                  <c:v>5.3895559999999945</c:v>
                </c:pt>
                <c:pt idx="31431">
                  <c:v>5.4358000000000004</c:v>
                </c:pt>
                <c:pt idx="31432">
                  <c:v>5.4834959999999988</c:v>
                </c:pt>
                <c:pt idx="31433">
                  <c:v>5.5562939999999994</c:v>
                </c:pt>
                <c:pt idx="31434">
                  <c:v>5.6031719999999945</c:v>
                </c:pt>
                <c:pt idx="31435">
                  <c:v>5.646712</c:v>
                </c:pt>
                <c:pt idx="31436">
                  <c:v>5.693442000000001</c:v>
                </c:pt>
                <c:pt idx="31437">
                  <c:v>5.7234320000000016</c:v>
                </c:pt>
                <c:pt idx="31438">
                  <c:v>5.7242760000000006</c:v>
                </c:pt>
                <c:pt idx="31439">
                  <c:v>5.7992340000000011</c:v>
                </c:pt>
                <c:pt idx="31440">
                  <c:v>5.8875420000000016</c:v>
                </c:pt>
                <c:pt idx="31441">
                  <c:v>5.9474620000000034</c:v>
                </c:pt>
                <c:pt idx="31442">
                  <c:v>5.9771780000000003</c:v>
                </c:pt>
                <c:pt idx="31443">
                  <c:v>6.0849920000000015</c:v>
                </c:pt>
                <c:pt idx="31444">
                  <c:v>6.0931700000000015</c:v>
                </c:pt>
                <c:pt idx="31445">
                  <c:v>6.1747039999999975</c:v>
                </c:pt>
                <c:pt idx="31446">
                  <c:v>6.1857720000000018</c:v>
                </c:pt>
                <c:pt idx="31447">
                  <c:v>6.2377740000000017</c:v>
                </c:pt>
                <c:pt idx="31448">
                  <c:v>6.2431220000000014</c:v>
                </c:pt>
                <c:pt idx="31449">
                  <c:v>6.265308000000001</c:v>
                </c:pt>
                <c:pt idx="31450">
                  <c:v>6.3103980000000011</c:v>
                </c:pt>
                <c:pt idx="31451">
                  <c:v>6.3256239999999995</c:v>
                </c:pt>
                <c:pt idx="31452">
                  <c:v>6.4089580000000002</c:v>
                </c:pt>
                <c:pt idx="31453">
                  <c:v>6.5170220000000008</c:v>
                </c:pt>
                <c:pt idx="31454">
                  <c:v>6.5494320000000004</c:v>
                </c:pt>
                <c:pt idx="31455">
                  <c:v>6.5470620000000022</c:v>
                </c:pt>
                <c:pt idx="31456">
                  <c:v>6.5702280000000091</c:v>
                </c:pt>
                <c:pt idx="31457">
                  <c:v>6.5727099999999998</c:v>
                </c:pt>
                <c:pt idx="31458">
                  <c:v>6.5287000000000015</c:v>
                </c:pt>
                <c:pt idx="31459">
                  <c:v>6.5862120000000024</c:v>
                </c:pt>
                <c:pt idx="31460">
                  <c:v>6.6747080000000008</c:v>
                </c:pt>
                <c:pt idx="31461">
                  <c:v>6.6309939999999985</c:v>
                </c:pt>
                <c:pt idx="31462">
                  <c:v>6.6064880000000015</c:v>
                </c:pt>
                <c:pt idx="31463">
                  <c:v>6.6250499999999954</c:v>
                </c:pt>
                <c:pt idx="31464">
                  <c:v>6.6633780000000025</c:v>
                </c:pt>
                <c:pt idx="31465">
                  <c:v>6.6624459999999948</c:v>
                </c:pt>
                <c:pt idx="31466">
                  <c:v>6.708654000000001</c:v>
                </c:pt>
                <c:pt idx="31467">
                  <c:v>6.738546000000003</c:v>
                </c:pt>
                <c:pt idx="31468">
                  <c:v>6.7707960000000034</c:v>
                </c:pt>
                <c:pt idx="31469">
                  <c:v>6.7604980000000019</c:v>
                </c:pt>
                <c:pt idx="31470">
                  <c:v>6.74104200000001</c:v>
                </c:pt>
                <c:pt idx="31471">
                  <c:v>6.7812820000000116</c:v>
                </c:pt>
                <c:pt idx="31472">
                  <c:v>6.7453840000000005</c:v>
                </c:pt>
                <c:pt idx="31473">
                  <c:v>6.7641199999999957</c:v>
                </c:pt>
                <c:pt idx="31474">
                  <c:v>6.816532000000004</c:v>
                </c:pt>
                <c:pt idx="31475">
                  <c:v>6.8720080000000054</c:v>
                </c:pt>
                <c:pt idx="31476">
                  <c:v>6.8853480000000022</c:v>
                </c:pt>
                <c:pt idx="31477">
                  <c:v>6.9108080000000029</c:v>
                </c:pt>
                <c:pt idx="31478">
                  <c:v>6.9239120000000005</c:v>
                </c:pt>
                <c:pt idx="31479">
                  <c:v>6.8942200000000025</c:v>
                </c:pt>
                <c:pt idx="31480">
                  <c:v>6.9061680000000107</c:v>
                </c:pt>
                <c:pt idx="31481">
                  <c:v>6.8958819999999932</c:v>
                </c:pt>
                <c:pt idx="31482">
                  <c:v>6.8693420000000014</c:v>
                </c:pt>
                <c:pt idx="31483">
                  <c:v>6.8269799999999945</c:v>
                </c:pt>
                <c:pt idx="31484">
                  <c:v>6.8220539999999934</c:v>
                </c:pt>
                <c:pt idx="31485">
                  <c:v>6.8207020000000007</c:v>
                </c:pt>
                <c:pt idx="31486">
                  <c:v>6.8160480000000003</c:v>
                </c:pt>
                <c:pt idx="31487">
                  <c:v>6.8147079999999933</c:v>
                </c:pt>
                <c:pt idx="31488">
                  <c:v>6.8306520000000024</c:v>
                </c:pt>
                <c:pt idx="31489">
                  <c:v>6.8080320000000016</c:v>
                </c:pt>
                <c:pt idx="31490">
                  <c:v>6.7735620000000099</c:v>
                </c:pt>
                <c:pt idx="31491">
                  <c:v>6.7647139999999943</c:v>
                </c:pt>
                <c:pt idx="31492">
                  <c:v>6.7591320000000019</c:v>
                </c:pt>
                <c:pt idx="31493">
                  <c:v>6.7038800000000025</c:v>
                </c:pt>
                <c:pt idx="31494">
                  <c:v>6.6904159999999901</c:v>
                </c:pt>
                <c:pt idx="31495">
                  <c:v>6.6493320000000029</c:v>
                </c:pt>
                <c:pt idx="31496">
                  <c:v>6.6467400000000021</c:v>
                </c:pt>
                <c:pt idx="31497">
                  <c:v>6.6463320000000019</c:v>
                </c:pt>
                <c:pt idx="31498">
                  <c:v>6.6390740000000026</c:v>
                </c:pt>
                <c:pt idx="31499">
                  <c:v>6.5957080000000019</c:v>
                </c:pt>
                <c:pt idx="31500">
                  <c:v>6.5828660000000037</c:v>
                </c:pt>
                <c:pt idx="31501">
                  <c:v>6.5363360000000013</c:v>
                </c:pt>
                <c:pt idx="31502">
                  <c:v>6.5113080000000023</c:v>
                </c:pt>
                <c:pt idx="31503">
                  <c:v>6.4199340000000005</c:v>
                </c:pt>
                <c:pt idx="31504">
                  <c:v>6.3526699999999998</c:v>
                </c:pt>
                <c:pt idx="31505">
                  <c:v>6.2999100000000006</c:v>
                </c:pt>
                <c:pt idx="31506">
                  <c:v>6.2910260000000013</c:v>
                </c:pt>
                <c:pt idx="31507">
                  <c:v>6.2628339999999945</c:v>
                </c:pt>
                <c:pt idx="31508">
                  <c:v>6.2319740000000028</c:v>
                </c:pt>
                <c:pt idx="31509">
                  <c:v>6.1964000000000006</c:v>
                </c:pt>
                <c:pt idx="31510">
                  <c:v>6.0903719999999995</c:v>
                </c:pt>
                <c:pt idx="31511">
                  <c:v>6.0977680000000021</c:v>
                </c:pt>
                <c:pt idx="31512">
                  <c:v>6.0970739999999966</c:v>
                </c:pt>
                <c:pt idx="31513">
                  <c:v>6.0391779999999979</c:v>
                </c:pt>
                <c:pt idx="31514">
                  <c:v>5.9750780000000034</c:v>
                </c:pt>
                <c:pt idx="31515">
                  <c:v>5.9515899999999995</c:v>
                </c:pt>
                <c:pt idx="31516">
                  <c:v>5.9324080000000023</c:v>
                </c:pt>
                <c:pt idx="31517">
                  <c:v>5.8976760000000015</c:v>
                </c:pt>
                <c:pt idx="31518">
                  <c:v>5.8611460000000015</c:v>
                </c:pt>
                <c:pt idx="31519">
                  <c:v>5.8661339999999944</c:v>
                </c:pt>
                <c:pt idx="31520">
                  <c:v>5.8256960000000015</c:v>
                </c:pt>
                <c:pt idx="31521">
                  <c:v>5.775432000000003</c:v>
                </c:pt>
                <c:pt idx="31522">
                  <c:v>5.7442999999999991</c:v>
                </c:pt>
                <c:pt idx="31523">
                  <c:v>5.6670479999999896</c:v>
                </c:pt>
                <c:pt idx="31524">
                  <c:v>5.5922639999999992</c:v>
                </c:pt>
                <c:pt idx="31525">
                  <c:v>5.4636179999999976</c:v>
                </c:pt>
                <c:pt idx="31526">
                  <c:v>5.4325839999999985</c:v>
                </c:pt>
                <c:pt idx="31527">
                  <c:v>5.4231300000000005</c:v>
                </c:pt>
                <c:pt idx="31528">
                  <c:v>5.3744639999999997</c:v>
                </c:pt>
                <c:pt idx="31529">
                  <c:v>5.3495859999999933</c:v>
                </c:pt>
                <c:pt idx="31530">
                  <c:v>5.3231199999999914</c:v>
                </c:pt>
                <c:pt idx="31531">
                  <c:v>5.2561300000000006</c:v>
                </c:pt>
                <c:pt idx="31532">
                  <c:v>5.2106920000000034</c:v>
                </c:pt>
                <c:pt idx="31533">
                  <c:v>5.1565299999999965</c:v>
                </c:pt>
                <c:pt idx="31534">
                  <c:v>5.0456640000000013</c:v>
                </c:pt>
                <c:pt idx="31535">
                  <c:v>4.9760800000000014</c:v>
                </c:pt>
                <c:pt idx="31536">
                  <c:v>4.93649800000001</c:v>
                </c:pt>
                <c:pt idx="31537">
                  <c:v>4.9543040000000005</c:v>
                </c:pt>
                <c:pt idx="31538">
                  <c:v>4.9435960000000012</c:v>
                </c:pt>
                <c:pt idx="31539">
                  <c:v>4.8995460000000017</c:v>
                </c:pt>
                <c:pt idx="31540">
                  <c:v>4.8617139999999965</c:v>
                </c:pt>
                <c:pt idx="31541">
                  <c:v>4.8239319999999903</c:v>
                </c:pt>
                <c:pt idx="31542">
                  <c:v>4.7622000000000018</c:v>
                </c:pt>
                <c:pt idx="31543">
                  <c:v>4.7108180000000015</c:v>
                </c:pt>
                <c:pt idx="31544">
                  <c:v>4.680517999999994</c:v>
                </c:pt>
                <c:pt idx="31545">
                  <c:v>4.6773420000000012</c:v>
                </c:pt>
                <c:pt idx="31546">
                  <c:v>4.6707160000000005</c:v>
                </c:pt>
                <c:pt idx="31547">
                  <c:v>4.609815999999995</c:v>
                </c:pt>
                <c:pt idx="31548">
                  <c:v>4.5526139999999975</c:v>
                </c:pt>
                <c:pt idx="31549">
                  <c:v>4.5726520000000024</c:v>
                </c:pt>
                <c:pt idx="31550">
                  <c:v>4.5687440000000015</c:v>
                </c:pt>
                <c:pt idx="31551">
                  <c:v>4.5689660000000005</c:v>
                </c:pt>
                <c:pt idx="31552">
                  <c:v>4.5354139999999985</c:v>
                </c:pt>
                <c:pt idx="31553">
                  <c:v>4.5550939999999995</c:v>
                </c:pt>
                <c:pt idx="31554">
                  <c:v>4.5826660000000032</c:v>
                </c:pt>
                <c:pt idx="31555">
                  <c:v>4.6290480000000027</c:v>
                </c:pt>
                <c:pt idx="31556">
                  <c:v>4.6234259999999949</c:v>
                </c:pt>
                <c:pt idx="31557">
                  <c:v>4.6256980000000025</c:v>
                </c:pt>
                <c:pt idx="31558">
                  <c:v>4.6666940000000015</c:v>
                </c:pt>
                <c:pt idx="31559">
                  <c:v>4.6422620000000014</c:v>
                </c:pt>
                <c:pt idx="31560">
                  <c:v>4.7205080000000015</c:v>
                </c:pt>
                <c:pt idx="31561">
                  <c:v>4.7207799999999995</c:v>
                </c:pt>
                <c:pt idx="31562">
                  <c:v>4.7278400000000005</c:v>
                </c:pt>
                <c:pt idx="31563">
                  <c:v>4.7438100000000007</c:v>
                </c:pt>
                <c:pt idx="31564">
                  <c:v>4.7892480000000131</c:v>
                </c:pt>
                <c:pt idx="31565">
                  <c:v>4.8012100000000011</c:v>
                </c:pt>
                <c:pt idx="31566">
                  <c:v>4.8191380000000006</c:v>
                </c:pt>
                <c:pt idx="31567">
                  <c:v>4.8301080000000001</c:v>
                </c:pt>
                <c:pt idx="31568">
                  <c:v>4.8686099999999985</c:v>
                </c:pt>
                <c:pt idx="31569">
                  <c:v>4.8777300000000006</c:v>
                </c:pt>
                <c:pt idx="31570">
                  <c:v>4.8732260000000034</c:v>
                </c:pt>
                <c:pt idx="31571">
                  <c:v>4.8822220000000014</c:v>
                </c:pt>
                <c:pt idx="31572">
                  <c:v>4.9195220000000024</c:v>
                </c:pt>
                <c:pt idx="31573">
                  <c:v>4.9426500000000004</c:v>
                </c:pt>
                <c:pt idx="31574">
                  <c:v>5.0121599999999926</c:v>
                </c:pt>
                <c:pt idx="31575">
                  <c:v>5.0058439999999997</c:v>
                </c:pt>
                <c:pt idx="31576">
                  <c:v>5.0254739999999956</c:v>
                </c:pt>
                <c:pt idx="31577">
                  <c:v>5.0126060000000008</c:v>
                </c:pt>
                <c:pt idx="31578">
                  <c:v>5.0237620000000014</c:v>
                </c:pt>
                <c:pt idx="31579">
                  <c:v>5.0698940000000015</c:v>
                </c:pt>
                <c:pt idx="31580">
                  <c:v>5.0938799999999995</c:v>
                </c:pt>
                <c:pt idx="31581">
                  <c:v>5.1372320000000009</c:v>
                </c:pt>
                <c:pt idx="31582">
                  <c:v>5.1255299999999915</c:v>
                </c:pt>
                <c:pt idx="31583">
                  <c:v>5.2032680000000111</c:v>
                </c:pt>
                <c:pt idx="31584">
                  <c:v>5.2987980000000023</c:v>
                </c:pt>
                <c:pt idx="31585">
                  <c:v>5.3769320000000018</c:v>
                </c:pt>
                <c:pt idx="31586">
                  <c:v>5.406340000000009</c:v>
                </c:pt>
                <c:pt idx="31587">
                  <c:v>5.3804820000000007</c:v>
                </c:pt>
                <c:pt idx="31588">
                  <c:v>5.4424360000000016</c:v>
                </c:pt>
                <c:pt idx="31589">
                  <c:v>5.4936700000000034</c:v>
                </c:pt>
                <c:pt idx="31590">
                  <c:v>5.5977480000000011</c:v>
                </c:pt>
                <c:pt idx="31591">
                  <c:v>5.6478879999999885</c:v>
                </c:pt>
                <c:pt idx="31592">
                  <c:v>5.772552000000001</c:v>
                </c:pt>
                <c:pt idx="31593">
                  <c:v>5.8695460000000015</c:v>
                </c:pt>
                <c:pt idx="31594">
                  <c:v>5.9565640000000011</c:v>
                </c:pt>
                <c:pt idx="31595">
                  <c:v>6.0624159999999883</c:v>
                </c:pt>
                <c:pt idx="31596">
                  <c:v>6.1048019999999941</c:v>
                </c:pt>
                <c:pt idx="31597">
                  <c:v>6.2061760000000019</c:v>
                </c:pt>
                <c:pt idx="31598">
                  <c:v>6.29066200000001</c:v>
                </c:pt>
                <c:pt idx="31599">
                  <c:v>6.3260380000000005</c:v>
                </c:pt>
                <c:pt idx="31600">
                  <c:v>6.4172000000000029</c:v>
                </c:pt>
                <c:pt idx="31601">
                  <c:v>6.482356000000002</c:v>
                </c:pt>
                <c:pt idx="31602">
                  <c:v>6.5573879999999951</c:v>
                </c:pt>
                <c:pt idx="31603">
                  <c:v>6.605555999999992</c:v>
                </c:pt>
                <c:pt idx="31604">
                  <c:v>6.6491320000000016</c:v>
                </c:pt>
                <c:pt idx="31605">
                  <c:v>6.6565020000000041</c:v>
                </c:pt>
                <c:pt idx="31606">
                  <c:v>6.7391160000000028</c:v>
                </c:pt>
                <c:pt idx="31607">
                  <c:v>6.8186139999999975</c:v>
                </c:pt>
                <c:pt idx="31608">
                  <c:v>6.8707280000000024</c:v>
                </c:pt>
                <c:pt idx="31609">
                  <c:v>6.9821280000000039</c:v>
                </c:pt>
                <c:pt idx="31610">
                  <c:v>7.007551999999996</c:v>
                </c:pt>
                <c:pt idx="31611">
                  <c:v>7.0729060000000015</c:v>
                </c:pt>
                <c:pt idx="31612">
                  <c:v>7.1090020000000029</c:v>
                </c:pt>
                <c:pt idx="31613">
                  <c:v>7.1839580000000005</c:v>
                </c:pt>
                <c:pt idx="31614">
                  <c:v>7.2156720000000032</c:v>
                </c:pt>
                <c:pt idx="31615">
                  <c:v>7.3014980000000023</c:v>
                </c:pt>
                <c:pt idx="31616">
                  <c:v>7.3235239999999955</c:v>
                </c:pt>
                <c:pt idx="31617">
                  <c:v>7.3942879999999933</c:v>
                </c:pt>
                <c:pt idx="31618">
                  <c:v>7.4564779999999997</c:v>
                </c:pt>
                <c:pt idx="31619">
                  <c:v>7.4934039999999991</c:v>
                </c:pt>
                <c:pt idx="31620">
                  <c:v>7.5091379999999965</c:v>
                </c:pt>
                <c:pt idx="31621">
                  <c:v>7.5275379999999865</c:v>
                </c:pt>
                <c:pt idx="31622">
                  <c:v>7.5467580000000014</c:v>
                </c:pt>
                <c:pt idx="31623">
                  <c:v>7.6016640000000022</c:v>
                </c:pt>
                <c:pt idx="31624">
                  <c:v>7.6032520000000021</c:v>
                </c:pt>
                <c:pt idx="31625">
                  <c:v>7.7056560000000012</c:v>
                </c:pt>
                <c:pt idx="31626">
                  <c:v>7.7917820000000013</c:v>
                </c:pt>
                <c:pt idx="31627">
                  <c:v>7.8386100000000036</c:v>
                </c:pt>
                <c:pt idx="31628">
                  <c:v>7.9209239999999985</c:v>
                </c:pt>
                <c:pt idx="31629">
                  <c:v>7.976104000000003</c:v>
                </c:pt>
                <c:pt idx="31630">
                  <c:v>7.988934000000004</c:v>
                </c:pt>
                <c:pt idx="31631">
                  <c:v>8.0200800000000037</c:v>
                </c:pt>
                <c:pt idx="31632">
                  <c:v>8.0990080000000031</c:v>
                </c:pt>
                <c:pt idx="31633">
                  <c:v>8.1206960000000024</c:v>
                </c:pt>
                <c:pt idx="31634">
                  <c:v>8.1007179999999988</c:v>
                </c:pt>
                <c:pt idx="31635">
                  <c:v>8.1037460000000028</c:v>
                </c:pt>
                <c:pt idx="31636">
                  <c:v>8.1394440000000028</c:v>
                </c:pt>
                <c:pt idx="31637">
                  <c:v>8.1744100000000017</c:v>
                </c:pt>
                <c:pt idx="31638">
                  <c:v>8.164334000000002</c:v>
                </c:pt>
                <c:pt idx="31639">
                  <c:v>8.2154680000000031</c:v>
                </c:pt>
                <c:pt idx="31640">
                  <c:v>8.204089999999999</c:v>
                </c:pt>
                <c:pt idx="31641">
                  <c:v>8.2549020000000013</c:v>
                </c:pt>
                <c:pt idx="31642">
                  <c:v>8.2103340000000014</c:v>
                </c:pt>
                <c:pt idx="31643">
                  <c:v>8.2024920000000048</c:v>
                </c:pt>
                <c:pt idx="31644">
                  <c:v>8.1652920000000044</c:v>
                </c:pt>
                <c:pt idx="31645">
                  <c:v>8.1118379999999988</c:v>
                </c:pt>
                <c:pt idx="31646">
                  <c:v>8.1307100000000005</c:v>
                </c:pt>
                <c:pt idx="31647">
                  <c:v>8.1083020000000019</c:v>
                </c:pt>
                <c:pt idx="31648">
                  <c:v>8.120239999999999</c:v>
                </c:pt>
                <c:pt idx="31649">
                  <c:v>8.135366000000003</c:v>
                </c:pt>
                <c:pt idx="31650">
                  <c:v>8.093054000000004</c:v>
                </c:pt>
                <c:pt idx="31651">
                  <c:v>8.1035760000000057</c:v>
                </c:pt>
                <c:pt idx="31652">
                  <c:v>8.0871980000000008</c:v>
                </c:pt>
                <c:pt idx="31653">
                  <c:v>8.1092460000000024</c:v>
                </c:pt>
                <c:pt idx="31654">
                  <c:v>8.0307040000000036</c:v>
                </c:pt>
                <c:pt idx="31655">
                  <c:v>8.0705960000000179</c:v>
                </c:pt>
                <c:pt idx="31656">
                  <c:v>8.061104000000002</c:v>
                </c:pt>
                <c:pt idx="31657">
                  <c:v>8.0068060000000028</c:v>
                </c:pt>
                <c:pt idx="31658">
                  <c:v>7.967087999999996</c:v>
                </c:pt>
                <c:pt idx="31659">
                  <c:v>7.9007560000000021</c:v>
                </c:pt>
                <c:pt idx="31660">
                  <c:v>7.8551179999999947</c:v>
                </c:pt>
                <c:pt idx="31661">
                  <c:v>7.7895040000000026</c:v>
                </c:pt>
                <c:pt idx="31662">
                  <c:v>7.7690920000000014</c:v>
                </c:pt>
                <c:pt idx="31663">
                  <c:v>7.7240639999999985</c:v>
                </c:pt>
                <c:pt idx="31664">
                  <c:v>7.6761700000000026</c:v>
                </c:pt>
                <c:pt idx="31665">
                  <c:v>7.5679599999999949</c:v>
                </c:pt>
                <c:pt idx="31666">
                  <c:v>7.5514560000000017</c:v>
                </c:pt>
                <c:pt idx="31667">
                  <c:v>7.5260299999999996</c:v>
                </c:pt>
                <c:pt idx="31668">
                  <c:v>7.4349420000000022</c:v>
                </c:pt>
                <c:pt idx="31669">
                  <c:v>7.3924319999999932</c:v>
                </c:pt>
                <c:pt idx="31670">
                  <c:v>7.3862400000000088</c:v>
                </c:pt>
                <c:pt idx="31671">
                  <c:v>7.3239519999999896</c:v>
                </c:pt>
                <c:pt idx="31672">
                  <c:v>7.3144719999999914</c:v>
                </c:pt>
                <c:pt idx="31673">
                  <c:v>7.2515880000000017</c:v>
                </c:pt>
                <c:pt idx="31674">
                  <c:v>7.1826120000000007</c:v>
                </c:pt>
                <c:pt idx="31675">
                  <c:v>7.0729739999999985</c:v>
                </c:pt>
                <c:pt idx="31676">
                  <c:v>6.9589180000000006</c:v>
                </c:pt>
                <c:pt idx="31677">
                  <c:v>6.8691459999999926</c:v>
                </c:pt>
                <c:pt idx="31678">
                  <c:v>6.7501659999999966</c:v>
                </c:pt>
                <c:pt idx="31679">
                  <c:v>6.6279699999999933</c:v>
                </c:pt>
                <c:pt idx="31680">
                  <c:v>6.559998000000002</c:v>
                </c:pt>
                <c:pt idx="31681">
                  <c:v>6.4950160000000015</c:v>
                </c:pt>
                <c:pt idx="31682">
                  <c:v>6.4331500000000004</c:v>
                </c:pt>
                <c:pt idx="31683">
                  <c:v>6.3406120000000019</c:v>
                </c:pt>
                <c:pt idx="31684">
                  <c:v>6.3514700000000017</c:v>
                </c:pt>
                <c:pt idx="31685">
                  <c:v>6.3075319999999921</c:v>
                </c:pt>
                <c:pt idx="31686">
                  <c:v>6.2630240000000015</c:v>
                </c:pt>
                <c:pt idx="31687">
                  <c:v>6.2266560000000029</c:v>
                </c:pt>
                <c:pt idx="31688">
                  <c:v>6.175905999999995</c:v>
                </c:pt>
                <c:pt idx="31689">
                  <c:v>6.0550880000000005</c:v>
                </c:pt>
                <c:pt idx="31690">
                  <c:v>5.9938180000000001</c:v>
                </c:pt>
                <c:pt idx="31691">
                  <c:v>5.9240220000000008</c:v>
                </c:pt>
                <c:pt idx="31692">
                  <c:v>5.8887080000000012</c:v>
                </c:pt>
                <c:pt idx="31693">
                  <c:v>5.8476500000000025</c:v>
                </c:pt>
                <c:pt idx="31694">
                  <c:v>5.8169020000000016</c:v>
                </c:pt>
                <c:pt idx="31695">
                  <c:v>5.7491680000000098</c:v>
                </c:pt>
                <c:pt idx="31696">
                  <c:v>5.6979599999999904</c:v>
                </c:pt>
                <c:pt idx="31697">
                  <c:v>5.6754999999999995</c:v>
                </c:pt>
                <c:pt idx="31698">
                  <c:v>5.6150720000000005</c:v>
                </c:pt>
                <c:pt idx="31699">
                  <c:v>5.5497560000000012</c:v>
                </c:pt>
                <c:pt idx="31700">
                  <c:v>5.4644139999999934</c:v>
                </c:pt>
                <c:pt idx="31701">
                  <c:v>5.3859319999999933</c:v>
                </c:pt>
                <c:pt idx="31702">
                  <c:v>5.3483860000000005</c:v>
                </c:pt>
                <c:pt idx="31703">
                  <c:v>5.2711580000000033</c:v>
                </c:pt>
                <c:pt idx="31704">
                  <c:v>5.2618880000000026</c:v>
                </c:pt>
                <c:pt idx="31705">
                  <c:v>5.2075420000000019</c:v>
                </c:pt>
                <c:pt idx="31706">
                  <c:v>5.1422760000000016</c:v>
                </c:pt>
                <c:pt idx="31707">
                  <c:v>5.1408739999999975</c:v>
                </c:pt>
                <c:pt idx="31708">
                  <c:v>5.088090000000002</c:v>
                </c:pt>
                <c:pt idx="31709">
                  <c:v>5.0991940000000016</c:v>
                </c:pt>
                <c:pt idx="31710">
                  <c:v>5.0742920000000034</c:v>
                </c:pt>
                <c:pt idx="31711">
                  <c:v>5.0716740000000033</c:v>
                </c:pt>
                <c:pt idx="31712">
                  <c:v>5.0389040000000005</c:v>
                </c:pt>
                <c:pt idx="31713">
                  <c:v>5.0432340000000018</c:v>
                </c:pt>
                <c:pt idx="31714">
                  <c:v>5.0661640000000006</c:v>
                </c:pt>
                <c:pt idx="31715">
                  <c:v>5.0789180000000025</c:v>
                </c:pt>
                <c:pt idx="31716">
                  <c:v>5.059102000000002</c:v>
                </c:pt>
                <c:pt idx="31717">
                  <c:v>5.0575759999999939</c:v>
                </c:pt>
                <c:pt idx="31718">
                  <c:v>5.0818460000000023</c:v>
                </c:pt>
                <c:pt idx="31719">
                  <c:v>5.0808159999999951</c:v>
                </c:pt>
                <c:pt idx="31720">
                  <c:v>5.0911900000000028</c:v>
                </c:pt>
                <c:pt idx="31721">
                  <c:v>5.0872200000000021</c:v>
                </c:pt>
                <c:pt idx="31722">
                  <c:v>5.0719460000000023</c:v>
                </c:pt>
                <c:pt idx="31723">
                  <c:v>5.0753320000000031</c:v>
                </c:pt>
                <c:pt idx="31724">
                  <c:v>5.1382540000000025</c:v>
                </c:pt>
                <c:pt idx="31725">
                  <c:v>5.1822780000000037</c:v>
                </c:pt>
                <c:pt idx="31726">
                  <c:v>5.2268099999999995</c:v>
                </c:pt>
                <c:pt idx="31727">
                  <c:v>5.2802140000000035</c:v>
                </c:pt>
                <c:pt idx="31728">
                  <c:v>5.3296839999999985</c:v>
                </c:pt>
                <c:pt idx="31729">
                  <c:v>5.3581119999999949</c:v>
                </c:pt>
                <c:pt idx="31730">
                  <c:v>5.3882140000000041</c:v>
                </c:pt>
                <c:pt idx="31731">
                  <c:v>5.3776540000000042</c:v>
                </c:pt>
                <c:pt idx="31732">
                  <c:v>5.4164420000000089</c:v>
                </c:pt>
                <c:pt idx="31733">
                  <c:v>5.5106560000000027</c:v>
                </c:pt>
                <c:pt idx="31734">
                  <c:v>5.494798000000003</c:v>
                </c:pt>
                <c:pt idx="31735">
                  <c:v>5.5174059999999949</c:v>
                </c:pt>
                <c:pt idx="31736">
                  <c:v>5.5485000000000015</c:v>
                </c:pt>
                <c:pt idx="31737">
                  <c:v>5.5420600000000038</c:v>
                </c:pt>
                <c:pt idx="31738">
                  <c:v>5.5381900000000019</c:v>
                </c:pt>
                <c:pt idx="31739">
                  <c:v>5.6251079999999938</c:v>
                </c:pt>
                <c:pt idx="31740">
                  <c:v>5.6120039999999971</c:v>
                </c:pt>
                <c:pt idx="31741">
                  <c:v>5.6144979999999949</c:v>
                </c:pt>
                <c:pt idx="31742">
                  <c:v>5.6626039999999964</c:v>
                </c:pt>
                <c:pt idx="31743">
                  <c:v>5.6585459999999959</c:v>
                </c:pt>
                <c:pt idx="31744">
                  <c:v>5.6642420000000042</c:v>
                </c:pt>
                <c:pt idx="31745">
                  <c:v>5.6865139999999954</c:v>
                </c:pt>
                <c:pt idx="31746">
                  <c:v>5.674031999999996</c:v>
                </c:pt>
                <c:pt idx="31747">
                  <c:v>5.652119999999992</c:v>
                </c:pt>
                <c:pt idx="31748">
                  <c:v>5.662815999999987</c:v>
                </c:pt>
                <c:pt idx="31749">
                  <c:v>5.6805460000000005</c:v>
                </c:pt>
                <c:pt idx="31750">
                  <c:v>5.7729859999999951</c:v>
                </c:pt>
                <c:pt idx="31751">
                  <c:v>5.7707900000000034</c:v>
                </c:pt>
                <c:pt idx="31752">
                  <c:v>5.7623520000000035</c:v>
                </c:pt>
                <c:pt idx="31753">
                  <c:v>5.7758640000000021</c:v>
                </c:pt>
                <c:pt idx="31754">
                  <c:v>5.829937999999995</c:v>
                </c:pt>
                <c:pt idx="31755">
                  <c:v>5.8449499999999954</c:v>
                </c:pt>
                <c:pt idx="31756">
                  <c:v>5.922252000000003</c:v>
                </c:pt>
                <c:pt idx="31757">
                  <c:v>5.9821700000000018</c:v>
                </c:pt>
                <c:pt idx="31758">
                  <c:v>6.0758880000000026</c:v>
                </c:pt>
                <c:pt idx="31759">
                  <c:v>6.1333380000000011</c:v>
                </c:pt>
                <c:pt idx="31760">
                  <c:v>6.2033700000000023</c:v>
                </c:pt>
                <c:pt idx="31761">
                  <c:v>6.2719620000000109</c:v>
                </c:pt>
                <c:pt idx="31762">
                  <c:v>6.2798420000000119</c:v>
                </c:pt>
                <c:pt idx="31763">
                  <c:v>6.292758000000001</c:v>
                </c:pt>
                <c:pt idx="31764">
                  <c:v>6.278600000000008</c:v>
                </c:pt>
                <c:pt idx="31765">
                  <c:v>6.3281339999999933</c:v>
                </c:pt>
                <c:pt idx="31766">
                  <c:v>6.3931900000000006</c:v>
                </c:pt>
                <c:pt idx="31767">
                  <c:v>6.3787220000000024</c:v>
                </c:pt>
                <c:pt idx="31768">
                  <c:v>6.3951259999999914</c:v>
                </c:pt>
                <c:pt idx="31769">
                  <c:v>6.3724319999999945</c:v>
                </c:pt>
                <c:pt idx="31770">
                  <c:v>6.3846159999999932</c:v>
                </c:pt>
                <c:pt idx="31771">
                  <c:v>6.4769319999999997</c:v>
                </c:pt>
                <c:pt idx="31772">
                  <c:v>6.5063260000000014</c:v>
                </c:pt>
                <c:pt idx="31773">
                  <c:v>6.5863460000000034</c:v>
                </c:pt>
                <c:pt idx="31774">
                  <c:v>6.6132960000000001</c:v>
                </c:pt>
                <c:pt idx="31775">
                  <c:v>6.6346240000000005</c:v>
                </c:pt>
                <c:pt idx="31776">
                  <c:v>6.6529639999999945</c:v>
                </c:pt>
                <c:pt idx="31777">
                  <c:v>6.6818760000000035</c:v>
                </c:pt>
                <c:pt idx="31778">
                  <c:v>6.7187660000000031</c:v>
                </c:pt>
                <c:pt idx="31779">
                  <c:v>6.780782000000003</c:v>
                </c:pt>
                <c:pt idx="31780">
                  <c:v>6.8427359999999959</c:v>
                </c:pt>
                <c:pt idx="31781">
                  <c:v>6.9298300000000026</c:v>
                </c:pt>
                <c:pt idx="31782">
                  <c:v>6.9354500000000021</c:v>
                </c:pt>
                <c:pt idx="31783">
                  <c:v>6.945636000000003</c:v>
                </c:pt>
                <c:pt idx="31784">
                  <c:v>6.9849080000000017</c:v>
                </c:pt>
                <c:pt idx="31785">
                  <c:v>7.0188320000000006</c:v>
                </c:pt>
                <c:pt idx="31786">
                  <c:v>7.0319980000000024</c:v>
                </c:pt>
                <c:pt idx="31787">
                  <c:v>7.0401859999999932</c:v>
                </c:pt>
                <c:pt idx="31788">
                  <c:v>7.0615399999999955</c:v>
                </c:pt>
                <c:pt idx="31789">
                  <c:v>7.0612299999999992</c:v>
                </c:pt>
                <c:pt idx="31790">
                  <c:v>7.0813679999999994</c:v>
                </c:pt>
                <c:pt idx="31791">
                  <c:v>7.1186179999999917</c:v>
                </c:pt>
                <c:pt idx="31792">
                  <c:v>7.1097219999999997</c:v>
                </c:pt>
                <c:pt idx="31793">
                  <c:v>7.0974499999999976</c:v>
                </c:pt>
                <c:pt idx="31794">
                  <c:v>7.0947579999999908</c:v>
                </c:pt>
                <c:pt idx="31795">
                  <c:v>7.0869399999999985</c:v>
                </c:pt>
                <c:pt idx="31796">
                  <c:v>7.0779179999999915</c:v>
                </c:pt>
                <c:pt idx="31797">
                  <c:v>7.0249239999999915</c:v>
                </c:pt>
                <c:pt idx="31798">
                  <c:v>6.9453260000000014</c:v>
                </c:pt>
                <c:pt idx="31799">
                  <c:v>6.9792500000000119</c:v>
                </c:pt>
                <c:pt idx="31800">
                  <c:v>6.9210440000000002</c:v>
                </c:pt>
                <c:pt idx="31801">
                  <c:v>6.9290599999999998</c:v>
                </c:pt>
                <c:pt idx="31802">
                  <c:v>6.9493100000000023</c:v>
                </c:pt>
                <c:pt idx="31803">
                  <c:v>6.9294200000000021</c:v>
                </c:pt>
                <c:pt idx="31804">
                  <c:v>6.8972959999999945</c:v>
                </c:pt>
                <c:pt idx="31805">
                  <c:v>6.906156000000002</c:v>
                </c:pt>
                <c:pt idx="31806">
                  <c:v>6.8376260000000011</c:v>
                </c:pt>
                <c:pt idx="31807">
                  <c:v>6.7918160000000025</c:v>
                </c:pt>
                <c:pt idx="31808">
                  <c:v>6.7352600000000091</c:v>
                </c:pt>
                <c:pt idx="31809">
                  <c:v>6.6651159999999852</c:v>
                </c:pt>
                <c:pt idx="31810">
                  <c:v>6.5763100000000012</c:v>
                </c:pt>
                <c:pt idx="31811">
                  <c:v>6.4842659999999999</c:v>
                </c:pt>
                <c:pt idx="31812">
                  <c:v>6.5554879999999933</c:v>
                </c:pt>
                <c:pt idx="31813">
                  <c:v>6.5336380000000034</c:v>
                </c:pt>
                <c:pt idx="31814">
                  <c:v>6.4470300000000007</c:v>
                </c:pt>
                <c:pt idx="31815">
                  <c:v>6.3415360000000005</c:v>
                </c:pt>
                <c:pt idx="31816">
                  <c:v>6.2487600000000034</c:v>
                </c:pt>
                <c:pt idx="31817">
                  <c:v>6.2220339999999945</c:v>
                </c:pt>
                <c:pt idx="31818">
                  <c:v>6.1835299999999975</c:v>
                </c:pt>
                <c:pt idx="31819">
                  <c:v>6.1860979999999985</c:v>
                </c:pt>
                <c:pt idx="31820">
                  <c:v>6.1373220000000002</c:v>
                </c:pt>
                <c:pt idx="31821">
                  <c:v>6.0471139999999934</c:v>
                </c:pt>
                <c:pt idx="31822">
                  <c:v>6.0462199999999999</c:v>
                </c:pt>
                <c:pt idx="31823">
                  <c:v>5.9290259999999986</c:v>
                </c:pt>
                <c:pt idx="31824">
                  <c:v>5.8703979999999989</c:v>
                </c:pt>
                <c:pt idx="31825">
                  <c:v>5.8548399999999914</c:v>
                </c:pt>
                <c:pt idx="31826">
                  <c:v>5.7876120000000011</c:v>
                </c:pt>
                <c:pt idx="31827">
                  <c:v>5.7970660000000018</c:v>
                </c:pt>
                <c:pt idx="31828">
                  <c:v>5.7366020000000111</c:v>
                </c:pt>
                <c:pt idx="31829">
                  <c:v>5.7309060000000018</c:v>
                </c:pt>
                <c:pt idx="31830">
                  <c:v>5.6379439999999965</c:v>
                </c:pt>
                <c:pt idx="31831">
                  <c:v>5.5798240000000012</c:v>
                </c:pt>
                <c:pt idx="31832">
                  <c:v>5.5153139999999965</c:v>
                </c:pt>
                <c:pt idx="31833">
                  <c:v>5.4209260000000015</c:v>
                </c:pt>
                <c:pt idx="31834">
                  <c:v>5.332022000000002</c:v>
                </c:pt>
                <c:pt idx="31835">
                  <c:v>5.2041319999999933</c:v>
                </c:pt>
                <c:pt idx="31836">
                  <c:v>5.128851999999994</c:v>
                </c:pt>
                <c:pt idx="31837">
                  <c:v>5.1045579999999902</c:v>
                </c:pt>
                <c:pt idx="31838">
                  <c:v>5.0853000000000028</c:v>
                </c:pt>
                <c:pt idx="31839">
                  <c:v>5.0672720000000018</c:v>
                </c:pt>
                <c:pt idx="31840">
                  <c:v>5.0812440000000034</c:v>
                </c:pt>
                <c:pt idx="31841">
                  <c:v>5.0608939999999976</c:v>
                </c:pt>
                <c:pt idx="31842">
                  <c:v>5.0177380000000005</c:v>
                </c:pt>
                <c:pt idx="31843">
                  <c:v>5.028855999999994</c:v>
                </c:pt>
                <c:pt idx="31844">
                  <c:v>5.0600380000000005</c:v>
                </c:pt>
                <c:pt idx="31845">
                  <c:v>5.038262000000012</c:v>
                </c:pt>
                <c:pt idx="31846">
                  <c:v>5.0733520000000034</c:v>
                </c:pt>
                <c:pt idx="31847">
                  <c:v>5.1680119999999921</c:v>
                </c:pt>
                <c:pt idx="31848">
                  <c:v>5.2301260000000021</c:v>
                </c:pt>
                <c:pt idx="31849">
                  <c:v>5.2673640000000015</c:v>
                </c:pt>
                <c:pt idx="31850">
                  <c:v>5.2102120000000021</c:v>
                </c:pt>
                <c:pt idx="31851">
                  <c:v>5.1782980000000034</c:v>
                </c:pt>
                <c:pt idx="31852">
                  <c:v>5.209418000000003</c:v>
                </c:pt>
                <c:pt idx="31853">
                  <c:v>5.2318640000000034</c:v>
                </c:pt>
                <c:pt idx="31854">
                  <c:v>5.2369140000000005</c:v>
                </c:pt>
                <c:pt idx="31855">
                  <c:v>5.1917620000000033</c:v>
                </c:pt>
                <c:pt idx="31856">
                  <c:v>5.1969859999999919</c:v>
                </c:pt>
                <c:pt idx="31857">
                  <c:v>5.1547119999999937</c:v>
                </c:pt>
                <c:pt idx="31858">
                  <c:v>5.122587999999987</c:v>
                </c:pt>
                <c:pt idx="31859">
                  <c:v>5.1279239999999904</c:v>
                </c:pt>
                <c:pt idx="31860">
                  <c:v>5.1838359999999941</c:v>
                </c:pt>
                <c:pt idx="31861">
                  <c:v>5.2147440000000005</c:v>
                </c:pt>
                <c:pt idx="31862">
                  <c:v>5.121595999999994</c:v>
                </c:pt>
                <c:pt idx="31863">
                  <c:v>5.1114460000000017</c:v>
                </c:pt>
                <c:pt idx="31864">
                  <c:v>5.2131180000000015</c:v>
                </c:pt>
                <c:pt idx="31865">
                  <c:v>5.2927780000000029</c:v>
                </c:pt>
                <c:pt idx="31866">
                  <c:v>5.3333780000000024</c:v>
                </c:pt>
                <c:pt idx="31867">
                  <c:v>5.3672900000000006</c:v>
                </c:pt>
                <c:pt idx="31868">
                  <c:v>5.3772040000000016</c:v>
                </c:pt>
                <c:pt idx="31869">
                  <c:v>5.3677239999999955</c:v>
                </c:pt>
                <c:pt idx="31870">
                  <c:v>5.388682000000002</c:v>
                </c:pt>
                <c:pt idx="31871">
                  <c:v>5.4046760000000029</c:v>
                </c:pt>
                <c:pt idx="31872">
                  <c:v>5.4260800000000025</c:v>
                </c:pt>
                <c:pt idx="31873">
                  <c:v>5.4674980000000017</c:v>
                </c:pt>
                <c:pt idx="31874">
                  <c:v>5.478342000000012</c:v>
                </c:pt>
                <c:pt idx="31875">
                  <c:v>5.492326000000002</c:v>
                </c:pt>
                <c:pt idx="31876">
                  <c:v>5.5438700000000019</c:v>
                </c:pt>
                <c:pt idx="31877">
                  <c:v>5.517640000000001</c:v>
                </c:pt>
                <c:pt idx="31878">
                  <c:v>5.5382620000000102</c:v>
                </c:pt>
                <c:pt idx="31879">
                  <c:v>5.4754640000000032</c:v>
                </c:pt>
                <c:pt idx="31880">
                  <c:v>5.4973260000000002</c:v>
                </c:pt>
                <c:pt idx="31881">
                  <c:v>5.5384700000000011</c:v>
                </c:pt>
                <c:pt idx="31882">
                  <c:v>5.5722459999999998</c:v>
                </c:pt>
                <c:pt idx="31883">
                  <c:v>5.6467440000000009</c:v>
                </c:pt>
                <c:pt idx="31884">
                  <c:v>5.707568000000002</c:v>
                </c:pt>
                <c:pt idx="31885">
                  <c:v>5.8136820000000009</c:v>
                </c:pt>
                <c:pt idx="31886">
                  <c:v>5.8254939999999955</c:v>
                </c:pt>
                <c:pt idx="31887">
                  <c:v>5.8373680000000023</c:v>
                </c:pt>
                <c:pt idx="31888">
                  <c:v>5.8574819999999921</c:v>
                </c:pt>
                <c:pt idx="31889">
                  <c:v>5.8747900000000008</c:v>
                </c:pt>
                <c:pt idx="31890">
                  <c:v>5.8663520000000018</c:v>
                </c:pt>
                <c:pt idx="31891">
                  <c:v>5.8874460000000006</c:v>
                </c:pt>
                <c:pt idx="31892">
                  <c:v>5.9305640000000013</c:v>
                </c:pt>
                <c:pt idx="31893">
                  <c:v>5.9774300000000018</c:v>
                </c:pt>
                <c:pt idx="31894">
                  <c:v>5.9775280000000013</c:v>
                </c:pt>
                <c:pt idx="31895">
                  <c:v>6.0047139999999946</c:v>
                </c:pt>
                <c:pt idx="31896">
                  <c:v>6.0038220000000004</c:v>
                </c:pt>
                <c:pt idx="31897">
                  <c:v>5.9761640000000034</c:v>
                </c:pt>
                <c:pt idx="31898">
                  <c:v>5.9588800000000015</c:v>
                </c:pt>
                <c:pt idx="31899">
                  <c:v>5.9681239999999995</c:v>
                </c:pt>
                <c:pt idx="31900">
                  <c:v>6.0726360000000019</c:v>
                </c:pt>
                <c:pt idx="31901">
                  <c:v>6.1786640000000022</c:v>
                </c:pt>
                <c:pt idx="31902">
                  <c:v>6.1473819999999941</c:v>
                </c:pt>
                <c:pt idx="31903">
                  <c:v>6.1518000000000006</c:v>
                </c:pt>
                <c:pt idx="31904">
                  <c:v>6.1730180000000008</c:v>
                </c:pt>
                <c:pt idx="31905">
                  <c:v>6.2061099999999998</c:v>
                </c:pt>
                <c:pt idx="31906">
                  <c:v>6.2155640000000005</c:v>
                </c:pt>
                <c:pt idx="31907">
                  <c:v>6.229572000000001</c:v>
                </c:pt>
                <c:pt idx="31908">
                  <c:v>6.2767600000000092</c:v>
                </c:pt>
                <c:pt idx="31909">
                  <c:v>6.2937219999999998</c:v>
                </c:pt>
                <c:pt idx="31910">
                  <c:v>6.3018239999999999</c:v>
                </c:pt>
                <c:pt idx="31911">
                  <c:v>6.3287879999999914</c:v>
                </c:pt>
                <c:pt idx="31912">
                  <c:v>6.3842279999999985</c:v>
                </c:pt>
                <c:pt idx="31913">
                  <c:v>6.4620640000000007</c:v>
                </c:pt>
                <c:pt idx="31914">
                  <c:v>6.4734539999999994</c:v>
                </c:pt>
                <c:pt idx="31915">
                  <c:v>6.4807880000000013</c:v>
                </c:pt>
                <c:pt idx="31916">
                  <c:v>6.4790380000000081</c:v>
                </c:pt>
                <c:pt idx="31917">
                  <c:v>6.5206299999999997</c:v>
                </c:pt>
                <c:pt idx="31918">
                  <c:v>6.535794000000001</c:v>
                </c:pt>
                <c:pt idx="31919">
                  <c:v>6.5887520000000004</c:v>
                </c:pt>
                <c:pt idx="31920">
                  <c:v>6.6281339999999895</c:v>
                </c:pt>
                <c:pt idx="31921">
                  <c:v>6.6590799999999986</c:v>
                </c:pt>
                <c:pt idx="31922">
                  <c:v>6.624721999999994</c:v>
                </c:pt>
                <c:pt idx="31923">
                  <c:v>6.6267079999999945</c:v>
                </c:pt>
                <c:pt idx="31924">
                  <c:v>6.6592920000000024</c:v>
                </c:pt>
                <c:pt idx="31925">
                  <c:v>6.6470319999999932</c:v>
                </c:pt>
                <c:pt idx="31926">
                  <c:v>6.6477639999999996</c:v>
                </c:pt>
                <c:pt idx="31927">
                  <c:v>6.6194859999999913</c:v>
                </c:pt>
                <c:pt idx="31928">
                  <c:v>6.6511260000000005</c:v>
                </c:pt>
                <c:pt idx="31929">
                  <c:v>6.6902980000000003</c:v>
                </c:pt>
                <c:pt idx="31930">
                  <c:v>6.7415560000000019</c:v>
                </c:pt>
                <c:pt idx="31931">
                  <c:v>6.7409859999999941</c:v>
                </c:pt>
                <c:pt idx="31932">
                  <c:v>6.771348000000013</c:v>
                </c:pt>
                <c:pt idx="31933">
                  <c:v>6.7603560000000007</c:v>
                </c:pt>
                <c:pt idx="31934">
                  <c:v>6.7763380000000097</c:v>
                </c:pt>
                <c:pt idx="31935">
                  <c:v>6.7798240000000032</c:v>
                </c:pt>
                <c:pt idx="31936">
                  <c:v>6.7975559999999948</c:v>
                </c:pt>
                <c:pt idx="31937">
                  <c:v>6.8240979999999949</c:v>
                </c:pt>
                <c:pt idx="31938">
                  <c:v>6.8518920000000039</c:v>
                </c:pt>
                <c:pt idx="31939">
                  <c:v>6.8643259999999939</c:v>
                </c:pt>
                <c:pt idx="31940">
                  <c:v>6.9220000000000015</c:v>
                </c:pt>
                <c:pt idx="31941">
                  <c:v>6.8875560000000045</c:v>
                </c:pt>
                <c:pt idx="31942">
                  <c:v>6.8312240000000033</c:v>
                </c:pt>
                <c:pt idx="31943">
                  <c:v>6.8216320000000028</c:v>
                </c:pt>
                <c:pt idx="31944">
                  <c:v>6.8189519999999968</c:v>
                </c:pt>
                <c:pt idx="31945">
                  <c:v>6.7970139999999954</c:v>
                </c:pt>
                <c:pt idx="31946">
                  <c:v>6.8387040000000026</c:v>
                </c:pt>
                <c:pt idx="31947">
                  <c:v>6.8726160000000025</c:v>
                </c:pt>
                <c:pt idx="31948">
                  <c:v>6.8645379999999889</c:v>
                </c:pt>
                <c:pt idx="31949">
                  <c:v>6.7872840000000005</c:v>
                </c:pt>
                <c:pt idx="31950">
                  <c:v>6.7086420000000091</c:v>
                </c:pt>
                <c:pt idx="31951">
                  <c:v>6.6654480000000005</c:v>
                </c:pt>
                <c:pt idx="31952">
                  <c:v>6.6747419999999975</c:v>
                </c:pt>
                <c:pt idx="31953">
                  <c:v>6.6286959999999917</c:v>
                </c:pt>
                <c:pt idx="31954">
                  <c:v>6.6381019999999955</c:v>
                </c:pt>
                <c:pt idx="31955">
                  <c:v>6.6116219999999997</c:v>
                </c:pt>
                <c:pt idx="31956">
                  <c:v>6.6095380000000015</c:v>
                </c:pt>
                <c:pt idx="31957">
                  <c:v>6.6100339999999944</c:v>
                </c:pt>
                <c:pt idx="31958">
                  <c:v>6.5968320000000009</c:v>
                </c:pt>
                <c:pt idx="31959">
                  <c:v>6.5695720000000009</c:v>
                </c:pt>
                <c:pt idx="31960">
                  <c:v>6.5457600000000014</c:v>
                </c:pt>
                <c:pt idx="31961">
                  <c:v>6.5153720000000011</c:v>
                </c:pt>
                <c:pt idx="31962">
                  <c:v>6.4990060000000014</c:v>
                </c:pt>
                <c:pt idx="31963">
                  <c:v>6.4264939999999999</c:v>
                </c:pt>
                <c:pt idx="31964">
                  <c:v>6.38659</c:v>
                </c:pt>
                <c:pt idx="31965">
                  <c:v>6.3934879999999916</c:v>
                </c:pt>
                <c:pt idx="31966">
                  <c:v>6.3844299999999965</c:v>
                </c:pt>
                <c:pt idx="31967">
                  <c:v>6.3268439999999995</c:v>
                </c:pt>
                <c:pt idx="31968">
                  <c:v>6.3713760000000024</c:v>
                </c:pt>
                <c:pt idx="31969">
                  <c:v>6.3752600000000079</c:v>
                </c:pt>
                <c:pt idx="31970">
                  <c:v>6.3235679999999945</c:v>
                </c:pt>
                <c:pt idx="31971">
                  <c:v>6.3143359999999884</c:v>
                </c:pt>
                <c:pt idx="31972">
                  <c:v>6.2934780000000003</c:v>
                </c:pt>
                <c:pt idx="31973">
                  <c:v>6.2836140000000009</c:v>
                </c:pt>
                <c:pt idx="31974">
                  <c:v>6.2492180000000088</c:v>
                </c:pt>
                <c:pt idx="31975">
                  <c:v>6.2554960000000044</c:v>
                </c:pt>
                <c:pt idx="31976">
                  <c:v>6.2710300000000094</c:v>
                </c:pt>
                <c:pt idx="31977">
                  <c:v>6.2467340000000027</c:v>
                </c:pt>
                <c:pt idx="31978">
                  <c:v>6.2583600000000024</c:v>
                </c:pt>
                <c:pt idx="31979">
                  <c:v>6.2715140000000025</c:v>
                </c:pt>
                <c:pt idx="31980">
                  <c:v>6.2824839999999975</c:v>
                </c:pt>
                <c:pt idx="31981">
                  <c:v>6.2482500000000014</c:v>
                </c:pt>
                <c:pt idx="31982">
                  <c:v>6.2411400000000024</c:v>
                </c:pt>
                <c:pt idx="31983">
                  <c:v>6.2099199999999986</c:v>
                </c:pt>
                <c:pt idx="31984">
                  <c:v>6.2063820000000014</c:v>
                </c:pt>
                <c:pt idx="31985">
                  <c:v>6.2061340000000005</c:v>
                </c:pt>
                <c:pt idx="31986">
                  <c:v>6.2650460000000017</c:v>
                </c:pt>
                <c:pt idx="31987">
                  <c:v>6.2138740000000015</c:v>
                </c:pt>
                <c:pt idx="31988">
                  <c:v>6.2126339999999995</c:v>
                </c:pt>
                <c:pt idx="31989">
                  <c:v>6.1580259999999942</c:v>
                </c:pt>
                <c:pt idx="31990">
                  <c:v>6.1232820000000006</c:v>
                </c:pt>
                <c:pt idx="31991">
                  <c:v>6.1046320000000005</c:v>
                </c:pt>
                <c:pt idx="31992">
                  <c:v>6.1261959999999913</c:v>
                </c:pt>
                <c:pt idx="31993">
                  <c:v>6.1095439999999996</c:v>
                </c:pt>
                <c:pt idx="31994">
                  <c:v>6.1368660000000004</c:v>
                </c:pt>
                <c:pt idx="31995">
                  <c:v>6.1220759999999865</c:v>
                </c:pt>
                <c:pt idx="31996">
                  <c:v>6.0410760000000003</c:v>
                </c:pt>
                <c:pt idx="31997">
                  <c:v>6.0056999999999992</c:v>
                </c:pt>
                <c:pt idx="31998">
                  <c:v>6.0279239999999934</c:v>
                </c:pt>
                <c:pt idx="31999">
                  <c:v>6.0399600000000024</c:v>
                </c:pt>
                <c:pt idx="32000">
                  <c:v>6.1267059999999933</c:v>
                </c:pt>
                <c:pt idx="32001">
                  <c:v>6.1377999999999995</c:v>
                </c:pt>
                <c:pt idx="32002">
                  <c:v>6.162031999999992</c:v>
                </c:pt>
                <c:pt idx="32003">
                  <c:v>6.2452280000000098</c:v>
                </c:pt>
                <c:pt idx="32004">
                  <c:v>6.2348420000000013</c:v>
                </c:pt>
                <c:pt idx="32005">
                  <c:v>6.316898000000001</c:v>
                </c:pt>
                <c:pt idx="32006">
                  <c:v>6.3322460000000023</c:v>
                </c:pt>
                <c:pt idx="32007">
                  <c:v>6.3479559999999919</c:v>
                </c:pt>
                <c:pt idx="32008">
                  <c:v>6.3816940000000013</c:v>
                </c:pt>
                <c:pt idx="32009">
                  <c:v>6.4213620000000127</c:v>
                </c:pt>
                <c:pt idx="32010">
                  <c:v>6.434268000000011</c:v>
                </c:pt>
                <c:pt idx="32011">
                  <c:v>6.4260300000000017</c:v>
                </c:pt>
                <c:pt idx="32012">
                  <c:v>6.3756019999999998</c:v>
                </c:pt>
                <c:pt idx="32013">
                  <c:v>6.2946139999999975</c:v>
                </c:pt>
                <c:pt idx="32014">
                  <c:v>6.3374339999999965</c:v>
                </c:pt>
                <c:pt idx="32015">
                  <c:v>6.3577839999999934</c:v>
                </c:pt>
                <c:pt idx="32016">
                  <c:v>6.3689019999999896</c:v>
                </c:pt>
                <c:pt idx="32017">
                  <c:v>6.3383159999999945</c:v>
                </c:pt>
                <c:pt idx="32018">
                  <c:v>6.3265660000000006</c:v>
                </c:pt>
                <c:pt idx="32019">
                  <c:v>6.298362000000008</c:v>
                </c:pt>
                <c:pt idx="32020">
                  <c:v>6.2853960000000004</c:v>
                </c:pt>
                <c:pt idx="32021">
                  <c:v>6.3112300000000001</c:v>
                </c:pt>
                <c:pt idx="32022">
                  <c:v>6.2606440000000001</c:v>
                </c:pt>
                <c:pt idx="32023">
                  <c:v>6.2510140000000005</c:v>
                </c:pt>
                <c:pt idx="32024">
                  <c:v>6.2390159999999995</c:v>
                </c:pt>
                <c:pt idx="32025">
                  <c:v>6.2095959999999986</c:v>
                </c:pt>
                <c:pt idx="32026">
                  <c:v>6.1379399999999906</c:v>
                </c:pt>
                <c:pt idx="32027">
                  <c:v>6.1578799999999907</c:v>
                </c:pt>
                <c:pt idx="32028">
                  <c:v>6.1093280000000014</c:v>
                </c:pt>
                <c:pt idx="32029">
                  <c:v>6.0805039999999986</c:v>
                </c:pt>
                <c:pt idx="32030">
                  <c:v>6.0141699999999965</c:v>
                </c:pt>
                <c:pt idx="32031">
                  <c:v>6.0024579999999945</c:v>
                </c:pt>
                <c:pt idx="32032">
                  <c:v>5.9636199999999997</c:v>
                </c:pt>
                <c:pt idx="32033">
                  <c:v>5.9106500000000004</c:v>
                </c:pt>
                <c:pt idx="32034">
                  <c:v>5.8797419999999994</c:v>
                </c:pt>
                <c:pt idx="32035">
                  <c:v>5.8268579999999917</c:v>
                </c:pt>
                <c:pt idx="32036">
                  <c:v>5.7222080000000002</c:v>
                </c:pt>
                <c:pt idx="32037">
                  <c:v>5.7558339999999975</c:v>
                </c:pt>
                <c:pt idx="32038">
                  <c:v>5.7164260000000002</c:v>
                </c:pt>
                <c:pt idx="32039">
                  <c:v>5.7059159999999931</c:v>
                </c:pt>
                <c:pt idx="32040">
                  <c:v>5.6743640000000015</c:v>
                </c:pt>
                <c:pt idx="32041">
                  <c:v>5.662599999999995</c:v>
                </c:pt>
                <c:pt idx="32042">
                  <c:v>5.6641639999999951</c:v>
                </c:pt>
                <c:pt idx="32043">
                  <c:v>5.7042060000000037</c:v>
                </c:pt>
                <c:pt idx="32044">
                  <c:v>5.6720820000000005</c:v>
                </c:pt>
                <c:pt idx="32045">
                  <c:v>5.7251020000000015</c:v>
                </c:pt>
                <c:pt idx="32046">
                  <c:v>5.7972800000000015</c:v>
                </c:pt>
                <c:pt idx="32047">
                  <c:v>5.7921559999999941</c:v>
                </c:pt>
                <c:pt idx="32048">
                  <c:v>5.8592460000000024</c:v>
                </c:pt>
                <c:pt idx="32049">
                  <c:v>5.8383260000000021</c:v>
                </c:pt>
                <c:pt idx="32050">
                  <c:v>5.8297520000000027</c:v>
                </c:pt>
                <c:pt idx="32051">
                  <c:v>5.8861839999999965</c:v>
                </c:pt>
                <c:pt idx="32052">
                  <c:v>5.8668039999999975</c:v>
                </c:pt>
                <c:pt idx="32053">
                  <c:v>5.7934100000000015</c:v>
                </c:pt>
                <c:pt idx="32054">
                  <c:v>5.7875039999999975</c:v>
                </c:pt>
                <c:pt idx="32055">
                  <c:v>5.7510600000000034</c:v>
                </c:pt>
                <c:pt idx="32056">
                  <c:v>5.738380000000002</c:v>
                </c:pt>
                <c:pt idx="32057">
                  <c:v>5.7984600000000031</c:v>
                </c:pt>
                <c:pt idx="32058">
                  <c:v>5.7858780000000039</c:v>
                </c:pt>
                <c:pt idx="32059">
                  <c:v>5.7978139999999954</c:v>
                </c:pt>
                <c:pt idx="32060">
                  <c:v>5.8257559999999957</c:v>
                </c:pt>
                <c:pt idx="32061">
                  <c:v>5.8611299999999975</c:v>
                </c:pt>
                <c:pt idx="32062">
                  <c:v>5.9493780000000118</c:v>
                </c:pt>
                <c:pt idx="32063">
                  <c:v>6.1274839999999919</c:v>
                </c:pt>
                <c:pt idx="32064">
                  <c:v>6.1502400000000037</c:v>
                </c:pt>
                <c:pt idx="32065">
                  <c:v>6.1357339999999985</c:v>
                </c:pt>
                <c:pt idx="32066">
                  <c:v>6.1509959999999921</c:v>
                </c:pt>
                <c:pt idx="32067">
                  <c:v>6.2116580000000106</c:v>
                </c:pt>
                <c:pt idx="32068">
                  <c:v>6.1975499999999943</c:v>
                </c:pt>
                <c:pt idx="32069">
                  <c:v>6.1962839999999995</c:v>
                </c:pt>
                <c:pt idx="32070">
                  <c:v>6.263276000000003</c:v>
                </c:pt>
                <c:pt idx="32071">
                  <c:v>6.2857480000000034</c:v>
                </c:pt>
                <c:pt idx="32072">
                  <c:v>6.396935999999994</c:v>
                </c:pt>
                <c:pt idx="32073">
                  <c:v>6.4501180000000025</c:v>
                </c:pt>
                <c:pt idx="32074">
                  <c:v>6.5324820000000026</c:v>
                </c:pt>
                <c:pt idx="32075">
                  <c:v>6.6026760000000015</c:v>
                </c:pt>
                <c:pt idx="32076">
                  <c:v>6.645620000000001</c:v>
                </c:pt>
                <c:pt idx="32077">
                  <c:v>6.7216320000000023</c:v>
                </c:pt>
                <c:pt idx="32078">
                  <c:v>6.7850000000000001</c:v>
                </c:pt>
                <c:pt idx="32079">
                  <c:v>6.8483300000000007</c:v>
                </c:pt>
                <c:pt idx="32080">
                  <c:v>6.8691879999999932</c:v>
                </c:pt>
                <c:pt idx="32081">
                  <c:v>6.9420600000000023</c:v>
                </c:pt>
                <c:pt idx="32082">
                  <c:v>7.0065199999999965</c:v>
                </c:pt>
                <c:pt idx="32083">
                  <c:v>7.1334680000000024</c:v>
                </c:pt>
                <c:pt idx="32084">
                  <c:v>7.1858680000000019</c:v>
                </c:pt>
                <c:pt idx="32085">
                  <c:v>7.2848479999999975</c:v>
                </c:pt>
                <c:pt idx="32086">
                  <c:v>7.3819799999999995</c:v>
                </c:pt>
                <c:pt idx="32087">
                  <c:v>7.4183480000000079</c:v>
                </c:pt>
                <c:pt idx="32088">
                  <c:v>7.4965920000000024</c:v>
                </c:pt>
                <c:pt idx="32089">
                  <c:v>7.551560000000002</c:v>
                </c:pt>
                <c:pt idx="32090">
                  <c:v>7.5916740000000029</c:v>
                </c:pt>
                <c:pt idx="32091">
                  <c:v>7.668417999999992</c:v>
                </c:pt>
                <c:pt idx="32092">
                  <c:v>7.6955039999999935</c:v>
                </c:pt>
                <c:pt idx="32093">
                  <c:v>7.683244000000002</c:v>
                </c:pt>
                <c:pt idx="32094">
                  <c:v>7.6565179999999939</c:v>
                </c:pt>
                <c:pt idx="32095">
                  <c:v>7.6547559999999919</c:v>
                </c:pt>
                <c:pt idx="32096">
                  <c:v>7.6271979999999902</c:v>
                </c:pt>
                <c:pt idx="32097">
                  <c:v>7.6268139999999933</c:v>
                </c:pt>
                <c:pt idx="32098">
                  <c:v>7.5720700000000036</c:v>
                </c:pt>
                <c:pt idx="32099">
                  <c:v>7.5353040000000044</c:v>
                </c:pt>
                <c:pt idx="32100">
                  <c:v>7.5478360000000047</c:v>
                </c:pt>
                <c:pt idx="32101">
                  <c:v>7.5022860000000051</c:v>
                </c:pt>
                <c:pt idx="32102">
                  <c:v>7.4622080000000039</c:v>
                </c:pt>
                <c:pt idx="32103">
                  <c:v>7.4850020000000033</c:v>
                </c:pt>
                <c:pt idx="32104">
                  <c:v>7.4886120000000034</c:v>
                </c:pt>
                <c:pt idx="32105">
                  <c:v>7.5123000000000015</c:v>
                </c:pt>
                <c:pt idx="32106">
                  <c:v>7.5410860000000035</c:v>
                </c:pt>
                <c:pt idx="32107">
                  <c:v>7.5133040000000015</c:v>
                </c:pt>
                <c:pt idx="32108">
                  <c:v>7.5005239999999995</c:v>
                </c:pt>
                <c:pt idx="32109">
                  <c:v>7.4610060000000011</c:v>
                </c:pt>
                <c:pt idx="32110">
                  <c:v>7.419290000000009</c:v>
                </c:pt>
                <c:pt idx="32111">
                  <c:v>7.4232240000000003</c:v>
                </c:pt>
                <c:pt idx="32112">
                  <c:v>7.3889900000000015</c:v>
                </c:pt>
                <c:pt idx="32113">
                  <c:v>7.3145399999999876</c:v>
                </c:pt>
                <c:pt idx="32114">
                  <c:v>7.2542499999999972</c:v>
                </c:pt>
                <c:pt idx="32115">
                  <c:v>7.2228959999999907</c:v>
                </c:pt>
                <c:pt idx="32116">
                  <c:v>7.1904859999999857</c:v>
                </c:pt>
                <c:pt idx="32117">
                  <c:v>7.1293399999999965</c:v>
                </c:pt>
                <c:pt idx="32118">
                  <c:v>7.1205799999999906</c:v>
                </c:pt>
                <c:pt idx="32119">
                  <c:v>7.0918059999999965</c:v>
                </c:pt>
                <c:pt idx="32120">
                  <c:v>7.0581919999999965</c:v>
                </c:pt>
                <c:pt idx="32121">
                  <c:v>7.0461559999999945</c:v>
                </c:pt>
                <c:pt idx="32122">
                  <c:v>7.0322720000000034</c:v>
                </c:pt>
                <c:pt idx="32123">
                  <c:v>7.0312780000000084</c:v>
                </c:pt>
                <c:pt idx="32124">
                  <c:v>6.9555020000000001</c:v>
                </c:pt>
                <c:pt idx="32125">
                  <c:v>6.9018000000000024</c:v>
                </c:pt>
                <c:pt idx="32126">
                  <c:v>6.8974939999999965</c:v>
                </c:pt>
                <c:pt idx="32127">
                  <c:v>6.8351320000000015</c:v>
                </c:pt>
                <c:pt idx="32128">
                  <c:v>6.7685739999999965</c:v>
                </c:pt>
                <c:pt idx="32129">
                  <c:v>6.6907260000000015</c:v>
                </c:pt>
                <c:pt idx="32130">
                  <c:v>6.7244499999999965</c:v>
                </c:pt>
                <c:pt idx="32131">
                  <c:v>6.692078000000004</c:v>
                </c:pt>
                <c:pt idx="32132">
                  <c:v>6.6825239999999955</c:v>
                </c:pt>
                <c:pt idx="32133">
                  <c:v>6.6101339999999915</c:v>
                </c:pt>
                <c:pt idx="32134">
                  <c:v>6.5719540000000007</c:v>
                </c:pt>
                <c:pt idx="32135">
                  <c:v>6.4817960000000081</c:v>
                </c:pt>
                <c:pt idx="32136">
                  <c:v>6.4207220000000014</c:v>
                </c:pt>
                <c:pt idx="32137">
                  <c:v>6.4401039999999998</c:v>
                </c:pt>
                <c:pt idx="32138">
                  <c:v>6.3919119999999907</c:v>
                </c:pt>
                <c:pt idx="32139">
                  <c:v>6.3629759999999873</c:v>
                </c:pt>
                <c:pt idx="32140">
                  <c:v>6.3335200000000009</c:v>
                </c:pt>
                <c:pt idx="32141">
                  <c:v>6.299262000000013</c:v>
                </c:pt>
                <c:pt idx="32142">
                  <c:v>6.2450640000000011</c:v>
                </c:pt>
                <c:pt idx="32143">
                  <c:v>6.2284120000000005</c:v>
                </c:pt>
                <c:pt idx="32144">
                  <c:v>6.2866800000000014</c:v>
                </c:pt>
                <c:pt idx="32145">
                  <c:v>6.2074539999999985</c:v>
                </c:pt>
                <c:pt idx="32146">
                  <c:v>6.1842760000000006</c:v>
                </c:pt>
                <c:pt idx="32147">
                  <c:v>6.1679099999999902</c:v>
                </c:pt>
                <c:pt idx="32148">
                  <c:v>6.1957780000000025</c:v>
                </c:pt>
                <c:pt idx="32149">
                  <c:v>6.2551400000000026</c:v>
                </c:pt>
                <c:pt idx="32150">
                  <c:v>6.2263900000000021</c:v>
                </c:pt>
                <c:pt idx="32151">
                  <c:v>6.1848339999999933</c:v>
                </c:pt>
                <c:pt idx="32152">
                  <c:v>6.1951079999999941</c:v>
                </c:pt>
                <c:pt idx="32153">
                  <c:v>6.1947719999999959</c:v>
                </c:pt>
                <c:pt idx="32154">
                  <c:v>6.2498900000000024</c:v>
                </c:pt>
                <c:pt idx="32155">
                  <c:v>6.2165000000000035</c:v>
                </c:pt>
                <c:pt idx="32156">
                  <c:v>6.1621539999999921</c:v>
                </c:pt>
                <c:pt idx="32157">
                  <c:v>6.1216300000000015</c:v>
                </c:pt>
                <c:pt idx="32158">
                  <c:v>6.1520039999999954</c:v>
                </c:pt>
                <c:pt idx="32159">
                  <c:v>6.1333160000000007</c:v>
                </c:pt>
                <c:pt idx="32160">
                  <c:v>6.1126059999999951</c:v>
                </c:pt>
                <c:pt idx="32161">
                  <c:v>6.076932000000002</c:v>
                </c:pt>
                <c:pt idx="32162">
                  <c:v>6.0624139999999915</c:v>
                </c:pt>
                <c:pt idx="32163">
                  <c:v>6.0756300000000012</c:v>
                </c:pt>
                <c:pt idx="32164">
                  <c:v>6.0677999999999965</c:v>
                </c:pt>
                <c:pt idx="32165">
                  <c:v>6.0835820000000016</c:v>
                </c:pt>
                <c:pt idx="32166">
                  <c:v>6.0727000000000011</c:v>
                </c:pt>
                <c:pt idx="32167">
                  <c:v>6.088992000000002</c:v>
                </c:pt>
                <c:pt idx="32168">
                  <c:v>6.0902700000000012</c:v>
                </c:pt>
                <c:pt idx="32169">
                  <c:v>6.1124799999999944</c:v>
                </c:pt>
                <c:pt idx="32170">
                  <c:v>6.1413780000000022</c:v>
                </c:pt>
                <c:pt idx="32171">
                  <c:v>6.1249979999999891</c:v>
                </c:pt>
                <c:pt idx="32172">
                  <c:v>6.073292000000011</c:v>
                </c:pt>
                <c:pt idx="32173">
                  <c:v>6.0451139999999963</c:v>
                </c:pt>
                <c:pt idx="32174">
                  <c:v>6.0565680000000031</c:v>
                </c:pt>
                <c:pt idx="32175">
                  <c:v>6.0324460000000064</c:v>
                </c:pt>
                <c:pt idx="32176">
                  <c:v>6.0703540000000054</c:v>
                </c:pt>
                <c:pt idx="32177">
                  <c:v>6.0742240000000027</c:v>
                </c:pt>
                <c:pt idx="32178">
                  <c:v>6.0925879999999948</c:v>
                </c:pt>
                <c:pt idx="32179">
                  <c:v>6.1272439999999975</c:v>
                </c:pt>
                <c:pt idx="32180">
                  <c:v>6.0827740000000015</c:v>
                </c:pt>
                <c:pt idx="32181">
                  <c:v>6.0738760000000012</c:v>
                </c:pt>
                <c:pt idx="32182">
                  <c:v>6.0219859999999921</c:v>
                </c:pt>
                <c:pt idx="32183">
                  <c:v>6.0440119999999942</c:v>
                </c:pt>
                <c:pt idx="32184">
                  <c:v>6.0361080000000014</c:v>
                </c:pt>
                <c:pt idx="32185">
                  <c:v>6.0441620000000027</c:v>
                </c:pt>
                <c:pt idx="32186">
                  <c:v>6.0600200000000015</c:v>
                </c:pt>
                <c:pt idx="32187">
                  <c:v>6.0126960000000027</c:v>
                </c:pt>
                <c:pt idx="32188">
                  <c:v>5.9973720000000013</c:v>
                </c:pt>
                <c:pt idx="32189">
                  <c:v>6.0015660000000022</c:v>
                </c:pt>
                <c:pt idx="32190">
                  <c:v>6.0049519999999941</c:v>
                </c:pt>
                <c:pt idx="32191">
                  <c:v>6.0256980000000011</c:v>
                </c:pt>
                <c:pt idx="32192">
                  <c:v>6.0671659999999941</c:v>
                </c:pt>
                <c:pt idx="32193">
                  <c:v>6.0898480000000079</c:v>
                </c:pt>
                <c:pt idx="32194">
                  <c:v>6.1009659999999917</c:v>
                </c:pt>
                <c:pt idx="32195">
                  <c:v>6.2059260000000016</c:v>
                </c:pt>
                <c:pt idx="32196">
                  <c:v>6.2244519999999932</c:v>
                </c:pt>
                <c:pt idx="32197">
                  <c:v>6.247828000000001</c:v>
                </c:pt>
                <c:pt idx="32198">
                  <c:v>6.2646900000000016</c:v>
                </c:pt>
                <c:pt idx="32199">
                  <c:v>6.2959200000000006</c:v>
                </c:pt>
                <c:pt idx="32200">
                  <c:v>6.3127460000000015</c:v>
                </c:pt>
                <c:pt idx="32201">
                  <c:v>6.3565220000000009</c:v>
                </c:pt>
                <c:pt idx="32202">
                  <c:v>6.4159180000000005</c:v>
                </c:pt>
                <c:pt idx="32203">
                  <c:v>6.4472859999999965</c:v>
                </c:pt>
                <c:pt idx="32204">
                  <c:v>6.4097139999999992</c:v>
                </c:pt>
                <c:pt idx="32205">
                  <c:v>6.3843019999999955</c:v>
                </c:pt>
                <c:pt idx="32206">
                  <c:v>6.4284859999999933</c:v>
                </c:pt>
                <c:pt idx="32207">
                  <c:v>6.4356700000000062</c:v>
                </c:pt>
                <c:pt idx="32208">
                  <c:v>6.4289939999999985</c:v>
                </c:pt>
                <c:pt idx="32209">
                  <c:v>6.4605980000000018</c:v>
                </c:pt>
                <c:pt idx="32210">
                  <c:v>6.5101819999999915</c:v>
                </c:pt>
                <c:pt idx="32211">
                  <c:v>6.5510300000000017</c:v>
                </c:pt>
                <c:pt idx="32212">
                  <c:v>6.5737000000000014</c:v>
                </c:pt>
                <c:pt idx="32213">
                  <c:v>6.5670119999999939</c:v>
                </c:pt>
                <c:pt idx="32214">
                  <c:v>6.5709960000000009</c:v>
                </c:pt>
                <c:pt idx="32215">
                  <c:v>6.600068000000002</c:v>
                </c:pt>
                <c:pt idx="32216">
                  <c:v>6.6629659999999884</c:v>
                </c:pt>
                <c:pt idx="32217">
                  <c:v>6.688638000000001</c:v>
                </c:pt>
                <c:pt idx="32218">
                  <c:v>6.6998420000000012</c:v>
                </c:pt>
                <c:pt idx="32219">
                  <c:v>6.7658039999999975</c:v>
                </c:pt>
                <c:pt idx="32220">
                  <c:v>6.7960060000000011</c:v>
                </c:pt>
                <c:pt idx="32221">
                  <c:v>6.8505519999999942</c:v>
                </c:pt>
                <c:pt idx="32222">
                  <c:v>6.8565700000000005</c:v>
                </c:pt>
                <c:pt idx="32223">
                  <c:v>6.8879379999999903</c:v>
                </c:pt>
                <c:pt idx="32224">
                  <c:v>6.9415780000000034</c:v>
                </c:pt>
                <c:pt idx="32225">
                  <c:v>7.0450620000000024</c:v>
                </c:pt>
                <c:pt idx="32226">
                  <c:v>7.0272799999999975</c:v>
                </c:pt>
                <c:pt idx="32227">
                  <c:v>7.0398000000000023</c:v>
                </c:pt>
                <c:pt idx="32228">
                  <c:v>7.068575999999994</c:v>
                </c:pt>
                <c:pt idx="32229">
                  <c:v>7.1193120000000025</c:v>
                </c:pt>
                <c:pt idx="32230">
                  <c:v>7.1320420000000038</c:v>
                </c:pt>
                <c:pt idx="32231">
                  <c:v>7.1440420000000016</c:v>
                </c:pt>
                <c:pt idx="32232">
                  <c:v>7.1876799999999985</c:v>
                </c:pt>
                <c:pt idx="32233">
                  <c:v>7.2007320000000039</c:v>
                </c:pt>
                <c:pt idx="32234">
                  <c:v>7.2228299999999965</c:v>
                </c:pt>
                <c:pt idx="32235">
                  <c:v>7.214055999999994</c:v>
                </c:pt>
                <c:pt idx="32236">
                  <c:v>7.2281520000000015</c:v>
                </c:pt>
                <c:pt idx="32237">
                  <c:v>7.249742000000011</c:v>
                </c:pt>
                <c:pt idx="32238">
                  <c:v>7.2065240000000008</c:v>
                </c:pt>
                <c:pt idx="32239">
                  <c:v>7.1975899999999866</c:v>
                </c:pt>
                <c:pt idx="32240">
                  <c:v>7.2380280000000088</c:v>
                </c:pt>
                <c:pt idx="32241">
                  <c:v>7.2339460000000022</c:v>
                </c:pt>
                <c:pt idx="32242">
                  <c:v>7.2573839999999965</c:v>
                </c:pt>
                <c:pt idx="32243">
                  <c:v>7.269470000000001</c:v>
                </c:pt>
                <c:pt idx="32244">
                  <c:v>7.2866420000000129</c:v>
                </c:pt>
                <c:pt idx="32245">
                  <c:v>7.2582160000000009</c:v>
                </c:pt>
                <c:pt idx="32246">
                  <c:v>7.2867040000000012</c:v>
                </c:pt>
                <c:pt idx="32247">
                  <c:v>7.3134559999999915</c:v>
                </c:pt>
                <c:pt idx="32248">
                  <c:v>7.2985920000000002</c:v>
                </c:pt>
                <c:pt idx="32249">
                  <c:v>7.2179159999999891</c:v>
                </c:pt>
                <c:pt idx="32250">
                  <c:v>7.2014120000000004</c:v>
                </c:pt>
                <c:pt idx="32251">
                  <c:v>7.2436000000000034</c:v>
                </c:pt>
                <c:pt idx="32252">
                  <c:v>7.2059920000000037</c:v>
                </c:pt>
                <c:pt idx="32253">
                  <c:v>7.1656420000000036</c:v>
                </c:pt>
                <c:pt idx="32254">
                  <c:v>7.1967240000000041</c:v>
                </c:pt>
                <c:pt idx="32255">
                  <c:v>7.2066880000000104</c:v>
                </c:pt>
                <c:pt idx="32256">
                  <c:v>7.1804580000000016</c:v>
                </c:pt>
                <c:pt idx="32257">
                  <c:v>7.184055999999992</c:v>
                </c:pt>
                <c:pt idx="32258">
                  <c:v>7.1299439999999965</c:v>
                </c:pt>
                <c:pt idx="32259">
                  <c:v>7.1529239999999943</c:v>
                </c:pt>
                <c:pt idx="32260">
                  <c:v>7.131744000000003</c:v>
                </c:pt>
                <c:pt idx="32261">
                  <c:v>7.1270299999999933</c:v>
                </c:pt>
                <c:pt idx="32262">
                  <c:v>7.1410139999999975</c:v>
                </c:pt>
                <c:pt idx="32263">
                  <c:v>7.1584600000000025</c:v>
                </c:pt>
                <c:pt idx="32264">
                  <c:v>7.1647379999999936</c:v>
                </c:pt>
                <c:pt idx="32265">
                  <c:v>7.1000179999999951</c:v>
                </c:pt>
                <c:pt idx="32266">
                  <c:v>7.0030480000000033</c:v>
                </c:pt>
                <c:pt idx="32267">
                  <c:v>7.0060000000000011</c:v>
                </c:pt>
                <c:pt idx="32268">
                  <c:v>6.9854640000000021</c:v>
                </c:pt>
                <c:pt idx="32269">
                  <c:v>6.8922180000000006</c:v>
                </c:pt>
                <c:pt idx="32270">
                  <c:v>6.8083760000000009</c:v>
                </c:pt>
                <c:pt idx="32271">
                  <c:v>6.6836880000000018</c:v>
                </c:pt>
                <c:pt idx="32272">
                  <c:v>6.6533999999999995</c:v>
                </c:pt>
                <c:pt idx="32273">
                  <c:v>6.6246379999999903</c:v>
                </c:pt>
                <c:pt idx="32274">
                  <c:v>6.585452000000001</c:v>
                </c:pt>
                <c:pt idx="32275">
                  <c:v>6.4885440000000019</c:v>
                </c:pt>
                <c:pt idx="32276">
                  <c:v>6.4731720000000079</c:v>
                </c:pt>
                <c:pt idx="32277">
                  <c:v>6.4503780000000024</c:v>
                </c:pt>
                <c:pt idx="32278">
                  <c:v>6.4273600000000011</c:v>
                </c:pt>
                <c:pt idx="32279">
                  <c:v>6.3943680000000027</c:v>
                </c:pt>
                <c:pt idx="32280">
                  <c:v>6.3558920000000025</c:v>
                </c:pt>
                <c:pt idx="32281">
                  <c:v>6.2960100000000025</c:v>
                </c:pt>
                <c:pt idx="32282">
                  <c:v>6.2821020000000054</c:v>
                </c:pt>
                <c:pt idx="32283">
                  <c:v>6.2376940000000074</c:v>
                </c:pt>
                <c:pt idx="32284">
                  <c:v>6.2106700000000039</c:v>
                </c:pt>
                <c:pt idx="32285">
                  <c:v>6.2181540000000055</c:v>
                </c:pt>
                <c:pt idx="32286">
                  <c:v>6.2154000000000043</c:v>
                </c:pt>
                <c:pt idx="32287">
                  <c:v>6.1877780000000016</c:v>
                </c:pt>
                <c:pt idx="32288">
                  <c:v>6.2251639999999995</c:v>
                </c:pt>
                <c:pt idx="32289">
                  <c:v>6.2559859999999938</c:v>
                </c:pt>
                <c:pt idx="32290">
                  <c:v>6.1899020000000027</c:v>
                </c:pt>
                <c:pt idx="32291">
                  <c:v>6.1276139999999941</c:v>
                </c:pt>
                <c:pt idx="32292">
                  <c:v>6.1111240000000047</c:v>
                </c:pt>
                <c:pt idx="32293">
                  <c:v>6.0496540000000039</c:v>
                </c:pt>
                <c:pt idx="32294">
                  <c:v>5.9972920000000114</c:v>
                </c:pt>
                <c:pt idx="32295">
                  <c:v>6.0048859999999946</c:v>
                </c:pt>
                <c:pt idx="32296">
                  <c:v>5.9439000000000064</c:v>
                </c:pt>
                <c:pt idx="32297">
                  <c:v>5.9230040000000042</c:v>
                </c:pt>
                <c:pt idx="32298">
                  <c:v>5.8902460000000039</c:v>
                </c:pt>
                <c:pt idx="32299">
                  <c:v>5.9733040000000024</c:v>
                </c:pt>
                <c:pt idx="32300">
                  <c:v>5.9767920000000112</c:v>
                </c:pt>
                <c:pt idx="32301">
                  <c:v>5.94149200000001</c:v>
                </c:pt>
                <c:pt idx="32302">
                  <c:v>5.9289099999999975</c:v>
                </c:pt>
                <c:pt idx="32303">
                  <c:v>5.959272000000011</c:v>
                </c:pt>
                <c:pt idx="32304">
                  <c:v>5.8971939999999954</c:v>
                </c:pt>
                <c:pt idx="32305">
                  <c:v>5.9065240000000019</c:v>
                </c:pt>
                <c:pt idx="32306">
                  <c:v>5.9173560000000016</c:v>
                </c:pt>
                <c:pt idx="32307">
                  <c:v>5.9976740000000017</c:v>
                </c:pt>
                <c:pt idx="32308">
                  <c:v>6.0365980000000024</c:v>
                </c:pt>
                <c:pt idx="32309">
                  <c:v>5.983628000000011</c:v>
                </c:pt>
                <c:pt idx="32310">
                  <c:v>5.974172000000002</c:v>
                </c:pt>
                <c:pt idx="32311">
                  <c:v>5.9745940000000015</c:v>
                </c:pt>
                <c:pt idx="32312">
                  <c:v>5.9375920000000022</c:v>
                </c:pt>
                <c:pt idx="32313">
                  <c:v>5.8909119999999939</c:v>
                </c:pt>
                <c:pt idx="32314">
                  <c:v>5.8830700000000027</c:v>
                </c:pt>
                <c:pt idx="32315">
                  <c:v>5.8963100000000015</c:v>
                </c:pt>
                <c:pt idx="32316">
                  <c:v>5.9264240000000017</c:v>
                </c:pt>
                <c:pt idx="32317">
                  <c:v>5.8801799999999975</c:v>
                </c:pt>
                <c:pt idx="32318">
                  <c:v>5.854197999999994</c:v>
                </c:pt>
                <c:pt idx="32319">
                  <c:v>5.8488620000000013</c:v>
                </c:pt>
                <c:pt idx="32320">
                  <c:v>5.8319000000000019</c:v>
                </c:pt>
                <c:pt idx="32321">
                  <c:v>5.9310520000000091</c:v>
                </c:pt>
                <c:pt idx="32322">
                  <c:v>5.9820500000000019</c:v>
                </c:pt>
                <c:pt idx="32323">
                  <c:v>5.9987380000000003</c:v>
                </c:pt>
                <c:pt idx="32324">
                  <c:v>5.9921880000000005</c:v>
                </c:pt>
                <c:pt idx="32325">
                  <c:v>6.0097960000000024</c:v>
                </c:pt>
                <c:pt idx="32326">
                  <c:v>6.0179219999999942</c:v>
                </c:pt>
                <c:pt idx="32327">
                  <c:v>6.0041739999999955</c:v>
                </c:pt>
                <c:pt idx="32328">
                  <c:v>5.9824980000000032</c:v>
                </c:pt>
                <c:pt idx="32329">
                  <c:v>5.9486480000000128</c:v>
                </c:pt>
                <c:pt idx="32330">
                  <c:v>5.9748780000000083</c:v>
                </c:pt>
                <c:pt idx="32331">
                  <c:v>6.0133680000000034</c:v>
                </c:pt>
                <c:pt idx="32332">
                  <c:v>5.9707700000000115</c:v>
                </c:pt>
                <c:pt idx="32333">
                  <c:v>6.0255519999999958</c:v>
                </c:pt>
                <c:pt idx="32334">
                  <c:v>6.0061700000000027</c:v>
                </c:pt>
                <c:pt idx="32335">
                  <c:v>6.0233799999999995</c:v>
                </c:pt>
                <c:pt idx="32336">
                  <c:v>6.0146680000000012</c:v>
                </c:pt>
                <c:pt idx="32337">
                  <c:v>6.0151900000000005</c:v>
                </c:pt>
                <c:pt idx="32338">
                  <c:v>6.0248299999999944</c:v>
                </c:pt>
                <c:pt idx="32339">
                  <c:v>6.0174480000000017</c:v>
                </c:pt>
                <c:pt idx="32340">
                  <c:v>6.0256619999999996</c:v>
                </c:pt>
                <c:pt idx="32341">
                  <c:v>6.032572</c:v>
                </c:pt>
                <c:pt idx="32342">
                  <c:v>5.9882880000000034</c:v>
                </c:pt>
                <c:pt idx="32343">
                  <c:v>6.0035500000000015</c:v>
                </c:pt>
                <c:pt idx="32344">
                  <c:v>5.9678400000000025</c:v>
                </c:pt>
                <c:pt idx="32345">
                  <c:v>5.9399460000000097</c:v>
                </c:pt>
                <c:pt idx="32346">
                  <c:v>5.979678000000014</c:v>
                </c:pt>
                <c:pt idx="32347">
                  <c:v>6.017571999999995</c:v>
                </c:pt>
                <c:pt idx="32348">
                  <c:v>6.0077080000000027</c:v>
                </c:pt>
                <c:pt idx="32349">
                  <c:v>5.9363500000000098</c:v>
                </c:pt>
                <c:pt idx="32350">
                  <c:v>5.9025000000000025</c:v>
                </c:pt>
                <c:pt idx="32351">
                  <c:v>5.8806600000000024</c:v>
                </c:pt>
                <c:pt idx="32352">
                  <c:v>5.8981059999999941</c:v>
                </c:pt>
                <c:pt idx="32353">
                  <c:v>5.9195600000000033</c:v>
                </c:pt>
                <c:pt idx="32354">
                  <c:v>5.926522000000003</c:v>
                </c:pt>
                <c:pt idx="32355">
                  <c:v>5.8986780000000021</c:v>
                </c:pt>
                <c:pt idx="32356">
                  <c:v>5.860808000000004</c:v>
                </c:pt>
                <c:pt idx="32357">
                  <c:v>5.7861360000000044</c:v>
                </c:pt>
                <c:pt idx="32358">
                  <c:v>5.7337620000000138</c:v>
                </c:pt>
                <c:pt idx="32359">
                  <c:v>5.7509460000000043</c:v>
                </c:pt>
                <c:pt idx="32360">
                  <c:v>5.7469260000000064</c:v>
                </c:pt>
                <c:pt idx="32361">
                  <c:v>5.7099740000000025</c:v>
                </c:pt>
                <c:pt idx="32362">
                  <c:v>5.7502140000000015</c:v>
                </c:pt>
                <c:pt idx="32363">
                  <c:v>5.7414540000000018</c:v>
                </c:pt>
                <c:pt idx="32364">
                  <c:v>5.7488740000000007</c:v>
                </c:pt>
                <c:pt idx="32365">
                  <c:v>5.7400020000000014</c:v>
                </c:pt>
                <c:pt idx="32366">
                  <c:v>5.7838160000000025</c:v>
                </c:pt>
                <c:pt idx="32367">
                  <c:v>5.8262640000000019</c:v>
                </c:pt>
                <c:pt idx="32368">
                  <c:v>5.8398380000000012</c:v>
                </c:pt>
                <c:pt idx="32369">
                  <c:v>5.8507320000000007</c:v>
                </c:pt>
                <c:pt idx="32370">
                  <c:v>5.8905259999999942</c:v>
                </c:pt>
                <c:pt idx="32371">
                  <c:v>5.8917920000000024</c:v>
                </c:pt>
                <c:pt idx="32372">
                  <c:v>5.8707720000000014</c:v>
                </c:pt>
                <c:pt idx="32373">
                  <c:v>5.8459680000000018</c:v>
                </c:pt>
                <c:pt idx="32374">
                  <c:v>5.7975259999999942</c:v>
                </c:pt>
                <c:pt idx="32375">
                  <c:v>5.8341039999999955</c:v>
                </c:pt>
                <c:pt idx="32376">
                  <c:v>5.8124519999999933</c:v>
                </c:pt>
                <c:pt idx="32377">
                  <c:v>5.8507680000000013</c:v>
                </c:pt>
                <c:pt idx="32378">
                  <c:v>5.8864400000000012</c:v>
                </c:pt>
                <c:pt idx="32379">
                  <c:v>5.9047540000000005</c:v>
                </c:pt>
                <c:pt idx="32380">
                  <c:v>5.8950020000000025</c:v>
                </c:pt>
                <c:pt idx="32381">
                  <c:v>5.9046300000000018</c:v>
                </c:pt>
                <c:pt idx="32382">
                  <c:v>5.9624520000000016</c:v>
                </c:pt>
                <c:pt idx="32383">
                  <c:v>5.9080040000000027</c:v>
                </c:pt>
                <c:pt idx="32384">
                  <c:v>5.9328080000000032</c:v>
                </c:pt>
                <c:pt idx="32385">
                  <c:v>5.9077920000000033</c:v>
                </c:pt>
                <c:pt idx="32386">
                  <c:v>5.9299420000000023</c:v>
                </c:pt>
                <c:pt idx="32387">
                  <c:v>5.9728860000000008</c:v>
                </c:pt>
                <c:pt idx="32388">
                  <c:v>5.9698100000000025</c:v>
                </c:pt>
                <c:pt idx="32389">
                  <c:v>6.0374819999999945</c:v>
                </c:pt>
                <c:pt idx="32390">
                  <c:v>6.0421720000000017</c:v>
                </c:pt>
                <c:pt idx="32391">
                  <c:v>6.0667539999999995</c:v>
                </c:pt>
                <c:pt idx="32392">
                  <c:v>6.0839259999999955</c:v>
                </c:pt>
                <c:pt idx="32393">
                  <c:v>6.0728819999999955</c:v>
                </c:pt>
                <c:pt idx="32394">
                  <c:v>6.0920640000000006</c:v>
                </c:pt>
                <c:pt idx="32395">
                  <c:v>6.0891240000000009</c:v>
                </c:pt>
                <c:pt idx="32396">
                  <c:v>6.0774720000000011</c:v>
                </c:pt>
                <c:pt idx="32397">
                  <c:v>6.0579539999999934</c:v>
                </c:pt>
                <c:pt idx="32398">
                  <c:v>6.1070159999999891</c:v>
                </c:pt>
                <c:pt idx="32399">
                  <c:v>6.1324159999999948</c:v>
                </c:pt>
                <c:pt idx="32400">
                  <c:v>6.1621079999999919</c:v>
                </c:pt>
                <c:pt idx="32401">
                  <c:v>6.1096340000000025</c:v>
                </c:pt>
                <c:pt idx="32402">
                  <c:v>6.1113839999999975</c:v>
                </c:pt>
                <c:pt idx="32403">
                  <c:v>6.0666520000000013</c:v>
                </c:pt>
                <c:pt idx="32404">
                  <c:v>6.0481880000000015</c:v>
                </c:pt>
                <c:pt idx="32405">
                  <c:v>6.0844819999999933</c:v>
                </c:pt>
                <c:pt idx="32406">
                  <c:v>6.1246839999999914</c:v>
                </c:pt>
                <c:pt idx="32407">
                  <c:v>6.1228599999999913</c:v>
                </c:pt>
                <c:pt idx="32408">
                  <c:v>6.1462119999999985</c:v>
                </c:pt>
                <c:pt idx="32409">
                  <c:v>6.1471439999999955</c:v>
                </c:pt>
                <c:pt idx="32410">
                  <c:v>6.1756320000000002</c:v>
                </c:pt>
                <c:pt idx="32411">
                  <c:v>6.1816240000000002</c:v>
                </c:pt>
                <c:pt idx="32412">
                  <c:v>6.1736960000000014</c:v>
                </c:pt>
                <c:pt idx="32413">
                  <c:v>6.1942319999999951</c:v>
                </c:pt>
                <c:pt idx="32414">
                  <c:v>6.18497599999999</c:v>
                </c:pt>
                <c:pt idx="32415">
                  <c:v>6.2262440000000012</c:v>
                </c:pt>
                <c:pt idx="32416">
                  <c:v>6.1990820000000006</c:v>
                </c:pt>
                <c:pt idx="32417">
                  <c:v>6.1653680000000008</c:v>
                </c:pt>
                <c:pt idx="32418">
                  <c:v>6.1613739999999995</c:v>
                </c:pt>
                <c:pt idx="32419">
                  <c:v>6.1676899999999932</c:v>
                </c:pt>
                <c:pt idx="32420">
                  <c:v>6.1639539999999906</c:v>
                </c:pt>
                <c:pt idx="32421">
                  <c:v>6.1186780000000001</c:v>
                </c:pt>
                <c:pt idx="32422">
                  <c:v>6.0996559999999986</c:v>
                </c:pt>
                <c:pt idx="32423">
                  <c:v>6.1197460000000001</c:v>
                </c:pt>
                <c:pt idx="32424">
                  <c:v>6.1758420000000003</c:v>
                </c:pt>
                <c:pt idx="32425">
                  <c:v>6.1527259999999933</c:v>
                </c:pt>
                <c:pt idx="32426">
                  <c:v>6.1713500000000003</c:v>
                </c:pt>
                <c:pt idx="32427">
                  <c:v>6.1705559999999933</c:v>
                </c:pt>
                <c:pt idx="32428">
                  <c:v>6.1339779999999955</c:v>
                </c:pt>
                <c:pt idx="32429">
                  <c:v>6.0813300000000003</c:v>
                </c:pt>
                <c:pt idx="32430">
                  <c:v>6.0877319999999955</c:v>
                </c:pt>
                <c:pt idx="32431">
                  <c:v>6.0915920000000003</c:v>
                </c:pt>
                <c:pt idx="32432">
                  <c:v>6.0475179999999931</c:v>
                </c:pt>
                <c:pt idx="32433">
                  <c:v>6.1318819999999965</c:v>
                </c:pt>
                <c:pt idx="32434">
                  <c:v>6.1498360000000005</c:v>
                </c:pt>
                <c:pt idx="32435">
                  <c:v>6.1615379999999913</c:v>
                </c:pt>
                <c:pt idx="32436">
                  <c:v>6.1709179999999932</c:v>
                </c:pt>
                <c:pt idx="32437">
                  <c:v>6.1570699999999965</c:v>
                </c:pt>
                <c:pt idx="32438">
                  <c:v>6.1747519999999945</c:v>
                </c:pt>
                <c:pt idx="32439">
                  <c:v>6.1003039999999995</c:v>
                </c:pt>
                <c:pt idx="32440">
                  <c:v>6.0949939999999945</c:v>
                </c:pt>
                <c:pt idx="32441">
                  <c:v>6.1559659999999932</c:v>
                </c:pt>
                <c:pt idx="32442">
                  <c:v>6.1406299999999998</c:v>
                </c:pt>
                <c:pt idx="32443">
                  <c:v>6.1931799999999955</c:v>
                </c:pt>
                <c:pt idx="32444">
                  <c:v>6.1841479999999933</c:v>
                </c:pt>
                <c:pt idx="32445">
                  <c:v>6.2181580000000007</c:v>
                </c:pt>
                <c:pt idx="32446">
                  <c:v>6.2092740000000024</c:v>
                </c:pt>
                <c:pt idx="32447">
                  <c:v>6.2086040000000002</c:v>
                </c:pt>
                <c:pt idx="32448">
                  <c:v>6.1741459999999933</c:v>
                </c:pt>
                <c:pt idx="32449">
                  <c:v>6.1712540000000002</c:v>
                </c:pt>
                <c:pt idx="32450">
                  <c:v>6.1216839999999975</c:v>
                </c:pt>
                <c:pt idx="32451">
                  <c:v>6.1640219999999903</c:v>
                </c:pt>
                <c:pt idx="32452">
                  <c:v>6.1504720000000006</c:v>
                </c:pt>
                <c:pt idx="32453">
                  <c:v>6.1718760000000001</c:v>
                </c:pt>
                <c:pt idx="32454">
                  <c:v>6.1946819999999914</c:v>
                </c:pt>
                <c:pt idx="32455">
                  <c:v>6.1800539999999975</c:v>
                </c:pt>
                <c:pt idx="32456">
                  <c:v>6.1300120000000007</c:v>
                </c:pt>
                <c:pt idx="32457">
                  <c:v>6.1237819999999932</c:v>
                </c:pt>
                <c:pt idx="32458">
                  <c:v>6.1565020000000006</c:v>
                </c:pt>
                <c:pt idx="32459">
                  <c:v>6.1659819999999872</c:v>
                </c:pt>
                <c:pt idx="32460">
                  <c:v>6.1384620000000014</c:v>
                </c:pt>
                <c:pt idx="32461">
                  <c:v>6.1344680000000018</c:v>
                </c:pt>
                <c:pt idx="32462">
                  <c:v>6.1065359999999931</c:v>
                </c:pt>
                <c:pt idx="32463">
                  <c:v>6.1047600000000015</c:v>
                </c:pt>
                <c:pt idx="32464">
                  <c:v>6.1263239999999985</c:v>
                </c:pt>
                <c:pt idx="32465">
                  <c:v>6.0903780000000003</c:v>
                </c:pt>
                <c:pt idx="32466">
                  <c:v>6.1025139999999913</c:v>
                </c:pt>
                <c:pt idx="32467">
                  <c:v>6.1148239999999934</c:v>
                </c:pt>
                <c:pt idx="32468">
                  <c:v>6.108035999999994</c:v>
                </c:pt>
                <c:pt idx="32469">
                  <c:v>6.1491940000000005</c:v>
                </c:pt>
                <c:pt idx="32470">
                  <c:v>6.1439080000000015</c:v>
                </c:pt>
                <c:pt idx="32471">
                  <c:v>6.1033320000000026</c:v>
                </c:pt>
                <c:pt idx="32472">
                  <c:v>6.1469600000000035</c:v>
                </c:pt>
                <c:pt idx="32473">
                  <c:v>6.102501999999995</c:v>
                </c:pt>
                <c:pt idx="32474">
                  <c:v>6.0791260000000023</c:v>
                </c:pt>
                <c:pt idx="32475">
                  <c:v>6.0411820000000009</c:v>
                </c:pt>
                <c:pt idx="32476">
                  <c:v>6.0125579999999941</c:v>
                </c:pt>
                <c:pt idx="32477">
                  <c:v>5.9890940000000024</c:v>
                </c:pt>
                <c:pt idx="32478">
                  <c:v>5.9959680000000022</c:v>
                </c:pt>
                <c:pt idx="32479">
                  <c:v>6.0149779999999939</c:v>
                </c:pt>
                <c:pt idx="32480">
                  <c:v>6.0071859999999884</c:v>
                </c:pt>
                <c:pt idx="32481">
                  <c:v>5.9946400000000004</c:v>
                </c:pt>
                <c:pt idx="32482">
                  <c:v>5.982494</c:v>
                </c:pt>
                <c:pt idx="32483">
                  <c:v>5.9305659999999989</c:v>
                </c:pt>
                <c:pt idx="32484">
                  <c:v>5.9453440000000004</c:v>
                </c:pt>
                <c:pt idx="32485">
                  <c:v>5.9644139999999917</c:v>
                </c:pt>
                <c:pt idx="32486">
                  <c:v>5.961225999999999</c:v>
                </c:pt>
                <c:pt idx="32487">
                  <c:v>5.9210739999999991</c:v>
                </c:pt>
                <c:pt idx="32488">
                  <c:v>5.8727319999999965</c:v>
                </c:pt>
                <c:pt idx="32489">
                  <c:v>5.8791719999999987</c:v>
                </c:pt>
                <c:pt idx="32490">
                  <c:v>5.9184060000000001</c:v>
                </c:pt>
                <c:pt idx="32491">
                  <c:v>5.8484879999999926</c:v>
                </c:pt>
                <c:pt idx="32492">
                  <c:v>5.8461059999999945</c:v>
                </c:pt>
                <c:pt idx="32493">
                  <c:v>5.8162759999999976</c:v>
                </c:pt>
                <c:pt idx="32494">
                  <c:v>5.8750639999999983</c:v>
                </c:pt>
                <c:pt idx="32495">
                  <c:v>5.8955499999999965</c:v>
                </c:pt>
                <c:pt idx="32496">
                  <c:v>5.9001399999999986</c:v>
                </c:pt>
                <c:pt idx="32497">
                  <c:v>5.9167919999999983</c:v>
                </c:pt>
                <c:pt idx="32498">
                  <c:v>5.9270419999999975</c:v>
                </c:pt>
                <c:pt idx="32499">
                  <c:v>5.9322420000000093</c:v>
                </c:pt>
                <c:pt idx="32500">
                  <c:v>5.959019999999998</c:v>
                </c:pt>
                <c:pt idx="32501">
                  <c:v>6.0148059999999886</c:v>
                </c:pt>
                <c:pt idx="32502">
                  <c:v>6.0623420000000001</c:v>
                </c:pt>
                <c:pt idx="32503">
                  <c:v>6.0124379999999906</c:v>
                </c:pt>
                <c:pt idx="32504">
                  <c:v>6.0256639999999981</c:v>
                </c:pt>
                <c:pt idx="32505">
                  <c:v>6.0069519999999965</c:v>
                </c:pt>
                <c:pt idx="32506">
                  <c:v>6.0261859999999885</c:v>
                </c:pt>
                <c:pt idx="32507">
                  <c:v>5.9976360000000009</c:v>
                </c:pt>
                <c:pt idx="32508">
                  <c:v>5.9940500000000005</c:v>
                </c:pt>
                <c:pt idx="32509">
                  <c:v>6.0010600000000034</c:v>
                </c:pt>
                <c:pt idx="32510">
                  <c:v>6.0298099999999986</c:v>
                </c:pt>
                <c:pt idx="32511">
                  <c:v>6.0646759999999951</c:v>
                </c:pt>
                <c:pt idx="32512">
                  <c:v>6.0912420000000109</c:v>
                </c:pt>
                <c:pt idx="32513">
                  <c:v>6.1439639999999995</c:v>
                </c:pt>
                <c:pt idx="32514">
                  <c:v>6.0814160000000017</c:v>
                </c:pt>
                <c:pt idx="32515">
                  <c:v>6.0987640000000019</c:v>
                </c:pt>
                <c:pt idx="32516">
                  <c:v>6.1201059999999883</c:v>
                </c:pt>
                <c:pt idx="32517">
                  <c:v>6.1221539999999885</c:v>
                </c:pt>
                <c:pt idx="32518">
                  <c:v>6.1250199999999921</c:v>
                </c:pt>
                <c:pt idx="32519">
                  <c:v>6.089334</c:v>
                </c:pt>
                <c:pt idx="32520">
                  <c:v>6.1194000000000006</c:v>
                </c:pt>
                <c:pt idx="32521">
                  <c:v>6.1298739999999965</c:v>
                </c:pt>
                <c:pt idx="32522">
                  <c:v>6.1149839999999855</c:v>
                </c:pt>
                <c:pt idx="32523">
                  <c:v>6.1660299999999975</c:v>
                </c:pt>
                <c:pt idx="32524">
                  <c:v>6.1649999999999885</c:v>
                </c:pt>
                <c:pt idx="32525">
                  <c:v>6.2100159999999942</c:v>
                </c:pt>
                <c:pt idx="32526">
                  <c:v>6.2847739999999996</c:v>
                </c:pt>
                <c:pt idx="32527">
                  <c:v>6.3114520000000018</c:v>
                </c:pt>
                <c:pt idx="32528">
                  <c:v>6.3388480000000014</c:v>
                </c:pt>
                <c:pt idx="32529">
                  <c:v>6.3997100000000016</c:v>
                </c:pt>
                <c:pt idx="32530">
                  <c:v>6.423880000000004</c:v>
                </c:pt>
                <c:pt idx="32531">
                  <c:v>6.4578039999999985</c:v>
                </c:pt>
                <c:pt idx="32532">
                  <c:v>6.4946680000000034</c:v>
                </c:pt>
                <c:pt idx="32533">
                  <c:v>6.4998780000000034</c:v>
                </c:pt>
                <c:pt idx="32534">
                  <c:v>6.4836000000000116</c:v>
                </c:pt>
                <c:pt idx="32535">
                  <c:v>6.4411400000000114</c:v>
                </c:pt>
                <c:pt idx="32536">
                  <c:v>6.4367960000000117</c:v>
                </c:pt>
                <c:pt idx="32537">
                  <c:v>6.4880780000000104</c:v>
                </c:pt>
                <c:pt idx="32538">
                  <c:v>6.5447820000000005</c:v>
                </c:pt>
                <c:pt idx="32539">
                  <c:v>6.5735320000000028</c:v>
                </c:pt>
                <c:pt idx="32540">
                  <c:v>6.5557760000000025</c:v>
                </c:pt>
                <c:pt idx="32541">
                  <c:v>6.6115739999999965</c:v>
                </c:pt>
                <c:pt idx="32542">
                  <c:v>6.679000000000002</c:v>
                </c:pt>
                <c:pt idx="32543">
                  <c:v>6.6820520000000005</c:v>
                </c:pt>
                <c:pt idx="32544">
                  <c:v>6.6808620000000021</c:v>
                </c:pt>
                <c:pt idx="32545">
                  <c:v>6.6769539999999985</c:v>
                </c:pt>
                <c:pt idx="32546">
                  <c:v>6.727355999999995</c:v>
                </c:pt>
                <c:pt idx="32547">
                  <c:v>6.6979499999999943</c:v>
                </c:pt>
                <c:pt idx="32548">
                  <c:v>6.6958139999999933</c:v>
                </c:pt>
                <c:pt idx="32549">
                  <c:v>6.702898000000002</c:v>
                </c:pt>
                <c:pt idx="32550">
                  <c:v>6.7440060000000015</c:v>
                </c:pt>
                <c:pt idx="32551">
                  <c:v>6.6966560000000035</c:v>
                </c:pt>
                <c:pt idx="32552">
                  <c:v>6.669977999999996</c:v>
                </c:pt>
                <c:pt idx="32553">
                  <c:v>6.6786500000000038</c:v>
                </c:pt>
                <c:pt idx="32554">
                  <c:v>6.6651379999999936</c:v>
                </c:pt>
                <c:pt idx="32555">
                  <c:v>6.6743820000000005</c:v>
                </c:pt>
                <c:pt idx="32556">
                  <c:v>6.6729920000000043</c:v>
                </c:pt>
                <c:pt idx="32557">
                  <c:v>6.7127220000000012</c:v>
                </c:pt>
                <c:pt idx="32558">
                  <c:v>6.6570599999999933</c:v>
                </c:pt>
                <c:pt idx="32559">
                  <c:v>6.6426039999999995</c:v>
                </c:pt>
                <c:pt idx="32560">
                  <c:v>6.5792100000000024</c:v>
                </c:pt>
                <c:pt idx="32561">
                  <c:v>6.5547780000000015</c:v>
                </c:pt>
                <c:pt idx="32562">
                  <c:v>6.5128139999999934</c:v>
                </c:pt>
                <c:pt idx="32563">
                  <c:v>6.4376100000000021</c:v>
                </c:pt>
                <c:pt idx="32564">
                  <c:v>6.4668680000000034</c:v>
                </c:pt>
                <c:pt idx="32565">
                  <c:v>6.4183760000000021</c:v>
                </c:pt>
                <c:pt idx="32566">
                  <c:v>6.4075060000000015</c:v>
                </c:pt>
                <c:pt idx="32567">
                  <c:v>6.4171960000000015</c:v>
                </c:pt>
                <c:pt idx="32568">
                  <c:v>6.3880120000000025</c:v>
                </c:pt>
                <c:pt idx="32569">
                  <c:v>6.3973059999999959</c:v>
                </c:pt>
                <c:pt idx="32570">
                  <c:v>6.3948739999999944</c:v>
                </c:pt>
                <c:pt idx="32571">
                  <c:v>6.465066000000002</c:v>
                </c:pt>
                <c:pt idx="32572">
                  <c:v>6.4601159999999949</c:v>
                </c:pt>
                <c:pt idx="32573">
                  <c:v>6.4286240000000019</c:v>
                </c:pt>
                <c:pt idx="32574">
                  <c:v>6.4317140000000004</c:v>
                </c:pt>
                <c:pt idx="32575">
                  <c:v>6.4576220000000024</c:v>
                </c:pt>
                <c:pt idx="32576">
                  <c:v>6.3972200000000008</c:v>
                </c:pt>
                <c:pt idx="32577">
                  <c:v>6.3213560000000006</c:v>
                </c:pt>
                <c:pt idx="32578">
                  <c:v>6.3165799999999965</c:v>
                </c:pt>
                <c:pt idx="32579">
                  <c:v>6.2589200000000025</c:v>
                </c:pt>
                <c:pt idx="32580">
                  <c:v>6.2487340000000025</c:v>
                </c:pt>
                <c:pt idx="32581">
                  <c:v>6.1838520000000026</c:v>
                </c:pt>
                <c:pt idx="32582">
                  <c:v>6.1542580000000005</c:v>
                </c:pt>
                <c:pt idx="32583">
                  <c:v>6.0895760000000054</c:v>
                </c:pt>
                <c:pt idx="32584">
                  <c:v>6.0606780000000029</c:v>
                </c:pt>
                <c:pt idx="32585">
                  <c:v>6.061200000000003</c:v>
                </c:pt>
                <c:pt idx="32586">
                  <c:v>6.0097560000000021</c:v>
                </c:pt>
                <c:pt idx="32587">
                  <c:v>5.9563020000000098</c:v>
                </c:pt>
                <c:pt idx="32588">
                  <c:v>5.8993860000000016</c:v>
                </c:pt>
                <c:pt idx="32589">
                  <c:v>5.8696320000000028</c:v>
                </c:pt>
                <c:pt idx="32590">
                  <c:v>5.8482280000000024</c:v>
                </c:pt>
                <c:pt idx="32591">
                  <c:v>5.7721540000000005</c:v>
                </c:pt>
                <c:pt idx="32592">
                  <c:v>5.7071600000000027</c:v>
                </c:pt>
                <c:pt idx="32593">
                  <c:v>5.6376000000000026</c:v>
                </c:pt>
                <c:pt idx="32594">
                  <c:v>5.559515999999995</c:v>
                </c:pt>
                <c:pt idx="32595">
                  <c:v>5.5133080000000021</c:v>
                </c:pt>
                <c:pt idx="32596">
                  <c:v>5.4674480000000028</c:v>
                </c:pt>
                <c:pt idx="32597">
                  <c:v>5.4512920000000111</c:v>
                </c:pt>
                <c:pt idx="32598">
                  <c:v>5.3370640000000016</c:v>
                </c:pt>
                <c:pt idx="32599">
                  <c:v>5.2737960000000079</c:v>
                </c:pt>
                <c:pt idx="32600">
                  <c:v>5.2093360000000022</c:v>
                </c:pt>
                <c:pt idx="32601">
                  <c:v>5.2041260000000005</c:v>
                </c:pt>
                <c:pt idx="32602">
                  <c:v>5.1894600000000013</c:v>
                </c:pt>
                <c:pt idx="32603">
                  <c:v>5.1824859999999884</c:v>
                </c:pt>
                <c:pt idx="32604">
                  <c:v>5.1910600000000011</c:v>
                </c:pt>
                <c:pt idx="32605">
                  <c:v>5.1512420000000034</c:v>
                </c:pt>
                <c:pt idx="32606">
                  <c:v>5.1424080000000005</c:v>
                </c:pt>
                <c:pt idx="32607">
                  <c:v>5.1238459999999941</c:v>
                </c:pt>
                <c:pt idx="32608">
                  <c:v>5.1451879999999903</c:v>
                </c:pt>
                <c:pt idx="32609">
                  <c:v>5.1176799999999965</c:v>
                </c:pt>
                <c:pt idx="32610">
                  <c:v>5.1408579999999926</c:v>
                </c:pt>
                <c:pt idx="32611">
                  <c:v>5.1613939999999987</c:v>
                </c:pt>
                <c:pt idx="32612">
                  <c:v>5.1792500000000024</c:v>
                </c:pt>
                <c:pt idx="32613">
                  <c:v>5.1887539999999985</c:v>
                </c:pt>
                <c:pt idx="32614">
                  <c:v>5.2114360000000008</c:v>
                </c:pt>
                <c:pt idx="32615">
                  <c:v>5.2835520000000011</c:v>
                </c:pt>
                <c:pt idx="32616">
                  <c:v>5.2926340000000005</c:v>
                </c:pt>
                <c:pt idx="32617">
                  <c:v>5.2949159999999873</c:v>
                </c:pt>
                <c:pt idx="32618">
                  <c:v>5.3399339999999995</c:v>
                </c:pt>
                <c:pt idx="32619">
                  <c:v>5.3359620000000003</c:v>
                </c:pt>
                <c:pt idx="32620">
                  <c:v>5.3282940000000005</c:v>
                </c:pt>
                <c:pt idx="32621">
                  <c:v>5.3258119999999902</c:v>
                </c:pt>
                <c:pt idx="32622">
                  <c:v>5.352115999999989</c:v>
                </c:pt>
                <c:pt idx="32623">
                  <c:v>5.3680980000000007</c:v>
                </c:pt>
                <c:pt idx="32624">
                  <c:v>5.3573280000000025</c:v>
                </c:pt>
                <c:pt idx="32625">
                  <c:v>5.3326620000000098</c:v>
                </c:pt>
                <c:pt idx="32626">
                  <c:v>5.3618200000000025</c:v>
                </c:pt>
                <c:pt idx="32627">
                  <c:v>5.4229179999999939</c:v>
                </c:pt>
                <c:pt idx="32628">
                  <c:v>5.365851999999995</c:v>
                </c:pt>
                <c:pt idx="32629">
                  <c:v>5.3899480000000031</c:v>
                </c:pt>
                <c:pt idx="32630">
                  <c:v>5.417716000000004</c:v>
                </c:pt>
                <c:pt idx="32631">
                  <c:v>5.4331140000000016</c:v>
                </c:pt>
                <c:pt idx="32632">
                  <c:v>5.4665660000000038</c:v>
                </c:pt>
                <c:pt idx="32633">
                  <c:v>5.5288660000000043</c:v>
                </c:pt>
                <c:pt idx="32634">
                  <c:v>5.5418680000000107</c:v>
                </c:pt>
                <c:pt idx="32635">
                  <c:v>5.5438020000000021</c:v>
                </c:pt>
                <c:pt idx="32636">
                  <c:v>5.5765839999999995</c:v>
                </c:pt>
                <c:pt idx="32637">
                  <c:v>5.5520780000000025</c:v>
                </c:pt>
                <c:pt idx="32638">
                  <c:v>5.5528720000000025</c:v>
                </c:pt>
                <c:pt idx="32639">
                  <c:v>5.5102500000000028</c:v>
                </c:pt>
                <c:pt idx="32640">
                  <c:v>5.5040960000000005</c:v>
                </c:pt>
                <c:pt idx="32641">
                  <c:v>5.5132280000000033</c:v>
                </c:pt>
                <c:pt idx="32642">
                  <c:v>5.4727540000000037</c:v>
                </c:pt>
                <c:pt idx="32643">
                  <c:v>5.5143099999999965</c:v>
                </c:pt>
                <c:pt idx="32644">
                  <c:v>5.5056240000000001</c:v>
                </c:pt>
                <c:pt idx="32645">
                  <c:v>5.5029439999999985</c:v>
                </c:pt>
                <c:pt idx="32646">
                  <c:v>5.4861680000000108</c:v>
                </c:pt>
                <c:pt idx="32647">
                  <c:v>5.4772720000000099</c:v>
                </c:pt>
                <c:pt idx="32648">
                  <c:v>5.6095299999999995</c:v>
                </c:pt>
                <c:pt idx="32649">
                  <c:v>5.6440859999999873</c:v>
                </c:pt>
                <c:pt idx="32650">
                  <c:v>5.6794480000000034</c:v>
                </c:pt>
                <c:pt idx="32651">
                  <c:v>5.6842500000000005</c:v>
                </c:pt>
                <c:pt idx="32652">
                  <c:v>5.7022280000000034</c:v>
                </c:pt>
                <c:pt idx="32653">
                  <c:v>5.7763300000000024</c:v>
                </c:pt>
                <c:pt idx="32654">
                  <c:v>5.7493420000000102</c:v>
                </c:pt>
                <c:pt idx="32655">
                  <c:v>5.7942100000000005</c:v>
                </c:pt>
                <c:pt idx="32656">
                  <c:v>5.779580000000001</c:v>
                </c:pt>
                <c:pt idx="32657">
                  <c:v>5.7882160000000011</c:v>
                </c:pt>
                <c:pt idx="32658">
                  <c:v>5.8133680000000014</c:v>
                </c:pt>
                <c:pt idx="32659">
                  <c:v>5.8574279999999916</c:v>
                </c:pt>
                <c:pt idx="32660">
                  <c:v>5.8775179999999914</c:v>
                </c:pt>
                <c:pt idx="32661">
                  <c:v>5.8642420000000017</c:v>
                </c:pt>
                <c:pt idx="32662">
                  <c:v>5.8810160000000016</c:v>
                </c:pt>
                <c:pt idx="32663">
                  <c:v>5.9323980000000089</c:v>
                </c:pt>
                <c:pt idx="32664">
                  <c:v>5.9641739999999945</c:v>
                </c:pt>
                <c:pt idx="32665">
                  <c:v>5.9576220000000024</c:v>
                </c:pt>
                <c:pt idx="32666">
                  <c:v>5.94231</c:v>
                </c:pt>
                <c:pt idx="32667">
                  <c:v>5.9942520000000012</c:v>
                </c:pt>
                <c:pt idx="32668">
                  <c:v>6.0015719999999995</c:v>
                </c:pt>
                <c:pt idx="32669">
                  <c:v>5.9530700000000012</c:v>
                </c:pt>
                <c:pt idx="32670">
                  <c:v>5.9358460000000024</c:v>
                </c:pt>
                <c:pt idx="32671">
                  <c:v>5.9001980000000014</c:v>
                </c:pt>
                <c:pt idx="32672">
                  <c:v>5.9343340000000016</c:v>
                </c:pt>
                <c:pt idx="32673">
                  <c:v>5.9290740000000035</c:v>
                </c:pt>
                <c:pt idx="32674">
                  <c:v>5.9669180000000015</c:v>
                </c:pt>
                <c:pt idx="32675">
                  <c:v>5.9784200000000034</c:v>
                </c:pt>
                <c:pt idx="32676">
                  <c:v>5.9260700000000019</c:v>
                </c:pt>
                <c:pt idx="32677">
                  <c:v>5.9437280000000117</c:v>
                </c:pt>
                <c:pt idx="32678">
                  <c:v>6.0434640000000011</c:v>
                </c:pt>
                <c:pt idx="32679">
                  <c:v>6.1023400000000017</c:v>
                </c:pt>
                <c:pt idx="32680">
                  <c:v>6.0702900000000097</c:v>
                </c:pt>
                <c:pt idx="32681">
                  <c:v>6.1241299999999903</c:v>
                </c:pt>
                <c:pt idx="32682">
                  <c:v>6.1490700000000018</c:v>
                </c:pt>
                <c:pt idx="32683">
                  <c:v>6.1692460000000029</c:v>
                </c:pt>
                <c:pt idx="32684">
                  <c:v>6.1852160000000005</c:v>
                </c:pt>
                <c:pt idx="32685">
                  <c:v>6.2280999999999995</c:v>
                </c:pt>
                <c:pt idx="32686">
                  <c:v>6.2420339999999985</c:v>
                </c:pt>
                <c:pt idx="32687">
                  <c:v>6.2965800000000005</c:v>
                </c:pt>
                <c:pt idx="32688">
                  <c:v>6.3807440000000017</c:v>
                </c:pt>
                <c:pt idx="32689">
                  <c:v>6.4229920000000016</c:v>
                </c:pt>
                <c:pt idx="32690">
                  <c:v>6.4686160000000026</c:v>
                </c:pt>
                <c:pt idx="32691">
                  <c:v>6.4794860000000014</c:v>
                </c:pt>
                <c:pt idx="32692">
                  <c:v>6.5438200000000002</c:v>
                </c:pt>
                <c:pt idx="32693">
                  <c:v>6.5660680000000013</c:v>
                </c:pt>
                <c:pt idx="32694">
                  <c:v>6.6108119999999921</c:v>
                </c:pt>
                <c:pt idx="32695">
                  <c:v>6.5995820000000007</c:v>
                </c:pt>
                <c:pt idx="32696">
                  <c:v>6.556762000000008</c:v>
                </c:pt>
                <c:pt idx="32697">
                  <c:v>6.5473440000000016</c:v>
                </c:pt>
                <c:pt idx="32698">
                  <c:v>6.5016199999999991</c:v>
                </c:pt>
                <c:pt idx="32699">
                  <c:v>6.5261000000000005</c:v>
                </c:pt>
                <c:pt idx="32700">
                  <c:v>6.4874980000000004</c:v>
                </c:pt>
                <c:pt idx="32701">
                  <c:v>6.4489080000000012</c:v>
                </c:pt>
                <c:pt idx="32702">
                  <c:v>6.4086319999999999</c:v>
                </c:pt>
                <c:pt idx="32703">
                  <c:v>6.3387380000000011</c:v>
                </c:pt>
                <c:pt idx="32704">
                  <c:v>6.3285019999999941</c:v>
                </c:pt>
                <c:pt idx="32705">
                  <c:v>6.3094560000000008</c:v>
                </c:pt>
                <c:pt idx="32706">
                  <c:v>6.3320260000000026</c:v>
                </c:pt>
                <c:pt idx="32707">
                  <c:v>6.3356980000000034</c:v>
                </c:pt>
                <c:pt idx="32708">
                  <c:v>6.3142799999999975</c:v>
                </c:pt>
                <c:pt idx="32709">
                  <c:v>6.284898000000001</c:v>
                </c:pt>
                <c:pt idx="32710">
                  <c:v>6.2754800000000008</c:v>
                </c:pt>
                <c:pt idx="32711">
                  <c:v>6.2585180000000005</c:v>
                </c:pt>
                <c:pt idx="32712">
                  <c:v>6.2341620000000013</c:v>
                </c:pt>
                <c:pt idx="32713">
                  <c:v>6.1321299999999965</c:v>
                </c:pt>
                <c:pt idx="32714">
                  <c:v>6.0874620000000013</c:v>
                </c:pt>
                <c:pt idx="32715">
                  <c:v>6.0536620000000108</c:v>
                </c:pt>
                <c:pt idx="32716">
                  <c:v>5.97360600000001</c:v>
                </c:pt>
                <c:pt idx="32717">
                  <c:v>5.8571420000000005</c:v>
                </c:pt>
                <c:pt idx="32718">
                  <c:v>5.7892200000000091</c:v>
                </c:pt>
                <c:pt idx="32719">
                  <c:v>5.7920620000000014</c:v>
                </c:pt>
                <c:pt idx="32720">
                  <c:v>5.7465380000000019</c:v>
                </c:pt>
                <c:pt idx="32721">
                  <c:v>5.6956280000000028</c:v>
                </c:pt>
                <c:pt idx="32722">
                  <c:v>5.6034480000000038</c:v>
                </c:pt>
                <c:pt idx="32723">
                  <c:v>5.582614000000004</c:v>
                </c:pt>
                <c:pt idx="32724">
                  <c:v>5.5315920000000114</c:v>
                </c:pt>
                <c:pt idx="32725">
                  <c:v>5.4987980000000034</c:v>
                </c:pt>
                <c:pt idx="32726">
                  <c:v>5.4964660000000034</c:v>
                </c:pt>
                <c:pt idx="32727">
                  <c:v>5.4148939999999985</c:v>
                </c:pt>
                <c:pt idx="32728">
                  <c:v>5.3311400000000004</c:v>
                </c:pt>
                <c:pt idx="32729">
                  <c:v>5.2297420000000034</c:v>
                </c:pt>
                <c:pt idx="32730">
                  <c:v>5.213388000000001</c:v>
                </c:pt>
                <c:pt idx="32731">
                  <c:v>5.1318420000000033</c:v>
                </c:pt>
                <c:pt idx="32732">
                  <c:v>5.0861679999999998</c:v>
                </c:pt>
                <c:pt idx="32733">
                  <c:v>5.0019040000000006</c:v>
                </c:pt>
                <c:pt idx="32734">
                  <c:v>4.9491940000000003</c:v>
                </c:pt>
                <c:pt idx="32735">
                  <c:v>4.8732440000000024</c:v>
                </c:pt>
                <c:pt idx="32736">
                  <c:v>4.8340359999999913</c:v>
                </c:pt>
                <c:pt idx="32737">
                  <c:v>4.732316</c:v>
                </c:pt>
                <c:pt idx="32738">
                  <c:v>4.6413519999999995</c:v>
                </c:pt>
                <c:pt idx="32739">
                  <c:v>4.6233119999999897</c:v>
                </c:pt>
                <c:pt idx="32740">
                  <c:v>4.5697839999999985</c:v>
                </c:pt>
                <c:pt idx="32741">
                  <c:v>4.5360720000000034</c:v>
                </c:pt>
                <c:pt idx="32742">
                  <c:v>4.4902259999999998</c:v>
                </c:pt>
                <c:pt idx="32743">
                  <c:v>4.449180000000001</c:v>
                </c:pt>
                <c:pt idx="32744">
                  <c:v>4.4568840000000005</c:v>
                </c:pt>
                <c:pt idx="32745">
                  <c:v>4.4301560000000002</c:v>
                </c:pt>
                <c:pt idx="32746">
                  <c:v>4.4892060000000091</c:v>
                </c:pt>
                <c:pt idx="32747">
                  <c:v>4.5042560000000007</c:v>
                </c:pt>
                <c:pt idx="32748">
                  <c:v>4.5319500000000001</c:v>
                </c:pt>
                <c:pt idx="32749">
                  <c:v>4.5064900000000003</c:v>
                </c:pt>
                <c:pt idx="32750">
                  <c:v>4.5344220000000011</c:v>
                </c:pt>
                <c:pt idx="32751">
                  <c:v>4.5582080000000014</c:v>
                </c:pt>
                <c:pt idx="32752">
                  <c:v>4.5652799999999996</c:v>
                </c:pt>
                <c:pt idx="32753">
                  <c:v>4.555664000000001</c:v>
                </c:pt>
                <c:pt idx="32754">
                  <c:v>4.5539520000000007</c:v>
                </c:pt>
                <c:pt idx="32755">
                  <c:v>4.5243459999999933</c:v>
                </c:pt>
                <c:pt idx="32756">
                  <c:v>4.5120239999999985</c:v>
                </c:pt>
                <c:pt idx="32757">
                  <c:v>4.4966260000000098</c:v>
                </c:pt>
                <c:pt idx="32758">
                  <c:v>4.4987600000000034</c:v>
                </c:pt>
                <c:pt idx="32759">
                  <c:v>4.4605299999999986</c:v>
                </c:pt>
                <c:pt idx="32760">
                  <c:v>4.4387160000000021</c:v>
                </c:pt>
                <c:pt idx="32761">
                  <c:v>4.4208240000000005</c:v>
                </c:pt>
                <c:pt idx="32762">
                  <c:v>4.413392000000008</c:v>
                </c:pt>
                <c:pt idx="32763">
                  <c:v>4.4365840000000016</c:v>
                </c:pt>
                <c:pt idx="32764">
                  <c:v>4.4103660000000033</c:v>
                </c:pt>
                <c:pt idx="32765">
                  <c:v>4.4146980000000022</c:v>
                </c:pt>
                <c:pt idx="32766">
                  <c:v>4.4435100000000025</c:v>
                </c:pt>
                <c:pt idx="32767">
                  <c:v>4.5146960000000025</c:v>
                </c:pt>
                <c:pt idx="32768">
                  <c:v>4.5536820000000029</c:v>
                </c:pt>
                <c:pt idx="32769">
                  <c:v>4.5605420000000025</c:v>
                </c:pt>
                <c:pt idx="32770">
                  <c:v>4.609415999999996</c:v>
                </c:pt>
                <c:pt idx="32771">
                  <c:v>4.6248519999999909</c:v>
                </c:pt>
                <c:pt idx="32772">
                  <c:v>4.6803780000000037</c:v>
                </c:pt>
                <c:pt idx="32773">
                  <c:v>4.6789640000000041</c:v>
                </c:pt>
                <c:pt idx="32774">
                  <c:v>4.6829719999999968</c:v>
                </c:pt>
                <c:pt idx="32775">
                  <c:v>4.6681939999999953</c:v>
                </c:pt>
                <c:pt idx="32776">
                  <c:v>4.7060640000000094</c:v>
                </c:pt>
                <c:pt idx="32777">
                  <c:v>4.7387600000000107</c:v>
                </c:pt>
                <c:pt idx="32778">
                  <c:v>4.7577080000000036</c:v>
                </c:pt>
                <c:pt idx="32779">
                  <c:v>4.7657720000000028</c:v>
                </c:pt>
                <c:pt idx="32780">
                  <c:v>4.7898820000000022</c:v>
                </c:pt>
                <c:pt idx="32781">
                  <c:v>4.8237799999999975</c:v>
                </c:pt>
                <c:pt idx="32782">
                  <c:v>4.8493420000000116</c:v>
                </c:pt>
                <c:pt idx="32783">
                  <c:v>4.8891600000000031</c:v>
                </c:pt>
                <c:pt idx="32784">
                  <c:v>4.9037160000000029</c:v>
                </c:pt>
                <c:pt idx="32785">
                  <c:v>4.8942980000000027</c:v>
                </c:pt>
                <c:pt idx="32786">
                  <c:v>4.8984420000000037</c:v>
                </c:pt>
                <c:pt idx="32787">
                  <c:v>4.9732620000000178</c:v>
                </c:pt>
                <c:pt idx="32788">
                  <c:v>4.9975580000000015</c:v>
                </c:pt>
                <c:pt idx="32789">
                  <c:v>5.028551999999995</c:v>
                </c:pt>
                <c:pt idx="32790">
                  <c:v>5.0468160000000015</c:v>
                </c:pt>
                <c:pt idx="32791">
                  <c:v>5.1001959999999951</c:v>
                </c:pt>
                <c:pt idx="32792">
                  <c:v>5.122305999999992</c:v>
                </c:pt>
                <c:pt idx="32793">
                  <c:v>5.1507939999999985</c:v>
                </c:pt>
                <c:pt idx="32794">
                  <c:v>5.1420600000000025</c:v>
                </c:pt>
                <c:pt idx="32795">
                  <c:v>5.1892000000000023</c:v>
                </c:pt>
                <c:pt idx="32796">
                  <c:v>5.1603379999999932</c:v>
                </c:pt>
                <c:pt idx="32797">
                  <c:v>5.1541599999999921</c:v>
                </c:pt>
                <c:pt idx="32798">
                  <c:v>5.1559979999999941</c:v>
                </c:pt>
                <c:pt idx="32799">
                  <c:v>5.1353000000000018</c:v>
                </c:pt>
                <c:pt idx="32800">
                  <c:v>5.1566040000000015</c:v>
                </c:pt>
                <c:pt idx="32801">
                  <c:v>5.165847999999996</c:v>
                </c:pt>
                <c:pt idx="32802">
                  <c:v>5.1415660000000027</c:v>
                </c:pt>
                <c:pt idx="32803">
                  <c:v>5.1907260000000015</c:v>
                </c:pt>
                <c:pt idx="32804">
                  <c:v>5.2331620000000099</c:v>
                </c:pt>
                <c:pt idx="32805">
                  <c:v>5.2765040000000019</c:v>
                </c:pt>
                <c:pt idx="32806">
                  <c:v>5.2667780000000013</c:v>
                </c:pt>
                <c:pt idx="32807">
                  <c:v>5.2613300000000001</c:v>
                </c:pt>
                <c:pt idx="32808">
                  <c:v>5.2555739999999975</c:v>
                </c:pt>
                <c:pt idx="32809">
                  <c:v>5.2608120000000005</c:v>
                </c:pt>
                <c:pt idx="32810">
                  <c:v>5.2650440000000005</c:v>
                </c:pt>
                <c:pt idx="32811">
                  <c:v>5.2843000000000018</c:v>
                </c:pt>
                <c:pt idx="32812">
                  <c:v>5.2607360000000005</c:v>
                </c:pt>
                <c:pt idx="32813">
                  <c:v>5.359528000000001</c:v>
                </c:pt>
                <c:pt idx="32814">
                  <c:v>5.4344220000000014</c:v>
                </c:pt>
                <c:pt idx="32815">
                  <c:v>5.4295200000000019</c:v>
                </c:pt>
                <c:pt idx="32816">
                  <c:v>5.4847100000000015</c:v>
                </c:pt>
                <c:pt idx="32817">
                  <c:v>5.5109280000000016</c:v>
                </c:pt>
                <c:pt idx="32818">
                  <c:v>5.5313900000000107</c:v>
                </c:pt>
                <c:pt idx="32819">
                  <c:v>5.5672999999999995</c:v>
                </c:pt>
                <c:pt idx="32820">
                  <c:v>5.5949219999999942</c:v>
                </c:pt>
                <c:pt idx="32821">
                  <c:v>5.6095260000000025</c:v>
                </c:pt>
                <c:pt idx="32822">
                  <c:v>5.5797340000000029</c:v>
                </c:pt>
                <c:pt idx="32823">
                  <c:v>5.6078759999999921</c:v>
                </c:pt>
                <c:pt idx="32824">
                  <c:v>5.6361039999999996</c:v>
                </c:pt>
                <c:pt idx="32825">
                  <c:v>5.6004179999999959</c:v>
                </c:pt>
                <c:pt idx="32826">
                  <c:v>5.5429799999999965</c:v>
                </c:pt>
                <c:pt idx="32827">
                  <c:v>5.5460700000000021</c:v>
                </c:pt>
                <c:pt idx="32828">
                  <c:v>5.5565799999999985</c:v>
                </c:pt>
                <c:pt idx="32829">
                  <c:v>5.630644000000002</c:v>
                </c:pt>
                <c:pt idx="32830">
                  <c:v>5.6080620000000021</c:v>
                </c:pt>
                <c:pt idx="32831">
                  <c:v>5.6132620000000024</c:v>
                </c:pt>
                <c:pt idx="32832">
                  <c:v>5.5998480000000033</c:v>
                </c:pt>
                <c:pt idx="32833">
                  <c:v>5.6212520000000028</c:v>
                </c:pt>
                <c:pt idx="32834">
                  <c:v>5.6144259999999901</c:v>
                </c:pt>
                <c:pt idx="32835">
                  <c:v>5.735094000000001</c:v>
                </c:pt>
                <c:pt idx="32836">
                  <c:v>5.7352300000000014</c:v>
                </c:pt>
                <c:pt idx="32837">
                  <c:v>5.7676640000000008</c:v>
                </c:pt>
                <c:pt idx="32838">
                  <c:v>5.7884480000000034</c:v>
                </c:pt>
                <c:pt idx="32839">
                  <c:v>5.7739320000000012</c:v>
                </c:pt>
                <c:pt idx="32840">
                  <c:v>5.7875179999999933</c:v>
                </c:pt>
                <c:pt idx="32841">
                  <c:v>5.7827020000000013</c:v>
                </c:pt>
                <c:pt idx="32842">
                  <c:v>5.8016000000000023</c:v>
                </c:pt>
                <c:pt idx="32843">
                  <c:v>5.8022320000000009</c:v>
                </c:pt>
                <c:pt idx="32844">
                  <c:v>5.7834080000000014</c:v>
                </c:pt>
                <c:pt idx="32845">
                  <c:v>5.7916960000000088</c:v>
                </c:pt>
                <c:pt idx="32846">
                  <c:v>5.8194300000000005</c:v>
                </c:pt>
                <c:pt idx="32847">
                  <c:v>5.8642839999999943</c:v>
                </c:pt>
                <c:pt idx="32848">
                  <c:v>5.8377680000000014</c:v>
                </c:pt>
                <c:pt idx="32849">
                  <c:v>5.8819780000000028</c:v>
                </c:pt>
                <c:pt idx="32850">
                  <c:v>5.8729580000000015</c:v>
                </c:pt>
                <c:pt idx="32851">
                  <c:v>5.8925379999999921</c:v>
                </c:pt>
                <c:pt idx="32852">
                  <c:v>5.9045980000000018</c:v>
                </c:pt>
                <c:pt idx="32853">
                  <c:v>5.8702780000000034</c:v>
                </c:pt>
                <c:pt idx="32854">
                  <c:v>5.863017999999995</c:v>
                </c:pt>
                <c:pt idx="32855">
                  <c:v>5.8807740000000015</c:v>
                </c:pt>
                <c:pt idx="32856">
                  <c:v>5.9042980000000034</c:v>
                </c:pt>
                <c:pt idx="32857">
                  <c:v>5.9029580000000017</c:v>
                </c:pt>
                <c:pt idx="32858">
                  <c:v>5.9086040000000022</c:v>
                </c:pt>
                <c:pt idx="32859">
                  <c:v>5.9331220000000089</c:v>
                </c:pt>
                <c:pt idx="32860">
                  <c:v>5.9857440000000031</c:v>
                </c:pt>
                <c:pt idx="32861">
                  <c:v>5.9920100000000005</c:v>
                </c:pt>
                <c:pt idx="32862">
                  <c:v>6.0381180000000017</c:v>
                </c:pt>
                <c:pt idx="32863">
                  <c:v>5.9459500000000025</c:v>
                </c:pt>
                <c:pt idx="32864">
                  <c:v>5.9220780000000026</c:v>
                </c:pt>
                <c:pt idx="32865">
                  <c:v>5.9090500000000032</c:v>
                </c:pt>
                <c:pt idx="32866">
                  <c:v>5.9071760000000015</c:v>
                </c:pt>
                <c:pt idx="32867">
                  <c:v>5.8394900000000032</c:v>
                </c:pt>
                <c:pt idx="32868">
                  <c:v>5.7814200000000024</c:v>
                </c:pt>
                <c:pt idx="32869">
                  <c:v>5.7265260000000016</c:v>
                </c:pt>
                <c:pt idx="32870">
                  <c:v>5.6816580000000032</c:v>
                </c:pt>
                <c:pt idx="32871">
                  <c:v>5.6752300000000035</c:v>
                </c:pt>
                <c:pt idx="32872">
                  <c:v>5.6842380000000041</c:v>
                </c:pt>
                <c:pt idx="32873">
                  <c:v>5.6938660000000025</c:v>
                </c:pt>
                <c:pt idx="32874">
                  <c:v>5.6615799999999954</c:v>
                </c:pt>
                <c:pt idx="32875">
                  <c:v>5.685811999999995</c:v>
                </c:pt>
                <c:pt idx="32876">
                  <c:v>5.6743099999999975</c:v>
                </c:pt>
                <c:pt idx="32877">
                  <c:v>5.6602760000000005</c:v>
                </c:pt>
                <c:pt idx="32878">
                  <c:v>5.5962120000000013</c:v>
                </c:pt>
                <c:pt idx="32879">
                  <c:v>5.48576800000001</c:v>
                </c:pt>
                <c:pt idx="32880">
                  <c:v>5.4753940000000023</c:v>
                </c:pt>
                <c:pt idx="32881">
                  <c:v>5.4634940000000007</c:v>
                </c:pt>
                <c:pt idx="32882">
                  <c:v>5.4541260000000005</c:v>
                </c:pt>
                <c:pt idx="32883">
                  <c:v>5.4306760000000098</c:v>
                </c:pt>
                <c:pt idx="32884">
                  <c:v>5.478002000000008</c:v>
                </c:pt>
                <c:pt idx="32885">
                  <c:v>5.4571819999999933</c:v>
                </c:pt>
                <c:pt idx="32886">
                  <c:v>5.4542159999999926</c:v>
                </c:pt>
                <c:pt idx="32887">
                  <c:v>5.4353559999999996</c:v>
                </c:pt>
                <c:pt idx="32888">
                  <c:v>5.3957859999999895</c:v>
                </c:pt>
                <c:pt idx="32889">
                  <c:v>5.3684999999999965</c:v>
                </c:pt>
                <c:pt idx="32890">
                  <c:v>5.3415380000000008</c:v>
                </c:pt>
                <c:pt idx="32891">
                  <c:v>5.3548399999999914</c:v>
                </c:pt>
                <c:pt idx="32892">
                  <c:v>5.3695439999999985</c:v>
                </c:pt>
                <c:pt idx="32893">
                  <c:v>5.3284119999999922</c:v>
                </c:pt>
                <c:pt idx="32894">
                  <c:v>5.2949099999999945</c:v>
                </c:pt>
                <c:pt idx="32895">
                  <c:v>5.2411580000000004</c:v>
                </c:pt>
                <c:pt idx="32896">
                  <c:v>5.1856559999999945</c:v>
                </c:pt>
                <c:pt idx="32897">
                  <c:v>5.1480859999999922</c:v>
                </c:pt>
                <c:pt idx="32898">
                  <c:v>5.1527499999999975</c:v>
                </c:pt>
                <c:pt idx="32899">
                  <c:v>5.108664000000001</c:v>
                </c:pt>
                <c:pt idx="32900">
                  <c:v>5.1012920000000079</c:v>
                </c:pt>
                <c:pt idx="32901">
                  <c:v>5.0591060000000008</c:v>
                </c:pt>
                <c:pt idx="32902">
                  <c:v>5.046996</c:v>
                </c:pt>
                <c:pt idx="32903">
                  <c:v>5.051400000000001</c:v>
                </c:pt>
                <c:pt idx="32904">
                  <c:v>4.9860480000000091</c:v>
                </c:pt>
                <c:pt idx="32905">
                  <c:v>4.9616780000000089</c:v>
                </c:pt>
                <c:pt idx="32906">
                  <c:v>4.9736020000000103</c:v>
                </c:pt>
                <c:pt idx="32907">
                  <c:v>4.9412060000000082</c:v>
                </c:pt>
                <c:pt idx="32908">
                  <c:v>4.8862500000000004</c:v>
                </c:pt>
                <c:pt idx="32909">
                  <c:v>4.853828</c:v>
                </c:pt>
                <c:pt idx="32910">
                  <c:v>4.811604</c:v>
                </c:pt>
                <c:pt idx="32911">
                  <c:v>4.79427</c:v>
                </c:pt>
                <c:pt idx="32912">
                  <c:v>4.7733260000000071</c:v>
                </c:pt>
                <c:pt idx="32913">
                  <c:v>4.7813300000000014</c:v>
                </c:pt>
                <c:pt idx="32914">
                  <c:v>4.7563139999999997</c:v>
                </c:pt>
                <c:pt idx="32915">
                  <c:v>4.7763280000000083</c:v>
                </c:pt>
                <c:pt idx="32916">
                  <c:v>4.7354060000000002</c:v>
                </c:pt>
                <c:pt idx="32917">
                  <c:v>4.732812</c:v>
                </c:pt>
                <c:pt idx="32918">
                  <c:v>4.7457040000000008</c:v>
                </c:pt>
                <c:pt idx="32919">
                  <c:v>4.7876060000000003</c:v>
                </c:pt>
                <c:pt idx="32920">
                  <c:v>4.7789440000000001</c:v>
                </c:pt>
                <c:pt idx="32921">
                  <c:v>4.7653700000000008</c:v>
                </c:pt>
                <c:pt idx="32922">
                  <c:v>4.7835860000000006</c:v>
                </c:pt>
                <c:pt idx="32923">
                  <c:v>4.7793800000000024</c:v>
                </c:pt>
                <c:pt idx="32924">
                  <c:v>4.7749880000000005</c:v>
                </c:pt>
                <c:pt idx="32925">
                  <c:v>4.812535999999989</c:v>
                </c:pt>
                <c:pt idx="32926">
                  <c:v>4.8669839999999933</c:v>
                </c:pt>
                <c:pt idx="32927">
                  <c:v>4.873870000000001</c:v>
                </c:pt>
                <c:pt idx="32928">
                  <c:v>4.9220640000000015</c:v>
                </c:pt>
                <c:pt idx="32929">
                  <c:v>4.9796000000000111</c:v>
                </c:pt>
                <c:pt idx="32930">
                  <c:v>5.0039320000000007</c:v>
                </c:pt>
                <c:pt idx="32931">
                  <c:v>5.0070220000000019</c:v>
                </c:pt>
                <c:pt idx="32932">
                  <c:v>5.0096280000000091</c:v>
                </c:pt>
                <c:pt idx="32933">
                  <c:v>4.9427220000000034</c:v>
                </c:pt>
                <c:pt idx="32934">
                  <c:v>4.9127920000000014</c:v>
                </c:pt>
                <c:pt idx="32935">
                  <c:v>4.8629859999999869</c:v>
                </c:pt>
                <c:pt idx="32936">
                  <c:v>4.898696000000001</c:v>
                </c:pt>
                <c:pt idx="32937">
                  <c:v>4.8592640000000014</c:v>
                </c:pt>
                <c:pt idx="32938">
                  <c:v>4.886698000000008</c:v>
                </c:pt>
                <c:pt idx="32939">
                  <c:v>4.8918600000000003</c:v>
                </c:pt>
                <c:pt idx="32940">
                  <c:v>4.8542640000000006</c:v>
                </c:pt>
                <c:pt idx="32941">
                  <c:v>4.8144339999999932</c:v>
                </c:pt>
                <c:pt idx="32942">
                  <c:v>4.7789220000000014</c:v>
                </c:pt>
                <c:pt idx="32943">
                  <c:v>4.8027080000000009</c:v>
                </c:pt>
                <c:pt idx="32944">
                  <c:v>4.8352800000000009</c:v>
                </c:pt>
                <c:pt idx="32945">
                  <c:v>4.8483200000000002</c:v>
                </c:pt>
                <c:pt idx="32946">
                  <c:v>4.8958179999999913</c:v>
                </c:pt>
                <c:pt idx="32947">
                  <c:v>4.87615</c:v>
                </c:pt>
                <c:pt idx="32948">
                  <c:v>4.8872440000000008</c:v>
                </c:pt>
                <c:pt idx="32949">
                  <c:v>4.9085380000000001</c:v>
                </c:pt>
                <c:pt idx="32950">
                  <c:v>4.9376479999999994</c:v>
                </c:pt>
                <c:pt idx="32951">
                  <c:v>4.9623880000000016</c:v>
                </c:pt>
                <c:pt idx="32952">
                  <c:v>4.9900080000000013</c:v>
                </c:pt>
                <c:pt idx="32953">
                  <c:v>4.9685539999999975</c:v>
                </c:pt>
                <c:pt idx="32954">
                  <c:v>5.0250099999999955</c:v>
                </c:pt>
                <c:pt idx="32955">
                  <c:v>5.0623339999999946</c:v>
                </c:pt>
                <c:pt idx="32956">
                  <c:v>5.0768640000000014</c:v>
                </c:pt>
                <c:pt idx="32957">
                  <c:v>5.1268179999999921</c:v>
                </c:pt>
                <c:pt idx="32958">
                  <c:v>5.2184020000000011</c:v>
                </c:pt>
                <c:pt idx="32959">
                  <c:v>5.2780460000000033</c:v>
                </c:pt>
                <c:pt idx="32960">
                  <c:v>5.289238000000009</c:v>
                </c:pt>
                <c:pt idx="32961">
                  <c:v>5.3666640000000019</c:v>
                </c:pt>
                <c:pt idx="32962">
                  <c:v>5.4276000000000009</c:v>
                </c:pt>
                <c:pt idx="32963">
                  <c:v>5.4481980000000014</c:v>
                </c:pt>
                <c:pt idx="32964">
                  <c:v>5.4666860000000019</c:v>
                </c:pt>
                <c:pt idx="32965">
                  <c:v>5.4687960000000011</c:v>
                </c:pt>
                <c:pt idx="32966">
                  <c:v>5.4790840000000012</c:v>
                </c:pt>
                <c:pt idx="32967">
                  <c:v>5.4976480000000034</c:v>
                </c:pt>
                <c:pt idx="32968">
                  <c:v>5.5588320000000015</c:v>
                </c:pt>
                <c:pt idx="32969">
                  <c:v>5.5720480000000023</c:v>
                </c:pt>
                <c:pt idx="32970">
                  <c:v>5.5838620000000034</c:v>
                </c:pt>
                <c:pt idx="32971">
                  <c:v>5.6026099999999985</c:v>
                </c:pt>
                <c:pt idx="32972">
                  <c:v>5.6128339999999932</c:v>
                </c:pt>
                <c:pt idx="32973">
                  <c:v>5.6156739999999985</c:v>
                </c:pt>
                <c:pt idx="32974">
                  <c:v>5.6672539999999945</c:v>
                </c:pt>
                <c:pt idx="32975">
                  <c:v>5.6837060000000017</c:v>
                </c:pt>
                <c:pt idx="32976">
                  <c:v>5.7059520000000017</c:v>
                </c:pt>
                <c:pt idx="32977">
                  <c:v>5.7991240000000026</c:v>
                </c:pt>
                <c:pt idx="32978">
                  <c:v>5.812101999999995</c:v>
                </c:pt>
                <c:pt idx="32979">
                  <c:v>5.8207759999999951</c:v>
                </c:pt>
                <c:pt idx="32980">
                  <c:v>5.7665400000000027</c:v>
                </c:pt>
                <c:pt idx="32981">
                  <c:v>5.7658580000000015</c:v>
                </c:pt>
                <c:pt idx="32982">
                  <c:v>5.8040499999999975</c:v>
                </c:pt>
                <c:pt idx="32983">
                  <c:v>5.881464000000002</c:v>
                </c:pt>
                <c:pt idx="32984">
                  <c:v>5.8794800000000018</c:v>
                </c:pt>
                <c:pt idx="32985">
                  <c:v>5.918342000000008</c:v>
                </c:pt>
                <c:pt idx="32986">
                  <c:v>5.9094460000000089</c:v>
                </c:pt>
                <c:pt idx="32987">
                  <c:v>5.9501200000000027</c:v>
                </c:pt>
                <c:pt idx="32988">
                  <c:v>5.9953840000000005</c:v>
                </c:pt>
                <c:pt idx="32989">
                  <c:v>6.0546200000000026</c:v>
                </c:pt>
                <c:pt idx="32990">
                  <c:v>6.168425999999994</c:v>
                </c:pt>
                <c:pt idx="32991">
                  <c:v>6.2136160000000009</c:v>
                </c:pt>
                <c:pt idx="32992">
                  <c:v>6.2647859999999884</c:v>
                </c:pt>
                <c:pt idx="32993">
                  <c:v>6.2936360000000011</c:v>
                </c:pt>
                <c:pt idx="32994">
                  <c:v>6.3226580000000006</c:v>
                </c:pt>
                <c:pt idx="32995">
                  <c:v>6.4051480000000014</c:v>
                </c:pt>
                <c:pt idx="32996">
                  <c:v>6.4213779999999998</c:v>
                </c:pt>
                <c:pt idx="32997">
                  <c:v>6.4589619999999988</c:v>
                </c:pt>
                <c:pt idx="32998">
                  <c:v>6.4672879999999955</c:v>
                </c:pt>
                <c:pt idx="32999">
                  <c:v>6.487090000000002</c:v>
                </c:pt>
                <c:pt idx="33000">
                  <c:v>6.4664060000000019</c:v>
                </c:pt>
                <c:pt idx="33001">
                  <c:v>6.4520880000000007</c:v>
                </c:pt>
                <c:pt idx="33002">
                  <c:v>6.4466780000000092</c:v>
                </c:pt>
                <c:pt idx="33003">
                  <c:v>6.4861359999999975</c:v>
                </c:pt>
                <c:pt idx="33004">
                  <c:v>6.4627839999999965</c:v>
                </c:pt>
                <c:pt idx="33005">
                  <c:v>6.4491959999999997</c:v>
                </c:pt>
                <c:pt idx="33006">
                  <c:v>6.4529319999999917</c:v>
                </c:pt>
                <c:pt idx="33007">
                  <c:v>6.4217019999999998</c:v>
                </c:pt>
                <c:pt idx="33008">
                  <c:v>6.380679999999999</c:v>
                </c:pt>
                <c:pt idx="33009">
                  <c:v>6.3570799999999945</c:v>
                </c:pt>
                <c:pt idx="33010">
                  <c:v>6.3659259999999867</c:v>
                </c:pt>
                <c:pt idx="33011">
                  <c:v>6.3020000000000005</c:v>
                </c:pt>
                <c:pt idx="33012">
                  <c:v>6.2958339999999975</c:v>
                </c:pt>
                <c:pt idx="33013">
                  <c:v>6.2645899999999921</c:v>
                </c:pt>
                <c:pt idx="33014">
                  <c:v>6.2263500000000018</c:v>
                </c:pt>
                <c:pt idx="33015">
                  <c:v>6.2194880000000019</c:v>
                </c:pt>
                <c:pt idx="33016">
                  <c:v>6.2227499999999996</c:v>
                </c:pt>
                <c:pt idx="33017">
                  <c:v>6.2078839999999955</c:v>
                </c:pt>
                <c:pt idx="33018">
                  <c:v>6.1532260000000019</c:v>
                </c:pt>
                <c:pt idx="33019">
                  <c:v>6.1466480000000034</c:v>
                </c:pt>
                <c:pt idx="33020">
                  <c:v>6.1561520000000005</c:v>
                </c:pt>
                <c:pt idx="33021">
                  <c:v>6.1820980000000025</c:v>
                </c:pt>
                <c:pt idx="33022">
                  <c:v>6.1317200000000094</c:v>
                </c:pt>
                <c:pt idx="33023">
                  <c:v>6.0687999999999995</c:v>
                </c:pt>
                <c:pt idx="33024">
                  <c:v>6.0180020000000054</c:v>
                </c:pt>
                <c:pt idx="33025">
                  <c:v>5.9639780000000027</c:v>
                </c:pt>
                <c:pt idx="33026">
                  <c:v>5.9494480000000136</c:v>
                </c:pt>
                <c:pt idx="33027">
                  <c:v>5.8207400000000025</c:v>
                </c:pt>
                <c:pt idx="33028">
                  <c:v>5.8177620000000028</c:v>
                </c:pt>
                <c:pt idx="33029">
                  <c:v>5.7653000000000025</c:v>
                </c:pt>
                <c:pt idx="33030">
                  <c:v>5.8073260000000015</c:v>
                </c:pt>
                <c:pt idx="33031">
                  <c:v>5.7701380000000038</c:v>
                </c:pt>
                <c:pt idx="33032">
                  <c:v>5.7409300000000041</c:v>
                </c:pt>
                <c:pt idx="33033">
                  <c:v>5.6957040000000045</c:v>
                </c:pt>
                <c:pt idx="33034">
                  <c:v>5.6476960000000052</c:v>
                </c:pt>
                <c:pt idx="33035">
                  <c:v>5.6287859999999936</c:v>
                </c:pt>
                <c:pt idx="33036">
                  <c:v>5.5930380000000044</c:v>
                </c:pt>
                <c:pt idx="33037">
                  <c:v>5.5404400000000074</c:v>
                </c:pt>
                <c:pt idx="33038">
                  <c:v>5.4920120000000017</c:v>
                </c:pt>
                <c:pt idx="33039">
                  <c:v>5.3980960000000016</c:v>
                </c:pt>
                <c:pt idx="33040">
                  <c:v>5.3455600000000016</c:v>
                </c:pt>
                <c:pt idx="33041">
                  <c:v>5.3002460000000022</c:v>
                </c:pt>
                <c:pt idx="33042">
                  <c:v>5.2655280000000007</c:v>
                </c:pt>
                <c:pt idx="33043">
                  <c:v>5.2617920000000034</c:v>
                </c:pt>
                <c:pt idx="33044">
                  <c:v>5.273506000000002</c:v>
                </c:pt>
                <c:pt idx="33045">
                  <c:v>5.1908920000000025</c:v>
                </c:pt>
                <c:pt idx="33046">
                  <c:v>5.1605539999999932</c:v>
                </c:pt>
                <c:pt idx="33047">
                  <c:v>5.1316180000000031</c:v>
                </c:pt>
                <c:pt idx="33048">
                  <c:v>5.1472640000000025</c:v>
                </c:pt>
                <c:pt idx="33049">
                  <c:v>5.1473020000000016</c:v>
                </c:pt>
                <c:pt idx="33050">
                  <c:v>5.0906460000000013</c:v>
                </c:pt>
                <c:pt idx="33051">
                  <c:v>5.0909939999999985</c:v>
                </c:pt>
                <c:pt idx="33052">
                  <c:v>5.0733140000000017</c:v>
                </c:pt>
                <c:pt idx="33053">
                  <c:v>5.0623320000000005</c:v>
                </c:pt>
                <c:pt idx="33054">
                  <c:v>5.0766140000000011</c:v>
                </c:pt>
                <c:pt idx="33055">
                  <c:v>4.9972780000000014</c:v>
                </c:pt>
                <c:pt idx="33056">
                  <c:v>4.9110040000000019</c:v>
                </c:pt>
                <c:pt idx="33057">
                  <c:v>4.9148620000000021</c:v>
                </c:pt>
                <c:pt idx="33058">
                  <c:v>4.8791520000000013</c:v>
                </c:pt>
                <c:pt idx="33059">
                  <c:v>4.8703300000000009</c:v>
                </c:pt>
                <c:pt idx="33060">
                  <c:v>4.8324359999999942</c:v>
                </c:pt>
                <c:pt idx="33061">
                  <c:v>4.8216420000000024</c:v>
                </c:pt>
                <c:pt idx="33062">
                  <c:v>4.7548359999999903</c:v>
                </c:pt>
                <c:pt idx="33063">
                  <c:v>4.739834000000001</c:v>
                </c:pt>
                <c:pt idx="33064">
                  <c:v>4.7373260000000013</c:v>
                </c:pt>
                <c:pt idx="33065">
                  <c:v>4.730762000000011</c:v>
                </c:pt>
                <c:pt idx="33066">
                  <c:v>4.7504180000000025</c:v>
                </c:pt>
                <c:pt idx="33067">
                  <c:v>4.7628639999999995</c:v>
                </c:pt>
                <c:pt idx="33068">
                  <c:v>4.7490540000000019</c:v>
                </c:pt>
                <c:pt idx="33069">
                  <c:v>4.7210740000000015</c:v>
                </c:pt>
                <c:pt idx="33070">
                  <c:v>4.7537080000000014</c:v>
                </c:pt>
                <c:pt idx="33071">
                  <c:v>4.7287300000000005</c:v>
                </c:pt>
                <c:pt idx="33072">
                  <c:v>4.7691180000000015</c:v>
                </c:pt>
                <c:pt idx="33073">
                  <c:v>4.7978420000000028</c:v>
                </c:pt>
                <c:pt idx="33074">
                  <c:v>4.7950880000000025</c:v>
                </c:pt>
                <c:pt idx="33075">
                  <c:v>4.818266000000003</c:v>
                </c:pt>
                <c:pt idx="33076">
                  <c:v>4.7936000000000032</c:v>
                </c:pt>
                <c:pt idx="33077">
                  <c:v>4.877911999999994</c:v>
                </c:pt>
                <c:pt idx="33078">
                  <c:v>4.877652000000003</c:v>
                </c:pt>
                <c:pt idx="33079">
                  <c:v>4.9270359999999949</c:v>
                </c:pt>
                <c:pt idx="33080">
                  <c:v>4.9637160000000025</c:v>
                </c:pt>
                <c:pt idx="33081">
                  <c:v>5.0055939999999985</c:v>
                </c:pt>
                <c:pt idx="33082">
                  <c:v>5.0052080000000014</c:v>
                </c:pt>
                <c:pt idx="33083">
                  <c:v>5.0479660000000015</c:v>
                </c:pt>
                <c:pt idx="33084">
                  <c:v>5.0659579999999913</c:v>
                </c:pt>
                <c:pt idx="33085">
                  <c:v>5.0429660000000016</c:v>
                </c:pt>
                <c:pt idx="33086">
                  <c:v>5.0390960000000034</c:v>
                </c:pt>
                <c:pt idx="33087">
                  <c:v>5.1235819999999865</c:v>
                </c:pt>
                <c:pt idx="33088">
                  <c:v>5.143732</c:v>
                </c:pt>
                <c:pt idx="33089">
                  <c:v>5.2108219999999985</c:v>
                </c:pt>
                <c:pt idx="33090">
                  <c:v>5.2338519999999997</c:v>
                </c:pt>
                <c:pt idx="33091">
                  <c:v>5.2052519999999989</c:v>
                </c:pt>
                <c:pt idx="33092">
                  <c:v>5.2089620000000014</c:v>
                </c:pt>
                <c:pt idx="33093">
                  <c:v>5.1934279999999955</c:v>
                </c:pt>
                <c:pt idx="33094">
                  <c:v>5.1980799999999965</c:v>
                </c:pt>
                <c:pt idx="33095">
                  <c:v>5.2482459999999991</c:v>
                </c:pt>
                <c:pt idx="33096">
                  <c:v>5.2601579999999917</c:v>
                </c:pt>
                <c:pt idx="33097">
                  <c:v>5.2693159999999946</c:v>
                </c:pt>
                <c:pt idx="33098">
                  <c:v>5.2365459999999988</c:v>
                </c:pt>
                <c:pt idx="33099">
                  <c:v>5.2234799999999995</c:v>
                </c:pt>
                <c:pt idx="33100">
                  <c:v>5.2634839999999965</c:v>
                </c:pt>
                <c:pt idx="33101">
                  <c:v>5.2767480000000102</c:v>
                </c:pt>
                <c:pt idx="33102">
                  <c:v>5.2934359999999945</c:v>
                </c:pt>
                <c:pt idx="33103">
                  <c:v>5.3156839999999965</c:v>
                </c:pt>
                <c:pt idx="33104">
                  <c:v>5.3145419999999914</c:v>
                </c:pt>
                <c:pt idx="33105">
                  <c:v>5.3307579999999986</c:v>
                </c:pt>
                <c:pt idx="33106">
                  <c:v>5.4050699999999994</c:v>
                </c:pt>
                <c:pt idx="33107">
                  <c:v>5.4299359999999908</c:v>
                </c:pt>
                <c:pt idx="33108">
                  <c:v>5.4692700000000034</c:v>
                </c:pt>
                <c:pt idx="33109">
                  <c:v>5.4985039999999996</c:v>
                </c:pt>
                <c:pt idx="33110">
                  <c:v>5.5133680000000034</c:v>
                </c:pt>
                <c:pt idx="33111">
                  <c:v>5.511158</c:v>
                </c:pt>
                <c:pt idx="33112">
                  <c:v>5.5387920000000079</c:v>
                </c:pt>
                <c:pt idx="33113">
                  <c:v>5.5901499999999995</c:v>
                </c:pt>
                <c:pt idx="33114">
                  <c:v>5.6831119999999942</c:v>
                </c:pt>
                <c:pt idx="33115">
                  <c:v>5.7482799999999994</c:v>
                </c:pt>
                <c:pt idx="33116">
                  <c:v>5.7792859999999999</c:v>
                </c:pt>
                <c:pt idx="33117">
                  <c:v>5.8000820000000006</c:v>
                </c:pt>
                <c:pt idx="33118">
                  <c:v>5.8820620000000012</c:v>
                </c:pt>
                <c:pt idx="33119">
                  <c:v>5.8987640000000008</c:v>
                </c:pt>
                <c:pt idx="33120">
                  <c:v>5.8788860000000005</c:v>
                </c:pt>
                <c:pt idx="33121">
                  <c:v>5.9309760000000002</c:v>
                </c:pt>
                <c:pt idx="33122">
                  <c:v>5.9040880000000016</c:v>
                </c:pt>
                <c:pt idx="33123">
                  <c:v>5.9333460000000082</c:v>
                </c:pt>
                <c:pt idx="33124">
                  <c:v>6.0115660000000011</c:v>
                </c:pt>
                <c:pt idx="33125">
                  <c:v>6.039670000000009</c:v>
                </c:pt>
                <c:pt idx="33126">
                  <c:v>6.0868080000000013</c:v>
                </c:pt>
                <c:pt idx="33127">
                  <c:v>6.0330440000000012</c:v>
                </c:pt>
                <c:pt idx="33128">
                  <c:v>6.0592120000000014</c:v>
                </c:pt>
                <c:pt idx="33129">
                  <c:v>6.0764220000000071</c:v>
                </c:pt>
                <c:pt idx="33130">
                  <c:v>6.0695839999999945</c:v>
                </c:pt>
                <c:pt idx="33131">
                  <c:v>6.0772020000000024</c:v>
                </c:pt>
                <c:pt idx="33132">
                  <c:v>6.1275919999999902</c:v>
                </c:pt>
                <c:pt idx="33133">
                  <c:v>6.1445399999999921</c:v>
                </c:pt>
                <c:pt idx="33134">
                  <c:v>6.2043099999999995</c:v>
                </c:pt>
                <c:pt idx="33135">
                  <c:v>6.2370160000000006</c:v>
                </c:pt>
                <c:pt idx="33136">
                  <c:v>6.2796620000000161</c:v>
                </c:pt>
                <c:pt idx="33137">
                  <c:v>6.2628499999999985</c:v>
                </c:pt>
                <c:pt idx="33138">
                  <c:v>6.2761520000000024</c:v>
                </c:pt>
                <c:pt idx="33139">
                  <c:v>6.2204400000000009</c:v>
                </c:pt>
                <c:pt idx="33140">
                  <c:v>6.2078700000000007</c:v>
                </c:pt>
                <c:pt idx="33141">
                  <c:v>6.2653319999999955</c:v>
                </c:pt>
                <c:pt idx="33142">
                  <c:v>6.2650480000000019</c:v>
                </c:pt>
                <c:pt idx="33143">
                  <c:v>6.2825799999999985</c:v>
                </c:pt>
                <c:pt idx="33144">
                  <c:v>6.2920979999999975</c:v>
                </c:pt>
                <c:pt idx="33145">
                  <c:v>6.2369440000000012</c:v>
                </c:pt>
                <c:pt idx="33146">
                  <c:v>6.2136660000000088</c:v>
                </c:pt>
                <c:pt idx="33147">
                  <c:v>6.2410000000000014</c:v>
                </c:pt>
                <c:pt idx="33148">
                  <c:v>6.2553320000000019</c:v>
                </c:pt>
                <c:pt idx="33149">
                  <c:v>6.278958000000002</c:v>
                </c:pt>
                <c:pt idx="33150">
                  <c:v>6.3129199999999939</c:v>
                </c:pt>
                <c:pt idx="33151">
                  <c:v>6.3333180000000029</c:v>
                </c:pt>
                <c:pt idx="33152">
                  <c:v>6.3678620000000015</c:v>
                </c:pt>
                <c:pt idx="33153">
                  <c:v>6.4016620000000142</c:v>
                </c:pt>
                <c:pt idx="33154">
                  <c:v>6.4339740000000019</c:v>
                </c:pt>
                <c:pt idx="33155">
                  <c:v>6.4912880000000088</c:v>
                </c:pt>
                <c:pt idx="33156">
                  <c:v>6.4659640000000005</c:v>
                </c:pt>
                <c:pt idx="33157">
                  <c:v>6.4615460000000029</c:v>
                </c:pt>
                <c:pt idx="33158">
                  <c:v>6.4694120000000028</c:v>
                </c:pt>
                <c:pt idx="33159">
                  <c:v>6.5222080000000027</c:v>
                </c:pt>
                <c:pt idx="33160">
                  <c:v>6.5435500000000015</c:v>
                </c:pt>
                <c:pt idx="33161">
                  <c:v>6.5526339999999985</c:v>
                </c:pt>
                <c:pt idx="33162">
                  <c:v>6.527357999999996</c:v>
                </c:pt>
                <c:pt idx="33163">
                  <c:v>6.5060540000000016</c:v>
                </c:pt>
                <c:pt idx="33164">
                  <c:v>6.4431700000000021</c:v>
                </c:pt>
                <c:pt idx="33165">
                  <c:v>6.3903720000000019</c:v>
                </c:pt>
                <c:pt idx="33166">
                  <c:v>6.3664119999999951</c:v>
                </c:pt>
                <c:pt idx="33167">
                  <c:v>6.3360000000000012</c:v>
                </c:pt>
                <c:pt idx="33168">
                  <c:v>6.305092000000001</c:v>
                </c:pt>
                <c:pt idx="33169">
                  <c:v>6.3468460000000002</c:v>
                </c:pt>
                <c:pt idx="33170">
                  <c:v>6.3254039999999945</c:v>
                </c:pt>
                <c:pt idx="33171">
                  <c:v>6.3115440000000005</c:v>
                </c:pt>
                <c:pt idx="33172">
                  <c:v>6.2936900000000024</c:v>
                </c:pt>
                <c:pt idx="33173">
                  <c:v>6.2188440000000016</c:v>
                </c:pt>
                <c:pt idx="33174">
                  <c:v>6.1552900000000008</c:v>
                </c:pt>
                <c:pt idx="33175">
                  <c:v>6.1443339999999926</c:v>
                </c:pt>
                <c:pt idx="33176">
                  <c:v>6.1089579999999915</c:v>
                </c:pt>
                <c:pt idx="33177">
                  <c:v>6.1380679999999996</c:v>
                </c:pt>
                <c:pt idx="33178">
                  <c:v>6.0997640000000004</c:v>
                </c:pt>
                <c:pt idx="33179">
                  <c:v>6.0859419999999975</c:v>
                </c:pt>
                <c:pt idx="33180">
                  <c:v>6.1049639999999945</c:v>
                </c:pt>
                <c:pt idx="33181">
                  <c:v>6.1104980000000015</c:v>
                </c:pt>
                <c:pt idx="33182">
                  <c:v>6.0613980000000014</c:v>
                </c:pt>
                <c:pt idx="33183">
                  <c:v>6.0180820000000015</c:v>
                </c:pt>
                <c:pt idx="33184">
                  <c:v>6.0050539999999986</c:v>
                </c:pt>
                <c:pt idx="33185">
                  <c:v>6.0330720000000024</c:v>
                </c:pt>
                <c:pt idx="33186">
                  <c:v>6.0162960000000023</c:v>
                </c:pt>
                <c:pt idx="33187">
                  <c:v>6.0100299999999995</c:v>
                </c:pt>
                <c:pt idx="33188">
                  <c:v>5.9631900000000009</c:v>
                </c:pt>
                <c:pt idx="33189">
                  <c:v>6.0237159999999896</c:v>
                </c:pt>
                <c:pt idx="33190">
                  <c:v>6.0001539999999975</c:v>
                </c:pt>
                <c:pt idx="33191">
                  <c:v>5.9979579999999926</c:v>
                </c:pt>
                <c:pt idx="33192">
                  <c:v>6.0176739999999995</c:v>
                </c:pt>
                <c:pt idx="33193">
                  <c:v>6.0094980000000024</c:v>
                </c:pt>
                <c:pt idx="33194">
                  <c:v>5.9657339999999985</c:v>
                </c:pt>
                <c:pt idx="33195">
                  <c:v>5.9571359999999913</c:v>
                </c:pt>
                <c:pt idx="33196">
                  <c:v>5.9904020000000013</c:v>
                </c:pt>
                <c:pt idx="33197">
                  <c:v>5.94636600000001</c:v>
                </c:pt>
                <c:pt idx="33198">
                  <c:v>5.9043640000000019</c:v>
                </c:pt>
                <c:pt idx="33199">
                  <c:v>5.8560839999999965</c:v>
                </c:pt>
                <c:pt idx="33200">
                  <c:v>5.8083500000000017</c:v>
                </c:pt>
                <c:pt idx="33201">
                  <c:v>5.7806440000000014</c:v>
                </c:pt>
                <c:pt idx="33202">
                  <c:v>5.7323280000000034</c:v>
                </c:pt>
                <c:pt idx="33203">
                  <c:v>5.6378280000000016</c:v>
                </c:pt>
                <c:pt idx="33204">
                  <c:v>5.5840999999999985</c:v>
                </c:pt>
                <c:pt idx="33205">
                  <c:v>5.5063380000000022</c:v>
                </c:pt>
                <c:pt idx="33206">
                  <c:v>5.5074660000000017</c:v>
                </c:pt>
                <c:pt idx="33207">
                  <c:v>5.4354500000000003</c:v>
                </c:pt>
                <c:pt idx="33208">
                  <c:v>5.4150520000000029</c:v>
                </c:pt>
                <c:pt idx="33209">
                  <c:v>5.3091740000000005</c:v>
                </c:pt>
                <c:pt idx="33210">
                  <c:v>5.2248620000000008</c:v>
                </c:pt>
                <c:pt idx="33211">
                  <c:v>5.2040400000000009</c:v>
                </c:pt>
                <c:pt idx="33212">
                  <c:v>5.2487340000000016</c:v>
                </c:pt>
                <c:pt idx="33213">
                  <c:v>5.2394140000000018</c:v>
                </c:pt>
                <c:pt idx="33214">
                  <c:v>5.2091260000000004</c:v>
                </c:pt>
                <c:pt idx="33215">
                  <c:v>5.1769280000000002</c:v>
                </c:pt>
                <c:pt idx="33216">
                  <c:v>5.1223959999999931</c:v>
                </c:pt>
                <c:pt idx="33217">
                  <c:v>5.1022820000000007</c:v>
                </c:pt>
                <c:pt idx="33218">
                  <c:v>5.0099520000000011</c:v>
                </c:pt>
                <c:pt idx="33219">
                  <c:v>4.945342000000009</c:v>
                </c:pt>
                <c:pt idx="33220">
                  <c:v>4.9360120000000034</c:v>
                </c:pt>
                <c:pt idx="33221">
                  <c:v>4.8773580000000019</c:v>
                </c:pt>
                <c:pt idx="33222">
                  <c:v>4.8483960000000019</c:v>
                </c:pt>
                <c:pt idx="33223">
                  <c:v>4.8627780000000005</c:v>
                </c:pt>
                <c:pt idx="33224">
                  <c:v>4.8245359999999842</c:v>
                </c:pt>
                <c:pt idx="33225">
                  <c:v>4.7618380000000009</c:v>
                </c:pt>
                <c:pt idx="33226">
                  <c:v>4.7254960000000015</c:v>
                </c:pt>
                <c:pt idx="33227">
                  <c:v>4.7107540000000006</c:v>
                </c:pt>
                <c:pt idx="33228">
                  <c:v>4.689128000000002</c:v>
                </c:pt>
                <c:pt idx="33229">
                  <c:v>4.6564200000000007</c:v>
                </c:pt>
                <c:pt idx="33230">
                  <c:v>4.6017860000000006</c:v>
                </c:pt>
                <c:pt idx="33231">
                  <c:v>4.5592640000000024</c:v>
                </c:pt>
                <c:pt idx="33232">
                  <c:v>4.5330100000000009</c:v>
                </c:pt>
                <c:pt idx="33233">
                  <c:v>4.5784620000000098</c:v>
                </c:pt>
                <c:pt idx="33234">
                  <c:v>4.5622560000000005</c:v>
                </c:pt>
                <c:pt idx="33235">
                  <c:v>4.5204280000000017</c:v>
                </c:pt>
                <c:pt idx="33236">
                  <c:v>4.4623700000000017</c:v>
                </c:pt>
                <c:pt idx="33237">
                  <c:v>4.4421060000000008</c:v>
                </c:pt>
                <c:pt idx="33238">
                  <c:v>4.4462880000000089</c:v>
                </c:pt>
                <c:pt idx="33239">
                  <c:v>4.3933060000000008</c:v>
                </c:pt>
                <c:pt idx="33240">
                  <c:v>4.4169559999999946</c:v>
                </c:pt>
                <c:pt idx="33241">
                  <c:v>4.4002160000000003</c:v>
                </c:pt>
                <c:pt idx="33242">
                  <c:v>4.3643559999999901</c:v>
                </c:pt>
                <c:pt idx="33243">
                  <c:v>4.3433100000000016</c:v>
                </c:pt>
                <c:pt idx="33244">
                  <c:v>4.3771839999999944</c:v>
                </c:pt>
                <c:pt idx="33245">
                  <c:v>4.4344600000000014</c:v>
                </c:pt>
                <c:pt idx="33246">
                  <c:v>4.4485680000000034</c:v>
                </c:pt>
                <c:pt idx="33247">
                  <c:v>4.4891560000000013</c:v>
                </c:pt>
                <c:pt idx="33248">
                  <c:v>4.4833740000000022</c:v>
                </c:pt>
                <c:pt idx="33249">
                  <c:v>4.5446820000000017</c:v>
                </c:pt>
                <c:pt idx="33250">
                  <c:v>4.6129379999999873</c:v>
                </c:pt>
                <c:pt idx="33251">
                  <c:v>4.6110260000000007</c:v>
                </c:pt>
                <c:pt idx="33252">
                  <c:v>4.700152000000001</c:v>
                </c:pt>
                <c:pt idx="33253">
                  <c:v>4.8162420000000088</c:v>
                </c:pt>
                <c:pt idx="33254">
                  <c:v>4.8893500000000021</c:v>
                </c:pt>
                <c:pt idx="33255">
                  <c:v>5.0037160000000025</c:v>
                </c:pt>
                <c:pt idx="33256">
                  <c:v>5.0576420000000022</c:v>
                </c:pt>
                <c:pt idx="33257">
                  <c:v>5.1770460000000016</c:v>
                </c:pt>
                <c:pt idx="33258">
                  <c:v>5.1845039999999933</c:v>
                </c:pt>
                <c:pt idx="33259">
                  <c:v>5.2273980000000018</c:v>
                </c:pt>
                <c:pt idx="33260">
                  <c:v>5.3267120000000006</c:v>
                </c:pt>
                <c:pt idx="33261">
                  <c:v>5.3635019999999951</c:v>
                </c:pt>
                <c:pt idx="33262">
                  <c:v>5.3611059999999942</c:v>
                </c:pt>
                <c:pt idx="33263">
                  <c:v>5.3861339999999975</c:v>
                </c:pt>
                <c:pt idx="33264">
                  <c:v>5.4048940000000005</c:v>
                </c:pt>
                <c:pt idx="33265">
                  <c:v>5.4222020000000022</c:v>
                </c:pt>
                <c:pt idx="33266">
                  <c:v>5.483410000000001</c:v>
                </c:pt>
                <c:pt idx="33267">
                  <c:v>5.5440739999999975</c:v>
                </c:pt>
                <c:pt idx="33268">
                  <c:v>5.5896260000000089</c:v>
                </c:pt>
                <c:pt idx="33269">
                  <c:v>5.6106580000000008</c:v>
                </c:pt>
                <c:pt idx="33270">
                  <c:v>5.6523239999999975</c:v>
                </c:pt>
                <c:pt idx="33271">
                  <c:v>5.7292040000000011</c:v>
                </c:pt>
                <c:pt idx="33272">
                  <c:v>5.77386200000001</c:v>
                </c:pt>
                <c:pt idx="33273">
                  <c:v>5.8570199999999915</c:v>
                </c:pt>
                <c:pt idx="33274">
                  <c:v>5.9044440000000007</c:v>
                </c:pt>
                <c:pt idx="33275">
                  <c:v>5.9308739999999993</c:v>
                </c:pt>
                <c:pt idx="33276">
                  <c:v>5.991028000000008</c:v>
                </c:pt>
                <c:pt idx="33277">
                  <c:v>6.0317139999999991</c:v>
                </c:pt>
                <c:pt idx="33278">
                  <c:v>6.1226899999999906</c:v>
                </c:pt>
                <c:pt idx="33279">
                  <c:v>6.1853380000000007</c:v>
                </c:pt>
                <c:pt idx="33280">
                  <c:v>6.2570579999999945</c:v>
                </c:pt>
                <c:pt idx="33281">
                  <c:v>6.2496880000000079</c:v>
                </c:pt>
                <c:pt idx="33282">
                  <c:v>6.2918739999999991</c:v>
                </c:pt>
                <c:pt idx="33283">
                  <c:v>6.2858799999999988</c:v>
                </c:pt>
                <c:pt idx="33284">
                  <c:v>6.3181919999999945</c:v>
                </c:pt>
                <c:pt idx="33285">
                  <c:v>6.3709019999999965</c:v>
                </c:pt>
                <c:pt idx="33286">
                  <c:v>6.4636779999999998</c:v>
                </c:pt>
                <c:pt idx="33287">
                  <c:v>6.4965859999999926</c:v>
                </c:pt>
                <c:pt idx="33288">
                  <c:v>6.5421480000000001</c:v>
                </c:pt>
                <c:pt idx="33289">
                  <c:v>6.5985179999999888</c:v>
                </c:pt>
                <c:pt idx="33290">
                  <c:v>6.6278259999999856</c:v>
                </c:pt>
                <c:pt idx="33291">
                  <c:v>6.6985159999999846</c:v>
                </c:pt>
                <c:pt idx="33292">
                  <c:v>6.7143979999999965</c:v>
                </c:pt>
                <c:pt idx="33293">
                  <c:v>6.7735240000000001</c:v>
                </c:pt>
                <c:pt idx="33294">
                  <c:v>6.7613160000000008</c:v>
                </c:pt>
                <c:pt idx="33295">
                  <c:v>6.7627799999999985</c:v>
                </c:pt>
                <c:pt idx="33296">
                  <c:v>6.7442059999999975</c:v>
                </c:pt>
                <c:pt idx="33297">
                  <c:v>6.7456579999999997</c:v>
                </c:pt>
                <c:pt idx="33298">
                  <c:v>6.8028959999999907</c:v>
                </c:pt>
                <c:pt idx="33299">
                  <c:v>6.7886260000000034</c:v>
                </c:pt>
                <c:pt idx="33300">
                  <c:v>6.7552479999999999</c:v>
                </c:pt>
                <c:pt idx="33301">
                  <c:v>6.8025600000000006</c:v>
                </c:pt>
                <c:pt idx="33302">
                  <c:v>6.7691700000000017</c:v>
                </c:pt>
                <c:pt idx="33303">
                  <c:v>6.6934059999999942</c:v>
                </c:pt>
                <c:pt idx="33304">
                  <c:v>6.7227879999999915</c:v>
                </c:pt>
                <c:pt idx="33305">
                  <c:v>6.6450759999999942</c:v>
                </c:pt>
                <c:pt idx="33306">
                  <c:v>6.6086339999999986</c:v>
                </c:pt>
                <c:pt idx="33307">
                  <c:v>6.5818680000000089</c:v>
                </c:pt>
                <c:pt idx="33308">
                  <c:v>6.6133580000000016</c:v>
                </c:pt>
                <c:pt idx="33309">
                  <c:v>6.6201579999999947</c:v>
                </c:pt>
                <c:pt idx="33310">
                  <c:v>6.5737520000000034</c:v>
                </c:pt>
                <c:pt idx="33311">
                  <c:v>6.5726860000000009</c:v>
                </c:pt>
                <c:pt idx="33312">
                  <c:v>6.5423620000000033</c:v>
                </c:pt>
                <c:pt idx="33313">
                  <c:v>6.550092000000002</c:v>
                </c:pt>
                <c:pt idx="33314">
                  <c:v>6.5764220000000098</c:v>
                </c:pt>
                <c:pt idx="33315">
                  <c:v>6.5974059999999941</c:v>
                </c:pt>
                <c:pt idx="33316">
                  <c:v>6.5755799999999995</c:v>
                </c:pt>
                <c:pt idx="33317">
                  <c:v>6.5470039999999985</c:v>
                </c:pt>
                <c:pt idx="33318">
                  <c:v>6.5530960000000036</c:v>
                </c:pt>
                <c:pt idx="33319">
                  <c:v>6.5643620000000009</c:v>
                </c:pt>
                <c:pt idx="33320">
                  <c:v>6.5481320000000016</c:v>
                </c:pt>
                <c:pt idx="33321">
                  <c:v>6.5117280000000024</c:v>
                </c:pt>
                <c:pt idx="33322">
                  <c:v>6.4582000000000024</c:v>
                </c:pt>
                <c:pt idx="33323">
                  <c:v>6.4276019999999985</c:v>
                </c:pt>
                <c:pt idx="33324">
                  <c:v>6.4143119999999945</c:v>
                </c:pt>
                <c:pt idx="33325">
                  <c:v>6.372744</c:v>
                </c:pt>
                <c:pt idx="33326">
                  <c:v>6.346464000000001</c:v>
                </c:pt>
                <c:pt idx="33327">
                  <c:v>6.2416280000000119</c:v>
                </c:pt>
                <c:pt idx="33328">
                  <c:v>6.1636680000000004</c:v>
                </c:pt>
                <c:pt idx="33329">
                  <c:v>6.0677920000000025</c:v>
                </c:pt>
                <c:pt idx="33330">
                  <c:v>5.9953160000000016</c:v>
                </c:pt>
                <c:pt idx="33331">
                  <c:v>6.0438300000000025</c:v>
                </c:pt>
                <c:pt idx="33332">
                  <c:v>5.9999320000000038</c:v>
                </c:pt>
                <c:pt idx="33333">
                  <c:v>5.9629059999999949</c:v>
                </c:pt>
                <c:pt idx="33334">
                  <c:v>5.8957039999999985</c:v>
                </c:pt>
                <c:pt idx="33335">
                  <c:v>5.7801860000000005</c:v>
                </c:pt>
                <c:pt idx="33336">
                  <c:v>5.7245599999999941</c:v>
                </c:pt>
                <c:pt idx="33337">
                  <c:v>5.6662539999999995</c:v>
                </c:pt>
                <c:pt idx="33338">
                  <c:v>5.6066700000000029</c:v>
                </c:pt>
                <c:pt idx="33339">
                  <c:v>5.5229899999999921</c:v>
                </c:pt>
                <c:pt idx="33340">
                  <c:v>5.4423860000000026</c:v>
                </c:pt>
                <c:pt idx="33341">
                  <c:v>5.3529099999999952</c:v>
                </c:pt>
                <c:pt idx="33342">
                  <c:v>5.3010320000000037</c:v>
                </c:pt>
                <c:pt idx="33343">
                  <c:v>5.215440000000001</c:v>
                </c:pt>
                <c:pt idx="33344">
                  <c:v>5.1532620000000033</c:v>
                </c:pt>
                <c:pt idx="33345">
                  <c:v>5.0744080000000009</c:v>
                </c:pt>
                <c:pt idx="33346">
                  <c:v>5.0823740000000006</c:v>
                </c:pt>
                <c:pt idx="33347">
                  <c:v>5.0209899999999932</c:v>
                </c:pt>
                <c:pt idx="33348">
                  <c:v>5.01037</c:v>
                </c:pt>
                <c:pt idx="33349">
                  <c:v>4.9366159999999999</c:v>
                </c:pt>
                <c:pt idx="33350">
                  <c:v>4.8659019999999913</c:v>
                </c:pt>
                <c:pt idx="33351">
                  <c:v>4.7554580000000009</c:v>
                </c:pt>
                <c:pt idx="33352">
                  <c:v>4.6722120000000018</c:v>
                </c:pt>
                <c:pt idx="33353">
                  <c:v>4.6425439999999965</c:v>
                </c:pt>
                <c:pt idx="33354">
                  <c:v>4.5654900000000005</c:v>
                </c:pt>
                <c:pt idx="33355">
                  <c:v>4.5371620000000012</c:v>
                </c:pt>
                <c:pt idx="33356">
                  <c:v>4.4811019999999999</c:v>
                </c:pt>
                <c:pt idx="33357">
                  <c:v>4.4449960000000006</c:v>
                </c:pt>
                <c:pt idx="33358">
                  <c:v>4.4067680000000111</c:v>
                </c:pt>
                <c:pt idx="33359">
                  <c:v>4.3395040000000007</c:v>
                </c:pt>
                <c:pt idx="33360">
                  <c:v>4.3287339999999945</c:v>
                </c:pt>
                <c:pt idx="33361">
                  <c:v>4.2800200000000004</c:v>
                </c:pt>
                <c:pt idx="33362">
                  <c:v>4.2470760000000007</c:v>
                </c:pt>
                <c:pt idx="33363">
                  <c:v>4.194725999999994</c:v>
                </c:pt>
                <c:pt idx="33364">
                  <c:v>4.149548000000002</c:v>
                </c:pt>
                <c:pt idx="33365">
                  <c:v>4.0646020000000007</c:v>
                </c:pt>
                <c:pt idx="33366">
                  <c:v>4.0053780000000003</c:v>
                </c:pt>
                <c:pt idx="33367">
                  <c:v>3.9737240000000011</c:v>
                </c:pt>
                <c:pt idx="33368">
                  <c:v>3.9926959999999965</c:v>
                </c:pt>
                <c:pt idx="33369">
                  <c:v>3.9643200000000012</c:v>
                </c:pt>
                <c:pt idx="33370">
                  <c:v>3.9388340000000017</c:v>
                </c:pt>
                <c:pt idx="33371">
                  <c:v>3.9155559999999974</c:v>
                </c:pt>
                <c:pt idx="33372">
                  <c:v>3.9211519999999997</c:v>
                </c:pt>
                <c:pt idx="33373">
                  <c:v>3.877190000000001</c:v>
                </c:pt>
                <c:pt idx="33374">
                  <c:v>3.8958519999999961</c:v>
                </c:pt>
                <c:pt idx="33375">
                  <c:v>3.9487980000000009</c:v>
                </c:pt>
                <c:pt idx="33376">
                  <c:v>3.9226539999999961</c:v>
                </c:pt>
                <c:pt idx="33377">
                  <c:v>4.0011980000000014</c:v>
                </c:pt>
                <c:pt idx="33378">
                  <c:v>4.0293520000000012</c:v>
                </c:pt>
                <c:pt idx="33379">
                  <c:v>4.1010320000000009</c:v>
                </c:pt>
                <c:pt idx="33380">
                  <c:v>4.1391240000000016</c:v>
                </c:pt>
                <c:pt idx="33381">
                  <c:v>4.1344099999999955</c:v>
                </c:pt>
                <c:pt idx="33382">
                  <c:v>4.1600939999999955</c:v>
                </c:pt>
                <c:pt idx="33383">
                  <c:v>4.1139480000000015</c:v>
                </c:pt>
                <c:pt idx="33384">
                  <c:v>4.1183020000000026</c:v>
                </c:pt>
                <c:pt idx="33385">
                  <c:v>4.164967999999992</c:v>
                </c:pt>
                <c:pt idx="33386">
                  <c:v>4.2121939999999976</c:v>
                </c:pt>
                <c:pt idx="33387">
                  <c:v>4.2053680000000089</c:v>
                </c:pt>
                <c:pt idx="33388">
                  <c:v>4.2094880000000021</c:v>
                </c:pt>
                <c:pt idx="33389">
                  <c:v>4.2440560000000005</c:v>
                </c:pt>
                <c:pt idx="33390">
                  <c:v>4.3058119999999951</c:v>
                </c:pt>
                <c:pt idx="33391">
                  <c:v>4.3365980000000039</c:v>
                </c:pt>
                <c:pt idx="33392">
                  <c:v>4.3696660000000023</c:v>
                </c:pt>
                <c:pt idx="33393">
                  <c:v>4.4013440000000097</c:v>
                </c:pt>
                <c:pt idx="33394">
                  <c:v>4.4554440000000017</c:v>
                </c:pt>
                <c:pt idx="33395">
                  <c:v>4.4740320000000011</c:v>
                </c:pt>
                <c:pt idx="33396">
                  <c:v>4.4153540000000016</c:v>
                </c:pt>
                <c:pt idx="33397">
                  <c:v>4.4167940000000012</c:v>
                </c:pt>
                <c:pt idx="33398">
                  <c:v>4.3831060000000015</c:v>
                </c:pt>
                <c:pt idx="33399">
                  <c:v>4.4102300000000012</c:v>
                </c:pt>
                <c:pt idx="33400">
                  <c:v>4.4138040000000016</c:v>
                </c:pt>
                <c:pt idx="33401">
                  <c:v>4.4591560000000001</c:v>
                </c:pt>
                <c:pt idx="33402">
                  <c:v>4.4713280000000122</c:v>
                </c:pt>
                <c:pt idx="33403">
                  <c:v>4.5301800000000005</c:v>
                </c:pt>
                <c:pt idx="33404">
                  <c:v>4.5506920000000024</c:v>
                </c:pt>
                <c:pt idx="33405">
                  <c:v>4.591278000000008</c:v>
                </c:pt>
                <c:pt idx="33406">
                  <c:v>4.638764000000001</c:v>
                </c:pt>
                <c:pt idx="33407">
                  <c:v>4.6431559999999932</c:v>
                </c:pt>
                <c:pt idx="33408">
                  <c:v>4.6222859999999883</c:v>
                </c:pt>
                <c:pt idx="33409">
                  <c:v>4.6810020000000003</c:v>
                </c:pt>
                <c:pt idx="33410">
                  <c:v>4.7155839999999927</c:v>
                </c:pt>
                <c:pt idx="33411">
                  <c:v>4.7270480000000008</c:v>
                </c:pt>
                <c:pt idx="33412">
                  <c:v>4.7782060000000071</c:v>
                </c:pt>
                <c:pt idx="33413">
                  <c:v>4.8081720000000008</c:v>
                </c:pt>
                <c:pt idx="33414">
                  <c:v>4.8480400000000001</c:v>
                </c:pt>
                <c:pt idx="33415">
                  <c:v>4.9474660000000004</c:v>
                </c:pt>
                <c:pt idx="33416">
                  <c:v>4.9949520000000005</c:v>
                </c:pt>
                <c:pt idx="33417">
                  <c:v>5.0637559999999926</c:v>
                </c:pt>
                <c:pt idx="33418">
                  <c:v>5.0977039999999985</c:v>
                </c:pt>
                <c:pt idx="33419">
                  <c:v>5.1772880000000008</c:v>
                </c:pt>
                <c:pt idx="33420">
                  <c:v>5.1972779999999945</c:v>
                </c:pt>
                <c:pt idx="33421">
                  <c:v>5.2233600000000013</c:v>
                </c:pt>
                <c:pt idx="33422">
                  <c:v>5.2844440000000006</c:v>
                </c:pt>
                <c:pt idx="33423">
                  <c:v>5.3463860000000007</c:v>
                </c:pt>
                <c:pt idx="33424">
                  <c:v>5.3473660000000018</c:v>
                </c:pt>
                <c:pt idx="33425">
                  <c:v>5.415808000000002</c:v>
                </c:pt>
                <c:pt idx="33426">
                  <c:v>5.4825260000000018</c:v>
                </c:pt>
                <c:pt idx="33427">
                  <c:v>5.4811980000000098</c:v>
                </c:pt>
                <c:pt idx="33428">
                  <c:v>5.488642000000012</c:v>
                </c:pt>
                <c:pt idx="33429">
                  <c:v>5.471396000000011</c:v>
                </c:pt>
                <c:pt idx="33430">
                  <c:v>5.4736800000000034</c:v>
                </c:pt>
                <c:pt idx="33431">
                  <c:v>5.5070320000000015</c:v>
                </c:pt>
                <c:pt idx="33432">
                  <c:v>5.5011620000000034</c:v>
                </c:pt>
                <c:pt idx="33433">
                  <c:v>5.6095339999999965</c:v>
                </c:pt>
                <c:pt idx="33434">
                  <c:v>5.6319920000000012</c:v>
                </c:pt>
                <c:pt idx="33435">
                  <c:v>5.6756559999999965</c:v>
                </c:pt>
                <c:pt idx="33436">
                  <c:v>5.6338399999999975</c:v>
                </c:pt>
                <c:pt idx="33437">
                  <c:v>5.6940459999999886</c:v>
                </c:pt>
                <c:pt idx="33438">
                  <c:v>5.7120119999999917</c:v>
                </c:pt>
                <c:pt idx="33439">
                  <c:v>5.7533059999999985</c:v>
                </c:pt>
                <c:pt idx="33440">
                  <c:v>5.7471759999999916</c:v>
                </c:pt>
                <c:pt idx="33441">
                  <c:v>5.7798200000000071</c:v>
                </c:pt>
                <c:pt idx="33442">
                  <c:v>5.8661799999999955</c:v>
                </c:pt>
                <c:pt idx="33443">
                  <c:v>5.9200679999999988</c:v>
                </c:pt>
                <c:pt idx="33444">
                  <c:v>5.9843040000000007</c:v>
                </c:pt>
                <c:pt idx="33445">
                  <c:v>6.0291460000000008</c:v>
                </c:pt>
                <c:pt idx="33446">
                  <c:v>6.1539579999999932</c:v>
                </c:pt>
                <c:pt idx="33447">
                  <c:v>6.2094960000000023</c:v>
                </c:pt>
                <c:pt idx="33448">
                  <c:v>6.2237760000000018</c:v>
                </c:pt>
                <c:pt idx="33449">
                  <c:v>6.2582100000000027</c:v>
                </c:pt>
                <c:pt idx="33450">
                  <c:v>6.3769440000000017</c:v>
                </c:pt>
                <c:pt idx="33451">
                  <c:v>6.421662000000012</c:v>
                </c:pt>
                <c:pt idx="33452">
                  <c:v>6.4745220000000021</c:v>
                </c:pt>
                <c:pt idx="33453">
                  <c:v>6.4648200000000005</c:v>
                </c:pt>
                <c:pt idx="33454">
                  <c:v>6.4981960000000027</c:v>
                </c:pt>
                <c:pt idx="33455">
                  <c:v>6.5627439999999995</c:v>
                </c:pt>
                <c:pt idx="33456">
                  <c:v>6.605985999999989</c:v>
                </c:pt>
                <c:pt idx="33457">
                  <c:v>6.6134059999999941</c:v>
                </c:pt>
                <c:pt idx="33458">
                  <c:v>6.6817480000000034</c:v>
                </c:pt>
                <c:pt idx="33459">
                  <c:v>6.689788000000001</c:v>
                </c:pt>
                <c:pt idx="33460">
                  <c:v>6.7099260000000003</c:v>
                </c:pt>
                <c:pt idx="33461">
                  <c:v>6.748788000000002</c:v>
                </c:pt>
                <c:pt idx="33462">
                  <c:v>6.7657379999999945</c:v>
                </c:pt>
                <c:pt idx="33463">
                  <c:v>6.7462820000000034</c:v>
                </c:pt>
                <c:pt idx="33464">
                  <c:v>6.7952320000000013</c:v>
                </c:pt>
                <c:pt idx="33465">
                  <c:v>6.7486260000000033</c:v>
                </c:pt>
                <c:pt idx="33466">
                  <c:v>6.7748440000000008</c:v>
                </c:pt>
                <c:pt idx="33467">
                  <c:v>6.7419000000000002</c:v>
                </c:pt>
                <c:pt idx="33468">
                  <c:v>6.7302860000000013</c:v>
                </c:pt>
                <c:pt idx="33469">
                  <c:v>6.7074299999999996</c:v>
                </c:pt>
                <c:pt idx="33470">
                  <c:v>6.7282500000000027</c:v>
                </c:pt>
                <c:pt idx="33471">
                  <c:v>6.7312160000000034</c:v>
                </c:pt>
                <c:pt idx="33472">
                  <c:v>6.7610940000000017</c:v>
                </c:pt>
                <c:pt idx="33473">
                  <c:v>6.7611440000000016</c:v>
                </c:pt>
                <c:pt idx="33474">
                  <c:v>6.7860480000000107</c:v>
                </c:pt>
                <c:pt idx="33475">
                  <c:v>6.7459820000000015</c:v>
                </c:pt>
                <c:pt idx="33476">
                  <c:v>6.7136840000000015</c:v>
                </c:pt>
                <c:pt idx="33477">
                  <c:v>6.7111040000000015</c:v>
                </c:pt>
                <c:pt idx="33478">
                  <c:v>6.6867839999999985</c:v>
                </c:pt>
                <c:pt idx="33479">
                  <c:v>6.7001480000000022</c:v>
                </c:pt>
                <c:pt idx="33480">
                  <c:v>6.6910280000000038</c:v>
                </c:pt>
                <c:pt idx="33481">
                  <c:v>6.6120139999999932</c:v>
                </c:pt>
                <c:pt idx="33482">
                  <c:v>6.6091120000000005</c:v>
                </c:pt>
                <c:pt idx="33483">
                  <c:v>6.5780920000000034</c:v>
                </c:pt>
                <c:pt idx="33484">
                  <c:v>6.5794700000000024</c:v>
                </c:pt>
                <c:pt idx="33485">
                  <c:v>6.5431760000000017</c:v>
                </c:pt>
                <c:pt idx="33486">
                  <c:v>6.5177159999999938</c:v>
                </c:pt>
                <c:pt idx="33487">
                  <c:v>6.4696220000000118</c:v>
                </c:pt>
                <c:pt idx="33488">
                  <c:v>6.4606880000000064</c:v>
                </c:pt>
                <c:pt idx="33489">
                  <c:v>6.4043180000000026</c:v>
                </c:pt>
                <c:pt idx="33490">
                  <c:v>6.37669800000001</c:v>
                </c:pt>
                <c:pt idx="33491">
                  <c:v>6.3196220000000034</c:v>
                </c:pt>
                <c:pt idx="33492">
                  <c:v>6.2398760000000024</c:v>
                </c:pt>
                <c:pt idx="33493">
                  <c:v>6.1438999999999995</c:v>
                </c:pt>
                <c:pt idx="33494">
                  <c:v>6.038604000000003</c:v>
                </c:pt>
                <c:pt idx="33495">
                  <c:v>5.9752740000000024</c:v>
                </c:pt>
                <c:pt idx="33496">
                  <c:v>5.8342560000000026</c:v>
                </c:pt>
                <c:pt idx="33497">
                  <c:v>5.7923540000000049</c:v>
                </c:pt>
                <c:pt idx="33498">
                  <c:v>5.7289119999999958</c:v>
                </c:pt>
                <c:pt idx="33499">
                  <c:v>5.6573539999999953</c:v>
                </c:pt>
                <c:pt idx="33500">
                  <c:v>5.5732880000000034</c:v>
                </c:pt>
                <c:pt idx="33501">
                  <c:v>5.5256900000000018</c:v>
                </c:pt>
                <c:pt idx="33502">
                  <c:v>5.4908339999999995</c:v>
                </c:pt>
                <c:pt idx="33503">
                  <c:v>5.4623560000000015</c:v>
                </c:pt>
                <c:pt idx="33504">
                  <c:v>5.3946700000000005</c:v>
                </c:pt>
                <c:pt idx="33505">
                  <c:v>5.3222059999999951</c:v>
                </c:pt>
                <c:pt idx="33506">
                  <c:v>5.2284120000000005</c:v>
                </c:pt>
                <c:pt idx="33507">
                  <c:v>5.2252839999999985</c:v>
                </c:pt>
                <c:pt idx="33508">
                  <c:v>5.1721280000000016</c:v>
                </c:pt>
                <c:pt idx="33509">
                  <c:v>5.1305980000000027</c:v>
                </c:pt>
                <c:pt idx="33510">
                  <c:v>5.0842040000000006</c:v>
                </c:pt>
                <c:pt idx="33511">
                  <c:v>5.0651699999999975</c:v>
                </c:pt>
                <c:pt idx="33512">
                  <c:v>5.0149039999999934</c:v>
                </c:pt>
                <c:pt idx="33513">
                  <c:v>5.009456000000001</c:v>
                </c:pt>
                <c:pt idx="33514">
                  <c:v>4.9316080000000122</c:v>
                </c:pt>
                <c:pt idx="33515">
                  <c:v>4.9313100000000034</c:v>
                </c:pt>
                <c:pt idx="33516">
                  <c:v>4.8450000000000015</c:v>
                </c:pt>
                <c:pt idx="33517">
                  <c:v>4.7963100000000018</c:v>
                </c:pt>
                <c:pt idx="33518">
                  <c:v>4.7459339999999965</c:v>
                </c:pt>
                <c:pt idx="33519">
                  <c:v>4.6749480000000005</c:v>
                </c:pt>
                <c:pt idx="33520">
                  <c:v>4.6333800000000007</c:v>
                </c:pt>
                <c:pt idx="33521">
                  <c:v>4.6038720000000009</c:v>
                </c:pt>
                <c:pt idx="33522">
                  <c:v>4.5415960000000011</c:v>
                </c:pt>
                <c:pt idx="33523">
                  <c:v>4.5285039999999945</c:v>
                </c:pt>
                <c:pt idx="33524">
                  <c:v>4.4965520000000003</c:v>
                </c:pt>
                <c:pt idx="33525">
                  <c:v>4.4338300000000004</c:v>
                </c:pt>
                <c:pt idx="33526">
                  <c:v>4.3907739999999995</c:v>
                </c:pt>
                <c:pt idx="33527">
                  <c:v>4.3633640000000016</c:v>
                </c:pt>
                <c:pt idx="33528">
                  <c:v>4.3435859999999931</c:v>
                </c:pt>
                <c:pt idx="33529">
                  <c:v>4.3077000000000005</c:v>
                </c:pt>
                <c:pt idx="33530">
                  <c:v>4.2971400000000015</c:v>
                </c:pt>
                <c:pt idx="33531">
                  <c:v>4.2758720000000014</c:v>
                </c:pt>
                <c:pt idx="33532">
                  <c:v>4.270970000000001</c:v>
                </c:pt>
                <c:pt idx="33533">
                  <c:v>4.232692000000009</c:v>
                </c:pt>
                <c:pt idx="33534">
                  <c:v>4.23949200000001</c:v>
                </c:pt>
                <c:pt idx="33535">
                  <c:v>4.2148379999999932</c:v>
                </c:pt>
                <c:pt idx="33536">
                  <c:v>4.2004180000000018</c:v>
                </c:pt>
                <c:pt idx="33537">
                  <c:v>4.1628699999999945</c:v>
                </c:pt>
                <c:pt idx="33538">
                  <c:v>4.1652400000000016</c:v>
                </c:pt>
                <c:pt idx="33539">
                  <c:v>4.1967700000000026</c:v>
                </c:pt>
                <c:pt idx="33540">
                  <c:v>4.1574739999999943</c:v>
                </c:pt>
                <c:pt idx="33541">
                  <c:v>4.146790000000002</c:v>
                </c:pt>
                <c:pt idx="33542">
                  <c:v>4.1465539999999965</c:v>
                </c:pt>
                <c:pt idx="33543">
                  <c:v>4.1826500000000015</c:v>
                </c:pt>
                <c:pt idx="33544">
                  <c:v>4.2000600000000023</c:v>
                </c:pt>
                <c:pt idx="33545">
                  <c:v>4.3086420000000034</c:v>
                </c:pt>
                <c:pt idx="33546">
                  <c:v>4.3370080000000018</c:v>
                </c:pt>
                <c:pt idx="33547">
                  <c:v>4.3485720000000025</c:v>
                </c:pt>
                <c:pt idx="33548">
                  <c:v>4.4151539999999985</c:v>
                </c:pt>
                <c:pt idx="33549">
                  <c:v>4.4669080000000019</c:v>
                </c:pt>
                <c:pt idx="33550">
                  <c:v>4.4437420000000101</c:v>
                </c:pt>
                <c:pt idx="33551">
                  <c:v>4.4474160000000005</c:v>
                </c:pt>
                <c:pt idx="33552">
                  <c:v>4.4997180000000014</c:v>
                </c:pt>
                <c:pt idx="33553">
                  <c:v>4.5307020000000024</c:v>
                </c:pt>
                <c:pt idx="33554">
                  <c:v>4.5868240000000009</c:v>
                </c:pt>
                <c:pt idx="33555">
                  <c:v>4.5933640000000029</c:v>
                </c:pt>
                <c:pt idx="33556">
                  <c:v>4.6249559999999859</c:v>
                </c:pt>
                <c:pt idx="33557">
                  <c:v>4.6181079999999941</c:v>
                </c:pt>
                <c:pt idx="33558">
                  <c:v>4.6331099999999985</c:v>
                </c:pt>
                <c:pt idx="33559">
                  <c:v>4.6694400000000025</c:v>
                </c:pt>
                <c:pt idx="33560">
                  <c:v>4.665655999999994</c:v>
                </c:pt>
                <c:pt idx="33561">
                  <c:v>4.6738460000000019</c:v>
                </c:pt>
                <c:pt idx="33562">
                  <c:v>4.7117540000000027</c:v>
                </c:pt>
                <c:pt idx="33563">
                  <c:v>4.7557540000000005</c:v>
                </c:pt>
                <c:pt idx="33564">
                  <c:v>4.733952000000003</c:v>
                </c:pt>
                <c:pt idx="33565">
                  <c:v>4.7816740000000024</c:v>
                </c:pt>
                <c:pt idx="33566">
                  <c:v>4.8727500000000026</c:v>
                </c:pt>
                <c:pt idx="33567">
                  <c:v>4.8933100000000005</c:v>
                </c:pt>
                <c:pt idx="33568">
                  <c:v>4.9336220000000131</c:v>
                </c:pt>
                <c:pt idx="33569">
                  <c:v>4.9815180000000021</c:v>
                </c:pt>
                <c:pt idx="33570">
                  <c:v>4.9644319999999951</c:v>
                </c:pt>
                <c:pt idx="33571">
                  <c:v>4.9656480000000034</c:v>
                </c:pt>
                <c:pt idx="33572">
                  <c:v>4.9647559999999951</c:v>
                </c:pt>
                <c:pt idx="33573">
                  <c:v>4.90679800000001</c:v>
                </c:pt>
                <c:pt idx="33574">
                  <c:v>4.8761020000000022</c:v>
                </c:pt>
                <c:pt idx="33575">
                  <c:v>4.906080000000002</c:v>
                </c:pt>
                <c:pt idx="33576">
                  <c:v>4.9272100000000005</c:v>
                </c:pt>
                <c:pt idx="33577">
                  <c:v>4.9979119999999941</c:v>
                </c:pt>
                <c:pt idx="33578">
                  <c:v>5.0529539999999935</c:v>
                </c:pt>
                <c:pt idx="33579">
                  <c:v>5.0925859999999901</c:v>
                </c:pt>
                <c:pt idx="33580">
                  <c:v>5.1220319999999901</c:v>
                </c:pt>
                <c:pt idx="33581">
                  <c:v>5.1568499999999995</c:v>
                </c:pt>
                <c:pt idx="33582">
                  <c:v>5.1745680000000007</c:v>
                </c:pt>
                <c:pt idx="33583">
                  <c:v>5.2084159999999926</c:v>
                </c:pt>
                <c:pt idx="33584">
                  <c:v>5.2436540000000003</c:v>
                </c:pt>
                <c:pt idx="33585">
                  <c:v>5.2886580000000034</c:v>
                </c:pt>
                <c:pt idx="33586">
                  <c:v>5.3355239999999995</c:v>
                </c:pt>
                <c:pt idx="33587">
                  <c:v>5.3640139999999885</c:v>
                </c:pt>
                <c:pt idx="33588">
                  <c:v>5.3461339999999975</c:v>
                </c:pt>
                <c:pt idx="33589">
                  <c:v>5.3435520000000016</c:v>
                </c:pt>
                <c:pt idx="33590">
                  <c:v>5.3845099999999935</c:v>
                </c:pt>
                <c:pt idx="33591">
                  <c:v>5.3510700000000009</c:v>
                </c:pt>
                <c:pt idx="33592">
                  <c:v>5.4141520000000005</c:v>
                </c:pt>
                <c:pt idx="33593">
                  <c:v>5.4155159999999913</c:v>
                </c:pt>
                <c:pt idx="33594">
                  <c:v>5.3986279999999995</c:v>
                </c:pt>
                <c:pt idx="33595">
                  <c:v>5.3499520000000009</c:v>
                </c:pt>
                <c:pt idx="33596">
                  <c:v>5.3235099999999944</c:v>
                </c:pt>
                <c:pt idx="33597">
                  <c:v>5.3297880000000006</c:v>
                </c:pt>
                <c:pt idx="33598">
                  <c:v>5.3476680000000014</c:v>
                </c:pt>
                <c:pt idx="33599">
                  <c:v>5.3328400000000009</c:v>
                </c:pt>
                <c:pt idx="33600">
                  <c:v>5.4006260000000079</c:v>
                </c:pt>
                <c:pt idx="33601">
                  <c:v>5.4448600000000011</c:v>
                </c:pt>
                <c:pt idx="33602">
                  <c:v>5.4118899999999988</c:v>
                </c:pt>
                <c:pt idx="33603">
                  <c:v>5.4039740000000007</c:v>
                </c:pt>
                <c:pt idx="33604">
                  <c:v>5.3782519999999998</c:v>
                </c:pt>
                <c:pt idx="33605">
                  <c:v>5.4113559999999996</c:v>
                </c:pt>
                <c:pt idx="33606">
                  <c:v>5.4312340000000034</c:v>
                </c:pt>
                <c:pt idx="33607">
                  <c:v>5.4436159999999996</c:v>
                </c:pt>
                <c:pt idx="33608">
                  <c:v>5.4226959999999975</c:v>
                </c:pt>
                <c:pt idx="33609">
                  <c:v>5.3701119999999918</c:v>
                </c:pt>
                <c:pt idx="33610">
                  <c:v>5.4061939999999993</c:v>
                </c:pt>
                <c:pt idx="33611">
                  <c:v>5.3823339999999975</c:v>
                </c:pt>
                <c:pt idx="33612">
                  <c:v>5.3416599999999983</c:v>
                </c:pt>
                <c:pt idx="33613">
                  <c:v>5.3708439999999982</c:v>
                </c:pt>
                <c:pt idx="33614">
                  <c:v>5.4095079999999989</c:v>
                </c:pt>
                <c:pt idx="33615">
                  <c:v>5.3946179999999897</c:v>
                </c:pt>
                <c:pt idx="33616">
                  <c:v>5.3808439999999989</c:v>
                </c:pt>
                <c:pt idx="33617">
                  <c:v>5.3986739999999989</c:v>
                </c:pt>
                <c:pt idx="33618">
                  <c:v>5.4336540000000024</c:v>
                </c:pt>
                <c:pt idx="33619">
                  <c:v>5.4259599999999955</c:v>
                </c:pt>
                <c:pt idx="33620">
                  <c:v>5.4783240000000024</c:v>
                </c:pt>
                <c:pt idx="33621">
                  <c:v>5.5117780000000014</c:v>
                </c:pt>
                <c:pt idx="33622">
                  <c:v>5.5439999999999987</c:v>
                </c:pt>
                <c:pt idx="33623">
                  <c:v>5.5764599999999982</c:v>
                </c:pt>
                <c:pt idx="33624">
                  <c:v>5.5972679999999988</c:v>
                </c:pt>
                <c:pt idx="33625">
                  <c:v>5.6009519999999915</c:v>
                </c:pt>
                <c:pt idx="33626">
                  <c:v>5.6030739999999986</c:v>
                </c:pt>
                <c:pt idx="33627">
                  <c:v>5.57477</c:v>
                </c:pt>
                <c:pt idx="33628">
                  <c:v>5.5322599999999991</c:v>
                </c:pt>
                <c:pt idx="33629">
                  <c:v>5.5324219999999995</c:v>
                </c:pt>
                <c:pt idx="33630">
                  <c:v>5.5017979999999991</c:v>
                </c:pt>
                <c:pt idx="33631">
                  <c:v>5.5203099999999985</c:v>
                </c:pt>
                <c:pt idx="33632">
                  <c:v>5.5243799999999945</c:v>
                </c:pt>
                <c:pt idx="33633">
                  <c:v>5.506289999999999</c:v>
                </c:pt>
                <c:pt idx="33634">
                  <c:v>5.5045899999999914</c:v>
                </c:pt>
                <c:pt idx="33635">
                  <c:v>5.4949600000000007</c:v>
                </c:pt>
                <c:pt idx="33636">
                  <c:v>5.4769680000000092</c:v>
                </c:pt>
                <c:pt idx="33637">
                  <c:v>5.4953800000000008</c:v>
                </c:pt>
                <c:pt idx="33638">
                  <c:v>5.5393060000000034</c:v>
                </c:pt>
                <c:pt idx="33639">
                  <c:v>5.5329159999999931</c:v>
                </c:pt>
                <c:pt idx="33640">
                  <c:v>5.491734000000001</c:v>
                </c:pt>
                <c:pt idx="33641">
                  <c:v>5.5271099999999933</c:v>
                </c:pt>
                <c:pt idx="33642">
                  <c:v>5.4654060000000007</c:v>
                </c:pt>
                <c:pt idx="33643">
                  <c:v>5.4912020000000092</c:v>
                </c:pt>
                <c:pt idx="33644">
                  <c:v>5.5021339999999945</c:v>
                </c:pt>
                <c:pt idx="33645">
                  <c:v>5.4700099999999994</c:v>
                </c:pt>
                <c:pt idx="33646">
                  <c:v>5.5259319999999876</c:v>
                </c:pt>
                <c:pt idx="33647">
                  <c:v>5.4896759999999993</c:v>
                </c:pt>
                <c:pt idx="33648">
                  <c:v>5.4162700000000079</c:v>
                </c:pt>
                <c:pt idx="33649">
                  <c:v>5.4138880000000009</c:v>
                </c:pt>
                <c:pt idx="33650">
                  <c:v>5.334638</c:v>
                </c:pt>
                <c:pt idx="33651">
                  <c:v>5.2726100000000011</c:v>
                </c:pt>
                <c:pt idx="33652">
                  <c:v>5.2347040000000016</c:v>
                </c:pt>
                <c:pt idx="33653">
                  <c:v>5.1857159999999913</c:v>
                </c:pt>
                <c:pt idx="33654">
                  <c:v>5.1180179999999913</c:v>
                </c:pt>
                <c:pt idx="33655">
                  <c:v>5.0601339999999944</c:v>
                </c:pt>
                <c:pt idx="33656">
                  <c:v>5.0017540000000009</c:v>
                </c:pt>
                <c:pt idx="33657">
                  <c:v>4.9709080000000014</c:v>
                </c:pt>
                <c:pt idx="33658">
                  <c:v>4.975474000000002</c:v>
                </c:pt>
                <c:pt idx="33659">
                  <c:v>4.9760940000000033</c:v>
                </c:pt>
                <c:pt idx="33660">
                  <c:v>4.8926000000000007</c:v>
                </c:pt>
                <c:pt idx="33661">
                  <c:v>4.8771640000000005</c:v>
                </c:pt>
                <c:pt idx="33662">
                  <c:v>4.8724000000000016</c:v>
                </c:pt>
                <c:pt idx="33663">
                  <c:v>4.7761260000000014</c:v>
                </c:pt>
                <c:pt idx="33664">
                  <c:v>4.7674159999999901</c:v>
                </c:pt>
                <c:pt idx="33665">
                  <c:v>4.7553440000000027</c:v>
                </c:pt>
                <c:pt idx="33666">
                  <c:v>4.6861080000000017</c:v>
                </c:pt>
                <c:pt idx="33667">
                  <c:v>4.6391320000000027</c:v>
                </c:pt>
                <c:pt idx="33668">
                  <c:v>4.5514060000000027</c:v>
                </c:pt>
                <c:pt idx="33669">
                  <c:v>4.5214280000000029</c:v>
                </c:pt>
                <c:pt idx="33670">
                  <c:v>4.4342100000000029</c:v>
                </c:pt>
                <c:pt idx="33671">
                  <c:v>4.3610380000000015</c:v>
                </c:pt>
                <c:pt idx="33672">
                  <c:v>4.2695539999999985</c:v>
                </c:pt>
                <c:pt idx="33673">
                  <c:v>4.2606460000000039</c:v>
                </c:pt>
                <c:pt idx="33674">
                  <c:v>4.1947339999999951</c:v>
                </c:pt>
                <c:pt idx="33675">
                  <c:v>4.1313040000000036</c:v>
                </c:pt>
                <c:pt idx="33676">
                  <c:v>4.0806300000000029</c:v>
                </c:pt>
                <c:pt idx="33677">
                  <c:v>3.9890580000000027</c:v>
                </c:pt>
                <c:pt idx="33678">
                  <c:v>3.9422660000000027</c:v>
                </c:pt>
                <c:pt idx="33679">
                  <c:v>3.8484240000000032</c:v>
                </c:pt>
                <c:pt idx="33680">
                  <c:v>3.8027000000000029</c:v>
                </c:pt>
                <c:pt idx="33681">
                  <c:v>3.7732060000000036</c:v>
                </c:pt>
                <c:pt idx="33682">
                  <c:v>3.6450800000000019</c:v>
                </c:pt>
                <c:pt idx="33683">
                  <c:v>3.5818360000000022</c:v>
                </c:pt>
                <c:pt idx="33684">
                  <c:v>3.4809460000000025</c:v>
                </c:pt>
                <c:pt idx="33685">
                  <c:v>3.4427680000000023</c:v>
                </c:pt>
                <c:pt idx="33686">
                  <c:v>3.4261040000000031</c:v>
                </c:pt>
                <c:pt idx="33687">
                  <c:v>3.3731840000000042</c:v>
                </c:pt>
                <c:pt idx="33688">
                  <c:v>3.3241220000000022</c:v>
                </c:pt>
                <c:pt idx="33689">
                  <c:v>3.2820720000000021</c:v>
                </c:pt>
                <c:pt idx="33690">
                  <c:v>3.2611760000000052</c:v>
                </c:pt>
                <c:pt idx="33691">
                  <c:v>3.2479980000000057</c:v>
                </c:pt>
                <c:pt idx="33692">
                  <c:v>3.2005740000000054</c:v>
                </c:pt>
                <c:pt idx="33693">
                  <c:v>3.172086000000002</c:v>
                </c:pt>
                <c:pt idx="33694">
                  <c:v>3.1612040000000032</c:v>
                </c:pt>
                <c:pt idx="33695">
                  <c:v>3.1460540000000008</c:v>
                </c:pt>
                <c:pt idx="33696">
                  <c:v>3.1100960000000026</c:v>
                </c:pt>
                <c:pt idx="33697">
                  <c:v>3.1254320000000022</c:v>
                </c:pt>
                <c:pt idx="33698">
                  <c:v>3.1753000000000031</c:v>
                </c:pt>
                <c:pt idx="33699">
                  <c:v>3.1414760000000013</c:v>
                </c:pt>
                <c:pt idx="33700">
                  <c:v>3.1471580000000019</c:v>
                </c:pt>
                <c:pt idx="33701">
                  <c:v>3.1172420000000023</c:v>
                </c:pt>
                <c:pt idx="33702">
                  <c:v>3.1351460000000007</c:v>
                </c:pt>
                <c:pt idx="33703">
                  <c:v>3.0957140000000032</c:v>
                </c:pt>
                <c:pt idx="33704">
                  <c:v>3.0954279999999987</c:v>
                </c:pt>
                <c:pt idx="33705">
                  <c:v>3.1095860000000015</c:v>
                </c:pt>
                <c:pt idx="33706">
                  <c:v>3.1181720000000017</c:v>
                </c:pt>
                <c:pt idx="33707">
                  <c:v>3.1212740000000019</c:v>
                </c:pt>
                <c:pt idx="33708">
                  <c:v>3.087822000000001</c:v>
                </c:pt>
                <c:pt idx="33709">
                  <c:v>3.0903160000000014</c:v>
                </c:pt>
                <c:pt idx="33710">
                  <c:v>3.0862960000000008</c:v>
                </c:pt>
                <c:pt idx="33711">
                  <c:v>3.0655740000000002</c:v>
                </c:pt>
                <c:pt idx="33712">
                  <c:v>3.0913440000000008</c:v>
                </c:pt>
                <c:pt idx="33713">
                  <c:v>3.1275620000000015</c:v>
                </c:pt>
                <c:pt idx="33714">
                  <c:v>3.0995559999999975</c:v>
                </c:pt>
                <c:pt idx="33715">
                  <c:v>3.1109840000000006</c:v>
                </c:pt>
                <c:pt idx="33716">
                  <c:v>3.1722800000000007</c:v>
                </c:pt>
                <c:pt idx="33717">
                  <c:v>3.2284020000000013</c:v>
                </c:pt>
                <c:pt idx="33718">
                  <c:v>3.233416000000001</c:v>
                </c:pt>
                <c:pt idx="33719">
                  <c:v>3.2281300000000059</c:v>
                </c:pt>
                <c:pt idx="33720">
                  <c:v>3.2819560000000014</c:v>
                </c:pt>
                <c:pt idx="33721">
                  <c:v>3.3468019999999967</c:v>
                </c:pt>
                <c:pt idx="33722">
                  <c:v>3.392959999999996</c:v>
                </c:pt>
                <c:pt idx="33723">
                  <c:v>3.3953659999999974</c:v>
                </c:pt>
                <c:pt idx="33724">
                  <c:v>3.4567859999999961</c:v>
                </c:pt>
                <c:pt idx="33725">
                  <c:v>3.5234300000000012</c:v>
                </c:pt>
                <c:pt idx="33726">
                  <c:v>3.5574019999999997</c:v>
                </c:pt>
                <c:pt idx="33727">
                  <c:v>3.6101240000000012</c:v>
                </c:pt>
                <c:pt idx="33728">
                  <c:v>3.65998</c:v>
                </c:pt>
                <c:pt idx="33729">
                  <c:v>3.6376819999999999</c:v>
                </c:pt>
                <c:pt idx="33730">
                  <c:v>3.6778219999999999</c:v>
                </c:pt>
                <c:pt idx="33731">
                  <c:v>3.6765440000000003</c:v>
                </c:pt>
                <c:pt idx="33732">
                  <c:v>3.7864059999999977</c:v>
                </c:pt>
                <c:pt idx="33733">
                  <c:v>3.8677039999999994</c:v>
                </c:pt>
                <c:pt idx="33734">
                  <c:v>3.9259240000000002</c:v>
                </c:pt>
                <c:pt idx="33735">
                  <c:v>3.9566339999999967</c:v>
                </c:pt>
                <c:pt idx="33736">
                  <c:v>3.9936479999999968</c:v>
                </c:pt>
                <c:pt idx="33737">
                  <c:v>3.9986859999999966</c:v>
                </c:pt>
                <c:pt idx="33738">
                  <c:v>4.0514580000000011</c:v>
                </c:pt>
                <c:pt idx="33739">
                  <c:v>4.0825400000000007</c:v>
                </c:pt>
                <c:pt idx="33740">
                  <c:v>4.1659599999999903</c:v>
                </c:pt>
                <c:pt idx="33741">
                  <c:v>4.2050580000000011</c:v>
                </c:pt>
                <c:pt idx="33742">
                  <c:v>4.2093500000000024</c:v>
                </c:pt>
                <c:pt idx="33743">
                  <c:v>4.1749039999999944</c:v>
                </c:pt>
                <c:pt idx="33744">
                  <c:v>4.1888879999999951</c:v>
                </c:pt>
                <c:pt idx="33745">
                  <c:v>4.2367320000000097</c:v>
                </c:pt>
                <c:pt idx="33746">
                  <c:v>4.2777280000000033</c:v>
                </c:pt>
                <c:pt idx="33747">
                  <c:v>4.3124099999999954</c:v>
                </c:pt>
                <c:pt idx="33748">
                  <c:v>4.3150159999999946</c:v>
                </c:pt>
                <c:pt idx="33749">
                  <c:v>4.3891420000000032</c:v>
                </c:pt>
                <c:pt idx="33750">
                  <c:v>4.4202000000000039</c:v>
                </c:pt>
                <c:pt idx="33751">
                  <c:v>4.4619900000000028</c:v>
                </c:pt>
                <c:pt idx="33752">
                  <c:v>4.4794000000000116</c:v>
                </c:pt>
                <c:pt idx="33753">
                  <c:v>4.5461920000000031</c:v>
                </c:pt>
                <c:pt idx="33754">
                  <c:v>4.6347859999999947</c:v>
                </c:pt>
                <c:pt idx="33755">
                  <c:v>4.6457539999999975</c:v>
                </c:pt>
                <c:pt idx="33756">
                  <c:v>4.6718120000000036</c:v>
                </c:pt>
                <c:pt idx="33757">
                  <c:v>4.6513020000000074</c:v>
                </c:pt>
                <c:pt idx="33758">
                  <c:v>4.6880920000000064</c:v>
                </c:pt>
                <c:pt idx="33759">
                  <c:v>4.7385800000000042</c:v>
                </c:pt>
                <c:pt idx="33760">
                  <c:v>4.8399660000000084</c:v>
                </c:pt>
                <c:pt idx="33761">
                  <c:v>4.9349880000000015</c:v>
                </c:pt>
                <c:pt idx="33762">
                  <c:v>4.9467020000000117</c:v>
                </c:pt>
                <c:pt idx="33763">
                  <c:v>4.9836420000000148</c:v>
                </c:pt>
                <c:pt idx="33764">
                  <c:v>5.0298000000000025</c:v>
                </c:pt>
                <c:pt idx="33765">
                  <c:v>5.0400860000000005</c:v>
                </c:pt>
                <c:pt idx="33766">
                  <c:v>5.0943960000000015</c:v>
                </c:pt>
                <c:pt idx="33767">
                  <c:v>5.1096200000000032</c:v>
                </c:pt>
                <c:pt idx="33768">
                  <c:v>5.1052880000000016</c:v>
                </c:pt>
                <c:pt idx="33769">
                  <c:v>5.168991999999994</c:v>
                </c:pt>
                <c:pt idx="33770">
                  <c:v>5.1650339999999932</c:v>
                </c:pt>
                <c:pt idx="33771">
                  <c:v>5.0976200000000018</c:v>
                </c:pt>
                <c:pt idx="33772">
                  <c:v>5.1419799999999976</c:v>
                </c:pt>
                <c:pt idx="33773">
                  <c:v>5.1923939999999975</c:v>
                </c:pt>
                <c:pt idx="33774">
                  <c:v>5.1646499999999955</c:v>
                </c:pt>
                <c:pt idx="33775">
                  <c:v>5.1312720000000089</c:v>
                </c:pt>
                <c:pt idx="33776">
                  <c:v>5.2082160000000011</c:v>
                </c:pt>
                <c:pt idx="33777">
                  <c:v>5.2114680000000089</c:v>
                </c:pt>
                <c:pt idx="33778">
                  <c:v>5.2024600000000012</c:v>
                </c:pt>
                <c:pt idx="33779">
                  <c:v>5.3017860000000008</c:v>
                </c:pt>
                <c:pt idx="33780">
                  <c:v>5.2990060000000021</c:v>
                </c:pt>
                <c:pt idx="33781">
                  <c:v>5.27149800000001</c:v>
                </c:pt>
                <c:pt idx="33782">
                  <c:v>5.2438040000000026</c:v>
                </c:pt>
                <c:pt idx="33783">
                  <c:v>5.2087020000000033</c:v>
                </c:pt>
                <c:pt idx="33784">
                  <c:v>5.1794680000000088</c:v>
                </c:pt>
                <c:pt idx="33785">
                  <c:v>5.1389799999999966</c:v>
                </c:pt>
                <c:pt idx="33786">
                  <c:v>5.1444259999999939</c:v>
                </c:pt>
                <c:pt idx="33787">
                  <c:v>5.2103500000000009</c:v>
                </c:pt>
                <c:pt idx="33788">
                  <c:v>5.1932139999999976</c:v>
                </c:pt>
                <c:pt idx="33789">
                  <c:v>5.2038480000000034</c:v>
                </c:pt>
                <c:pt idx="33790">
                  <c:v>5.1608920000000005</c:v>
                </c:pt>
                <c:pt idx="33791">
                  <c:v>5.1331359999999933</c:v>
                </c:pt>
                <c:pt idx="33792">
                  <c:v>5.1517740000000005</c:v>
                </c:pt>
                <c:pt idx="33793">
                  <c:v>5.1767900000000004</c:v>
                </c:pt>
                <c:pt idx="33794">
                  <c:v>5.1454600000000017</c:v>
                </c:pt>
                <c:pt idx="33795">
                  <c:v>5.0914740000000016</c:v>
                </c:pt>
                <c:pt idx="33796">
                  <c:v>5.0413840000000016</c:v>
                </c:pt>
                <c:pt idx="33797">
                  <c:v>5.0028440000000005</c:v>
                </c:pt>
                <c:pt idx="33798">
                  <c:v>4.9872100000000019</c:v>
                </c:pt>
                <c:pt idx="33799">
                  <c:v>4.9212360000000022</c:v>
                </c:pt>
                <c:pt idx="33800">
                  <c:v>4.9129480000000019</c:v>
                </c:pt>
                <c:pt idx="33801">
                  <c:v>4.9535100000000005</c:v>
                </c:pt>
                <c:pt idx="33802">
                  <c:v>4.9119300000000017</c:v>
                </c:pt>
                <c:pt idx="33803">
                  <c:v>4.9297600000000097</c:v>
                </c:pt>
                <c:pt idx="33804">
                  <c:v>4.8313520000000034</c:v>
                </c:pt>
                <c:pt idx="33805">
                  <c:v>4.7993400000000088</c:v>
                </c:pt>
                <c:pt idx="33806">
                  <c:v>4.777724000000001</c:v>
                </c:pt>
                <c:pt idx="33807">
                  <c:v>4.778022000000008</c:v>
                </c:pt>
                <c:pt idx="33808">
                  <c:v>4.7736160000000014</c:v>
                </c:pt>
                <c:pt idx="33809">
                  <c:v>4.7280159999999931</c:v>
                </c:pt>
                <c:pt idx="33810">
                  <c:v>4.6949859999999841</c:v>
                </c:pt>
                <c:pt idx="33811">
                  <c:v>4.6435539999999955</c:v>
                </c:pt>
                <c:pt idx="33812">
                  <c:v>4.6241599999999883</c:v>
                </c:pt>
                <c:pt idx="33813">
                  <c:v>4.5835980000000003</c:v>
                </c:pt>
                <c:pt idx="33814">
                  <c:v>4.5426280000000014</c:v>
                </c:pt>
                <c:pt idx="33815">
                  <c:v>4.497078000000001</c:v>
                </c:pt>
                <c:pt idx="33816">
                  <c:v>4.3612839999999995</c:v>
                </c:pt>
                <c:pt idx="33817">
                  <c:v>4.2893060000000034</c:v>
                </c:pt>
                <c:pt idx="33818">
                  <c:v>4.2672700000000008</c:v>
                </c:pt>
                <c:pt idx="33819">
                  <c:v>4.2482100000000012</c:v>
                </c:pt>
                <c:pt idx="33820">
                  <c:v>4.2029700000000005</c:v>
                </c:pt>
                <c:pt idx="33821">
                  <c:v>4.2402060000000024</c:v>
                </c:pt>
                <c:pt idx="33822">
                  <c:v>4.2066780000000099</c:v>
                </c:pt>
                <c:pt idx="33823">
                  <c:v>4.0924119999999942</c:v>
                </c:pt>
                <c:pt idx="33824">
                  <c:v>4.072446000000002</c:v>
                </c:pt>
                <c:pt idx="33825">
                  <c:v>4.024501999999992</c:v>
                </c:pt>
                <c:pt idx="33826">
                  <c:v>3.9141940000000015</c:v>
                </c:pt>
                <c:pt idx="33827">
                  <c:v>3.8558259999999973</c:v>
                </c:pt>
                <c:pt idx="33828">
                  <c:v>3.7890840000000052</c:v>
                </c:pt>
                <c:pt idx="33829">
                  <c:v>3.7510160000000017</c:v>
                </c:pt>
                <c:pt idx="33830">
                  <c:v>3.7185080000000026</c:v>
                </c:pt>
                <c:pt idx="33831">
                  <c:v>3.7024640000000035</c:v>
                </c:pt>
                <c:pt idx="33832">
                  <c:v>3.6718019999999987</c:v>
                </c:pt>
                <c:pt idx="33833">
                  <c:v>3.6799040000000032</c:v>
                </c:pt>
                <c:pt idx="33834">
                  <c:v>3.709250000000003</c:v>
                </c:pt>
                <c:pt idx="33835">
                  <c:v>3.7041380000000066</c:v>
                </c:pt>
                <c:pt idx="33836">
                  <c:v>3.6448040000000042</c:v>
                </c:pt>
                <c:pt idx="33837">
                  <c:v>3.5723040000000026</c:v>
                </c:pt>
                <c:pt idx="33838">
                  <c:v>3.5200040000000015</c:v>
                </c:pt>
                <c:pt idx="33839">
                  <c:v>3.4814140000000009</c:v>
                </c:pt>
                <c:pt idx="33840">
                  <c:v>3.4367699999999974</c:v>
                </c:pt>
                <c:pt idx="33841">
                  <c:v>3.4145100000000013</c:v>
                </c:pt>
                <c:pt idx="33842">
                  <c:v>3.394469999999997</c:v>
                </c:pt>
                <c:pt idx="33843">
                  <c:v>3.3592299999999975</c:v>
                </c:pt>
                <c:pt idx="33844">
                  <c:v>3.3557059999999965</c:v>
                </c:pt>
                <c:pt idx="33845">
                  <c:v>3.3477400000000004</c:v>
                </c:pt>
                <c:pt idx="33846">
                  <c:v>3.343655999999998</c:v>
                </c:pt>
                <c:pt idx="33847">
                  <c:v>3.3463979999999998</c:v>
                </c:pt>
                <c:pt idx="33848">
                  <c:v>3.3558019999999966</c:v>
                </c:pt>
                <c:pt idx="33849">
                  <c:v>3.307534000000004</c:v>
                </c:pt>
                <c:pt idx="33850">
                  <c:v>3.2761780000000007</c:v>
                </c:pt>
                <c:pt idx="33851">
                  <c:v>3.2112100000000017</c:v>
                </c:pt>
                <c:pt idx="33852">
                  <c:v>3.2108879999999997</c:v>
                </c:pt>
                <c:pt idx="33853">
                  <c:v>3.1672740000000053</c:v>
                </c:pt>
                <c:pt idx="33854">
                  <c:v>3.2030580000000008</c:v>
                </c:pt>
                <c:pt idx="33855">
                  <c:v>3.2080960000000016</c:v>
                </c:pt>
                <c:pt idx="33856">
                  <c:v>3.2500240000000042</c:v>
                </c:pt>
                <c:pt idx="33857">
                  <c:v>3.2875700000000072</c:v>
                </c:pt>
                <c:pt idx="33858">
                  <c:v>3.2914800000000017</c:v>
                </c:pt>
                <c:pt idx="33859">
                  <c:v>3.2854000000000014</c:v>
                </c:pt>
                <c:pt idx="33860">
                  <c:v>3.2693940000000055</c:v>
                </c:pt>
                <c:pt idx="33861">
                  <c:v>3.2792200000000009</c:v>
                </c:pt>
                <c:pt idx="33862">
                  <c:v>3.244638000000001</c:v>
                </c:pt>
                <c:pt idx="33863">
                  <c:v>3.2375160000000012</c:v>
                </c:pt>
                <c:pt idx="33864">
                  <c:v>3.2399600000000008</c:v>
                </c:pt>
                <c:pt idx="33865">
                  <c:v>3.2465100000000011</c:v>
                </c:pt>
                <c:pt idx="33866">
                  <c:v>3.3141079999999987</c:v>
                </c:pt>
                <c:pt idx="33867">
                  <c:v>3.3830579999999997</c:v>
                </c:pt>
                <c:pt idx="33868">
                  <c:v>3.4184079999999977</c:v>
                </c:pt>
                <c:pt idx="33869">
                  <c:v>3.3928979999999966</c:v>
                </c:pt>
                <c:pt idx="33870">
                  <c:v>3.4122179999999966</c:v>
                </c:pt>
                <c:pt idx="33871">
                  <c:v>3.4104940000000008</c:v>
                </c:pt>
                <c:pt idx="33872">
                  <c:v>3.4149619999999987</c:v>
                </c:pt>
                <c:pt idx="33873">
                  <c:v>3.481234000000001</c:v>
                </c:pt>
                <c:pt idx="33874">
                  <c:v>3.4808619999999997</c:v>
                </c:pt>
                <c:pt idx="33875">
                  <c:v>3.5128379999999977</c:v>
                </c:pt>
                <c:pt idx="33876">
                  <c:v>3.5553220000000008</c:v>
                </c:pt>
                <c:pt idx="33877">
                  <c:v>3.6183060000000018</c:v>
                </c:pt>
                <c:pt idx="33878">
                  <c:v>3.7086240000000052</c:v>
                </c:pt>
                <c:pt idx="33879">
                  <c:v>3.6884740000000042</c:v>
                </c:pt>
                <c:pt idx="33880">
                  <c:v>3.7323860000000018</c:v>
                </c:pt>
                <c:pt idx="33881">
                  <c:v>3.7920559999999979</c:v>
                </c:pt>
                <c:pt idx="33882">
                  <c:v>3.814601999999998</c:v>
                </c:pt>
                <c:pt idx="33883">
                  <c:v>3.7697340000000055</c:v>
                </c:pt>
                <c:pt idx="33884">
                  <c:v>3.7537020000000005</c:v>
                </c:pt>
                <c:pt idx="33885">
                  <c:v>3.8378779999999977</c:v>
                </c:pt>
                <c:pt idx="33886">
                  <c:v>3.8993599999999979</c:v>
                </c:pt>
                <c:pt idx="33887">
                  <c:v>3.9297600000000013</c:v>
                </c:pt>
                <c:pt idx="33888">
                  <c:v>3.9377880000000003</c:v>
                </c:pt>
                <c:pt idx="33889">
                  <c:v>3.9717499999999966</c:v>
                </c:pt>
                <c:pt idx="33890">
                  <c:v>4.0316300000000034</c:v>
                </c:pt>
                <c:pt idx="33891">
                  <c:v>4.081882000000002</c:v>
                </c:pt>
                <c:pt idx="33892">
                  <c:v>4.1599159999999902</c:v>
                </c:pt>
                <c:pt idx="33893">
                  <c:v>4.2038160000000016</c:v>
                </c:pt>
                <c:pt idx="33894">
                  <c:v>4.2280600000000019</c:v>
                </c:pt>
                <c:pt idx="33895">
                  <c:v>4.295720000000002</c:v>
                </c:pt>
                <c:pt idx="33896">
                  <c:v>4.3234159999999902</c:v>
                </c:pt>
                <c:pt idx="33897">
                  <c:v>4.3157099999999975</c:v>
                </c:pt>
                <c:pt idx="33898">
                  <c:v>4.3307860000000025</c:v>
                </c:pt>
                <c:pt idx="33899">
                  <c:v>4.4547680000000023</c:v>
                </c:pt>
                <c:pt idx="33900">
                  <c:v>4.493966000000003</c:v>
                </c:pt>
                <c:pt idx="33901">
                  <c:v>4.5506100000000025</c:v>
                </c:pt>
                <c:pt idx="33902">
                  <c:v>4.6004400000000025</c:v>
                </c:pt>
                <c:pt idx="33903">
                  <c:v>4.6281099999999942</c:v>
                </c:pt>
                <c:pt idx="33904">
                  <c:v>4.6810180000000035</c:v>
                </c:pt>
                <c:pt idx="33905">
                  <c:v>4.7399320000000031</c:v>
                </c:pt>
                <c:pt idx="33906">
                  <c:v>4.7309100000000015</c:v>
                </c:pt>
                <c:pt idx="33907">
                  <c:v>4.7166900000000034</c:v>
                </c:pt>
                <c:pt idx="33908">
                  <c:v>4.734148000000002</c:v>
                </c:pt>
                <c:pt idx="33909">
                  <c:v>4.7168880000000026</c:v>
                </c:pt>
                <c:pt idx="33910">
                  <c:v>4.7497560000000023</c:v>
                </c:pt>
                <c:pt idx="33911">
                  <c:v>4.7785180000000018</c:v>
                </c:pt>
                <c:pt idx="33912">
                  <c:v>4.8076900000000018</c:v>
                </c:pt>
                <c:pt idx="33913">
                  <c:v>4.8245879999999852</c:v>
                </c:pt>
                <c:pt idx="33914">
                  <c:v>4.8563900000000011</c:v>
                </c:pt>
                <c:pt idx="33915">
                  <c:v>4.9077240000000009</c:v>
                </c:pt>
                <c:pt idx="33916">
                  <c:v>4.9640819999999932</c:v>
                </c:pt>
                <c:pt idx="33917">
                  <c:v>4.9810320000000088</c:v>
                </c:pt>
                <c:pt idx="33918">
                  <c:v>5.0279219999999931</c:v>
                </c:pt>
                <c:pt idx="33919">
                  <c:v>5.0695259999999926</c:v>
                </c:pt>
                <c:pt idx="33920">
                  <c:v>5.1395080000000011</c:v>
                </c:pt>
                <c:pt idx="33921">
                  <c:v>5.1483680000000014</c:v>
                </c:pt>
                <c:pt idx="33922">
                  <c:v>5.201784</c:v>
                </c:pt>
                <c:pt idx="33923">
                  <c:v>5.2359439999999999</c:v>
                </c:pt>
                <c:pt idx="33924">
                  <c:v>5.2575720000000015</c:v>
                </c:pt>
                <c:pt idx="33925">
                  <c:v>5.2870280000000003</c:v>
                </c:pt>
                <c:pt idx="33926">
                  <c:v>5.3106920000000013</c:v>
                </c:pt>
                <c:pt idx="33927">
                  <c:v>5.3262759999999965</c:v>
                </c:pt>
                <c:pt idx="33928">
                  <c:v>5.3354819999999945</c:v>
                </c:pt>
                <c:pt idx="33929">
                  <c:v>5.3535599999999945</c:v>
                </c:pt>
                <c:pt idx="33930">
                  <c:v>5.3402219999999989</c:v>
                </c:pt>
                <c:pt idx="33931">
                  <c:v>5.3527539999999965</c:v>
                </c:pt>
                <c:pt idx="33932">
                  <c:v>5.4014559999999996</c:v>
                </c:pt>
                <c:pt idx="33933">
                  <c:v>5.4427500000000002</c:v>
                </c:pt>
                <c:pt idx="33934">
                  <c:v>5.4540899999999946</c:v>
                </c:pt>
                <c:pt idx="33935">
                  <c:v>5.4286899999999996</c:v>
                </c:pt>
                <c:pt idx="33936">
                  <c:v>5.4033139999999991</c:v>
                </c:pt>
                <c:pt idx="33937">
                  <c:v>5.4370139999999996</c:v>
                </c:pt>
                <c:pt idx="33938">
                  <c:v>5.4647699999999988</c:v>
                </c:pt>
                <c:pt idx="33939">
                  <c:v>5.4688139999999965</c:v>
                </c:pt>
                <c:pt idx="33940">
                  <c:v>5.456529999999999</c:v>
                </c:pt>
                <c:pt idx="33941">
                  <c:v>5.4405979999999996</c:v>
                </c:pt>
                <c:pt idx="33942">
                  <c:v>5.3679859999999824</c:v>
                </c:pt>
                <c:pt idx="33943">
                  <c:v>5.3872939999999998</c:v>
                </c:pt>
                <c:pt idx="33944">
                  <c:v>5.4543479999999986</c:v>
                </c:pt>
                <c:pt idx="33945">
                  <c:v>5.4663599999999981</c:v>
                </c:pt>
                <c:pt idx="33946">
                  <c:v>5.4549319999999915</c:v>
                </c:pt>
                <c:pt idx="33947">
                  <c:v>5.4853940000000003</c:v>
                </c:pt>
                <c:pt idx="33948">
                  <c:v>5.4914999999999994</c:v>
                </c:pt>
                <c:pt idx="33949">
                  <c:v>5.4714480000000112</c:v>
                </c:pt>
                <c:pt idx="33950">
                  <c:v>5.509640000000009</c:v>
                </c:pt>
                <c:pt idx="33951">
                  <c:v>5.5223080000000007</c:v>
                </c:pt>
                <c:pt idx="33952">
                  <c:v>5.4724160000000008</c:v>
                </c:pt>
                <c:pt idx="33953">
                  <c:v>5.5129660000000005</c:v>
                </c:pt>
                <c:pt idx="33954">
                  <c:v>5.473274000000008</c:v>
                </c:pt>
                <c:pt idx="33955">
                  <c:v>5.4258120000000005</c:v>
                </c:pt>
                <c:pt idx="33956">
                  <c:v>5.4225739999999965</c:v>
                </c:pt>
                <c:pt idx="33957">
                  <c:v>5.4665740000000005</c:v>
                </c:pt>
                <c:pt idx="33958">
                  <c:v>5.4107120000000011</c:v>
                </c:pt>
                <c:pt idx="33959">
                  <c:v>5.4540539999999975</c:v>
                </c:pt>
                <c:pt idx="33960">
                  <c:v>5.4181460000000019</c:v>
                </c:pt>
                <c:pt idx="33961">
                  <c:v>5.3169580000000005</c:v>
                </c:pt>
                <c:pt idx="33962">
                  <c:v>5.2715080000000034</c:v>
                </c:pt>
                <c:pt idx="33963">
                  <c:v>5.2625259999999914</c:v>
                </c:pt>
                <c:pt idx="33964">
                  <c:v>5.2569300000000005</c:v>
                </c:pt>
                <c:pt idx="33965">
                  <c:v>5.2033760000000022</c:v>
                </c:pt>
                <c:pt idx="33966">
                  <c:v>5.1390040000000026</c:v>
                </c:pt>
                <c:pt idx="33967">
                  <c:v>5.090638000000002</c:v>
                </c:pt>
                <c:pt idx="33968">
                  <c:v>5.0694200000000027</c:v>
                </c:pt>
                <c:pt idx="33969">
                  <c:v>5.0015480000000032</c:v>
                </c:pt>
                <c:pt idx="33970">
                  <c:v>4.9691139999999985</c:v>
                </c:pt>
                <c:pt idx="33971">
                  <c:v>4.9093680000000139</c:v>
                </c:pt>
                <c:pt idx="33972">
                  <c:v>4.8193600000000094</c:v>
                </c:pt>
                <c:pt idx="33973">
                  <c:v>4.7505820000000041</c:v>
                </c:pt>
                <c:pt idx="33974">
                  <c:v>4.7437700000000032</c:v>
                </c:pt>
                <c:pt idx="33975">
                  <c:v>4.7321820000000026</c:v>
                </c:pt>
                <c:pt idx="33976">
                  <c:v>4.6646440000000045</c:v>
                </c:pt>
                <c:pt idx="33977">
                  <c:v>4.5964980000000031</c:v>
                </c:pt>
                <c:pt idx="33978">
                  <c:v>4.5013780000000034</c:v>
                </c:pt>
                <c:pt idx="33979">
                  <c:v>4.4985120000000025</c:v>
                </c:pt>
                <c:pt idx="33980">
                  <c:v>4.4906320000000024</c:v>
                </c:pt>
                <c:pt idx="33981">
                  <c:v>4.4325620000000034</c:v>
                </c:pt>
                <c:pt idx="33982">
                  <c:v>4.398602000000003</c:v>
                </c:pt>
                <c:pt idx="33983">
                  <c:v>4.3806720000000032</c:v>
                </c:pt>
                <c:pt idx="33984">
                  <c:v>4.3940620000000026</c:v>
                </c:pt>
                <c:pt idx="33985">
                  <c:v>4.3746680000000033</c:v>
                </c:pt>
                <c:pt idx="33986">
                  <c:v>4.3256700000000015</c:v>
                </c:pt>
                <c:pt idx="33987">
                  <c:v>4.2591380000000019</c:v>
                </c:pt>
                <c:pt idx="33988">
                  <c:v>4.2557380000000027</c:v>
                </c:pt>
                <c:pt idx="33989">
                  <c:v>4.2477100000000005</c:v>
                </c:pt>
                <c:pt idx="33990">
                  <c:v>4.2326340000000018</c:v>
                </c:pt>
                <c:pt idx="33991">
                  <c:v>4.1753839999999975</c:v>
                </c:pt>
                <c:pt idx="33992">
                  <c:v>4.1985759999999921</c:v>
                </c:pt>
                <c:pt idx="33993">
                  <c:v>4.151585999999992</c:v>
                </c:pt>
                <c:pt idx="33994">
                  <c:v>4.0756860000000019</c:v>
                </c:pt>
                <c:pt idx="33995">
                  <c:v>4.026302000000002</c:v>
                </c:pt>
                <c:pt idx="33996">
                  <c:v>4.0438339999999995</c:v>
                </c:pt>
                <c:pt idx="33997">
                  <c:v>4.0306320000000024</c:v>
                </c:pt>
                <c:pt idx="33998">
                  <c:v>4.0022800000000016</c:v>
                </c:pt>
                <c:pt idx="33999">
                  <c:v>3.9433780000000032</c:v>
                </c:pt>
                <c:pt idx="34000">
                  <c:v>3.8721179999999986</c:v>
                </c:pt>
                <c:pt idx="34001">
                  <c:v>3.8347940000000018</c:v>
                </c:pt>
                <c:pt idx="34002">
                  <c:v>3.8493100000000022</c:v>
                </c:pt>
                <c:pt idx="34003">
                  <c:v>3.7989200000000016</c:v>
                </c:pt>
                <c:pt idx="34004">
                  <c:v>3.7997140000000011</c:v>
                </c:pt>
                <c:pt idx="34005">
                  <c:v>3.7911660000000005</c:v>
                </c:pt>
                <c:pt idx="34006">
                  <c:v>3.7846520000000017</c:v>
                </c:pt>
                <c:pt idx="34007">
                  <c:v>3.7631360000000078</c:v>
                </c:pt>
                <c:pt idx="34008">
                  <c:v>3.7784100000000032</c:v>
                </c:pt>
                <c:pt idx="34009">
                  <c:v>3.7542640000000032</c:v>
                </c:pt>
                <c:pt idx="34010">
                  <c:v>3.715178000000003</c:v>
                </c:pt>
                <c:pt idx="34011">
                  <c:v>3.7205400000000042</c:v>
                </c:pt>
                <c:pt idx="34012">
                  <c:v>3.7111580000000037</c:v>
                </c:pt>
                <c:pt idx="34013">
                  <c:v>3.7141600000000032</c:v>
                </c:pt>
                <c:pt idx="34014">
                  <c:v>3.6976700000000036</c:v>
                </c:pt>
                <c:pt idx="34015">
                  <c:v>3.6703480000000037</c:v>
                </c:pt>
                <c:pt idx="34016">
                  <c:v>3.6808560000000039</c:v>
                </c:pt>
                <c:pt idx="34017">
                  <c:v>3.6872080000000036</c:v>
                </c:pt>
                <c:pt idx="34018">
                  <c:v>3.6780140000000032</c:v>
                </c:pt>
                <c:pt idx="34019">
                  <c:v>3.7145800000000042</c:v>
                </c:pt>
                <c:pt idx="34020">
                  <c:v>3.7078300000000062</c:v>
                </c:pt>
                <c:pt idx="34021">
                  <c:v>3.7822420000000028</c:v>
                </c:pt>
                <c:pt idx="34022">
                  <c:v>3.8393940000000031</c:v>
                </c:pt>
                <c:pt idx="34023">
                  <c:v>3.8926479999999959</c:v>
                </c:pt>
                <c:pt idx="34024">
                  <c:v>3.9439180000000031</c:v>
                </c:pt>
                <c:pt idx="34025">
                  <c:v>3.9470200000000042</c:v>
                </c:pt>
                <c:pt idx="34026">
                  <c:v>3.9894800000000026</c:v>
                </c:pt>
                <c:pt idx="34027">
                  <c:v>4.0513100000000017</c:v>
                </c:pt>
                <c:pt idx="34028">
                  <c:v>4.0947879999999941</c:v>
                </c:pt>
                <c:pt idx="34029">
                  <c:v>4.1057320000000015</c:v>
                </c:pt>
                <c:pt idx="34030">
                  <c:v>4.0966740000000019</c:v>
                </c:pt>
                <c:pt idx="34031">
                  <c:v>4.1569899999999951</c:v>
                </c:pt>
                <c:pt idx="34032">
                  <c:v>4.184857999999994</c:v>
                </c:pt>
                <c:pt idx="34033">
                  <c:v>4.2416000000000098</c:v>
                </c:pt>
                <c:pt idx="34034">
                  <c:v>4.2428900000000027</c:v>
                </c:pt>
                <c:pt idx="34035">
                  <c:v>4.2337960000000034</c:v>
                </c:pt>
                <c:pt idx="34036">
                  <c:v>4.3227980000000015</c:v>
                </c:pt>
                <c:pt idx="34037">
                  <c:v>4.3892560000000032</c:v>
                </c:pt>
                <c:pt idx="34038">
                  <c:v>4.4295339999999985</c:v>
                </c:pt>
                <c:pt idx="34039">
                  <c:v>4.4501560000000016</c:v>
                </c:pt>
                <c:pt idx="34040">
                  <c:v>4.450852000000002</c:v>
                </c:pt>
                <c:pt idx="34041">
                  <c:v>4.5075680000000027</c:v>
                </c:pt>
                <c:pt idx="34042">
                  <c:v>4.5378060000000016</c:v>
                </c:pt>
                <c:pt idx="34043">
                  <c:v>4.5853540000000015</c:v>
                </c:pt>
                <c:pt idx="34044">
                  <c:v>4.6375799999999954</c:v>
                </c:pt>
                <c:pt idx="34045">
                  <c:v>4.6437960000000018</c:v>
                </c:pt>
                <c:pt idx="34046">
                  <c:v>4.6798180000000027</c:v>
                </c:pt>
                <c:pt idx="34047">
                  <c:v>4.6619759999999939</c:v>
                </c:pt>
                <c:pt idx="34048">
                  <c:v>4.6683039999999965</c:v>
                </c:pt>
                <c:pt idx="34049">
                  <c:v>4.7287200000000018</c:v>
                </c:pt>
                <c:pt idx="34050">
                  <c:v>4.7436720000000108</c:v>
                </c:pt>
                <c:pt idx="34051">
                  <c:v>4.7369100000000017</c:v>
                </c:pt>
                <c:pt idx="34052">
                  <c:v>4.7750040000000027</c:v>
                </c:pt>
                <c:pt idx="34053">
                  <c:v>4.8013960000000022</c:v>
                </c:pt>
                <c:pt idx="34054">
                  <c:v>4.8323780000000021</c:v>
                </c:pt>
                <c:pt idx="34055">
                  <c:v>4.8180460000000016</c:v>
                </c:pt>
                <c:pt idx="34056">
                  <c:v>4.8074980000000025</c:v>
                </c:pt>
                <c:pt idx="34057">
                  <c:v>4.7450600000000014</c:v>
                </c:pt>
                <c:pt idx="34058">
                  <c:v>4.7850900000000012</c:v>
                </c:pt>
                <c:pt idx="34059">
                  <c:v>4.8109620000000017</c:v>
                </c:pt>
                <c:pt idx="34060">
                  <c:v>4.8557060000000005</c:v>
                </c:pt>
                <c:pt idx="34061">
                  <c:v>4.8999020000000009</c:v>
                </c:pt>
                <c:pt idx="34062">
                  <c:v>4.9511859999999945</c:v>
                </c:pt>
                <c:pt idx="34063">
                  <c:v>4.9420780000000004</c:v>
                </c:pt>
                <c:pt idx="34064">
                  <c:v>4.964226</c:v>
                </c:pt>
                <c:pt idx="34065">
                  <c:v>5.0115739999999995</c:v>
                </c:pt>
                <c:pt idx="34066">
                  <c:v>5.0289579999999896</c:v>
                </c:pt>
                <c:pt idx="34067">
                  <c:v>5.0208439999999985</c:v>
                </c:pt>
                <c:pt idx="34068">
                  <c:v>4.9955819999999926</c:v>
                </c:pt>
                <c:pt idx="34069">
                  <c:v>4.9908919999999988</c:v>
                </c:pt>
                <c:pt idx="34070">
                  <c:v>5.0179399999999896</c:v>
                </c:pt>
                <c:pt idx="34071">
                  <c:v>5.0387859999999955</c:v>
                </c:pt>
                <c:pt idx="34072">
                  <c:v>5.0675359999999854</c:v>
                </c:pt>
                <c:pt idx="34073">
                  <c:v>5.0278059999999876</c:v>
                </c:pt>
                <c:pt idx="34074">
                  <c:v>5.0416899999999991</c:v>
                </c:pt>
                <c:pt idx="34075">
                  <c:v>5.0793979999999994</c:v>
                </c:pt>
                <c:pt idx="34076">
                  <c:v>5.1246759999999876</c:v>
                </c:pt>
                <c:pt idx="34077">
                  <c:v>5.1141659999999867</c:v>
                </c:pt>
                <c:pt idx="34078">
                  <c:v>5.1620619999999917</c:v>
                </c:pt>
                <c:pt idx="34079">
                  <c:v>5.1595559999999896</c:v>
                </c:pt>
                <c:pt idx="34080">
                  <c:v>5.1964339999999956</c:v>
                </c:pt>
                <c:pt idx="34081">
                  <c:v>5.1589619999999945</c:v>
                </c:pt>
                <c:pt idx="34082">
                  <c:v>5.1456099999999996</c:v>
                </c:pt>
                <c:pt idx="34083">
                  <c:v>5.0957299999999996</c:v>
                </c:pt>
                <c:pt idx="34084">
                  <c:v>5.0772919999999999</c:v>
                </c:pt>
                <c:pt idx="34085">
                  <c:v>5.0955319999999915</c:v>
                </c:pt>
                <c:pt idx="34086">
                  <c:v>5.0947499999999986</c:v>
                </c:pt>
                <c:pt idx="34087">
                  <c:v>5.074376</c:v>
                </c:pt>
                <c:pt idx="34088">
                  <c:v>4.9879660000000001</c:v>
                </c:pt>
                <c:pt idx="34089">
                  <c:v>4.939152000000008</c:v>
                </c:pt>
                <c:pt idx="34090">
                  <c:v>4.9753460000000089</c:v>
                </c:pt>
                <c:pt idx="34091">
                  <c:v>5.0036500000000004</c:v>
                </c:pt>
                <c:pt idx="34092">
                  <c:v>5.0042080000000002</c:v>
                </c:pt>
                <c:pt idx="34093">
                  <c:v>4.9878779999999985</c:v>
                </c:pt>
                <c:pt idx="34094">
                  <c:v>4.9263079999999997</c:v>
                </c:pt>
                <c:pt idx="34095">
                  <c:v>4.9590399999999999</c:v>
                </c:pt>
                <c:pt idx="34096">
                  <c:v>4.938244000000009</c:v>
                </c:pt>
                <c:pt idx="34097">
                  <c:v>4.9585180000000006</c:v>
                </c:pt>
                <c:pt idx="34098">
                  <c:v>4.9855660000000004</c:v>
                </c:pt>
                <c:pt idx="34099">
                  <c:v>4.9599800000000007</c:v>
                </c:pt>
                <c:pt idx="34100">
                  <c:v>5.0079359999999866</c:v>
                </c:pt>
                <c:pt idx="34101">
                  <c:v>5.0105779999999926</c:v>
                </c:pt>
                <c:pt idx="34102">
                  <c:v>4.9989880000000007</c:v>
                </c:pt>
                <c:pt idx="34103">
                  <c:v>4.9422840000000008</c:v>
                </c:pt>
                <c:pt idx="34104">
                  <c:v>4.9182000000000023</c:v>
                </c:pt>
                <c:pt idx="34105">
                  <c:v>4.8905920000000016</c:v>
                </c:pt>
                <c:pt idx="34106">
                  <c:v>4.8665839999999934</c:v>
                </c:pt>
                <c:pt idx="34107">
                  <c:v>4.8756060000000012</c:v>
                </c:pt>
                <c:pt idx="34108">
                  <c:v>4.8631600000000015</c:v>
                </c:pt>
                <c:pt idx="34109">
                  <c:v>4.8493240000000029</c:v>
                </c:pt>
                <c:pt idx="34110">
                  <c:v>4.7934620000000034</c:v>
                </c:pt>
                <c:pt idx="34111">
                  <c:v>4.7999280000000031</c:v>
                </c:pt>
                <c:pt idx="34112">
                  <c:v>4.7926320000000029</c:v>
                </c:pt>
                <c:pt idx="34113">
                  <c:v>4.8232680000000023</c:v>
                </c:pt>
                <c:pt idx="34114">
                  <c:v>4.7592660000000118</c:v>
                </c:pt>
                <c:pt idx="34115">
                  <c:v>4.7199940000000025</c:v>
                </c:pt>
                <c:pt idx="34116">
                  <c:v>4.6785400000000035</c:v>
                </c:pt>
                <c:pt idx="34117">
                  <c:v>4.7028480000000039</c:v>
                </c:pt>
                <c:pt idx="34118">
                  <c:v>4.6897940000000027</c:v>
                </c:pt>
                <c:pt idx="34119">
                  <c:v>4.6705239999999995</c:v>
                </c:pt>
                <c:pt idx="34120">
                  <c:v>4.6147499999999955</c:v>
                </c:pt>
                <c:pt idx="34121">
                  <c:v>4.5732940000000024</c:v>
                </c:pt>
                <c:pt idx="34122">
                  <c:v>4.473048000000011</c:v>
                </c:pt>
                <c:pt idx="34123">
                  <c:v>4.4426980000000107</c:v>
                </c:pt>
                <c:pt idx="34124">
                  <c:v>4.4205739999999976</c:v>
                </c:pt>
                <c:pt idx="34125">
                  <c:v>4.3466340000000017</c:v>
                </c:pt>
                <c:pt idx="34126">
                  <c:v>4.2406800000000011</c:v>
                </c:pt>
                <c:pt idx="34127">
                  <c:v>4.2147600000000018</c:v>
                </c:pt>
                <c:pt idx="34128">
                  <c:v>4.1537859999999931</c:v>
                </c:pt>
                <c:pt idx="34129">
                  <c:v>4.1689359999999862</c:v>
                </c:pt>
                <c:pt idx="34130">
                  <c:v>4.0891760000000001</c:v>
                </c:pt>
                <c:pt idx="34131">
                  <c:v>4.1102700000000008</c:v>
                </c:pt>
                <c:pt idx="34132">
                  <c:v>4.0463560000000012</c:v>
                </c:pt>
                <c:pt idx="34133">
                  <c:v>4.0051359999999931</c:v>
                </c:pt>
                <c:pt idx="34134">
                  <c:v>3.9887440000000005</c:v>
                </c:pt>
                <c:pt idx="34135">
                  <c:v>3.9470520000000007</c:v>
                </c:pt>
                <c:pt idx="34136">
                  <c:v>3.8606179999999997</c:v>
                </c:pt>
                <c:pt idx="34137">
                  <c:v>3.7951780000000017</c:v>
                </c:pt>
                <c:pt idx="34138">
                  <c:v>3.8053019999999997</c:v>
                </c:pt>
                <c:pt idx="34139">
                  <c:v>3.7710700000000021</c:v>
                </c:pt>
                <c:pt idx="34140">
                  <c:v>3.7023040000000016</c:v>
                </c:pt>
                <c:pt idx="34141">
                  <c:v>3.6316019999999987</c:v>
                </c:pt>
                <c:pt idx="34142">
                  <c:v>3.5358980000000027</c:v>
                </c:pt>
                <c:pt idx="34143">
                  <c:v>3.504592000000001</c:v>
                </c:pt>
                <c:pt idx="34144">
                  <c:v>3.5208720000000007</c:v>
                </c:pt>
                <c:pt idx="34145">
                  <c:v>3.5093320000000019</c:v>
                </c:pt>
                <c:pt idx="34146">
                  <c:v>3.4544619999999977</c:v>
                </c:pt>
                <c:pt idx="34147">
                  <c:v>3.4120259999999965</c:v>
                </c:pt>
                <c:pt idx="34148">
                  <c:v>3.389605999999997</c:v>
                </c:pt>
                <c:pt idx="34149">
                  <c:v>3.3792340000000007</c:v>
                </c:pt>
                <c:pt idx="34150">
                  <c:v>3.3693200000000001</c:v>
                </c:pt>
                <c:pt idx="34151">
                  <c:v>3.3075900000000011</c:v>
                </c:pt>
                <c:pt idx="34152">
                  <c:v>3.2869560000000009</c:v>
                </c:pt>
                <c:pt idx="34153">
                  <c:v>3.3110019999999967</c:v>
                </c:pt>
                <c:pt idx="34154">
                  <c:v>3.2952320000000022</c:v>
                </c:pt>
                <c:pt idx="34155">
                  <c:v>3.2993640000000015</c:v>
                </c:pt>
                <c:pt idx="34156">
                  <c:v>3.3107040000000025</c:v>
                </c:pt>
                <c:pt idx="34157">
                  <c:v>3.3183720000000023</c:v>
                </c:pt>
                <c:pt idx="34158">
                  <c:v>3.2887040000000054</c:v>
                </c:pt>
                <c:pt idx="34159">
                  <c:v>3.2583660000000014</c:v>
                </c:pt>
                <c:pt idx="34160">
                  <c:v>3.2948220000000008</c:v>
                </c:pt>
                <c:pt idx="34161">
                  <c:v>3.264050000000001</c:v>
                </c:pt>
                <c:pt idx="34162">
                  <c:v>3.2589620000000008</c:v>
                </c:pt>
                <c:pt idx="34163">
                  <c:v>3.1894519999999997</c:v>
                </c:pt>
                <c:pt idx="34164">
                  <c:v>3.2074080000000014</c:v>
                </c:pt>
                <c:pt idx="34165">
                  <c:v>3.1911660000000017</c:v>
                </c:pt>
                <c:pt idx="34166">
                  <c:v>3.2121340000000016</c:v>
                </c:pt>
                <c:pt idx="34167">
                  <c:v>3.1656780000000007</c:v>
                </c:pt>
                <c:pt idx="34168">
                  <c:v>3.1564099999999971</c:v>
                </c:pt>
                <c:pt idx="34169">
                  <c:v>3.1453060000000015</c:v>
                </c:pt>
                <c:pt idx="34170">
                  <c:v>3.1245600000000011</c:v>
                </c:pt>
                <c:pt idx="34171">
                  <c:v>3.1285920000000011</c:v>
                </c:pt>
                <c:pt idx="34172">
                  <c:v>3.1419680000000003</c:v>
                </c:pt>
                <c:pt idx="34173">
                  <c:v>3.2085120000000011</c:v>
                </c:pt>
                <c:pt idx="34174">
                  <c:v>3.2281300000000055</c:v>
                </c:pt>
                <c:pt idx="34175">
                  <c:v>3.2686180000000009</c:v>
                </c:pt>
                <c:pt idx="34176">
                  <c:v>3.3341700000000007</c:v>
                </c:pt>
                <c:pt idx="34177">
                  <c:v>3.3381900000000013</c:v>
                </c:pt>
                <c:pt idx="34178">
                  <c:v>3.3553499999999978</c:v>
                </c:pt>
                <c:pt idx="34179">
                  <c:v>3.3462059999999973</c:v>
                </c:pt>
                <c:pt idx="34180">
                  <c:v>3.409810000000002</c:v>
                </c:pt>
                <c:pt idx="34181">
                  <c:v>3.3826979999999987</c:v>
                </c:pt>
                <c:pt idx="34182">
                  <c:v>3.4344160000000024</c:v>
                </c:pt>
                <c:pt idx="34183">
                  <c:v>3.4836760000000013</c:v>
                </c:pt>
                <c:pt idx="34184">
                  <c:v>3.5233440000000011</c:v>
                </c:pt>
                <c:pt idx="34185">
                  <c:v>3.5155140000000018</c:v>
                </c:pt>
                <c:pt idx="34186">
                  <c:v>3.5539300000000016</c:v>
                </c:pt>
                <c:pt idx="34187">
                  <c:v>3.5831260000000049</c:v>
                </c:pt>
                <c:pt idx="34188">
                  <c:v>3.6106479999999972</c:v>
                </c:pt>
                <c:pt idx="34189">
                  <c:v>3.6538900000000014</c:v>
                </c:pt>
                <c:pt idx="34190">
                  <c:v>3.6819940000000053</c:v>
                </c:pt>
                <c:pt idx="34191">
                  <c:v>3.7388600000000021</c:v>
                </c:pt>
                <c:pt idx="34192">
                  <c:v>3.8157900000000025</c:v>
                </c:pt>
                <c:pt idx="34193">
                  <c:v>3.8115719999999986</c:v>
                </c:pt>
                <c:pt idx="34194">
                  <c:v>3.8163119999999986</c:v>
                </c:pt>
                <c:pt idx="34195">
                  <c:v>3.7397300000000042</c:v>
                </c:pt>
                <c:pt idx="34196">
                  <c:v>3.7970320000000042</c:v>
                </c:pt>
                <c:pt idx="34197">
                  <c:v>3.8280900000000018</c:v>
                </c:pt>
                <c:pt idx="34198">
                  <c:v>3.8185479999999976</c:v>
                </c:pt>
                <c:pt idx="34199">
                  <c:v>3.8624220000000027</c:v>
                </c:pt>
                <c:pt idx="34200">
                  <c:v>3.8174559999999973</c:v>
                </c:pt>
                <c:pt idx="34201">
                  <c:v>3.9282980000000034</c:v>
                </c:pt>
                <c:pt idx="34202">
                  <c:v>3.9416740000000026</c:v>
                </c:pt>
                <c:pt idx="34203">
                  <c:v>3.914786000000003</c:v>
                </c:pt>
                <c:pt idx="34204">
                  <c:v>3.9896680000000027</c:v>
                </c:pt>
                <c:pt idx="34205">
                  <c:v>4.0246339999999954</c:v>
                </c:pt>
                <c:pt idx="34206">
                  <c:v>4.0568700000000026</c:v>
                </c:pt>
                <c:pt idx="34207">
                  <c:v>4.0330220000000034</c:v>
                </c:pt>
                <c:pt idx="34208">
                  <c:v>4.052342000000003</c:v>
                </c:pt>
                <c:pt idx="34209">
                  <c:v>4.0870720000000036</c:v>
                </c:pt>
                <c:pt idx="34210">
                  <c:v>4.1373000000000015</c:v>
                </c:pt>
                <c:pt idx="34211">
                  <c:v>4.1438020000000026</c:v>
                </c:pt>
                <c:pt idx="34212">
                  <c:v>4.1380200000000027</c:v>
                </c:pt>
                <c:pt idx="34213">
                  <c:v>4.2405980000000021</c:v>
                </c:pt>
                <c:pt idx="34214">
                  <c:v>4.2473839999999985</c:v>
                </c:pt>
                <c:pt idx="34215">
                  <c:v>4.2832820000000034</c:v>
                </c:pt>
                <c:pt idx="34216">
                  <c:v>4.3055920000000016</c:v>
                </c:pt>
                <c:pt idx="34217">
                  <c:v>4.3737480000000089</c:v>
                </c:pt>
                <c:pt idx="34218">
                  <c:v>4.4352040000000024</c:v>
                </c:pt>
                <c:pt idx="34219">
                  <c:v>4.4619180000000007</c:v>
                </c:pt>
                <c:pt idx="34220">
                  <c:v>4.5288960000000005</c:v>
                </c:pt>
                <c:pt idx="34221">
                  <c:v>4.5654259999999942</c:v>
                </c:pt>
                <c:pt idx="34222">
                  <c:v>4.6050939999999985</c:v>
                </c:pt>
                <c:pt idx="34223">
                  <c:v>4.6379379999999939</c:v>
                </c:pt>
                <c:pt idx="34224">
                  <c:v>4.5871280000000008</c:v>
                </c:pt>
                <c:pt idx="34225">
                  <c:v>4.6173660000000005</c:v>
                </c:pt>
                <c:pt idx="34226">
                  <c:v>4.6203080000000005</c:v>
                </c:pt>
                <c:pt idx="34227">
                  <c:v>4.6683780000000015</c:v>
                </c:pt>
                <c:pt idx="34228">
                  <c:v>4.7286560000000017</c:v>
                </c:pt>
                <c:pt idx="34229">
                  <c:v>4.7433220000000107</c:v>
                </c:pt>
                <c:pt idx="34230">
                  <c:v>4.7614880000000026</c:v>
                </c:pt>
                <c:pt idx="34231">
                  <c:v>4.7778660000000022</c:v>
                </c:pt>
                <c:pt idx="34232">
                  <c:v>4.7620580000000015</c:v>
                </c:pt>
                <c:pt idx="34233">
                  <c:v>4.8023720000000019</c:v>
                </c:pt>
                <c:pt idx="34234">
                  <c:v>4.7913540000000028</c:v>
                </c:pt>
                <c:pt idx="34235">
                  <c:v>4.8460240000000026</c:v>
                </c:pt>
                <c:pt idx="34236">
                  <c:v>4.8850960000000025</c:v>
                </c:pt>
                <c:pt idx="34237">
                  <c:v>4.8784700000000027</c:v>
                </c:pt>
                <c:pt idx="34238">
                  <c:v>4.8812360000000021</c:v>
                </c:pt>
                <c:pt idx="34239">
                  <c:v>4.9263380000000021</c:v>
                </c:pt>
                <c:pt idx="34240">
                  <c:v>4.9958620000000034</c:v>
                </c:pt>
                <c:pt idx="34241">
                  <c:v>4.9885160000000015</c:v>
                </c:pt>
                <c:pt idx="34242">
                  <c:v>4.9575720000000016</c:v>
                </c:pt>
                <c:pt idx="34243">
                  <c:v>5.0024780000000018</c:v>
                </c:pt>
                <c:pt idx="34244">
                  <c:v>4.9761240000000013</c:v>
                </c:pt>
                <c:pt idx="34245">
                  <c:v>5.0193920000000034</c:v>
                </c:pt>
                <c:pt idx="34246">
                  <c:v>4.9955420000000013</c:v>
                </c:pt>
                <c:pt idx="34247">
                  <c:v>4.9661600000000012</c:v>
                </c:pt>
                <c:pt idx="34248">
                  <c:v>4.9791140000000009</c:v>
                </c:pt>
                <c:pt idx="34249">
                  <c:v>4.9598700000000004</c:v>
                </c:pt>
                <c:pt idx="34250">
                  <c:v>5.0042780000000011</c:v>
                </c:pt>
                <c:pt idx="34251">
                  <c:v>4.97116000000001</c:v>
                </c:pt>
                <c:pt idx="34252">
                  <c:v>4.9054580000000012</c:v>
                </c:pt>
                <c:pt idx="34253">
                  <c:v>4.9186360000000011</c:v>
                </c:pt>
                <c:pt idx="34254">
                  <c:v>4.8473640000000016</c:v>
                </c:pt>
                <c:pt idx="34255">
                  <c:v>4.8451420000000018</c:v>
                </c:pt>
                <c:pt idx="34256">
                  <c:v>4.8397440000000014</c:v>
                </c:pt>
                <c:pt idx="34257">
                  <c:v>4.8607000000000005</c:v>
                </c:pt>
                <c:pt idx="34258">
                  <c:v>4.874919999999995</c:v>
                </c:pt>
                <c:pt idx="34259">
                  <c:v>4.8785560000000006</c:v>
                </c:pt>
                <c:pt idx="34260">
                  <c:v>4.8603900000000015</c:v>
                </c:pt>
                <c:pt idx="34261">
                  <c:v>4.9100460000000021</c:v>
                </c:pt>
                <c:pt idx="34262">
                  <c:v>4.9109640000000017</c:v>
                </c:pt>
                <c:pt idx="34263">
                  <c:v>4.8365020000000012</c:v>
                </c:pt>
                <c:pt idx="34264">
                  <c:v>4.8172700000000015</c:v>
                </c:pt>
                <c:pt idx="34265">
                  <c:v>4.8298879999999933</c:v>
                </c:pt>
                <c:pt idx="34266">
                  <c:v>4.7987440000000019</c:v>
                </c:pt>
                <c:pt idx="34267">
                  <c:v>4.7534920000000014</c:v>
                </c:pt>
                <c:pt idx="34268">
                  <c:v>4.7437520000000024</c:v>
                </c:pt>
                <c:pt idx="34269">
                  <c:v>4.7224600000000008</c:v>
                </c:pt>
                <c:pt idx="34270">
                  <c:v>4.6925459999999903</c:v>
                </c:pt>
                <c:pt idx="34271">
                  <c:v>4.6468600000000011</c:v>
                </c:pt>
                <c:pt idx="34272">
                  <c:v>4.6222299999999965</c:v>
                </c:pt>
                <c:pt idx="34273">
                  <c:v>4.5889400000000009</c:v>
                </c:pt>
                <c:pt idx="34274">
                  <c:v>4.6021159999999872</c:v>
                </c:pt>
                <c:pt idx="34275">
                  <c:v>4.6174519999999921</c:v>
                </c:pt>
                <c:pt idx="34276">
                  <c:v>4.5681539999999945</c:v>
                </c:pt>
                <c:pt idx="34277">
                  <c:v>4.5409180000000005</c:v>
                </c:pt>
                <c:pt idx="34278">
                  <c:v>4.4796360000000099</c:v>
                </c:pt>
                <c:pt idx="34279">
                  <c:v>4.4771420000000024</c:v>
                </c:pt>
                <c:pt idx="34280">
                  <c:v>4.441828000000009</c:v>
                </c:pt>
                <c:pt idx="34281">
                  <c:v>4.4328200000000004</c:v>
                </c:pt>
                <c:pt idx="34282">
                  <c:v>4.461272000000009</c:v>
                </c:pt>
                <c:pt idx="34283">
                  <c:v>4.3880520000000001</c:v>
                </c:pt>
                <c:pt idx="34284">
                  <c:v>4.3678279999999932</c:v>
                </c:pt>
                <c:pt idx="34285">
                  <c:v>4.3492300000000004</c:v>
                </c:pt>
                <c:pt idx="34286">
                  <c:v>4.3342780000000003</c:v>
                </c:pt>
                <c:pt idx="34287">
                  <c:v>4.3610039999999985</c:v>
                </c:pt>
                <c:pt idx="34288">
                  <c:v>4.3864539999999996</c:v>
                </c:pt>
                <c:pt idx="34289">
                  <c:v>4.3548019999999914</c:v>
                </c:pt>
                <c:pt idx="34290">
                  <c:v>4.3535980000000007</c:v>
                </c:pt>
                <c:pt idx="34291">
                  <c:v>4.3202339999999975</c:v>
                </c:pt>
                <c:pt idx="34292">
                  <c:v>4.3896820000000014</c:v>
                </c:pt>
                <c:pt idx="34293">
                  <c:v>4.3842339999999975</c:v>
                </c:pt>
                <c:pt idx="34294">
                  <c:v>4.4077220000000024</c:v>
                </c:pt>
                <c:pt idx="34295">
                  <c:v>4.3940719999999933</c:v>
                </c:pt>
                <c:pt idx="34296">
                  <c:v>4.3985400000000006</c:v>
                </c:pt>
                <c:pt idx="34297">
                  <c:v>4.4096320000000091</c:v>
                </c:pt>
                <c:pt idx="34298">
                  <c:v>4.4329339999999995</c:v>
                </c:pt>
                <c:pt idx="34299">
                  <c:v>4.4481080000000013</c:v>
                </c:pt>
                <c:pt idx="34300">
                  <c:v>4.4113920000000109</c:v>
                </c:pt>
                <c:pt idx="34301">
                  <c:v>4.3779039999999965</c:v>
                </c:pt>
                <c:pt idx="34302">
                  <c:v>4.441410000000003</c:v>
                </c:pt>
                <c:pt idx="34303">
                  <c:v>4.4562740000000032</c:v>
                </c:pt>
                <c:pt idx="34304">
                  <c:v>4.430106000000003</c:v>
                </c:pt>
                <c:pt idx="34305">
                  <c:v>4.4256280000000023</c:v>
                </c:pt>
                <c:pt idx="34306">
                  <c:v>4.4514000000000031</c:v>
                </c:pt>
                <c:pt idx="34307">
                  <c:v>4.5000040000000006</c:v>
                </c:pt>
                <c:pt idx="34308">
                  <c:v>4.5116920000000107</c:v>
                </c:pt>
                <c:pt idx="34309">
                  <c:v>4.4998420000000117</c:v>
                </c:pt>
                <c:pt idx="34310">
                  <c:v>4.4356540000000022</c:v>
                </c:pt>
                <c:pt idx="34311">
                  <c:v>4.3633400000000027</c:v>
                </c:pt>
                <c:pt idx="34312">
                  <c:v>4.3524579999999951</c:v>
                </c:pt>
                <c:pt idx="34313">
                  <c:v>4.3246020000000005</c:v>
                </c:pt>
                <c:pt idx="34314">
                  <c:v>4.3281259999999939</c:v>
                </c:pt>
                <c:pt idx="34315">
                  <c:v>4.3186600000000013</c:v>
                </c:pt>
                <c:pt idx="34316">
                  <c:v>4.2772300000000021</c:v>
                </c:pt>
                <c:pt idx="34317">
                  <c:v>4.2772680000000101</c:v>
                </c:pt>
                <c:pt idx="34318">
                  <c:v>4.2601700000000005</c:v>
                </c:pt>
                <c:pt idx="34319">
                  <c:v>4.2578000000000005</c:v>
                </c:pt>
                <c:pt idx="34320">
                  <c:v>4.2327480000000079</c:v>
                </c:pt>
                <c:pt idx="34321">
                  <c:v>4.1870480000000008</c:v>
                </c:pt>
                <c:pt idx="34322">
                  <c:v>4.2087000000000003</c:v>
                </c:pt>
                <c:pt idx="34323">
                  <c:v>4.1702480000000079</c:v>
                </c:pt>
                <c:pt idx="34324">
                  <c:v>4.093542000000002</c:v>
                </c:pt>
                <c:pt idx="34325">
                  <c:v>4.0838139999999985</c:v>
                </c:pt>
                <c:pt idx="34326">
                  <c:v>4.1124139999999931</c:v>
                </c:pt>
                <c:pt idx="34327">
                  <c:v>4.0839859999999941</c:v>
                </c:pt>
                <c:pt idx="34328">
                  <c:v>4.1071259999999921</c:v>
                </c:pt>
                <c:pt idx="34329">
                  <c:v>4.0750640000000011</c:v>
                </c:pt>
                <c:pt idx="34330">
                  <c:v>4.0252940000000015</c:v>
                </c:pt>
                <c:pt idx="34331">
                  <c:v>4.0384100000000025</c:v>
                </c:pt>
                <c:pt idx="34332">
                  <c:v>4.0463380000000031</c:v>
                </c:pt>
                <c:pt idx="34333">
                  <c:v>4.0972480000000022</c:v>
                </c:pt>
                <c:pt idx="34334">
                  <c:v>4.0796660000000129</c:v>
                </c:pt>
                <c:pt idx="34335">
                  <c:v>4.0666360000000026</c:v>
                </c:pt>
                <c:pt idx="34336">
                  <c:v>4.0296120000000029</c:v>
                </c:pt>
                <c:pt idx="34337">
                  <c:v>4.0398860000000019</c:v>
                </c:pt>
                <c:pt idx="34338">
                  <c:v>4.0005760000000015</c:v>
                </c:pt>
                <c:pt idx="34339">
                  <c:v>4.0055020000000026</c:v>
                </c:pt>
                <c:pt idx="34340">
                  <c:v>3.9623220000000021</c:v>
                </c:pt>
                <c:pt idx="34341">
                  <c:v>3.9947820000000007</c:v>
                </c:pt>
                <c:pt idx="34342">
                  <c:v>3.9595300000000013</c:v>
                </c:pt>
                <c:pt idx="34343">
                  <c:v>3.9426300000000007</c:v>
                </c:pt>
                <c:pt idx="34344">
                  <c:v>3.9538100000000007</c:v>
                </c:pt>
                <c:pt idx="34345">
                  <c:v>3.9562419999999965</c:v>
                </c:pt>
                <c:pt idx="34346">
                  <c:v>3.9550499999999968</c:v>
                </c:pt>
                <c:pt idx="34347">
                  <c:v>3.9540200000000008</c:v>
                </c:pt>
                <c:pt idx="34348">
                  <c:v>3.9247740000000011</c:v>
                </c:pt>
                <c:pt idx="34349">
                  <c:v>3.903210000000001</c:v>
                </c:pt>
                <c:pt idx="34350">
                  <c:v>3.9352479999999956</c:v>
                </c:pt>
                <c:pt idx="34351">
                  <c:v>3.9476560000000007</c:v>
                </c:pt>
                <c:pt idx="34352">
                  <c:v>3.9292540000000007</c:v>
                </c:pt>
                <c:pt idx="34353">
                  <c:v>3.9438579999999988</c:v>
                </c:pt>
                <c:pt idx="34354">
                  <c:v>3.9960459999999944</c:v>
                </c:pt>
                <c:pt idx="34355">
                  <c:v>4.0356400000000034</c:v>
                </c:pt>
                <c:pt idx="34356">
                  <c:v>3.9707699999999977</c:v>
                </c:pt>
                <c:pt idx="34357">
                  <c:v>3.932265999999994</c:v>
                </c:pt>
                <c:pt idx="34358">
                  <c:v>3.9142740000000003</c:v>
                </c:pt>
                <c:pt idx="34359">
                  <c:v>3.9380740000000003</c:v>
                </c:pt>
                <c:pt idx="34360">
                  <c:v>3.9630899999999998</c:v>
                </c:pt>
                <c:pt idx="34361">
                  <c:v>3.994694</c:v>
                </c:pt>
                <c:pt idx="34362">
                  <c:v>4.0302180000000014</c:v>
                </c:pt>
                <c:pt idx="34363">
                  <c:v>4.0727159999999945</c:v>
                </c:pt>
                <c:pt idx="34364">
                  <c:v>4.1446339999999955</c:v>
                </c:pt>
                <c:pt idx="34365">
                  <c:v>4.1299539999999935</c:v>
                </c:pt>
                <c:pt idx="34366">
                  <c:v>4.1955059999999902</c:v>
                </c:pt>
                <c:pt idx="34367">
                  <c:v>4.2125539999999955</c:v>
                </c:pt>
                <c:pt idx="34368">
                  <c:v>4.17842</c:v>
                </c:pt>
                <c:pt idx="34369">
                  <c:v>4.1651559999999854</c:v>
                </c:pt>
                <c:pt idx="34370">
                  <c:v>4.2180880000000007</c:v>
                </c:pt>
                <c:pt idx="34371">
                  <c:v>4.3041759999999902</c:v>
                </c:pt>
                <c:pt idx="34372">
                  <c:v>4.2929359999999903</c:v>
                </c:pt>
                <c:pt idx="34373">
                  <c:v>4.3228759999999884</c:v>
                </c:pt>
                <c:pt idx="34374">
                  <c:v>4.3978939999999955</c:v>
                </c:pt>
                <c:pt idx="34375">
                  <c:v>4.4060460000000097</c:v>
                </c:pt>
                <c:pt idx="34376">
                  <c:v>4.4069900000000022</c:v>
                </c:pt>
                <c:pt idx="34377">
                  <c:v>4.4302060000000107</c:v>
                </c:pt>
                <c:pt idx="34378">
                  <c:v>4.4075500000000005</c:v>
                </c:pt>
                <c:pt idx="34379">
                  <c:v>4.4342140000000025</c:v>
                </c:pt>
                <c:pt idx="34380">
                  <c:v>4.5455520000000016</c:v>
                </c:pt>
                <c:pt idx="34381">
                  <c:v>4.5267780000000029</c:v>
                </c:pt>
                <c:pt idx="34382">
                  <c:v>4.5232160000000015</c:v>
                </c:pt>
                <c:pt idx="34383">
                  <c:v>4.4860180000000023</c:v>
                </c:pt>
                <c:pt idx="34384">
                  <c:v>4.5378339999999975</c:v>
                </c:pt>
                <c:pt idx="34385">
                  <c:v>4.5692400000000024</c:v>
                </c:pt>
                <c:pt idx="34386">
                  <c:v>4.622891999999994</c:v>
                </c:pt>
                <c:pt idx="34387">
                  <c:v>4.6359839999999934</c:v>
                </c:pt>
                <c:pt idx="34388">
                  <c:v>4.6815339999999965</c:v>
                </c:pt>
                <c:pt idx="34389">
                  <c:v>4.7020320000000018</c:v>
                </c:pt>
                <c:pt idx="34390">
                  <c:v>4.6977639999999985</c:v>
                </c:pt>
                <c:pt idx="34391">
                  <c:v>4.676744000000002</c:v>
                </c:pt>
                <c:pt idx="34392">
                  <c:v>4.6440859999999873</c:v>
                </c:pt>
                <c:pt idx="34393">
                  <c:v>4.6513439999999999</c:v>
                </c:pt>
                <c:pt idx="34394">
                  <c:v>4.6521859999999862</c:v>
                </c:pt>
                <c:pt idx="34395">
                  <c:v>4.7070180000000006</c:v>
                </c:pt>
                <c:pt idx="34396">
                  <c:v>4.7485360000000005</c:v>
                </c:pt>
                <c:pt idx="34397">
                  <c:v>4.7609819999999914</c:v>
                </c:pt>
                <c:pt idx="34398">
                  <c:v>4.7803380000000013</c:v>
                </c:pt>
                <c:pt idx="34399">
                  <c:v>4.803268000000009</c:v>
                </c:pt>
                <c:pt idx="34400">
                  <c:v>4.8030820000000007</c:v>
                </c:pt>
                <c:pt idx="34401">
                  <c:v>4.7816040000000024</c:v>
                </c:pt>
                <c:pt idx="34402">
                  <c:v>4.7675959999999904</c:v>
                </c:pt>
                <c:pt idx="34403">
                  <c:v>4.7066240000000024</c:v>
                </c:pt>
                <c:pt idx="34404">
                  <c:v>4.7024299999999997</c:v>
                </c:pt>
                <c:pt idx="34405">
                  <c:v>4.6436519999999986</c:v>
                </c:pt>
                <c:pt idx="34406">
                  <c:v>4.6336519999999997</c:v>
                </c:pt>
                <c:pt idx="34407">
                  <c:v>4.573696000000008</c:v>
                </c:pt>
                <c:pt idx="34408">
                  <c:v>4.5134179999999926</c:v>
                </c:pt>
                <c:pt idx="34409">
                  <c:v>4.481256000000009</c:v>
                </c:pt>
                <c:pt idx="34410">
                  <c:v>4.48597</c:v>
                </c:pt>
                <c:pt idx="34411">
                  <c:v>4.5024839999999955</c:v>
                </c:pt>
                <c:pt idx="34412">
                  <c:v>4.471750000000009</c:v>
                </c:pt>
                <c:pt idx="34413">
                  <c:v>4.492286</c:v>
                </c:pt>
                <c:pt idx="34414">
                  <c:v>4.4544400000000008</c:v>
                </c:pt>
                <c:pt idx="34415">
                  <c:v>4.5082300000000011</c:v>
                </c:pt>
                <c:pt idx="34416">
                  <c:v>4.4374279999999997</c:v>
                </c:pt>
                <c:pt idx="34417">
                  <c:v>4.3956999999999997</c:v>
                </c:pt>
                <c:pt idx="34418">
                  <c:v>4.3973739999999975</c:v>
                </c:pt>
                <c:pt idx="34419">
                  <c:v>4.4270659999999955</c:v>
                </c:pt>
                <c:pt idx="34420">
                  <c:v>4.3975479999999916</c:v>
                </c:pt>
                <c:pt idx="34421">
                  <c:v>4.3589699999999985</c:v>
                </c:pt>
                <c:pt idx="34422">
                  <c:v>4.3737839999999997</c:v>
                </c:pt>
                <c:pt idx="34423">
                  <c:v>4.3458539999999966</c:v>
                </c:pt>
                <c:pt idx="34424">
                  <c:v>4.3555579999999896</c:v>
                </c:pt>
                <c:pt idx="34425">
                  <c:v>4.285266000000008</c:v>
                </c:pt>
                <c:pt idx="34426">
                  <c:v>4.3041879999999866</c:v>
                </c:pt>
                <c:pt idx="34427">
                  <c:v>4.3175139999999885</c:v>
                </c:pt>
                <c:pt idx="34428">
                  <c:v>4.3299220000000016</c:v>
                </c:pt>
                <c:pt idx="34429">
                  <c:v>4.3405059999999942</c:v>
                </c:pt>
                <c:pt idx="34430">
                  <c:v>4.2852040000000011</c:v>
                </c:pt>
                <c:pt idx="34431">
                  <c:v>4.2881820000000008</c:v>
                </c:pt>
                <c:pt idx="34432">
                  <c:v>4.2603760000000008</c:v>
                </c:pt>
                <c:pt idx="34433">
                  <c:v>4.2470000000000017</c:v>
                </c:pt>
                <c:pt idx="34434">
                  <c:v>4.1911000000000005</c:v>
                </c:pt>
                <c:pt idx="34435">
                  <c:v>4.1379680000000016</c:v>
                </c:pt>
                <c:pt idx="34436">
                  <c:v>4.0854940000000015</c:v>
                </c:pt>
                <c:pt idx="34437">
                  <c:v>4.0900460000000018</c:v>
                </c:pt>
                <c:pt idx="34438">
                  <c:v>4.0318520000000024</c:v>
                </c:pt>
                <c:pt idx="34439">
                  <c:v>4.0003600000000024</c:v>
                </c:pt>
                <c:pt idx="34440">
                  <c:v>3.9274000000000013</c:v>
                </c:pt>
                <c:pt idx="34441">
                  <c:v>3.8937240000000042</c:v>
                </c:pt>
                <c:pt idx="34442">
                  <c:v>3.8961439999999974</c:v>
                </c:pt>
                <c:pt idx="34443">
                  <c:v>3.8692059999999979</c:v>
                </c:pt>
                <c:pt idx="34444">
                  <c:v>3.8606579999999977</c:v>
                </c:pt>
                <c:pt idx="34445">
                  <c:v>3.7865560000000018</c:v>
                </c:pt>
                <c:pt idx="34446">
                  <c:v>3.721934000000005</c:v>
                </c:pt>
                <c:pt idx="34447">
                  <c:v>3.6880720000000009</c:v>
                </c:pt>
                <c:pt idx="34448">
                  <c:v>3.6424240000000014</c:v>
                </c:pt>
                <c:pt idx="34449">
                  <c:v>3.5925300000000018</c:v>
                </c:pt>
                <c:pt idx="34450">
                  <c:v>3.5378479999999977</c:v>
                </c:pt>
                <c:pt idx="34451">
                  <c:v>3.525154000000001</c:v>
                </c:pt>
                <c:pt idx="34452">
                  <c:v>3.555043999999997</c:v>
                </c:pt>
                <c:pt idx="34453">
                  <c:v>3.5874280000000009</c:v>
                </c:pt>
                <c:pt idx="34454">
                  <c:v>3.5961260000000008</c:v>
                </c:pt>
                <c:pt idx="34455">
                  <c:v>3.6471120000000012</c:v>
                </c:pt>
                <c:pt idx="34456">
                  <c:v>3.6923760000000003</c:v>
                </c:pt>
                <c:pt idx="34457">
                  <c:v>3.7409300000000045</c:v>
                </c:pt>
                <c:pt idx="34458">
                  <c:v>3.7779920000000011</c:v>
                </c:pt>
                <c:pt idx="34459">
                  <c:v>3.7859820000000006</c:v>
                </c:pt>
                <c:pt idx="34460">
                  <c:v>3.7396380000000007</c:v>
                </c:pt>
                <c:pt idx="34461">
                  <c:v>3.7097360000000039</c:v>
                </c:pt>
                <c:pt idx="34462">
                  <c:v>3.6967440000000007</c:v>
                </c:pt>
                <c:pt idx="34463">
                  <c:v>3.6741740000000016</c:v>
                </c:pt>
                <c:pt idx="34464">
                  <c:v>3.6792360000000013</c:v>
                </c:pt>
                <c:pt idx="34465">
                  <c:v>3.6508079999999987</c:v>
                </c:pt>
                <c:pt idx="34466">
                  <c:v>3.7007880000000011</c:v>
                </c:pt>
                <c:pt idx="34467">
                  <c:v>3.6797940000000011</c:v>
                </c:pt>
                <c:pt idx="34468">
                  <c:v>3.7006160000000001</c:v>
                </c:pt>
                <c:pt idx="34469">
                  <c:v>3.6891380000000011</c:v>
                </c:pt>
                <c:pt idx="34470">
                  <c:v>3.7117080000000007</c:v>
                </c:pt>
                <c:pt idx="34471">
                  <c:v>3.7171560000000015</c:v>
                </c:pt>
                <c:pt idx="34472">
                  <c:v>3.665490000000001</c:v>
                </c:pt>
                <c:pt idx="34473">
                  <c:v>3.6495580000000007</c:v>
                </c:pt>
                <c:pt idx="34474">
                  <c:v>3.6104840000000009</c:v>
                </c:pt>
                <c:pt idx="34475">
                  <c:v>3.6231400000000042</c:v>
                </c:pt>
                <c:pt idx="34476">
                  <c:v>3.6362679999999972</c:v>
                </c:pt>
                <c:pt idx="34477">
                  <c:v>3.6247160000000052</c:v>
                </c:pt>
                <c:pt idx="34478">
                  <c:v>3.6136600000000021</c:v>
                </c:pt>
                <c:pt idx="34479">
                  <c:v>3.5848240000000042</c:v>
                </c:pt>
                <c:pt idx="34480">
                  <c:v>3.5900840000000032</c:v>
                </c:pt>
                <c:pt idx="34481">
                  <c:v>3.5802580000000024</c:v>
                </c:pt>
                <c:pt idx="34482">
                  <c:v>3.5684700000000031</c:v>
                </c:pt>
                <c:pt idx="34483">
                  <c:v>3.586400000000002</c:v>
                </c:pt>
                <c:pt idx="34484">
                  <c:v>3.6022340000000015</c:v>
                </c:pt>
                <c:pt idx="34485">
                  <c:v>3.6117260000000022</c:v>
                </c:pt>
                <c:pt idx="34486">
                  <c:v>3.6048519999999997</c:v>
                </c:pt>
                <c:pt idx="34487">
                  <c:v>3.5769340000000032</c:v>
                </c:pt>
                <c:pt idx="34488">
                  <c:v>3.6170000000000018</c:v>
                </c:pt>
                <c:pt idx="34489">
                  <c:v>3.6228079999999987</c:v>
                </c:pt>
                <c:pt idx="34490">
                  <c:v>3.6629840000000011</c:v>
                </c:pt>
                <c:pt idx="34491">
                  <c:v>3.6840660000000014</c:v>
                </c:pt>
                <c:pt idx="34492">
                  <c:v>3.7226300000000005</c:v>
                </c:pt>
                <c:pt idx="34493">
                  <c:v>3.7372600000000009</c:v>
                </c:pt>
                <c:pt idx="34494">
                  <c:v>3.7148019999999997</c:v>
                </c:pt>
                <c:pt idx="34495">
                  <c:v>3.7172099999999997</c:v>
                </c:pt>
                <c:pt idx="34496">
                  <c:v>3.6883120000000011</c:v>
                </c:pt>
                <c:pt idx="34497">
                  <c:v>3.7147299999999994</c:v>
                </c:pt>
                <c:pt idx="34498">
                  <c:v>3.7439140000000046</c:v>
                </c:pt>
                <c:pt idx="34499">
                  <c:v>3.7542260000000001</c:v>
                </c:pt>
                <c:pt idx="34500">
                  <c:v>3.788112000000003</c:v>
                </c:pt>
                <c:pt idx="34501">
                  <c:v>3.8070719999999989</c:v>
                </c:pt>
                <c:pt idx="34502">
                  <c:v>3.7710019999999997</c:v>
                </c:pt>
                <c:pt idx="34503">
                  <c:v>3.8088100000000003</c:v>
                </c:pt>
                <c:pt idx="34504">
                  <c:v>3.7681000000000053</c:v>
                </c:pt>
                <c:pt idx="34505">
                  <c:v>3.7317060000000013</c:v>
                </c:pt>
                <c:pt idx="34506">
                  <c:v>3.6780920000000008</c:v>
                </c:pt>
                <c:pt idx="34507">
                  <c:v>3.6760319999999997</c:v>
                </c:pt>
                <c:pt idx="34508">
                  <c:v>3.7026479999999982</c:v>
                </c:pt>
                <c:pt idx="34509">
                  <c:v>3.6987400000000008</c:v>
                </c:pt>
                <c:pt idx="34510">
                  <c:v>3.7227120000000014</c:v>
                </c:pt>
                <c:pt idx="34511">
                  <c:v>3.7072380000000051</c:v>
                </c:pt>
                <c:pt idx="34512">
                  <c:v>3.7334820000000026</c:v>
                </c:pt>
                <c:pt idx="34513">
                  <c:v>3.7356399999999987</c:v>
                </c:pt>
                <c:pt idx="34514">
                  <c:v>3.7096960000000014</c:v>
                </c:pt>
                <c:pt idx="34515">
                  <c:v>3.7348100000000013</c:v>
                </c:pt>
                <c:pt idx="34516">
                  <c:v>3.7367459999999979</c:v>
                </c:pt>
                <c:pt idx="34517">
                  <c:v>3.8067399999999987</c:v>
                </c:pt>
                <c:pt idx="34518">
                  <c:v>3.8493360000000014</c:v>
                </c:pt>
                <c:pt idx="34519">
                  <c:v>3.9020699999999975</c:v>
                </c:pt>
                <c:pt idx="34520">
                  <c:v>3.8780840000000025</c:v>
                </c:pt>
                <c:pt idx="34521">
                  <c:v>3.8969699999999978</c:v>
                </c:pt>
                <c:pt idx="34522">
                  <c:v>3.9732920000000025</c:v>
                </c:pt>
                <c:pt idx="34523">
                  <c:v>4.0091760000000018</c:v>
                </c:pt>
                <c:pt idx="34524">
                  <c:v>4.0273680000000018</c:v>
                </c:pt>
                <c:pt idx="34525">
                  <c:v>4.0767900000000088</c:v>
                </c:pt>
                <c:pt idx="34526">
                  <c:v>4.0712180000000089</c:v>
                </c:pt>
                <c:pt idx="34527">
                  <c:v>4.1025499999999955</c:v>
                </c:pt>
                <c:pt idx="34528">
                  <c:v>4.0947439999999995</c:v>
                </c:pt>
                <c:pt idx="34529">
                  <c:v>4.1300940000000006</c:v>
                </c:pt>
                <c:pt idx="34530">
                  <c:v>4.1108119999999939</c:v>
                </c:pt>
                <c:pt idx="34531">
                  <c:v>4.1469320000000005</c:v>
                </c:pt>
                <c:pt idx="34532">
                  <c:v>4.1962680000000034</c:v>
                </c:pt>
                <c:pt idx="34533">
                  <c:v>4.2315180000000012</c:v>
                </c:pt>
                <c:pt idx="34534">
                  <c:v>4.2734940000000021</c:v>
                </c:pt>
                <c:pt idx="34535">
                  <c:v>4.3260179999999941</c:v>
                </c:pt>
                <c:pt idx="34536">
                  <c:v>4.3803900000000011</c:v>
                </c:pt>
                <c:pt idx="34537">
                  <c:v>4.387785999999994</c:v>
                </c:pt>
                <c:pt idx="34538">
                  <c:v>4.3929979999999933</c:v>
                </c:pt>
                <c:pt idx="34539">
                  <c:v>4.4240539999999955</c:v>
                </c:pt>
                <c:pt idx="34540">
                  <c:v>4.4782040000000034</c:v>
                </c:pt>
                <c:pt idx="34541">
                  <c:v>4.5097940000000021</c:v>
                </c:pt>
                <c:pt idx="34542">
                  <c:v>4.5169280000000018</c:v>
                </c:pt>
                <c:pt idx="34543">
                  <c:v>4.5239759999999931</c:v>
                </c:pt>
                <c:pt idx="34544">
                  <c:v>4.5659399999999914</c:v>
                </c:pt>
                <c:pt idx="34545">
                  <c:v>4.6153480000000009</c:v>
                </c:pt>
                <c:pt idx="34546">
                  <c:v>4.6499420000000011</c:v>
                </c:pt>
                <c:pt idx="34547">
                  <c:v>4.6743480000000011</c:v>
                </c:pt>
                <c:pt idx="34548">
                  <c:v>4.6812840000000016</c:v>
                </c:pt>
                <c:pt idx="34549">
                  <c:v>4.7149339999999933</c:v>
                </c:pt>
                <c:pt idx="34550">
                  <c:v>4.7348859999999933</c:v>
                </c:pt>
                <c:pt idx="34551">
                  <c:v>4.7503580000000012</c:v>
                </c:pt>
                <c:pt idx="34552">
                  <c:v>4.7986760000000013</c:v>
                </c:pt>
                <c:pt idx="34553">
                  <c:v>4.7621720000000005</c:v>
                </c:pt>
                <c:pt idx="34554">
                  <c:v>4.7525299999999975</c:v>
                </c:pt>
                <c:pt idx="34555">
                  <c:v>4.7655099999999955</c:v>
                </c:pt>
                <c:pt idx="34556">
                  <c:v>4.8362240000000014</c:v>
                </c:pt>
                <c:pt idx="34557">
                  <c:v>4.8110239999999997</c:v>
                </c:pt>
                <c:pt idx="34558">
                  <c:v>4.7987159999999927</c:v>
                </c:pt>
                <c:pt idx="34559">
                  <c:v>4.7875119999999933</c:v>
                </c:pt>
                <c:pt idx="34560">
                  <c:v>4.8203939999999985</c:v>
                </c:pt>
                <c:pt idx="34561">
                  <c:v>4.8255680000000005</c:v>
                </c:pt>
                <c:pt idx="34562">
                  <c:v>4.8226139999999926</c:v>
                </c:pt>
                <c:pt idx="34563">
                  <c:v>4.8241899999999855</c:v>
                </c:pt>
                <c:pt idx="34564">
                  <c:v>4.838508</c:v>
                </c:pt>
                <c:pt idx="34565">
                  <c:v>4.7908360000000005</c:v>
                </c:pt>
                <c:pt idx="34566">
                  <c:v>4.7771619999999997</c:v>
                </c:pt>
                <c:pt idx="34567">
                  <c:v>4.7877080000000003</c:v>
                </c:pt>
                <c:pt idx="34568">
                  <c:v>4.7688099999999976</c:v>
                </c:pt>
                <c:pt idx="34569">
                  <c:v>4.6959879999999883</c:v>
                </c:pt>
                <c:pt idx="34570">
                  <c:v>4.6454759999999915</c:v>
                </c:pt>
                <c:pt idx="34571">
                  <c:v>4.6468159999999914</c:v>
                </c:pt>
                <c:pt idx="34572">
                  <c:v>4.6018740000000005</c:v>
                </c:pt>
                <c:pt idx="34573">
                  <c:v>4.5815000000000001</c:v>
                </c:pt>
                <c:pt idx="34574">
                  <c:v>4.6238359999999865</c:v>
                </c:pt>
                <c:pt idx="34575">
                  <c:v>4.6240339999999867</c:v>
                </c:pt>
                <c:pt idx="34576">
                  <c:v>4.5738439999999994</c:v>
                </c:pt>
                <c:pt idx="34577">
                  <c:v>4.5308979999999996</c:v>
                </c:pt>
                <c:pt idx="34578">
                  <c:v>4.5259979999999933</c:v>
                </c:pt>
                <c:pt idx="34579">
                  <c:v>4.5040119999999932</c:v>
                </c:pt>
                <c:pt idx="34580">
                  <c:v>4.4971999999999985</c:v>
                </c:pt>
                <c:pt idx="34581">
                  <c:v>4.4723199999999999</c:v>
                </c:pt>
                <c:pt idx="34582">
                  <c:v>4.4364980000000092</c:v>
                </c:pt>
                <c:pt idx="34583">
                  <c:v>4.4232840000000007</c:v>
                </c:pt>
                <c:pt idx="34584">
                  <c:v>4.3799680000000034</c:v>
                </c:pt>
                <c:pt idx="34585">
                  <c:v>4.3722260000000004</c:v>
                </c:pt>
                <c:pt idx="34586">
                  <c:v>4.346070000000001</c:v>
                </c:pt>
                <c:pt idx="34587">
                  <c:v>4.3291459999999926</c:v>
                </c:pt>
                <c:pt idx="34588">
                  <c:v>4.2872680000000081</c:v>
                </c:pt>
                <c:pt idx="34589">
                  <c:v>4.2581339999999965</c:v>
                </c:pt>
                <c:pt idx="34590">
                  <c:v>4.2648579999999932</c:v>
                </c:pt>
                <c:pt idx="34591">
                  <c:v>4.2362340000000014</c:v>
                </c:pt>
                <c:pt idx="34592">
                  <c:v>4.1343520000000016</c:v>
                </c:pt>
                <c:pt idx="34593">
                  <c:v>4.0980460000000019</c:v>
                </c:pt>
                <c:pt idx="34594">
                  <c:v>4.0681920000000016</c:v>
                </c:pt>
                <c:pt idx="34595">
                  <c:v>4.0730320000000013</c:v>
                </c:pt>
                <c:pt idx="34596">
                  <c:v>4.0812460000000099</c:v>
                </c:pt>
                <c:pt idx="34597">
                  <c:v>4.1104799999999955</c:v>
                </c:pt>
                <c:pt idx="34598">
                  <c:v>4.1050439999999995</c:v>
                </c:pt>
                <c:pt idx="34599">
                  <c:v>4.1158399999999951</c:v>
                </c:pt>
                <c:pt idx="34600">
                  <c:v>4.1106280000000019</c:v>
                </c:pt>
                <c:pt idx="34601">
                  <c:v>4.1069680000000002</c:v>
                </c:pt>
                <c:pt idx="34602">
                  <c:v>4.0913340000000016</c:v>
                </c:pt>
                <c:pt idx="34603">
                  <c:v>4.0938139999999965</c:v>
                </c:pt>
                <c:pt idx="34604">
                  <c:v>4.1269680000000015</c:v>
                </c:pt>
                <c:pt idx="34605">
                  <c:v>4.1374520000000015</c:v>
                </c:pt>
                <c:pt idx="34606">
                  <c:v>4.1295339999999934</c:v>
                </c:pt>
                <c:pt idx="34607">
                  <c:v>4.1621539999999904</c:v>
                </c:pt>
                <c:pt idx="34608">
                  <c:v>4.1412580000000014</c:v>
                </c:pt>
                <c:pt idx="34609">
                  <c:v>4.1644719999999902</c:v>
                </c:pt>
                <c:pt idx="34610">
                  <c:v>4.1932720000000021</c:v>
                </c:pt>
                <c:pt idx="34611">
                  <c:v>4.2645939999999944</c:v>
                </c:pt>
                <c:pt idx="34612">
                  <c:v>4.2759240000000007</c:v>
                </c:pt>
                <c:pt idx="34613">
                  <c:v>4.2888040000000016</c:v>
                </c:pt>
                <c:pt idx="34614">
                  <c:v>4.2909020000000009</c:v>
                </c:pt>
                <c:pt idx="34615">
                  <c:v>4.2835820000000009</c:v>
                </c:pt>
                <c:pt idx="34616">
                  <c:v>4.3406720000000014</c:v>
                </c:pt>
                <c:pt idx="34617">
                  <c:v>4.3150999999999975</c:v>
                </c:pt>
                <c:pt idx="34618">
                  <c:v>4.27914200000001</c:v>
                </c:pt>
                <c:pt idx="34619">
                  <c:v>4.2792420000000142</c:v>
                </c:pt>
                <c:pt idx="34620">
                  <c:v>4.3475359999999901</c:v>
                </c:pt>
                <c:pt idx="34621">
                  <c:v>4.3002860000000025</c:v>
                </c:pt>
                <c:pt idx="34622">
                  <c:v>4.3237000000000005</c:v>
                </c:pt>
                <c:pt idx="34623">
                  <c:v>4.3265539999999953</c:v>
                </c:pt>
                <c:pt idx="34624">
                  <c:v>4.2998640000000021</c:v>
                </c:pt>
                <c:pt idx="34625">
                  <c:v>4.2564120000000019</c:v>
                </c:pt>
                <c:pt idx="34626">
                  <c:v>4.2996660000000091</c:v>
                </c:pt>
                <c:pt idx="34627">
                  <c:v>4.3408620000000022</c:v>
                </c:pt>
                <c:pt idx="34628">
                  <c:v>4.3523400000000017</c:v>
                </c:pt>
                <c:pt idx="34629">
                  <c:v>4.3729499999999986</c:v>
                </c:pt>
                <c:pt idx="34630">
                  <c:v>4.41106800000001</c:v>
                </c:pt>
                <c:pt idx="34631">
                  <c:v>4.491474000000002</c:v>
                </c:pt>
                <c:pt idx="34632">
                  <c:v>4.5027760000000008</c:v>
                </c:pt>
                <c:pt idx="34633">
                  <c:v>4.4899080000000033</c:v>
                </c:pt>
                <c:pt idx="34634">
                  <c:v>4.5263000000000009</c:v>
                </c:pt>
                <c:pt idx="34635">
                  <c:v>4.5252560000000015</c:v>
                </c:pt>
                <c:pt idx="34636">
                  <c:v>4.5561400000000001</c:v>
                </c:pt>
                <c:pt idx="34637">
                  <c:v>4.553248000000008</c:v>
                </c:pt>
                <c:pt idx="34638">
                  <c:v>4.5894919999999999</c:v>
                </c:pt>
                <c:pt idx="34639">
                  <c:v>4.5786600000000091</c:v>
                </c:pt>
                <c:pt idx="34640">
                  <c:v>4.5369080000000013</c:v>
                </c:pt>
                <c:pt idx="34641">
                  <c:v>4.5441539999999945</c:v>
                </c:pt>
                <c:pt idx="34642">
                  <c:v>4.6206000000000005</c:v>
                </c:pt>
                <c:pt idx="34643">
                  <c:v>4.6561739999999965</c:v>
                </c:pt>
                <c:pt idx="34644">
                  <c:v>4.654039999999994</c:v>
                </c:pt>
                <c:pt idx="34645">
                  <c:v>4.630911999999995</c:v>
                </c:pt>
                <c:pt idx="34646">
                  <c:v>4.6493880000000019</c:v>
                </c:pt>
                <c:pt idx="34647">
                  <c:v>4.6138499999999985</c:v>
                </c:pt>
                <c:pt idx="34648">
                  <c:v>4.6176600000000025</c:v>
                </c:pt>
                <c:pt idx="34649">
                  <c:v>4.5471200000000005</c:v>
                </c:pt>
                <c:pt idx="34650">
                  <c:v>4.5240420000000015</c:v>
                </c:pt>
                <c:pt idx="34651">
                  <c:v>4.5122300000000015</c:v>
                </c:pt>
                <c:pt idx="34652">
                  <c:v>4.5404080000000011</c:v>
                </c:pt>
                <c:pt idx="34653">
                  <c:v>4.5843460000000009</c:v>
                </c:pt>
                <c:pt idx="34654">
                  <c:v>4.5893960000000034</c:v>
                </c:pt>
                <c:pt idx="34655">
                  <c:v>4.6200439999999965</c:v>
                </c:pt>
                <c:pt idx="34656">
                  <c:v>4.6522320000000015</c:v>
                </c:pt>
                <c:pt idx="34657">
                  <c:v>4.6877819999999932</c:v>
                </c:pt>
                <c:pt idx="34658">
                  <c:v>4.7229220000000005</c:v>
                </c:pt>
                <c:pt idx="34659">
                  <c:v>4.7733860000000012</c:v>
                </c:pt>
                <c:pt idx="34660">
                  <c:v>4.7606300000000008</c:v>
                </c:pt>
                <c:pt idx="34661">
                  <c:v>4.7696260000000024</c:v>
                </c:pt>
                <c:pt idx="34662">
                  <c:v>4.8131780000000015</c:v>
                </c:pt>
                <c:pt idx="34663">
                  <c:v>4.8262440000000018</c:v>
                </c:pt>
                <c:pt idx="34664">
                  <c:v>4.8736060000000014</c:v>
                </c:pt>
                <c:pt idx="34665">
                  <c:v>4.9318620000000122</c:v>
                </c:pt>
                <c:pt idx="34666">
                  <c:v>4.9069600000000024</c:v>
                </c:pt>
                <c:pt idx="34667">
                  <c:v>4.8854319999999927</c:v>
                </c:pt>
                <c:pt idx="34668">
                  <c:v>4.9070460000000002</c:v>
                </c:pt>
                <c:pt idx="34669">
                  <c:v>4.993964000000001</c:v>
                </c:pt>
                <c:pt idx="34670">
                  <c:v>5.0102560000000009</c:v>
                </c:pt>
                <c:pt idx="34671">
                  <c:v>5.0565500000000005</c:v>
                </c:pt>
                <c:pt idx="34672">
                  <c:v>5.0724679999999998</c:v>
                </c:pt>
                <c:pt idx="34673">
                  <c:v>5.1014280000000003</c:v>
                </c:pt>
                <c:pt idx="34674">
                  <c:v>5.0986120000000001</c:v>
                </c:pt>
                <c:pt idx="34675">
                  <c:v>5.0953480000000004</c:v>
                </c:pt>
                <c:pt idx="34676">
                  <c:v>5.1412079999999989</c:v>
                </c:pt>
                <c:pt idx="34677">
                  <c:v>5.0928780000000016</c:v>
                </c:pt>
                <c:pt idx="34678">
                  <c:v>5.1370000000000005</c:v>
                </c:pt>
                <c:pt idx="34679">
                  <c:v>5.1304980000000002</c:v>
                </c:pt>
                <c:pt idx="34680">
                  <c:v>5.1148019999999903</c:v>
                </c:pt>
                <c:pt idx="34681">
                  <c:v>5.0585559999999932</c:v>
                </c:pt>
                <c:pt idx="34682">
                  <c:v>5.0958059999999916</c:v>
                </c:pt>
                <c:pt idx="34683">
                  <c:v>5.1375720000000005</c:v>
                </c:pt>
                <c:pt idx="34684">
                  <c:v>5.1191460000000006</c:v>
                </c:pt>
                <c:pt idx="34685">
                  <c:v>5.1279319999999853</c:v>
                </c:pt>
                <c:pt idx="34686">
                  <c:v>5.1464700000000008</c:v>
                </c:pt>
                <c:pt idx="34687">
                  <c:v>5.1735560000000005</c:v>
                </c:pt>
                <c:pt idx="34688">
                  <c:v>5.2055699999999998</c:v>
                </c:pt>
                <c:pt idx="34689">
                  <c:v>5.2323720000000034</c:v>
                </c:pt>
                <c:pt idx="34690">
                  <c:v>5.2426959999999996</c:v>
                </c:pt>
                <c:pt idx="34691">
                  <c:v>5.2959379999999916</c:v>
                </c:pt>
                <c:pt idx="34692">
                  <c:v>5.3078379999999896</c:v>
                </c:pt>
                <c:pt idx="34693">
                  <c:v>5.3349239999999956</c:v>
                </c:pt>
                <c:pt idx="34694">
                  <c:v>5.3667259999999946</c:v>
                </c:pt>
                <c:pt idx="34695">
                  <c:v>5.3764280000000024</c:v>
                </c:pt>
                <c:pt idx="34696">
                  <c:v>5.3506180000000008</c:v>
                </c:pt>
                <c:pt idx="34697">
                  <c:v>5.3343520000000009</c:v>
                </c:pt>
                <c:pt idx="34698">
                  <c:v>5.3339300000000005</c:v>
                </c:pt>
                <c:pt idx="34699">
                  <c:v>5.3589939999999965</c:v>
                </c:pt>
                <c:pt idx="34700">
                  <c:v>5.3591560000000005</c:v>
                </c:pt>
                <c:pt idx="34701">
                  <c:v>5.3549359999999862</c:v>
                </c:pt>
                <c:pt idx="34702">
                  <c:v>5.3393640000000024</c:v>
                </c:pt>
                <c:pt idx="34703">
                  <c:v>5.2891860000000017</c:v>
                </c:pt>
                <c:pt idx="34704">
                  <c:v>5.2704880000000029</c:v>
                </c:pt>
                <c:pt idx="34705">
                  <c:v>5.2186960000000022</c:v>
                </c:pt>
                <c:pt idx="34706">
                  <c:v>5.1467660000000022</c:v>
                </c:pt>
                <c:pt idx="34707">
                  <c:v>5.1064760000000025</c:v>
                </c:pt>
                <c:pt idx="34708">
                  <c:v>5.1006060000000026</c:v>
                </c:pt>
                <c:pt idx="34709">
                  <c:v>5.0524999999999975</c:v>
                </c:pt>
                <c:pt idx="34710">
                  <c:v>5.0482940000000029</c:v>
                </c:pt>
                <c:pt idx="34711">
                  <c:v>4.9723320000000033</c:v>
                </c:pt>
                <c:pt idx="34712">
                  <c:v>4.9250820000000015</c:v>
                </c:pt>
                <c:pt idx="34713">
                  <c:v>4.8651259999999947</c:v>
                </c:pt>
                <c:pt idx="34714">
                  <c:v>4.7874000000000043</c:v>
                </c:pt>
                <c:pt idx="34715">
                  <c:v>4.7149359999999936</c:v>
                </c:pt>
                <c:pt idx="34716">
                  <c:v>4.6791760000000044</c:v>
                </c:pt>
                <c:pt idx="34717">
                  <c:v>4.6609479999999959</c:v>
                </c:pt>
                <c:pt idx="34718">
                  <c:v>4.657772000000004</c:v>
                </c:pt>
                <c:pt idx="34719">
                  <c:v>4.5787820000000039</c:v>
                </c:pt>
                <c:pt idx="34720">
                  <c:v>4.5527120000000041</c:v>
                </c:pt>
                <c:pt idx="34721">
                  <c:v>4.507062000000003</c:v>
                </c:pt>
                <c:pt idx="34722">
                  <c:v>4.4336560000000107</c:v>
                </c:pt>
                <c:pt idx="34723">
                  <c:v>4.4527280000000022</c:v>
                </c:pt>
                <c:pt idx="34724">
                  <c:v>4.4146960000000028</c:v>
                </c:pt>
                <c:pt idx="34725">
                  <c:v>4.3824600000000036</c:v>
                </c:pt>
                <c:pt idx="34726">
                  <c:v>4.2562960000000034</c:v>
                </c:pt>
                <c:pt idx="34727">
                  <c:v>4.2714720000000117</c:v>
                </c:pt>
                <c:pt idx="34728">
                  <c:v>4.1875319999999947</c:v>
                </c:pt>
                <c:pt idx="34729">
                  <c:v>4.1345239999999963</c:v>
                </c:pt>
                <c:pt idx="34730">
                  <c:v>4.1055519999999959</c:v>
                </c:pt>
                <c:pt idx="34731">
                  <c:v>4.0480020000000039</c:v>
                </c:pt>
                <c:pt idx="34732">
                  <c:v>3.9789500000000038</c:v>
                </c:pt>
                <c:pt idx="34733">
                  <c:v>3.9104200000000038</c:v>
                </c:pt>
                <c:pt idx="34734">
                  <c:v>3.8534180000000027</c:v>
                </c:pt>
                <c:pt idx="34735">
                  <c:v>3.8103500000000023</c:v>
                </c:pt>
                <c:pt idx="34736">
                  <c:v>3.7498840000000042</c:v>
                </c:pt>
                <c:pt idx="34737">
                  <c:v>3.6709580000000028</c:v>
                </c:pt>
                <c:pt idx="34738">
                  <c:v>3.6250100000000032</c:v>
                </c:pt>
                <c:pt idx="34739">
                  <c:v>3.5673120000000051</c:v>
                </c:pt>
                <c:pt idx="34740">
                  <c:v>3.521898000000002</c:v>
                </c:pt>
                <c:pt idx="34741">
                  <c:v>3.4174220000000024</c:v>
                </c:pt>
                <c:pt idx="34742">
                  <c:v>3.3772439999999979</c:v>
                </c:pt>
                <c:pt idx="34743">
                  <c:v>3.3158119999999975</c:v>
                </c:pt>
                <c:pt idx="34744">
                  <c:v>3.2318960000000017</c:v>
                </c:pt>
                <c:pt idx="34745">
                  <c:v>3.2273800000000064</c:v>
                </c:pt>
                <c:pt idx="34746">
                  <c:v>3.2161260000000031</c:v>
                </c:pt>
                <c:pt idx="34747">
                  <c:v>3.2307060000000032</c:v>
                </c:pt>
                <c:pt idx="34748">
                  <c:v>3.1530180000000017</c:v>
                </c:pt>
                <c:pt idx="34749">
                  <c:v>3.1608220000000018</c:v>
                </c:pt>
                <c:pt idx="34750">
                  <c:v>3.1758220000000024</c:v>
                </c:pt>
                <c:pt idx="34751">
                  <c:v>3.2186419999999987</c:v>
                </c:pt>
                <c:pt idx="34752">
                  <c:v>3.1739240000000057</c:v>
                </c:pt>
                <c:pt idx="34753">
                  <c:v>3.1247000000000051</c:v>
                </c:pt>
                <c:pt idx="34754">
                  <c:v>3.1189800000000014</c:v>
                </c:pt>
                <c:pt idx="34755">
                  <c:v>3.0881220000000051</c:v>
                </c:pt>
                <c:pt idx="34756">
                  <c:v>3.1053320000000042</c:v>
                </c:pt>
                <c:pt idx="34757">
                  <c:v>3.0980860000000017</c:v>
                </c:pt>
                <c:pt idx="34758">
                  <c:v>3.0669040000000014</c:v>
                </c:pt>
                <c:pt idx="34759">
                  <c:v>3.0336140000000018</c:v>
                </c:pt>
                <c:pt idx="34760">
                  <c:v>2.9994539999999965</c:v>
                </c:pt>
                <c:pt idx="34761">
                  <c:v>3.0261940000000012</c:v>
                </c:pt>
                <c:pt idx="34762">
                  <c:v>3.0331920000000014</c:v>
                </c:pt>
                <c:pt idx="34763">
                  <c:v>3.0612100000000009</c:v>
                </c:pt>
                <c:pt idx="34764">
                  <c:v>3.1046140000000015</c:v>
                </c:pt>
                <c:pt idx="34765">
                  <c:v>3.1390100000000007</c:v>
                </c:pt>
                <c:pt idx="34766">
                  <c:v>3.1549419999999997</c:v>
                </c:pt>
                <c:pt idx="34767">
                  <c:v>3.2287700000000044</c:v>
                </c:pt>
                <c:pt idx="34768">
                  <c:v>3.2378540000000005</c:v>
                </c:pt>
                <c:pt idx="34769">
                  <c:v>3.2649280000000012</c:v>
                </c:pt>
                <c:pt idx="34770">
                  <c:v>3.2786380000000008</c:v>
                </c:pt>
                <c:pt idx="34771">
                  <c:v>3.288590000000005</c:v>
                </c:pt>
                <c:pt idx="34772">
                  <c:v>3.3457679999999987</c:v>
                </c:pt>
                <c:pt idx="34773">
                  <c:v>3.3180719999999977</c:v>
                </c:pt>
                <c:pt idx="34774">
                  <c:v>3.3172900000000007</c:v>
                </c:pt>
                <c:pt idx="34775">
                  <c:v>3.3145979999999997</c:v>
                </c:pt>
                <c:pt idx="34776">
                  <c:v>3.3648499999999966</c:v>
                </c:pt>
                <c:pt idx="34777">
                  <c:v>3.3713379999999997</c:v>
                </c:pt>
                <c:pt idx="34778">
                  <c:v>3.3745760000000007</c:v>
                </c:pt>
                <c:pt idx="34779">
                  <c:v>3.4337499999999967</c:v>
                </c:pt>
                <c:pt idx="34780">
                  <c:v>3.4533540000000009</c:v>
                </c:pt>
                <c:pt idx="34781">
                  <c:v>3.4339240000000006</c:v>
                </c:pt>
                <c:pt idx="34782">
                  <c:v>3.4462079999999977</c:v>
                </c:pt>
                <c:pt idx="34783">
                  <c:v>3.5151220000000007</c:v>
                </c:pt>
                <c:pt idx="34784">
                  <c:v>3.561106000000001</c:v>
                </c:pt>
                <c:pt idx="34785">
                  <c:v>3.5400240000000012</c:v>
                </c:pt>
                <c:pt idx="34786">
                  <c:v>3.5828200000000003</c:v>
                </c:pt>
                <c:pt idx="34787">
                  <c:v>3.6452560000000007</c:v>
                </c:pt>
                <c:pt idx="34788">
                  <c:v>3.6353419999999987</c:v>
                </c:pt>
                <c:pt idx="34789">
                  <c:v>3.6759040000000005</c:v>
                </c:pt>
                <c:pt idx="34790">
                  <c:v>3.7118379999999997</c:v>
                </c:pt>
                <c:pt idx="34791">
                  <c:v>3.7748840000000001</c:v>
                </c:pt>
                <c:pt idx="34792">
                  <c:v>3.8023059999999966</c:v>
                </c:pt>
                <c:pt idx="34793">
                  <c:v>3.7883720000000012</c:v>
                </c:pt>
                <c:pt idx="34794">
                  <c:v>3.8273460000000004</c:v>
                </c:pt>
                <c:pt idx="34795">
                  <c:v>3.8478440000000007</c:v>
                </c:pt>
                <c:pt idx="34796">
                  <c:v>3.8807020000000008</c:v>
                </c:pt>
                <c:pt idx="34797">
                  <c:v>3.8666559999999941</c:v>
                </c:pt>
                <c:pt idx="34798">
                  <c:v>3.9195399999999987</c:v>
                </c:pt>
                <c:pt idx="34799">
                  <c:v>3.9721140000000004</c:v>
                </c:pt>
                <c:pt idx="34800">
                  <c:v>3.9578320000000007</c:v>
                </c:pt>
                <c:pt idx="34801">
                  <c:v>3.9570879999999997</c:v>
                </c:pt>
                <c:pt idx="34802">
                  <c:v>3.9642100000000009</c:v>
                </c:pt>
                <c:pt idx="34803">
                  <c:v>4.0268720000000009</c:v>
                </c:pt>
                <c:pt idx="34804">
                  <c:v>4.0564280000000004</c:v>
                </c:pt>
                <c:pt idx="34805">
                  <c:v>4.1312480000000091</c:v>
                </c:pt>
                <c:pt idx="34806">
                  <c:v>4.1716980000000081</c:v>
                </c:pt>
                <c:pt idx="34807">
                  <c:v>4.1988719999999926</c:v>
                </c:pt>
                <c:pt idx="34808">
                  <c:v>4.2054619999999998</c:v>
                </c:pt>
                <c:pt idx="34809">
                  <c:v>4.2152139999999996</c:v>
                </c:pt>
                <c:pt idx="34810">
                  <c:v>4.2545359999999857</c:v>
                </c:pt>
                <c:pt idx="34811">
                  <c:v>4.2264179999999945</c:v>
                </c:pt>
                <c:pt idx="34812">
                  <c:v>4.2457240000000001</c:v>
                </c:pt>
                <c:pt idx="34813">
                  <c:v>4.2600920000000002</c:v>
                </c:pt>
                <c:pt idx="34814">
                  <c:v>4.2552780000000014</c:v>
                </c:pt>
                <c:pt idx="34815">
                  <c:v>4.2838040000000008</c:v>
                </c:pt>
                <c:pt idx="34816">
                  <c:v>4.3038919999999985</c:v>
                </c:pt>
                <c:pt idx="34817">
                  <c:v>4.24932200000001</c:v>
                </c:pt>
                <c:pt idx="34818">
                  <c:v>4.2228920000000008</c:v>
                </c:pt>
                <c:pt idx="34819">
                  <c:v>4.2516540000000003</c:v>
                </c:pt>
                <c:pt idx="34820">
                  <c:v>4.2245799999999916</c:v>
                </c:pt>
                <c:pt idx="34821">
                  <c:v>4.2079039999999965</c:v>
                </c:pt>
                <c:pt idx="34822">
                  <c:v>4.183682000000001</c:v>
                </c:pt>
                <c:pt idx="34823">
                  <c:v>4.213388000000001</c:v>
                </c:pt>
                <c:pt idx="34824">
                  <c:v>4.2674639999999995</c:v>
                </c:pt>
                <c:pt idx="34825">
                  <c:v>4.3400260000000008</c:v>
                </c:pt>
                <c:pt idx="34826">
                  <c:v>4.3641719999999902</c:v>
                </c:pt>
                <c:pt idx="34827">
                  <c:v>4.368640000000001</c:v>
                </c:pt>
                <c:pt idx="34828">
                  <c:v>4.4607580000000011</c:v>
                </c:pt>
                <c:pt idx="34829">
                  <c:v>4.4789600000000034</c:v>
                </c:pt>
                <c:pt idx="34830">
                  <c:v>4.5021759999999942</c:v>
                </c:pt>
                <c:pt idx="34831">
                  <c:v>4.6175339999999885</c:v>
                </c:pt>
                <c:pt idx="34832">
                  <c:v>4.6234039999999945</c:v>
                </c:pt>
                <c:pt idx="34833">
                  <c:v>4.6164559999999915</c:v>
                </c:pt>
                <c:pt idx="34834">
                  <c:v>4.6221759999999872</c:v>
                </c:pt>
                <c:pt idx="34835">
                  <c:v>4.6818339999999985</c:v>
                </c:pt>
                <c:pt idx="34836">
                  <c:v>4.6890920000000014</c:v>
                </c:pt>
                <c:pt idx="34837">
                  <c:v>4.7160680000000088</c:v>
                </c:pt>
                <c:pt idx="34838">
                  <c:v>4.7665320000000015</c:v>
                </c:pt>
                <c:pt idx="34839">
                  <c:v>4.778716000000002</c:v>
                </c:pt>
                <c:pt idx="34840">
                  <c:v>4.7740500000000017</c:v>
                </c:pt>
                <c:pt idx="34841">
                  <c:v>4.7866060000000079</c:v>
                </c:pt>
                <c:pt idx="34842">
                  <c:v>4.7882440000000024</c:v>
                </c:pt>
                <c:pt idx="34843">
                  <c:v>4.8553220000000019</c:v>
                </c:pt>
                <c:pt idx="34844">
                  <c:v>4.9014300000000013</c:v>
                </c:pt>
                <c:pt idx="34845">
                  <c:v>4.9038740000000027</c:v>
                </c:pt>
                <c:pt idx="34846">
                  <c:v>4.8467340000000005</c:v>
                </c:pt>
                <c:pt idx="34847">
                  <c:v>4.858557999999995</c:v>
                </c:pt>
                <c:pt idx="34848">
                  <c:v>4.8508520000000015</c:v>
                </c:pt>
                <c:pt idx="34849">
                  <c:v>4.7787600000000108</c:v>
                </c:pt>
                <c:pt idx="34850">
                  <c:v>4.7978080000000025</c:v>
                </c:pt>
                <c:pt idx="34851">
                  <c:v>4.7730420000000109</c:v>
                </c:pt>
                <c:pt idx="34852">
                  <c:v>4.7763180000000034</c:v>
                </c:pt>
                <c:pt idx="34853">
                  <c:v>4.7964800000000025</c:v>
                </c:pt>
                <c:pt idx="34854">
                  <c:v>4.8144339999999932</c:v>
                </c:pt>
                <c:pt idx="34855">
                  <c:v>4.7599260000000028</c:v>
                </c:pt>
                <c:pt idx="34856">
                  <c:v>4.7109260000000015</c:v>
                </c:pt>
                <c:pt idx="34857">
                  <c:v>4.7120420000000021</c:v>
                </c:pt>
                <c:pt idx="34858">
                  <c:v>4.7422300000000028</c:v>
                </c:pt>
                <c:pt idx="34859">
                  <c:v>4.746424000000002</c:v>
                </c:pt>
                <c:pt idx="34860">
                  <c:v>4.7242620000000022</c:v>
                </c:pt>
                <c:pt idx="34861">
                  <c:v>4.7585460000000017</c:v>
                </c:pt>
                <c:pt idx="34862">
                  <c:v>4.6842099999999975</c:v>
                </c:pt>
                <c:pt idx="34863">
                  <c:v>4.6528179999999919</c:v>
                </c:pt>
                <c:pt idx="34864">
                  <c:v>4.6431640000000005</c:v>
                </c:pt>
                <c:pt idx="34865">
                  <c:v>4.5911240000000015</c:v>
                </c:pt>
                <c:pt idx="34866">
                  <c:v>4.5870660000000036</c:v>
                </c:pt>
                <c:pt idx="34867">
                  <c:v>4.5787900000000032</c:v>
                </c:pt>
                <c:pt idx="34868">
                  <c:v>4.5834300000000026</c:v>
                </c:pt>
                <c:pt idx="34869">
                  <c:v>4.5293180000000026</c:v>
                </c:pt>
                <c:pt idx="34870">
                  <c:v>4.5787760000000022</c:v>
                </c:pt>
                <c:pt idx="34871">
                  <c:v>4.6003780000000027</c:v>
                </c:pt>
                <c:pt idx="34872">
                  <c:v>4.638644000000002</c:v>
                </c:pt>
                <c:pt idx="34873">
                  <c:v>4.6101039999999944</c:v>
                </c:pt>
                <c:pt idx="34874">
                  <c:v>4.5835500000000016</c:v>
                </c:pt>
                <c:pt idx="34875">
                  <c:v>4.5622700000000016</c:v>
                </c:pt>
                <c:pt idx="34876">
                  <c:v>4.5618859999999941</c:v>
                </c:pt>
                <c:pt idx="34877">
                  <c:v>4.5585480000000018</c:v>
                </c:pt>
                <c:pt idx="34878">
                  <c:v>4.543820000000002</c:v>
                </c:pt>
                <c:pt idx="34879">
                  <c:v>4.473454000000002</c:v>
                </c:pt>
                <c:pt idx="34880">
                  <c:v>4.4032240000000034</c:v>
                </c:pt>
                <c:pt idx="34881">
                  <c:v>4.3441739999999944</c:v>
                </c:pt>
                <c:pt idx="34882">
                  <c:v>4.3025079999999951</c:v>
                </c:pt>
                <c:pt idx="34883">
                  <c:v>4.2378500000000017</c:v>
                </c:pt>
                <c:pt idx="34884">
                  <c:v>4.1981079999999933</c:v>
                </c:pt>
                <c:pt idx="34885">
                  <c:v>4.1057179999999942</c:v>
                </c:pt>
                <c:pt idx="34886">
                  <c:v>4.0701440000000009</c:v>
                </c:pt>
                <c:pt idx="34887">
                  <c:v>4.0490500000000011</c:v>
                </c:pt>
                <c:pt idx="34888">
                  <c:v>4.0293339999999995</c:v>
                </c:pt>
                <c:pt idx="34889">
                  <c:v>4.0047539999999975</c:v>
                </c:pt>
                <c:pt idx="34890">
                  <c:v>4.0575139999999914</c:v>
                </c:pt>
                <c:pt idx="34891">
                  <c:v>4.0110460000000003</c:v>
                </c:pt>
                <c:pt idx="34892">
                  <c:v>4.0264560000000005</c:v>
                </c:pt>
                <c:pt idx="34893">
                  <c:v>3.992035999999997</c:v>
                </c:pt>
                <c:pt idx="34894">
                  <c:v>4.0035379999999945</c:v>
                </c:pt>
                <c:pt idx="34895">
                  <c:v>4.0117900000000004</c:v>
                </c:pt>
                <c:pt idx="34896">
                  <c:v>4.0677999999999965</c:v>
                </c:pt>
                <c:pt idx="34897">
                  <c:v>4.0715840000000005</c:v>
                </c:pt>
                <c:pt idx="34898">
                  <c:v>4.0914740000000007</c:v>
                </c:pt>
                <c:pt idx="34899">
                  <c:v>4.1221219999999903</c:v>
                </c:pt>
                <c:pt idx="34900">
                  <c:v>4.1172439999999995</c:v>
                </c:pt>
                <c:pt idx="34901">
                  <c:v>4.1153460000000006</c:v>
                </c:pt>
                <c:pt idx="34902">
                  <c:v>4.1536360000000005</c:v>
                </c:pt>
                <c:pt idx="34903">
                  <c:v>4.1443559999999922</c:v>
                </c:pt>
                <c:pt idx="34904">
                  <c:v>4.0620660000000015</c:v>
                </c:pt>
                <c:pt idx="34905">
                  <c:v>4.0425239999999985</c:v>
                </c:pt>
                <c:pt idx="34906">
                  <c:v>4.0084139999999975</c:v>
                </c:pt>
                <c:pt idx="34907">
                  <c:v>3.9496240000000018</c:v>
                </c:pt>
                <c:pt idx="34908">
                  <c:v>3.9402060000000017</c:v>
                </c:pt>
                <c:pt idx="34909">
                  <c:v>3.9485080000000008</c:v>
                </c:pt>
                <c:pt idx="34910">
                  <c:v>3.949736000000001</c:v>
                </c:pt>
                <c:pt idx="34911">
                  <c:v>3.9501079999999997</c:v>
                </c:pt>
                <c:pt idx="34912">
                  <c:v>3.9929159999999979</c:v>
                </c:pt>
                <c:pt idx="34913">
                  <c:v>4.026268000000008</c:v>
                </c:pt>
                <c:pt idx="34914">
                  <c:v>4.0426480000000033</c:v>
                </c:pt>
                <c:pt idx="34915">
                  <c:v>4.099044000000001</c:v>
                </c:pt>
                <c:pt idx="34916">
                  <c:v>4.0834480000000024</c:v>
                </c:pt>
                <c:pt idx="34917">
                  <c:v>4.0997020000000024</c:v>
                </c:pt>
                <c:pt idx="34918">
                  <c:v>4.1315539999999995</c:v>
                </c:pt>
                <c:pt idx="34919">
                  <c:v>4.1780099999999996</c:v>
                </c:pt>
                <c:pt idx="34920">
                  <c:v>4.1337139999999986</c:v>
                </c:pt>
                <c:pt idx="34921">
                  <c:v>4.1273480000000005</c:v>
                </c:pt>
                <c:pt idx="34922">
                  <c:v>4.1423760000000005</c:v>
                </c:pt>
                <c:pt idx="34923">
                  <c:v>4.0990720000000014</c:v>
                </c:pt>
                <c:pt idx="34924">
                  <c:v>4.0930920000000004</c:v>
                </c:pt>
                <c:pt idx="34925">
                  <c:v>4.0873600000000012</c:v>
                </c:pt>
                <c:pt idx="34926">
                  <c:v>4.0754240000000017</c:v>
                </c:pt>
                <c:pt idx="34927">
                  <c:v>4.0797920000000101</c:v>
                </c:pt>
                <c:pt idx="34928">
                  <c:v>4.0265980000000017</c:v>
                </c:pt>
                <c:pt idx="34929">
                  <c:v>4.0424680000000004</c:v>
                </c:pt>
                <c:pt idx="34930">
                  <c:v>4.1051280000000006</c:v>
                </c:pt>
                <c:pt idx="34931">
                  <c:v>4.0845179999999885</c:v>
                </c:pt>
                <c:pt idx="34932">
                  <c:v>4.1286660000000008</c:v>
                </c:pt>
                <c:pt idx="34933">
                  <c:v>4.1675899999999872</c:v>
                </c:pt>
                <c:pt idx="34934">
                  <c:v>4.2039820000000008</c:v>
                </c:pt>
                <c:pt idx="34935">
                  <c:v>4.2945859999999882</c:v>
                </c:pt>
                <c:pt idx="34936">
                  <c:v>4.3000580000000017</c:v>
                </c:pt>
                <c:pt idx="34937">
                  <c:v>4.3407440000000017</c:v>
                </c:pt>
                <c:pt idx="34938">
                  <c:v>4.3721739999999985</c:v>
                </c:pt>
                <c:pt idx="34939">
                  <c:v>4.3688980000000006</c:v>
                </c:pt>
                <c:pt idx="34940">
                  <c:v>4.3479519999999932</c:v>
                </c:pt>
                <c:pt idx="34941">
                  <c:v>4.388676000000002</c:v>
                </c:pt>
                <c:pt idx="34942">
                  <c:v>4.3859580000000005</c:v>
                </c:pt>
                <c:pt idx="34943">
                  <c:v>4.396282000000002</c:v>
                </c:pt>
                <c:pt idx="34944">
                  <c:v>4.3743320000000017</c:v>
                </c:pt>
                <c:pt idx="34945">
                  <c:v>4.3525299999999945</c:v>
                </c:pt>
                <c:pt idx="34946">
                  <c:v>4.3469220000000011</c:v>
                </c:pt>
                <c:pt idx="34947">
                  <c:v>4.3246119999999921</c:v>
                </c:pt>
                <c:pt idx="34948">
                  <c:v>4.3008020000000009</c:v>
                </c:pt>
                <c:pt idx="34949">
                  <c:v>4.3096620000000092</c:v>
                </c:pt>
                <c:pt idx="34950">
                  <c:v>4.2899720000000023</c:v>
                </c:pt>
                <c:pt idx="34951">
                  <c:v>4.2505380000000015</c:v>
                </c:pt>
                <c:pt idx="34952">
                  <c:v>3.9600040000000014</c:v>
                </c:pt>
                <c:pt idx="34953">
                  <c:v>3.9880960000000001</c:v>
                </c:pt>
                <c:pt idx="34954">
                  <c:v>4.1172759999999933</c:v>
                </c:pt>
                <c:pt idx="34955">
                  <c:v>4.2040200000000008</c:v>
                </c:pt>
                <c:pt idx="34956">
                  <c:v>4.3188319999999942</c:v>
                </c:pt>
                <c:pt idx="34957">
                  <c:v>4.4004160000000008</c:v>
                </c:pt>
                <c:pt idx="34958">
                  <c:v>4.4228259999999926</c:v>
                </c:pt>
                <c:pt idx="34959">
                  <c:v>4.4790220000000112</c:v>
                </c:pt>
                <c:pt idx="34960">
                  <c:v>4.5200320000000005</c:v>
                </c:pt>
                <c:pt idx="34961">
                  <c:v>4.5039020000000001</c:v>
                </c:pt>
                <c:pt idx="34962">
                  <c:v>4.5142500000000005</c:v>
                </c:pt>
                <c:pt idx="34963">
                  <c:v>4.4998560000000012</c:v>
                </c:pt>
                <c:pt idx="34964">
                  <c:v>4.5224499999999965</c:v>
                </c:pt>
                <c:pt idx="34965">
                  <c:v>4.5187260000000009</c:v>
                </c:pt>
                <c:pt idx="34966">
                  <c:v>4.5451420000000011</c:v>
                </c:pt>
                <c:pt idx="34967">
                  <c:v>4.5376340000000015</c:v>
                </c:pt>
                <c:pt idx="34968">
                  <c:v>4.5570900000000005</c:v>
                </c:pt>
                <c:pt idx="34969">
                  <c:v>4.5421640000000005</c:v>
                </c:pt>
                <c:pt idx="34970">
                  <c:v>4.6043039999999955</c:v>
                </c:pt>
                <c:pt idx="34971">
                  <c:v>4.6763460000000023</c:v>
                </c:pt>
                <c:pt idx="34972">
                  <c:v>4.5960020000000013</c:v>
                </c:pt>
                <c:pt idx="34973">
                  <c:v>4.5829239999999976</c:v>
                </c:pt>
                <c:pt idx="34974">
                  <c:v>4.5721039999999995</c:v>
                </c:pt>
                <c:pt idx="34975">
                  <c:v>4.6400999999999986</c:v>
                </c:pt>
                <c:pt idx="34976">
                  <c:v>4.6635879999999883</c:v>
                </c:pt>
                <c:pt idx="34977">
                  <c:v>4.666392000000001</c:v>
                </c:pt>
                <c:pt idx="34978">
                  <c:v>4.6882800000000007</c:v>
                </c:pt>
                <c:pt idx="34979">
                  <c:v>4.7185939999999995</c:v>
                </c:pt>
                <c:pt idx="34980">
                  <c:v>4.7078980000000019</c:v>
                </c:pt>
                <c:pt idx="34981">
                  <c:v>4.7549239999999955</c:v>
                </c:pt>
                <c:pt idx="34982">
                  <c:v>4.8058720000000017</c:v>
                </c:pt>
                <c:pt idx="34983">
                  <c:v>4.8527739999999975</c:v>
                </c:pt>
                <c:pt idx="34984">
                  <c:v>4.8317920000000107</c:v>
                </c:pt>
                <c:pt idx="34985">
                  <c:v>4.7796020000000139</c:v>
                </c:pt>
                <c:pt idx="34986">
                  <c:v>4.7444020000000027</c:v>
                </c:pt>
                <c:pt idx="34987">
                  <c:v>4.7297980000000024</c:v>
                </c:pt>
                <c:pt idx="34988">
                  <c:v>4.6946460000000005</c:v>
                </c:pt>
                <c:pt idx="34989">
                  <c:v>4.759070000000003</c:v>
                </c:pt>
                <c:pt idx="34990">
                  <c:v>4.7325300000000015</c:v>
                </c:pt>
                <c:pt idx="34991">
                  <c:v>4.7668640000000018</c:v>
                </c:pt>
                <c:pt idx="34992">
                  <c:v>4.7424700000000017</c:v>
                </c:pt>
                <c:pt idx="34993">
                  <c:v>4.7360180000000023</c:v>
                </c:pt>
                <c:pt idx="34994">
                  <c:v>4.7360180000000023</c:v>
                </c:pt>
                <c:pt idx="34995">
                  <c:v>4.7527700000000017</c:v>
                </c:pt>
                <c:pt idx="34996">
                  <c:v>4.8062120000000021</c:v>
                </c:pt>
                <c:pt idx="34997">
                  <c:v>4.8669499999999966</c:v>
                </c:pt>
                <c:pt idx="34998">
                  <c:v>4.8881179999999951</c:v>
                </c:pt>
                <c:pt idx="34999">
                  <c:v>4.8828819999999933</c:v>
                </c:pt>
                <c:pt idx="35000">
                  <c:v>4.900798000000008</c:v>
                </c:pt>
                <c:pt idx="35001">
                  <c:v>4.9277620000000013</c:v>
                </c:pt>
                <c:pt idx="35002">
                  <c:v>5.1714800000000016</c:v>
                </c:pt>
                <c:pt idx="35003">
                  <c:v>5.1398020000000004</c:v>
                </c:pt>
                <c:pt idx="35004">
                  <c:v>5.0086000000000013</c:v>
                </c:pt>
                <c:pt idx="35005">
                  <c:v>4.9520060000000008</c:v>
                </c:pt>
                <c:pt idx="35006">
                  <c:v>4.8657819999999932</c:v>
                </c:pt>
                <c:pt idx="35007">
                  <c:v>4.8087800000000005</c:v>
                </c:pt>
                <c:pt idx="35008">
                  <c:v>4.7609339999999944</c:v>
                </c:pt>
                <c:pt idx="35009">
                  <c:v>4.6929739999999933</c:v>
                </c:pt>
                <c:pt idx="35010">
                  <c:v>4.6183879999999951</c:v>
                </c:pt>
                <c:pt idx="35011">
                  <c:v>4.5979019999999942</c:v>
                </c:pt>
                <c:pt idx="35012">
                  <c:v>4.5496340000000011</c:v>
                </c:pt>
                <c:pt idx="35013">
                  <c:v>4.5295339999999955</c:v>
                </c:pt>
                <c:pt idx="35014">
                  <c:v>4.4376520000000088</c:v>
                </c:pt>
                <c:pt idx="35015">
                  <c:v>4.3683539999999965</c:v>
                </c:pt>
                <c:pt idx="35016">
                  <c:v>4.2961640000000019</c:v>
                </c:pt>
                <c:pt idx="35017">
                  <c:v>4.2825280000000019</c:v>
                </c:pt>
                <c:pt idx="35018">
                  <c:v>4.2210839999999985</c:v>
                </c:pt>
                <c:pt idx="35019">
                  <c:v>4.1739460000000008</c:v>
                </c:pt>
                <c:pt idx="35020">
                  <c:v>4.0697060000000018</c:v>
                </c:pt>
                <c:pt idx="35021">
                  <c:v>4.0115240000000005</c:v>
                </c:pt>
                <c:pt idx="35022">
                  <c:v>4.0374820000000016</c:v>
                </c:pt>
                <c:pt idx="35023">
                  <c:v>4.0420980000000011</c:v>
                </c:pt>
                <c:pt idx="35024">
                  <c:v>4.0552880000000027</c:v>
                </c:pt>
                <c:pt idx="35025">
                  <c:v>3.9635680000000018</c:v>
                </c:pt>
                <c:pt idx="35026">
                  <c:v>3.904356000000003</c:v>
                </c:pt>
                <c:pt idx="35027">
                  <c:v>3.8199440000000027</c:v>
                </c:pt>
                <c:pt idx="35028">
                  <c:v>3.7570600000000032</c:v>
                </c:pt>
                <c:pt idx="35029">
                  <c:v>3.7174280000000026</c:v>
                </c:pt>
                <c:pt idx="35030">
                  <c:v>3.6977620000000031</c:v>
                </c:pt>
                <c:pt idx="35031">
                  <c:v>3.6661100000000042</c:v>
                </c:pt>
                <c:pt idx="35032">
                  <c:v>3.5997880000000024</c:v>
                </c:pt>
                <c:pt idx="35033">
                  <c:v>3.5306140000000021</c:v>
                </c:pt>
                <c:pt idx="35034">
                  <c:v>3.5517440000000029</c:v>
                </c:pt>
                <c:pt idx="35035">
                  <c:v>3.5893900000000052</c:v>
                </c:pt>
                <c:pt idx="35036">
                  <c:v>3.6271220000000062</c:v>
                </c:pt>
                <c:pt idx="35037">
                  <c:v>3.5262440000000028</c:v>
                </c:pt>
                <c:pt idx="35038">
                  <c:v>3.446620000000002</c:v>
                </c:pt>
                <c:pt idx="35039">
                  <c:v>3.3622439999999973</c:v>
                </c:pt>
                <c:pt idx="35040">
                  <c:v>3.3318179999999971</c:v>
                </c:pt>
                <c:pt idx="35041">
                  <c:v>3.2791080000000021</c:v>
                </c:pt>
                <c:pt idx="35042">
                  <c:v>3.2144619999999997</c:v>
                </c:pt>
                <c:pt idx="35043">
                  <c:v>3.2142000000000026</c:v>
                </c:pt>
                <c:pt idx="35044">
                  <c:v>3.1427419999999997</c:v>
                </c:pt>
                <c:pt idx="35045">
                  <c:v>3.096894000000002</c:v>
                </c:pt>
                <c:pt idx="35046">
                  <c:v>3.0187340000000042</c:v>
                </c:pt>
                <c:pt idx="35047">
                  <c:v>2.9217280000000021</c:v>
                </c:pt>
                <c:pt idx="35048">
                  <c:v>2.9001000000000032</c:v>
                </c:pt>
                <c:pt idx="35049">
                  <c:v>2.8152159999999982</c:v>
                </c:pt>
                <c:pt idx="35050">
                  <c:v>2.8023979999999997</c:v>
                </c:pt>
                <c:pt idx="35051">
                  <c:v>2.8220140000000007</c:v>
                </c:pt>
                <c:pt idx="35052">
                  <c:v>2.8399940000000017</c:v>
                </c:pt>
                <c:pt idx="35053">
                  <c:v>2.8282179999999997</c:v>
                </c:pt>
                <c:pt idx="35054">
                  <c:v>2.8579479999999986</c:v>
                </c:pt>
                <c:pt idx="35055">
                  <c:v>2.8819700000000013</c:v>
                </c:pt>
                <c:pt idx="35056">
                  <c:v>2.9367019999999986</c:v>
                </c:pt>
                <c:pt idx="35057">
                  <c:v>2.9649540000000014</c:v>
                </c:pt>
                <c:pt idx="35058">
                  <c:v>2.9896459999999974</c:v>
                </c:pt>
                <c:pt idx="35059">
                  <c:v>3.0088920000000017</c:v>
                </c:pt>
                <c:pt idx="35060">
                  <c:v>3.0101460000000007</c:v>
                </c:pt>
                <c:pt idx="35061">
                  <c:v>2.9971920000000019</c:v>
                </c:pt>
                <c:pt idx="35062">
                  <c:v>3.0077140000000058</c:v>
                </c:pt>
                <c:pt idx="35063">
                  <c:v>2.9980479999999972</c:v>
                </c:pt>
                <c:pt idx="35064">
                  <c:v>3.0243420000000008</c:v>
                </c:pt>
                <c:pt idx="35065">
                  <c:v>3.0639100000000012</c:v>
                </c:pt>
                <c:pt idx="35066">
                  <c:v>3.1125740000000008</c:v>
                </c:pt>
                <c:pt idx="35067">
                  <c:v>3.1420179999999998</c:v>
                </c:pt>
                <c:pt idx="35068">
                  <c:v>3.113702</c:v>
                </c:pt>
                <c:pt idx="35069">
                  <c:v>3.1283420000000008</c:v>
                </c:pt>
                <c:pt idx="35070">
                  <c:v>3.1703800000000002</c:v>
                </c:pt>
                <c:pt idx="35071">
                  <c:v>3.1575880000000005</c:v>
                </c:pt>
                <c:pt idx="35072">
                  <c:v>3.124794000000005</c:v>
                </c:pt>
                <c:pt idx="35073">
                  <c:v>3.1459500000000009</c:v>
                </c:pt>
                <c:pt idx="35074">
                  <c:v>3.1964619999999977</c:v>
                </c:pt>
                <c:pt idx="35075">
                  <c:v>3.2168599999999969</c:v>
                </c:pt>
                <c:pt idx="35076">
                  <c:v>3.2489600000000012</c:v>
                </c:pt>
                <c:pt idx="35077">
                  <c:v>3.3242519999999987</c:v>
                </c:pt>
                <c:pt idx="35078">
                  <c:v>3.4281560000000009</c:v>
                </c:pt>
                <c:pt idx="35079">
                  <c:v>3.4870320000000006</c:v>
                </c:pt>
                <c:pt idx="35080">
                  <c:v>3.5165640000000007</c:v>
                </c:pt>
                <c:pt idx="35081">
                  <c:v>3.577090000000001</c:v>
                </c:pt>
                <c:pt idx="35082">
                  <c:v>3.5985180000000021</c:v>
                </c:pt>
                <c:pt idx="35083">
                  <c:v>3.6443040000000058</c:v>
                </c:pt>
                <c:pt idx="35084">
                  <c:v>3.6245760000000042</c:v>
                </c:pt>
                <c:pt idx="35085">
                  <c:v>3.6347880000000021</c:v>
                </c:pt>
                <c:pt idx="35086">
                  <c:v>3.6104559999999974</c:v>
                </c:pt>
                <c:pt idx="35087">
                  <c:v>3.6656960000000032</c:v>
                </c:pt>
                <c:pt idx="35088">
                  <c:v>3.7275880000000052</c:v>
                </c:pt>
                <c:pt idx="35089">
                  <c:v>3.7947160000000042</c:v>
                </c:pt>
                <c:pt idx="35090">
                  <c:v>3.8458639999999984</c:v>
                </c:pt>
                <c:pt idx="35091">
                  <c:v>3.8715120000000023</c:v>
                </c:pt>
                <c:pt idx="35092">
                  <c:v>3.9680340000000052</c:v>
                </c:pt>
                <c:pt idx="35093">
                  <c:v>3.9903940000000042</c:v>
                </c:pt>
                <c:pt idx="35094">
                  <c:v>4.0439099999999986</c:v>
                </c:pt>
                <c:pt idx="35095">
                  <c:v>4.1068940000000005</c:v>
                </c:pt>
                <c:pt idx="35096">
                  <c:v>4.1363880000000028</c:v>
                </c:pt>
                <c:pt idx="35097">
                  <c:v>4.1819500000000005</c:v>
                </c:pt>
                <c:pt idx="35098">
                  <c:v>4.1833280000000022</c:v>
                </c:pt>
                <c:pt idx="35099">
                  <c:v>4.2787960000000034</c:v>
                </c:pt>
                <c:pt idx="35100">
                  <c:v>4.3322640000000021</c:v>
                </c:pt>
                <c:pt idx="35101">
                  <c:v>4.3435680000000021</c:v>
                </c:pt>
                <c:pt idx="35102">
                  <c:v>4.3931759999999951</c:v>
                </c:pt>
                <c:pt idx="35103">
                  <c:v>4.4143440000000025</c:v>
                </c:pt>
                <c:pt idx="35104">
                  <c:v>4.4580560000000027</c:v>
                </c:pt>
                <c:pt idx="35105">
                  <c:v>4.4755280000000024</c:v>
                </c:pt>
                <c:pt idx="35106">
                  <c:v>4.5272839999999945</c:v>
                </c:pt>
                <c:pt idx="35107">
                  <c:v>4.5855159999999939</c:v>
                </c:pt>
                <c:pt idx="35108">
                  <c:v>4.6082860000000005</c:v>
                </c:pt>
                <c:pt idx="35109">
                  <c:v>4.6185220000000005</c:v>
                </c:pt>
                <c:pt idx="35110">
                  <c:v>4.682125999999994</c:v>
                </c:pt>
                <c:pt idx="35111">
                  <c:v>4.7405920000000012</c:v>
                </c:pt>
                <c:pt idx="35112">
                  <c:v>4.7921739999999975</c:v>
                </c:pt>
                <c:pt idx="35113">
                  <c:v>4.8549719999999921</c:v>
                </c:pt>
                <c:pt idx="35114">
                  <c:v>4.9123460000000012</c:v>
                </c:pt>
                <c:pt idx="35115">
                  <c:v>4.9314920000000111</c:v>
                </c:pt>
                <c:pt idx="35116">
                  <c:v>4.9412320000000101</c:v>
                </c:pt>
                <c:pt idx="35117">
                  <c:v>4.8986980000000013</c:v>
                </c:pt>
                <c:pt idx="35118">
                  <c:v>4.969126000000001</c:v>
                </c:pt>
                <c:pt idx="35119">
                  <c:v>5.0109039999999965</c:v>
                </c:pt>
                <c:pt idx="35120">
                  <c:v>5.0482900000000024</c:v>
                </c:pt>
                <c:pt idx="35121">
                  <c:v>5.1195980000000008</c:v>
                </c:pt>
                <c:pt idx="35122">
                  <c:v>5.1694780000000016</c:v>
                </c:pt>
                <c:pt idx="35123">
                  <c:v>5.1667600000000018</c:v>
                </c:pt>
                <c:pt idx="35124">
                  <c:v>5.1719839999999975</c:v>
                </c:pt>
                <c:pt idx="35125">
                  <c:v>5.1521680000000005</c:v>
                </c:pt>
                <c:pt idx="35126">
                  <c:v>5.1249319999999852</c:v>
                </c:pt>
                <c:pt idx="35127">
                  <c:v>5.1093460000000013</c:v>
                </c:pt>
                <c:pt idx="35128">
                  <c:v>5.0910940000000009</c:v>
                </c:pt>
                <c:pt idx="35129">
                  <c:v>5.0734000000000012</c:v>
                </c:pt>
                <c:pt idx="35130">
                  <c:v>5.0397360000000013</c:v>
                </c:pt>
                <c:pt idx="35131">
                  <c:v>5.0489299999999995</c:v>
                </c:pt>
                <c:pt idx="35132">
                  <c:v>5.0179359999999891</c:v>
                </c:pt>
                <c:pt idx="35133">
                  <c:v>5.0123260000000016</c:v>
                </c:pt>
                <c:pt idx="35134">
                  <c:v>5.0188660000000018</c:v>
                </c:pt>
                <c:pt idx="35135">
                  <c:v>5.0275779999999939</c:v>
                </c:pt>
                <c:pt idx="35136">
                  <c:v>5.0694799999999995</c:v>
                </c:pt>
                <c:pt idx="35137">
                  <c:v>5.0929699999999976</c:v>
                </c:pt>
                <c:pt idx="35138">
                  <c:v>5.1131959999999932</c:v>
                </c:pt>
                <c:pt idx="35139">
                  <c:v>5.1061359999999931</c:v>
                </c:pt>
                <c:pt idx="35140">
                  <c:v>5.074568000000002</c:v>
                </c:pt>
                <c:pt idx="35141">
                  <c:v>5.0109499999999985</c:v>
                </c:pt>
                <c:pt idx="35142">
                  <c:v>4.9668400000000021</c:v>
                </c:pt>
                <c:pt idx="35143">
                  <c:v>4.9598540000000018</c:v>
                </c:pt>
                <c:pt idx="35144">
                  <c:v>4.9496660000000121</c:v>
                </c:pt>
                <c:pt idx="35145">
                  <c:v>4.9346020000000088</c:v>
                </c:pt>
                <c:pt idx="35146">
                  <c:v>4.9507580000000031</c:v>
                </c:pt>
                <c:pt idx="35147">
                  <c:v>4.9779940000000016</c:v>
                </c:pt>
                <c:pt idx="35148">
                  <c:v>5.0259259999999939</c:v>
                </c:pt>
                <c:pt idx="35149">
                  <c:v>5.047155999999994</c:v>
                </c:pt>
                <c:pt idx="35150">
                  <c:v>5.0115320000000017</c:v>
                </c:pt>
                <c:pt idx="35151">
                  <c:v>5.0289660000000005</c:v>
                </c:pt>
                <c:pt idx="35152">
                  <c:v>5.0202560000000025</c:v>
                </c:pt>
                <c:pt idx="35153">
                  <c:v>5.0512020000000089</c:v>
                </c:pt>
                <c:pt idx="35154">
                  <c:v>5.0391920000000034</c:v>
                </c:pt>
                <c:pt idx="35155">
                  <c:v>5.0216840000000005</c:v>
                </c:pt>
                <c:pt idx="35156">
                  <c:v>4.9722500000000034</c:v>
                </c:pt>
                <c:pt idx="35157">
                  <c:v>4.9273940000000005</c:v>
                </c:pt>
                <c:pt idx="35158">
                  <c:v>4.8975019999999949</c:v>
                </c:pt>
                <c:pt idx="35159">
                  <c:v>4.9203200000000029</c:v>
                </c:pt>
                <c:pt idx="35160">
                  <c:v>4.8996840000000015</c:v>
                </c:pt>
                <c:pt idx="35161">
                  <c:v>4.8713080000000106</c:v>
                </c:pt>
                <c:pt idx="35162">
                  <c:v>4.8498900000000038</c:v>
                </c:pt>
                <c:pt idx="35163">
                  <c:v>4.7704400000000033</c:v>
                </c:pt>
                <c:pt idx="35164">
                  <c:v>4.7017120000000023</c:v>
                </c:pt>
                <c:pt idx="35165">
                  <c:v>4.6665480000000015</c:v>
                </c:pt>
                <c:pt idx="35166">
                  <c:v>4.6327620000000023</c:v>
                </c:pt>
                <c:pt idx="35167">
                  <c:v>4.6412980000000097</c:v>
                </c:pt>
                <c:pt idx="35168">
                  <c:v>4.5993460000000024</c:v>
                </c:pt>
                <c:pt idx="35169">
                  <c:v>4.6353560000000025</c:v>
                </c:pt>
                <c:pt idx="35170">
                  <c:v>4.5945339999999941</c:v>
                </c:pt>
                <c:pt idx="35171">
                  <c:v>4.5109920000000026</c:v>
                </c:pt>
                <c:pt idx="35172">
                  <c:v>4.5081380000000015</c:v>
                </c:pt>
                <c:pt idx="35173">
                  <c:v>4.5275199999999902</c:v>
                </c:pt>
                <c:pt idx="35174">
                  <c:v>4.4480720000000034</c:v>
                </c:pt>
                <c:pt idx="35175">
                  <c:v>4.4633720000000014</c:v>
                </c:pt>
                <c:pt idx="35176">
                  <c:v>4.5004220000000004</c:v>
                </c:pt>
                <c:pt idx="35177">
                  <c:v>4.5230299999999986</c:v>
                </c:pt>
                <c:pt idx="35178">
                  <c:v>4.4829020000000002</c:v>
                </c:pt>
                <c:pt idx="35179">
                  <c:v>4.4266440000000014</c:v>
                </c:pt>
                <c:pt idx="35180">
                  <c:v>4.4440659999999985</c:v>
                </c:pt>
                <c:pt idx="35181">
                  <c:v>4.3674579999999885</c:v>
                </c:pt>
                <c:pt idx="35182">
                  <c:v>4.3675439999999908</c:v>
                </c:pt>
                <c:pt idx="35183">
                  <c:v>4.3267959999999945</c:v>
                </c:pt>
                <c:pt idx="35184">
                  <c:v>4.2950799999999987</c:v>
                </c:pt>
                <c:pt idx="35185">
                  <c:v>4.2081239999999989</c:v>
                </c:pt>
                <c:pt idx="35186">
                  <c:v>4.1493719999999987</c:v>
                </c:pt>
                <c:pt idx="35187">
                  <c:v>4.109653999999999</c:v>
                </c:pt>
                <c:pt idx="35188">
                  <c:v>4.0981999999999985</c:v>
                </c:pt>
                <c:pt idx="35189">
                  <c:v>4.0316680000000122</c:v>
                </c:pt>
                <c:pt idx="35190">
                  <c:v>4.0021619999999976</c:v>
                </c:pt>
                <c:pt idx="35191">
                  <c:v>3.9949039999999987</c:v>
                </c:pt>
                <c:pt idx="35192">
                  <c:v>3.9891719999999991</c:v>
                </c:pt>
                <c:pt idx="35193">
                  <c:v>3.9380140000000008</c:v>
                </c:pt>
                <c:pt idx="35194">
                  <c:v>3.9048479999999977</c:v>
                </c:pt>
                <c:pt idx="35195">
                  <c:v>3.8447419999999997</c:v>
                </c:pt>
                <c:pt idx="35196">
                  <c:v>3.7703300000000035</c:v>
                </c:pt>
                <c:pt idx="35197">
                  <c:v>3.7037740000000055</c:v>
                </c:pt>
                <c:pt idx="35198">
                  <c:v>3.5987399999999998</c:v>
                </c:pt>
                <c:pt idx="35199">
                  <c:v>3.5223180000000007</c:v>
                </c:pt>
                <c:pt idx="35200">
                  <c:v>3.4381779999999997</c:v>
                </c:pt>
                <c:pt idx="35201">
                  <c:v>3.3541619999999988</c:v>
                </c:pt>
                <c:pt idx="35202">
                  <c:v>3.300396000000001</c:v>
                </c:pt>
                <c:pt idx="35203">
                  <c:v>3.2150900000000013</c:v>
                </c:pt>
                <c:pt idx="35204">
                  <c:v>3.1695280000000015</c:v>
                </c:pt>
                <c:pt idx="35205">
                  <c:v>3.1362499999999973</c:v>
                </c:pt>
                <c:pt idx="35206">
                  <c:v>3.0513779999999997</c:v>
                </c:pt>
                <c:pt idx="35207">
                  <c:v>3.0302599999999971</c:v>
                </c:pt>
                <c:pt idx="35208">
                  <c:v>3.0435980000000016</c:v>
                </c:pt>
                <c:pt idx="35209">
                  <c:v>3.0015720000000017</c:v>
                </c:pt>
                <c:pt idx="35210">
                  <c:v>3.004128000000001</c:v>
                </c:pt>
                <c:pt idx="35211">
                  <c:v>2.9961119999999997</c:v>
                </c:pt>
                <c:pt idx="35212">
                  <c:v>3.0284980000000017</c:v>
                </c:pt>
                <c:pt idx="35213">
                  <c:v>3.0746559999999978</c:v>
                </c:pt>
                <c:pt idx="35214">
                  <c:v>3.0943600000000013</c:v>
                </c:pt>
                <c:pt idx="35215">
                  <c:v>3.0916419999999971</c:v>
                </c:pt>
                <c:pt idx="35216">
                  <c:v>3.1288780000000007</c:v>
                </c:pt>
                <c:pt idx="35217">
                  <c:v>3.1427140000000042</c:v>
                </c:pt>
                <c:pt idx="35218">
                  <c:v>3.1551600000000017</c:v>
                </c:pt>
                <c:pt idx="35219">
                  <c:v>3.0724719999999972</c:v>
                </c:pt>
                <c:pt idx="35220">
                  <c:v>3.0498019999999997</c:v>
                </c:pt>
                <c:pt idx="35221">
                  <c:v>3.0677920000000016</c:v>
                </c:pt>
                <c:pt idx="35222">
                  <c:v>3.0523559999999974</c:v>
                </c:pt>
                <c:pt idx="35223">
                  <c:v>3.0333460000000021</c:v>
                </c:pt>
                <c:pt idx="35224">
                  <c:v>3.0516840000000007</c:v>
                </c:pt>
                <c:pt idx="35225">
                  <c:v>3.0569439999999974</c:v>
                </c:pt>
                <c:pt idx="35226">
                  <c:v>3.0807560000000014</c:v>
                </c:pt>
                <c:pt idx="35227">
                  <c:v>3.0903100000000019</c:v>
                </c:pt>
                <c:pt idx="35228">
                  <c:v>3.0785240000000051</c:v>
                </c:pt>
                <c:pt idx="35229">
                  <c:v>3.1219780000000026</c:v>
                </c:pt>
                <c:pt idx="35230">
                  <c:v>3.090622000000002</c:v>
                </c:pt>
                <c:pt idx="35231">
                  <c:v>3.075657999999998</c:v>
                </c:pt>
                <c:pt idx="35232">
                  <c:v>3.0801120000000042</c:v>
                </c:pt>
                <c:pt idx="35233">
                  <c:v>3.1036380000000019</c:v>
                </c:pt>
                <c:pt idx="35234">
                  <c:v>3.1360600000000023</c:v>
                </c:pt>
                <c:pt idx="35235">
                  <c:v>3.1897980000000019</c:v>
                </c:pt>
                <c:pt idx="35236">
                  <c:v>3.196026000000002</c:v>
                </c:pt>
                <c:pt idx="35237">
                  <c:v>3.2621100000000052</c:v>
                </c:pt>
                <c:pt idx="35238">
                  <c:v>3.2795820000000031</c:v>
                </c:pt>
                <c:pt idx="35239">
                  <c:v>3.2873000000000072</c:v>
                </c:pt>
                <c:pt idx="35240">
                  <c:v>3.3193999999999977</c:v>
                </c:pt>
                <c:pt idx="35241">
                  <c:v>3.3711540000000007</c:v>
                </c:pt>
                <c:pt idx="35242">
                  <c:v>3.3964899999999969</c:v>
                </c:pt>
                <c:pt idx="35243">
                  <c:v>3.4709760000000007</c:v>
                </c:pt>
                <c:pt idx="35244">
                  <c:v>3.5771400000000018</c:v>
                </c:pt>
                <c:pt idx="35245">
                  <c:v>3.6330760000000022</c:v>
                </c:pt>
                <c:pt idx="35246">
                  <c:v>3.7006760000000019</c:v>
                </c:pt>
                <c:pt idx="35247">
                  <c:v>3.7552700000000021</c:v>
                </c:pt>
                <c:pt idx="35248">
                  <c:v>3.8833720000000009</c:v>
                </c:pt>
                <c:pt idx="35249">
                  <c:v>3.9452519999999982</c:v>
                </c:pt>
                <c:pt idx="35250">
                  <c:v>4.0402860000000018</c:v>
                </c:pt>
                <c:pt idx="35251">
                  <c:v>4.1264859999999919</c:v>
                </c:pt>
                <c:pt idx="35252">
                  <c:v>4.1481759999999941</c:v>
                </c:pt>
                <c:pt idx="35253">
                  <c:v>4.2040760000000015</c:v>
                </c:pt>
                <c:pt idx="35254">
                  <c:v>4.2663760000000028</c:v>
                </c:pt>
                <c:pt idx="35255">
                  <c:v>4.2772700000000023</c:v>
                </c:pt>
                <c:pt idx="35256">
                  <c:v>4.3473260000000025</c:v>
                </c:pt>
                <c:pt idx="35257">
                  <c:v>4.4214400000000031</c:v>
                </c:pt>
                <c:pt idx="35258">
                  <c:v>4.4342080000000097</c:v>
                </c:pt>
                <c:pt idx="35259">
                  <c:v>4.4449420000000028</c:v>
                </c:pt>
                <c:pt idx="35260">
                  <c:v>4.4507120000000029</c:v>
                </c:pt>
                <c:pt idx="35261">
                  <c:v>4.4710000000000107</c:v>
                </c:pt>
                <c:pt idx="35262">
                  <c:v>4.4002500000000033</c:v>
                </c:pt>
                <c:pt idx="35263">
                  <c:v>4.4200420000000031</c:v>
                </c:pt>
                <c:pt idx="35264">
                  <c:v>4.4554800000000006</c:v>
                </c:pt>
                <c:pt idx="35265">
                  <c:v>4.4924440000000025</c:v>
                </c:pt>
                <c:pt idx="35266">
                  <c:v>4.4847020000000013</c:v>
                </c:pt>
                <c:pt idx="35267">
                  <c:v>4.535712000000002</c:v>
                </c:pt>
                <c:pt idx="35268">
                  <c:v>4.5677999999999965</c:v>
                </c:pt>
                <c:pt idx="35269">
                  <c:v>4.6295420000000016</c:v>
                </c:pt>
                <c:pt idx="35270">
                  <c:v>4.7137800000000016</c:v>
                </c:pt>
                <c:pt idx="35271">
                  <c:v>4.7646780000000009</c:v>
                </c:pt>
                <c:pt idx="35272">
                  <c:v>4.8058000000000005</c:v>
                </c:pt>
                <c:pt idx="35273">
                  <c:v>4.8328999999999995</c:v>
                </c:pt>
                <c:pt idx="35274">
                  <c:v>4.8050200000000016</c:v>
                </c:pt>
                <c:pt idx="35275">
                  <c:v>4.8266480000000014</c:v>
                </c:pt>
                <c:pt idx="35276">
                  <c:v>4.7925499999999985</c:v>
                </c:pt>
                <c:pt idx="35277">
                  <c:v>4.7936300000000012</c:v>
                </c:pt>
                <c:pt idx="35278">
                  <c:v>4.8733260000000014</c:v>
                </c:pt>
                <c:pt idx="35279">
                  <c:v>4.8683999999999985</c:v>
                </c:pt>
                <c:pt idx="35280">
                  <c:v>4.885187999999995</c:v>
                </c:pt>
                <c:pt idx="35281">
                  <c:v>4.9319060000000023</c:v>
                </c:pt>
                <c:pt idx="35282">
                  <c:v>5.0059700000000005</c:v>
                </c:pt>
                <c:pt idx="35283">
                  <c:v>5.0164180000000016</c:v>
                </c:pt>
                <c:pt idx="35284">
                  <c:v>5.0446220000000013</c:v>
                </c:pt>
                <c:pt idx="35285">
                  <c:v>5.0621559999999919</c:v>
                </c:pt>
                <c:pt idx="35286">
                  <c:v>5.0663620000000034</c:v>
                </c:pt>
                <c:pt idx="35287">
                  <c:v>5.0792680000000141</c:v>
                </c:pt>
                <c:pt idx="35288">
                  <c:v>5.0743660000000022</c:v>
                </c:pt>
                <c:pt idx="35289">
                  <c:v>5.1570899999999948</c:v>
                </c:pt>
                <c:pt idx="35290">
                  <c:v>5.1981600000000006</c:v>
                </c:pt>
                <c:pt idx="35291">
                  <c:v>5.2332500000000088</c:v>
                </c:pt>
                <c:pt idx="35292">
                  <c:v>5.266566000000001</c:v>
                </c:pt>
                <c:pt idx="35293">
                  <c:v>5.2700020000000034</c:v>
                </c:pt>
                <c:pt idx="35294">
                  <c:v>5.2013480000000101</c:v>
                </c:pt>
                <c:pt idx="35295">
                  <c:v>5.1803420000000013</c:v>
                </c:pt>
                <c:pt idx="35296">
                  <c:v>5.1292700000000018</c:v>
                </c:pt>
                <c:pt idx="35297">
                  <c:v>5.1036980000000014</c:v>
                </c:pt>
                <c:pt idx="35298">
                  <c:v>5.073036000000001</c:v>
                </c:pt>
                <c:pt idx="35299">
                  <c:v>5.0046300000000006</c:v>
                </c:pt>
                <c:pt idx="35300">
                  <c:v>4.9839580000000003</c:v>
                </c:pt>
                <c:pt idx="35301">
                  <c:v>4.9532340000000001</c:v>
                </c:pt>
                <c:pt idx="35302">
                  <c:v>4.9387420000000093</c:v>
                </c:pt>
                <c:pt idx="35303">
                  <c:v>4.915476</c:v>
                </c:pt>
                <c:pt idx="35304">
                  <c:v>4.8733880000000012</c:v>
                </c:pt>
                <c:pt idx="35305">
                  <c:v>4.8916280000000034</c:v>
                </c:pt>
                <c:pt idx="35306">
                  <c:v>4.8787740000000008</c:v>
                </c:pt>
                <c:pt idx="35307">
                  <c:v>4.8044620000000009</c:v>
                </c:pt>
                <c:pt idx="35308">
                  <c:v>4.7616540000000009</c:v>
                </c:pt>
                <c:pt idx="35309">
                  <c:v>4.7649659999999914</c:v>
                </c:pt>
                <c:pt idx="35310">
                  <c:v>4.7115740000000006</c:v>
                </c:pt>
                <c:pt idx="35311">
                  <c:v>4.6741879999999902</c:v>
                </c:pt>
                <c:pt idx="35312">
                  <c:v>4.705368000000008</c:v>
                </c:pt>
                <c:pt idx="35313">
                  <c:v>4.6983200000000016</c:v>
                </c:pt>
                <c:pt idx="35314">
                  <c:v>4.6762200000000034</c:v>
                </c:pt>
                <c:pt idx="35315">
                  <c:v>4.624961999999992</c:v>
                </c:pt>
                <c:pt idx="35316">
                  <c:v>4.6184600000000016</c:v>
                </c:pt>
                <c:pt idx="35317">
                  <c:v>4.5781940000000017</c:v>
                </c:pt>
                <c:pt idx="35318">
                  <c:v>4.5923139999999965</c:v>
                </c:pt>
                <c:pt idx="35319">
                  <c:v>4.5721760000000016</c:v>
                </c:pt>
                <c:pt idx="35320">
                  <c:v>4.5034720000000013</c:v>
                </c:pt>
                <c:pt idx="35321">
                  <c:v>4.4021120000000025</c:v>
                </c:pt>
                <c:pt idx="35322">
                  <c:v>4.3298720000000017</c:v>
                </c:pt>
                <c:pt idx="35323">
                  <c:v>4.3008739999999985</c:v>
                </c:pt>
                <c:pt idx="35324">
                  <c:v>4.3225620000000005</c:v>
                </c:pt>
                <c:pt idx="35325">
                  <c:v>4.3171899999999921</c:v>
                </c:pt>
                <c:pt idx="35326">
                  <c:v>4.3541539999999932</c:v>
                </c:pt>
                <c:pt idx="35327">
                  <c:v>4.2954760000000007</c:v>
                </c:pt>
                <c:pt idx="35328">
                  <c:v>4.2084340000000005</c:v>
                </c:pt>
                <c:pt idx="35329">
                  <c:v>4.2011860000000016</c:v>
                </c:pt>
                <c:pt idx="35330">
                  <c:v>4.2009880000000006</c:v>
                </c:pt>
                <c:pt idx="35331">
                  <c:v>4.1652020000000016</c:v>
                </c:pt>
                <c:pt idx="35332">
                  <c:v>4.1347780000000016</c:v>
                </c:pt>
                <c:pt idx="35333">
                  <c:v>4.0487900000000003</c:v>
                </c:pt>
                <c:pt idx="35334">
                  <c:v>3.9759419999999972</c:v>
                </c:pt>
                <c:pt idx="35335">
                  <c:v>3.9268179999999981</c:v>
                </c:pt>
                <c:pt idx="35336">
                  <c:v>3.9483960000000011</c:v>
                </c:pt>
                <c:pt idx="35337">
                  <c:v>3.8375419999999987</c:v>
                </c:pt>
                <c:pt idx="35338">
                  <c:v>3.7466040000000014</c:v>
                </c:pt>
                <c:pt idx="35339">
                  <c:v>3.6707420000000024</c:v>
                </c:pt>
                <c:pt idx="35340">
                  <c:v>3.6076360000000016</c:v>
                </c:pt>
                <c:pt idx="35341">
                  <c:v>3.5266240000000018</c:v>
                </c:pt>
                <c:pt idx="35342">
                  <c:v>3.4708499999999969</c:v>
                </c:pt>
                <c:pt idx="35343">
                  <c:v>3.3452559999999965</c:v>
                </c:pt>
                <c:pt idx="35344">
                  <c:v>3.2929800000000014</c:v>
                </c:pt>
                <c:pt idx="35345">
                  <c:v>3.2838220000000011</c:v>
                </c:pt>
                <c:pt idx="35346">
                  <c:v>3.3298940000000004</c:v>
                </c:pt>
                <c:pt idx="35347">
                  <c:v>3.3070760000000008</c:v>
                </c:pt>
                <c:pt idx="35348">
                  <c:v>3.2276280000000011</c:v>
                </c:pt>
                <c:pt idx="35349">
                  <c:v>3.2594659999999975</c:v>
                </c:pt>
                <c:pt idx="35350">
                  <c:v>3.1835780000000011</c:v>
                </c:pt>
                <c:pt idx="35351">
                  <c:v>3.1846700000000006</c:v>
                </c:pt>
                <c:pt idx="35352">
                  <c:v>3.2008240000000012</c:v>
                </c:pt>
                <c:pt idx="35353">
                  <c:v>3.188454000000001</c:v>
                </c:pt>
                <c:pt idx="35354">
                  <c:v>3.1981940000000058</c:v>
                </c:pt>
                <c:pt idx="35355">
                  <c:v>3.1994460000000027</c:v>
                </c:pt>
                <c:pt idx="35356">
                  <c:v>3.1684740000000042</c:v>
                </c:pt>
                <c:pt idx="35357">
                  <c:v>3.1638320000000042</c:v>
                </c:pt>
                <c:pt idx="35358">
                  <c:v>3.1915020000000025</c:v>
                </c:pt>
                <c:pt idx="35359">
                  <c:v>3.1966380000000028</c:v>
                </c:pt>
                <c:pt idx="35360">
                  <c:v>3.1873200000000073</c:v>
                </c:pt>
                <c:pt idx="35361">
                  <c:v>3.2254860000000019</c:v>
                </c:pt>
                <c:pt idx="35362">
                  <c:v>3.2380320000000018</c:v>
                </c:pt>
                <c:pt idx="35363">
                  <c:v>3.2131780000000032</c:v>
                </c:pt>
                <c:pt idx="35364">
                  <c:v>3.2396200000000022</c:v>
                </c:pt>
                <c:pt idx="35365">
                  <c:v>3.2439020000000052</c:v>
                </c:pt>
                <c:pt idx="35366">
                  <c:v>3.1872100000000012</c:v>
                </c:pt>
                <c:pt idx="35367">
                  <c:v>3.1379760000000032</c:v>
                </c:pt>
                <c:pt idx="35368">
                  <c:v>3.0895340000000062</c:v>
                </c:pt>
                <c:pt idx="35369">
                  <c:v>3.0737500000000013</c:v>
                </c:pt>
                <c:pt idx="35370">
                  <c:v>3.0550260000000007</c:v>
                </c:pt>
                <c:pt idx="35371">
                  <c:v>3.1026479999999976</c:v>
                </c:pt>
                <c:pt idx="35372">
                  <c:v>3.0882540000000032</c:v>
                </c:pt>
                <c:pt idx="35373">
                  <c:v>3.1550479999999981</c:v>
                </c:pt>
                <c:pt idx="35374">
                  <c:v>3.1983040000000051</c:v>
                </c:pt>
                <c:pt idx="35375">
                  <c:v>3.1999160000000018</c:v>
                </c:pt>
                <c:pt idx="35376">
                  <c:v>3.1778920000000017</c:v>
                </c:pt>
                <c:pt idx="35377">
                  <c:v>3.1509800000000019</c:v>
                </c:pt>
                <c:pt idx="35378">
                  <c:v>3.1456440000000021</c:v>
                </c:pt>
                <c:pt idx="35379">
                  <c:v>3.1757840000000019</c:v>
                </c:pt>
                <c:pt idx="35380">
                  <c:v>3.2077340000000079</c:v>
                </c:pt>
                <c:pt idx="35381">
                  <c:v>3.1900519999999997</c:v>
                </c:pt>
                <c:pt idx="35382">
                  <c:v>3.196690000000002</c:v>
                </c:pt>
                <c:pt idx="35383">
                  <c:v>3.2711260000000042</c:v>
                </c:pt>
                <c:pt idx="35384">
                  <c:v>3.3717919999999997</c:v>
                </c:pt>
                <c:pt idx="35385">
                  <c:v>3.3834300000000015</c:v>
                </c:pt>
                <c:pt idx="35386">
                  <c:v>3.3823260000000017</c:v>
                </c:pt>
                <c:pt idx="35387">
                  <c:v>3.434463999999998</c:v>
                </c:pt>
                <c:pt idx="35388">
                  <c:v>3.5127840000000026</c:v>
                </c:pt>
                <c:pt idx="35389">
                  <c:v>3.5254640000000017</c:v>
                </c:pt>
                <c:pt idx="35390">
                  <c:v>3.5985600000000009</c:v>
                </c:pt>
                <c:pt idx="35391">
                  <c:v>3.6323340000000006</c:v>
                </c:pt>
                <c:pt idx="35392">
                  <c:v>3.6017860000000015</c:v>
                </c:pt>
                <c:pt idx="35393">
                  <c:v>3.6562940000000022</c:v>
                </c:pt>
                <c:pt idx="35394">
                  <c:v>3.6907020000000017</c:v>
                </c:pt>
                <c:pt idx="35395">
                  <c:v>3.702812000000002</c:v>
                </c:pt>
                <c:pt idx="35396">
                  <c:v>3.6430300000000058</c:v>
                </c:pt>
                <c:pt idx="35397">
                  <c:v>3.6748679999999987</c:v>
                </c:pt>
                <c:pt idx="35398">
                  <c:v>3.6892479999999988</c:v>
                </c:pt>
                <c:pt idx="35399">
                  <c:v>3.6927860000000008</c:v>
                </c:pt>
                <c:pt idx="35400">
                  <c:v>3.7561540000000009</c:v>
                </c:pt>
                <c:pt idx="35401">
                  <c:v>3.7449260000000044</c:v>
                </c:pt>
                <c:pt idx="35402">
                  <c:v>3.7377920000000011</c:v>
                </c:pt>
                <c:pt idx="35403">
                  <c:v>3.7417860000000012</c:v>
                </c:pt>
                <c:pt idx="35404">
                  <c:v>3.7219220000000006</c:v>
                </c:pt>
                <c:pt idx="35405">
                  <c:v>3.6963740000000005</c:v>
                </c:pt>
                <c:pt idx="35406">
                  <c:v>3.7157940000000051</c:v>
                </c:pt>
                <c:pt idx="35407">
                  <c:v>3.7840760000000011</c:v>
                </c:pt>
                <c:pt idx="35408">
                  <c:v>3.7852180000000022</c:v>
                </c:pt>
                <c:pt idx="35409">
                  <c:v>3.7989680000000021</c:v>
                </c:pt>
                <c:pt idx="35410">
                  <c:v>3.8547060000000029</c:v>
                </c:pt>
                <c:pt idx="35411">
                  <c:v>3.8629579999999981</c:v>
                </c:pt>
                <c:pt idx="35412">
                  <c:v>3.875861999999997</c:v>
                </c:pt>
                <c:pt idx="35413">
                  <c:v>3.9058900000000008</c:v>
                </c:pt>
                <c:pt idx="35414">
                  <c:v>3.8746719999999977</c:v>
                </c:pt>
                <c:pt idx="35415">
                  <c:v>3.8947600000000024</c:v>
                </c:pt>
                <c:pt idx="35416">
                  <c:v>3.976341999999998</c:v>
                </c:pt>
                <c:pt idx="35417">
                  <c:v>4.0763020000000099</c:v>
                </c:pt>
                <c:pt idx="35418">
                  <c:v>4.1542879999999931</c:v>
                </c:pt>
                <c:pt idx="35419">
                  <c:v>4.1544739999999933</c:v>
                </c:pt>
                <c:pt idx="35420">
                  <c:v>4.205744000000001</c:v>
                </c:pt>
                <c:pt idx="35421">
                  <c:v>4.2174559999999941</c:v>
                </c:pt>
                <c:pt idx="35422">
                  <c:v>4.3260640000000015</c:v>
                </c:pt>
                <c:pt idx="35423">
                  <c:v>4.2429660000000009</c:v>
                </c:pt>
                <c:pt idx="35424">
                  <c:v>4.2031600000000013</c:v>
                </c:pt>
                <c:pt idx="35425">
                  <c:v>4.2143280000000001</c:v>
                </c:pt>
                <c:pt idx="35426">
                  <c:v>4.2722620000000111</c:v>
                </c:pt>
                <c:pt idx="35427">
                  <c:v>4.3274519999999921</c:v>
                </c:pt>
                <c:pt idx="35428">
                  <c:v>4.3747020000000019</c:v>
                </c:pt>
                <c:pt idx="35429">
                  <c:v>4.3952260000000001</c:v>
                </c:pt>
                <c:pt idx="35430">
                  <c:v>4.4084540000000008</c:v>
                </c:pt>
                <c:pt idx="35431">
                  <c:v>4.4610900000000013</c:v>
                </c:pt>
                <c:pt idx="35432">
                  <c:v>4.447788000000001</c:v>
                </c:pt>
                <c:pt idx="35433">
                  <c:v>4.4992560000000088</c:v>
                </c:pt>
                <c:pt idx="35434">
                  <c:v>4.4900260000000021</c:v>
                </c:pt>
                <c:pt idx="35435">
                  <c:v>4.5155379999999932</c:v>
                </c:pt>
                <c:pt idx="35436">
                  <c:v>4.5401560000000005</c:v>
                </c:pt>
                <c:pt idx="35437">
                  <c:v>4.5750220000000024</c:v>
                </c:pt>
                <c:pt idx="35438">
                  <c:v>4.5794380000000023</c:v>
                </c:pt>
                <c:pt idx="35439">
                  <c:v>4.6605119999999873</c:v>
                </c:pt>
                <c:pt idx="35440">
                  <c:v>4.6529419999999941</c:v>
                </c:pt>
                <c:pt idx="35441">
                  <c:v>4.7118680000000079</c:v>
                </c:pt>
                <c:pt idx="35442">
                  <c:v>4.7540680000000011</c:v>
                </c:pt>
                <c:pt idx="35443">
                  <c:v>4.8060220000000013</c:v>
                </c:pt>
                <c:pt idx="35444">
                  <c:v>4.872244000000002</c:v>
                </c:pt>
                <c:pt idx="35445">
                  <c:v>4.8431980000000019</c:v>
                </c:pt>
                <c:pt idx="35446">
                  <c:v>4.9053500000000021</c:v>
                </c:pt>
                <c:pt idx="35447">
                  <c:v>4.9042220000000034</c:v>
                </c:pt>
                <c:pt idx="35448">
                  <c:v>4.9441400000000018</c:v>
                </c:pt>
                <c:pt idx="35449">
                  <c:v>4.965606000000002</c:v>
                </c:pt>
                <c:pt idx="35450">
                  <c:v>4.9812040000000097</c:v>
                </c:pt>
                <c:pt idx="35451">
                  <c:v>4.9969740000000025</c:v>
                </c:pt>
                <c:pt idx="35452">
                  <c:v>5.0176460000000018</c:v>
                </c:pt>
                <c:pt idx="35453">
                  <c:v>5.0709520000000028</c:v>
                </c:pt>
                <c:pt idx="35454">
                  <c:v>5.07036800000001</c:v>
                </c:pt>
                <c:pt idx="35455">
                  <c:v>5.1246279999999951</c:v>
                </c:pt>
                <c:pt idx="35456">
                  <c:v>5.1385000000000005</c:v>
                </c:pt>
                <c:pt idx="35457">
                  <c:v>5.129615999999996</c:v>
                </c:pt>
                <c:pt idx="35458">
                  <c:v>5.157905999999989</c:v>
                </c:pt>
                <c:pt idx="35459">
                  <c:v>5.1423460000000025</c:v>
                </c:pt>
                <c:pt idx="35460">
                  <c:v>5.1535879999999921</c:v>
                </c:pt>
                <c:pt idx="35461">
                  <c:v>5.1416520000000023</c:v>
                </c:pt>
                <c:pt idx="35462">
                  <c:v>5.125421999999995</c:v>
                </c:pt>
                <c:pt idx="35463">
                  <c:v>5.1289579999999884</c:v>
                </c:pt>
                <c:pt idx="35464">
                  <c:v>5.1205199999999937</c:v>
                </c:pt>
                <c:pt idx="35465">
                  <c:v>5.122567999999994</c:v>
                </c:pt>
                <c:pt idx="35466">
                  <c:v>5.0398060000000022</c:v>
                </c:pt>
                <c:pt idx="35467">
                  <c:v>5.0050260000000018</c:v>
                </c:pt>
                <c:pt idx="35468">
                  <c:v>4.9715720000000099</c:v>
                </c:pt>
                <c:pt idx="35469">
                  <c:v>4.9762260000000111</c:v>
                </c:pt>
                <c:pt idx="35470">
                  <c:v>4.9505300000000005</c:v>
                </c:pt>
                <c:pt idx="35471">
                  <c:v>4.9168300000000018</c:v>
                </c:pt>
                <c:pt idx="35472">
                  <c:v>4.8898420000000034</c:v>
                </c:pt>
                <c:pt idx="35473">
                  <c:v>4.8982180000000017</c:v>
                </c:pt>
                <c:pt idx="35474">
                  <c:v>4.9060720000000089</c:v>
                </c:pt>
                <c:pt idx="35475">
                  <c:v>4.8656580000000016</c:v>
                </c:pt>
                <c:pt idx="35476">
                  <c:v>4.7918780000000023</c:v>
                </c:pt>
                <c:pt idx="35477">
                  <c:v>4.7904520000000028</c:v>
                </c:pt>
                <c:pt idx="35478">
                  <c:v>4.7676700000000016</c:v>
                </c:pt>
                <c:pt idx="35479">
                  <c:v>4.6733680000000088</c:v>
                </c:pt>
                <c:pt idx="35480">
                  <c:v>4.6044039999999944</c:v>
                </c:pt>
                <c:pt idx="35481">
                  <c:v>4.5902220000000034</c:v>
                </c:pt>
                <c:pt idx="35482">
                  <c:v>4.534460000000001</c:v>
                </c:pt>
                <c:pt idx="35483">
                  <c:v>4.475622000000012</c:v>
                </c:pt>
                <c:pt idx="35484">
                  <c:v>4.4330240000000014</c:v>
                </c:pt>
                <c:pt idx="35485">
                  <c:v>4.3786260000000023</c:v>
                </c:pt>
                <c:pt idx="35486">
                  <c:v>4.3221939999999934</c:v>
                </c:pt>
                <c:pt idx="35487">
                  <c:v>4.2778720000000012</c:v>
                </c:pt>
                <c:pt idx="35488">
                  <c:v>4.2260800000000005</c:v>
                </c:pt>
                <c:pt idx="35489">
                  <c:v>4.1407500000000015</c:v>
                </c:pt>
                <c:pt idx="35490">
                  <c:v>4.0782260000000088</c:v>
                </c:pt>
                <c:pt idx="35491">
                  <c:v>3.9631780000000014</c:v>
                </c:pt>
                <c:pt idx="35492">
                  <c:v>3.9608320000000017</c:v>
                </c:pt>
                <c:pt idx="35493">
                  <c:v>3.9373560000000007</c:v>
                </c:pt>
                <c:pt idx="35494">
                  <c:v>3.8923019999999977</c:v>
                </c:pt>
                <c:pt idx="35495">
                  <c:v>3.9013600000000013</c:v>
                </c:pt>
                <c:pt idx="35496">
                  <c:v>3.9182960000000007</c:v>
                </c:pt>
                <c:pt idx="35497">
                  <c:v>3.9302439999999974</c:v>
                </c:pt>
                <c:pt idx="35498">
                  <c:v>3.9035040000000016</c:v>
                </c:pt>
                <c:pt idx="35499">
                  <c:v>3.8674079999999997</c:v>
                </c:pt>
                <c:pt idx="35500">
                  <c:v>3.8562279999999975</c:v>
                </c:pt>
                <c:pt idx="35501">
                  <c:v>3.8441920000000014</c:v>
                </c:pt>
                <c:pt idx="35502">
                  <c:v>3.8359779999999977</c:v>
                </c:pt>
                <c:pt idx="35503">
                  <c:v>3.8109879999999987</c:v>
                </c:pt>
                <c:pt idx="35504">
                  <c:v>3.8190040000000023</c:v>
                </c:pt>
                <c:pt idx="35505">
                  <c:v>3.7667660000000014</c:v>
                </c:pt>
                <c:pt idx="35506">
                  <c:v>3.742706000000001</c:v>
                </c:pt>
                <c:pt idx="35507">
                  <c:v>3.7132000000000018</c:v>
                </c:pt>
                <c:pt idx="35508">
                  <c:v>3.6320759999999965</c:v>
                </c:pt>
                <c:pt idx="35509">
                  <c:v>3.6002120000000013</c:v>
                </c:pt>
                <c:pt idx="35510">
                  <c:v>3.5346960000000007</c:v>
                </c:pt>
                <c:pt idx="35511">
                  <c:v>3.5254879999999997</c:v>
                </c:pt>
                <c:pt idx="35512">
                  <c:v>3.507372000000001</c:v>
                </c:pt>
                <c:pt idx="35513">
                  <c:v>3.4534220000000007</c:v>
                </c:pt>
                <c:pt idx="35514">
                  <c:v>3.4346360000000007</c:v>
                </c:pt>
                <c:pt idx="35515">
                  <c:v>3.4218300000000017</c:v>
                </c:pt>
                <c:pt idx="35516">
                  <c:v>3.4613120000000008</c:v>
                </c:pt>
                <c:pt idx="35517">
                  <c:v>3.4548840000000007</c:v>
                </c:pt>
                <c:pt idx="35518">
                  <c:v>3.4115320000000007</c:v>
                </c:pt>
                <c:pt idx="35519">
                  <c:v>3.4024860000000023</c:v>
                </c:pt>
                <c:pt idx="35520">
                  <c:v>3.3935400000000007</c:v>
                </c:pt>
                <c:pt idx="35521">
                  <c:v>3.4111220000000007</c:v>
                </c:pt>
                <c:pt idx="35522">
                  <c:v>3.4069779999999987</c:v>
                </c:pt>
                <c:pt idx="35523">
                  <c:v>3.4254900000000008</c:v>
                </c:pt>
                <c:pt idx="35524">
                  <c:v>3.438679999999998</c:v>
                </c:pt>
                <c:pt idx="35525">
                  <c:v>3.4100679999999977</c:v>
                </c:pt>
                <c:pt idx="35526">
                  <c:v>3.4385820000000007</c:v>
                </c:pt>
                <c:pt idx="35527">
                  <c:v>3.4190519999999971</c:v>
                </c:pt>
                <c:pt idx="35528">
                  <c:v>3.4486079999999997</c:v>
                </c:pt>
                <c:pt idx="35529">
                  <c:v>3.5177820000000009</c:v>
                </c:pt>
                <c:pt idx="35530">
                  <c:v>3.5210559999999975</c:v>
                </c:pt>
                <c:pt idx="35531">
                  <c:v>3.5012140000000005</c:v>
                </c:pt>
                <c:pt idx="35532">
                  <c:v>3.5395679999999987</c:v>
                </c:pt>
                <c:pt idx="35533">
                  <c:v>3.5532419999999987</c:v>
                </c:pt>
                <c:pt idx="35534">
                  <c:v>3.5731940000000044</c:v>
                </c:pt>
                <c:pt idx="35535">
                  <c:v>3.6077260000000053</c:v>
                </c:pt>
                <c:pt idx="35536">
                  <c:v>3.6000200000000042</c:v>
                </c:pt>
                <c:pt idx="35537">
                  <c:v>3.6258180000000007</c:v>
                </c:pt>
                <c:pt idx="35538">
                  <c:v>3.6467880000000013</c:v>
                </c:pt>
                <c:pt idx="35539">
                  <c:v>3.6512800000000007</c:v>
                </c:pt>
                <c:pt idx="35540">
                  <c:v>3.6618400000000007</c:v>
                </c:pt>
                <c:pt idx="35541">
                  <c:v>3.6676100000000011</c:v>
                </c:pt>
                <c:pt idx="35542">
                  <c:v>3.6981960000000011</c:v>
                </c:pt>
                <c:pt idx="35543">
                  <c:v>3.6844100000000011</c:v>
                </c:pt>
                <c:pt idx="35544">
                  <c:v>3.6590479999999972</c:v>
                </c:pt>
                <c:pt idx="35545">
                  <c:v>3.6689480000000017</c:v>
                </c:pt>
                <c:pt idx="35546">
                  <c:v>3.6533020000000009</c:v>
                </c:pt>
                <c:pt idx="35547">
                  <c:v>3.6959619999999997</c:v>
                </c:pt>
                <c:pt idx="35548">
                  <c:v>3.7800880000000019</c:v>
                </c:pt>
                <c:pt idx="35549">
                  <c:v>3.8489400000000007</c:v>
                </c:pt>
                <c:pt idx="35550">
                  <c:v>3.8773660000000008</c:v>
                </c:pt>
                <c:pt idx="35551">
                  <c:v>3.9063020000000024</c:v>
                </c:pt>
                <c:pt idx="35552">
                  <c:v>3.9461560000000024</c:v>
                </c:pt>
                <c:pt idx="35553">
                  <c:v>3.9711080000000027</c:v>
                </c:pt>
                <c:pt idx="35554">
                  <c:v>4.0011720000000022</c:v>
                </c:pt>
                <c:pt idx="35555">
                  <c:v>4.0624559999999938</c:v>
                </c:pt>
                <c:pt idx="35556">
                  <c:v>4.0665260000000005</c:v>
                </c:pt>
                <c:pt idx="35557">
                  <c:v>4.0695159999999957</c:v>
                </c:pt>
                <c:pt idx="35558">
                  <c:v>4.0615380000000005</c:v>
                </c:pt>
                <c:pt idx="35559">
                  <c:v>4.0982520000000031</c:v>
                </c:pt>
                <c:pt idx="35560">
                  <c:v>4.1580460000000015</c:v>
                </c:pt>
                <c:pt idx="35561">
                  <c:v>4.1915359999999948</c:v>
                </c:pt>
                <c:pt idx="35562">
                  <c:v>4.1972320000000005</c:v>
                </c:pt>
                <c:pt idx="35563">
                  <c:v>4.2537500000000028</c:v>
                </c:pt>
                <c:pt idx="35564">
                  <c:v>4.2922020000000023</c:v>
                </c:pt>
                <c:pt idx="35565">
                  <c:v>4.367605999999995</c:v>
                </c:pt>
                <c:pt idx="35566">
                  <c:v>4.4395860000000029</c:v>
                </c:pt>
                <c:pt idx="35567">
                  <c:v>4.4435200000000021</c:v>
                </c:pt>
                <c:pt idx="35568">
                  <c:v>4.4409380000000027</c:v>
                </c:pt>
                <c:pt idx="35569">
                  <c:v>4.4353060000000024</c:v>
                </c:pt>
                <c:pt idx="35570">
                  <c:v>4.4431600000000024</c:v>
                </c:pt>
                <c:pt idx="35571">
                  <c:v>4.4781760000000022</c:v>
                </c:pt>
                <c:pt idx="35572">
                  <c:v>4.4893060000000107</c:v>
                </c:pt>
                <c:pt idx="35573">
                  <c:v>4.4693780000000034</c:v>
                </c:pt>
                <c:pt idx="35574">
                  <c:v>4.4914780000000034</c:v>
                </c:pt>
                <c:pt idx="35575">
                  <c:v>4.5813360000000021</c:v>
                </c:pt>
                <c:pt idx="35576">
                  <c:v>4.6070339999999943</c:v>
                </c:pt>
                <c:pt idx="35577">
                  <c:v>4.6653879999999939</c:v>
                </c:pt>
                <c:pt idx="35578">
                  <c:v>4.6570759999999938</c:v>
                </c:pt>
                <c:pt idx="35579">
                  <c:v>4.6819680000000021</c:v>
                </c:pt>
                <c:pt idx="35580">
                  <c:v>4.7712460000000121</c:v>
                </c:pt>
                <c:pt idx="35581">
                  <c:v>4.8250739999999945</c:v>
                </c:pt>
                <c:pt idx="35582">
                  <c:v>4.8770760000000006</c:v>
                </c:pt>
                <c:pt idx="35583">
                  <c:v>4.8903520000000009</c:v>
                </c:pt>
                <c:pt idx="35584">
                  <c:v>4.8895700000000009</c:v>
                </c:pt>
                <c:pt idx="35585">
                  <c:v>4.9082940000000024</c:v>
                </c:pt>
                <c:pt idx="35586">
                  <c:v>4.9672580000000011</c:v>
                </c:pt>
                <c:pt idx="35587">
                  <c:v>5.0026580000000012</c:v>
                </c:pt>
                <c:pt idx="35588">
                  <c:v>5.0315940000000019</c:v>
                </c:pt>
                <c:pt idx="35589">
                  <c:v>5.0757300000000019</c:v>
                </c:pt>
                <c:pt idx="35590">
                  <c:v>5.1049619999999951</c:v>
                </c:pt>
                <c:pt idx="35591">
                  <c:v>5.2098740000000019</c:v>
                </c:pt>
                <c:pt idx="35592">
                  <c:v>5.2048359999999931</c:v>
                </c:pt>
                <c:pt idx="35593">
                  <c:v>5.2894460000000034</c:v>
                </c:pt>
                <c:pt idx="35594">
                  <c:v>5.3667739999999995</c:v>
                </c:pt>
                <c:pt idx="35595">
                  <c:v>5.3642439999999985</c:v>
                </c:pt>
                <c:pt idx="35596">
                  <c:v>5.3483860000000005</c:v>
                </c:pt>
                <c:pt idx="35597">
                  <c:v>5.3502460000000029</c:v>
                </c:pt>
                <c:pt idx="35598">
                  <c:v>5.3181480000000008</c:v>
                </c:pt>
                <c:pt idx="35599">
                  <c:v>5.3060020000000021</c:v>
                </c:pt>
                <c:pt idx="35600">
                  <c:v>5.3069200000000025</c:v>
                </c:pt>
                <c:pt idx="35601">
                  <c:v>5.3124420000000017</c:v>
                </c:pt>
                <c:pt idx="35602">
                  <c:v>5.2970820000000005</c:v>
                </c:pt>
                <c:pt idx="35603">
                  <c:v>5.3064380000000027</c:v>
                </c:pt>
                <c:pt idx="35604">
                  <c:v>5.3024059999999942</c:v>
                </c:pt>
                <c:pt idx="35605">
                  <c:v>5.3086720000000014</c:v>
                </c:pt>
                <c:pt idx="35606">
                  <c:v>5.3583159999999941</c:v>
                </c:pt>
                <c:pt idx="35607">
                  <c:v>5.3671379999999891</c:v>
                </c:pt>
                <c:pt idx="35608">
                  <c:v>5.4252820000000019</c:v>
                </c:pt>
                <c:pt idx="35609">
                  <c:v>5.443932000000002</c:v>
                </c:pt>
                <c:pt idx="35610">
                  <c:v>5.4702880000000098</c:v>
                </c:pt>
                <c:pt idx="35611">
                  <c:v>5.4551620000000023</c:v>
                </c:pt>
                <c:pt idx="35612">
                  <c:v>5.4562780000000108</c:v>
                </c:pt>
                <c:pt idx="35613">
                  <c:v>5.4529900000000016</c:v>
                </c:pt>
                <c:pt idx="35614">
                  <c:v>5.5005020000000027</c:v>
                </c:pt>
                <c:pt idx="35615">
                  <c:v>5.4426300000000012</c:v>
                </c:pt>
                <c:pt idx="35616">
                  <c:v>5.372128</c:v>
                </c:pt>
                <c:pt idx="35617">
                  <c:v>5.3704160000000005</c:v>
                </c:pt>
                <c:pt idx="35618">
                  <c:v>5.4111520000000004</c:v>
                </c:pt>
                <c:pt idx="35619">
                  <c:v>5.4266740000000002</c:v>
                </c:pt>
                <c:pt idx="35620">
                  <c:v>5.4570620000000014</c:v>
                </c:pt>
                <c:pt idx="35621">
                  <c:v>5.4434500000000003</c:v>
                </c:pt>
                <c:pt idx="35622">
                  <c:v>5.3805900000000007</c:v>
                </c:pt>
                <c:pt idx="35623">
                  <c:v>5.3921920000000005</c:v>
                </c:pt>
                <c:pt idx="35624">
                  <c:v>5.3329059999999933</c:v>
                </c:pt>
                <c:pt idx="35625">
                  <c:v>5.2933380000000012</c:v>
                </c:pt>
                <c:pt idx="35626">
                  <c:v>5.2471420000000002</c:v>
                </c:pt>
                <c:pt idx="35627">
                  <c:v>5.2203660000000003</c:v>
                </c:pt>
                <c:pt idx="35628">
                  <c:v>5.1998299999999995</c:v>
                </c:pt>
                <c:pt idx="35629">
                  <c:v>5.1873839999999927</c:v>
                </c:pt>
                <c:pt idx="35630">
                  <c:v>5.1185679999999945</c:v>
                </c:pt>
                <c:pt idx="35631">
                  <c:v>5.0791719999999998</c:v>
                </c:pt>
                <c:pt idx="35632">
                  <c:v>5.0285099999999945</c:v>
                </c:pt>
                <c:pt idx="35633">
                  <c:v>5.0231999999999966</c:v>
                </c:pt>
                <c:pt idx="35634">
                  <c:v>5.0255959999999913</c:v>
                </c:pt>
                <c:pt idx="35635">
                  <c:v>5.0160659999999995</c:v>
                </c:pt>
                <c:pt idx="35636">
                  <c:v>5.0013739999999993</c:v>
                </c:pt>
                <c:pt idx="35637">
                  <c:v>4.9559359999999915</c:v>
                </c:pt>
                <c:pt idx="35638">
                  <c:v>4.9505139999999965</c:v>
                </c:pt>
                <c:pt idx="35639">
                  <c:v>4.9117019999999991</c:v>
                </c:pt>
                <c:pt idx="35640">
                  <c:v>4.8658539999999926</c:v>
                </c:pt>
                <c:pt idx="35641">
                  <c:v>4.8289519999999886</c:v>
                </c:pt>
                <c:pt idx="35642">
                  <c:v>4.7617879999999975</c:v>
                </c:pt>
                <c:pt idx="35643">
                  <c:v>4.6661339999999907</c:v>
                </c:pt>
                <c:pt idx="35644">
                  <c:v>4.6321099999999955</c:v>
                </c:pt>
                <c:pt idx="35645">
                  <c:v>4.5940039999999955</c:v>
                </c:pt>
                <c:pt idx="35646">
                  <c:v>4.5922679999999989</c:v>
                </c:pt>
                <c:pt idx="35647">
                  <c:v>4.5286279999999985</c:v>
                </c:pt>
                <c:pt idx="35648">
                  <c:v>4.4449339999999955</c:v>
                </c:pt>
                <c:pt idx="35649">
                  <c:v>4.3302319999999987</c:v>
                </c:pt>
                <c:pt idx="35650">
                  <c:v>4.2850419999999989</c:v>
                </c:pt>
                <c:pt idx="35651">
                  <c:v>4.2152339999999988</c:v>
                </c:pt>
                <c:pt idx="35652">
                  <c:v>4.1373479999999985</c:v>
                </c:pt>
                <c:pt idx="35653">
                  <c:v>4.0833859999999955</c:v>
                </c:pt>
                <c:pt idx="35654">
                  <c:v>4.0130080000000001</c:v>
                </c:pt>
                <c:pt idx="35655">
                  <c:v>3.9380139999999977</c:v>
                </c:pt>
                <c:pt idx="35656">
                  <c:v>3.8598679999999961</c:v>
                </c:pt>
                <c:pt idx="35657">
                  <c:v>3.7949980000000005</c:v>
                </c:pt>
                <c:pt idx="35658">
                  <c:v>3.7569679999999988</c:v>
                </c:pt>
                <c:pt idx="35659">
                  <c:v>3.7036500000000014</c:v>
                </c:pt>
                <c:pt idx="35660">
                  <c:v>3.6152300000000008</c:v>
                </c:pt>
                <c:pt idx="35661">
                  <c:v>3.5609940000000058</c:v>
                </c:pt>
                <c:pt idx="35662">
                  <c:v>3.5656479999999977</c:v>
                </c:pt>
                <c:pt idx="35663">
                  <c:v>3.5850419999999987</c:v>
                </c:pt>
                <c:pt idx="35664">
                  <c:v>3.4986319999999997</c:v>
                </c:pt>
                <c:pt idx="35665">
                  <c:v>3.4905679999999997</c:v>
                </c:pt>
                <c:pt idx="35666">
                  <c:v>3.506536000000001</c:v>
                </c:pt>
                <c:pt idx="35667">
                  <c:v>3.4696579999999977</c:v>
                </c:pt>
                <c:pt idx="35668">
                  <c:v>3.4694220000000007</c:v>
                </c:pt>
                <c:pt idx="35669">
                  <c:v>3.4123079999999977</c:v>
                </c:pt>
                <c:pt idx="35670">
                  <c:v>3.4688640000000008</c:v>
                </c:pt>
                <c:pt idx="35671">
                  <c:v>3.4691740000000011</c:v>
                </c:pt>
                <c:pt idx="35672">
                  <c:v>3.5054679999999987</c:v>
                </c:pt>
                <c:pt idx="35673">
                  <c:v>3.574396000000001</c:v>
                </c:pt>
                <c:pt idx="35674">
                  <c:v>3.6146840000000013</c:v>
                </c:pt>
                <c:pt idx="35675">
                  <c:v>3.6152659999999974</c:v>
                </c:pt>
                <c:pt idx="35676">
                  <c:v>3.6407020000000019</c:v>
                </c:pt>
                <c:pt idx="35677">
                  <c:v>3.6514599999999984</c:v>
                </c:pt>
                <c:pt idx="35678">
                  <c:v>3.635615999999998</c:v>
                </c:pt>
                <c:pt idx="35679">
                  <c:v>3.5919019999999997</c:v>
                </c:pt>
                <c:pt idx="35680">
                  <c:v>3.6021260000000006</c:v>
                </c:pt>
                <c:pt idx="35681">
                  <c:v>3.6303419999999997</c:v>
                </c:pt>
                <c:pt idx="35682">
                  <c:v>3.6303800000000006</c:v>
                </c:pt>
                <c:pt idx="35683">
                  <c:v>3.5849420000000007</c:v>
                </c:pt>
                <c:pt idx="35684">
                  <c:v>3.5902140000000009</c:v>
                </c:pt>
                <c:pt idx="35685">
                  <c:v>3.5477540000000012</c:v>
                </c:pt>
                <c:pt idx="35686">
                  <c:v>3.5462279999999997</c:v>
                </c:pt>
                <c:pt idx="35687">
                  <c:v>3.5767379999999998</c:v>
                </c:pt>
                <c:pt idx="35688">
                  <c:v>3.5637600000000011</c:v>
                </c:pt>
                <c:pt idx="35689">
                  <c:v>3.5955860000000008</c:v>
                </c:pt>
                <c:pt idx="35690">
                  <c:v>3.6584719999999997</c:v>
                </c:pt>
                <c:pt idx="35691">
                  <c:v>3.6520679999999968</c:v>
                </c:pt>
                <c:pt idx="35692">
                  <c:v>3.7145300000000012</c:v>
                </c:pt>
                <c:pt idx="35693">
                  <c:v>3.7523760000000004</c:v>
                </c:pt>
                <c:pt idx="35694">
                  <c:v>3.7201020000000002</c:v>
                </c:pt>
                <c:pt idx="35695">
                  <c:v>3.7679100000000041</c:v>
                </c:pt>
                <c:pt idx="35696">
                  <c:v>3.7957780000000003</c:v>
                </c:pt>
                <c:pt idx="35697">
                  <c:v>3.8624579999999962</c:v>
                </c:pt>
                <c:pt idx="35698">
                  <c:v>3.9099079999999997</c:v>
                </c:pt>
                <c:pt idx="35699">
                  <c:v>4.0404419999999996</c:v>
                </c:pt>
                <c:pt idx="35700">
                  <c:v>4.0409259999999945</c:v>
                </c:pt>
                <c:pt idx="35701">
                  <c:v>4.1358720000000009</c:v>
                </c:pt>
                <c:pt idx="35702">
                  <c:v>4.2042660000000014</c:v>
                </c:pt>
                <c:pt idx="35703">
                  <c:v>4.253736</c:v>
                </c:pt>
                <c:pt idx="35704">
                  <c:v>4.3673319999999931</c:v>
                </c:pt>
                <c:pt idx="35705">
                  <c:v>4.4462480000000131</c:v>
                </c:pt>
                <c:pt idx="35706">
                  <c:v>4.5664839999999955</c:v>
                </c:pt>
                <c:pt idx="35707">
                  <c:v>4.6097880000000009</c:v>
                </c:pt>
                <c:pt idx="35708">
                  <c:v>4.6833060000000009</c:v>
                </c:pt>
                <c:pt idx="35709">
                  <c:v>4.7429640000000015</c:v>
                </c:pt>
                <c:pt idx="35710">
                  <c:v>4.8191859999999931</c:v>
                </c:pt>
                <c:pt idx="35711">
                  <c:v>4.9171000000000005</c:v>
                </c:pt>
                <c:pt idx="35712">
                  <c:v>4.9409480000000014</c:v>
                </c:pt>
                <c:pt idx="35713">
                  <c:v>4.9669560000000015</c:v>
                </c:pt>
                <c:pt idx="35714">
                  <c:v>5.018485999999994</c:v>
                </c:pt>
                <c:pt idx="35715">
                  <c:v>5.0478799999999975</c:v>
                </c:pt>
                <c:pt idx="35716">
                  <c:v>5.054035999999992</c:v>
                </c:pt>
                <c:pt idx="35717">
                  <c:v>5.0889900000000026</c:v>
                </c:pt>
                <c:pt idx="35718">
                  <c:v>5.0809739999999985</c:v>
                </c:pt>
                <c:pt idx="35719">
                  <c:v>5.1414380000000026</c:v>
                </c:pt>
                <c:pt idx="35720">
                  <c:v>5.0816920000000119</c:v>
                </c:pt>
                <c:pt idx="35721">
                  <c:v>5.112439999999995</c:v>
                </c:pt>
                <c:pt idx="35722">
                  <c:v>5.1476799999999985</c:v>
                </c:pt>
                <c:pt idx="35723">
                  <c:v>5.1679539999999902</c:v>
                </c:pt>
                <c:pt idx="35724">
                  <c:v>5.1696040000000005</c:v>
                </c:pt>
                <c:pt idx="35725">
                  <c:v>5.2076360000000035</c:v>
                </c:pt>
                <c:pt idx="35726">
                  <c:v>5.1972139999999944</c:v>
                </c:pt>
                <c:pt idx="35727">
                  <c:v>5.2455920000000011</c:v>
                </c:pt>
                <c:pt idx="35728">
                  <c:v>5.3210440000000006</c:v>
                </c:pt>
                <c:pt idx="35729">
                  <c:v>5.3880980000000021</c:v>
                </c:pt>
                <c:pt idx="35730">
                  <c:v>5.4227920000000029</c:v>
                </c:pt>
                <c:pt idx="35731">
                  <c:v>5.4916320000000098</c:v>
                </c:pt>
                <c:pt idx="35732">
                  <c:v>5.5145239999999944</c:v>
                </c:pt>
                <c:pt idx="35733">
                  <c:v>5.5868740000000017</c:v>
                </c:pt>
                <c:pt idx="35734">
                  <c:v>5.5951139999999944</c:v>
                </c:pt>
                <c:pt idx="35735">
                  <c:v>5.6720200000000007</c:v>
                </c:pt>
                <c:pt idx="35736">
                  <c:v>5.6984620000000019</c:v>
                </c:pt>
                <c:pt idx="35737">
                  <c:v>5.7212820000000022</c:v>
                </c:pt>
                <c:pt idx="35738">
                  <c:v>5.8132120000000018</c:v>
                </c:pt>
                <c:pt idx="35739">
                  <c:v>5.8355099999999975</c:v>
                </c:pt>
                <c:pt idx="35740">
                  <c:v>5.8949199999999902</c:v>
                </c:pt>
                <c:pt idx="35741">
                  <c:v>5.9339820000000012</c:v>
                </c:pt>
                <c:pt idx="35742">
                  <c:v>5.9559080000000009</c:v>
                </c:pt>
                <c:pt idx="35743">
                  <c:v>5.9959979999999975</c:v>
                </c:pt>
                <c:pt idx="35744">
                  <c:v>6.0636480000000024</c:v>
                </c:pt>
                <c:pt idx="35745">
                  <c:v>6.0839739999999995</c:v>
                </c:pt>
                <c:pt idx="35746">
                  <c:v>6.0589839999999935</c:v>
                </c:pt>
                <c:pt idx="35747">
                  <c:v>6.0668139999999955</c:v>
                </c:pt>
                <c:pt idx="35748">
                  <c:v>6.1160359999999914</c:v>
                </c:pt>
                <c:pt idx="35749">
                  <c:v>6.0849280000000006</c:v>
                </c:pt>
                <c:pt idx="35750">
                  <c:v>6.1455659999999916</c:v>
                </c:pt>
                <c:pt idx="35751">
                  <c:v>6.1186400000000019</c:v>
                </c:pt>
                <c:pt idx="35752">
                  <c:v>6.1172999999999975</c:v>
                </c:pt>
                <c:pt idx="35753">
                  <c:v>6.1151779999999931</c:v>
                </c:pt>
                <c:pt idx="35754">
                  <c:v>6.1123480000000008</c:v>
                </c:pt>
                <c:pt idx="35755">
                  <c:v>6.1044439999999955</c:v>
                </c:pt>
                <c:pt idx="35756">
                  <c:v>6.0490659999999998</c:v>
                </c:pt>
                <c:pt idx="35757">
                  <c:v>6.1261459999999914</c:v>
                </c:pt>
                <c:pt idx="35758">
                  <c:v>6.0840579999999926</c:v>
                </c:pt>
                <c:pt idx="35759">
                  <c:v>6.0975459999999915</c:v>
                </c:pt>
                <c:pt idx="35760">
                  <c:v>6.1064560000000006</c:v>
                </c:pt>
                <c:pt idx="35761">
                  <c:v>6.1088999999999976</c:v>
                </c:pt>
                <c:pt idx="35762">
                  <c:v>6.1064680000000013</c:v>
                </c:pt>
                <c:pt idx="35763">
                  <c:v>6.0644659999999941</c:v>
                </c:pt>
                <c:pt idx="35764">
                  <c:v>6.0680139999999945</c:v>
                </c:pt>
                <c:pt idx="35765">
                  <c:v>6.0633620000000024</c:v>
                </c:pt>
                <c:pt idx="35766">
                  <c:v>6.0902859999999945</c:v>
                </c:pt>
                <c:pt idx="35767">
                  <c:v>6.1156099999999975</c:v>
                </c:pt>
                <c:pt idx="35768">
                  <c:v>6.1061179999999942</c:v>
                </c:pt>
                <c:pt idx="35769">
                  <c:v>6.1038839999999945</c:v>
                </c:pt>
                <c:pt idx="35770">
                  <c:v>6.1176080000000015</c:v>
                </c:pt>
                <c:pt idx="35771">
                  <c:v>6.0867000000000022</c:v>
                </c:pt>
                <c:pt idx="35772">
                  <c:v>6.062837999999994</c:v>
                </c:pt>
                <c:pt idx="35773">
                  <c:v>5.9922360000000001</c:v>
                </c:pt>
                <c:pt idx="35774">
                  <c:v>5.971540000000009</c:v>
                </c:pt>
                <c:pt idx="35775">
                  <c:v>5.9416359999999999</c:v>
                </c:pt>
                <c:pt idx="35776">
                  <c:v>5.9298739999999999</c:v>
                </c:pt>
                <c:pt idx="35777">
                  <c:v>5.8078420000000008</c:v>
                </c:pt>
                <c:pt idx="35778">
                  <c:v>5.7463480000000091</c:v>
                </c:pt>
                <c:pt idx="35779">
                  <c:v>5.6947059999999885</c:v>
                </c:pt>
                <c:pt idx="35780">
                  <c:v>5.6513640000000001</c:v>
                </c:pt>
                <c:pt idx="35781">
                  <c:v>5.5786280000000081</c:v>
                </c:pt>
                <c:pt idx="35782">
                  <c:v>5.5968679999999997</c:v>
                </c:pt>
                <c:pt idx="35783">
                  <c:v>5.5637759999999945</c:v>
                </c:pt>
                <c:pt idx="35784">
                  <c:v>5.5393819999999998</c:v>
                </c:pt>
                <c:pt idx="35785">
                  <c:v>5.5641719999999877</c:v>
                </c:pt>
                <c:pt idx="35786">
                  <c:v>5.5345779999999918</c:v>
                </c:pt>
                <c:pt idx="35787">
                  <c:v>5.4785059999999985</c:v>
                </c:pt>
                <c:pt idx="35788">
                  <c:v>5.4017620000000113</c:v>
                </c:pt>
                <c:pt idx="35789">
                  <c:v>5.3706659999999999</c:v>
                </c:pt>
                <c:pt idx="35790">
                  <c:v>5.3034379999999945</c:v>
                </c:pt>
                <c:pt idx="35791">
                  <c:v>5.285806</c:v>
                </c:pt>
                <c:pt idx="35792">
                  <c:v>5.2883000000000004</c:v>
                </c:pt>
                <c:pt idx="35793">
                  <c:v>5.2223639999999998</c:v>
                </c:pt>
                <c:pt idx="35794">
                  <c:v>5.1937019999999965</c:v>
                </c:pt>
                <c:pt idx="35795">
                  <c:v>5.1506320000000008</c:v>
                </c:pt>
                <c:pt idx="35796">
                  <c:v>5.1363000000000003</c:v>
                </c:pt>
                <c:pt idx="35797">
                  <c:v>5.1209759999999873</c:v>
                </c:pt>
                <c:pt idx="35798">
                  <c:v>5.1064220000000002</c:v>
                </c:pt>
                <c:pt idx="35799">
                  <c:v>5.1170439999999955</c:v>
                </c:pt>
                <c:pt idx="35800">
                  <c:v>5.0868059999999975</c:v>
                </c:pt>
                <c:pt idx="35801">
                  <c:v>5.0565179999999916</c:v>
                </c:pt>
                <c:pt idx="35802">
                  <c:v>5.0283139999999955</c:v>
                </c:pt>
                <c:pt idx="35803">
                  <c:v>4.9822440000000014</c:v>
                </c:pt>
                <c:pt idx="35804">
                  <c:v>4.9420539999999997</c:v>
                </c:pt>
                <c:pt idx="35805">
                  <c:v>4.9060199999999998</c:v>
                </c:pt>
                <c:pt idx="35806">
                  <c:v>4.9215299999999989</c:v>
                </c:pt>
                <c:pt idx="35807">
                  <c:v>4.8326379999999975</c:v>
                </c:pt>
                <c:pt idx="35808">
                  <c:v>4.8087899999999975</c:v>
                </c:pt>
                <c:pt idx="35809">
                  <c:v>4.7474319999999945</c:v>
                </c:pt>
                <c:pt idx="35810">
                  <c:v>4.7300239999999993</c:v>
                </c:pt>
                <c:pt idx="35811">
                  <c:v>4.6550419999999955</c:v>
                </c:pt>
                <c:pt idx="35812">
                  <c:v>4.6047400000000005</c:v>
                </c:pt>
                <c:pt idx="35813">
                  <c:v>4.5588420000000012</c:v>
                </c:pt>
                <c:pt idx="35814">
                  <c:v>4.4942460000000013</c:v>
                </c:pt>
                <c:pt idx="35815">
                  <c:v>4.4864780000000071</c:v>
                </c:pt>
                <c:pt idx="35816">
                  <c:v>4.4784880000000014</c:v>
                </c:pt>
                <c:pt idx="35817">
                  <c:v>4.4756480000000112</c:v>
                </c:pt>
                <c:pt idx="35818">
                  <c:v>4.5015940000000008</c:v>
                </c:pt>
                <c:pt idx="35819">
                  <c:v>4.4497660000000092</c:v>
                </c:pt>
                <c:pt idx="35820">
                  <c:v>4.4519240000000009</c:v>
                </c:pt>
                <c:pt idx="35821">
                  <c:v>4.3803900000000011</c:v>
                </c:pt>
                <c:pt idx="35822">
                  <c:v>4.3535900000000005</c:v>
                </c:pt>
                <c:pt idx="35823">
                  <c:v>4.3264280000000017</c:v>
                </c:pt>
                <c:pt idx="35824">
                  <c:v>4.3611339999999954</c:v>
                </c:pt>
                <c:pt idx="35825">
                  <c:v>4.3554999999999975</c:v>
                </c:pt>
                <c:pt idx="35826">
                  <c:v>4.3617780000000019</c:v>
                </c:pt>
                <c:pt idx="35827">
                  <c:v>4.410330000000001</c:v>
                </c:pt>
                <c:pt idx="35828">
                  <c:v>4.4601980000000019</c:v>
                </c:pt>
                <c:pt idx="35829">
                  <c:v>4.4431740000000017</c:v>
                </c:pt>
                <c:pt idx="35830">
                  <c:v>4.4492160000000034</c:v>
                </c:pt>
                <c:pt idx="35831">
                  <c:v>4.4121020000000009</c:v>
                </c:pt>
                <c:pt idx="35832">
                  <c:v>4.3803000000000019</c:v>
                </c:pt>
                <c:pt idx="35833">
                  <c:v>4.3809960000000006</c:v>
                </c:pt>
                <c:pt idx="35834">
                  <c:v>4.3765420000000024</c:v>
                </c:pt>
                <c:pt idx="35835">
                  <c:v>4.3292180000000009</c:v>
                </c:pt>
                <c:pt idx="35836">
                  <c:v>4.2899959999999995</c:v>
                </c:pt>
                <c:pt idx="35837">
                  <c:v>4.3069440000000005</c:v>
                </c:pt>
                <c:pt idx="35838">
                  <c:v>4.3197740000000007</c:v>
                </c:pt>
                <c:pt idx="35839">
                  <c:v>4.3466880000000012</c:v>
                </c:pt>
                <c:pt idx="35840">
                  <c:v>4.3570359999999884</c:v>
                </c:pt>
                <c:pt idx="35841">
                  <c:v>4.3489819999999941</c:v>
                </c:pt>
                <c:pt idx="35842">
                  <c:v>4.3455059999999932</c:v>
                </c:pt>
                <c:pt idx="35843">
                  <c:v>4.3926180000000015</c:v>
                </c:pt>
                <c:pt idx="35844">
                  <c:v>4.4424240000000008</c:v>
                </c:pt>
                <c:pt idx="35845">
                  <c:v>4.4929620000000012</c:v>
                </c:pt>
                <c:pt idx="35846">
                  <c:v>4.4910520000000034</c:v>
                </c:pt>
                <c:pt idx="35847">
                  <c:v>4.4475500000000006</c:v>
                </c:pt>
                <c:pt idx="35848">
                  <c:v>4.4282800000000018</c:v>
                </c:pt>
                <c:pt idx="35849">
                  <c:v>4.425340000000002</c:v>
                </c:pt>
                <c:pt idx="35850">
                  <c:v>4.4590660000000097</c:v>
                </c:pt>
                <c:pt idx="35851">
                  <c:v>4.4465340000000015</c:v>
                </c:pt>
                <c:pt idx="35852">
                  <c:v>4.4614240000000018</c:v>
                </c:pt>
                <c:pt idx="35853">
                  <c:v>4.5191080000000019</c:v>
                </c:pt>
                <c:pt idx="35854">
                  <c:v>4.5407240000000026</c:v>
                </c:pt>
                <c:pt idx="35855">
                  <c:v>4.5103000000000018</c:v>
                </c:pt>
                <c:pt idx="35856">
                  <c:v>4.4943180000000025</c:v>
                </c:pt>
                <c:pt idx="35857">
                  <c:v>4.5020739999999995</c:v>
                </c:pt>
                <c:pt idx="35858">
                  <c:v>4.554311999999995</c:v>
                </c:pt>
                <c:pt idx="35859">
                  <c:v>4.5683700000000025</c:v>
                </c:pt>
                <c:pt idx="35860">
                  <c:v>4.604835999999989</c:v>
                </c:pt>
                <c:pt idx="35861">
                  <c:v>4.6811200000000035</c:v>
                </c:pt>
                <c:pt idx="35862">
                  <c:v>4.7085040000000005</c:v>
                </c:pt>
                <c:pt idx="35863">
                  <c:v>4.7480620000000107</c:v>
                </c:pt>
                <c:pt idx="35864">
                  <c:v>4.7863280000000108</c:v>
                </c:pt>
                <c:pt idx="35865">
                  <c:v>4.7836480000000119</c:v>
                </c:pt>
                <c:pt idx="35866">
                  <c:v>4.7215820000000015</c:v>
                </c:pt>
                <c:pt idx="35867">
                  <c:v>4.7196460000000089</c:v>
                </c:pt>
                <c:pt idx="35868">
                  <c:v>4.7279099999999934</c:v>
                </c:pt>
                <c:pt idx="35869">
                  <c:v>4.7864760000000013</c:v>
                </c:pt>
                <c:pt idx="35870">
                  <c:v>4.7928920000000002</c:v>
                </c:pt>
                <c:pt idx="35871">
                  <c:v>4.8710020000000034</c:v>
                </c:pt>
                <c:pt idx="35872">
                  <c:v>4.9232760000000004</c:v>
                </c:pt>
                <c:pt idx="35873">
                  <c:v>4.9541239999999975</c:v>
                </c:pt>
                <c:pt idx="35874">
                  <c:v>4.9416660000000112</c:v>
                </c:pt>
                <c:pt idx="35875">
                  <c:v>4.9406620000000112</c:v>
                </c:pt>
                <c:pt idx="35876">
                  <c:v>5.0074539999999965</c:v>
                </c:pt>
                <c:pt idx="35877">
                  <c:v>5.0647539999999927</c:v>
                </c:pt>
                <c:pt idx="35878">
                  <c:v>5.0645679999999915</c:v>
                </c:pt>
                <c:pt idx="35879">
                  <c:v>5.1282199999999927</c:v>
                </c:pt>
                <c:pt idx="35880">
                  <c:v>5.1793299999999984</c:v>
                </c:pt>
                <c:pt idx="35881">
                  <c:v>5.2399319999999996</c:v>
                </c:pt>
                <c:pt idx="35882">
                  <c:v>5.2957680000000034</c:v>
                </c:pt>
                <c:pt idx="35883">
                  <c:v>5.3748439999999995</c:v>
                </c:pt>
                <c:pt idx="35884">
                  <c:v>5.38889</c:v>
                </c:pt>
                <c:pt idx="35885">
                  <c:v>5.4346019999999999</c:v>
                </c:pt>
                <c:pt idx="35886">
                  <c:v>5.5140020000000005</c:v>
                </c:pt>
                <c:pt idx="35887">
                  <c:v>5.5485460000000009</c:v>
                </c:pt>
                <c:pt idx="35888">
                  <c:v>5.5701740000000006</c:v>
                </c:pt>
                <c:pt idx="35889">
                  <c:v>5.5817000000000014</c:v>
                </c:pt>
                <c:pt idx="35890">
                  <c:v>5.5955480000000009</c:v>
                </c:pt>
                <c:pt idx="35891">
                  <c:v>5.5893820000000032</c:v>
                </c:pt>
                <c:pt idx="35892">
                  <c:v>5.6198700000000015</c:v>
                </c:pt>
                <c:pt idx="35893">
                  <c:v>5.6458900000000005</c:v>
                </c:pt>
                <c:pt idx="35894">
                  <c:v>5.5900660000000029</c:v>
                </c:pt>
                <c:pt idx="35895">
                  <c:v>5.5992240000000013</c:v>
                </c:pt>
                <c:pt idx="35896">
                  <c:v>5.6925319999999919</c:v>
                </c:pt>
                <c:pt idx="35897">
                  <c:v>5.8037440000000027</c:v>
                </c:pt>
                <c:pt idx="35898">
                  <c:v>5.8367500000000021</c:v>
                </c:pt>
                <c:pt idx="35899">
                  <c:v>5.8598280000000074</c:v>
                </c:pt>
                <c:pt idx="35900">
                  <c:v>5.829590000000004</c:v>
                </c:pt>
                <c:pt idx="35901">
                  <c:v>5.8730440000000037</c:v>
                </c:pt>
                <c:pt idx="35902">
                  <c:v>5.922838000000004</c:v>
                </c:pt>
                <c:pt idx="35903">
                  <c:v>5.890068000000003</c:v>
                </c:pt>
                <c:pt idx="35904">
                  <c:v>5.9540920000000064</c:v>
                </c:pt>
                <c:pt idx="35905">
                  <c:v>6.0011800000000015</c:v>
                </c:pt>
                <c:pt idx="35906">
                  <c:v>5.9928920000000012</c:v>
                </c:pt>
                <c:pt idx="35907">
                  <c:v>6.0394100000000028</c:v>
                </c:pt>
                <c:pt idx="35908">
                  <c:v>6.0423620000000033</c:v>
                </c:pt>
                <c:pt idx="35909">
                  <c:v>6.0541379999999938</c:v>
                </c:pt>
                <c:pt idx="35910">
                  <c:v>6.0681959999999959</c:v>
                </c:pt>
                <c:pt idx="35911">
                  <c:v>6.0441499999999975</c:v>
                </c:pt>
                <c:pt idx="35912">
                  <c:v>6.0508999999999995</c:v>
                </c:pt>
                <c:pt idx="35913">
                  <c:v>6.0533060000000036</c:v>
                </c:pt>
                <c:pt idx="35914">
                  <c:v>6.0417420000000099</c:v>
                </c:pt>
                <c:pt idx="35915">
                  <c:v>6.0414820000000029</c:v>
                </c:pt>
                <c:pt idx="35916">
                  <c:v>6.0754680000000034</c:v>
                </c:pt>
                <c:pt idx="35917">
                  <c:v>6.0549319999999938</c:v>
                </c:pt>
                <c:pt idx="35918">
                  <c:v>6.0358980000000031</c:v>
                </c:pt>
                <c:pt idx="35919">
                  <c:v>6.035998000000002</c:v>
                </c:pt>
                <c:pt idx="35920">
                  <c:v>6.0366560000000034</c:v>
                </c:pt>
                <c:pt idx="35921">
                  <c:v>6.0033900000000031</c:v>
                </c:pt>
                <c:pt idx="35922">
                  <c:v>6.0026340000000005</c:v>
                </c:pt>
                <c:pt idx="35923">
                  <c:v>6.0282800000000005</c:v>
                </c:pt>
                <c:pt idx="35924">
                  <c:v>6.0037000000000038</c:v>
                </c:pt>
                <c:pt idx="35925">
                  <c:v>5.9633120000000064</c:v>
                </c:pt>
                <c:pt idx="35926">
                  <c:v>5.8888880000000015</c:v>
                </c:pt>
                <c:pt idx="35927">
                  <c:v>5.8528680000000035</c:v>
                </c:pt>
                <c:pt idx="35928">
                  <c:v>5.8366640000000034</c:v>
                </c:pt>
                <c:pt idx="35929">
                  <c:v>5.8154839999999943</c:v>
                </c:pt>
                <c:pt idx="35930">
                  <c:v>5.7631960000000015</c:v>
                </c:pt>
                <c:pt idx="35931">
                  <c:v>5.712360000000003</c:v>
                </c:pt>
                <c:pt idx="35932">
                  <c:v>5.6664499999999975</c:v>
                </c:pt>
                <c:pt idx="35933">
                  <c:v>5.5852880000000003</c:v>
                </c:pt>
                <c:pt idx="35934">
                  <c:v>5.5849759999999948</c:v>
                </c:pt>
                <c:pt idx="35935">
                  <c:v>5.5063580000000023</c:v>
                </c:pt>
                <c:pt idx="35936">
                  <c:v>5.4316860000000098</c:v>
                </c:pt>
                <c:pt idx="35937">
                  <c:v>5.4078139999999975</c:v>
                </c:pt>
                <c:pt idx="35938">
                  <c:v>5.3618539999999975</c:v>
                </c:pt>
                <c:pt idx="35939">
                  <c:v>5.3299539999999945</c:v>
                </c:pt>
                <c:pt idx="35940">
                  <c:v>5.2861660000000024</c:v>
                </c:pt>
                <c:pt idx="35941">
                  <c:v>5.3270639999999965</c:v>
                </c:pt>
                <c:pt idx="35942">
                  <c:v>5.2554940000000006</c:v>
                </c:pt>
                <c:pt idx="35943">
                  <c:v>5.1972380000000005</c:v>
                </c:pt>
                <c:pt idx="35944">
                  <c:v>5.207276000000002</c:v>
                </c:pt>
                <c:pt idx="35945">
                  <c:v>5.1819880000000005</c:v>
                </c:pt>
                <c:pt idx="35946">
                  <c:v>5.1207299999999965</c:v>
                </c:pt>
                <c:pt idx="35947">
                  <c:v>5.0412940000000024</c:v>
                </c:pt>
                <c:pt idx="35948">
                  <c:v>4.9745000000000026</c:v>
                </c:pt>
                <c:pt idx="35949">
                  <c:v>4.9204020000000011</c:v>
                </c:pt>
                <c:pt idx="35950">
                  <c:v>4.8983400000000019</c:v>
                </c:pt>
                <c:pt idx="35951">
                  <c:v>4.8746520000000029</c:v>
                </c:pt>
                <c:pt idx="35952">
                  <c:v>4.8004380000000015</c:v>
                </c:pt>
                <c:pt idx="35953">
                  <c:v>4.8031179999999951</c:v>
                </c:pt>
                <c:pt idx="35954">
                  <c:v>4.6820660000000016</c:v>
                </c:pt>
                <c:pt idx="35955">
                  <c:v>4.6057440000000005</c:v>
                </c:pt>
                <c:pt idx="35956">
                  <c:v>4.6020959999999951</c:v>
                </c:pt>
                <c:pt idx="35957">
                  <c:v>4.5213060000000018</c:v>
                </c:pt>
                <c:pt idx="35958">
                  <c:v>4.4576520000000031</c:v>
                </c:pt>
                <c:pt idx="35959">
                  <c:v>4.4542520000000021</c:v>
                </c:pt>
                <c:pt idx="35960">
                  <c:v>4.4073760000000028</c:v>
                </c:pt>
                <c:pt idx="35961">
                  <c:v>4.3933420000000023</c:v>
                </c:pt>
                <c:pt idx="35962">
                  <c:v>4.3821239999999975</c:v>
                </c:pt>
                <c:pt idx="35963">
                  <c:v>4.360545999999994</c:v>
                </c:pt>
                <c:pt idx="35964">
                  <c:v>4.3422940000000025</c:v>
                </c:pt>
                <c:pt idx="35965">
                  <c:v>4.333458000000002</c:v>
                </c:pt>
                <c:pt idx="35966">
                  <c:v>4.3368960000000021</c:v>
                </c:pt>
                <c:pt idx="35967">
                  <c:v>4.2797080000000109</c:v>
                </c:pt>
                <c:pt idx="35968">
                  <c:v>4.258688000000002</c:v>
                </c:pt>
                <c:pt idx="35969">
                  <c:v>4.1894620000000033</c:v>
                </c:pt>
                <c:pt idx="35970">
                  <c:v>4.1724239999999995</c:v>
                </c:pt>
                <c:pt idx="35971">
                  <c:v>4.1937400000000018</c:v>
                </c:pt>
                <c:pt idx="35972">
                  <c:v>4.1587980000000009</c:v>
                </c:pt>
                <c:pt idx="35973">
                  <c:v>4.1259299999999914</c:v>
                </c:pt>
                <c:pt idx="35974">
                  <c:v>4.1143899999999931</c:v>
                </c:pt>
                <c:pt idx="35975">
                  <c:v>4.1191780000000016</c:v>
                </c:pt>
                <c:pt idx="35976">
                  <c:v>4.0829219999999955</c:v>
                </c:pt>
                <c:pt idx="35977">
                  <c:v>4.0556859999999926</c:v>
                </c:pt>
                <c:pt idx="35978">
                  <c:v>3.9685180000000004</c:v>
                </c:pt>
                <c:pt idx="35979">
                  <c:v>3.9284280000000003</c:v>
                </c:pt>
                <c:pt idx="35980">
                  <c:v>3.9545719999999998</c:v>
                </c:pt>
                <c:pt idx="35981">
                  <c:v>3.9714219999999987</c:v>
                </c:pt>
                <c:pt idx="35982">
                  <c:v>3.9375860000000018</c:v>
                </c:pt>
                <c:pt idx="35983">
                  <c:v>3.9146319999999997</c:v>
                </c:pt>
                <c:pt idx="35984">
                  <c:v>3.9070020000000008</c:v>
                </c:pt>
                <c:pt idx="35985">
                  <c:v>3.9290260000000008</c:v>
                </c:pt>
                <c:pt idx="35986">
                  <c:v>3.9758919999999978</c:v>
                </c:pt>
                <c:pt idx="35987">
                  <c:v>3.9545380000000008</c:v>
                </c:pt>
                <c:pt idx="35988">
                  <c:v>3.9967140000000017</c:v>
                </c:pt>
                <c:pt idx="35989">
                  <c:v>3.9993940000000019</c:v>
                </c:pt>
                <c:pt idx="35990">
                  <c:v>4.0221119999999919</c:v>
                </c:pt>
                <c:pt idx="35991">
                  <c:v>3.980768000000003</c:v>
                </c:pt>
                <c:pt idx="35992">
                  <c:v>3.9684960000000036</c:v>
                </c:pt>
                <c:pt idx="35993">
                  <c:v>3.9412360000000031</c:v>
                </c:pt>
                <c:pt idx="35994">
                  <c:v>3.9630740000000042</c:v>
                </c:pt>
                <c:pt idx="35995">
                  <c:v>3.9645380000000032</c:v>
                </c:pt>
                <c:pt idx="35996">
                  <c:v>3.9643400000000026</c:v>
                </c:pt>
                <c:pt idx="35997">
                  <c:v>3.9592779999999976</c:v>
                </c:pt>
                <c:pt idx="35998">
                  <c:v>4.0195200000000026</c:v>
                </c:pt>
                <c:pt idx="35999">
                  <c:v>4.0135760000000005</c:v>
                </c:pt>
                <c:pt idx="36000">
                  <c:v>4.0456140000000005</c:v>
                </c:pt>
                <c:pt idx="36001">
                  <c:v>4.0329580000000007</c:v>
                </c:pt>
                <c:pt idx="36002">
                  <c:v>4.0743520000000011</c:v>
                </c:pt>
                <c:pt idx="36003">
                  <c:v>4.0984120000000015</c:v>
                </c:pt>
                <c:pt idx="36004">
                  <c:v>4.1601039999999934</c:v>
                </c:pt>
                <c:pt idx="36005">
                  <c:v>4.2456340000000008</c:v>
                </c:pt>
                <c:pt idx="36006">
                  <c:v>4.2247999999999966</c:v>
                </c:pt>
                <c:pt idx="36007">
                  <c:v>4.2909859999999931</c:v>
                </c:pt>
                <c:pt idx="36008">
                  <c:v>4.3375539999999955</c:v>
                </c:pt>
                <c:pt idx="36009">
                  <c:v>4.3080099999999995</c:v>
                </c:pt>
                <c:pt idx="36010">
                  <c:v>4.2811460000000023</c:v>
                </c:pt>
                <c:pt idx="36011">
                  <c:v>4.2533020000000024</c:v>
                </c:pt>
                <c:pt idx="36012">
                  <c:v>4.2553260000000019</c:v>
                </c:pt>
                <c:pt idx="36013">
                  <c:v>4.2780460000000033</c:v>
                </c:pt>
                <c:pt idx="36014">
                  <c:v>4.3309799999999985</c:v>
                </c:pt>
                <c:pt idx="36015">
                  <c:v>4.3640359999999889</c:v>
                </c:pt>
                <c:pt idx="36016">
                  <c:v>4.3908980000000017</c:v>
                </c:pt>
                <c:pt idx="36017">
                  <c:v>4.4651600000000018</c:v>
                </c:pt>
                <c:pt idx="36018">
                  <c:v>4.4956840000000025</c:v>
                </c:pt>
                <c:pt idx="36019">
                  <c:v>4.5815620000000097</c:v>
                </c:pt>
                <c:pt idx="36020">
                  <c:v>4.5763760000000024</c:v>
                </c:pt>
                <c:pt idx="36021">
                  <c:v>4.6519799999999965</c:v>
                </c:pt>
                <c:pt idx="36022">
                  <c:v>4.7184620000000033</c:v>
                </c:pt>
                <c:pt idx="36023">
                  <c:v>4.7248759999999939</c:v>
                </c:pt>
                <c:pt idx="36024">
                  <c:v>4.7675480000000015</c:v>
                </c:pt>
                <c:pt idx="36025">
                  <c:v>4.7756140000000036</c:v>
                </c:pt>
                <c:pt idx="36026">
                  <c:v>4.8584879999999959</c:v>
                </c:pt>
                <c:pt idx="36027">
                  <c:v>4.9145980000000025</c:v>
                </c:pt>
                <c:pt idx="36028">
                  <c:v>5.0070020000000026</c:v>
                </c:pt>
                <c:pt idx="36029">
                  <c:v>5.0292240000000028</c:v>
                </c:pt>
                <c:pt idx="36030">
                  <c:v>4.9864040000000038</c:v>
                </c:pt>
                <c:pt idx="36031">
                  <c:v>4.9748020000000031</c:v>
                </c:pt>
                <c:pt idx="36032">
                  <c:v>5.0307380000000022</c:v>
                </c:pt>
                <c:pt idx="36033">
                  <c:v>5.0835839999999965</c:v>
                </c:pt>
                <c:pt idx="36034">
                  <c:v>5.0646239999999985</c:v>
                </c:pt>
                <c:pt idx="36035">
                  <c:v>5.070890000000003</c:v>
                </c:pt>
                <c:pt idx="36036">
                  <c:v>5.1054960000000005</c:v>
                </c:pt>
                <c:pt idx="36037">
                  <c:v>5.138340000000003</c:v>
                </c:pt>
                <c:pt idx="36038">
                  <c:v>5.1059539999999934</c:v>
                </c:pt>
                <c:pt idx="36039">
                  <c:v>5.1153839999999944</c:v>
                </c:pt>
                <c:pt idx="36040">
                  <c:v>5.1503380000000005</c:v>
                </c:pt>
                <c:pt idx="36041">
                  <c:v>5.1722880000000009</c:v>
                </c:pt>
                <c:pt idx="36042">
                  <c:v>5.2120680000000013</c:v>
                </c:pt>
                <c:pt idx="36043">
                  <c:v>5.2777680000000098</c:v>
                </c:pt>
                <c:pt idx="36044">
                  <c:v>5.3069380000000015</c:v>
                </c:pt>
                <c:pt idx="36045">
                  <c:v>5.3291739999999965</c:v>
                </c:pt>
                <c:pt idx="36046">
                  <c:v>5.3765360000000006</c:v>
                </c:pt>
                <c:pt idx="36047">
                  <c:v>5.3890560000000001</c:v>
                </c:pt>
                <c:pt idx="36048">
                  <c:v>5.3620799999999926</c:v>
                </c:pt>
                <c:pt idx="36049">
                  <c:v>5.4146520000000002</c:v>
                </c:pt>
                <c:pt idx="36050">
                  <c:v>5.4257559999999945</c:v>
                </c:pt>
                <c:pt idx="36051">
                  <c:v>5.4535000000000018</c:v>
                </c:pt>
                <c:pt idx="36052">
                  <c:v>5.4157660000000014</c:v>
                </c:pt>
                <c:pt idx="36053">
                  <c:v>5.4210020000000014</c:v>
                </c:pt>
                <c:pt idx="36054">
                  <c:v>5.4357940000000013</c:v>
                </c:pt>
                <c:pt idx="36055">
                  <c:v>5.4386600000000112</c:v>
                </c:pt>
                <c:pt idx="36056">
                  <c:v>5.487636000000002</c:v>
                </c:pt>
                <c:pt idx="36057">
                  <c:v>5.5047839999999955</c:v>
                </c:pt>
                <c:pt idx="36058">
                  <c:v>5.4872400000000034</c:v>
                </c:pt>
                <c:pt idx="36059">
                  <c:v>5.5158780000000016</c:v>
                </c:pt>
                <c:pt idx="36060">
                  <c:v>5.5570980000000008</c:v>
                </c:pt>
                <c:pt idx="36061">
                  <c:v>5.5678439999999965</c:v>
                </c:pt>
                <c:pt idx="36062">
                  <c:v>5.6195359999999921</c:v>
                </c:pt>
                <c:pt idx="36063">
                  <c:v>5.6430859999999941</c:v>
                </c:pt>
                <c:pt idx="36064">
                  <c:v>5.6690920000000027</c:v>
                </c:pt>
                <c:pt idx="36065">
                  <c:v>5.6903600000000027</c:v>
                </c:pt>
                <c:pt idx="36066">
                  <c:v>5.6984999999999975</c:v>
                </c:pt>
                <c:pt idx="36067">
                  <c:v>5.7011680000000089</c:v>
                </c:pt>
                <c:pt idx="36068">
                  <c:v>5.7071980000000018</c:v>
                </c:pt>
                <c:pt idx="36069">
                  <c:v>5.7539260000000025</c:v>
                </c:pt>
                <c:pt idx="36070">
                  <c:v>5.7391600000000098</c:v>
                </c:pt>
                <c:pt idx="36071">
                  <c:v>5.698957999999994</c:v>
                </c:pt>
                <c:pt idx="36072">
                  <c:v>5.6564480000000028</c:v>
                </c:pt>
                <c:pt idx="36073">
                  <c:v>5.6421420000000015</c:v>
                </c:pt>
                <c:pt idx="36074">
                  <c:v>5.6543019999999942</c:v>
                </c:pt>
                <c:pt idx="36075">
                  <c:v>5.7055480000000021</c:v>
                </c:pt>
                <c:pt idx="36076">
                  <c:v>5.6620939999999944</c:v>
                </c:pt>
                <c:pt idx="36077">
                  <c:v>5.6939579999999914</c:v>
                </c:pt>
                <c:pt idx="36078">
                  <c:v>5.6967859999999932</c:v>
                </c:pt>
                <c:pt idx="36079">
                  <c:v>5.732386</c:v>
                </c:pt>
                <c:pt idx="36080">
                  <c:v>5.7796600000000122</c:v>
                </c:pt>
                <c:pt idx="36081">
                  <c:v>5.8013000000000003</c:v>
                </c:pt>
                <c:pt idx="36082">
                  <c:v>5.8069459999999955</c:v>
                </c:pt>
                <c:pt idx="36083">
                  <c:v>5.7632320000000004</c:v>
                </c:pt>
                <c:pt idx="36084">
                  <c:v>5.8178519999999914</c:v>
                </c:pt>
                <c:pt idx="36085">
                  <c:v>5.8215620000000001</c:v>
                </c:pt>
                <c:pt idx="36086">
                  <c:v>5.7892520000000101</c:v>
                </c:pt>
                <c:pt idx="36087">
                  <c:v>5.8037440000000018</c:v>
                </c:pt>
                <c:pt idx="36088">
                  <c:v>5.8516760000000021</c:v>
                </c:pt>
                <c:pt idx="36089">
                  <c:v>5.8121319999999885</c:v>
                </c:pt>
                <c:pt idx="36090">
                  <c:v>5.7340480000000014</c:v>
                </c:pt>
                <c:pt idx="36091">
                  <c:v>5.7620520000000015</c:v>
                </c:pt>
                <c:pt idx="36092">
                  <c:v>5.7548559999999931</c:v>
                </c:pt>
                <c:pt idx="36093">
                  <c:v>5.7430200000000013</c:v>
                </c:pt>
                <c:pt idx="36094">
                  <c:v>5.6924339999999916</c:v>
                </c:pt>
                <c:pt idx="36095">
                  <c:v>5.6428879999999939</c:v>
                </c:pt>
                <c:pt idx="36096">
                  <c:v>5.5856480000000079</c:v>
                </c:pt>
                <c:pt idx="36097">
                  <c:v>5.5732640000000098</c:v>
                </c:pt>
                <c:pt idx="36098">
                  <c:v>5.5468100000000025</c:v>
                </c:pt>
                <c:pt idx="36099">
                  <c:v>5.5022780000000022</c:v>
                </c:pt>
                <c:pt idx="36100">
                  <c:v>5.4888400000000024</c:v>
                </c:pt>
                <c:pt idx="36101">
                  <c:v>5.4666420000000118</c:v>
                </c:pt>
                <c:pt idx="36102">
                  <c:v>5.4822140000000026</c:v>
                </c:pt>
                <c:pt idx="36103">
                  <c:v>5.4632060000000084</c:v>
                </c:pt>
                <c:pt idx="36104">
                  <c:v>5.3590260000000027</c:v>
                </c:pt>
                <c:pt idx="36105">
                  <c:v>5.3165660000000026</c:v>
                </c:pt>
                <c:pt idx="36106">
                  <c:v>5.2802100000000021</c:v>
                </c:pt>
                <c:pt idx="36107">
                  <c:v>5.1644779999999901</c:v>
                </c:pt>
                <c:pt idx="36108">
                  <c:v>5.1720580000000016</c:v>
                </c:pt>
                <c:pt idx="36109">
                  <c:v>5.1278739999999932</c:v>
                </c:pt>
                <c:pt idx="36110">
                  <c:v>5.0843820000000006</c:v>
                </c:pt>
                <c:pt idx="36111">
                  <c:v>5.0707940000000011</c:v>
                </c:pt>
                <c:pt idx="36112">
                  <c:v>5.0021900000000006</c:v>
                </c:pt>
                <c:pt idx="36113">
                  <c:v>4.9607720000000004</c:v>
                </c:pt>
                <c:pt idx="36114">
                  <c:v>4.9497920000000102</c:v>
                </c:pt>
                <c:pt idx="36115">
                  <c:v>4.8849959999999921</c:v>
                </c:pt>
                <c:pt idx="36116">
                  <c:v>4.8696599999999997</c:v>
                </c:pt>
                <c:pt idx="36117">
                  <c:v>4.8420020000000008</c:v>
                </c:pt>
                <c:pt idx="36118">
                  <c:v>4.8010560000000009</c:v>
                </c:pt>
                <c:pt idx="36119">
                  <c:v>4.703380000000001</c:v>
                </c:pt>
                <c:pt idx="36120">
                  <c:v>4.7250819999999942</c:v>
                </c:pt>
                <c:pt idx="36121">
                  <c:v>4.6795800000000005</c:v>
                </c:pt>
                <c:pt idx="36122">
                  <c:v>4.6826200000000009</c:v>
                </c:pt>
                <c:pt idx="36123">
                  <c:v>4.6802620000000079</c:v>
                </c:pt>
                <c:pt idx="36124">
                  <c:v>4.6651859999999852</c:v>
                </c:pt>
                <c:pt idx="36125">
                  <c:v>4.6115199999999916</c:v>
                </c:pt>
                <c:pt idx="36126">
                  <c:v>4.6442899999999945</c:v>
                </c:pt>
                <c:pt idx="36127">
                  <c:v>4.6109619999999945</c:v>
                </c:pt>
                <c:pt idx="36128">
                  <c:v>4.5554359999999914</c:v>
                </c:pt>
                <c:pt idx="36129">
                  <c:v>4.5655859999999855</c:v>
                </c:pt>
                <c:pt idx="36130">
                  <c:v>4.549430000000001</c:v>
                </c:pt>
                <c:pt idx="36131">
                  <c:v>4.5375799999999975</c:v>
                </c:pt>
                <c:pt idx="36132">
                  <c:v>4.5344280000000001</c:v>
                </c:pt>
                <c:pt idx="36133">
                  <c:v>4.5682640000000019</c:v>
                </c:pt>
                <c:pt idx="36134">
                  <c:v>4.5855120000000005</c:v>
                </c:pt>
                <c:pt idx="36135">
                  <c:v>4.5956880000000009</c:v>
                </c:pt>
                <c:pt idx="36136">
                  <c:v>4.603232000000002</c:v>
                </c:pt>
                <c:pt idx="36137">
                  <c:v>4.5839000000000008</c:v>
                </c:pt>
                <c:pt idx="36138">
                  <c:v>4.534542000000001</c:v>
                </c:pt>
                <c:pt idx="36139">
                  <c:v>4.5511060000000017</c:v>
                </c:pt>
                <c:pt idx="36140">
                  <c:v>4.6304180000000015</c:v>
                </c:pt>
                <c:pt idx="36141">
                  <c:v>4.6134200000000005</c:v>
                </c:pt>
                <c:pt idx="36142">
                  <c:v>4.5952420000000034</c:v>
                </c:pt>
                <c:pt idx="36143">
                  <c:v>4.5611939999999995</c:v>
                </c:pt>
                <c:pt idx="36144">
                  <c:v>4.5187320000000026</c:v>
                </c:pt>
                <c:pt idx="36145">
                  <c:v>4.5489460000000017</c:v>
                </c:pt>
                <c:pt idx="36146">
                  <c:v>4.5550260000000025</c:v>
                </c:pt>
                <c:pt idx="36147">
                  <c:v>4.5491440000000019</c:v>
                </c:pt>
                <c:pt idx="36148">
                  <c:v>4.5623460000000025</c:v>
                </c:pt>
                <c:pt idx="36149">
                  <c:v>4.5823860000000005</c:v>
                </c:pt>
                <c:pt idx="36150">
                  <c:v>4.5600400000000025</c:v>
                </c:pt>
                <c:pt idx="36151">
                  <c:v>4.6263859999999948</c:v>
                </c:pt>
                <c:pt idx="36152">
                  <c:v>4.6684379999999939</c:v>
                </c:pt>
                <c:pt idx="36153">
                  <c:v>4.6491060000000015</c:v>
                </c:pt>
                <c:pt idx="36154">
                  <c:v>4.6973620000000018</c:v>
                </c:pt>
                <c:pt idx="36155">
                  <c:v>4.7107120000000018</c:v>
                </c:pt>
                <c:pt idx="36156">
                  <c:v>4.7227839999999945</c:v>
                </c:pt>
                <c:pt idx="36157">
                  <c:v>4.7903100000000016</c:v>
                </c:pt>
                <c:pt idx="36158">
                  <c:v>4.7755940000000017</c:v>
                </c:pt>
                <c:pt idx="36159">
                  <c:v>4.779340000000011</c:v>
                </c:pt>
                <c:pt idx="36160">
                  <c:v>4.7790800000000022</c:v>
                </c:pt>
                <c:pt idx="36161">
                  <c:v>4.7934360000000025</c:v>
                </c:pt>
                <c:pt idx="36162">
                  <c:v>4.8162780000000023</c:v>
                </c:pt>
                <c:pt idx="36163">
                  <c:v>4.8231899999999941</c:v>
                </c:pt>
                <c:pt idx="36164">
                  <c:v>4.7981260000000017</c:v>
                </c:pt>
                <c:pt idx="36165">
                  <c:v>4.823587999999992</c:v>
                </c:pt>
                <c:pt idx="36166">
                  <c:v>4.7915500000000018</c:v>
                </c:pt>
                <c:pt idx="36167">
                  <c:v>4.7927539999999995</c:v>
                </c:pt>
                <c:pt idx="36168">
                  <c:v>4.8308339999999985</c:v>
                </c:pt>
                <c:pt idx="36169">
                  <c:v>4.8492340000000018</c:v>
                </c:pt>
                <c:pt idx="36170">
                  <c:v>4.8256720000000026</c:v>
                </c:pt>
                <c:pt idx="36171">
                  <c:v>4.8089839999999944</c:v>
                </c:pt>
                <c:pt idx="36172">
                  <c:v>4.7837600000000098</c:v>
                </c:pt>
                <c:pt idx="36173">
                  <c:v>4.8107980000000019</c:v>
                </c:pt>
                <c:pt idx="36174">
                  <c:v>4.814121999999994</c:v>
                </c:pt>
                <c:pt idx="36175">
                  <c:v>4.8603799999999975</c:v>
                </c:pt>
                <c:pt idx="36176">
                  <c:v>4.8200780000000005</c:v>
                </c:pt>
                <c:pt idx="36177">
                  <c:v>4.7571439999999985</c:v>
                </c:pt>
                <c:pt idx="36178">
                  <c:v>4.8584439999999995</c:v>
                </c:pt>
                <c:pt idx="36179">
                  <c:v>4.8455259999999951</c:v>
                </c:pt>
                <c:pt idx="36180">
                  <c:v>4.8700080000000021</c:v>
                </c:pt>
                <c:pt idx="36181">
                  <c:v>4.8830620000000033</c:v>
                </c:pt>
                <c:pt idx="36182">
                  <c:v>4.8844259999999942</c:v>
                </c:pt>
                <c:pt idx="36183">
                  <c:v>4.875058000000001</c:v>
                </c:pt>
                <c:pt idx="36184">
                  <c:v>4.8582820000000018</c:v>
                </c:pt>
                <c:pt idx="36185">
                  <c:v>4.8655159999999871</c:v>
                </c:pt>
                <c:pt idx="36186">
                  <c:v>4.8343220000000029</c:v>
                </c:pt>
                <c:pt idx="36187">
                  <c:v>4.8410839999999995</c:v>
                </c:pt>
                <c:pt idx="36188">
                  <c:v>4.8506740000000015</c:v>
                </c:pt>
                <c:pt idx="36189">
                  <c:v>4.8158559999999939</c:v>
                </c:pt>
                <c:pt idx="36190">
                  <c:v>4.737128000000002</c:v>
                </c:pt>
                <c:pt idx="36191">
                  <c:v>4.6969379999999941</c:v>
                </c:pt>
                <c:pt idx="36192">
                  <c:v>4.7349200000000016</c:v>
                </c:pt>
                <c:pt idx="36193">
                  <c:v>4.7584580000000019</c:v>
                </c:pt>
                <c:pt idx="36194">
                  <c:v>4.801204000000002</c:v>
                </c:pt>
                <c:pt idx="36195">
                  <c:v>4.8037980000000013</c:v>
                </c:pt>
                <c:pt idx="36196">
                  <c:v>4.8004120000000015</c:v>
                </c:pt>
                <c:pt idx="36197">
                  <c:v>4.8524639999999986</c:v>
                </c:pt>
                <c:pt idx="36198">
                  <c:v>4.8774299999999995</c:v>
                </c:pt>
                <c:pt idx="36199">
                  <c:v>4.9189339999999975</c:v>
                </c:pt>
                <c:pt idx="36200">
                  <c:v>4.9203600000000014</c:v>
                </c:pt>
                <c:pt idx="36201">
                  <c:v>4.8854560000000005</c:v>
                </c:pt>
                <c:pt idx="36202">
                  <c:v>4.8572640000000025</c:v>
                </c:pt>
                <c:pt idx="36203">
                  <c:v>4.8730460000000022</c:v>
                </c:pt>
                <c:pt idx="36204">
                  <c:v>4.9091660000000088</c:v>
                </c:pt>
                <c:pt idx="36205">
                  <c:v>4.9480900000000014</c:v>
                </c:pt>
                <c:pt idx="36206">
                  <c:v>4.9688360000000005</c:v>
                </c:pt>
                <c:pt idx="36207">
                  <c:v>4.982596</c:v>
                </c:pt>
                <c:pt idx="36208">
                  <c:v>5.033742000000009</c:v>
                </c:pt>
                <c:pt idx="36209">
                  <c:v>5.0753840000000006</c:v>
                </c:pt>
                <c:pt idx="36210">
                  <c:v>5.1091099999999985</c:v>
                </c:pt>
                <c:pt idx="36211">
                  <c:v>5.1431960000000005</c:v>
                </c:pt>
                <c:pt idx="36212">
                  <c:v>5.1804580000000007</c:v>
                </c:pt>
                <c:pt idx="36213">
                  <c:v>5.2100380000000008</c:v>
                </c:pt>
                <c:pt idx="36214">
                  <c:v>5.2174320000000005</c:v>
                </c:pt>
                <c:pt idx="36215">
                  <c:v>5.1775639999999985</c:v>
                </c:pt>
                <c:pt idx="36216">
                  <c:v>5.1909039999999944</c:v>
                </c:pt>
                <c:pt idx="36217">
                  <c:v>5.225398000000002</c:v>
                </c:pt>
                <c:pt idx="36218">
                  <c:v>5.2316640000000119</c:v>
                </c:pt>
                <c:pt idx="36219">
                  <c:v>5.2591240000000026</c:v>
                </c:pt>
                <c:pt idx="36220">
                  <c:v>5.2724240000000018</c:v>
                </c:pt>
                <c:pt idx="36221">
                  <c:v>5.3379139999999934</c:v>
                </c:pt>
                <c:pt idx="36222">
                  <c:v>5.3628039999999944</c:v>
                </c:pt>
                <c:pt idx="36223">
                  <c:v>5.3788100000000005</c:v>
                </c:pt>
                <c:pt idx="36224">
                  <c:v>5.3965039999999975</c:v>
                </c:pt>
                <c:pt idx="36225">
                  <c:v>5.404644000000002</c:v>
                </c:pt>
                <c:pt idx="36226">
                  <c:v>5.4466340000000013</c:v>
                </c:pt>
                <c:pt idx="36227">
                  <c:v>5.5036240000000021</c:v>
                </c:pt>
                <c:pt idx="36228">
                  <c:v>5.4534580000000012</c:v>
                </c:pt>
                <c:pt idx="36229">
                  <c:v>5.4398220000000101</c:v>
                </c:pt>
                <c:pt idx="36230">
                  <c:v>5.4223380000000008</c:v>
                </c:pt>
                <c:pt idx="36231">
                  <c:v>5.4328720000000024</c:v>
                </c:pt>
                <c:pt idx="36232">
                  <c:v>5.3922600000000021</c:v>
                </c:pt>
                <c:pt idx="36233">
                  <c:v>5.4108100000000015</c:v>
                </c:pt>
                <c:pt idx="36234">
                  <c:v>5.3906960000000019</c:v>
                </c:pt>
                <c:pt idx="36235">
                  <c:v>5.3754960000000009</c:v>
                </c:pt>
                <c:pt idx="36236">
                  <c:v>5.3908059999999933</c:v>
                </c:pt>
                <c:pt idx="36237">
                  <c:v>5.3917120000000001</c:v>
                </c:pt>
                <c:pt idx="36238">
                  <c:v>5.3776299999999999</c:v>
                </c:pt>
                <c:pt idx="36239">
                  <c:v>5.4264200000000002</c:v>
                </c:pt>
                <c:pt idx="36240">
                  <c:v>5.5207219999999975</c:v>
                </c:pt>
                <c:pt idx="36241">
                  <c:v>5.5927139999999955</c:v>
                </c:pt>
                <c:pt idx="36242">
                  <c:v>5.5945619999999945</c:v>
                </c:pt>
                <c:pt idx="36243">
                  <c:v>5.5811979999999997</c:v>
                </c:pt>
                <c:pt idx="36244">
                  <c:v>5.5842999999999998</c:v>
                </c:pt>
                <c:pt idx="36245">
                  <c:v>5.6017819999999965</c:v>
                </c:pt>
                <c:pt idx="36246">
                  <c:v>5.6117439999999998</c:v>
                </c:pt>
                <c:pt idx="36247">
                  <c:v>5.5658479999999955</c:v>
                </c:pt>
                <c:pt idx="36248">
                  <c:v>5.5713940000000024</c:v>
                </c:pt>
                <c:pt idx="36249">
                  <c:v>5.5411919999999988</c:v>
                </c:pt>
                <c:pt idx="36250">
                  <c:v>5.5464039999999999</c:v>
                </c:pt>
                <c:pt idx="36251">
                  <c:v>5.5546820000000006</c:v>
                </c:pt>
                <c:pt idx="36252">
                  <c:v>5.5740259999999955</c:v>
                </c:pt>
                <c:pt idx="36253">
                  <c:v>5.5791879999999985</c:v>
                </c:pt>
                <c:pt idx="36254">
                  <c:v>5.5543339999999946</c:v>
                </c:pt>
                <c:pt idx="36255">
                  <c:v>5.5393819999999998</c:v>
                </c:pt>
                <c:pt idx="36256">
                  <c:v>5.5184379999999909</c:v>
                </c:pt>
                <c:pt idx="36257">
                  <c:v>5.5434659999999996</c:v>
                </c:pt>
                <c:pt idx="36258">
                  <c:v>5.5181179999999896</c:v>
                </c:pt>
                <c:pt idx="36259">
                  <c:v>5.5311459999999988</c:v>
                </c:pt>
                <c:pt idx="36260">
                  <c:v>5.5249779999999866</c:v>
                </c:pt>
                <c:pt idx="36261">
                  <c:v>5.5174959999999906</c:v>
                </c:pt>
                <c:pt idx="36262">
                  <c:v>5.4918359999999975</c:v>
                </c:pt>
                <c:pt idx="36263">
                  <c:v>5.5165419999999985</c:v>
                </c:pt>
                <c:pt idx="36264">
                  <c:v>5.5400799999999997</c:v>
                </c:pt>
                <c:pt idx="36265">
                  <c:v>5.5919839999999965</c:v>
                </c:pt>
                <c:pt idx="36266">
                  <c:v>5.6128539999999933</c:v>
                </c:pt>
                <c:pt idx="36267">
                  <c:v>5.5934600000000012</c:v>
                </c:pt>
                <c:pt idx="36268">
                  <c:v>5.6094539999999995</c:v>
                </c:pt>
                <c:pt idx="36269">
                  <c:v>5.6156079999999955</c:v>
                </c:pt>
                <c:pt idx="36270">
                  <c:v>5.6565799999999955</c:v>
                </c:pt>
                <c:pt idx="36271">
                  <c:v>5.6295059999999921</c:v>
                </c:pt>
                <c:pt idx="36272">
                  <c:v>5.611428000000001</c:v>
                </c:pt>
                <c:pt idx="36273">
                  <c:v>5.6067760000000018</c:v>
                </c:pt>
                <c:pt idx="36274">
                  <c:v>5.6099400000000017</c:v>
                </c:pt>
                <c:pt idx="36275">
                  <c:v>5.688632000000001</c:v>
                </c:pt>
                <c:pt idx="36276">
                  <c:v>5.6729600000000007</c:v>
                </c:pt>
                <c:pt idx="36277">
                  <c:v>5.6943019999999942</c:v>
                </c:pt>
                <c:pt idx="36278">
                  <c:v>5.7245899999999939</c:v>
                </c:pt>
                <c:pt idx="36279">
                  <c:v>5.7218600000000013</c:v>
                </c:pt>
                <c:pt idx="36280">
                  <c:v>5.7707120000000023</c:v>
                </c:pt>
                <c:pt idx="36281">
                  <c:v>5.7981839999999965</c:v>
                </c:pt>
                <c:pt idx="36282">
                  <c:v>5.8275059999999872</c:v>
                </c:pt>
                <c:pt idx="36283">
                  <c:v>5.8407080000000011</c:v>
                </c:pt>
                <c:pt idx="36284">
                  <c:v>5.8671139999999884</c:v>
                </c:pt>
                <c:pt idx="36285">
                  <c:v>5.896408000000001</c:v>
                </c:pt>
                <c:pt idx="36286">
                  <c:v>5.9028740000000006</c:v>
                </c:pt>
                <c:pt idx="36287">
                  <c:v>5.9157660000000014</c:v>
                </c:pt>
                <c:pt idx="36288">
                  <c:v>5.9701380000000004</c:v>
                </c:pt>
                <c:pt idx="36289">
                  <c:v>5.9856600000000091</c:v>
                </c:pt>
                <c:pt idx="36290">
                  <c:v>5.9262980000000081</c:v>
                </c:pt>
                <c:pt idx="36291">
                  <c:v>5.9151299999999996</c:v>
                </c:pt>
                <c:pt idx="36292">
                  <c:v>5.9418700000000024</c:v>
                </c:pt>
                <c:pt idx="36293">
                  <c:v>6.0041579999999941</c:v>
                </c:pt>
                <c:pt idx="36294">
                  <c:v>5.9966020000000091</c:v>
                </c:pt>
                <c:pt idx="36295">
                  <c:v>5.9880160000000009</c:v>
                </c:pt>
                <c:pt idx="36296">
                  <c:v>6.0242359999999939</c:v>
                </c:pt>
                <c:pt idx="36297">
                  <c:v>6.0488520000000019</c:v>
                </c:pt>
                <c:pt idx="36298">
                  <c:v>6.051744000000002</c:v>
                </c:pt>
                <c:pt idx="36299">
                  <c:v>6.0643639999999985</c:v>
                </c:pt>
                <c:pt idx="36300">
                  <c:v>6.0951359999999921</c:v>
                </c:pt>
                <c:pt idx="36301">
                  <c:v>6.1302000000000021</c:v>
                </c:pt>
                <c:pt idx="36302">
                  <c:v>6.1423239999999995</c:v>
                </c:pt>
                <c:pt idx="36303">
                  <c:v>6.1748460000000005</c:v>
                </c:pt>
                <c:pt idx="36304">
                  <c:v>6.2535880000000015</c:v>
                </c:pt>
                <c:pt idx="36305">
                  <c:v>6.2460440000000013</c:v>
                </c:pt>
                <c:pt idx="36306">
                  <c:v>6.2648299999999955</c:v>
                </c:pt>
                <c:pt idx="36307">
                  <c:v>6.2703640000000034</c:v>
                </c:pt>
                <c:pt idx="36308">
                  <c:v>6.3278879999999891</c:v>
                </c:pt>
                <c:pt idx="36309">
                  <c:v>6.3228759999999884</c:v>
                </c:pt>
                <c:pt idx="36310">
                  <c:v>6.3631899999999932</c:v>
                </c:pt>
                <c:pt idx="36311">
                  <c:v>6.3934400000000027</c:v>
                </c:pt>
                <c:pt idx="36312">
                  <c:v>6.4107240000000028</c:v>
                </c:pt>
                <c:pt idx="36313">
                  <c:v>6.4331940000000021</c:v>
                </c:pt>
                <c:pt idx="36314">
                  <c:v>6.4279339999999943</c:v>
                </c:pt>
                <c:pt idx="36315">
                  <c:v>6.4730120000000024</c:v>
                </c:pt>
                <c:pt idx="36316">
                  <c:v>6.5167120000000018</c:v>
                </c:pt>
                <c:pt idx="36317">
                  <c:v>6.5246780000000015</c:v>
                </c:pt>
                <c:pt idx="36318">
                  <c:v>6.5072940000000017</c:v>
                </c:pt>
                <c:pt idx="36319">
                  <c:v>6.5259439999999973</c:v>
                </c:pt>
                <c:pt idx="36320">
                  <c:v>6.4922940000000064</c:v>
                </c:pt>
                <c:pt idx="36321">
                  <c:v>6.5284999999999975</c:v>
                </c:pt>
                <c:pt idx="36322">
                  <c:v>6.5415900000000073</c:v>
                </c:pt>
                <c:pt idx="36323">
                  <c:v>6.5801660000000037</c:v>
                </c:pt>
                <c:pt idx="36324">
                  <c:v>6.5453120000000036</c:v>
                </c:pt>
                <c:pt idx="36325">
                  <c:v>6.4949959999999951</c:v>
                </c:pt>
                <c:pt idx="36326">
                  <c:v>6.5293420000000033</c:v>
                </c:pt>
                <c:pt idx="36327">
                  <c:v>6.5360300000000029</c:v>
                </c:pt>
                <c:pt idx="36328">
                  <c:v>6.5590960000000038</c:v>
                </c:pt>
                <c:pt idx="36329">
                  <c:v>6.5862320000000034</c:v>
                </c:pt>
                <c:pt idx="36330">
                  <c:v>6.6011080000000026</c:v>
                </c:pt>
                <c:pt idx="36331">
                  <c:v>6.6345480000000006</c:v>
                </c:pt>
                <c:pt idx="36332">
                  <c:v>6.694242</c:v>
                </c:pt>
                <c:pt idx="36333">
                  <c:v>6.7349299999999985</c:v>
                </c:pt>
                <c:pt idx="36334">
                  <c:v>6.7498940000000012</c:v>
                </c:pt>
                <c:pt idx="36335">
                  <c:v>6.7963640000000014</c:v>
                </c:pt>
                <c:pt idx="36336">
                  <c:v>6.8570139999999933</c:v>
                </c:pt>
                <c:pt idx="36337">
                  <c:v>6.8588759999999951</c:v>
                </c:pt>
                <c:pt idx="36338">
                  <c:v>6.8813839999999997</c:v>
                </c:pt>
                <c:pt idx="36339">
                  <c:v>6.9139679999999997</c:v>
                </c:pt>
                <c:pt idx="36340">
                  <c:v>6.9485000000000028</c:v>
                </c:pt>
                <c:pt idx="36341">
                  <c:v>6.9500020000000013</c:v>
                </c:pt>
                <c:pt idx="36342">
                  <c:v>6.9671980000000016</c:v>
                </c:pt>
                <c:pt idx="36343">
                  <c:v>6.9553740000000017</c:v>
                </c:pt>
                <c:pt idx="36344">
                  <c:v>7.0002040000000036</c:v>
                </c:pt>
                <c:pt idx="36345">
                  <c:v>7.0735480000000033</c:v>
                </c:pt>
                <c:pt idx="36346">
                  <c:v>7.0678039999999953</c:v>
                </c:pt>
                <c:pt idx="36347">
                  <c:v>7.0795180000000002</c:v>
                </c:pt>
                <c:pt idx="36348">
                  <c:v>7.1441639999999955</c:v>
                </c:pt>
                <c:pt idx="36349">
                  <c:v>7.1536060000000017</c:v>
                </c:pt>
                <c:pt idx="36350">
                  <c:v>7.1930020000000017</c:v>
                </c:pt>
                <c:pt idx="36351">
                  <c:v>7.1777400000000009</c:v>
                </c:pt>
                <c:pt idx="36352">
                  <c:v>7.1762500000000022</c:v>
                </c:pt>
                <c:pt idx="36353">
                  <c:v>7.2212540000000027</c:v>
                </c:pt>
                <c:pt idx="36354">
                  <c:v>7.1937580000000017</c:v>
                </c:pt>
                <c:pt idx="36355">
                  <c:v>7.2550799999999995</c:v>
                </c:pt>
                <c:pt idx="36356">
                  <c:v>7.3126900000000008</c:v>
                </c:pt>
                <c:pt idx="36357">
                  <c:v>7.3276159999999901</c:v>
                </c:pt>
                <c:pt idx="36358">
                  <c:v>7.3067080000000022</c:v>
                </c:pt>
                <c:pt idx="36359">
                  <c:v>7.4085900000000011</c:v>
                </c:pt>
                <c:pt idx="36360">
                  <c:v>7.4337300000000024</c:v>
                </c:pt>
                <c:pt idx="36361">
                  <c:v>7.4571580000000015</c:v>
                </c:pt>
                <c:pt idx="36362">
                  <c:v>7.4958100000000005</c:v>
                </c:pt>
                <c:pt idx="36363">
                  <c:v>7.4749520000000009</c:v>
                </c:pt>
                <c:pt idx="36364">
                  <c:v>7.5266680000000088</c:v>
                </c:pt>
                <c:pt idx="36365">
                  <c:v>7.5304160000000016</c:v>
                </c:pt>
                <c:pt idx="36366">
                  <c:v>7.5340520000000035</c:v>
                </c:pt>
                <c:pt idx="36367">
                  <c:v>7.5916380000000094</c:v>
                </c:pt>
                <c:pt idx="36368">
                  <c:v>7.6593740000000015</c:v>
                </c:pt>
                <c:pt idx="36369">
                  <c:v>7.6829620000000025</c:v>
                </c:pt>
                <c:pt idx="36370">
                  <c:v>7.7449900000000049</c:v>
                </c:pt>
                <c:pt idx="36371">
                  <c:v>7.7862340000000039</c:v>
                </c:pt>
                <c:pt idx="36372">
                  <c:v>7.7993980000000125</c:v>
                </c:pt>
                <c:pt idx="36373">
                  <c:v>7.8224399999999958</c:v>
                </c:pt>
                <c:pt idx="36374">
                  <c:v>7.9050900000000039</c:v>
                </c:pt>
                <c:pt idx="36375">
                  <c:v>7.911170000000002</c:v>
                </c:pt>
                <c:pt idx="36376">
                  <c:v>7.931644000000011</c:v>
                </c:pt>
                <c:pt idx="36377">
                  <c:v>7.9722060000000097</c:v>
                </c:pt>
                <c:pt idx="36378">
                  <c:v>7.9444620000000024</c:v>
                </c:pt>
                <c:pt idx="36379">
                  <c:v>7.937960000000003</c:v>
                </c:pt>
                <c:pt idx="36380">
                  <c:v>7.9488300000000036</c:v>
                </c:pt>
                <c:pt idx="36381">
                  <c:v>7.9260480000000033</c:v>
                </c:pt>
                <c:pt idx="36382">
                  <c:v>7.8835139999999955</c:v>
                </c:pt>
                <c:pt idx="36383">
                  <c:v>7.8472700000000009</c:v>
                </c:pt>
                <c:pt idx="36384">
                  <c:v>7.8569980000000008</c:v>
                </c:pt>
                <c:pt idx="36385">
                  <c:v>7.8263359999999951</c:v>
                </c:pt>
                <c:pt idx="36386">
                  <c:v>7.8149819999999872</c:v>
                </c:pt>
                <c:pt idx="36387">
                  <c:v>7.8026980000000004</c:v>
                </c:pt>
                <c:pt idx="36388">
                  <c:v>7.7532140000000016</c:v>
                </c:pt>
                <c:pt idx="36389">
                  <c:v>7.7159519999999926</c:v>
                </c:pt>
                <c:pt idx="36390">
                  <c:v>7.7328280000000014</c:v>
                </c:pt>
                <c:pt idx="36391">
                  <c:v>7.7221819999999903</c:v>
                </c:pt>
                <c:pt idx="36392">
                  <c:v>7.6373239999999996</c:v>
                </c:pt>
                <c:pt idx="36393">
                  <c:v>7.6162560000000008</c:v>
                </c:pt>
                <c:pt idx="36394">
                  <c:v>7.5811779999999995</c:v>
                </c:pt>
                <c:pt idx="36395">
                  <c:v>7.5005259999999945</c:v>
                </c:pt>
                <c:pt idx="36396">
                  <c:v>7.4891959999999971</c:v>
                </c:pt>
                <c:pt idx="36397">
                  <c:v>7.4377899999999961</c:v>
                </c:pt>
                <c:pt idx="36398">
                  <c:v>7.3751279999999975</c:v>
                </c:pt>
                <c:pt idx="36399">
                  <c:v>7.3544819999999858</c:v>
                </c:pt>
                <c:pt idx="36400">
                  <c:v>7.3219479999999955</c:v>
                </c:pt>
                <c:pt idx="36401">
                  <c:v>7.2687419999999978</c:v>
                </c:pt>
                <c:pt idx="36402">
                  <c:v>7.2800719999999979</c:v>
                </c:pt>
                <c:pt idx="36403">
                  <c:v>7.2547719999999956</c:v>
                </c:pt>
                <c:pt idx="36404">
                  <c:v>7.2199539999999995</c:v>
                </c:pt>
                <c:pt idx="36405">
                  <c:v>7.1879519999999903</c:v>
                </c:pt>
                <c:pt idx="36406">
                  <c:v>7.1569819999999913</c:v>
                </c:pt>
                <c:pt idx="36407">
                  <c:v>7.1368680000000024</c:v>
                </c:pt>
                <c:pt idx="36408">
                  <c:v>7.1253399999999916</c:v>
                </c:pt>
                <c:pt idx="36409">
                  <c:v>7.0575419999999918</c:v>
                </c:pt>
                <c:pt idx="36410">
                  <c:v>7.0043480000000011</c:v>
                </c:pt>
                <c:pt idx="36411">
                  <c:v>6.958908000000001</c:v>
                </c:pt>
                <c:pt idx="36412">
                  <c:v>6.9506180000000022</c:v>
                </c:pt>
                <c:pt idx="36413">
                  <c:v>6.91873</c:v>
                </c:pt>
                <c:pt idx="36414">
                  <c:v>6.85236</c:v>
                </c:pt>
                <c:pt idx="36415">
                  <c:v>6.8101959999999906</c:v>
                </c:pt>
                <c:pt idx="36416">
                  <c:v>6.7520899999999955</c:v>
                </c:pt>
                <c:pt idx="36417">
                  <c:v>6.6632979999999975</c:v>
                </c:pt>
                <c:pt idx="36418">
                  <c:v>6.6075479999999915</c:v>
                </c:pt>
                <c:pt idx="36419">
                  <c:v>6.5328259999999965</c:v>
                </c:pt>
                <c:pt idx="36420">
                  <c:v>6.4797940000000089</c:v>
                </c:pt>
                <c:pt idx="36421">
                  <c:v>6.3905439999999976</c:v>
                </c:pt>
                <c:pt idx="36422">
                  <c:v>6.381797999999999</c:v>
                </c:pt>
                <c:pt idx="36423">
                  <c:v>6.3855939999999975</c:v>
                </c:pt>
                <c:pt idx="36424">
                  <c:v>6.3500699999999997</c:v>
                </c:pt>
                <c:pt idx="36425">
                  <c:v>6.3264339999999955</c:v>
                </c:pt>
                <c:pt idx="36426">
                  <c:v>6.3211099999999965</c:v>
                </c:pt>
                <c:pt idx="36427">
                  <c:v>6.2451839999999965</c:v>
                </c:pt>
                <c:pt idx="36428">
                  <c:v>6.2653480000000012</c:v>
                </c:pt>
                <c:pt idx="36429">
                  <c:v>6.2570359999999914</c:v>
                </c:pt>
                <c:pt idx="36430">
                  <c:v>6.2121939999999976</c:v>
                </c:pt>
                <c:pt idx="36431">
                  <c:v>6.177315999999994</c:v>
                </c:pt>
                <c:pt idx="36432">
                  <c:v>6.143937999999995</c:v>
                </c:pt>
                <c:pt idx="36433">
                  <c:v>6.1192579999999985</c:v>
                </c:pt>
                <c:pt idx="36434">
                  <c:v>6.0659399999999897</c:v>
                </c:pt>
                <c:pt idx="36435">
                  <c:v>6.0488059999999955</c:v>
                </c:pt>
                <c:pt idx="36436">
                  <c:v>5.982958</c:v>
                </c:pt>
                <c:pt idx="36437">
                  <c:v>5.9718399999999994</c:v>
                </c:pt>
                <c:pt idx="36438">
                  <c:v>5.9642339999999985</c:v>
                </c:pt>
                <c:pt idx="36439">
                  <c:v>5.9697440000000004</c:v>
                </c:pt>
                <c:pt idx="36440">
                  <c:v>5.961938</c:v>
                </c:pt>
                <c:pt idx="36441">
                  <c:v>5.992102</c:v>
                </c:pt>
                <c:pt idx="36442">
                  <c:v>6.0649259999999856</c:v>
                </c:pt>
                <c:pt idx="36443">
                  <c:v>6.1076459999999955</c:v>
                </c:pt>
                <c:pt idx="36444">
                  <c:v>6.1344600000000007</c:v>
                </c:pt>
                <c:pt idx="36445">
                  <c:v>6.1654799999999934</c:v>
                </c:pt>
                <c:pt idx="36446">
                  <c:v>6.1942420000000018</c:v>
                </c:pt>
                <c:pt idx="36447">
                  <c:v>6.2614060000000009</c:v>
                </c:pt>
                <c:pt idx="36448">
                  <c:v>6.3087679999999997</c:v>
                </c:pt>
                <c:pt idx="36449">
                  <c:v>6.3257660000000007</c:v>
                </c:pt>
                <c:pt idx="36450">
                  <c:v>6.3218939999999995</c:v>
                </c:pt>
                <c:pt idx="36451">
                  <c:v>6.4011580000000023</c:v>
                </c:pt>
                <c:pt idx="36452">
                  <c:v>6.4006980000000091</c:v>
                </c:pt>
                <c:pt idx="36453">
                  <c:v>6.3614639999999998</c:v>
                </c:pt>
                <c:pt idx="36454">
                  <c:v>6.3654979999999917</c:v>
                </c:pt>
                <c:pt idx="36455">
                  <c:v>6.2951819999999916</c:v>
                </c:pt>
                <c:pt idx="36456">
                  <c:v>6.2909879999999916</c:v>
                </c:pt>
                <c:pt idx="36457">
                  <c:v>6.2889300000000015</c:v>
                </c:pt>
                <c:pt idx="36458">
                  <c:v>6.2807900000000014</c:v>
                </c:pt>
                <c:pt idx="36459">
                  <c:v>6.2655039999999955</c:v>
                </c:pt>
                <c:pt idx="36460">
                  <c:v>6.3065120000000006</c:v>
                </c:pt>
                <c:pt idx="36461">
                  <c:v>6.3040680000000009</c:v>
                </c:pt>
                <c:pt idx="36462">
                  <c:v>6.3201879999999884</c:v>
                </c:pt>
                <c:pt idx="36463">
                  <c:v>6.3629459999999902</c:v>
                </c:pt>
                <c:pt idx="36464">
                  <c:v>6.4032340000000003</c:v>
                </c:pt>
                <c:pt idx="36465">
                  <c:v>6.403620000000009</c:v>
                </c:pt>
                <c:pt idx="36466">
                  <c:v>6.4005679999999998</c:v>
                </c:pt>
                <c:pt idx="36467">
                  <c:v>6.4635999999999987</c:v>
                </c:pt>
                <c:pt idx="36468">
                  <c:v>6.4744459999999995</c:v>
                </c:pt>
                <c:pt idx="36469">
                  <c:v>6.5032080000000034</c:v>
                </c:pt>
                <c:pt idx="36470">
                  <c:v>6.5574680000000027</c:v>
                </c:pt>
                <c:pt idx="36471">
                  <c:v>6.5975199999999941</c:v>
                </c:pt>
                <c:pt idx="36472">
                  <c:v>6.6256739999999965</c:v>
                </c:pt>
                <c:pt idx="36473">
                  <c:v>6.5839839999999965</c:v>
                </c:pt>
                <c:pt idx="36474">
                  <c:v>6.5899900000000011</c:v>
                </c:pt>
                <c:pt idx="36475">
                  <c:v>6.565272000000002</c:v>
                </c:pt>
                <c:pt idx="36476">
                  <c:v>6.517487999999994</c:v>
                </c:pt>
                <c:pt idx="36477">
                  <c:v>6.5494400000000024</c:v>
                </c:pt>
                <c:pt idx="36478">
                  <c:v>6.531112000000002</c:v>
                </c:pt>
                <c:pt idx="36479">
                  <c:v>6.5914139999999986</c:v>
                </c:pt>
                <c:pt idx="36480">
                  <c:v>6.5631980000000008</c:v>
                </c:pt>
                <c:pt idx="36481">
                  <c:v>6.5839799999999995</c:v>
                </c:pt>
                <c:pt idx="36482">
                  <c:v>6.6093800000000007</c:v>
                </c:pt>
                <c:pt idx="36483">
                  <c:v>6.6009799999999945</c:v>
                </c:pt>
                <c:pt idx="36484">
                  <c:v>6.6617420000000003</c:v>
                </c:pt>
                <c:pt idx="36485">
                  <c:v>6.6253359999999883</c:v>
                </c:pt>
                <c:pt idx="36486">
                  <c:v>6.6945099999999895</c:v>
                </c:pt>
                <c:pt idx="36487">
                  <c:v>6.730853999999999</c:v>
                </c:pt>
                <c:pt idx="36488">
                  <c:v>6.7859099999999986</c:v>
                </c:pt>
                <c:pt idx="36489">
                  <c:v>6.816247999999999</c:v>
                </c:pt>
                <c:pt idx="36490">
                  <c:v>6.8308039999999997</c:v>
                </c:pt>
                <c:pt idx="36491">
                  <c:v>6.8304559999999945</c:v>
                </c:pt>
                <c:pt idx="36492">
                  <c:v>6.7948819999999897</c:v>
                </c:pt>
                <c:pt idx="36493">
                  <c:v>6.7538479999999996</c:v>
                </c:pt>
                <c:pt idx="36494">
                  <c:v>6.7448399999999955</c:v>
                </c:pt>
                <c:pt idx="36495">
                  <c:v>6.7329039999999996</c:v>
                </c:pt>
                <c:pt idx="36496">
                  <c:v>6.6980879999999914</c:v>
                </c:pt>
                <c:pt idx="36497">
                  <c:v>6.6947759999999876</c:v>
                </c:pt>
                <c:pt idx="36498">
                  <c:v>6.6602700000000006</c:v>
                </c:pt>
                <c:pt idx="36499">
                  <c:v>6.6529859999999834</c:v>
                </c:pt>
                <c:pt idx="36500">
                  <c:v>6.6578999999999935</c:v>
                </c:pt>
                <c:pt idx="36501">
                  <c:v>6.6379839999999914</c:v>
                </c:pt>
                <c:pt idx="36502">
                  <c:v>6.6311599999999995</c:v>
                </c:pt>
                <c:pt idx="36503">
                  <c:v>6.6476620000000004</c:v>
                </c:pt>
                <c:pt idx="36504">
                  <c:v>6.6578859999999871</c:v>
                </c:pt>
                <c:pt idx="36505">
                  <c:v>6.7748200000000018</c:v>
                </c:pt>
                <c:pt idx="36506">
                  <c:v>6.8009020000000016</c:v>
                </c:pt>
                <c:pt idx="36507">
                  <c:v>6.8152440000000025</c:v>
                </c:pt>
                <c:pt idx="36508">
                  <c:v>6.8064839999999975</c:v>
                </c:pt>
                <c:pt idx="36509">
                  <c:v>6.8337200000000022</c:v>
                </c:pt>
                <c:pt idx="36510">
                  <c:v>6.8077620000000021</c:v>
                </c:pt>
                <c:pt idx="36511">
                  <c:v>6.8761180000000026</c:v>
                </c:pt>
                <c:pt idx="36512">
                  <c:v>6.8625299999999942</c:v>
                </c:pt>
                <c:pt idx="36513">
                  <c:v>6.8992200000000024</c:v>
                </c:pt>
                <c:pt idx="36514">
                  <c:v>6.8790440000000039</c:v>
                </c:pt>
                <c:pt idx="36515">
                  <c:v>6.9198160000000026</c:v>
                </c:pt>
                <c:pt idx="36516">
                  <c:v>6.9265039999999996</c:v>
                </c:pt>
                <c:pt idx="36517">
                  <c:v>6.9308220000000107</c:v>
                </c:pt>
                <c:pt idx="36518">
                  <c:v>6.9356240000000033</c:v>
                </c:pt>
                <c:pt idx="36519">
                  <c:v>6.9912500000000106</c:v>
                </c:pt>
                <c:pt idx="36520">
                  <c:v>6.9185139999999965</c:v>
                </c:pt>
                <c:pt idx="36521">
                  <c:v>6.9198540000000017</c:v>
                </c:pt>
                <c:pt idx="36522">
                  <c:v>6.965390000000002</c:v>
                </c:pt>
                <c:pt idx="36523">
                  <c:v>7.0012240000000023</c:v>
                </c:pt>
                <c:pt idx="36524">
                  <c:v>7.0134580000000017</c:v>
                </c:pt>
                <c:pt idx="36525">
                  <c:v>7.0400240000000025</c:v>
                </c:pt>
                <c:pt idx="36526">
                  <c:v>7.0846560000000025</c:v>
                </c:pt>
                <c:pt idx="36527">
                  <c:v>7.050868000000003</c:v>
                </c:pt>
                <c:pt idx="36528">
                  <c:v>7.0240539999999934</c:v>
                </c:pt>
                <c:pt idx="36529">
                  <c:v>6.9500780000000031</c:v>
                </c:pt>
                <c:pt idx="36530">
                  <c:v>6.9818180000000032</c:v>
                </c:pt>
                <c:pt idx="36531">
                  <c:v>6.9378700000000038</c:v>
                </c:pt>
                <c:pt idx="36532">
                  <c:v>6.9446440000000038</c:v>
                </c:pt>
                <c:pt idx="36533">
                  <c:v>6.9496180000000107</c:v>
                </c:pt>
                <c:pt idx="36534">
                  <c:v>6.882392000000003</c:v>
                </c:pt>
                <c:pt idx="36535">
                  <c:v>6.8774780000000035</c:v>
                </c:pt>
                <c:pt idx="36536">
                  <c:v>6.8430580000000027</c:v>
                </c:pt>
                <c:pt idx="36537">
                  <c:v>6.8562600000000034</c:v>
                </c:pt>
                <c:pt idx="36538">
                  <c:v>6.8289979999999941</c:v>
                </c:pt>
                <c:pt idx="36539">
                  <c:v>6.8110180000000025</c:v>
                </c:pt>
                <c:pt idx="36540">
                  <c:v>6.766472000000002</c:v>
                </c:pt>
                <c:pt idx="36541">
                  <c:v>6.6844799999999935</c:v>
                </c:pt>
                <c:pt idx="36542">
                  <c:v>6.6754700000000016</c:v>
                </c:pt>
                <c:pt idx="36543">
                  <c:v>6.6856580000000019</c:v>
                </c:pt>
                <c:pt idx="36544">
                  <c:v>6.7156860000000043</c:v>
                </c:pt>
                <c:pt idx="36545">
                  <c:v>6.7135380000000042</c:v>
                </c:pt>
                <c:pt idx="36546">
                  <c:v>6.7395320000000094</c:v>
                </c:pt>
                <c:pt idx="36547">
                  <c:v>6.7099260000000038</c:v>
                </c:pt>
                <c:pt idx="36548">
                  <c:v>6.7139460000000035</c:v>
                </c:pt>
                <c:pt idx="36549">
                  <c:v>6.6801960000000005</c:v>
                </c:pt>
                <c:pt idx="36550">
                  <c:v>6.7070960000000035</c:v>
                </c:pt>
                <c:pt idx="36551">
                  <c:v>6.6970839999999932</c:v>
                </c:pt>
                <c:pt idx="36552">
                  <c:v>6.6802700000000037</c:v>
                </c:pt>
                <c:pt idx="36553">
                  <c:v>6.6631339999999932</c:v>
                </c:pt>
                <c:pt idx="36554">
                  <c:v>6.6777999999999995</c:v>
                </c:pt>
                <c:pt idx="36555">
                  <c:v>6.6587660000000026</c:v>
                </c:pt>
                <c:pt idx="36556">
                  <c:v>6.6221119999999871</c:v>
                </c:pt>
                <c:pt idx="36557">
                  <c:v>6.5740940000000005</c:v>
                </c:pt>
                <c:pt idx="36558">
                  <c:v>6.5825939999999985</c:v>
                </c:pt>
                <c:pt idx="36559">
                  <c:v>6.5464860000000025</c:v>
                </c:pt>
                <c:pt idx="36560">
                  <c:v>6.5580020000000037</c:v>
                </c:pt>
                <c:pt idx="36561">
                  <c:v>6.5003800000000025</c:v>
                </c:pt>
                <c:pt idx="36562">
                  <c:v>6.4503260000000022</c:v>
                </c:pt>
                <c:pt idx="36563">
                  <c:v>6.3439139999999945</c:v>
                </c:pt>
                <c:pt idx="36564">
                  <c:v>6.3341879999999922</c:v>
                </c:pt>
                <c:pt idx="36565">
                  <c:v>6.294272000000003</c:v>
                </c:pt>
                <c:pt idx="36566">
                  <c:v>6.3045439999999964</c:v>
                </c:pt>
                <c:pt idx="36567">
                  <c:v>6.2631760000000005</c:v>
                </c:pt>
                <c:pt idx="36568">
                  <c:v>6.2403820000000021</c:v>
                </c:pt>
                <c:pt idx="36569">
                  <c:v>6.2182320000000013</c:v>
                </c:pt>
                <c:pt idx="36570">
                  <c:v>6.2292140000000007</c:v>
                </c:pt>
                <c:pt idx="36571">
                  <c:v>6.2129220000000007</c:v>
                </c:pt>
                <c:pt idx="36572">
                  <c:v>6.1408559999999941</c:v>
                </c:pt>
                <c:pt idx="36573">
                  <c:v>6.077860000000002</c:v>
                </c:pt>
                <c:pt idx="36574">
                  <c:v>6.0662219999999998</c:v>
                </c:pt>
                <c:pt idx="36575">
                  <c:v>6.0386520000000079</c:v>
                </c:pt>
                <c:pt idx="36576">
                  <c:v>5.983238000000008</c:v>
                </c:pt>
                <c:pt idx="36577">
                  <c:v>5.9777419999999992</c:v>
                </c:pt>
                <c:pt idx="36578">
                  <c:v>5.9690200000000004</c:v>
                </c:pt>
                <c:pt idx="36579">
                  <c:v>5.9217440000000012</c:v>
                </c:pt>
                <c:pt idx="36580">
                  <c:v>5.9267800000000008</c:v>
                </c:pt>
                <c:pt idx="36581">
                  <c:v>5.9768080000000081</c:v>
                </c:pt>
                <c:pt idx="36582">
                  <c:v>5.9597219999999993</c:v>
                </c:pt>
                <c:pt idx="36583">
                  <c:v>5.9655039999999975</c:v>
                </c:pt>
                <c:pt idx="36584">
                  <c:v>5.9882480000000093</c:v>
                </c:pt>
                <c:pt idx="36585">
                  <c:v>6.0070459999999946</c:v>
                </c:pt>
                <c:pt idx="36586">
                  <c:v>5.9622399999999995</c:v>
                </c:pt>
                <c:pt idx="36587">
                  <c:v>5.9338620000000093</c:v>
                </c:pt>
                <c:pt idx="36588">
                  <c:v>5.9453399999999981</c:v>
                </c:pt>
                <c:pt idx="36589">
                  <c:v>5.9525359999999896</c:v>
                </c:pt>
                <c:pt idx="36590">
                  <c:v>5.9669180000000006</c:v>
                </c:pt>
                <c:pt idx="36591">
                  <c:v>6.0526439999999999</c:v>
                </c:pt>
                <c:pt idx="36592">
                  <c:v>6.0555980000000007</c:v>
                </c:pt>
                <c:pt idx="36593">
                  <c:v>6.079148000000008</c:v>
                </c:pt>
                <c:pt idx="36594">
                  <c:v>6.04216</c:v>
                </c:pt>
                <c:pt idx="36595">
                  <c:v>6.0507339999999985</c:v>
                </c:pt>
                <c:pt idx="36596">
                  <c:v>6.0367380000000024</c:v>
                </c:pt>
                <c:pt idx="36597">
                  <c:v>6.0631920000000017</c:v>
                </c:pt>
                <c:pt idx="36598">
                  <c:v>6.0043280000000019</c:v>
                </c:pt>
                <c:pt idx="36599">
                  <c:v>6.0501640000000005</c:v>
                </c:pt>
                <c:pt idx="36600">
                  <c:v>5.9956180000000021</c:v>
                </c:pt>
                <c:pt idx="36601">
                  <c:v>6.0096140000000018</c:v>
                </c:pt>
                <c:pt idx="36602">
                  <c:v>6.0176560000000006</c:v>
                </c:pt>
                <c:pt idx="36603">
                  <c:v>6.0558239999999985</c:v>
                </c:pt>
                <c:pt idx="36604">
                  <c:v>6.0488260000000018</c:v>
                </c:pt>
                <c:pt idx="36605">
                  <c:v>6.0381060000000017</c:v>
                </c:pt>
                <c:pt idx="36606">
                  <c:v>6.0610480000000004</c:v>
                </c:pt>
                <c:pt idx="36607">
                  <c:v>6.0988299999999995</c:v>
                </c:pt>
                <c:pt idx="36608">
                  <c:v>6.1256319999999933</c:v>
                </c:pt>
                <c:pt idx="36609">
                  <c:v>6.1471719999999932</c:v>
                </c:pt>
                <c:pt idx="36610">
                  <c:v>6.1283480000000017</c:v>
                </c:pt>
                <c:pt idx="36611">
                  <c:v>6.1312020000000098</c:v>
                </c:pt>
                <c:pt idx="36612">
                  <c:v>6.1729559999999921</c:v>
                </c:pt>
                <c:pt idx="36613">
                  <c:v>6.228148</c:v>
                </c:pt>
                <c:pt idx="36614">
                  <c:v>6.270582000000001</c:v>
                </c:pt>
                <c:pt idx="36615">
                  <c:v>6.3343220000000011</c:v>
                </c:pt>
                <c:pt idx="36616">
                  <c:v>6.3529719999999941</c:v>
                </c:pt>
                <c:pt idx="36617">
                  <c:v>6.3845499999999955</c:v>
                </c:pt>
                <c:pt idx="36618">
                  <c:v>6.4540960000000025</c:v>
                </c:pt>
                <c:pt idx="36619">
                  <c:v>6.4901040000000005</c:v>
                </c:pt>
                <c:pt idx="36620">
                  <c:v>6.5153900000000018</c:v>
                </c:pt>
                <c:pt idx="36621">
                  <c:v>6.5432100000000011</c:v>
                </c:pt>
                <c:pt idx="36622">
                  <c:v>6.5924339999999955</c:v>
                </c:pt>
                <c:pt idx="36623">
                  <c:v>6.6319420000000013</c:v>
                </c:pt>
                <c:pt idx="36624">
                  <c:v>6.6397700000000013</c:v>
                </c:pt>
                <c:pt idx="36625">
                  <c:v>6.6632700000000025</c:v>
                </c:pt>
                <c:pt idx="36626">
                  <c:v>6.7323220000000097</c:v>
                </c:pt>
                <c:pt idx="36627">
                  <c:v>6.7870900000000027</c:v>
                </c:pt>
                <c:pt idx="36628">
                  <c:v>6.8478780000000015</c:v>
                </c:pt>
                <c:pt idx="36629">
                  <c:v>6.9073260000000039</c:v>
                </c:pt>
                <c:pt idx="36630">
                  <c:v>6.9684980000000039</c:v>
                </c:pt>
                <c:pt idx="36631">
                  <c:v>6.9943940000000016</c:v>
                </c:pt>
                <c:pt idx="36632">
                  <c:v>7.0337780000000034</c:v>
                </c:pt>
                <c:pt idx="36633">
                  <c:v>7.0744400000000054</c:v>
                </c:pt>
                <c:pt idx="36634">
                  <c:v>7.1495820000000041</c:v>
                </c:pt>
                <c:pt idx="36635">
                  <c:v>7.2206180000000044</c:v>
                </c:pt>
                <c:pt idx="36636">
                  <c:v>7.3232339999999985</c:v>
                </c:pt>
                <c:pt idx="36637">
                  <c:v>7.3717880000000022</c:v>
                </c:pt>
                <c:pt idx="36638">
                  <c:v>7.3931539999999965</c:v>
                </c:pt>
                <c:pt idx="36639">
                  <c:v>7.4381580000000014</c:v>
                </c:pt>
                <c:pt idx="36640">
                  <c:v>7.4433560000000023</c:v>
                </c:pt>
                <c:pt idx="36641">
                  <c:v>7.4110960000000023</c:v>
                </c:pt>
                <c:pt idx="36642">
                  <c:v>7.4705060000000012</c:v>
                </c:pt>
                <c:pt idx="36643">
                  <c:v>7.4821940000000007</c:v>
                </c:pt>
                <c:pt idx="36644">
                  <c:v>7.5045659999999916</c:v>
                </c:pt>
                <c:pt idx="36645">
                  <c:v>7.5969200000000008</c:v>
                </c:pt>
                <c:pt idx="36646">
                  <c:v>7.6369620000000022</c:v>
                </c:pt>
                <c:pt idx="36647">
                  <c:v>7.633338000000002</c:v>
                </c:pt>
                <c:pt idx="36648">
                  <c:v>7.7084440000000019</c:v>
                </c:pt>
                <c:pt idx="36649">
                  <c:v>7.7269820000000005</c:v>
                </c:pt>
                <c:pt idx="36650">
                  <c:v>7.7500000000000009</c:v>
                </c:pt>
                <c:pt idx="36651">
                  <c:v>7.7662300000000002</c:v>
                </c:pt>
                <c:pt idx="36652">
                  <c:v>7.8288279999999917</c:v>
                </c:pt>
                <c:pt idx="36653">
                  <c:v>7.8199939999999986</c:v>
                </c:pt>
                <c:pt idx="36654">
                  <c:v>7.8268559999999914</c:v>
                </c:pt>
                <c:pt idx="36655">
                  <c:v>7.8492140000000017</c:v>
                </c:pt>
                <c:pt idx="36656">
                  <c:v>7.8626660000000017</c:v>
                </c:pt>
                <c:pt idx="36657">
                  <c:v>7.8552960000000009</c:v>
                </c:pt>
                <c:pt idx="36658">
                  <c:v>7.8787340000000015</c:v>
                </c:pt>
                <c:pt idx="36659">
                  <c:v>7.8602720000000019</c:v>
                </c:pt>
                <c:pt idx="36660">
                  <c:v>7.9136400000000098</c:v>
                </c:pt>
                <c:pt idx="36661">
                  <c:v>7.9356880000000034</c:v>
                </c:pt>
                <c:pt idx="36662">
                  <c:v>7.942624000000003</c:v>
                </c:pt>
                <c:pt idx="36663">
                  <c:v>7.9506760000000023</c:v>
                </c:pt>
                <c:pt idx="36664">
                  <c:v>7.9228460000000043</c:v>
                </c:pt>
                <c:pt idx="36665">
                  <c:v>7.9000400000000033</c:v>
                </c:pt>
                <c:pt idx="36666">
                  <c:v>7.8902000000000037</c:v>
                </c:pt>
                <c:pt idx="36667">
                  <c:v>7.9212580000000106</c:v>
                </c:pt>
                <c:pt idx="36668">
                  <c:v>7.868636000000004</c:v>
                </c:pt>
                <c:pt idx="36669">
                  <c:v>7.8256920000000036</c:v>
                </c:pt>
                <c:pt idx="36670">
                  <c:v>7.8288199999999959</c:v>
                </c:pt>
                <c:pt idx="36671">
                  <c:v>7.8025020000000005</c:v>
                </c:pt>
                <c:pt idx="36672">
                  <c:v>7.7876620000000116</c:v>
                </c:pt>
                <c:pt idx="36673">
                  <c:v>7.8023159999999949</c:v>
                </c:pt>
                <c:pt idx="36674">
                  <c:v>7.7713220000000121</c:v>
                </c:pt>
                <c:pt idx="36675">
                  <c:v>7.7722520000000079</c:v>
                </c:pt>
                <c:pt idx="36676">
                  <c:v>7.7430920000000034</c:v>
                </c:pt>
                <c:pt idx="36677">
                  <c:v>7.7241579999999885</c:v>
                </c:pt>
                <c:pt idx="36678">
                  <c:v>7.7261059999999917</c:v>
                </c:pt>
                <c:pt idx="36679">
                  <c:v>7.7556619999999983</c:v>
                </c:pt>
                <c:pt idx="36680">
                  <c:v>7.7092680000000122</c:v>
                </c:pt>
                <c:pt idx="36681">
                  <c:v>7.6247699999999945</c:v>
                </c:pt>
                <c:pt idx="36682">
                  <c:v>7.5927200000000008</c:v>
                </c:pt>
                <c:pt idx="36683">
                  <c:v>7.5270559999999884</c:v>
                </c:pt>
                <c:pt idx="36684">
                  <c:v>7.495254000000001</c:v>
                </c:pt>
                <c:pt idx="36685">
                  <c:v>7.4720520000000024</c:v>
                </c:pt>
                <c:pt idx="36686">
                  <c:v>7.4165740000000016</c:v>
                </c:pt>
                <c:pt idx="36687">
                  <c:v>7.394648000000001</c:v>
                </c:pt>
                <c:pt idx="36688">
                  <c:v>7.3718680000000099</c:v>
                </c:pt>
                <c:pt idx="36689">
                  <c:v>7.2530479999999997</c:v>
                </c:pt>
                <c:pt idx="36690">
                  <c:v>7.2633839999999985</c:v>
                </c:pt>
                <c:pt idx="36691">
                  <c:v>7.2099800000000016</c:v>
                </c:pt>
                <c:pt idx="36692">
                  <c:v>7.1998180000000005</c:v>
                </c:pt>
                <c:pt idx="36693">
                  <c:v>7.1792340000000028</c:v>
                </c:pt>
                <c:pt idx="36694">
                  <c:v>7.1928319999999903</c:v>
                </c:pt>
                <c:pt idx="36695">
                  <c:v>7.0854780000000019</c:v>
                </c:pt>
                <c:pt idx="36696">
                  <c:v>7.019776000000002</c:v>
                </c:pt>
                <c:pt idx="36697">
                  <c:v>7.014005999999994</c:v>
                </c:pt>
                <c:pt idx="36698">
                  <c:v>6.963890000000001</c:v>
                </c:pt>
                <c:pt idx="36699">
                  <c:v>6.9246680000000023</c:v>
                </c:pt>
                <c:pt idx="36700">
                  <c:v>6.9398920000000111</c:v>
                </c:pt>
                <c:pt idx="36701">
                  <c:v>6.875852000000001</c:v>
                </c:pt>
                <c:pt idx="36702">
                  <c:v>6.7901620000000023</c:v>
                </c:pt>
                <c:pt idx="36703">
                  <c:v>6.7310860000000021</c:v>
                </c:pt>
                <c:pt idx="36704">
                  <c:v>6.708800000000001</c:v>
                </c:pt>
                <c:pt idx="36705">
                  <c:v>6.6113839999999975</c:v>
                </c:pt>
                <c:pt idx="36706">
                  <c:v>6.5828440000000015</c:v>
                </c:pt>
                <c:pt idx="36707">
                  <c:v>6.5874839999999955</c:v>
                </c:pt>
                <c:pt idx="36708">
                  <c:v>6.5594039999999998</c:v>
                </c:pt>
                <c:pt idx="36709">
                  <c:v>6.5407300000000008</c:v>
                </c:pt>
                <c:pt idx="36710">
                  <c:v>6.5268939999999995</c:v>
                </c:pt>
                <c:pt idx="36711">
                  <c:v>6.5161000000000016</c:v>
                </c:pt>
                <c:pt idx="36712">
                  <c:v>6.4971400000000017</c:v>
                </c:pt>
                <c:pt idx="36713">
                  <c:v>6.4979099999999965</c:v>
                </c:pt>
                <c:pt idx="36714">
                  <c:v>6.4997700000000034</c:v>
                </c:pt>
                <c:pt idx="36715">
                  <c:v>6.4448139999999965</c:v>
                </c:pt>
                <c:pt idx="36716">
                  <c:v>6.4099600000000034</c:v>
                </c:pt>
                <c:pt idx="36717">
                  <c:v>6.3629839999999902</c:v>
                </c:pt>
                <c:pt idx="36718">
                  <c:v>6.3076700000000017</c:v>
                </c:pt>
                <c:pt idx="36719">
                  <c:v>6.3125099999999943</c:v>
                </c:pt>
                <c:pt idx="36720">
                  <c:v>6.3324500000000015</c:v>
                </c:pt>
                <c:pt idx="36721">
                  <c:v>6.3624279999999951</c:v>
                </c:pt>
                <c:pt idx="36722">
                  <c:v>6.2897280000000118</c:v>
                </c:pt>
                <c:pt idx="36723">
                  <c:v>6.233768000000012</c:v>
                </c:pt>
                <c:pt idx="36724">
                  <c:v>6.2046960000000011</c:v>
                </c:pt>
                <c:pt idx="36725">
                  <c:v>6.1959620000000015</c:v>
                </c:pt>
                <c:pt idx="36726">
                  <c:v>6.1657480000000007</c:v>
                </c:pt>
                <c:pt idx="36727">
                  <c:v>6.1353600000000021</c:v>
                </c:pt>
                <c:pt idx="36728">
                  <c:v>6.1100720000000015</c:v>
                </c:pt>
                <c:pt idx="36729">
                  <c:v>6.1437980000000012</c:v>
                </c:pt>
                <c:pt idx="36730">
                  <c:v>6.1536260000000018</c:v>
                </c:pt>
                <c:pt idx="36731">
                  <c:v>6.2020780000000011</c:v>
                </c:pt>
                <c:pt idx="36732">
                  <c:v>6.1713800000000028</c:v>
                </c:pt>
                <c:pt idx="36733">
                  <c:v>6.1935420000000025</c:v>
                </c:pt>
                <c:pt idx="36734">
                  <c:v>6.1818539999999995</c:v>
                </c:pt>
                <c:pt idx="36735">
                  <c:v>6.1516520000000012</c:v>
                </c:pt>
                <c:pt idx="36736">
                  <c:v>6.1352120000000028</c:v>
                </c:pt>
                <c:pt idx="36737">
                  <c:v>6.1042159999999939</c:v>
                </c:pt>
                <c:pt idx="36738">
                  <c:v>6.0756280000000098</c:v>
                </c:pt>
                <c:pt idx="36739">
                  <c:v>6.1749920000000005</c:v>
                </c:pt>
                <c:pt idx="36740">
                  <c:v>6.1581539999999935</c:v>
                </c:pt>
                <c:pt idx="36741">
                  <c:v>6.2265720000000009</c:v>
                </c:pt>
                <c:pt idx="36742">
                  <c:v>6.2038020000000014</c:v>
                </c:pt>
                <c:pt idx="36743">
                  <c:v>6.1675459999999873</c:v>
                </c:pt>
                <c:pt idx="36744">
                  <c:v>6.1864059999999945</c:v>
                </c:pt>
                <c:pt idx="36745">
                  <c:v>6.2124500000000005</c:v>
                </c:pt>
                <c:pt idx="36746">
                  <c:v>6.2373900000000004</c:v>
                </c:pt>
                <c:pt idx="36747">
                  <c:v>6.2358780000000023</c:v>
                </c:pt>
                <c:pt idx="36748">
                  <c:v>6.2605080000000015</c:v>
                </c:pt>
                <c:pt idx="36749">
                  <c:v>6.2901640000000008</c:v>
                </c:pt>
                <c:pt idx="36750">
                  <c:v>6.273028000000008</c:v>
                </c:pt>
                <c:pt idx="36751">
                  <c:v>6.2676060000000016</c:v>
                </c:pt>
                <c:pt idx="36752">
                  <c:v>6.3017400000000023</c:v>
                </c:pt>
                <c:pt idx="36753">
                  <c:v>6.3238400000000015</c:v>
                </c:pt>
                <c:pt idx="36754">
                  <c:v>6.3084420000000012</c:v>
                </c:pt>
                <c:pt idx="36755">
                  <c:v>6.3879420000000007</c:v>
                </c:pt>
                <c:pt idx="36756">
                  <c:v>6.3798400000000024</c:v>
                </c:pt>
                <c:pt idx="36757">
                  <c:v>6.4276620000000024</c:v>
                </c:pt>
                <c:pt idx="36758">
                  <c:v>6.4069420000000088</c:v>
                </c:pt>
                <c:pt idx="36759">
                  <c:v>6.3885900000000015</c:v>
                </c:pt>
                <c:pt idx="36760">
                  <c:v>6.3776600000000014</c:v>
                </c:pt>
                <c:pt idx="36761">
                  <c:v>6.3667400000000018</c:v>
                </c:pt>
                <c:pt idx="36762">
                  <c:v>6.4072520000000024</c:v>
                </c:pt>
                <c:pt idx="36763">
                  <c:v>6.3729320000000005</c:v>
                </c:pt>
                <c:pt idx="36764">
                  <c:v>6.3303479999999999</c:v>
                </c:pt>
                <c:pt idx="36765">
                  <c:v>6.3165379999999933</c:v>
                </c:pt>
                <c:pt idx="36766">
                  <c:v>6.363378</c:v>
                </c:pt>
                <c:pt idx="36767">
                  <c:v>6.3571599999999933</c:v>
                </c:pt>
                <c:pt idx="36768">
                  <c:v>6.4119539999999979</c:v>
                </c:pt>
                <c:pt idx="36769">
                  <c:v>6.4193240000000014</c:v>
                </c:pt>
                <c:pt idx="36770">
                  <c:v>6.3464139999999976</c:v>
                </c:pt>
                <c:pt idx="36771">
                  <c:v>6.3249359999999824</c:v>
                </c:pt>
                <c:pt idx="36772">
                  <c:v>6.3714919999999982</c:v>
                </c:pt>
                <c:pt idx="36773">
                  <c:v>6.4384079999999972</c:v>
                </c:pt>
                <c:pt idx="36774">
                  <c:v>6.4970099999999977</c:v>
                </c:pt>
                <c:pt idx="36775">
                  <c:v>6.4970099999999968</c:v>
                </c:pt>
                <c:pt idx="36776">
                  <c:v>6.4837099999999994</c:v>
                </c:pt>
                <c:pt idx="36777">
                  <c:v>6.4872839999999963</c:v>
                </c:pt>
                <c:pt idx="36778">
                  <c:v>6.4862159999999971</c:v>
                </c:pt>
                <c:pt idx="36779">
                  <c:v>6.3898299999999972</c:v>
                </c:pt>
                <c:pt idx="36780">
                  <c:v>6.3767019999999972</c:v>
                </c:pt>
                <c:pt idx="36781">
                  <c:v>6.3751639999999972</c:v>
                </c:pt>
                <c:pt idx="36782">
                  <c:v>6.4069399999999987</c:v>
                </c:pt>
                <c:pt idx="36783">
                  <c:v>6.4128459999999965</c:v>
                </c:pt>
                <c:pt idx="36784">
                  <c:v>6.3506559999999945</c:v>
                </c:pt>
                <c:pt idx="36785">
                  <c:v>6.4121379999999917</c:v>
                </c:pt>
                <c:pt idx="36786">
                  <c:v>6.4233060000000002</c:v>
                </c:pt>
                <c:pt idx="36787">
                  <c:v>6.4120280000000003</c:v>
                </c:pt>
                <c:pt idx="36788">
                  <c:v>6.3995200000000008</c:v>
                </c:pt>
                <c:pt idx="36789">
                  <c:v>6.3242039999999955</c:v>
                </c:pt>
                <c:pt idx="36790">
                  <c:v>6.3228519999999921</c:v>
                </c:pt>
                <c:pt idx="36791">
                  <c:v>6.3159019999999915</c:v>
                </c:pt>
                <c:pt idx="36792">
                  <c:v>6.3150459999999926</c:v>
                </c:pt>
                <c:pt idx="36793">
                  <c:v>6.340878</c:v>
                </c:pt>
                <c:pt idx="36794">
                  <c:v>6.3344520000000015</c:v>
                </c:pt>
                <c:pt idx="36795">
                  <c:v>6.3249339999999883</c:v>
                </c:pt>
                <c:pt idx="36796">
                  <c:v>6.3459280000000016</c:v>
                </c:pt>
                <c:pt idx="36797">
                  <c:v>6.3746760000000018</c:v>
                </c:pt>
                <c:pt idx="36798">
                  <c:v>6.368495999999995</c:v>
                </c:pt>
                <c:pt idx="36799">
                  <c:v>6.3565460000000007</c:v>
                </c:pt>
                <c:pt idx="36800">
                  <c:v>6.3324380000000007</c:v>
                </c:pt>
                <c:pt idx="36801">
                  <c:v>6.3563500000000008</c:v>
                </c:pt>
                <c:pt idx="36802">
                  <c:v>6.375198000000001</c:v>
                </c:pt>
                <c:pt idx="36803">
                  <c:v>6.3923080000000008</c:v>
                </c:pt>
                <c:pt idx="36804">
                  <c:v>6.4330560000000014</c:v>
                </c:pt>
                <c:pt idx="36805">
                  <c:v>6.3891560000000007</c:v>
                </c:pt>
                <c:pt idx="36806">
                  <c:v>6.3636200000000009</c:v>
                </c:pt>
                <c:pt idx="36807">
                  <c:v>6.3094960000000002</c:v>
                </c:pt>
                <c:pt idx="36808">
                  <c:v>6.3653939999999976</c:v>
                </c:pt>
                <c:pt idx="36809">
                  <c:v>6.393448000000002</c:v>
                </c:pt>
                <c:pt idx="36810">
                  <c:v>6.3871319999999931</c:v>
                </c:pt>
                <c:pt idx="36811">
                  <c:v>6.3854320000000016</c:v>
                </c:pt>
                <c:pt idx="36812">
                  <c:v>6.3542499999999995</c:v>
                </c:pt>
                <c:pt idx="36813">
                  <c:v>6.3563220000000031</c:v>
                </c:pt>
                <c:pt idx="36814">
                  <c:v>6.3456640000000037</c:v>
                </c:pt>
                <c:pt idx="36815">
                  <c:v>6.3573520000000041</c:v>
                </c:pt>
                <c:pt idx="36816">
                  <c:v>6.3604179999999948</c:v>
                </c:pt>
                <c:pt idx="36817">
                  <c:v>6.3678259999999938</c:v>
                </c:pt>
                <c:pt idx="36818">
                  <c:v>6.3704060000000027</c:v>
                </c:pt>
                <c:pt idx="36819">
                  <c:v>6.3305260000000025</c:v>
                </c:pt>
                <c:pt idx="36820">
                  <c:v>6.3928379999999949</c:v>
                </c:pt>
                <c:pt idx="36821">
                  <c:v>6.356915999999992</c:v>
                </c:pt>
                <c:pt idx="36822">
                  <c:v>6.329842000000002</c:v>
                </c:pt>
                <c:pt idx="36823">
                  <c:v>6.2485820000000016</c:v>
                </c:pt>
                <c:pt idx="36824">
                  <c:v>6.2092740000000024</c:v>
                </c:pt>
                <c:pt idx="36825">
                  <c:v>6.2347100000000015</c:v>
                </c:pt>
                <c:pt idx="36826">
                  <c:v>6.2970839999999955</c:v>
                </c:pt>
                <c:pt idx="36827">
                  <c:v>6.3260819999999942</c:v>
                </c:pt>
                <c:pt idx="36828">
                  <c:v>6.321168000000001</c:v>
                </c:pt>
                <c:pt idx="36829">
                  <c:v>6.3652039999999985</c:v>
                </c:pt>
                <c:pt idx="36830">
                  <c:v>6.3157839999999945</c:v>
                </c:pt>
                <c:pt idx="36831">
                  <c:v>6.3437900000000012</c:v>
                </c:pt>
                <c:pt idx="36832">
                  <c:v>6.3494000000000019</c:v>
                </c:pt>
                <c:pt idx="36833">
                  <c:v>6.3546739999999975</c:v>
                </c:pt>
                <c:pt idx="36834">
                  <c:v>6.4024220000000094</c:v>
                </c:pt>
                <c:pt idx="36835">
                  <c:v>6.3033820000000027</c:v>
                </c:pt>
                <c:pt idx="36836">
                  <c:v>6.3474799999999965</c:v>
                </c:pt>
                <c:pt idx="36837">
                  <c:v>6.3211739999999965</c:v>
                </c:pt>
                <c:pt idx="36838">
                  <c:v>6.324051999999992</c:v>
                </c:pt>
                <c:pt idx="36839">
                  <c:v>6.3265699999999985</c:v>
                </c:pt>
                <c:pt idx="36840">
                  <c:v>6.3079579999999948</c:v>
                </c:pt>
                <c:pt idx="36841">
                  <c:v>6.331088000000002</c:v>
                </c:pt>
                <c:pt idx="36842">
                  <c:v>6.3203799999999966</c:v>
                </c:pt>
                <c:pt idx="36843">
                  <c:v>6.3437939999999999</c:v>
                </c:pt>
                <c:pt idx="36844">
                  <c:v>6.3231339999999943</c:v>
                </c:pt>
                <c:pt idx="36845">
                  <c:v>6.3424920000000009</c:v>
                </c:pt>
                <c:pt idx="36846">
                  <c:v>6.3052820000000018</c:v>
                </c:pt>
                <c:pt idx="36847">
                  <c:v>6.2976260000000011</c:v>
                </c:pt>
                <c:pt idx="36848">
                  <c:v>6.3181359999999902</c:v>
                </c:pt>
                <c:pt idx="36849">
                  <c:v>6.272164000000001</c:v>
                </c:pt>
                <c:pt idx="36850">
                  <c:v>6.2634900000000009</c:v>
                </c:pt>
                <c:pt idx="36851">
                  <c:v>6.3029600000000006</c:v>
                </c:pt>
                <c:pt idx="36852">
                  <c:v>6.2628580000000005</c:v>
                </c:pt>
                <c:pt idx="36853">
                  <c:v>6.254977999999995</c:v>
                </c:pt>
                <c:pt idx="36854">
                  <c:v>6.2089060000000025</c:v>
                </c:pt>
                <c:pt idx="36855">
                  <c:v>6.2597420000000117</c:v>
                </c:pt>
                <c:pt idx="36856">
                  <c:v>6.2642220000000028</c:v>
                </c:pt>
                <c:pt idx="36857">
                  <c:v>6.261256000000003</c:v>
                </c:pt>
                <c:pt idx="36858">
                  <c:v>6.2849420000000036</c:v>
                </c:pt>
                <c:pt idx="36859">
                  <c:v>6.2922020000000094</c:v>
                </c:pt>
                <c:pt idx="36860">
                  <c:v>6.2440820000000041</c:v>
                </c:pt>
                <c:pt idx="36861">
                  <c:v>6.2254700000000041</c:v>
                </c:pt>
                <c:pt idx="36862">
                  <c:v>6.2352120000000104</c:v>
                </c:pt>
                <c:pt idx="36863">
                  <c:v>6.2103340000000049</c:v>
                </c:pt>
                <c:pt idx="36864">
                  <c:v>6.2442580000000074</c:v>
                </c:pt>
                <c:pt idx="36865">
                  <c:v>6.2545440000000045</c:v>
                </c:pt>
                <c:pt idx="36866">
                  <c:v>6.2215500000000041</c:v>
                </c:pt>
                <c:pt idx="36867">
                  <c:v>6.2246020000000044</c:v>
                </c:pt>
                <c:pt idx="36868">
                  <c:v>6.2039540000000049</c:v>
                </c:pt>
                <c:pt idx="36869">
                  <c:v>6.2185460000000035</c:v>
                </c:pt>
                <c:pt idx="36870">
                  <c:v>6.1663080000000035</c:v>
                </c:pt>
                <c:pt idx="36871">
                  <c:v>6.1797220000000106</c:v>
                </c:pt>
                <c:pt idx="36872">
                  <c:v>6.1925019999999957</c:v>
                </c:pt>
                <c:pt idx="36873">
                  <c:v>6.2440580000000026</c:v>
                </c:pt>
                <c:pt idx="36874">
                  <c:v>6.2420840000000046</c:v>
                </c:pt>
                <c:pt idx="36875">
                  <c:v>6.2060640000000031</c:v>
                </c:pt>
                <c:pt idx="36876">
                  <c:v>6.192676000000005</c:v>
                </c:pt>
                <c:pt idx="36877">
                  <c:v>6.1967200000000027</c:v>
                </c:pt>
                <c:pt idx="36878">
                  <c:v>6.1846220000000027</c:v>
                </c:pt>
                <c:pt idx="36879">
                  <c:v>6.2105799999999975</c:v>
                </c:pt>
                <c:pt idx="36880">
                  <c:v>6.2360160000000029</c:v>
                </c:pt>
                <c:pt idx="36881">
                  <c:v>6.2091260000000013</c:v>
                </c:pt>
                <c:pt idx="36882">
                  <c:v>6.1815660000000001</c:v>
                </c:pt>
                <c:pt idx="36883">
                  <c:v>6.1639959999999903</c:v>
                </c:pt>
                <c:pt idx="36884">
                  <c:v>6.1357539999999995</c:v>
                </c:pt>
                <c:pt idx="36885">
                  <c:v>6.1560039999999985</c:v>
                </c:pt>
                <c:pt idx="36886">
                  <c:v>6.1297099999999975</c:v>
                </c:pt>
                <c:pt idx="36887">
                  <c:v>6.1519080000000006</c:v>
                </c:pt>
                <c:pt idx="36888">
                  <c:v>6.1572559999999932</c:v>
                </c:pt>
                <c:pt idx="36889">
                  <c:v>6.1517600000000003</c:v>
                </c:pt>
                <c:pt idx="36890">
                  <c:v>6.1789839999999945</c:v>
                </c:pt>
                <c:pt idx="36891">
                  <c:v>6.1495260000000007</c:v>
                </c:pt>
                <c:pt idx="36892">
                  <c:v>6.1576539999999955</c:v>
                </c:pt>
                <c:pt idx="36893">
                  <c:v>6.1108879999999903</c:v>
                </c:pt>
                <c:pt idx="36894">
                  <c:v>6.0364520000000024</c:v>
                </c:pt>
                <c:pt idx="36895">
                  <c:v>6.0133220000000014</c:v>
                </c:pt>
                <c:pt idx="36896">
                  <c:v>6.0143499999999985</c:v>
                </c:pt>
                <c:pt idx="36897">
                  <c:v>5.9778100000000025</c:v>
                </c:pt>
                <c:pt idx="36898">
                  <c:v>5.996622000000011</c:v>
                </c:pt>
                <c:pt idx="36899">
                  <c:v>6.045982000000004</c:v>
                </c:pt>
                <c:pt idx="36900">
                  <c:v>6.0727220000000033</c:v>
                </c:pt>
                <c:pt idx="36901">
                  <c:v>6.0122320000000027</c:v>
                </c:pt>
                <c:pt idx="36902">
                  <c:v>5.9945119999999941</c:v>
                </c:pt>
                <c:pt idx="36903">
                  <c:v>6.0060900000000004</c:v>
                </c:pt>
                <c:pt idx="36904">
                  <c:v>6.0121459999999942</c:v>
                </c:pt>
                <c:pt idx="36905">
                  <c:v>5.9957660000000024</c:v>
                </c:pt>
                <c:pt idx="36906">
                  <c:v>6.0487600000000024</c:v>
                </c:pt>
                <c:pt idx="36907">
                  <c:v>6.0330020000000024</c:v>
                </c:pt>
                <c:pt idx="36908">
                  <c:v>5.9553400000000032</c:v>
                </c:pt>
                <c:pt idx="36909">
                  <c:v>5.9641359999999919</c:v>
                </c:pt>
                <c:pt idx="36910">
                  <c:v>6.012318000000004</c:v>
                </c:pt>
                <c:pt idx="36911">
                  <c:v>6.0272080000000026</c:v>
                </c:pt>
                <c:pt idx="36912">
                  <c:v>6.0159660000000041</c:v>
                </c:pt>
                <c:pt idx="36913">
                  <c:v>6.024415999999988</c:v>
                </c:pt>
                <c:pt idx="36914">
                  <c:v>6.070350000000003</c:v>
                </c:pt>
                <c:pt idx="36915">
                  <c:v>6.0586000000000038</c:v>
                </c:pt>
                <c:pt idx="36916">
                  <c:v>6.0950920000000028</c:v>
                </c:pt>
                <c:pt idx="36917">
                  <c:v>6.0597540000000025</c:v>
                </c:pt>
                <c:pt idx="36918">
                  <c:v>6.0825620000000029</c:v>
                </c:pt>
                <c:pt idx="36919">
                  <c:v>6.089710000000002</c:v>
                </c:pt>
                <c:pt idx="36920">
                  <c:v>6.0793380000000106</c:v>
                </c:pt>
                <c:pt idx="36921">
                  <c:v>6.1038060000000005</c:v>
                </c:pt>
                <c:pt idx="36922">
                  <c:v>6.1451739999999955</c:v>
                </c:pt>
                <c:pt idx="36923">
                  <c:v>6.1471459999999949</c:v>
                </c:pt>
                <c:pt idx="36924">
                  <c:v>6.1927600000000025</c:v>
                </c:pt>
                <c:pt idx="36925">
                  <c:v>6.1827580000000015</c:v>
                </c:pt>
                <c:pt idx="36926">
                  <c:v>6.1845699999999955</c:v>
                </c:pt>
                <c:pt idx="36927">
                  <c:v>6.1892000000000094</c:v>
                </c:pt>
                <c:pt idx="36928">
                  <c:v>6.2055060000000006</c:v>
                </c:pt>
                <c:pt idx="36929">
                  <c:v>6.1527220000000007</c:v>
                </c:pt>
                <c:pt idx="36930">
                  <c:v>6.1840519999999914</c:v>
                </c:pt>
                <c:pt idx="36931">
                  <c:v>6.1556260000000016</c:v>
                </c:pt>
                <c:pt idx="36932">
                  <c:v>6.2017480000000109</c:v>
                </c:pt>
                <c:pt idx="36933">
                  <c:v>6.2577940000000005</c:v>
                </c:pt>
                <c:pt idx="36934">
                  <c:v>6.2604859999999931</c:v>
                </c:pt>
                <c:pt idx="36935">
                  <c:v>6.3275999999999932</c:v>
                </c:pt>
                <c:pt idx="36936">
                  <c:v>6.2990500000000011</c:v>
                </c:pt>
                <c:pt idx="36937">
                  <c:v>6.3372800000000016</c:v>
                </c:pt>
                <c:pt idx="36938">
                  <c:v>6.3608179999999885</c:v>
                </c:pt>
                <c:pt idx="36939">
                  <c:v>6.4121879999999951</c:v>
                </c:pt>
                <c:pt idx="36940">
                  <c:v>6.4426120000000004</c:v>
                </c:pt>
                <c:pt idx="36941">
                  <c:v>6.4137760000000004</c:v>
                </c:pt>
                <c:pt idx="36942">
                  <c:v>6.4135900000000019</c:v>
                </c:pt>
                <c:pt idx="36943">
                  <c:v>6.4211339999999995</c:v>
                </c:pt>
                <c:pt idx="36944">
                  <c:v>6.4974559999999926</c:v>
                </c:pt>
                <c:pt idx="36945">
                  <c:v>6.4779999999999998</c:v>
                </c:pt>
                <c:pt idx="36946">
                  <c:v>6.48027200000001</c:v>
                </c:pt>
                <c:pt idx="36947">
                  <c:v>6.4849239999999995</c:v>
                </c:pt>
                <c:pt idx="36948">
                  <c:v>6.4813500000000079</c:v>
                </c:pt>
                <c:pt idx="36949">
                  <c:v>6.4582840000000008</c:v>
                </c:pt>
                <c:pt idx="36950">
                  <c:v>6.5014260000000013</c:v>
                </c:pt>
                <c:pt idx="36951">
                  <c:v>6.5477320000000008</c:v>
                </c:pt>
                <c:pt idx="36952">
                  <c:v>6.5590360000000008</c:v>
                </c:pt>
                <c:pt idx="36953">
                  <c:v>6.5213280000000013</c:v>
                </c:pt>
                <c:pt idx="36954">
                  <c:v>6.5184120000000005</c:v>
                </c:pt>
                <c:pt idx="36955">
                  <c:v>6.4792660000000142</c:v>
                </c:pt>
                <c:pt idx="36956">
                  <c:v>6.4625900000000005</c:v>
                </c:pt>
                <c:pt idx="36957">
                  <c:v>6.4904580000000012</c:v>
                </c:pt>
                <c:pt idx="36958">
                  <c:v>6.5152619999999999</c:v>
                </c:pt>
                <c:pt idx="36959">
                  <c:v>6.519108000000001</c:v>
                </c:pt>
                <c:pt idx="36960">
                  <c:v>6.5092180000000024</c:v>
                </c:pt>
                <c:pt idx="36961">
                  <c:v>6.5078539999999965</c:v>
                </c:pt>
                <c:pt idx="36962">
                  <c:v>6.5068360000000016</c:v>
                </c:pt>
                <c:pt idx="36963">
                  <c:v>6.5026780000000004</c:v>
                </c:pt>
                <c:pt idx="36964">
                  <c:v>6.4664839999999995</c:v>
                </c:pt>
                <c:pt idx="36965">
                  <c:v>6.5154960000000006</c:v>
                </c:pt>
                <c:pt idx="36966">
                  <c:v>6.5236740000000006</c:v>
                </c:pt>
                <c:pt idx="36967">
                  <c:v>6.5795860000000008</c:v>
                </c:pt>
                <c:pt idx="36968">
                  <c:v>6.558987999999994</c:v>
                </c:pt>
                <c:pt idx="36969">
                  <c:v>6.5889159999999896</c:v>
                </c:pt>
                <c:pt idx="36970">
                  <c:v>6.6117959999999965</c:v>
                </c:pt>
                <c:pt idx="36971">
                  <c:v>6.5948839999999915</c:v>
                </c:pt>
                <c:pt idx="36972">
                  <c:v>6.5512440000000014</c:v>
                </c:pt>
                <c:pt idx="36973">
                  <c:v>6.5328800000000005</c:v>
                </c:pt>
                <c:pt idx="36974">
                  <c:v>6.5027139999999966</c:v>
                </c:pt>
                <c:pt idx="36975">
                  <c:v>6.5120460000000007</c:v>
                </c:pt>
                <c:pt idx="36976">
                  <c:v>6.5109420000000009</c:v>
                </c:pt>
                <c:pt idx="36977">
                  <c:v>6.5033480000000079</c:v>
                </c:pt>
                <c:pt idx="36978">
                  <c:v>6.47471</c:v>
                </c:pt>
                <c:pt idx="36979">
                  <c:v>6.474126</c:v>
                </c:pt>
                <c:pt idx="36980">
                  <c:v>6.4341839999999975</c:v>
                </c:pt>
                <c:pt idx="36981">
                  <c:v>6.4316280000000132</c:v>
                </c:pt>
                <c:pt idx="36982">
                  <c:v>6.4102359999999985</c:v>
                </c:pt>
                <c:pt idx="36983">
                  <c:v>6.3513980000000014</c:v>
                </c:pt>
                <c:pt idx="36984">
                  <c:v>6.3930900000000017</c:v>
                </c:pt>
                <c:pt idx="36985">
                  <c:v>6.3434580000000009</c:v>
                </c:pt>
                <c:pt idx="36986">
                  <c:v>6.3386440000000004</c:v>
                </c:pt>
                <c:pt idx="36987">
                  <c:v>6.2808100000000016</c:v>
                </c:pt>
                <c:pt idx="36988">
                  <c:v>6.2157799999999996</c:v>
                </c:pt>
                <c:pt idx="36989">
                  <c:v>6.1434520000000017</c:v>
                </c:pt>
                <c:pt idx="36990">
                  <c:v>6.117505999999989</c:v>
                </c:pt>
                <c:pt idx="36991">
                  <c:v>6.1325819999999931</c:v>
                </c:pt>
                <c:pt idx="36992">
                  <c:v>6.1133239999999995</c:v>
                </c:pt>
                <c:pt idx="36993">
                  <c:v>6.1392960000000034</c:v>
                </c:pt>
                <c:pt idx="36994">
                  <c:v>6.0661760000000005</c:v>
                </c:pt>
                <c:pt idx="36995">
                  <c:v>6.0495500000000018</c:v>
                </c:pt>
                <c:pt idx="36996">
                  <c:v>6.0669699999999995</c:v>
                </c:pt>
                <c:pt idx="36997">
                  <c:v>6.0494880000000011</c:v>
                </c:pt>
                <c:pt idx="36998">
                  <c:v>6.0013700000000014</c:v>
                </c:pt>
                <c:pt idx="36999">
                  <c:v>5.9689460000000008</c:v>
                </c:pt>
                <c:pt idx="37000">
                  <c:v>5.919264000000009</c:v>
                </c:pt>
                <c:pt idx="37001">
                  <c:v>5.8672260000000005</c:v>
                </c:pt>
                <c:pt idx="37002">
                  <c:v>5.8299020000000006</c:v>
                </c:pt>
                <c:pt idx="37003">
                  <c:v>5.7934460000000021</c:v>
                </c:pt>
                <c:pt idx="37004">
                  <c:v>5.8042280000000028</c:v>
                </c:pt>
                <c:pt idx="37005">
                  <c:v>5.8040039999999955</c:v>
                </c:pt>
                <c:pt idx="37006">
                  <c:v>5.7730460000000088</c:v>
                </c:pt>
                <c:pt idx="37007">
                  <c:v>5.7546820000000016</c:v>
                </c:pt>
                <c:pt idx="37008">
                  <c:v>5.7422620000000082</c:v>
                </c:pt>
                <c:pt idx="37009">
                  <c:v>5.7201759999999942</c:v>
                </c:pt>
                <c:pt idx="37010">
                  <c:v>5.7704780000000024</c:v>
                </c:pt>
                <c:pt idx="37011">
                  <c:v>5.7807380000000022</c:v>
                </c:pt>
                <c:pt idx="37012">
                  <c:v>5.7587880000000018</c:v>
                </c:pt>
                <c:pt idx="37013">
                  <c:v>5.763664000000003</c:v>
                </c:pt>
                <c:pt idx="37014">
                  <c:v>5.7172440000000018</c:v>
                </c:pt>
                <c:pt idx="37015">
                  <c:v>5.6647459999999947</c:v>
                </c:pt>
                <c:pt idx="37016">
                  <c:v>5.6482060000000027</c:v>
                </c:pt>
                <c:pt idx="37017">
                  <c:v>5.603175999999995</c:v>
                </c:pt>
                <c:pt idx="37018">
                  <c:v>5.5594500000000027</c:v>
                </c:pt>
                <c:pt idx="37019">
                  <c:v>5.5151900000000005</c:v>
                </c:pt>
                <c:pt idx="37020">
                  <c:v>5.5196080000000114</c:v>
                </c:pt>
                <c:pt idx="37021">
                  <c:v>5.4701120000000039</c:v>
                </c:pt>
                <c:pt idx="37022">
                  <c:v>5.4907600000000034</c:v>
                </c:pt>
                <c:pt idx="37023">
                  <c:v>5.4364260000000106</c:v>
                </c:pt>
                <c:pt idx="37024">
                  <c:v>5.4585380000000043</c:v>
                </c:pt>
                <c:pt idx="37025">
                  <c:v>5.4289559999999959</c:v>
                </c:pt>
                <c:pt idx="37026">
                  <c:v>5.3817920000000097</c:v>
                </c:pt>
                <c:pt idx="37027">
                  <c:v>5.3277039999999953</c:v>
                </c:pt>
                <c:pt idx="37028">
                  <c:v>5.3506460000000038</c:v>
                </c:pt>
                <c:pt idx="37029">
                  <c:v>5.336998000000003</c:v>
                </c:pt>
                <c:pt idx="37030">
                  <c:v>5.3355960000000042</c:v>
                </c:pt>
                <c:pt idx="37031">
                  <c:v>5.3359680000000038</c:v>
                </c:pt>
                <c:pt idx="37032">
                  <c:v>5.3218099999999975</c:v>
                </c:pt>
                <c:pt idx="37033">
                  <c:v>5.3244899999999964</c:v>
                </c:pt>
                <c:pt idx="37034">
                  <c:v>5.2997600000000116</c:v>
                </c:pt>
                <c:pt idx="37035">
                  <c:v>5.266556000000004</c:v>
                </c:pt>
                <c:pt idx="37036">
                  <c:v>5.2443940000000016</c:v>
                </c:pt>
                <c:pt idx="37037">
                  <c:v>5.2695820000000015</c:v>
                </c:pt>
                <c:pt idx="37038">
                  <c:v>5.3058879999999959</c:v>
                </c:pt>
                <c:pt idx="37039">
                  <c:v>5.3506200000000037</c:v>
                </c:pt>
                <c:pt idx="37040">
                  <c:v>5.3064100000000005</c:v>
                </c:pt>
                <c:pt idx="37041">
                  <c:v>5.2958760000000025</c:v>
                </c:pt>
                <c:pt idx="37042">
                  <c:v>5.2654260000000015</c:v>
                </c:pt>
                <c:pt idx="37043">
                  <c:v>5.2338580000000023</c:v>
                </c:pt>
                <c:pt idx="37044">
                  <c:v>5.3079459999999949</c:v>
                </c:pt>
                <c:pt idx="37045">
                  <c:v>5.3062700000000032</c:v>
                </c:pt>
                <c:pt idx="37046">
                  <c:v>5.3207499999999985</c:v>
                </c:pt>
                <c:pt idx="37047">
                  <c:v>5.3289259999999938</c:v>
                </c:pt>
                <c:pt idx="37048">
                  <c:v>5.3685559999999901</c:v>
                </c:pt>
                <c:pt idx="37049">
                  <c:v>5.4037720000000107</c:v>
                </c:pt>
                <c:pt idx="37050">
                  <c:v>5.4358720000000034</c:v>
                </c:pt>
                <c:pt idx="37051">
                  <c:v>5.4768800000000022</c:v>
                </c:pt>
                <c:pt idx="37052">
                  <c:v>5.5178780000000005</c:v>
                </c:pt>
                <c:pt idx="37053">
                  <c:v>5.5719660000000024</c:v>
                </c:pt>
                <c:pt idx="37054">
                  <c:v>5.5795860000000008</c:v>
                </c:pt>
                <c:pt idx="37055">
                  <c:v>5.5744000000000007</c:v>
                </c:pt>
                <c:pt idx="37056">
                  <c:v>5.5900220000000012</c:v>
                </c:pt>
                <c:pt idx="37057">
                  <c:v>5.6291439999999975</c:v>
                </c:pt>
                <c:pt idx="37058">
                  <c:v>5.6345539999999934</c:v>
                </c:pt>
                <c:pt idx="37059">
                  <c:v>5.6525339999999895</c:v>
                </c:pt>
                <c:pt idx="37060">
                  <c:v>5.6071339999999896</c:v>
                </c:pt>
                <c:pt idx="37061">
                  <c:v>5.6060920000000012</c:v>
                </c:pt>
                <c:pt idx="37062">
                  <c:v>5.6263179999999933</c:v>
                </c:pt>
                <c:pt idx="37063">
                  <c:v>5.6636920000000011</c:v>
                </c:pt>
                <c:pt idx="37064">
                  <c:v>5.7234000000000016</c:v>
                </c:pt>
                <c:pt idx="37065">
                  <c:v>5.7671139999999914</c:v>
                </c:pt>
                <c:pt idx="37066">
                  <c:v>5.7449159999999901</c:v>
                </c:pt>
                <c:pt idx="37067">
                  <c:v>5.7769040000000018</c:v>
                </c:pt>
                <c:pt idx="37068">
                  <c:v>5.8414500000000018</c:v>
                </c:pt>
                <c:pt idx="37069">
                  <c:v>5.8636859999999951</c:v>
                </c:pt>
                <c:pt idx="37070">
                  <c:v>5.8572700000000015</c:v>
                </c:pt>
                <c:pt idx="37071">
                  <c:v>5.901442000000011</c:v>
                </c:pt>
                <c:pt idx="37072">
                  <c:v>5.9476860000000009</c:v>
                </c:pt>
                <c:pt idx="37073">
                  <c:v>6.0335980000000031</c:v>
                </c:pt>
                <c:pt idx="37074">
                  <c:v>6.0309560000000006</c:v>
                </c:pt>
                <c:pt idx="37075">
                  <c:v>6.1332980000000088</c:v>
                </c:pt>
                <c:pt idx="37076">
                  <c:v>6.1751260000000006</c:v>
                </c:pt>
                <c:pt idx="37077">
                  <c:v>6.1916920000000024</c:v>
                </c:pt>
                <c:pt idx="37078">
                  <c:v>6.2047580000000018</c:v>
                </c:pt>
                <c:pt idx="37079">
                  <c:v>6.2625420000000025</c:v>
                </c:pt>
                <c:pt idx="37080">
                  <c:v>6.276874000000003</c:v>
                </c:pt>
                <c:pt idx="37081">
                  <c:v>6.266700000000001</c:v>
                </c:pt>
                <c:pt idx="37082">
                  <c:v>6.2993960000000024</c:v>
                </c:pt>
                <c:pt idx="37083">
                  <c:v>6.314707999999996</c:v>
                </c:pt>
                <c:pt idx="37084">
                  <c:v>6.3244359999999888</c:v>
                </c:pt>
                <c:pt idx="37085">
                  <c:v>6.3726540000000025</c:v>
                </c:pt>
                <c:pt idx="37086">
                  <c:v>6.4363820000000098</c:v>
                </c:pt>
                <c:pt idx="37087">
                  <c:v>6.4671039999999955</c:v>
                </c:pt>
                <c:pt idx="37088">
                  <c:v>6.4580700000000038</c:v>
                </c:pt>
                <c:pt idx="37089">
                  <c:v>6.4434660000000088</c:v>
                </c:pt>
                <c:pt idx="37090">
                  <c:v>6.5382640000000034</c:v>
                </c:pt>
                <c:pt idx="37091">
                  <c:v>6.5513540000000035</c:v>
                </c:pt>
                <c:pt idx="37092">
                  <c:v>6.6213620000000022</c:v>
                </c:pt>
                <c:pt idx="37093">
                  <c:v>6.6732900000000033</c:v>
                </c:pt>
                <c:pt idx="37094">
                  <c:v>6.684927999999994</c:v>
                </c:pt>
                <c:pt idx="37095">
                  <c:v>6.7291380000000025</c:v>
                </c:pt>
                <c:pt idx="37096">
                  <c:v>6.7391140000000025</c:v>
                </c:pt>
                <c:pt idx="37097">
                  <c:v>6.7548099999999964</c:v>
                </c:pt>
                <c:pt idx="37098">
                  <c:v>6.7473420000000033</c:v>
                </c:pt>
                <c:pt idx="37099">
                  <c:v>6.7811660000000034</c:v>
                </c:pt>
                <c:pt idx="37100">
                  <c:v>6.7722820000000024</c:v>
                </c:pt>
                <c:pt idx="37101">
                  <c:v>6.7986500000000021</c:v>
                </c:pt>
                <c:pt idx="37102">
                  <c:v>6.8329080000000015</c:v>
                </c:pt>
                <c:pt idx="37103">
                  <c:v>6.9006060000000033</c:v>
                </c:pt>
                <c:pt idx="37104">
                  <c:v>6.9180139999999986</c:v>
                </c:pt>
                <c:pt idx="37105">
                  <c:v>6.9783040000000032</c:v>
                </c:pt>
                <c:pt idx="37106">
                  <c:v>7.0244739999999943</c:v>
                </c:pt>
                <c:pt idx="37107">
                  <c:v>7.0451580000000025</c:v>
                </c:pt>
                <c:pt idx="37108">
                  <c:v>7.0212600000000034</c:v>
                </c:pt>
                <c:pt idx="37109">
                  <c:v>6.9905879999999945</c:v>
                </c:pt>
                <c:pt idx="37110">
                  <c:v>6.9771240000000008</c:v>
                </c:pt>
                <c:pt idx="37111">
                  <c:v>7.0262719999999987</c:v>
                </c:pt>
                <c:pt idx="37112">
                  <c:v>7.0579239999999945</c:v>
                </c:pt>
                <c:pt idx="37113">
                  <c:v>7.042066000000001</c:v>
                </c:pt>
                <c:pt idx="37114">
                  <c:v>7.0327359999999945</c:v>
                </c:pt>
                <c:pt idx="37115">
                  <c:v>7.0191239999999997</c:v>
                </c:pt>
                <c:pt idx="37116">
                  <c:v>7.0595980000000012</c:v>
                </c:pt>
                <c:pt idx="37117">
                  <c:v>7.0778380000000007</c:v>
                </c:pt>
                <c:pt idx="37118">
                  <c:v>7.0965620000000014</c:v>
                </c:pt>
                <c:pt idx="37119">
                  <c:v>7.0815600000000014</c:v>
                </c:pt>
                <c:pt idx="37120">
                  <c:v>7.1348660000000006</c:v>
                </c:pt>
                <c:pt idx="37121">
                  <c:v>7.1799460000000019</c:v>
                </c:pt>
                <c:pt idx="37122">
                  <c:v>7.1367540000000025</c:v>
                </c:pt>
                <c:pt idx="37123">
                  <c:v>7.1062300000000018</c:v>
                </c:pt>
                <c:pt idx="37124">
                  <c:v>7.0988960000000025</c:v>
                </c:pt>
                <c:pt idx="37125">
                  <c:v>7.0272400000000026</c:v>
                </c:pt>
                <c:pt idx="37126">
                  <c:v>7.0357400000000014</c:v>
                </c:pt>
                <c:pt idx="37127">
                  <c:v>7.0222760000000006</c:v>
                </c:pt>
                <c:pt idx="37128">
                  <c:v>7.0064420000000034</c:v>
                </c:pt>
                <c:pt idx="37129">
                  <c:v>7.0109079999999926</c:v>
                </c:pt>
                <c:pt idx="37130">
                  <c:v>6.9884740000000001</c:v>
                </c:pt>
                <c:pt idx="37131">
                  <c:v>6.9955839999999965</c:v>
                </c:pt>
                <c:pt idx="37132">
                  <c:v>6.9756940000000034</c:v>
                </c:pt>
                <c:pt idx="37133">
                  <c:v>6.9540039999999985</c:v>
                </c:pt>
                <c:pt idx="37134">
                  <c:v>6.8965559999999932</c:v>
                </c:pt>
                <c:pt idx="37135">
                  <c:v>6.8857479999999995</c:v>
                </c:pt>
                <c:pt idx="37136">
                  <c:v>6.8612920000000024</c:v>
                </c:pt>
                <c:pt idx="37137">
                  <c:v>6.857941999999996</c:v>
                </c:pt>
                <c:pt idx="37138">
                  <c:v>6.8615280000000016</c:v>
                </c:pt>
                <c:pt idx="37139">
                  <c:v>6.8645539999999903</c:v>
                </c:pt>
                <c:pt idx="37140">
                  <c:v>6.7756140000000009</c:v>
                </c:pt>
                <c:pt idx="37141">
                  <c:v>6.769286000000001</c:v>
                </c:pt>
                <c:pt idx="37142">
                  <c:v>6.6804680000000012</c:v>
                </c:pt>
                <c:pt idx="37143">
                  <c:v>6.6074720000000005</c:v>
                </c:pt>
                <c:pt idx="37144">
                  <c:v>6.5406800000000009</c:v>
                </c:pt>
                <c:pt idx="37145">
                  <c:v>6.4758980000000079</c:v>
                </c:pt>
                <c:pt idx="37146">
                  <c:v>6.4437860000000011</c:v>
                </c:pt>
                <c:pt idx="37147">
                  <c:v>6.4098879999999996</c:v>
                </c:pt>
                <c:pt idx="37148">
                  <c:v>6.388706</c:v>
                </c:pt>
                <c:pt idx="37149">
                  <c:v>6.287382</c:v>
                </c:pt>
                <c:pt idx="37150">
                  <c:v>6.2857080000000014</c:v>
                </c:pt>
                <c:pt idx="37151">
                  <c:v>6.2141499999999965</c:v>
                </c:pt>
                <c:pt idx="37152">
                  <c:v>6.1323300000000005</c:v>
                </c:pt>
                <c:pt idx="37153">
                  <c:v>5.9916960000000099</c:v>
                </c:pt>
                <c:pt idx="37154">
                  <c:v>5.9161680000000034</c:v>
                </c:pt>
                <c:pt idx="37155">
                  <c:v>5.8350080000000011</c:v>
                </c:pt>
                <c:pt idx="37156">
                  <c:v>5.7567380000000012</c:v>
                </c:pt>
                <c:pt idx="37157">
                  <c:v>5.6688899999999931</c:v>
                </c:pt>
                <c:pt idx="37158">
                  <c:v>5.6177680000000008</c:v>
                </c:pt>
                <c:pt idx="37159">
                  <c:v>5.5706280000000099</c:v>
                </c:pt>
                <c:pt idx="37160">
                  <c:v>5.4954980000000022</c:v>
                </c:pt>
                <c:pt idx="37161">
                  <c:v>5.3741479999999955</c:v>
                </c:pt>
                <c:pt idx="37162">
                  <c:v>5.3158420000000008</c:v>
                </c:pt>
                <c:pt idx="37163">
                  <c:v>5.2489000000000026</c:v>
                </c:pt>
                <c:pt idx="37164">
                  <c:v>5.1948379999999901</c:v>
                </c:pt>
                <c:pt idx="37165">
                  <c:v>5.1383180000000026</c:v>
                </c:pt>
                <c:pt idx="37166">
                  <c:v>5.0737220000000107</c:v>
                </c:pt>
                <c:pt idx="37167">
                  <c:v>5.0181960000000005</c:v>
                </c:pt>
                <c:pt idx="37168">
                  <c:v>4.9311280000000108</c:v>
                </c:pt>
                <c:pt idx="37169">
                  <c:v>4.9184720000000031</c:v>
                </c:pt>
                <c:pt idx="37170">
                  <c:v>4.8333280000000034</c:v>
                </c:pt>
                <c:pt idx="37171">
                  <c:v>4.7372260000000033</c:v>
                </c:pt>
                <c:pt idx="37172">
                  <c:v>4.7457500000000019</c:v>
                </c:pt>
                <c:pt idx="37173">
                  <c:v>4.7123720000000029</c:v>
                </c:pt>
                <c:pt idx="37174">
                  <c:v>4.6610520000000015</c:v>
                </c:pt>
                <c:pt idx="37175">
                  <c:v>4.6394120000000019</c:v>
                </c:pt>
                <c:pt idx="37176">
                  <c:v>4.6238519999999941</c:v>
                </c:pt>
                <c:pt idx="37177">
                  <c:v>4.6414960000000018</c:v>
                </c:pt>
                <c:pt idx="37178">
                  <c:v>4.6643399999999922</c:v>
                </c:pt>
                <c:pt idx="37179">
                  <c:v>4.6159239999999944</c:v>
                </c:pt>
                <c:pt idx="37180">
                  <c:v>4.6124239999999945</c:v>
                </c:pt>
                <c:pt idx="37181">
                  <c:v>4.6050280000000017</c:v>
                </c:pt>
                <c:pt idx="37182">
                  <c:v>4.5850260000000027</c:v>
                </c:pt>
                <c:pt idx="37183">
                  <c:v>4.5601480000000025</c:v>
                </c:pt>
                <c:pt idx="37184">
                  <c:v>4.6105739999999944</c:v>
                </c:pt>
                <c:pt idx="37185">
                  <c:v>4.5779780000000025</c:v>
                </c:pt>
                <c:pt idx="37186">
                  <c:v>4.6388400000000027</c:v>
                </c:pt>
                <c:pt idx="37187">
                  <c:v>4.5716140000000021</c:v>
                </c:pt>
                <c:pt idx="37188">
                  <c:v>4.6058480000000026</c:v>
                </c:pt>
                <c:pt idx="37189">
                  <c:v>4.5901900000000015</c:v>
                </c:pt>
                <c:pt idx="37190">
                  <c:v>4.5711920000000097</c:v>
                </c:pt>
                <c:pt idx="37191">
                  <c:v>4.5121039999999955</c:v>
                </c:pt>
                <c:pt idx="37192">
                  <c:v>4.5644659999999959</c:v>
                </c:pt>
                <c:pt idx="37193">
                  <c:v>4.5859939999999995</c:v>
                </c:pt>
                <c:pt idx="37194">
                  <c:v>4.6113440000000026</c:v>
                </c:pt>
                <c:pt idx="37195">
                  <c:v>4.6263580000000015</c:v>
                </c:pt>
                <c:pt idx="37196">
                  <c:v>4.5902520000000022</c:v>
                </c:pt>
                <c:pt idx="37197">
                  <c:v>4.5740960000000008</c:v>
                </c:pt>
                <c:pt idx="37198">
                  <c:v>4.5819020000000021</c:v>
                </c:pt>
                <c:pt idx="37199">
                  <c:v>4.6526280000000018</c:v>
                </c:pt>
                <c:pt idx="37200">
                  <c:v>4.6300580000000027</c:v>
                </c:pt>
                <c:pt idx="37201">
                  <c:v>4.6691299999999956</c:v>
                </c:pt>
                <c:pt idx="37202">
                  <c:v>4.7409120000000016</c:v>
                </c:pt>
                <c:pt idx="37203">
                  <c:v>4.7927040000000005</c:v>
                </c:pt>
                <c:pt idx="37204">
                  <c:v>4.8356240000000028</c:v>
                </c:pt>
                <c:pt idx="37205">
                  <c:v>4.8494200000000021</c:v>
                </c:pt>
                <c:pt idx="37206">
                  <c:v>4.843738000000001</c:v>
                </c:pt>
                <c:pt idx="37207">
                  <c:v>4.8876380000000017</c:v>
                </c:pt>
                <c:pt idx="37208">
                  <c:v>4.9228780000000008</c:v>
                </c:pt>
                <c:pt idx="37209">
                  <c:v>4.9586020000000088</c:v>
                </c:pt>
                <c:pt idx="37210">
                  <c:v>4.9959380000000015</c:v>
                </c:pt>
                <c:pt idx="37211">
                  <c:v>5.0420839999999965</c:v>
                </c:pt>
                <c:pt idx="37212">
                  <c:v>5.0468120000000019</c:v>
                </c:pt>
                <c:pt idx="37213">
                  <c:v>5.0962720000000088</c:v>
                </c:pt>
                <c:pt idx="37214">
                  <c:v>5.1255799999999931</c:v>
                </c:pt>
                <c:pt idx="37215">
                  <c:v>5.1647779999999903</c:v>
                </c:pt>
                <c:pt idx="37216">
                  <c:v>5.2172900000000002</c:v>
                </c:pt>
                <c:pt idx="37217">
                  <c:v>5.2339040000000008</c:v>
                </c:pt>
                <c:pt idx="37218">
                  <c:v>5.2415240000000018</c:v>
                </c:pt>
                <c:pt idx="37219">
                  <c:v>5.2217080000000013</c:v>
                </c:pt>
                <c:pt idx="37220">
                  <c:v>5.2775799999999995</c:v>
                </c:pt>
                <c:pt idx="37221">
                  <c:v>5.3172500000000005</c:v>
                </c:pt>
                <c:pt idx="37222">
                  <c:v>5.316568000000002</c:v>
                </c:pt>
                <c:pt idx="37223">
                  <c:v>5.347328000000001</c:v>
                </c:pt>
                <c:pt idx="37224">
                  <c:v>5.4036480000000111</c:v>
                </c:pt>
                <c:pt idx="37225">
                  <c:v>5.4323720000000089</c:v>
                </c:pt>
                <c:pt idx="37226">
                  <c:v>5.4353860000000012</c:v>
                </c:pt>
                <c:pt idx="37227">
                  <c:v>5.4324080000000023</c:v>
                </c:pt>
                <c:pt idx="37228">
                  <c:v>5.4240460000000006</c:v>
                </c:pt>
                <c:pt idx="37229">
                  <c:v>5.4284640000000017</c:v>
                </c:pt>
                <c:pt idx="37230">
                  <c:v>5.4222240000000008</c:v>
                </c:pt>
                <c:pt idx="37231">
                  <c:v>5.4749720000000028</c:v>
                </c:pt>
                <c:pt idx="37232">
                  <c:v>5.505396000000002</c:v>
                </c:pt>
                <c:pt idx="37233">
                  <c:v>5.5359940000000005</c:v>
                </c:pt>
                <c:pt idx="37234">
                  <c:v>5.5516520000000034</c:v>
                </c:pt>
                <c:pt idx="37235">
                  <c:v>5.6127239999999965</c:v>
                </c:pt>
                <c:pt idx="37236">
                  <c:v>5.5747680000000024</c:v>
                </c:pt>
                <c:pt idx="37237">
                  <c:v>5.6576900000000006</c:v>
                </c:pt>
                <c:pt idx="37238">
                  <c:v>5.6401579999999951</c:v>
                </c:pt>
                <c:pt idx="37239">
                  <c:v>5.6321420000000009</c:v>
                </c:pt>
                <c:pt idx="37240">
                  <c:v>5.6618839999999944</c:v>
                </c:pt>
                <c:pt idx="37241">
                  <c:v>5.7104620000000024</c:v>
                </c:pt>
                <c:pt idx="37242">
                  <c:v>5.7098180000000003</c:v>
                </c:pt>
                <c:pt idx="37243">
                  <c:v>5.7495860000000008</c:v>
                </c:pt>
                <c:pt idx="37244">
                  <c:v>5.7310360000000014</c:v>
                </c:pt>
                <c:pt idx="37245">
                  <c:v>5.7422540000000017</c:v>
                </c:pt>
                <c:pt idx="37246">
                  <c:v>5.7689559999999913</c:v>
                </c:pt>
                <c:pt idx="37247">
                  <c:v>5.8553280000000019</c:v>
                </c:pt>
                <c:pt idx="37248">
                  <c:v>5.867139999999992</c:v>
                </c:pt>
                <c:pt idx="37249">
                  <c:v>5.8630080000000016</c:v>
                </c:pt>
                <c:pt idx="37250">
                  <c:v>5.8804900000000009</c:v>
                </c:pt>
                <c:pt idx="37251">
                  <c:v>5.8432420000000107</c:v>
                </c:pt>
                <c:pt idx="37252">
                  <c:v>5.7970839999999955</c:v>
                </c:pt>
                <c:pt idx="37253">
                  <c:v>5.8075559999999902</c:v>
                </c:pt>
                <c:pt idx="37254">
                  <c:v>5.8203600000000026</c:v>
                </c:pt>
                <c:pt idx="37255">
                  <c:v>5.8453760000000008</c:v>
                </c:pt>
                <c:pt idx="37256">
                  <c:v>5.8872639999999992</c:v>
                </c:pt>
                <c:pt idx="37257">
                  <c:v>5.8903779999999966</c:v>
                </c:pt>
                <c:pt idx="37258">
                  <c:v>5.9263980000000034</c:v>
                </c:pt>
                <c:pt idx="37259">
                  <c:v>5.9504080000000021</c:v>
                </c:pt>
                <c:pt idx="37260">
                  <c:v>5.9410020000000099</c:v>
                </c:pt>
                <c:pt idx="37261">
                  <c:v>5.9314480000000112</c:v>
                </c:pt>
                <c:pt idx="37262">
                  <c:v>5.9477900000000012</c:v>
                </c:pt>
                <c:pt idx="37263">
                  <c:v>5.9703720000000118</c:v>
                </c:pt>
                <c:pt idx="37264">
                  <c:v>5.9880660000000034</c:v>
                </c:pt>
                <c:pt idx="37265">
                  <c:v>5.9760180000000034</c:v>
                </c:pt>
                <c:pt idx="37266">
                  <c:v>5.9509520000000036</c:v>
                </c:pt>
                <c:pt idx="37267">
                  <c:v>5.9404560000000028</c:v>
                </c:pt>
                <c:pt idx="37268">
                  <c:v>5.9584220000000023</c:v>
                </c:pt>
                <c:pt idx="37269">
                  <c:v>5.9775420000000024</c:v>
                </c:pt>
                <c:pt idx="37270">
                  <c:v>5.9349960000000017</c:v>
                </c:pt>
                <c:pt idx="37271">
                  <c:v>5.9095720000000034</c:v>
                </c:pt>
                <c:pt idx="37272">
                  <c:v>5.873228000000009</c:v>
                </c:pt>
                <c:pt idx="37273">
                  <c:v>5.8733780000000024</c:v>
                </c:pt>
                <c:pt idx="37274">
                  <c:v>5.8415640000000009</c:v>
                </c:pt>
                <c:pt idx="37275">
                  <c:v>5.8328420000000003</c:v>
                </c:pt>
                <c:pt idx="37276">
                  <c:v>5.8426700000000018</c:v>
                </c:pt>
                <c:pt idx="37277">
                  <c:v>5.825857999999994</c:v>
                </c:pt>
                <c:pt idx="37278">
                  <c:v>5.7665099999999985</c:v>
                </c:pt>
                <c:pt idx="37279">
                  <c:v>5.733938000000002</c:v>
                </c:pt>
                <c:pt idx="37280">
                  <c:v>5.7361460000000024</c:v>
                </c:pt>
                <c:pt idx="37281">
                  <c:v>5.7077060000000017</c:v>
                </c:pt>
                <c:pt idx="37282">
                  <c:v>5.654325999999994</c:v>
                </c:pt>
                <c:pt idx="37283">
                  <c:v>5.6687680000000009</c:v>
                </c:pt>
                <c:pt idx="37284">
                  <c:v>5.6020499999999975</c:v>
                </c:pt>
                <c:pt idx="37285">
                  <c:v>5.5720740000000015</c:v>
                </c:pt>
                <c:pt idx="37286">
                  <c:v>5.5691080000000026</c:v>
                </c:pt>
                <c:pt idx="37287">
                  <c:v>5.5562660000000088</c:v>
                </c:pt>
                <c:pt idx="37288">
                  <c:v>5.5292160000000026</c:v>
                </c:pt>
                <c:pt idx="37289">
                  <c:v>5.5967540000000016</c:v>
                </c:pt>
                <c:pt idx="37290">
                  <c:v>5.6055399999999951</c:v>
                </c:pt>
                <c:pt idx="37291">
                  <c:v>5.566256000000001</c:v>
                </c:pt>
                <c:pt idx="37292">
                  <c:v>5.5571980000000005</c:v>
                </c:pt>
                <c:pt idx="37293">
                  <c:v>5.5188200000000007</c:v>
                </c:pt>
                <c:pt idx="37294">
                  <c:v>5.4842880000000012</c:v>
                </c:pt>
                <c:pt idx="37295">
                  <c:v>5.5019940000000007</c:v>
                </c:pt>
                <c:pt idx="37296">
                  <c:v>5.4965220000000024</c:v>
                </c:pt>
                <c:pt idx="37297">
                  <c:v>5.3968739999999995</c:v>
                </c:pt>
                <c:pt idx="37298">
                  <c:v>5.3576020000000009</c:v>
                </c:pt>
                <c:pt idx="37299">
                  <c:v>5.3234420000000009</c:v>
                </c:pt>
                <c:pt idx="37300">
                  <c:v>5.3013060000000003</c:v>
                </c:pt>
                <c:pt idx="37301">
                  <c:v>5.3157620000000012</c:v>
                </c:pt>
                <c:pt idx="37302">
                  <c:v>5.3252280000000018</c:v>
                </c:pt>
                <c:pt idx="37303">
                  <c:v>5.32454599999999</c:v>
                </c:pt>
                <c:pt idx="37304">
                  <c:v>5.3297820000000016</c:v>
                </c:pt>
                <c:pt idx="37305">
                  <c:v>5.3397700000000023</c:v>
                </c:pt>
                <c:pt idx="37306">
                  <c:v>5.3251539999999933</c:v>
                </c:pt>
                <c:pt idx="37307">
                  <c:v>5.2991839999999995</c:v>
                </c:pt>
                <c:pt idx="37308">
                  <c:v>5.313442000000002</c:v>
                </c:pt>
                <c:pt idx="37309">
                  <c:v>5.3000039999999995</c:v>
                </c:pt>
                <c:pt idx="37310">
                  <c:v>5.3081939999999985</c:v>
                </c:pt>
                <c:pt idx="37311">
                  <c:v>5.322437999999992</c:v>
                </c:pt>
                <c:pt idx="37312">
                  <c:v>5.3158859999999919</c:v>
                </c:pt>
                <c:pt idx="37313">
                  <c:v>5.2985280000000019</c:v>
                </c:pt>
                <c:pt idx="37314">
                  <c:v>5.2939359999999951</c:v>
                </c:pt>
                <c:pt idx="37315">
                  <c:v>5.306630000000002</c:v>
                </c:pt>
                <c:pt idx="37316">
                  <c:v>5.2965680000000024</c:v>
                </c:pt>
                <c:pt idx="37317">
                  <c:v>5.327401999999994</c:v>
                </c:pt>
                <c:pt idx="37318">
                  <c:v>5.3724940000000005</c:v>
                </c:pt>
                <c:pt idx="37319">
                  <c:v>5.3985639999999995</c:v>
                </c:pt>
                <c:pt idx="37320">
                  <c:v>5.4132060000000024</c:v>
                </c:pt>
                <c:pt idx="37321">
                  <c:v>5.4810780000000099</c:v>
                </c:pt>
                <c:pt idx="37322">
                  <c:v>5.5074080000000025</c:v>
                </c:pt>
                <c:pt idx="37323">
                  <c:v>5.4958300000000015</c:v>
                </c:pt>
                <c:pt idx="37324">
                  <c:v>5.4888080000000024</c:v>
                </c:pt>
                <c:pt idx="37325">
                  <c:v>5.47945200000001</c:v>
                </c:pt>
                <c:pt idx="37326">
                  <c:v>5.448780000000002</c:v>
                </c:pt>
                <c:pt idx="37327">
                  <c:v>5.4900240000000009</c:v>
                </c:pt>
                <c:pt idx="37328">
                  <c:v>5.5126560000000007</c:v>
                </c:pt>
                <c:pt idx="37329">
                  <c:v>5.5639139999999934</c:v>
                </c:pt>
                <c:pt idx="37330">
                  <c:v>5.5635039999999965</c:v>
                </c:pt>
                <c:pt idx="37331">
                  <c:v>5.5165260000000016</c:v>
                </c:pt>
                <c:pt idx="37332">
                  <c:v>5.5507740000000005</c:v>
                </c:pt>
                <c:pt idx="37333">
                  <c:v>5.5387760000000004</c:v>
                </c:pt>
                <c:pt idx="37334">
                  <c:v>5.5815339999999996</c:v>
                </c:pt>
                <c:pt idx="37335">
                  <c:v>5.5568780000000011</c:v>
                </c:pt>
                <c:pt idx="37336">
                  <c:v>5.5599799999999995</c:v>
                </c:pt>
                <c:pt idx="37337">
                  <c:v>5.5089820000000005</c:v>
                </c:pt>
                <c:pt idx="37338">
                  <c:v>5.5640859999999854</c:v>
                </c:pt>
                <c:pt idx="37339">
                  <c:v>5.5859239999999986</c:v>
                </c:pt>
                <c:pt idx="37340">
                  <c:v>5.6268460000000005</c:v>
                </c:pt>
                <c:pt idx="37341">
                  <c:v>5.6688359999999891</c:v>
                </c:pt>
                <c:pt idx="37342">
                  <c:v>5.6880299999999995</c:v>
                </c:pt>
                <c:pt idx="37343">
                  <c:v>5.690957999999994</c:v>
                </c:pt>
                <c:pt idx="37344">
                  <c:v>5.7420660000000021</c:v>
                </c:pt>
                <c:pt idx="37345">
                  <c:v>5.7371260000000026</c:v>
                </c:pt>
                <c:pt idx="37346">
                  <c:v>5.7704040000000019</c:v>
                </c:pt>
                <c:pt idx="37347">
                  <c:v>5.8491940000000016</c:v>
                </c:pt>
                <c:pt idx="37348">
                  <c:v>5.8648899999999937</c:v>
                </c:pt>
                <c:pt idx="37349">
                  <c:v>5.8655719999999949</c:v>
                </c:pt>
                <c:pt idx="37350">
                  <c:v>5.8724580000000026</c:v>
                </c:pt>
                <c:pt idx="37351">
                  <c:v>5.9226980000000022</c:v>
                </c:pt>
                <c:pt idx="37352">
                  <c:v>5.9886860000000084</c:v>
                </c:pt>
                <c:pt idx="37353">
                  <c:v>6.0496600000000109</c:v>
                </c:pt>
                <c:pt idx="37354">
                  <c:v>6.060468000000002</c:v>
                </c:pt>
                <c:pt idx="37355">
                  <c:v>6.04626000000001</c:v>
                </c:pt>
                <c:pt idx="37356">
                  <c:v>6.0740300000000005</c:v>
                </c:pt>
                <c:pt idx="37357">
                  <c:v>6.0896760000000034</c:v>
                </c:pt>
                <c:pt idx="37358">
                  <c:v>6.0765480000000034</c:v>
                </c:pt>
                <c:pt idx="37359">
                  <c:v>6.0976780000000019</c:v>
                </c:pt>
                <c:pt idx="37360">
                  <c:v>6.1014740000000005</c:v>
                </c:pt>
                <c:pt idx="37361">
                  <c:v>6.1056180000000015</c:v>
                </c:pt>
                <c:pt idx="37362">
                  <c:v>6.1073920000000017</c:v>
                </c:pt>
                <c:pt idx="37363">
                  <c:v>6.1289439999999944</c:v>
                </c:pt>
                <c:pt idx="37364">
                  <c:v>6.1028879999999921</c:v>
                </c:pt>
                <c:pt idx="37365">
                  <c:v>6.1243779999999921</c:v>
                </c:pt>
                <c:pt idx="37366">
                  <c:v>6.1371339999999943</c:v>
                </c:pt>
                <c:pt idx="37367">
                  <c:v>6.157581999999989</c:v>
                </c:pt>
                <c:pt idx="37368">
                  <c:v>6.1103680000000011</c:v>
                </c:pt>
                <c:pt idx="37369">
                  <c:v>6.0781440000000009</c:v>
                </c:pt>
                <c:pt idx="37370">
                  <c:v>6.0469980000000012</c:v>
                </c:pt>
                <c:pt idx="37371">
                  <c:v>5.977190000000002</c:v>
                </c:pt>
                <c:pt idx="37372">
                  <c:v>5.9233520000000022</c:v>
                </c:pt>
                <c:pt idx="37373">
                  <c:v>5.9153120000000028</c:v>
                </c:pt>
                <c:pt idx="37374">
                  <c:v>5.8789060000000015</c:v>
                </c:pt>
                <c:pt idx="37375">
                  <c:v>5.8461480000000021</c:v>
                </c:pt>
                <c:pt idx="37376">
                  <c:v>5.8379339999999944</c:v>
                </c:pt>
                <c:pt idx="37377">
                  <c:v>5.8035020000000035</c:v>
                </c:pt>
                <c:pt idx="37378">
                  <c:v>5.7920739999999995</c:v>
                </c:pt>
                <c:pt idx="37379">
                  <c:v>5.7550120000000042</c:v>
                </c:pt>
                <c:pt idx="37380">
                  <c:v>5.7632880000000037</c:v>
                </c:pt>
                <c:pt idx="37381">
                  <c:v>5.803117999999996</c:v>
                </c:pt>
                <c:pt idx="37382">
                  <c:v>5.8307000000000038</c:v>
                </c:pt>
                <c:pt idx="37383">
                  <c:v>5.8212960000000074</c:v>
                </c:pt>
                <c:pt idx="37384">
                  <c:v>5.7989500000000005</c:v>
                </c:pt>
                <c:pt idx="37385">
                  <c:v>5.8205659999999959</c:v>
                </c:pt>
                <c:pt idx="37386">
                  <c:v>5.7660820000000026</c:v>
                </c:pt>
                <c:pt idx="37387">
                  <c:v>5.8194880000000015</c:v>
                </c:pt>
                <c:pt idx="37388">
                  <c:v>5.776594000000002</c:v>
                </c:pt>
                <c:pt idx="37389">
                  <c:v>5.7265139999999963</c:v>
                </c:pt>
                <c:pt idx="37390">
                  <c:v>5.716090000000003</c:v>
                </c:pt>
                <c:pt idx="37391">
                  <c:v>5.7368360000000029</c:v>
                </c:pt>
                <c:pt idx="37392">
                  <c:v>5.7108660000000029</c:v>
                </c:pt>
                <c:pt idx="37393">
                  <c:v>5.655501999999994</c:v>
                </c:pt>
                <c:pt idx="37394">
                  <c:v>5.617917999999988</c:v>
                </c:pt>
                <c:pt idx="37395">
                  <c:v>5.6529719999999921</c:v>
                </c:pt>
                <c:pt idx="37396">
                  <c:v>5.6709879999999959</c:v>
                </c:pt>
                <c:pt idx="37397">
                  <c:v>5.6438780000000017</c:v>
                </c:pt>
                <c:pt idx="37398">
                  <c:v>5.6069400000000025</c:v>
                </c:pt>
                <c:pt idx="37399">
                  <c:v>5.5777940000000035</c:v>
                </c:pt>
                <c:pt idx="37400">
                  <c:v>5.5554480000000011</c:v>
                </c:pt>
                <c:pt idx="37401">
                  <c:v>5.5418240000000027</c:v>
                </c:pt>
                <c:pt idx="37402">
                  <c:v>5.4820660000000014</c:v>
                </c:pt>
                <c:pt idx="37403">
                  <c:v>5.4435500000000001</c:v>
                </c:pt>
                <c:pt idx="37404">
                  <c:v>5.4265880000000015</c:v>
                </c:pt>
                <c:pt idx="37405">
                  <c:v>5.4022059999999996</c:v>
                </c:pt>
                <c:pt idx="37406">
                  <c:v>5.3789400000000001</c:v>
                </c:pt>
                <c:pt idx="37407">
                  <c:v>5.3684920000000007</c:v>
                </c:pt>
                <c:pt idx="37408">
                  <c:v>5.333972000000001</c:v>
                </c:pt>
                <c:pt idx="37409">
                  <c:v>5.3349899999999932</c:v>
                </c:pt>
                <c:pt idx="37410">
                  <c:v>5.3594100000000005</c:v>
                </c:pt>
                <c:pt idx="37411">
                  <c:v>5.3599060000000005</c:v>
                </c:pt>
                <c:pt idx="37412">
                  <c:v>5.3879359999999865</c:v>
                </c:pt>
                <c:pt idx="37413">
                  <c:v>5.3697339999999985</c:v>
                </c:pt>
                <c:pt idx="37414">
                  <c:v>5.3957400000000009</c:v>
                </c:pt>
                <c:pt idx="37415">
                  <c:v>5.3699059999999896</c:v>
                </c:pt>
                <c:pt idx="37416">
                  <c:v>5.3474839999999935</c:v>
                </c:pt>
                <c:pt idx="37417">
                  <c:v>5.2758640000000003</c:v>
                </c:pt>
                <c:pt idx="37418">
                  <c:v>5.318760000000001</c:v>
                </c:pt>
                <c:pt idx="37419">
                  <c:v>5.3217260000000008</c:v>
                </c:pt>
                <c:pt idx="37420">
                  <c:v>5.3748079999999945</c:v>
                </c:pt>
                <c:pt idx="37421">
                  <c:v>5.4665519999999965</c:v>
                </c:pt>
                <c:pt idx="37422">
                  <c:v>5.4849659999999965</c:v>
                </c:pt>
                <c:pt idx="37423">
                  <c:v>5.5008000000000008</c:v>
                </c:pt>
                <c:pt idx="37424">
                  <c:v>5.5518100000000006</c:v>
                </c:pt>
                <c:pt idx="37425">
                  <c:v>5.5882040000000019</c:v>
                </c:pt>
                <c:pt idx="37426">
                  <c:v>5.6242739999999944</c:v>
                </c:pt>
                <c:pt idx="37427">
                  <c:v>5.6395980000000021</c:v>
                </c:pt>
                <c:pt idx="37428">
                  <c:v>5.6748239999999965</c:v>
                </c:pt>
                <c:pt idx="37429">
                  <c:v>5.6896020000000034</c:v>
                </c:pt>
                <c:pt idx="37430">
                  <c:v>5.7369900000000014</c:v>
                </c:pt>
                <c:pt idx="37431">
                  <c:v>5.7553539999999996</c:v>
                </c:pt>
                <c:pt idx="37432">
                  <c:v>5.7496340000000004</c:v>
                </c:pt>
                <c:pt idx="37433">
                  <c:v>5.7498819999999986</c:v>
                </c:pt>
                <c:pt idx="37434">
                  <c:v>5.7713839999999994</c:v>
                </c:pt>
                <c:pt idx="37435">
                  <c:v>5.7898219999999991</c:v>
                </c:pt>
                <c:pt idx="37436">
                  <c:v>5.8051719999999927</c:v>
                </c:pt>
                <c:pt idx="37437">
                  <c:v>5.7119120000000008</c:v>
                </c:pt>
                <c:pt idx="37438">
                  <c:v>5.7324360000000016</c:v>
                </c:pt>
                <c:pt idx="37439">
                  <c:v>5.6966520000000012</c:v>
                </c:pt>
                <c:pt idx="37440">
                  <c:v>5.6158379999999921</c:v>
                </c:pt>
                <c:pt idx="37441">
                  <c:v>5.5460420000000079</c:v>
                </c:pt>
                <c:pt idx="37442">
                  <c:v>5.5218099999999986</c:v>
                </c:pt>
                <c:pt idx="37443">
                  <c:v>5.5987139999999975</c:v>
                </c:pt>
                <c:pt idx="37444">
                  <c:v>5.5999060000000016</c:v>
                </c:pt>
                <c:pt idx="37445">
                  <c:v>5.5147859999999946</c:v>
                </c:pt>
                <c:pt idx="37446">
                  <c:v>5.4463680000000121</c:v>
                </c:pt>
                <c:pt idx="37447">
                  <c:v>5.4286860000000026</c:v>
                </c:pt>
                <c:pt idx="37448">
                  <c:v>5.4607860000000015</c:v>
                </c:pt>
                <c:pt idx="37449">
                  <c:v>5.5025260000000005</c:v>
                </c:pt>
                <c:pt idx="37450">
                  <c:v>5.5196480000000108</c:v>
                </c:pt>
                <c:pt idx="37451">
                  <c:v>5.4435860000000016</c:v>
                </c:pt>
                <c:pt idx="37452">
                  <c:v>5.4525559999999951</c:v>
                </c:pt>
                <c:pt idx="37453">
                  <c:v>5.3419139999999965</c:v>
                </c:pt>
                <c:pt idx="37454">
                  <c:v>5.3259319999999901</c:v>
                </c:pt>
                <c:pt idx="37455">
                  <c:v>5.2815740000000018</c:v>
                </c:pt>
                <c:pt idx="37456">
                  <c:v>5.2066420000000129</c:v>
                </c:pt>
                <c:pt idx="37457">
                  <c:v>5.1572220000000017</c:v>
                </c:pt>
                <c:pt idx="37458">
                  <c:v>5.0944999999999965</c:v>
                </c:pt>
                <c:pt idx="37459">
                  <c:v>5.0205600000000015</c:v>
                </c:pt>
                <c:pt idx="37460">
                  <c:v>4.9598840000000015</c:v>
                </c:pt>
                <c:pt idx="37461">
                  <c:v>4.8680520000000005</c:v>
                </c:pt>
                <c:pt idx="37462">
                  <c:v>4.7895720000000024</c:v>
                </c:pt>
                <c:pt idx="37463">
                  <c:v>4.7639480000000018</c:v>
                </c:pt>
                <c:pt idx="37464">
                  <c:v>4.7516020000000108</c:v>
                </c:pt>
                <c:pt idx="37465">
                  <c:v>4.7477440000000017</c:v>
                </c:pt>
                <c:pt idx="37466">
                  <c:v>4.7222200000000019</c:v>
                </c:pt>
                <c:pt idx="37467">
                  <c:v>4.7081240000000015</c:v>
                </c:pt>
                <c:pt idx="37468">
                  <c:v>4.6133120000000005</c:v>
                </c:pt>
                <c:pt idx="37469">
                  <c:v>4.5765220000000024</c:v>
                </c:pt>
                <c:pt idx="37470">
                  <c:v>4.5525139999999933</c:v>
                </c:pt>
                <c:pt idx="37471">
                  <c:v>4.4520960000000027</c:v>
                </c:pt>
                <c:pt idx="37472">
                  <c:v>4.452256000000002</c:v>
                </c:pt>
                <c:pt idx="37473">
                  <c:v>4.3949659999999922</c:v>
                </c:pt>
                <c:pt idx="37474">
                  <c:v>4.3467839999999995</c:v>
                </c:pt>
                <c:pt idx="37475">
                  <c:v>4.3667240000000005</c:v>
                </c:pt>
                <c:pt idx="37476">
                  <c:v>4.2973000000000017</c:v>
                </c:pt>
                <c:pt idx="37477">
                  <c:v>4.2495660000000024</c:v>
                </c:pt>
                <c:pt idx="37478">
                  <c:v>4.218038</c:v>
                </c:pt>
                <c:pt idx="37479">
                  <c:v>4.1612080000000011</c:v>
                </c:pt>
                <c:pt idx="37480">
                  <c:v>4.0635179999999931</c:v>
                </c:pt>
                <c:pt idx="37481">
                  <c:v>4.0214799999999995</c:v>
                </c:pt>
                <c:pt idx="37482">
                  <c:v>3.9600860000000004</c:v>
                </c:pt>
                <c:pt idx="37483">
                  <c:v>3.928916000000001</c:v>
                </c:pt>
                <c:pt idx="37484">
                  <c:v>3.8850800000000008</c:v>
                </c:pt>
                <c:pt idx="37485">
                  <c:v>3.7830480000000022</c:v>
                </c:pt>
                <c:pt idx="37486">
                  <c:v>3.7579960000000012</c:v>
                </c:pt>
                <c:pt idx="37487">
                  <c:v>3.7633940000000083</c:v>
                </c:pt>
                <c:pt idx="37488">
                  <c:v>3.7353640000000019</c:v>
                </c:pt>
                <c:pt idx="37489">
                  <c:v>3.7599940000000052</c:v>
                </c:pt>
                <c:pt idx="37490">
                  <c:v>3.792044000000002</c:v>
                </c:pt>
                <c:pt idx="37491">
                  <c:v>3.8517280000000027</c:v>
                </c:pt>
                <c:pt idx="37492">
                  <c:v>3.8906760000000027</c:v>
                </c:pt>
                <c:pt idx="37493">
                  <c:v>3.8255840000000032</c:v>
                </c:pt>
                <c:pt idx="37494">
                  <c:v>3.8045900000000032</c:v>
                </c:pt>
                <c:pt idx="37495">
                  <c:v>3.826341999999999</c:v>
                </c:pt>
                <c:pt idx="37496">
                  <c:v>3.8239220000000036</c:v>
                </c:pt>
                <c:pt idx="37497">
                  <c:v>3.7837320000000072</c:v>
                </c:pt>
                <c:pt idx="37498">
                  <c:v>3.7405260000000062</c:v>
                </c:pt>
                <c:pt idx="37499">
                  <c:v>3.7024960000000031</c:v>
                </c:pt>
                <c:pt idx="37500">
                  <c:v>3.6806340000000053</c:v>
                </c:pt>
                <c:pt idx="37501">
                  <c:v>3.5684640000000032</c:v>
                </c:pt>
                <c:pt idx="37502">
                  <c:v>3.4410840000000018</c:v>
                </c:pt>
                <c:pt idx="37503">
                  <c:v>3.5430040000000012</c:v>
                </c:pt>
                <c:pt idx="37504">
                  <c:v>3.5486260000000014</c:v>
                </c:pt>
                <c:pt idx="37505">
                  <c:v>3.5853540000000015</c:v>
                </c:pt>
                <c:pt idx="37506">
                  <c:v>3.5930220000000008</c:v>
                </c:pt>
                <c:pt idx="37507">
                  <c:v>3.6652000000000009</c:v>
                </c:pt>
                <c:pt idx="37508">
                  <c:v>3.7285680000000014</c:v>
                </c:pt>
                <c:pt idx="37509">
                  <c:v>3.7853960000000049</c:v>
                </c:pt>
                <c:pt idx="37510">
                  <c:v>3.8120599999999962</c:v>
                </c:pt>
                <c:pt idx="37511">
                  <c:v>3.8958139999999979</c:v>
                </c:pt>
                <c:pt idx="37512">
                  <c:v>3.895055999999995</c:v>
                </c:pt>
                <c:pt idx="37513">
                  <c:v>3.8993499999999965</c:v>
                </c:pt>
                <c:pt idx="37514">
                  <c:v>3.8973040000000001</c:v>
                </c:pt>
                <c:pt idx="37515">
                  <c:v>3.8792119999999977</c:v>
                </c:pt>
                <c:pt idx="37516">
                  <c:v>3.9052819999999997</c:v>
                </c:pt>
                <c:pt idx="37517">
                  <c:v>3.963054000000001</c:v>
                </c:pt>
                <c:pt idx="37518">
                  <c:v>4.005230000000001</c:v>
                </c:pt>
                <c:pt idx="37519">
                  <c:v>4.0890960000000014</c:v>
                </c:pt>
                <c:pt idx="37520">
                  <c:v>4.1918960000000016</c:v>
                </c:pt>
                <c:pt idx="37521">
                  <c:v>4.1044819999999902</c:v>
                </c:pt>
                <c:pt idx="37522">
                  <c:v>4.082992</c:v>
                </c:pt>
                <c:pt idx="37523">
                  <c:v>4.1292499999999999</c:v>
                </c:pt>
                <c:pt idx="37524">
                  <c:v>4.1417960000000003</c:v>
                </c:pt>
                <c:pt idx="37525">
                  <c:v>4.1254420000000005</c:v>
                </c:pt>
                <c:pt idx="37526">
                  <c:v>4.1656819999999914</c:v>
                </c:pt>
                <c:pt idx="37527">
                  <c:v>4.238194</c:v>
                </c:pt>
                <c:pt idx="37528">
                  <c:v>4.2700700000000014</c:v>
                </c:pt>
                <c:pt idx="37529">
                  <c:v>4.3354980000000012</c:v>
                </c:pt>
                <c:pt idx="37530">
                  <c:v>4.3958139999999934</c:v>
                </c:pt>
                <c:pt idx="37531">
                  <c:v>4.4407800000000011</c:v>
                </c:pt>
                <c:pt idx="37532">
                  <c:v>4.4570839999999965</c:v>
                </c:pt>
                <c:pt idx="37533">
                  <c:v>4.5297839999999985</c:v>
                </c:pt>
                <c:pt idx="37534">
                  <c:v>4.5714740000000011</c:v>
                </c:pt>
                <c:pt idx="37535">
                  <c:v>4.6441359999999872</c:v>
                </c:pt>
                <c:pt idx="37536">
                  <c:v>4.6698580000000005</c:v>
                </c:pt>
                <c:pt idx="37537">
                  <c:v>4.691746000000002</c:v>
                </c:pt>
                <c:pt idx="37538">
                  <c:v>4.6664200000000005</c:v>
                </c:pt>
                <c:pt idx="37539">
                  <c:v>4.6590000000000025</c:v>
                </c:pt>
                <c:pt idx="37540">
                  <c:v>4.635772000000002</c:v>
                </c:pt>
                <c:pt idx="37541">
                  <c:v>4.6396180000000022</c:v>
                </c:pt>
                <c:pt idx="37542">
                  <c:v>4.6253119999999939</c:v>
                </c:pt>
                <c:pt idx="37543">
                  <c:v>4.6540239999999944</c:v>
                </c:pt>
                <c:pt idx="37544">
                  <c:v>4.7377660000000024</c:v>
                </c:pt>
                <c:pt idx="37545">
                  <c:v>4.7915920000000023</c:v>
                </c:pt>
                <c:pt idx="37546">
                  <c:v>4.8264960000000015</c:v>
                </c:pt>
                <c:pt idx="37547">
                  <c:v>4.8809799999999965</c:v>
                </c:pt>
                <c:pt idx="37548">
                  <c:v>4.8960940000000015</c:v>
                </c:pt>
                <c:pt idx="37549">
                  <c:v>4.9453540000000018</c:v>
                </c:pt>
                <c:pt idx="37550">
                  <c:v>4.9885220000000023</c:v>
                </c:pt>
                <c:pt idx="37551">
                  <c:v>5.1985660000000005</c:v>
                </c:pt>
                <c:pt idx="37552">
                  <c:v>5.3495600000000021</c:v>
                </c:pt>
                <c:pt idx="37553">
                  <c:v>5.3628239999999945</c:v>
                </c:pt>
                <c:pt idx="37554">
                  <c:v>5.3630220000000008</c:v>
                </c:pt>
                <c:pt idx="37555">
                  <c:v>5.3986700000000019</c:v>
                </c:pt>
                <c:pt idx="37556">
                  <c:v>5.4696440000000024</c:v>
                </c:pt>
                <c:pt idx="37557">
                  <c:v>5.5009620000000021</c:v>
                </c:pt>
                <c:pt idx="37558">
                  <c:v>5.4984800000000016</c:v>
                </c:pt>
                <c:pt idx="37559">
                  <c:v>5.5097220000000089</c:v>
                </c:pt>
                <c:pt idx="37560">
                  <c:v>5.5509920000000008</c:v>
                </c:pt>
                <c:pt idx="37561">
                  <c:v>5.5068820000000009</c:v>
                </c:pt>
                <c:pt idx="37562">
                  <c:v>5.5649639999999945</c:v>
                </c:pt>
                <c:pt idx="37563">
                  <c:v>5.6401200000000005</c:v>
                </c:pt>
                <c:pt idx="37564">
                  <c:v>5.6579259999999882</c:v>
                </c:pt>
                <c:pt idx="37565">
                  <c:v>5.6617359999999941</c:v>
                </c:pt>
                <c:pt idx="37566">
                  <c:v>5.6938239999999976</c:v>
                </c:pt>
                <c:pt idx="37567">
                  <c:v>5.6467480000000023</c:v>
                </c:pt>
                <c:pt idx="37568">
                  <c:v>5.6658319999999938</c:v>
                </c:pt>
                <c:pt idx="37569">
                  <c:v>5.642901999999995</c:v>
                </c:pt>
                <c:pt idx="37570">
                  <c:v>5.5297280000000022</c:v>
                </c:pt>
                <c:pt idx="37571">
                  <c:v>5.6464120000000015</c:v>
                </c:pt>
                <c:pt idx="37572">
                  <c:v>5.6575039999999932</c:v>
                </c:pt>
                <c:pt idx="37573">
                  <c:v>5.664651999999994</c:v>
                </c:pt>
                <c:pt idx="37574">
                  <c:v>5.7010700000000014</c:v>
                </c:pt>
                <c:pt idx="37575">
                  <c:v>5.7038000000000002</c:v>
                </c:pt>
                <c:pt idx="37576">
                  <c:v>5.6961319999999942</c:v>
                </c:pt>
                <c:pt idx="37577">
                  <c:v>5.6604719999999942</c:v>
                </c:pt>
                <c:pt idx="37578">
                  <c:v>5.6132839999999975</c:v>
                </c:pt>
                <c:pt idx="37579">
                  <c:v>5.5869539999999995</c:v>
                </c:pt>
                <c:pt idx="37580">
                  <c:v>5.538724000000002</c:v>
                </c:pt>
                <c:pt idx="37581">
                  <c:v>5.5077420000000021</c:v>
                </c:pt>
                <c:pt idx="37582">
                  <c:v>5.5160540000000005</c:v>
                </c:pt>
                <c:pt idx="37583">
                  <c:v>5.457015999999995</c:v>
                </c:pt>
                <c:pt idx="37584">
                  <c:v>5.4311200000000106</c:v>
                </c:pt>
                <c:pt idx="37585">
                  <c:v>5.4138360000000008</c:v>
                </c:pt>
                <c:pt idx="37586">
                  <c:v>5.3704200000000011</c:v>
                </c:pt>
                <c:pt idx="37587">
                  <c:v>5.3376500000000009</c:v>
                </c:pt>
                <c:pt idx="37588">
                  <c:v>5.3617460000000001</c:v>
                </c:pt>
                <c:pt idx="37589">
                  <c:v>5.3470059999999942</c:v>
                </c:pt>
                <c:pt idx="37590">
                  <c:v>5.3218680000000003</c:v>
                </c:pt>
                <c:pt idx="37591">
                  <c:v>5.2609679999999965</c:v>
                </c:pt>
                <c:pt idx="37592">
                  <c:v>5.2337199999999999</c:v>
                </c:pt>
                <c:pt idx="37593">
                  <c:v>5.2025020000000008</c:v>
                </c:pt>
                <c:pt idx="37594">
                  <c:v>5.1105319999999876</c:v>
                </c:pt>
                <c:pt idx="37595">
                  <c:v>5.0670299999999955</c:v>
                </c:pt>
                <c:pt idx="37596">
                  <c:v>5.0083780000000004</c:v>
                </c:pt>
                <c:pt idx="37597">
                  <c:v>4.9228859999999903</c:v>
                </c:pt>
                <c:pt idx="37598">
                  <c:v>4.9321040000000007</c:v>
                </c:pt>
                <c:pt idx="37599">
                  <c:v>4.9028700000000009</c:v>
                </c:pt>
                <c:pt idx="37600">
                  <c:v>4.8903620000000014</c:v>
                </c:pt>
                <c:pt idx="37601">
                  <c:v>4.8342160000000005</c:v>
                </c:pt>
                <c:pt idx="37602">
                  <c:v>4.7367740000000014</c:v>
                </c:pt>
                <c:pt idx="37603">
                  <c:v>4.6348780000000005</c:v>
                </c:pt>
                <c:pt idx="37604">
                  <c:v>4.5350560000000018</c:v>
                </c:pt>
                <c:pt idx="37605">
                  <c:v>4.4729040000000015</c:v>
                </c:pt>
                <c:pt idx="37606">
                  <c:v>4.4007880000000021</c:v>
                </c:pt>
                <c:pt idx="37607">
                  <c:v>4.2970559999999951</c:v>
                </c:pt>
                <c:pt idx="37608">
                  <c:v>4.236666000000012</c:v>
                </c:pt>
                <c:pt idx="37609">
                  <c:v>4.1767240000000028</c:v>
                </c:pt>
                <c:pt idx="37610">
                  <c:v>4.114435999999988</c:v>
                </c:pt>
                <c:pt idx="37611">
                  <c:v>4.1004760000000005</c:v>
                </c:pt>
                <c:pt idx="37612">
                  <c:v>4.0134960000000026</c:v>
                </c:pt>
                <c:pt idx="37613">
                  <c:v>3.9232880000000021</c:v>
                </c:pt>
                <c:pt idx="37614">
                  <c:v>3.878122000000003</c:v>
                </c:pt>
                <c:pt idx="37615">
                  <c:v>3.8427720000000027</c:v>
                </c:pt>
                <c:pt idx="37616">
                  <c:v>3.7891180000000042</c:v>
                </c:pt>
                <c:pt idx="37617">
                  <c:v>3.7955840000000052</c:v>
                </c:pt>
                <c:pt idx="37618">
                  <c:v>3.7627640000000042</c:v>
                </c:pt>
                <c:pt idx="37619">
                  <c:v>3.6908720000000028</c:v>
                </c:pt>
                <c:pt idx="37620">
                  <c:v>3.6921880000000029</c:v>
                </c:pt>
                <c:pt idx="37621">
                  <c:v>3.6802640000000042</c:v>
                </c:pt>
                <c:pt idx="37622">
                  <c:v>3.6499900000000052</c:v>
                </c:pt>
                <c:pt idx="37623">
                  <c:v>3.5861500000000022</c:v>
                </c:pt>
                <c:pt idx="37624">
                  <c:v>3.5591240000000042</c:v>
                </c:pt>
                <c:pt idx="37625">
                  <c:v>3.5512440000000027</c:v>
                </c:pt>
                <c:pt idx="37626">
                  <c:v>3.5332640000000026</c:v>
                </c:pt>
                <c:pt idx="37627">
                  <c:v>3.5095640000000032</c:v>
                </c:pt>
                <c:pt idx="37628">
                  <c:v>3.4728979999999989</c:v>
                </c:pt>
                <c:pt idx="37629">
                  <c:v>3.4149900000000031</c:v>
                </c:pt>
                <c:pt idx="37630">
                  <c:v>3.4221620000000024</c:v>
                </c:pt>
                <c:pt idx="37631">
                  <c:v>3.3657420000000027</c:v>
                </c:pt>
                <c:pt idx="37632">
                  <c:v>3.324908000000002</c:v>
                </c:pt>
                <c:pt idx="37633">
                  <c:v>3.3070900000000032</c:v>
                </c:pt>
                <c:pt idx="37634">
                  <c:v>3.2941120000000041</c:v>
                </c:pt>
                <c:pt idx="37635">
                  <c:v>3.2520719999999987</c:v>
                </c:pt>
                <c:pt idx="37636">
                  <c:v>3.2752619999999997</c:v>
                </c:pt>
                <c:pt idx="37637">
                  <c:v>3.3155879999999982</c:v>
                </c:pt>
                <c:pt idx="37638">
                  <c:v>3.3000040000000013</c:v>
                </c:pt>
                <c:pt idx="37639">
                  <c:v>3.296094000000001</c:v>
                </c:pt>
                <c:pt idx="37640">
                  <c:v>3.3713979999999997</c:v>
                </c:pt>
                <c:pt idx="37641">
                  <c:v>3.3897880000000007</c:v>
                </c:pt>
                <c:pt idx="37642">
                  <c:v>3.4408960000000013</c:v>
                </c:pt>
                <c:pt idx="37643">
                  <c:v>3.4774240000000014</c:v>
                </c:pt>
                <c:pt idx="37644">
                  <c:v>3.5209280000000014</c:v>
                </c:pt>
                <c:pt idx="37645">
                  <c:v>3.5333840000000016</c:v>
                </c:pt>
                <c:pt idx="37646">
                  <c:v>3.5445380000000015</c:v>
                </c:pt>
                <c:pt idx="37647">
                  <c:v>3.6042080000000003</c:v>
                </c:pt>
                <c:pt idx="37648">
                  <c:v>3.6374120000000003</c:v>
                </c:pt>
                <c:pt idx="37649">
                  <c:v>3.6561860000000008</c:v>
                </c:pt>
                <c:pt idx="37650">
                  <c:v>3.616243999999996</c:v>
                </c:pt>
                <c:pt idx="37651">
                  <c:v>3.5688940000000011</c:v>
                </c:pt>
                <c:pt idx="37652">
                  <c:v>3.6328699999999965</c:v>
                </c:pt>
                <c:pt idx="37653">
                  <c:v>3.6715459999999971</c:v>
                </c:pt>
                <c:pt idx="37654">
                  <c:v>3.7320219999999997</c:v>
                </c:pt>
                <c:pt idx="37655">
                  <c:v>3.7764919999999997</c:v>
                </c:pt>
                <c:pt idx="37656">
                  <c:v>3.7979960000000039</c:v>
                </c:pt>
                <c:pt idx="37657">
                  <c:v>3.8455060000000003</c:v>
                </c:pt>
                <c:pt idx="37658">
                  <c:v>3.8855840000000001</c:v>
                </c:pt>
                <c:pt idx="37659">
                  <c:v>3.9296320000000007</c:v>
                </c:pt>
                <c:pt idx="37660">
                  <c:v>3.9978140000000013</c:v>
                </c:pt>
                <c:pt idx="37661">
                  <c:v>4.0598800000000015</c:v>
                </c:pt>
                <c:pt idx="37662">
                  <c:v>4.1419720000000018</c:v>
                </c:pt>
                <c:pt idx="37663">
                  <c:v>4.1591580000000015</c:v>
                </c:pt>
                <c:pt idx="37664">
                  <c:v>4.1607339999999944</c:v>
                </c:pt>
                <c:pt idx="37665">
                  <c:v>4.1904879999999949</c:v>
                </c:pt>
                <c:pt idx="37666">
                  <c:v>4.2158760000000015</c:v>
                </c:pt>
                <c:pt idx="37667">
                  <c:v>4.2369560000000028</c:v>
                </c:pt>
                <c:pt idx="37668">
                  <c:v>4.2700600000000097</c:v>
                </c:pt>
                <c:pt idx="37669">
                  <c:v>4.3062420000000099</c:v>
                </c:pt>
                <c:pt idx="37670">
                  <c:v>4.3197660000000022</c:v>
                </c:pt>
                <c:pt idx="37671">
                  <c:v>4.3674759999999919</c:v>
                </c:pt>
                <c:pt idx="37672">
                  <c:v>4.4081620000000088</c:v>
                </c:pt>
                <c:pt idx="37673">
                  <c:v>4.4585880000000015</c:v>
                </c:pt>
                <c:pt idx="37674">
                  <c:v>4.4765060000000014</c:v>
                </c:pt>
                <c:pt idx="37675">
                  <c:v>4.5361640000000012</c:v>
                </c:pt>
                <c:pt idx="37676">
                  <c:v>4.5567740000000008</c:v>
                </c:pt>
                <c:pt idx="37677">
                  <c:v>4.6313480000000098</c:v>
                </c:pt>
                <c:pt idx="37678">
                  <c:v>4.6853980000000011</c:v>
                </c:pt>
                <c:pt idx="37679">
                  <c:v>4.7729120000000016</c:v>
                </c:pt>
                <c:pt idx="37680">
                  <c:v>4.8168480000000011</c:v>
                </c:pt>
                <c:pt idx="37681">
                  <c:v>4.879112000000001</c:v>
                </c:pt>
                <c:pt idx="37682">
                  <c:v>4.901930000000001</c:v>
                </c:pt>
                <c:pt idx="37683">
                  <c:v>4.9228859999999921</c:v>
                </c:pt>
                <c:pt idx="37684">
                  <c:v>4.9902860000000002</c:v>
                </c:pt>
                <c:pt idx="37685">
                  <c:v>5.0931380000000015</c:v>
                </c:pt>
                <c:pt idx="37686">
                  <c:v>5.1145299999999914</c:v>
                </c:pt>
                <c:pt idx="37687">
                  <c:v>5.1445079999999903</c:v>
                </c:pt>
                <c:pt idx="37688">
                  <c:v>5.1679959999999872</c:v>
                </c:pt>
                <c:pt idx="37689">
                  <c:v>5.2278660000000015</c:v>
                </c:pt>
                <c:pt idx="37690">
                  <c:v>5.2141059999999939</c:v>
                </c:pt>
                <c:pt idx="37691">
                  <c:v>5.2538240000000016</c:v>
                </c:pt>
                <c:pt idx="37692">
                  <c:v>5.201202000000011</c:v>
                </c:pt>
                <c:pt idx="37693">
                  <c:v>5.1919699999999995</c:v>
                </c:pt>
                <c:pt idx="37694">
                  <c:v>5.1987080000000017</c:v>
                </c:pt>
                <c:pt idx="37695">
                  <c:v>5.1892420000000099</c:v>
                </c:pt>
                <c:pt idx="37696">
                  <c:v>5.2133760000000002</c:v>
                </c:pt>
                <c:pt idx="37697">
                  <c:v>5.1884359999999949</c:v>
                </c:pt>
                <c:pt idx="37698">
                  <c:v>5.1614359999999939</c:v>
                </c:pt>
                <c:pt idx="37699">
                  <c:v>5.1698480000000018</c:v>
                </c:pt>
                <c:pt idx="37700">
                  <c:v>5.2090960000000024</c:v>
                </c:pt>
                <c:pt idx="37701">
                  <c:v>5.2173980000000029</c:v>
                </c:pt>
                <c:pt idx="37702">
                  <c:v>5.1866020000000024</c:v>
                </c:pt>
                <c:pt idx="37703">
                  <c:v>5.2042720000000013</c:v>
                </c:pt>
                <c:pt idx="37704">
                  <c:v>5.2265200000000007</c:v>
                </c:pt>
                <c:pt idx="37705">
                  <c:v>5.1676079999999951</c:v>
                </c:pt>
                <c:pt idx="37706">
                  <c:v>5.1869760000000005</c:v>
                </c:pt>
                <c:pt idx="37707">
                  <c:v>5.1750280000000011</c:v>
                </c:pt>
                <c:pt idx="37708">
                  <c:v>5.2241759999999919</c:v>
                </c:pt>
                <c:pt idx="37709">
                  <c:v>5.2274759999999931</c:v>
                </c:pt>
                <c:pt idx="37710">
                  <c:v>5.1873980000000026</c:v>
                </c:pt>
                <c:pt idx="37711">
                  <c:v>5.1399859999999951</c:v>
                </c:pt>
                <c:pt idx="37712">
                  <c:v>5.1142759999999932</c:v>
                </c:pt>
                <c:pt idx="37713">
                  <c:v>5.0951420000000009</c:v>
                </c:pt>
                <c:pt idx="37714">
                  <c:v>5.1359400000000006</c:v>
                </c:pt>
                <c:pt idx="37715">
                  <c:v>5.1778660000000016</c:v>
                </c:pt>
                <c:pt idx="37716">
                  <c:v>5.1680759999999903</c:v>
                </c:pt>
                <c:pt idx="37717">
                  <c:v>5.1766880000000004</c:v>
                </c:pt>
                <c:pt idx="37718">
                  <c:v>5.1504219999999945</c:v>
                </c:pt>
                <c:pt idx="37719">
                  <c:v>5.1731039999999995</c:v>
                </c:pt>
                <c:pt idx="37720">
                  <c:v>5.1804380000000005</c:v>
                </c:pt>
                <c:pt idx="37721">
                  <c:v>5.1425559999999884</c:v>
                </c:pt>
                <c:pt idx="37722">
                  <c:v>5.1612660000000004</c:v>
                </c:pt>
                <c:pt idx="37723">
                  <c:v>5.1254439999999946</c:v>
                </c:pt>
                <c:pt idx="37724">
                  <c:v>5.0952420000000034</c:v>
                </c:pt>
                <c:pt idx="37725">
                  <c:v>5.0712820000000081</c:v>
                </c:pt>
                <c:pt idx="37726">
                  <c:v>5.0835420000000013</c:v>
                </c:pt>
                <c:pt idx="37727">
                  <c:v>5.0636760000000018</c:v>
                </c:pt>
                <c:pt idx="37728">
                  <c:v>5.0582160000000016</c:v>
                </c:pt>
                <c:pt idx="37729">
                  <c:v>5.0617020000000004</c:v>
                </c:pt>
                <c:pt idx="37730">
                  <c:v>5.0525079999999933</c:v>
                </c:pt>
                <c:pt idx="37731">
                  <c:v>5.086780000000001</c:v>
                </c:pt>
                <c:pt idx="37732">
                  <c:v>5.1496760000000004</c:v>
                </c:pt>
                <c:pt idx="37733">
                  <c:v>5.1551239999999945</c:v>
                </c:pt>
                <c:pt idx="37734">
                  <c:v>5.1286459999999945</c:v>
                </c:pt>
                <c:pt idx="37735">
                  <c:v>5.079384000000001</c:v>
                </c:pt>
                <c:pt idx="37736">
                  <c:v>5.1403080000000019</c:v>
                </c:pt>
                <c:pt idx="37737">
                  <c:v>5.1367720000000023</c:v>
                </c:pt>
                <c:pt idx="37738">
                  <c:v>5.1921879999999918</c:v>
                </c:pt>
                <c:pt idx="37739">
                  <c:v>5.1659939999999933</c:v>
                </c:pt>
                <c:pt idx="37740">
                  <c:v>5.173612000000003</c:v>
                </c:pt>
                <c:pt idx="37741">
                  <c:v>5.1494780000000029</c:v>
                </c:pt>
                <c:pt idx="37742">
                  <c:v>5.1971239999999943</c:v>
                </c:pt>
                <c:pt idx="37743">
                  <c:v>5.1808339999999955</c:v>
                </c:pt>
                <c:pt idx="37744">
                  <c:v>5.1828059999999949</c:v>
                </c:pt>
                <c:pt idx="37745">
                  <c:v>5.1512760000000029</c:v>
                </c:pt>
                <c:pt idx="37746">
                  <c:v>5.1701239999999995</c:v>
                </c:pt>
                <c:pt idx="37747">
                  <c:v>5.2117660000000097</c:v>
                </c:pt>
                <c:pt idx="37748">
                  <c:v>5.2471039999999975</c:v>
                </c:pt>
                <c:pt idx="37749">
                  <c:v>5.2516460000000107</c:v>
                </c:pt>
                <c:pt idx="37750">
                  <c:v>5.2773540000000025</c:v>
                </c:pt>
                <c:pt idx="37751">
                  <c:v>5.3080520000000027</c:v>
                </c:pt>
                <c:pt idx="37752">
                  <c:v>5.3152859999999951</c:v>
                </c:pt>
                <c:pt idx="37753">
                  <c:v>5.3204839999999933</c:v>
                </c:pt>
                <c:pt idx="37754">
                  <c:v>5.3399900000000011</c:v>
                </c:pt>
                <c:pt idx="37755">
                  <c:v>5.4270320000000005</c:v>
                </c:pt>
                <c:pt idx="37756">
                  <c:v>5.4650880000000006</c:v>
                </c:pt>
                <c:pt idx="37757">
                  <c:v>5.487286000000001</c:v>
                </c:pt>
                <c:pt idx="37758">
                  <c:v>5.4484360000000027</c:v>
                </c:pt>
                <c:pt idx="37759">
                  <c:v>5.4476680000000099</c:v>
                </c:pt>
                <c:pt idx="37760">
                  <c:v>5.4519740000000025</c:v>
                </c:pt>
                <c:pt idx="37761">
                  <c:v>5.4787880000000033</c:v>
                </c:pt>
                <c:pt idx="37762">
                  <c:v>5.4669020000000019</c:v>
                </c:pt>
                <c:pt idx="37763">
                  <c:v>5.4610460000000023</c:v>
                </c:pt>
                <c:pt idx="37764">
                  <c:v>5.4338720000000107</c:v>
                </c:pt>
                <c:pt idx="37765">
                  <c:v>5.3817340000000016</c:v>
                </c:pt>
                <c:pt idx="37766">
                  <c:v>5.3235399999999959</c:v>
                </c:pt>
                <c:pt idx="37767">
                  <c:v>5.3017760000000012</c:v>
                </c:pt>
                <c:pt idx="37768">
                  <c:v>5.3111920000000019</c:v>
                </c:pt>
                <c:pt idx="37769">
                  <c:v>5.2743139999999995</c:v>
                </c:pt>
                <c:pt idx="37770">
                  <c:v>5.2342100000000009</c:v>
                </c:pt>
                <c:pt idx="37771">
                  <c:v>5.2361080000000024</c:v>
                </c:pt>
                <c:pt idx="37772">
                  <c:v>5.1932520000000002</c:v>
                </c:pt>
                <c:pt idx="37773">
                  <c:v>5.2043200000000001</c:v>
                </c:pt>
                <c:pt idx="37774">
                  <c:v>5.224298000000001</c:v>
                </c:pt>
                <c:pt idx="37775">
                  <c:v>5.1871119999999866</c:v>
                </c:pt>
                <c:pt idx="37776">
                  <c:v>5.1659919999999886</c:v>
                </c:pt>
                <c:pt idx="37777">
                  <c:v>5.0787999999999984</c:v>
                </c:pt>
                <c:pt idx="37778">
                  <c:v>5.0969519999999955</c:v>
                </c:pt>
                <c:pt idx="37779">
                  <c:v>5.0474559999999915</c:v>
                </c:pt>
                <c:pt idx="37780">
                  <c:v>5.0547159999999867</c:v>
                </c:pt>
                <c:pt idx="37781">
                  <c:v>4.9998839999999989</c:v>
                </c:pt>
                <c:pt idx="37782">
                  <c:v>4.9589379999999945</c:v>
                </c:pt>
                <c:pt idx="37783">
                  <c:v>4.9324099999999991</c:v>
                </c:pt>
                <c:pt idx="37784">
                  <c:v>4.8818719999999987</c:v>
                </c:pt>
                <c:pt idx="37785">
                  <c:v>4.8608779999999907</c:v>
                </c:pt>
                <c:pt idx="37786">
                  <c:v>4.7611779999999975</c:v>
                </c:pt>
                <c:pt idx="37787">
                  <c:v>4.7452339999999982</c:v>
                </c:pt>
                <c:pt idx="37788">
                  <c:v>4.6549639999999899</c:v>
                </c:pt>
                <c:pt idx="37789">
                  <c:v>4.6356199999999985</c:v>
                </c:pt>
                <c:pt idx="37790">
                  <c:v>4.6195639999999978</c:v>
                </c:pt>
                <c:pt idx="37791">
                  <c:v>4.5675739999999898</c:v>
                </c:pt>
                <c:pt idx="37792">
                  <c:v>4.5154359999999896</c:v>
                </c:pt>
                <c:pt idx="37793">
                  <c:v>4.5220619999999965</c:v>
                </c:pt>
                <c:pt idx="37794">
                  <c:v>4.4875799999999977</c:v>
                </c:pt>
                <c:pt idx="37795">
                  <c:v>4.5117639999999994</c:v>
                </c:pt>
                <c:pt idx="37796">
                  <c:v>4.4558399999999985</c:v>
                </c:pt>
                <c:pt idx="37797">
                  <c:v>4.4039499999999991</c:v>
                </c:pt>
                <c:pt idx="37798">
                  <c:v>4.3529039999999917</c:v>
                </c:pt>
                <c:pt idx="37799">
                  <c:v>4.3280139999999916</c:v>
                </c:pt>
                <c:pt idx="37800">
                  <c:v>4.2550679999999996</c:v>
                </c:pt>
                <c:pt idx="37801">
                  <c:v>4.2724020000000014</c:v>
                </c:pt>
                <c:pt idx="37802">
                  <c:v>4.2557879999999955</c:v>
                </c:pt>
                <c:pt idx="37803">
                  <c:v>4.2739180000000001</c:v>
                </c:pt>
                <c:pt idx="37804">
                  <c:v>4.2225979999999916</c:v>
                </c:pt>
                <c:pt idx="37805">
                  <c:v>4.1310880000000001</c:v>
                </c:pt>
                <c:pt idx="37806">
                  <c:v>4.0707979999999999</c:v>
                </c:pt>
                <c:pt idx="37807">
                  <c:v>4.0222700000000007</c:v>
                </c:pt>
                <c:pt idx="37808">
                  <c:v>3.9799719999999987</c:v>
                </c:pt>
                <c:pt idx="37809">
                  <c:v>4.0103080000000011</c:v>
                </c:pt>
                <c:pt idx="37810">
                  <c:v>3.9999100000000003</c:v>
                </c:pt>
                <c:pt idx="37811">
                  <c:v>4.0261780000000007</c:v>
                </c:pt>
                <c:pt idx="37812">
                  <c:v>4.0183980000000012</c:v>
                </c:pt>
                <c:pt idx="37813">
                  <c:v>4.0450640000000018</c:v>
                </c:pt>
                <c:pt idx="37814">
                  <c:v>4.0414520000000032</c:v>
                </c:pt>
                <c:pt idx="37815">
                  <c:v>4.0605600000000015</c:v>
                </c:pt>
                <c:pt idx="37816">
                  <c:v>4.1246220000000005</c:v>
                </c:pt>
                <c:pt idx="37817">
                  <c:v>4.123095999999995</c:v>
                </c:pt>
                <c:pt idx="37818">
                  <c:v>4.0779440000000005</c:v>
                </c:pt>
                <c:pt idx="37819">
                  <c:v>4.1020920000000025</c:v>
                </c:pt>
                <c:pt idx="37820">
                  <c:v>4.1273919999999951</c:v>
                </c:pt>
                <c:pt idx="37821">
                  <c:v>4.1070799999999954</c:v>
                </c:pt>
                <c:pt idx="37822">
                  <c:v>4.1151439999999964</c:v>
                </c:pt>
                <c:pt idx="37823">
                  <c:v>4.1340780000000015</c:v>
                </c:pt>
                <c:pt idx="37824">
                  <c:v>4.1541659999999938</c:v>
                </c:pt>
                <c:pt idx="37825">
                  <c:v>4.1614859999999938</c:v>
                </c:pt>
                <c:pt idx="37826">
                  <c:v>4.1500099999999955</c:v>
                </c:pt>
                <c:pt idx="37827">
                  <c:v>4.1594159999999949</c:v>
                </c:pt>
                <c:pt idx="37828">
                  <c:v>4.1573939999999965</c:v>
                </c:pt>
                <c:pt idx="37829">
                  <c:v>4.1978439999999955</c:v>
                </c:pt>
                <c:pt idx="37830">
                  <c:v>4.1783620000000097</c:v>
                </c:pt>
                <c:pt idx="37831">
                  <c:v>4.2004860000000015</c:v>
                </c:pt>
                <c:pt idx="37832">
                  <c:v>4.2133160000000025</c:v>
                </c:pt>
                <c:pt idx="37833">
                  <c:v>4.2418300000000011</c:v>
                </c:pt>
                <c:pt idx="37834">
                  <c:v>4.2890060000000023</c:v>
                </c:pt>
                <c:pt idx="37835">
                  <c:v>4.3486520000000022</c:v>
                </c:pt>
                <c:pt idx="37836">
                  <c:v>4.4109159999999941</c:v>
                </c:pt>
                <c:pt idx="37837">
                  <c:v>4.4315000000000024</c:v>
                </c:pt>
                <c:pt idx="37838">
                  <c:v>4.452618000000002</c:v>
                </c:pt>
                <c:pt idx="37839">
                  <c:v>4.504011999999995</c:v>
                </c:pt>
                <c:pt idx="37840">
                  <c:v>4.5168560000000015</c:v>
                </c:pt>
                <c:pt idx="37841">
                  <c:v>4.565905999999992</c:v>
                </c:pt>
                <c:pt idx="37842">
                  <c:v>4.6317180000000011</c:v>
                </c:pt>
                <c:pt idx="37843">
                  <c:v>4.6254379999999919</c:v>
                </c:pt>
                <c:pt idx="37844">
                  <c:v>4.6337139999999986</c:v>
                </c:pt>
                <c:pt idx="37845">
                  <c:v>4.6367300000000027</c:v>
                </c:pt>
                <c:pt idx="37846">
                  <c:v>4.6387660000000013</c:v>
                </c:pt>
                <c:pt idx="37847">
                  <c:v>4.6664839999999943</c:v>
                </c:pt>
                <c:pt idx="37848">
                  <c:v>4.678060000000003</c:v>
                </c:pt>
                <c:pt idx="37849">
                  <c:v>4.692947999999995</c:v>
                </c:pt>
                <c:pt idx="37850">
                  <c:v>4.7248119999999938</c:v>
                </c:pt>
                <c:pt idx="37851">
                  <c:v>4.731760000000012</c:v>
                </c:pt>
                <c:pt idx="37852">
                  <c:v>4.7518600000000024</c:v>
                </c:pt>
                <c:pt idx="37853">
                  <c:v>4.7443900000000019</c:v>
                </c:pt>
                <c:pt idx="37854">
                  <c:v>4.7570960000000015</c:v>
                </c:pt>
                <c:pt idx="37855">
                  <c:v>4.8508759999999951</c:v>
                </c:pt>
                <c:pt idx="37856">
                  <c:v>4.900780000000001</c:v>
                </c:pt>
                <c:pt idx="37857">
                  <c:v>4.9684040000000005</c:v>
                </c:pt>
                <c:pt idx="37858">
                  <c:v>5.0198600000000013</c:v>
                </c:pt>
                <c:pt idx="37859">
                  <c:v>5.0086940000000011</c:v>
                </c:pt>
                <c:pt idx="37860">
                  <c:v>5.0141039999999935</c:v>
                </c:pt>
                <c:pt idx="37861">
                  <c:v>4.9863220000000101</c:v>
                </c:pt>
                <c:pt idx="37862">
                  <c:v>5.0021039999999966</c:v>
                </c:pt>
                <c:pt idx="37863">
                  <c:v>5.0021520000000015</c:v>
                </c:pt>
                <c:pt idx="37864">
                  <c:v>5.0585480000000009</c:v>
                </c:pt>
                <c:pt idx="37865">
                  <c:v>5.0561280000000011</c:v>
                </c:pt>
                <c:pt idx="37866">
                  <c:v>5.05441599999999</c:v>
                </c:pt>
                <c:pt idx="37867">
                  <c:v>5.0655079999999941</c:v>
                </c:pt>
                <c:pt idx="37868">
                  <c:v>5.1062320000000021</c:v>
                </c:pt>
                <c:pt idx="37869">
                  <c:v>5.1016280000000034</c:v>
                </c:pt>
                <c:pt idx="37870">
                  <c:v>5.1026700000000016</c:v>
                </c:pt>
                <c:pt idx="37871">
                  <c:v>5.1509759999999902</c:v>
                </c:pt>
                <c:pt idx="37872">
                  <c:v>5.1453060000000015</c:v>
                </c:pt>
                <c:pt idx="37873">
                  <c:v>5.1351819999999941</c:v>
                </c:pt>
                <c:pt idx="37874">
                  <c:v>5.0763060000000024</c:v>
                </c:pt>
                <c:pt idx="37875">
                  <c:v>5.0437960000000031</c:v>
                </c:pt>
                <c:pt idx="37876">
                  <c:v>5.0302080000000107</c:v>
                </c:pt>
                <c:pt idx="37877">
                  <c:v>5.0297240000000025</c:v>
                </c:pt>
                <c:pt idx="37878">
                  <c:v>5.0355320000000026</c:v>
                </c:pt>
                <c:pt idx="37879">
                  <c:v>4.9652780000000023</c:v>
                </c:pt>
                <c:pt idx="37880">
                  <c:v>4.9778360000000035</c:v>
                </c:pt>
                <c:pt idx="37881">
                  <c:v>4.9109940000000005</c:v>
                </c:pt>
                <c:pt idx="37882">
                  <c:v>4.9195440000000028</c:v>
                </c:pt>
                <c:pt idx="37883">
                  <c:v>4.9027420000000097</c:v>
                </c:pt>
                <c:pt idx="37884">
                  <c:v>4.9142800000000015</c:v>
                </c:pt>
                <c:pt idx="37885">
                  <c:v>4.8804440000000016</c:v>
                </c:pt>
                <c:pt idx="37886">
                  <c:v>4.8404780000000027</c:v>
                </c:pt>
                <c:pt idx="37887">
                  <c:v>4.7780280000000097</c:v>
                </c:pt>
                <c:pt idx="37888">
                  <c:v>4.8047799999999965</c:v>
                </c:pt>
                <c:pt idx="37889">
                  <c:v>4.7235939999999985</c:v>
                </c:pt>
                <c:pt idx="37890">
                  <c:v>4.7082440000000023</c:v>
                </c:pt>
                <c:pt idx="37891">
                  <c:v>4.6882920000000023</c:v>
                </c:pt>
                <c:pt idx="37892">
                  <c:v>4.680264000000002</c:v>
                </c:pt>
                <c:pt idx="37893">
                  <c:v>4.654381999999992</c:v>
                </c:pt>
                <c:pt idx="37894">
                  <c:v>4.6728700000000005</c:v>
                </c:pt>
                <c:pt idx="37895">
                  <c:v>4.6907119999999951</c:v>
                </c:pt>
                <c:pt idx="37896">
                  <c:v>4.676020000000003</c:v>
                </c:pt>
                <c:pt idx="37897">
                  <c:v>4.6257059999999939</c:v>
                </c:pt>
                <c:pt idx="37898">
                  <c:v>4.602577999999995</c:v>
                </c:pt>
                <c:pt idx="37899">
                  <c:v>4.6327680000000031</c:v>
                </c:pt>
                <c:pt idx="37900">
                  <c:v>4.6287220000000016</c:v>
                </c:pt>
                <c:pt idx="37901">
                  <c:v>4.570528000000003</c:v>
                </c:pt>
                <c:pt idx="37902">
                  <c:v>4.5410960000000031</c:v>
                </c:pt>
                <c:pt idx="37903">
                  <c:v>4.445528000000003</c:v>
                </c:pt>
                <c:pt idx="37904">
                  <c:v>4.4603300000000035</c:v>
                </c:pt>
                <c:pt idx="37905">
                  <c:v>4.4001880000000035</c:v>
                </c:pt>
                <c:pt idx="37906">
                  <c:v>4.361995999999996</c:v>
                </c:pt>
                <c:pt idx="37907">
                  <c:v>4.3088760000000015</c:v>
                </c:pt>
                <c:pt idx="37908">
                  <c:v>4.2496760000000107</c:v>
                </c:pt>
                <c:pt idx="37909">
                  <c:v>4.210911999999996</c:v>
                </c:pt>
                <c:pt idx="37910">
                  <c:v>4.2043720000000029</c:v>
                </c:pt>
                <c:pt idx="37911">
                  <c:v>4.1904879999999949</c:v>
                </c:pt>
                <c:pt idx="37912">
                  <c:v>4.1719640000000036</c:v>
                </c:pt>
                <c:pt idx="37913">
                  <c:v>4.145660000000003</c:v>
                </c:pt>
                <c:pt idx="37914">
                  <c:v>4.1399640000000018</c:v>
                </c:pt>
                <c:pt idx="37915">
                  <c:v>4.1414040000000005</c:v>
                </c:pt>
                <c:pt idx="37916">
                  <c:v>4.1177299999999954</c:v>
                </c:pt>
                <c:pt idx="37917">
                  <c:v>4.0885839999999956</c:v>
                </c:pt>
                <c:pt idx="37918">
                  <c:v>4.0206740000000005</c:v>
                </c:pt>
                <c:pt idx="37919">
                  <c:v>3.9656559999999978</c:v>
                </c:pt>
                <c:pt idx="37920">
                  <c:v>3.9457160000000022</c:v>
                </c:pt>
                <c:pt idx="37921">
                  <c:v>3.9150800000000028</c:v>
                </c:pt>
                <c:pt idx="37922">
                  <c:v>3.9443380000000032</c:v>
                </c:pt>
                <c:pt idx="37923">
                  <c:v>3.9230080000000007</c:v>
                </c:pt>
                <c:pt idx="37924">
                  <c:v>3.9439900000000012</c:v>
                </c:pt>
                <c:pt idx="37925">
                  <c:v>3.9650220000000003</c:v>
                </c:pt>
                <c:pt idx="37926">
                  <c:v>3.9339020000000007</c:v>
                </c:pt>
                <c:pt idx="37927">
                  <c:v>4.0045539999999935</c:v>
                </c:pt>
                <c:pt idx="37928">
                  <c:v>3.9626380000000023</c:v>
                </c:pt>
                <c:pt idx="37929">
                  <c:v>4.0140699999999985</c:v>
                </c:pt>
                <c:pt idx="37930">
                  <c:v>3.9585920000000008</c:v>
                </c:pt>
                <c:pt idx="37931">
                  <c:v>3.9902439999999975</c:v>
                </c:pt>
                <c:pt idx="37932">
                  <c:v>3.983804000000001</c:v>
                </c:pt>
                <c:pt idx="37933">
                  <c:v>4.0161159999999931</c:v>
                </c:pt>
                <c:pt idx="37934">
                  <c:v>3.9826019999999978</c:v>
                </c:pt>
                <c:pt idx="37935">
                  <c:v>3.9666819999999987</c:v>
                </c:pt>
                <c:pt idx="37936">
                  <c:v>3.9787920000000008</c:v>
                </c:pt>
                <c:pt idx="37937">
                  <c:v>4.0149859999999871</c:v>
                </c:pt>
                <c:pt idx="37938">
                  <c:v>3.9994019999999977</c:v>
                </c:pt>
                <c:pt idx="37939">
                  <c:v>4.0652139999999966</c:v>
                </c:pt>
                <c:pt idx="37940">
                  <c:v>4.0513420000000098</c:v>
                </c:pt>
                <c:pt idx="37941">
                  <c:v>4.0432020000000097</c:v>
                </c:pt>
                <c:pt idx="37942">
                  <c:v>4.0019820000000017</c:v>
                </c:pt>
                <c:pt idx="37943">
                  <c:v>4.0381760000000018</c:v>
                </c:pt>
                <c:pt idx="37944">
                  <c:v>4.0222440000000015</c:v>
                </c:pt>
                <c:pt idx="37945">
                  <c:v>3.958280000000002</c:v>
                </c:pt>
                <c:pt idx="37946">
                  <c:v>3.9746220000000028</c:v>
                </c:pt>
                <c:pt idx="37947">
                  <c:v>4.0019320000000027</c:v>
                </c:pt>
                <c:pt idx="37948">
                  <c:v>4.0248119999999918</c:v>
                </c:pt>
                <c:pt idx="37949">
                  <c:v>4.0112500000000022</c:v>
                </c:pt>
                <c:pt idx="37950">
                  <c:v>3.9964219999999995</c:v>
                </c:pt>
                <c:pt idx="37951">
                  <c:v>3.9877360000000062</c:v>
                </c:pt>
                <c:pt idx="37952">
                  <c:v>3.9875620000000032</c:v>
                </c:pt>
                <c:pt idx="37953">
                  <c:v>4.0563400000000023</c:v>
                </c:pt>
                <c:pt idx="37954">
                  <c:v>4.071912000000002</c:v>
                </c:pt>
                <c:pt idx="37955">
                  <c:v>4.0712060000000108</c:v>
                </c:pt>
                <c:pt idx="37956">
                  <c:v>4.0777820000000027</c:v>
                </c:pt>
                <c:pt idx="37957">
                  <c:v>4.0850159999999951</c:v>
                </c:pt>
                <c:pt idx="37958">
                  <c:v>4.15455199999999</c:v>
                </c:pt>
                <c:pt idx="37959">
                  <c:v>4.1709059999999942</c:v>
                </c:pt>
                <c:pt idx="37960">
                  <c:v>4.16585599999999</c:v>
                </c:pt>
                <c:pt idx="37961">
                  <c:v>4.1872480000000003</c:v>
                </c:pt>
                <c:pt idx="37962">
                  <c:v>4.1906720000000028</c:v>
                </c:pt>
                <c:pt idx="37963">
                  <c:v>4.1892440000000013</c:v>
                </c:pt>
                <c:pt idx="37964">
                  <c:v>4.1347099999999966</c:v>
                </c:pt>
                <c:pt idx="37965">
                  <c:v>4.1654699999999965</c:v>
                </c:pt>
                <c:pt idx="37966">
                  <c:v>4.2136140000000006</c:v>
                </c:pt>
                <c:pt idx="37967">
                  <c:v>4.2448200000000007</c:v>
                </c:pt>
                <c:pt idx="37968">
                  <c:v>4.3206339999999965</c:v>
                </c:pt>
                <c:pt idx="37969">
                  <c:v>4.3935200000000005</c:v>
                </c:pt>
                <c:pt idx="37970">
                  <c:v>4.4226679999999998</c:v>
                </c:pt>
                <c:pt idx="37971">
                  <c:v>4.3657399999999926</c:v>
                </c:pt>
                <c:pt idx="37972">
                  <c:v>4.3870699999999996</c:v>
                </c:pt>
                <c:pt idx="37973">
                  <c:v>4.4514800000000001</c:v>
                </c:pt>
                <c:pt idx="37974">
                  <c:v>4.4539240000000015</c:v>
                </c:pt>
                <c:pt idx="37975">
                  <c:v>4.4909760000000007</c:v>
                </c:pt>
                <c:pt idx="37976">
                  <c:v>4.580476</c:v>
                </c:pt>
                <c:pt idx="37977">
                  <c:v>4.5610819999999945</c:v>
                </c:pt>
                <c:pt idx="37978">
                  <c:v>4.5989780000000007</c:v>
                </c:pt>
                <c:pt idx="37979">
                  <c:v>4.6388700000000007</c:v>
                </c:pt>
                <c:pt idx="37980">
                  <c:v>4.7466980000000092</c:v>
                </c:pt>
                <c:pt idx="37981">
                  <c:v>4.8081439999999995</c:v>
                </c:pt>
                <c:pt idx="37982">
                  <c:v>4.8264460000000007</c:v>
                </c:pt>
                <c:pt idx="37983">
                  <c:v>4.8377480000000004</c:v>
                </c:pt>
                <c:pt idx="37984">
                  <c:v>4.8903720000000019</c:v>
                </c:pt>
                <c:pt idx="37985">
                  <c:v>4.9298920000000024</c:v>
                </c:pt>
                <c:pt idx="37986">
                  <c:v>4.9411580000000024</c:v>
                </c:pt>
                <c:pt idx="37987">
                  <c:v>4.990356000000002</c:v>
                </c:pt>
                <c:pt idx="37988">
                  <c:v>5.0063380000000004</c:v>
                </c:pt>
                <c:pt idx="37989">
                  <c:v>4.9950960000000011</c:v>
                </c:pt>
                <c:pt idx="37990">
                  <c:v>5.0268239999999995</c:v>
                </c:pt>
                <c:pt idx="37991">
                  <c:v>5.1084320000000005</c:v>
                </c:pt>
                <c:pt idx="37992">
                  <c:v>5.1625199999999891</c:v>
                </c:pt>
                <c:pt idx="37993">
                  <c:v>5.1949299999999932</c:v>
                </c:pt>
                <c:pt idx="37994">
                  <c:v>5.2257139999999955</c:v>
                </c:pt>
                <c:pt idx="37995">
                  <c:v>5.3356000000000021</c:v>
                </c:pt>
                <c:pt idx="37996">
                  <c:v>5.3734080000000013</c:v>
                </c:pt>
                <c:pt idx="37997">
                  <c:v>5.475118000000001</c:v>
                </c:pt>
                <c:pt idx="37998">
                  <c:v>5.5109539999999955</c:v>
                </c:pt>
                <c:pt idx="37999">
                  <c:v>5.5399020000000014</c:v>
                </c:pt>
                <c:pt idx="38000">
                  <c:v>5.5510080000000013</c:v>
                </c:pt>
                <c:pt idx="38001">
                  <c:v>5.5843859999999941</c:v>
                </c:pt>
                <c:pt idx="38002">
                  <c:v>5.6578680000000015</c:v>
                </c:pt>
                <c:pt idx="38003">
                  <c:v>5.6961600000000008</c:v>
                </c:pt>
                <c:pt idx="38004">
                  <c:v>5.7318580000000079</c:v>
                </c:pt>
                <c:pt idx="38005">
                  <c:v>5.7611280000000002</c:v>
                </c:pt>
                <c:pt idx="38006">
                  <c:v>5.7813420000000102</c:v>
                </c:pt>
                <c:pt idx="38007">
                  <c:v>5.7667500000000009</c:v>
                </c:pt>
                <c:pt idx="38008">
                  <c:v>5.76335</c:v>
                </c:pt>
                <c:pt idx="38009">
                  <c:v>5.7886760000000024</c:v>
                </c:pt>
                <c:pt idx="38010">
                  <c:v>5.8335440000000007</c:v>
                </c:pt>
                <c:pt idx="38011">
                  <c:v>5.8048559999999885</c:v>
                </c:pt>
                <c:pt idx="38012">
                  <c:v>5.836074</c:v>
                </c:pt>
                <c:pt idx="38013">
                  <c:v>5.8923820000000005</c:v>
                </c:pt>
                <c:pt idx="38014">
                  <c:v>5.9024199999999976</c:v>
                </c:pt>
                <c:pt idx="38015">
                  <c:v>5.8854579999999945</c:v>
                </c:pt>
                <c:pt idx="38016">
                  <c:v>5.8852960000000003</c:v>
                </c:pt>
                <c:pt idx="38017">
                  <c:v>5.9080659999999998</c:v>
                </c:pt>
                <c:pt idx="38018">
                  <c:v>5.9214399999999987</c:v>
                </c:pt>
                <c:pt idx="38019">
                  <c:v>5.9122440000000003</c:v>
                </c:pt>
                <c:pt idx="38020">
                  <c:v>5.9456960000000034</c:v>
                </c:pt>
                <c:pt idx="38021">
                  <c:v>6.0531359999999896</c:v>
                </c:pt>
                <c:pt idx="38022">
                  <c:v>6.0460379999999985</c:v>
                </c:pt>
                <c:pt idx="38023">
                  <c:v>6.0621319999999876</c:v>
                </c:pt>
                <c:pt idx="38024">
                  <c:v>6.0935119999999907</c:v>
                </c:pt>
                <c:pt idx="38025">
                  <c:v>6.0581099999999966</c:v>
                </c:pt>
                <c:pt idx="38026">
                  <c:v>6.0504539999999976</c:v>
                </c:pt>
                <c:pt idx="38027">
                  <c:v>6.0761140000000005</c:v>
                </c:pt>
                <c:pt idx="38028">
                  <c:v>6.0848239999999985</c:v>
                </c:pt>
                <c:pt idx="38029">
                  <c:v>6.0568800000000005</c:v>
                </c:pt>
                <c:pt idx="38030">
                  <c:v>5.9899260000000014</c:v>
                </c:pt>
                <c:pt idx="38031">
                  <c:v>5.9538300000000026</c:v>
                </c:pt>
                <c:pt idx="38032">
                  <c:v>5.930874000000002</c:v>
                </c:pt>
                <c:pt idx="38033">
                  <c:v>5.90395</c:v>
                </c:pt>
                <c:pt idx="38034">
                  <c:v>5.8278259999999902</c:v>
                </c:pt>
                <c:pt idx="38035">
                  <c:v>5.7769520000000014</c:v>
                </c:pt>
                <c:pt idx="38036">
                  <c:v>5.7462060000000088</c:v>
                </c:pt>
                <c:pt idx="38037">
                  <c:v>5.7185980000000018</c:v>
                </c:pt>
                <c:pt idx="38038">
                  <c:v>5.6698220000000017</c:v>
                </c:pt>
                <c:pt idx="38039">
                  <c:v>5.6886580000000029</c:v>
                </c:pt>
                <c:pt idx="38040">
                  <c:v>5.6596220000000024</c:v>
                </c:pt>
                <c:pt idx="38041">
                  <c:v>5.5773940000000026</c:v>
                </c:pt>
                <c:pt idx="38042">
                  <c:v>5.5631239999999975</c:v>
                </c:pt>
                <c:pt idx="38043">
                  <c:v>5.5087260000000038</c:v>
                </c:pt>
                <c:pt idx="38044">
                  <c:v>5.5057740000000015</c:v>
                </c:pt>
                <c:pt idx="38045">
                  <c:v>5.4541819999999941</c:v>
                </c:pt>
                <c:pt idx="38046">
                  <c:v>5.4312880000000119</c:v>
                </c:pt>
                <c:pt idx="38047">
                  <c:v>5.3368980000000033</c:v>
                </c:pt>
                <c:pt idx="38048">
                  <c:v>5.3141899999999946</c:v>
                </c:pt>
                <c:pt idx="38049">
                  <c:v>5.2659480000000043</c:v>
                </c:pt>
                <c:pt idx="38050">
                  <c:v>5.2695339999999975</c:v>
                </c:pt>
                <c:pt idx="38051">
                  <c:v>5.2539739999999995</c:v>
                </c:pt>
                <c:pt idx="38052">
                  <c:v>5.1968960000000015</c:v>
                </c:pt>
                <c:pt idx="38053">
                  <c:v>5.1835939999999985</c:v>
                </c:pt>
                <c:pt idx="38054">
                  <c:v>5.1112180000000027</c:v>
                </c:pt>
                <c:pt idx="38055">
                  <c:v>5.1255739999999941</c:v>
                </c:pt>
                <c:pt idx="38056">
                  <c:v>5.1021959999999948</c:v>
                </c:pt>
                <c:pt idx="38057">
                  <c:v>5.1155959999999938</c:v>
                </c:pt>
                <c:pt idx="38058">
                  <c:v>5.0910520000000021</c:v>
                </c:pt>
                <c:pt idx="38059">
                  <c:v>5.0533180000000018</c:v>
                </c:pt>
                <c:pt idx="38060">
                  <c:v>4.9969360000000016</c:v>
                </c:pt>
                <c:pt idx="38061">
                  <c:v>5.0244439999999955</c:v>
                </c:pt>
                <c:pt idx="38062">
                  <c:v>5.011578000000001</c:v>
                </c:pt>
                <c:pt idx="38063">
                  <c:v>5.0021600000000008</c:v>
                </c:pt>
                <c:pt idx="38064">
                  <c:v>4.9792060000000111</c:v>
                </c:pt>
                <c:pt idx="38065">
                  <c:v>4.9648379999999932</c:v>
                </c:pt>
                <c:pt idx="38066">
                  <c:v>4.9111480000000034</c:v>
                </c:pt>
                <c:pt idx="38067">
                  <c:v>4.8584119999999942</c:v>
                </c:pt>
                <c:pt idx="38068">
                  <c:v>4.8050339999999965</c:v>
                </c:pt>
                <c:pt idx="38069">
                  <c:v>4.7726240000000022</c:v>
                </c:pt>
                <c:pt idx="38070">
                  <c:v>4.7160300000000008</c:v>
                </c:pt>
                <c:pt idx="38071">
                  <c:v>4.6553799999999965</c:v>
                </c:pt>
                <c:pt idx="38072">
                  <c:v>4.5999039999999995</c:v>
                </c:pt>
                <c:pt idx="38073">
                  <c:v>4.5246480000000027</c:v>
                </c:pt>
                <c:pt idx="38074">
                  <c:v>4.5014320000000021</c:v>
                </c:pt>
                <c:pt idx="38075">
                  <c:v>4.4941359999999921</c:v>
                </c:pt>
                <c:pt idx="38076">
                  <c:v>4.4611940000000025</c:v>
                </c:pt>
                <c:pt idx="38077">
                  <c:v>4.4009280000000022</c:v>
                </c:pt>
                <c:pt idx="38078">
                  <c:v>4.4045760000000005</c:v>
                </c:pt>
                <c:pt idx="38079">
                  <c:v>4.3737060000000021</c:v>
                </c:pt>
                <c:pt idx="38080">
                  <c:v>4.3678119999999918</c:v>
                </c:pt>
                <c:pt idx="38081">
                  <c:v>4.3510980000000021</c:v>
                </c:pt>
                <c:pt idx="38082">
                  <c:v>4.3019500000000015</c:v>
                </c:pt>
                <c:pt idx="38083">
                  <c:v>4.2934500000000018</c:v>
                </c:pt>
                <c:pt idx="38084">
                  <c:v>4.2670699999999995</c:v>
                </c:pt>
                <c:pt idx="38085">
                  <c:v>4.2743660000000032</c:v>
                </c:pt>
                <c:pt idx="38086">
                  <c:v>4.2458260000000028</c:v>
                </c:pt>
                <c:pt idx="38087">
                  <c:v>4.212028000000001</c:v>
                </c:pt>
                <c:pt idx="38088">
                  <c:v>4.1819000000000015</c:v>
                </c:pt>
                <c:pt idx="38089">
                  <c:v>4.1422060000000016</c:v>
                </c:pt>
                <c:pt idx="38090">
                  <c:v>4.1111980000000008</c:v>
                </c:pt>
                <c:pt idx="38091">
                  <c:v>4.1002900000000011</c:v>
                </c:pt>
                <c:pt idx="38092">
                  <c:v>4.0039920000000002</c:v>
                </c:pt>
                <c:pt idx="38093">
                  <c:v>3.984090000000001</c:v>
                </c:pt>
                <c:pt idx="38094">
                  <c:v>3.931255999999995</c:v>
                </c:pt>
                <c:pt idx="38095">
                  <c:v>3.8974679999999977</c:v>
                </c:pt>
                <c:pt idx="38096">
                  <c:v>3.8510619999999967</c:v>
                </c:pt>
                <c:pt idx="38097">
                  <c:v>3.8211600000000003</c:v>
                </c:pt>
                <c:pt idx="38098">
                  <c:v>3.7569360000000014</c:v>
                </c:pt>
                <c:pt idx="38099">
                  <c:v>3.7339060000000006</c:v>
                </c:pt>
                <c:pt idx="38100">
                  <c:v>3.6954279999999997</c:v>
                </c:pt>
                <c:pt idx="38101">
                  <c:v>3.7048840000000012</c:v>
                </c:pt>
                <c:pt idx="38102">
                  <c:v>3.6933320000000016</c:v>
                </c:pt>
                <c:pt idx="38103">
                  <c:v>3.6239340000000069</c:v>
                </c:pt>
                <c:pt idx="38104">
                  <c:v>3.6363040000000018</c:v>
                </c:pt>
                <c:pt idx="38105">
                  <c:v>3.5789419999999987</c:v>
                </c:pt>
                <c:pt idx="38106">
                  <c:v>3.5557140000000009</c:v>
                </c:pt>
                <c:pt idx="38107">
                  <c:v>3.5515340000000015</c:v>
                </c:pt>
                <c:pt idx="38108">
                  <c:v>3.5759160000000008</c:v>
                </c:pt>
                <c:pt idx="38109">
                  <c:v>3.6021220000000018</c:v>
                </c:pt>
                <c:pt idx="38110">
                  <c:v>3.6271240000000069</c:v>
                </c:pt>
                <c:pt idx="38111">
                  <c:v>3.6095300000000012</c:v>
                </c:pt>
                <c:pt idx="38112">
                  <c:v>3.5614600000000021</c:v>
                </c:pt>
                <c:pt idx="38113">
                  <c:v>3.5414840000000032</c:v>
                </c:pt>
                <c:pt idx="38114">
                  <c:v>3.5711640000000013</c:v>
                </c:pt>
                <c:pt idx="38115">
                  <c:v>3.5584700000000007</c:v>
                </c:pt>
                <c:pt idx="38116">
                  <c:v>3.5557040000000013</c:v>
                </c:pt>
                <c:pt idx="38117">
                  <c:v>3.5489680000000017</c:v>
                </c:pt>
                <c:pt idx="38118">
                  <c:v>3.634445999999997</c:v>
                </c:pt>
                <c:pt idx="38119">
                  <c:v>3.6845760000000012</c:v>
                </c:pt>
                <c:pt idx="38120">
                  <c:v>3.7396679999999987</c:v>
                </c:pt>
                <c:pt idx="38121">
                  <c:v>3.7728960000000007</c:v>
                </c:pt>
                <c:pt idx="38122">
                  <c:v>3.8191779999999977</c:v>
                </c:pt>
                <c:pt idx="38123">
                  <c:v>3.8691840000000015</c:v>
                </c:pt>
                <c:pt idx="38124">
                  <c:v>3.871380000000002</c:v>
                </c:pt>
                <c:pt idx="38125">
                  <c:v>3.9130960000000017</c:v>
                </c:pt>
                <c:pt idx="38126">
                  <c:v>3.9140759999999979</c:v>
                </c:pt>
                <c:pt idx="38127">
                  <c:v>3.9305280000000007</c:v>
                </c:pt>
                <c:pt idx="38128">
                  <c:v>3.901518000000002</c:v>
                </c:pt>
                <c:pt idx="38129">
                  <c:v>3.960455999999998</c:v>
                </c:pt>
                <c:pt idx="38130">
                  <c:v>3.9826779999999982</c:v>
                </c:pt>
                <c:pt idx="38131">
                  <c:v>4.0488380000000017</c:v>
                </c:pt>
                <c:pt idx="38132">
                  <c:v>4.1195520000000005</c:v>
                </c:pt>
                <c:pt idx="38133">
                  <c:v>4.1489099999999945</c:v>
                </c:pt>
                <c:pt idx="38134">
                  <c:v>4.2576180000000008</c:v>
                </c:pt>
                <c:pt idx="38135">
                  <c:v>4.2716760000000109</c:v>
                </c:pt>
                <c:pt idx="38136">
                  <c:v>4.3419560000000015</c:v>
                </c:pt>
                <c:pt idx="38137">
                  <c:v>4.4155099999999985</c:v>
                </c:pt>
                <c:pt idx="38138">
                  <c:v>4.478320000000009</c:v>
                </c:pt>
                <c:pt idx="38139">
                  <c:v>4.4911760000000012</c:v>
                </c:pt>
                <c:pt idx="38140">
                  <c:v>4.549818000000001</c:v>
                </c:pt>
                <c:pt idx="38141">
                  <c:v>4.6320720000000009</c:v>
                </c:pt>
                <c:pt idx="38142">
                  <c:v>4.6828319999999932</c:v>
                </c:pt>
                <c:pt idx="38143">
                  <c:v>4.7562380000000024</c:v>
                </c:pt>
                <c:pt idx="38144">
                  <c:v>4.8046799999999985</c:v>
                </c:pt>
                <c:pt idx="38145">
                  <c:v>4.8345579999999932</c:v>
                </c:pt>
                <c:pt idx="38146">
                  <c:v>4.8758159999999933</c:v>
                </c:pt>
                <c:pt idx="38147">
                  <c:v>4.9704900000000034</c:v>
                </c:pt>
                <c:pt idx="38148">
                  <c:v>5.0538839999999965</c:v>
                </c:pt>
                <c:pt idx="38149">
                  <c:v>5.0846800000000005</c:v>
                </c:pt>
                <c:pt idx="38150">
                  <c:v>5.141286</c:v>
                </c:pt>
                <c:pt idx="38151">
                  <c:v>5.1980280000000008</c:v>
                </c:pt>
                <c:pt idx="38152">
                  <c:v>5.2545959999999914</c:v>
                </c:pt>
                <c:pt idx="38153">
                  <c:v>5.3519119999999942</c:v>
                </c:pt>
                <c:pt idx="38154">
                  <c:v>5.3820139999999945</c:v>
                </c:pt>
                <c:pt idx="38155">
                  <c:v>5.4576160000000007</c:v>
                </c:pt>
                <c:pt idx="38156">
                  <c:v>5.4984640000000011</c:v>
                </c:pt>
                <c:pt idx="38157">
                  <c:v>5.4910180000000013</c:v>
                </c:pt>
                <c:pt idx="38158">
                  <c:v>5.498736000000001</c:v>
                </c:pt>
                <c:pt idx="38159">
                  <c:v>5.5106980000000014</c:v>
                </c:pt>
                <c:pt idx="38160">
                  <c:v>5.5050900000000009</c:v>
                </c:pt>
                <c:pt idx="38161">
                  <c:v>5.5076100000000006</c:v>
                </c:pt>
                <c:pt idx="38162">
                  <c:v>5.5678639999999975</c:v>
                </c:pt>
                <c:pt idx="38163">
                  <c:v>5.5906820000000028</c:v>
                </c:pt>
                <c:pt idx="38164">
                  <c:v>5.5863880000000021</c:v>
                </c:pt>
                <c:pt idx="38165">
                  <c:v>5.5940559999999957</c:v>
                </c:pt>
                <c:pt idx="38166">
                  <c:v>5.6401259999999951</c:v>
                </c:pt>
                <c:pt idx="38167">
                  <c:v>5.7061740000000016</c:v>
                </c:pt>
                <c:pt idx="38168">
                  <c:v>5.7011740000000017</c:v>
                </c:pt>
                <c:pt idx="38169">
                  <c:v>5.6860859999999933</c:v>
                </c:pt>
                <c:pt idx="38170">
                  <c:v>5.6522239999999995</c:v>
                </c:pt>
                <c:pt idx="38171">
                  <c:v>5.6743239999999995</c:v>
                </c:pt>
                <c:pt idx="38172">
                  <c:v>5.6642480000000015</c:v>
                </c:pt>
                <c:pt idx="38173">
                  <c:v>5.6413660000000023</c:v>
                </c:pt>
                <c:pt idx="38174">
                  <c:v>5.6783920000000023</c:v>
                </c:pt>
                <c:pt idx="38175">
                  <c:v>5.6172960000000005</c:v>
                </c:pt>
                <c:pt idx="38176">
                  <c:v>5.6606739999999975</c:v>
                </c:pt>
                <c:pt idx="38177">
                  <c:v>5.7030100000000035</c:v>
                </c:pt>
                <c:pt idx="38178">
                  <c:v>5.6978720000000047</c:v>
                </c:pt>
                <c:pt idx="38179">
                  <c:v>5.6425939999999954</c:v>
                </c:pt>
                <c:pt idx="38180">
                  <c:v>5.6565039999999964</c:v>
                </c:pt>
                <c:pt idx="38181">
                  <c:v>5.6218359999999921</c:v>
                </c:pt>
                <c:pt idx="38182">
                  <c:v>5.5682700000000018</c:v>
                </c:pt>
                <c:pt idx="38183">
                  <c:v>5.5583420000000023</c:v>
                </c:pt>
                <c:pt idx="38184">
                  <c:v>5.4810520000000107</c:v>
                </c:pt>
                <c:pt idx="38185">
                  <c:v>5.4764500000000114</c:v>
                </c:pt>
                <c:pt idx="38186">
                  <c:v>5.4603560000000018</c:v>
                </c:pt>
                <c:pt idx="38187">
                  <c:v>5.3605199999999948</c:v>
                </c:pt>
                <c:pt idx="38188">
                  <c:v>5.3614760000000015</c:v>
                </c:pt>
                <c:pt idx="38189">
                  <c:v>5.3703720000000024</c:v>
                </c:pt>
                <c:pt idx="38190">
                  <c:v>5.3921220000000005</c:v>
                </c:pt>
                <c:pt idx="38191">
                  <c:v>5.2952760000000021</c:v>
                </c:pt>
                <c:pt idx="38192">
                  <c:v>5.2993840000000025</c:v>
                </c:pt>
                <c:pt idx="38193">
                  <c:v>5.2731420000000089</c:v>
                </c:pt>
                <c:pt idx="38194">
                  <c:v>5.2559799999999965</c:v>
                </c:pt>
                <c:pt idx="38195">
                  <c:v>5.2493300000000014</c:v>
                </c:pt>
                <c:pt idx="38196">
                  <c:v>5.2561900000000001</c:v>
                </c:pt>
                <c:pt idx="38197">
                  <c:v>5.1917420000000014</c:v>
                </c:pt>
                <c:pt idx="38198">
                  <c:v>5.1901799999999945</c:v>
                </c:pt>
                <c:pt idx="38199">
                  <c:v>5.1430180000000005</c:v>
                </c:pt>
                <c:pt idx="38200">
                  <c:v>5.1160680000000012</c:v>
                </c:pt>
                <c:pt idx="38201">
                  <c:v>5.052252000000002</c:v>
                </c:pt>
                <c:pt idx="38202">
                  <c:v>5.0097560000000021</c:v>
                </c:pt>
                <c:pt idx="38203">
                  <c:v>4.9063360000000014</c:v>
                </c:pt>
                <c:pt idx="38204">
                  <c:v>4.8860240000000008</c:v>
                </c:pt>
                <c:pt idx="38205">
                  <c:v>4.8465039999999995</c:v>
                </c:pt>
                <c:pt idx="38206">
                  <c:v>4.8246280000000015</c:v>
                </c:pt>
                <c:pt idx="38207">
                  <c:v>4.8144539999999933</c:v>
                </c:pt>
                <c:pt idx="38208">
                  <c:v>4.7603680000000024</c:v>
                </c:pt>
                <c:pt idx="38209">
                  <c:v>4.6726800000000015</c:v>
                </c:pt>
                <c:pt idx="38210">
                  <c:v>4.6129959999999901</c:v>
                </c:pt>
                <c:pt idx="38211">
                  <c:v>4.5919139999999965</c:v>
                </c:pt>
                <c:pt idx="38212">
                  <c:v>4.562222000000002</c:v>
                </c:pt>
                <c:pt idx="38213">
                  <c:v>4.5054300000000005</c:v>
                </c:pt>
                <c:pt idx="38214">
                  <c:v>4.4729839999999985</c:v>
                </c:pt>
                <c:pt idx="38215">
                  <c:v>4.4789280000000034</c:v>
                </c:pt>
                <c:pt idx="38216">
                  <c:v>4.4809139999999985</c:v>
                </c:pt>
                <c:pt idx="38217">
                  <c:v>4.431282000000011</c:v>
                </c:pt>
                <c:pt idx="38218">
                  <c:v>4.4033520000000088</c:v>
                </c:pt>
                <c:pt idx="38219">
                  <c:v>4.3872200000000028</c:v>
                </c:pt>
                <c:pt idx="38220">
                  <c:v>4.3782500000000031</c:v>
                </c:pt>
                <c:pt idx="38221">
                  <c:v>4.350715999999994</c:v>
                </c:pt>
                <c:pt idx="38222">
                  <c:v>4.3682859999999941</c:v>
                </c:pt>
                <c:pt idx="38223">
                  <c:v>4.3659299999999943</c:v>
                </c:pt>
                <c:pt idx="38224">
                  <c:v>4.3097340000000015</c:v>
                </c:pt>
                <c:pt idx="38225">
                  <c:v>4.340778000000002</c:v>
                </c:pt>
                <c:pt idx="38226">
                  <c:v>4.2787380000000024</c:v>
                </c:pt>
                <c:pt idx="38227">
                  <c:v>4.2407940000000028</c:v>
                </c:pt>
                <c:pt idx="38228">
                  <c:v>4.2278039999999955</c:v>
                </c:pt>
                <c:pt idx="38229">
                  <c:v>4.2554739999999995</c:v>
                </c:pt>
                <c:pt idx="38230">
                  <c:v>4.2303840000000017</c:v>
                </c:pt>
                <c:pt idx="38231">
                  <c:v>4.1658620000000006</c:v>
                </c:pt>
                <c:pt idx="38232">
                  <c:v>4.131926</c:v>
                </c:pt>
                <c:pt idx="38233">
                  <c:v>4.1070980000000006</c:v>
                </c:pt>
                <c:pt idx="38234">
                  <c:v>4.150042</c:v>
                </c:pt>
                <c:pt idx="38235">
                  <c:v>4.1706520000000014</c:v>
                </c:pt>
                <c:pt idx="38236">
                  <c:v>4.1358239999999995</c:v>
                </c:pt>
                <c:pt idx="38237">
                  <c:v>4.1656159999999902</c:v>
                </c:pt>
                <c:pt idx="38238">
                  <c:v>4.1119999999999965</c:v>
                </c:pt>
                <c:pt idx="38239">
                  <c:v>4.0582859999999945</c:v>
                </c:pt>
                <c:pt idx="38240">
                  <c:v>3.9972639999999977</c:v>
                </c:pt>
                <c:pt idx="38241">
                  <c:v>4.0569339999999965</c:v>
                </c:pt>
                <c:pt idx="38242">
                  <c:v>4.0509780000000006</c:v>
                </c:pt>
                <c:pt idx="38243">
                  <c:v>4.0340020000000001</c:v>
                </c:pt>
                <c:pt idx="38244">
                  <c:v>4.0604700000000005</c:v>
                </c:pt>
                <c:pt idx="38245">
                  <c:v>4.0759439999999998</c:v>
                </c:pt>
              </c:numCache>
            </c:numRef>
          </c:yVal>
        </c:ser>
        <c:axId val="68632960"/>
        <c:axId val="68849664"/>
      </c:scatterChart>
      <c:valAx>
        <c:axId val="68632960"/>
        <c:scaling>
          <c:orientation val="minMax"/>
        </c:scaling>
        <c:axPos val="b"/>
        <c:minorGridlines/>
        <c:title>
          <c:tx>
            <c:rich>
              <a:bodyPr/>
              <a:lstStyle/>
              <a:p>
                <a:pPr>
                  <a:defRPr/>
                </a:pPr>
                <a:r>
                  <a:rPr lang="fr-FR"/>
                  <a:t>Temps (mn)</a:t>
                </a:r>
              </a:p>
            </c:rich>
          </c:tx>
          <c:layout/>
        </c:title>
        <c:numFmt formatCode="General" sourceLinked="1"/>
        <c:tickLblPos val="nextTo"/>
        <c:crossAx val="68849664"/>
        <c:crossesAt val="-4"/>
        <c:crossBetween val="midCat"/>
        <c:majorUnit val="20"/>
        <c:minorUnit val="5"/>
      </c:valAx>
      <c:valAx>
        <c:axId val="68849664"/>
        <c:scaling>
          <c:orientation val="minMax"/>
          <c:max val="10"/>
          <c:min val="-4"/>
        </c:scaling>
        <c:axPos val="l"/>
        <c:majorGridlines/>
        <c:minorGridlines/>
        <c:title>
          <c:tx>
            <c:rich>
              <a:bodyPr rot="-5400000" vert="horz"/>
              <a:lstStyle/>
              <a:p>
                <a:pPr>
                  <a:defRPr/>
                </a:pPr>
                <a:r>
                  <a:rPr lang="fr-FR"/>
                  <a:t>Retard</a:t>
                </a:r>
                <a:r>
                  <a:rPr lang="fr-FR" baseline="0"/>
                  <a:t> (ps)</a:t>
                </a:r>
                <a:endParaRPr lang="fr-FR"/>
              </a:p>
            </c:rich>
          </c:tx>
          <c:layout/>
        </c:title>
        <c:numFmt formatCode="#,##0" sourceLinked="0"/>
        <c:tickLblPos val="nextTo"/>
        <c:crossAx val="68632960"/>
        <c:crosses val="autoZero"/>
        <c:crossBetween val="midCat"/>
      </c:valAx>
    </c:plotArea>
    <c:plotVisOnly val="1"/>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a:pPr>
            <a:r>
              <a:rPr lang="fr-FR" dirty="0"/>
              <a:t>Synchro PHIL </a:t>
            </a:r>
            <a:r>
              <a:rPr lang="fr-FR" dirty="0" err="1"/>
              <a:t>LaseriX</a:t>
            </a:r>
            <a:endParaRPr lang="fr-FR" dirty="0"/>
          </a:p>
          <a:p>
            <a:pPr>
              <a:defRPr/>
            </a:pPr>
            <a:r>
              <a:rPr lang="fr-FR" sz="1200" b="0" dirty="0"/>
              <a:t>Pilote aux/Pulse</a:t>
            </a:r>
            <a:r>
              <a:rPr lang="fr-FR" sz="1200" b="0" baseline="0" dirty="0"/>
              <a:t> unique IR</a:t>
            </a:r>
          </a:p>
          <a:p>
            <a:pPr>
              <a:defRPr/>
            </a:pPr>
            <a:r>
              <a:rPr lang="fr-FR" sz="1200" b="0" baseline="0" dirty="0" err="1"/>
              <a:t>moyenage</a:t>
            </a:r>
            <a:r>
              <a:rPr lang="fr-FR" sz="1200" b="0" baseline="0" dirty="0"/>
              <a:t> sur 10s</a:t>
            </a:r>
            <a:endParaRPr lang="fr-FR" sz="1200" b="0" dirty="0"/>
          </a:p>
        </c:rich>
      </c:tx>
      <c:layout>
        <c:manualLayout>
          <c:xMode val="edge"/>
          <c:yMode val="edge"/>
          <c:x val="0.37828809467392882"/>
          <c:y val="7.4452023696863934E-2"/>
        </c:manualLayout>
      </c:layout>
      <c:spPr>
        <a:solidFill>
          <a:schemeClr val="bg1"/>
        </a:solidFill>
      </c:spPr>
    </c:title>
    <c:plotArea>
      <c:layout>
        <c:manualLayout>
          <c:layoutTarget val="inner"/>
          <c:xMode val="edge"/>
          <c:yMode val="edge"/>
          <c:x val="8.1226595596810322E-2"/>
          <c:y val="4.8648695118531822E-2"/>
          <c:w val="0.88921562384154806"/>
          <c:h val="0.82185511133683564"/>
        </c:manualLayout>
      </c:layout>
      <c:scatterChart>
        <c:scatterStyle val="lineMarker"/>
        <c:ser>
          <c:idx val="0"/>
          <c:order val="0"/>
          <c:spPr>
            <a:ln w="28575">
              <a:noFill/>
            </a:ln>
          </c:spPr>
          <c:marker>
            <c:symbol val="diamond"/>
            <c:size val="2"/>
          </c:marker>
          <c:xVal>
            <c:numRef>
              <c:f>'F1jitterPHIL-LaseriX00000'!$B$56:$B$38301</c:f>
              <c:numCache>
                <c:formatCode>General</c:formatCode>
                <c:ptCount val="38246"/>
                <c:pt idx="0">
                  <c:v>0.16666666666666666</c:v>
                </c:pt>
                <c:pt idx="1">
                  <c:v>0.17</c:v>
                </c:pt>
                <c:pt idx="2">
                  <c:v>0.17333333333333362</c:v>
                </c:pt>
                <c:pt idx="3">
                  <c:v>0.17666666666666669</c:v>
                </c:pt>
                <c:pt idx="4">
                  <c:v>0.18000000000000024</c:v>
                </c:pt>
                <c:pt idx="5">
                  <c:v>0.18333333333333368</c:v>
                </c:pt>
                <c:pt idx="6">
                  <c:v>0.1866666666666667</c:v>
                </c:pt>
                <c:pt idx="7">
                  <c:v>0.19</c:v>
                </c:pt>
                <c:pt idx="8">
                  <c:v>0.19333333333333341</c:v>
                </c:pt>
                <c:pt idx="9">
                  <c:v>0.19666666666666666</c:v>
                </c:pt>
                <c:pt idx="10">
                  <c:v>0.2</c:v>
                </c:pt>
                <c:pt idx="11">
                  <c:v>0.20333333333333362</c:v>
                </c:pt>
                <c:pt idx="12">
                  <c:v>0.20666666666666669</c:v>
                </c:pt>
                <c:pt idx="13">
                  <c:v>0.21000000000000021</c:v>
                </c:pt>
                <c:pt idx="14">
                  <c:v>0.21333333333333368</c:v>
                </c:pt>
                <c:pt idx="15">
                  <c:v>0.2166666666666667</c:v>
                </c:pt>
                <c:pt idx="16">
                  <c:v>0.22</c:v>
                </c:pt>
                <c:pt idx="17">
                  <c:v>0.22333333333333341</c:v>
                </c:pt>
                <c:pt idx="18">
                  <c:v>0.22666666666666666</c:v>
                </c:pt>
                <c:pt idx="19">
                  <c:v>0.23</c:v>
                </c:pt>
                <c:pt idx="20">
                  <c:v>0.23333333333333359</c:v>
                </c:pt>
                <c:pt idx="21">
                  <c:v>0.23666666666666666</c:v>
                </c:pt>
                <c:pt idx="22">
                  <c:v>0.24000000000000021</c:v>
                </c:pt>
                <c:pt idx="23">
                  <c:v>0.24333333333333368</c:v>
                </c:pt>
                <c:pt idx="24">
                  <c:v>0.2466666666666667</c:v>
                </c:pt>
                <c:pt idx="25">
                  <c:v>0.25</c:v>
                </c:pt>
                <c:pt idx="26">
                  <c:v>0.25333333333333324</c:v>
                </c:pt>
                <c:pt idx="27">
                  <c:v>0.25666666666666682</c:v>
                </c:pt>
                <c:pt idx="28">
                  <c:v>0.26</c:v>
                </c:pt>
                <c:pt idx="29">
                  <c:v>0.26333333333333325</c:v>
                </c:pt>
                <c:pt idx="30">
                  <c:v>0.26666666666666716</c:v>
                </c:pt>
                <c:pt idx="31">
                  <c:v>0.27</c:v>
                </c:pt>
                <c:pt idx="32">
                  <c:v>0.27333333333333326</c:v>
                </c:pt>
                <c:pt idx="33">
                  <c:v>0.27666666666666723</c:v>
                </c:pt>
                <c:pt idx="34">
                  <c:v>0.28000000000000008</c:v>
                </c:pt>
                <c:pt idx="35">
                  <c:v>0.28333333333333333</c:v>
                </c:pt>
                <c:pt idx="36">
                  <c:v>0.28666666666666724</c:v>
                </c:pt>
                <c:pt idx="37">
                  <c:v>0.29000000000000031</c:v>
                </c:pt>
                <c:pt idx="38">
                  <c:v>0.29333333333333333</c:v>
                </c:pt>
                <c:pt idx="39">
                  <c:v>0.29666666666666736</c:v>
                </c:pt>
                <c:pt idx="40">
                  <c:v>0.30000000000000032</c:v>
                </c:pt>
                <c:pt idx="41">
                  <c:v>0.30333333333333334</c:v>
                </c:pt>
                <c:pt idx="42">
                  <c:v>0.30666666666666742</c:v>
                </c:pt>
                <c:pt idx="43">
                  <c:v>0.3100000000000005</c:v>
                </c:pt>
                <c:pt idx="44">
                  <c:v>0.31333333333333335</c:v>
                </c:pt>
                <c:pt idx="45">
                  <c:v>0.31666666666666754</c:v>
                </c:pt>
                <c:pt idx="46">
                  <c:v>0.32000000000000056</c:v>
                </c:pt>
                <c:pt idx="47">
                  <c:v>0.32333333333333331</c:v>
                </c:pt>
                <c:pt idx="48">
                  <c:v>0.32666666666666755</c:v>
                </c:pt>
                <c:pt idx="49">
                  <c:v>0.33000000000000063</c:v>
                </c:pt>
                <c:pt idx="50">
                  <c:v>0.33333333333333331</c:v>
                </c:pt>
                <c:pt idx="51">
                  <c:v>0.33666666666666767</c:v>
                </c:pt>
                <c:pt idx="52">
                  <c:v>0.34</c:v>
                </c:pt>
                <c:pt idx="53">
                  <c:v>0.34333333333333327</c:v>
                </c:pt>
                <c:pt idx="54">
                  <c:v>0.34666666666666723</c:v>
                </c:pt>
                <c:pt idx="55">
                  <c:v>0.35000000000000031</c:v>
                </c:pt>
                <c:pt idx="56">
                  <c:v>0.35333333333333333</c:v>
                </c:pt>
                <c:pt idx="57">
                  <c:v>0.35666666666666735</c:v>
                </c:pt>
                <c:pt idx="58">
                  <c:v>0.36000000000000032</c:v>
                </c:pt>
                <c:pt idx="59">
                  <c:v>0.36333333333333334</c:v>
                </c:pt>
                <c:pt idx="60">
                  <c:v>0.36666666666666742</c:v>
                </c:pt>
                <c:pt idx="61">
                  <c:v>0.37000000000000038</c:v>
                </c:pt>
                <c:pt idx="62">
                  <c:v>0.37333333333333335</c:v>
                </c:pt>
                <c:pt idx="63">
                  <c:v>0.37666666666666754</c:v>
                </c:pt>
                <c:pt idx="64">
                  <c:v>0.38000000000000056</c:v>
                </c:pt>
                <c:pt idx="65">
                  <c:v>0.38333333333333336</c:v>
                </c:pt>
                <c:pt idx="66">
                  <c:v>0.38666666666666755</c:v>
                </c:pt>
                <c:pt idx="67">
                  <c:v>0.39000000000000057</c:v>
                </c:pt>
                <c:pt idx="68">
                  <c:v>0.39333333333333331</c:v>
                </c:pt>
                <c:pt idx="69">
                  <c:v>0.39666666666666767</c:v>
                </c:pt>
                <c:pt idx="70">
                  <c:v>0.4</c:v>
                </c:pt>
                <c:pt idx="71">
                  <c:v>0.40333333333333327</c:v>
                </c:pt>
                <c:pt idx="72">
                  <c:v>0.40666666666666723</c:v>
                </c:pt>
                <c:pt idx="73">
                  <c:v>0.41000000000000031</c:v>
                </c:pt>
                <c:pt idx="74">
                  <c:v>0.41333333333333333</c:v>
                </c:pt>
                <c:pt idx="75">
                  <c:v>0.41666666666666735</c:v>
                </c:pt>
                <c:pt idx="76">
                  <c:v>0.42000000000000032</c:v>
                </c:pt>
                <c:pt idx="77">
                  <c:v>0.42333333333333334</c:v>
                </c:pt>
                <c:pt idx="78">
                  <c:v>0.42666666666666742</c:v>
                </c:pt>
                <c:pt idx="79">
                  <c:v>0.43000000000000038</c:v>
                </c:pt>
                <c:pt idx="80">
                  <c:v>0.43333333333333335</c:v>
                </c:pt>
                <c:pt idx="81">
                  <c:v>0.43666666666666742</c:v>
                </c:pt>
                <c:pt idx="82">
                  <c:v>0.44</c:v>
                </c:pt>
                <c:pt idx="83">
                  <c:v>0.44333333333333325</c:v>
                </c:pt>
                <c:pt idx="84">
                  <c:v>0.44666666666666682</c:v>
                </c:pt>
                <c:pt idx="85">
                  <c:v>0.45</c:v>
                </c:pt>
                <c:pt idx="86">
                  <c:v>0.45333333333333325</c:v>
                </c:pt>
                <c:pt idx="87">
                  <c:v>0.45666666666666716</c:v>
                </c:pt>
                <c:pt idx="88">
                  <c:v>0.46</c:v>
                </c:pt>
                <c:pt idx="89">
                  <c:v>0.46333333333333326</c:v>
                </c:pt>
                <c:pt idx="90">
                  <c:v>0.46666666666666723</c:v>
                </c:pt>
                <c:pt idx="91">
                  <c:v>0.47000000000000008</c:v>
                </c:pt>
                <c:pt idx="92">
                  <c:v>0.47333333333333333</c:v>
                </c:pt>
                <c:pt idx="93">
                  <c:v>0.47666666666666735</c:v>
                </c:pt>
                <c:pt idx="94">
                  <c:v>0.48000000000000032</c:v>
                </c:pt>
                <c:pt idx="95">
                  <c:v>0.48333333333333334</c:v>
                </c:pt>
                <c:pt idx="96">
                  <c:v>0.48666666666666736</c:v>
                </c:pt>
                <c:pt idx="97">
                  <c:v>0.49000000000000032</c:v>
                </c:pt>
                <c:pt idx="98">
                  <c:v>0.49333333333333335</c:v>
                </c:pt>
                <c:pt idx="99">
                  <c:v>0.49666666666666742</c:v>
                </c:pt>
                <c:pt idx="100">
                  <c:v>0.5</c:v>
                </c:pt>
                <c:pt idx="101">
                  <c:v>0.5033333333333333</c:v>
                </c:pt>
                <c:pt idx="102">
                  <c:v>0.50666666666666649</c:v>
                </c:pt>
                <c:pt idx="103">
                  <c:v>0.51</c:v>
                </c:pt>
                <c:pt idx="104">
                  <c:v>0.51333333333333331</c:v>
                </c:pt>
                <c:pt idx="105">
                  <c:v>0.5166666666666665</c:v>
                </c:pt>
                <c:pt idx="106">
                  <c:v>0.52</c:v>
                </c:pt>
                <c:pt idx="107">
                  <c:v>0.52333333333333332</c:v>
                </c:pt>
                <c:pt idx="108">
                  <c:v>0.52666666666666651</c:v>
                </c:pt>
                <c:pt idx="109">
                  <c:v>0.53</c:v>
                </c:pt>
                <c:pt idx="110">
                  <c:v>0.53333333333333333</c:v>
                </c:pt>
                <c:pt idx="111">
                  <c:v>0.53666666666666651</c:v>
                </c:pt>
                <c:pt idx="112">
                  <c:v>0.54</c:v>
                </c:pt>
                <c:pt idx="113">
                  <c:v>0.54333333333333333</c:v>
                </c:pt>
                <c:pt idx="114">
                  <c:v>0.54666666666666652</c:v>
                </c:pt>
                <c:pt idx="115">
                  <c:v>0.55000000000000004</c:v>
                </c:pt>
                <c:pt idx="116">
                  <c:v>0.55333333333333334</c:v>
                </c:pt>
                <c:pt idx="117">
                  <c:v>0.55666666666666653</c:v>
                </c:pt>
                <c:pt idx="118">
                  <c:v>0.56000000000000005</c:v>
                </c:pt>
                <c:pt idx="119">
                  <c:v>0.56333333333333335</c:v>
                </c:pt>
                <c:pt idx="120">
                  <c:v>0.56666666666666654</c:v>
                </c:pt>
                <c:pt idx="121">
                  <c:v>0.56999999999999995</c:v>
                </c:pt>
                <c:pt idx="122">
                  <c:v>0.57333333333333369</c:v>
                </c:pt>
                <c:pt idx="123">
                  <c:v>0.57666666666666666</c:v>
                </c:pt>
                <c:pt idx="124">
                  <c:v>0.58000000000000007</c:v>
                </c:pt>
                <c:pt idx="125">
                  <c:v>0.58333333333333337</c:v>
                </c:pt>
                <c:pt idx="126">
                  <c:v>0.58666666666666656</c:v>
                </c:pt>
                <c:pt idx="127">
                  <c:v>0.59</c:v>
                </c:pt>
                <c:pt idx="128">
                  <c:v>0.59333333333333338</c:v>
                </c:pt>
                <c:pt idx="129">
                  <c:v>0.59666666666666657</c:v>
                </c:pt>
                <c:pt idx="130">
                  <c:v>0.60000000000000064</c:v>
                </c:pt>
                <c:pt idx="131">
                  <c:v>0.60333333333333361</c:v>
                </c:pt>
                <c:pt idx="132">
                  <c:v>0.60666666666666669</c:v>
                </c:pt>
                <c:pt idx="133">
                  <c:v>0.61000000000000065</c:v>
                </c:pt>
                <c:pt idx="134">
                  <c:v>0.61333333333333362</c:v>
                </c:pt>
                <c:pt idx="135">
                  <c:v>0.6166666666666667</c:v>
                </c:pt>
                <c:pt idx="136">
                  <c:v>0.62000000000000099</c:v>
                </c:pt>
                <c:pt idx="137">
                  <c:v>0.62333333333333363</c:v>
                </c:pt>
                <c:pt idx="138">
                  <c:v>0.62666666666666671</c:v>
                </c:pt>
                <c:pt idx="139">
                  <c:v>0.63000000000000111</c:v>
                </c:pt>
                <c:pt idx="140">
                  <c:v>0.63333333333333364</c:v>
                </c:pt>
                <c:pt idx="141">
                  <c:v>0.63666666666666671</c:v>
                </c:pt>
                <c:pt idx="142">
                  <c:v>0.64000000000000112</c:v>
                </c:pt>
                <c:pt idx="143">
                  <c:v>0.64333333333333365</c:v>
                </c:pt>
                <c:pt idx="144">
                  <c:v>0.64666666666666661</c:v>
                </c:pt>
                <c:pt idx="145">
                  <c:v>0.65000000000000124</c:v>
                </c:pt>
                <c:pt idx="146">
                  <c:v>0.65333333333333365</c:v>
                </c:pt>
                <c:pt idx="147">
                  <c:v>0.65666666666666662</c:v>
                </c:pt>
                <c:pt idx="148">
                  <c:v>0.66000000000000125</c:v>
                </c:pt>
                <c:pt idx="149">
                  <c:v>0.66333333333333433</c:v>
                </c:pt>
                <c:pt idx="150">
                  <c:v>0.66666666666666663</c:v>
                </c:pt>
                <c:pt idx="151">
                  <c:v>0.67000000000000126</c:v>
                </c:pt>
                <c:pt idx="152">
                  <c:v>0.67333333333333445</c:v>
                </c:pt>
                <c:pt idx="153">
                  <c:v>0.67666666666666664</c:v>
                </c:pt>
                <c:pt idx="154">
                  <c:v>0.68</c:v>
                </c:pt>
                <c:pt idx="155">
                  <c:v>0.68333333333333335</c:v>
                </c:pt>
                <c:pt idx="156">
                  <c:v>0.68666666666666654</c:v>
                </c:pt>
                <c:pt idx="157">
                  <c:v>0.69000000000000061</c:v>
                </c:pt>
                <c:pt idx="158">
                  <c:v>0.69333333333333369</c:v>
                </c:pt>
                <c:pt idx="159">
                  <c:v>0.69666666666666666</c:v>
                </c:pt>
                <c:pt idx="160">
                  <c:v>0.70000000000000062</c:v>
                </c:pt>
                <c:pt idx="161">
                  <c:v>0.7033333333333337</c:v>
                </c:pt>
                <c:pt idx="162">
                  <c:v>0.70666666666666667</c:v>
                </c:pt>
                <c:pt idx="163">
                  <c:v>0.71000000000000063</c:v>
                </c:pt>
                <c:pt idx="164">
                  <c:v>0.7133333333333336</c:v>
                </c:pt>
                <c:pt idx="165">
                  <c:v>0.71666666666666667</c:v>
                </c:pt>
                <c:pt idx="166">
                  <c:v>0.72000000000000064</c:v>
                </c:pt>
                <c:pt idx="167">
                  <c:v>0.72333333333333361</c:v>
                </c:pt>
                <c:pt idx="168">
                  <c:v>0.72666666666666668</c:v>
                </c:pt>
                <c:pt idx="169">
                  <c:v>0.73000000000000065</c:v>
                </c:pt>
                <c:pt idx="170">
                  <c:v>0.73333333333333361</c:v>
                </c:pt>
                <c:pt idx="171">
                  <c:v>0.73666666666666669</c:v>
                </c:pt>
                <c:pt idx="172">
                  <c:v>0.74000000000000099</c:v>
                </c:pt>
                <c:pt idx="173">
                  <c:v>0.74333333333333362</c:v>
                </c:pt>
                <c:pt idx="174">
                  <c:v>0.7466666666666667</c:v>
                </c:pt>
                <c:pt idx="175">
                  <c:v>0.75000000000000111</c:v>
                </c:pt>
                <c:pt idx="176">
                  <c:v>0.75333333333333363</c:v>
                </c:pt>
                <c:pt idx="177">
                  <c:v>0.75666666666666671</c:v>
                </c:pt>
                <c:pt idx="178">
                  <c:v>0.76000000000000112</c:v>
                </c:pt>
                <c:pt idx="179">
                  <c:v>0.76333333333333364</c:v>
                </c:pt>
                <c:pt idx="180">
                  <c:v>0.76666666666666672</c:v>
                </c:pt>
                <c:pt idx="181">
                  <c:v>0.77000000000000113</c:v>
                </c:pt>
                <c:pt idx="182">
                  <c:v>0.77333333333333365</c:v>
                </c:pt>
                <c:pt idx="183">
                  <c:v>0.77666666666666662</c:v>
                </c:pt>
                <c:pt idx="184">
                  <c:v>0.78</c:v>
                </c:pt>
                <c:pt idx="185">
                  <c:v>0.78333333333333333</c:v>
                </c:pt>
                <c:pt idx="186">
                  <c:v>0.78666666666666651</c:v>
                </c:pt>
                <c:pt idx="187">
                  <c:v>0.79</c:v>
                </c:pt>
                <c:pt idx="188">
                  <c:v>0.79333333333333333</c:v>
                </c:pt>
                <c:pt idx="189">
                  <c:v>0.79666666666666652</c:v>
                </c:pt>
                <c:pt idx="190">
                  <c:v>0.8</c:v>
                </c:pt>
                <c:pt idx="191">
                  <c:v>0.80333333333333334</c:v>
                </c:pt>
                <c:pt idx="192">
                  <c:v>0.80666666666666653</c:v>
                </c:pt>
                <c:pt idx="193">
                  <c:v>0.81</c:v>
                </c:pt>
                <c:pt idx="194">
                  <c:v>0.81333333333333335</c:v>
                </c:pt>
                <c:pt idx="195">
                  <c:v>0.81666666666666654</c:v>
                </c:pt>
                <c:pt idx="196">
                  <c:v>0.82000000000000062</c:v>
                </c:pt>
                <c:pt idx="197">
                  <c:v>0.82333333333333369</c:v>
                </c:pt>
                <c:pt idx="198">
                  <c:v>0.82666666666666666</c:v>
                </c:pt>
                <c:pt idx="199">
                  <c:v>0.83000000000000063</c:v>
                </c:pt>
                <c:pt idx="200">
                  <c:v>0.8333333333333337</c:v>
                </c:pt>
                <c:pt idx="201">
                  <c:v>0.83666666666666667</c:v>
                </c:pt>
                <c:pt idx="202">
                  <c:v>0.84000000000000064</c:v>
                </c:pt>
                <c:pt idx="203">
                  <c:v>0.8433333333333336</c:v>
                </c:pt>
                <c:pt idx="204">
                  <c:v>0.84666666666666668</c:v>
                </c:pt>
                <c:pt idx="205">
                  <c:v>0.85000000000000064</c:v>
                </c:pt>
                <c:pt idx="206">
                  <c:v>0.85333333333333361</c:v>
                </c:pt>
                <c:pt idx="207">
                  <c:v>0.85666666666666669</c:v>
                </c:pt>
                <c:pt idx="208">
                  <c:v>0.86000000000000065</c:v>
                </c:pt>
                <c:pt idx="209">
                  <c:v>0.86333333333333362</c:v>
                </c:pt>
                <c:pt idx="210">
                  <c:v>0.8666666666666667</c:v>
                </c:pt>
                <c:pt idx="211">
                  <c:v>0.87000000000000099</c:v>
                </c:pt>
                <c:pt idx="212">
                  <c:v>0.87333333333333363</c:v>
                </c:pt>
                <c:pt idx="213">
                  <c:v>0.87666666666666671</c:v>
                </c:pt>
                <c:pt idx="214">
                  <c:v>0.88</c:v>
                </c:pt>
                <c:pt idx="215">
                  <c:v>0.8833333333333333</c:v>
                </c:pt>
                <c:pt idx="216">
                  <c:v>0.88666666666666649</c:v>
                </c:pt>
                <c:pt idx="217">
                  <c:v>0.89</c:v>
                </c:pt>
                <c:pt idx="218">
                  <c:v>0.89333333333333331</c:v>
                </c:pt>
                <c:pt idx="219">
                  <c:v>0.8966666666666665</c:v>
                </c:pt>
                <c:pt idx="220">
                  <c:v>0.9</c:v>
                </c:pt>
                <c:pt idx="221">
                  <c:v>0.90333333333333332</c:v>
                </c:pt>
                <c:pt idx="222">
                  <c:v>0.90666666666666651</c:v>
                </c:pt>
                <c:pt idx="223">
                  <c:v>0.91</c:v>
                </c:pt>
                <c:pt idx="224">
                  <c:v>0.91333333333333333</c:v>
                </c:pt>
                <c:pt idx="225">
                  <c:v>0.91666666666666652</c:v>
                </c:pt>
                <c:pt idx="226">
                  <c:v>0.92</c:v>
                </c:pt>
                <c:pt idx="227">
                  <c:v>0.92333333333333334</c:v>
                </c:pt>
                <c:pt idx="228">
                  <c:v>0.92666666666666653</c:v>
                </c:pt>
                <c:pt idx="229">
                  <c:v>0.93</c:v>
                </c:pt>
                <c:pt idx="230">
                  <c:v>0.93333333333333335</c:v>
                </c:pt>
                <c:pt idx="231">
                  <c:v>0.93666666666666654</c:v>
                </c:pt>
                <c:pt idx="232">
                  <c:v>0.94000000000000061</c:v>
                </c:pt>
                <c:pt idx="233">
                  <c:v>0.94333333333333369</c:v>
                </c:pt>
                <c:pt idx="234">
                  <c:v>0.94666666666666666</c:v>
                </c:pt>
                <c:pt idx="235">
                  <c:v>0.95000000000000062</c:v>
                </c:pt>
                <c:pt idx="236">
                  <c:v>0.9533333333333337</c:v>
                </c:pt>
                <c:pt idx="237">
                  <c:v>0.95666666666666667</c:v>
                </c:pt>
                <c:pt idx="238">
                  <c:v>0.96000000000000063</c:v>
                </c:pt>
                <c:pt idx="239">
                  <c:v>0.9633333333333336</c:v>
                </c:pt>
                <c:pt idx="240">
                  <c:v>0.96666666666666667</c:v>
                </c:pt>
                <c:pt idx="241">
                  <c:v>0.97000000000000064</c:v>
                </c:pt>
                <c:pt idx="242">
                  <c:v>0.97333333333333361</c:v>
                </c:pt>
                <c:pt idx="243">
                  <c:v>0.97666666666666668</c:v>
                </c:pt>
                <c:pt idx="244">
                  <c:v>0.98</c:v>
                </c:pt>
                <c:pt idx="245">
                  <c:v>0.98333333333333328</c:v>
                </c:pt>
                <c:pt idx="246">
                  <c:v>0.98666666666666658</c:v>
                </c:pt>
                <c:pt idx="247">
                  <c:v>0.99</c:v>
                </c:pt>
                <c:pt idx="248">
                  <c:v>0.99333333333333329</c:v>
                </c:pt>
                <c:pt idx="249">
                  <c:v>0.99666666666666659</c:v>
                </c:pt>
                <c:pt idx="250">
                  <c:v>1</c:v>
                </c:pt>
                <c:pt idx="251">
                  <c:v>1.0033333333333334</c:v>
                </c:pt>
                <c:pt idx="252">
                  <c:v>1.0066666666666666</c:v>
                </c:pt>
                <c:pt idx="253">
                  <c:v>1.01</c:v>
                </c:pt>
                <c:pt idx="254">
                  <c:v>1.0133333333333334</c:v>
                </c:pt>
                <c:pt idx="255">
                  <c:v>1.0166666666666666</c:v>
                </c:pt>
                <c:pt idx="256">
                  <c:v>1.02</c:v>
                </c:pt>
                <c:pt idx="257">
                  <c:v>1.0233333333333334</c:v>
                </c:pt>
                <c:pt idx="258">
                  <c:v>1.0266666666666666</c:v>
                </c:pt>
                <c:pt idx="259">
                  <c:v>1.03</c:v>
                </c:pt>
                <c:pt idx="260">
                  <c:v>1.0333333333333334</c:v>
                </c:pt>
                <c:pt idx="261">
                  <c:v>1.0366666666666666</c:v>
                </c:pt>
                <c:pt idx="262">
                  <c:v>1.04</c:v>
                </c:pt>
                <c:pt idx="263">
                  <c:v>1.0433333333333332</c:v>
                </c:pt>
                <c:pt idx="264">
                  <c:v>1.0466666666666666</c:v>
                </c:pt>
                <c:pt idx="265">
                  <c:v>1.05</c:v>
                </c:pt>
                <c:pt idx="266">
                  <c:v>1.0533333333333332</c:v>
                </c:pt>
                <c:pt idx="267">
                  <c:v>1.0566666666666666</c:v>
                </c:pt>
                <c:pt idx="268">
                  <c:v>1.06</c:v>
                </c:pt>
                <c:pt idx="269">
                  <c:v>1.0633333333333332</c:v>
                </c:pt>
                <c:pt idx="270">
                  <c:v>1.0666666666666667</c:v>
                </c:pt>
                <c:pt idx="271">
                  <c:v>1.07</c:v>
                </c:pt>
                <c:pt idx="272">
                  <c:v>1.0733333333333333</c:v>
                </c:pt>
                <c:pt idx="273">
                  <c:v>1.0766666666666667</c:v>
                </c:pt>
                <c:pt idx="274">
                  <c:v>1.08</c:v>
                </c:pt>
                <c:pt idx="275">
                  <c:v>1.0833333333333333</c:v>
                </c:pt>
                <c:pt idx="276">
                  <c:v>1.0866666666666667</c:v>
                </c:pt>
                <c:pt idx="277">
                  <c:v>1.0900000000000001</c:v>
                </c:pt>
                <c:pt idx="278">
                  <c:v>1.0933333333333333</c:v>
                </c:pt>
                <c:pt idx="279">
                  <c:v>1.0966666666666667</c:v>
                </c:pt>
                <c:pt idx="280">
                  <c:v>1.1000000000000001</c:v>
                </c:pt>
                <c:pt idx="281">
                  <c:v>1.1033333333333333</c:v>
                </c:pt>
                <c:pt idx="282">
                  <c:v>1.1066666666666667</c:v>
                </c:pt>
                <c:pt idx="283">
                  <c:v>1.1100000000000001</c:v>
                </c:pt>
                <c:pt idx="284">
                  <c:v>1.1133333333333333</c:v>
                </c:pt>
                <c:pt idx="285">
                  <c:v>1.1166666666666667</c:v>
                </c:pt>
                <c:pt idx="286">
                  <c:v>1.1200000000000001</c:v>
                </c:pt>
                <c:pt idx="287">
                  <c:v>1.1233333333333333</c:v>
                </c:pt>
                <c:pt idx="288">
                  <c:v>1.1266666666666667</c:v>
                </c:pt>
                <c:pt idx="289">
                  <c:v>1.1299999999999977</c:v>
                </c:pt>
                <c:pt idx="290">
                  <c:v>1.1333333333333333</c:v>
                </c:pt>
                <c:pt idx="291">
                  <c:v>1.1366666666666667</c:v>
                </c:pt>
                <c:pt idx="292">
                  <c:v>1.1399999999999977</c:v>
                </c:pt>
                <c:pt idx="293">
                  <c:v>1.1433333333333333</c:v>
                </c:pt>
                <c:pt idx="294">
                  <c:v>1.1466666666666667</c:v>
                </c:pt>
                <c:pt idx="295">
                  <c:v>1.1499999999999977</c:v>
                </c:pt>
                <c:pt idx="296">
                  <c:v>1.1533333333333333</c:v>
                </c:pt>
                <c:pt idx="297">
                  <c:v>1.1566666666666667</c:v>
                </c:pt>
                <c:pt idx="298">
                  <c:v>1.1599999999999977</c:v>
                </c:pt>
                <c:pt idx="299">
                  <c:v>1.1633333333333333</c:v>
                </c:pt>
                <c:pt idx="300">
                  <c:v>1.1666666666666667</c:v>
                </c:pt>
                <c:pt idx="301">
                  <c:v>1.1700000000000019</c:v>
                </c:pt>
                <c:pt idx="302">
                  <c:v>1.1733333333333333</c:v>
                </c:pt>
                <c:pt idx="303">
                  <c:v>1.1766666666666667</c:v>
                </c:pt>
                <c:pt idx="304">
                  <c:v>1.1800000000000019</c:v>
                </c:pt>
                <c:pt idx="305">
                  <c:v>1.1833333333333333</c:v>
                </c:pt>
                <c:pt idx="306">
                  <c:v>1.1866666666666681</c:v>
                </c:pt>
                <c:pt idx="307">
                  <c:v>1.1900000000000019</c:v>
                </c:pt>
                <c:pt idx="308">
                  <c:v>1.193333333333334</c:v>
                </c:pt>
                <c:pt idx="309">
                  <c:v>1.1966666666666681</c:v>
                </c:pt>
                <c:pt idx="310">
                  <c:v>1.2</c:v>
                </c:pt>
                <c:pt idx="311">
                  <c:v>1.2033333333333334</c:v>
                </c:pt>
                <c:pt idx="312">
                  <c:v>1.2066666666666668</c:v>
                </c:pt>
                <c:pt idx="313">
                  <c:v>1.21</c:v>
                </c:pt>
                <c:pt idx="314">
                  <c:v>1.2133333333333334</c:v>
                </c:pt>
                <c:pt idx="315">
                  <c:v>1.2166666666666666</c:v>
                </c:pt>
                <c:pt idx="316">
                  <c:v>1.22</c:v>
                </c:pt>
                <c:pt idx="317">
                  <c:v>1.2233333333333334</c:v>
                </c:pt>
                <c:pt idx="318">
                  <c:v>1.2266666666666666</c:v>
                </c:pt>
                <c:pt idx="319">
                  <c:v>1.23</c:v>
                </c:pt>
                <c:pt idx="320">
                  <c:v>1.2333333333333334</c:v>
                </c:pt>
                <c:pt idx="321">
                  <c:v>1.2366666666666666</c:v>
                </c:pt>
                <c:pt idx="322">
                  <c:v>1.24</c:v>
                </c:pt>
                <c:pt idx="323">
                  <c:v>1.2433333333333334</c:v>
                </c:pt>
                <c:pt idx="324">
                  <c:v>1.2466666666666666</c:v>
                </c:pt>
                <c:pt idx="325">
                  <c:v>1.25</c:v>
                </c:pt>
                <c:pt idx="326">
                  <c:v>1.2533333333333334</c:v>
                </c:pt>
                <c:pt idx="327">
                  <c:v>1.2566666666666666</c:v>
                </c:pt>
                <c:pt idx="328">
                  <c:v>1.26</c:v>
                </c:pt>
                <c:pt idx="329">
                  <c:v>1.2633333333333334</c:v>
                </c:pt>
                <c:pt idx="330">
                  <c:v>1.2666666666666666</c:v>
                </c:pt>
                <c:pt idx="331">
                  <c:v>1.27</c:v>
                </c:pt>
                <c:pt idx="332">
                  <c:v>1.2733333333333334</c:v>
                </c:pt>
                <c:pt idx="333">
                  <c:v>1.2766666666666666</c:v>
                </c:pt>
                <c:pt idx="334">
                  <c:v>1.28</c:v>
                </c:pt>
                <c:pt idx="335">
                  <c:v>1.2833333333333334</c:v>
                </c:pt>
                <c:pt idx="336">
                  <c:v>1.2866666666666666</c:v>
                </c:pt>
                <c:pt idx="337">
                  <c:v>1.29</c:v>
                </c:pt>
                <c:pt idx="338">
                  <c:v>1.2933333333333332</c:v>
                </c:pt>
                <c:pt idx="339">
                  <c:v>1.2966666666666666</c:v>
                </c:pt>
                <c:pt idx="340">
                  <c:v>1.3</c:v>
                </c:pt>
                <c:pt idx="341">
                  <c:v>1.3033333333333332</c:v>
                </c:pt>
                <c:pt idx="342">
                  <c:v>1.3066666666666666</c:v>
                </c:pt>
                <c:pt idx="343">
                  <c:v>1.31</c:v>
                </c:pt>
                <c:pt idx="344">
                  <c:v>1.3133333333333332</c:v>
                </c:pt>
                <c:pt idx="345">
                  <c:v>1.3166666666666667</c:v>
                </c:pt>
                <c:pt idx="346">
                  <c:v>1.32</c:v>
                </c:pt>
                <c:pt idx="347">
                  <c:v>1.3233333333333333</c:v>
                </c:pt>
                <c:pt idx="348">
                  <c:v>1.3266666666666667</c:v>
                </c:pt>
                <c:pt idx="349">
                  <c:v>1.33</c:v>
                </c:pt>
                <c:pt idx="350">
                  <c:v>1.3333333333333333</c:v>
                </c:pt>
                <c:pt idx="351">
                  <c:v>1.3366666666666667</c:v>
                </c:pt>
                <c:pt idx="352">
                  <c:v>1.34</c:v>
                </c:pt>
                <c:pt idx="353">
                  <c:v>1.3433333333333333</c:v>
                </c:pt>
                <c:pt idx="354">
                  <c:v>1.3466666666666667</c:v>
                </c:pt>
                <c:pt idx="355">
                  <c:v>1.35</c:v>
                </c:pt>
                <c:pt idx="356">
                  <c:v>1.3533333333333333</c:v>
                </c:pt>
                <c:pt idx="357">
                  <c:v>1.3566666666666667</c:v>
                </c:pt>
                <c:pt idx="358">
                  <c:v>1.36</c:v>
                </c:pt>
                <c:pt idx="359">
                  <c:v>1.3633333333333333</c:v>
                </c:pt>
                <c:pt idx="360">
                  <c:v>1.3666666666666667</c:v>
                </c:pt>
                <c:pt idx="361">
                  <c:v>1.37</c:v>
                </c:pt>
                <c:pt idx="362">
                  <c:v>1.3733333333333333</c:v>
                </c:pt>
                <c:pt idx="363">
                  <c:v>1.3766666666666667</c:v>
                </c:pt>
                <c:pt idx="364">
                  <c:v>1.3800000000000001</c:v>
                </c:pt>
                <c:pt idx="365">
                  <c:v>1.3833333333333333</c:v>
                </c:pt>
                <c:pt idx="366">
                  <c:v>1.3866666666666667</c:v>
                </c:pt>
                <c:pt idx="367">
                  <c:v>1.3900000000000001</c:v>
                </c:pt>
                <c:pt idx="368">
                  <c:v>1.3933333333333333</c:v>
                </c:pt>
                <c:pt idx="369">
                  <c:v>1.3966666666666667</c:v>
                </c:pt>
                <c:pt idx="370">
                  <c:v>1.4</c:v>
                </c:pt>
                <c:pt idx="371">
                  <c:v>1.4033333333333318</c:v>
                </c:pt>
                <c:pt idx="372">
                  <c:v>1.4066666666666658</c:v>
                </c:pt>
                <c:pt idx="373">
                  <c:v>1.41</c:v>
                </c:pt>
                <c:pt idx="374">
                  <c:v>1.4133333333333318</c:v>
                </c:pt>
                <c:pt idx="375">
                  <c:v>1.4166666666666659</c:v>
                </c:pt>
                <c:pt idx="376">
                  <c:v>1.42</c:v>
                </c:pt>
                <c:pt idx="377">
                  <c:v>1.4233333333333318</c:v>
                </c:pt>
                <c:pt idx="378">
                  <c:v>1.4266666666666659</c:v>
                </c:pt>
                <c:pt idx="379">
                  <c:v>1.43</c:v>
                </c:pt>
                <c:pt idx="380">
                  <c:v>1.4333333333333318</c:v>
                </c:pt>
                <c:pt idx="381">
                  <c:v>1.4366666666666668</c:v>
                </c:pt>
                <c:pt idx="382">
                  <c:v>1.44</c:v>
                </c:pt>
                <c:pt idx="383">
                  <c:v>1.4433333333333334</c:v>
                </c:pt>
                <c:pt idx="384">
                  <c:v>1.4466666666666668</c:v>
                </c:pt>
                <c:pt idx="385">
                  <c:v>1.45</c:v>
                </c:pt>
                <c:pt idx="386">
                  <c:v>1.4533333333333334</c:v>
                </c:pt>
                <c:pt idx="387">
                  <c:v>1.4566666666666668</c:v>
                </c:pt>
                <c:pt idx="388">
                  <c:v>1.46</c:v>
                </c:pt>
                <c:pt idx="389">
                  <c:v>1.4633333333333334</c:v>
                </c:pt>
                <c:pt idx="390">
                  <c:v>1.4666666666666666</c:v>
                </c:pt>
                <c:pt idx="391">
                  <c:v>1.47</c:v>
                </c:pt>
                <c:pt idx="392">
                  <c:v>1.4733333333333334</c:v>
                </c:pt>
                <c:pt idx="393">
                  <c:v>1.4766666666666666</c:v>
                </c:pt>
                <c:pt idx="394">
                  <c:v>1.48</c:v>
                </c:pt>
                <c:pt idx="395">
                  <c:v>1.4833333333333334</c:v>
                </c:pt>
                <c:pt idx="396">
                  <c:v>1.4866666666666666</c:v>
                </c:pt>
                <c:pt idx="397">
                  <c:v>1.49</c:v>
                </c:pt>
                <c:pt idx="398">
                  <c:v>1.4933333333333334</c:v>
                </c:pt>
                <c:pt idx="399">
                  <c:v>1.4966666666666666</c:v>
                </c:pt>
                <c:pt idx="400">
                  <c:v>1.5</c:v>
                </c:pt>
                <c:pt idx="401">
                  <c:v>1.5033333333333334</c:v>
                </c:pt>
                <c:pt idx="402">
                  <c:v>1.5066666666666666</c:v>
                </c:pt>
                <c:pt idx="403">
                  <c:v>1.51</c:v>
                </c:pt>
                <c:pt idx="404">
                  <c:v>1.5133333333333334</c:v>
                </c:pt>
                <c:pt idx="405">
                  <c:v>1.5166666666666666</c:v>
                </c:pt>
                <c:pt idx="406">
                  <c:v>1.52</c:v>
                </c:pt>
                <c:pt idx="407">
                  <c:v>1.5233333333333334</c:v>
                </c:pt>
                <c:pt idx="408">
                  <c:v>1.5266666666666666</c:v>
                </c:pt>
                <c:pt idx="409">
                  <c:v>1.53</c:v>
                </c:pt>
                <c:pt idx="410">
                  <c:v>1.5333333333333334</c:v>
                </c:pt>
                <c:pt idx="411">
                  <c:v>1.5366666666666666</c:v>
                </c:pt>
                <c:pt idx="412">
                  <c:v>1.54</c:v>
                </c:pt>
                <c:pt idx="413">
                  <c:v>1.5433333333333332</c:v>
                </c:pt>
                <c:pt idx="414">
                  <c:v>1.5466666666666666</c:v>
                </c:pt>
                <c:pt idx="415">
                  <c:v>1.55</c:v>
                </c:pt>
                <c:pt idx="416">
                  <c:v>1.5533333333333332</c:v>
                </c:pt>
                <c:pt idx="417">
                  <c:v>1.5566666666666666</c:v>
                </c:pt>
                <c:pt idx="418">
                  <c:v>1.56</c:v>
                </c:pt>
                <c:pt idx="419">
                  <c:v>1.5633333333333332</c:v>
                </c:pt>
                <c:pt idx="420">
                  <c:v>1.5666666666666667</c:v>
                </c:pt>
                <c:pt idx="421">
                  <c:v>1.57</c:v>
                </c:pt>
                <c:pt idx="422">
                  <c:v>1.5733333333333333</c:v>
                </c:pt>
                <c:pt idx="423">
                  <c:v>1.5766666666666667</c:v>
                </c:pt>
                <c:pt idx="424">
                  <c:v>1.58</c:v>
                </c:pt>
                <c:pt idx="425">
                  <c:v>1.5833333333333333</c:v>
                </c:pt>
                <c:pt idx="426">
                  <c:v>1.5866666666666667</c:v>
                </c:pt>
                <c:pt idx="427">
                  <c:v>1.59</c:v>
                </c:pt>
                <c:pt idx="428">
                  <c:v>1.5933333333333333</c:v>
                </c:pt>
                <c:pt idx="429">
                  <c:v>1.5966666666666667</c:v>
                </c:pt>
                <c:pt idx="430">
                  <c:v>1.6</c:v>
                </c:pt>
                <c:pt idx="431">
                  <c:v>1.6033333333333333</c:v>
                </c:pt>
                <c:pt idx="432">
                  <c:v>1.6066666666666667</c:v>
                </c:pt>
                <c:pt idx="433">
                  <c:v>1.61</c:v>
                </c:pt>
                <c:pt idx="434">
                  <c:v>1.6133333333333333</c:v>
                </c:pt>
                <c:pt idx="435">
                  <c:v>1.6166666666666667</c:v>
                </c:pt>
                <c:pt idx="436">
                  <c:v>1.62</c:v>
                </c:pt>
                <c:pt idx="437">
                  <c:v>1.6233333333333333</c:v>
                </c:pt>
                <c:pt idx="438">
                  <c:v>1.6266666666666667</c:v>
                </c:pt>
                <c:pt idx="439">
                  <c:v>1.6300000000000001</c:v>
                </c:pt>
                <c:pt idx="440">
                  <c:v>1.6333333333333333</c:v>
                </c:pt>
                <c:pt idx="441">
                  <c:v>1.6366666666666667</c:v>
                </c:pt>
                <c:pt idx="442">
                  <c:v>1.6400000000000001</c:v>
                </c:pt>
                <c:pt idx="443">
                  <c:v>1.6433333333333333</c:v>
                </c:pt>
                <c:pt idx="444">
                  <c:v>1.6466666666666667</c:v>
                </c:pt>
                <c:pt idx="445">
                  <c:v>1.6500000000000001</c:v>
                </c:pt>
                <c:pt idx="446">
                  <c:v>1.6533333333333333</c:v>
                </c:pt>
                <c:pt idx="447">
                  <c:v>1.6566666666666667</c:v>
                </c:pt>
                <c:pt idx="448">
                  <c:v>1.6600000000000001</c:v>
                </c:pt>
                <c:pt idx="449">
                  <c:v>1.6633333333333333</c:v>
                </c:pt>
                <c:pt idx="450">
                  <c:v>1.6666666666666667</c:v>
                </c:pt>
                <c:pt idx="451">
                  <c:v>1.6700000000000019</c:v>
                </c:pt>
                <c:pt idx="452">
                  <c:v>1.6733333333333333</c:v>
                </c:pt>
                <c:pt idx="453">
                  <c:v>1.6766666666666667</c:v>
                </c:pt>
                <c:pt idx="454">
                  <c:v>1.6800000000000019</c:v>
                </c:pt>
                <c:pt idx="455">
                  <c:v>1.6833333333333333</c:v>
                </c:pt>
                <c:pt idx="456">
                  <c:v>1.6866666666666681</c:v>
                </c:pt>
                <c:pt idx="457">
                  <c:v>1.6900000000000019</c:v>
                </c:pt>
                <c:pt idx="458">
                  <c:v>1.693333333333334</c:v>
                </c:pt>
                <c:pt idx="459">
                  <c:v>1.6966666666666681</c:v>
                </c:pt>
                <c:pt idx="460">
                  <c:v>1.7</c:v>
                </c:pt>
                <c:pt idx="461">
                  <c:v>1.7033333333333334</c:v>
                </c:pt>
                <c:pt idx="462">
                  <c:v>1.7066666666666668</c:v>
                </c:pt>
                <c:pt idx="463">
                  <c:v>1.71</c:v>
                </c:pt>
                <c:pt idx="464">
                  <c:v>1.7133333333333334</c:v>
                </c:pt>
                <c:pt idx="465">
                  <c:v>1.7166666666666666</c:v>
                </c:pt>
                <c:pt idx="466">
                  <c:v>1.72</c:v>
                </c:pt>
                <c:pt idx="467">
                  <c:v>1.7233333333333334</c:v>
                </c:pt>
                <c:pt idx="468">
                  <c:v>1.7266666666666666</c:v>
                </c:pt>
                <c:pt idx="469">
                  <c:v>1.73</c:v>
                </c:pt>
                <c:pt idx="470">
                  <c:v>1.7333333333333334</c:v>
                </c:pt>
                <c:pt idx="471">
                  <c:v>1.7366666666666666</c:v>
                </c:pt>
                <c:pt idx="472">
                  <c:v>1.74</c:v>
                </c:pt>
                <c:pt idx="473">
                  <c:v>1.7433333333333334</c:v>
                </c:pt>
                <c:pt idx="474">
                  <c:v>1.7466666666666666</c:v>
                </c:pt>
                <c:pt idx="475">
                  <c:v>1.75</c:v>
                </c:pt>
                <c:pt idx="476">
                  <c:v>1.7533333333333334</c:v>
                </c:pt>
                <c:pt idx="477">
                  <c:v>1.7566666666666666</c:v>
                </c:pt>
                <c:pt idx="478">
                  <c:v>1.76</c:v>
                </c:pt>
                <c:pt idx="479">
                  <c:v>1.7633333333333334</c:v>
                </c:pt>
                <c:pt idx="480">
                  <c:v>1.7666666666666666</c:v>
                </c:pt>
                <c:pt idx="481">
                  <c:v>1.77</c:v>
                </c:pt>
                <c:pt idx="482">
                  <c:v>1.7733333333333334</c:v>
                </c:pt>
                <c:pt idx="483">
                  <c:v>1.7766666666666666</c:v>
                </c:pt>
                <c:pt idx="484">
                  <c:v>1.78</c:v>
                </c:pt>
                <c:pt idx="485">
                  <c:v>1.7833333333333334</c:v>
                </c:pt>
                <c:pt idx="486">
                  <c:v>1.7866666666666666</c:v>
                </c:pt>
                <c:pt idx="487">
                  <c:v>1.79</c:v>
                </c:pt>
                <c:pt idx="488">
                  <c:v>1.7933333333333332</c:v>
                </c:pt>
                <c:pt idx="489">
                  <c:v>1.7966666666666666</c:v>
                </c:pt>
                <c:pt idx="490">
                  <c:v>1.8</c:v>
                </c:pt>
                <c:pt idx="491">
                  <c:v>1.8033333333333332</c:v>
                </c:pt>
                <c:pt idx="492">
                  <c:v>1.8066666666666666</c:v>
                </c:pt>
                <c:pt idx="493">
                  <c:v>1.81</c:v>
                </c:pt>
                <c:pt idx="494">
                  <c:v>1.8133333333333332</c:v>
                </c:pt>
                <c:pt idx="495">
                  <c:v>1.8166666666666667</c:v>
                </c:pt>
                <c:pt idx="496">
                  <c:v>1.82</c:v>
                </c:pt>
                <c:pt idx="497">
                  <c:v>1.8233333333333333</c:v>
                </c:pt>
                <c:pt idx="498">
                  <c:v>1.8266666666666667</c:v>
                </c:pt>
                <c:pt idx="499">
                  <c:v>1.83</c:v>
                </c:pt>
                <c:pt idx="500">
                  <c:v>1.8333333333333333</c:v>
                </c:pt>
                <c:pt idx="501">
                  <c:v>1.8366666666666667</c:v>
                </c:pt>
                <c:pt idx="502">
                  <c:v>1.84</c:v>
                </c:pt>
                <c:pt idx="503">
                  <c:v>1.8433333333333333</c:v>
                </c:pt>
                <c:pt idx="504">
                  <c:v>1.8466666666666667</c:v>
                </c:pt>
                <c:pt idx="505">
                  <c:v>1.85</c:v>
                </c:pt>
                <c:pt idx="506">
                  <c:v>1.8533333333333333</c:v>
                </c:pt>
                <c:pt idx="507">
                  <c:v>1.8566666666666667</c:v>
                </c:pt>
                <c:pt idx="508">
                  <c:v>1.86</c:v>
                </c:pt>
                <c:pt idx="509">
                  <c:v>1.8633333333333333</c:v>
                </c:pt>
                <c:pt idx="510">
                  <c:v>1.8666666666666667</c:v>
                </c:pt>
                <c:pt idx="511">
                  <c:v>1.87</c:v>
                </c:pt>
                <c:pt idx="512">
                  <c:v>1.8733333333333333</c:v>
                </c:pt>
                <c:pt idx="513">
                  <c:v>1.8766666666666667</c:v>
                </c:pt>
                <c:pt idx="514">
                  <c:v>1.8800000000000001</c:v>
                </c:pt>
                <c:pt idx="515">
                  <c:v>1.8833333333333333</c:v>
                </c:pt>
                <c:pt idx="516">
                  <c:v>1.8866666666666667</c:v>
                </c:pt>
                <c:pt idx="517">
                  <c:v>1.8900000000000001</c:v>
                </c:pt>
                <c:pt idx="518">
                  <c:v>1.8933333333333333</c:v>
                </c:pt>
                <c:pt idx="519">
                  <c:v>1.8966666666666667</c:v>
                </c:pt>
                <c:pt idx="520">
                  <c:v>1.9000000000000001</c:v>
                </c:pt>
                <c:pt idx="521">
                  <c:v>1.9033333333333333</c:v>
                </c:pt>
                <c:pt idx="522">
                  <c:v>1.9066666666666667</c:v>
                </c:pt>
                <c:pt idx="523">
                  <c:v>1.9100000000000001</c:v>
                </c:pt>
                <c:pt idx="524">
                  <c:v>1.9133333333333333</c:v>
                </c:pt>
                <c:pt idx="525">
                  <c:v>1.9166666666666667</c:v>
                </c:pt>
                <c:pt idx="526">
                  <c:v>1.9200000000000019</c:v>
                </c:pt>
                <c:pt idx="527">
                  <c:v>1.9233333333333333</c:v>
                </c:pt>
                <c:pt idx="528">
                  <c:v>1.9266666666666667</c:v>
                </c:pt>
                <c:pt idx="529">
                  <c:v>1.9300000000000019</c:v>
                </c:pt>
                <c:pt idx="530">
                  <c:v>1.9333333333333333</c:v>
                </c:pt>
                <c:pt idx="531">
                  <c:v>1.9366666666666681</c:v>
                </c:pt>
                <c:pt idx="532">
                  <c:v>1.9400000000000019</c:v>
                </c:pt>
                <c:pt idx="533">
                  <c:v>1.943333333333334</c:v>
                </c:pt>
                <c:pt idx="534">
                  <c:v>1.9466666666666681</c:v>
                </c:pt>
                <c:pt idx="535">
                  <c:v>1.950000000000002</c:v>
                </c:pt>
                <c:pt idx="536">
                  <c:v>1.953333333333334</c:v>
                </c:pt>
                <c:pt idx="537">
                  <c:v>1.9566666666666681</c:v>
                </c:pt>
                <c:pt idx="538">
                  <c:v>1.960000000000002</c:v>
                </c:pt>
                <c:pt idx="539">
                  <c:v>1.963333333333334</c:v>
                </c:pt>
                <c:pt idx="540">
                  <c:v>1.9666666666666681</c:v>
                </c:pt>
                <c:pt idx="541">
                  <c:v>1.970000000000002</c:v>
                </c:pt>
                <c:pt idx="542">
                  <c:v>1.973333333333334</c:v>
                </c:pt>
                <c:pt idx="543">
                  <c:v>1.9766666666666681</c:v>
                </c:pt>
                <c:pt idx="544">
                  <c:v>1.9800000000000022</c:v>
                </c:pt>
                <c:pt idx="545">
                  <c:v>1.9833333333333341</c:v>
                </c:pt>
                <c:pt idx="546">
                  <c:v>1.9866666666666681</c:v>
                </c:pt>
                <c:pt idx="547">
                  <c:v>1.9900000000000022</c:v>
                </c:pt>
                <c:pt idx="548">
                  <c:v>1.9933333333333341</c:v>
                </c:pt>
                <c:pt idx="549">
                  <c:v>1.9966666666666681</c:v>
                </c:pt>
                <c:pt idx="550">
                  <c:v>2</c:v>
                </c:pt>
                <c:pt idx="551">
                  <c:v>2.0033333333333352</c:v>
                </c:pt>
                <c:pt idx="552">
                  <c:v>2.0066666666666668</c:v>
                </c:pt>
                <c:pt idx="553">
                  <c:v>2.0099999999999998</c:v>
                </c:pt>
                <c:pt idx="554">
                  <c:v>2.0133333333333332</c:v>
                </c:pt>
                <c:pt idx="555">
                  <c:v>2.0166666666666626</c:v>
                </c:pt>
                <c:pt idx="556">
                  <c:v>2.02</c:v>
                </c:pt>
                <c:pt idx="557">
                  <c:v>2.0233333333333352</c:v>
                </c:pt>
                <c:pt idx="558">
                  <c:v>2.0266666666666668</c:v>
                </c:pt>
                <c:pt idx="559">
                  <c:v>2.0299999999999998</c:v>
                </c:pt>
                <c:pt idx="560">
                  <c:v>2.0333333333333332</c:v>
                </c:pt>
                <c:pt idx="561">
                  <c:v>2.0366666666666626</c:v>
                </c:pt>
                <c:pt idx="562">
                  <c:v>2.04</c:v>
                </c:pt>
                <c:pt idx="563">
                  <c:v>2.0433333333333352</c:v>
                </c:pt>
                <c:pt idx="564">
                  <c:v>2.0466666666666669</c:v>
                </c:pt>
                <c:pt idx="565">
                  <c:v>2.0499999999999998</c:v>
                </c:pt>
                <c:pt idx="566">
                  <c:v>2.0533333333333332</c:v>
                </c:pt>
                <c:pt idx="567">
                  <c:v>2.0566666666666626</c:v>
                </c:pt>
                <c:pt idx="568">
                  <c:v>2.06</c:v>
                </c:pt>
                <c:pt idx="569">
                  <c:v>2.0633333333333352</c:v>
                </c:pt>
                <c:pt idx="570">
                  <c:v>2.0666666666666669</c:v>
                </c:pt>
                <c:pt idx="571">
                  <c:v>2.0699999999999998</c:v>
                </c:pt>
                <c:pt idx="572">
                  <c:v>2.0733333333333341</c:v>
                </c:pt>
                <c:pt idx="573">
                  <c:v>2.0766666666666667</c:v>
                </c:pt>
                <c:pt idx="574">
                  <c:v>2.08</c:v>
                </c:pt>
                <c:pt idx="575">
                  <c:v>2.0833333333333375</c:v>
                </c:pt>
                <c:pt idx="576">
                  <c:v>2.0866666666666664</c:v>
                </c:pt>
                <c:pt idx="577">
                  <c:v>2.09</c:v>
                </c:pt>
                <c:pt idx="578">
                  <c:v>2.0933333333333342</c:v>
                </c:pt>
                <c:pt idx="579">
                  <c:v>2.0966666666666667</c:v>
                </c:pt>
                <c:pt idx="580">
                  <c:v>2.1</c:v>
                </c:pt>
                <c:pt idx="581">
                  <c:v>2.1033333333333375</c:v>
                </c:pt>
                <c:pt idx="582">
                  <c:v>2.1066666666666665</c:v>
                </c:pt>
                <c:pt idx="583">
                  <c:v>2.11</c:v>
                </c:pt>
                <c:pt idx="584">
                  <c:v>2.1133333333333342</c:v>
                </c:pt>
                <c:pt idx="585">
                  <c:v>2.1166666666666667</c:v>
                </c:pt>
                <c:pt idx="586">
                  <c:v>2.12</c:v>
                </c:pt>
                <c:pt idx="587">
                  <c:v>2.1233333333333375</c:v>
                </c:pt>
                <c:pt idx="588">
                  <c:v>2.1266666666666665</c:v>
                </c:pt>
                <c:pt idx="589">
                  <c:v>2.13</c:v>
                </c:pt>
                <c:pt idx="590">
                  <c:v>2.1333333333333342</c:v>
                </c:pt>
                <c:pt idx="591">
                  <c:v>2.1366666666666667</c:v>
                </c:pt>
                <c:pt idx="592">
                  <c:v>2.14</c:v>
                </c:pt>
                <c:pt idx="593">
                  <c:v>2.1433333333333375</c:v>
                </c:pt>
                <c:pt idx="594">
                  <c:v>2.1466666666666665</c:v>
                </c:pt>
                <c:pt idx="595">
                  <c:v>2.15</c:v>
                </c:pt>
                <c:pt idx="596">
                  <c:v>2.1533333333333342</c:v>
                </c:pt>
                <c:pt idx="597">
                  <c:v>2.1566666666666667</c:v>
                </c:pt>
                <c:pt idx="598">
                  <c:v>2.16</c:v>
                </c:pt>
                <c:pt idx="599">
                  <c:v>2.163333333333338</c:v>
                </c:pt>
                <c:pt idx="600">
                  <c:v>2.1666666666666665</c:v>
                </c:pt>
                <c:pt idx="601">
                  <c:v>2.17</c:v>
                </c:pt>
                <c:pt idx="602">
                  <c:v>2.1733333333333342</c:v>
                </c:pt>
                <c:pt idx="603">
                  <c:v>2.1766666666666667</c:v>
                </c:pt>
                <c:pt idx="604">
                  <c:v>2.1800000000000002</c:v>
                </c:pt>
                <c:pt idx="605">
                  <c:v>2.1833333333333376</c:v>
                </c:pt>
                <c:pt idx="606">
                  <c:v>2.1866666666666665</c:v>
                </c:pt>
                <c:pt idx="607">
                  <c:v>2.19</c:v>
                </c:pt>
                <c:pt idx="608">
                  <c:v>2.1933333333333342</c:v>
                </c:pt>
                <c:pt idx="609">
                  <c:v>2.1966666666666668</c:v>
                </c:pt>
                <c:pt idx="610">
                  <c:v>2.2000000000000002</c:v>
                </c:pt>
                <c:pt idx="611">
                  <c:v>2.2033333333333376</c:v>
                </c:pt>
                <c:pt idx="612">
                  <c:v>2.2066666666666666</c:v>
                </c:pt>
                <c:pt idx="613">
                  <c:v>2.21</c:v>
                </c:pt>
                <c:pt idx="614">
                  <c:v>2.2133333333333352</c:v>
                </c:pt>
                <c:pt idx="615">
                  <c:v>2.2166666666666668</c:v>
                </c:pt>
                <c:pt idx="616">
                  <c:v>2.2200000000000002</c:v>
                </c:pt>
                <c:pt idx="617">
                  <c:v>2.2233333333333376</c:v>
                </c:pt>
                <c:pt idx="618">
                  <c:v>2.2266666666666666</c:v>
                </c:pt>
                <c:pt idx="619">
                  <c:v>2.23</c:v>
                </c:pt>
                <c:pt idx="620">
                  <c:v>2.2333333333333352</c:v>
                </c:pt>
                <c:pt idx="621">
                  <c:v>2.2366666666666668</c:v>
                </c:pt>
                <c:pt idx="622">
                  <c:v>2.2400000000000002</c:v>
                </c:pt>
                <c:pt idx="623">
                  <c:v>2.2433333333333376</c:v>
                </c:pt>
                <c:pt idx="624">
                  <c:v>2.2466666666666666</c:v>
                </c:pt>
                <c:pt idx="625">
                  <c:v>2.25</c:v>
                </c:pt>
                <c:pt idx="626">
                  <c:v>2.2533333333333352</c:v>
                </c:pt>
                <c:pt idx="627">
                  <c:v>2.2566666666666668</c:v>
                </c:pt>
                <c:pt idx="628">
                  <c:v>2.2599999999999998</c:v>
                </c:pt>
                <c:pt idx="629">
                  <c:v>2.2633333333333376</c:v>
                </c:pt>
                <c:pt idx="630">
                  <c:v>2.2666666666666666</c:v>
                </c:pt>
                <c:pt idx="631">
                  <c:v>2.27</c:v>
                </c:pt>
                <c:pt idx="632">
                  <c:v>2.2733333333333352</c:v>
                </c:pt>
                <c:pt idx="633">
                  <c:v>2.2766666666666668</c:v>
                </c:pt>
                <c:pt idx="634">
                  <c:v>2.2799999999999998</c:v>
                </c:pt>
                <c:pt idx="635">
                  <c:v>2.2833333333333385</c:v>
                </c:pt>
                <c:pt idx="636">
                  <c:v>2.2866666666666666</c:v>
                </c:pt>
                <c:pt idx="637">
                  <c:v>2.29</c:v>
                </c:pt>
                <c:pt idx="638">
                  <c:v>2.2933333333333352</c:v>
                </c:pt>
                <c:pt idx="639">
                  <c:v>2.2966666666666669</c:v>
                </c:pt>
                <c:pt idx="640">
                  <c:v>2.2999999999999998</c:v>
                </c:pt>
                <c:pt idx="641">
                  <c:v>2.3033333333333332</c:v>
                </c:pt>
                <c:pt idx="642">
                  <c:v>2.3066666666666626</c:v>
                </c:pt>
                <c:pt idx="643">
                  <c:v>2.3099999999999987</c:v>
                </c:pt>
                <c:pt idx="644">
                  <c:v>2.3133333333333335</c:v>
                </c:pt>
                <c:pt idx="645">
                  <c:v>2.316666666666662</c:v>
                </c:pt>
                <c:pt idx="646">
                  <c:v>2.3199999999999967</c:v>
                </c:pt>
                <c:pt idx="647">
                  <c:v>2.3233333333333341</c:v>
                </c:pt>
                <c:pt idx="648">
                  <c:v>2.3266666666666667</c:v>
                </c:pt>
                <c:pt idx="649">
                  <c:v>2.3299999999999987</c:v>
                </c:pt>
                <c:pt idx="650">
                  <c:v>2.3333333333333335</c:v>
                </c:pt>
                <c:pt idx="651">
                  <c:v>2.3366666666666616</c:v>
                </c:pt>
                <c:pt idx="652">
                  <c:v>2.34</c:v>
                </c:pt>
                <c:pt idx="653">
                  <c:v>2.3433333333333342</c:v>
                </c:pt>
                <c:pt idx="654">
                  <c:v>2.3466666666666667</c:v>
                </c:pt>
                <c:pt idx="655">
                  <c:v>2.3499999999999988</c:v>
                </c:pt>
                <c:pt idx="656">
                  <c:v>2.3533333333333335</c:v>
                </c:pt>
                <c:pt idx="657">
                  <c:v>2.3566666666666616</c:v>
                </c:pt>
                <c:pt idx="658">
                  <c:v>2.36</c:v>
                </c:pt>
                <c:pt idx="659">
                  <c:v>2.3633333333333342</c:v>
                </c:pt>
                <c:pt idx="660">
                  <c:v>2.3666666666666667</c:v>
                </c:pt>
                <c:pt idx="661">
                  <c:v>2.3699999999999997</c:v>
                </c:pt>
                <c:pt idx="662">
                  <c:v>2.3733333333333335</c:v>
                </c:pt>
                <c:pt idx="663">
                  <c:v>2.376666666666662</c:v>
                </c:pt>
                <c:pt idx="664">
                  <c:v>2.38</c:v>
                </c:pt>
                <c:pt idx="665">
                  <c:v>2.3833333333333342</c:v>
                </c:pt>
                <c:pt idx="666">
                  <c:v>2.3866666666666667</c:v>
                </c:pt>
                <c:pt idx="667">
                  <c:v>2.3899999999999997</c:v>
                </c:pt>
                <c:pt idx="668">
                  <c:v>2.3933333333333335</c:v>
                </c:pt>
                <c:pt idx="669">
                  <c:v>2.3966666666666621</c:v>
                </c:pt>
                <c:pt idx="670">
                  <c:v>2.4</c:v>
                </c:pt>
                <c:pt idx="671">
                  <c:v>2.4033333333333342</c:v>
                </c:pt>
                <c:pt idx="672">
                  <c:v>2.4066666666666667</c:v>
                </c:pt>
                <c:pt idx="673">
                  <c:v>2.4099999999999997</c:v>
                </c:pt>
                <c:pt idx="674">
                  <c:v>2.4133333333333336</c:v>
                </c:pt>
                <c:pt idx="675">
                  <c:v>2.4166666666666621</c:v>
                </c:pt>
                <c:pt idx="676">
                  <c:v>2.42</c:v>
                </c:pt>
                <c:pt idx="677">
                  <c:v>2.4233333333333342</c:v>
                </c:pt>
                <c:pt idx="678">
                  <c:v>2.4266666666666667</c:v>
                </c:pt>
                <c:pt idx="679">
                  <c:v>2.4299999999999997</c:v>
                </c:pt>
                <c:pt idx="680">
                  <c:v>2.4333333333333331</c:v>
                </c:pt>
                <c:pt idx="681">
                  <c:v>2.4366666666666621</c:v>
                </c:pt>
                <c:pt idx="682">
                  <c:v>2.44</c:v>
                </c:pt>
                <c:pt idx="683">
                  <c:v>2.4433333333333342</c:v>
                </c:pt>
                <c:pt idx="684">
                  <c:v>2.4466666666666668</c:v>
                </c:pt>
                <c:pt idx="685">
                  <c:v>2.4499999999999997</c:v>
                </c:pt>
                <c:pt idx="686">
                  <c:v>2.4533333333333331</c:v>
                </c:pt>
                <c:pt idx="687">
                  <c:v>2.4566666666666621</c:v>
                </c:pt>
                <c:pt idx="688">
                  <c:v>2.46</c:v>
                </c:pt>
                <c:pt idx="689">
                  <c:v>2.4633333333333352</c:v>
                </c:pt>
                <c:pt idx="690">
                  <c:v>2.4666666666666668</c:v>
                </c:pt>
                <c:pt idx="691">
                  <c:v>2.4699999999999998</c:v>
                </c:pt>
                <c:pt idx="692">
                  <c:v>2.4733333333333332</c:v>
                </c:pt>
                <c:pt idx="693">
                  <c:v>2.4766666666666621</c:v>
                </c:pt>
                <c:pt idx="694">
                  <c:v>2.48</c:v>
                </c:pt>
                <c:pt idx="695">
                  <c:v>2.4833333333333352</c:v>
                </c:pt>
                <c:pt idx="696">
                  <c:v>2.4866666666666668</c:v>
                </c:pt>
                <c:pt idx="697">
                  <c:v>2.4899999999999998</c:v>
                </c:pt>
                <c:pt idx="698">
                  <c:v>2.4933333333333332</c:v>
                </c:pt>
                <c:pt idx="699">
                  <c:v>2.4966666666666626</c:v>
                </c:pt>
                <c:pt idx="700">
                  <c:v>2.5</c:v>
                </c:pt>
                <c:pt idx="701">
                  <c:v>2.5033333333333352</c:v>
                </c:pt>
                <c:pt idx="702">
                  <c:v>2.5066666666666668</c:v>
                </c:pt>
                <c:pt idx="703">
                  <c:v>2.5099999999999998</c:v>
                </c:pt>
                <c:pt idx="704">
                  <c:v>2.5133333333333332</c:v>
                </c:pt>
                <c:pt idx="705">
                  <c:v>2.5166666666666626</c:v>
                </c:pt>
                <c:pt idx="706">
                  <c:v>2.52</c:v>
                </c:pt>
                <c:pt idx="707">
                  <c:v>2.5233333333333352</c:v>
                </c:pt>
                <c:pt idx="708">
                  <c:v>2.5266666666666668</c:v>
                </c:pt>
                <c:pt idx="709">
                  <c:v>2.5299999999999998</c:v>
                </c:pt>
                <c:pt idx="710">
                  <c:v>2.5333333333333332</c:v>
                </c:pt>
                <c:pt idx="711">
                  <c:v>2.5366666666666626</c:v>
                </c:pt>
                <c:pt idx="712">
                  <c:v>2.54</c:v>
                </c:pt>
                <c:pt idx="713">
                  <c:v>2.5433333333333352</c:v>
                </c:pt>
                <c:pt idx="714">
                  <c:v>2.5466666666666669</c:v>
                </c:pt>
                <c:pt idx="715">
                  <c:v>2.5499999999999998</c:v>
                </c:pt>
                <c:pt idx="716">
                  <c:v>2.5533333333333332</c:v>
                </c:pt>
                <c:pt idx="717">
                  <c:v>2.5566666666666626</c:v>
                </c:pt>
                <c:pt idx="718">
                  <c:v>2.56</c:v>
                </c:pt>
                <c:pt idx="719">
                  <c:v>2.5633333333333352</c:v>
                </c:pt>
                <c:pt idx="720">
                  <c:v>2.5666666666666669</c:v>
                </c:pt>
                <c:pt idx="721">
                  <c:v>2.57</c:v>
                </c:pt>
                <c:pt idx="722">
                  <c:v>2.5733333333333341</c:v>
                </c:pt>
                <c:pt idx="723">
                  <c:v>2.5766666666666667</c:v>
                </c:pt>
                <c:pt idx="724">
                  <c:v>2.58</c:v>
                </c:pt>
                <c:pt idx="725">
                  <c:v>2.5833333333333375</c:v>
                </c:pt>
                <c:pt idx="726">
                  <c:v>2.5866666666666664</c:v>
                </c:pt>
                <c:pt idx="727">
                  <c:v>2.59</c:v>
                </c:pt>
                <c:pt idx="728">
                  <c:v>2.5933333333333342</c:v>
                </c:pt>
                <c:pt idx="729">
                  <c:v>2.5966666666666667</c:v>
                </c:pt>
                <c:pt idx="730">
                  <c:v>2.6</c:v>
                </c:pt>
                <c:pt idx="731">
                  <c:v>2.6033333333333375</c:v>
                </c:pt>
                <c:pt idx="732">
                  <c:v>2.6066666666666665</c:v>
                </c:pt>
                <c:pt idx="733">
                  <c:v>2.61</c:v>
                </c:pt>
                <c:pt idx="734">
                  <c:v>2.6133333333333342</c:v>
                </c:pt>
                <c:pt idx="735">
                  <c:v>2.6166666666666667</c:v>
                </c:pt>
                <c:pt idx="736">
                  <c:v>2.62</c:v>
                </c:pt>
                <c:pt idx="737">
                  <c:v>2.6233333333333375</c:v>
                </c:pt>
                <c:pt idx="738">
                  <c:v>2.6266666666666665</c:v>
                </c:pt>
                <c:pt idx="739">
                  <c:v>2.63</c:v>
                </c:pt>
                <c:pt idx="740">
                  <c:v>2.6333333333333342</c:v>
                </c:pt>
                <c:pt idx="741">
                  <c:v>2.6366666666666667</c:v>
                </c:pt>
                <c:pt idx="742">
                  <c:v>2.64</c:v>
                </c:pt>
                <c:pt idx="743">
                  <c:v>2.6433333333333375</c:v>
                </c:pt>
                <c:pt idx="744">
                  <c:v>2.6466666666666665</c:v>
                </c:pt>
                <c:pt idx="745">
                  <c:v>2.65</c:v>
                </c:pt>
                <c:pt idx="746">
                  <c:v>2.6533333333333342</c:v>
                </c:pt>
                <c:pt idx="747">
                  <c:v>2.6566666666666667</c:v>
                </c:pt>
                <c:pt idx="748">
                  <c:v>2.66</c:v>
                </c:pt>
                <c:pt idx="749">
                  <c:v>2.663333333333338</c:v>
                </c:pt>
                <c:pt idx="750">
                  <c:v>2.6666666666666665</c:v>
                </c:pt>
                <c:pt idx="751">
                  <c:v>2.67</c:v>
                </c:pt>
                <c:pt idx="752">
                  <c:v>2.6733333333333342</c:v>
                </c:pt>
                <c:pt idx="753">
                  <c:v>2.6766666666666667</c:v>
                </c:pt>
                <c:pt idx="754">
                  <c:v>2.68</c:v>
                </c:pt>
                <c:pt idx="755">
                  <c:v>2.6833333333333376</c:v>
                </c:pt>
                <c:pt idx="756">
                  <c:v>2.6866666666666665</c:v>
                </c:pt>
                <c:pt idx="757">
                  <c:v>2.69</c:v>
                </c:pt>
                <c:pt idx="758">
                  <c:v>2.6933333333333342</c:v>
                </c:pt>
                <c:pt idx="759">
                  <c:v>2.6966666666666668</c:v>
                </c:pt>
                <c:pt idx="760">
                  <c:v>2.7</c:v>
                </c:pt>
                <c:pt idx="761">
                  <c:v>2.7033333333333376</c:v>
                </c:pt>
                <c:pt idx="762">
                  <c:v>2.7066666666666666</c:v>
                </c:pt>
                <c:pt idx="763">
                  <c:v>2.71</c:v>
                </c:pt>
                <c:pt idx="764">
                  <c:v>2.7133333333333352</c:v>
                </c:pt>
                <c:pt idx="765">
                  <c:v>2.7166666666666668</c:v>
                </c:pt>
                <c:pt idx="766">
                  <c:v>2.72</c:v>
                </c:pt>
                <c:pt idx="767">
                  <c:v>2.7233333333333376</c:v>
                </c:pt>
                <c:pt idx="768">
                  <c:v>2.7266666666666666</c:v>
                </c:pt>
                <c:pt idx="769">
                  <c:v>2.73</c:v>
                </c:pt>
                <c:pt idx="770">
                  <c:v>2.7333333333333352</c:v>
                </c:pt>
                <c:pt idx="771">
                  <c:v>2.7366666666666668</c:v>
                </c:pt>
                <c:pt idx="772">
                  <c:v>2.74</c:v>
                </c:pt>
                <c:pt idx="773">
                  <c:v>2.7433333333333376</c:v>
                </c:pt>
                <c:pt idx="774">
                  <c:v>2.7466666666666666</c:v>
                </c:pt>
                <c:pt idx="775">
                  <c:v>2.75</c:v>
                </c:pt>
                <c:pt idx="776">
                  <c:v>2.7533333333333352</c:v>
                </c:pt>
                <c:pt idx="777">
                  <c:v>2.7566666666666668</c:v>
                </c:pt>
                <c:pt idx="778">
                  <c:v>2.7600000000000002</c:v>
                </c:pt>
                <c:pt idx="779">
                  <c:v>2.7633333333333376</c:v>
                </c:pt>
                <c:pt idx="780">
                  <c:v>2.7666666666666666</c:v>
                </c:pt>
                <c:pt idx="781">
                  <c:v>2.77</c:v>
                </c:pt>
                <c:pt idx="782">
                  <c:v>2.7733333333333352</c:v>
                </c:pt>
                <c:pt idx="783">
                  <c:v>2.7766666666666668</c:v>
                </c:pt>
                <c:pt idx="784">
                  <c:v>2.7800000000000002</c:v>
                </c:pt>
                <c:pt idx="785">
                  <c:v>2.7833333333333385</c:v>
                </c:pt>
                <c:pt idx="786">
                  <c:v>2.7866666666666666</c:v>
                </c:pt>
                <c:pt idx="787">
                  <c:v>2.79</c:v>
                </c:pt>
                <c:pt idx="788">
                  <c:v>2.7933333333333352</c:v>
                </c:pt>
                <c:pt idx="789">
                  <c:v>2.7966666666666669</c:v>
                </c:pt>
                <c:pt idx="790">
                  <c:v>2.8</c:v>
                </c:pt>
                <c:pt idx="791">
                  <c:v>2.8033333333333332</c:v>
                </c:pt>
                <c:pt idx="792">
                  <c:v>2.8066666666666626</c:v>
                </c:pt>
                <c:pt idx="793">
                  <c:v>2.8099999999999987</c:v>
                </c:pt>
                <c:pt idx="794">
                  <c:v>2.8133333333333335</c:v>
                </c:pt>
                <c:pt idx="795">
                  <c:v>2.816666666666662</c:v>
                </c:pt>
                <c:pt idx="796">
                  <c:v>2.82</c:v>
                </c:pt>
                <c:pt idx="797">
                  <c:v>2.8233333333333341</c:v>
                </c:pt>
                <c:pt idx="798">
                  <c:v>2.8266666666666667</c:v>
                </c:pt>
                <c:pt idx="799">
                  <c:v>2.8299999999999987</c:v>
                </c:pt>
                <c:pt idx="800">
                  <c:v>2.8333333333333335</c:v>
                </c:pt>
                <c:pt idx="801">
                  <c:v>2.8366666666666616</c:v>
                </c:pt>
                <c:pt idx="802">
                  <c:v>2.84</c:v>
                </c:pt>
                <c:pt idx="803">
                  <c:v>2.8433333333333342</c:v>
                </c:pt>
                <c:pt idx="804">
                  <c:v>2.8466666666666667</c:v>
                </c:pt>
                <c:pt idx="805">
                  <c:v>2.8499999999999988</c:v>
                </c:pt>
                <c:pt idx="806">
                  <c:v>2.8533333333333335</c:v>
                </c:pt>
                <c:pt idx="807">
                  <c:v>2.8566666666666616</c:v>
                </c:pt>
                <c:pt idx="808">
                  <c:v>2.86</c:v>
                </c:pt>
                <c:pt idx="809">
                  <c:v>2.8633333333333342</c:v>
                </c:pt>
                <c:pt idx="810">
                  <c:v>2.8666666666666667</c:v>
                </c:pt>
                <c:pt idx="811">
                  <c:v>2.8699999999999997</c:v>
                </c:pt>
                <c:pt idx="812">
                  <c:v>2.8733333333333335</c:v>
                </c:pt>
                <c:pt idx="813">
                  <c:v>2.876666666666662</c:v>
                </c:pt>
                <c:pt idx="814">
                  <c:v>2.88</c:v>
                </c:pt>
                <c:pt idx="815">
                  <c:v>2.8833333333333342</c:v>
                </c:pt>
                <c:pt idx="816">
                  <c:v>2.8866666666666667</c:v>
                </c:pt>
                <c:pt idx="817">
                  <c:v>2.8899999999999997</c:v>
                </c:pt>
                <c:pt idx="818">
                  <c:v>2.8933333333333335</c:v>
                </c:pt>
                <c:pt idx="819">
                  <c:v>2.8966666666666621</c:v>
                </c:pt>
                <c:pt idx="820">
                  <c:v>2.9</c:v>
                </c:pt>
                <c:pt idx="821">
                  <c:v>2.9033333333333342</c:v>
                </c:pt>
                <c:pt idx="822">
                  <c:v>2.9066666666666667</c:v>
                </c:pt>
                <c:pt idx="823">
                  <c:v>2.9099999999999997</c:v>
                </c:pt>
                <c:pt idx="824">
                  <c:v>2.9133333333333336</c:v>
                </c:pt>
                <c:pt idx="825">
                  <c:v>2.9166666666666621</c:v>
                </c:pt>
                <c:pt idx="826">
                  <c:v>2.92</c:v>
                </c:pt>
                <c:pt idx="827">
                  <c:v>2.9233333333333342</c:v>
                </c:pt>
                <c:pt idx="828">
                  <c:v>2.9266666666666667</c:v>
                </c:pt>
                <c:pt idx="829">
                  <c:v>2.9299999999999997</c:v>
                </c:pt>
                <c:pt idx="830">
                  <c:v>2.9333333333333331</c:v>
                </c:pt>
                <c:pt idx="831">
                  <c:v>2.9366666666666621</c:v>
                </c:pt>
                <c:pt idx="832">
                  <c:v>2.94</c:v>
                </c:pt>
                <c:pt idx="833">
                  <c:v>2.9433333333333342</c:v>
                </c:pt>
                <c:pt idx="834">
                  <c:v>2.9466666666666668</c:v>
                </c:pt>
                <c:pt idx="835">
                  <c:v>2.9499999999999997</c:v>
                </c:pt>
                <c:pt idx="836">
                  <c:v>2.9533333333333331</c:v>
                </c:pt>
                <c:pt idx="837">
                  <c:v>2.9566666666666621</c:v>
                </c:pt>
                <c:pt idx="838">
                  <c:v>2.96</c:v>
                </c:pt>
                <c:pt idx="839">
                  <c:v>2.9633333333333352</c:v>
                </c:pt>
                <c:pt idx="840">
                  <c:v>2.9666666666666668</c:v>
                </c:pt>
                <c:pt idx="841">
                  <c:v>2.9699999999999998</c:v>
                </c:pt>
                <c:pt idx="842">
                  <c:v>2.9733333333333332</c:v>
                </c:pt>
                <c:pt idx="843">
                  <c:v>2.9766666666666621</c:v>
                </c:pt>
                <c:pt idx="844">
                  <c:v>2.98</c:v>
                </c:pt>
                <c:pt idx="845">
                  <c:v>2.9833333333333352</c:v>
                </c:pt>
                <c:pt idx="846">
                  <c:v>2.9866666666666668</c:v>
                </c:pt>
                <c:pt idx="847">
                  <c:v>2.9899999999999998</c:v>
                </c:pt>
                <c:pt idx="848">
                  <c:v>2.9933333333333332</c:v>
                </c:pt>
                <c:pt idx="849">
                  <c:v>2.9966666666666626</c:v>
                </c:pt>
                <c:pt idx="850">
                  <c:v>3</c:v>
                </c:pt>
                <c:pt idx="851">
                  <c:v>3.0033333333333352</c:v>
                </c:pt>
                <c:pt idx="852">
                  <c:v>3.0066666666666668</c:v>
                </c:pt>
                <c:pt idx="853">
                  <c:v>3.01</c:v>
                </c:pt>
                <c:pt idx="854">
                  <c:v>3.0133333333333332</c:v>
                </c:pt>
                <c:pt idx="855">
                  <c:v>3.0166666666666626</c:v>
                </c:pt>
                <c:pt idx="856">
                  <c:v>3.02</c:v>
                </c:pt>
                <c:pt idx="857">
                  <c:v>3.0233333333333352</c:v>
                </c:pt>
                <c:pt idx="858">
                  <c:v>3.0266666666666668</c:v>
                </c:pt>
                <c:pt idx="859">
                  <c:v>3.03</c:v>
                </c:pt>
                <c:pt idx="860">
                  <c:v>3.0333333333333332</c:v>
                </c:pt>
                <c:pt idx="861">
                  <c:v>3.0366666666666626</c:v>
                </c:pt>
                <c:pt idx="862">
                  <c:v>3.04</c:v>
                </c:pt>
                <c:pt idx="863">
                  <c:v>3.0433333333333352</c:v>
                </c:pt>
                <c:pt idx="864">
                  <c:v>3.0466666666666669</c:v>
                </c:pt>
                <c:pt idx="865">
                  <c:v>3.05</c:v>
                </c:pt>
                <c:pt idx="866">
                  <c:v>3.0533333333333332</c:v>
                </c:pt>
                <c:pt idx="867">
                  <c:v>3.0566666666666626</c:v>
                </c:pt>
                <c:pt idx="868">
                  <c:v>3.06</c:v>
                </c:pt>
                <c:pt idx="869">
                  <c:v>3.0633333333333352</c:v>
                </c:pt>
                <c:pt idx="870">
                  <c:v>3.0666666666666669</c:v>
                </c:pt>
                <c:pt idx="871">
                  <c:v>3.07</c:v>
                </c:pt>
                <c:pt idx="872">
                  <c:v>3.0733333333333341</c:v>
                </c:pt>
                <c:pt idx="873">
                  <c:v>3.0766666666666667</c:v>
                </c:pt>
                <c:pt idx="874">
                  <c:v>3.08</c:v>
                </c:pt>
                <c:pt idx="875">
                  <c:v>3.0833333333333375</c:v>
                </c:pt>
                <c:pt idx="876">
                  <c:v>3.0866666666666664</c:v>
                </c:pt>
                <c:pt idx="877">
                  <c:v>3.09</c:v>
                </c:pt>
                <c:pt idx="878">
                  <c:v>3.0933333333333342</c:v>
                </c:pt>
                <c:pt idx="879">
                  <c:v>3.0966666666666667</c:v>
                </c:pt>
                <c:pt idx="880">
                  <c:v>3.1</c:v>
                </c:pt>
                <c:pt idx="881">
                  <c:v>3.1033333333333375</c:v>
                </c:pt>
                <c:pt idx="882">
                  <c:v>3.1066666666666665</c:v>
                </c:pt>
                <c:pt idx="883">
                  <c:v>3.11</c:v>
                </c:pt>
                <c:pt idx="884">
                  <c:v>3.1133333333333342</c:v>
                </c:pt>
                <c:pt idx="885">
                  <c:v>3.1166666666666667</c:v>
                </c:pt>
                <c:pt idx="886">
                  <c:v>3.12</c:v>
                </c:pt>
                <c:pt idx="887">
                  <c:v>3.1233333333333375</c:v>
                </c:pt>
                <c:pt idx="888">
                  <c:v>3.1266666666666665</c:v>
                </c:pt>
                <c:pt idx="889">
                  <c:v>3.13</c:v>
                </c:pt>
                <c:pt idx="890">
                  <c:v>3.1333333333333342</c:v>
                </c:pt>
                <c:pt idx="891">
                  <c:v>3.1366666666666667</c:v>
                </c:pt>
                <c:pt idx="892">
                  <c:v>3.14</c:v>
                </c:pt>
                <c:pt idx="893">
                  <c:v>3.1433333333333375</c:v>
                </c:pt>
                <c:pt idx="894">
                  <c:v>3.1466666666666665</c:v>
                </c:pt>
                <c:pt idx="895">
                  <c:v>3.15</c:v>
                </c:pt>
                <c:pt idx="896">
                  <c:v>3.1533333333333342</c:v>
                </c:pt>
                <c:pt idx="897">
                  <c:v>3.1566666666666667</c:v>
                </c:pt>
                <c:pt idx="898">
                  <c:v>3.16</c:v>
                </c:pt>
                <c:pt idx="899">
                  <c:v>3.163333333333338</c:v>
                </c:pt>
                <c:pt idx="900">
                  <c:v>3.1666666666666665</c:v>
                </c:pt>
                <c:pt idx="901">
                  <c:v>3.17</c:v>
                </c:pt>
                <c:pt idx="902">
                  <c:v>3.1733333333333342</c:v>
                </c:pt>
                <c:pt idx="903">
                  <c:v>3.1766666666666667</c:v>
                </c:pt>
                <c:pt idx="904">
                  <c:v>3.18</c:v>
                </c:pt>
                <c:pt idx="905">
                  <c:v>3.1833333333333376</c:v>
                </c:pt>
                <c:pt idx="906">
                  <c:v>3.1866666666666665</c:v>
                </c:pt>
                <c:pt idx="907">
                  <c:v>3.19</c:v>
                </c:pt>
                <c:pt idx="908">
                  <c:v>3.1933333333333342</c:v>
                </c:pt>
                <c:pt idx="909">
                  <c:v>3.1966666666666668</c:v>
                </c:pt>
                <c:pt idx="910">
                  <c:v>3.2</c:v>
                </c:pt>
                <c:pt idx="911">
                  <c:v>3.2033333333333376</c:v>
                </c:pt>
                <c:pt idx="912">
                  <c:v>3.2066666666666666</c:v>
                </c:pt>
                <c:pt idx="913">
                  <c:v>3.21</c:v>
                </c:pt>
                <c:pt idx="914">
                  <c:v>3.2133333333333352</c:v>
                </c:pt>
                <c:pt idx="915">
                  <c:v>3.2166666666666668</c:v>
                </c:pt>
                <c:pt idx="916">
                  <c:v>3.22</c:v>
                </c:pt>
                <c:pt idx="917">
                  <c:v>3.2233333333333376</c:v>
                </c:pt>
                <c:pt idx="918">
                  <c:v>3.2266666666666666</c:v>
                </c:pt>
                <c:pt idx="919">
                  <c:v>3.23</c:v>
                </c:pt>
                <c:pt idx="920">
                  <c:v>3.2333333333333352</c:v>
                </c:pt>
                <c:pt idx="921">
                  <c:v>3.2366666666666668</c:v>
                </c:pt>
                <c:pt idx="922">
                  <c:v>3.24</c:v>
                </c:pt>
                <c:pt idx="923">
                  <c:v>3.2433333333333376</c:v>
                </c:pt>
                <c:pt idx="924">
                  <c:v>3.2466666666666666</c:v>
                </c:pt>
                <c:pt idx="925">
                  <c:v>3.25</c:v>
                </c:pt>
                <c:pt idx="926">
                  <c:v>3.2533333333333352</c:v>
                </c:pt>
                <c:pt idx="927">
                  <c:v>3.2566666666666668</c:v>
                </c:pt>
                <c:pt idx="928">
                  <c:v>3.2600000000000002</c:v>
                </c:pt>
                <c:pt idx="929">
                  <c:v>3.2633333333333376</c:v>
                </c:pt>
                <c:pt idx="930">
                  <c:v>3.2666666666666666</c:v>
                </c:pt>
                <c:pt idx="931">
                  <c:v>3.27</c:v>
                </c:pt>
                <c:pt idx="932">
                  <c:v>3.2733333333333352</c:v>
                </c:pt>
                <c:pt idx="933">
                  <c:v>3.2766666666666668</c:v>
                </c:pt>
                <c:pt idx="934">
                  <c:v>3.2800000000000002</c:v>
                </c:pt>
                <c:pt idx="935">
                  <c:v>3.2833333333333385</c:v>
                </c:pt>
                <c:pt idx="936">
                  <c:v>3.2866666666666666</c:v>
                </c:pt>
                <c:pt idx="937">
                  <c:v>3.29</c:v>
                </c:pt>
                <c:pt idx="938">
                  <c:v>3.2933333333333352</c:v>
                </c:pt>
                <c:pt idx="939">
                  <c:v>3.2966666666666669</c:v>
                </c:pt>
                <c:pt idx="940">
                  <c:v>3.3</c:v>
                </c:pt>
                <c:pt idx="941">
                  <c:v>3.3033333333333332</c:v>
                </c:pt>
                <c:pt idx="942">
                  <c:v>3.3066666666666626</c:v>
                </c:pt>
                <c:pt idx="943">
                  <c:v>3.3099999999999987</c:v>
                </c:pt>
                <c:pt idx="944">
                  <c:v>3.3133333333333335</c:v>
                </c:pt>
                <c:pt idx="945">
                  <c:v>3.316666666666662</c:v>
                </c:pt>
                <c:pt idx="946">
                  <c:v>3.32</c:v>
                </c:pt>
                <c:pt idx="947">
                  <c:v>3.3233333333333341</c:v>
                </c:pt>
                <c:pt idx="948">
                  <c:v>3.3266666666666667</c:v>
                </c:pt>
                <c:pt idx="949">
                  <c:v>3.3299999999999987</c:v>
                </c:pt>
                <c:pt idx="950">
                  <c:v>3.3333333333333335</c:v>
                </c:pt>
                <c:pt idx="951">
                  <c:v>3.3366666666666616</c:v>
                </c:pt>
                <c:pt idx="952">
                  <c:v>3.34</c:v>
                </c:pt>
                <c:pt idx="953">
                  <c:v>3.3433333333333342</c:v>
                </c:pt>
                <c:pt idx="954">
                  <c:v>3.3466666666666667</c:v>
                </c:pt>
                <c:pt idx="955">
                  <c:v>3.3499999999999988</c:v>
                </c:pt>
                <c:pt idx="956">
                  <c:v>3.3533333333333335</c:v>
                </c:pt>
                <c:pt idx="957">
                  <c:v>3.3566666666666616</c:v>
                </c:pt>
                <c:pt idx="958">
                  <c:v>3.36</c:v>
                </c:pt>
                <c:pt idx="959">
                  <c:v>3.3633333333333342</c:v>
                </c:pt>
                <c:pt idx="960">
                  <c:v>3.3666666666666667</c:v>
                </c:pt>
                <c:pt idx="961">
                  <c:v>3.3699999999999997</c:v>
                </c:pt>
                <c:pt idx="962">
                  <c:v>3.3733333333333335</c:v>
                </c:pt>
                <c:pt idx="963">
                  <c:v>3.376666666666662</c:v>
                </c:pt>
                <c:pt idx="964">
                  <c:v>3.38</c:v>
                </c:pt>
                <c:pt idx="965">
                  <c:v>3.3833333333333342</c:v>
                </c:pt>
                <c:pt idx="966">
                  <c:v>3.3866666666666667</c:v>
                </c:pt>
                <c:pt idx="967">
                  <c:v>3.3899999999999997</c:v>
                </c:pt>
                <c:pt idx="968">
                  <c:v>3.3933333333333335</c:v>
                </c:pt>
                <c:pt idx="969">
                  <c:v>3.3966666666666621</c:v>
                </c:pt>
                <c:pt idx="970">
                  <c:v>3.4</c:v>
                </c:pt>
                <c:pt idx="971">
                  <c:v>3.4033333333333342</c:v>
                </c:pt>
                <c:pt idx="972">
                  <c:v>3.4066666666666667</c:v>
                </c:pt>
                <c:pt idx="973">
                  <c:v>3.4099999999999997</c:v>
                </c:pt>
                <c:pt idx="974">
                  <c:v>3.4133333333333336</c:v>
                </c:pt>
                <c:pt idx="975">
                  <c:v>3.4166666666666621</c:v>
                </c:pt>
                <c:pt idx="976">
                  <c:v>3.42</c:v>
                </c:pt>
                <c:pt idx="977">
                  <c:v>3.4233333333333342</c:v>
                </c:pt>
                <c:pt idx="978">
                  <c:v>3.4266666666666667</c:v>
                </c:pt>
                <c:pt idx="979">
                  <c:v>3.4299999999999997</c:v>
                </c:pt>
                <c:pt idx="980">
                  <c:v>3.4333333333333331</c:v>
                </c:pt>
                <c:pt idx="981">
                  <c:v>3.4366666666666621</c:v>
                </c:pt>
                <c:pt idx="982">
                  <c:v>3.44</c:v>
                </c:pt>
                <c:pt idx="983">
                  <c:v>3.4433333333333342</c:v>
                </c:pt>
                <c:pt idx="984">
                  <c:v>3.4466666666666668</c:v>
                </c:pt>
                <c:pt idx="985">
                  <c:v>3.4499999999999997</c:v>
                </c:pt>
                <c:pt idx="986">
                  <c:v>3.4533333333333331</c:v>
                </c:pt>
                <c:pt idx="987">
                  <c:v>3.4566666666666621</c:v>
                </c:pt>
                <c:pt idx="988">
                  <c:v>3.46</c:v>
                </c:pt>
                <c:pt idx="989">
                  <c:v>3.4633333333333352</c:v>
                </c:pt>
                <c:pt idx="990">
                  <c:v>3.4666666666666668</c:v>
                </c:pt>
                <c:pt idx="991">
                  <c:v>3.4699999999999998</c:v>
                </c:pt>
                <c:pt idx="992">
                  <c:v>3.4733333333333332</c:v>
                </c:pt>
                <c:pt idx="993">
                  <c:v>3.4766666666666621</c:v>
                </c:pt>
                <c:pt idx="994">
                  <c:v>3.48</c:v>
                </c:pt>
                <c:pt idx="995">
                  <c:v>3.4833333333333352</c:v>
                </c:pt>
                <c:pt idx="996">
                  <c:v>3.4866666666666668</c:v>
                </c:pt>
                <c:pt idx="997">
                  <c:v>3.4899999999999998</c:v>
                </c:pt>
                <c:pt idx="998">
                  <c:v>3.4933333333333332</c:v>
                </c:pt>
                <c:pt idx="999">
                  <c:v>3.4966666666666626</c:v>
                </c:pt>
                <c:pt idx="1000">
                  <c:v>3.5</c:v>
                </c:pt>
                <c:pt idx="1001">
                  <c:v>3.5033333333333352</c:v>
                </c:pt>
                <c:pt idx="1002">
                  <c:v>3.5066666666666668</c:v>
                </c:pt>
                <c:pt idx="1003">
                  <c:v>3.51</c:v>
                </c:pt>
                <c:pt idx="1004">
                  <c:v>3.5133333333333332</c:v>
                </c:pt>
                <c:pt idx="1005">
                  <c:v>3.5166666666666626</c:v>
                </c:pt>
                <c:pt idx="1006">
                  <c:v>3.52</c:v>
                </c:pt>
                <c:pt idx="1007">
                  <c:v>3.5233333333333352</c:v>
                </c:pt>
                <c:pt idx="1008">
                  <c:v>3.5266666666666668</c:v>
                </c:pt>
                <c:pt idx="1009">
                  <c:v>3.53</c:v>
                </c:pt>
                <c:pt idx="1010">
                  <c:v>3.5333333333333332</c:v>
                </c:pt>
                <c:pt idx="1011">
                  <c:v>3.5366666666666626</c:v>
                </c:pt>
                <c:pt idx="1012">
                  <c:v>3.54</c:v>
                </c:pt>
                <c:pt idx="1013">
                  <c:v>3.5433333333333352</c:v>
                </c:pt>
                <c:pt idx="1014">
                  <c:v>3.5466666666666669</c:v>
                </c:pt>
                <c:pt idx="1015">
                  <c:v>3.55</c:v>
                </c:pt>
                <c:pt idx="1016">
                  <c:v>3.5533333333333332</c:v>
                </c:pt>
                <c:pt idx="1017">
                  <c:v>3.5566666666666626</c:v>
                </c:pt>
                <c:pt idx="1018">
                  <c:v>3.56</c:v>
                </c:pt>
                <c:pt idx="1019">
                  <c:v>3.5633333333333352</c:v>
                </c:pt>
                <c:pt idx="1020">
                  <c:v>3.5666666666666669</c:v>
                </c:pt>
                <c:pt idx="1021">
                  <c:v>3.57</c:v>
                </c:pt>
                <c:pt idx="1022">
                  <c:v>3.5733333333333341</c:v>
                </c:pt>
                <c:pt idx="1023">
                  <c:v>3.5766666666666667</c:v>
                </c:pt>
                <c:pt idx="1024">
                  <c:v>3.58</c:v>
                </c:pt>
                <c:pt idx="1025">
                  <c:v>3.5833333333333375</c:v>
                </c:pt>
                <c:pt idx="1026">
                  <c:v>3.5866666666666664</c:v>
                </c:pt>
                <c:pt idx="1027">
                  <c:v>3.59</c:v>
                </c:pt>
                <c:pt idx="1028">
                  <c:v>3.5933333333333342</c:v>
                </c:pt>
                <c:pt idx="1029">
                  <c:v>3.5966666666666667</c:v>
                </c:pt>
                <c:pt idx="1030">
                  <c:v>3.6</c:v>
                </c:pt>
                <c:pt idx="1031">
                  <c:v>3.6033333333333375</c:v>
                </c:pt>
                <c:pt idx="1032">
                  <c:v>3.6066666666666665</c:v>
                </c:pt>
                <c:pt idx="1033">
                  <c:v>3.61</c:v>
                </c:pt>
                <c:pt idx="1034">
                  <c:v>3.6133333333333342</c:v>
                </c:pt>
                <c:pt idx="1035">
                  <c:v>3.6166666666666667</c:v>
                </c:pt>
                <c:pt idx="1036">
                  <c:v>3.62</c:v>
                </c:pt>
                <c:pt idx="1037">
                  <c:v>3.6233333333333375</c:v>
                </c:pt>
                <c:pt idx="1038">
                  <c:v>3.6266666666666665</c:v>
                </c:pt>
                <c:pt idx="1039">
                  <c:v>3.63</c:v>
                </c:pt>
                <c:pt idx="1040">
                  <c:v>3.6333333333333342</c:v>
                </c:pt>
                <c:pt idx="1041">
                  <c:v>3.6366666666666667</c:v>
                </c:pt>
                <c:pt idx="1042">
                  <c:v>3.64</c:v>
                </c:pt>
                <c:pt idx="1043">
                  <c:v>3.6433333333333375</c:v>
                </c:pt>
                <c:pt idx="1044">
                  <c:v>3.6466666666666665</c:v>
                </c:pt>
                <c:pt idx="1045">
                  <c:v>3.65</c:v>
                </c:pt>
                <c:pt idx="1046">
                  <c:v>3.6533333333333342</c:v>
                </c:pt>
                <c:pt idx="1047">
                  <c:v>3.6566666666666667</c:v>
                </c:pt>
                <c:pt idx="1048">
                  <c:v>3.66</c:v>
                </c:pt>
                <c:pt idx="1049">
                  <c:v>3.663333333333338</c:v>
                </c:pt>
                <c:pt idx="1050">
                  <c:v>3.6666666666666665</c:v>
                </c:pt>
                <c:pt idx="1051">
                  <c:v>3.67</c:v>
                </c:pt>
                <c:pt idx="1052">
                  <c:v>3.6733333333333342</c:v>
                </c:pt>
                <c:pt idx="1053">
                  <c:v>3.6766666666666667</c:v>
                </c:pt>
                <c:pt idx="1054">
                  <c:v>3.68</c:v>
                </c:pt>
                <c:pt idx="1055">
                  <c:v>3.6833333333333376</c:v>
                </c:pt>
                <c:pt idx="1056">
                  <c:v>3.6866666666666665</c:v>
                </c:pt>
                <c:pt idx="1057">
                  <c:v>3.69</c:v>
                </c:pt>
                <c:pt idx="1058">
                  <c:v>3.6933333333333342</c:v>
                </c:pt>
                <c:pt idx="1059">
                  <c:v>3.6966666666666668</c:v>
                </c:pt>
                <c:pt idx="1060">
                  <c:v>3.7</c:v>
                </c:pt>
                <c:pt idx="1061">
                  <c:v>3.7033333333333376</c:v>
                </c:pt>
                <c:pt idx="1062">
                  <c:v>3.7066666666666666</c:v>
                </c:pt>
                <c:pt idx="1063">
                  <c:v>3.71</c:v>
                </c:pt>
                <c:pt idx="1064">
                  <c:v>3.7133333333333352</c:v>
                </c:pt>
                <c:pt idx="1065">
                  <c:v>3.7166666666666668</c:v>
                </c:pt>
                <c:pt idx="1066">
                  <c:v>3.72</c:v>
                </c:pt>
                <c:pt idx="1067">
                  <c:v>3.7233333333333376</c:v>
                </c:pt>
                <c:pt idx="1068">
                  <c:v>3.7266666666666666</c:v>
                </c:pt>
                <c:pt idx="1069">
                  <c:v>3.73</c:v>
                </c:pt>
                <c:pt idx="1070">
                  <c:v>3.7333333333333352</c:v>
                </c:pt>
                <c:pt idx="1071">
                  <c:v>3.7366666666666668</c:v>
                </c:pt>
                <c:pt idx="1072">
                  <c:v>3.74</c:v>
                </c:pt>
                <c:pt idx="1073">
                  <c:v>3.7433333333333376</c:v>
                </c:pt>
                <c:pt idx="1074">
                  <c:v>3.7466666666666666</c:v>
                </c:pt>
                <c:pt idx="1075">
                  <c:v>3.75</c:v>
                </c:pt>
                <c:pt idx="1076">
                  <c:v>3.7533333333333352</c:v>
                </c:pt>
                <c:pt idx="1077">
                  <c:v>3.7566666666666668</c:v>
                </c:pt>
                <c:pt idx="1078">
                  <c:v>3.7600000000000002</c:v>
                </c:pt>
                <c:pt idx="1079">
                  <c:v>3.7633333333333376</c:v>
                </c:pt>
                <c:pt idx="1080">
                  <c:v>3.7666666666666666</c:v>
                </c:pt>
                <c:pt idx="1081">
                  <c:v>3.77</c:v>
                </c:pt>
                <c:pt idx="1082">
                  <c:v>3.7733333333333352</c:v>
                </c:pt>
                <c:pt idx="1083">
                  <c:v>3.7766666666666668</c:v>
                </c:pt>
                <c:pt idx="1084">
                  <c:v>3.7800000000000002</c:v>
                </c:pt>
                <c:pt idx="1085">
                  <c:v>3.7833333333333385</c:v>
                </c:pt>
                <c:pt idx="1086">
                  <c:v>3.7866666666666666</c:v>
                </c:pt>
                <c:pt idx="1087">
                  <c:v>3.79</c:v>
                </c:pt>
                <c:pt idx="1088">
                  <c:v>3.7933333333333352</c:v>
                </c:pt>
                <c:pt idx="1089">
                  <c:v>3.7966666666666669</c:v>
                </c:pt>
                <c:pt idx="1090">
                  <c:v>3.8</c:v>
                </c:pt>
                <c:pt idx="1091">
                  <c:v>3.8033333333333332</c:v>
                </c:pt>
                <c:pt idx="1092">
                  <c:v>3.8066666666666626</c:v>
                </c:pt>
                <c:pt idx="1093">
                  <c:v>3.8099999999999987</c:v>
                </c:pt>
                <c:pt idx="1094">
                  <c:v>3.8133333333333335</c:v>
                </c:pt>
                <c:pt idx="1095">
                  <c:v>3.816666666666662</c:v>
                </c:pt>
                <c:pt idx="1096">
                  <c:v>3.82</c:v>
                </c:pt>
                <c:pt idx="1097">
                  <c:v>3.8233333333333341</c:v>
                </c:pt>
                <c:pt idx="1098">
                  <c:v>3.8266666666666667</c:v>
                </c:pt>
                <c:pt idx="1099">
                  <c:v>3.8299999999999987</c:v>
                </c:pt>
                <c:pt idx="1100">
                  <c:v>3.8333333333333335</c:v>
                </c:pt>
                <c:pt idx="1101">
                  <c:v>3.8366666666666616</c:v>
                </c:pt>
                <c:pt idx="1102">
                  <c:v>3.84</c:v>
                </c:pt>
                <c:pt idx="1103">
                  <c:v>3.8433333333333342</c:v>
                </c:pt>
                <c:pt idx="1104">
                  <c:v>3.8466666666666667</c:v>
                </c:pt>
                <c:pt idx="1105">
                  <c:v>3.8499999999999988</c:v>
                </c:pt>
                <c:pt idx="1106">
                  <c:v>3.8533333333333335</c:v>
                </c:pt>
                <c:pt idx="1107">
                  <c:v>3.8566666666666616</c:v>
                </c:pt>
                <c:pt idx="1108">
                  <c:v>3.86</c:v>
                </c:pt>
                <c:pt idx="1109">
                  <c:v>3.8633333333333342</c:v>
                </c:pt>
                <c:pt idx="1110">
                  <c:v>3.8666666666666667</c:v>
                </c:pt>
                <c:pt idx="1111">
                  <c:v>3.8699999999999997</c:v>
                </c:pt>
                <c:pt idx="1112">
                  <c:v>3.8733333333333335</c:v>
                </c:pt>
                <c:pt idx="1113">
                  <c:v>3.876666666666662</c:v>
                </c:pt>
                <c:pt idx="1114">
                  <c:v>3.88</c:v>
                </c:pt>
                <c:pt idx="1115">
                  <c:v>3.8833333333333342</c:v>
                </c:pt>
                <c:pt idx="1116">
                  <c:v>3.8866666666666667</c:v>
                </c:pt>
                <c:pt idx="1117">
                  <c:v>3.8899999999999997</c:v>
                </c:pt>
                <c:pt idx="1118">
                  <c:v>3.8933333333333335</c:v>
                </c:pt>
                <c:pt idx="1119">
                  <c:v>3.8966666666666621</c:v>
                </c:pt>
                <c:pt idx="1120">
                  <c:v>3.9</c:v>
                </c:pt>
                <c:pt idx="1121">
                  <c:v>3.9033333333333342</c:v>
                </c:pt>
                <c:pt idx="1122">
                  <c:v>3.9066666666666667</c:v>
                </c:pt>
                <c:pt idx="1123">
                  <c:v>3.9099999999999997</c:v>
                </c:pt>
                <c:pt idx="1124">
                  <c:v>3.9133333333333336</c:v>
                </c:pt>
                <c:pt idx="1125">
                  <c:v>3.9166666666666621</c:v>
                </c:pt>
                <c:pt idx="1126">
                  <c:v>3.92</c:v>
                </c:pt>
                <c:pt idx="1127">
                  <c:v>3.9233333333333342</c:v>
                </c:pt>
                <c:pt idx="1128">
                  <c:v>3.9266666666666667</c:v>
                </c:pt>
                <c:pt idx="1129">
                  <c:v>3.9299999999999997</c:v>
                </c:pt>
                <c:pt idx="1130">
                  <c:v>3.9333333333333331</c:v>
                </c:pt>
                <c:pt idx="1131">
                  <c:v>3.9366666666666621</c:v>
                </c:pt>
                <c:pt idx="1132">
                  <c:v>3.94</c:v>
                </c:pt>
                <c:pt idx="1133">
                  <c:v>3.9433333333333342</c:v>
                </c:pt>
                <c:pt idx="1134">
                  <c:v>3.9466666666666668</c:v>
                </c:pt>
                <c:pt idx="1135">
                  <c:v>3.9499999999999997</c:v>
                </c:pt>
                <c:pt idx="1136">
                  <c:v>3.9533333333333331</c:v>
                </c:pt>
                <c:pt idx="1137">
                  <c:v>3.9566666666666621</c:v>
                </c:pt>
                <c:pt idx="1138">
                  <c:v>3.96</c:v>
                </c:pt>
                <c:pt idx="1139">
                  <c:v>3.9633333333333352</c:v>
                </c:pt>
                <c:pt idx="1140">
                  <c:v>3.9666666666666668</c:v>
                </c:pt>
                <c:pt idx="1141">
                  <c:v>3.9699999999999998</c:v>
                </c:pt>
                <c:pt idx="1142">
                  <c:v>3.9733333333333332</c:v>
                </c:pt>
                <c:pt idx="1143">
                  <c:v>3.9766666666666621</c:v>
                </c:pt>
                <c:pt idx="1144">
                  <c:v>3.98</c:v>
                </c:pt>
                <c:pt idx="1145">
                  <c:v>3.9833333333333352</c:v>
                </c:pt>
                <c:pt idx="1146">
                  <c:v>3.9866666666666668</c:v>
                </c:pt>
                <c:pt idx="1147">
                  <c:v>3.9899999999999998</c:v>
                </c:pt>
                <c:pt idx="1148">
                  <c:v>3.9933333333333332</c:v>
                </c:pt>
                <c:pt idx="1149">
                  <c:v>3.9966666666666626</c:v>
                </c:pt>
                <c:pt idx="1150">
                  <c:v>4</c:v>
                </c:pt>
                <c:pt idx="1151">
                  <c:v>4.0033333333333427</c:v>
                </c:pt>
                <c:pt idx="1152">
                  <c:v>4.0066666666666704</c:v>
                </c:pt>
                <c:pt idx="1153">
                  <c:v>4.01</c:v>
                </c:pt>
                <c:pt idx="1154">
                  <c:v>4.0133333333333425</c:v>
                </c:pt>
                <c:pt idx="1155">
                  <c:v>4.0166666666666684</c:v>
                </c:pt>
                <c:pt idx="1156">
                  <c:v>4.0199999999999996</c:v>
                </c:pt>
                <c:pt idx="1157">
                  <c:v>4.0233333333333334</c:v>
                </c:pt>
                <c:pt idx="1158">
                  <c:v>4.0266666666666664</c:v>
                </c:pt>
                <c:pt idx="1159">
                  <c:v>4.03</c:v>
                </c:pt>
                <c:pt idx="1160">
                  <c:v>4.0333333333333439</c:v>
                </c:pt>
                <c:pt idx="1161">
                  <c:v>4.0366666666666724</c:v>
                </c:pt>
                <c:pt idx="1162">
                  <c:v>4.04</c:v>
                </c:pt>
                <c:pt idx="1163">
                  <c:v>4.0433333333333428</c:v>
                </c:pt>
                <c:pt idx="1164">
                  <c:v>4.0466666666666704</c:v>
                </c:pt>
                <c:pt idx="1165">
                  <c:v>4.05</c:v>
                </c:pt>
                <c:pt idx="1166">
                  <c:v>4.0533333333333426</c:v>
                </c:pt>
                <c:pt idx="1167">
                  <c:v>4.0566666666666684</c:v>
                </c:pt>
                <c:pt idx="1168">
                  <c:v>4.0599999999999996</c:v>
                </c:pt>
                <c:pt idx="1169">
                  <c:v>4.0633333333333415</c:v>
                </c:pt>
                <c:pt idx="1170">
                  <c:v>4.0666666666666664</c:v>
                </c:pt>
                <c:pt idx="1171">
                  <c:v>4.07</c:v>
                </c:pt>
                <c:pt idx="1172">
                  <c:v>4.0733333333333448</c:v>
                </c:pt>
                <c:pt idx="1173">
                  <c:v>4.0766666666666724</c:v>
                </c:pt>
                <c:pt idx="1174">
                  <c:v>4.08</c:v>
                </c:pt>
                <c:pt idx="1175">
                  <c:v>4.0833333333333428</c:v>
                </c:pt>
                <c:pt idx="1176">
                  <c:v>4.0866666666666704</c:v>
                </c:pt>
                <c:pt idx="1177">
                  <c:v>4.09</c:v>
                </c:pt>
                <c:pt idx="1178">
                  <c:v>4.0933333333333426</c:v>
                </c:pt>
                <c:pt idx="1179">
                  <c:v>4.0966666666666693</c:v>
                </c:pt>
                <c:pt idx="1180">
                  <c:v>4.0999999999999996</c:v>
                </c:pt>
                <c:pt idx="1181">
                  <c:v>4.1033333333333415</c:v>
                </c:pt>
                <c:pt idx="1182">
                  <c:v>4.1066666666666674</c:v>
                </c:pt>
                <c:pt idx="1183">
                  <c:v>4.1099999999999985</c:v>
                </c:pt>
                <c:pt idx="1184">
                  <c:v>4.1133333333333333</c:v>
                </c:pt>
                <c:pt idx="1185">
                  <c:v>4.1166666666666663</c:v>
                </c:pt>
                <c:pt idx="1186">
                  <c:v>4.1199999999999966</c:v>
                </c:pt>
                <c:pt idx="1187">
                  <c:v>4.1233333333333331</c:v>
                </c:pt>
                <c:pt idx="1188">
                  <c:v>4.1266666666666669</c:v>
                </c:pt>
                <c:pt idx="1189">
                  <c:v>4.13</c:v>
                </c:pt>
                <c:pt idx="1190">
                  <c:v>4.1333333333333426</c:v>
                </c:pt>
                <c:pt idx="1191">
                  <c:v>4.1366666666666694</c:v>
                </c:pt>
                <c:pt idx="1192">
                  <c:v>4.1399999999999997</c:v>
                </c:pt>
                <c:pt idx="1193">
                  <c:v>4.1433333333333415</c:v>
                </c:pt>
                <c:pt idx="1194">
                  <c:v>4.1466666666666674</c:v>
                </c:pt>
                <c:pt idx="1195">
                  <c:v>4.1499999999999995</c:v>
                </c:pt>
                <c:pt idx="1196">
                  <c:v>4.1533333333333333</c:v>
                </c:pt>
                <c:pt idx="1197">
                  <c:v>4.1566666666666663</c:v>
                </c:pt>
                <c:pt idx="1198">
                  <c:v>4.1599999999999975</c:v>
                </c:pt>
                <c:pt idx="1199">
                  <c:v>4.1633333333333331</c:v>
                </c:pt>
                <c:pt idx="1200">
                  <c:v>4.166666666666667</c:v>
                </c:pt>
                <c:pt idx="1201">
                  <c:v>4.17</c:v>
                </c:pt>
                <c:pt idx="1202">
                  <c:v>4.1733333333333418</c:v>
                </c:pt>
                <c:pt idx="1203">
                  <c:v>4.1766666666666694</c:v>
                </c:pt>
                <c:pt idx="1204">
                  <c:v>4.18</c:v>
                </c:pt>
                <c:pt idx="1205">
                  <c:v>4.1833333333333425</c:v>
                </c:pt>
                <c:pt idx="1206">
                  <c:v>4.1866666666666674</c:v>
                </c:pt>
                <c:pt idx="1207">
                  <c:v>4.1899999999999995</c:v>
                </c:pt>
                <c:pt idx="1208">
                  <c:v>4.1933333333333334</c:v>
                </c:pt>
                <c:pt idx="1209">
                  <c:v>4.1966666666666663</c:v>
                </c:pt>
                <c:pt idx="1210">
                  <c:v>4.2</c:v>
                </c:pt>
                <c:pt idx="1211">
                  <c:v>4.2033333333333438</c:v>
                </c:pt>
                <c:pt idx="1212">
                  <c:v>4.2066666666666714</c:v>
                </c:pt>
                <c:pt idx="1213">
                  <c:v>4.21</c:v>
                </c:pt>
                <c:pt idx="1214">
                  <c:v>4.2133333333333427</c:v>
                </c:pt>
                <c:pt idx="1215">
                  <c:v>4.2166666666666694</c:v>
                </c:pt>
                <c:pt idx="1216">
                  <c:v>4.22</c:v>
                </c:pt>
                <c:pt idx="1217">
                  <c:v>4.2233333333333425</c:v>
                </c:pt>
                <c:pt idx="1218">
                  <c:v>4.2266666666666683</c:v>
                </c:pt>
                <c:pt idx="1219">
                  <c:v>4.2300000000000004</c:v>
                </c:pt>
                <c:pt idx="1220">
                  <c:v>4.2333333333333458</c:v>
                </c:pt>
                <c:pt idx="1221">
                  <c:v>4.2366666666666744</c:v>
                </c:pt>
                <c:pt idx="1222">
                  <c:v>4.24</c:v>
                </c:pt>
                <c:pt idx="1223">
                  <c:v>4.2433333333333438</c:v>
                </c:pt>
                <c:pt idx="1224">
                  <c:v>4.2466666666666724</c:v>
                </c:pt>
                <c:pt idx="1225">
                  <c:v>4.25</c:v>
                </c:pt>
                <c:pt idx="1226">
                  <c:v>4.2533333333333427</c:v>
                </c:pt>
                <c:pt idx="1227">
                  <c:v>4.2566666666666704</c:v>
                </c:pt>
                <c:pt idx="1228">
                  <c:v>4.26</c:v>
                </c:pt>
                <c:pt idx="1229">
                  <c:v>4.2633333333333425</c:v>
                </c:pt>
                <c:pt idx="1230">
                  <c:v>4.2666666666666684</c:v>
                </c:pt>
                <c:pt idx="1231">
                  <c:v>4.2699999999999996</c:v>
                </c:pt>
                <c:pt idx="1232">
                  <c:v>4.2733333333333459</c:v>
                </c:pt>
                <c:pt idx="1233">
                  <c:v>4.2766666666666744</c:v>
                </c:pt>
                <c:pt idx="1234">
                  <c:v>4.28</c:v>
                </c:pt>
                <c:pt idx="1235">
                  <c:v>4.2833333333333439</c:v>
                </c:pt>
                <c:pt idx="1236">
                  <c:v>4.2866666666666724</c:v>
                </c:pt>
                <c:pt idx="1237">
                  <c:v>4.29</c:v>
                </c:pt>
                <c:pt idx="1238">
                  <c:v>4.2933333333333428</c:v>
                </c:pt>
                <c:pt idx="1239">
                  <c:v>4.2966666666666704</c:v>
                </c:pt>
                <c:pt idx="1240">
                  <c:v>4.3</c:v>
                </c:pt>
                <c:pt idx="1241">
                  <c:v>4.3033333333333426</c:v>
                </c:pt>
                <c:pt idx="1242">
                  <c:v>4.3066666666666684</c:v>
                </c:pt>
                <c:pt idx="1243">
                  <c:v>4.3099999999999996</c:v>
                </c:pt>
                <c:pt idx="1244">
                  <c:v>4.3133333333333415</c:v>
                </c:pt>
                <c:pt idx="1245">
                  <c:v>4.3166666666666664</c:v>
                </c:pt>
                <c:pt idx="1246">
                  <c:v>4.3199999999999985</c:v>
                </c:pt>
                <c:pt idx="1247">
                  <c:v>4.3233333333333333</c:v>
                </c:pt>
                <c:pt idx="1248">
                  <c:v>4.3266666666666671</c:v>
                </c:pt>
                <c:pt idx="1249">
                  <c:v>4.33</c:v>
                </c:pt>
                <c:pt idx="1250">
                  <c:v>4.3333333333333428</c:v>
                </c:pt>
                <c:pt idx="1251">
                  <c:v>4.3366666666666704</c:v>
                </c:pt>
                <c:pt idx="1252">
                  <c:v>4.34</c:v>
                </c:pt>
                <c:pt idx="1253">
                  <c:v>4.3433333333333426</c:v>
                </c:pt>
                <c:pt idx="1254">
                  <c:v>4.3466666666666693</c:v>
                </c:pt>
                <c:pt idx="1255">
                  <c:v>4.3499999999999996</c:v>
                </c:pt>
                <c:pt idx="1256">
                  <c:v>4.3533333333333415</c:v>
                </c:pt>
                <c:pt idx="1257">
                  <c:v>4.3566666666666674</c:v>
                </c:pt>
                <c:pt idx="1258">
                  <c:v>4.3599999999999985</c:v>
                </c:pt>
                <c:pt idx="1259">
                  <c:v>4.3633333333333333</c:v>
                </c:pt>
                <c:pt idx="1260">
                  <c:v>4.3666666666666663</c:v>
                </c:pt>
                <c:pt idx="1261">
                  <c:v>4.37</c:v>
                </c:pt>
                <c:pt idx="1262">
                  <c:v>4.3733333333333437</c:v>
                </c:pt>
                <c:pt idx="1263">
                  <c:v>4.3766666666666714</c:v>
                </c:pt>
                <c:pt idx="1264">
                  <c:v>4.38</c:v>
                </c:pt>
                <c:pt idx="1265">
                  <c:v>4.3833333333333426</c:v>
                </c:pt>
                <c:pt idx="1266">
                  <c:v>4.3866666666666694</c:v>
                </c:pt>
                <c:pt idx="1267">
                  <c:v>4.3899999999999997</c:v>
                </c:pt>
                <c:pt idx="1268">
                  <c:v>4.3933333333333415</c:v>
                </c:pt>
                <c:pt idx="1269">
                  <c:v>4.3966666666666674</c:v>
                </c:pt>
                <c:pt idx="1270">
                  <c:v>4.4000000000000004</c:v>
                </c:pt>
                <c:pt idx="1271">
                  <c:v>4.4033333333333458</c:v>
                </c:pt>
                <c:pt idx="1272">
                  <c:v>4.4066666666666734</c:v>
                </c:pt>
                <c:pt idx="1273">
                  <c:v>4.41</c:v>
                </c:pt>
                <c:pt idx="1274">
                  <c:v>4.4133333333333438</c:v>
                </c:pt>
                <c:pt idx="1275">
                  <c:v>4.4166666666666714</c:v>
                </c:pt>
                <c:pt idx="1276">
                  <c:v>4.42</c:v>
                </c:pt>
                <c:pt idx="1277">
                  <c:v>4.4233333333333418</c:v>
                </c:pt>
                <c:pt idx="1278">
                  <c:v>4.4266666666666694</c:v>
                </c:pt>
                <c:pt idx="1279">
                  <c:v>4.4300000000000024</c:v>
                </c:pt>
                <c:pt idx="1280">
                  <c:v>4.4333333333333496</c:v>
                </c:pt>
                <c:pt idx="1281">
                  <c:v>4.4366666666666763</c:v>
                </c:pt>
                <c:pt idx="1282">
                  <c:v>4.4400000000000004</c:v>
                </c:pt>
                <c:pt idx="1283">
                  <c:v>4.4433333333333458</c:v>
                </c:pt>
                <c:pt idx="1284">
                  <c:v>4.4466666666666734</c:v>
                </c:pt>
                <c:pt idx="1285">
                  <c:v>4.45</c:v>
                </c:pt>
                <c:pt idx="1286">
                  <c:v>4.4533333333333438</c:v>
                </c:pt>
                <c:pt idx="1287">
                  <c:v>4.4566666666666714</c:v>
                </c:pt>
                <c:pt idx="1288">
                  <c:v>4.46</c:v>
                </c:pt>
                <c:pt idx="1289">
                  <c:v>4.4633333333333427</c:v>
                </c:pt>
                <c:pt idx="1290">
                  <c:v>4.4666666666666694</c:v>
                </c:pt>
                <c:pt idx="1291">
                  <c:v>4.4700000000000024</c:v>
                </c:pt>
                <c:pt idx="1292">
                  <c:v>4.4733333333333496</c:v>
                </c:pt>
                <c:pt idx="1293">
                  <c:v>4.4766666666666763</c:v>
                </c:pt>
                <c:pt idx="1294">
                  <c:v>4.4800000000000004</c:v>
                </c:pt>
                <c:pt idx="1295">
                  <c:v>4.4833333333333458</c:v>
                </c:pt>
                <c:pt idx="1296">
                  <c:v>4.4866666666666744</c:v>
                </c:pt>
                <c:pt idx="1297">
                  <c:v>4.49</c:v>
                </c:pt>
                <c:pt idx="1298">
                  <c:v>4.4933333333333438</c:v>
                </c:pt>
                <c:pt idx="1299">
                  <c:v>4.4966666666666724</c:v>
                </c:pt>
                <c:pt idx="1300">
                  <c:v>4.5</c:v>
                </c:pt>
                <c:pt idx="1301">
                  <c:v>4.5033333333333427</c:v>
                </c:pt>
                <c:pt idx="1302">
                  <c:v>4.5066666666666704</c:v>
                </c:pt>
                <c:pt idx="1303">
                  <c:v>4.51</c:v>
                </c:pt>
                <c:pt idx="1304">
                  <c:v>4.5133333333333425</c:v>
                </c:pt>
                <c:pt idx="1305">
                  <c:v>4.5166666666666684</c:v>
                </c:pt>
                <c:pt idx="1306">
                  <c:v>4.5199999999999996</c:v>
                </c:pt>
                <c:pt idx="1307">
                  <c:v>4.5233333333333334</c:v>
                </c:pt>
                <c:pt idx="1308">
                  <c:v>4.5266666666666664</c:v>
                </c:pt>
                <c:pt idx="1309">
                  <c:v>4.53</c:v>
                </c:pt>
                <c:pt idx="1310">
                  <c:v>4.5333333333333439</c:v>
                </c:pt>
                <c:pt idx="1311">
                  <c:v>4.5366666666666724</c:v>
                </c:pt>
                <c:pt idx="1312">
                  <c:v>4.54</c:v>
                </c:pt>
                <c:pt idx="1313">
                  <c:v>4.5433333333333428</c:v>
                </c:pt>
                <c:pt idx="1314">
                  <c:v>4.5466666666666704</c:v>
                </c:pt>
                <c:pt idx="1315">
                  <c:v>4.55</c:v>
                </c:pt>
                <c:pt idx="1316">
                  <c:v>4.5533333333333426</c:v>
                </c:pt>
                <c:pt idx="1317">
                  <c:v>4.5566666666666684</c:v>
                </c:pt>
                <c:pt idx="1318">
                  <c:v>4.5599999999999996</c:v>
                </c:pt>
                <c:pt idx="1319">
                  <c:v>4.5633333333333415</c:v>
                </c:pt>
                <c:pt idx="1320">
                  <c:v>4.5666666666666664</c:v>
                </c:pt>
                <c:pt idx="1321">
                  <c:v>4.57</c:v>
                </c:pt>
                <c:pt idx="1322">
                  <c:v>4.5733333333333448</c:v>
                </c:pt>
                <c:pt idx="1323">
                  <c:v>4.5766666666666724</c:v>
                </c:pt>
                <c:pt idx="1324">
                  <c:v>4.58</c:v>
                </c:pt>
                <c:pt idx="1325">
                  <c:v>4.5833333333333428</c:v>
                </c:pt>
                <c:pt idx="1326">
                  <c:v>4.5866666666666704</c:v>
                </c:pt>
                <c:pt idx="1327">
                  <c:v>4.59</c:v>
                </c:pt>
                <c:pt idx="1328">
                  <c:v>4.5933333333333426</c:v>
                </c:pt>
                <c:pt idx="1329">
                  <c:v>4.5966666666666693</c:v>
                </c:pt>
                <c:pt idx="1330">
                  <c:v>4.5999999999999996</c:v>
                </c:pt>
                <c:pt idx="1331">
                  <c:v>4.6033333333333415</c:v>
                </c:pt>
                <c:pt idx="1332">
                  <c:v>4.6066666666666674</c:v>
                </c:pt>
                <c:pt idx="1333">
                  <c:v>4.6099999999999985</c:v>
                </c:pt>
                <c:pt idx="1334">
                  <c:v>4.6133333333333333</c:v>
                </c:pt>
                <c:pt idx="1335">
                  <c:v>4.6166666666666663</c:v>
                </c:pt>
                <c:pt idx="1336">
                  <c:v>4.6199999999999966</c:v>
                </c:pt>
                <c:pt idx="1337">
                  <c:v>4.6233333333333331</c:v>
                </c:pt>
                <c:pt idx="1338">
                  <c:v>4.6266666666666669</c:v>
                </c:pt>
                <c:pt idx="1339">
                  <c:v>4.63</c:v>
                </c:pt>
                <c:pt idx="1340">
                  <c:v>4.6333333333333426</c:v>
                </c:pt>
                <c:pt idx="1341">
                  <c:v>4.6366666666666694</c:v>
                </c:pt>
                <c:pt idx="1342">
                  <c:v>4.6399999999999997</c:v>
                </c:pt>
                <c:pt idx="1343">
                  <c:v>4.6433333333333415</c:v>
                </c:pt>
                <c:pt idx="1344">
                  <c:v>4.6466666666666674</c:v>
                </c:pt>
                <c:pt idx="1345">
                  <c:v>4.6499999999999995</c:v>
                </c:pt>
                <c:pt idx="1346">
                  <c:v>4.6533333333333333</c:v>
                </c:pt>
                <c:pt idx="1347">
                  <c:v>4.6566666666666663</c:v>
                </c:pt>
                <c:pt idx="1348">
                  <c:v>4.6599999999999975</c:v>
                </c:pt>
                <c:pt idx="1349">
                  <c:v>4.6633333333333331</c:v>
                </c:pt>
                <c:pt idx="1350">
                  <c:v>4.666666666666667</c:v>
                </c:pt>
                <c:pt idx="1351">
                  <c:v>4.67</c:v>
                </c:pt>
                <c:pt idx="1352">
                  <c:v>4.6733333333333418</c:v>
                </c:pt>
                <c:pt idx="1353">
                  <c:v>4.6766666666666694</c:v>
                </c:pt>
                <c:pt idx="1354">
                  <c:v>4.68</c:v>
                </c:pt>
                <c:pt idx="1355">
                  <c:v>4.6833333333333425</c:v>
                </c:pt>
                <c:pt idx="1356">
                  <c:v>4.6866666666666674</c:v>
                </c:pt>
                <c:pt idx="1357">
                  <c:v>4.6899999999999995</c:v>
                </c:pt>
                <c:pt idx="1358">
                  <c:v>4.6933333333333334</c:v>
                </c:pt>
                <c:pt idx="1359">
                  <c:v>4.6966666666666663</c:v>
                </c:pt>
                <c:pt idx="1360">
                  <c:v>4.7</c:v>
                </c:pt>
                <c:pt idx="1361">
                  <c:v>4.7033333333333438</c:v>
                </c:pt>
                <c:pt idx="1362">
                  <c:v>4.7066666666666714</c:v>
                </c:pt>
                <c:pt idx="1363">
                  <c:v>4.71</c:v>
                </c:pt>
                <c:pt idx="1364">
                  <c:v>4.7133333333333427</c:v>
                </c:pt>
                <c:pt idx="1365">
                  <c:v>4.7166666666666694</c:v>
                </c:pt>
                <c:pt idx="1366">
                  <c:v>4.72</c:v>
                </c:pt>
                <c:pt idx="1367">
                  <c:v>4.7233333333333425</c:v>
                </c:pt>
                <c:pt idx="1368">
                  <c:v>4.7266666666666683</c:v>
                </c:pt>
                <c:pt idx="1369">
                  <c:v>4.7300000000000004</c:v>
                </c:pt>
                <c:pt idx="1370">
                  <c:v>4.7333333333333458</c:v>
                </c:pt>
                <c:pt idx="1371">
                  <c:v>4.7366666666666744</c:v>
                </c:pt>
                <c:pt idx="1372">
                  <c:v>4.74</c:v>
                </c:pt>
                <c:pt idx="1373">
                  <c:v>4.7433333333333438</c:v>
                </c:pt>
                <c:pt idx="1374">
                  <c:v>4.7466666666666724</c:v>
                </c:pt>
                <c:pt idx="1375">
                  <c:v>4.75</c:v>
                </c:pt>
                <c:pt idx="1376">
                  <c:v>4.7533333333333427</c:v>
                </c:pt>
                <c:pt idx="1377">
                  <c:v>4.7566666666666704</c:v>
                </c:pt>
                <c:pt idx="1378">
                  <c:v>4.76</c:v>
                </c:pt>
                <c:pt idx="1379">
                  <c:v>4.7633333333333425</c:v>
                </c:pt>
                <c:pt idx="1380">
                  <c:v>4.7666666666666684</c:v>
                </c:pt>
                <c:pt idx="1381">
                  <c:v>4.7699999999999996</c:v>
                </c:pt>
                <c:pt idx="1382">
                  <c:v>4.7733333333333459</c:v>
                </c:pt>
                <c:pt idx="1383">
                  <c:v>4.7766666666666744</c:v>
                </c:pt>
                <c:pt idx="1384">
                  <c:v>4.78</c:v>
                </c:pt>
                <c:pt idx="1385">
                  <c:v>4.7833333333333439</c:v>
                </c:pt>
                <c:pt idx="1386">
                  <c:v>4.7866666666666724</c:v>
                </c:pt>
                <c:pt idx="1387">
                  <c:v>4.79</c:v>
                </c:pt>
                <c:pt idx="1388">
                  <c:v>4.7933333333333428</c:v>
                </c:pt>
                <c:pt idx="1389">
                  <c:v>4.7966666666666704</c:v>
                </c:pt>
                <c:pt idx="1390">
                  <c:v>4.8</c:v>
                </c:pt>
                <c:pt idx="1391">
                  <c:v>4.8033333333333426</c:v>
                </c:pt>
                <c:pt idx="1392">
                  <c:v>4.8066666666666684</c:v>
                </c:pt>
                <c:pt idx="1393">
                  <c:v>4.8099999999999996</c:v>
                </c:pt>
                <c:pt idx="1394">
                  <c:v>4.8133333333333415</c:v>
                </c:pt>
                <c:pt idx="1395">
                  <c:v>4.8166666666666664</c:v>
                </c:pt>
                <c:pt idx="1396">
                  <c:v>4.8199999999999985</c:v>
                </c:pt>
                <c:pt idx="1397">
                  <c:v>4.8233333333333333</c:v>
                </c:pt>
                <c:pt idx="1398">
                  <c:v>4.8266666666666671</c:v>
                </c:pt>
                <c:pt idx="1399">
                  <c:v>4.83</c:v>
                </c:pt>
                <c:pt idx="1400">
                  <c:v>4.8333333333333428</c:v>
                </c:pt>
                <c:pt idx="1401">
                  <c:v>4.8366666666666704</c:v>
                </c:pt>
                <c:pt idx="1402">
                  <c:v>4.84</c:v>
                </c:pt>
                <c:pt idx="1403">
                  <c:v>4.8433333333333426</c:v>
                </c:pt>
                <c:pt idx="1404">
                  <c:v>4.8466666666666693</c:v>
                </c:pt>
                <c:pt idx="1405">
                  <c:v>4.8499999999999996</c:v>
                </c:pt>
                <c:pt idx="1406">
                  <c:v>4.8533333333333415</c:v>
                </c:pt>
                <c:pt idx="1407">
                  <c:v>4.8566666666666674</c:v>
                </c:pt>
                <c:pt idx="1408">
                  <c:v>4.8599999999999985</c:v>
                </c:pt>
                <c:pt idx="1409">
                  <c:v>4.8633333333333333</c:v>
                </c:pt>
                <c:pt idx="1410">
                  <c:v>4.8666666666666663</c:v>
                </c:pt>
                <c:pt idx="1411">
                  <c:v>4.87</c:v>
                </c:pt>
                <c:pt idx="1412">
                  <c:v>4.8733333333333437</c:v>
                </c:pt>
                <c:pt idx="1413">
                  <c:v>4.8766666666666714</c:v>
                </c:pt>
                <c:pt idx="1414">
                  <c:v>4.88</c:v>
                </c:pt>
                <c:pt idx="1415">
                  <c:v>4.8833333333333426</c:v>
                </c:pt>
                <c:pt idx="1416">
                  <c:v>4.8866666666666694</c:v>
                </c:pt>
                <c:pt idx="1417">
                  <c:v>4.8899999999999997</c:v>
                </c:pt>
                <c:pt idx="1418">
                  <c:v>4.8933333333333415</c:v>
                </c:pt>
                <c:pt idx="1419">
                  <c:v>4.8966666666666674</c:v>
                </c:pt>
                <c:pt idx="1420">
                  <c:v>4.9000000000000004</c:v>
                </c:pt>
                <c:pt idx="1421">
                  <c:v>4.9033333333333458</c:v>
                </c:pt>
                <c:pt idx="1422">
                  <c:v>4.9066666666666734</c:v>
                </c:pt>
                <c:pt idx="1423">
                  <c:v>4.91</c:v>
                </c:pt>
                <c:pt idx="1424">
                  <c:v>4.9133333333333438</c:v>
                </c:pt>
                <c:pt idx="1425">
                  <c:v>4.9166666666666714</c:v>
                </c:pt>
                <c:pt idx="1426">
                  <c:v>4.92</c:v>
                </c:pt>
                <c:pt idx="1427">
                  <c:v>4.9233333333333418</c:v>
                </c:pt>
                <c:pt idx="1428">
                  <c:v>4.9266666666666694</c:v>
                </c:pt>
                <c:pt idx="1429">
                  <c:v>4.9300000000000024</c:v>
                </c:pt>
                <c:pt idx="1430">
                  <c:v>4.9333333333333496</c:v>
                </c:pt>
                <c:pt idx="1431">
                  <c:v>4.9366666666666763</c:v>
                </c:pt>
                <c:pt idx="1432">
                  <c:v>4.9400000000000004</c:v>
                </c:pt>
                <c:pt idx="1433">
                  <c:v>4.9433333333333458</c:v>
                </c:pt>
                <c:pt idx="1434">
                  <c:v>4.9466666666666734</c:v>
                </c:pt>
                <c:pt idx="1435">
                  <c:v>4.95</c:v>
                </c:pt>
                <c:pt idx="1436">
                  <c:v>4.9533333333333438</c:v>
                </c:pt>
                <c:pt idx="1437">
                  <c:v>4.9566666666666714</c:v>
                </c:pt>
                <c:pt idx="1438">
                  <c:v>4.96</c:v>
                </c:pt>
                <c:pt idx="1439">
                  <c:v>4.9633333333333427</c:v>
                </c:pt>
                <c:pt idx="1440">
                  <c:v>4.9666666666666694</c:v>
                </c:pt>
                <c:pt idx="1441">
                  <c:v>4.9700000000000024</c:v>
                </c:pt>
                <c:pt idx="1442">
                  <c:v>4.9733333333333496</c:v>
                </c:pt>
                <c:pt idx="1443">
                  <c:v>4.9766666666666763</c:v>
                </c:pt>
                <c:pt idx="1444">
                  <c:v>4.9800000000000004</c:v>
                </c:pt>
                <c:pt idx="1445">
                  <c:v>4.9833333333333458</c:v>
                </c:pt>
                <c:pt idx="1446">
                  <c:v>4.9866666666666744</c:v>
                </c:pt>
                <c:pt idx="1447">
                  <c:v>4.99</c:v>
                </c:pt>
                <c:pt idx="1448">
                  <c:v>4.9933333333333438</c:v>
                </c:pt>
                <c:pt idx="1449">
                  <c:v>4.9966666666666724</c:v>
                </c:pt>
                <c:pt idx="1450">
                  <c:v>5</c:v>
                </c:pt>
                <c:pt idx="1451">
                  <c:v>5.0033333333333427</c:v>
                </c:pt>
                <c:pt idx="1452">
                  <c:v>5.0066666666666704</c:v>
                </c:pt>
                <c:pt idx="1453">
                  <c:v>5.01</c:v>
                </c:pt>
                <c:pt idx="1454">
                  <c:v>5.0133333333333425</c:v>
                </c:pt>
                <c:pt idx="1455">
                  <c:v>5.0166666666666684</c:v>
                </c:pt>
                <c:pt idx="1456">
                  <c:v>5.0199999999999996</c:v>
                </c:pt>
                <c:pt idx="1457">
                  <c:v>5.0233333333333334</c:v>
                </c:pt>
                <c:pt idx="1458">
                  <c:v>5.0266666666666664</c:v>
                </c:pt>
                <c:pt idx="1459">
                  <c:v>5.03</c:v>
                </c:pt>
                <c:pt idx="1460">
                  <c:v>5.0333333333333439</c:v>
                </c:pt>
                <c:pt idx="1461">
                  <c:v>5.0366666666666724</c:v>
                </c:pt>
                <c:pt idx="1462">
                  <c:v>5.04</c:v>
                </c:pt>
                <c:pt idx="1463">
                  <c:v>5.0433333333333428</c:v>
                </c:pt>
                <c:pt idx="1464">
                  <c:v>5.0466666666666704</c:v>
                </c:pt>
                <c:pt idx="1465">
                  <c:v>5.05</c:v>
                </c:pt>
                <c:pt idx="1466">
                  <c:v>5.0533333333333426</c:v>
                </c:pt>
                <c:pt idx="1467">
                  <c:v>5.0566666666666684</c:v>
                </c:pt>
                <c:pt idx="1468">
                  <c:v>5.0599999999999996</c:v>
                </c:pt>
                <c:pt idx="1469">
                  <c:v>5.0633333333333415</c:v>
                </c:pt>
                <c:pt idx="1470">
                  <c:v>5.0666666666666664</c:v>
                </c:pt>
                <c:pt idx="1471">
                  <c:v>5.07</c:v>
                </c:pt>
                <c:pt idx="1472">
                  <c:v>5.0733333333333448</c:v>
                </c:pt>
                <c:pt idx="1473">
                  <c:v>5.0766666666666724</c:v>
                </c:pt>
                <c:pt idx="1474">
                  <c:v>5.08</c:v>
                </c:pt>
                <c:pt idx="1475">
                  <c:v>5.0833333333333428</c:v>
                </c:pt>
                <c:pt idx="1476">
                  <c:v>5.0866666666666704</c:v>
                </c:pt>
                <c:pt idx="1477">
                  <c:v>5.09</c:v>
                </c:pt>
                <c:pt idx="1478">
                  <c:v>5.0933333333333426</c:v>
                </c:pt>
                <c:pt idx="1479">
                  <c:v>5.0966666666666693</c:v>
                </c:pt>
                <c:pt idx="1480">
                  <c:v>5.0999999999999996</c:v>
                </c:pt>
                <c:pt idx="1481">
                  <c:v>5.1033333333333415</c:v>
                </c:pt>
                <c:pt idx="1482">
                  <c:v>5.1066666666666674</c:v>
                </c:pt>
                <c:pt idx="1483">
                  <c:v>5.1099999999999985</c:v>
                </c:pt>
                <c:pt idx="1484">
                  <c:v>5.1133333333333333</c:v>
                </c:pt>
                <c:pt idx="1485">
                  <c:v>5.1166666666666663</c:v>
                </c:pt>
                <c:pt idx="1486">
                  <c:v>5.1199999999999966</c:v>
                </c:pt>
                <c:pt idx="1487">
                  <c:v>5.1233333333333331</c:v>
                </c:pt>
                <c:pt idx="1488">
                  <c:v>5.1266666666666669</c:v>
                </c:pt>
                <c:pt idx="1489">
                  <c:v>5.13</c:v>
                </c:pt>
                <c:pt idx="1490">
                  <c:v>5.1333333333333426</c:v>
                </c:pt>
                <c:pt idx="1491">
                  <c:v>5.1366666666666694</c:v>
                </c:pt>
                <c:pt idx="1492">
                  <c:v>5.14</c:v>
                </c:pt>
                <c:pt idx="1493">
                  <c:v>5.1433333333333415</c:v>
                </c:pt>
                <c:pt idx="1494">
                  <c:v>5.1466666666666674</c:v>
                </c:pt>
                <c:pt idx="1495">
                  <c:v>5.1499999999999995</c:v>
                </c:pt>
                <c:pt idx="1496">
                  <c:v>5.1533333333333333</c:v>
                </c:pt>
                <c:pt idx="1497">
                  <c:v>5.1566666666666663</c:v>
                </c:pt>
                <c:pt idx="1498">
                  <c:v>5.1599999999999975</c:v>
                </c:pt>
                <c:pt idx="1499">
                  <c:v>5.1633333333333331</c:v>
                </c:pt>
                <c:pt idx="1500">
                  <c:v>5.166666666666667</c:v>
                </c:pt>
                <c:pt idx="1501">
                  <c:v>5.17</c:v>
                </c:pt>
                <c:pt idx="1502">
                  <c:v>5.1733333333333418</c:v>
                </c:pt>
                <c:pt idx="1503">
                  <c:v>5.1766666666666694</c:v>
                </c:pt>
                <c:pt idx="1504">
                  <c:v>5.18</c:v>
                </c:pt>
                <c:pt idx="1505">
                  <c:v>5.1833333333333425</c:v>
                </c:pt>
                <c:pt idx="1506">
                  <c:v>5.1866666666666674</c:v>
                </c:pt>
                <c:pt idx="1507">
                  <c:v>5.1899999999999995</c:v>
                </c:pt>
                <c:pt idx="1508">
                  <c:v>5.1933333333333334</c:v>
                </c:pt>
                <c:pt idx="1509">
                  <c:v>5.1966666666666663</c:v>
                </c:pt>
                <c:pt idx="1510">
                  <c:v>5.2</c:v>
                </c:pt>
                <c:pt idx="1511">
                  <c:v>5.2033333333333438</c:v>
                </c:pt>
                <c:pt idx="1512">
                  <c:v>5.2066666666666714</c:v>
                </c:pt>
                <c:pt idx="1513">
                  <c:v>5.21</c:v>
                </c:pt>
                <c:pt idx="1514">
                  <c:v>5.2133333333333427</c:v>
                </c:pt>
                <c:pt idx="1515">
                  <c:v>5.2166666666666694</c:v>
                </c:pt>
                <c:pt idx="1516">
                  <c:v>5.22</c:v>
                </c:pt>
                <c:pt idx="1517">
                  <c:v>5.2233333333333425</c:v>
                </c:pt>
                <c:pt idx="1518">
                  <c:v>5.2266666666666683</c:v>
                </c:pt>
                <c:pt idx="1519">
                  <c:v>5.23</c:v>
                </c:pt>
                <c:pt idx="1520">
                  <c:v>5.2333333333333458</c:v>
                </c:pt>
                <c:pt idx="1521">
                  <c:v>5.2366666666666744</c:v>
                </c:pt>
                <c:pt idx="1522">
                  <c:v>5.24</c:v>
                </c:pt>
                <c:pt idx="1523">
                  <c:v>5.2433333333333438</c:v>
                </c:pt>
                <c:pt idx="1524">
                  <c:v>5.2466666666666724</c:v>
                </c:pt>
                <c:pt idx="1525">
                  <c:v>5.25</c:v>
                </c:pt>
                <c:pt idx="1526">
                  <c:v>5.2533333333333427</c:v>
                </c:pt>
                <c:pt idx="1527">
                  <c:v>5.2566666666666704</c:v>
                </c:pt>
                <c:pt idx="1528">
                  <c:v>5.26</c:v>
                </c:pt>
                <c:pt idx="1529">
                  <c:v>5.2633333333333425</c:v>
                </c:pt>
                <c:pt idx="1530">
                  <c:v>5.2666666666666684</c:v>
                </c:pt>
                <c:pt idx="1531">
                  <c:v>5.2700000000000014</c:v>
                </c:pt>
                <c:pt idx="1532">
                  <c:v>5.2733333333333459</c:v>
                </c:pt>
                <c:pt idx="1533">
                  <c:v>5.2766666666666744</c:v>
                </c:pt>
                <c:pt idx="1534">
                  <c:v>5.28</c:v>
                </c:pt>
                <c:pt idx="1535">
                  <c:v>5.2833333333333439</c:v>
                </c:pt>
                <c:pt idx="1536">
                  <c:v>5.2866666666666724</c:v>
                </c:pt>
                <c:pt idx="1537">
                  <c:v>5.29</c:v>
                </c:pt>
                <c:pt idx="1538">
                  <c:v>5.2933333333333428</c:v>
                </c:pt>
                <c:pt idx="1539">
                  <c:v>5.2966666666666704</c:v>
                </c:pt>
                <c:pt idx="1540">
                  <c:v>5.3</c:v>
                </c:pt>
                <c:pt idx="1541">
                  <c:v>5.3033333333333426</c:v>
                </c:pt>
                <c:pt idx="1542">
                  <c:v>5.3066666666666684</c:v>
                </c:pt>
                <c:pt idx="1543">
                  <c:v>5.31</c:v>
                </c:pt>
                <c:pt idx="1544">
                  <c:v>5.3133333333333415</c:v>
                </c:pt>
                <c:pt idx="1545">
                  <c:v>5.3166666666666664</c:v>
                </c:pt>
                <c:pt idx="1546">
                  <c:v>5.3199999999999985</c:v>
                </c:pt>
                <c:pt idx="1547">
                  <c:v>5.3233333333333333</c:v>
                </c:pt>
                <c:pt idx="1548">
                  <c:v>5.3266666666666671</c:v>
                </c:pt>
                <c:pt idx="1549">
                  <c:v>5.33</c:v>
                </c:pt>
                <c:pt idx="1550">
                  <c:v>5.3333333333333428</c:v>
                </c:pt>
                <c:pt idx="1551">
                  <c:v>5.3366666666666704</c:v>
                </c:pt>
                <c:pt idx="1552">
                  <c:v>5.34</c:v>
                </c:pt>
                <c:pt idx="1553">
                  <c:v>5.3433333333333426</c:v>
                </c:pt>
                <c:pt idx="1554">
                  <c:v>5.3466666666666693</c:v>
                </c:pt>
                <c:pt idx="1555">
                  <c:v>5.35</c:v>
                </c:pt>
                <c:pt idx="1556">
                  <c:v>5.3533333333333415</c:v>
                </c:pt>
                <c:pt idx="1557">
                  <c:v>5.3566666666666674</c:v>
                </c:pt>
                <c:pt idx="1558">
                  <c:v>5.3599999999999985</c:v>
                </c:pt>
                <c:pt idx="1559">
                  <c:v>5.3633333333333333</c:v>
                </c:pt>
                <c:pt idx="1560">
                  <c:v>5.3666666666666663</c:v>
                </c:pt>
                <c:pt idx="1561">
                  <c:v>5.37</c:v>
                </c:pt>
                <c:pt idx="1562">
                  <c:v>5.3733333333333437</c:v>
                </c:pt>
                <c:pt idx="1563">
                  <c:v>5.3766666666666714</c:v>
                </c:pt>
                <c:pt idx="1564">
                  <c:v>5.38</c:v>
                </c:pt>
                <c:pt idx="1565">
                  <c:v>5.3833333333333426</c:v>
                </c:pt>
                <c:pt idx="1566">
                  <c:v>5.3866666666666694</c:v>
                </c:pt>
                <c:pt idx="1567">
                  <c:v>5.39</c:v>
                </c:pt>
                <c:pt idx="1568">
                  <c:v>5.3933333333333415</c:v>
                </c:pt>
                <c:pt idx="1569">
                  <c:v>5.3966666666666674</c:v>
                </c:pt>
                <c:pt idx="1570">
                  <c:v>5.4</c:v>
                </c:pt>
                <c:pt idx="1571">
                  <c:v>5.4033333333333458</c:v>
                </c:pt>
                <c:pt idx="1572">
                  <c:v>5.4066666666666734</c:v>
                </c:pt>
                <c:pt idx="1573">
                  <c:v>5.41</c:v>
                </c:pt>
                <c:pt idx="1574">
                  <c:v>5.4133333333333438</c:v>
                </c:pt>
                <c:pt idx="1575">
                  <c:v>5.4166666666666714</c:v>
                </c:pt>
                <c:pt idx="1576">
                  <c:v>5.42</c:v>
                </c:pt>
                <c:pt idx="1577">
                  <c:v>5.4233333333333418</c:v>
                </c:pt>
                <c:pt idx="1578">
                  <c:v>5.4266666666666694</c:v>
                </c:pt>
                <c:pt idx="1579">
                  <c:v>5.4300000000000024</c:v>
                </c:pt>
                <c:pt idx="1580">
                  <c:v>5.4333333333333496</c:v>
                </c:pt>
                <c:pt idx="1581">
                  <c:v>5.4366666666666763</c:v>
                </c:pt>
                <c:pt idx="1582">
                  <c:v>5.44</c:v>
                </c:pt>
                <c:pt idx="1583">
                  <c:v>5.4433333333333458</c:v>
                </c:pt>
                <c:pt idx="1584">
                  <c:v>5.4466666666666734</c:v>
                </c:pt>
                <c:pt idx="1585">
                  <c:v>5.45</c:v>
                </c:pt>
                <c:pt idx="1586">
                  <c:v>5.4533333333333438</c:v>
                </c:pt>
                <c:pt idx="1587">
                  <c:v>5.4566666666666714</c:v>
                </c:pt>
                <c:pt idx="1588">
                  <c:v>5.46</c:v>
                </c:pt>
                <c:pt idx="1589">
                  <c:v>5.4633333333333427</c:v>
                </c:pt>
                <c:pt idx="1590">
                  <c:v>5.4666666666666694</c:v>
                </c:pt>
                <c:pt idx="1591">
                  <c:v>5.4700000000000024</c:v>
                </c:pt>
                <c:pt idx="1592">
                  <c:v>5.4733333333333496</c:v>
                </c:pt>
                <c:pt idx="1593">
                  <c:v>5.4766666666666763</c:v>
                </c:pt>
                <c:pt idx="1594">
                  <c:v>5.48</c:v>
                </c:pt>
                <c:pt idx="1595">
                  <c:v>5.4833333333333458</c:v>
                </c:pt>
                <c:pt idx="1596">
                  <c:v>5.4866666666666744</c:v>
                </c:pt>
                <c:pt idx="1597">
                  <c:v>5.49</c:v>
                </c:pt>
                <c:pt idx="1598">
                  <c:v>5.4933333333333438</c:v>
                </c:pt>
                <c:pt idx="1599">
                  <c:v>5.4966666666666724</c:v>
                </c:pt>
                <c:pt idx="1600">
                  <c:v>5.5</c:v>
                </c:pt>
                <c:pt idx="1601">
                  <c:v>5.5033333333333427</c:v>
                </c:pt>
                <c:pt idx="1602">
                  <c:v>5.5066666666666704</c:v>
                </c:pt>
                <c:pt idx="1603">
                  <c:v>5.51</c:v>
                </c:pt>
                <c:pt idx="1604">
                  <c:v>5.5133333333333425</c:v>
                </c:pt>
                <c:pt idx="1605">
                  <c:v>5.5166666666666684</c:v>
                </c:pt>
                <c:pt idx="1606">
                  <c:v>5.52</c:v>
                </c:pt>
                <c:pt idx="1607">
                  <c:v>5.5233333333333334</c:v>
                </c:pt>
                <c:pt idx="1608">
                  <c:v>5.5266666666666664</c:v>
                </c:pt>
                <c:pt idx="1609">
                  <c:v>5.53</c:v>
                </c:pt>
                <c:pt idx="1610">
                  <c:v>5.5333333333333439</c:v>
                </c:pt>
                <c:pt idx="1611">
                  <c:v>5.5366666666666724</c:v>
                </c:pt>
                <c:pt idx="1612">
                  <c:v>5.54</c:v>
                </c:pt>
                <c:pt idx="1613">
                  <c:v>5.5433333333333428</c:v>
                </c:pt>
                <c:pt idx="1614">
                  <c:v>5.5466666666666704</c:v>
                </c:pt>
                <c:pt idx="1615">
                  <c:v>5.55</c:v>
                </c:pt>
                <c:pt idx="1616">
                  <c:v>5.5533333333333426</c:v>
                </c:pt>
                <c:pt idx="1617">
                  <c:v>5.5566666666666684</c:v>
                </c:pt>
                <c:pt idx="1618">
                  <c:v>5.56</c:v>
                </c:pt>
                <c:pt idx="1619">
                  <c:v>5.5633333333333415</c:v>
                </c:pt>
                <c:pt idx="1620">
                  <c:v>5.5666666666666664</c:v>
                </c:pt>
                <c:pt idx="1621">
                  <c:v>5.57</c:v>
                </c:pt>
                <c:pt idx="1622">
                  <c:v>5.5733333333333448</c:v>
                </c:pt>
                <c:pt idx="1623">
                  <c:v>5.5766666666666724</c:v>
                </c:pt>
                <c:pt idx="1624">
                  <c:v>5.58</c:v>
                </c:pt>
                <c:pt idx="1625">
                  <c:v>5.5833333333333428</c:v>
                </c:pt>
                <c:pt idx="1626">
                  <c:v>5.5866666666666704</c:v>
                </c:pt>
                <c:pt idx="1627">
                  <c:v>5.59</c:v>
                </c:pt>
                <c:pt idx="1628">
                  <c:v>5.5933333333333426</c:v>
                </c:pt>
                <c:pt idx="1629">
                  <c:v>5.5966666666666693</c:v>
                </c:pt>
                <c:pt idx="1630">
                  <c:v>5.6</c:v>
                </c:pt>
                <c:pt idx="1631">
                  <c:v>5.6033333333333415</c:v>
                </c:pt>
                <c:pt idx="1632">
                  <c:v>5.6066666666666674</c:v>
                </c:pt>
                <c:pt idx="1633">
                  <c:v>5.6099999999999985</c:v>
                </c:pt>
                <c:pt idx="1634">
                  <c:v>5.6133333333333333</c:v>
                </c:pt>
                <c:pt idx="1635">
                  <c:v>5.6166666666666663</c:v>
                </c:pt>
                <c:pt idx="1636">
                  <c:v>5.6199999999999966</c:v>
                </c:pt>
                <c:pt idx="1637">
                  <c:v>5.6233333333333331</c:v>
                </c:pt>
                <c:pt idx="1638">
                  <c:v>5.6266666666666669</c:v>
                </c:pt>
                <c:pt idx="1639">
                  <c:v>5.63</c:v>
                </c:pt>
                <c:pt idx="1640">
                  <c:v>5.6333333333333426</c:v>
                </c:pt>
                <c:pt idx="1641">
                  <c:v>5.6366666666666694</c:v>
                </c:pt>
                <c:pt idx="1642">
                  <c:v>5.64</c:v>
                </c:pt>
                <c:pt idx="1643">
                  <c:v>5.6433333333333415</c:v>
                </c:pt>
                <c:pt idx="1644">
                  <c:v>5.6466666666666674</c:v>
                </c:pt>
                <c:pt idx="1645">
                  <c:v>5.6499999999999995</c:v>
                </c:pt>
                <c:pt idx="1646">
                  <c:v>5.6533333333333333</c:v>
                </c:pt>
                <c:pt idx="1647">
                  <c:v>5.6566666666666663</c:v>
                </c:pt>
                <c:pt idx="1648">
                  <c:v>5.6599999999999975</c:v>
                </c:pt>
                <c:pt idx="1649">
                  <c:v>5.6633333333333331</c:v>
                </c:pt>
                <c:pt idx="1650">
                  <c:v>5.666666666666667</c:v>
                </c:pt>
                <c:pt idx="1651">
                  <c:v>5.67</c:v>
                </c:pt>
                <c:pt idx="1652">
                  <c:v>5.6733333333333418</c:v>
                </c:pt>
                <c:pt idx="1653">
                  <c:v>5.6766666666666694</c:v>
                </c:pt>
                <c:pt idx="1654">
                  <c:v>5.68</c:v>
                </c:pt>
                <c:pt idx="1655">
                  <c:v>5.6833333333333425</c:v>
                </c:pt>
                <c:pt idx="1656">
                  <c:v>5.6866666666666674</c:v>
                </c:pt>
                <c:pt idx="1657">
                  <c:v>5.6899999999999995</c:v>
                </c:pt>
                <c:pt idx="1658">
                  <c:v>5.6933333333333334</c:v>
                </c:pt>
                <c:pt idx="1659">
                  <c:v>5.6966666666666663</c:v>
                </c:pt>
                <c:pt idx="1660">
                  <c:v>5.7</c:v>
                </c:pt>
                <c:pt idx="1661">
                  <c:v>5.7033333333333438</c:v>
                </c:pt>
                <c:pt idx="1662">
                  <c:v>5.7066666666666714</c:v>
                </c:pt>
                <c:pt idx="1663">
                  <c:v>5.71</c:v>
                </c:pt>
                <c:pt idx="1664">
                  <c:v>5.7133333333333427</c:v>
                </c:pt>
                <c:pt idx="1665">
                  <c:v>5.7166666666666694</c:v>
                </c:pt>
                <c:pt idx="1666">
                  <c:v>5.72</c:v>
                </c:pt>
                <c:pt idx="1667">
                  <c:v>5.7233333333333425</c:v>
                </c:pt>
                <c:pt idx="1668">
                  <c:v>5.7266666666666683</c:v>
                </c:pt>
                <c:pt idx="1669">
                  <c:v>5.73</c:v>
                </c:pt>
                <c:pt idx="1670">
                  <c:v>5.7333333333333458</c:v>
                </c:pt>
                <c:pt idx="1671">
                  <c:v>5.7366666666666744</c:v>
                </c:pt>
                <c:pt idx="1672">
                  <c:v>5.74</c:v>
                </c:pt>
                <c:pt idx="1673">
                  <c:v>5.7433333333333438</c:v>
                </c:pt>
                <c:pt idx="1674">
                  <c:v>5.7466666666666724</c:v>
                </c:pt>
                <c:pt idx="1675">
                  <c:v>5.75</c:v>
                </c:pt>
                <c:pt idx="1676">
                  <c:v>5.7533333333333427</c:v>
                </c:pt>
                <c:pt idx="1677">
                  <c:v>5.7566666666666704</c:v>
                </c:pt>
                <c:pt idx="1678">
                  <c:v>5.76</c:v>
                </c:pt>
                <c:pt idx="1679">
                  <c:v>5.7633333333333425</c:v>
                </c:pt>
                <c:pt idx="1680">
                  <c:v>5.7666666666666684</c:v>
                </c:pt>
                <c:pt idx="1681">
                  <c:v>5.7700000000000014</c:v>
                </c:pt>
                <c:pt idx="1682">
                  <c:v>5.7733333333333459</c:v>
                </c:pt>
                <c:pt idx="1683">
                  <c:v>5.7766666666666744</c:v>
                </c:pt>
                <c:pt idx="1684">
                  <c:v>5.78</c:v>
                </c:pt>
                <c:pt idx="1685">
                  <c:v>5.7833333333333439</c:v>
                </c:pt>
                <c:pt idx="1686">
                  <c:v>5.7866666666666724</c:v>
                </c:pt>
                <c:pt idx="1687">
                  <c:v>5.79</c:v>
                </c:pt>
                <c:pt idx="1688">
                  <c:v>5.7933333333333428</c:v>
                </c:pt>
                <c:pt idx="1689">
                  <c:v>5.7966666666666704</c:v>
                </c:pt>
                <c:pt idx="1690">
                  <c:v>5.8</c:v>
                </c:pt>
                <c:pt idx="1691">
                  <c:v>5.8033333333333426</c:v>
                </c:pt>
                <c:pt idx="1692">
                  <c:v>5.8066666666666684</c:v>
                </c:pt>
                <c:pt idx="1693">
                  <c:v>5.81</c:v>
                </c:pt>
                <c:pt idx="1694">
                  <c:v>5.8133333333333415</c:v>
                </c:pt>
                <c:pt idx="1695">
                  <c:v>5.8166666666666664</c:v>
                </c:pt>
                <c:pt idx="1696">
                  <c:v>5.8199999999999985</c:v>
                </c:pt>
                <c:pt idx="1697">
                  <c:v>5.8233333333333333</c:v>
                </c:pt>
                <c:pt idx="1698">
                  <c:v>5.8266666666666671</c:v>
                </c:pt>
                <c:pt idx="1699">
                  <c:v>5.83</c:v>
                </c:pt>
                <c:pt idx="1700">
                  <c:v>5.8333333333333428</c:v>
                </c:pt>
                <c:pt idx="1701">
                  <c:v>5.8366666666666704</c:v>
                </c:pt>
                <c:pt idx="1702">
                  <c:v>5.84</c:v>
                </c:pt>
                <c:pt idx="1703">
                  <c:v>5.8433333333333426</c:v>
                </c:pt>
                <c:pt idx="1704">
                  <c:v>5.8466666666666693</c:v>
                </c:pt>
                <c:pt idx="1705">
                  <c:v>5.85</c:v>
                </c:pt>
                <c:pt idx="1706">
                  <c:v>5.8533333333333415</c:v>
                </c:pt>
                <c:pt idx="1707">
                  <c:v>5.8566666666666674</c:v>
                </c:pt>
                <c:pt idx="1708">
                  <c:v>5.8599999999999985</c:v>
                </c:pt>
                <c:pt idx="1709">
                  <c:v>5.8633333333333333</c:v>
                </c:pt>
                <c:pt idx="1710">
                  <c:v>5.8666666666666663</c:v>
                </c:pt>
                <c:pt idx="1711">
                  <c:v>5.87</c:v>
                </c:pt>
                <c:pt idx="1712">
                  <c:v>5.8733333333333437</c:v>
                </c:pt>
                <c:pt idx="1713">
                  <c:v>5.8766666666666714</c:v>
                </c:pt>
                <c:pt idx="1714">
                  <c:v>5.88</c:v>
                </c:pt>
                <c:pt idx="1715">
                  <c:v>5.8833333333333426</c:v>
                </c:pt>
                <c:pt idx="1716">
                  <c:v>5.8866666666666694</c:v>
                </c:pt>
                <c:pt idx="1717">
                  <c:v>5.89</c:v>
                </c:pt>
                <c:pt idx="1718">
                  <c:v>5.8933333333333415</c:v>
                </c:pt>
                <c:pt idx="1719">
                  <c:v>5.8966666666666674</c:v>
                </c:pt>
                <c:pt idx="1720">
                  <c:v>5.9</c:v>
                </c:pt>
                <c:pt idx="1721">
                  <c:v>5.9033333333333458</c:v>
                </c:pt>
                <c:pt idx="1722">
                  <c:v>5.9066666666666734</c:v>
                </c:pt>
                <c:pt idx="1723">
                  <c:v>5.91</c:v>
                </c:pt>
                <c:pt idx="1724">
                  <c:v>5.9133333333333438</c:v>
                </c:pt>
                <c:pt idx="1725">
                  <c:v>5.9166666666666714</c:v>
                </c:pt>
                <c:pt idx="1726">
                  <c:v>5.92</c:v>
                </c:pt>
                <c:pt idx="1727">
                  <c:v>5.9233333333333418</c:v>
                </c:pt>
                <c:pt idx="1728">
                  <c:v>5.9266666666666694</c:v>
                </c:pt>
                <c:pt idx="1729">
                  <c:v>5.9300000000000024</c:v>
                </c:pt>
                <c:pt idx="1730">
                  <c:v>5.9333333333333496</c:v>
                </c:pt>
                <c:pt idx="1731">
                  <c:v>5.9366666666666763</c:v>
                </c:pt>
                <c:pt idx="1732">
                  <c:v>5.94</c:v>
                </c:pt>
                <c:pt idx="1733">
                  <c:v>5.9433333333333458</c:v>
                </c:pt>
                <c:pt idx="1734">
                  <c:v>5.9466666666666734</c:v>
                </c:pt>
                <c:pt idx="1735">
                  <c:v>5.95</c:v>
                </c:pt>
                <c:pt idx="1736">
                  <c:v>5.9533333333333438</c:v>
                </c:pt>
                <c:pt idx="1737">
                  <c:v>5.9566666666666714</c:v>
                </c:pt>
                <c:pt idx="1738">
                  <c:v>5.96</c:v>
                </c:pt>
                <c:pt idx="1739">
                  <c:v>5.9633333333333427</c:v>
                </c:pt>
                <c:pt idx="1740">
                  <c:v>5.9666666666666694</c:v>
                </c:pt>
                <c:pt idx="1741">
                  <c:v>5.9700000000000024</c:v>
                </c:pt>
                <c:pt idx="1742">
                  <c:v>5.9733333333333496</c:v>
                </c:pt>
                <c:pt idx="1743">
                  <c:v>5.9766666666666763</c:v>
                </c:pt>
                <c:pt idx="1744">
                  <c:v>5.98</c:v>
                </c:pt>
                <c:pt idx="1745">
                  <c:v>5.9833333333333458</c:v>
                </c:pt>
                <c:pt idx="1746">
                  <c:v>5.9866666666666744</c:v>
                </c:pt>
                <c:pt idx="1747">
                  <c:v>5.99</c:v>
                </c:pt>
                <c:pt idx="1748">
                  <c:v>5.9933333333333438</c:v>
                </c:pt>
                <c:pt idx="1749">
                  <c:v>5.9966666666666724</c:v>
                </c:pt>
                <c:pt idx="1750">
                  <c:v>6</c:v>
                </c:pt>
                <c:pt idx="1751">
                  <c:v>6.0033333333333427</c:v>
                </c:pt>
                <c:pt idx="1752">
                  <c:v>6.0066666666666704</c:v>
                </c:pt>
                <c:pt idx="1753">
                  <c:v>6.01</c:v>
                </c:pt>
                <c:pt idx="1754">
                  <c:v>6.0133333333333425</c:v>
                </c:pt>
                <c:pt idx="1755">
                  <c:v>6.0166666666666684</c:v>
                </c:pt>
                <c:pt idx="1756">
                  <c:v>6.02</c:v>
                </c:pt>
                <c:pt idx="1757">
                  <c:v>6.0233333333333334</c:v>
                </c:pt>
                <c:pt idx="1758">
                  <c:v>6.0266666666666664</c:v>
                </c:pt>
                <c:pt idx="1759">
                  <c:v>6.03</c:v>
                </c:pt>
                <c:pt idx="1760">
                  <c:v>6.0333333333333439</c:v>
                </c:pt>
                <c:pt idx="1761">
                  <c:v>6.0366666666666724</c:v>
                </c:pt>
                <c:pt idx="1762">
                  <c:v>6.04</c:v>
                </c:pt>
                <c:pt idx="1763">
                  <c:v>6.0433333333333428</c:v>
                </c:pt>
                <c:pt idx="1764">
                  <c:v>6.0466666666666704</c:v>
                </c:pt>
                <c:pt idx="1765">
                  <c:v>6.05</c:v>
                </c:pt>
                <c:pt idx="1766">
                  <c:v>6.0533333333333426</c:v>
                </c:pt>
                <c:pt idx="1767">
                  <c:v>6.0566666666666684</c:v>
                </c:pt>
                <c:pt idx="1768">
                  <c:v>6.06</c:v>
                </c:pt>
                <c:pt idx="1769">
                  <c:v>6.0633333333333415</c:v>
                </c:pt>
                <c:pt idx="1770">
                  <c:v>6.0666666666666664</c:v>
                </c:pt>
                <c:pt idx="1771">
                  <c:v>6.07</c:v>
                </c:pt>
                <c:pt idx="1772">
                  <c:v>6.0733333333333448</c:v>
                </c:pt>
                <c:pt idx="1773">
                  <c:v>6.0766666666666724</c:v>
                </c:pt>
                <c:pt idx="1774">
                  <c:v>6.08</c:v>
                </c:pt>
                <c:pt idx="1775">
                  <c:v>6.0833333333333428</c:v>
                </c:pt>
                <c:pt idx="1776">
                  <c:v>6.0866666666666704</c:v>
                </c:pt>
                <c:pt idx="1777">
                  <c:v>6.09</c:v>
                </c:pt>
                <c:pt idx="1778">
                  <c:v>6.0933333333333426</c:v>
                </c:pt>
                <c:pt idx="1779">
                  <c:v>6.0966666666666693</c:v>
                </c:pt>
                <c:pt idx="1780">
                  <c:v>6.1</c:v>
                </c:pt>
                <c:pt idx="1781">
                  <c:v>6.1033333333333415</c:v>
                </c:pt>
                <c:pt idx="1782">
                  <c:v>6.1066666666666674</c:v>
                </c:pt>
                <c:pt idx="1783">
                  <c:v>6.1099999999999985</c:v>
                </c:pt>
                <c:pt idx="1784">
                  <c:v>6.1133333333333333</c:v>
                </c:pt>
                <c:pt idx="1785">
                  <c:v>6.1166666666666663</c:v>
                </c:pt>
                <c:pt idx="1786">
                  <c:v>6.1199999999999966</c:v>
                </c:pt>
                <c:pt idx="1787">
                  <c:v>6.1233333333333331</c:v>
                </c:pt>
                <c:pt idx="1788">
                  <c:v>6.1266666666666669</c:v>
                </c:pt>
                <c:pt idx="1789">
                  <c:v>6.13</c:v>
                </c:pt>
                <c:pt idx="1790">
                  <c:v>6.1333333333333426</c:v>
                </c:pt>
                <c:pt idx="1791">
                  <c:v>6.1366666666666694</c:v>
                </c:pt>
                <c:pt idx="1792">
                  <c:v>6.14</c:v>
                </c:pt>
                <c:pt idx="1793">
                  <c:v>6.1433333333333415</c:v>
                </c:pt>
                <c:pt idx="1794">
                  <c:v>6.1466666666666674</c:v>
                </c:pt>
                <c:pt idx="1795">
                  <c:v>6.1499999999999995</c:v>
                </c:pt>
                <c:pt idx="1796">
                  <c:v>6.1533333333333333</c:v>
                </c:pt>
                <c:pt idx="1797">
                  <c:v>6.1566666666666663</c:v>
                </c:pt>
                <c:pt idx="1798">
                  <c:v>6.1599999999999975</c:v>
                </c:pt>
                <c:pt idx="1799">
                  <c:v>6.1633333333333331</c:v>
                </c:pt>
                <c:pt idx="1800">
                  <c:v>6.166666666666667</c:v>
                </c:pt>
                <c:pt idx="1801">
                  <c:v>6.17</c:v>
                </c:pt>
                <c:pt idx="1802">
                  <c:v>6.1733333333333418</c:v>
                </c:pt>
                <c:pt idx="1803">
                  <c:v>6.1766666666666694</c:v>
                </c:pt>
                <c:pt idx="1804">
                  <c:v>6.18</c:v>
                </c:pt>
                <c:pt idx="1805">
                  <c:v>6.1833333333333425</c:v>
                </c:pt>
                <c:pt idx="1806">
                  <c:v>6.1866666666666674</c:v>
                </c:pt>
                <c:pt idx="1807">
                  <c:v>6.1899999999999995</c:v>
                </c:pt>
                <c:pt idx="1808">
                  <c:v>6.1933333333333334</c:v>
                </c:pt>
                <c:pt idx="1809">
                  <c:v>6.1966666666666663</c:v>
                </c:pt>
                <c:pt idx="1810">
                  <c:v>6.2</c:v>
                </c:pt>
                <c:pt idx="1811">
                  <c:v>6.2033333333333438</c:v>
                </c:pt>
                <c:pt idx="1812">
                  <c:v>6.2066666666666714</c:v>
                </c:pt>
                <c:pt idx="1813">
                  <c:v>6.21</c:v>
                </c:pt>
                <c:pt idx="1814">
                  <c:v>6.2133333333333427</c:v>
                </c:pt>
                <c:pt idx="1815">
                  <c:v>6.2166666666666694</c:v>
                </c:pt>
                <c:pt idx="1816">
                  <c:v>6.22</c:v>
                </c:pt>
                <c:pt idx="1817">
                  <c:v>6.2233333333333425</c:v>
                </c:pt>
                <c:pt idx="1818">
                  <c:v>6.2266666666666683</c:v>
                </c:pt>
                <c:pt idx="1819">
                  <c:v>6.23</c:v>
                </c:pt>
                <c:pt idx="1820">
                  <c:v>6.2333333333333458</c:v>
                </c:pt>
                <c:pt idx="1821">
                  <c:v>6.2366666666666744</c:v>
                </c:pt>
                <c:pt idx="1822">
                  <c:v>6.24</c:v>
                </c:pt>
                <c:pt idx="1823">
                  <c:v>6.2433333333333438</c:v>
                </c:pt>
                <c:pt idx="1824">
                  <c:v>6.2466666666666724</c:v>
                </c:pt>
                <c:pt idx="1825">
                  <c:v>6.25</c:v>
                </c:pt>
                <c:pt idx="1826">
                  <c:v>6.2533333333333427</c:v>
                </c:pt>
                <c:pt idx="1827">
                  <c:v>6.2566666666666704</c:v>
                </c:pt>
                <c:pt idx="1828">
                  <c:v>6.26</c:v>
                </c:pt>
                <c:pt idx="1829">
                  <c:v>6.2633333333333425</c:v>
                </c:pt>
                <c:pt idx="1830">
                  <c:v>6.2666666666666684</c:v>
                </c:pt>
                <c:pt idx="1831">
                  <c:v>6.2700000000000014</c:v>
                </c:pt>
                <c:pt idx="1832">
                  <c:v>6.2733333333333459</c:v>
                </c:pt>
                <c:pt idx="1833">
                  <c:v>6.2766666666666744</c:v>
                </c:pt>
                <c:pt idx="1834">
                  <c:v>6.28</c:v>
                </c:pt>
                <c:pt idx="1835">
                  <c:v>6.2833333333333439</c:v>
                </c:pt>
                <c:pt idx="1836">
                  <c:v>6.2866666666666724</c:v>
                </c:pt>
                <c:pt idx="1837">
                  <c:v>6.29</c:v>
                </c:pt>
                <c:pt idx="1838">
                  <c:v>6.2933333333333428</c:v>
                </c:pt>
                <c:pt idx="1839">
                  <c:v>6.2966666666666704</c:v>
                </c:pt>
                <c:pt idx="1840">
                  <c:v>6.3</c:v>
                </c:pt>
                <c:pt idx="1841">
                  <c:v>6.3033333333333426</c:v>
                </c:pt>
                <c:pt idx="1842">
                  <c:v>6.3066666666666684</c:v>
                </c:pt>
                <c:pt idx="1843">
                  <c:v>6.31</c:v>
                </c:pt>
                <c:pt idx="1844">
                  <c:v>6.3133333333333415</c:v>
                </c:pt>
                <c:pt idx="1845">
                  <c:v>6.3166666666666664</c:v>
                </c:pt>
                <c:pt idx="1846">
                  <c:v>6.3199999999999985</c:v>
                </c:pt>
                <c:pt idx="1847">
                  <c:v>6.3233333333333333</c:v>
                </c:pt>
                <c:pt idx="1848">
                  <c:v>6.3266666666666671</c:v>
                </c:pt>
                <c:pt idx="1849">
                  <c:v>6.33</c:v>
                </c:pt>
                <c:pt idx="1850">
                  <c:v>6.3333333333333428</c:v>
                </c:pt>
                <c:pt idx="1851">
                  <c:v>6.3366666666666704</c:v>
                </c:pt>
                <c:pt idx="1852">
                  <c:v>6.34</c:v>
                </c:pt>
                <c:pt idx="1853">
                  <c:v>6.3433333333333426</c:v>
                </c:pt>
                <c:pt idx="1854">
                  <c:v>6.3466666666666693</c:v>
                </c:pt>
                <c:pt idx="1855">
                  <c:v>6.35</c:v>
                </c:pt>
                <c:pt idx="1856">
                  <c:v>6.3533333333333415</c:v>
                </c:pt>
                <c:pt idx="1857">
                  <c:v>6.3566666666666674</c:v>
                </c:pt>
                <c:pt idx="1858">
                  <c:v>6.3599999999999985</c:v>
                </c:pt>
                <c:pt idx="1859">
                  <c:v>6.3633333333333333</c:v>
                </c:pt>
                <c:pt idx="1860">
                  <c:v>6.3666666666666663</c:v>
                </c:pt>
                <c:pt idx="1861">
                  <c:v>6.37</c:v>
                </c:pt>
                <c:pt idx="1862">
                  <c:v>6.3733333333333437</c:v>
                </c:pt>
                <c:pt idx="1863">
                  <c:v>6.3766666666666714</c:v>
                </c:pt>
                <c:pt idx="1864">
                  <c:v>6.38</c:v>
                </c:pt>
                <c:pt idx="1865">
                  <c:v>6.3833333333333426</c:v>
                </c:pt>
                <c:pt idx="1866">
                  <c:v>6.3866666666666694</c:v>
                </c:pt>
                <c:pt idx="1867">
                  <c:v>6.39</c:v>
                </c:pt>
                <c:pt idx="1868">
                  <c:v>6.3933333333333415</c:v>
                </c:pt>
                <c:pt idx="1869">
                  <c:v>6.3966666666666674</c:v>
                </c:pt>
                <c:pt idx="1870">
                  <c:v>6.4</c:v>
                </c:pt>
                <c:pt idx="1871">
                  <c:v>6.4033333333333458</c:v>
                </c:pt>
                <c:pt idx="1872">
                  <c:v>6.4066666666666734</c:v>
                </c:pt>
                <c:pt idx="1873">
                  <c:v>6.41</c:v>
                </c:pt>
                <c:pt idx="1874">
                  <c:v>6.4133333333333438</c:v>
                </c:pt>
                <c:pt idx="1875">
                  <c:v>6.4166666666666714</c:v>
                </c:pt>
                <c:pt idx="1876">
                  <c:v>6.42</c:v>
                </c:pt>
                <c:pt idx="1877">
                  <c:v>6.4233333333333418</c:v>
                </c:pt>
                <c:pt idx="1878">
                  <c:v>6.4266666666666694</c:v>
                </c:pt>
                <c:pt idx="1879">
                  <c:v>6.4300000000000024</c:v>
                </c:pt>
                <c:pt idx="1880">
                  <c:v>6.4333333333333496</c:v>
                </c:pt>
                <c:pt idx="1881">
                  <c:v>6.4366666666666763</c:v>
                </c:pt>
                <c:pt idx="1882">
                  <c:v>6.44</c:v>
                </c:pt>
                <c:pt idx="1883">
                  <c:v>6.4433333333333458</c:v>
                </c:pt>
                <c:pt idx="1884">
                  <c:v>6.4466666666666734</c:v>
                </c:pt>
                <c:pt idx="1885">
                  <c:v>6.45</c:v>
                </c:pt>
                <c:pt idx="1886">
                  <c:v>6.4533333333333438</c:v>
                </c:pt>
                <c:pt idx="1887">
                  <c:v>6.4566666666666714</c:v>
                </c:pt>
                <c:pt idx="1888">
                  <c:v>6.46</c:v>
                </c:pt>
                <c:pt idx="1889">
                  <c:v>6.4633333333333427</c:v>
                </c:pt>
                <c:pt idx="1890">
                  <c:v>6.4666666666666694</c:v>
                </c:pt>
                <c:pt idx="1891">
                  <c:v>6.4700000000000024</c:v>
                </c:pt>
                <c:pt idx="1892">
                  <c:v>6.4733333333333496</c:v>
                </c:pt>
                <c:pt idx="1893">
                  <c:v>6.4766666666666763</c:v>
                </c:pt>
                <c:pt idx="1894">
                  <c:v>6.48</c:v>
                </c:pt>
                <c:pt idx="1895">
                  <c:v>6.4833333333333458</c:v>
                </c:pt>
                <c:pt idx="1896">
                  <c:v>6.4866666666666744</c:v>
                </c:pt>
                <c:pt idx="1897">
                  <c:v>6.49</c:v>
                </c:pt>
                <c:pt idx="1898">
                  <c:v>6.4933333333333438</c:v>
                </c:pt>
                <c:pt idx="1899">
                  <c:v>6.4966666666666724</c:v>
                </c:pt>
                <c:pt idx="1900">
                  <c:v>6.5</c:v>
                </c:pt>
                <c:pt idx="1901">
                  <c:v>6.5033333333333427</c:v>
                </c:pt>
                <c:pt idx="1902">
                  <c:v>6.5066666666666704</c:v>
                </c:pt>
                <c:pt idx="1903">
                  <c:v>6.51</c:v>
                </c:pt>
                <c:pt idx="1904">
                  <c:v>6.5133333333333425</c:v>
                </c:pt>
                <c:pt idx="1905">
                  <c:v>6.5166666666666684</c:v>
                </c:pt>
                <c:pt idx="1906">
                  <c:v>6.52</c:v>
                </c:pt>
                <c:pt idx="1907">
                  <c:v>6.5233333333333334</c:v>
                </c:pt>
                <c:pt idx="1908">
                  <c:v>6.5266666666666664</c:v>
                </c:pt>
                <c:pt idx="1909">
                  <c:v>6.53</c:v>
                </c:pt>
                <c:pt idx="1910">
                  <c:v>6.5333333333333439</c:v>
                </c:pt>
                <c:pt idx="1911">
                  <c:v>6.5366666666666724</c:v>
                </c:pt>
                <c:pt idx="1912">
                  <c:v>6.54</c:v>
                </c:pt>
                <c:pt idx="1913">
                  <c:v>6.5433333333333428</c:v>
                </c:pt>
                <c:pt idx="1914">
                  <c:v>6.5466666666666704</c:v>
                </c:pt>
                <c:pt idx="1915">
                  <c:v>6.55</c:v>
                </c:pt>
                <c:pt idx="1916">
                  <c:v>6.5533333333333426</c:v>
                </c:pt>
                <c:pt idx="1917">
                  <c:v>6.5566666666666684</c:v>
                </c:pt>
                <c:pt idx="1918">
                  <c:v>6.56</c:v>
                </c:pt>
                <c:pt idx="1919">
                  <c:v>6.5633333333333415</c:v>
                </c:pt>
                <c:pt idx="1920">
                  <c:v>6.5666666666666664</c:v>
                </c:pt>
                <c:pt idx="1921">
                  <c:v>6.57</c:v>
                </c:pt>
                <c:pt idx="1922">
                  <c:v>6.5733333333333448</c:v>
                </c:pt>
                <c:pt idx="1923">
                  <c:v>6.5766666666666724</c:v>
                </c:pt>
                <c:pt idx="1924">
                  <c:v>6.58</c:v>
                </c:pt>
                <c:pt idx="1925">
                  <c:v>6.5833333333333428</c:v>
                </c:pt>
                <c:pt idx="1926">
                  <c:v>6.5866666666666704</c:v>
                </c:pt>
                <c:pt idx="1927">
                  <c:v>6.59</c:v>
                </c:pt>
                <c:pt idx="1928">
                  <c:v>6.5933333333333426</c:v>
                </c:pt>
                <c:pt idx="1929">
                  <c:v>6.5966666666666693</c:v>
                </c:pt>
                <c:pt idx="1930">
                  <c:v>6.6</c:v>
                </c:pt>
                <c:pt idx="1931">
                  <c:v>6.6033333333333415</c:v>
                </c:pt>
                <c:pt idx="1932">
                  <c:v>6.6066666666666674</c:v>
                </c:pt>
                <c:pt idx="1933">
                  <c:v>6.6099999999999985</c:v>
                </c:pt>
                <c:pt idx="1934">
                  <c:v>6.6133333333333333</c:v>
                </c:pt>
                <c:pt idx="1935">
                  <c:v>6.6166666666666663</c:v>
                </c:pt>
                <c:pt idx="1936">
                  <c:v>6.6199999999999966</c:v>
                </c:pt>
                <c:pt idx="1937">
                  <c:v>6.6233333333333331</c:v>
                </c:pt>
                <c:pt idx="1938">
                  <c:v>6.6266666666666669</c:v>
                </c:pt>
                <c:pt idx="1939">
                  <c:v>6.63</c:v>
                </c:pt>
                <c:pt idx="1940">
                  <c:v>6.6333333333333426</c:v>
                </c:pt>
                <c:pt idx="1941">
                  <c:v>6.6366666666666694</c:v>
                </c:pt>
                <c:pt idx="1942">
                  <c:v>6.64</c:v>
                </c:pt>
                <c:pt idx="1943">
                  <c:v>6.6433333333333415</c:v>
                </c:pt>
                <c:pt idx="1944">
                  <c:v>6.6466666666666674</c:v>
                </c:pt>
                <c:pt idx="1945">
                  <c:v>6.6499999999999995</c:v>
                </c:pt>
                <c:pt idx="1946">
                  <c:v>6.6533333333333333</c:v>
                </c:pt>
                <c:pt idx="1947">
                  <c:v>6.6566666666666663</c:v>
                </c:pt>
                <c:pt idx="1948">
                  <c:v>6.6599999999999975</c:v>
                </c:pt>
                <c:pt idx="1949">
                  <c:v>6.6633333333333331</c:v>
                </c:pt>
                <c:pt idx="1950">
                  <c:v>6.666666666666667</c:v>
                </c:pt>
                <c:pt idx="1951">
                  <c:v>6.67</c:v>
                </c:pt>
                <c:pt idx="1952">
                  <c:v>6.6733333333333418</c:v>
                </c:pt>
                <c:pt idx="1953">
                  <c:v>6.6766666666666694</c:v>
                </c:pt>
                <c:pt idx="1954">
                  <c:v>6.68</c:v>
                </c:pt>
                <c:pt idx="1955">
                  <c:v>6.6833333333333425</c:v>
                </c:pt>
                <c:pt idx="1956">
                  <c:v>6.6866666666666674</c:v>
                </c:pt>
                <c:pt idx="1957">
                  <c:v>6.6899999999999995</c:v>
                </c:pt>
                <c:pt idx="1958">
                  <c:v>6.6933333333333334</c:v>
                </c:pt>
                <c:pt idx="1959">
                  <c:v>6.6966666666666663</c:v>
                </c:pt>
                <c:pt idx="1960">
                  <c:v>6.7</c:v>
                </c:pt>
                <c:pt idx="1961">
                  <c:v>6.7033333333333438</c:v>
                </c:pt>
                <c:pt idx="1962">
                  <c:v>6.7066666666666714</c:v>
                </c:pt>
                <c:pt idx="1963">
                  <c:v>6.71</c:v>
                </c:pt>
                <c:pt idx="1964">
                  <c:v>6.7133333333333427</c:v>
                </c:pt>
                <c:pt idx="1965">
                  <c:v>6.7166666666666694</c:v>
                </c:pt>
                <c:pt idx="1966">
                  <c:v>6.72</c:v>
                </c:pt>
                <c:pt idx="1967">
                  <c:v>6.7233333333333425</c:v>
                </c:pt>
                <c:pt idx="1968">
                  <c:v>6.7266666666666683</c:v>
                </c:pt>
                <c:pt idx="1969">
                  <c:v>6.73</c:v>
                </c:pt>
                <c:pt idx="1970">
                  <c:v>6.7333333333333458</c:v>
                </c:pt>
                <c:pt idx="1971">
                  <c:v>6.7366666666666744</c:v>
                </c:pt>
                <c:pt idx="1972">
                  <c:v>6.74</c:v>
                </c:pt>
                <c:pt idx="1973">
                  <c:v>6.7433333333333438</c:v>
                </c:pt>
                <c:pt idx="1974">
                  <c:v>6.7466666666666724</c:v>
                </c:pt>
                <c:pt idx="1975">
                  <c:v>6.75</c:v>
                </c:pt>
                <c:pt idx="1976">
                  <c:v>6.7533333333333427</c:v>
                </c:pt>
                <c:pt idx="1977">
                  <c:v>6.7566666666666704</c:v>
                </c:pt>
                <c:pt idx="1978">
                  <c:v>6.76</c:v>
                </c:pt>
                <c:pt idx="1979">
                  <c:v>6.7633333333333425</c:v>
                </c:pt>
                <c:pt idx="1980">
                  <c:v>6.7666666666666684</c:v>
                </c:pt>
                <c:pt idx="1981">
                  <c:v>6.7700000000000014</c:v>
                </c:pt>
                <c:pt idx="1982">
                  <c:v>6.7733333333333459</c:v>
                </c:pt>
                <c:pt idx="1983">
                  <c:v>6.7766666666666744</c:v>
                </c:pt>
                <c:pt idx="1984">
                  <c:v>6.78</c:v>
                </c:pt>
                <c:pt idx="1985">
                  <c:v>6.7833333333333439</c:v>
                </c:pt>
                <c:pt idx="1986">
                  <c:v>6.7866666666666724</c:v>
                </c:pt>
                <c:pt idx="1987">
                  <c:v>6.79</c:v>
                </c:pt>
                <c:pt idx="1988">
                  <c:v>6.7933333333333428</c:v>
                </c:pt>
                <c:pt idx="1989">
                  <c:v>6.7966666666666704</c:v>
                </c:pt>
                <c:pt idx="1990">
                  <c:v>6.8</c:v>
                </c:pt>
                <c:pt idx="1991">
                  <c:v>6.8033333333333426</c:v>
                </c:pt>
                <c:pt idx="1992">
                  <c:v>6.8066666666666684</c:v>
                </c:pt>
                <c:pt idx="1993">
                  <c:v>6.81</c:v>
                </c:pt>
                <c:pt idx="1994">
                  <c:v>6.8133333333333415</c:v>
                </c:pt>
                <c:pt idx="1995">
                  <c:v>6.8166666666666664</c:v>
                </c:pt>
                <c:pt idx="1996">
                  <c:v>6.8199999999999985</c:v>
                </c:pt>
                <c:pt idx="1997">
                  <c:v>6.8233333333333333</c:v>
                </c:pt>
                <c:pt idx="1998">
                  <c:v>6.8266666666666671</c:v>
                </c:pt>
                <c:pt idx="1999">
                  <c:v>6.83</c:v>
                </c:pt>
                <c:pt idx="2000">
                  <c:v>6.8333333333333428</c:v>
                </c:pt>
                <c:pt idx="2001">
                  <c:v>6.8366666666666704</c:v>
                </c:pt>
                <c:pt idx="2002">
                  <c:v>6.84</c:v>
                </c:pt>
                <c:pt idx="2003">
                  <c:v>6.8433333333333426</c:v>
                </c:pt>
                <c:pt idx="2004">
                  <c:v>6.8466666666666693</c:v>
                </c:pt>
                <c:pt idx="2005">
                  <c:v>6.85</c:v>
                </c:pt>
                <c:pt idx="2006">
                  <c:v>6.8533333333333415</c:v>
                </c:pt>
                <c:pt idx="2007">
                  <c:v>6.8566666666666674</c:v>
                </c:pt>
                <c:pt idx="2008">
                  <c:v>6.8599999999999985</c:v>
                </c:pt>
                <c:pt idx="2009">
                  <c:v>6.8633333333333333</c:v>
                </c:pt>
                <c:pt idx="2010">
                  <c:v>6.8666666666666663</c:v>
                </c:pt>
                <c:pt idx="2011">
                  <c:v>6.87</c:v>
                </c:pt>
                <c:pt idx="2012">
                  <c:v>6.8733333333333437</c:v>
                </c:pt>
                <c:pt idx="2013">
                  <c:v>6.8766666666666714</c:v>
                </c:pt>
                <c:pt idx="2014">
                  <c:v>6.88</c:v>
                </c:pt>
                <c:pt idx="2015">
                  <c:v>6.8833333333333426</c:v>
                </c:pt>
                <c:pt idx="2016">
                  <c:v>6.8866666666666694</c:v>
                </c:pt>
                <c:pt idx="2017">
                  <c:v>6.89</c:v>
                </c:pt>
                <c:pt idx="2018">
                  <c:v>6.8933333333333415</c:v>
                </c:pt>
                <c:pt idx="2019">
                  <c:v>6.8966666666666674</c:v>
                </c:pt>
                <c:pt idx="2020">
                  <c:v>6.9</c:v>
                </c:pt>
                <c:pt idx="2021">
                  <c:v>6.9033333333333458</c:v>
                </c:pt>
                <c:pt idx="2022">
                  <c:v>6.9066666666666734</c:v>
                </c:pt>
                <c:pt idx="2023">
                  <c:v>6.91</c:v>
                </c:pt>
                <c:pt idx="2024">
                  <c:v>6.9133333333333438</c:v>
                </c:pt>
                <c:pt idx="2025">
                  <c:v>6.9166666666666714</c:v>
                </c:pt>
                <c:pt idx="2026">
                  <c:v>6.92</c:v>
                </c:pt>
                <c:pt idx="2027">
                  <c:v>6.9233333333333418</c:v>
                </c:pt>
                <c:pt idx="2028">
                  <c:v>6.9266666666666694</c:v>
                </c:pt>
                <c:pt idx="2029">
                  <c:v>6.9300000000000024</c:v>
                </c:pt>
                <c:pt idx="2030">
                  <c:v>6.9333333333333496</c:v>
                </c:pt>
                <c:pt idx="2031">
                  <c:v>6.9366666666666763</c:v>
                </c:pt>
                <c:pt idx="2032">
                  <c:v>6.94</c:v>
                </c:pt>
                <c:pt idx="2033">
                  <c:v>6.9433333333333458</c:v>
                </c:pt>
                <c:pt idx="2034">
                  <c:v>6.9466666666666734</c:v>
                </c:pt>
                <c:pt idx="2035">
                  <c:v>6.95</c:v>
                </c:pt>
                <c:pt idx="2036">
                  <c:v>6.9533333333333438</c:v>
                </c:pt>
                <c:pt idx="2037">
                  <c:v>6.9566666666666714</c:v>
                </c:pt>
                <c:pt idx="2038">
                  <c:v>6.96</c:v>
                </c:pt>
                <c:pt idx="2039">
                  <c:v>6.9633333333333427</c:v>
                </c:pt>
                <c:pt idx="2040">
                  <c:v>6.9666666666666694</c:v>
                </c:pt>
                <c:pt idx="2041">
                  <c:v>6.9700000000000024</c:v>
                </c:pt>
                <c:pt idx="2042">
                  <c:v>6.9733333333333496</c:v>
                </c:pt>
                <c:pt idx="2043">
                  <c:v>6.9766666666666763</c:v>
                </c:pt>
                <c:pt idx="2044">
                  <c:v>6.98</c:v>
                </c:pt>
                <c:pt idx="2045">
                  <c:v>6.9833333333333458</c:v>
                </c:pt>
                <c:pt idx="2046">
                  <c:v>6.9866666666666744</c:v>
                </c:pt>
                <c:pt idx="2047">
                  <c:v>6.99</c:v>
                </c:pt>
                <c:pt idx="2048">
                  <c:v>6.9933333333333438</c:v>
                </c:pt>
                <c:pt idx="2049">
                  <c:v>6.9966666666666724</c:v>
                </c:pt>
                <c:pt idx="2050">
                  <c:v>7</c:v>
                </c:pt>
                <c:pt idx="2051">
                  <c:v>7.0033333333333427</c:v>
                </c:pt>
                <c:pt idx="2052">
                  <c:v>7.0066666666666704</c:v>
                </c:pt>
                <c:pt idx="2053">
                  <c:v>7.01</c:v>
                </c:pt>
                <c:pt idx="2054">
                  <c:v>7.0133333333333425</c:v>
                </c:pt>
                <c:pt idx="2055">
                  <c:v>7.0166666666666684</c:v>
                </c:pt>
                <c:pt idx="2056">
                  <c:v>7.02</c:v>
                </c:pt>
                <c:pt idx="2057">
                  <c:v>7.0233333333333334</c:v>
                </c:pt>
                <c:pt idx="2058">
                  <c:v>7.0266666666666664</c:v>
                </c:pt>
                <c:pt idx="2059">
                  <c:v>7.03</c:v>
                </c:pt>
                <c:pt idx="2060">
                  <c:v>7.0333333333333439</c:v>
                </c:pt>
                <c:pt idx="2061">
                  <c:v>7.0366666666666724</c:v>
                </c:pt>
                <c:pt idx="2062">
                  <c:v>7.04</c:v>
                </c:pt>
                <c:pt idx="2063">
                  <c:v>7.0433333333333428</c:v>
                </c:pt>
                <c:pt idx="2064">
                  <c:v>7.0466666666666704</c:v>
                </c:pt>
                <c:pt idx="2065">
                  <c:v>7.05</c:v>
                </c:pt>
                <c:pt idx="2066">
                  <c:v>7.0533333333333426</c:v>
                </c:pt>
                <c:pt idx="2067">
                  <c:v>7.0566666666666684</c:v>
                </c:pt>
                <c:pt idx="2068">
                  <c:v>7.06</c:v>
                </c:pt>
                <c:pt idx="2069">
                  <c:v>7.0633333333333415</c:v>
                </c:pt>
                <c:pt idx="2070">
                  <c:v>7.0666666666666664</c:v>
                </c:pt>
                <c:pt idx="2071">
                  <c:v>7.07</c:v>
                </c:pt>
                <c:pt idx="2072">
                  <c:v>7.0733333333333448</c:v>
                </c:pt>
                <c:pt idx="2073">
                  <c:v>7.0766666666666724</c:v>
                </c:pt>
                <c:pt idx="2074">
                  <c:v>7.08</c:v>
                </c:pt>
                <c:pt idx="2075">
                  <c:v>7.0833333333333428</c:v>
                </c:pt>
                <c:pt idx="2076">
                  <c:v>7.0866666666666704</c:v>
                </c:pt>
                <c:pt idx="2077">
                  <c:v>7.09</c:v>
                </c:pt>
                <c:pt idx="2078">
                  <c:v>7.0933333333333426</c:v>
                </c:pt>
                <c:pt idx="2079">
                  <c:v>7.0966666666666693</c:v>
                </c:pt>
                <c:pt idx="2080">
                  <c:v>7.1</c:v>
                </c:pt>
                <c:pt idx="2081">
                  <c:v>7.1033333333333415</c:v>
                </c:pt>
                <c:pt idx="2082">
                  <c:v>7.1066666666666674</c:v>
                </c:pt>
                <c:pt idx="2083">
                  <c:v>7.1099999999999985</c:v>
                </c:pt>
                <c:pt idx="2084">
                  <c:v>7.1133333333333333</c:v>
                </c:pt>
                <c:pt idx="2085">
                  <c:v>7.1166666666666663</c:v>
                </c:pt>
                <c:pt idx="2086">
                  <c:v>7.1199999999999966</c:v>
                </c:pt>
                <c:pt idx="2087">
                  <c:v>7.1233333333333331</c:v>
                </c:pt>
                <c:pt idx="2088">
                  <c:v>7.1266666666666669</c:v>
                </c:pt>
                <c:pt idx="2089">
                  <c:v>7.13</c:v>
                </c:pt>
                <c:pt idx="2090">
                  <c:v>7.1333333333333426</c:v>
                </c:pt>
                <c:pt idx="2091">
                  <c:v>7.1366666666666694</c:v>
                </c:pt>
                <c:pt idx="2092">
                  <c:v>7.14</c:v>
                </c:pt>
                <c:pt idx="2093">
                  <c:v>7.1433333333333415</c:v>
                </c:pt>
                <c:pt idx="2094">
                  <c:v>7.1466666666666674</c:v>
                </c:pt>
                <c:pt idx="2095">
                  <c:v>7.1499999999999995</c:v>
                </c:pt>
                <c:pt idx="2096">
                  <c:v>7.1533333333333333</c:v>
                </c:pt>
                <c:pt idx="2097">
                  <c:v>7.1566666666666663</c:v>
                </c:pt>
                <c:pt idx="2098">
                  <c:v>7.1599999999999975</c:v>
                </c:pt>
                <c:pt idx="2099">
                  <c:v>7.1633333333333331</c:v>
                </c:pt>
                <c:pt idx="2100">
                  <c:v>7.166666666666667</c:v>
                </c:pt>
                <c:pt idx="2101">
                  <c:v>7.17</c:v>
                </c:pt>
                <c:pt idx="2102">
                  <c:v>7.1733333333333418</c:v>
                </c:pt>
                <c:pt idx="2103">
                  <c:v>7.1766666666666694</c:v>
                </c:pt>
                <c:pt idx="2104">
                  <c:v>7.18</c:v>
                </c:pt>
                <c:pt idx="2105">
                  <c:v>7.1833333333333425</c:v>
                </c:pt>
                <c:pt idx="2106">
                  <c:v>7.1866666666666674</c:v>
                </c:pt>
                <c:pt idx="2107">
                  <c:v>7.1899999999999995</c:v>
                </c:pt>
                <c:pt idx="2108">
                  <c:v>7.1933333333333334</c:v>
                </c:pt>
                <c:pt idx="2109">
                  <c:v>7.1966666666666663</c:v>
                </c:pt>
                <c:pt idx="2110">
                  <c:v>7.2</c:v>
                </c:pt>
                <c:pt idx="2111">
                  <c:v>7.2033333333333438</c:v>
                </c:pt>
                <c:pt idx="2112">
                  <c:v>7.2066666666666714</c:v>
                </c:pt>
                <c:pt idx="2113">
                  <c:v>7.21</c:v>
                </c:pt>
                <c:pt idx="2114">
                  <c:v>7.2133333333333427</c:v>
                </c:pt>
                <c:pt idx="2115">
                  <c:v>7.2166666666666694</c:v>
                </c:pt>
                <c:pt idx="2116">
                  <c:v>7.22</c:v>
                </c:pt>
                <c:pt idx="2117">
                  <c:v>7.2233333333333425</c:v>
                </c:pt>
                <c:pt idx="2118">
                  <c:v>7.2266666666666683</c:v>
                </c:pt>
                <c:pt idx="2119">
                  <c:v>7.23</c:v>
                </c:pt>
                <c:pt idx="2120">
                  <c:v>7.2333333333333458</c:v>
                </c:pt>
                <c:pt idx="2121">
                  <c:v>7.2366666666666744</c:v>
                </c:pt>
                <c:pt idx="2122">
                  <c:v>7.24</c:v>
                </c:pt>
                <c:pt idx="2123">
                  <c:v>7.2433333333333438</c:v>
                </c:pt>
                <c:pt idx="2124">
                  <c:v>7.2466666666666724</c:v>
                </c:pt>
                <c:pt idx="2125">
                  <c:v>7.25</c:v>
                </c:pt>
                <c:pt idx="2126">
                  <c:v>7.2533333333333427</c:v>
                </c:pt>
                <c:pt idx="2127">
                  <c:v>7.2566666666666704</c:v>
                </c:pt>
                <c:pt idx="2128">
                  <c:v>7.26</c:v>
                </c:pt>
                <c:pt idx="2129">
                  <c:v>7.2633333333333425</c:v>
                </c:pt>
                <c:pt idx="2130">
                  <c:v>7.2666666666666684</c:v>
                </c:pt>
                <c:pt idx="2131">
                  <c:v>7.2700000000000014</c:v>
                </c:pt>
                <c:pt idx="2132">
                  <c:v>7.2733333333333459</c:v>
                </c:pt>
                <c:pt idx="2133">
                  <c:v>7.2766666666666744</c:v>
                </c:pt>
                <c:pt idx="2134">
                  <c:v>7.28</c:v>
                </c:pt>
                <c:pt idx="2135">
                  <c:v>7.2833333333333439</c:v>
                </c:pt>
                <c:pt idx="2136">
                  <c:v>7.2866666666666724</c:v>
                </c:pt>
                <c:pt idx="2137">
                  <c:v>7.29</c:v>
                </c:pt>
                <c:pt idx="2138">
                  <c:v>7.2933333333333428</c:v>
                </c:pt>
                <c:pt idx="2139">
                  <c:v>7.2966666666666704</c:v>
                </c:pt>
                <c:pt idx="2140">
                  <c:v>7.3</c:v>
                </c:pt>
                <c:pt idx="2141">
                  <c:v>7.3033333333333426</c:v>
                </c:pt>
                <c:pt idx="2142">
                  <c:v>7.3066666666666684</c:v>
                </c:pt>
                <c:pt idx="2143">
                  <c:v>7.31</c:v>
                </c:pt>
                <c:pt idx="2144">
                  <c:v>7.3133333333333415</c:v>
                </c:pt>
                <c:pt idx="2145">
                  <c:v>7.3166666666666664</c:v>
                </c:pt>
                <c:pt idx="2146">
                  <c:v>7.3199999999999985</c:v>
                </c:pt>
                <c:pt idx="2147">
                  <c:v>7.3233333333333333</c:v>
                </c:pt>
                <c:pt idx="2148">
                  <c:v>7.3266666666666671</c:v>
                </c:pt>
                <c:pt idx="2149">
                  <c:v>7.33</c:v>
                </c:pt>
                <c:pt idx="2150">
                  <c:v>7.3333333333333428</c:v>
                </c:pt>
                <c:pt idx="2151">
                  <c:v>7.3366666666666704</c:v>
                </c:pt>
                <c:pt idx="2152">
                  <c:v>7.34</c:v>
                </c:pt>
                <c:pt idx="2153">
                  <c:v>7.3433333333333426</c:v>
                </c:pt>
                <c:pt idx="2154">
                  <c:v>7.3466666666666693</c:v>
                </c:pt>
                <c:pt idx="2155">
                  <c:v>7.35</c:v>
                </c:pt>
                <c:pt idx="2156">
                  <c:v>7.3533333333333415</c:v>
                </c:pt>
                <c:pt idx="2157">
                  <c:v>7.3566666666666674</c:v>
                </c:pt>
                <c:pt idx="2158">
                  <c:v>7.3599999999999985</c:v>
                </c:pt>
                <c:pt idx="2159">
                  <c:v>7.3633333333333333</c:v>
                </c:pt>
                <c:pt idx="2160">
                  <c:v>7.3666666666666663</c:v>
                </c:pt>
                <c:pt idx="2161">
                  <c:v>7.37</c:v>
                </c:pt>
                <c:pt idx="2162">
                  <c:v>7.3733333333333437</c:v>
                </c:pt>
                <c:pt idx="2163">
                  <c:v>7.3766666666666714</c:v>
                </c:pt>
                <c:pt idx="2164">
                  <c:v>7.38</c:v>
                </c:pt>
                <c:pt idx="2165">
                  <c:v>7.3833333333333426</c:v>
                </c:pt>
                <c:pt idx="2166">
                  <c:v>7.3866666666666694</c:v>
                </c:pt>
                <c:pt idx="2167">
                  <c:v>7.39</c:v>
                </c:pt>
                <c:pt idx="2168">
                  <c:v>7.3933333333333415</c:v>
                </c:pt>
                <c:pt idx="2169">
                  <c:v>7.3966666666666674</c:v>
                </c:pt>
                <c:pt idx="2170">
                  <c:v>7.4</c:v>
                </c:pt>
                <c:pt idx="2171">
                  <c:v>7.4033333333333458</c:v>
                </c:pt>
                <c:pt idx="2172">
                  <c:v>7.4066666666666734</c:v>
                </c:pt>
                <c:pt idx="2173">
                  <c:v>7.41</c:v>
                </c:pt>
                <c:pt idx="2174">
                  <c:v>7.4133333333333438</c:v>
                </c:pt>
                <c:pt idx="2175">
                  <c:v>7.4166666666666714</c:v>
                </c:pt>
                <c:pt idx="2176">
                  <c:v>7.42</c:v>
                </c:pt>
                <c:pt idx="2177">
                  <c:v>7.4233333333333418</c:v>
                </c:pt>
                <c:pt idx="2178">
                  <c:v>7.4266666666666694</c:v>
                </c:pt>
                <c:pt idx="2179">
                  <c:v>7.4300000000000024</c:v>
                </c:pt>
                <c:pt idx="2180">
                  <c:v>7.4333333333333496</c:v>
                </c:pt>
                <c:pt idx="2181">
                  <c:v>7.4366666666666763</c:v>
                </c:pt>
                <c:pt idx="2182">
                  <c:v>7.44</c:v>
                </c:pt>
                <c:pt idx="2183">
                  <c:v>7.4433333333333458</c:v>
                </c:pt>
                <c:pt idx="2184">
                  <c:v>7.4466666666666734</c:v>
                </c:pt>
                <c:pt idx="2185">
                  <c:v>7.45</c:v>
                </c:pt>
                <c:pt idx="2186">
                  <c:v>7.4533333333333438</c:v>
                </c:pt>
                <c:pt idx="2187">
                  <c:v>7.4566666666666714</c:v>
                </c:pt>
                <c:pt idx="2188">
                  <c:v>7.46</c:v>
                </c:pt>
                <c:pt idx="2189">
                  <c:v>7.4633333333333427</c:v>
                </c:pt>
                <c:pt idx="2190">
                  <c:v>7.4666666666666694</c:v>
                </c:pt>
                <c:pt idx="2191">
                  <c:v>7.4700000000000024</c:v>
                </c:pt>
                <c:pt idx="2192">
                  <c:v>7.4733333333333496</c:v>
                </c:pt>
                <c:pt idx="2193">
                  <c:v>7.4766666666666763</c:v>
                </c:pt>
                <c:pt idx="2194">
                  <c:v>7.48</c:v>
                </c:pt>
                <c:pt idx="2195">
                  <c:v>7.4833333333333458</c:v>
                </c:pt>
                <c:pt idx="2196">
                  <c:v>7.4866666666666744</c:v>
                </c:pt>
                <c:pt idx="2197">
                  <c:v>7.49</c:v>
                </c:pt>
                <c:pt idx="2198">
                  <c:v>7.4933333333333438</c:v>
                </c:pt>
                <c:pt idx="2199">
                  <c:v>7.4966666666666724</c:v>
                </c:pt>
                <c:pt idx="2200">
                  <c:v>7.5</c:v>
                </c:pt>
                <c:pt idx="2201">
                  <c:v>7.5033333333333427</c:v>
                </c:pt>
                <c:pt idx="2202">
                  <c:v>7.5066666666666704</c:v>
                </c:pt>
                <c:pt idx="2203">
                  <c:v>7.51</c:v>
                </c:pt>
                <c:pt idx="2204">
                  <c:v>7.5133333333333425</c:v>
                </c:pt>
                <c:pt idx="2205">
                  <c:v>7.5166666666666684</c:v>
                </c:pt>
                <c:pt idx="2206">
                  <c:v>7.52</c:v>
                </c:pt>
                <c:pt idx="2207">
                  <c:v>7.5233333333333334</c:v>
                </c:pt>
                <c:pt idx="2208">
                  <c:v>7.5266666666666664</c:v>
                </c:pt>
                <c:pt idx="2209">
                  <c:v>7.53</c:v>
                </c:pt>
                <c:pt idx="2210">
                  <c:v>7.5333333333333439</c:v>
                </c:pt>
                <c:pt idx="2211">
                  <c:v>7.5366666666666724</c:v>
                </c:pt>
                <c:pt idx="2212">
                  <c:v>7.54</c:v>
                </c:pt>
                <c:pt idx="2213">
                  <c:v>7.5433333333333428</c:v>
                </c:pt>
                <c:pt idx="2214">
                  <c:v>7.5466666666666704</c:v>
                </c:pt>
                <c:pt idx="2215">
                  <c:v>7.55</c:v>
                </c:pt>
                <c:pt idx="2216">
                  <c:v>7.5533333333333426</c:v>
                </c:pt>
                <c:pt idx="2217">
                  <c:v>7.5566666666666684</c:v>
                </c:pt>
                <c:pt idx="2218">
                  <c:v>7.56</c:v>
                </c:pt>
                <c:pt idx="2219">
                  <c:v>7.5633333333333415</c:v>
                </c:pt>
                <c:pt idx="2220">
                  <c:v>7.5666666666666664</c:v>
                </c:pt>
                <c:pt idx="2221">
                  <c:v>7.57</c:v>
                </c:pt>
                <c:pt idx="2222">
                  <c:v>7.5733333333333448</c:v>
                </c:pt>
                <c:pt idx="2223">
                  <c:v>7.5766666666666724</c:v>
                </c:pt>
                <c:pt idx="2224">
                  <c:v>7.58</c:v>
                </c:pt>
                <c:pt idx="2225">
                  <c:v>7.5833333333333428</c:v>
                </c:pt>
                <c:pt idx="2226">
                  <c:v>7.5866666666666704</c:v>
                </c:pt>
                <c:pt idx="2227">
                  <c:v>7.59</c:v>
                </c:pt>
                <c:pt idx="2228">
                  <c:v>7.5933333333333426</c:v>
                </c:pt>
                <c:pt idx="2229">
                  <c:v>7.5966666666666693</c:v>
                </c:pt>
                <c:pt idx="2230">
                  <c:v>7.6</c:v>
                </c:pt>
                <c:pt idx="2231">
                  <c:v>7.6033333333333415</c:v>
                </c:pt>
                <c:pt idx="2232">
                  <c:v>7.6066666666666674</c:v>
                </c:pt>
                <c:pt idx="2233">
                  <c:v>7.6099999999999985</c:v>
                </c:pt>
                <c:pt idx="2234">
                  <c:v>7.6133333333333333</c:v>
                </c:pt>
                <c:pt idx="2235">
                  <c:v>7.6166666666666663</c:v>
                </c:pt>
                <c:pt idx="2236">
                  <c:v>7.6199999999999966</c:v>
                </c:pt>
                <c:pt idx="2237">
                  <c:v>7.6233333333333331</c:v>
                </c:pt>
                <c:pt idx="2238">
                  <c:v>7.6266666666666669</c:v>
                </c:pt>
                <c:pt idx="2239">
                  <c:v>7.63</c:v>
                </c:pt>
                <c:pt idx="2240">
                  <c:v>7.6333333333333426</c:v>
                </c:pt>
                <c:pt idx="2241">
                  <c:v>7.6366666666666694</c:v>
                </c:pt>
                <c:pt idx="2242">
                  <c:v>7.64</c:v>
                </c:pt>
                <c:pt idx="2243">
                  <c:v>7.6433333333333415</c:v>
                </c:pt>
                <c:pt idx="2244">
                  <c:v>7.6466666666666674</c:v>
                </c:pt>
                <c:pt idx="2245">
                  <c:v>7.6499999999999995</c:v>
                </c:pt>
                <c:pt idx="2246">
                  <c:v>7.6533333333333333</c:v>
                </c:pt>
                <c:pt idx="2247">
                  <c:v>7.6566666666666663</c:v>
                </c:pt>
                <c:pt idx="2248">
                  <c:v>7.6599999999999975</c:v>
                </c:pt>
                <c:pt idx="2249">
                  <c:v>7.6633333333333331</c:v>
                </c:pt>
                <c:pt idx="2250">
                  <c:v>7.666666666666667</c:v>
                </c:pt>
                <c:pt idx="2251">
                  <c:v>7.67</c:v>
                </c:pt>
                <c:pt idx="2252">
                  <c:v>7.6733333333333418</c:v>
                </c:pt>
                <c:pt idx="2253">
                  <c:v>7.6766666666666694</c:v>
                </c:pt>
                <c:pt idx="2254">
                  <c:v>7.68</c:v>
                </c:pt>
                <c:pt idx="2255">
                  <c:v>7.6833333333333425</c:v>
                </c:pt>
                <c:pt idx="2256">
                  <c:v>7.6866666666666674</c:v>
                </c:pt>
                <c:pt idx="2257">
                  <c:v>7.6899999999999995</c:v>
                </c:pt>
                <c:pt idx="2258">
                  <c:v>7.6933333333333334</c:v>
                </c:pt>
                <c:pt idx="2259">
                  <c:v>7.6966666666666663</c:v>
                </c:pt>
                <c:pt idx="2260">
                  <c:v>7.7</c:v>
                </c:pt>
                <c:pt idx="2261">
                  <c:v>7.7033333333333438</c:v>
                </c:pt>
                <c:pt idx="2262">
                  <c:v>7.7066666666666714</c:v>
                </c:pt>
                <c:pt idx="2263">
                  <c:v>7.71</c:v>
                </c:pt>
                <c:pt idx="2264">
                  <c:v>7.7133333333333427</c:v>
                </c:pt>
                <c:pt idx="2265">
                  <c:v>7.7166666666666694</c:v>
                </c:pt>
                <c:pt idx="2266">
                  <c:v>7.72</c:v>
                </c:pt>
                <c:pt idx="2267">
                  <c:v>7.7233333333333425</c:v>
                </c:pt>
                <c:pt idx="2268">
                  <c:v>7.7266666666666683</c:v>
                </c:pt>
                <c:pt idx="2269">
                  <c:v>7.73</c:v>
                </c:pt>
                <c:pt idx="2270">
                  <c:v>7.7333333333333458</c:v>
                </c:pt>
                <c:pt idx="2271">
                  <c:v>7.7366666666666744</c:v>
                </c:pt>
                <c:pt idx="2272">
                  <c:v>7.74</c:v>
                </c:pt>
                <c:pt idx="2273">
                  <c:v>7.7433333333333438</c:v>
                </c:pt>
                <c:pt idx="2274">
                  <c:v>7.7466666666666724</c:v>
                </c:pt>
                <c:pt idx="2275">
                  <c:v>7.75</c:v>
                </c:pt>
                <c:pt idx="2276">
                  <c:v>7.7533333333333427</c:v>
                </c:pt>
                <c:pt idx="2277">
                  <c:v>7.7566666666666704</c:v>
                </c:pt>
                <c:pt idx="2278">
                  <c:v>7.76</c:v>
                </c:pt>
                <c:pt idx="2279">
                  <c:v>7.7633333333333425</c:v>
                </c:pt>
                <c:pt idx="2280">
                  <c:v>7.7666666666666684</c:v>
                </c:pt>
                <c:pt idx="2281">
                  <c:v>7.7700000000000014</c:v>
                </c:pt>
                <c:pt idx="2282">
                  <c:v>7.7733333333333459</c:v>
                </c:pt>
                <c:pt idx="2283">
                  <c:v>7.7766666666666744</c:v>
                </c:pt>
                <c:pt idx="2284">
                  <c:v>7.78</c:v>
                </c:pt>
                <c:pt idx="2285">
                  <c:v>7.7833333333333439</c:v>
                </c:pt>
                <c:pt idx="2286">
                  <c:v>7.7866666666666724</c:v>
                </c:pt>
                <c:pt idx="2287">
                  <c:v>7.79</c:v>
                </c:pt>
                <c:pt idx="2288">
                  <c:v>7.7933333333333428</c:v>
                </c:pt>
                <c:pt idx="2289">
                  <c:v>7.7966666666666704</c:v>
                </c:pt>
                <c:pt idx="2290">
                  <c:v>7.8</c:v>
                </c:pt>
                <c:pt idx="2291">
                  <c:v>7.8033333333333426</c:v>
                </c:pt>
                <c:pt idx="2292">
                  <c:v>7.8066666666666684</c:v>
                </c:pt>
                <c:pt idx="2293">
                  <c:v>7.81</c:v>
                </c:pt>
                <c:pt idx="2294">
                  <c:v>7.8133333333333415</c:v>
                </c:pt>
                <c:pt idx="2295">
                  <c:v>7.8166666666666664</c:v>
                </c:pt>
                <c:pt idx="2296">
                  <c:v>7.8199999999999985</c:v>
                </c:pt>
                <c:pt idx="2297">
                  <c:v>7.8233333333333333</c:v>
                </c:pt>
                <c:pt idx="2298">
                  <c:v>7.8266666666666671</c:v>
                </c:pt>
                <c:pt idx="2299">
                  <c:v>7.83</c:v>
                </c:pt>
                <c:pt idx="2300">
                  <c:v>7.8333333333333428</c:v>
                </c:pt>
                <c:pt idx="2301">
                  <c:v>7.8366666666666704</c:v>
                </c:pt>
                <c:pt idx="2302">
                  <c:v>7.84</c:v>
                </c:pt>
                <c:pt idx="2303">
                  <c:v>7.8433333333333426</c:v>
                </c:pt>
                <c:pt idx="2304">
                  <c:v>7.8466666666666693</c:v>
                </c:pt>
                <c:pt idx="2305">
                  <c:v>7.85</c:v>
                </c:pt>
                <c:pt idx="2306">
                  <c:v>7.8533333333333415</c:v>
                </c:pt>
                <c:pt idx="2307">
                  <c:v>7.8566666666666674</c:v>
                </c:pt>
                <c:pt idx="2308">
                  <c:v>7.8599999999999985</c:v>
                </c:pt>
                <c:pt idx="2309">
                  <c:v>7.8633333333333333</c:v>
                </c:pt>
                <c:pt idx="2310">
                  <c:v>7.8666666666666663</c:v>
                </c:pt>
                <c:pt idx="2311">
                  <c:v>7.87</c:v>
                </c:pt>
                <c:pt idx="2312">
                  <c:v>7.8733333333333437</c:v>
                </c:pt>
                <c:pt idx="2313">
                  <c:v>7.8766666666666714</c:v>
                </c:pt>
                <c:pt idx="2314">
                  <c:v>7.88</c:v>
                </c:pt>
                <c:pt idx="2315">
                  <c:v>7.8833333333333426</c:v>
                </c:pt>
                <c:pt idx="2316">
                  <c:v>7.8866666666666694</c:v>
                </c:pt>
                <c:pt idx="2317">
                  <c:v>7.89</c:v>
                </c:pt>
                <c:pt idx="2318">
                  <c:v>7.8933333333333415</c:v>
                </c:pt>
                <c:pt idx="2319">
                  <c:v>7.8966666666666674</c:v>
                </c:pt>
                <c:pt idx="2320">
                  <c:v>7.9</c:v>
                </c:pt>
                <c:pt idx="2321">
                  <c:v>7.9033333333333458</c:v>
                </c:pt>
                <c:pt idx="2322">
                  <c:v>7.9066666666666734</c:v>
                </c:pt>
                <c:pt idx="2323">
                  <c:v>7.91</c:v>
                </c:pt>
                <c:pt idx="2324">
                  <c:v>7.9133333333333438</c:v>
                </c:pt>
                <c:pt idx="2325">
                  <c:v>7.9166666666666714</c:v>
                </c:pt>
                <c:pt idx="2326">
                  <c:v>7.92</c:v>
                </c:pt>
                <c:pt idx="2327">
                  <c:v>7.9233333333333418</c:v>
                </c:pt>
                <c:pt idx="2328">
                  <c:v>7.9266666666666694</c:v>
                </c:pt>
                <c:pt idx="2329">
                  <c:v>7.9300000000000024</c:v>
                </c:pt>
                <c:pt idx="2330">
                  <c:v>7.9333333333333496</c:v>
                </c:pt>
                <c:pt idx="2331">
                  <c:v>7.9366666666666763</c:v>
                </c:pt>
                <c:pt idx="2332">
                  <c:v>7.94</c:v>
                </c:pt>
                <c:pt idx="2333">
                  <c:v>7.9433333333333458</c:v>
                </c:pt>
                <c:pt idx="2334">
                  <c:v>7.9466666666666734</c:v>
                </c:pt>
                <c:pt idx="2335">
                  <c:v>7.95</c:v>
                </c:pt>
                <c:pt idx="2336">
                  <c:v>7.9533333333333438</c:v>
                </c:pt>
                <c:pt idx="2337">
                  <c:v>7.9566666666666714</c:v>
                </c:pt>
                <c:pt idx="2338">
                  <c:v>7.96</c:v>
                </c:pt>
                <c:pt idx="2339">
                  <c:v>7.9633333333333427</c:v>
                </c:pt>
                <c:pt idx="2340">
                  <c:v>7.9666666666666694</c:v>
                </c:pt>
                <c:pt idx="2341">
                  <c:v>7.9700000000000024</c:v>
                </c:pt>
                <c:pt idx="2342">
                  <c:v>7.9733333333333496</c:v>
                </c:pt>
                <c:pt idx="2343">
                  <c:v>7.9766666666666763</c:v>
                </c:pt>
                <c:pt idx="2344">
                  <c:v>7.98</c:v>
                </c:pt>
                <c:pt idx="2345">
                  <c:v>7.9833333333333458</c:v>
                </c:pt>
                <c:pt idx="2346">
                  <c:v>7.9866666666666744</c:v>
                </c:pt>
                <c:pt idx="2347">
                  <c:v>7.99</c:v>
                </c:pt>
                <c:pt idx="2348">
                  <c:v>7.9933333333333438</c:v>
                </c:pt>
                <c:pt idx="2349">
                  <c:v>7.9966666666666724</c:v>
                </c:pt>
                <c:pt idx="2350">
                  <c:v>8</c:v>
                </c:pt>
                <c:pt idx="2351">
                  <c:v>8.0033333333333356</c:v>
                </c:pt>
                <c:pt idx="2352">
                  <c:v>8.0066666666666748</c:v>
                </c:pt>
                <c:pt idx="2353">
                  <c:v>8.01</c:v>
                </c:pt>
                <c:pt idx="2354">
                  <c:v>8.0133333333333336</c:v>
                </c:pt>
                <c:pt idx="2355">
                  <c:v>8.0166666666666728</c:v>
                </c:pt>
                <c:pt idx="2356">
                  <c:v>8.02</c:v>
                </c:pt>
                <c:pt idx="2357">
                  <c:v>8.0233333333333334</c:v>
                </c:pt>
                <c:pt idx="2358">
                  <c:v>8.0266666666666708</c:v>
                </c:pt>
                <c:pt idx="2359">
                  <c:v>8.0300000000000011</c:v>
                </c:pt>
                <c:pt idx="2360">
                  <c:v>8.0333333333333332</c:v>
                </c:pt>
                <c:pt idx="2361">
                  <c:v>8.0366666666666706</c:v>
                </c:pt>
                <c:pt idx="2362">
                  <c:v>8.0400000000000009</c:v>
                </c:pt>
                <c:pt idx="2363">
                  <c:v>8.043333333333333</c:v>
                </c:pt>
                <c:pt idx="2364">
                  <c:v>8.0466666666666704</c:v>
                </c:pt>
                <c:pt idx="2365">
                  <c:v>8.0500000000000007</c:v>
                </c:pt>
                <c:pt idx="2366">
                  <c:v>8.0533333333333328</c:v>
                </c:pt>
                <c:pt idx="2367">
                  <c:v>8.0566666666666862</c:v>
                </c:pt>
                <c:pt idx="2368">
                  <c:v>8.06</c:v>
                </c:pt>
                <c:pt idx="2369">
                  <c:v>8.0633333333333326</c:v>
                </c:pt>
                <c:pt idx="2370">
                  <c:v>8.066666666666686</c:v>
                </c:pt>
                <c:pt idx="2371">
                  <c:v>8.07</c:v>
                </c:pt>
                <c:pt idx="2372">
                  <c:v>8.0733333333333341</c:v>
                </c:pt>
                <c:pt idx="2373">
                  <c:v>8.076666666666684</c:v>
                </c:pt>
                <c:pt idx="2374">
                  <c:v>8.08</c:v>
                </c:pt>
                <c:pt idx="2375">
                  <c:v>8.0833333333333357</c:v>
                </c:pt>
                <c:pt idx="2376">
                  <c:v>8.0866666666666767</c:v>
                </c:pt>
                <c:pt idx="2377">
                  <c:v>8.09</c:v>
                </c:pt>
                <c:pt idx="2378">
                  <c:v>8.0933333333333337</c:v>
                </c:pt>
                <c:pt idx="2379">
                  <c:v>8.0966666666666747</c:v>
                </c:pt>
                <c:pt idx="2380">
                  <c:v>8.1</c:v>
                </c:pt>
                <c:pt idx="2381">
                  <c:v>8.1033333333333335</c:v>
                </c:pt>
                <c:pt idx="2382">
                  <c:v>8.1066666666666727</c:v>
                </c:pt>
                <c:pt idx="2383">
                  <c:v>8.11</c:v>
                </c:pt>
                <c:pt idx="2384">
                  <c:v>8.1133333333333333</c:v>
                </c:pt>
                <c:pt idx="2385">
                  <c:v>8.1166666666666725</c:v>
                </c:pt>
                <c:pt idx="2386">
                  <c:v>8.120000000000001</c:v>
                </c:pt>
                <c:pt idx="2387">
                  <c:v>8.1233333333333331</c:v>
                </c:pt>
                <c:pt idx="2388">
                  <c:v>8.1266666666666705</c:v>
                </c:pt>
                <c:pt idx="2389">
                  <c:v>8.129999999999999</c:v>
                </c:pt>
                <c:pt idx="2390">
                  <c:v>8.1333333333333329</c:v>
                </c:pt>
                <c:pt idx="2391">
                  <c:v>8.1366666666666667</c:v>
                </c:pt>
                <c:pt idx="2392">
                  <c:v>8.1399999999999988</c:v>
                </c:pt>
                <c:pt idx="2393">
                  <c:v>8.1433333333333309</c:v>
                </c:pt>
                <c:pt idx="2394">
                  <c:v>8.1466666666666665</c:v>
                </c:pt>
                <c:pt idx="2395">
                  <c:v>8.15</c:v>
                </c:pt>
                <c:pt idx="2396">
                  <c:v>8.1533333333333342</c:v>
                </c:pt>
                <c:pt idx="2397">
                  <c:v>8.1566666666666841</c:v>
                </c:pt>
                <c:pt idx="2398">
                  <c:v>8.16</c:v>
                </c:pt>
                <c:pt idx="2399">
                  <c:v>8.163333333333334</c:v>
                </c:pt>
                <c:pt idx="2400">
                  <c:v>8.1666666666666767</c:v>
                </c:pt>
                <c:pt idx="2401">
                  <c:v>8.17</c:v>
                </c:pt>
                <c:pt idx="2402">
                  <c:v>8.1733333333333338</c:v>
                </c:pt>
                <c:pt idx="2403">
                  <c:v>8.1766666666666747</c:v>
                </c:pt>
                <c:pt idx="2404">
                  <c:v>8.18</c:v>
                </c:pt>
                <c:pt idx="2405">
                  <c:v>8.1833333333333336</c:v>
                </c:pt>
                <c:pt idx="2406">
                  <c:v>8.1866666666666728</c:v>
                </c:pt>
                <c:pt idx="2407">
                  <c:v>8.19</c:v>
                </c:pt>
                <c:pt idx="2408">
                  <c:v>8.1933333333333334</c:v>
                </c:pt>
                <c:pt idx="2409">
                  <c:v>8.1966666666666708</c:v>
                </c:pt>
                <c:pt idx="2410">
                  <c:v>8.2000000000000011</c:v>
                </c:pt>
                <c:pt idx="2411">
                  <c:v>8.2033333333333331</c:v>
                </c:pt>
                <c:pt idx="2412">
                  <c:v>8.2066666666666706</c:v>
                </c:pt>
                <c:pt idx="2413">
                  <c:v>8.2100000000000009</c:v>
                </c:pt>
                <c:pt idx="2414">
                  <c:v>8.2133333333333329</c:v>
                </c:pt>
                <c:pt idx="2415">
                  <c:v>8.2166666666666668</c:v>
                </c:pt>
                <c:pt idx="2416">
                  <c:v>8.2200000000000006</c:v>
                </c:pt>
                <c:pt idx="2417">
                  <c:v>8.2233333333333309</c:v>
                </c:pt>
                <c:pt idx="2418">
                  <c:v>8.2266666666666666</c:v>
                </c:pt>
                <c:pt idx="2419">
                  <c:v>8.2299999999999986</c:v>
                </c:pt>
                <c:pt idx="2420">
                  <c:v>8.2333333333333183</c:v>
                </c:pt>
                <c:pt idx="2421">
                  <c:v>8.2366666666666664</c:v>
                </c:pt>
                <c:pt idx="2422">
                  <c:v>8.2399999999999984</c:v>
                </c:pt>
                <c:pt idx="2423">
                  <c:v>8.2433333333333199</c:v>
                </c:pt>
                <c:pt idx="2424">
                  <c:v>8.2466666666666661</c:v>
                </c:pt>
                <c:pt idx="2425">
                  <c:v>8.25</c:v>
                </c:pt>
                <c:pt idx="2426">
                  <c:v>8.2533333333333356</c:v>
                </c:pt>
                <c:pt idx="2427">
                  <c:v>8.2566666666666748</c:v>
                </c:pt>
                <c:pt idx="2428">
                  <c:v>8.26</c:v>
                </c:pt>
                <c:pt idx="2429">
                  <c:v>8.2633333333333336</c:v>
                </c:pt>
                <c:pt idx="2430">
                  <c:v>8.2666666666666728</c:v>
                </c:pt>
                <c:pt idx="2431">
                  <c:v>8.27</c:v>
                </c:pt>
                <c:pt idx="2432">
                  <c:v>8.2733333333333334</c:v>
                </c:pt>
                <c:pt idx="2433">
                  <c:v>8.2766666666666708</c:v>
                </c:pt>
                <c:pt idx="2434">
                  <c:v>8.2800000000000011</c:v>
                </c:pt>
                <c:pt idx="2435">
                  <c:v>8.2833333333333332</c:v>
                </c:pt>
                <c:pt idx="2436">
                  <c:v>8.2866666666666706</c:v>
                </c:pt>
                <c:pt idx="2437">
                  <c:v>8.2900000000000009</c:v>
                </c:pt>
                <c:pt idx="2438">
                  <c:v>8.293333333333333</c:v>
                </c:pt>
                <c:pt idx="2439">
                  <c:v>8.2966666666666704</c:v>
                </c:pt>
                <c:pt idx="2440">
                  <c:v>8.3000000000000007</c:v>
                </c:pt>
                <c:pt idx="2441">
                  <c:v>8.3033333333333328</c:v>
                </c:pt>
                <c:pt idx="2442">
                  <c:v>8.3066666666666862</c:v>
                </c:pt>
                <c:pt idx="2443">
                  <c:v>8.31</c:v>
                </c:pt>
                <c:pt idx="2444">
                  <c:v>8.3133333333333326</c:v>
                </c:pt>
                <c:pt idx="2445">
                  <c:v>8.316666666666686</c:v>
                </c:pt>
                <c:pt idx="2446">
                  <c:v>8.32</c:v>
                </c:pt>
                <c:pt idx="2447">
                  <c:v>8.3233333333333341</c:v>
                </c:pt>
                <c:pt idx="2448">
                  <c:v>8.326666666666684</c:v>
                </c:pt>
                <c:pt idx="2449">
                  <c:v>8.33</c:v>
                </c:pt>
                <c:pt idx="2450">
                  <c:v>8.3333333333333357</c:v>
                </c:pt>
                <c:pt idx="2451">
                  <c:v>8.3366666666666767</c:v>
                </c:pt>
                <c:pt idx="2452">
                  <c:v>8.34</c:v>
                </c:pt>
                <c:pt idx="2453">
                  <c:v>8.3433333333333337</c:v>
                </c:pt>
                <c:pt idx="2454">
                  <c:v>8.3466666666666747</c:v>
                </c:pt>
                <c:pt idx="2455">
                  <c:v>8.3500000000000068</c:v>
                </c:pt>
                <c:pt idx="2456">
                  <c:v>8.3533333333333513</c:v>
                </c:pt>
                <c:pt idx="2457">
                  <c:v>8.3566666666666958</c:v>
                </c:pt>
                <c:pt idx="2458">
                  <c:v>8.3600000000000048</c:v>
                </c:pt>
                <c:pt idx="2459">
                  <c:v>8.3633333333333368</c:v>
                </c:pt>
                <c:pt idx="2460">
                  <c:v>8.3666666666666885</c:v>
                </c:pt>
                <c:pt idx="2461">
                  <c:v>8.3700000000000028</c:v>
                </c:pt>
                <c:pt idx="2462">
                  <c:v>8.3733333333333348</c:v>
                </c:pt>
                <c:pt idx="2463">
                  <c:v>8.3766666666666865</c:v>
                </c:pt>
                <c:pt idx="2464">
                  <c:v>8.3800000000000008</c:v>
                </c:pt>
                <c:pt idx="2465">
                  <c:v>8.3833333333333346</c:v>
                </c:pt>
                <c:pt idx="2466">
                  <c:v>8.3866666666666863</c:v>
                </c:pt>
                <c:pt idx="2467">
                  <c:v>8.39</c:v>
                </c:pt>
                <c:pt idx="2468">
                  <c:v>8.3933333333333326</c:v>
                </c:pt>
                <c:pt idx="2469">
                  <c:v>8.396666666666686</c:v>
                </c:pt>
                <c:pt idx="2470">
                  <c:v>8.4</c:v>
                </c:pt>
                <c:pt idx="2471">
                  <c:v>8.4033333333333342</c:v>
                </c:pt>
                <c:pt idx="2472">
                  <c:v>8.4066666666666841</c:v>
                </c:pt>
                <c:pt idx="2473">
                  <c:v>8.41</c:v>
                </c:pt>
                <c:pt idx="2474">
                  <c:v>8.413333333333334</c:v>
                </c:pt>
                <c:pt idx="2475">
                  <c:v>8.4166666666666767</c:v>
                </c:pt>
                <c:pt idx="2476">
                  <c:v>8.42</c:v>
                </c:pt>
                <c:pt idx="2477">
                  <c:v>8.4233333333333338</c:v>
                </c:pt>
                <c:pt idx="2478">
                  <c:v>8.4266666666666747</c:v>
                </c:pt>
                <c:pt idx="2479">
                  <c:v>8.43</c:v>
                </c:pt>
                <c:pt idx="2480">
                  <c:v>8.4333333333333336</c:v>
                </c:pt>
                <c:pt idx="2481">
                  <c:v>8.4366666666666728</c:v>
                </c:pt>
                <c:pt idx="2482">
                  <c:v>8.44</c:v>
                </c:pt>
                <c:pt idx="2483">
                  <c:v>8.4433333333333334</c:v>
                </c:pt>
                <c:pt idx="2484">
                  <c:v>8.4466666666666708</c:v>
                </c:pt>
                <c:pt idx="2485">
                  <c:v>8.4500000000000028</c:v>
                </c:pt>
                <c:pt idx="2486">
                  <c:v>8.4533333333333367</c:v>
                </c:pt>
                <c:pt idx="2487">
                  <c:v>8.4566666666666883</c:v>
                </c:pt>
                <c:pt idx="2488">
                  <c:v>8.4600000000000026</c:v>
                </c:pt>
                <c:pt idx="2489">
                  <c:v>8.4633333333333347</c:v>
                </c:pt>
                <c:pt idx="2490">
                  <c:v>8.4666666666666881</c:v>
                </c:pt>
                <c:pt idx="2491">
                  <c:v>8.4700000000000006</c:v>
                </c:pt>
                <c:pt idx="2492">
                  <c:v>8.4733333333333327</c:v>
                </c:pt>
                <c:pt idx="2493">
                  <c:v>8.4766666666666861</c:v>
                </c:pt>
                <c:pt idx="2494">
                  <c:v>8.48</c:v>
                </c:pt>
                <c:pt idx="2495">
                  <c:v>8.4833333333333325</c:v>
                </c:pt>
                <c:pt idx="2496">
                  <c:v>8.4866666666666841</c:v>
                </c:pt>
                <c:pt idx="2497">
                  <c:v>8.49</c:v>
                </c:pt>
                <c:pt idx="2498">
                  <c:v>8.4933333333333341</c:v>
                </c:pt>
                <c:pt idx="2499">
                  <c:v>8.4966666666666768</c:v>
                </c:pt>
                <c:pt idx="2500">
                  <c:v>8.5</c:v>
                </c:pt>
                <c:pt idx="2501">
                  <c:v>8.5033333333333356</c:v>
                </c:pt>
                <c:pt idx="2502">
                  <c:v>8.5066666666666748</c:v>
                </c:pt>
                <c:pt idx="2503">
                  <c:v>8.51</c:v>
                </c:pt>
                <c:pt idx="2504">
                  <c:v>8.5133333333333336</c:v>
                </c:pt>
                <c:pt idx="2505">
                  <c:v>8.5166666666666728</c:v>
                </c:pt>
                <c:pt idx="2506">
                  <c:v>8.52</c:v>
                </c:pt>
                <c:pt idx="2507">
                  <c:v>8.5233333333333334</c:v>
                </c:pt>
                <c:pt idx="2508">
                  <c:v>8.5266666666666708</c:v>
                </c:pt>
                <c:pt idx="2509">
                  <c:v>8.5300000000000011</c:v>
                </c:pt>
                <c:pt idx="2510">
                  <c:v>8.5333333333333332</c:v>
                </c:pt>
                <c:pt idx="2511">
                  <c:v>8.5366666666666706</c:v>
                </c:pt>
                <c:pt idx="2512">
                  <c:v>8.5400000000000009</c:v>
                </c:pt>
                <c:pt idx="2513">
                  <c:v>8.543333333333333</c:v>
                </c:pt>
                <c:pt idx="2514">
                  <c:v>8.5466666666666704</c:v>
                </c:pt>
                <c:pt idx="2515">
                  <c:v>8.5500000000000007</c:v>
                </c:pt>
                <c:pt idx="2516">
                  <c:v>8.5533333333333328</c:v>
                </c:pt>
                <c:pt idx="2517">
                  <c:v>8.5566666666666862</c:v>
                </c:pt>
                <c:pt idx="2518">
                  <c:v>8.56</c:v>
                </c:pt>
                <c:pt idx="2519">
                  <c:v>8.5633333333333326</c:v>
                </c:pt>
                <c:pt idx="2520">
                  <c:v>8.566666666666686</c:v>
                </c:pt>
                <c:pt idx="2521">
                  <c:v>8.57</c:v>
                </c:pt>
                <c:pt idx="2522">
                  <c:v>8.5733333333333341</c:v>
                </c:pt>
                <c:pt idx="2523">
                  <c:v>8.576666666666684</c:v>
                </c:pt>
                <c:pt idx="2524">
                  <c:v>8.58</c:v>
                </c:pt>
                <c:pt idx="2525">
                  <c:v>8.5833333333333357</c:v>
                </c:pt>
                <c:pt idx="2526">
                  <c:v>8.5866666666666767</c:v>
                </c:pt>
                <c:pt idx="2527">
                  <c:v>8.59</c:v>
                </c:pt>
                <c:pt idx="2528">
                  <c:v>8.5933333333333337</c:v>
                </c:pt>
                <c:pt idx="2529">
                  <c:v>8.5966666666666747</c:v>
                </c:pt>
                <c:pt idx="2530">
                  <c:v>8.6</c:v>
                </c:pt>
                <c:pt idx="2531">
                  <c:v>8.6033333333333335</c:v>
                </c:pt>
                <c:pt idx="2532">
                  <c:v>8.6066666666666727</c:v>
                </c:pt>
                <c:pt idx="2533">
                  <c:v>8.61</c:v>
                </c:pt>
                <c:pt idx="2534">
                  <c:v>8.6133333333333333</c:v>
                </c:pt>
                <c:pt idx="2535">
                  <c:v>8.6166666666666725</c:v>
                </c:pt>
                <c:pt idx="2536">
                  <c:v>8.620000000000001</c:v>
                </c:pt>
                <c:pt idx="2537">
                  <c:v>8.6233333333333331</c:v>
                </c:pt>
                <c:pt idx="2538">
                  <c:v>8.6266666666666705</c:v>
                </c:pt>
                <c:pt idx="2539">
                  <c:v>8.629999999999999</c:v>
                </c:pt>
                <c:pt idx="2540">
                  <c:v>8.6333333333333329</c:v>
                </c:pt>
                <c:pt idx="2541">
                  <c:v>8.6366666666666667</c:v>
                </c:pt>
                <c:pt idx="2542">
                  <c:v>8.6399999999999988</c:v>
                </c:pt>
                <c:pt idx="2543">
                  <c:v>8.6433333333333309</c:v>
                </c:pt>
                <c:pt idx="2544">
                  <c:v>8.6466666666666665</c:v>
                </c:pt>
                <c:pt idx="2545">
                  <c:v>8.65</c:v>
                </c:pt>
                <c:pt idx="2546">
                  <c:v>8.6533333333333342</c:v>
                </c:pt>
                <c:pt idx="2547">
                  <c:v>8.6566666666666841</c:v>
                </c:pt>
                <c:pt idx="2548">
                  <c:v>8.66</c:v>
                </c:pt>
                <c:pt idx="2549">
                  <c:v>8.663333333333334</c:v>
                </c:pt>
                <c:pt idx="2550">
                  <c:v>8.6666666666666767</c:v>
                </c:pt>
                <c:pt idx="2551">
                  <c:v>8.67</c:v>
                </c:pt>
                <c:pt idx="2552">
                  <c:v>8.6733333333333338</c:v>
                </c:pt>
                <c:pt idx="2553">
                  <c:v>8.6766666666666747</c:v>
                </c:pt>
                <c:pt idx="2554">
                  <c:v>8.68</c:v>
                </c:pt>
                <c:pt idx="2555">
                  <c:v>8.6833333333333336</c:v>
                </c:pt>
                <c:pt idx="2556">
                  <c:v>8.6866666666666728</c:v>
                </c:pt>
                <c:pt idx="2557">
                  <c:v>8.69</c:v>
                </c:pt>
                <c:pt idx="2558">
                  <c:v>8.6933333333333334</c:v>
                </c:pt>
                <c:pt idx="2559">
                  <c:v>8.6966666666666708</c:v>
                </c:pt>
                <c:pt idx="2560">
                  <c:v>8.7000000000000011</c:v>
                </c:pt>
                <c:pt idx="2561">
                  <c:v>8.7033333333333331</c:v>
                </c:pt>
                <c:pt idx="2562">
                  <c:v>8.7066666666666706</c:v>
                </c:pt>
                <c:pt idx="2563">
                  <c:v>8.7100000000000009</c:v>
                </c:pt>
                <c:pt idx="2564">
                  <c:v>8.7133333333333329</c:v>
                </c:pt>
                <c:pt idx="2565">
                  <c:v>8.7166666666666668</c:v>
                </c:pt>
                <c:pt idx="2566">
                  <c:v>8.7200000000000006</c:v>
                </c:pt>
                <c:pt idx="2567">
                  <c:v>8.7233333333333309</c:v>
                </c:pt>
                <c:pt idx="2568">
                  <c:v>8.7266666666666666</c:v>
                </c:pt>
                <c:pt idx="2569">
                  <c:v>8.7299999999999986</c:v>
                </c:pt>
                <c:pt idx="2570">
                  <c:v>8.7333333333333183</c:v>
                </c:pt>
                <c:pt idx="2571">
                  <c:v>8.7366666666666664</c:v>
                </c:pt>
                <c:pt idx="2572">
                  <c:v>8.7399999999999984</c:v>
                </c:pt>
                <c:pt idx="2573">
                  <c:v>8.7433333333333199</c:v>
                </c:pt>
                <c:pt idx="2574">
                  <c:v>8.7466666666666661</c:v>
                </c:pt>
                <c:pt idx="2575">
                  <c:v>8.75</c:v>
                </c:pt>
                <c:pt idx="2576">
                  <c:v>8.7533333333333356</c:v>
                </c:pt>
                <c:pt idx="2577">
                  <c:v>8.7566666666666748</c:v>
                </c:pt>
                <c:pt idx="2578">
                  <c:v>8.76</c:v>
                </c:pt>
                <c:pt idx="2579">
                  <c:v>8.7633333333333336</c:v>
                </c:pt>
                <c:pt idx="2580">
                  <c:v>8.7666666666666728</c:v>
                </c:pt>
                <c:pt idx="2581">
                  <c:v>8.77</c:v>
                </c:pt>
                <c:pt idx="2582">
                  <c:v>8.7733333333333334</c:v>
                </c:pt>
                <c:pt idx="2583">
                  <c:v>8.7766666666666708</c:v>
                </c:pt>
                <c:pt idx="2584">
                  <c:v>8.7800000000000011</c:v>
                </c:pt>
                <c:pt idx="2585">
                  <c:v>8.7833333333333332</c:v>
                </c:pt>
                <c:pt idx="2586">
                  <c:v>8.7866666666666706</c:v>
                </c:pt>
                <c:pt idx="2587">
                  <c:v>8.7900000000000009</c:v>
                </c:pt>
                <c:pt idx="2588">
                  <c:v>8.793333333333333</c:v>
                </c:pt>
                <c:pt idx="2589">
                  <c:v>8.7966666666666704</c:v>
                </c:pt>
                <c:pt idx="2590">
                  <c:v>8.8000000000000007</c:v>
                </c:pt>
                <c:pt idx="2591">
                  <c:v>8.8033333333333328</c:v>
                </c:pt>
                <c:pt idx="2592">
                  <c:v>8.8066666666666862</c:v>
                </c:pt>
                <c:pt idx="2593">
                  <c:v>8.81</c:v>
                </c:pt>
                <c:pt idx="2594">
                  <c:v>8.8133333333333326</c:v>
                </c:pt>
                <c:pt idx="2595">
                  <c:v>8.816666666666686</c:v>
                </c:pt>
                <c:pt idx="2596">
                  <c:v>8.82</c:v>
                </c:pt>
                <c:pt idx="2597">
                  <c:v>8.8233333333333341</c:v>
                </c:pt>
                <c:pt idx="2598">
                  <c:v>8.826666666666684</c:v>
                </c:pt>
                <c:pt idx="2599">
                  <c:v>8.83</c:v>
                </c:pt>
                <c:pt idx="2600">
                  <c:v>8.8333333333333357</c:v>
                </c:pt>
                <c:pt idx="2601">
                  <c:v>8.8366666666666767</c:v>
                </c:pt>
                <c:pt idx="2602">
                  <c:v>8.84</c:v>
                </c:pt>
                <c:pt idx="2603">
                  <c:v>8.8433333333333337</c:v>
                </c:pt>
                <c:pt idx="2604">
                  <c:v>8.8466666666666747</c:v>
                </c:pt>
                <c:pt idx="2605">
                  <c:v>8.8500000000000068</c:v>
                </c:pt>
                <c:pt idx="2606">
                  <c:v>8.8533333333333513</c:v>
                </c:pt>
                <c:pt idx="2607">
                  <c:v>8.8566666666666958</c:v>
                </c:pt>
                <c:pt idx="2608">
                  <c:v>8.8600000000000048</c:v>
                </c:pt>
                <c:pt idx="2609">
                  <c:v>8.8633333333333368</c:v>
                </c:pt>
                <c:pt idx="2610">
                  <c:v>8.8666666666666885</c:v>
                </c:pt>
                <c:pt idx="2611">
                  <c:v>8.8700000000000028</c:v>
                </c:pt>
                <c:pt idx="2612">
                  <c:v>8.8733333333333348</c:v>
                </c:pt>
                <c:pt idx="2613">
                  <c:v>8.8766666666666865</c:v>
                </c:pt>
                <c:pt idx="2614">
                  <c:v>8.8800000000000008</c:v>
                </c:pt>
                <c:pt idx="2615">
                  <c:v>8.8833333333333346</c:v>
                </c:pt>
                <c:pt idx="2616">
                  <c:v>8.8866666666666863</c:v>
                </c:pt>
                <c:pt idx="2617">
                  <c:v>8.89</c:v>
                </c:pt>
                <c:pt idx="2618">
                  <c:v>8.8933333333333326</c:v>
                </c:pt>
                <c:pt idx="2619">
                  <c:v>8.896666666666686</c:v>
                </c:pt>
                <c:pt idx="2620">
                  <c:v>8.9</c:v>
                </c:pt>
                <c:pt idx="2621">
                  <c:v>8.9033333333333342</c:v>
                </c:pt>
                <c:pt idx="2622">
                  <c:v>8.9066666666666841</c:v>
                </c:pt>
                <c:pt idx="2623">
                  <c:v>8.91</c:v>
                </c:pt>
                <c:pt idx="2624">
                  <c:v>8.913333333333334</c:v>
                </c:pt>
                <c:pt idx="2625">
                  <c:v>8.9166666666666767</c:v>
                </c:pt>
                <c:pt idx="2626">
                  <c:v>8.92</c:v>
                </c:pt>
                <c:pt idx="2627">
                  <c:v>8.9233333333333338</c:v>
                </c:pt>
                <c:pt idx="2628">
                  <c:v>8.9266666666666747</c:v>
                </c:pt>
                <c:pt idx="2629">
                  <c:v>8.93</c:v>
                </c:pt>
                <c:pt idx="2630">
                  <c:v>8.9333333333333336</c:v>
                </c:pt>
                <c:pt idx="2631">
                  <c:v>8.9366666666666728</c:v>
                </c:pt>
                <c:pt idx="2632">
                  <c:v>8.94</c:v>
                </c:pt>
                <c:pt idx="2633">
                  <c:v>8.9433333333333334</c:v>
                </c:pt>
                <c:pt idx="2634">
                  <c:v>8.9466666666666708</c:v>
                </c:pt>
                <c:pt idx="2635">
                  <c:v>8.9500000000000028</c:v>
                </c:pt>
                <c:pt idx="2636">
                  <c:v>8.9533333333333367</c:v>
                </c:pt>
                <c:pt idx="2637">
                  <c:v>8.9566666666666883</c:v>
                </c:pt>
                <c:pt idx="2638">
                  <c:v>8.9600000000000026</c:v>
                </c:pt>
                <c:pt idx="2639">
                  <c:v>8.9633333333333347</c:v>
                </c:pt>
                <c:pt idx="2640">
                  <c:v>8.9666666666666881</c:v>
                </c:pt>
                <c:pt idx="2641">
                  <c:v>8.9700000000000006</c:v>
                </c:pt>
                <c:pt idx="2642">
                  <c:v>8.9733333333333327</c:v>
                </c:pt>
                <c:pt idx="2643">
                  <c:v>8.9766666666666861</c:v>
                </c:pt>
                <c:pt idx="2644">
                  <c:v>8.98</c:v>
                </c:pt>
                <c:pt idx="2645">
                  <c:v>8.9833333333333325</c:v>
                </c:pt>
                <c:pt idx="2646">
                  <c:v>8.9866666666666841</c:v>
                </c:pt>
                <c:pt idx="2647">
                  <c:v>8.99</c:v>
                </c:pt>
                <c:pt idx="2648">
                  <c:v>8.9933333333333341</c:v>
                </c:pt>
                <c:pt idx="2649">
                  <c:v>8.9966666666666768</c:v>
                </c:pt>
                <c:pt idx="2650">
                  <c:v>9</c:v>
                </c:pt>
                <c:pt idx="2651">
                  <c:v>9.0033333333333356</c:v>
                </c:pt>
                <c:pt idx="2652">
                  <c:v>9.0066666666666748</c:v>
                </c:pt>
                <c:pt idx="2653">
                  <c:v>9.01</c:v>
                </c:pt>
                <c:pt idx="2654">
                  <c:v>9.0133333333333336</c:v>
                </c:pt>
                <c:pt idx="2655">
                  <c:v>9.0166666666666728</c:v>
                </c:pt>
                <c:pt idx="2656">
                  <c:v>9.02</c:v>
                </c:pt>
                <c:pt idx="2657">
                  <c:v>9.0233333333333334</c:v>
                </c:pt>
                <c:pt idx="2658">
                  <c:v>9.0266666666666708</c:v>
                </c:pt>
                <c:pt idx="2659">
                  <c:v>9.0300000000000011</c:v>
                </c:pt>
                <c:pt idx="2660">
                  <c:v>9.0333333333333332</c:v>
                </c:pt>
                <c:pt idx="2661">
                  <c:v>9.0366666666666706</c:v>
                </c:pt>
                <c:pt idx="2662">
                  <c:v>9.0400000000000009</c:v>
                </c:pt>
                <c:pt idx="2663">
                  <c:v>9.043333333333333</c:v>
                </c:pt>
                <c:pt idx="2664">
                  <c:v>9.0466666666666704</c:v>
                </c:pt>
                <c:pt idx="2665">
                  <c:v>9.0500000000000007</c:v>
                </c:pt>
                <c:pt idx="2666">
                  <c:v>9.0533333333333328</c:v>
                </c:pt>
                <c:pt idx="2667">
                  <c:v>9.0566666666666862</c:v>
                </c:pt>
                <c:pt idx="2668">
                  <c:v>9.06</c:v>
                </c:pt>
                <c:pt idx="2669">
                  <c:v>9.0633333333333326</c:v>
                </c:pt>
                <c:pt idx="2670">
                  <c:v>9.066666666666686</c:v>
                </c:pt>
                <c:pt idx="2671">
                  <c:v>9.07</c:v>
                </c:pt>
                <c:pt idx="2672">
                  <c:v>9.0733333333333341</c:v>
                </c:pt>
                <c:pt idx="2673">
                  <c:v>9.076666666666684</c:v>
                </c:pt>
                <c:pt idx="2674">
                  <c:v>9.08</c:v>
                </c:pt>
                <c:pt idx="2675">
                  <c:v>9.0833333333333357</c:v>
                </c:pt>
                <c:pt idx="2676">
                  <c:v>9.0866666666666767</c:v>
                </c:pt>
                <c:pt idx="2677">
                  <c:v>9.09</c:v>
                </c:pt>
                <c:pt idx="2678">
                  <c:v>9.0933333333333337</c:v>
                </c:pt>
                <c:pt idx="2679">
                  <c:v>9.0966666666666747</c:v>
                </c:pt>
                <c:pt idx="2680">
                  <c:v>9.1</c:v>
                </c:pt>
                <c:pt idx="2681">
                  <c:v>9.1033333333333335</c:v>
                </c:pt>
                <c:pt idx="2682">
                  <c:v>9.1066666666666727</c:v>
                </c:pt>
                <c:pt idx="2683">
                  <c:v>9.11</c:v>
                </c:pt>
                <c:pt idx="2684">
                  <c:v>9.1133333333333333</c:v>
                </c:pt>
                <c:pt idx="2685">
                  <c:v>9.1166666666666725</c:v>
                </c:pt>
                <c:pt idx="2686">
                  <c:v>9.120000000000001</c:v>
                </c:pt>
                <c:pt idx="2687">
                  <c:v>9.1233333333333331</c:v>
                </c:pt>
                <c:pt idx="2688">
                  <c:v>9.1266666666666705</c:v>
                </c:pt>
                <c:pt idx="2689">
                  <c:v>9.129999999999999</c:v>
                </c:pt>
                <c:pt idx="2690">
                  <c:v>9.1333333333333329</c:v>
                </c:pt>
                <c:pt idx="2691">
                  <c:v>9.1366666666666667</c:v>
                </c:pt>
                <c:pt idx="2692">
                  <c:v>9.1399999999999988</c:v>
                </c:pt>
                <c:pt idx="2693">
                  <c:v>9.1433333333333309</c:v>
                </c:pt>
                <c:pt idx="2694">
                  <c:v>9.1466666666666665</c:v>
                </c:pt>
                <c:pt idx="2695">
                  <c:v>9.15</c:v>
                </c:pt>
                <c:pt idx="2696">
                  <c:v>9.1533333333333342</c:v>
                </c:pt>
                <c:pt idx="2697">
                  <c:v>9.1566666666666841</c:v>
                </c:pt>
                <c:pt idx="2698">
                  <c:v>9.16</c:v>
                </c:pt>
                <c:pt idx="2699">
                  <c:v>9.163333333333334</c:v>
                </c:pt>
                <c:pt idx="2700">
                  <c:v>9.1666666666666767</c:v>
                </c:pt>
                <c:pt idx="2701">
                  <c:v>9.17</c:v>
                </c:pt>
                <c:pt idx="2702">
                  <c:v>9.1733333333333338</c:v>
                </c:pt>
                <c:pt idx="2703">
                  <c:v>9.1766666666666747</c:v>
                </c:pt>
                <c:pt idx="2704">
                  <c:v>9.18</c:v>
                </c:pt>
                <c:pt idx="2705">
                  <c:v>9.1833333333333336</c:v>
                </c:pt>
                <c:pt idx="2706">
                  <c:v>9.1866666666666728</c:v>
                </c:pt>
                <c:pt idx="2707">
                  <c:v>9.19</c:v>
                </c:pt>
                <c:pt idx="2708">
                  <c:v>9.1933333333333334</c:v>
                </c:pt>
                <c:pt idx="2709">
                  <c:v>9.1966666666666708</c:v>
                </c:pt>
                <c:pt idx="2710">
                  <c:v>9.2000000000000011</c:v>
                </c:pt>
                <c:pt idx="2711">
                  <c:v>9.2033333333333331</c:v>
                </c:pt>
                <c:pt idx="2712">
                  <c:v>9.2066666666666706</c:v>
                </c:pt>
                <c:pt idx="2713">
                  <c:v>9.2100000000000009</c:v>
                </c:pt>
                <c:pt idx="2714">
                  <c:v>9.2133333333333329</c:v>
                </c:pt>
                <c:pt idx="2715">
                  <c:v>9.2166666666666668</c:v>
                </c:pt>
                <c:pt idx="2716">
                  <c:v>9.2200000000000006</c:v>
                </c:pt>
                <c:pt idx="2717">
                  <c:v>9.2233333333333309</c:v>
                </c:pt>
                <c:pt idx="2718">
                  <c:v>9.2266666666666666</c:v>
                </c:pt>
                <c:pt idx="2719">
                  <c:v>9.2299999999999986</c:v>
                </c:pt>
                <c:pt idx="2720">
                  <c:v>9.2333333333333183</c:v>
                </c:pt>
                <c:pt idx="2721">
                  <c:v>9.2366666666666664</c:v>
                </c:pt>
                <c:pt idx="2722">
                  <c:v>9.2399999999999984</c:v>
                </c:pt>
                <c:pt idx="2723">
                  <c:v>9.2433333333333199</c:v>
                </c:pt>
                <c:pt idx="2724">
                  <c:v>9.2466666666666661</c:v>
                </c:pt>
                <c:pt idx="2725">
                  <c:v>9.25</c:v>
                </c:pt>
                <c:pt idx="2726">
                  <c:v>9.2533333333333356</c:v>
                </c:pt>
                <c:pt idx="2727">
                  <c:v>9.2566666666666748</c:v>
                </c:pt>
                <c:pt idx="2728">
                  <c:v>9.26</c:v>
                </c:pt>
                <c:pt idx="2729">
                  <c:v>9.2633333333333336</c:v>
                </c:pt>
                <c:pt idx="2730">
                  <c:v>9.2666666666666728</c:v>
                </c:pt>
                <c:pt idx="2731">
                  <c:v>9.27</c:v>
                </c:pt>
                <c:pt idx="2732">
                  <c:v>9.2733333333333334</c:v>
                </c:pt>
                <c:pt idx="2733">
                  <c:v>9.2766666666666708</c:v>
                </c:pt>
                <c:pt idx="2734">
                  <c:v>9.2800000000000011</c:v>
                </c:pt>
                <c:pt idx="2735">
                  <c:v>9.2833333333333332</c:v>
                </c:pt>
                <c:pt idx="2736">
                  <c:v>9.2866666666666706</c:v>
                </c:pt>
                <c:pt idx="2737">
                  <c:v>9.2900000000000009</c:v>
                </c:pt>
                <c:pt idx="2738">
                  <c:v>9.293333333333333</c:v>
                </c:pt>
                <c:pt idx="2739">
                  <c:v>9.2966666666666704</c:v>
                </c:pt>
                <c:pt idx="2740">
                  <c:v>9.3000000000000007</c:v>
                </c:pt>
                <c:pt idx="2741">
                  <c:v>9.3033333333333328</c:v>
                </c:pt>
                <c:pt idx="2742">
                  <c:v>9.3066666666666862</c:v>
                </c:pt>
                <c:pt idx="2743">
                  <c:v>9.31</c:v>
                </c:pt>
                <c:pt idx="2744">
                  <c:v>9.3133333333333326</c:v>
                </c:pt>
                <c:pt idx="2745">
                  <c:v>9.316666666666686</c:v>
                </c:pt>
                <c:pt idx="2746">
                  <c:v>9.32</c:v>
                </c:pt>
                <c:pt idx="2747">
                  <c:v>9.3233333333333341</c:v>
                </c:pt>
                <c:pt idx="2748">
                  <c:v>9.326666666666684</c:v>
                </c:pt>
                <c:pt idx="2749">
                  <c:v>9.33</c:v>
                </c:pt>
                <c:pt idx="2750">
                  <c:v>9.3333333333333357</c:v>
                </c:pt>
                <c:pt idx="2751">
                  <c:v>9.3366666666666767</c:v>
                </c:pt>
                <c:pt idx="2752">
                  <c:v>9.34</c:v>
                </c:pt>
                <c:pt idx="2753">
                  <c:v>9.3433333333333337</c:v>
                </c:pt>
                <c:pt idx="2754">
                  <c:v>9.3466666666666747</c:v>
                </c:pt>
                <c:pt idx="2755">
                  <c:v>9.3500000000000068</c:v>
                </c:pt>
                <c:pt idx="2756">
                  <c:v>9.3533333333333513</c:v>
                </c:pt>
                <c:pt idx="2757">
                  <c:v>9.3566666666666958</c:v>
                </c:pt>
                <c:pt idx="2758">
                  <c:v>9.3600000000000048</c:v>
                </c:pt>
                <c:pt idx="2759">
                  <c:v>9.3633333333333368</c:v>
                </c:pt>
                <c:pt idx="2760">
                  <c:v>9.3666666666666885</c:v>
                </c:pt>
                <c:pt idx="2761">
                  <c:v>9.3700000000000028</c:v>
                </c:pt>
                <c:pt idx="2762">
                  <c:v>9.3733333333333348</c:v>
                </c:pt>
                <c:pt idx="2763">
                  <c:v>9.3766666666666865</c:v>
                </c:pt>
                <c:pt idx="2764">
                  <c:v>9.3800000000000008</c:v>
                </c:pt>
                <c:pt idx="2765">
                  <c:v>9.3833333333333346</c:v>
                </c:pt>
                <c:pt idx="2766">
                  <c:v>9.3866666666666863</c:v>
                </c:pt>
                <c:pt idx="2767">
                  <c:v>9.39</c:v>
                </c:pt>
                <c:pt idx="2768">
                  <c:v>9.3933333333333326</c:v>
                </c:pt>
                <c:pt idx="2769">
                  <c:v>9.396666666666686</c:v>
                </c:pt>
                <c:pt idx="2770">
                  <c:v>9.4</c:v>
                </c:pt>
                <c:pt idx="2771">
                  <c:v>9.4033333333333342</c:v>
                </c:pt>
                <c:pt idx="2772">
                  <c:v>9.4066666666666841</c:v>
                </c:pt>
                <c:pt idx="2773">
                  <c:v>9.41</c:v>
                </c:pt>
                <c:pt idx="2774">
                  <c:v>9.413333333333334</c:v>
                </c:pt>
                <c:pt idx="2775">
                  <c:v>9.4166666666666767</c:v>
                </c:pt>
                <c:pt idx="2776">
                  <c:v>9.42</c:v>
                </c:pt>
                <c:pt idx="2777">
                  <c:v>9.4233333333333338</c:v>
                </c:pt>
                <c:pt idx="2778">
                  <c:v>9.4266666666666747</c:v>
                </c:pt>
                <c:pt idx="2779">
                  <c:v>9.43</c:v>
                </c:pt>
                <c:pt idx="2780">
                  <c:v>9.4333333333333336</c:v>
                </c:pt>
                <c:pt idx="2781">
                  <c:v>9.4366666666666728</c:v>
                </c:pt>
                <c:pt idx="2782">
                  <c:v>9.44</c:v>
                </c:pt>
                <c:pt idx="2783">
                  <c:v>9.4433333333333334</c:v>
                </c:pt>
                <c:pt idx="2784">
                  <c:v>9.4466666666666708</c:v>
                </c:pt>
                <c:pt idx="2785">
                  <c:v>9.4500000000000028</c:v>
                </c:pt>
                <c:pt idx="2786">
                  <c:v>9.4533333333333367</c:v>
                </c:pt>
                <c:pt idx="2787">
                  <c:v>9.4566666666666883</c:v>
                </c:pt>
                <c:pt idx="2788">
                  <c:v>9.4600000000000026</c:v>
                </c:pt>
                <c:pt idx="2789">
                  <c:v>9.4633333333333347</c:v>
                </c:pt>
                <c:pt idx="2790">
                  <c:v>9.4666666666666881</c:v>
                </c:pt>
                <c:pt idx="2791">
                  <c:v>9.4700000000000006</c:v>
                </c:pt>
                <c:pt idx="2792">
                  <c:v>9.4733333333333327</c:v>
                </c:pt>
                <c:pt idx="2793">
                  <c:v>9.4766666666666861</c:v>
                </c:pt>
                <c:pt idx="2794">
                  <c:v>9.48</c:v>
                </c:pt>
                <c:pt idx="2795">
                  <c:v>9.4833333333333325</c:v>
                </c:pt>
                <c:pt idx="2796">
                  <c:v>9.4866666666666841</c:v>
                </c:pt>
                <c:pt idx="2797">
                  <c:v>9.49</c:v>
                </c:pt>
                <c:pt idx="2798">
                  <c:v>9.4933333333333341</c:v>
                </c:pt>
                <c:pt idx="2799">
                  <c:v>9.4966666666666768</c:v>
                </c:pt>
                <c:pt idx="2800">
                  <c:v>9.5</c:v>
                </c:pt>
                <c:pt idx="2801">
                  <c:v>9.5033333333333356</c:v>
                </c:pt>
                <c:pt idx="2802">
                  <c:v>9.5066666666666748</c:v>
                </c:pt>
                <c:pt idx="2803">
                  <c:v>9.51</c:v>
                </c:pt>
                <c:pt idx="2804">
                  <c:v>9.5133333333333336</c:v>
                </c:pt>
                <c:pt idx="2805">
                  <c:v>9.5166666666666728</c:v>
                </c:pt>
                <c:pt idx="2806">
                  <c:v>9.52</c:v>
                </c:pt>
                <c:pt idx="2807">
                  <c:v>9.5233333333333334</c:v>
                </c:pt>
                <c:pt idx="2808">
                  <c:v>9.5266666666666708</c:v>
                </c:pt>
                <c:pt idx="2809">
                  <c:v>9.5300000000000011</c:v>
                </c:pt>
                <c:pt idx="2810">
                  <c:v>9.5333333333333332</c:v>
                </c:pt>
                <c:pt idx="2811">
                  <c:v>9.5366666666666706</c:v>
                </c:pt>
                <c:pt idx="2812">
                  <c:v>9.5400000000000009</c:v>
                </c:pt>
                <c:pt idx="2813">
                  <c:v>9.543333333333333</c:v>
                </c:pt>
                <c:pt idx="2814">
                  <c:v>9.5466666666666704</c:v>
                </c:pt>
                <c:pt idx="2815">
                  <c:v>9.5500000000000007</c:v>
                </c:pt>
                <c:pt idx="2816">
                  <c:v>9.5533333333333328</c:v>
                </c:pt>
                <c:pt idx="2817">
                  <c:v>9.5566666666666862</c:v>
                </c:pt>
                <c:pt idx="2818">
                  <c:v>9.56</c:v>
                </c:pt>
                <c:pt idx="2819">
                  <c:v>9.5633333333333326</c:v>
                </c:pt>
                <c:pt idx="2820">
                  <c:v>9.566666666666686</c:v>
                </c:pt>
                <c:pt idx="2821">
                  <c:v>9.57</c:v>
                </c:pt>
                <c:pt idx="2822">
                  <c:v>9.5733333333333341</c:v>
                </c:pt>
                <c:pt idx="2823">
                  <c:v>9.576666666666684</c:v>
                </c:pt>
                <c:pt idx="2824">
                  <c:v>9.58</c:v>
                </c:pt>
                <c:pt idx="2825">
                  <c:v>9.5833333333333357</c:v>
                </c:pt>
                <c:pt idx="2826">
                  <c:v>9.5866666666666767</c:v>
                </c:pt>
                <c:pt idx="2827">
                  <c:v>9.59</c:v>
                </c:pt>
                <c:pt idx="2828">
                  <c:v>9.5933333333333337</c:v>
                </c:pt>
                <c:pt idx="2829">
                  <c:v>9.5966666666666747</c:v>
                </c:pt>
                <c:pt idx="2830">
                  <c:v>9.6</c:v>
                </c:pt>
                <c:pt idx="2831">
                  <c:v>9.6033333333333335</c:v>
                </c:pt>
                <c:pt idx="2832">
                  <c:v>9.6066666666666727</c:v>
                </c:pt>
                <c:pt idx="2833">
                  <c:v>9.61</c:v>
                </c:pt>
                <c:pt idx="2834">
                  <c:v>9.6133333333333333</c:v>
                </c:pt>
                <c:pt idx="2835">
                  <c:v>9.6166666666666725</c:v>
                </c:pt>
                <c:pt idx="2836">
                  <c:v>9.620000000000001</c:v>
                </c:pt>
                <c:pt idx="2837">
                  <c:v>9.6233333333333331</c:v>
                </c:pt>
                <c:pt idx="2838">
                  <c:v>9.6266666666666705</c:v>
                </c:pt>
                <c:pt idx="2839">
                  <c:v>9.629999999999999</c:v>
                </c:pt>
                <c:pt idx="2840">
                  <c:v>9.6333333333333329</c:v>
                </c:pt>
                <c:pt idx="2841">
                  <c:v>9.6366666666666667</c:v>
                </c:pt>
                <c:pt idx="2842">
                  <c:v>9.6399999999999988</c:v>
                </c:pt>
                <c:pt idx="2843">
                  <c:v>9.6433333333333309</c:v>
                </c:pt>
                <c:pt idx="2844">
                  <c:v>9.6466666666666665</c:v>
                </c:pt>
                <c:pt idx="2845">
                  <c:v>9.65</c:v>
                </c:pt>
                <c:pt idx="2846">
                  <c:v>9.6533333333333342</c:v>
                </c:pt>
                <c:pt idx="2847">
                  <c:v>9.6566666666666841</c:v>
                </c:pt>
                <c:pt idx="2848">
                  <c:v>9.66</c:v>
                </c:pt>
                <c:pt idx="2849">
                  <c:v>9.663333333333334</c:v>
                </c:pt>
                <c:pt idx="2850">
                  <c:v>9.6666666666666767</c:v>
                </c:pt>
                <c:pt idx="2851">
                  <c:v>9.67</c:v>
                </c:pt>
                <c:pt idx="2852">
                  <c:v>9.6733333333333338</c:v>
                </c:pt>
                <c:pt idx="2853">
                  <c:v>9.6766666666666747</c:v>
                </c:pt>
                <c:pt idx="2854">
                  <c:v>9.68</c:v>
                </c:pt>
                <c:pt idx="2855">
                  <c:v>9.6833333333333336</c:v>
                </c:pt>
                <c:pt idx="2856">
                  <c:v>9.6866666666666728</c:v>
                </c:pt>
                <c:pt idx="2857">
                  <c:v>9.69</c:v>
                </c:pt>
                <c:pt idx="2858">
                  <c:v>9.6933333333333334</c:v>
                </c:pt>
                <c:pt idx="2859">
                  <c:v>9.6966666666666708</c:v>
                </c:pt>
                <c:pt idx="2860">
                  <c:v>9.7000000000000011</c:v>
                </c:pt>
                <c:pt idx="2861">
                  <c:v>9.7033333333333331</c:v>
                </c:pt>
                <c:pt idx="2862">
                  <c:v>9.7066666666666706</c:v>
                </c:pt>
                <c:pt idx="2863">
                  <c:v>9.7100000000000009</c:v>
                </c:pt>
                <c:pt idx="2864">
                  <c:v>9.7133333333333329</c:v>
                </c:pt>
                <c:pt idx="2865">
                  <c:v>9.7166666666666668</c:v>
                </c:pt>
                <c:pt idx="2866">
                  <c:v>9.7200000000000006</c:v>
                </c:pt>
                <c:pt idx="2867">
                  <c:v>9.7233333333333309</c:v>
                </c:pt>
                <c:pt idx="2868">
                  <c:v>9.7266666666666666</c:v>
                </c:pt>
                <c:pt idx="2869">
                  <c:v>9.7299999999999986</c:v>
                </c:pt>
                <c:pt idx="2870">
                  <c:v>9.7333333333333183</c:v>
                </c:pt>
                <c:pt idx="2871">
                  <c:v>9.7366666666666664</c:v>
                </c:pt>
                <c:pt idx="2872">
                  <c:v>9.7399999999999984</c:v>
                </c:pt>
                <c:pt idx="2873">
                  <c:v>9.7433333333333199</c:v>
                </c:pt>
                <c:pt idx="2874">
                  <c:v>9.7466666666666661</c:v>
                </c:pt>
                <c:pt idx="2875">
                  <c:v>9.75</c:v>
                </c:pt>
                <c:pt idx="2876">
                  <c:v>9.7533333333333356</c:v>
                </c:pt>
                <c:pt idx="2877">
                  <c:v>9.7566666666666748</c:v>
                </c:pt>
                <c:pt idx="2878">
                  <c:v>9.76</c:v>
                </c:pt>
                <c:pt idx="2879">
                  <c:v>9.7633333333333336</c:v>
                </c:pt>
                <c:pt idx="2880">
                  <c:v>9.7666666666666728</c:v>
                </c:pt>
                <c:pt idx="2881">
                  <c:v>9.77</c:v>
                </c:pt>
                <c:pt idx="2882">
                  <c:v>9.7733333333333334</c:v>
                </c:pt>
                <c:pt idx="2883">
                  <c:v>9.7766666666666708</c:v>
                </c:pt>
                <c:pt idx="2884">
                  <c:v>9.7800000000000011</c:v>
                </c:pt>
                <c:pt idx="2885">
                  <c:v>9.7833333333333332</c:v>
                </c:pt>
                <c:pt idx="2886">
                  <c:v>9.7866666666666706</c:v>
                </c:pt>
                <c:pt idx="2887">
                  <c:v>9.7900000000000009</c:v>
                </c:pt>
                <c:pt idx="2888">
                  <c:v>9.793333333333333</c:v>
                </c:pt>
                <c:pt idx="2889">
                  <c:v>9.7966666666666704</c:v>
                </c:pt>
                <c:pt idx="2890">
                  <c:v>9.8000000000000007</c:v>
                </c:pt>
                <c:pt idx="2891">
                  <c:v>9.8033333333333328</c:v>
                </c:pt>
                <c:pt idx="2892">
                  <c:v>9.8066666666666862</c:v>
                </c:pt>
                <c:pt idx="2893">
                  <c:v>9.81</c:v>
                </c:pt>
                <c:pt idx="2894">
                  <c:v>9.8133333333333326</c:v>
                </c:pt>
                <c:pt idx="2895">
                  <c:v>9.816666666666686</c:v>
                </c:pt>
                <c:pt idx="2896">
                  <c:v>9.82</c:v>
                </c:pt>
                <c:pt idx="2897">
                  <c:v>9.8233333333333341</c:v>
                </c:pt>
                <c:pt idx="2898">
                  <c:v>9.826666666666684</c:v>
                </c:pt>
                <c:pt idx="2899">
                  <c:v>9.83</c:v>
                </c:pt>
                <c:pt idx="2900">
                  <c:v>9.8333333333333357</c:v>
                </c:pt>
                <c:pt idx="2901">
                  <c:v>9.8366666666666767</c:v>
                </c:pt>
                <c:pt idx="2902">
                  <c:v>9.84</c:v>
                </c:pt>
                <c:pt idx="2903">
                  <c:v>9.8433333333333337</c:v>
                </c:pt>
                <c:pt idx="2904">
                  <c:v>9.8466666666666747</c:v>
                </c:pt>
                <c:pt idx="2905">
                  <c:v>9.8500000000000068</c:v>
                </c:pt>
                <c:pt idx="2906">
                  <c:v>9.8533333333333513</c:v>
                </c:pt>
                <c:pt idx="2907">
                  <c:v>9.8566666666666958</c:v>
                </c:pt>
                <c:pt idx="2908">
                  <c:v>9.8600000000000048</c:v>
                </c:pt>
                <c:pt idx="2909">
                  <c:v>9.8633333333333368</c:v>
                </c:pt>
                <c:pt idx="2910">
                  <c:v>9.8666666666666885</c:v>
                </c:pt>
                <c:pt idx="2911">
                  <c:v>9.8700000000000028</c:v>
                </c:pt>
                <c:pt idx="2912">
                  <c:v>9.8733333333333348</c:v>
                </c:pt>
                <c:pt idx="2913">
                  <c:v>9.8766666666666865</c:v>
                </c:pt>
                <c:pt idx="2914">
                  <c:v>9.8800000000000008</c:v>
                </c:pt>
                <c:pt idx="2915">
                  <c:v>9.8833333333333346</c:v>
                </c:pt>
                <c:pt idx="2916">
                  <c:v>9.8866666666666863</c:v>
                </c:pt>
                <c:pt idx="2917">
                  <c:v>9.89</c:v>
                </c:pt>
                <c:pt idx="2918">
                  <c:v>9.8933333333333326</c:v>
                </c:pt>
                <c:pt idx="2919">
                  <c:v>9.896666666666686</c:v>
                </c:pt>
                <c:pt idx="2920">
                  <c:v>9.9</c:v>
                </c:pt>
                <c:pt idx="2921">
                  <c:v>9.9033333333333342</c:v>
                </c:pt>
                <c:pt idx="2922">
                  <c:v>9.9066666666666841</c:v>
                </c:pt>
                <c:pt idx="2923">
                  <c:v>9.91</c:v>
                </c:pt>
                <c:pt idx="2924">
                  <c:v>9.913333333333334</c:v>
                </c:pt>
                <c:pt idx="2925">
                  <c:v>9.9166666666666767</c:v>
                </c:pt>
                <c:pt idx="2926">
                  <c:v>9.92</c:v>
                </c:pt>
                <c:pt idx="2927">
                  <c:v>9.9233333333333338</c:v>
                </c:pt>
                <c:pt idx="2928">
                  <c:v>9.9266666666666747</c:v>
                </c:pt>
                <c:pt idx="2929">
                  <c:v>9.93</c:v>
                </c:pt>
                <c:pt idx="2930">
                  <c:v>9.9333333333333336</c:v>
                </c:pt>
                <c:pt idx="2931">
                  <c:v>9.9366666666666728</c:v>
                </c:pt>
                <c:pt idx="2932">
                  <c:v>9.94</c:v>
                </c:pt>
                <c:pt idx="2933">
                  <c:v>9.9433333333333334</c:v>
                </c:pt>
                <c:pt idx="2934">
                  <c:v>9.9466666666666708</c:v>
                </c:pt>
                <c:pt idx="2935">
                  <c:v>9.9500000000000028</c:v>
                </c:pt>
                <c:pt idx="2936">
                  <c:v>9.9533333333333367</c:v>
                </c:pt>
                <c:pt idx="2937">
                  <c:v>9.9566666666666883</c:v>
                </c:pt>
                <c:pt idx="2938">
                  <c:v>9.9600000000000026</c:v>
                </c:pt>
                <c:pt idx="2939">
                  <c:v>9.9633333333333347</c:v>
                </c:pt>
                <c:pt idx="2940">
                  <c:v>9.9666666666666881</c:v>
                </c:pt>
                <c:pt idx="2941">
                  <c:v>9.9700000000000006</c:v>
                </c:pt>
                <c:pt idx="2942">
                  <c:v>9.9733333333333327</c:v>
                </c:pt>
                <c:pt idx="2943">
                  <c:v>9.9766666666666861</c:v>
                </c:pt>
                <c:pt idx="2944">
                  <c:v>9.98</c:v>
                </c:pt>
                <c:pt idx="2945">
                  <c:v>9.9833333333333325</c:v>
                </c:pt>
                <c:pt idx="2946">
                  <c:v>9.9866666666666841</c:v>
                </c:pt>
                <c:pt idx="2947">
                  <c:v>9.99</c:v>
                </c:pt>
                <c:pt idx="2948">
                  <c:v>9.9933333333333341</c:v>
                </c:pt>
                <c:pt idx="2949">
                  <c:v>9.9966666666666768</c:v>
                </c:pt>
                <c:pt idx="2950">
                  <c:v>10</c:v>
                </c:pt>
                <c:pt idx="2951">
                  <c:v>10.003333333333334</c:v>
                </c:pt>
                <c:pt idx="2952">
                  <c:v>10.006666666666684</c:v>
                </c:pt>
                <c:pt idx="2953">
                  <c:v>10.01</c:v>
                </c:pt>
                <c:pt idx="2954">
                  <c:v>10.013333333333334</c:v>
                </c:pt>
                <c:pt idx="2955">
                  <c:v>10.016666666666676</c:v>
                </c:pt>
                <c:pt idx="2956">
                  <c:v>10.02</c:v>
                </c:pt>
                <c:pt idx="2957">
                  <c:v>10.023333333333333</c:v>
                </c:pt>
                <c:pt idx="2958">
                  <c:v>10.026666666666674</c:v>
                </c:pt>
                <c:pt idx="2959">
                  <c:v>10.030000000000001</c:v>
                </c:pt>
                <c:pt idx="2960">
                  <c:v>10.033333333333333</c:v>
                </c:pt>
                <c:pt idx="2961">
                  <c:v>10.036666666666672</c:v>
                </c:pt>
                <c:pt idx="2962">
                  <c:v>10.040000000000001</c:v>
                </c:pt>
                <c:pt idx="2963">
                  <c:v>10.043333333333333</c:v>
                </c:pt>
                <c:pt idx="2964">
                  <c:v>10.04666666666667</c:v>
                </c:pt>
                <c:pt idx="2965">
                  <c:v>10.050000000000002</c:v>
                </c:pt>
                <c:pt idx="2966">
                  <c:v>10.053333333333336</c:v>
                </c:pt>
                <c:pt idx="2967">
                  <c:v>10.056666666666686</c:v>
                </c:pt>
                <c:pt idx="2968">
                  <c:v>10.06</c:v>
                </c:pt>
                <c:pt idx="2969">
                  <c:v>10.063333333333334</c:v>
                </c:pt>
                <c:pt idx="2970">
                  <c:v>10.066666666666686</c:v>
                </c:pt>
                <c:pt idx="2971">
                  <c:v>10.07</c:v>
                </c:pt>
                <c:pt idx="2972">
                  <c:v>10.073333333333334</c:v>
                </c:pt>
                <c:pt idx="2973">
                  <c:v>10.076666666666684</c:v>
                </c:pt>
                <c:pt idx="2974">
                  <c:v>10.08</c:v>
                </c:pt>
                <c:pt idx="2975">
                  <c:v>10.083333333333334</c:v>
                </c:pt>
                <c:pt idx="2976">
                  <c:v>10.086666666666684</c:v>
                </c:pt>
                <c:pt idx="2977">
                  <c:v>10.09</c:v>
                </c:pt>
                <c:pt idx="2978">
                  <c:v>10.093333333333334</c:v>
                </c:pt>
                <c:pt idx="2979">
                  <c:v>10.096666666666676</c:v>
                </c:pt>
                <c:pt idx="2980">
                  <c:v>10.1</c:v>
                </c:pt>
                <c:pt idx="2981">
                  <c:v>10.103333333333333</c:v>
                </c:pt>
                <c:pt idx="2982">
                  <c:v>10.106666666666674</c:v>
                </c:pt>
                <c:pt idx="2983">
                  <c:v>10.11</c:v>
                </c:pt>
                <c:pt idx="2984">
                  <c:v>10.113333333333333</c:v>
                </c:pt>
                <c:pt idx="2985">
                  <c:v>10.116666666666672</c:v>
                </c:pt>
                <c:pt idx="2986">
                  <c:v>10.120000000000001</c:v>
                </c:pt>
                <c:pt idx="2987">
                  <c:v>10.123333333333333</c:v>
                </c:pt>
                <c:pt idx="2988">
                  <c:v>10.12666666666667</c:v>
                </c:pt>
                <c:pt idx="2989">
                  <c:v>10.130000000000001</c:v>
                </c:pt>
                <c:pt idx="2990">
                  <c:v>10.133333333333333</c:v>
                </c:pt>
                <c:pt idx="2991">
                  <c:v>10.13666666666667</c:v>
                </c:pt>
                <c:pt idx="2992">
                  <c:v>10.139999999999999</c:v>
                </c:pt>
                <c:pt idx="2993">
                  <c:v>10.143333333333333</c:v>
                </c:pt>
                <c:pt idx="2994">
                  <c:v>10.14666666666667</c:v>
                </c:pt>
                <c:pt idx="2995">
                  <c:v>10.15</c:v>
                </c:pt>
                <c:pt idx="2996">
                  <c:v>10.153333333333334</c:v>
                </c:pt>
                <c:pt idx="2997">
                  <c:v>10.156666666666684</c:v>
                </c:pt>
                <c:pt idx="2998">
                  <c:v>10.16</c:v>
                </c:pt>
                <c:pt idx="2999">
                  <c:v>10.163333333333334</c:v>
                </c:pt>
                <c:pt idx="3000">
                  <c:v>10.166666666666684</c:v>
                </c:pt>
                <c:pt idx="3001">
                  <c:v>10.17</c:v>
                </c:pt>
                <c:pt idx="3002">
                  <c:v>10.173333333333334</c:v>
                </c:pt>
                <c:pt idx="3003">
                  <c:v>10.176666666666684</c:v>
                </c:pt>
                <c:pt idx="3004">
                  <c:v>10.18</c:v>
                </c:pt>
                <c:pt idx="3005">
                  <c:v>10.183333333333334</c:v>
                </c:pt>
                <c:pt idx="3006">
                  <c:v>10.186666666666676</c:v>
                </c:pt>
                <c:pt idx="3007">
                  <c:v>10.19</c:v>
                </c:pt>
                <c:pt idx="3008">
                  <c:v>10.193333333333333</c:v>
                </c:pt>
                <c:pt idx="3009">
                  <c:v>10.196666666666674</c:v>
                </c:pt>
                <c:pt idx="3010">
                  <c:v>10.200000000000001</c:v>
                </c:pt>
                <c:pt idx="3011">
                  <c:v>10.203333333333333</c:v>
                </c:pt>
                <c:pt idx="3012">
                  <c:v>10.206666666666672</c:v>
                </c:pt>
                <c:pt idx="3013">
                  <c:v>10.210000000000001</c:v>
                </c:pt>
                <c:pt idx="3014">
                  <c:v>10.213333333333333</c:v>
                </c:pt>
                <c:pt idx="3015">
                  <c:v>10.21666666666667</c:v>
                </c:pt>
                <c:pt idx="3016">
                  <c:v>10.220000000000001</c:v>
                </c:pt>
                <c:pt idx="3017">
                  <c:v>10.223333333333333</c:v>
                </c:pt>
                <c:pt idx="3018">
                  <c:v>10.22666666666667</c:v>
                </c:pt>
                <c:pt idx="3019">
                  <c:v>10.229999999999999</c:v>
                </c:pt>
                <c:pt idx="3020">
                  <c:v>10.233333333333333</c:v>
                </c:pt>
                <c:pt idx="3021">
                  <c:v>10.236666666666666</c:v>
                </c:pt>
                <c:pt idx="3022">
                  <c:v>10.239999999999998</c:v>
                </c:pt>
                <c:pt idx="3023">
                  <c:v>10.243333333333331</c:v>
                </c:pt>
                <c:pt idx="3024">
                  <c:v>10.246666666666666</c:v>
                </c:pt>
                <c:pt idx="3025">
                  <c:v>10.25</c:v>
                </c:pt>
                <c:pt idx="3026">
                  <c:v>10.253333333333334</c:v>
                </c:pt>
                <c:pt idx="3027">
                  <c:v>10.256666666666684</c:v>
                </c:pt>
                <c:pt idx="3028">
                  <c:v>10.26</c:v>
                </c:pt>
                <c:pt idx="3029">
                  <c:v>10.263333333333334</c:v>
                </c:pt>
                <c:pt idx="3030">
                  <c:v>10.266666666666676</c:v>
                </c:pt>
                <c:pt idx="3031">
                  <c:v>10.27</c:v>
                </c:pt>
                <c:pt idx="3032">
                  <c:v>10.273333333333333</c:v>
                </c:pt>
                <c:pt idx="3033">
                  <c:v>10.276666666666674</c:v>
                </c:pt>
                <c:pt idx="3034">
                  <c:v>10.28</c:v>
                </c:pt>
                <c:pt idx="3035">
                  <c:v>10.283333333333333</c:v>
                </c:pt>
                <c:pt idx="3036">
                  <c:v>10.286666666666672</c:v>
                </c:pt>
                <c:pt idx="3037">
                  <c:v>10.29</c:v>
                </c:pt>
                <c:pt idx="3038">
                  <c:v>10.293333333333333</c:v>
                </c:pt>
                <c:pt idx="3039">
                  <c:v>10.29666666666667</c:v>
                </c:pt>
                <c:pt idx="3040">
                  <c:v>10.3</c:v>
                </c:pt>
                <c:pt idx="3041">
                  <c:v>10.303333333333336</c:v>
                </c:pt>
                <c:pt idx="3042">
                  <c:v>10.306666666666686</c:v>
                </c:pt>
                <c:pt idx="3043">
                  <c:v>10.31</c:v>
                </c:pt>
                <c:pt idx="3044">
                  <c:v>10.313333333333334</c:v>
                </c:pt>
                <c:pt idx="3045">
                  <c:v>10.316666666666686</c:v>
                </c:pt>
                <c:pt idx="3046">
                  <c:v>10.32</c:v>
                </c:pt>
                <c:pt idx="3047">
                  <c:v>10.323333333333334</c:v>
                </c:pt>
                <c:pt idx="3048">
                  <c:v>10.326666666666684</c:v>
                </c:pt>
                <c:pt idx="3049">
                  <c:v>10.33</c:v>
                </c:pt>
                <c:pt idx="3050">
                  <c:v>10.333333333333334</c:v>
                </c:pt>
                <c:pt idx="3051">
                  <c:v>10.336666666666684</c:v>
                </c:pt>
                <c:pt idx="3052">
                  <c:v>10.34</c:v>
                </c:pt>
                <c:pt idx="3053">
                  <c:v>10.343333333333334</c:v>
                </c:pt>
                <c:pt idx="3054">
                  <c:v>10.346666666666676</c:v>
                </c:pt>
                <c:pt idx="3055">
                  <c:v>10.350000000000016</c:v>
                </c:pt>
                <c:pt idx="3056">
                  <c:v>10.353333333333353</c:v>
                </c:pt>
                <c:pt idx="3057">
                  <c:v>10.356666666666696</c:v>
                </c:pt>
                <c:pt idx="3058">
                  <c:v>10.360000000000015</c:v>
                </c:pt>
                <c:pt idx="3059">
                  <c:v>10.363333333333349</c:v>
                </c:pt>
                <c:pt idx="3060">
                  <c:v>10.366666666666696</c:v>
                </c:pt>
                <c:pt idx="3061">
                  <c:v>10.370000000000006</c:v>
                </c:pt>
                <c:pt idx="3062">
                  <c:v>10.373333333333349</c:v>
                </c:pt>
                <c:pt idx="3063">
                  <c:v>10.376666666666692</c:v>
                </c:pt>
                <c:pt idx="3064">
                  <c:v>10.38</c:v>
                </c:pt>
                <c:pt idx="3065">
                  <c:v>10.383333333333336</c:v>
                </c:pt>
                <c:pt idx="3066">
                  <c:v>10.386666666666686</c:v>
                </c:pt>
                <c:pt idx="3067">
                  <c:v>10.39</c:v>
                </c:pt>
                <c:pt idx="3068">
                  <c:v>10.393333333333334</c:v>
                </c:pt>
                <c:pt idx="3069">
                  <c:v>10.396666666666686</c:v>
                </c:pt>
                <c:pt idx="3070">
                  <c:v>10.4</c:v>
                </c:pt>
                <c:pt idx="3071">
                  <c:v>10.403333333333334</c:v>
                </c:pt>
                <c:pt idx="3072">
                  <c:v>10.406666666666684</c:v>
                </c:pt>
                <c:pt idx="3073">
                  <c:v>10.41</c:v>
                </c:pt>
                <c:pt idx="3074">
                  <c:v>10.413333333333334</c:v>
                </c:pt>
                <c:pt idx="3075">
                  <c:v>10.416666666666684</c:v>
                </c:pt>
                <c:pt idx="3076">
                  <c:v>10.42</c:v>
                </c:pt>
                <c:pt idx="3077">
                  <c:v>10.423333333333334</c:v>
                </c:pt>
                <c:pt idx="3078">
                  <c:v>10.426666666666684</c:v>
                </c:pt>
                <c:pt idx="3079">
                  <c:v>10.43</c:v>
                </c:pt>
                <c:pt idx="3080">
                  <c:v>10.433333333333334</c:v>
                </c:pt>
                <c:pt idx="3081">
                  <c:v>10.436666666666676</c:v>
                </c:pt>
                <c:pt idx="3082">
                  <c:v>10.44</c:v>
                </c:pt>
                <c:pt idx="3083">
                  <c:v>10.443333333333333</c:v>
                </c:pt>
                <c:pt idx="3084">
                  <c:v>10.446666666666674</c:v>
                </c:pt>
                <c:pt idx="3085">
                  <c:v>10.450000000000006</c:v>
                </c:pt>
                <c:pt idx="3086">
                  <c:v>10.453333333333349</c:v>
                </c:pt>
                <c:pt idx="3087">
                  <c:v>10.456666666666695</c:v>
                </c:pt>
                <c:pt idx="3088">
                  <c:v>10.46</c:v>
                </c:pt>
                <c:pt idx="3089">
                  <c:v>10.463333333333336</c:v>
                </c:pt>
                <c:pt idx="3090">
                  <c:v>10.466666666666688</c:v>
                </c:pt>
                <c:pt idx="3091">
                  <c:v>10.47</c:v>
                </c:pt>
                <c:pt idx="3092">
                  <c:v>10.473333333333334</c:v>
                </c:pt>
                <c:pt idx="3093">
                  <c:v>10.476666666666686</c:v>
                </c:pt>
                <c:pt idx="3094">
                  <c:v>10.48</c:v>
                </c:pt>
                <c:pt idx="3095">
                  <c:v>10.483333333333334</c:v>
                </c:pt>
                <c:pt idx="3096">
                  <c:v>10.486666666666686</c:v>
                </c:pt>
                <c:pt idx="3097">
                  <c:v>10.49</c:v>
                </c:pt>
                <c:pt idx="3098">
                  <c:v>10.493333333333334</c:v>
                </c:pt>
                <c:pt idx="3099">
                  <c:v>10.496666666666684</c:v>
                </c:pt>
                <c:pt idx="3100">
                  <c:v>10.5</c:v>
                </c:pt>
                <c:pt idx="3101">
                  <c:v>10.503333333333334</c:v>
                </c:pt>
                <c:pt idx="3102">
                  <c:v>10.506666666666684</c:v>
                </c:pt>
                <c:pt idx="3103">
                  <c:v>10.51</c:v>
                </c:pt>
                <c:pt idx="3104">
                  <c:v>10.513333333333334</c:v>
                </c:pt>
                <c:pt idx="3105">
                  <c:v>10.516666666666676</c:v>
                </c:pt>
                <c:pt idx="3106">
                  <c:v>10.52</c:v>
                </c:pt>
                <c:pt idx="3107">
                  <c:v>10.523333333333333</c:v>
                </c:pt>
                <c:pt idx="3108">
                  <c:v>10.526666666666674</c:v>
                </c:pt>
                <c:pt idx="3109">
                  <c:v>10.53</c:v>
                </c:pt>
                <c:pt idx="3110">
                  <c:v>10.533333333333333</c:v>
                </c:pt>
                <c:pt idx="3111">
                  <c:v>10.536666666666672</c:v>
                </c:pt>
                <c:pt idx="3112">
                  <c:v>10.54</c:v>
                </c:pt>
                <c:pt idx="3113">
                  <c:v>10.543333333333333</c:v>
                </c:pt>
                <c:pt idx="3114">
                  <c:v>10.54666666666667</c:v>
                </c:pt>
                <c:pt idx="3115">
                  <c:v>10.55</c:v>
                </c:pt>
                <c:pt idx="3116">
                  <c:v>10.553333333333336</c:v>
                </c:pt>
                <c:pt idx="3117">
                  <c:v>10.556666666666686</c:v>
                </c:pt>
                <c:pt idx="3118">
                  <c:v>10.56</c:v>
                </c:pt>
                <c:pt idx="3119">
                  <c:v>10.563333333333334</c:v>
                </c:pt>
                <c:pt idx="3120">
                  <c:v>10.566666666666686</c:v>
                </c:pt>
                <c:pt idx="3121">
                  <c:v>10.57</c:v>
                </c:pt>
                <c:pt idx="3122">
                  <c:v>10.573333333333334</c:v>
                </c:pt>
                <c:pt idx="3123">
                  <c:v>10.576666666666684</c:v>
                </c:pt>
                <c:pt idx="3124">
                  <c:v>10.58</c:v>
                </c:pt>
                <c:pt idx="3125">
                  <c:v>10.583333333333334</c:v>
                </c:pt>
                <c:pt idx="3126">
                  <c:v>10.586666666666684</c:v>
                </c:pt>
                <c:pt idx="3127">
                  <c:v>10.59</c:v>
                </c:pt>
                <c:pt idx="3128">
                  <c:v>10.593333333333334</c:v>
                </c:pt>
                <c:pt idx="3129">
                  <c:v>10.596666666666676</c:v>
                </c:pt>
                <c:pt idx="3130">
                  <c:v>10.6</c:v>
                </c:pt>
                <c:pt idx="3131">
                  <c:v>10.603333333333333</c:v>
                </c:pt>
                <c:pt idx="3132">
                  <c:v>10.606666666666674</c:v>
                </c:pt>
                <c:pt idx="3133">
                  <c:v>10.61</c:v>
                </c:pt>
                <c:pt idx="3134">
                  <c:v>10.613333333333333</c:v>
                </c:pt>
                <c:pt idx="3135">
                  <c:v>10.616666666666672</c:v>
                </c:pt>
                <c:pt idx="3136">
                  <c:v>10.62</c:v>
                </c:pt>
                <c:pt idx="3137">
                  <c:v>10.623333333333333</c:v>
                </c:pt>
                <c:pt idx="3138">
                  <c:v>10.62666666666667</c:v>
                </c:pt>
                <c:pt idx="3139">
                  <c:v>10.629999999999999</c:v>
                </c:pt>
                <c:pt idx="3140">
                  <c:v>10.633333333333333</c:v>
                </c:pt>
                <c:pt idx="3141">
                  <c:v>10.63666666666667</c:v>
                </c:pt>
                <c:pt idx="3142">
                  <c:v>10.639999999999999</c:v>
                </c:pt>
                <c:pt idx="3143">
                  <c:v>10.643333333333333</c:v>
                </c:pt>
                <c:pt idx="3144">
                  <c:v>10.64666666666667</c:v>
                </c:pt>
                <c:pt idx="3145">
                  <c:v>10.65</c:v>
                </c:pt>
                <c:pt idx="3146">
                  <c:v>10.653333333333334</c:v>
                </c:pt>
                <c:pt idx="3147">
                  <c:v>10.656666666666684</c:v>
                </c:pt>
                <c:pt idx="3148">
                  <c:v>10.66</c:v>
                </c:pt>
                <c:pt idx="3149">
                  <c:v>10.663333333333334</c:v>
                </c:pt>
                <c:pt idx="3150">
                  <c:v>10.666666666666684</c:v>
                </c:pt>
                <c:pt idx="3151">
                  <c:v>10.67</c:v>
                </c:pt>
                <c:pt idx="3152">
                  <c:v>10.673333333333334</c:v>
                </c:pt>
                <c:pt idx="3153">
                  <c:v>10.676666666666684</c:v>
                </c:pt>
                <c:pt idx="3154">
                  <c:v>10.68</c:v>
                </c:pt>
                <c:pt idx="3155">
                  <c:v>10.683333333333334</c:v>
                </c:pt>
                <c:pt idx="3156">
                  <c:v>10.686666666666676</c:v>
                </c:pt>
                <c:pt idx="3157">
                  <c:v>10.69</c:v>
                </c:pt>
                <c:pt idx="3158">
                  <c:v>10.693333333333333</c:v>
                </c:pt>
                <c:pt idx="3159">
                  <c:v>10.696666666666674</c:v>
                </c:pt>
                <c:pt idx="3160">
                  <c:v>10.7</c:v>
                </c:pt>
                <c:pt idx="3161">
                  <c:v>10.703333333333333</c:v>
                </c:pt>
                <c:pt idx="3162">
                  <c:v>10.706666666666672</c:v>
                </c:pt>
                <c:pt idx="3163">
                  <c:v>10.709999999999999</c:v>
                </c:pt>
                <c:pt idx="3164">
                  <c:v>10.713333333333333</c:v>
                </c:pt>
                <c:pt idx="3165">
                  <c:v>10.71666666666667</c:v>
                </c:pt>
                <c:pt idx="3166">
                  <c:v>10.719999999999999</c:v>
                </c:pt>
                <c:pt idx="3167">
                  <c:v>10.723333333333333</c:v>
                </c:pt>
                <c:pt idx="3168">
                  <c:v>10.72666666666667</c:v>
                </c:pt>
                <c:pt idx="3169">
                  <c:v>10.729999999999999</c:v>
                </c:pt>
                <c:pt idx="3170">
                  <c:v>10.733333333333333</c:v>
                </c:pt>
                <c:pt idx="3171">
                  <c:v>10.736666666666666</c:v>
                </c:pt>
                <c:pt idx="3172">
                  <c:v>10.739999999999998</c:v>
                </c:pt>
                <c:pt idx="3173">
                  <c:v>10.743333333333331</c:v>
                </c:pt>
                <c:pt idx="3174">
                  <c:v>10.746666666666666</c:v>
                </c:pt>
                <c:pt idx="3175">
                  <c:v>10.75</c:v>
                </c:pt>
                <c:pt idx="3176">
                  <c:v>10.753333333333334</c:v>
                </c:pt>
                <c:pt idx="3177">
                  <c:v>10.756666666666684</c:v>
                </c:pt>
                <c:pt idx="3178">
                  <c:v>10.76</c:v>
                </c:pt>
                <c:pt idx="3179">
                  <c:v>10.763333333333334</c:v>
                </c:pt>
                <c:pt idx="3180">
                  <c:v>10.766666666666676</c:v>
                </c:pt>
                <c:pt idx="3181">
                  <c:v>10.77</c:v>
                </c:pt>
                <c:pt idx="3182">
                  <c:v>10.773333333333333</c:v>
                </c:pt>
                <c:pt idx="3183">
                  <c:v>10.776666666666674</c:v>
                </c:pt>
                <c:pt idx="3184">
                  <c:v>10.78</c:v>
                </c:pt>
                <c:pt idx="3185">
                  <c:v>10.783333333333333</c:v>
                </c:pt>
                <c:pt idx="3186">
                  <c:v>10.786666666666672</c:v>
                </c:pt>
                <c:pt idx="3187">
                  <c:v>10.79</c:v>
                </c:pt>
                <c:pt idx="3188">
                  <c:v>10.793333333333333</c:v>
                </c:pt>
                <c:pt idx="3189">
                  <c:v>10.79666666666667</c:v>
                </c:pt>
                <c:pt idx="3190">
                  <c:v>10.8</c:v>
                </c:pt>
                <c:pt idx="3191">
                  <c:v>10.803333333333336</c:v>
                </c:pt>
                <c:pt idx="3192">
                  <c:v>10.806666666666686</c:v>
                </c:pt>
                <c:pt idx="3193">
                  <c:v>10.81</c:v>
                </c:pt>
                <c:pt idx="3194">
                  <c:v>10.813333333333334</c:v>
                </c:pt>
                <c:pt idx="3195">
                  <c:v>10.816666666666686</c:v>
                </c:pt>
                <c:pt idx="3196">
                  <c:v>10.82</c:v>
                </c:pt>
                <c:pt idx="3197">
                  <c:v>10.823333333333334</c:v>
                </c:pt>
                <c:pt idx="3198">
                  <c:v>10.826666666666684</c:v>
                </c:pt>
                <c:pt idx="3199">
                  <c:v>10.83</c:v>
                </c:pt>
                <c:pt idx="3200">
                  <c:v>10.833333333333334</c:v>
                </c:pt>
                <c:pt idx="3201">
                  <c:v>10.836666666666684</c:v>
                </c:pt>
                <c:pt idx="3202">
                  <c:v>10.84</c:v>
                </c:pt>
                <c:pt idx="3203">
                  <c:v>10.843333333333334</c:v>
                </c:pt>
                <c:pt idx="3204">
                  <c:v>10.846666666666676</c:v>
                </c:pt>
                <c:pt idx="3205">
                  <c:v>10.850000000000016</c:v>
                </c:pt>
                <c:pt idx="3206">
                  <c:v>10.853333333333353</c:v>
                </c:pt>
                <c:pt idx="3207">
                  <c:v>10.856666666666696</c:v>
                </c:pt>
                <c:pt idx="3208">
                  <c:v>10.860000000000015</c:v>
                </c:pt>
                <c:pt idx="3209">
                  <c:v>10.863333333333349</c:v>
                </c:pt>
                <c:pt idx="3210">
                  <c:v>10.866666666666696</c:v>
                </c:pt>
                <c:pt idx="3211">
                  <c:v>10.870000000000006</c:v>
                </c:pt>
                <c:pt idx="3212">
                  <c:v>10.873333333333349</c:v>
                </c:pt>
                <c:pt idx="3213">
                  <c:v>10.876666666666692</c:v>
                </c:pt>
                <c:pt idx="3214">
                  <c:v>10.88</c:v>
                </c:pt>
                <c:pt idx="3215">
                  <c:v>10.883333333333336</c:v>
                </c:pt>
                <c:pt idx="3216">
                  <c:v>10.886666666666686</c:v>
                </c:pt>
                <c:pt idx="3217">
                  <c:v>10.89</c:v>
                </c:pt>
                <c:pt idx="3218">
                  <c:v>10.893333333333334</c:v>
                </c:pt>
                <c:pt idx="3219">
                  <c:v>10.896666666666686</c:v>
                </c:pt>
                <c:pt idx="3220">
                  <c:v>10.9</c:v>
                </c:pt>
                <c:pt idx="3221">
                  <c:v>10.903333333333334</c:v>
                </c:pt>
                <c:pt idx="3222">
                  <c:v>10.906666666666684</c:v>
                </c:pt>
                <c:pt idx="3223">
                  <c:v>10.91</c:v>
                </c:pt>
                <c:pt idx="3224">
                  <c:v>10.913333333333334</c:v>
                </c:pt>
                <c:pt idx="3225">
                  <c:v>10.916666666666684</c:v>
                </c:pt>
                <c:pt idx="3226">
                  <c:v>10.92</c:v>
                </c:pt>
                <c:pt idx="3227">
                  <c:v>10.923333333333334</c:v>
                </c:pt>
                <c:pt idx="3228">
                  <c:v>10.926666666666684</c:v>
                </c:pt>
                <c:pt idx="3229">
                  <c:v>10.93</c:v>
                </c:pt>
                <c:pt idx="3230">
                  <c:v>10.933333333333334</c:v>
                </c:pt>
                <c:pt idx="3231">
                  <c:v>10.936666666666676</c:v>
                </c:pt>
                <c:pt idx="3232">
                  <c:v>10.94</c:v>
                </c:pt>
                <c:pt idx="3233">
                  <c:v>10.943333333333333</c:v>
                </c:pt>
                <c:pt idx="3234">
                  <c:v>10.946666666666674</c:v>
                </c:pt>
                <c:pt idx="3235">
                  <c:v>10.950000000000006</c:v>
                </c:pt>
                <c:pt idx="3236">
                  <c:v>10.953333333333349</c:v>
                </c:pt>
                <c:pt idx="3237">
                  <c:v>10.956666666666695</c:v>
                </c:pt>
                <c:pt idx="3238">
                  <c:v>10.96</c:v>
                </c:pt>
                <c:pt idx="3239">
                  <c:v>10.963333333333336</c:v>
                </c:pt>
                <c:pt idx="3240">
                  <c:v>10.966666666666688</c:v>
                </c:pt>
                <c:pt idx="3241">
                  <c:v>10.97</c:v>
                </c:pt>
                <c:pt idx="3242">
                  <c:v>10.973333333333334</c:v>
                </c:pt>
                <c:pt idx="3243">
                  <c:v>10.976666666666686</c:v>
                </c:pt>
                <c:pt idx="3244">
                  <c:v>10.98</c:v>
                </c:pt>
                <c:pt idx="3245">
                  <c:v>10.983333333333334</c:v>
                </c:pt>
                <c:pt idx="3246">
                  <c:v>10.986666666666686</c:v>
                </c:pt>
                <c:pt idx="3247">
                  <c:v>10.99</c:v>
                </c:pt>
                <c:pt idx="3248">
                  <c:v>10.993333333333334</c:v>
                </c:pt>
                <c:pt idx="3249">
                  <c:v>10.996666666666684</c:v>
                </c:pt>
                <c:pt idx="3250">
                  <c:v>11</c:v>
                </c:pt>
                <c:pt idx="3251">
                  <c:v>11.003333333333334</c:v>
                </c:pt>
                <c:pt idx="3252">
                  <c:v>11.006666666666684</c:v>
                </c:pt>
                <c:pt idx="3253">
                  <c:v>11.01</c:v>
                </c:pt>
                <c:pt idx="3254">
                  <c:v>11.013333333333334</c:v>
                </c:pt>
                <c:pt idx="3255">
                  <c:v>11.016666666666676</c:v>
                </c:pt>
                <c:pt idx="3256">
                  <c:v>11.02</c:v>
                </c:pt>
                <c:pt idx="3257">
                  <c:v>11.023333333333333</c:v>
                </c:pt>
                <c:pt idx="3258">
                  <c:v>11.026666666666674</c:v>
                </c:pt>
                <c:pt idx="3259">
                  <c:v>11.03</c:v>
                </c:pt>
                <c:pt idx="3260">
                  <c:v>11.033333333333333</c:v>
                </c:pt>
                <c:pt idx="3261">
                  <c:v>11.036666666666672</c:v>
                </c:pt>
                <c:pt idx="3262">
                  <c:v>11.04</c:v>
                </c:pt>
                <c:pt idx="3263">
                  <c:v>11.043333333333333</c:v>
                </c:pt>
                <c:pt idx="3264">
                  <c:v>11.04666666666667</c:v>
                </c:pt>
                <c:pt idx="3265">
                  <c:v>11.05</c:v>
                </c:pt>
                <c:pt idx="3266">
                  <c:v>11.053333333333336</c:v>
                </c:pt>
                <c:pt idx="3267">
                  <c:v>11.056666666666686</c:v>
                </c:pt>
                <c:pt idx="3268">
                  <c:v>11.06</c:v>
                </c:pt>
                <c:pt idx="3269">
                  <c:v>11.063333333333334</c:v>
                </c:pt>
                <c:pt idx="3270">
                  <c:v>11.066666666666686</c:v>
                </c:pt>
                <c:pt idx="3271">
                  <c:v>11.07</c:v>
                </c:pt>
                <c:pt idx="3272">
                  <c:v>11.073333333333334</c:v>
                </c:pt>
                <c:pt idx="3273">
                  <c:v>11.076666666666684</c:v>
                </c:pt>
                <c:pt idx="3274">
                  <c:v>11.08</c:v>
                </c:pt>
                <c:pt idx="3275">
                  <c:v>11.083333333333334</c:v>
                </c:pt>
                <c:pt idx="3276">
                  <c:v>11.086666666666684</c:v>
                </c:pt>
                <c:pt idx="3277">
                  <c:v>11.09</c:v>
                </c:pt>
                <c:pt idx="3278">
                  <c:v>11.093333333333334</c:v>
                </c:pt>
                <c:pt idx="3279">
                  <c:v>11.096666666666676</c:v>
                </c:pt>
                <c:pt idx="3280">
                  <c:v>11.1</c:v>
                </c:pt>
                <c:pt idx="3281">
                  <c:v>11.103333333333333</c:v>
                </c:pt>
                <c:pt idx="3282">
                  <c:v>11.106666666666674</c:v>
                </c:pt>
                <c:pt idx="3283">
                  <c:v>11.11</c:v>
                </c:pt>
                <c:pt idx="3284">
                  <c:v>11.113333333333333</c:v>
                </c:pt>
                <c:pt idx="3285">
                  <c:v>11.116666666666672</c:v>
                </c:pt>
                <c:pt idx="3286">
                  <c:v>11.12</c:v>
                </c:pt>
                <c:pt idx="3287">
                  <c:v>11.123333333333333</c:v>
                </c:pt>
                <c:pt idx="3288">
                  <c:v>11.12666666666667</c:v>
                </c:pt>
                <c:pt idx="3289">
                  <c:v>11.129999999999999</c:v>
                </c:pt>
                <c:pt idx="3290">
                  <c:v>11.133333333333333</c:v>
                </c:pt>
                <c:pt idx="3291">
                  <c:v>11.13666666666667</c:v>
                </c:pt>
                <c:pt idx="3292">
                  <c:v>11.139999999999999</c:v>
                </c:pt>
                <c:pt idx="3293">
                  <c:v>11.143333333333333</c:v>
                </c:pt>
                <c:pt idx="3294">
                  <c:v>11.14666666666667</c:v>
                </c:pt>
                <c:pt idx="3295">
                  <c:v>11.15</c:v>
                </c:pt>
                <c:pt idx="3296">
                  <c:v>11.153333333333334</c:v>
                </c:pt>
                <c:pt idx="3297">
                  <c:v>11.156666666666684</c:v>
                </c:pt>
                <c:pt idx="3298">
                  <c:v>11.16</c:v>
                </c:pt>
                <c:pt idx="3299">
                  <c:v>11.163333333333334</c:v>
                </c:pt>
                <c:pt idx="3300">
                  <c:v>11.166666666666684</c:v>
                </c:pt>
                <c:pt idx="3301">
                  <c:v>11.17</c:v>
                </c:pt>
                <c:pt idx="3302">
                  <c:v>11.173333333333334</c:v>
                </c:pt>
                <c:pt idx="3303">
                  <c:v>11.176666666666684</c:v>
                </c:pt>
                <c:pt idx="3304">
                  <c:v>11.18</c:v>
                </c:pt>
                <c:pt idx="3305">
                  <c:v>11.183333333333334</c:v>
                </c:pt>
                <c:pt idx="3306">
                  <c:v>11.186666666666676</c:v>
                </c:pt>
                <c:pt idx="3307">
                  <c:v>11.19</c:v>
                </c:pt>
                <c:pt idx="3308">
                  <c:v>11.193333333333333</c:v>
                </c:pt>
                <c:pt idx="3309">
                  <c:v>11.196666666666674</c:v>
                </c:pt>
                <c:pt idx="3310">
                  <c:v>11.2</c:v>
                </c:pt>
                <c:pt idx="3311">
                  <c:v>11.203333333333333</c:v>
                </c:pt>
                <c:pt idx="3312">
                  <c:v>11.206666666666672</c:v>
                </c:pt>
                <c:pt idx="3313">
                  <c:v>11.209999999999999</c:v>
                </c:pt>
                <c:pt idx="3314">
                  <c:v>11.213333333333333</c:v>
                </c:pt>
                <c:pt idx="3315">
                  <c:v>11.21666666666667</c:v>
                </c:pt>
                <c:pt idx="3316">
                  <c:v>11.219999999999999</c:v>
                </c:pt>
                <c:pt idx="3317">
                  <c:v>11.223333333333333</c:v>
                </c:pt>
                <c:pt idx="3318">
                  <c:v>11.22666666666667</c:v>
                </c:pt>
                <c:pt idx="3319">
                  <c:v>11.229999999999999</c:v>
                </c:pt>
                <c:pt idx="3320">
                  <c:v>11.233333333333333</c:v>
                </c:pt>
                <c:pt idx="3321">
                  <c:v>11.236666666666666</c:v>
                </c:pt>
                <c:pt idx="3322">
                  <c:v>11.239999999999998</c:v>
                </c:pt>
                <c:pt idx="3323">
                  <c:v>11.243333333333331</c:v>
                </c:pt>
                <c:pt idx="3324">
                  <c:v>11.246666666666666</c:v>
                </c:pt>
                <c:pt idx="3325">
                  <c:v>11.25</c:v>
                </c:pt>
                <c:pt idx="3326">
                  <c:v>11.253333333333334</c:v>
                </c:pt>
                <c:pt idx="3327">
                  <c:v>11.256666666666684</c:v>
                </c:pt>
                <c:pt idx="3328">
                  <c:v>11.26</c:v>
                </c:pt>
                <c:pt idx="3329">
                  <c:v>11.263333333333334</c:v>
                </c:pt>
                <c:pt idx="3330">
                  <c:v>11.266666666666676</c:v>
                </c:pt>
                <c:pt idx="3331">
                  <c:v>11.27</c:v>
                </c:pt>
                <c:pt idx="3332">
                  <c:v>11.273333333333333</c:v>
                </c:pt>
                <c:pt idx="3333">
                  <c:v>11.276666666666674</c:v>
                </c:pt>
                <c:pt idx="3334">
                  <c:v>11.28</c:v>
                </c:pt>
                <c:pt idx="3335">
                  <c:v>11.283333333333333</c:v>
                </c:pt>
                <c:pt idx="3336">
                  <c:v>11.286666666666672</c:v>
                </c:pt>
                <c:pt idx="3337">
                  <c:v>11.29</c:v>
                </c:pt>
                <c:pt idx="3338">
                  <c:v>11.293333333333333</c:v>
                </c:pt>
                <c:pt idx="3339">
                  <c:v>11.29666666666667</c:v>
                </c:pt>
                <c:pt idx="3340">
                  <c:v>11.3</c:v>
                </c:pt>
                <c:pt idx="3341">
                  <c:v>11.303333333333336</c:v>
                </c:pt>
                <c:pt idx="3342">
                  <c:v>11.306666666666686</c:v>
                </c:pt>
                <c:pt idx="3343">
                  <c:v>11.31</c:v>
                </c:pt>
                <c:pt idx="3344">
                  <c:v>11.313333333333334</c:v>
                </c:pt>
                <c:pt idx="3345">
                  <c:v>11.316666666666686</c:v>
                </c:pt>
                <c:pt idx="3346">
                  <c:v>11.32</c:v>
                </c:pt>
                <c:pt idx="3347">
                  <c:v>11.323333333333334</c:v>
                </c:pt>
                <c:pt idx="3348">
                  <c:v>11.326666666666684</c:v>
                </c:pt>
                <c:pt idx="3349">
                  <c:v>11.33</c:v>
                </c:pt>
                <c:pt idx="3350">
                  <c:v>11.333333333333334</c:v>
                </c:pt>
                <c:pt idx="3351">
                  <c:v>11.336666666666684</c:v>
                </c:pt>
                <c:pt idx="3352">
                  <c:v>11.34</c:v>
                </c:pt>
                <c:pt idx="3353">
                  <c:v>11.343333333333334</c:v>
                </c:pt>
                <c:pt idx="3354">
                  <c:v>11.346666666666676</c:v>
                </c:pt>
                <c:pt idx="3355">
                  <c:v>11.350000000000016</c:v>
                </c:pt>
                <c:pt idx="3356">
                  <c:v>11.353333333333353</c:v>
                </c:pt>
                <c:pt idx="3357">
                  <c:v>11.356666666666696</c:v>
                </c:pt>
                <c:pt idx="3358">
                  <c:v>11.360000000000015</c:v>
                </c:pt>
                <c:pt idx="3359">
                  <c:v>11.363333333333349</c:v>
                </c:pt>
                <c:pt idx="3360">
                  <c:v>11.366666666666696</c:v>
                </c:pt>
                <c:pt idx="3361">
                  <c:v>11.370000000000006</c:v>
                </c:pt>
                <c:pt idx="3362">
                  <c:v>11.373333333333349</c:v>
                </c:pt>
                <c:pt idx="3363">
                  <c:v>11.376666666666692</c:v>
                </c:pt>
                <c:pt idx="3364">
                  <c:v>11.38</c:v>
                </c:pt>
                <c:pt idx="3365">
                  <c:v>11.383333333333336</c:v>
                </c:pt>
                <c:pt idx="3366">
                  <c:v>11.386666666666686</c:v>
                </c:pt>
                <c:pt idx="3367">
                  <c:v>11.39</c:v>
                </c:pt>
                <c:pt idx="3368">
                  <c:v>11.393333333333334</c:v>
                </c:pt>
                <c:pt idx="3369">
                  <c:v>11.396666666666686</c:v>
                </c:pt>
                <c:pt idx="3370">
                  <c:v>11.4</c:v>
                </c:pt>
                <c:pt idx="3371">
                  <c:v>11.403333333333334</c:v>
                </c:pt>
                <c:pt idx="3372">
                  <c:v>11.406666666666684</c:v>
                </c:pt>
                <c:pt idx="3373">
                  <c:v>11.41</c:v>
                </c:pt>
                <c:pt idx="3374">
                  <c:v>11.413333333333334</c:v>
                </c:pt>
                <c:pt idx="3375">
                  <c:v>11.416666666666684</c:v>
                </c:pt>
                <c:pt idx="3376">
                  <c:v>11.42</c:v>
                </c:pt>
                <c:pt idx="3377">
                  <c:v>11.423333333333334</c:v>
                </c:pt>
                <c:pt idx="3378">
                  <c:v>11.426666666666684</c:v>
                </c:pt>
                <c:pt idx="3379">
                  <c:v>11.43</c:v>
                </c:pt>
                <c:pt idx="3380">
                  <c:v>11.433333333333334</c:v>
                </c:pt>
                <c:pt idx="3381">
                  <c:v>11.436666666666676</c:v>
                </c:pt>
                <c:pt idx="3382">
                  <c:v>11.44</c:v>
                </c:pt>
                <c:pt idx="3383">
                  <c:v>11.443333333333333</c:v>
                </c:pt>
                <c:pt idx="3384">
                  <c:v>11.446666666666674</c:v>
                </c:pt>
                <c:pt idx="3385">
                  <c:v>11.450000000000006</c:v>
                </c:pt>
                <c:pt idx="3386">
                  <c:v>11.453333333333349</c:v>
                </c:pt>
                <c:pt idx="3387">
                  <c:v>11.456666666666695</c:v>
                </c:pt>
                <c:pt idx="3388">
                  <c:v>11.46</c:v>
                </c:pt>
                <c:pt idx="3389">
                  <c:v>11.463333333333336</c:v>
                </c:pt>
                <c:pt idx="3390">
                  <c:v>11.466666666666688</c:v>
                </c:pt>
                <c:pt idx="3391">
                  <c:v>11.47</c:v>
                </c:pt>
                <c:pt idx="3392">
                  <c:v>11.473333333333334</c:v>
                </c:pt>
                <c:pt idx="3393">
                  <c:v>11.476666666666686</c:v>
                </c:pt>
                <c:pt idx="3394">
                  <c:v>11.48</c:v>
                </c:pt>
                <c:pt idx="3395">
                  <c:v>11.483333333333334</c:v>
                </c:pt>
                <c:pt idx="3396">
                  <c:v>11.486666666666686</c:v>
                </c:pt>
                <c:pt idx="3397">
                  <c:v>11.49</c:v>
                </c:pt>
                <c:pt idx="3398">
                  <c:v>11.493333333333334</c:v>
                </c:pt>
                <c:pt idx="3399">
                  <c:v>11.496666666666684</c:v>
                </c:pt>
                <c:pt idx="3400">
                  <c:v>11.5</c:v>
                </c:pt>
                <c:pt idx="3401">
                  <c:v>11.503333333333334</c:v>
                </c:pt>
                <c:pt idx="3402">
                  <c:v>11.506666666666684</c:v>
                </c:pt>
                <c:pt idx="3403">
                  <c:v>11.51</c:v>
                </c:pt>
                <c:pt idx="3404">
                  <c:v>11.513333333333334</c:v>
                </c:pt>
                <c:pt idx="3405">
                  <c:v>11.516666666666676</c:v>
                </c:pt>
                <c:pt idx="3406">
                  <c:v>11.52</c:v>
                </c:pt>
                <c:pt idx="3407">
                  <c:v>11.523333333333333</c:v>
                </c:pt>
                <c:pt idx="3408">
                  <c:v>11.526666666666674</c:v>
                </c:pt>
                <c:pt idx="3409">
                  <c:v>11.53</c:v>
                </c:pt>
                <c:pt idx="3410">
                  <c:v>11.533333333333333</c:v>
                </c:pt>
                <c:pt idx="3411">
                  <c:v>11.536666666666672</c:v>
                </c:pt>
                <c:pt idx="3412">
                  <c:v>11.54</c:v>
                </c:pt>
                <c:pt idx="3413">
                  <c:v>11.543333333333333</c:v>
                </c:pt>
                <c:pt idx="3414">
                  <c:v>11.54666666666667</c:v>
                </c:pt>
                <c:pt idx="3415">
                  <c:v>11.55</c:v>
                </c:pt>
                <c:pt idx="3416">
                  <c:v>11.553333333333336</c:v>
                </c:pt>
                <c:pt idx="3417">
                  <c:v>11.556666666666686</c:v>
                </c:pt>
                <c:pt idx="3418">
                  <c:v>11.56</c:v>
                </c:pt>
                <c:pt idx="3419">
                  <c:v>11.563333333333334</c:v>
                </c:pt>
                <c:pt idx="3420">
                  <c:v>11.566666666666686</c:v>
                </c:pt>
                <c:pt idx="3421">
                  <c:v>11.57</c:v>
                </c:pt>
                <c:pt idx="3422">
                  <c:v>11.573333333333334</c:v>
                </c:pt>
                <c:pt idx="3423">
                  <c:v>11.576666666666684</c:v>
                </c:pt>
                <c:pt idx="3424">
                  <c:v>11.58</c:v>
                </c:pt>
                <c:pt idx="3425">
                  <c:v>11.583333333333334</c:v>
                </c:pt>
                <c:pt idx="3426">
                  <c:v>11.586666666666684</c:v>
                </c:pt>
                <c:pt idx="3427">
                  <c:v>11.59</c:v>
                </c:pt>
                <c:pt idx="3428">
                  <c:v>11.593333333333334</c:v>
                </c:pt>
                <c:pt idx="3429">
                  <c:v>11.596666666666676</c:v>
                </c:pt>
                <c:pt idx="3430">
                  <c:v>11.6</c:v>
                </c:pt>
                <c:pt idx="3431">
                  <c:v>11.603333333333333</c:v>
                </c:pt>
                <c:pt idx="3432">
                  <c:v>11.606666666666674</c:v>
                </c:pt>
                <c:pt idx="3433">
                  <c:v>11.61</c:v>
                </c:pt>
                <c:pt idx="3434">
                  <c:v>11.613333333333333</c:v>
                </c:pt>
                <c:pt idx="3435">
                  <c:v>11.616666666666672</c:v>
                </c:pt>
                <c:pt idx="3436">
                  <c:v>11.62</c:v>
                </c:pt>
                <c:pt idx="3437">
                  <c:v>11.623333333333333</c:v>
                </c:pt>
                <c:pt idx="3438">
                  <c:v>11.62666666666667</c:v>
                </c:pt>
                <c:pt idx="3439">
                  <c:v>11.629999999999999</c:v>
                </c:pt>
                <c:pt idx="3440">
                  <c:v>11.633333333333333</c:v>
                </c:pt>
                <c:pt idx="3441">
                  <c:v>11.63666666666667</c:v>
                </c:pt>
                <c:pt idx="3442">
                  <c:v>11.639999999999999</c:v>
                </c:pt>
                <c:pt idx="3443">
                  <c:v>11.643333333333333</c:v>
                </c:pt>
                <c:pt idx="3444">
                  <c:v>11.64666666666667</c:v>
                </c:pt>
                <c:pt idx="3445">
                  <c:v>11.65</c:v>
                </c:pt>
                <c:pt idx="3446">
                  <c:v>11.653333333333334</c:v>
                </c:pt>
                <c:pt idx="3447">
                  <c:v>11.656666666666684</c:v>
                </c:pt>
                <c:pt idx="3448">
                  <c:v>11.66</c:v>
                </c:pt>
                <c:pt idx="3449">
                  <c:v>11.663333333333334</c:v>
                </c:pt>
                <c:pt idx="3450">
                  <c:v>11.666666666666684</c:v>
                </c:pt>
                <c:pt idx="3451">
                  <c:v>11.67</c:v>
                </c:pt>
                <c:pt idx="3452">
                  <c:v>11.673333333333334</c:v>
                </c:pt>
                <c:pt idx="3453">
                  <c:v>11.676666666666684</c:v>
                </c:pt>
                <c:pt idx="3454">
                  <c:v>11.68</c:v>
                </c:pt>
                <c:pt idx="3455">
                  <c:v>11.683333333333334</c:v>
                </c:pt>
                <c:pt idx="3456">
                  <c:v>11.686666666666676</c:v>
                </c:pt>
                <c:pt idx="3457">
                  <c:v>11.69</c:v>
                </c:pt>
                <c:pt idx="3458">
                  <c:v>11.693333333333333</c:v>
                </c:pt>
                <c:pt idx="3459">
                  <c:v>11.696666666666674</c:v>
                </c:pt>
                <c:pt idx="3460">
                  <c:v>11.7</c:v>
                </c:pt>
                <c:pt idx="3461">
                  <c:v>11.703333333333333</c:v>
                </c:pt>
                <c:pt idx="3462">
                  <c:v>11.706666666666672</c:v>
                </c:pt>
                <c:pt idx="3463">
                  <c:v>11.709999999999999</c:v>
                </c:pt>
                <c:pt idx="3464">
                  <c:v>11.713333333333333</c:v>
                </c:pt>
                <c:pt idx="3465">
                  <c:v>11.71666666666667</c:v>
                </c:pt>
                <c:pt idx="3466">
                  <c:v>11.719999999999999</c:v>
                </c:pt>
                <c:pt idx="3467">
                  <c:v>11.723333333333333</c:v>
                </c:pt>
                <c:pt idx="3468">
                  <c:v>11.72666666666667</c:v>
                </c:pt>
                <c:pt idx="3469">
                  <c:v>11.729999999999999</c:v>
                </c:pt>
                <c:pt idx="3470">
                  <c:v>11.733333333333333</c:v>
                </c:pt>
                <c:pt idx="3471">
                  <c:v>11.736666666666666</c:v>
                </c:pt>
                <c:pt idx="3472">
                  <c:v>11.739999999999998</c:v>
                </c:pt>
                <c:pt idx="3473">
                  <c:v>11.743333333333331</c:v>
                </c:pt>
                <c:pt idx="3474">
                  <c:v>11.746666666666666</c:v>
                </c:pt>
                <c:pt idx="3475">
                  <c:v>11.75</c:v>
                </c:pt>
                <c:pt idx="3476">
                  <c:v>11.753333333333334</c:v>
                </c:pt>
                <c:pt idx="3477">
                  <c:v>11.756666666666684</c:v>
                </c:pt>
                <c:pt idx="3478">
                  <c:v>11.76</c:v>
                </c:pt>
                <c:pt idx="3479">
                  <c:v>11.763333333333334</c:v>
                </c:pt>
                <c:pt idx="3480">
                  <c:v>11.766666666666676</c:v>
                </c:pt>
                <c:pt idx="3481">
                  <c:v>11.77</c:v>
                </c:pt>
                <c:pt idx="3482">
                  <c:v>11.773333333333333</c:v>
                </c:pt>
                <c:pt idx="3483">
                  <c:v>11.776666666666674</c:v>
                </c:pt>
                <c:pt idx="3484">
                  <c:v>11.78</c:v>
                </c:pt>
                <c:pt idx="3485">
                  <c:v>11.783333333333333</c:v>
                </c:pt>
                <c:pt idx="3486">
                  <c:v>11.786666666666672</c:v>
                </c:pt>
                <c:pt idx="3487">
                  <c:v>11.79</c:v>
                </c:pt>
                <c:pt idx="3488">
                  <c:v>11.793333333333333</c:v>
                </c:pt>
                <c:pt idx="3489">
                  <c:v>11.79666666666667</c:v>
                </c:pt>
                <c:pt idx="3490">
                  <c:v>11.8</c:v>
                </c:pt>
                <c:pt idx="3491">
                  <c:v>11.803333333333336</c:v>
                </c:pt>
                <c:pt idx="3492">
                  <c:v>11.806666666666686</c:v>
                </c:pt>
                <c:pt idx="3493">
                  <c:v>11.81</c:v>
                </c:pt>
                <c:pt idx="3494">
                  <c:v>11.813333333333334</c:v>
                </c:pt>
                <c:pt idx="3495">
                  <c:v>11.816666666666686</c:v>
                </c:pt>
                <c:pt idx="3496">
                  <c:v>11.82</c:v>
                </c:pt>
                <c:pt idx="3497">
                  <c:v>11.823333333333334</c:v>
                </c:pt>
                <c:pt idx="3498">
                  <c:v>11.826666666666684</c:v>
                </c:pt>
                <c:pt idx="3499">
                  <c:v>11.83</c:v>
                </c:pt>
                <c:pt idx="3500">
                  <c:v>11.833333333333334</c:v>
                </c:pt>
                <c:pt idx="3501">
                  <c:v>11.836666666666684</c:v>
                </c:pt>
                <c:pt idx="3502">
                  <c:v>11.84</c:v>
                </c:pt>
                <c:pt idx="3503">
                  <c:v>11.843333333333334</c:v>
                </c:pt>
                <c:pt idx="3504">
                  <c:v>11.846666666666676</c:v>
                </c:pt>
                <c:pt idx="3505">
                  <c:v>11.850000000000016</c:v>
                </c:pt>
                <c:pt idx="3506">
                  <c:v>11.853333333333353</c:v>
                </c:pt>
                <c:pt idx="3507">
                  <c:v>11.856666666666696</c:v>
                </c:pt>
                <c:pt idx="3508">
                  <c:v>11.860000000000015</c:v>
                </c:pt>
                <c:pt idx="3509">
                  <c:v>11.863333333333349</c:v>
                </c:pt>
                <c:pt idx="3510">
                  <c:v>11.866666666666696</c:v>
                </c:pt>
                <c:pt idx="3511">
                  <c:v>11.870000000000006</c:v>
                </c:pt>
                <c:pt idx="3512">
                  <c:v>11.873333333333349</c:v>
                </c:pt>
                <c:pt idx="3513">
                  <c:v>11.876666666666692</c:v>
                </c:pt>
                <c:pt idx="3514">
                  <c:v>11.88</c:v>
                </c:pt>
                <c:pt idx="3515">
                  <c:v>11.883333333333336</c:v>
                </c:pt>
                <c:pt idx="3516">
                  <c:v>11.886666666666686</c:v>
                </c:pt>
                <c:pt idx="3517">
                  <c:v>11.89</c:v>
                </c:pt>
                <c:pt idx="3518">
                  <c:v>11.893333333333334</c:v>
                </c:pt>
                <c:pt idx="3519">
                  <c:v>11.896666666666686</c:v>
                </c:pt>
                <c:pt idx="3520">
                  <c:v>11.9</c:v>
                </c:pt>
                <c:pt idx="3521">
                  <c:v>11.903333333333334</c:v>
                </c:pt>
                <c:pt idx="3522">
                  <c:v>11.906666666666684</c:v>
                </c:pt>
                <c:pt idx="3523">
                  <c:v>11.91</c:v>
                </c:pt>
                <c:pt idx="3524">
                  <c:v>11.913333333333334</c:v>
                </c:pt>
                <c:pt idx="3525">
                  <c:v>11.916666666666684</c:v>
                </c:pt>
                <c:pt idx="3526">
                  <c:v>11.92</c:v>
                </c:pt>
                <c:pt idx="3527">
                  <c:v>11.923333333333334</c:v>
                </c:pt>
                <c:pt idx="3528">
                  <c:v>11.926666666666684</c:v>
                </c:pt>
                <c:pt idx="3529">
                  <c:v>11.93</c:v>
                </c:pt>
                <c:pt idx="3530">
                  <c:v>11.933333333333334</c:v>
                </c:pt>
                <c:pt idx="3531">
                  <c:v>11.936666666666676</c:v>
                </c:pt>
                <c:pt idx="3532">
                  <c:v>11.94</c:v>
                </c:pt>
                <c:pt idx="3533">
                  <c:v>11.943333333333333</c:v>
                </c:pt>
                <c:pt idx="3534">
                  <c:v>11.946666666666674</c:v>
                </c:pt>
                <c:pt idx="3535">
                  <c:v>11.950000000000006</c:v>
                </c:pt>
                <c:pt idx="3536">
                  <c:v>11.953333333333349</c:v>
                </c:pt>
                <c:pt idx="3537">
                  <c:v>11.956666666666695</c:v>
                </c:pt>
                <c:pt idx="3538">
                  <c:v>11.96</c:v>
                </c:pt>
                <c:pt idx="3539">
                  <c:v>11.963333333333336</c:v>
                </c:pt>
                <c:pt idx="3540">
                  <c:v>11.966666666666688</c:v>
                </c:pt>
                <c:pt idx="3541">
                  <c:v>11.97</c:v>
                </c:pt>
                <c:pt idx="3542">
                  <c:v>11.973333333333334</c:v>
                </c:pt>
                <c:pt idx="3543">
                  <c:v>11.976666666666686</c:v>
                </c:pt>
                <c:pt idx="3544">
                  <c:v>11.98</c:v>
                </c:pt>
                <c:pt idx="3545">
                  <c:v>11.983333333333334</c:v>
                </c:pt>
                <c:pt idx="3546">
                  <c:v>11.986666666666686</c:v>
                </c:pt>
                <c:pt idx="3547">
                  <c:v>11.99</c:v>
                </c:pt>
                <c:pt idx="3548">
                  <c:v>11.993333333333334</c:v>
                </c:pt>
                <c:pt idx="3549">
                  <c:v>11.996666666666684</c:v>
                </c:pt>
                <c:pt idx="3550">
                  <c:v>12</c:v>
                </c:pt>
                <c:pt idx="3551">
                  <c:v>12.003333333333334</c:v>
                </c:pt>
                <c:pt idx="3552">
                  <c:v>12.006666666666684</c:v>
                </c:pt>
                <c:pt idx="3553">
                  <c:v>12.01</c:v>
                </c:pt>
                <c:pt idx="3554">
                  <c:v>12.013333333333334</c:v>
                </c:pt>
                <c:pt idx="3555">
                  <c:v>12.016666666666676</c:v>
                </c:pt>
                <c:pt idx="3556">
                  <c:v>12.02</c:v>
                </c:pt>
                <c:pt idx="3557">
                  <c:v>12.023333333333333</c:v>
                </c:pt>
                <c:pt idx="3558">
                  <c:v>12.026666666666674</c:v>
                </c:pt>
                <c:pt idx="3559">
                  <c:v>12.03</c:v>
                </c:pt>
                <c:pt idx="3560">
                  <c:v>12.033333333333333</c:v>
                </c:pt>
                <c:pt idx="3561">
                  <c:v>12.036666666666672</c:v>
                </c:pt>
                <c:pt idx="3562">
                  <c:v>12.04</c:v>
                </c:pt>
                <c:pt idx="3563">
                  <c:v>12.043333333333333</c:v>
                </c:pt>
                <c:pt idx="3564">
                  <c:v>12.04666666666667</c:v>
                </c:pt>
                <c:pt idx="3565">
                  <c:v>12.05</c:v>
                </c:pt>
                <c:pt idx="3566">
                  <c:v>12.053333333333336</c:v>
                </c:pt>
                <c:pt idx="3567">
                  <c:v>12.056666666666686</c:v>
                </c:pt>
                <c:pt idx="3568">
                  <c:v>12.06</c:v>
                </c:pt>
                <c:pt idx="3569">
                  <c:v>12.063333333333334</c:v>
                </c:pt>
                <c:pt idx="3570">
                  <c:v>12.066666666666686</c:v>
                </c:pt>
                <c:pt idx="3571">
                  <c:v>12.07</c:v>
                </c:pt>
                <c:pt idx="3572">
                  <c:v>12.073333333333334</c:v>
                </c:pt>
                <c:pt idx="3573">
                  <c:v>12.076666666666684</c:v>
                </c:pt>
                <c:pt idx="3574">
                  <c:v>12.08</c:v>
                </c:pt>
                <c:pt idx="3575">
                  <c:v>12.083333333333334</c:v>
                </c:pt>
                <c:pt idx="3576">
                  <c:v>12.086666666666684</c:v>
                </c:pt>
                <c:pt idx="3577">
                  <c:v>12.09</c:v>
                </c:pt>
                <c:pt idx="3578">
                  <c:v>12.093333333333334</c:v>
                </c:pt>
                <c:pt idx="3579">
                  <c:v>12.096666666666676</c:v>
                </c:pt>
                <c:pt idx="3580">
                  <c:v>12.1</c:v>
                </c:pt>
                <c:pt idx="3581">
                  <c:v>12.103333333333333</c:v>
                </c:pt>
                <c:pt idx="3582">
                  <c:v>12.106666666666674</c:v>
                </c:pt>
                <c:pt idx="3583">
                  <c:v>12.11</c:v>
                </c:pt>
                <c:pt idx="3584">
                  <c:v>12.113333333333333</c:v>
                </c:pt>
                <c:pt idx="3585">
                  <c:v>12.116666666666672</c:v>
                </c:pt>
                <c:pt idx="3586">
                  <c:v>12.12</c:v>
                </c:pt>
                <c:pt idx="3587">
                  <c:v>12.123333333333333</c:v>
                </c:pt>
                <c:pt idx="3588">
                  <c:v>12.12666666666667</c:v>
                </c:pt>
                <c:pt idx="3589">
                  <c:v>12.129999999999999</c:v>
                </c:pt>
                <c:pt idx="3590">
                  <c:v>12.133333333333333</c:v>
                </c:pt>
                <c:pt idx="3591">
                  <c:v>12.13666666666667</c:v>
                </c:pt>
                <c:pt idx="3592">
                  <c:v>12.139999999999999</c:v>
                </c:pt>
                <c:pt idx="3593">
                  <c:v>12.143333333333333</c:v>
                </c:pt>
                <c:pt idx="3594">
                  <c:v>12.14666666666667</c:v>
                </c:pt>
                <c:pt idx="3595">
                  <c:v>12.15</c:v>
                </c:pt>
                <c:pt idx="3596">
                  <c:v>12.153333333333334</c:v>
                </c:pt>
                <c:pt idx="3597">
                  <c:v>12.156666666666684</c:v>
                </c:pt>
                <c:pt idx="3598">
                  <c:v>12.16</c:v>
                </c:pt>
                <c:pt idx="3599">
                  <c:v>12.163333333333334</c:v>
                </c:pt>
                <c:pt idx="3600">
                  <c:v>12.166666666666684</c:v>
                </c:pt>
                <c:pt idx="3601">
                  <c:v>12.17</c:v>
                </c:pt>
                <c:pt idx="3602">
                  <c:v>12.173333333333334</c:v>
                </c:pt>
                <c:pt idx="3603">
                  <c:v>12.176666666666684</c:v>
                </c:pt>
                <c:pt idx="3604">
                  <c:v>12.18</c:v>
                </c:pt>
                <c:pt idx="3605">
                  <c:v>12.183333333333334</c:v>
                </c:pt>
                <c:pt idx="3606">
                  <c:v>12.186666666666676</c:v>
                </c:pt>
                <c:pt idx="3607">
                  <c:v>12.19</c:v>
                </c:pt>
                <c:pt idx="3608">
                  <c:v>12.193333333333333</c:v>
                </c:pt>
                <c:pt idx="3609">
                  <c:v>12.196666666666674</c:v>
                </c:pt>
                <c:pt idx="3610">
                  <c:v>12.2</c:v>
                </c:pt>
                <c:pt idx="3611">
                  <c:v>12.203333333333333</c:v>
                </c:pt>
                <c:pt idx="3612">
                  <c:v>12.206666666666672</c:v>
                </c:pt>
                <c:pt idx="3613">
                  <c:v>12.209999999999999</c:v>
                </c:pt>
                <c:pt idx="3614">
                  <c:v>12.213333333333333</c:v>
                </c:pt>
                <c:pt idx="3615">
                  <c:v>12.21666666666667</c:v>
                </c:pt>
                <c:pt idx="3616">
                  <c:v>12.219999999999999</c:v>
                </c:pt>
                <c:pt idx="3617">
                  <c:v>12.223333333333333</c:v>
                </c:pt>
                <c:pt idx="3618">
                  <c:v>12.22666666666667</c:v>
                </c:pt>
                <c:pt idx="3619">
                  <c:v>12.229999999999999</c:v>
                </c:pt>
                <c:pt idx="3620">
                  <c:v>12.233333333333333</c:v>
                </c:pt>
                <c:pt idx="3621">
                  <c:v>12.236666666666666</c:v>
                </c:pt>
                <c:pt idx="3622">
                  <c:v>12.239999999999998</c:v>
                </c:pt>
                <c:pt idx="3623">
                  <c:v>12.243333333333331</c:v>
                </c:pt>
                <c:pt idx="3624">
                  <c:v>12.246666666666666</c:v>
                </c:pt>
                <c:pt idx="3625">
                  <c:v>12.25</c:v>
                </c:pt>
                <c:pt idx="3626">
                  <c:v>12.253333333333334</c:v>
                </c:pt>
                <c:pt idx="3627">
                  <c:v>12.256666666666684</c:v>
                </c:pt>
                <c:pt idx="3628">
                  <c:v>12.26</c:v>
                </c:pt>
                <c:pt idx="3629">
                  <c:v>12.263333333333334</c:v>
                </c:pt>
                <c:pt idx="3630">
                  <c:v>12.266666666666676</c:v>
                </c:pt>
                <c:pt idx="3631">
                  <c:v>12.27</c:v>
                </c:pt>
                <c:pt idx="3632">
                  <c:v>12.273333333333333</c:v>
                </c:pt>
                <c:pt idx="3633">
                  <c:v>12.276666666666674</c:v>
                </c:pt>
                <c:pt idx="3634">
                  <c:v>12.28</c:v>
                </c:pt>
                <c:pt idx="3635">
                  <c:v>12.283333333333333</c:v>
                </c:pt>
                <c:pt idx="3636">
                  <c:v>12.286666666666672</c:v>
                </c:pt>
                <c:pt idx="3637">
                  <c:v>12.29</c:v>
                </c:pt>
                <c:pt idx="3638">
                  <c:v>12.293333333333333</c:v>
                </c:pt>
                <c:pt idx="3639">
                  <c:v>12.29666666666667</c:v>
                </c:pt>
                <c:pt idx="3640">
                  <c:v>12.3</c:v>
                </c:pt>
                <c:pt idx="3641">
                  <c:v>12.303333333333336</c:v>
                </c:pt>
                <c:pt idx="3642">
                  <c:v>12.306666666666686</c:v>
                </c:pt>
                <c:pt idx="3643">
                  <c:v>12.31</c:v>
                </c:pt>
                <c:pt idx="3644">
                  <c:v>12.313333333333334</c:v>
                </c:pt>
                <c:pt idx="3645">
                  <c:v>12.316666666666686</c:v>
                </c:pt>
                <c:pt idx="3646">
                  <c:v>12.32</c:v>
                </c:pt>
                <c:pt idx="3647">
                  <c:v>12.323333333333334</c:v>
                </c:pt>
                <c:pt idx="3648">
                  <c:v>12.326666666666684</c:v>
                </c:pt>
                <c:pt idx="3649">
                  <c:v>12.33</c:v>
                </c:pt>
                <c:pt idx="3650">
                  <c:v>12.333333333333334</c:v>
                </c:pt>
                <c:pt idx="3651">
                  <c:v>12.336666666666684</c:v>
                </c:pt>
                <c:pt idx="3652">
                  <c:v>12.34</c:v>
                </c:pt>
                <c:pt idx="3653">
                  <c:v>12.343333333333334</c:v>
                </c:pt>
                <c:pt idx="3654">
                  <c:v>12.346666666666676</c:v>
                </c:pt>
                <c:pt idx="3655">
                  <c:v>12.350000000000016</c:v>
                </c:pt>
                <c:pt idx="3656">
                  <c:v>12.353333333333353</c:v>
                </c:pt>
                <c:pt idx="3657">
                  <c:v>12.356666666666696</c:v>
                </c:pt>
                <c:pt idx="3658">
                  <c:v>12.360000000000015</c:v>
                </c:pt>
                <c:pt idx="3659">
                  <c:v>12.363333333333349</c:v>
                </c:pt>
                <c:pt idx="3660">
                  <c:v>12.366666666666696</c:v>
                </c:pt>
                <c:pt idx="3661">
                  <c:v>12.370000000000006</c:v>
                </c:pt>
                <c:pt idx="3662">
                  <c:v>12.373333333333349</c:v>
                </c:pt>
                <c:pt idx="3663">
                  <c:v>12.376666666666692</c:v>
                </c:pt>
                <c:pt idx="3664">
                  <c:v>12.38</c:v>
                </c:pt>
                <c:pt idx="3665">
                  <c:v>12.383333333333336</c:v>
                </c:pt>
                <c:pt idx="3666">
                  <c:v>12.386666666666686</c:v>
                </c:pt>
                <c:pt idx="3667">
                  <c:v>12.39</c:v>
                </c:pt>
                <c:pt idx="3668">
                  <c:v>12.393333333333334</c:v>
                </c:pt>
                <c:pt idx="3669">
                  <c:v>12.396666666666686</c:v>
                </c:pt>
                <c:pt idx="3670">
                  <c:v>12.4</c:v>
                </c:pt>
                <c:pt idx="3671">
                  <c:v>12.403333333333334</c:v>
                </c:pt>
                <c:pt idx="3672">
                  <c:v>12.406666666666684</c:v>
                </c:pt>
                <c:pt idx="3673">
                  <c:v>12.41</c:v>
                </c:pt>
                <c:pt idx="3674">
                  <c:v>12.413333333333334</c:v>
                </c:pt>
                <c:pt idx="3675">
                  <c:v>12.416666666666684</c:v>
                </c:pt>
                <c:pt idx="3676">
                  <c:v>12.42</c:v>
                </c:pt>
                <c:pt idx="3677">
                  <c:v>12.423333333333334</c:v>
                </c:pt>
                <c:pt idx="3678">
                  <c:v>12.426666666666684</c:v>
                </c:pt>
                <c:pt idx="3679">
                  <c:v>12.43</c:v>
                </c:pt>
                <c:pt idx="3680">
                  <c:v>12.433333333333334</c:v>
                </c:pt>
                <c:pt idx="3681">
                  <c:v>12.436666666666676</c:v>
                </c:pt>
                <c:pt idx="3682">
                  <c:v>12.44</c:v>
                </c:pt>
                <c:pt idx="3683">
                  <c:v>12.443333333333333</c:v>
                </c:pt>
                <c:pt idx="3684">
                  <c:v>12.446666666666674</c:v>
                </c:pt>
                <c:pt idx="3685">
                  <c:v>12.450000000000006</c:v>
                </c:pt>
                <c:pt idx="3686">
                  <c:v>12.453333333333349</c:v>
                </c:pt>
                <c:pt idx="3687">
                  <c:v>12.456666666666695</c:v>
                </c:pt>
                <c:pt idx="3688">
                  <c:v>12.46</c:v>
                </c:pt>
                <c:pt idx="3689">
                  <c:v>12.463333333333336</c:v>
                </c:pt>
                <c:pt idx="3690">
                  <c:v>12.466666666666688</c:v>
                </c:pt>
                <c:pt idx="3691">
                  <c:v>12.47</c:v>
                </c:pt>
                <c:pt idx="3692">
                  <c:v>12.473333333333334</c:v>
                </c:pt>
                <c:pt idx="3693">
                  <c:v>12.476666666666686</c:v>
                </c:pt>
                <c:pt idx="3694">
                  <c:v>12.48</c:v>
                </c:pt>
                <c:pt idx="3695">
                  <c:v>12.483333333333334</c:v>
                </c:pt>
                <c:pt idx="3696">
                  <c:v>12.486666666666686</c:v>
                </c:pt>
                <c:pt idx="3697">
                  <c:v>12.49</c:v>
                </c:pt>
                <c:pt idx="3698">
                  <c:v>12.493333333333334</c:v>
                </c:pt>
                <c:pt idx="3699">
                  <c:v>12.496666666666684</c:v>
                </c:pt>
                <c:pt idx="3700">
                  <c:v>12.5</c:v>
                </c:pt>
                <c:pt idx="3701">
                  <c:v>12.503333333333334</c:v>
                </c:pt>
                <c:pt idx="3702">
                  <c:v>12.506666666666684</c:v>
                </c:pt>
                <c:pt idx="3703">
                  <c:v>12.51</c:v>
                </c:pt>
                <c:pt idx="3704">
                  <c:v>12.513333333333334</c:v>
                </c:pt>
                <c:pt idx="3705">
                  <c:v>12.516666666666676</c:v>
                </c:pt>
                <c:pt idx="3706">
                  <c:v>12.52</c:v>
                </c:pt>
                <c:pt idx="3707">
                  <c:v>12.523333333333333</c:v>
                </c:pt>
                <c:pt idx="3708">
                  <c:v>12.526666666666674</c:v>
                </c:pt>
                <c:pt idx="3709">
                  <c:v>12.53</c:v>
                </c:pt>
                <c:pt idx="3710">
                  <c:v>12.533333333333333</c:v>
                </c:pt>
                <c:pt idx="3711">
                  <c:v>12.536666666666672</c:v>
                </c:pt>
                <c:pt idx="3712">
                  <c:v>12.54</c:v>
                </c:pt>
                <c:pt idx="3713">
                  <c:v>12.543333333333333</c:v>
                </c:pt>
                <c:pt idx="3714">
                  <c:v>12.54666666666667</c:v>
                </c:pt>
                <c:pt idx="3715">
                  <c:v>12.55</c:v>
                </c:pt>
                <c:pt idx="3716">
                  <c:v>12.553333333333336</c:v>
                </c:pt>
                <c:pt idx="3717">
                  <c:v>12.556666666666686</c:v>
                </c:pt>
                <c:pt idx="3718">
                  <c:v>12.56</c:v>
                </c:pt>
                <c:pt idx="3719">
                  <c:v>12.563333333333334</c:v>
                </c:pt>
                <c:pt idx="3720">
                  <c:v>12.566666666666686</c:v>
                </c:pt>
                <c:pt idx="3721">
                  <c:v>12.57</c:v>
                </c:pt>
                <c:pt idx="3722">
                  <c:v>12.573333333333334</c:v>
                </c:pt>
                <c:pt idx="3723">
                  <c:v>12.576666666666684</c:v>
                </c:pt>
                <c:pt idx="3724">
                  <c:v>12.58</c:v>
                </c:pt>
                <c:pt idx="3725">
                  <c:v>12.583333333333334</c:v>
                </c:pt>
                <c:pt idx="3726">
                  <c:v>12.586666666666684</c:v>
                </c:pt>
                <c:pt idx="3727">
                  <c:v>12.59</c:v>
                </c:pt>
                <c:pt idx="3728">
                  <c:v>12.593333333333334</c:v>
                </c:pt>
                <c:pt idx="3729">
                  <c:v>12.596666666666676</c:v>
                </c:pt>
                <c:pt idx="3730">
                  <c:v>12.6</c:v>
                </c:pt>
                <c:pt idx="3731">
                  <c:v>12.603333333333333</c:v>
                </c:pt>
                <c:pt idx="3732">
                  <c:v>12.606666666666674</c:v>
                </c:pt>
                <c:pt idx="3733">
                  <c:v>12.61</c:v>
                </c:pt>
                <c:pt idx="3734">
                  <c:v>12.613333333333333</c:v>
                </c:pt>
                <c:pt idx="3735">
                  <c:v>12.616666666666672</c:v>
                </c:pt>
                <c:pt idx="3736">
                  <c:v>12.62</c:v>
                </c:pt>
                <c:pt idx="3737">
                  <c:v>12.623333333333333</c:v>
                </c:pt>
                <c:pt idx="3738">
                  <c:v>12.62666666666667</c:v>
                </c:pt>
                <c:pt idx="3739">
                  <c:v>12.629999999999999</c:v>
                </c:pt>
                <c:pt idx="3740">
                  <c:v>12.633333333333333</c:v>
                </c:pt>
                <c:pt idx="3741">
                  <c:v>12.63666666666667</c:v>
                </c:pt>
                <c:pt idx="3742">
                  <c:v>12.639999999999999</c:v>
                </c:pt>
                <c:pt idx="3743">
                  <c:v>12.643333333333333</c:v>
                </c:pt>
                <c:pt idx="3744">
                  <c:v>12.64666666666667</c:v>
                </c:pt>
                <c:pt idx="3745">
                  <c:v>12.65</c:v>
                </c:pt>
                <c:pt idx="3746">
                  <c:v>12.653333333333334</c:v>
                </c:pt>
                <c:pt idx="3747">
                  <c:v>12.656666666666684</c:v>
                </c:pt>
                <c:pt idx="3748">
                  <c:v>12.66</c:v>
                </c:pt>
                <c:pt idx="3749">
                  <c:v>12.663333333333334</c:v>
                </c:pt>
                <c:pt idx="3750">
                  <c:v>12.666666666666684</c:v>
                </c:pt>
                <c:pt idx="3751">
                  <c:v>12.67</c:v>
                </c:pt>
                <c:pt idx="3752">
                  <c:v>12.673333333333334</c:v>
                </c:pt>
                <c:pt idx="3753">
                  <c:v>12.676666666666684</c:v>
                </c:pt>
                <c:pt idx="3754">
                  <c:v>12.68</c:v>
                </c:pt>
                <c:pt idx="3755">
                  <c:v>12.683333333333334</c:v>
                </c:pt>
                <c:pt idx="3756">
                  <c:v>12.686666666666676</c:v>
                </c:pt>
                <c:pt idx="3757">
                  <c:v>12.69</c:v>
                </c:pt>
                <c:pt idx="3758">
                  <c:v>12.693333333333333</c:v>
                </c:pt>
                <c:pt idx="3759">
                  <c:v>12.696666666666674</c:v>
                </c:pt>
                <c:pt idx="3760">
                  <c:v>12.7</c:v>
                </c:pt>
                <c:pt idx="3761">
                  <c:v>12.703333333333333</c:v>
                </c:pt>
                <c:pt idx="3762">
                  <c:v>12.706666666666672</c:v>
                </c:pt>
                <c:pt idx="3763">
                  <c:v>12.709999999999999</c:v>
                </c:pt>
                <c:pt idx="3764">
                  <c:v>12.713333333333333</c:v>
                </c:pt>
                <c:pt idx="3765">
                  <c:v>12.71666666666667</c:v>
                </c:pt>
                <c:pt idx="3766">
                  <c:v>12.719999999999999</c:v>
                </c:pt>
                <c:pt idx="3767">
                  <c:v>12.723333333333333</c:v>
                </c:pt>
                <c:pt idx="3768">
                  <c:v>12.72666666666667</c:v>
                </c:pt>
                <c:pt idx="3769">
                  <c:v>12.729999999999999</c:v>
                </c:pt>
                <c:pt idx="3770">
                  <c:v>12.733333333333333</c:v>
                </c:pt>
                <c:pt idx="3771">
                  <c:v>12.736666666666666</c:v>
                </c:pt>
                <c:pt idx="3772">
                  <c:v>12.739999999999998</c:v>
                </c:pt>
                <c:pt idx="3773">
                  <c:v>12.743333333333331</c:v>
                </c:pt>
                <c:pt idx="3774">
                  <c:v>12.746666666666666</c:v>
                </c:pt>
                <c:pt idx="3775">
                  <c:v>12.75</c:v>
                </c:pt>
                <c:pt idx="3776">
                  <c:v>12.753333333333334</c:v>
                </c:pt>
                <c:pt idx="3777">
                  <c:v>12.756666666666684</c:v>
                </c:pt>
                <c:pt idx="3778">
                  <c:v>12.76</c:v>
                </c:pt>
                <c:pt idx="3779">
                  <c:v>12.763333333333334</c:v>
                </c:pt>
                <c:pt idx="3780">
                  <c:v>12.766666666666676</c:v>
                </c:pt>
                <c:pt idx="3781">
                  <c:v>12.77</c:v>
                </c:pt>
                <c:pt idx="3782">
                  <c:v>12.773333333333333</c:v>
                </c:pt>
                <c:pt idx="3783">
                  <c:v>12.776666666666674</c:v>
                </c:pt>
                <c:pt idx="3784">
                  <c:v>12.78</c:v>
                </c:pt>
                <c:pt idx="3785">
                  <c:v>12.783333333333333</c:v>
                </c:pt>
                <c:pt idx="3786">
                  <c:v>12.786666666666672</c:v>
                </c:pt>
                <c:pt idx="3787">
                  <c:v>12.79</c:v>
                </c:pt>
                <c:pt idx="3788">
                  <c:v>12.793333333333333</c:v>
                </c:pt>
                <c:pt idx="3789">
                  <c:v>12.79666666666667</c:v>
                </c:pt>
                <c:pt idx="3790">
                  <c:v>12.8</c:v>
                </c:pt>
                <c:pt idx="3791">
                  <c:v>12.803333333333336</c:v>
                </c:pt>
                <c:pt idx="3792">
                  <c:v>12.806666666666686</c:v>
                </c:pt>
                <c:pt idx="3793">
                  <c:v>12.81</c:v>
                </c:pt>
                <c:pt idx="3794">
                  <c:v>12.813333333333334</c:v>
                </c:pt>
                <c:pt idx="3795">
                  <c:v>12.816666666666686</c:v>
                </c:pt>
                <c:pt idx="3796">
                  <c:v>12.82</c:v>
                </c:pt>
                <c:pt idx="3797">
                  <c:v>12.823333333333334</c:v>
                </c:pt>
                <c:pt idx="3798">
                  <c:v>12.826666666666684</c:v>
                </c:pt>
                <c:pt idx="3799">
                  <c:v>12.83</c:v>
                </c:pt>
                <c:pt idx="3800">
                  <c:v>12.833333333333334</c:v>
                </c:pt>
                <c:pt idx="3801">
                  <c:v>12.836666666666684</c:v>
                </c:pt>
                <c:pt idx="3802">
                  <c:v>12.84</c:v>
                </c:pt>
                <c:pt idx="3803">
                  <c:v>12.843333333333334</c:v>
                </c:pt>
                <c:pt idx="3804">
                  <c:v>12.846666666666676</c:v>
                </c:pt>
                <c:pt idx="3805">
                  <c:v>12.850000000000016</c:v>
                </c:pt>
                <c:pt idx="3806">
                  <c:v>12.853333333333353</c:v>
                </c:pt>
                <c:pt idx="3807">
                  <c:v>12.856666666666696</c:v>
                </c:pt>
                <c:pt idx="3808">
                  <c:v>12.860000000000015</c:v>
                </c:pt>
                <c:pt idx="3809">
                  <c:v>12.863333333333349</c:v>
                </c:pt>
                <c:pt idx="3810">
                  <c:v>12.866666666666696</c:v>
                </c:pt>
                <c:pt idx="3811">
                  <c:v>12.870000000000006</c:v>
                </c:pt>
                <c:pt idx="3812">
                  <c:v>12.873333333333349</c:v>
                </c:pt>
                <c:pt idx="3813">
                  <c:v>12.876666666666692</c:v>
                </c:pt>
                <c:pt idx="3814">
                  <c:v>12.88</c:v>
                </c:pt>
                <c:pt idx="3815">
                  <c:v>12.883333333333336</c:v>
                </c:pt>
                <c:pt idx="3816">
                  <c:v>12.886666666666686</c:v>
                </c:pt>
                <c:pt idx="3817">
                  <c:v>12.89</c:v>
                </c:pt>
                <c:pt idx="3818">
                  <c:v>12.893333333333334</c:v>
                </c:pt>
                <c:pt idx="3819">
                  <c:v>12.896666666666686</c:v>
                </c:pt>
                <c:pt idx="3820">
                  <c:v>12.9</c:v>
                </c:pt>
                <c:pt idx="3821">
                  <c:v>12.903333333333334</c:v>
                </c:pt>
                <c:pt idx="3822">
                  <c:v>12.906666666666684</c:v>
                </c:pt>
                <c:pt idx="3823">
                  <c:v>12.91</c:v>
                </c:pt>
                <c:pt idx="3824">
                  <c:v>12.913333333333334</c:v>
                </c:pt>
                <c:pt idx="3825">
                  <c:v>12.916666666666684</c:v>
                </c:pt>
                <c:pt idx="3826">
                  <c:v>12.92</c:v>
                </c:pt>
                <c:pt idx="3827">
                  <c:v>12.923333333333334</c:v>
                </c:pt>
                <c:pt idx="3828">
                  <c:v>12.926666666666684</c:v>
                </c:pt>
                <c:pt idx="3829">
                  <c:v>12.93</c:v>
                </c:pt>
                <c:pt idx="3830">
                  <c:v>12.933333333333334</c:v>
                </c:pt>
                <c:pt idx="3831">
                  <c:v>12.936666666666676</c:v>
                </c:pt>
                <c:pt idx="3832">
                  <c:v>12.94</c:v>
                </c:pt>
                <c:pt idx="3833">
                  <c:v>12.943333333333333</c:v>
                </c:pt>
                <c:pt idx="3834">
                  <c:v>12.946666666666674</c:v>
                </c:pt>
                <c:pt idx="3835">
                  <c:v>12.950000000000006</c:v>
                </c:pt>
                <c:pt idx="3836">
                  <c:v>12.953333333333349</c:v>
                </c:pt>
                <c:pt idx="3837">
                  <c:v>12.956666666666695</c:v>
                </c:pt>
                <c:pt idx="3838">
                  <c:v>12.96</c:v>
                </c:pt>
                <c:pt idx="3839">
                  <c:v>12.963333333333336</c:v>
                </c:pt>
                <c:pt idx="3840">
                  <c:v>12.966666666666688</c:v>
                </c:pt>
                <c:pt idx="3841">
                  <c:v>12.97</c:v>
                </c:pt>
                <c:pt idx="3842">
                  <c:v>12.973333333333334</c:v>
                </c:pt>
                <c:pt idx="3843">
                  <c:v>12.976666666666686</c:v>
                </c:pt>
                <c:pt idx="3844">
                  <c:v>12.98</c:v>
                </c:pt>
                <c:pt idx="3845">
                  <c:v>12.983333333333334</c:v>
                </c:pt>
                <c:pt idx="3846">
                  <c:v>12.986666666666686</c:v>
                </c:pt>
                <c:pt idx="3847">
                  <c:v>12.99</c:v>
                </c:pt>
                <c:pt idx="3848">
                  <c:v>12.993333333333334</c:v>
                </c:pt>
                <c:pt idx="3849">
                  <c:v>12.996666666666684</c:v>
                </c:pt>
                <c:pt idx="3850">
                  <c:v>13</c:v>
                </c:pt>
                <c:pt idx="3851">
                  <c:v>13.003333333333334</c:v>
                </c:pt>
                <c:pt idx="3852">
                  <c:v>13.006666666666684</c:v>
                </c:pt>
                <c:pt idx="3853">
                  <c:v>13.01</c:v>
                </c:pt>
                <c:pt idx="3854">
                  <c:v>13.013333333333334</c:v>
                </c:pt>
                <c:pt idx="3855">
                  <c:v>13.016666666666676</c:v>
                </c:pt>
                <c:pt idx="3856">
                  <c:v>13.02</c:v>
                </c:pt>
                <c:pt idx="3857">
                  <c:v>13.023333333333333</c:v>
                </c:pt>
                <c:pt idx="3858">
                  <c:v>13.026666666666674</c:v>
                </c:pt>
                <c:pt idx="3859">
                  <c:v>13.03</c:v>
                </c:pt>
                <c:pt idx="3860">
                  <c:v>13.033333333333333</c:v>
                </c:pt>
                <c:pt idx="3861">
                  <c:v>13.036666666666672</c:v>
                </c:pt>
                <c:pt idx="3862">
                  <c:v>13.04</c:v>
                </c:pt>
                <c:pt idx="3863">
                  <c:v>13.043333333333333</c:v>
                </c:pt>
                <c:pt idx="3864">
                  <c:v>13.04666666666667</c:v>
                </c:pt>
                <c:pt idx="3865">
                  <c:v>13.05</c:v>
                </c:pt>
                <c:pt idx="3866">
                  <c:v>13.053333333333336</c:v>
                </c:pt>
                <c:pt idx="3867">
                  <c:v>13.056666666666686</c:v>
                </c:pt>
                <c:pt idx="3868">
                  <c:v>13.06</c:v>
                </c:pt>
                <c:pt idx="3869">
                  <c:v>13.063333333333334</c:v>
                </c:pt>
                <c:pt idx="3870">
                  <c:v>13.066666666666686</c:v>
                </c:pt>
                <c:pt idx="3871">
                  <c:v>13.07</c:v>
                </c:pt>
                <c:pt idx="3872">
                  <c:v>13.073333333333334</c:v>
                </c:pt>
                <c:pt idx="3873">
                  <c:v>13.076666666666684</c:v>
                </c:pt>
                <c:pt idx="3874">
                  <c:v>13.08</c:v>
                </c:pt>
                <c:pt idx="3875">
                  <c:v>13.083333333333334</c:v>
                </c:pt>
                <c:pt idx="3876">
                  <c:v>13.086666666666684</c:v>
                </c:pt>
                <c:pt idx="3877">
                  <c:v>13.09</c:v>
                </c:pt>
                <c:pt idx="3878">
                  <c:v>13.093333333333334</c:v>
                </c:pt>
                <c:pt idx="3879">
                  <c:v>13.096666666666676</c:v>
                </c:pt>
                <c:pt idx="3880">
                  <c:v>13.1</c:v>
                </c:pt>
                <c:pt idx="3881">
                  <c:v>13.103333333333333</c:v>
                </c:pt>
                <c:pt idx="3882">
                  <c:v>13.106666666666674</c:v>
                </c:pt>
                <c:pt idx="3883">
                  <c:v>13.11</c:v>
                </c:pt>
                <c:pt idx="3884">
                  <c:v>13.113333333333333</c:v>
                </c:pt>
                <c:pt idx="3885">
                  <c:v>13.116666666666672</c:v>
                </c:pt>
                <c:pt idx="3886">
                  <c:v>13.12</c:v>
                </c:pt>
                <c:pt idx="3887">
                  <c:v>13.123333333333333</c:v>
                </c:pt>
                <c:pt idx="3888">
                  <c:v>13.12666666666667</c:v>
                </c:pt>
                <c:pt idx="3889">
                  <c:v>13.129999999999999</c:v>
                </c:pt>
                <c:pt idx="3890">
                  <c:v>13.133333333333333</c:v>
                </c:pt>
                <c:pt idx="3891">
                  <c:v>13.13666666666667</c:v>
                </c:pt>
                <c:pt idx="3892">
                  <c:v>13.139999999999999</c:v>
                </c:pt>
                <c:pt idx="3893">
                  <c:v>13.143333333333333</c:v>
                </c:pt>
                <c:pt idx="3894">
                  <c:v>13.14666666666667</c:v>
                </c:pt>
                <c:pt idx="3895">
                  <c:v>13.15</c:v>
                </c:pt>
                <c:pt idx="3896">
                  <c:v>13.153333333333334</c:v>
                </c:pt>
                <c:pt idx="3897">
                  <c:v>13.156666666666684</c:v>
                </c:pt>
                <c:pt idx="3898">
                  <c:v>13.16</c:v>
                </c:pt>
                <c:pt idx="3899">
                  <c:v>13.163333333333334</c:v>
                </c:pt>
                <c:pt idx="3900">
                  <c:v>13.166666666666684</c:v>
                </c:pt>
                <c:pt idx="3901">
                  <c:v>13.17</c:v>
                </c:pt>
                <c:pt idx="3902">
                  <c:v>13.173333333333334</c:v>
                </c:pt>
                <c:pt idx="3903">
                  <c:v>13.176666666666684</c:v>
                </c:pt>
                <c:pt idx="3904">
                  <c:v>13.18</c:v>
                </c:pt>
                <c:pt idx="3905">
                  <c:v>13.183333333333334</c:v>
                </c:pt>
                <c:pt idx="3906">
                  <c:v>13.186666666666676</c:v>
                </c:pt>
                <c:pt idx="3907">
                  <c:v>13.19</c:v>
                </c:pt>
                <c:pt idx="3908">
                  <c:v>13.193333333333333</c:v>
                </c:pt>
                <c:pt idx="3909">
                  <c:v>13.196666666666674</c:v>
                </c:pt>
                <c:pt idx="3910">
                  <c:v>13.2</c:v>
                </c:pt>
                <c:pt idx="3911">
                  <c:v>13.203333333333333</c:v>
                </c:pt>
                <c:pt idx="3912">
                  <c:v>13.206666666666672</c:v>
                </c:pt>
                <c:pt idx="3913">
                  <c:v>13.209999999999999</c:v>
                </c:pt>
                <c:pt idx="3914">
                  <c:v>13.213333333333333</c:v>
                </c:pt>
                <c:pt idx="3915">
                  <c:v>13.21666666666667</c:v>
                </c:pt>
                <c:pt idx="3916">
                  <c:v>13.219999999999999</c:v>
                </c:pt>
                <c:pt idx="3917">
                  <c:v>13.223333333333333</c:v>
                </c:pt>
                <c:pt idx="3918">
                  <c:v>13.22666666666667</c:v>
                </c:pt>
                <c:pt idx="3919">
                  <c:v>13.229999999999999</c:v>
                </c:pt>
                <c:pt idx="3920">
                  <c:v>13.233333333333333</c:v>
                </c:pt>
                <c:pt idx="3921">
                  <c:v>13.236666666666666</c:v>
                </c:pt>
                <c:pt idx="3922">
                  <c:v>13.239999999999998</c:v>
                </c:pt>
                <c:pt idx="3923">
                  <c:v>13.243333333333331</c:v>
                </c:pt>
                <c:pt idx="3924">
                  <c:v>13.246666666666666</c:v>
                </c:pt>
                <c:pt idx="3925">
                  <c:v>13.25</c:v>
                </c:pt>
                <c:pt idx="3926">
                  <c:v>13.253333333333334</c:v>
                </c:pt>
                <c:pt idx="3927">
                  <c:v>13.256666666666684</c:v>
                </c:pt>
                <c:pt idx="3928">
                  <c:v>13.26</c:v>
                </c:pt>
                <c:pt idx="3929">
                  <c:v>13.263333333333334</c:v>
                </c:pt>
                <c:pt idx="3930">
                  <c:v>13.266666666666676</c:v>
                </c:pt>
                <c:pt idx="3931">
                  <c:v>13.27</c:v>
                </c:pt>
                <c:pt idx="3932">
                  <c:v>13.273333333333333</c:v>
                </c:pt>
                <c:pt idx="3933">
                  <c:v>13.276666666666674</c:v>
                </c:pt>
                <c:pt idx="3934">
                  <c:v>13.28</c:v>
                </c:pt>
                <c:pt idx="3935">
                  <c:v>13.283333333333333</c:v>
                </c:pt>
                <c:pt idx="3936">
                  <c:v>13.286666666666672</c:v>
                </c:pt>
                <c:pt idx="3937">
                  <c:v>13.29</c:v>
                </c:pt>
                <c:pt idx="3938">
                  <c:v>13.293333333333333</c:v>
                </c:pt>
                <c:pt idx="3939">
                  <c:v>13.29666666666667</c:v>
                </c:pt>
                <c:pt idx="3940">
                  <c:v>13.3</c:v>
                </c:pt>
                <c:pt idx="3941">
                  <c:v>13.303333333333336</c:v>
                </c:pt>
                <c:pt idx="3942">
                  <c:v>13.306666666666686</c:v>
                </c:pt>
                <c:pt idx="3943">
                  <c:v>13.31</c:v>
                </c:pt>
                <c:pt idx="3944">
                  <c:v>13.313333333333334</c:v>
                </c:pt>
                <c:pt idx="3945">
                  <c:v>13.316666666666686</c:v>
                </c:pt>
                <c:pt idx="3946">
                  <c:v>13.32</c:v>
                </c:pt>
                <c:pt idx="3947">
                  <c:v>13.323333333333334</c:v>
                </c:pt>
                <c:pt idx="3948">
                  <c:v>13.326666666666684</c:v>
                </c:pt>
                <c:pt idx="3949">
                  <c:v>13.33</c:v>
                </c:pt>
                <c:pt idx="3950">
                  <c:v>13.333333333333334</c:v>
                </c:pt>
                <c:pt idx="3951">
                  <c:v>13.336666666666684</c:v>
                </c:pt>
                <c:pt idx="3952">
                  <c:v>13.34</c:v>
                </c:pt>
                <c:pt idx="3953">
                  <c:v>13.343333333333334</c:v>
                </c:pt>
                <c:pt idx="3954">
                  <c:v>13.346666666666676</c:v>
                </c:pt>
                <c:pt idx="3955">
                  <c:v>13.350000000000016</c:v>
                </c:pt>
                <c:pt idx="3956">
                  <c:v>13.353333333333353</c:v>
                </c:pt>
                <c:pt idx="3957">
                  <c:v>13.356666666666696</c:v>
                </c:pt>
                <c:pt idx="3958">
                  <c:v>13.360000000000015</c:v>
                </c:pt>
                <c:pt idx="3959">
                  <c:v>13.363333333333349</c:v>
                </c:pt>
                <c:pt idx="3960">
                  <c:v>13.366666666666696</c:v>
                </c:pt>
                <c:pt idx="3961">
                  <c:v>13.370000000000006</c:v>
                </c:pt>
                <c:pt idx="3962">
                  <c:v>13.373333333333349</c:v>
                </c:pt>
                <c:pt idx="3963">
                  <c:v>13.376666666666692</c:v>
                </c:pt>
                <c:pt idx="3964">
                  <c:v>13.38</c:v>
                </c:pt>
                <c:pt idx="3965">
                  <c:v>13.383333333333336</c:v>
                </c:pt>
                <c:pt idx="3966">
                  <c:v>13.386666666666686</c:v>
                </c:pt>
                <c:pt idx="3967">
                  <c:v>13.39</c:v>
                </c:pt>
                <c:pt idx="3968">
                  <c:v>13.393333333333334</c:v>
                </c:pt>
                <c:pt idx="3969">
                  <c:v>13.396666666666686</c:v>
                </c:pt>
                <c:pt idx="3970">
                  <c:v>13.4</c:v>
                </c:pt>
                <c:pt idx="3971">
                  <c:v>13.403333333333334</c:v>
                </c:pt>
                <c:pt idx="3972">
                  <c:v>13.406666666666684</c:v>
                </c:pt>
                <c:pt idx="3973">
                  <c:v>13.41</c:v>
                </c:pt>
                <c:pt idx="3974">
                  <c:v>13.413333333333334</c:v>
                </c:pt>
                <c:pt idx="3975">
                  <c:v>13.416666666666684</c:v>
                </c:pt>
                <c:pt idx="3976">
                  <c:v>13.42</c:v>
                </c:pt>
                <c:pt idx="3977">
                  <c:v>13.423333333333334</c:v>
                </c:pt>
                <c:pt idx="3978">
                  <c:v>13.426666666666684</c:v>
                </c:pt>
                <c:pt idx="3979">
                  <c:v>13.43</c:v>
                </c:pt>
                <c:pt idx="3980">
                  <c:v>13.433333333333334</c:v>
                </c:pt>
                <c:pt idx="3981">
                  <c:v>13.436666666666676</c:v>
                </c:pt>
                <c:pt idx="3982">
                  <c:v>13.44</c:v>
                </c:pt>
                <c:pt idx="3983">
                  <c:v>13.443333333333333</c:v>
                </c:pt>
                <c:pt idx="3984">
                  <c:v>13.446666666666674</c:v>
                </c:pt>
                <c:pt idx="3985">
                  <c:v>13.450000000000006</c:v>
                </c:pt>
                <c:pt idx="3986">
                  <c:v>13.453333333333349</c:v>
                </c:pt>
                <c:pt idx="3987">
                  <c:v>13.456666666666695</c:v>
                </c:pt>
                <c:pt idx="3988">
                  <c:v>13.46</c:v>
                </c:pt>
                <c:pt idx="3989">
                  <c:v>13.463333333333336</c:v>
                </c:pt>
                <c:pt idx="3990">
                  <c:v>13.466666666666688</c:v>
                </c:pt>
                <c:pt idx="3991">
                  <c:v>13.47</c:v>
                </c:pt>
                <c:pt idx="3992">
                  <c:v>13.473333333333334</c:v>
                </c:pt>
                <c:pt idx="3993">
                  <c:v>13.476666666666686</c:v>
                </c:pt>
                <c:pt idx="3994">
                  <c:v>13.48</c:v>
                </c:pt>
                <c:pt idx="3995">
                  <c:v>13.483333333333334</c:v>
                </c:pt>
                <c:pt idx="3996">
                  <c:v>13.486666666666686</c:v>
                </c:pt>
                <c:pt idx="3997">
                  <c:v>13.49</c:v>
                </c:pt>
                <c:pt idx="3998">
                  <c:v>13.493333333333334</c:v>
                </c:pt>
                <c:pt idx="3999">
                  <c:v>13.496666666666684</c:v>
                </c:pt>
                <c:pt idx="4000">
                  <c:v>13.5</c:v>
                </c:pt>
                <c:pt idx="4001">
                  <c:v>13.503333333333334</c:v>
                </c:pt>
                <c:pt idx="4002">
                  <c:v>13.506666666666684</c:v>
                </c:pt>
                <c:pt idx="4003">
                  <c:v>13.51</c:v>
                </c:pt>
                <c:pt idx="4004">
                  <c:v>13.513333333333334</c:v>
                </c:pt>
                <c:pt idx="4005">
                  <c:v>13.516666666666676</c:v>
                </c:pt>
                <c:pt idx="4006">
                  <c:v>13.52</c:v>
                </c:pt>
                <c:pt idx="4007">
                  <c:v>13.523333333333333</c:v>
                </c:pt>
                <c:pt idx="4008">
                  <c:v>13.526666666666674</c:v>
                </c:pt>
                <c:pt idx="4009">
                  <c:v>13.53</c:v>
                </c:pt>
                <c:pt idx="4010">
                  <c:v>13.533333333333333</c:v>
                </c:pt>
                <c:pt idx="4011">
                  <c:v>13.536666666666672</c:v>
                </c:pt>
                <c:pt idx="4012">
                  <c:v>13.54</c:v>
                </c:pt>
                <c:pt idx="4013">
                  <c:v>13.543333333333333</c:v>
                </c:pt>
                <c:pt idx="4014">
                  <c:v>13.54666666666667</c:v>
                </c:pt>
                <c:pt idx="4015">
                  <c:v>13.55</c:v>
                </c:pt>
                <c:pt idx="4016">
                  <c:v>13.553333333333336</c:v>
                </c:pt>
                <c:pt idx="4017">
                  <c:v>13.556666666666686</c:v>
                </c:pt>
                <c:pt idx="4018">
                  <c:v>13.56</c:v>
                </c:pt>
                <c:pt idx="4019">
                  <c:v>13.563333333333334</c:v>
                </c:pt>
                <c:pt idx="4020">
                  <c:v>13.566666666666686</c:v>
                </c:pt>
                <c:pt idx="4021">
                  <c:v>13.57</c:v>
                </c:pt>
                <c:pt idx="4022">
                  <c:v>13.573333333333334</c:v>
                </c:pt>
                <c:pt idx="4023">
                  <c:v>13.576666666666684</c:v>
                </c:pt>
                <c:pt idx="4024">
                  <c:v>13.58</c:v>
                </c:pt>
                <c:pt idx="4025">
                  <c:v>13.583333333333334</c:v>
                </c:pt>
                <c:pt idx="4026">
                  <c:v>13.586666666666684</c:v>
                </c:pt>
                <c:pt idx="4027">
                  <c:v>13.59</c:v>
                </c:pt>
                <c:pt idx="4028">
                  <c:v>13.593333333333334</c:v>
                </c:pt>
                <c:pt idx="4029">
                  <c:v>13.596666666666676</c:v>
                </c:pt>
                <c:pt idx="4030">
                  <c:v>13.6</c:v>
                </c:pt>
                <c:pt idx="4031">
                  <c:v>13.603333333333333</c:v>
                </c:pt>
                <c:pt idx="4032">
                  <c:v>13.606666666666674</c:v>
                </c:pt>
                <c:pt idx="4033">
                  <c:v>13.61</c:v>
                </c:pt>
                <c:pt idx="4034">
                  <c:v>13.613333333333333</c:v>
                </c:pt>
                <c:pt idx="4035">
                  <c:v>13.616666666666672</c:v>
                </c:pt>
                <c:pt idx="4036">
                  <c:v>13.62</c:v>
                </c:pt>
                <c:pt idx="4037">
                  <c:v>13.623333333333333</c:v>
                </c:pt>
                <c:pt idx="4038">
                  <c:v>13.62666666666667</c:v>
                </c:pt>
                <c:pt idx="4039">
                  <c:v>13.629999999999999</c:v>
                </c:pt>
                <c:pt idx="4040">
                  <c:v>13.633333333333333</c:v>
                </c:pt>
                <c:pt idx="4041">
                  <c:v>13.63666666666667</c:v>
                </c:pt>
                <c:pt idx="4042">
                  <c:v>13.639999999999999</c:v>
                </c:pt>
                <c:pt idx="4043">
                  <c:v>13.643333333333333</c:v>
                </c:pt>
                <c:pt idx="4044">
                  <c:v>13.64666666666667</c:v>
                </c:pt>
                <c:pt idx="4045">
                  <c:v>13.65</c:v>
                </c:pt>
                <c:pt idx="4046">
                  <c:v>13.653333333333334</c:v>
                </c:pt>
                <c:pt idx="4047">
                  <c:v>13.656666666666684</c:v>
                </c:pt>
                <c:pt idx="4048">
                  <c:v>13.66</c:v>
                </c:pt>
                <c:pt idx="4049">
                  <c:v>13.663333333333334</c:v>
                </c:pt>
                <c:pt idx="4050">
                  <c:v>13.666666666666684</c:v>
                </c:pt>
                <c:pt idx="4051">
                  <c:v>13.67</c:v>
                </c:pt>
                <c:pt idx="4052">
                  <c:v>13.673333333333334</c:v>
                </c:pt>
                <c:pt idx="4053">
                  <c:v>13.676666666666684</c:v>
                </c:pt>
                <c:pt idx="4054">
                  <c:v>13.68</c:v>
                </c:pt>
                <c:pt idx="4055">
                  <c:v>13.683333333333334</c:v>
                </c:pt>
                <c:pt idx="4056">
                  <c:v>13.686666666666676</c:v>
                </c:pt>
                <c:pt idx="4057">
                  <c:v>13.69</c:v>
                </c:pt>
                <c:pt idx="4058">
                  <c:v>13.693333333333333</c:v>
                </c:pt>
                <c:pt idx="4059">
                  <c:v>13.696666666666674</c:v>
                </c:pt>
                <c:pt idx="4060">
                  <c:v>13.7</c:v>
                </c:pt>
                <c:pt idx="4061">
                  <c:v>13.703333333333333</c:v>
                </c:pt>
                <c:pt idx="4062">
                  <c:v>13.706666666666672</c:v>
                </c:pt>
                <c:pt idx="4063">
                  <c:v>13.709999999999999</c:v>
                </c:pt>
                <c:pt idx="4064">
                  <c:v>13.713333333333333</c:v>
                </c:pt>
                <c:pt idx="4065">
                  <c:v>13.71666666666667</c:v>
                </c:pt>
                <c:pt idx="4066">
                  <c:v>13.719999999999999</c:v>
                </c:pt>
                <c:pt idx="4067">
                  <c:v>13.723333333333333</c:v>
                </c:pt>
                <c:pt idx="4068">
                  <c:v>13.72666666666667</c:v>
                </c:pt>
                <c:pt idx="4069">
                  <c:v>13.729999999999999</c:v>
                </c:pt>
                <c:pt idx="4070">
                  <c:v>13.733333333333333</c:v>
                </c:pt>
                <c:pt idx="4071">
                  <c:v>13.736666666666666</c:v>
                </c:pt>
                <c:pt idx="4072">
                  <c:v>13.739999999999998</c:v>
                </c:pt>
                <c:pt idx="4073">
                  <c:v>13.743333333333331</c:v>
                </c:pt>
                <c:pt idx="4074">
                  <c:v>13.746666666666666</c:v>
                </c:pt>
                <c:pt idx="4075">
                  <c:v>13.75</c:v>
                </c:pt>
                <c:pt idx="4076">
                  <c:v>13.753333333333334</c:v>
                </c:pt>
                <c:pt idx="4077">
                  <c:v>13.756666666666684</c:v>
                </c:pt>
                <c:pt idx="4078">
                  <c:v>13.76</c:v>
                </c:pt>
                <c:pt idx="4079">
                  <c:v>13.763333333333334</c:v>
                </c:pt>
                <c:pt idx="4080">
                  <c:v>13.766666666666676</c:v>
                </c:pt>
                <c:pt idx="4081">
                  <c:v>13.77</c:v>
                </c:pt>
                <c:pt idx="4082">
                  <c:v>13.773333333333333</c:v>
                </c:pt>
                <c:pt idx="4083">
                  <c:v>13.776666666666674</c:v>
                </c:pt>
                <c:pt idx="4084">
                  <c:v>13.78</c:v>
                </c:pt>
                <c:pt idx="4085">
                  <c:v>13.783333333333333</c:v>
                </c:pt>
                <c:pt idx="4086">
                  <c:v>13.786666666666672</c:v>
                </c:pt>
                <c:pt idx="4087">
                  <c:v>13.79</c:v>
                </c:pt>
                <c:pt idx="4088">
                  <c:v>13.793333333333333</c:v>
                </c:pt>
                <c:pt idx="4089">
                  <c:v>13.79666666666667</c:v>
                </c:pt>
                <c:pt idx="4090">
                  <c:v>13.8</c:v>
                </c:pt>
                <c:pt idx="4091">
                  <c:v>13.803333333333336</c:v>
                </c:pt>
                <c:pt idx="4092">
                  <c:v>13.806666666666686</c:v>
                </c:pt>
                <c:pt idx="4093">
                  <c:v>13.81</c:v>
                </c:pt>
                <c:pt idx="4094">
                  <c:v>13.813333333333334</c:v>
                </c:pt>
                <c:pt idx="4095">
                  <c:v>13.816666666666686</c:v>
                </c:pt>
                <c:pt idx="4096">
                  <c:v>13.82</c:v>
                </c:pt>
                <c:pt idx="4097">
                  <c:v>13.823333333333334</c:v>
                </c:pt>
                <c:pt idx="4098">
                  <c:v>13.826666666666684</c:v>
                </c:pt>
                <c:pt idx="4099">
                  <c:v>13.83</c:v>
                </c:pt>
                <c:pt idx="4100">
                  <c:v>13.833333333333334</c:v>
                </c:pt>
                <c:pt idx="4101">
                  <c:v>13.836666666666684</c:v>
                </c:pt>
                <c:pt idx="4102">
                  <c:v>13.84</c:v>
                </c:pt>
                <c:pt idx="4103">
                  <c:v>13.843333333333334</c:v>
                </c:pt>
                <c:pt idx="4104">
                  <c:v>13.846666666666676</c:v>
                </c:pt>
                <c:pt idx="4105">
                  <c:v>13.850000000000016</c:v>
                </c:pt>
                <c:pt idx="4106">
                  <c:v>13.853333333333353</c:v>
                </c:pt>
                <c:pt idx="4107">
                  <c:v>13.856666666666696</c:v>
                </c:pt>
                <c:pt idx="4108">
                  <c:v>13.860000000000015</c:v>
                </c:pt>
                <c:pt idx="4109">
                  <c:v>13.863333333333349</c:v>
                </c:pt>
                <c:pt idx="4110">
                  <c:v>13.866666666666696</c:v>
                </c:pt>
                <c:pt idx="4111">
                  <c:v>13.870000000000006</c:v>
                </c:pt>
                <c:pt idx="4112">
                  <c:v>13.873333333333349</c:v>
                </c:pt>
                <c:pt idx="4113">
                  <c:v>13.876666666666692</c:v>
                </c:pt>
                <c:pt idx="4114">
                  <c:v>13.88</c:v>
                </c:pt>
                <c:pt idx="4115">
                  <c:v>13.883333333333336</c:v>
                </c:pt>
                <c:pt idx="4116">
                  <c:v>13.886666666666686</c:v>
                </c:pt>
                <c:pt idx="4117">
                  <c:v>13.89</c:v>
                </c:pt>
                <c:pt idx="4118">
                  <c:v>13.893333333333334</c:v>
                </c:pt>
                <c:pt idx="4119">
                  <c:v>13.896666666666686</c:v>
                </c:pt>
                <c:pt idx="4120">
                  <c:v>13.9</c:v>
                </c:pt>
                <c:pt idx="4121">
                  <c:v>13.903333333333334</c:v>
                </c:pt>
                <c:pt idx="4122">
                  <c:v>13.906666666666684</c:v>
                </c:pt>
                <c:pt idx="4123">
                  <c:v>13.91</c:v>
                </c:pt>
                <c:pt idx="4124">
                  <c:v>13.913333333333334</c:v>
                </c:pt>
                <c:pt idx="4125">
                  <c:v>13.916666666666684</c:v>
                </c:pt>
                <c:pt idx="4126">
                  <c:v>13.92</c:v>
                </c:pt>
                <c:pt idx="4127">
                  <c:v>13.923333333333334</c:v>
                </c:pt>
                <c:pt idx="4128">
                  <c:v>13.926666666666684</c:v>
                </c:pt>
                <c:pt idx="4129">
                  <c:v>13.93</c:v>
                </c:pt>
                <c:pt idx="4130">
                  <c:v>13.933333333333334</c:v>
                </c:pt>
                <c:pt idx="4131">
                  <c:v>13.936666666666676</c:v>
                </c:pt>
                <c:pt idx="4132">
                  <c:v>13.94</c:v>
                </c:pt>
                <c:pt idx="4133">
                  <c:v>13.943333333333333</c:v>
                </c:pt>
                <c:pt idx="4134">
                  <c:v>13.946666666666674</c:v>
                </c:pt>
                <c:pt idx="4135">
                  <c:v>13.950000000000006</c:v>
                </c:pt>
                <c:pt idx="4136">
                  <c:v>13.953333333333349</c:v>
                </c:pt>
                <c:pt idx="4137">
                  <c:v>13.956666666666695</c:v>
                </c:pt>
                <c:pt idx="4138">
                  <c:v>13.96</c:v>
                </c:pt>
                <c:pt idx="4139">
                  <c:v>13.963333333333336</c:v>
                </c:pt>
                <c:pt idx="4140">
                  <c:v>13.966666666666688</c:v>
                </c:pt>
                <c:pt idx="4141">
                  <c:v>13.97</c:v>
                </c:pt>
                <c:pt idx="4142">
                  <c:v>13.973333333333334</c:v>
                </c:pt>
                <c:pt idx="4143">
                  <c:v>13.976666666666686</c:v>
                </c:pt>
                <c:pt idx="4144">
                  <c:v>13.98</c:v>
                </c:pt>
                <c:pt idx="4145">
                  <c:v>13.983333333333334</c:v>
                </c:pt>
                <c:pt idx="4146">
                  <c:v>13.986666666666686</c:v>
                </c:pt>
                <c:pt idx="4147">
                  <c:v>13.99</c:v>
                </c:pt>
                <c:pt idx="4148">
                  <c:v>13.993333333333334</c:v>
                </c:pt>
                <c:pt idx="4149">
                  <c:v>13.996666666666684</c:v>
                </c:pt>
                <c:pt idx="4150">
                  <c:v>14</c:v>
                </c:pt>
                <c:pt idx="4151">
                  <c:v>14.003333333333334</c:v>
                </c:pt>
                <c:pt idx="4152">
                  <c:v>14.006666666666684</c:v>
                </c:pt>
                <c:pt idx="4153">
                  <c:v>14.01</c:v>
                </c:pt>
                <c:pt idx="4154">
                  <c:v>14.013333333333334</c:v>
                </c:pt>
                <c:pt idx="4155">
                  <c:v>14.016666666666676</c:v>
                </c:pt>
                <c:pt idx="4156">
                  <c:v>14.02</c:v>
                </c:pt>
                <c:pt idx="4157">
                  <c:v>14.023333333333333</c:v>
                </c:pt>
                <c:pt idx="4158">
                  <c:v>14.026666666666674</c:v>
                </c:pt>
                <c:pt idx="4159">
                  <c:v>14.03</c:v>
                </c:pt>
                <c:pt idx="4160">
                  <c:v>14.033333333333333</c:v>
                </c:pt>
                <c:pt idx="4161">
                  <c:v>14.036666666666672</c:v>
                </c:pt>
                <c:pt idx="4162">
                  <c:v>14.04</c:v>
                </c:pt>
                <c:pt idx="4163">
                  <c:v>14.043333333333333</c:v>
                </c:pt>
                <c:pt idx="4164">
                  <c:v>14.04666666666667</c:v>
                </c:pt>
                <c:pt idx="4165">
                  <c:v>14.05</c:v>
                </c:pt>
                <c:pt idx="4166">
                  <c:v>14.053333333333336</c:v>
                </c:pt>
                <c:pt idx="4167">
                  <c:v>14.056666666666686</c:v>
                </c:pt>
                <c:pt idx="4168">
                  <c:v>14.06</c:v>
                </c:pt>
                <c:pt idx="4169">
                  <c:v>14.063333333333334</c:v>
                </c:pt>
                <c:pt idx="4170">
                  <c:v>14.066666666666686</c:v>
                </c:pt>
                <c:pt idx="4171">
                  <c:v>14.07</c:v>
                </c:pt>
                <c:pt idx="4172">
                  <c:v>14.073333333333334</c:v>
                </c:pt>
                <c:pt idx="4173">
                  <c:v>14.076666666666684</c:v>
                </c:pt>
                <c:pt idx="4174">
                  <c:v>14.08</c:v>
                </c:pt>
                <c:pt idx="4175">
                  <c:v>14.083333333333334</c:v>
                </c:pt>
                <c:pt idx="4176">
                  <c:v>14.086666666666684</c:v>
                </c:pt>
                <c:pt idx="4177">
                  <c:v>14.09</c:v>
                </c:pt>
                <c:pt idx="4178">
                  <c:v>14.093333333333334</c:v>
                </c:pt>
                <c:pt idx="4179">
                  <c:v>14.096666666666676</c:v>
                </c:pt>
                <c:pt idx="4180">
                  <c:v>14.1</c:v>
                </c:pt>
                <c:pt idx="4181">
                  <c:v>14.103333333333333</c:v>
                </c:pt>
                <c:pt idx="4182">
                  <c:v>14.106666666666674</c:v>
                </c:pt>
                <c:pt idx="4183">
                  <c:v>14.11</c:v>
                </c:pt>
                <c:pt idx="4184">
                  <c:v>14.113333333333333</c:v>
                </c:pt>
                <c:pt idx="4185">
                  <c:v>14.116666666666672</c:v>
                </c:pt>
                <c:pt idx="4186">
                  <c:v>14.12</c:v>
                </c:pt>
                <c:pt idx="4187">
                  <c:v>14.123333333333333</c:v>
                </c:pt>
                <c:pt idx="4188">
                  <c:v>14.12666666666667</c:v>
                </c:pt>
                <c:pt idx="4189">
                  <c:v>14.129999999999999</c:v>
                </c:pt>
                <c:pt idx="4190">
                  <c:v>14.133333333333333</c:v>
                </c:pt>
                <c:pt idx="4191">
                  <c:v>14.13666666666667</c:v>
                </c:pt>
                <c:pt idx="4192">
                  <c:v>14.139999999999999</c:v>
                </c:pt>
                <c:pt idx="4193">
                  <c:v>14.143333333333333</c:v>
                </c:pt>
                <c:pt idx="4194">
                  <c:v>14.14666666666667</c:v>
                </c:pt>
                <c:pt idx="4195">
                  <c:v>14.15</c:v>
                </c:pt>
                <c:pt idx="4196">
                  <c:v>14.153333333333334</c:v>
                </c:pt>
                <c:pt idx="4197">
                  <c:v>14.156666666666684</c:v>
                </c:pt>
                <c:pt idx="4198">
                  <c:v>14.16</c:v>
                </c:pt>
                <c:pt idx="4199">
                  <c:v>14.163333333333334</c:v>
                </c:pt>
                <c:pt idx="4200">
                  <c:v>14.166666666666684</c:v>
                </c:pt>
                <c:pt idx="4201">
                  <c:v>14.17</c:v>
                </c:pt>
                <c:pt idx="4202">
                  <c:v>14.173333333333334</c:v>
                </c:pt>
                <c:pt idx="4203">
                  <c:v>14.176666666666684</c:v>
                </c:pt>
                <c:pt idx="4204">
                  <c:v>14.18</c:v>
                </c:pt>
                <c:pt idx="4205">
                  <c:v>14.183333333333334</c:v>
                </c:pt>
                <c:pt idx="4206">
                  <c:v>14.186666666666676</c:v>
                </c:pt>
                <c:pt idx="4207">
                  <c:v>14.19</c:v>
                </c:pt>
                <c:pt idx="4208">
                  <c:v>14.193333333333333</c:v>
                </c:pt>
                <c:pt idx="4209">
                  <c:v>14.196666666666674</c:v>
                </c:pt>
                <c:pt idx="4210">
                  <c:v>14.2</c:v>
                </c:pt>
                <c:pt idx="4211">
                  <c:v>14.203333333333333</c:v>
                </c:pt>
                <c:pt idx="4212">
                  <c:v>14.206666666666672</c:v>
                </c:pt>
                <c:pt idx="4213">
                  <c:v>14.209999999999999</c:v>
                </c:pt>
                <c:pt idx="4214">
                  <c:v>14.213333333333333</c:v>
                </c:pt>
                <c:pt idx="4215">
                  <c:v>14.21666666666667</c:v>
                </c:pt>
                <c:pt idx="4216">
                  <c:v>14.219999999999999</c:v>
                </c:pt>
                <c:pt idx="4217">
                  <c:v>14.223333333333333</c:v>
                </c:pt>
                <c:pt idx="4218">
                  <c:v>14.22666666666667</c:v>
                </c:pt>
                <c:pt idx="4219">
                  <c:v>14.229999999999999</c:v>
                </c:pt>
                <c:pt idx="4220">
                  <c:v>14.233333333333333</c:v>
                </c:pt>
                <c:pt idx="4221">
                  <c:v>14.236666666666666</c:v>
                </c:pt>
                <c:pt idx="4222">
                  <c:v>14.239999999999998</c:v>
                </c:pt>
                <c:pt idx="4223">
                  <c:v>14.243333333333331</c:v>
                </c:pt>
                <c:pt idx="4224">
                  <c:v>14.246666666666666</c:v>
                </c:pt>
                <c:pt idx="4225">
                  <c:v>14.25</c:v>
                </c:pt>
                <c:pt idx="4226">
                  <c:v>14.253333333333334</c:v>
                </c:pt>
                <c:pt idx="4227">
                  <c:v>14.256666666666684</c:v>
                </c:pt>
                <c:pt idx="4228">
                  <c:v>14.26</c:v>
                </c:pt>
                <c:pt idx="4229">
                  <c:v>14.263333333333334</c:v>
                </c:pt>
                <c:pt idx="4230">
                  <c:v>14.266666666666676</c:v>
                </c:pt>
                <c:pt idx="4231">
                  <c:v>14.27</c:v>
                </c:pt>
                <c:pt idx="4232">
                  <c:v>14.273333333333333</c:v>
                </c:pt>
                <c:pt idx="4233">
                  <c:v>14.276666666666674</c:v>
                </c:pt>
                <c:pt idx="4234">
                  <c:v>14.28</c:v>
                </c:pt>
                <c:pt idx="4235">
                  <c:v>14.283333333333333</c:v>
                </c:pt>
                <c:pt idx="4236">
                  <c:v>14.286666666666672</c:v>
                </c:pt>
                <c:pt idx="4237">
                  <c:v>14.29</c:v>
                </c:pt>
                <c:pt idx="4238">
                  <c:v>14.293333333333333</c:v>
                </c:pt>
                <c:pt idx="4239">
                  <c:v>14.29666666666667</c:v>
                </c:pt>
                <c:pt idx="4240">
                  <c:v>14.3</c:v>
                </c:pt>
                <c:pt idx="4241">
                  <c:v>14.303333333333336</c:v>
                </c:pt>
                <c:pt idx="4242">
                  <c:v>14.306666666666686</c:v>
                </c:pt>
                <c:pt idx="4243">
                  <c:v>14.31</c:v>
                </c:pt>
                <c:pt idx="4244">
                  <c:v>14.313333333333334</c:v>
                </c:pt>
                <c:pt idx="4245">
                  <c:v>14.316666666666686</c:v>
                </c:pt>
                <c:pt idx="4246">
                  <c:v>14.32</c:v>
                </c:pt>
                <c:pt idx="4247">
                  <c:v>14.323333333333334</c:v>
                </c:pt>
                <c:pt idx="4248">
                  <c:v>14.326666666666684</c:v>
                </c:pt>
                <c:pt idx="4249">
                  <c:v>14.33</c:v>
                </c:pt>
                <c:pt idx="4250">
                  <c:v>14.333333333333334</c:v>
                </c:pt>
                <c:pt idx="4251">
                  <c:v>14.336666666666684</c:v>
                </c:pt>
                <c:pt idx="4252">
                  <c:v>14.34</c:v>
                </c:pt>
                <c:pt idx="4253">
                  <c:v>14.343333333333334</c:v>
                </c:pt>
                <c:pt idx="4254">
                  <c:v>14.346666666666676</c:v>
                </c:pt>
                <c:pt idx="4255">
                  <c:v>14.350000000000016</c:v>
                </c:pt>
                <c:pt idx="4256">
                  <c:v>14.353333333333353</c:v>
                </c:pt>
                <c:pt idx="4257">
                  <c:v>14.356666666666696</c:v>
                </c:pt>
                <c:pt idx="4258">
                  <c:v>14.360000000000015</c:v>
                </c:pt>
                <c:pt idx="4259">
                  <c:v>14.363333333333349</c:v>
                </c:pt>
                <c:pt idx="4260">
                  <c:v>14.366666666666696</c:v>
                </c:pt>
                <c:pt idx="4261">
                  <c:v>14.370000000000006</c:v>
                </c:pt>
                <c:pt idx="4262">
                  <c:v>14.373333333333349</c:v>
                </c:pt>
                <c:pt idx="4263">
                  <c:v>14.376666666666692</c:v>
                </c:pt>
                <c:pt idx="4264">
                  <c:v>14.38</c:v>
                </c:pt>
                <c:pt idx="4265">
                  <c:v>14.383333333333336</c:v>
                </c:pt>
                <c:pt idx="4266">
                  <c:v>14.386666666666686</c:v>
                </c:pt>
                <c:pt idx="4267">
                  <c:v>14.39</c:v>
                </c:pt>
                <c:pt idx="4268">
                  <c:v>14.393333333333334</c:v>
                </c:pt>
                <c:pt idx="4269">
                  <c:v>14.396666666666686</c:v>
                </c:pt>
                <c:pt idx="4270">
                  <c:v>14.4</c:v>
                </c:pt>
                <c:pt idx="4271">
                  <c:v>14.403333333333334</c:v>
                </c:pt>
                <c:pt idx="4272">
                  <c:v>14.406666666666684</c:v>
                </c:pt>
                <c:pt idx="4273">
                  <c:v>14.41</c:v>
                </c:pt>
                <c:pt idx="4274">
                  <c:v>14.413333333333334</c:v>
                </c:pt>
                <c:pt idx="4275">
                  <c:v>14.416666666666684</c:v>
                </c:pt>
                <c:pt idx="4276">
                  <c:v>14.42</c:v>
                </c:pt>
                <c:pt idx="4277">
                  <c:v>14.423333333333334</c:v>
                </c:pt>
                <c:pt idx="4278">
                  <c:v>14.426666666666684</c:v>
                </c:pt>
                <c:pt idx="4279">
                  <c:v>14.43</c:v>
                </c:pt>
                <c:pt idx="4280">
                  <c:v>14.433333333333334</c:v>
                </c:pt>
                <c:pt idx="4281">
                  <c:v>14.436666666666676</c:v>
                </c:pt>
                <c:pt idx="4282">
                  <c:v>14.44</c:v>
                </c:pt>
                <c:pt idx="4283">
                  <c:v>14.443333333333333</c:v>
                </c:pt>
                <c:pt idx="4284">
                  <c:v>14.446666666666674</c:v>
                </c:pt>
                <c:pt idx="4285">
                  <c:v>14.450000000000006</c:v>
                </c:pt>
                <c:pt idx="4286">
                  <c:v>14.453333333333349</c:v>
                </c:pt>
                <c:pt idx="4287">
                  <c:v>14.456666666666695</c:v>
                </c:pt>
                <c:pt idx="4288">
                  <c:v>14.46</c:v>
                </c:pt>
                <c:pt idx="4289">
                  <c:v>14.463333333333336</c:v>
                </c:pt>
                <c:pt idx="4290">
                  <c:v>14.466666666666688</c:v>
                </c:pt>
                <c:pt idx="4291">
                  <c:v>14.47</c:v>
                </c:pt>
                <c:pt idx="4292">
                  <c:v>14.473333333333334</c:v>
                </c:pt>
                <c:pt idx="4293">
                  <c:v>14.476666666666686</c:v>
                </c:pt>
                <c:pt idx="4294">
                  <c:v>14.48</c:v>
                </c:pt>
                <c:pt idx="4295">
                  <c:v>14.483333333333334</c:v>
                </c:pt>
                <c:pt idx="4296">
                  <c:v>14.486666666666686</c:v>
                </c:pt>
                <c:pt idx="4297">
                  <c:v>14.49</c:v>
                </c:pt>
                <c:pt idx="4298">
                  <c:v>14.493333333333334</c:v>
                </c:pt>
                <c:pt idx="4299">
                  <c:v>14.496666666666684</c:v>
                </c:pt>
                <c:pt idx="4300">
                  <c:v>14.5</c:v>
                </c:pt>
                <c:pt idx="4301">
                  <c:v>14.503333333333334</c:v>
                </c:pt>
                <c:pt idx="4302">
                  <c:v>14.506666666666684</c:v>
                </c:pt>
                <c:pt idx="4303">
                  <c:v>14.51</c:v>
                </c:pt>
                <c:pt idx="4304">
                  <c:v>14.513333333333334</c:v>
                </c:pt>
                <c:pt idx="4305">
                  <c:v>14.516666666666676</c:v>
                </c:pt>
                <c:pt idx="4306">
                  <c:v>14.52</c:v>
                </c:pt>
                <c:pt idx="4307">
                  <c:v>14.523333333333333</c:v>
                </c:pt>
                <c:pt idx="4308">
                  <c:v>14.526666666666674</c:v>
                </c:pt>
                <c:pt idx="4309">
                  <c:v>14.53</c:v>
                </c:pt>
                <c:pt idx="4310">
                  <c:v>14.533333333333333</c:v>
                </c:pt>
                <c:pt idx="4311">
                  <c:v>14.536666666666672</c:v>
                </c:pt>
                <c:pt idx="4312">
                  <c:v>14.54</c:v>
                </c:pt>
                <c:pt idx="4313">
                  <c:v>14.543333333333333</c:v>
                </c:pt>
                <c:pt idx="4314">
                  <c:v>14.54666666666667</c:v>
                </c:pt>
                <c:pt idx="4315">
                  <c:v>14.55</c:v>
                </c:pt>
                <c:pt idx="4316">
                  <c:v>14.553333333333336</c:v>
                </c:pt>
                <c:pt idx="4317">
                  <c:v>14.556666666666686</c:v>
                </c:pt>
                <c:pt idx="4318">
                  <c:v>14.56</c:v>
                </c:pt>
                <c:pt idx="4319">
                  <c:v>14.563333333333334</c:v>
                </c:pt>
                <c:pt idx="4320">
                  <c:v>14.566666666666686</c:v>
                </c:pt>
                <c:pt idx="4321">
                  <c:v>14.57</c:v>
                </c:pt>
                <c:pt idx="4322">
                  <c:v>14.573333333333334</c:v>
                </c:pt>
                <c:pt idx="4323">
                  <c:v>14.576666666666684</c:v>
                </c:pt>
                <c:pt idx="4324">
                  <c:v>14.58</c:v>
                </c:pt>
                <c:pt idx="4325">
                  <c:v>14.583333333333334</c:v>
                </c:pt>
                <c:pt idx="4326">
                  <c:v>14.586666666666684</c:v>
                </c:pt>
                <c:pt idx="4327">
                  <c:v>14.59</c:v>
                </c:pt>
                <c:pt idx="4328">
                  <c:v>14.593333333333334</c:v>
                </c:pt>
                <c:pt idx="4329">
                  <c:v>14.596666666666676</c:v>
                </c:pt>
                <c:pt idx="4330">
                  <c:v>14.6</c:v>
                </c:pt>
                <c:pt idx="4331">
                  <c:v>14.603333333333333</c:v>
                </c:pt>
                <c:pt idx="4332">
                  <c:v>14.606666666666674</c:v>
                </c:pt>
                <c:pt idx="4333">
                  <c:v>14.61</c:v>
                </c:pt>
                <c:pt idx="4334">
                  <c:v>14.613333333333333</c:v>
                </c:pt>
                <c:pt idx="4335">
                  <c:v>14.616666666666672</c:v>
                </c:pt>
                <c:pt idx="4336">
                  <c:v>14.62</c:v>
                </c:pt>
                <c:pt idx="4337">
                  <c:v>14.623333333333333</c:v>
                </c:pt>
                <c:pt idx="4338">
                  <c:v>14.62666666666667</c:v>
                </c:pt>
                <c:pt idx="4339">
                  <c:v>14.629999999999999</c:v>
                </c:pt>
                <c:pt idx="4340">
                  <c:v>14.633333333333333</c:v>
                </c:pt>
                <c:pt idx="4341">
                  <c:v>14.63666666666667</c:v>
                </c:pt>
                <c:pt idx="4342">
                  <c:v>14.639999999999999</c:v>
                </c:pt>
                <c:pt idx="4343">
                  <c:v>14.643333333333333</c:v>
                </c:pt>
                <c:pt idx="4344">
                  <c:v>14.64666666666667</c:v>
                </c:pt>
                <c:pt idx="4345">
                  <c:v>14.65</c:v>
                </c:pt>
                <c:pt idx="4346">
                  <c:v>14.653333333333334</c:v>
                </c:pt>
                <c:pt idx="4347">
                  <c:v>14.656666666666684</c:v>
                </c:pt>
                <c:pt idx="4348">
                  <c:v>14.66</c:v>
                </c:pt>
                <c:pt idx="4349">
                  <c:v>14.663333333333334</c:v>
                </c:pt>
                <c:pt idx="4350">
                  <c:v>14.666666666666684</c:v>
                </c:pt>
                <c:pt idx="4351">
                  <c:v>14.67</c:v>
                </c:pt>
                <c:pt idx="4352">
                  <c:v>14.673333333333334</c:v>
                </c:pt>
                <c:pt idx="4353">
                  <c:v>14.676666666666684</c:v>
                </c:pt>
                <c:pt idx="4354">
                  <c:v>14.68</c:v>
                </c:pt>
                <c:pt idx="4355">
                  <c:v>14.683333333333334</c:v>
                </c:pt>
                <c:pt idx="4356">
                  <c:v>14.686666666666676</c:v>
                </c:pt>
                <c:pt idx="4357">
                  <c:v>14.69</c:v>
                </c:pt>
                <c:pt idx="4358">
                  <c:v>14.693333333333333</c:v>
                </c:pt>
                <c:pt idx="4359">
                  <c:v>14.696666666666674</c:v>
                </c:pt>
                <c:pt idx="4360">
                  <c:v>14.7</c:v>
                </c:pt>
                <c:pt idx="4361">
                  <c:v>14.703333333333333</c:v>
                </c:pt>
                <c:pt idx="4362">
                  <c:v>14.706666666666672</c:v>
                </c:pt>
                <c:pt idx="4363">
                  <c:v>14.709999999999999</c:v>
                </c:pt>
                <c:pt idx="4364">
                  <c:v>14.713333333333333</c:v>
                </c:pt>
                <c:pt idx="4365">
                  <c:v>14.71666666666667</c:v>
                </c:pt>
                <c:pt idx="4366">
                  <c:v>14.719999999999999</c:v>
                </c:pt>
                <c:pt idx="4367">
                  <c:v>14.723333333333333</c:v>
                </c:pt>
                <c:pt idx="4368">
                  <c:v>14.72666666666667</c:v>
                </c:pt>
                <c:pt idx="4369">
                  <c:v>14.729999999999999</c:v>
                </c:pt>
                <c:pt idx="4370">
                  <c:v>14.733333333333333</c:v>
                </c:pt>
                <c:pt idx="4371">
                  <c:v>14.736666666666666</c:v>
                </c:pt>
                <c:pt idx="4372">
                  <c:v>14.739999999999998</c:v>
                </c:pt>
                <c:pt idx="4373">
                  <c:v>14.743333333333331</c:v>
                </c:pt>
                <c:pt idx="4374">
                  <c:v>14.746666666666666</c:v>
                </c:pt>
                <c:pt idx="4375">
                  <c:v>14.75</c:v>
                </c:pt>
                <c:pt idx="4376">
                  <c:v>14.753333333333334</c:v>
                </c:pt>
                <c:pt idx="4377">
                  <c:v>14.756666666666684</c:v>
                </c:pt>
                <c:pt idx="4378">
                  <c:v>14.76</c:v>
                </c:pt>
                <c:pt idx="4379">
                  <c:v>14.763333333333334</c:v>
                </c:pt>
                <c:pt idx="4380">
                  <c:v>14.766666666666676</c:v>
                </c:pt>
                <c:pt idx="4381">
                  <c:v>14.77</c:v>
                </c:pt>
                <c:pt idx="4382">
                  <c:v>14.773333333333333</c:v>
                </c:pt>
                <c:pt idx="4383">
                  <c:v>14.776666666666674</c:v>
                </c:pt>
                <c:pt idx="4384">
                  <c:v>14.78</c:v>
                </c:pt>
                <c:pt idx="4385">
                  <c:v>14.783333333333333</c:v>
                </c:pt>
                <c:pt idx="4386">
                  <c:v>14.786666666666672</c:v>
                </c:pt>
                <c:pt idx="4387">
                  <c:v>14.79</c:v>
                </c:pt>
                <c:pt idx="4388">
                  <c:v>14.793333333333333</c:v>
                </c:pt>
                <c:pt idx="4389">
                  <c:v>14.79666666666667</c:v>
                </c:pt>
                <c:pt idx="4390">
                  <c:v>14.8</c:v>
                </c:pt>
                <c:pt idx="4391">
                  <c:v>14.803333333333336</c:v>
                </c:pt>
                <c:pt idx="4392">
                  <c:v>14.806666666666686</c:v>
                </c:pt>
                <c:pt idx="4393">
                  <c:v>14.81</c:v>
                </c:pt>
                <c:pt idx="4394">
                  <c:v>14.813333333333334</c:v>
                </c:pt>
                <c:pt idx="4395">
                  <c:v>14.816666666666686</c:v>
                </c:pt>
                <c:pt idx="4396">
                  <c:v>14.82</c:v>
                </c:pt>
                <c:pt idx="4397">
                  <c:v>14.823333333333334</c:v>
                </c:pt>
                <c:pt idx="4398">
                  <c:v>14.826666666666684</c:v>
                </c:pt>
                <c:pt idx="4399">
                  <c:v>14.83</c:v>
                </c:pt>
                <c:pt idx="4400">
                  <c:v>14.833333333333334</c:v>
                </c:pt>
                <c:pt idx="4401">
                  <c:v>14.836666666666684</c:v>
                </c:pt>
                <c:pt idx="4402">
                  <c:v>14.84</c:v>
                </c:pt>
                <c:pt idx="4403">
                  <c:v>14.843333333333334</c:v>
                </c:pt>
                <c:pt idx="4404">
                  <c:v>14.846666666666676</c:v>
                </c:pt>
                <c:pt idx="4405">
                  <c:v>14.850000000000016</c:v>
                </c:pt>
                <c:pt idx="4406">
                  <c:v>14.853333333333353</c:v>
                </c:pt>
                <c:pt idx="4407">
                  <c:v>14.856666666666696</c:v>
                </c:pt>
                <c:pt idx="4408">
                  <c:v>14.860000000000015</c:v>
                </c:pt>
                <c:pt idx="4409">
                  <c:v>14.863333333333349</c:v>
                </c:pt>
                <c:pt idx="4410">
                  <c:v>14.866666666666696</c:v>
                </c:pt>
                <c:pt idx="4411">
                  <c:v>14.870000000000006</c:v>
                </c:pt>
                <c:pt idx="4412">
                  <c:v>14.873333333333349</c:v>
                </c:pt>
                <c:pt idx="4413">
                  <c:v>14.876666666666692</c:v>
                </c:pt>
                <c:pt idx="4414">
                  <c:v>14.88</c:v>
                </c:pt>
                <c:pt idx="4415">
                  <c:v>14.883333333333336</c:v>
                </c:pt>
                <c:pt idx="4416">
                  <c:v>14.886666666666686</c:v>
                </c:pt>
                <c:pt idx="4417">
                  <c:v>14.89</c:v>
                </c:pt>
                <c:pt idx="4418">
                  <c:v>14.893333333333334</c:v>
                </c:pt>
                <c:pt idx="4419">
                  <c:v>14.896666666666686</c:v>
                </c:pt>
                <c:pt idx="4420">
                  <c:v>14.9</c:v>
                </c:pt>
                <c:pt idx="4421">
                  <c:v>14.903333333333334</c:v>
                </c:pt>
                <c:pt idx="4422">
                  <c:v>14.906666666666684</c:v>
                </c:pt>
                <c:pt idx="4423">
                  <c:v>14.91</c:v>
                </c:pt>
                <c:pt idx="4424">
                  <c:v>14.913333333333334</c:v>
                </c:pt>
                <c:pt idx="4425">
                  <c:v>14.916666666666684</c:v>
                </c:pt>
                <c:pt idx="4426">
                  <c:v>14.92</c:v>
                </c:pt>
                <c:pt idx="4427">
                  <c:v>14.923333333333334</c:v>
                </c:pt>
                <c:pt idx="4428">
                  <c:v>14.926666666666684</c:v>
                </c:pt>
                <c:pt idx="4429">
                  <c:v>14.93</c:v>
                </c:pt>
                <c:pt idx="4430">
                  <c:v>14.933333333333334</c:v>
                </c:pt>
                <c:pt idx="4431">
                  <c:v>14.936666666666676</c:v>
                </c:pt>
                <c:pt idx="4432">
                  <c:v>14.94</c:v>
                </c:pt>
                <c:pt idx="4433">
                  <c:v>14.943333333333333</c:v>
                </c:pt>
                <c:pt idx="4434">
                  <c:v>14.946666666666674</c:v>
                </c:pt>
                <c:pt idx="4435">
                  <c:v>14.950000000000006</c:v>
                </c:pt>
                <c:pt idx="4436">
                  <c:v>14.953333333333349</c:v>
                </c:pt>
                <c:pt idx="4437">
                  <c:v>14.956666666666695</c:v>
                </c:pt>
                <c:pt idx="4438">
                  <c:v>14.96</c:v>
                </c:pt>
                <c:pt idx="4439">
                  <c:v>14.963333333333336</c:v>
                </c:pt>
                <c:pt idx="4440">
                  <c:v>14.966666666666688</c:v>
                </c:pt>
                <c:pt idx="4441">
                  <c:v>14.97</c:v>
                </c:pt>
                <c:pt idx="4442">
                  <c:v>14.973333333333334</c:v>
                </c:pt>
                <c:pt idx="4443">
                  <c:v>14.976666666666686</c:v>
                </c:pt>
                <c:pt idx="4444">
                  <c:v>14.98</c:v>
                </c:pt>
                <c:pt idx="4445">
                  <c:v>14.983333333333334</c:v>
                </c:pt>
                <c:pt idx="4446">
                  <c:v>14.986666666666686</c:v>
                </c:pt>
                <c:pt idx="4447">
                  <c:v>14.99</c:v>
                </c:pt>
                <c:pt idx="4448">
                  <c:v>14.993333333333334</c:v>
                </c:pt>
                <c:pt idx="4449">
                  <c:v>14.996666666666684</c:v>
                </c:pt>
                <c:pt idx="4450">
                  <c:v>15</c:v>
                </c:pt>
                <c:pt idx="4451">
                  <c:v>15.003333333333334</c:v>
                </c:pt>
                <c:pt idx="4452">
                  <c:v>15.006666666666684</c:v>
                </c:pt>
                <c:pt idx="4453">
                  <c:v>15.01</c:v>
                </c:pt>
                <c:pt idx="4454">
                  <c:v>15.013333333333334</c:v>
                </c:pt>
                <c:pt idx="4455">
                  <c:v>15.016666666666676</c:v>
                </c:pt>
                <c:pt idx="4456">
                  <c:v>15.02</c:v>
                </c:pt>
                <c:pt idx="4457">
                  <c:v>15.023333333333333</c:v>
                </c:pt>
                <c:pt idx="4458">
                  <c:v>15.026666666666674</c:v>
                </c:pt>
                <c:pt idx="4459">
                  <c:v>15.03</c:v>
                </c:pt>
                <c:pt idx="4460">
                  <c:v>15.033333333333333</c:v>
                </c:pt>
                <c:pt idx="4461">
                  <c:v>15.036666666666672</c:v>
                </c:pt>
                <c:pt idx="4462">
                  <c:v>15.04</c:v>
                </c:pt>
                <c:pt idx="4463">
                  <c:v>15.043333333333333</c:v>
                </c:pt>
                <c:pt idx="4464">
                  <c:v>15.04666666666667</c:v>
                </c:pt>
                <c:pt idx="4465">
                  <c:v>15.05</c:v>
                </c:pt>
                <c:pt idx="4466">
                  <c:v>15.053333333333336</c:v>
                </c:pt>
                <c:pt idx="4467">
                  <c:v>15.056666666666686</c:v>
                </c:pt>
                <c:pt idx="4468">
                  <c:v>15.06</c:v>
                </c:pt>
                <c:pt idx="4469">
                  <c:v>15.063333333333334</c:v>
                </c:pt>
                <c:pt idx="4470">
                  <c:v>15.066666666666686</c:v>
                </c:pt>
                <c:pt idx="4471">
                  <c:v>15.07</c:v>
                </c:pt>
                <c:pt idx="4472">
                  <c:v>15.073333333333334</c:v>
                </c:pt>
                <c:pt idx="4473">
                  <c:v>15.076666666666684</c:v>
                </c:pt>
                <c:pt idx="4474">
                  <c:v>15.08</c:v>
                </c:pt>
                <c:pt idx="4475">
                  <c:v>15.083333333333334</c:v>
                </c:pt>
                <c:pt idx="4476">
                  <c:v>15.086666666666684</c:v>
                </c:pt>
                <c:pt idx="4477">
                  <c:v>15.09</c:v>
                </c:pt>
                <c:pt idx="4478">
                  <c:v>15.093333333333334</c:v>
                </c:pt>
                <c:pt idx="4479">
                  <c:v>15.096666666666676</c:v>
                </c:pt>
                <c:pt idx="4480">
                  <c:v>15.1</c:v>
                </c:pt>
                <c:pt idx="4481">
                  <c:v>15.103333333333333</c:v>
                </c:pt>
                <c:pt idx="4482">
                  <c:v>15.106666666666674</c:v>
                </c:pt>
                <c:pt idx="4483">
                  <c:v>15.11</c:v>
                </c:pt>
                <c:pt idx="4484">
                  <c:v>15.113333333333333</c:v>
                </c:pt>
                <c:pt idx="4485">
                  <c:v>15.116666666666672</c:v>
                </c:pt>
                <c:pt idx="4486">
                  <c:v>15.12</c:v>
                </c:pt>
                <c:pt idx="4487">
                  <c:v>15.123333333333333</c:v>
                </c:pt>
                <c:pt idx="4488">
                  <c:v>15.12666666666667</c:v>
                </c:pt>
                <c:pt idx="4489">
                  <c:v>15.129999999999999</c:v>
                </c:pt>
                <c:pt idx="4490">
                  <c:v>15.133333333333333</c:v>
                </c:pt>
                <c:pt idx="4491">
                  <c:v>15.13666666666667</c:v>
                </c:pt>
                <c:pt idx="4492">
                  <c:v>15.139999999999999</c:v>
                </c:pt>
                <c:pt idx="4493">
                  <c:v>15.143333333333333</c:v>
                </c:pt>
                <c:pt idx="4494">
                  <c:v>15.14666666666667</c:v>
                </c:pt>
                <c:pt idx="4495">
                  <c:v>15.15</c:v>
                </c:pt>
                <c:pt idx="4496">
                  <c:v>15.153333333333334</c:v>
                </c:pt>
                <c:pt idx="4497">
                  <c:v>15.156666666666684</c:v>
                </c:pt>
                <c:pt idx="4498">
                  <c:v>15.16</c:v>
                </c:pt>
                <c:pt idx="4499">
                  <c:v>15.163333333333334</c:v>
                </c:pt>
                <c:pt idx="4500">
                  <c:v>15.166666666666684</c:v>
                </c:pt>
                <c:pt idx="4501">
                  <c:v>15.17</c:v>
                </c:pt>
                <c:pt idx="4502">
                  <c:v>15.173333333333334</c:v>
                </c:pt>
                <c:pt idx="4503">
                  <c:v>15.176666666666684</c:v>
                </c:pt>
                <c:pt idx="4504">
                  <c:v>15.18</c:v>
                </c:pt>
                <c:pt idx="4505">
                  <c:v>15.183333333333334</c:v>
                </c:pt>
                <c:pt idx="4506">
                  <c:v>15.186666666666676</c:v>
                </c:pt>
                <c:pt idx="4507">
                  <c:v>15.19</c:v>
                </c:pt>
                <c:pt idx="4508">
                  <c:v>15.193333333333333</c:v>
                </c:pt>
                <c:pt idx="4509">
                  <c:v>15.196666666666674</c:v>
                </c:pt>
                <c:pt idx="4510">
                  <c:v>15.2</c:v>
                </c:pt>
                <c:pt idx="4511">
                  <c:v>15.203333333333333</c:v>
                </c:pt>
                <c:pt idx="4512">
                  <c:v>15.206666666666672</c:v>
                </c:pt>
                <c:pt idx="4513">
                  <c:v>15.209999999999999</c:v>
                </c:pt>
                <c:pt idx="4514">
                  <c:v>15.213333333333333</c:v>
                </c:pt>
                <c:pt idx="4515">
                  <c:v>15.21666666666667</c:v>
                </c:pt>
                <c:pt idx="4516">
                  <c:v>15.219999999999999</c:v>
                </c:pt>
                <c:pt idx="4517">
                  <c:v>15.223333333333333</c:v>
                </c:pt>
                <c:pt idx="4518">
                  <c:v>15.22666666666667</c:v>
                </c:pt>
                <c:pt idx="4519">
                  <c:v>15.229999999999999</c:v>
                </c:pt>
                <c:pt idx="4520">
                  <c:v>15.233333333333333</c:v>
                </c:pt>
                <c:pt idx="4521">
                  <c:v>15.236666666666666</c:v>
                </c:pt>
                <c:pt idx="4522">
                  <c:v>15.239999999999998</c:v>
                </c:pt>
                <c:pt idx="4523">
                  <c:v>15.243333333333331</c:v>
                </c:pt>
                <c:pt idx="4524">
                  <c:v>15.246666666666666</c:v>
                </c:pt>
                <c:pt idx="4525">
                  <c:v>15.25</c:v>
                </c:pt>
                <c:pt idx="4526">
                  <c:v>15.253333333333334</c:v>
                </c:pt>
                <c:pt idx="4527">
                  <c:v>15.256666666666684</c:v>
                </c:pt>
                <c:pt idx="4528">
                  <c:v>15.26</c:v>
                </c:pt>
                <c:pt idx="4529">
                  <c:v>15.263333333333334</c:v>
                </c:pt>
                <c:pt idx="4530">
                  <c:v>15.266666666666676</c:v>
                </c:pt>
                <c:pt idx="4531">
                  <c:v>15.27</c:v>
                </c:pt>
                <c:pt idx="4532">
                  <c:v>15.273333333333333</c:v>
                </c:pt>
                <c:pt idx="4533">
                  <c:v>15.276666666666674</c:v>
                </c:pt>
                <c:pt idx="4534">
                  <c:v>15.28</c:v>
                </c:pt>
                <c:pt idx="4535">
                  <c:v>15.283333333333333</c:v>
                </c:pt>
                <c:pt idx="4536">
                  <c:v>15.286666666666672</c:v>
                </c:pt>
                <c:pt idx="4537">
                  <c:v>15.29</c:v>
                </c:pt>
                <c:pt idx="4538">
                  <c:v>15.293333333333333</c:v>
                </c:pt>
                <c:pt idx="4539">
                  <c:v>15.29666666666667</c:v>
                </c:pt>
                <c:pt idx="4540">
                  <c:v>15.3</c:v>
                </c:pt>
                <c:pt idx="4541">
                  <c:v>15.303333333333336</c:v>
                </c:pt>
                <c:pt idx="4542">
                  <c:v>15.306666666666686</c:v>
                </c:pt>
                <c:pt idx="4543">
                  <c:v>15.31</c:v>
                </c:pt>
                <c:pt idx="4544">
                  <c:v>15.313333333333334</c:v>
                </c:pt>
                <c:pt idx="4545">
                  <c:v>15.316666666666686</c:v>
                </c:pt>
                <c:pt idx="4546">
                  <c:v>15.32</c:v>
                </c:pt>
                <c:pt idx="4547">
                  <c:v>15.323333333333334</c:v>
                </c:pt>
                <c:pt idx="4548">
                  <c:v>15.326666666666684</c:v>
                </c:pt>
                <c:pt idx="4549">
                  <c:v>15.33</c:v>
                </c:pt>
                <c:pt idx="4550">
                  <c:v>15.333333333333334</c:v>
                </c:pt>
                <c:pt idx="4551">
                  <c:v>15.336666666666684</c:v>
                </c:pt>
                <c:pt idx="4552">
                  <c:v>15.34</c:v>
                </c:pt>
                <c:pt idx="4553">
                  <c:v>15.343333333333334</c:v>
                </c:pt>
                <c:pt idx="4554">
                  <c:v>15.346666666666676</c:v>
                </c:pt>
                <c:pt idx="4555">
                  <c:v>15.350000000000016</c:v>
                </c:pt>
                <c:pt idx="4556">
                  <c:v>15.353333333333353</c:v>
                </c:pt>
                <c:pt idx="4557">
                  <c:v>15.356666666666696</c:v>
                </c:pt>
                <c:pt idx="4558">
                  <c:v>15.360000000000015</c:v>
                </c:pt>
                <c:pt idx="4559">
                  <c:v>15.363333333333349</c:v>
                </c:pt>
                <c:pt idx="4560">
                  <c:v>15.366666666666696</c:v>
                </c:pt>
                <c:pt idx="4561">
                  <c:v>15.370000000000006</c:v>
                </c:pt>
                <c:pt idx="4562">
                  <c:v>15.373333333333349</c:v>
                </c:pt>
                <c:pt idx="4563">
                  <c:v>15.376666666666692</c:v>
                </c:pt>
                <c:pt idx="4564">
                  <c:v>15.38</c:v>
                </c:pt>
                <c:pt idx="4565">
                  <c:v>15.383333333333336</c:v>
                </c:pt>
                <c:pt idx="4566">
                  <c:v>15.386666666666686</c:v>
                </c:pt>
                <c:pt idx="4567">
                  <c:v>15.39</c:v>
                </c:pt>
                <c:pt idx="4568">
                  <c:v>15.393333333333334</c:v>
                </c:pt>
                <c:pt idx="4569">
                  <c:v>15.396666666666686</c:v>
                </c:pt>
                <c:pt idx="4570">
                  <c:v>15.4</c:v>
                </c:pt>
                <c:pt idx="4571">
                  <c:v>15.403333333333334</c:v>
                </c:pt>
                <c:pt idx="4572">
                  <c:v>15.406666666666684</c:v>
                </c:pt>
                <c:pt idx="4573">
                  <c:v>15.41</c:v>
                </c:pt>
                <c:pt idx="4574">
                  <c:v>15.413333333333334</c:v>
                </c:pt>
                <c:pt idx="4575">
                  <c:v>15.416666666666684</c:v>
                </c:pt>
                <c:pt idx="4576">
                  <c:v>15.42</c:v>
                </c:pt>
                <c:pt idx="4577">
                  <c:v>15.423333333333334</c:v>
                </c:pt>
                <c:pt idx="4578">
                  <c:v>15.426666666666684</c:v>
                </c:pt>
                <c:pt idx="4579">
                  <c:v>15.43</c:v>
                </c:pt>
                <c:pt idx="4580">
                  <c:v>15.433333333333334</c:v>
                </c:pt>
                <c:pt idx="4581">
                  <c:v>15.436666666666676</c:v>
                </c:pt>
                <c:pt idx="4582">
                  <c:v>15.44</c:v>
                </c:pt>
                <c:pt idx="4583">
                  <c:v>15.443333333333333</c:v>
                </c:pt>
                <c:pt idx="4584">
                  <c:v>15.446666666666674</c:v>
                </c:pt>
                <c:pt idx="4585">
                  <c:v>15.450000000000006</c:v>
                </c:pt>
                <c:pt idx="4586">
                  <c:v>15.453333333333349</c:v>
                </c:pt>
                <c:pt idx="4587">
                  <c:v>15.456666666666695</c:v>
                </c:pt>
                <c:pt idx="4588">
                  <c:v>15.46</c:v>
                </c:pt>
                <c:pt idx="4589">
                  <c:v>15.463333333333336</c:v>
                </c:pt>
                <c:pt idx="4590">
                  <c:v>15.466666666666688</c:v>
                </c:pt>
                <c:pt idx="4591">
                  <c:v>15.47</c:v>
                </c:pt>
                <c:pt idx="4592">
                  <c:v>15.473333333333334</c:v>
                </c:pt>
                <c:pt idx="4593">
                  <c:v>15.476666666666686</c:v>
                </c:pt>
                <c:pt idx="4594">
                  <c:v>15.48</c:v>
                </c:pt>
                <c:pt idx="4595">
                  <c:v>15.483333333333334</c:v>
                </c:pt>
                <c:pt idx="4596">
                  <c:v>15.486666666666686</c:v>
                </c:pt>
                <c:pt idx="4597">
                  <c:v>15.49</c:v>
                </c:pt>
                <c:pt idx="4598">
                  <c:v>15.493333333333334</c:v>
                </c:pt>
                <c:pt idx="4599">
                  <c:v>15.496666666666684</c:v>
                </c:pt>
                <c:pt idx="4600">
                  <c:v>15.5</c:v>
                </c:pt>
                <c:pt idx="4601">
                  <c:v>15.503333333333334</c:v>
                </c:pt>
                <c:pt idx="4602">
                  <c:v>15.506666666666684</c:v>
                </c:pt>
                <c:pt idx="4603">
                  <c:v>15.51</c:v>
                </c:pt>
                <c:pt idx="4604">
                  <c:v>15.513333333333334</c:v>
                </c:pt>
                <c:pt idx="4605">
                  <c:v>15.516666666666676</c:v>
                </c:pt>
                <c:pt idx="4606">
                  <c:v>15.52</c:v>
                </c:pt>
                <c:pt idx="4607">
                  <c:v>15.523333333333333</c:v>
                </c:pt>
                <c:pt idx="4608">
                  <c:v>15.526666666666674</c:v>
                </c:pt>
                <c:pt idx="4609">
                  <c:v>15.53</c:v>
                </c:pt>
                <c:pt idx="4610">
                  <c:v>15.533333333333333</c:v>
                </c:pt>
                <c:pt idx="4611">
                  <c:v>15.536666666666672</c:v>
                </c:pt>
                <c:pt idx="4612">
                  <c:v>15.54</c:v>
                </c:pt>
                <c:pt idx="4613">
                  <c:v>15.543333333333333</c:v>
                </c:pt>
                <c:pt idx="4614">
                  <c:v>15.54666666666667</c:v>
                </c:pt>
                <c:pt idx="4615">
                  <c:v>15.55</c:v>
                </c:pt>
                <c:pt idx="4616">
                  <c:v>15.553333333333336</c:v>
                </c:pt>
                <c:pt idx="4617">
                  <c:v>15.556666666666686</c:v>
                </c:pt>
                <c:pt idx="4618">
                  <c:v>15.56</c:v>
                </c:pt>
                <c:pt idx="4619">
                  <c:v>15.563333333333334</c:v>
                </c:pt>
                <c:pt idx="4620">
                  <c:v>15.566666666666686</c:v>
                </c:pt>
                <c:pt idx="4621">
                  <c:v>15.57</c:v>
                </c:pt>
                <c:pt idx="4622">
                  <c:v>15.573333333333334</c:v>
                </c:pt>
                <c:pt idx="4623">
                  <c:v>15.576666666666684</c:v>
                </c:pt>
                <c:pt idx="4624">
                  <c:v>15.58</c:v>
                </c:pt>
                <c:pt idx="4625">
                  <c:v>15.583333333333334</c:v>
                </c:pt>
                <c:pt idx="4626">
                  <c:v>15.586666666666684</c:v>
                </c:pt>
                <c:pt idx="4627">
                  <c:v>15.59</c:v>
                </c:pt>
                <c:pt idx="4628">
                  <c:v>15.593333333333334</c:v>
                </c:pt>
                <c:pt idx="4629">
                  <c:v>15.596666666666676</c:v>
                </c:pt>
                <c:pt idx="4630">
                  <c:v>15.6</c:v>
                </c:pt>
                <c:pt idx="4631">
                  <c:v>15.603333333333333</c:v>
                </c:pt>
                <c:pt idx="4632">
                  <c:v>15.606666666666674</c:v>
                </c:pt>
                <c:pt idx="4633">
                  <c:v>15.61</c:v>
                </c:pt>
                <c:pt idx="4634">
                  <c:v>15.613333333333333</c:v>
                </c:pt>
                <c:pt idx="4635">
                  <c:v>15.616666666666672</c:v>
                </c:pt>
                <c:pt idx="4636">
                  <c:v>15.62</c:v>
                </c:pt>
                <c:pt idx="4637">
                  <c:v>15.623333333333333</c:v>
                </c:pt>
                <c:pt idx="4638">
                  <c:v>15.62666666666667</c:v>
                </c:pt>
                <c:pt idx="4639">
                  <c:v>15.629999999999999</c:v>
                </c:pt>
                <c:pt idx="4640">
                  <c:v>15.633333333333333</c:v>
                </c:pt>
                <c:pt idx="4641">
                  <c:v>15.63666666666667</c:v>
                </c:pt>
                <c:pt idx="4642">
                  <c:v>15.639999999999999</c:v>
                </c:pt>
                <c:pt idx="4643">
                  <c:v>15.643333333333333</c:v>
                </c:pt>
                <c:pt idx="4644">
                  <c:v>15.64666666666667</c:v>
                </c:pt>
                <c:pt idx="4645">
                  <c:v>15.65</c:v>
                </c:pt>
                <c:pt idx="4646">
                  <c:v>15.653333333333334</c:v>
                </c:pt>
                <c:pt idx="4647">
                  <c:v>15.656666666666684</c:v>
                </c:pt>
                <c:pt idx="4648">
                  <c:v>15.66</c:v>
                </c:pt>
                <c:pt idx="4649">
                  <c:v>15.663333333333334</c:v>
                </c:pt>
                <c:pt idx="4650">
                  <c:v>15.666666666666684</c:v>
                </c:pt>
                <c:pt idx="4651">
                  <c:v>15.67</c:v>
                </c:pt>
                <c:pt idx="4652">
                  <c:v>15.673333333333334</c:v>
                </c:pt>
                <c:pt idx="4653">
                  <c:v>15.676666666666684</c:v>
                </c:pt>
                <c:pt idx="4654">
                  <c:v>15.68</c:v>
                </c:pt>
                <c:pt idx="4655">
                  <c:v>15.683333333333334</c:v>
                </c:pt>
                <c:pt idx="4656">
                  <c:v>15.686666666666676</c:v>
                </c:pt>
                <c:pt idx="4657">
                  <c:v>15.69</c:v>
                </c:pt>
                <c:pt idx="4658">
                  <c:v>15.693333333333333</c:v>
                </c:pt>
                <c:pt idx="4659">
                  <c:v>15.696666666666674</c:v>
                </c:pt>
                <c:pt idx="4660">
                  <c:v>15.7</c:v>
                </c:pt>
                <c:pt idx="4661">
                  <c:v>15.703333333333333</c:v>
                </c:pt>
                <c:pt idx="4662">
                  <c:v>15.706666666666672</c:v>
                </c:pt>
                <c:pt idx="4663">
                  <c:v>15.709999999999999</c:v>
                </c:pt>
                <c:pt idx="4664">
                  <c:v>15.713333333333333</c:v>
                </c:pt>
                <c:pt idx="4665">
                  <c:v>15.71666666666667</c:v>
                </c:pt>
                <c:pt idx="4666">
                  <c:v>15.719999999999999</c:v>
                </c:pt>
                <c:pt idx="4667">
                  <c:v>15.723333333333333</c:v>
                </c:pt>
                <c:pt idx="4668">
                  <c:v>15.72666666666667</c:v>
                </c:pt>
                <c:pt idx="4669">
                  <c:v>15.729999999999999</c:v>
                </c:pt>
                <c:pt idx="4670">
                  <c:v>15.733333333333333</c:v>
                </c:pt>
                <c:pt idx="4671">
                  <c:v>15.736666666666666</c:v>
                </c:pt>
                <c:pt idx="4672">
                  <c:v>15.739999999999998</c:v>
                </c:pt>
                <c:pt idx="4673">
                  <c:v>15.743333333333331</c:v>
                </c:pt>
                <c:pt idx="4674">
                  <c:v>15.746666666666666</c:v>
                </c:pt>
                <c:pt idx="4675">
                  <c:v>15.75</c:v>
                </c:pt>
                <c:pt idx="4676">
                  <c:v>15.753333333333334</c:v>
                </c:pt>
                <c:pt idx="4677">
                  <c:v>15.756666666666684</c:v>
                </c:pt>
                <c:pt idx="4678">
                  <c:v>15.76</c:v>
                </c:pt>
                <c:pt idx="4679">
                  <c:v>15.763333333333334</c:v>
                </c:pt>
                <c:pt idx="4680">
                  <c:v>15.766666666666676</c:v>
                </c:pt>
                <c:pt idx="4681">
                  <c:v>15.77</c:v>
                </c:pt>
                <c:pt idx="4682">
                  <c:v>15.773333333333333</c:v>
                </c:pt>
                <c:pt idx="4683">
                  <c:v>15.776666666666674</c:v>
                </c:pt>
                <c:pt idx="4684">
                  <c:v>15.78</c:v>
                </c:pt>
                <c:pt idx="4685">
                  <c:v>15.783333333333333</c:v>
                </c:pt>
                <c:pt idx="4686">
                  <c:v>15.786666666666672</c:v>
                </c:pt>
                <c:pt idx="4687">
                  <c:v>15.79</c:v>
                </c:pt>
                <c:pt idx="4688">
                  <c:v>15.793333333333333</c:v>
                </c:pt>
                <c:pt idx="4689">
                  <c:v>15.79666666666667</c:v>
                </c:pt>
                <c:pt idx="4690">
                  <c:v>15.8</c:v>
                </c:pt>
                <c:pt idx="4691">
                  <c:v>15.803333333333336</c:v>
                </c:pt>
                <c:pt idx="4692">
                  <c:v>15.806666666666686</c:v>
                </c:pt>
                <c:pt idx="4693">
                  <c:v>15.81</c:v>
                </c:pt>
                <c:pt idx="4694">
                  <c:v>15.813333333333334</c:v>
                </c:pt>
                <c:pt idx="4695">
                  <c:v>15.816666666666686</c:v>
                </c:pt>
                <c:pt idx="4696">
                  <c:v>15.82</c:v>
                </c:pt>
                <c:pt idx="4697">
                  <c:v>15.823333333333334</c:v>
                </c:pt>
                <c:pt idx="4698">
                  <c:v>15.826666666666684</c:v>
                </c:pt>
                <c:pt idx="4699">
                  <c:v>15.83</c:v>
                </c:pt>
                <c:pt idx="4700">
                  <c:v>15.833333333333334</c:v>
                </c:pt>
                <c:pt idx="4701">
                  <c:v>15.836666666666684</c:v>
                </c:pt>
                <c:pt idx="4702">
                  <c:v>15.84</c:v>
                </c:pt>
                <c:pt idx="4703">
                  <c:v>15.843333333333334</c:v>
                </c:pt>
                <c:pt idx="4704">
                  <c:v>15.846666666666676</c:v>
                </c:pt>
                <c:pt idx="4705">
                  <c:v>15.850000000000016</c:v>
                </c:pt>
                <c:pt idx="4706">
                  <c:v>15.853333333333353</c:v>
                </c:pt>
                <c:pt idx="4707">
                  <c:v>15.856666666666696</c:v>
                </c:pt>
                <c:pt idx="4708">
                  <c:v>15.860000000000015</c:v>
                </c:pt>
                <c:pt idx="4709">
                  <c:v>15.863333333333349</c:v>
                </c:pt>
                <c:pt idx="4710">
                  <c:v>15.866666666666696</c:v>
                </c:pt>
                <c:pt idx="4711">
                  <c:v>15.870000000000006</c:v>
                </c:pt>
                <c:pt idx="4712">
                  <c:v>15.873333333333349</c:v>
                </c:pt>
                <c:pt idx="4713">
                  <c:v>15.876666666666692</c:v>
                </c:pt>
                <c:pt idx="4714">
                  <c:v>15.88</c:v>
                </c:pt>
                <c:pt idx="4715">
                  <c:v>15.883333333333336</c:v>
                </c:pt>
                <c:pt idx="4716">
                  <c:v>15.886666666666686</c:v>
                </c:pt>
                <c:pt idx="4717">
                  <c:v>15.89</c:v>
                </c:pt>
                <c:pt idx="4718">
                  <c:v>15.893333333333334</c:v>
                </c:pt>
                <c:pt idx="4719">
                  <c:v>15.896666666666686</c:v>
                </c:pt>
                <c:pt idx="4720">
                  <c:v>15.9</c:v>
                </c:pt>
                <c:pt idx="4721">
                  <c:v>15.903333333333334</c:v>
                </c:pt>
                <c:pt idx="4722">
                  <c:v>15.906666666666684</c:v>
                </c:pt>
                <c:pt idx="4723">
                  <c:v>15.91</c:v>
                </c:pt>
                <c:pt idx="4724">
                  <c:v>15.913333333333334</c:v>
                </c:pt>
                <c:pt idx="4725">
                  <c:v>15.916666666666684</c:v>
                </c:pt>
                <c:pt idx="4726">
                  <c:v>15.92</c:v>
                </c:pt>
                <c:pt idx="4727">
                  <c:v>15.923333333333334</c:v>
                </c:pt>
                <c:pt idx="4728">
                  <c:v>15.926666666666684</c:v>
                </c:pt>
                <c:pt idx="4729">
                  <c:v>15.93</c:v>
                </c:pt>
                <c:pt idx="4730">
                  <c:v>15.933333333333334</c:v>
                </c:pt>
                <c:pt idx="4731">
                  <c:v>15.936666666666676</c:v>
                </c:pt>
                <c:pt idx="4732">
                  <c:v>15.94</c:v>
                </c:pt>
                <c:pt idx="4733">
                  <c:v>15.943333333333333</c:v>
                </c:pt>
                <c:pt idx="4734">
                  <c:v>15.946666666666674</c:v>
                </c:pt>
                <c:pt idx="4735">
                  <c:v>15.950000000000006</c:v>
                </c:pt>
                <c:pt idx="4736">
                  <c:v>15.953333333333349</c:v>
                </c:pt>
                <c:pt idx="4737">
                  <c:v>15.956666666666695</c:v>
                </c:pt>
                <c:pt idx="4738">
                  <c:v>15.96</c:v>
                </c:pt>
                <c:pt idx="4739">
                  <c:v>15.963333333333336</c:v>
                </c:pt>
                <c:pt idx="4740">
                  <c:v>15.966666666666688</c:v>
                </c:pt>
                <c:pt idx="4741">
                  <c:v>15.97</c:v>
                </c:pt>
                <c:pt idx="4742">
                  <c:v>15.973333333333334</c:v>
                </c:pt>
                <c:pt idx="4743">
                  <c:v>15.976666666666686</c:v>
                </c:pt>
                <c:pt idx="4744">
                  <c:v>15.98</c:v>
                </c:pt>
                <c:pt idx="4745">
                  <c:v>15.983333333333334</c:v>
                </c:pt>
                <c:pt idx="4746">
                  <c:v>15.986666666666686</c:v>
                </c:pt>
                <c:pt idx="4747">
                  <c:v>15.99</c:v>
                </c:pt>
                <c:pt idx="4748">
                  <c:v>15.993333333333334</c:v>
                </c:pt>
                <c:pt idx="4749">
                  <c:v>15.996666666666684</c:v>
                </c:pt>
                <c:pt idx="4750">
                  <c:v>16</c:v>
                </c:pt>
                <c:pt idx="4751">
                  <c:v>16.003333333333263</c:v>
                </c:pt>
                <c:pt idx="4752">
                  <c:v>16.006666666666668</c:v>
                </c:pt>
                <c:pt idx="4753">
                  <c:v>16.010000000000005</c:v>
                </c:pt>
                <c:pt idx="4754">
                  <c:v>16.013333333333279</c:v>
                </c:pt>
                <c:pt idx="4755">
                  <c:v>16.016666666666691</c:v>
                </c:pt>
                <c:pt idx="4756">
                  <c:v>16.02</c:v>
                </c:pt>
                <c:pt idx="4757">
                  <c:v>16.023333333333259</c:v>
                </c:pt>
                <c:pt idx="4758">
                  <c:v>16.026666666666667</c:v>
                </c:pt>
                <c:pt idx="4759">
                  <c:v>16.03</c:v>
                </c:pt>
                <c:pt idx="4760">
                  <c:v>16.033333333333271</c:v>
                </c:pt>
                <c:pt idx="4761">
                  <c:v>16.036666666666665</c:v>
                </c:pt>
                <c:pt idx="4762">
                  <c:v>16.04</c:v>
                </c:pt>
                <c:pt idx="4763">
                  <c:v>16.043333333333255</c:v>
                </c:pt>
                <c:pt idx="4764">
                  <c:v>16.046666666666667</c:v>
                </c:pt>
                <c:pt idx="4765">
                  <c:v>16.05</c:v>
                </c:pt>
                <c:pt idx="4766">
                  <c:v>16.053333333333264</c:v>
                </c:pt>
                <c:pt idx="4767">
                  <c:v>16.056666666666668</c:v>
                </c:pt>
                <c:pt idx="4768">
                  <c:v>16.059999999999999</c:v>
                </c:pt>
                <c:pt idx="4769">
                  <c:v>16.063333333333254</c:v>
                </c:pt>
                <c:pt idx="4770">
                  <c:v>16.066666666666666</c:v>
                </c:pt>
                <c:pt idx="4771">
                  <c:v>16.07</c:v>
                </c:pt>
                <c:pt idx="4772">
                  <c:v>16.073333333333263</c:v>
                </c:pt>
                <c:pt idx="4773">
                  <c:v>16.076666666666668</c:v>
                </c:pt>
                <c:pt idx="4774">
                  <c:v>16.079999999999988</c:v>
                </c:pt>
                <c:pt idx="4775">
                  <c:v>16.083333333333243</c:v>
                </c:pt>
                <c:pt idx="4776">
                  <c:v>16.086666666666666</c:v>
                </c:pt>
                <c:pt idx="4777">
                  <c:v>16.09</c:v>
                </c:pt>
                <c:pt idx="4778">
                  <c:v>16.093333333333263</c:v>
                </c:pt>
                <c:pt idx="4779">
                  <c:v>16.096666666666668</c:v>
                </c:pt>
                <c:pt idx="4780">
                  <c:v>16.100000000000001</c:v>
                </c:pt>
                <c:pt idx="4781">
                  <c:v>16.103333333333278</c:v>
                </c:pt>
                <c:pt idx="4782">
                  <c:v>16.10666666666669</c:v>
                </c:pt>
                <c:pt idx="4783">
                  <c:v>16.110000000000031</c:v>
                </c:pt>
                <c:pt idx="4784">
                  <c:v>16.113333333333287</c:v>
                </c:pt>
                <c:pt idx="4785">
                  <c:v>16.116666666666699</c:v>
                </c:pt>
                <c:pt idx="4786">
                  <c:v>16.12</c:v>
                </c:pt>
                <c:pt idx="4787">
                  <c:v>16.123333333333271</c:v>
                </c:pt>
                <c:pt idx="4788">
                  <c:v>16.126666666666665</c:v>
                </c:pt>
                <c:pt idx="4789">
                  <c:v>16.130000000000031</c:v>
                </c:pt>
                <c:pt idx="4790">
                  <c:v>16.133333333333283</c:v>
                </c:pt>
                <c:pt idx="4791">
                  <c:v>16.136666666666695</c:v>
                </c:pt>
                <c:pt idx="4792">
                  <c:v>16.14</c:v>
                </c:pt>
                <c:pt idx="4793">
                  <c:v>16.143333333333263</c:v>
                </c:pt>
                <c:pt idx="4794">
                  <c:v>16.146666666666668</c:v>
                </c:pt>
                <c:pt idx="4795">
                  <c:v>16.149999999999999</c:v>
                </c:pt>
                <c:pt idx="4796">
                  <c:v>16.153333333333276</c:v>
                </c:pt>
                <c:pt idx="4797">
                  <c:v>16.156666666666691</c:v>
                </c:pt>
                <c:pt idx="4798">
                  <c:v>16.16</c:v>
                </c:pt>
                <c:pt idx="4799">
                  <c:v>16.163333333333263</c:v>
                </c:pt>
                <c:pt idx="4800">
                  <c:v>16.166666666666668</c:v>
                </c:pt>
                <c:pt idx="4801">
                  <c:v>16.170000000000005</c:v>
                </c:pt>
                <c:pt idx="4802">
                  <c:v>16.173333333333279</c:v>
                </c:pt>
                <c:pt idx="4803">
                  <c:v>16.176666666666691</c:v>
                </c:pt>
                <c:pt idx="4804">
                  <c:v>16.18</c:v>
                </c:pt>
                <c:pt idx="4805">
                  <c:v>16.183333333333263</c:v>
                </c:pt>
                <c:pt idx="4806">
                  <c:v>16.186666666666667</c:v>
                </c:pt>
                <c:pt idx="4807">
                  <c:v>16.190000000000001</c:v>
                </c:pt>
                <c:pt idx="4808">
                  <c:v>16.193333333333271</c:v>
                </c:pt>
                <c:pt idx="4809">
                  <c:v>16.196666666666665</c:v>
                </c:pt>
                <c:pt idx="4810">
                  <c:v>16.2</c:v>
                </c:pt>
                <c:pt idx="4811">
                  <c:v>16.203333333333255</c:v>
                </c:pt>
                <c:pt idx="4812">
                  <c:v>16.206666666666667</c:v>
                </c:pt>
                <c:pt idx="4813">
                  <c:v>16.21</c:v>
                </c:pt>
                <c:pt idx="4814">
                  <c:v>16.213333333333271</c:v>
                </c:pt>
                <c:pt idx="4815">
                  <c:v>16.216666666666665</c:v>
                </c:pt>
                <c:pt idx="4816">
                  <c:v>16.22</c:v>
                </c:pt>
                <c:pt idx="4817">
                  <c:v>16.223333333333255</c:v>
                </c:pt>
                <c:pt idx="4818">
                  <c:v>16.226666666666667</c:v>
                </c:pt>
                <c:pt idx="4819">
                  <c:v>16.23</c:v>
                </c:pt>
                <c:pt idx="4820">
                  <c:v>16.233333333333263</c:v>
                </c:pt>
                <c:pt idx="4821">
                  <c:v>16.236666666666668</c:v>
                </c:pt>
                <c:pt idx="4822">
                  <c:v>16.239999999999988</c:v>
                </c:pt>
                <c:pt idx="4823">
                  <c:v>16.243333333333243</c:v>
                </c:pt>
                <c:pt idx="4824">
                  <c:v>16.246666666666666</c:v>
                </c:pt>
                <c:pt idx="4825">
                  <c:v>16.25</c:v>
                </c:pt>
                <c:pt idx="4826">
                  <c:v>16.253333333333263</c:v>
                </c:pt>
                <c:pt idx="4827">
                  <c:v>16.256666666666668</c:v>
                </c:pt>
                <c:pt idx="4828">
                  <c:v>16.260000000000002</c:v>
                </c:pt>
                <c:pt idx="4829">
                  <c:v>16.263333333333243</c:v>
                </c:pt>
                <c:pt idx="4830">
                  <c:v>16.266666666666666</c:v>
                </c:pt>
                <c:pt idx="4831">
                  <c:v>16.27</c:v>
                </c:pt>
                <c:pt idx="4832">
                  <c:v>16.273333333333259</c:v>
                </c:pt>
                <c:pt idx="4833">
                  <c:v>16.276666666666667</c:v>
                </c:pt>
                <c:pt idx="4834">
                  <c:v>16.279999999999987</c:v>
                </c:pt>
                <c:pt idx="4835">
                  <c:v>16.283333333333243</c:v>
                </c:pt>
                <c:pt idx="4836">
                  <c:v>16.286666666666662</c:v>
                </c:pt>
                <c:pt idx="4837">
                  <c:v>16.29</c:v>
                </c:pt>
                <c:pt idx="4838">
                  <c:v>16.293333333333255</c:v>
                </c:pt>
                <c:pt idx="4839">
                  <c:v>16.296666666666667</c:v>
                </c:pt>
                <c:pt idx="4840">
                  <c:v>16.3</c:v>
                </c:pt>
                <c:pt idx="4841">
                  <c:v>16.303333333333264</c:v>
                </c:pt>
                <c:pt idx="4842">
                  <c:v>16.306666666666668</c:v>
                </c:pt>
                <c:pt idx="4843">
                  <c:v>16.309999999999999</c:v>
                </c:pt>
                <c:pt idx="4844">
                  <c:v>16.313333333333276</c:v>
                </c:pt>
                <c:pt idx="4845">
                  <c:v>16.316666666666691</c:v>
                </c:pt>
                <c:pt idx="4846">
                  <c:v>16.32</c:v>
                </c:pt>
                <c:pt idx="4847">
                  <c:v>16.323333333333263</c:v>
                </c:pt>
                <c:pt idx="4848">
                  <c:v>16.326666666666668</c:v>
                </c:pt>
                <c:pt idx="4849">
                  <c:v>16.329999999999988</c:v>
                </c:pt>
                <c:pt idx="4850">
                  <c:v>16.333333333333275</c:v>
                </c:pt>
                <c:pt idx="4851">
                  <c:v>16.336666666666691</c:v>
                </c:pt>
                <c:pt idx="4852">
                  <c:v>16.34</c:v>
                </c:pt>
                <c:pt idx="4853">
                  <c:v>16.343333333333263</c:v>
                </c:pt>
                <c:pt idx="4854">
                  <c:v>16.346666666666668</c:v>
                </c:pt>
                <c:pt idx="4855">
                  <c:v>16.350000000000001</c:v>
                </c:pt>
                <c:pt idx="4856">
                  <c:v>16.353333333333278</c:v>
                </c:pt>
                <c:pt idx="4857">
                  <c:v>16.35666666666669</c:v>
                </c:pt>
                <c:pt idx="4858">
                  <c:v>16.36</c:v>
                </c:pt>
                <c:pt idx="4859">
                  <c:v>16.363333333333259</c:v>
                </c:pt>
                <c:pt idx="4860">
                  <c:v>16.366666666666667</c:v>
                </c:pt>
                <c:pt idx="4861">
                  <c:v>16.37</c:v>
                </c:pt>
                <c:pt idx="4862">
                  <c:v>16.373333333333271</c:v>
                </c:pt>
                <c:pt idx="4863">
                  <c:v>16.376666666666665</c:v>
                </c:pt>
                <c:pt idx="4864">
                  <c:v>16.38</c:v>
                </c:pt>
                <c:pt idx="4865">
                  <c:v>16.383333333333255</c:v>
                </c:pt>
                <c:pt idx="4866">
                  <c:v>16.386666666666667</c:v>
                </c:pt>
                <c:pt idx="4867">
                  <c:v>16.39</c:v>
                </c:pt>
                <c:pt idx="4868">
                  <c:v>16.393333333333263</c:v>
                </c:pt>
                <c:pt idx="4869">
                  <c:v>16.396666666666668</c:v>
                </c:pt>
                <c:pt idx="4870">
                  <c:v>16.399999999999999</c:v>
                </c:pt>
                <c:pt idx="4871">
                  <c:v>16.403333333333247</c:v>
                </c:pt>
                <c:pt idx="4872">
                  <c:v>16.406666666666666</c:v>
                </c:pt>
                <c:pt idx="4873">
                  <c:v>16.41</c:v>
                </c:pt>
                <c:pt idx="4874">
                  <c:v>16.413333333333263</c:v>
                </c:pt>
                <c:pt idx="4875">
                  <c:v>16.416666666666668</c:v>
                </c:pt>
                <c:pt idx="4876">
                  <c:v>16.420000000000002</c:v>
                </c:pt>
                <c:pt idx="4877">
                  <c:v>16.423333333333243</c:v>
                </c:pt>
                <c:pt idx="4878">
                  <c:v>16.426666666666666</c:v>
                </c:pt>
                <c:pt idx="4879">
                  <c:v>16.43</c:v>
                </c:pt>
                <c:pt idx="4880">
                  <c:v>16.433333333333263</c:v>
                </c:pt>
                <c:pt idx="4881">
                  <c:v>16.436666666666667</c:v>
                </c:pt>
                <c:pt idx="4882">
                  <c:v>16.439999999999987</c:v>
                </c:pt>
                <c:pt idx="4883">
                  <c:v>16.443333333333243</c:v>
                </c:pt>
                <c:pt idx="4884">
                  <c:v>16.446666666666662</c:v>
                </c:pt>
                <c:pt idx="4885">
                  <c:v>16.45</c:v>
                </c:pt>
                <c:pt idx="4886">
                  <c:v>16.453333333333255</c:v>
                </c:pt>
                <c:pt idx="4887">
                  <c:v>16.456666666666667</c:v>
                </c:pt>
                <c:pt idx="4888">
                  <c:v>16.459999999999987</c:v>
                </c:pt>
                <c:pt idx="4889">
                  <c:v>16.463333333333239</c:v>
                </c:pt>
                <c:pt idx="4890">
                  <c:v>16.466666666666633</c:v>
                </c:pt>
                <c:pt idx="4891">
                  <c:v>16.47</c:v>
                </c:pt>
                <c:pt idx="4892">
                  <c:v>16.473333333333255</c:v>
                </c:pt>
                <c:pt idx="4893">
                  <c:v>16.476666666666667</c:v>
                </c:pt>
                <c:pt idx="4894">
                  <c:v>16.479999999999986</c:v>
                </c:pt>
                <c:pt idx="4895">
                  <c:v>16.483333333333231</c:v>
                </c:pt>
                <c:pt idx="4896">
                  <c:v>16.486666666666636</c:v>
                </c:pt>
                <c:pt idx="4897">
                  <c:v>16.489999999999959</c:v>
                </c:pt>
                <c:pt idx="4898">
                  <c:v>16.493333333333243</c:v>
                </c:pt>
                <c:pt idx="4899">
                  <c:v>16.496666666666666</c:v>
                </c:pt>
                <c:pt idx="4900">
                  <c:v>16.5</c:v>
                </c:pt>
                <c:pt idx="4901">
                  <c:v>16.503333333333263</c:v>
                </c:pt>
                <c:pt idx="4902">
                  <c:v>16.506666666666668</c:v>
                </c:pt>
                <c:pt idx="4903">
                  <c:v>16.510000000000005</c:v>
                </c:pt>
                <c:pt idx="4904">
                  <c:v>16.513333333333279</c:v>
                </c:pt>
                <c:pt idx="4905">
                  <c:v>16.516666666666691</c:v>
                </c:pt>
                <c:pt idx="4906">
                  <c:v>16.52</c:v>
                </c:pt>
                <c:pt idx="4907">
                  <c:v>16.523333333333259</c:v>
                </c:pt>
                <c:pt idx="4908">
                  <c:v>16.526666666666667</c:v>
                </c:pt>
                <c:pt idx="4909">
                  <c:v>16.53</c:v>
                </c:pt>
                <c:pt idx="4910">
                  <c:v>16.533333333333271</c:v>
                </c:pt>
                <c:pt idx="4911">
                  <c:v>16.536666666666665</c:v>
                </c:pt>
                <c:pt idx="4912">
                  <c:v>16.54</c:v>
                </c:pt>
                <c:pt idx="4913">
                  <c:v>16.543333333333255</c:v>
                </c:pt>
                <c:pt idx="4914">
                  <c:v>16.546666666666667</c:v>
                </c:pt>
                <c:pt idx="4915">
                  <c:v>16.55</c:v>
                </c:pt>
                <c:pt idx="4916">
                  <c:v>16.553333333333264</c:v>
                </c:pt>
                <c:pt idx="4917">
                  <c:v>16.556666666666668</c:v>
                </c:pt>
                <c:pt idx="4918">
                  <c:v>16.559999999999999</c:v>
                </c:pt>
                <c:pt idx="4919">
                  <c:v>16.563333333333254</c:v>
                </c:pt>
                <c:pt idx="4920">
                  <c:v>16.566666666666666</c:v>
                </c:pt>
                <c:pt idx="4921">
                  <c:v>16.57</c:v>
                </c:pt>
                <c:pt idx="4922">
                  <c:v>16.573333333333263</c:v>
                </c:pt>
                <c:pt idx="4923">
                  <c:v>16.576666666666668</c:v>
                </c:pt>
                <c:pt idx="4924">
                  <c:v>16.579999999999988</c:v>
                </c:pt>
                <c:pt idx="4925">
                  <c:v>16.583333333333243</c:v>
                </c:pt>
                <c:pt idx="4926">
                  <c:v>16.586666666666666</c:v>
                </c:pt>
                <c:pt idx="4927">
                  <c:v>16.59</c:v>
                </c:pt>
                <c:pt idx="4928">
                  <c:v>16.593333333333263</c:v>
                </c:pt>
                <c:pt idx="4929">
                  <c:v>16.596666666666668</c:v>
                </c:pt>
                <c:pt idx="4930">
                  <c:v>16.600000000000001</c:v>
                </c:pt>
                <c:pt idx="4931">
                  <c:v>16.603333333333278</c:v>
                </c:pt>
                <c:pt idx="4932">
                  <c:v>16.60666666666669</c:v>
                </c:pt>
                <c:pt idx="4933">
                  <c:v>16.610000000000031</c:v>
                </c:pt>
                <c:pt idx="4934">
                  <c:v>16.613333333333287</c:v>
                </c:pt>
                <c:pt idx="4935">
                  <c:v>16.616666666666699</c:v>
                </c:pt>
                <c:pt idx="4936">
                  <c:v>16.62</c:v>
                </c:pt>
                <c:pt idx="4937">
                  <c:v>16.623333333333271</c:v>
                </c:pt>
                <c:pt idx="4938">
                  <c:v>16.626666666666665</c:v>
                </c:pt>
                <c:pt idx="4939">
                  <c:v>16.630000000000031</c:v>
                </c:pt>
                <c:pt idx="4940">
                  <c:v>16.633333333333283</c:v>
                </c:pt>
                <c:pt idx="4941">
                  <c:v>16.636666666666695</c:v>
                </c:pt>
                <c:pt idx="4942">
                  <c:v>16.64</c:v>
                </c:pt>
                <c:pt idx="4943">
                  <c:v>16.643333333333263</c:v>
                </c:pt>
                <c:pt idx="4944">
                  <c:v>16.646666666666668</c:v>
                </c:pt>
                <c:pt idx="4945">
                  <c:v>16.649999999999999</c:v>
                </c:pt>
                <c:pt idx="4946">
                  <c:v>16.653333333333276</c:v>
                </c:pt>
                <c:pt idx="4947">
                  <c:v>16.656666666666691</c:v>
                </c:pt>
                <c:pt idx="4948">
                  <c:v>16.66</c:v>
                </c:pt>
                <c:pt idx="4949">
                  <c:v>16.663333333333263</c:v>
                </c:pt>
                <c:pt idx="4950">
                  <c:v>16.666666666666668</c:v>
                </c:pt>
                <c:pt idx="4951">
                  <c:v>16.670000000000005</c:v>
                </c:pt>
                <c:pt idx="4952">
                  <c:v>16.673333333333279</c:v>
                </c:pt>
                <c:pt idx="4953">
                  <c:v>16.676666666666691</c:v>
                </c:pt>
                <c:pt idx="4954">
                  <c:v>16.68</c:v>
                </c:pt>
                <c:pt idx="4955">
                  <c:v>16.683333333333263</c:v>
                </c:pt>
                <c:pt idx="4956">
                  <c:v>16.686666666666667</c:v>
                </c:pt>
                <c:pt idx="4957">
                  <c:v>16.690000000000001</c:v>
                </c:pt>
                <c:pt idx="4958">
                  <c:v>16.693333333333271</c:v>
                </c:pt>
                <c:pt idx="4959">
                  <c:v>16.696666666666665</c:v>
                </c:pt>
                <c:pt idx="4960">
                  <c:v>16.7</c:v>
                </c:pt>
                <c:pt idx="4961">
                  <c:v>16.703333333333255</c:v>
                </c:pt>
                <c:pt idx="4962">
                  <c:v>16.706666666666667</c:v>
                </c:pt>
                <c:pt idx="4963">
                  <c:v>16.71</c:v>
                </c:pt>
                <c:pt idx="4964">
                  <c:v>16.713333333333271</c:v>
                </c:pt>
                <c:pt idx="4965">
                  <c:v>16.716666666666665</c:v>
                </c:pt>
                <c:pt idx="4966">
                  <c:v>16.72</c:v>
                </c:pt>
                <c:pt idx="4967">
                  <c:v>16.723333333333255</c:v>
                </c:pt>
                <c:pt idx="4968">
                  <c:v>16.726666666666667</c:v>
                </c:pt>
                <c:pt idx="4969">
                  <c:v>16.73</c:v>
                </c:pt>
                <c:pt idx="4970">
                  <c:v>16.733333333333263</c:v>
                </c:pt>
                <c:pt idx="4971">
                  <c:v>16.736666666666668</c:v>
                </c:pt>
                <c:pt idx="4972">
                  <c:v>16.739999999999988</c:v>
                </c:pt>
                <c:pt idx="4973">
                  <c:v>16.743333333333243</c:v>
                </c:pt>
                <c:pt idx="4974">
                  <c:v>16.746666666666666</c:v>
                </c:pt>
                <c:pt idx="4975">
                  <c:v>16.75</c:v>
                </c:pt>
                <c:pt idx="4976">
                  <c:v>16.753333333333263</c:v>
                </c:pt>
                <c:pt idx="4977">
                  <c:v>16.756666666666668</c:v>
                </c:pt>
                <c:pt idx="4978">
                  <c:v>16.760000000000002</c:v>
                </c:pt>
                <c:pt idx="4979">
                  <c:v>16.763333333333243</c:v>
                </c:pt>
                <c:pt idx="4980">
                  <c:v>16.766666666666666</c:v>
                </c:pt>
                <c:pt idx="4981">
                  <c:v>16.77</c:v>
                </c:pt>
                <c:pt idx="4982">
                  <c:v>16.773333333333259</c:v>
                </c:pt>
                <c:pt idx="4983">
                  <c:v>16.776666666666667</c:v>
                </c:pt>
                <c:pt idx="4984">
                  <c:v>16.779999999999987</c:v>
                </c:pt>
                <c:pt idx="4985">
                  <c:v>16.783333333333243</c:v>
                </c:pt>
                <c:pt idx="4986">
                  <c:v>16.786666666666662</c:v>
                </c:pt>
                <c:pt idx="4987">
                  <c:v>16.79</c:v>
                </c:pt>
                <c:pt idx="4988">
                  <c:v>16.793333333333255</c:v>
                </c:pt>
                <c:pt idx="4989">
                  <c:v>16.796666666666667</c:v>
                </c:pt>
                <c:pt idx="4990">
                  <c:v>16.8</c:v>
                </c:pt>
                <c:pt idx="4991">
                  <c:v>16.803333333333264</c:v>
                </c:pt>
                <c:pt idx="4992">
                  <c:v>16.806666666666668</c:v>
                </c:pt>
                <c:pt idx="4993">
                  <c:v>16.809999999999999</c:v>
                </c:pt>
                <c:pt idx="4994">
                  <c:v>16.813333333333276</c:v>
                </c:pt>
                <c:pt idx="4995">
                  <c:v>16.816666666666691</c:v>
                </c:pt>
                <c:pt idx="4996">
                  <c:v>16.82</c:v>
                </c:pt>
                <c:pt idx="4997">
                  <c:v>16.823333333333263</c:v>
                </c:pt>
                <c:pt idx="4998">
                  <c:v>16.826666666666668</c:v>
                </c:pt>
                <c:pt idx="4999">
                  <c:v>16.829999999999988</c:v>
                </c:pt>
                <c:pt idx="5000">
                  <c:v>16.833333333333275</c:v>
                </c:pt>
                <c:pt idx="5001">
                  <c:v>16.836666666666691</c:v>
                </c:pt>
                <c:pt idx="5002">
                  <c:v>16.84</c:v>
                </c:pt>
                <c:pt idx="5003">
                  <c:v>16.843333333333263</c:v>
                </c:pt>
                <c:pt idx="5004">
                  <c:v>16.846666666666668</c:v>
                </c:pt>
                <c:pt idx="5005">
                  <c:v>16.850000000000001</c:v>
                </c:pt>
                <c:pt idx="5006">
                  <c:v>16.853333333333278</c:v>
                </c:pt>
                <c:pt idx="5007">
                  <c:v>16.85666666666669</c:v>
                </c:pt>
                <c:pt idx="5008">
                  <c:v>16.86</c:v>
                </c:pt>
                <c:pt idx="5009">
                  <c:v>16.863333333333259</c:v>
                </c:pt>
                <c:pt idx="5010">
                  <c:v>16.866666666666667</c:v>
                </c:pt>
                <c:pt idx="5011">
                  <c:v>16.87</c:v>
                </c:pt>
                <c:pt idx="5012">
                  <c:v>16.873333333333271</c:v>
                </c:pt>
                <c:pt idx="5013">
                  <c:v>16.876666666666665</c:v>
                </c:pt>
                <c:pt idx="5014">
                  <c:v>16.88</c:v>
                </c:pt>
                <c:pt idx="5015">
                  <c:v>16.883333333333255</c:v>
                </c:pt>
                <c:pt idx="5016">
                  <c:v>16.886666666666667</c:v>
                </c:pt>
                <c:pt idx="5017">
                  <c:v>16.89</c:v>
                </c:pt>
                <c:pt idx="5018">
                  <c:v>16.893333333333263</c:v>
                </c:pt>
                <c:pt idx="5019">
                  <c:v>16.896666666666668</c:v>
                </c:pt>
                <c:pt idx="5020">
                  <c:v>16.899999999999999</c:v>
                </c:pt>
                <c:pt idx="5021">
                  <c:v>16.903333333333247</c:v>
                </c:pt>
                <c:pt idx="5022">
                  <c:v>16.906666666666666</c:v>
                </c:pt>
                <c:pt idx="5023">
                  <c:v>16.91</c:v>
                </c:pt>
                <c:pt idx="5024">
                  <c:v>16.913333333333263</c:v>
                </c:pt>
                <c:pt idx="5025">
                  <c:v>16.916666666666668</c:v>
                </c:pt>
                <c:pt idx="5026">
                  <c:v>16.920000000000002</c:v>
                </c:pt>
                <c:pt idx="5027">
                  <c:v>16.923333333333243</c:v>
                </c:pt>
                <c:pt idx="5028">
                  <c:v>16.926666666666666</c:v>
                </c:pt>
                <c:pt idx="5029">
                  <c:v>16.93</c:v>
                </c:pt>
                <c:pt idx="5030">
                  <c:v>16.933333333333263</c:v>
                </c:pt>
                <c:pt idx="5031">
                  <c:v>16.936666666666667</c:v>
                </c:pt>
                <c:pt idx="5032">
                  <c:v>16.939999999999987</c:v>
                </c:pt>
                <c:pt idx="5033">
                  <c:v>16.943333333333243</c:v>
                </c:pt>
                <c:pt idx="5034">
                  <c:v>16.946666666666662</c:v>
                </c:pt>
                <c:pt idx="5035">
                  <c:v>16.95</c:v>
                </c:pt>
                <c:pt idx="5036">
                  <c:v>16.953333333333255</c:v>
                </c:pt>
                <c:pt idx="5037">
                  <c:v>16.956666666666667</c:v>
                </c:pt>
                <c:pt idx="5038">
                  <c:v>16.959999999999987</c:v>
                </c:pt>
                <c:pt idx="5039">
                  <c:v>16.963333333333239</c:v>
                </c:pt>
                <c:pt idx="5040">
                  <c:v>16.966666666666633</c:v>
                </c:pt>
                <c:pt idx="5041">
                  <c:v>16.97</c:v>
                </c:pt>
                <c:pt idx="5042">
                  <c:v>16.973333333333255</c:v>
                </c:pt>
                <c:pt idx="5043">
                  <c:v>16.976666666666667</c:v>
                </c:pt>
                <c:pt idx="5044">
                  <c:v>16.979999999999986</c:v>
                </c:pt>
                <c:pt idx="5045">
                  <c:v>16.983333333333231</c:v>
                </c:pt>
                <c:pt idx="5046">
                  <c:v>16.986666666666636</c:v>
                </c:pt>
                <c:pt idx="5047">
                  <c:v>16.989999999999959</c:v>
                </c:pt>
                <c:pt idx="5048">
                  <c:v>16.993333333333243</c:v>
                </c:pt>
                <c:pt idx="5049">
                  <c:v>16.996666666666666</c:v>
                </c:pt>
                <c:pt idx="5050">
                  <c:v>17</c:v>
                </c:pt>
                <c:pt idx="5051">
                  <c:v>17.003333333333263</c:v>
                </c:pt>
                <c:pt idx="5052">
                  <c:v>17.006666666666668</c:v>
                </c:pt>
                <c:pt idx="5053">
                  <c:v>17.010000000000005</c:v>
                </c:pt>
                <c:pt idx="5054">
                  <c:v>17.013333333333279</c:v>
                </c:pt>
                <c:pt idx="5055">
                  <c:v>17.016666666666691</c:v>
                </c:pt>
                <c:pt idx="5056">
                  <c:v>17.02</c:v>
                </c:pt>
                <c:pt idx="5057">
                  <c:v>17.023333333333259</c:v>
                </c:pt>
                <c:pt idx="5058">
                  <c:v>17.026666666666667</c:v>
                </c:pt>
                <c:pt idx="5059">
                  <c:v>17.03</c:v>
                </c:pt>
                <c:pt idx="5060">
                  <c:v>17.033333333333271</c:v>
                </c:pt>
                <c:pt idx="5061">
                  <c:v>17.036666666666665</c:v>
                </c:pt>
                <c:pt idx="5062">
                  <c:v>17.04</c:v>
                </c:pt>
                <c:pt idx="5063">
                  <c:v>17.043333333333255</c:v>
                </c:pt>
                <c:pt idx="5064">
                  <c:v>17.046666666666667</c:v>
                </c:pt>
                <c:pt idx="5065">
                  <c:v>17.05</c:v>
                </c:pt>
                <c:pt idx="5066">
                  <c:v>17.053333333333264</c:v>
                </c:pt>
                <c:pt idx="5067">
                  <c:v>17.056666666666668</c:v>
                </c:pt>
                <c:pt idx="5068">
                  <c:v>17.059999999999999</c:v>
                </c:pt>
                <c:pt idx="5069">
                  <c:v>17.063333333333254</c:v>
                </c:pt>
                <c:pt idx="5070">
                  <c:v>17.066666666666666</c:v>
                </c:pt>
                <c:pt idx="5071">
                  <c:v>17.07</c:v>
                </c:pt>
                <c:pt idx="5072">
                  <c:v>17.073333333333263</c:v>
                </c:pt>
                <c:pt idx="5073">
                  <c:v>17.076666666666668</c:v>
                </c:pt>
                <c:pt idx="5074">
                  <c:v>17.079999999999988</c:v>
                </c:pt>
                <c:pt idx="5075">
                  <c:v>17.083333333333243</c:v>
                </c:pt>
                <c:pt idx="5076">
                  <c:v>17.086666666666666</c:v>
                </c:pt>
                <c:pt idx="5077">
                  <c:v>17.09</c:v>
                </c:pt>
                <c:pt idx="5078">
                  <c:v>17.093333333333263</c:v>
                </c:pt>
                <c:pt idx="5079">
                  <c:v>17.096666666666668</c:v>
                </c:pt>
                <c:pt idx="5080">
                  <c:v>17.100000000000001</c:v>
                </c:pt>
                <c:pt idx="5081">
                  <c:v>17.103333333333278</c:v>
                </c:pt>
                <c:pt idx="5082">
                  <c:v>17.10666666666669</c:v>
                </c:pt>
                <c:pt idx="5083">
                  <c:v>17.110000000000031</c:v>
                </c:pt>
                <c:pt idx="5084">
                  <c:v>17.113333333333287</c:v>
                </c:pt>
                <c:pt idx="5085">
                  <c:v>17.116666666666699</c:v>
                </c:pt>
                <c:pt idx="5086">
                  <c:v>17.12</c:v>
                </c:pt>
                <c:pt idx="5087">
                  <c:v>17.123333333333271</c:v>
                </c:pt>
                <c:pt idx="5088">
                  <c:v>17.126666666666665</c:v>
                </c:pt>
                <c:pt idx="5089">
                  <c:v>17.130000000000031</c:v>
                </c:pt>
                <c:pt idx="5090">
                  <c:v>17.133333333333283</c:v>
                </c:pt>
                <c:pt idx="5091">
                  <c:v>17.136666666666695</c:v>
                </c:pt>
                <c:pt idx="5092">
                  <c:v>17.14</c:v>
                </c:pt>
                <c:pt idx="5093">
                  <c:v>17.143333333333263</c:v>
                </c:pt>
                <c:pt idx="5094">
                  <c:v>17.146666666666668</c:v>
                </c:pt>
                <c:pt idx="5095">
                  <c:v>17.149999999999999</c:v>
                </c:pt>
                <c:pt idx="5096">
                  <c:v>17.153333333333276</c:v>
                </c:pt>
                <c:pt idx="5097">
                  <c:v>17.156666666666691</c:v>
                </c:pt>
                <c:pt idx="5098">
                  <c:v>17.16</c:v>
                </c:pt>
                <c:pt idx="5099">
                  <c:v>17.163333333333263</c:v>
                </c:pt>
                <c:pt idx="5100">
                  <c:v>17.166666666666668</c:v>
                </c:pt>
                <c:pt idx="5101">
                  <c:v>17.170000000000005</c:v>
                </c:pt>
                <c:pt idx="5102">
                  <c:v>17.173333333333279</c:v>
                </c:pt>
                <c:pt idx="5103">
                  <c:v>17.176666666666691</c:v>
                </c:pt>
                <c:pt idx="5104">
                  <c:v>17.18</c:v>
                </c:pt>
                <c:pt idx="5105">
                  <c:v>17.183333333333263</c:v>
                </c:pt>
                <c:pt idx="5106">
                  <c:v>17.186666666666667</c:v>
                </c:pt>
                <c:pt idx="5107">
                  <c:v>17.190000000000001</c:v>
                </c:pt>
                <c:pt idx="5108">
                  <c:v>17.193333333333271</c:v>
                </c:pt>
                <c:pt idx="5109">
                  <c:v>17.196666666666665</c:v>
                </c:pt>
                <c:pt idx="5110">
                  <c:v>17.2</c:v>
                </c:pt>
                <c:pt idx="5111">
                  <c:v>17.203333333333255</c:v>
                </c:pt>
                <c:pt idx="5112">
                  <c:v>17.206666666666667</c:v>
                </c:pt>
                <c:pt idx="5113">
                  <c:v>17.21</c:v>
                </c:pt>
                <c:pt idx="5114">
                  <c:v>17.213333333333271</c:v>
                </c:pt>
                <c:pt idx="5115">
                  <c:v>17.216666666666665</c:v>
                </c:pt>
                <c:pt idx="5116">
                  <c:v>17.22</c:v>
                </c:pt>
                <c:pt idx="5117">
                  <c:v>17.223333333333255</c:v>
                </c:pt>
                <c:pt idx="5118">
                  <c:v>17.226666666666667</c:v>
                </c:pt>
                <c:pt idx="5119">
                  <c:v>17.23</c:v>
                </c:pt>
                <c:pt idx="5120">
                  <c:v>17.233333333333263</c:v>
                </c:pt>
                <c:pt idx="5121">
                  <c:v>17.236666666666668</c:v>
                </c:pt>
                <c:pt idx="5122">
                  <c:v>17.239999999999988</c:v>
                </c:pt>
                <c:pt idx="5123">
                  <c:v>17.243333333333243</c:v>
                </c:pt>
                <c:pt idx="5124">
                  <c:v>17.246666666666666</c:v>
                </c:pt>
                <c:pt idx="5125">
                  <c:v>17.25</c:v>
                </c:pt>
                <c:pt idx="5126">
                  <c:v>17.253333333333263</c:v>
                </c:pt>
                <c:pt idx="5127">
                  <c:v>17.256666666666668</c:v>
                </c:pt>
                <c:pt idx="5128">
                  <c:v>17.260000000000002</c:v>
                </c:pt>
                <c:pt idx="5129">
                  <c:v>17.263333333333243</c:v>
                </c:pt>
                <c:pt idx="5130">
                  <c:v>17.266666666666666</c:v>
                </c:pt>
                <c:pt idx="5131">
                  <c:v>17.27</c:v>
                </c:pt>
                <c:pt idx="5132">
                  <c:v>17.273333333333259</c:v>
                </c:pt>
                <c:pt idx="5133">
                  <c:v>17.276666666666667</c:v>
                </c:pt>
                <c:pt idx="5134">
                  <c:v>17.279999999999987</c:v>
                </c:pt>
                <c:pt idx="5135">
                  <c:v>17.283333333333243</c:v>
                </c:pt>
                <c:pt idx="5136">
                  <c:v>17.286666666666662</c:v>
                </c:pt>
                <c:pt idx="5137">
                  <c:v>17.29</c:v>
                </c:pt>
                <c:pt idx="5138">
                  <c:v>17.293333333333255</c:v>
                </c:pt>
                <c:pt idx="5139">
                  <c:v>17.296666666666667</c:v>
                </c:pt>
                <c:pt idx="5140">
                  <c:v>17.3</c:v>
                </c:pt>
                <c:pt idx="5141">
                  <c:v>17.303333333333264</c:v>
                </c:pt>
                <c:pt idx="5142">
                  <c:v>17.306666666666668</c:v>
                </c:pt>
                <c:pt idx="5143">
                  <c:v>17.309999999999999</c:v>
                </c:pt>
                <c:pt idx="5144">
                  <c:v>17.313333333333276</c:v>
                </c:pt>
                <c:pt idx="5145">
                  <c:v>17.316666666666691</c:v>
                </c:pt>
                <c:pt idx="5146">
                  <c:v>17.32</c:v>
                </c:pt>
                <c:pt idx="5147">
                  <c:v>17.323333333333263</c:v>
                </c:pt>
                <c:pt idx="5148">
                  <c:v>17.326666666666668</c:v>
                </c:pt>
                <c:pt idx="5149">
                  <c:v>17.329999999999988</c:v>
                </c:pt>
                <c:pt idx="5150">
                  <c:v>17.333333333333275</c:v>
                </c:pt>
                <c:pt idx="5151">
                  <c:v>17.336666666666691</c:v>
                </c:pt>
                <c:pt idx="5152">
                  <c:v>17.34</c:v>
                </c:pt>
                <c:pt idx="5153">
                  <c:v>17.343333333333263</c:v>
                </c:pt>
                <c:pt idx="5154">
                  <c:v>17.346666666666668</c:v>
                </c:pt>
                <c:pt idx="5155">
                  <c:v>17.350000000000001</c:v>
                </c:pt>
                <c:pt idx="5156">
                  <c:v>17.353333333333278</c:v>
                </c:pt>
                <c:pt idx="5157">
                  <c:v>17.35666666666669</c:v>
                </c:pt>
                <c:pt idx="5158">
                  <c:v>17.36</c:v>
                </c:pt>
                <c:pt idx="5159">
                  <c:v>17.363333333333259</c:v>
                </c:pt>
                <c:pt idx="5160">
                  <c:v>17.366666666666667</c:v>
                </c:pt>
                <c:pt idx="5161">
                  <c:v>17.37</c:v>
                </c:pt>
                <c:pt idx="5162">
                  <c:v>17.373333333333271</c:v>
                </c:pt>
                <c:pt idx="5163">
                  <c:v>17.376666666666665</c:v>
                </c:pt>
                <c:pt idx="5164">
                  <c:v>17.38</c:v>
                </c:pt>
                <c:pt idx="5165">
                  <c:v>17.383333333333255</c:v>
                </c:pt>
                <c:pt idx="5166">
                  <c:v>17.386666666666667</c:v>
                </c:pt>
                <c:pt idx="5167">
                  <c:v>17.39</c:v>
                </c:pt>
                <c:pt idx="5168">
                  <c:v>17.393333333333263</c:v>
                </c:pt>
                <c:pt idx="5169">
                  <c:v>17.396666666666668</c:v>
                </c:pt>
                <c:pt idx="5170">
                  <c:v>17.399999999999999</c:v>
                </c:pt>
                <c:pt idx="5171">
                  <c:v>17.403333333333247</c:v>
                </c:pt>
                <c:pt idx="5172">
                  <c:v>17.406666666666666</c:v>
                </c:pt>
                <c:pt idx="5173">
                  <c:v>17.41</c:v>
                </c:pt>
                <c:pt idx="5174">
                  <c:v>17.413333333333263</c:v>
                </c:pt>
                <c:pt idx="5175">
                  <c:v>17.416666666666668</c:v>
                </c:pt>
                <c:pt idx="5176">
                  <c:v>17.420000000000002</c:v>
                </c:pt>
                <c:pt idx="5177">
                  <c:v>17.423333333333243</c:v>
                </c:pt>
                <c:pt idx="5178">
                  <c:v>17.426666666666666</c:v>
                </c:pt>
                <c:pt idx="5179">
                  <c:v>17.43</c:v>
                </c:pt>
                <c:pt idx="5180">
                  <c:v>17.433333333333263</c:v>
                </c:pt>
                <c:pt idx="5181">
                  <c:v>17.436666666666667</c:v>
                </c:pt>
                <c:pt idx="5182">
                  <c:v>17.439999999999987</c:v>
                </c:pt>
                <c:pt idx="5183">
                  <c:v>17.443333333333243</c:v>
                </c:pt>
                <c:pt idx="5184">
                  <c:v>17.446666666666662</c:v>
                </c:pt>
                <c:pt idx="5185">
                  <c:v>17.45</c:v>
                </c:pt>
                <c:pt idx="5186">
                  <c:v>17.453333333333255</c:v>
                </c:pt>
                <c:pt idx="5187">
                  <c:v>17.456666666666667</c:v>
                </c:pt>
                <c:pt idx="5188">
                  <c:v>17.459999999999987</c:v>
                </c:pt>
                <c:pt idx="5189">
                  <c:v>17.463333333333239</c:v>
                </c:pt>
                <c:pt idx="5190">
                  <c:v>17.466666666666633</c:v>
                </c:pt>
                <c:pt idx="5191">
                  <c:v>17.47</c:v>
                </c:pt>
                <c:pt idx="5192">
                  <c:v>17.473333333333255</c:v>
                </c:pt>
                <c:pt idx="5193">
                  <c:v>17.476666666666667</c:v>
                </c:pt>
                <c:pt idx="5194">
                  <c:v>17.479999999999986</c:v>
                </c:pt>
                <c:pt idx="5195">
                  <c:v>17.483333333333231</c:v>
                </c:pt>
                <c:pt idx="5196">
                  <c:v>17.486666666666636</c:v>
                </c:pt>
                <c:pt idx="5197">
                  <c:v>17.489999999999959</c:v>
                </c:pt>
                <c:pt idx="5198">
                  <c:v>17.493333333333243</c:v>
                </c:pt>
                <c:pt idx="5199">
                  <c:v>17.496666666666666</c:v>
                </c:pt>
                <c:pt idx="5200">
                  <c:v>17.5</c:v>
                </c:pt>
                <c:pt idx="5201">
                  <c:v>17.503333333333263</c:v>
                </c:pt>
                <c:pt idx="5202">
                  <c:v>17.506666666666668</c:v>
                </c:pt>
                <c:pt idx="5203">
                  <c:v>17.510000000000005</c:v>
                </c:pt>
                <c:pt idx="5204">
                  <c:v>17.513333333333279</c:v>
                </c:pt>
                <c:pt idx="5205">
                  <c:v>17.516666666666691</c:v>
                </c:pt>
                <c:pt idx="5206">
                  <c:v>17.52</c:v>
                </c:pt>
                <c:pt idx="5207">
                  <c:v>17.523333333333259</c:v>
                </c:pt>
                <c:pt idx="5208">
                  <c:v>17.526666666666667</c:v>
                </c:pt>
                <c:pt idx="5209">
                  <c:v>17.53</c:v>
                </c:pt>
                <c:pt idx="5210">
                  <c:v>17.533333333333271</c:v>
                </c:pt>
                <c:pt idx="5211">
                  <c:v>17.536666666666665</c:v>
                </c:pt>
                <c:pt idx="5212">
                  <c:v>17.54</c:v>
                </c:pt>
                <c:pt idx="5213">
                  <c:v>17.543333333333255</c:v>
                </c:pt>
                <c:pt idx="5214">
                  <c:v>17.546666666666667</c:v>
                </c:pt>
                <c:pt idx="5215">
                  <c:v>17.55</c:v>
                </c:pt>
                <c:pt idx="5216">
                  <c:v>17.553333333333264</c:v>
                </c:pt>
                <c:pt idx="5217">
                  <c:v>17.556666666666668</c:v>
                </c:pt>
                <c:pt idx="5218">
                  <c:v>17.559999999999999</c:v>
                </c:pt>
                <c:pt idx="5219">
                  <c:v>17.563333333333254</c:v>
                </c:pt>
                <c:pt idx="5220">
                  <c:v>17.566666666666666</c:v>
                </c:pt>
                <c:pt idx="5221">
                  <c:v>17.57</c:v>
                </c:pt>
                <c:pt idx="5222">
                  <c:v>17.573333333333263</c:v>
                </c:pt>
                <c:pt idx="5223">
                  <c:v>17.576666666666668</c:v>
                </c:pt>
                <c:pt idx="5224">
                  <c:v>17.579999999999988</c:v>
                </c:pt>
                <c:pt idx="5225">
                  <c:v>17.583333333333243</c:v>
                </c:pt>
                <c:pt idx="5226">
                  <c:v>17.586666666666666</c:v>
                </c:pt>
                <c:pt idx="5227">
                  <c:v>17.59</c:v>
                </c:pt>
                <c:pt idx="5228">
                  <c:v>17.593333333333263</c:v>
                </c:pt>
                <c:pt idx="5229">
                  <c:v>17.596666666666668</c:v>
                </c:pt>
                <c:pt idx="5230">
                  <c:v>17.600000000000001</c:v>
                </c:pt>
                <c:pt idx="5231">
                  <c:v>17.603333333333278</c:v>
                </c:pt>
                <c:pt idx="5232">
                  <c:v>17.60666666666669</c:v>
                </c:pt>
                <c:pt idx="5233">
                  <c:v>17.610000000000031</c:v>
                </c:pt>
                <c:pt idx="5234">
                  <c:v>17.613333333333287</c:v>
                </c:pt>
                <c:pt idx="5235">
                  <c:v>17.616666666666699</c:v>
                </c:pt>
                <c:pt idx="5236">
                  <c:v>17.62</c:v>
                </c:pt>
                <c:pt idx="5237">
                  <c:v>17.623333333333271</c:v>
                </c:pt>
                <c:pt idx="5238">
                  <c:v>17.626666666666665</c:v>
                </c:pt>
                <c:pt idx="5239">
                  <c:v>17.630000000000031</c:v>
                </c:pt>
                <c:pt idx="5240">
                  <c:v>17.633333333333283</c:v>
                </c:pt>
                <c:pt idx="5241">
                  <c:v>17.636666666666695</c:v>
                </c:pt>
                <c:pt idx="5242">
                  <c:v>17.64</c:v>
                </c:pt>
                <c:pt idx="5243">
                  <c:v>17.643333333333263</c:v>
                </c:pt>
                <c:pt idx="5244">
                  <c:v>17.646666666666668</c:v>
                </c:pt>
                <c:pt idx="5245">
                  <c:v>17.649999999999999</c:v>
                </c:pt>
                <c:pt idx="5246">
                  <c:v>17.653333333333276</c:v>
                </c:pt>
                <c:pt idx="5247">
                  <c:v>17.656666666666691</c:v>
                </c:pt>
                <c:pt idx="5248">
                  <c:v>17.66</c:v>
                </c:pt>
                <c:pt idx="5249">
                  <c:v>17.663333333333263</c:v>
                </c:pt>
                <c:pt idx="5250">
                  <c:v>17.666666666666668</c:v>
                </c:pt>
                <c:pt idx="5251">
                  <c:v>17.670000000000005</c:v>
                </c:pt>
                <c:pt idx="5252">
                  <c:v>17.673333333333279</c:v>
                </c:pt>
                <c:pt idx="5253">
                  <c:v>17.676666666666691</c:v>
                </c:pt>
                <c:pt idx="5254">
                  <c:v>17.68</c:v>
                </c:pt>
                <c:pt idx="5255">
                  <c:v>17.683333333333263</c:v>
                </c:pt>
                <c:pt idx="5256">
                  <c:v>17.686666666666667</c:v>
                </c:pt>
                <c:pt idx="5257">
                  <c:v>17.690000000000001</c:v>
                </c:pt>
                <c:pt idx="5258">
                  <c:v>17.693333333333271</c:v>
                </c:pt>
                <c:pt idx="5259">
                  <c:v>17.696666666666665</c:v>
                </c:pt>
                <c:pt idx="5260">
                  <c:v>17.7</c:v>
                </c:pt>
                <c:pt idx="5261">
                  <c:v>17.703333333333255</c:v>
                </c:pt>
                <c:pt idx="5262">
                  <c:v>17.706666666666667</c:v>
                </c:pt>
                <c:pt idx="5263">
                  <c:v>17.71</c:v>
                </c:pt>
                <c:pt idx="5264">
                  <c:v>17.713333333333271</c:v>
                </c:pt>
                <c:pt idx="5265">
                  <c:v>17.716666666666665</c:v>
                </c:pt>
                <c:pt idx="5266">
                  <c:v>17.72</c:v>
                </c:pt>
                <c:pt idx="5267">
                  <c:v>17.723333333333255</c:v>
                </c:pt>
                <c:pt idx="5268">
                  <c:v>17.726666666666667</c:v>
                </c:pt>
                <c:pt idx="5269">
                  <c:v>17.73</c:v>
                </c:pt>
                <c:pt idx="5270">
                  <c:v>17.733333333333263</c:v>
                </c:pt>
                <c:pt idx="5271">
                  <c:v>17.736666666666668</c:v>
                </c:pt>
                <c:pt idx="5272">
                  <c:v>17.739999999999988</c:v>
                </c:pt>
                <c:pt idx="5273">
                  <c:v>17.743333333333243</c:v>
                </c:pt>
                <c:pt idx="5274">
                  <c:v>17.746666666666666</c:v>
                </c:pt>
                <c:pt idx="5275">
                  <c:v>17.75</c:v>
                </c:pt>
                <c:pt idx="5276">
                  <c:v>17.753333333333263</c:v>
                </c:pt>
                <c:pt idx="5277">
                  <c:v>17.756666666666668</c:v>
                </c:pt>
                <c:pt idx="5278">
                  <c:v>17.760000000000002</c:v>
                </c:pt>
                <c:pt idx="5279">
                  <c:v>17.763333333333243</c:v>
                </c:pt>
                <c:pt idx="5280">
                  <c:v>17.766666666666666</c:v>
                </c:pt>
                <c:pt idx="5281">
                  <c:v>17.77</c:v>
                </c:pt>
                <c:pt idx="5282">
                  <c:v>17.773333333333259</c:v>
                </c:pt>
                <c:pt idx="5283">
                  <c:v>17.776666666666667</c:v>
                </c:pt>
                <c:pt idx="5284">
                  <c:v>17.779999999999987</c:v>
                </c:pt>
                <c:pt idx="5285">
                  <c:v>17.783333333333243</c:v>
                </c:pt>
                <c:pt idx="5286">
                  <c:v>17.786666666666662</c:v>
                </c:pt>
                <c:pt idx="5287">
                  <c:v>17.79</c:v>
                </c:pt>
                <c:pt idx="5288">
                  <c:v>17.793333333333255</c:v>
                </c:pt>
                <c:pt idx="5289">
                  <c:v>17.796666666666667</c:v>
                </c:pt>
                <c:pt idx="5290">
                  <c:v>17.8</c:v>
                </c:pt>
                <c:pt idx="5291">
                  <c:v>17.803333333333264</c:v>
                </c:pt>
                <c:pt idx="5292">
                  <c:v>17.806666666666668</c:v>
                </c:pt>
                <c:pt idx="5293">
                  <c:v>17.809999999999999</c:v>
                </c:pt>
                <c:pt idx="5294">
                  <c:v>17.813333333333276</c:v>
                </c:pt>
                <c:pt idx="5295">
                  <c:v>17.816666666666691</c:v>
                </c:pt>
                <c:pt idx="5296">
                  <c:v>17.82</c:v>
                </c:pt>
                <c:pt idx="5297">
                  <c:v>17.823333333333263</c:v>
                </c:pt>
                <c:pt idx="5298">
                  <c:v>17.826666666666668</c:v>
                </c:pt>
                <c:pt idx="5299">
                  <c:v>17.829999999999988</c:v>
                </c:pt>
                <c:pt idx="5300">
                  <c:v>17.833333333333275</c:v>
                </c:pt>
                <c:pt idx="5301">
                  <c:v>17.836666666666691</c:v>
                </c:pt>
                <c:pt idx="5302">
                  <c:v>17.84</c:v>
                </c:pt>
                <c:pt idx="5303">
                  <c:v>17.843333333333263</c:v>
                </c:pt>
                <c:pt idx="5304">
                  <c:v>17.846666666666668</c:v>
                </c:pt>
                <c:pt idx="5305">
                  <c:v>17.850000000000001</c:v>
                </c:pt>
                <c:pt idx="5306">
                  <c:v>17.853333333333278</c:v>
                </c:pt>
                <c:pt idx="5307">
                  <c:v>17.85666666666669</c:v>
                </c:pt>
                <c:pt idx="5308">
                  <c:v>17.86</c:v>
                </c:pt>
                <c:pt idx="5309">
                  <c:v>17.863333333333259</c:v>
                </c:pt>
                <c:pt idx="5310">
                  <c:v>17.866666666666667</c:v>
                </c:pt>
                <c:pt idx="5311">
                  <c:v>17.87</c:v>
                </c:pt>
                <c:pt idx="5312">
                  <c:v>17.873333333333271</c:v>
                </c:pt>
                <c:pt idx="5313">
                  <c:v>17.876666666666665</c:v>
                </c:pt>
                <c:pt idx="5314">
                  <c:v>17.88</c:v>
                </c:pt>
                <c:pt idx="5315">
                  <c:v>17.883333333333255</c:v>
                </c:pt>
                <c:pt idx="5316">
                  <c:v>17.886666666666667</c:v>
                </c:pt>
                <c:pt idx="5317">
                  <c:v>17.89</c:v>
                </c:pt>
                <c:pt idx="5318">
                  <c:v>17.893333333333263</c:v>
                </c:pt>
                <c:pt idx="5319">
                  <c:v>17.896666666666668</c:v>
                </c:pt>
                <c:pt idx="5320">
                  <c:v>17.899999999999999</c:v>
                </c:pt>
                <c:pt idx="5321">
                  <c:v>17.903333333333247</c:v>
                </c:pt>
                <c:pt idx="5322">
                  <c:v>17.906666666666666</c:v>
                </c:pt>
                <c:pt idx="5323">
                  <c:v>17.91</c:v>
                </c:pt>
                <c:pt idx="5324">
                  <c:v>17.913333333333263</c:v>
                </c:pt>
                <c:pt idx="5325">
                  <c:v>17.916666666666668</c:v>
                </c:pt>
                <c:pt idx="5326">
                  <c:v>17.920000000000002</c:v>
                </c:pt>
                <c:pt idx="5327">
                  <c:v>17.923333333333243</c:v>
                </c:pt>
                <c:pt idx="5328">
                  <c:v>17.926666666666666</c:v>
                </c:pt>
                <c:pt idx="5329">
                  <c:v>17.93</c:v>
                </c:pt>
                <c:pt idx="5330">
                  <c:v>17.933333333333263</c:v>
                </c:pt>
                <c:pt idx="5331">
                  <c:v>17.936666666666667</c:v>
                </c:pt>
                <c:pt idx="5332">
                  <c:v>17.939999999999987</c:v>
                </c:pt>
                <c:pt idx="5333">
                  <c:v>17.943333333333243</c:v>
                </c:pt>
                <c:pt idx="5334">
                  <c:v>17.946666666666662</c:v>
                </c:pt>
                <c:pt idx="5335">
                  <c:v>17.95</c:v>
                </c:pt>
                <c:pt idx="5336">
                  <c:v>17.953333333333255</c:v>
                </c:pt>
                <c:pt idx="5337">
                  <c:v>17.956666666666667</c:v>
                </c:pt>
                <c:pt idx="5338">
                  <c:v>17.959999999999987</c:v>
                </c:pt>
                <c:pt idx="5339">
                  <c:v>17.963333333333239</c:v>
                </c:pt>
                <c:pt idx="5340">
                  <c:v>17.966666666666633</c:v>
                </c:pt>
                <c:pt idx="5341">
                  <c:v>17.97</c:v>
                </c:pt>
                <c:pt idx="5342">
                  <c:v>17.973333333333255</c:v>
                </c:pt>
                <c:pt idx="5343">
                  <c:v>17.976666666666667</c:v>
                </c:pt>
                <c:pt idx="5344">
                  <c:v>17.979999999999986</c:v>
                </c:pt>
                <c:pt idx="5345">
                  <c:v>17.983333333333231</c:v>
                </c:pt>
                <c:pt idx="5346">
                  <c:v>17.986666666666636</c:v>
                </c:pt>
                <c:pt idx="5347">
                  <c:v>17.989999999999959</c:v>
                </c:pt>
                <c:pt idx="5348">
                  <c:v>17.993333333333243</c:v>
                </c:pt>
                <c:pt idx="5349">
                  <c:v>17.996666666666666</c:v>
                </c:pt>
                <c:pt idx="5350">
                  <c:v>18</c:v>
                </c:pt>
                <c:pt idx="5351">
                  <c:v>18.003333333333263</c:v>
                </c:pt>
                <c:pt idx="5352">
                  <c:v>18.006666666666668</c:v>
                </c:pt>
                <c:pt idx="5353">
                  <c:v>18.010000000000005</c:v>
                </c:pt>
                <c:pt idx="5354">
                  <c:v>18.013333333333279</c:v>
                </c:pt>
                <c:pt idx="5355">
                  <c:v>18.016666666666691</c:v>
                </c:pt>
                <c:pt idx="5356">
                  <c:v>18.02</c:v>
                </c:pt>
                <c:pt idx="5357">
                  <c:v>18.023333333333259</c:v>
                </c:pt>
                <c:pt idx="5358">
                  <c:v>18.026666666666667</c:v>
                </c:pt>
                <c:pt idx="5359">
                  <c:v>18.03</c:v>
                </c:pt>
                <c:pt idx="5360">
                  <c:v>18.033333333333271</c:v>
                </c:pt>
                <c:pt idx="5361">
                  <c:v>18.036666666666665</c:v>
                </c:pt>
                <c:pt idx="5362">
                  <c:v>18.04</c:v>
                </c:pt>
                <c:pt idx="5363">
                  <c:v>18.043333333333255</c:v>
                </c:pt>
                <c:pt idx="5364">
                  <c:v>18.046666666666667</c:v>
                </c:pt>
                <c:pt idx="5365">
                  <c:v>18.05</c:v>
                </c:pt>
                <c:pt idx="5366">
                  <c:v>18.053333333333264</c:v>
                </c:pt>
                <c:pt idx="5367">
                  <c:v>18.056666666666668</c:v>
                </c:pt>
                <c:pt idx="5368">
                  <c:v>18.059999999999999</c:v>
                </c:pt>
                <c:pt idx="5369">
                  <c:v>18.063333333333254</c:v>
                </c:pt>
                <c:pt idx="5370">
                  <c:v>18.066666666666666</c:v>
                </c:pt>
                <c:pt idx="5371">
                  <c:v>18.07</c:v>
                </c:pt>
                <c:pt idx="5372">
                  <c:v>18.073333333333263</c:v>
                </c:pt>
                <c:pt idx="5373">
                  <c:v>18.076666666666668</c:v>
                </c:pt>
                <c:pt idx="5374">
                  <c:v>18.079999999999988</c:v>
                </c:pt>
                <c:pt idx="5375">
                  <c:v>18.083333333333243</c:v>
                </c:pt>
                <c:pt idx="5376">
                  <c:v>18.086666666666666</c:v>
                </c:pt>
                <c:pt idx="5377">
                  <c:v>18.09</c:v>
                </c:pt>
                <c:pt idx="5378">
                  <c:v>18.093333333333263</c:v>
                </c:pt>
                <c:pt idx="5379">
                  <c:v>18.096666666666668</c:v>
                </c:pt>
                <c:pt idx="5380">
                  <c:v>18.100000000000001</c:v>
                </c:pt>
                <c:pt idx="5381">
                  <c:v>18.103333333333278</c:v>
                </c:pt>
                <c:pt idx="5382">
                  <c:v>18.10666666666669</c:v>
                </c:pt>
                <c:pt idx="5383">
                  <c:v>18.110000000000031</c:v>
                </c:pt>
                <c:pt idx="5384">
                  <c:v>18.113333333333287</c:v>
                </c:pt>
                <c:pt idx="5385">
                  <c:v>18.116666666666699</c:v>
                </c:pt>
                <c:pt idx="5386">
                  <c:v>18.12</c:v>
                </c:pt>
                <c:pt idx="5387">
                  <c:v>18.123333333333271</c:v>
                </c:pt>
                <c:pt idx="5388">
                  <c:v>18.126666666666665</c:v>
                </c:pt>
                <c:pt idx="5389">
                  <c:v>18.130000000000031</c:v>
                </c:pt>
                <c:pt idx="5390">
                  <c:v>18.133333333333283</c:v>
                </c:pt>
                <c:pt idx="5391">
                  <c:v>18.136666666666695</c:v>
                </c:pt>
                <c:pt idx="5392">
                  <c:v>18.14</c:v>
                </c:pt>
                <c:pt idx="5393">
                  <c:v>18.143333333333263</c:v>
                </c:pt>
                <c:pt idx="5394">
                  <c:v>18.146666666666668</c:v>
                </c:pt>
                <c:pt idx="5395">
                  <c:v>18.149999999999999</c:v>
                </c:pt>
                <c:pt idx="5396">
                  <c:v>18.153333333333276</c:v>
                </c:pt>
                <c:pt idx="5397">
                  <c:v>18.156666666666691</c:v>
                </c:pt>
                <c:pt idx="5398">
                  <c:v>18.16</c:v>
                </c:pt>
                <c:pt idx="5399">
                  <c:v>18.163333333333263</c:v>
                </c:pt>
                <c:pt idx="5400">
                  <c:v>18.166666666666668</c:v>
                </c:pt>
                <c:pt idx="5401">
                  <c:v>18.170000000000005</c:v>
                </c:pt>
                <c:pt idx="5402">
                  <c:v>18.173333333333279</c:v>
                </c:pt>
                <c:pt idx="5403">
                  <c:v>18.176666666666691</c:v>
                </c:pt>
                <c:pt idx="5404">
                  <c:v>18.18</c:v>
                </c:pt>
                <c:pt idx="5405">
                  <c:v>18.183333333333263</c:v>
                </c:pt>
                <c:pt idx="5406">
                  <c:v>18.186666666666667</c:v>
                </c:pt>
                <c:pt idx="5407">
                  <c:v>18.190000000000001</c:v>
                </c:pt>
                <c:pt idx="5408">
                  <c:v>18.193333333333271</c:v>
                </c:pt>
                <c:pt idx="5409">
                  <c:v>18.196666666666665</c:v>
                </c:pt>
                <c:pt idx="5410">
                  <c:v>18.2</c:v>
                </c:pt>
                <c:pt idx="5411">
                  <c:v>18.203333333333255</c:v>
                </c:pt>
                <c:pt idx="5412">
                  <c:v>18.206666666666667</c:v>
                </c:pt>
                <c:pt idx="5413">
                  <c:v>18.21</c:v>
                </c:pt>
                <c:pt idx="5414">
                  <c:v>18.213333333333271</c:v>
                </c:pt>
                <c:pt idx="5415">
                  <c:v>18.216666666666665</c:v>
                </c:pt>
                <c:pt idx="5416">
                  <c:v>18.22</c:v>
                </c:pt>
                <c:pt idx="5417">
                  <c:v>18.223333333333255</c:v>
                </c:pt>
                <c:pt idx="5418">
                  <c:v>18.226666666666667</c:v>
                </c:pt>
                <c:pt idx="5419">
                  <c:v>18.23</c:v>
                </c:pt>
                <c:pt idx="5420">
                  <c:v>18.233333333333263</c:v>
                </c:pt>
                <c:pt idx="5421">
                  <c:v>18.236666666666668</c:v>
                </c:pt>
                <c:pt idx="5422">
                  <c:v>18.239999999999988</c:v>
                </c:pt>
                <c:pt idx="5423">
                  <c:v>18.243333333333243</c:v>
                </c:pt>
                <c:pt idx="5424">
                  <c:v>18.246666666666666</c:v>
                </c:pt>
                <c:pt idx="5425">
                  <c:v>18.25</c:v>
                </c:pt>
                <c:pt idx="5426">
                  <c:v>18.253333333333263</c:v>
                </c:pt>
                <c:pt idx="5427">
                  <c:v>18.256666666666668</c:v>
                </c:pt>
                <c:pt idx="5428">
                  <c:v>18.260000000000002</c:v>
                </c:pt>
                <c:pt idx="5429">
                  <c:v>18.263333333333243</c:v>
                </c:pt>
                <c:pt idx="5430">
                  <c:v>18.266666666666666</c:v>
                </c:pt>
                <c:pt idx="5431">
                  <c:v>18.27</c:v>
                </c:pt>
                <c:pt idx="5432">
                  <c:v>18.273333333333259</c:v>
                </c:pt>
                <c:pt idx="5433">
                  <c:v>18.276666666666667</c:v>
                </c:pt>
                <c:pt idx="5434">
                  <c:v>18.279999999999987</c:v>
                </c:pt>
                <c:pt idx="5435">
                  <c:v>18.283333333333243</c:v>
                </c:pt>
                <c:pt idx="5436">
                  <c:v>18.286666666666662</c:v>
                </c:pt>
                <c:pt idx="5437">
                  <c:v>18.29</c:v>
                </c:pt>
                <c:pt idx="5438">
                  <c:v>18.293333333333255</c:v>
                </c:pt>
                <c:pt idx="5439">
                  <c:v>18.296666666666667</c:v>
                </c:pt>
                <c:pt idx="5440">
                  <c:v>18.3</c:v>
                </c:pt>
                <c:pt idx="5441">
                  <c:v>18.303333333333264</c:v>
                </c:pt>
                <c:pt idx="5442">
                  <c:v>18.306666666666668</c:v>
                </c:pt>
                <c:pt idx="5443">
                  <c:v>18.309999999999999</c:v>
                </c:pt>
                <c:pt idx="5444">
                  <c:v>18.313333333333276</c:v>
                </c:pt>
                <c:pt idx="5445">
                  <c:v>18.316666666666691</c:v>
                </c:pt>
                <c:pt idx="5446">
                  <c:v>18.32</c:v>
                </c:pt>
                <c:pt idx="5447">
                  <c:v>18.323333333333263</c:v>
                </c:pt>
                <c:pt idx="5448">
                  <c:v>18.326666666666668</c:v>
                </c:pt>
                <c:pt idx="5449">
                  <c:v>18.329999999999988</c:v>
                </c:pt>
                <c:pt idx="5450">
                  <c:v>18.333333333333275</c:v>
                </c:pt>
                <c:pt idx="5451">
                  <c:v>18.336666666666691</c:v>
                </c:pt>
                <c:pt idx="5452">
                  <c:v>18.34</c:v>
                </c:pt>
                <c:pt idx="5453">
                  <c:v>18.343333333333263</c:v>
                </c:pt>
                <c:pt idx="5454">
                  <c:v>18.346666666666668</c:v>
                </c:pt>
                <c:pt idx="5455">
                  <c:v>18.350000000000001</c:v>
                </c:pt>
                <c:pt idx="5456">
                  <c:v>18.353333333333278</c:v>
                </c:pt>
                <c:pt idx="5457">
                  <c:v>18.35666666666669</c:v>
                </c:pt>
                <c:pt idx="5458">
                  <c:v>18.36</c:v>
                </c:pt>
                <c:pt idx="5459">
                  <c:v>18.363333333333259</c:v>
                </c:pt>
                <c:pt idx="5460">
                  <c:v>18.366666666666667</c:v>
                </c:pt>
                <c:pt idx="5461">
                  <c:v>18.37</c:v>
                </c:pt>
                <c:pt idx="5462">
                  <c:v>18.373333333333271</c:v>
                </c:pt>
                <c:pt idx="5463">
                  <c:v>18.376666666666665</c:v>
                </c:pt>
                <c:pt idx="5464">
                  <c:v>18.38</c:v>
                </c:pt>
                <c:pt idx="5465">
                  <c:v>18.383333333333255</c:v>
                </c:pt>
                <c:pt idx="5466">
                  <c:v>18.386666666666667</c:v>
                </c:pt>
                <c:pt idx="5467">
                  <c:v>18.39</c:v>
                </c:pt>
                <c:pt idx="5468">
                  <c:v>18.393333333333263</c:v>
                </c:pt>
                <c:pt idx="5469">
                  <c:v>18.396666666666668</c:v>
                </c:pt>
                <c:pt idx="5470">
                  <c:v>18.399999999999999</c:v>
                </c:pt>
                <c:pt idx="5471">
                  <c:v>18.403333333333247</c:v>
                </c:pt>
                <c:pt idx="5472">
                  <c:v>18.406666666666666</c:v>
                </c:pt>
                <c:pt idx="5473">
                  <c:v>18.41</c:v>
                </c:pt>
                <c:pt idx="5474">
                  <c:v>18.413333333333263</c:v>
                </c:pt>
                <c:pt idx="5475">
                  <c:v>18.416666666666668</c:v>
                </c:pt>
                <c:pt idx="5476">
                  <c:v>18.420000000000002</c:v>
                </c:pt>
                <c:pt idx="5477">
                  <c:v>18.423333333333243</c:v>
                </c:pt>
                <c:pt idx="5478">
                  <c:v>18.426666666666666</c:v>
                </c:pt>
                <c:pt idx="5479">
                  <c:v>18.43</c:v>
                </c:pt>
                <c:pt idx="5480">
                  <c:v>18.433333333333263</c:v>
                </c:pt>
                <c:pt idx="5481">
                  <c:v>18.436666666666667</c:v>
                </c:pt>
                <c:pt idx="5482">
                  <c:v>18.439999999999987</c:v>
                </c:pt>
                <c:pt idx="5483">
                  <c:v>18.443333333333243</c:v>
                </c:pt>
                <c:pt idx="5484">
                  <c:v>18.446666666666662</c:v>
                </c:pt>
                <c:pt idx="5485">
                  <c:v>18.45</c:v>
                </c:pt>
                <c:pt idx="5486">
                  <c:v>18.453333333333255</c:v>
                </c:pt>
                <c:pt idx="5487">
                  <c:v>18.456666666666667</c:v>
                </c:pt>
                <c:pt idx="5488">
                  <c:v>18.459999999999987</c:v>
                </c:pt>
                <c:pt idx="5489">
                  <c:v>18.463333333333239</c:v>
                </c:pt>
                <c:pt idx="5490">
                  <c:v>18.466666666666633</c:v>
                </c:pt>
                <c:pt idx="5491">
                  <c:v>18.47</c:v>
                </c:pt>
                <c:pt idx="5492">
                  <c:v>18.473333333333255</c:v>
                </c:pt>
                <c:pt idx="5493">
                  <c:v>18.476666666666667</c:v>
                </c:pt>
                <c:pt idx="5494">
                  <c:v>18.479999999999986</c:v>
                </c:pt>
                <c:pt idx="5495">
                  <c:v>18.483333333333231</c:v>
                </c:pt>
                <c:pt idx="5496">
                  <c:v>18.486666666666636</c:v>
                </c:pt>
                <c:pt idx="5497">
                  <c:v>18.489999999999959</c:v>
                </c:pt>
                <c:pt idx="5498">
                  <c:v>18.493333333333243</c:v>
                </c:pt>
                <c:pt idx="5499">
                  <c:v>18.496666666666666</c:v>
                </c:pt>
                <c:pt idx="5500">
                  <c:v>18.5</c:v>
                </c:pt>
                <c:pt idx="5501">
                  <c:v>18.503333333333263</c:v>
                </c:pt>
                <c:pt idx="5502">
                  <c:v>18.506666666666668</c:v>
                </c:pt>
                <c:pt idx="5503">
                  <c:v>18.510000000000005</c:v>
                </c:pt>
                <c:pt idx="5504">
                  <c:v>18.513333333333279</c:v>
                </c:pt>
                <c:pt idx="5505">
                  <c:v>18.516666666666691</c:v>
                </c:pt>
                <c:pt idx="5506">
                  <c:v>18.52</c:v>
                </c:pt>
                <c:pt idx="5507">
                  <c:v>18.523333333333259</c:v>
                </c:pt>
                <c:pt idx="5508">
                  <c:v>18.526666666666667</c:v>
                </c:pt>
                <c:pt idx="5509">
                  <c:v>18.53</c:v>
                </c:pt>
                <c:pt idx="5510">
                  <c:v>18.533333333333271</c:v>
                </c:pt>
                <c:pt idx="5511">
                  <c:v>18.536666666666665</c:v>
                </c:pt>
                <c:pt idx="5512">
                  <c:v>18.54</c:v>
                </c:pt>
                <c:pt idx="5513">
                  <c:v>18.543333333333255</c:v>
                </c:pt>
                <c:pt idx="5514">
                  <c:v>18.546666666666667</c:v>
                </c:pt>
                <c:pt idx="5515">
                  <c:v>18.55</c:v>
                </c:pt>
                <c:pt idx="5516">
                  <c:v>18.553333333333264</c:v>
                </c:pt>
                <c:pt idx="5517">
                  <c:v>18.556666666666668</c:v>
                </c:pt>
                <c:pt idx="5518">
                  <c:v>18.559999999999999</c:v>
                </c:pt>
                <c:pt idx="5519">
                  <c:v>18.563333333333254</c:v>
                </c:pt>
                <c:pt idx="5520">
                  <c:v>18.566666666666666</c:v>
                </c:pt>
                <c:pt idx="5521">
                  <c:v>18.57</c:v>
                </c:pt>
                <c:pt idx="5522">
                  <c:v>18.573333333333263</c:v>
                </c:pt>
                <c:pt idx="5523">
                  <c:v>18.576666666666668</c:v>
                </c:pt>
                <c:pt idx="5524">
                  <c:v>18.579999999999988</c:v>
                </c:pt>
                <c:pt idx="5525">
                  <c:v>18.583333333333243</c:v>
                </c:pt>
                <c:pt idx="5526">
                  <c:v>18.586666666666666</c:v>
                </c:pt>
                <c:pt idx="5527">
                  <c:v>18.59</c:v>
                </c:pt>
                <c:pt idx="5528">
                  <c:v>18.593333333333263</c:v>
                </c:pt>
                <c:pt idx="5529">
                  <c:v>18.596666666666668</c:v>
                </c:pt>
                <c:pt idx="5530">
                  <c:v>18.600000000000001</c:v>
                </c:pt>
                <c:pt idx="5531">
                  <c:v>18.603333333333278</c:v>
                </c:pt>
                <c:pt idx="5532">
                  <c:v>18.60666666666669</c:v>
                </c:pt>
                <c:pt idx="5533">
                  <c:v>18.610000000000031</c:v>
                </c:pt>
                <c:pt idx="5534">
                  <c:v>18.613333333333287</c:v>
                </c:pt>
                <c:pt idx="5535">
                  <c:v>18.616666666666699</c:v>
                </c:pt>
                <c:pt idx="5536">
                  <c:v>18.62</c:v>
                </c:pt>
                <c:pt idx="5537">
                  <c:v>18.623333333333271</c:v>
                </c:pt>
                <c:pt idx="5538">
                  <c:v>18.626666666666665</c:v>
                </c:pt>
                <c:pt idx="5539">
                  <c:v>18.630000000000031</c:v>
                </c:pt>
                <c:pt idx="5540">
                  <c:v>18.633333333333283</c:v>
                </c:pt>
                <c:pt idx="5541">
                  <c:v>18.636666666666695</c:v>
                </c:pt>
                <c:pt idx="5542">
                  <c:v>18.64</c:v>
                </c:pt>
                <c:pt idx="5543">
                  <c:v>18.643333333333263</c:v>
                </c:pt>
                <c:pt idx="5544">
                  <c:v>18.646666666666668</c:v>
                </c:pt>
                <c:pt idx="5545">
                  <c:v>18.649999999999999</c:v>
                </c:pt>
                <c:pt idx="5546">
                  <c:v>18.653333333333276</c:v>
                </c:pt>
                <c:pt idx="5547">
                  <c:v>18.656666666666691</c:v>
                </c:pt>
                <c:pt idx="5548">
                  <c:v>18.66</c:v>
                </c:pt>
                <c:pt idx="5549">
                  <c:v>18.663333333333263</c:v>
                </c:pt>
                <c:pt idx="5550">
                  <c:v>18.666666666666668</c:v>
                </c:pt>
                <c:pt idx="5551">
                  <c:v>18.670000000000005</c:v>
                </c:pt>
                <c:pt idx="5552">
                  <c:v>18.673333333333279</c:v>
                </c:pt>
                <c:pt idx="5553">
                  <c:v>18.676666666666691</c:v>
                </c:pt>
                <c:pt idx="5554">
                  <c:v>18.68</c:v>
                </c:pt>
                <c:pt idx="5555">
                  <c:v>18.683333333333263</c:v>
                </c:pt>
                <c:pt idx="5556">
                  <c:v>18.686666666666667</c:v>
                </c:pt>
                <c:pt idx="5557">
                  <c:v>18.690000000000001</c:v>
                </c:pt>
                <c:pt idx="5558">
                  <c:v>18.693333333333271</c:v>
                </c:pt>
                <c:pt idx="5559">
                  <c:v>18.696666666666665</c:v>
                </c:pt>
                <c:pt idx="5560">
                  <c:v>18.7</c:v>
                </c:pt>
                <c:pt idx="5561">
                  <c:v>18.703333333333255</c:v>
                </c:pt>
                <c:pt idx="5562">
                  <c:v>18.706666666666667</c:v>
                </c:pt>
                <c:pt idx="5563">
                  <c:v>18.71</c:v>
                </c:pt>
                <c:pt idx="5564">
                  <c:v>18.713333333333271</c:v>
                </c:pt>
                <c:pt idx="5565">
                  <c:v>18.716666666666665</c:v>
                </c:pt>
                <c:pt idx="5566">
                  <c:v>18.72</c:v>
                </c:pt>
                <c:pt idx="5567">
                  <c:v>18.723333333333255</c:v>
                </c:pt>
                <c:pt idx="5568">
                  <c:v>18.726666666666667</c:v>
                </c:pt>
                <c:pt idx="5569">
                  <c:v>18.73</c:v>
                </c:pt>
                <c:pt idx="5570">
                  <c:v>18.733333333333263</c:v>
                </c:pt>
                <c:pt idx="5571">
                  <c:v>18.736666666666668</c:v>
                </c:pt>
                <c:pt idx="5572">
                  <c:v>18.739999999999988</c:v>
                </c:pt>
                <c:pt idx="5573">
                  <c:v>18.743333333333243</c:v>
                </c:pt>
                <c:pt idx="5574">
                  <c:v>18.746666666666666</c:v>
                </c:pt>
                <c:pt idx="5575">
                  <c:v>18.75</c:v>
                </c:pt>
                <c:pt idx="5576">
                  <c:v>18.753333333333263</c:v>
                </c:pt>
                <c:pt idx="5577">
                  <c:v>18.756666666666668</c:v>
                </c:pt>
                <c:pt idx="5578">
                  <c:v>18.760000000000002</c:v>
                </c:pt>
                <c:pt idx="5579">
                  <c:v>18.763333333333243</c:v>
                </c:pt>
                <c:pt idx="5580">
                  <c:v>18.766666666666666</c:v>
                </c:pt>
                <c:pt idx="5581">
                  <c:v>18.77</c:v>
                </c:pt>
                <c:pt idx="5582">
                  <c:v>18.773333333333259</c:v>
                </c:pt>
                <c:pt idx="5583">
                  <c:v>18.776666666666667</c:v>
                </c:pt>
                <c:pt idx="5584">
                  <c:v>18.779999999999987</c:v>
                </c:pt>
                <c:pt idx="5585">
                  <c:v>18.783333333333243</c:v>
                </c:pt>
                <c:pt idx="5586">
                  <c:v>18.786666666666662</c:v>
                </c:pt>
                <c:pt idx="5587">
                  <c:v>18.79</c:v>
                </c:pt>
                <c:pt idx="5588">
                  <c:v>18.793333333333255</c:v>
                </c:pt>
                <c:pt idx="5589">
                  <c:v>18.796666666666667</c:v>
                </c:pt>
                <c:pt idx="5590">
                  <c:v>18.8</c:v>
                </c:pt>
                <c:pt idx="5591">
                  <c:v>18.803333333333264</c:v>
                </c:pt>
                <c:pt idx="5592">
                  <c:v>18.806666666666668</c:v>
                </c:pt>
                <c:pt idx="5593">
                  <c:v>18.809999999999999</c:v>
                </c:pt>
                <c:pt idx="5594">
                  <c:v>18.813333333333276</c:v>
                </c:pt>
                <c:pt idx="5595">
                  <c:v>18.816666666666691</c:v>
                </c:pt>
                <c:pt idx="5596">
                  <c:v>18.82</c:v>
                </c:pt>
                <c:pt idx="5597">
                  <c:v>18.823333333333263</c:v>
                </c:pt>
                <c:pt idx="5598">
                  <c:v>18.826666666666668</c:v>
                </c:pt>
                <c:pt idx="5599">
                  <c:v>18.829999999999988</c:v>
                </c:pt>
                <c:pt idx="5600">
                  <c:v>18.833333333333275</c:v>
                </c:pt>
                <c:pt idx="5601">
                  <c:v>18.836666666666691</c:v>
                </c:pt>
                <c:pt idx="5602">
                  <c:v>18.84</c:v>
                </c:pt>
                <c:pt idx="5603">
                  <c:v>18.843333333333263</c:v>
                </c:pt>
                <c:pt idx="5604">
                  <c:v>18.846666666666668</c:v>
                </c:pt>
                <c:pt idx="5605">
                  <c:v>18.850000000000001</c:v>
                </c:pt>
                <c:pt idx="5606">
                  <c:v>18.853333333333278</c:v>
                </c:pt>
                <c:pt idx="5607">
                  <c:v>18.85666666666669</c:v>
                </c:pt>
                <c:pt idx="5608">
                  <c:v>18.86</c:v>
                </c:pt>
                <c:pt idx="5609">
                  <c:v>18.863333333333259</c:v>
                </c:pt>
                <c:pt idx="5610">
                  <c:v>18.866666666666667</c:v>
                </c:pt>
                <c:pt idx="5611">
                  <c:v>18.87</c:v>
                </c:pt>
                <c:pt idx="5612">
                  <c:v>18.873333333333271</c:v>
                </c:pt>
                <c:pt idx="5613">
                  <c:v>18.876666666666665</c:v>
                </c:pt>
                <c:pt idx="5614">
                  <c:v>18.88</c:v>
                </c:pt>
                <c:pt idx="5615">
                  <c:v>18.883333333333255</c:v>
                </c:pt>
                <c:pt idx="5616">
                  <c:v>18.886666666666667</c:v>
                </c:pt>
                <c:pt idx="5617">
                  <c:v>18.89</c:v>
                </c:pt>
                <c:pt idx="5618">
                  <c:v>18.893333333333263</c:v>
                </c:pt>
                <c:pt idx="5619">
                  <c:v>18.896666666666668</c:v>
                </c:pt>
                <c:pt idx="5620">
                  <c:v>18.899999999999999</c:v>
                </c:pt>
                <c:pt idx="5621">
                  <c:v>18.903333333333247</c:v>
                </c:pt>
                <c:pt idx="5622">
                  <c:v>18.906666666666666</c:v>
                </c:pt>
                <c:pt idx="5623">
                  <c:v>18.91</c:v>
                </c:pt>
                <c:pt idx="5624">
                  <c:v>18.913333333333263</c:v>
                </c:pt>
                <c:pt idx="5625">
                  <c:v>18.916666666666668</c:v>
                </c:pt>
                <c:pt idx="5626">
                  <c:v>18.920000000000002</c:v>
                </c:pt>
                <c:pt idx="5627">
                  <c:v>18.923333333333243</c:v>
                </c:pt>
                <c:pt idx="5628">
                  <c:v>18.926666666666666</c:v>
                </c:pt>
                <c:pt idx="5629">
                  <c:v>18.93</c:v>
                </c:pt>
                <c:pt idx="5630">
                  <c:v>18.933333333333263</c:v>
                </c:pt>
                <c:pt idx="5631">
                  <c:v>18.936666666666667</c:v>
                </c:pt>
                <c:pt idx="5632">
                  <c:v>18.939999999999987</c:v>
                </c:pt>
                <c:pt idx="5633">
                  <c:v>18.943333333333243</c:v>
                </c:pt>
                <c:pt idx="5634">
                  <c:v>18.946666666666662</c:v>
                </c:pt>
                <c:pt idx="5635">
                  <c:v>18.95</c:v>
                </c:pt>
                <c:pt idx="5636">
                  <c:v>18.953333333333255</c:v>
                </c:pt>
                <c:pt idx="5637">
                  <c:v>18.956666666666667</c:v>
                </c:pt>
                <c:pt idx="5638">
                  <c:v>18.959999999999987</c:v>
                </c:pt>
                <c:pt idx="5639">
                  <c:v>18.963333333333239</c:v>
                </c:pt>
                <c:pt idx="5640">
                  <c:v>18.966666666666633</c:v>
                </c:pt>
                <c:pt idx="5641">
                  <c:v>18.97</c:v>
                </c:pt>
                <c:pt idx="5642">
                  <c:v>18.973333333333255</c:v>
                </c:pt>
                <c:pt idx="5643">
                  <c:v>18.976666666666667</c:v>
                </c:pt>
                <c:pt idx="5644">
                  <c:v>18.979999999999986</c:v>
                </c:pt>
                <c:pt idx="5645">
                  <c:v>18.983333333333231</c:v>
                </c:pt>
                <c:pt idx="5646">
                  <c:v>18.986666666666636</c:v>
                </c:pt>
                <c:pt idx="5647">
                  <c:v>18.989999999999959</c:v>
                </c:pt>
                <c:pt idx="5648">
                  <c:v>18.993333333333243</c:v>
                </c:pt>
                <c:pt idx="5649">
                  <c:v>18.996666666666666</c:v>
                </c:pt>
                <c:pt idx="5650">
                  <c:v>19</c:v>
                </c:pt>
                <c:pt idx="5651">
                  <c:v>19.003333333333263</c:v>
                </c:pt>
                <c:pt idx="5652">
                  <c:v>19.006666666666668</c:v>
                </c:pt>
                <c:pt idx="5653">
                  <c:v>19.010000000000005</c:v>
                </c:pt>
                <c:pt idx="5654">
                  <c:v>19.013333333333279</c:v>
                </c:pt>
                <c:pt idx="5655">
                  <c:v>19.016666666666691</c:v>
                </c:pt>
                <c:pt idx="5656">
                  <c:v>19.02</c:v>
                </c:pt>
                <c:pt idx="5657">
                  <c:v>19.023333333333259</c:v>
                </c:pt>
                <c:pt idx="5658">
                  <c:v>19.026666666666667</c:v>
                </c:pt>
                <c:pt idx="5659">
                  <c:v>19.03</c:v>
                </c:pt>
                <c:pt idx="5660">
                  <c:v>19.033333333333271</c:v>
                </c:pt>
                <c:pt idx="5661">
                  <c:v>19.036666666666665</c:v>
                </c:pt>
                <c:pt idx="5662">
                  <c:v>19.04</c:v>
                </c:pt>
                <c:pt idx="5663">
                  <c:v>19.043333333333255</c:v>
                </c:pt>
                <c:pt idx="5664">
                  <c:v>19.046666666666667</c:v>
                </c:pt>
                <c:pt idx="5665">
                  <c:v>19.05</c:v>
                </c:pt>
                <c:pt idx="5666">
                  <c:v>19.053333333333264</c:v>
                </c:pt>
                <c:pt idx="5667">
                  <c:v>19.056666666666668</c:v>
                </c:pt>
                <c:pt idx="5668">
                  <c:v>19.059999999999999</c:v>
                </c:pt>
                <c:pt idx="5669">
                  <c:v>19.063333333333254</c:v>
                </c:pt>
                <c:pt idx="5670">
                  <c:v>19.066666666666666</c:v>
                </c:pt>
                <c:pt idx="5671">
                  <c:v>19.07</c:v>
                </c:pt>
                <c:pt idx="5672">
                  <c:v>19.073333333333263</c:v>
                </c:pt>
                <c:pt idx="5673">
                  <c:v>19.076666666666668</c:v>
                </c:pt>
                <c:pt idx="5674">
                  <c:v>19.079999999999988</c:v>
                </c:pt>
                <c:pt idx="5675">
                  <c:v>19.083333333333243</c:v>
                </c:pt>
                <c:pt idx="5676">
                  <c:v>19.086666666666666</c:v>
                </c:pt>
                <c:pt idx="5677">
                  <c:v>19.09</c:v>
                </c:pt>
                <c:pt idx="5678">
                  <c:v>19.093333333333263</c:v>
                </c:pt>
                <c:pt idx="5679">
                  <c:v>19.096666666666668</c:v>
                </c:pt>
                <c:pt idx="5680">
                  <c:v>19.100000000000001</c:v>
                </c:pt>
                <c:pt idx="5681">
                  <c:v>19.103333333333278</c:v>
                </c:pt>
                <c:pt idx="5682">
                  <c:v>19.10666666666669</c:v>
                </c:pt>
                <c:pt idx="5683">
                  <c:v>19.110000000000031</c:v>
                </c:pt>
                <c:pt idx="5684">
                  <c:v>19.113333333333287</c:v>
                </c:pt>
                <c:pt idx="5685">
                  <c:v>19.116666666666699</c:v>
                </c:pt>
                <c:pt idx="5686">
                  <c:v>19.12</c:v>
                </c:pt>
                <c:pt idx="5687">
                  <c:v>19.123333333333271</c:v>
                </c:pt>
                <c:pt idx="5688">
                  <c:v>19.126666666666665</c:v>
                </c:pt>
                <c:pt idx="5689">
                  <c:v>19.130000000000031</c:v>
                </c:pt>
                <c:pt idx="5690">
                  <c:v>19.133333333333283</c:v>
                </c:pt>
                <c:pt idx="5691">
                  <c:v>19.136666666666695</c:v>
                </c:pt>
                <c:pt idx="5692">
                  <c:v>19.14</c:v>
                </c:pt>
                <c:pt idx="5693">
                  <c:v>19.143333333333263</c:v>
                </c:pt>
                <c:pt idx="5694">
                  <c:v>19.146666666666668</c:v>
                </c:pt>
                <c:pt idx="5695">
                  <c:v>19.149999999999999</c:v>
                </c:pt>
                <c:pt idx="5696">
                  <c:v>19.153333333333276</c:v>
                </c:pt>
                <c:pt idx="5697">
                  <c:v>19.156666666666691</c:v>
                </c:pt>
                <c:pt idx="5698">
                  <c:v>19.16</c:v>
                </c:pt>
                <c:pt idx="5699">
                  <c:v>19.163333333333263</c:v>
                </c:pt>
                <c:pt idx="5700">
                  <c:v>19.166666666666668</c:v>
                </c:pt>
                <c:pt idx="5701">
                  <c:v>19.170000000000005</c:v>
                </c:pt>
                <c:pt idx="5702">
                  <c:v>19.173333333333279</c:v>
                </c:pt>
                <c:pt idx="5703">
                  <c:v>19.176666666666691</c:v>
                </c:pt>
                <c:pt idx="5704">
                  <c:v>19.18</c:v>
                </c:pt>
                <c:pt idx="5705">
                  <c:v>19.183333333333263</c:v>
                </c:pt>
                <c:pt idx="5706">
                  <c:v>19.186666666666667</c:v>
                </c:pt>
                <c:pt idx="5707">
                  <c:v>19.190000000000001</c:v>
                </c:pt>
                <c:pt idx="5708">
                  <c:v>19.193333333333271</c:v>
                </c:pt>
                <c:pt idx="5709">
                  <c:v>19.196666666666665</c:v>
                </c:pt>
                <c:pt idx="5710">
                  <c:v>19.2</c:v>
                </c:pt>
                <c:pt idx="5711">
                  <c:v>19.203333333333255</c:v>
                </c:pt>
                <c:pt idx="5712">
                  <c:v>19.206666666666667</c:v>
                </c:pt>
                <c:pt idx="5713">
                  <c:v>19.21</c:v>
                </c:pt>
                <c:pt idx="5714">
                  <c:v>19.213333333333271</c:v>
                </c:pt>
                <c:pt idx="5715">
                  <c:v>19.216666666666665</c:v>
                </c:pt>
                <c:pt idx="5716">
                  <c:v>19.22</c:v>
                </c:pt>
                <c:pt idx="5717">
                  <c:v>19.223333333333255</c:v>
                </c:pt>
                <c:pt idx="5718">
                  <c:v>19.226666666666667</c:v>
                </c:pt>
                <c:pt idx="5719">
                  <c:v>19.23</c:v>
                </c:pt>
                <c:pt idx="5720">
                  <c:v>19.233333333333263</c:v>
                </c:pt>
                <c:pt idx="5721">
                  <c:v>19.236666666666668</c:v>
                </c:pt>
                <c:pt idx="5722">
                  <c:v>19.239999999999988</c:v>
                </c:pt>
                <c:pt idx="5723">
                  <c:v>19.243333333333243</c:v>
                </c:pt>
                <c:pt idx="5724">
                  <c:v>19.246666666666666</c:v>
                </c:pt>
                <c:pt idx="5725">
                  <c:v>19.25</c:v>
                </c:pt>
                <c:pt idx="5726">
                  <c:v>19.253333333333263</c:v>
                </c:pt>
                <c:pt idx="5727">
                  <c:v>19.256666666666668</c:v>
                </c:pt>
                <c:pt idx="5728">
                  <c:v>19.260000000000002</c:v>
                </c:pt>
                <c:pt idx="5729">
                  <c:v>19.263333333333243</c:v>
                </c:pt>
                <c:pt idx="5730">
                  <c:v>19.266666666666666</c:v>
                </c:pt>
                <c:pt idx="5731">
                  <c:v>19.27</c:v>
                </c:pt>
                <c:pt idx="5732">
                  <c:v>19.273333333333259</c:v>
                </c:pt>
                <c:pt idx="5733">
                  <c:v>19.276666666666667</c:v>
                </c:pt>
                <c:pt idx="5734">
                  <c:v>19.279999999999987</c:v>
                </c:pt>
                <c:pt idx="5735">
                  <c:v>19.283333333333243</c:v>
                </c:pt>
                <c:pt idx="5736">
                  <c:v>19.286666666666662</c:v>
                </c:pt>
                <c:pt idx="5737">
                  <c:v>19.29</c:v>
                </c:pt>
                <c:pt idx="5738">
                  <c:v>19.293333333333255</c:v>
                </c:pt>
                <c:pt idx="5739">
                  <c:v>19.296666666666667</c:v>
                </c:pt>
                <c:pt idx="5740">
                  <c:v>19.3</c:v>
                </c:pt>
                <c:pt idx="5741">
                  <c:v>19.303333333333264</c:v>
                </c:pt>
                <c:pt idx="5742">
                  <c:v>19.306666666666668</c:v>
                </c:pt>
                <c:pt idx="5743">
                  <c:v>19.309999999999999</c:v>
                </c:pt>
                <c:pt idx="5744">
                  <c:v>19.313333333333276</c:v>
                </c:pt>
                <c:pt idx="5745">
                  <c:v>19.316666666666691</c:v>
                </c:pt>
                <c:pt idx="5746">
                  <c:v>19.32</c:v>
                </c:pt>
                <c:pt idx="5747">
                  <c:v>19.323333333333263</c:v>
                </c:pt>
                <c:pt idx="5748">
                  <c:v>19.326666666666668</c:v>
                </c:pt>
                <c:pt idx="5749">
                  <c:v>19.329999999999988</c:v>
                </c:pt>
                <c:pt idx="5750">
                  <c:v>19.333333333333275</c:v>
                </c:pt>
                <c:pt idx="5751">
                  <c:v>19.336666666666691</c:v>
                </c:pt>
                <c:pt idx="5752">
                  <c:v>19.34</c:v>
                </c:pt>
                <c:pt idx="5753">
                  <c:v>19.343333333333263</c:v>
                </c:pt>
                <c:pt idx="5754">
                  <c:v>19.346666666666668</c:v>
                </c:pt>
                <c:pt idx="5755">
                  <c:v>19.350000000000001</c:v>
                </c:pt>
                <c:pt idx="5756">
                  <c:v>19.353333333333278</c:v>
                </c:pt>
                <c:pt idx="5757">
                  <c:v>19.35666666666669</c:v>
                </c:pt>
                <c:pt idx="5758">
                  <c:v>19.36</c:v>
                </c:pt>
                <c:pt idx="5759">
                  <c:v>19.363333333333259</c:v>
                </c:pt>
                <c:pt idx="5760">
                  <c:v>19.366666666666667</c:v>
                </c:pt>
                <c:pt idx="5761">
                  <c:v>19.37</c:v>
                </c:pt>
                <c:pt idx="5762">
                  <c:v>19.373333333333271</c:v>
                </c:pt>
                <c:pt idx="5763">
                  <c:v>19.376666666666665</c:v>
                </c:pt>
                <c:pt idx="5764">
                  <c:v>19.38</c:v>
                </c:pt>
                <c:pt idx="5765">
                  <c:v>19.383333333333255</c:v>
                </c:pt>
                <c:pt idx="5766">
                  <c:v>19.386666666666667</c:v>
                </c:pt>
                <c:pt idx="5767">
                  <c:v>19.39</c:v>
                </c:pt>
                <c:pt idx="5768">
                  <c:v>19.393333333333263</c:v>
                </c:pt>
                <c:pt idx="5769">
                  <c:v>19.396666666666668</c:v>
                </c:pt>
                <c:pt idx="5770">
                  <c:v>19.399999999999999</c:v>
                </c:pt>
                <c:pt idx="5771">
                  <c:v>19.403333333333247</c:v>
                </c:pt>
                <c:pt idx="5772">
                  <c:v>19.406666666666666</c:v>
                </c:pt>
                <c:pt idx="5773">
                  <c:v>19.41</c:v>
                </c:pt>
                <c:pt idx="5774">
                  <c:v>19.413333333333263</c:v>
                </c:pt>
                <c:pt idx="5775">
                  <c:v>19.416666666666668</c:v>
                </c:pt>
                <c:pt idx="5776">
                  <c:v>19.420000000000002</c:v>
                </c:pt>
                <c:pt idx="5777">
                  <c:v>19.423333333333243</c:v>
                </c:pt>
                <c:pt idx="5778">
                  <c:v>19.426666666666666</c:v>
                </c:pt>
                <c:pt idx="5779">
                  <c:v>19.43</c:v>
                </c:pt>
                <c:pt idx="5780">
                  <c:v>19.433333333333263</c:v>
                </c:pt>
                <c:pt idx="5781">
                  <c:v>19.436666666666667</c:v>
                </c:pt>
                <c:pt idx="5782">
                  <c:v>19.439999999999987</c:v>
                </c:pt>
                <c:pt idx="5783">
                  <c:v>19.443333333333243</c:v>
                </c:pt>
                <c:pt idx="5784">
                  <c:v>19.446666666666662</c:v>
                </c:pt>
                <c:pt idx="5785">
                  <c:v>19.45</c:v>
                </c:pt>
                <c:pt idx="5786">
                  <c:v>19.453333333333255</c:v>
                </c:pt>
                <c:pt idx="5787">
                  <c:v>19.456666666666667</c:v>
                </c:pt>
                <c:pt idx="5788">
                  <c:v>19.459999999999987</c:v>
                </c:pt>
                <c:pt idx="5789">
                  <c:v>19.463333333333239</c:v>
                </c:pt>
                <c:pt idx="5790">
                  <c:v>19.466666666666633</c:v>
                </c:pt>
                <c:pt idx="5791">
                  <c:v>19.47</c:v>
                </c:pt>
                <c:pt idx="5792">
                  <c:v>19.473333333333255</c:v>
                </c:pt>
                <c:pt idx="5793">
                  <c:v>19.476666666666667</c:v>
                </c:pt>
                <c:pt idx="5794">
                  <c:v>19.479999999999986</c:v>
                </c:pt>
                <c:pt idx="5795">
                  <c:v>19.483333333333231</c:v>
                </c:pt>
                <c:pt idx="5796">
                  <c:v>19.486666666666636</c:v>
                </c:pt>
                <c:pt idx="5797">
                  <c:v>19.489999999999959</c:v>
                </c:pt>
                <c:pt idx="5798">
                  <c:v>19.493333333333243</c:v>
                </c:pt>
                <c:pt idx="5799">
                  <c:v>19.496666666666666</c:v>
                </c:pt>
                <c:pt idx="5800">
                  <c:v>19.5</c:v>
                </c:pt>
                <c:pt idx="5801">
                  <c:v>19.503333333333263</c:v>
                </c:pt>
                <c:pt idx="5802">
                  <c:v>19.506666666666668</c:v>
                </c:pt>
                <c:pt idx="5803">
                  <c:v>19.510000000000005</c:v>
                </c:pt>
                <c:pt idx="5804">
                  <c:v>19.513333333333279</c:v>
                </c:pt>
                <c:pt idx="5805">
                  <c:v>19.516666666666691</c:v>
                </c:pt>
                <c:pt idx="5806">
                  <c:v>19.52</c:v>
                </c:pt>
                <c:pt idx="5807">
                  <c:v>19.523333333333259</c:v>
                </c:pt>
                <c:pt idx="5808">
                  <c:v>19.526666666666667</c:v>
                </c:pt>
                <c:pt idx="5809">
                  <c:v>19.53</c:v>
                </c:pt>
                <c:pt idx="5810">
                  <c:v>19.533333333333271</c:v>
                </c:pt>
                <c:pt idx="5811">
                  <c:v>19.536666666666665</c:v>
                </c:pt>
                <c:pt idx="5812">
                  <c:v>19.54</c:v>
                </c:pt>
                <c:pt idx="5813">
                  <c:v>19.543333333333255</c:v>
                </c:pt>
                <c:pt idx="5814">
                  <c:v>19.546666666666667</c:v>
                </c:pt>
                <c:pt idx="5815">
                  <c:v>19.55</c:v>
                </c:pt>
                <c:pt idx="5816">
                  <c:v>19.553333333333264</c:v>
                </c:pt>
                <c:pt idx="5817">
                  <c:v>19.556666666666668</c:v>
                </c:pt>
                <c:pt idx="5818">
                  <c:v>19.559999999999999</c:v>
                </c:pt>
                <c:pt idx="5819">
                  <c:v>19.563333333333254</c:v>
                </c:pt>
                <c:pt idx="5820">
                  <c:v>19.566666666666666</c:v>
                </c:pt>
                <c:pt idx="5821">
                  <c:v>19.57</c:v>
                </c:pt>
                <c:pt idx="5822">
                  <c:v>19.573333333333263</c:v>
                </c:pt>
                <c:pt idx="5823">
                  <c:v>19.576666666666668</c:v>
                </c:pt>
                <c:pt idx="5824">
                  <c:v>19.579999999999988</c:v>
                </c:pt>
                <c:pt idx="5825">
                  <c:v>19.583333333333243</c:v>
                </c:pt>
                <c:pt idx="5826">
                  <c:v>19.586666666666666</c:v>
                </c:pt>
                <c:pt idx="5827">
                  <c:v>19.59</c:v>
                </c:pt>
                <c:pt idx="5828">
                  <c:v>19.593333333333263</c:v>
                </c:pt>
                <c:pt idx="5829">
                  <c:v>19.596666666666668</c:v>
                </c:pt>
                <c:pt idx="5830">
                  <c:v>19.600000000000001</c:v>
                </c:pt>
                <c:pt idx="5831">
                  <c:v>19.603333333333278</c:v>
                </c:pt>
                <c:pt idx="5832">
                  <c:v>19.60666666666669</c:v>
                </c:pt>
                <c:pt idx="5833">
                  <c:v>19.610000000000031</c:v>
                </c:pt>
                <c:pt idx="5834">
                  <c:v>19.613333333333287</c:v>
                </c:pt>
                <c:pt idx="5835">
                  <c:v>19.616666666666699</c:v>
                </c:pt>
                <c:pt idx="5836">
                  <c:v>19.62</c:v>
                </c:pt>
                <c:pt idx="5837">
                  <c:v>19.623333333333271</c:v>
                </c:pt>
                <c:pt idx="5838">
                  <c:v>19.626666666666665</c:v>
                </c:pt>
                <c:pt idx="5839">
                  <c:v>19.630000000000031</c:v>
                </c:pt>
                <c:pt idx="5840">
                  <c:v>19.633333333333283</c:v>
                </c:pt>
                <c:pt idx="5841">
                  <c:v>19.636666666666695</c:v>
                </c:pt>
                <c:pt idx="5842">
                  <c:v>19.64</c:v>
                </c:pt>
                <c:pt idx="5843">
                  <c:v>19.643333333333263</c:v>
                </c:pt>
                <c:pt idx="5844">
                  <c:v>19.646666666666668</c:v>
                </c:pt>
                <c:pt idx="5845">
                  <c:v>19.649999999999999</c:v>
                </c:pt>
                <c:pt idx="5846">
                  <c:v>19.653333333333276</c:v>
                </c:pt>
                <c:pt idx="5847">
                  <c:v>19.656666666666691</c:v>
                </c:pt>
                <c:pt idx="5848">
                  <c:v>19.66</c:v>
                </c:pt>
                <c:pt idx="5849">
                  <c:v>19.663333333333263</c:v>
                </c:pt>
                <c:pt idx="5850">
                  <c:v>19.666666666666668</c:v>
                </c:pt>
                <c:pt idx="5851">
                  <c:v>19.670000000000005</c:v>
                </c:pt>
                <c:pt idx="5852">
                  <c:v>19.673333333333279</c:v>
                </c:pt>
                <c:pt idx="5853">
                  <c:v>19.676666666666691</c:v>
                </c:pt>
                <c:pt idx="5854">
                  <c:v>19.68</c:v>
                </c:pt>
                <c:pt idx="5855">
                  <c:v>19.683333333333263</c:v>
                </c:pt>
                <c:pt idx="5856">
                  <c:v>19.686666666666667</c:v>
                </c:pt>
                <c:pt idx="5857">
                  <c:v>19.690000000000001</c:v>
                </c:pt>
                <c:pt idx="5858">
                  <c:v>19.693333333333271</c:v>
                </c:pt>
                <c:pt idx="5859">
                  <c:v>19.696666666666665</c:v>
                </c:pt>
                <c:pt idx="5860">
                  <c:v>19.7</c:v>
                </c:pt>
                <c:pt idx="5861">
                  <c:v>19.703333333333255</c:v>
                </c:pt>
                <c:pt idx="5862">
                  <c:v>19.706666666666667</c:v>
                </c:pt>
                <c:pt idx="5863">
                  <c:v>19.71</c:v>
                </c:pt>
                <c:pt idx="5864">
                  <c:v>19.713333333333271</c:v>
                </c:pt>
                <c:pt idx="5865">
                  <c:v>19.716666666666665</c:v>
                </c:pt>
                <c:pt idx="5866">
                  <c:v>19.72</c:v>
                </c:pt>
                <c:pt idx="5867">
                  <c:v>19.723333333333255</c:v>
                </c:pt>
                <c:pt idx="5868">
                  <c:v>19.726666666666667</c:v>
                </c:pt>
                <c:pt idx="5869">
                  <c:v>19.73</c:v>
                </c:pt>
                <c:pt idx="5870">
                  <c:v>19.733333333333263</c:v>
                </c:pt>
                <c:pt idx="5871">
                  <c:v>19.736666666666668</c:v>
                </c:pt>
                <c:pt idx="5872">
                  <c:v>19.739999999999988</c:v>
                </c:pt>
                <c:pt idx="5873">
                  <c:v>19.743333333333243</c:v>
                </c:pt>
                <c:pt idx="5874">
                  <c:v>19.746666666666666</c:v>
                </c:pt>
                <c:pt idx="5875">
                  <c:v>19.75</c:v>
                </c:pt>
                <c:pt idx="5876">
                  <c:v>19.753333333333263</c:v>
                </c:pt>
                <c:pt idx="5877">
                  <c:v>19.756666666666668</c:v>
                </c:pt>
                <c:pt idx="5878">
                  <c:v>19.760000000000002</c:v>
                </c:pt>
                <c:pt idx="5879">
                  <c:v>19.763333333333243</c:v>
                </c:pt>
                <c:pt idx="5880">
                  <c:v>19.766666666666666</c:v>
                </c:pt>
                <c:pt idx="5881">
                  <c:v>19.77</c:v>
                </c:pt>
                <c:pt idx="5882">
                  <c:v>19.773333333333259</c:v>
                </c:pt>
                <c:pt idx="5883">
                  <c:v>19.776666666666667</c:v>
                </c:pt>
                <c:pt idx="5884">
                  <c:v>19.779999999999987</c:v>
                </c:pt>
                <c:pt idx="5885">
                  <c:v>19.783333333333243</c:v>
                </c:pt>
                <c:pt idx="5886">
                  <c:v>19.786666666666662</c:v>
                </c:pt>
                <c:pt idx="5887">
                  <c:v>19.79</c:v>
                </c:pt>
                <c:pt idx="5888">
                  <c:v>19.793333333333255</c:v>
                </c:pt>
                <c:pt idx="5889">
                  <c:v>19.796666666666667</c:v>
                </c:pt>
                <c:pt idx="5890">
                  <c:v>19.8</c:v>
                </c:pt>
                <c:pt idx="5891">
                  <c:v>19.803333333333264</c:v>
                </c:pt>
                <c:pt idx="5892">
                  <c:v>19.806666666666668</c:v>
                </c:pt>
                <c:pt idx="5893">
                  <c:v>19.809999999999999</c:v>
                </c:pt>
                <c:pt idx="5894">
                  <c:v>19.813333333333276</c:v>
                </c:pt>
                <c:pt idx="5895">
                  <c:v>19.816666666666691</c:v>
                </c:pt>
                <c:pt idx="5896">
                  <c:v>19.82</c:v>
                </c:pt>
                <c:pt idx="5897">
                  <c:v>19.823333333333263</c:v>
                </c:pt>
                <c:pt idx="5898">
                  <c:v>19.826666666666668</c:v>
                </c:pt>
                <c:pt idx="5899">
                  <c:v>19.829999999999988</c:v>
                </c:pt>
                <c:pt idx="5900">
                  <c:v>19.833333333333275</c:v>
                </c:pt>
                <c:pt idx="5901">
                  <c:v>19.836666666666691</c:v>
                </c:pt>
                <c:pt idx="5902">
                  <c:v>19.84</c:v>
                </c:pt>
                <c:pt idx="5903">
                  <c:v>19.843333333333263</c:v>
                </c:pt>
                <c:pt idx="5904">
                  <c:v>19.846666666666668</c:v>
                </c:pt>
                <c:pt idx="5905">
                  <c:v>19.850000000000001</c:v>
                </c:pt>
                <c:pt idx="5906">
                  <c:v>19.853333333333278</c:v>
                </c:pt>
                <c:pt idx="5907">
                  <c:v>19.85666666666669</c:v>
                </c:pt>
                <c:pt idx="5908">
                  <c:v>19.86</c:v>
                </c:pt>
                <c:pt idx="5909">
                  <c:v>19.863333333333259</c:v>
                </c:pt>
                <c:pt idx="5910">
                  <c:v>19.866666666666667</c:v>
                </c:pt>
                <c:pt idx="5911">
                  <c:v>19.87</c:v>
                </c:pt>
                <c:pt idx="5912">
                  <c:v>19.873333333333271</c:v>
                </c:pt>
                <c:pt idx="5913">
                  <c:v>19.876666666666665</c:v>
                </c:pt>
                <c:pt idx="5914">
                  <c:v>19.88</c:v>
                </c:pt>
                <c:pt idx="5915">
                  <c:v>19.883333333333255</c:v>
                </c:pt>
                <c:pt idx="5916">
                  <c:v>19.886666666666667</c:v>
                </c:pt>
                <c:pt idx="5917">
                  <c:v>19.89</c:v>
                </c:pt>
                <c:pt idx="5918">
                  <c:v>19.893333333333263</c:v>
                </c:pt>
                <c:pt idx="5919">
                  <c:v>19.896666666666668</c:v>
                </c:pt>
                <c:pt idx="5920">
                  <c:v>19.899999999999999</c:v>
                </c:pt>
                <c:pt idx="5921">
                  <c:v>19.903333333333247</c:v>
                </c:pt>
                <c:pt idx="5922">
                  <c:v>19.906666666666666</c:v>
                </c:pt>
                <c:pt idx="5923">
                  <c:v>19.91</c:v>
                </c:pt>
                <c:pt idx="5924">
                  <c:v>19.913333333333263</c:v>
                </c:pt>
                <c:pt idx="5925">
                  <c:v>19.916666666666668</c:v>
                </c:pt>
                <c:pt idx="5926">
                  <c:v>19.920000000000002</c:v>
                </c:pt>
                <c:pt idx="5927">
                  <c:v>19.923333333333243</c:v>
                </c:pt>
                <c:pt idx="5928">
                  <c:v>19.926666666666666</c:v>
                </c:pt>
                <c:pt idx="5929">
                  <c:v>19.93</c:v>
                </c:pt>
                <c:pt idx="5930">
                  <c:v>19.933333333333263</c:v>
                </c:pt>
                <c:pt idx="5931">
                  <c:v>19.936666666666667</c:v>
                </c:pt>
                <c:pt idx="5932">
                  <c:v>19.939999999999987</c:v>
                </c:pt>
                <c:pt idx="5933">
                  <c:v>19.943333333333243</c:v>
                </c:pt>
                <c:pt idx="5934">
                  <c:v>19.946666666666662</c:v>
                </c:pt>
                <c:pt idx="5935">
                  <c:v>19.95</c:v>
                </c:pt>
                <c:pt idx="5936">
                  <c:v>19.953333333333255</c:v>
                </c:pt>
                <c:pt idx="5937">
                  <c:v>19.956666666666667</c:v>
                </c:pt>
                <c:pt idx="5938">
                  <c:v>19.959999999999987</c:v>
                </c:pt>
                <c:pt idx="5939">
                  <c:v>19.963333333333239</c:v>
                </c:pt>
                <c:pt idx="5940">
                  <c:v>19.966666666666633</c:v>
                </c:pt>
                <c:pt idx="5941">
                  <c:v>19.97</c:v>
                </c:pt>
                <c:pt idx="5942">
                  <c:v>19.973333333333255</c:v>
                </c:pt>
                <c:pt idx="5943">
                  <c:v>19.976666666666667</c:v>
                </c:pt>
                <c:pt idx="5944">
                  <c:v>19.979999999999986</c:v>
                </c:pt>
                <c:pt idx="5945">
                  <c:v>19.983333333333231</c:v>
                </c:pt>
                <c:pt idx="5946">
                  <c:v>19.986666666666636</c:v>
                </c:pt>
                <c:pt idx="5947">
                  <c:v>19.989999999999959</c:v>
                </c:pt>
                <c:pt idx="5948">
                  <c:v>19.993333333333243</c:v>
                </c:pt>
                <c:pt idx="5949">
                  <c:v>19.996666666666666</c:v>
                </c:pt>
                <c:pt idx="5950">
                  <c:v>20</c:v>
                </c:pt>
                <c:pt idx="5951">
                  <c:v>20.003333333333263</c:v>
                </c:pt>
                <c:pt idx="5952">
                  <c:v>20.006666666666668</c:v>
                </c:pt>
                <c:pt idx="5953">
                  <c:v>20.010000000000005</c:v>
                </c:pt>
                <c:pt idx="5954">
                  <c:v>20.013333333333279</c:v>
                </c:pt>
                <c:pt idx="5955">
                  <c:v>20.016666666666691</c:v>
                </c:pt>
                <c:pt idx="5956">
                  <c:v>20.02</c:v>
                </c:pt>
                <c:pt idx="5957">
                  <c:v>20.023333333333259</c:v>
                </c:pt>
                <c:pt idx="5958">
                  <c:v>20.026666666666667</c:v>
                </c:pt>
                <c:pt idx="5959">
                  <c:v>20.03</c:v>
                </c:pt>
                <c:pt idx="5960">
                  <c:v>20.033333333333271</c:v>
                </c:pt>
                <c:pt idx="5961">
                  <c:v>20.036666666666665</c:v>
                </c:pt>
                <c:pt idx="5962">
                  <c:v>20.04</c:v>
                </c:pt>
                <c:pt idx="5963">
                  <c:v>20.043333333333255</c:v>
                </c:pt>
                <c:pt idx="5964">
                  <c:v>20.046666666666667</c:v>
                </c:pt>
                <c:pt idx="5965">
                  <c:v>20.05</c:v>
                </c:pt>
                <c:pt idx="5966">
                  <c:v>20.053333333333264</c:v>
                </c:pt>
                <c:pt idx="5967">
                  <c:v>20.056666666666668</c:v>
                </c:pt>
                <c:pt idx="5968">
                  <c:v>20.059999999999999</c:v>
                </c:pt>
                <c:pt idx="5969">
                  <c:v>20.063333333333254</c:v>
                </c:pt>
                <c:pt idx="5970">
                  <c:v>20.066666666666666</c:v>
                </c:pt>
                <c:pt idx="5971">
                  <c:v>20.07</c:v>
                </c:pt>
                <c:pt idx="5972">
                  <c:v>20.073333333333263</c:v>
                </c:pt>
                <c:pt idx="5973">
                  <c:v>20.076666666666668</c:v>
                </c:pt>
                <c:pt idx="5974">
                  <c:v>20.079999999999988</c:v>
                </c:pt>
                <c:pt idx="5975">
                  <c:v>20.083333333333243</c:v>
                </c:pt>
                <c:pt idx="5976">
                  <c:v>20.086666666666666</c:v>
                </c:pt>
                <c:pt idx="5977">
                  <c:v>20.09</c:v>
                </c:pt>
                <c:pt idx="5978">
                  <c:v>20.093333333333263</c:v>
                </c:pt>
                <c:pt idx="5979">
                  <c:v>20.096666666666668</c:v>
                </c:pt>
                <c:pt idx="5980">
                  <c:v>20.100000000000001</c:v>
                </c:pt>
                <c:pt idx="5981">
                  <c:v>20.103333333333278</c:v>
                </c:pt>
                <c:pt idx="5982">
                  <c:v>20.10666666666669</c:v>
                </c:pt>
                <c:pt idx="5983">
                  <c:v>20.110000000000031</c:v>
                </c:pt>
                <c:pt idx="5984">
                  <c:v>20.113333333333287</c:v>
                </c:pt>
                <c:pt idx="5985">
                  <c:v>20.116666666666699</c:v>
                </c:pt>
                <c:pt idx="5986">
                  <c:v>20.12</c:v>
                </c:pt>
                <c:pt idx="5987">
                  <c:v>20.123333333333271</c:v>
                </c:pt>
                <c:pt idx="5988">
                  <c:v>20.126666666666665</c:v>
                </c:pt>
                <c:pt idx="5989">
                  <c:v>20.130000000000031</c:v>
                </c:pt>
                <c:pt idx="5990">
                  <c:v>20.133333333333283</c:v>
                </c:pt>
                <c:pt idx="5991">
                  <c:v>20.136666666666695</c:v>
                </c:pt>
                <c:pt idx="5992">
                  <c:v>20.14</c:v>
                </c:pt>
                <c:pt idx="5993">
                  <c:v>20.143333333333263</c:v>
                </c:pt>
                <c:pt idx="5994">
                  <c:v>20.146666666666668</c:v>
                </c:pt>
                <c:pt idx="5995">
                  <c:v>20.149999999999999</c:v>
                </c:pt>
                <c:pt idx="5996">
                  <c:v>20.153333333333276</c:v>
                </c:pt>
                <c:pt idx="5997">
                  <c:v>20.156666666666691</c:v>
                </c:pt>
                <c:pt idx="5998">
                  <c:v>20.16</c:v>
                </c:pt>
                <c:pt idx="5999">
                  <c:v>20.163333333333263</c:v>
                </c:pt>
                <c:pt idx="6000">
                  <c:v>20.166666666666668</c:v>
                </c:pt>
                <c:pt idx="6001">
                  <c:v>20.170000000000005</c:v>
                </c:pt>
                <c:pt idx="6002">
                  <c:v>20.173333333333279</c:v>
                </c:pt>
                <c:pt idx="6003">
                  <c:v>20.176666666666691</c:v>
                </c:pt>
                <c:pt idx="6004">
                  <c:v>20.18</c:v>
                </c:pt>
                <c:pt idx="6005">
                  <c:v>20.183333333333263</c:v>
                </c:pt>
                <c:pt idx="6006">
                  <c:v>20.186666666666667</c:v>
                </c:pt>
                <c:pt idx="6007">
                  <c:v>20.190000000000001</c:v>
                </c:pt>
                <c:pt idx="6008">
                  <c:v>20.193333333333271</c:v>
                </c:pt>
                <c:pt idx="6009">
                  <c:v>20.196666666666665</c:v>
                </c:pt>
                <c:pt idx="6010">
                  <c:v>20.2</c:v>
                </c:pt>
                <c:pt idx="6011">
                  <c:v>20.203333333333255</c:v>
                </c:pt>
                <c:pt idx="6012">
                  <c:v>20.206666666666667</c:v>
                </c:pt>
                <c:pt idx="6013">
                  <c:v>20.21</c:v>
                </c:pt>
                <c:pt idx="6014">
                  <c:v>20.213333333333271</c:v>
                </c:pt>
                <c:pt idx="6015">
                  <c:v>20.216666666666665</c:v>
                </c:pt>
                <c:pt idx="6016">
                  <c:v>20.22</c:v>
                </c:pt>
                <c:pt idx="6017">
                  <c:v>20.223333333333255</c:v>
                </c:pt>
                <c:pt idx="6018">
                  <c:v>20.226666666666667</c:v>
                </c:pt>
                <c:pt idx="6019">
                  <c:v>20.23</c:v>
                </c:pt>
                <c:pt idx="6020">
                  <c:v>20.233333333333263</c:v>
                </c:pt>
                <c:pt idx="6021">
                  <c:v>20.236666666666668</c:v>
                </c:pt>
                <c:pt idx="6022">
                  <c:v>20.239999999999988</c:v>
                </c:pt>
                <c:pt idx="6023">
                  <c:v>20.243333333333243</c:v>
                </c:pt>
                <c:pt idx="6024">
                  <c:v>20.246666666666666</c:v>
                </c:pt>
                <c:pt idx="6025">
                  <c:v>20.25</c:v>
                </c:pt>
                <c:pt idx="6026">
                  <c:v>20.253333333333263</c:v>
                </c:pt>
                <c:pt idx="6027">
                  <c:v>20.256666666666668</c:v>
                </c:pt>
                <c:pt idx="6028">
                  <c:v>20.260000000000002</c:v>
                </c:pt>
                <c:pt idx="6029">
                  <c:v>20.263333333333243</c:v>
                </c:pt>
                <c:pt idx="6030">
                  <c:v>20.266666666666666</c:v>
                </c:pt>
                <c:pt idx="6031">
                  <c:v>20.27</c:v>
                </c:pt>
                <c:pt idx="6032">
                  <c:v>20.273333333333259</c:v>
                </c:pt>
                <c:pt idx="6033">
                  <c:v>20.276666666666667</c:v>
                </c:pt>
                <c:pt idx="6034">
                  <c:v>20.279999999999987</c:v>
                </c:pt>
                <c:pt idx="6035">
                  <c:v>20.283333333333243</c:v>
                </c:pt>
                <c:pt idx="6036">
                  <c:v>20.286666666666662</c:v>
                </c:pt>
                <c:pt idx="6037">
                  <c:v>20.29</c:v>
                </c:pt>
                <c:pt idx="6038">
                  <c:v>20.293333333333255</c:v>
                </c:pt>
                <c:pt idx="6039">
                  <c:v>20.296666666666667</c:v>
                </c:pt>
                <c:pt idx="6040">
                  <c:v>20.3</c:v>
                </c:pt>
                <c:pt idx="6041">
                  <c:v>20.303333333333264</c:v>
                </c:pt>
                <c:pt idx="6042">
                  <c:v>20.306666666666668</c:v>
                </c:pt>
                <c:pt idx="6043">
                  <c:v>20.309999999999999</c:v>
                </c:pt>
                <c:pt idx="6044">
                  <c:v>20.313333333333276</c:v>
                </c:pt>
                <c:pt idx="6045">
                  <c:v>20.316666666666691</c:v>
                </c:pt>
                <c:pt idx="6046">
                  <c:v>20.32</c:v>
                </c:pt>
                <c:pt idx="6047">
                  <c:v>20.323333333333263</c:v>
                </c:pt>
                <c:pt idx="6048">
                  <c:v>20.326666666666668</c:v>
                </c:pt>
                <c:pt idx="6049">
                  <c:v>20.329999999999988</c:v>
                </c:pt>
                <c:pt idx="6050">
                  <c:v>20.333333333333275</c:v>
                </c:pt>
                <c:pt idx="6051">
                  <c:v>20.336666666666691</c:v>
                </c:pt>
                <c:pt idx="6052">
                  <c:v>20.34</c:v>
                </c:pt>
                <c:pt idx="6053">
                  <c:v>20.343333333333263</c:v>
                </c:pt>
                <c:pt idx="6054">
                  <c:v>20.346666666666668</c:v>
                </c:pt>
                <c:pt idx="6055">
                  <c:v>20.350000000000001</c:v>
                </c:pt>
                <c:pt idx="6056">
                  <c:v>20.353333333333278</c:v>
                </c:pt>
                <c:pt idx="6057">
                  <c:v>20.35666666666669</c:v>
                </c:pt>
                <c:pt idx="6058">
                  <c:v>20.36</c:v>
                </c:pt>
                <c:pt idx="6059">
                  <c:v>20.363333333333259</c:v>
                </c:pt>
                <c:pt idx="6060">
                  <c:v>20.366666666666667</c:v>
                </c:pt>
                <c:pt idx="6061">
                  <c:v>20.37</c:v>
                </c:pt>
                <c:pt idx="6062">
                  <c:v>20.373333333333271</c:v>
                </c:pt>
                <c:pt idx="6063">
                  <c:v>20.376666666666665</c:v>
                </c:pt>
                <c:pt idx="6064">
                  <c:v>20.38</c:v>
                </c:pt>
                <c:pt idx="6065">
                  <c:v>20.383333333333255</c:v>
                </c:pt>
                <c:pt idx="6066">
                  <c:v>20.386666666666667</c:v>
                </c:pt>
                <c:pt idx="6067">
                  <c:v>20.39</c:v>
                </c:pt>
                <c:pt idx="6068">
                  <c:v>20.393333333333263</c:v>
                </c:pt>
                <c:pt idx="6069">
                  <c:v>20.396666666666668</c:v>
                </c:pt>
                <c:pt idx="6070">
                  <c:v>20.399999999999999</c:v>
                </c:pt>
                <c:pt idx="6071">
                  <c:v>20.403333333333247</c:v>
                </c:pt>
                <c:pt idx="6072">
                  <c:v>20.406666666666666</c:v>
                </c:pt>
                <c:pt idx="6073">
                  <c:v>20.41</c:v>
                </c:pt>
                <c:pt idx="6074">
                  <c:v>20.413333333333263</c:v>
                </c:pt>
                <c:pt idx="6075">
                  <c:v>20.416666666666668</c:v>
                </c:pt>
                <c:pt idx="6076">
                  <c:v>20.420000000000002</c:v>
                </c:pt>
                <c:pt idx="6077">
                  <c:v>20.423333333333243</c:v>
                </c:pt>
                <c:pt idx="6078">
                  <c:v>20.426666666666666</c:v>
                </c:pt>
                <c:pt idx="6079">
                  <c:v>20.43</c:v>
                </c:pt>
                <c:pt idx="6080">
                  <c:v>20.433333333333263</c:v>
                </c:pt>
                <c:pt idx="6081">
                  <c:v>20.436666666666667</c:v>
                </c:pt>
                <c:pt idx="6082">
                  <c:v>20.439999999999987</c:v>
                </c:pt>
                <c:pt idx="6083">
                  <c:v>20.443333333333243</c:v>
                </c:pt>
                <c:pt idx="6084">
                  <c:v>20.446666666666662</c:v>
                </c:pt>
                <c:pt idx="6085">
                  <c:v>20.45</c:v>
                </c:pt>
                <c:pt idx="6086">
                  <c:v>20.453333333333255</c:v>
                </c:pt>
                <c:pt idx="6087">
                  <c:v>20.456666666666667</c:v>
                </c:pt>
                <c:pt idx="6088">
                  <c:v>20.459999999999987</c:v>
                </c:pt>
                <c:pt idx="6089">
                  <c:v>20.463333333333239</c:v>
                </c:pt>
                <c:pt idx="6090">
                  <c:v>20.466666666666633</c:v>
                </c:pt>
                <c:pt idx="6091">
                  <c:v>20.47</c:v>
                </c:pt>
                <c:pt idx="6092">
                  <c:v>20.473333333333255</c:v>
                </c:pt>
                <c:pt idx="6093">
                  <c:v>20.476666666666667</c:v>
                </c:pt>
                <c:pt idx="6094">
                  <c:v>20.479999999999986</c:v>
                </c:pt>
                <c:pt idx="6095">
                  <c:v>20.483333333333231</c:v>
                </c:pt>
                <c:pt idx="6096">
                  <c:v>20.486666666666636</c:v>
                </c:pt>
                <c:pt idx="6097">
                  <c:v>20.49</c:v>
                </c:pt>
                <c:pt idx="6098">
                  <c:v>20.493333333333243</c:v>
                </c:pt>
                <c:pt idx="6099">
                  <c:v>20.496666666666666</c:v>
                </c:pt>
                <c:pt idx="6100">
                  <c:v>20.5</c:v>
                </c:pt>
                <c:pt idx="6101">
                  <c:v>20.503333333333263</c:v>
                </c:pt>
                <c:pt idx="6102">
                  <c:v>20.506666666666668</c:v>
                </c:pt>
                <c:pt idx="6103">
                  <c:v>20.51</c:v>
                </c:pt>
                <c:pt idx="6104">
                  <c:v>20.513333333333279</c:v>
                </c:pt>
                <c:pt idx="6105">
                  <c:v>20.516666666666691</c:v>
                </c:pt>
                <c:pt idx="6106">
                  <c:v>20.52</c:v>
                </c:pt>
                <c:pt idx="6107">
                  <c:v>20.523333333333259</c:v>
                </c:pt>
                <c:pt idx="6108">
                  <c:v>20.526666666666667</c:v>
                </c:pt>
                <c:pt idx="6109">
                  <c:v>20.53</c:v>
                </c:pt>
                <c:pt idx="6110">
                  <c:v>20.533333333333271</c:v>
                </c:pt>
                <c:pt idx="6111">
                  <c:v>20.536666666666665</c:v>
                </c:pt>
                <c:pt idx="6112">
                  <c:v>20.54</c:v>
                </c:pt>
                <c:pt idx="6113">
                  <c:v>20.543333333333255</c:v>
                </c:pt>
                <c:pt idx="6114">
                  <c:v>20.546666666666667</c:v>
                </c:pt>
                <c:pt idx="6115">
                  <c:v>20.55</c:v>
                </c:pt>
                <c:pt idx="6116">
                  <c:v>20.553333333333264</c:v>
                </c:pt>
                <c:pt idx="6117">
                  <c:v>20.556666666666668</c:v>
                </c:pt>
                <c:pt idx="6118">
                  <c:v>20.56</c:v>
                </c:pt>
                <c:pt idx="6119">
                  <c:v>20.563333333333254</c:v>
                </c:pt>
                <c:pt idx="6120">
                  <c:v>20.566666666666666</c:v>
                </c:pt>
                <c:pt idx="6121">
                  <c:v>20.57</c:v>
                </c:pt>
                <c:pt idx="6122">
                  <c:v>20.573333333333263</c:v>
                </c:pt>
                <c:pt idx="6123">
                  <c:v>20.576666666666668</c:v>
                </c:pt>
                <c:pt idx="6124">
                  <c:v>20.58</c:v>
                </c:pt>
                <c:pt idx="6125">
                  <c:v>20.583333333333243</c:v>
                </c:pt>
                <c:pt idx="6126">
                  <c:v>20.586666666666666</c:v>
                </c:pt>
                <c:pt idx="6127">
                  <c:v>20.59</c:v>
                </c:pt>
                <c:pt idx="6128">
                  <c:v>20.593333333333263</c:v>
                </c:pt>
                <c:pt idx="6129">
                  <c:v>20.596666666666668</c:v>
                </c:pt>
                <c:pt idx="6130">
                  <c:v>20.6</c:v>
                </c:pt>
                <c:pt idx="6131">
                  <c:v>20.603333333333278</c:v>
                </c:pt>
                <c:pt idx="6132">
                  <c:v>20.60666666666669</c:v>
                </c:pt>
                <c:pt idx="6133">
                  <c:v>20.610000000000031</c:v>
                </c:pt>
                <c:pt idx="6134">
                  <c:v>20.613333333333287</c:v>
                </c:pt>
                <c:pt idx="6135">
                  <c:v>20.616666666666699</c:v>
                </c:pt>
                <c:pt idx="6136">
                  <c:v>20.62</c:v>
                </c:pt>
                <c:pt idx="6137">
                  <c:v>20.623333333333271</c:v>
                </c:pt>
                <c:pt idx="6138">
                  <c:v>20.626666666666665</c:v>
                </c:pt>
                <c:pt idx="6139">
                  <c:v>20.630000000000031</c:v>
                </c:pt>
                <c:pt idx="6140">
                  <c:v>20.633333333333283</c:v>
                </c:pt>
                <c:pt idx="6141">
                  <c:v>20.636666666666695</c:v>
                </c:pt>
                <c:pt idx="6142">
                  <c:v>20.64</c:v>
                </c:pt>
                <c:pt idx="6143">
                  <c:v>20.643333333333263</c:v>
                </c:pt>
                <c:pt idx="6144">
                  <c:v>20.646666666666668</c:v>
                </c:pt>
                <c:pt idx="6145">
                  <c:v>20.650000000000031</c:v>
                </c:pt>
                <c:pt idx="6146">
                  <c:v>20.653333333333276</c:v>
                </c:pt>
                <c:pt idx="6147">
                  <c:v>20.656666666666691</c:v>
                </c:pt>
                <c:pt idx="6148">
                  <c:v>20.66</c:v>
                </c:pt>
                <c:pt idx="6149">
                  <c:v>20.663333333333263</c:v>
                </c:pt>
                <c:pt idx="6150">
                  <c:v>20.666666666666668</c:v>
                </c:pt>
                <c:pt idx="6151">
                  <c:v>20.67</c:v>
                </c:pt>
                <c:pt idx="6152">
                  <c:v>20.673333333333279</c:v>
                </c:pt>
                <c:pt idx="6153">
                  <c:v>20.676666666666691</c:v>
                </c:pt>
                <c:pt idx="6154">
                  <c:v>20.68</c:v>
                </c:pt>
                <c:pt idx="6155">
                  <c:v>20.683333333333263</c:v>
                </c:pt>
                <c:pt idx="6156">
                  <c:v>20.686666666666667</c:v>
                </c:pt>
                <c:pt idx="6157">
                  <c:v>20.69</c:v>
                </c:pt>
                <c:pt idx="6158">
                  <c:v>20.693333333333271</c:v>
                </c:pt>
                <c:pt idx="6159">
                  <c:v>20.696666666666665</c:v>
                </c:pt>
                <c:pt idx="6160">
                  <c:v>20.7</c:v>
                </c:pt>
                <c:pt idx="6161">
                  <c:v>20.703333333333255</c:v>
                </c:pt>
                <c:pt idx="6162">
                  <c:v>20.706666666666667</c:v>
                </c:pt>
                <c:pt idx="6163">
                  <c:v>20.71</c:v>
                </c:pt>
                <c:pt idx="6164">
                  <c:v>20.713333333333271</c:v>
                </c:pt>
                <c:pt idx="6165">
                  <c:v>20.716666666666665</c:v>
                </c:pt>
                <c:pt idx="6166">
                  <c:v>20.72</c:v>
                </c:pt>
                <c:pt idx="6167">
                  <c:v>20.723333333333255</c:v>
                </c:pt>
                <c:pt idx="6168">
                  <c:v>20.726666666666667</c:v>
                </c:pt>
                <c:pt idx="6169">
                  <c:v>20.73</c:v>
                </c:pt>
                <c:pt idx="6170">
                  <c:v>20.733333333333263</c:v>
                </c:pt>
                <c:pt idx="6171">
                  <c:v>20.736666666666668</c:v>
                </c:pt>
                <c:pt idx="6172">
                  <c:v>20.74</c:v>
                </c:pt>
                <c:pt idx="6173">
                  <c:v>20.743333333333243</c:v>
                </c:pt>
                <c:pt idx="6174">
                  <c:v>20.746666666666666</c:v>
                </c:pt>
                <c:pt idx="6175">
                  <c:v>20.75</c:v>
                </c:pt>
                <c:pt idx="6176">
                  <c:v>20.753333333333263</c:v>
                </c:pt>
                <c:pt idx="6177">
                  <c:v>20.756666666666668</c:v>
                </c:pt>
                <c:pt idx="6178">
                  <c:v>20.759999999999987</c:v>
                </c:pt>
                <c:pt idx="6179">
                  <c:v>20.763333333333243</c:v>
                </c:pt>
                <c:pt idx="6180">
                  <c:v>20.766666666666666</c:v>
                </c:pt>
                <c:pt idx="6181">
                  <c:v>20.77</c:v>
                </c:pt>
                <c:pt idx="6182">
                  <c:v>20.773333333333259</c:v>
                </c:pt>
                <c:pt idx="6183">
                  <c:v>20.776666666666667</c:v>
                </c:pt>
                <c:pt idx="6184">
                  <c:v>20.779999999999987</c:v>
                </c:pt>
                <c:pt idx="6185">
                  <c:v>20.783333333333243</c:v>
                </c:pt>
                <c:pt idx="6186">
                  <c:v>20.786666666666662</c:v>
                </c:pt>
                <c:pt idx="6187">
                  <c:v>20.79</c:v>
                </c:pt>
                <c:pt idx="6188">
                  <c:v>20.793333333333255</c:v>
                </c:pt>
                <c:pt idx="6189">
                  <c:v>20.796666666666667</c:v>
                </c:pt>
                <c:pt idx="6190">
                  <c:v>20.8</c:v>
                </c:pt>
                <c:pt idx="6191">
                  <c:v>20.803333333333264</c:v>
                </c:pt>
                <c:pt idx="6192">
                  <c:v>20.806666666666668</c:v>
                </c:pt>
                <c:pt idx="6193">
                  <c:v>20.810000000000031</c:v>
                </c:pt>
                <c:pt idx="6194">
                  <c:v>20.813333333333276</c:v>
                </c:pt>
                <c:pt idx="6195">
                  <c:v>20.816666666666691</c:v>
                </c:pt>
                <c:pt idx="6196">
                  <c:v>20.82</c:v>
                </c:pt>
                <c:pt idx="6197">
                  <c:v>20.823333333333263</c:v>
                </c:pt>
                <c:pt idx="6198">
                  <c:v>20.826666666666668</c:v>
                </c:pt>
                <c:pt idx="6199">
                  <c:v>20.830000000000005</c:v>
                </c:pt>
                <c:pt idx="6200">
                  <c:v>20.833333333333275</c:v>
                </c:pt>
                <c:pt idx="6201">
                  <c:v>20.836666666666691</c:v>
                </c:pt>
                <c:pt idx="6202">
                  <c:v>20.84</c:v>
                </c:pt>
                <c:pt idx="6203">
                  <c:v>20.843333333333263</c:v>
                </c:pt>
                <c:pt idx="6204">
                  <c:v>20.846666666666668</c:v>
                </c:pt>
                <c:pt idx="6205">
                  <c:v>20.85</c:v>
                </c:pt>
                <c:pt idx="6206">
                  <c:v>20.853333333333278</c:v>
                </c:pt>
                <c:pt idx="6207">
                  <c:v>20.85666666666669</c:v>
                </c:pt>
                <c:pt idx="6208">
                  <c:v>20.86</c:v>
                </c:pt>
                <c:pt idx="6209">
                  <c:v>20.863333333333259</c:v>
                </c:pt>
                <c:pt idx="6210">
                  <c:v>20.866666666666667</c:v>
                </c:pt>
                <c:pt idx="6211">
                  <c:v>20.87</c:v>
                </c:pt>
                <c:pt idx="6212">
                  <c:v>20.873333333333271</c:v>
                </c:pt>
                <c:pt idx="6213">
                  <c:v>20.876666666666665</c:v>
                </c:pt>
                <c:pt idx="6214">
                  <c:v>20.88</c:v>
                </c:pt>
                <c:pt idx="6215">
                  <c:v>20.883333333333255</c:v>
                </c:pt>
                <c:pt idx="6216">
                  <c:v>20.886666666666667</c:v>
                </c:pt>
                <c:pt idx="6217">
                  <c:v>20.89</c:v>
                </c:pt>
                <c:pt idx="6218">
                  <c:v>20.893333333333263</c:v>
                </c:pt>
                <c:pt idx="6219">
                  <c:v>20.896666666666668</c:v>
                </c:pt>
                <c:pt idx="6220">
                  <c:v>20.9</c:v>
                </c:pt>
                <c:pt idx="6221">
                  <c:v>20.903333333333247</c:v>
                </c:pt>
                <c:pt idx="6222">
                  <c:v>20.906666666666666</c:v>
                </c:pt>
                <c:pt idx="6223">
                  <c:v>20.91</c:v>
                </c:pt>
                <c:pt idx="6224">
                  <c:v>20.913333333333263</c:v>
                </c:pt>
                <c:pt idx="6225">
                  <c:v>20.916666666666668</c:v>
                </c:pt>
                <c:pt idx="6226">
                  <c:v>20.919999999999987</c:v>
                </c:pt>
                <c:pt idx="6227">
                  <c:v>20.923333333333243</c:v>
                </c:pt>
                <c:pt idx="6228">
                  <c:v>20.926666666666666</c:v>
                </c:pt>
                <c:pt idx="6229">
                  <c:v>20.93</c:v>
                </c:pt>
                <c:pt idx="6230">
                  <c:v>20.933333333333263</c:v>
                </c:pt>
                <c:pt idx="6231">
                  <c:v>20.936666666666667</c:v>
                </c:pt>
                <c:pt idx="6232">
                  <c:v>20.939999999999987</c:v>
                </c:pt>
                <c:pt idx="6233">
                  <c:v>20.943333333333243</c:v>
                </c:pt>
                <c:pt idx="6234">
                  <c:v>20.946666666666662</c:v>
                </c:pt>
                <c:pt idx="6235">
                  <c:v>20.95</c:v>
                </c:pt>
                <c:pt idx="6236">
                  <c:v>20.953333333333255</c:v>
                </c:pt>
                <c:pt idx="6237">
                  <c:v>20.956666666666667</c:v>
                </c:pt>
                <c:pt idx="6238">
                  <c:v>20.959999999999987</c:v>
                </c:pt>
                <c:pt idx="6239">
                  <c:v>20.963333333333239</c:v>
                </c:pt>
                <c:pt idx="6240">
                  <c:v>20.966666666666633</c:v>
                </c:pt>
                <c:pt idx="6241">
                  <c:v>20.97</c:v>
                </c:pt>
                <c:pt idx="6242">
                  <c:v>20.973333333333255</c:v>
                </c:pt>
                <c:pt idx="6243">
                  <c:v>20.976666666666667</c:v>
                </c:pt>
                <c:pt idx="6244">
                  <c:v>20.979999999999986</c:v>
                </c:pt>
                <c:pt idx="6245">
                  <c:v>20.983333333333231</c:v>
                </c:pt>
                <c:pt idx="6246">
                  <c:v>20.986666666666636</c:v>
                </c:pt>
                <c:pt idx="6247">
                  <c:v>20.99</c:v>
                </c:pt>
                <c:pt idx="6248">
                  <c:v>20.993333333333243</c:v>
                </c:pt>
                <c:pt idx="6249">
                  <c:v>20.996666666666666</c:v>
                </c:pt>
                <c:pt idx="6250">
                  <c:v>21</c:v>
                </c:pt>
                <c:pt idx="6251">
                  <c:v>21.003333333333263</c:v>
                </c:pt>
                <c:pt idx="6252">
                  <c:v>21.006666666666668</c:v>
                </c:pt>
                <c:pt idx="6253">
                  <c:v>21.01</c:v>
                </c:pt>
                <c:pt idx="6254">
                  <c:v>21.013333333333279</c:v>
                </c:pt>
                <c:pt idx="6255">
                  <c:v>21.016666666666691</c:v>
                </c:pt>
                <c:pt idx="6256">
                  <c:v>21.02</c:v>
                </c:pt>
                <c:pt idx="6257">
                  <c:v>21.023333333333259</c:v>
                </c:pt>
                <c:pt idx="6258">
                  <c:v>21.026666666666667</c:v>
                </c:pt>
                <c:pt idx="6259">
                  <c:v>21.03</c:v>
                </c:pt>
                <c:pt idx="6260">
                  <c:v>21.033333333333271</c:v>
                </c:pt>
                <c:pt idx="6261">
                  <c:v>21.036666666666665</c:v>
                </c:pt>
                <c:pt idx="6262">
                  <c:v>21.04</c:v>
                </c:pt>
                <c:pt idx="6263">
                  <c:v>21.043333333333255</c:v>
                </c:pt>
                <c:pt idx="6264">
                  <c:v>21.046666666666667</c:v>
                </c:pt>
                <c:pt idx="6265">
                  <c:v>21.05</c:v>
                </c:pt>
                <c:pt idx="6266">
                  <c:v>21.053333333333264</c:v>
                </c:pt>
                <c:pt idx="6267">
                  <c:v>21.056666666666668</c:v>
                </c:pt>
                <c:pt idx="6268">
                  <c:v>21.06</c:v>
                </c:pt>
                <c:pt idx="6269">
                  <c:v>21.063333333333254</c:v>
                </c:pt>
                <c:pt idx="6270">
                  <c:v>21.066666666666666</c:v>
                </c:pt>
                <c:pt idx="6271">
                  <c:v>21.07</c:v>
                </c:pt>
                <c:pt idx="6272">
                  <c:v>21.073333333333263</c:v>
                </c:pt>
                <c:pt idx="6273">
                  <c:v>21.076666666666668</c:v>
                </c:pt>
                <c:pt idx="6274">
                  <c:v>21.08</c:v>
                </c:pt>
                <c:pt idx="6275">
                  <c:v>21.083333333333243</c:v>
                </c:pt>
                <c:pt idx="6276">
                  <c:v>21.086666666666666</c:v>
                </c:pt>
                <c:pt idx="6277">
                  <c:v>21.09</c:v>
                </c:pt>
                <c:pt idx="6278">
                  <c:v>21.093333333333263</c:v>
                </c:pt>
                <c:pt idx="6279">
                  <c:v>21.096666666666668</c:v>
                </c:pt>
                <c:pt idx="6280">
                  <c:v>21.1</c:v>
                </c:pt>
                <c:pt idx="6281">
                  <c:v>21.103333333333278</c:v>
                </c:pt>
                <c:pt idx="6282">
                  <c:v>21.10666666666669</c:v>
                </c:pt>
                <c:pt idx="6283">
                  <c:v>21.110000000000031</c:v>
                </c:pt>
                <c:pt idx="6284">
                  <c:v>21.113333333333287</c:v>
                </c:pt>
                <c:pt idx="6285">
                  <c:v>21.116666666666699</c:v>
                </c:pt>
                <c:pt idx="6286">
                  <c:v>21.12</c:v>
                </c:pt>
                <c:pt idx="6287">
                  <c:v>21.123333333333271</c:v>
                </c:pt>
                <c:pt idx="6288">
                  <c:v>21.126666666666665</c:v>
                </c:pt>
                <c:pt idx="6289">
                  <c:v>21.130000000000031</c:v>
                </c:pt>
                <c:pt idx="6290">
                  <c:v>21.133333333333283</c:v>
                </c:pt>
                <c:pt idx="6291">
                  <c:v>21.136666666666695</c:v>
                </c:pt>
                <c:pt idx="6292">
                  <c:v>21.14</c:v>
                </c:pt>
                <c:pt idx="6293">
                  <c:v>21.143333333333263</c:v>
                </c:pt>
                <c:pt idx="6294">
                  <c:v>21.146666666666668</c:v>
                </c:pt>
                <c:pt idx="6295">
                  <c:v>21.150000000000031</c:v>
                </c:pt>
                <c:pt idx="6296">
                  <c:v>21.153333333333276</c:v>
                </c:pt>
                <c:pt idx="6297">
                  <c:v>21.156666666666691</c:v>
                </c:pt>
                <c:pt idx="6298">
                  <c:v>21.16</c:v>
                </c:pt>
                <c:pt idx="6299">
                  <c:v>21.163333333333263</c:v>
                </c:pt>
                <c:pt idx="6300">
                  <c:v>21.166666666666668</c:v>
                </c:pt>
                <c:pt idx="6301">
                  <c:v>21.17</c:v>
                </c:pt>
                <c:pt idx="6302">
                  <c:v>21.173333333333279</c:v>
                </c:pt>
                <c:pt idx="6303">
                  <c:v>21.176666666666691</c:v>
                </c:pt>
                <c:pt idx="6304">
                  <c:v>21.18</c:v>
                </c:pt>
                <c:pt idx="6305">
                  <c:v>21.183333333333263</c:v>
                </c:pt>
                <c:pt idx="6306">
                  <c:v>21.186666666666667</c:v>
                </c:pt>
                <c:pt idx="6307">
                  <c:v>21.19</c:v>
                </c:pt>
                <c:pt idx="6308">
                  <c:v>21.193333333333271</c:v>
                </c:pt>
                <c:pt idx="6309">
                  <c:v>21.196666666666665</c:v>
                </c:pt>
                <c:pt idx="6310">
                  <c:v>21.2</c:v>
                </c:pt>
                <c:pt idx="6311">
                  <c:v>21.203333333333255</c:v>
                </c:pt>
                <c:pt idx="6312">
                  <c:v>21.206666666666667</c:v>
                </c:pt>
                <c:pt idx="6313">
                  <c:v>21.21</c:v>
                </c:pt>
                <c:pt idx="6314">
                  <c:v>21.213333333333271</c:v>
                </c:pt>
                <c:pt idx="6315">
                  <c:v>21.216666666666665</c:v>
                </c:pt>
                <c:pt idx="6316">
                  <c:v>21.22</c:v>
                </c:pt>
                <c:pt idx="6317">
                  <c:v>21.223333333333255</c:v>
                </c:pt>
                <c:pt idx="6318">
                  <c:v>21.226666666666667</c:v>
                </c:pt>
                <c:pt idx="6319">
                  <c:v>21.23</c:v>
                </c:pt>
                <c:pt idx="6320">
                  <c:v>21.233333333333263</c:v>
                </c:pt>
                <c:pt idx="6321">
                  <c:v>21.236666666666668</c:v>
                </c:pt>
                <c:pt idx="6322">
                  <c:v>21.24</c:v>
                </c:pt>
                <c:pt idx="6323">
                  <c:v>21.243333333333243</c:v>
                </c:pt>
                <c:pt idx="6324">
                  <c:v>21.246666666666666</c:v>
                </c:pt>
                <c:pt idx="6325">
                  <c:v>21.25</c:v>
                </c:pt>
                <c:pt idx="6326">
                  <c:v>21.253333333333263</c:v>
                </c:pt>
                <c:pt idx="6327">
                  <c:v>21.256666666666668</c:v>
                </c:pt>
                <c:pt idx="6328">
                  <c:v>21.259999999999987</c:v>
                </c:pt>
                <c:pt idx="6329">
                  <c:v>21.263333333333243</c:v>
                </c:pt>
                <c:pt idx="6330">
                  <c:v>21.266666666666666</c:v>
                </c:pt>
                <c:pt idx="6331">
                  <c:v>21.27</c:v>
                </c:pt>
                <c:pt idx="6332">
                  <c:v>21.273333333333259</c:v>
                </c:pt>
                <c:pt idx="6333">
                  <c:v>21.276666666666667</c:v>
                </c:pt>
                <c:pt idx="6334">
                  <c:v>21.279999999999987</c:v>
                </c:pt>
                <c:pt idx="6335">
                  <c:v>21.283333333333243</c:v>
                </c:pt>
                <c:pt idx="6336">
                  <c:v>21.286666666666662</c:v>
                </c:pt>
                <c:pt idx="6337">
                  <c:v>21.29</c:v>
                </c:pt>
                <c:pt idx="6338">
                  <c:v>21.293333333333255</c:v>
                </c:pt>
                <c:pt idx="6339">
                  <c:v>21.296666666666667</c:v>
                </c:pt>
                <c:pt idx="6340">
                  <c:v>21.3</c:v>
                </c:pt>
                <c:pt idx="6341">
                  <c:v>21.303333333333264</c:v>
                </c:pt>
                <c:pt idx="6342">
                  <c:v>21.306666666666668</c:v>
                </c:pt>
                <c:pt idx="6343">
                  <c:v>21.310000000000031</c:v>
                </c:pt>
                <c:pt idx="6344">
                  <c:v>21.313333333333276</c:v>
                </c:pt>
                <c:pt idx="6345">
                  <c:v>21.316666666666691</c:v>
                </c:pt>
                <c:pt idx="6346">
                  <c:v>21.32</c:v>
                </c:pt>
                <c:pt idx="6347">
                  <c:v>21.323333333333263</c:v>
                </c:pt>
                <c:pt idx="6348">
                  <c:v>21.326666666666668</c:v>
                </c:pt>
                <c:pt idx="6349">
                  <c:v>21.330000000000005</c:v>
                </c:pt>
                <c:pt idx="6350">
                  <c:v>21.333333333333275</c:v>
                </c:pt>
                <c:pt idx="6351">
                  <c:v>21.336666666666691</c:v>
                </c:pt>
                <c:pt idx="6352">
                  <c:v>21.34</c:v>
                </c:pt>
                <c:pt idx="6353">
                  <c:v>21.343333333333263</c:v>
                </c:pt>
                <c:pt idx="6354">
                  <c:v>21.346666666666668</c:v>
                </c:pt>
                <c:pt idx="6355">
                  <c:v>21.35</c:v>
                </c:pt>
                <c:pt idx="6356">
                  <c:v>21.353333333333278</c:v>
                </c:pt>
                <c:pt idx="6357">
                  <c:v>21.35666666666669</c:v>
                </c:pt>
                <c:pt idx="6358">
                  <c:v>21.36</c:v>
                </c:pt>
                <c:pt idx="6359">
                  <c:v>21.363333333333259</c:v>
                </c:pt>
                <c:pt idx="6360">
                  <c:v>21.366666666666667</c:v>
                </c:pt>
                <c:pt idx="6361">
                  <c:v>21.37</c:v>
                </c:pt>
                <c:pt idx="6362">
                  <c:v>21.373333333333271</c:v>
                </c:pt>
                <c:pt idx="6363">
                  <c:v>21.376666666666665</c:v>
                </c:pt>
                <c:pt idx="6364">
                  <c:v>21.38</c:v>
                </c:pt>
                <c:pt idx="6365">
                  <c:v>21.383333333333255</c:v>
                </c:pt>
                <c:pt idx="6366">
                  <c:v>21.386666666666667</c:v>
                </c:pt>
                <c:pt idx="6367">
                  <c:v>21.39</c:v>
                </c:pt>
                <c:pt idx="6368">
                  <c:v>21.393333333333263</c:v>
                </c:pt>
                <c:pt idx="6369">
                  <c:v>21.396666666666668</c:v>
                </c:pt>
                <c:pt idx="6370">
                  <c:v>21.4</c:v>
                </c:pt>
                <c:pt idx="6371">
                  <c:v>21.403333333333247</c:v>
                </c:pt>
                <c:pt idx="6372">
                  <c:v>21.406666666666666</c:v>
                </c:pt>
                <c:pt idx="6373">
                  <c:v>21.41</c:v>
                </c:pt>
                <c:pt idx="6374">
                  <c:v>21.413333333333263</c:v>
                </c:pt>
                <c:pt idx="6375">
                  <c:v>21.416666666666668</c:v>
                </c:pt>
                <c:pt idx="6376">
                  <c:v>21.419999999999987</c:v>
                </c:pt>
                <c:pt idx="6377">
                  <c:v>21.423333333333243</c:v>
                </c:pt>
                <c:pt idx="6378">
                  <c:v>21.426666666666666</c:v>
                </c:pt>
                <c:pt idx="6379">
                  <c:v>21.43</c:v>
                </c:pt>
                <c:pt idx="6380">
                  <c:v>21.433333333333263</c:v>
                </c:pt>
                <c:pt idx="6381">
                  <c:v>21.436666666666667</c:v>
                </c:pt>
                <c:pt idx="6382">
                  <c:v>21.439999999999987</c:v>
                </c:pt>
                <c:pt idx="6383">
                  <c:v>21.443333333333243</c:v>
                </c:pt>
                <c:pt idx="6384">
                  <c:v>21.446666666666662</c:v>
                </c:pt>
                <c:pt idx="6385">
                  <c:v>21.45</c:v>
                </c:pt>
                <c:pt idx="6386">
                  <c:v>21.453333333333255</c:v>
                </c:pt>
                <c:pt idx="6387">
                  <c:v>21.456666666666667</c:v>
                </c:pt>
                <c:pt idx="6388">
                  <c:v>21.459999999999987</c:v>
                </c:pt>
                <c:pt idx="6389">
                  <c:v>21.463333333333239</c:v>
                </c:pt>
                <c:pt idx="6390">
                  <c:v>21.466666666666633</c:v>
                </c:pt>
                <c:pt idx="6391">
                  <c:v>21.47</c:v>
                </c:pt>
                <c:pt idx="6392">
                  <c:v>21.473333333333255</c:v>
                </c:pt>
                <c:pt idx="6393">
                  <c:v>21.476666666666667</c:v>
                </c:pt>
                <c:pt idx="6394">
                  <c:v>21.479999999999986</c:v>
                </c:pt>
                <c:pt idx="6395">
                  <c:v>21.483333333333231</c:v>
                </c:pt>
                <c:pt idx="6396">
                  <c:v>21.486666666666636</c:v>
                </c:pt>
                <c:pt idx="6397">
                  <c:v>21.49</c:v>
                </c:pt>
                <c:pt idx="6398">
                  <c:v>21.493333333333243</c:v>
                </c:pt>
                <c:pt idx="6399">
                  <c:v>21.496666666666666</c:v>
                </c:pt>
                <c:pt idx="6400">
                  <c:v>21.5</c:v>
                </c:pt>
                <c:pt idx="6401">
                  <c:v>21.503333333333263</c:v>
                </c:pt>
                <c:pt idx="6402">
                  <c:v>21.506666666666668</c:v>
                </c:pt>
                <c:pt idx="6403">
                  <c:v>21.51</c:v>
                </c:pt>
                <c:pt idx="6404">
                  <c:v>21.513333333333279</c:v>
                </c:pt>
                <c:pt idx="6405">
                  <c:v>21.516666666666691</c:v>
                </c:pt>
                <c:pt idx="6406">
                  <c:v>21.52</c:v>
                </c:pt>
                <c:pt idx="6407">
                  <c:v>21.523333333333259</c:v>
                </c:pt>
                <c:pt idx="6408">
                  <c:v>21.526666666666667</c:v>
                </c:pt>
                <c:pt idx="6409">
                  <c:v>21.53</c:v>
                </c:pt>
                <c:pt idx="6410">
                  <c:v>21.533333333333271</c:v>
                </c:pt>
                <c:pt idx="6411">
                  <c:v>21.536666666666665</c:v>
                </c:pt>
                <c:pt idx="6412">
                  <c:v>21.54</c:v>
                </c:pt>
                <c:pt idx="6413">
                  <c:v>21.543333333333255</c:v>
                </c:pt>
                <c:pt idx="6414">
                  <c:v>21.546666666666667</c:v>
                </c:pt>
                <c:pt idx="6415">
                  <c:v>21.55</c:v>
                </c:pt>
                <c:pt idx="6416">
                  <c:v>21.553333333333264</c:v>
                </c:pt>
                <c:pt idx="6417">
                  <c:v>21.556666666666668</c:v>
                </c:pt>
                <c:pt idx="6418">
                  <c:v>21.56</c:v>
                </c:pt>
                <c:pt idx="6419">
                  <c:v>21.563333333333254</c:v>
                </c:pt>
                <c:pt idx="6420">
                  <c:v>21.566666666666666</c:v>
                </c:pt>
                <c:pt idx="6421">
                  <c:v>21.57</c:v>
                </c:pt>
                <c:pt idx="6422">
                  <c:v>21.573333333333263</c:v>
                </c:pt>
                <c:pt idx="6423">
                  <c:v>21.576666666666668</c:v>
                </c:pt>
                <c:pt idx="6424">
                  <c:v>21.58</c:v>
                </c:pt>
                <c:pt idx="6425">
                  <c:v>21.583333333333243</c:v>
                </c:pt>
                <c:pt idx="6426">
                  <c:v>21.586666666666666</c:v>
                </c:pt>
                <c:pt idx="6427">
                  <c:v>21.59</c:v>
                </c:pt>
                <c:pt idx="6428">
                  <c:v>21.593333333333263</c:v>
                </c:pt>
                <c:pt idx="6429">
                  <c:v>21.596666666666668</c:v>
                </c:pt>
                <c:pt idx="6430">
                  <c:v>21.6</c:v>
                </c:pt>
                <c:pt idx="6431">
                  <c:v>21.603333333333278</c:v>
                </c:pt>
                <c:pt idx="6432">
                  <c:v>21.60666666666669</c:v>
                </c:pt>
                <c:pt idx="6433">
                  <c:v>21.610000000000031</c:v>
                </c:pt>
                <c:pt idx="6434">
                  <c:v>21.613333333333287</c:v>
                </c:pt>
                <c:pt idx="6435">
                  <c:v>21.616666666666699</c:v>
                </c:pt>
                <c:pt idx="6436">
                  <c:v>21.62</c:v>
                </c:pt>
                <c:pt idx="6437">
                  <c:v>21.623333333333271</c:v>
                </c:pt>
                <c:pt idx="6438">
                  <c:v>21.626666666666665</c:v>
                </c:pt>
                <c:pt idx="6439">
                  <c:v>21.630000000000031</c:v>
                </c:pt>
                <c:pt idx="6440">
                  <c:v>21.633333333333283</c:v>
                </c:pt>
                <c:pt idx="6441">
                  <c:v>21.636666666666695</c:v>
                </c:pt>
                <c:pt idx="6442">
                  <c:v>21.64</c:v>
                </c:pt>
                <c:pt idx="6443">
                  <c:v>21.643333333333263</c:v>
                </c:pt>
                <c:pt idx="6444">
                  <c:v>21.646666666666668</c:v>
                </c:pt>
                <c:pt idx="6445">
                  <c:v>21.650000000000031</c:v>
                </c:pt>
                <c:pt idx="6446">
                  <c:v>21.653333333333276</c:v>
                </c:pt>
                <c:pt idx="6447">
                  <c:v>21.656666666666691</c:v>
                </c:pt>
                <c:pt idx="6448">
                  <c:v>21.66</c:v>
                </c:pt>
                <c:pt idx="6449">
                  <c:v>21.663333333333263</c:v>
                </c:pt>
                <c:pt idx="6450">
                  <c:v>21.666666666666668</c:v>
                </c:pt>
                <c:pt idx="6451">
                  <c:v>21.67</c:v>
                </c:pt>
                <c:pt idx="6452">
                  <c:v>21.673333333333279</c:v>
                </c:pt>
                <c:pt idx="6453">
                  <c:v>21.676666666666691</c:v>
                </c:pt>
                <c:pt idx="6454">
                  <c:v>21.68</c:v>
                </c:pt>
                <c:pt idx="6455">
                  <c:v>21.683333333333263</c:v>
                </c:pt>
                <c:pt idx="6456">
                  <c:v>21.686666666666667</c:v>
                </c:pt>
                <c:pt idx="6457">
                  <c:v>21.69</c:v>
                </c:pt>
                <c:pt idx="6458">
                  <c:v>21.693333333333271</c:v>
                </c:pt>
                <c:pt idx="6459">
                  <c:v>21.696666666666665</c:v>
                </c:pt>
                <c:pt idx="6460">
                  <c:v>21.7</c:v>
                </c:pt>
                <c:pt idx="6461">
                  <c:v>21.703333333333255</c:v>
                </c:pt>
                <c:pt idx="6462">
                  <c:v>21.706666666666667</c:v>
                </c:pt>
                <c:pt idx="6463">
                  <c:v>21.71</c:v>
                </c:pt>
                <c:pt idx="6464">
                  <c:v>21.713333333333271</c:v>
                </c:pt>
                <c:pt idx="6465">
                  <c:v>21.716666666666665</c:v>
                </c:pt>
                <c:pt idx="6466">
                  <c:v>21.72</c:v>
                </c:pt>
                <c:pt idx="6467">
                  <c:v>21.723333333333255</c:v>
                </c:pt>
                <c:pt idx="6468">
                  <c:v>21.726666666666667</c:v>
                </c:pt>
                <c:pt idx="6469">
                  <c:v>21.73</c:v>
                </c:pt>
                <c:pt idx="6470">
                  <c:v>21.733333333333263</c:v>
                </c:pt>
                <c:pt idx="6471">
                  <c:v>21.736666666666668</c:v>
                </c:pt>
                <c:pt idx="6472">
                  <c:v>21.74</c:v>
                </c:pt>
                <c:pt idx="6473">
                  <c:v>21.743333333333243</c:v>
                </c:pt>
                <c:pt idx="6474">
                  <c:v>21.746666666666666</c:v>
                </c:pt>
                <c:pt idx="6475">
                  <c:v>21.75</c:v>
                </c:pt>
                <c:pt idx="6476">
                  <c:v>21.753333333333263</c:v>
                </c:pt>
                <c:pt idx="6477">
                  <c:v>21.756666666666668</c:v>
                </c:pt>
                <c:pt idx="6478">
                  <c:v>21.759999999999987</c:v>
                </c:pt>
                <c:pt idx="6479">
                  <c:v>21.763333333333243</c:v>
                </c:pt>
                <c:pt idx="6480">
                  <c:v>21.766666666666666</c:v>
                </c:pt>
                <c:pt idx="6481">
                  <c:v>21.77</c:v>
                </c:pt>
                <c:pt idx="6482">
                  <c:v>21.773333333333259</c:v>
                </c:pt>
                <c:pt idx="6483">
                  <c:v>21.776666666666667</c:v>
                </c:pt>
                <c:pt idx="6484">
                  <c:v>21.779999999999987</c:v>
                </c:pt>
                <c:pt idx="6485">
                  <c:v>21.783333333333243</c:v>
                </c:pt>
                <c:pt idx="6486">
                  <c:v>21.786666666666662</c:v>
                </c:pt>
                <c:pt idx="6487">
                  <c:v>21.79</c:v>
                </c:pt>
                <c:pt idx="6488">
                  <c:v>21.793333333333255</c:v>
                </c:pt>
                <c:pt idx="6489">
                  <c:v>21.796666666666667</c:v>
                </c:pt>
                <c:pt idx="6490">
                  <c:v>21.8</c:v>
                </c:pt>
                <c:pt idx="6491">
                  <c:v>21.803333333333264</c:v>
                </c:pt>
                <c:pt idx="6492">
                  <c:v>21.806666666666668</c:v>
                </c:pt>
                <c:pt idx="6493">
                  <c:v>21.810000000000031</c:v>
                </c:pt>
                <c:pt idx="6494">
                  <c:v>21.813333333333276</c:v>
                </c:pt>
                <c:pt idx="6495">
                  <c:v>21.816666666666691</c:v>
                </c:pt>
                <c:pt idx="6496">
                  <c:v>21.82</c:v>
                </c:pt>
                <c:pt idx="6497">
                  <c:v>21.823333333333263</c:v>
                </c:pt>
                <c:pt idx="6498">
                  <c:v>21.826666666666668</c:v>
                </c:pt>
                <c:pt idx="6499">
                  <c:v>21.830000000000005</c:v>
                </c:pt>
                <c:pt idx="6500">
                  <c:v>21.833333333333275</c:v>
                </c:pt>
                <c:pt idx="6501">
                  <c:v>21.836666666666691</c:v>
                </c:pt>
                <c:pt idx="6502">
                  <c:v>21.84</c:v>
                </c:pt>
                <c:pt idx="6503">
                  <c:v>21.843333333333263</c:v>
                </c:pt>
                <c:pt idx="6504">
                  <c:v>21.846666666666668</c:v>
                </c:pt>
                <c:pt idx="6505">
                  <c:v>21.85</c:v>
                </c:pt>
                <c:pt idx="6506">
                  <c:v>21.853333333333278</c:v>
                </c:pt>
                <c:pt idx="6507">
                  <c:v>21.85666666666669</c:v>
                </c:pt>
                <c:pt idx="6508">
                  <c:v>21.86</c:v>
                </c:pt>
                <c:pt idx="6509">
                  <c:v>21.863333333333259</c:v>
                </c:pt>
                <c:pt idx="6510">
                  <c:v>21.866666666666667</c:v>
                </c:pt>
                <c:pt idx="6511">
                  <c:v>21.87</c:v>
                </c:pt>
                <c:pt idx="6512">
                  <c:v>21.873333333333271</c:v>
                </c:pt>
                <c:pt idx="6513">
                  <c:v>21.876666666666665</c:v>
                </c:pt>
                <c:pt idx="6514">
                  <c:v>21.88</c:v>
                </c:pt>
                <c:pt idx="6515">
                  <c:v>21.883333333333255</c:v>
                </c:pt>
                <c:pt idx="6516">
                  <c:v>21.886666666666667</c:v>
                </c:pt>
                <c:pt idx="6517">
                  <c:v>21.89</c:v>
                </c:pt>
                <c:pt idx="6518">
                  <c:v>21.893333333333263</c:v>
                </c:pt>
                <c:pt idx="6519">
                  <c:v>21.896666666666668</c:v>
                </c:pt>
                <c:pt idx="6520">
                  <c:v>21.9</c:v>
                </c:pt>
                <c:pt idx="6521">
                  <c:v>21.903333333333247</c:v>
                </c:pt>
                <c:pt idx="6522">
                  <c:v>21.906666666666666</c:v>
                </c:pt>
                <c:pt idx="6523">
                  <c:v>21.91</c:v>
                </c:pt>
                <c:pt idx="6524">
                  <c:v>21.913333333333263</c:v>
                </c:pt>
                <c:pt idx="6525">
                  <c:v>21.916666666666668</c:v>
                </c:pt>
                <c:pt idx="6526">
                  <c:v>21.919999999999987</c:v>
                </c:pt>
                <c:pt idx="6527">
                  <c:v>21.923333333333243</c:v>
                </c:pt>
                <c:pt idx="6528">
                  <c:v>21.926666666666666</c:v>
                </c:pt>
                <c:pt idx="6529">
                  <c:v>21.93</c:v>
                </c:pt>
                <c:pt idx="6530">
                  <c:v>21.933333333333263</c:v>
                </c:pt>
                <c:pt idx="6531">
                  <c:v>21.936666666666667</c:v>
                </c:pt>
                <c:pt idx="6532">
                  <c:v>21.939999999999987</c:v>
                </c:pt>
                <c:pt idx="6533">
                  <c:v>21.943333333333243</c:v>
                </c:pt>
                <c:pt idx="6534">
                  <c:v>21.946666666666662</c:v>
                </c:pt>
                <c:pt idx="6535">
                  <c:v>21.95</c:v>
                </c:pt>
                <c:pt idx="6536">
                  <c:v>21.953333333333255</c:v>
                </c:pt>
                <c:pt idx="6537">
                  <c:v>21.956666666666667</c:v>
                </c:pt>
                <c:pt idx="6538">
                  <c:v>21.959999999999987</c:v>
                </c:pt>
                <c:pt idx="6539">
                  <c:v>21.963333333333239</c:v>
                </c:pt>
                <c:pt idx="6540">
                  <c:v>21.966666666666633</c:v>
                </c:pt>
                <c:pt idx="6541">
                  <c:v>21.97</c:v>
                </c:pt>
                <c:pt idx="6542">
                  <c:v>21.973333333333255</c:v>
                </c:pt>
                <c:pt idx="6543">
                  <c:v>21.976666666666667</c:v>
                </c:pt>
                <c:pt idx="6544">
                  <c:v>21.979999999999986</c:v>
                </c:pt>
                <c:pt idx="6545">
                  <c:v>21.983333333333231</c:v>
                </c:pt>
                <c:pt idx="6546">
                  <c:v>21.986666666666636</c:v>
                </c:pt>
                <c:pt idx="6547">
                  <c:v>21.99</c:v>
                </c:pt>
                <c:pt idx="6548">
                  <c:v>21.993333333333243</c:v>
                </c:pt>
                <c:pt idx="6549">
                  <c:v>21.996666666666666</c:v>
                </c:pt>
                <c:pt idx="6550">
                  <c:v>22</c:v>
                </c:pt>
                <c:pt idx="6551">
                  <c:v>22.003333333333263</c:v>
                </c:pt>
                <c:pt idx="6552">
                  <c:v>22.006666666666668</c:v>
                </c:pt>
                <c:pt idx="6553">
                  <c:v>22.01</c:v>
                </c:pt>
                <c:pt idx="6554">
                  <c:v>22.013333333333279</c:v>
                </c:pt>
                <c:pt idx="6555">
                  <c:v>22.016666666666691</c:v>
                </c:pt>
                <c:pt idx="6556">
                  <c:v>22.02</c:v>
                </c:pt>
                <c:pt idx="6557">
                  <c:v>22.023333333333259</c:v>
                </c:pt>
                <c:pt idx="6558">
                  <c:v>22.026666666666667</c:v>
                </c:pt>
                <c:pt idx="6559">
                  <c:v>22.03</c:v>
                </c:pt>
                <c:pt idx="6560">
                  <c:v>22.033333333333271</c:v>
                </c:pt>
                <c:pt idx="6561">
                  <c:v>22.036666666666665</c:v>
                </c:pt>
                <c:pt idx="6562">
                  <c:v>22.04</c:v>
                </c:pt>
                <c:pt idx="6563">
                  <c:v>22.043333333333255</c:v>
                </c:pt>
                <c:pt idx="6564">
                  <c:v>22.046666666666667</c:v>
                </c:pt>
                <c:pt idx="6565">
                  <c:v>22.05</c:v>
                </c:pt>
                <c:pt idx="6566">
                  <c:v>22.053333333333264</c:v>
                </c:pt>
                <c:pt idx="6567">
                  <c:v>22.056666666666668</c:v>
                </c:pt>
                <c:pt idx="6568">
                  <c:v>22.06</c:v>
                </c:pt>
                <c:pt idx="6569">
                  <c:v>22.063333333333254</c:v>
                </c:pt>
                <c:pt idx="6570">
                  <c:v>22.066666666666666</c:v>
                </c:pt>
                <c:pt idx="6571">
                  <c:v>22.07</c:v>
                </c:pt>
                <c:pt idx="6572">
                  <c:v>22.073333333333263</c:v>
                </c:pt>
                <c:pt idx="6573">
                  <c:v>22.076666666666668</c:v>
                </c:pt>
                <c:pt idx="6574">
                  <c:v>22.08</c:v>
                </c:pt>
                <c:pt idx="6575">
                  <c:v>22.083333333333243</c:v>
                </c:pt>
                <c:pt idx="6576">
                  <c:v>22.086666666666666</c:v>
                </c:pt>
                <c:pt idx="6577">
                  <c:v>22.09</c:v>
                </c:pt>
                <c:pt idx="6578">
                  <c:v>22.093333333333263</c:v>
                </c:pt>
                <c:pt idx="6579">
                  <c:v>22.096666666666668</c:v>
                </c:pt>
                <c:pt idx="6580">
                  <c:v>22.1</c:v>
                </c:pt>
                <c:pt idx="6581">
                  <c:v>22.103333333333278</c:v>
                </c:pt>
                <c:pt idx="6582">
                  <c:v>22.10666666666669</c:v>
                </c:pt>
                <c:pt idx="6583">
                  <c:v>22.110000000000031</c:v>
                </c:pt>
                <c:pt idx="6584">
                  <c:v>22.113333333333287</c:v>
                </c:pt>
                <c:pt idx="6585">
                  <c:v>22.116666666666699</c:v>
                </c:pt>
                <c:pt idx="6586">
                  <c:v>22.12</c:v>
                </c:pt>
                <c:pt idx="6587">
                  <c:v>22.123333333333271</c:v>
                </c:pt>
                <c:pt idx="6588">
                  <c:v>22.126666666666665</c:v>
                </c:pt>
                <c:pt idx="6589">
                  <c:v>22.130000000000031</c:v>
                </c:pt>
                <c:pt idx="6590">
                  <c:v>22.133333333333283</c:v>
                </c:pt>
                <c:pt idx="6591">
                  <c:v>22.136666666666695</c:v>
                </c:pt>
                <c:pt idx="6592">
                  <c:v>22.14</c:v>
                </c:pt>
                <c:pt idx="6593">
                  <c:v>22.143333333333263</c:v>
                </c:pt>
                <c:pt idx="6594">
                  <c:v>22.146666666666668</c:v>
                </c:pt>
                <c:pt idx="6595">
                  <c:v>22.150000000000031</c:v>
                </c:pt>
                <c:pt idx="6596">
                  <c:v>22.153333333333276</c:v>
                </c:pt>
                <c:pt idx="6597">
                  <c:v>22.156666666666691</c:v>
                </c:pt>
                <c:pt idx="6598">
                  <c:v>22.16</c:v>
                </c:pt>
                <c:pt idx="6599">
                  <c:v>22.163333333333263</c:v>
                </c:pt>
                <c:pt idx="6600">
                  <c:v>22.166666666666668</c:v>
                </c:pt>
                <c:pt idx="6601">
                  <c:v>22.17</c:v>
                </c:pt>
                <c:pt idx="6602">
                  <c:v>22.173333333333279</c:v>
                </c:pt>
                <c:pt idx="6603">
                  <c:v>22.176666666666691</c:v>
                </c:pt>
                <c:pt idx="6604">
                  <c:v>22.18</c:v>
                </c:pt>
                <c:pt idx="6605">
                  <c:v>22.183333333333263</c:v>
                </c:pt>
                <c:pt idx="6606">
                  <c:v>22.186666666666667</c:v>
                </c:pt>
                <c:pt idx="6607">
                  <c:v>22.19</c:v>
                </c:pt>
                <c:pt idx="6608">
                  <c:v>22.193333333333271</c:v>
                </c:pt>
                <c:pt idx="6609">
                  <c:v>22.196666666666665</c:v>
                </c:pt>
                <c:pt idx="6610">
                  <c:v>22.2</c:v>
                </c:pt>
                <c:pt idx="6611">
                  <c:v>22.203333333333255</c:v>
                </c:pt>
                <c:pt idx="6612">
                  <c:v>22.206666666666667</c:v>
                </c:pt>
                <c:pt idx="6613">
                  <c:v>22.21</c:v>
                </c:pt>
                <c:pt idx="6614">
                  <c:v>22.213333333333271</c:v>
                </c:pt>
                <c:pt idx="6615">
                  <c:v>22.216666666666665</c:v>
                </c:pt>
                <c:pt idx="6616">
                  <c:v>22.22</c:v>
                </c:pt>
                <c:pt idx="6617">
                  <c:v>22.223333333333255</c:v>
                </c:pt>
                <c:pt idx="6618">
                  <c:v>22.226666666666667</c:v>
                </c:pt>
                <c:pt idx="6619">
                  <c:v>22.23</c:v>
                </c:pt>
                <c:pt idx="6620">
                  <c:v>22.233333333333263</c:v>
                </c:pt>
                <c:pt idx="6621">
                  <c:v>22.236666666666668</c:v>
                </c:pt>
                <c:pt idx="6622">
                  <c:v>22.24</c:v>
                </c:pt>
                <c:pt idx="6623">
                  <c:v>22.243333333333243</c:v>
                </c:pt>
                <c:pt idx="6624">
                  <c:v>22.246666666666666</c:v>
                </c:pt>
                <c:pt idx="6625">
                  <c:v>22.25</c:v>
                </c:pt>
                <c:pt idx="6626">
                  <c:v>22.253333333333263</c:v>
                </c:pt>
                <c:pt idx="6627">
                  <c:v>22.256666666666668</c:v>
                </c:pt>
                <c:pt idx="6628">
                  <c:v>22.259999999999987</c:v>
                </c:pt>
                <c:pt idx="6629">
                  <c:v>22.263333333333243</c:v>
                </c:pt>
                <c:pt idx="6630">
                  <c:v>22.266666666666666</c:v>
                </c:pt>
                <c:pt idx="6631">
                  <c:v>22.27</c:v>
                </c:pt>
                <c:pt idx="6632">
                  <c:v>22.273333333333259</c:v>
                </c:pt>
                <c:pt idx="6633">
                  <c:v>22.276666666666667</c:v>
                </c:pt>
                <c:pt idx="6634">
                  <c:v>22.279999999999987</c:v>
                </c:pt>
                <c:pt idx="6635">
                  <c:v>22.283333333333243</c:v>
                </c:pt>
                <c:pt idx="6636">
                  <c:v>22.286666666666662</c:v>
                </c:pt>
                <c:pt idx="6637">
                  <c:v>22.29</c:v>
                </c:pt>
                <c:pt idx="6638">
                  <c:v>22.293333333333255</c:v>
                </c:pt>
                <c:pt idx="6639">
                  <c:v>22.296666666666667</c:v>
                </c:pt>
                <c:pt idx="6640">
                  <c:v>22.3</c:v>
                </c:pt>
                <c:pt idx="6641">
                  <c:v>22.303333333333264</c:v>
                </c:pt>
                <c:pt idx="6642">
                  <c:v>22.306666666666668</c:v>
                </c:pt>
                <c:pt idx="6643">
                  <c:v>22.310000000000031</c:v>
                </c:pt>
                <c:pt idx="6644">
                  <c:v>22.313333333333276</c:v>
                </c:pt>
                <c:pt idx="6645">
                  <c:v>22.316666666666691</c:v>
                </c:pt>
                <c:pt idx="6646">
                  <c:v>22.32</c:v>
                </c:pt>
                <c:pt idx="6647">
                  <c:v>22.323333333333263</c:v>
                </c:pt>
                <c:pt idx="6648">
                  <c:v>22.326666666666668</c:v>
                </c:pt>
                <c:pt idx="6649">
                  <c:v>22.330000000000005</c:v>
                </c:pt>
                <c:pt idx="6650">
                  <c:v>22.333333333333275</c:v>
                </c:pt>
                <c:pt idx="6651">
                  <c:v>22.336666666666691</c:v>
                </c:pt>
                <c:pt idx="6652">
                  <c:v>22.34</c:v>
                </c:pt>
                <c:pt idx="6653">
                  <c:v>22.343333333333263</c:v>
                </c:pt>
                <c:pt idx="6654">
                  <c:v>22.346666666666668</c:v>
                </c:pt>
                <c:pt idx="6655">
                  <c:v>22.35</c:v>
                </c:pt>
                <c:pt idx="6656">
                  <c:v>22.353333333333278</c:v>
                </c:pt>
                <c:pt idx="6657">
                  <c:v>22.35666666666669</c:v>
                </c:pt>
                <c:pt idx="6658">
                  <c:v>22.36</c:v>
                </c:pt>
                <c:pt idx="6659">
                  <c:v>22.363333333333259</c:v>
                </c:pt>
                <c:pt idx="6660">
                  <c:v>22.366666666666667</c:v>
                </c:pt>
                <c:pt idx="6661">
                  <c:v>22.37</c:v>
                </c:pt>
                <c:pt idx="6662">
                  <c:v>22.373333333333271</c:v>
                </c:pt>
                <c:pt idx="6663">
                  <c:v>22.376666666666665</c:v>
                </c:pt>
                <c:pt idx="6664">
                  <c:v>22.38</c:v>
                </c:pt>
                <c:pt idx="6665">
                  <c:v>22.383333333333255</c:v>
                </c:pt>
                <c:pt idx="6666">
                  <c:v>22.386666666666667</c:v>
                </c:pt>
                <c:pt idx="6667">
                  <c:v>22.39</c:v>
                </c:pt>
                <c:pt idx="6668">
                  <c:v>22.393333333333263</c:v>
                </c:pt>
                <c:pt idx="6669">
                  <c:v>22.396666666666668</c:v>
                </c:pt>
                <c:pt idx="6670">
                  <c:v>22.4</c:v>
                </c:pt>
                <c:pt idx="6671">
                  <c:v>22.403333333333247</c:v>
                </c:pt>
                <c:pt idx="6672">
                  <c:v>22.406666666666666</c:v>
                </c:pt>
                <c:pt idx="6673">
                  <c:v>22.41</c:v>
                </c:pt>
                <c:pt idx="6674">
                  <c:v>22.413333333333263</c:v>
                </c:pt>
                <c:pt idx="6675">
                  <c:v>22.416666666666668</c:v>
                </c:pt>
                <c:pt idx="6676">
                  <c:v>22.419999999999987</c:v>
                </c:pt>
                <c:pt idx="6677">
                  <c:v>22.423333333333243</c:v>
                </c:pt>
                <c:pt idx="6678">
                  <c:v>22.426666666666666</c:v>
                </c:pt>
                <c:pt idx="6679">
                  <c:v>22.43</c:v>
                </c:pt>
                <c:pt idx="6680">
                  <c:v>22.433333333333263</c:v>
                </c:pt>
                <c:pt idx="6681">
                  <c:v>22.436666666666667</c:v>
                </c:pt>
                <c:pt idx="6682">
                  <c:v>22.439999999999987</c:v>
                </c:pt>
                <c:pt idx="6683">
                  <c:v>22.443333333333243</c:v>
                </c:pt>
                <c:pt idx="6684">
                  <c:v>22.446666666666662</c:v>
                </c:pt>
                <c:pt idx="6685">
                  <c:v>22.45</c:v>
                </c:pt>
                <c:pt idx="6686">
                  <c:v>22.453333333333255</c:v>
                </c:pt>
                <c:pt idx="6687">
                  <c:v>22.456666666666667</c:v>
                </c:pt>
                <c:pt idx="6688">
                  <c:v>22.459999999999987</c:v>
                </c:pt>
                <c:pt idx="6689">
                  <c:v>22.463333333333239</c:v>
                </c:pt>
                <c:pt idx="6690">
                  <c:v>22.466666666666633</c:v>
                </c:pt>
                <c:pt idx="6691">
                  <c:v>22.47</c:v>
                </c:pt>
                <c:pt idx="6692">
                  <c:v>22.473333333333255</c:v>
                </c:pt>
                <c:pt idx="6693">
                  <c:v>22.476666666666667</c:v>
                </c:pt>
                <c:pt idx="6694">
                  <c:v>22.479999999999986</c:v>
                </c:pt>
                <c:pt idx="6695">
                  <c:v>22.483333333333231</c:v>
                </c:pt>
                <c:pt idx="6696">
                  <c:v>22.486666666666636</c:v>
                </c:pt>
                <c:pt idx="6697">
                  <c:v>22.49</c:v>
                </c:pt>
                <c:pt idx="6698">
                  <c:v>22.493333333333243</c:v>
                </c:pt>
                <c:pt idx="6699">
                  <c:v>22.496666666666666</c:v>
                </c:pt>
                <c:pt idx="6700">
                  <c:v>22.5</c:v>
                </c:pt>
                <c:pt idx="6701">
                  <c:v>22.503333333333263</c:v>
                </c:pt>
                <c:pt idx="6702">
                  <c:v>22.506666666666668</c:v>
                </c:pt>
                <c:pt idx="6703">
                  <c:v>22.51</c:v>
                </c:pt>
                <c:pt idx="6704">
                  <c:v>22.513333333333279</c:v>
                </c:pt>
                <c:pt idx="6705">
                  <c:v>22.516666666666691</c:v>
                </c:pt>
                <c:pt idx="6706">
                  <c:v>22.52</c:v>
                </c:pt>
                <c:pt idx="6707">
                  <c:v>22.523333333333259</c:v>
                </c:pt>
                <c:pt idx="6708">
                  <c:v>22.526666666666667</c:v>
                </c:pt>
                <c:pt idx="6709">
                  <c:v>22.53</c:v>
                </c:pt>
                <c:pt idx="6710">
                  <c:v>22.533333333333271</c:v>
                </c:pt>
                <c:pt idx="6711">
                  <c:v>22.536666666666665</c:v>
                </c:pt>
                <c:pt idx="6712">
                  <c:v>22.54</c:v>
                </c:pt>
                <c:pt idx="6713">
                  <c:v>22.543333333333255</c:v>
                </c:pt>
                <c:pt idx="6714">
                  <c:v>22.546666666666667</c:v>
                </c:pt>
                <c:pt idx="6715">
                  <c:v>22.55</c:v>
                </c:pt>
                <c:pt idx="6716">
                  <c:v>22.553333333333264</c:v>
                </c:pt>
                <c:pt idx="6717">
                  <c:v>22.556666666666668</c:v>
                </c:pt>
                <c:pt idx="6718">
                  <c:v>22.56</c:v>
                </c:pt>
                <c:pt idx="6719">
                  <c:v>22.563333333333254</c:v>
                </c:pt>
                <c:pt idx="6720">
                  <c:v>22.566666666666666</c:v>
                </c:pt>
                <c:pt idx="6721">
                  <c:v>22.57</c:v>
                </c:pt>
                <c:pt idx="6722">
                  <c:v>22.573333333333263</c:v>
                </c:pt>
                <c:pt idx="6723">
                  <c:v>22.576666666666668</c:v>
                </c:pt>
                <c:pt idx="6724">
                  <c:v>22.58</c:v>
                </c:pt>
                <c:pt idx="6725">
                  <c:v>22.583333333333243</c:v>
                </c:pt>
                <c:pt idx="6726">
                  <c:v>22.586666666666666</c:v>
                </c:pt>
                <c:pt idx="6727">
                  <c:v>22.59</c:v>
                </c:pt>
                <c:pt idx="6728">
                  <c:v>22.593333333333263</c:v>
                </c:pt>
                <c:pt idx="6729">
                  <c:v>22.596666666666668</c:v>
                </c:pt>
                <c:pt idx="6730">
                  <c:v>22.6</c:v>
                </c:pt>
                <c:pt idx="6731">
                  <c:v>22.603333333333278</c:v>
                </c:pt>
                <c:pt idx="6732">
                  <c:v>22.60666666666669</c:v>
                </c:pt>
                <c:pt idx="6733">
                  <c:v>22.610000000000031</c:v>
                </c:pt>
                <c:pt idx="6734">
                  <c:v>22.613333333333287</c:v>
                </c:pt>
                <c:pt idx="6735">
                  <c:v>22.616666666666699</c:v>
                </c:pt>
                <c:pt idx="6736">
                  <c:v>22.62</c:v>
                </c:pt>
                <c:pt idx="6737">
                  <c:v>22.623333333333271</c:v>
                </c:pt>
                <c:pt idx="6738">
                  <c:v>22.626666666666665</c:v>
                </c:pt>
                <c:pt idx="6739">
                  <c:v>22.630000000000031</c:v>
                </c:pt>
                <c:pt idx="6740">
                  <c:v>22.633333333333283</c:v>
                </c:pt>
                <c:pt idx="6741">
                  <c:v>22.636666666666695</c:v>
                </c:pt>
                <c:pt idx="6742">
                  <c:v>22.64</c:v>
                </c:pt>
                <c:pt idx="6743">
                  <c:v>22.643333333333263</c:v>
                </c:pt>
                <c:pt idx="6744">
                  <c:v>22.646666666666668</c:v>
                </c:pt>
                <c:pt idx="6745">
                  <c:v>22.650000000000031</c:v>
                </c:pt>
                <c:pt idx="6746">
                  <c:v>22.653333333333276</c:v>
                </c:pt>
                <c:pt idx="6747">
                  <c:v>22.656666666666691</c:v>
                </c:pt>
                <c:pt idx="6748">
                  <c:v>22.66</c:v>
                </c:pt>
                <c:pt idx="6749">
                  <c:v>22.663333333333263</c:v>
                </c:pt>
                <c:pt idx="6750">
                  <c:v>22.666666666666668</c:v>
                </c:pt>
                <c:pt idx="6751">
                  <c:v>22.67</c:v>
                </c:pt>
                <c:pt idx="6752">
                  <c:v>22.673333333333279</c:v>
                </c:pt>
                <c:pt idx="6753">
                  <c:v>22.676666666666691</c:v>
                </c:pt>
                <c:pt idx="6754">
                  <c:v>22.68</c:v>
                </c:pt>
                <c:pt idx="6755">
                  <c:v>22.683333333333263</c:v>
                </c:pt>
                <c:pt idx="6756">
                  <c:v>22.686666666666667</c:v>
                </c:pt>
                <c:pt idx="6757">
                  <c:v>22.69</c:v>
                </c:pt>
                <c:pt idx="6758">
                  <c:v>22.693333333333271</c:v>
                </c:pt>
                <c:pt idx="6759">
                  <c:v>22.696666666666665</c:v>
                </c:pt>
                <c:pt idx="6760">
                  <c:v>22.7</c:v>
                </c:pt>
                <c:pt idx="6761">
                  <c:v>22.703333333333255</c:v>
                </c:pt>
                <c:pt idx="6762">
                  <c:v>22.706666666666667</c:v>
                </c:pt>
                <c:pt idx="6763">
                  <c:v>22.71</c:v>
                </c:pt>
                <c:pt idx="6764">
                  <c:v>22.713333333333271</c:v>
                </c:pt>
                <c:pt idx="6765">
                  <c:v>22.716666666666665</c:v>
                </c:pt>
                <c:pt idx="6766">
                  <c:v>22.72</c:v>
                </c:pt>
                <c:pt idx="6767">
                  <c:v>22.723333333333255</c:v>
                </c:pt>
                <c:pt idx="6768">
                  <c:v>22.726666666666667</c:v>
                </c:pt>
                <c:pt idx="6769">
                  <c:v>22.73</c:v>
                </c:pt>
                <c:pt idx="6770">
                  <c:v>22.733333333333263</c:v>
                </c:pt>
                <c:pt idx="6771">
                  <c:v>22.736666666666668</c:v>
                </c:pt>
                <c:pt idx="6772">
                  <c:v>22.74</c:v>
                </c:pt>
                <c:pt idx="6773">
                  <c:v>22.743333333333243</c:v>
                </c:pt>
                <c:pt idx="6774">
                  <c:v>22.746666666666666</c:v>
                </c:pt>
                <c:pt idx="6775">
                  <c:v>22.75</c:v>
                </c:pt>
                <c:pt idx="6776">
                  <c:v>22.753333333333263</c:v>
                </c:pt>
                <c:pt idx="6777">
                  <c:v>22.756666666666668</c:v>
                </c:pt>
                <c:pt idx="6778">
                  <c:v>22.759999999999987</c:v>
                </c:pt>
                <c:pt idx="6779">
                  <c:v>22.763333333333243</c:v>
                </c:pt>
                <c:pt idx="6780">
                  <c:v>22.766666666666666</c:v>
                </c:pt>
                <c:pt idx="6781">
                  <c:v>22.77</c:v>
                </c:pt>
                <c:pt idx="6782">
                  <c:v>22.773333333333259</c:v>
                </c:pt>
                <c:pt idx="6783">
                  <c:v>22.776666666666667</c:v>
                </c:pt>
                <c:pt idx="6784">
                  <c:v>22.779999999999987</c:v>
                </c:pt>
                <c:pt idx="6785">
                  <c:v>22.783333333333243</c:v>
                </c:pt>
                <c:pt idx="6786">
                  <c:v>22.786666666666662</c:v>
                </c:pt>
                <c:pt idx="6787">
                  <c:v>22.79</c:v>
                </c:pt>
                <c:pt idx="6788">
                  <c:v>22.793333333333255</c:v>
                </c:pt>
                <c:pt idx="6789">
                  <c:v>22.796666666666667</c:v>
                </c:pt>
                <c:pt idx="6790">
                  <c:v>22.8</c:v>
                </c:pt>
                <c:pt idx="6791">
                  <c:v>22.803333333333264</c:v>
                </c:pt>
                <c:pt idx="6792">
                  <c:v>22.806666666666668</c:v>
                </c:pt>
                <c:pt idx="6793">
                  <c:v>22.810000000000031</c:v>
                </c:pt>
                <c:pt idx="6794">
                  <c:v>22.813333333333276</c:v>
                </c:pt>
                <c:pt idx="6795">
                  <c:v>22.816666666666691</c:v>
                </c:pt>
                <c:pt idx="6796">
                  <c:v>22.82</c:v>
                </c:pt>
                <c:pt idx="6797">
                  <c:v>22.823333333333263</c:v>
                </c:pt>
                <c:pt idx="6798">
                  <c:v>22.826666666666668</c:v>
                </c:pt>
                <c:pt idx="6799">
                  <c:v>22.830000000000005</c:v>
                </c:pt>
                <c:pt idx="6800">
                  <c:v>22.833333333333275</c:v>
                </c:pt>
                <c:pt idx="6801">
                  <c:v>22.836666666666691</c:v>
                </c:pt>
                <c:pt idx="6802">
                  <c:v>22.84</c:v>
                </c:pt>
                <c:pt idx="6803">
                  <c:v>22.843333333333263</c:v>
                </c:pt>
                <c:pt idx="6804">
                  <c:v>22.846666666666668</c:v>
                </c:pt>
                <c:pt idx="6805">
                  <c:v>22.85</c:v>
                </c:pt>
                <c:pt idx="6806">
                  <c:v>22.853333333333278</c:v>
                </c:pt>
                <c:pt idx="6807">
                  <c:v>22.85666666666669</c:v>
                </c:pt>
                <c:pt idx="6808">
                  <c:v>22.86</c:v>
                </c:pt>
                <c:pt idx="6809">
                  <c:v>22.863333333333259</c:v>
                </c:pt>
                <c:pt idx="6810">
                  <c:v>22.866666666666667</c:v>
                </c:pt>
                <c:pt idx="6811">
                  <c:v>22.87</c:v>
                </c:pt>
                <c:pt idx="6812">
                  <c:v>22.873333333333271</c:v>
                </c:pt>
                <c:pt idx="6813">
                  <c:v>22.876666666666665</c:v>
                </c:pt>
                <c:pt idx="6814">
                  <c:v>22.88</c:v>
                </c:pt>
                <c:pt idx="6815">
                  <c:v>22.883333333333255</c:v>
                </c:pt>
                <c:pt idx="6816">
                  <c:v>22.886666666666667</c:v>
                </c:pt>
                <c:pt idx="6817">
                  <c:v>22.89</c:v>
                </c:pt>
                <c:pt idx="6818">
                  <c:v>22.893333333333263</c:v>
                </c:pt>
                <c:pt idx="6819">
                  <c:v>22.896666666666668</c:v>
                </c:pt>
                <c:pt idx="6820">
                  <c:v>22.9</c:v>
                </c:pt>
                <c:pt idx="6821">
                  <c:v>22.903333333333247</c:v>
                </c:pt>
                <c:pt idx="6822">
                  <c:v>22.906666666666666</c:v>
                </c:pt>
                <c:pt idx="6823">
                  <c:v>22.91</c:v>
                </c:pt>
                <c:pt idx="6824">
                  <c:v>22.913333333333263</c:v>
                </c:pt>
                <c:pt idx="6825">
                  <c:v>22.916666666666668</c:v>
                </c:pt>
                <c:pt idx="6826">
                  <c:v>22.919999999999987</c:v>
                </c:pt>
                <c:pt idx="6827">
                  <c:v>22.923333333333243</c:v>
                </c:pt>
                <c:pt idx="6828">
                  <c:v>22.926666666666666</c:v>
                </c:pt>
                <c:pt idx="6829">
                  <c:v>22.93</c:v>
                </c:pt>
                <c:pt idx="6830">
                  <c:v>22.933333333333263</c:v>
                </c:pt>
                <c:pt idx="6831">
                  <c:v>22.936666666666667</c:v>
                </c:pt>
                <c:pt idx="6832">
                  <c:v>22.939999999999987</c:v>
                </c:pt>
                <c:pt idx="6833">
                  <c:v>22.943333333333243</c:v>
                </c:pt>
                <c:pt idx="6834">
                  <c:v>22.946666666666662</c:v>
                </c:pt>
                <c:pt idx="6835">
                  <c:v>22.95</c:v>
                </c:pt>
                <c:pt idx="6836">
                  <c:v>22.953333333333255</c:v>
                </c:pt>
                <c:pt idx="6837">
                  <c:v>22.956666666666667</c:v>
                </c:pt>
                <c:pt idx="6838">
                  <c:v>22.959999999999987</c:v>
                </c:pt>
                <c:pt idx="6839">
                  <c:v>22.963333333333239</c:v>
                </c:pt>
                <c:pt idx="6840">
                  <c:v>22.966666666666633</c:v>
                </c:pt>
                <c:pt idx="6841">
                  <c:v>22.97</c:v>
                </c:pt>
                <c:pt idx="6842">
                  <c:v>22.973333333333255</c:v>
                </c:pt>
                <c:pt idx="6843">
                  <c:v>22.976666666666667</c:v>
                </c:pt>
                <c:pt idx="6844">
                  <c:v>22.979999999999986</c:v>
                </c:pt>
                <c:pt idx="6845">
                  <c:v>22.983333333333231</c:v>
                </c:pt>
                <c:pt idx="6846">
                  <c:v>22.986666666666636</c:v>
                </c:pt>
                <c:pt idx="6847">
                  <c:v>22.99</c:v>
                </c:pt>
                <c:pt idx="6848">
                  <c:v>22.993333333333243</c:v>
                </c:pt>
                <c:pt idx="6849">
                  <c:v>22.996666666666666</c:v>
                </c:pt>
                <c:pt idx="6850">
                  <c:v>23</c:v>
                </c:pt>
                <c:pt idx="6851">
                  <c:v>23.003333333333263</c:v>
                </c:pt>
                <c:pt idx="6852">
                  <c:v>23.006666666666668</c:v>
                </c:pt>
                <c:pt idx="6853">
                  <c:v>23.01</c:v>
                </c:pt>
                <c:pt idx="6854">
                  <c:v>23.013333333333279</c:v>
                </c:pt>
                <c:pt idx="6855">
                  <c:v>23.016666666666691</c:v>
                </c:pt>
                <c:pt idx="6856">
                  <c:v>23.02</c:v>
                </c:pt>
                <c:pt idx="6857">
                  <c:v>23.023333333333259</c:v>
                </c:pt>
                <c:pt idx="6858">
                  <c:v>23.026666666666667</c:v>
                </c:pt>
                <c:pt idx="6859">
                  <c:v>23.03</c:v>
                </c:pt>
                <c:pt idx="6860">
                  <c:v>23.033333333333271</c:v>
                </c:pt>
                <c:pt idx="6861">
                  <c:v>23.036666666666665</c:v>
                </c:pt>
                <c:pt idx="6862">
                  <c:v>23.04</c:v>
                </c:pt>
                <c:pt idx="6863">
                  <c:v>23.043333333333255</c:v>
                </c:pt>
                <c:pt idx="6864">
                  <c:v>23.046666666666667</c:v>
                </c:pt>
                <c:pt idx="6865">
                  <c:v>23.05</c:v>
                </c:pt>
                <c:pt idx="6866">
                  <c:v>23.053333333333264</c:v>
                </c:pt>
                <c:pt idx="6867">
                  <c:v>23.056666666666668</c:v>
                </c:pt>
                <c:pt idx="6868">
                  <c:v>23.06</c:v>
                </c:pt>
                <c:pt idx="6869">
                  <c:v>23.063333333333254</c:v>
                </c:pt>
                <c:pt idx="6870">
                  <c:v>23.066666666666666</c:v>
                </c:pt>
                <c:pt idx="6871">
                  <c:v>23.07</c:v>
                </c:pt>
                <c:pt idx="6872">
                  <c:v>23.073333333333263</c:v>
                </c:pt>
                <c:pt idx="6873">
                  <c:v>23.076666666666668</c:v>
                </c:pt>
                <c:pt idx="6874">
                  <c:v>23.08</c:v>
                </c:pt>
                <c:pt idx="6875">
                  <c:v>23.083333333333243</c:v>
                </c:pt>
                <c:pt idx="6876">
                  <c:v>23.086666666666666</c:v>
                </c:pt>
                <c:pt idx="6877">
                  <c:v>23.09</c:v>
                </c:pt>
                <c:pt idx="6878">
                  <c:v>23.093333333333263</c:v>
                </c:pt>
                <c:pt idx="6879">
                  <c:v>23.096666666666668</c:v>
                </c:pt>
                <c:pt idx="6880">
                  <c:v>23.1</c:v>
                </c:pt>
                <c:pt idx="6881">
                  <c:v>23.103333333333278</c:v>
                </c:pt>
                <c:pt idx="6882">
                  <c:v>23.10666666666669</c:v>
                </c:pt>
                <c:pt idx="6883">
                  <c:v>23.110000000000031</c:v>
                </c:pt>
                <c:pt idx="6884">
                  <c:v>23.113333333333287</c:v>
                </c:pt>
                <c:pt idx="6885">
                  <c:v>23.116666666666699</c:v>
                </c:pt>
                <c:pt idx="6886">
                  <c:v>23.12</c:v>
                </c:pt>
                <c:pt idx="6887">
                  <c:v>23.123333333333271</c:v>
                </c:pt>
                <c:pt idx="6888">
                  <c:v>23.126666666666665</c:v>
                </c:pt>
                <c:pt idx="6889">
                  <c:v>23.130000000000031</c:v>
                </c:pt>
                <c:pt idx="6890">
                  <c:v>23.133333333333283</c:v>
                </c:pt>
                <c:pt idx="6891">
                  <c:v>23.136666666666695</c:v>
                </c:pt>
                <c:pt idx="6892">
                  <c:v>23.14</c:v>
                </c:pt>
                <c:pt idx="6893">
                  <c:v>23.143333333333263</c:v>
                </c:pt>
                <c:pt idx="6894">
                  <c:v>23.146666666666668</c:v>
                </c:pt>
                <c:pt idx="6895">
                  <c:v>23.150000000000031</c:v>
                </c:pt>
                <c:pt idx="6896">
                  <c:v>23.153333333333276</c:v>
                </c:pt>
                <c:pt idx="6897">
                  <c:v>23.156666666666691</c:v>
                </c:pt>
                <c:pt idx="6898">
                  <c:v>23.16</c:v>
                </c:pt>
                <c:pt idx="6899">
                  <c:v>23.163333333333263</c:v>
                </c:pt>
                <c:pt idx="6900">
                  <c:v>23.166666666666668</c:v>
                </c:pt>
                <c:pt idx="6901">
                  <c:v>23.17</c:v>
                </c:pt>
                <c:pt idx="6902">
                  <c:v>23.173333333333279</c:v>
                </c:pt>
                <c:pt idx="6903">
                  <c:v>23.176666666666691</c:v>
                </c:pt>
                <c:pt idx="6904">
                  <c:v>23.18</c:v>
                </c:pt>
                <c:pt idx="6905">
                  <c:v>23.183333333333263</c:v>
                </c:pt>
                <c:pt idx="6906">
                  <c:v>23.186666666666667</c:v>
                </c:pt>
                <c:pt idx="6907">
                  <c:v>23.19</c:v>
                </c:pt>
                <c:pt idx="6908">
                  <c:v>23.193333333333271</c:v>
                </c:pt>
                <c:pt idx="6909">
                  <c:v>23.196666666666665</c:v>
                </c:pt>
                <c:pt idx="6910">
                  <c:v>23.2</c:v>
                </c:pt>
                <c:pt idx="6911">
                  <c:v>23.203333333333255</c:v>
                </c:pt>
                <c:pt idx="6912">
                  <c:v>23.206666666666667</c:v>
                </c:pt>
                <c:pt idx="6913">
                  <c:v>23.21</c:v>
                </c:pt>
                <c:pt idx="6914">
                  <c:v>23.213333333333271</c:v>
                </c:pt>
                <c:pt idx="6915">
                  <c:v>23.216666666666665</c:v>
                </c:pt>
                <c:pt idx="6916">
                  <c:v>23.22</c:v>
                </c:pt>
                <c:pt idx="6917">
                  <c:v>23.223333333333255</c:v>
                </c:pt>
                <c:pt idx="6918">
                  <c:v>23.226666666666667</c:v>
                </c:pt>
                <c:pt idx="6919">
                  <c:v>23.23</c:v>
                </c:pt>
                <c:pt idx="6920">
                  <c:v>23.233333333333263</c:v>
                </c:pt>
                <c:pt idx="6921">
                  <c:v>23.236666666666668</c:v>
                </c:pt>
                <c:pt idx="6922">
                  <c:v>23.24</c:v>
                </c:pt>
                <c:pt idx="6923">
                  <c:v>23.243333333333243</c:v>
                </c:pt>
                <c:pt idx="6924">
                  <c:v>23.246666666666666</c:v>
                </c:pt>
                <c:pt idx="6925">
                  <c:v>23.25</c:v>
                </c:pt>
                <c:pt idx="6926">
                  <c:v>23.253333333333263</c:v>
                </c:pt>
                <c:pt idx="6927">
                  <c:v>23.256666666666668</c:v>
                </c:pt>
                <c:pt idx="6928">
                  <c:v>23.259999999999987</c:v>
                </c:pt>
                <c:pt idx="6929">
                  <c:v>23.263333333333243</c:v>
                </c:pt>
                <c:pt idx="6930">
                  <c:v>23.266666666666666</c:v>
                </c:pt>
                <c:pt idx="6931">
                  <c:v>23.27</c:v>
                </c:pt>
                <c:pt idx="6932">
                  <c:v>23.273333333333259</c:v>
                </c:pt>
                <c:pt idx="6933">
                  <c:v>23.276666666666667</c:v>
                </c:pt>
                <c:pt idx="6934">
                  <c:v>23.279999999999987</c:v>
                </c:pt>
                <c:pt idx="6935">
                  <c:v>23.283333333333243</c:v>
                </c:pt>
                <c:pt idx="6936">
                  <c:v>23.286666666666662</c:v>
                </c:pt>
                <c:pt idx="6937">
                  <c:v>23.29</c:v>
                </c:pt>
                <c:pt idx="6938">
                  <c:v>23.293333333333255</c:v>
                </c:pt>
                <c:pt idx="6939">
                  <c:v>23.296666666666667</c:v>
                </c:pt>
                <c:pt idx="6940">
                  <c:v>23.3</c:v>
                </c:pt>
                <c:pt idx="6941">
                  <c:v>23.303333333333264</c:v>
                </c:pt>
                <c:pt idx="6942">
                  <c:v>23.306666666666668</c:v>
                </c:pt>
                <c:pt idx="6943">
                  <c:v>23.310000000000031</c:v>
                </c:pt>
                <c:pt idx="6944">
                  <c:v>23.313333333333276</c:v>
                </c:pt>
                <c:pt idx="6945">
                  <c:v>23.316666666666691</c:v>
                </c:pt>
                <c:pt idx="6946">
                  <c:v>23.32</c:v>
                </c:pt>
                <c:pt idx="6947">
                  <c:v>23.323333333333263</c:v>
                </c:pt>
                <c:pt idx="6948">
                  <c:v>23.326666666666668</c:v>
                </c:pt>
                <c:pt idx="6949">
                  <c:v>23.330000000000005</c:v>
                </c:pt>
                <c:pt idx="6950">
                  <c:v>23.333333333333275</c:v>
                </c:pt>
                <c:pt idx="6951">
                  <c:v>23.336666666666691</c:v>
                </c:pt>
                <c:pt idx="6952">
                  <c:v>23.34</c:v>
                </c:pt>
                <c:pt idx="6953">
                  <c:v>23.343333333333263</c:v>
                </c:pt>
                <c:pt idx="6954">
                  <c:v>23.346666666666668</c:v>
                </c:pt>
                <c:pt idx="6955">
                  <c:v>23.35</c:v>
                </c:pt>
                <c:pt idx="6956">
                  <c:v>23.353333333333278</c:v>
                </c:pt>
                <c:pt idx="6957">
                  <c:v>23.35666666666669</c:v>
                </c:pt>
                <c:pt idx="6958">
                  <c:v>23.36</c:v>
                </c:pt>
                <c:pt idx="6959">
                  <c:v>23.363333333333259</c:v>
                </c:pt>
                <c:pt idx="6960">
                  <c:v>23.366666666666667</c:v>
                </c:pt>
                <c:pt idx="6961">
                  <c:v>23.37</c:v>
                </c:pt>
                <c:pt idx="6962">
                  <c:v>23.373333333333271</c:v>
                </c:pt>
                <c:pt idx="6963">
                  <c:v>23.376666666666665</c:v>
                </c:pt>
                <c:pt idx="6964">
                  <c:v>23.38</c:v>
                </c:pt>
                <c:pt idx="6965">
                  <c:v>23.383333333333255</c:v>
                </c:pt>
                <c:pt idx="6966">
                  <c:v>23.386666666666667</c:v>
                </c:pt>
                <c:pt idx="6967">
                  <c:v>23.39</c:v>
                </c:pt>
                <c:pt idx="6968">
                  <c:v>23.393333333333263</c:v>
                </c:pt>
                <c:pt idx="6969">
                  <c:v>23.396666666666668</c:v>
                </c:pt>
                <c:pt idx="6970">
                  <c:v>23.4</c:v>
                </c:pt>
                <c:pt idx="6971">
                  <c:v>23.403333333333247</c:v>
                </c:pt>
                <c:pt idx="6972">
                  <c:v>23.406666666666666</c:v>
                </c:pt>
                <c:pt idx="6973">
                  <c:v>23.41</c:v>
                </c:pt>
                <c:pt idx="6974">
                  <c:v>23.413333333333263</c:v>
                </c:pt>
                <c:pt idx="6975">
                  <c:v>23.416666666666668</c:v>
                </c:pt>
                <c:pt idx="6976">
                  <c:v>23.419999999999987</c:v>
                </c:pt>
                <c:pt idx="6977">
                  <c:v>23.423333333333243</c:v>
                </c:pt>
                <c:pt idx="6978">
                  <c:v>23.426666666666666</c:v>
                </c:pt>
                <c:pt idx="6979">
                  <c:v>23.43</c:v>
                </c:pt>
                <c:pt idx="6980">
                  <c:v>23.433333333333263</c:v>
                </c:pt>
                <c:pt idx="6981">
                  <c:v>23.436666666666667</c:v>
                </c:pt>
                <c:pt idx="6982">
                  <c:v>23.439999999999987</c:v>
                </c:pt>
                <c:pt idx="6983">
                  <c:v>23.443333333333243</c:v>
                </c:pt>
                <c:pt idx="6984">
                  <c:v>23.446666666666662</c:v>
                </c:pt>
                <c:pt idx="6985">
                  <c:v>23.45</c:v>
                </c:pt>
                <c:pt idx="6986">
                  <c:v>23.453333333333255</c:v>
                </c:pt>
                <c:pt idx="6987">
                  <c:v>23.456666666666667</c:v>
                </c:pt>
                <c:pt idx="6988">
                  <c:v>23.459999999999987</c:v>
                </c:pt>
                <c:pt idx="6989">
                  <c:v>23.463333333333239</c:v>
                </c:pt>
                <c:pt idx="6990">
                  <c:v>23.466666666666633</c:v>
                </c:pt>
                <c:pt idx="6991">
                  <c:v>23.47</c:v>
                </c:pt>
                <c:pt idx="6992">
                  <c:v>23.473333333333255</c:v>
                </c:pt>
                <c:pt idx="6993">
                  <c:v>23.476666666666667</c:v>
                </c:pt>
                <c:pt idx="6994">
                  <c:v>23.479999999999986</c:v>
                </c:pt>
                <c:pt idx="6995">
                  <c:v>23.483333333333231</c:v>
                </c:pt>
                <c:pt idx="6996">
                  <c:v>23.486666666666636</c:v>
                </c:pt>
                <c:pt idx="6997">
                  <c:v>23.49</c:v>
                </c:pt>
                <c:pt idx="6998">
                  <c:v>23.493333333333243</c:v>
                </c:pt>
                <c:pt idx="6999">
                  <c:v>23.496666666666666</c:v>
                </c:pt>
                <c:pt idx="7000">
                  <c:v>23.5</c:v>
                </c:pt>
                <c:pt idx="7001">
                  <c:v>23.503333333333263</c:v>
                </c:pt>
                <c:pt idx="7002">
                  <c:v>23.506666666666668</c:v>
                </c:pt>
                <c:pt idx="7003">
                  <c:v>23.51</c:v>
                </c:pt>
                <c:pt idx="7004">
                  <c:v>23.513333333333279</c:v>
                </c:pt>
                <c:pt idx="7005">
                  <c:v>23.516666666666691</c:v>
                </c:pt>
                <c:pt idx="7006">
                  <c:v>23.52</c:v>
                </c:pt>
                <c:pt idx="7007">
                  <c:v>23.523333333333259</c:v>
                </c:pt>
                <c:pt idx="7008">
                  <c:v>23.526666666666667</c:v>
                </c:pt>
                <c:pt idx="7009">
                  <c:v>23.53</c:v>
                </c:pt>
                <c:pt idx="7010">
                  <c:v>23.533333333333271</c:v>
                </c:pt>
                <c:pt idx="7011">
                  <c:v>23.536666666666665</c:v>
                </c:pt>
                <c:pt idx="7012">
                  <c:v>23.54</c:v>
                </c:pt>
                <c:pt idx="7013">
                  <c:v>23.543333333333255</c:v>
                </c:pt>
                <c:pt idx="7014">
                  <c:v>23.546666666666667</c:v>
                </c:pt>
                <c:pt idx="7015">
                  <c:v>23.55</c:v>
                </c:pt>
                <c:pt idx="7016">
                  <c:v>23.553333333333264</c:v>
                </c:pt>
                <c:pt idx="7017">
                  <c:v>23.556666666666668</c:v>
                </c:pt>
                <c:pt idx="7018">
                  <c:v>23.56</c:v>
                </c:pt>
                <c:pt idx="7019">
                  <c:v>23.563333333333254</c:v>
                </c:pt>
                <c:pt idx="7020">
                  <c:v>23.566666666666666</c:v>
                </c:pt>
                <c:pt idx="7021">
                  <c:v>23.57</c:v>
                </c:pt>
                <c:pt idx="7022">
                  <c:v>23.573333333333263</c:v>
                </c:pt>
                <c:pt idx="7023">
                  <c:v>23.576666666666668</c:v>
                </c:pt>
                <c:pt idx="7024">
                  <c:v>23.58</c:v>
                </c:pt>
                <c:pt idx="7025">
                  <c:v>23.583333333333243</c:v>
                </c:pt>
                <c:pt idx="7026">
                  <c:v>23.586666666666666</c:v>
                </c:pt>
                <c:pt idx="7027">
                  <c:v>23.59</c:v>
                </c:pt>
                <c:pt idx="7028">
                  <c:v>23.593333333333263</c:v>
                </c:pt>
                <c:pt idx="7029">
                  <c:v>23.596666666666668</c:v>
                </c:pt>
                <c:pt idx="7030">
                  <c:v>23.6</c:v>
                </c:pt>
                <c:pt idx="7031">
                  <c:v>23.603333333333278</c:v>
                </c:pt>
                <c:pt idx="7032">
                  <c:v>23.60666666666669</c:v>
                </c:pt>
                <c:pt idx="7033">
                  <c:v>23.610000000000031</c:v>
                </c:pt>
                <c:pt idx="7034">
                  <c:v>23.613333333333287</c:v>
                </c:pt>
                <c:pt idx="7035">
                  <c:v>23.616666666666699</c:v>
                </c:pt>
                <c:pt idx="7036">
                  <c:v>23.62</c:v>
                </c:pt>
                <c:pt idx="7037">
                  <c:v>23.623333333333271</c:v>
                </c:pt>
                <c:pt idx="7038">
                  <c:v>23.626666666666665</c:v>
                </c:pt>
                <c:pt idx="7039">
                  <c:v>23.630000000000031</c:v>
                </c:pt>
                <c:pt idx="7040">
                  <c:v>23.633333333333283</c:v>
                </c:pt>
                <c:pt idx="7041">
                  <c:v>23.636666666666695</c:v>
                </c:pt>
                <c:pt idx="7042">
                  <c:v>23.64</c:v>
                </c:pt>
                <c:pt idx="7043">
                  <c:v>23.643333333333263</c:v>
                </c:pt>
                <c:pt idx="7044">
                  <c:v>23.646666666666668</c:v>
                </c:pt>
                <c:pt idx="7045">
                  <c:v>23.650000000000031</c:v>
                </c:pt>
                <c:pt idx="7046">
                  <c:v>23.653333333333276</c:v>
                </c:pt>
                <c:pt idx="7047">
                  <c:v>23.656666666666691</c:v>
                </c:pt>
                <c:pt idx="7048">
                  <c:v>23.66</c:v>
                </c:pt>
                <c:pt idx="7049">
                  <c:v>23.663333333333263</c:v>
                </c:pt>
                <c:pt idx="7050">
                  <c:v>23.666666666666668</c:v>
                </c:pt>
                <c:pt idx="7051">
                  <c:v>23.67</c:v>
                </c:pt>
                <c:pt idx="7052">
                  <c:v>23.673333333333279</c:v>
                </c:pt>
                <c:pt idx="7053">
                  <c:v>23.676666666666691</c:v>
                </c:pt>
                <c:pt idx="7054">
                  <c:v>23.68</c:v>
                </c:pt>
                <c:pt idx="7055">
                  <c:v>23.683333333333263</c:v>
                </c:pt>
                <c:pt idx="7056">
                  <c:v>23.686666666666667</c:v>
                </c:pt>
                <c:pt idx="7057">
                  <c:v>23.69</c:v>
                </c:pt>
                <c:pt idx="7058">
                  <c:v>23.693333333333271</c:v>
                </c:pt>
                <c:pt idx="7059">
                  <c:v>23.696666666666665</c:v>
                </c:pt>
                <c:pt idx="7060">
                  <c:v>23.7</c:v>
                </c:pt>
                <c:pt idx="7061">
                  <c:v>23.703333333333255</c:v>
                </c:pt>
                <c:pt idx="7062">
                  <c:v>23.706666666666667</c:v>
                </c:pt>
                <c:pt idx="7063">
                  <c:v>23.71</c:v>
                </c:pt>
                <c:pt idx="7064">
                  <c:v>23.713333333333271</c:v>
                </c:pt>
                <c:pt idx="7065">
                  <c:v>23.716666666666665</c:v>
                </c:pt>
                <c:pt idx="7066">
                  <c:v>23.72</c:v>
                </c:pt>
                <c:pt idx="7067">
                  <c:v>23.723333333333255</c:v>
                </c:pt>
                <c:pt idx="7068">
                  <c:v>23.726666666666667</c:v>
                </c:pt>
                <c:pt idx="7069">
                  <c:v>23.73</c:v>
                </c:pt>
                <c:pt idx="7070">
                  <c:v>23.733333333333263</c:v>
                </c:pt>
                <c:pt idx="7071">
                  <c:v>23.736666666666668</c:v>
                </c:pt>
                <c:pt idx="7072">
                  <c:v>23.74</c:v>
                </c:pt>
                <c:pt idx="7073">
                  <c:v>23.743333333333243</c:v>
                </c:pt>
                <c:pt idx="7074">
                  <c:v>23.746666666666666</c:v>
                </c:pt>
                <c:pt idx="7075">
                  <c:v>23.75</c:v>
                </c:pt>
                <c:pt idx="7076">
                  <c:v>23.753333333333263</c:v>
                </c:pt>
                <c:pt idx="7077">
                  <c:v>23.756666666666668</c:v>
                </c:pt>
                <c:pt idx="7078">
                  <c:v>23.759999999999987</c:v>
                </c:pt>
                <c:pt idx="7079">
                  <c:v>23.763333333333243</c:v>
                </c:pt>
                <c:pt idx="7080">
                  <c:v>23.766666666666666</c:v>
                </c:pt>
                <c:pt idx="7081">
                  <c:v>23.77</c:v>
                </c:pt>
                <c:pt idx="7082">
                  <c:v>23.773333333333259</c:v>
                </c:pt>
                <c:pt idx="7083">
                  <c:v>23.776666666666667</c:v>
                </c:pt>
                <c:pt idx="7084">
                  <c:v>23.779999999999987</c:v>
                </c:pt>
                <c:pt idx="7085">
                  <c:v>23.783333333333243</c:v>
                </c:pt>
                <c:pt idx="7086">
                  <c:v>23.786666666666662</c:v>
                </c:pt>
                <c:pt idx="7087">
                  <c:v>23.79</c:v>
                </c:pt>
                <c:pt idx="7088">
                  <c:v>23.793333333333255</c:v>
                </c:pt>
                <c:pt idx="7089">
                  <c:v>23.796666666666667</c:v>
                </c:pt>
                <c:pt idx="7090">
                  <c:v>23.8</c:v>
                </c:pt>
                <c:pt idx="7091">
                  <c:v>23.803333333333264</c:v>
                </c:pt>
                <c:pt idx="7092">
                  <c:v>23.806666666666668</c:v>
                </c:pt>
                <c:pt idx="7093">
                  <c:v>23.810000000000031</c:v>
                </c:pt>
                <c:pt idx="7094">
                  <c:v>23.813333333333276</c:v>
                </c:pt>
                <c:pt idx="7095">
                  <c:v>23.816666666666691</c:v>
                </c:pt>
                <c:pt idx="7096">
                  <c:v>23.82</c:v>
                </c:pt>
                <c:pt idx="7097">
                  <c:v>23.823333333333263</c:v>
                </c:pt>
                <c:pt idx="7098">
                  <c:v>23.826666666666668</c:v>
                </c:pt>
                <c:pt idx="7099">
                  <c:v>23.830000000000005</c:v>
                </c:pt>
                <c:pt idx="7100">
                  <c:v>23.833333333333275</c:v>
                </c:pt>
                <c:pt idx="7101">
                  <c:v>23.836666666666691</c:v>
                </c:pt>
                <c:pt idx="7102">
                  <c:v>23.84</c:v>
                </c:pt>
                <c:pt idx="7103">
                  <c:v>23.843333333333263</c:v>
                </c:pt>
                <c:pt idx="7104">
                  <c:v>23.846666666666668</c:v>
                </c:pt>
                <c:pt idx="7105">
                  <c:v>23.85</c:v>
                </c:pt>
                <c:pt idx="7106">
                  <c:v>23.853333333333278</c:v>
                </c:pt>
                <c:pt idx="7107">
                  <c:v>23.85666666666669</c:v>
                </c:pt>
                <c:pt idx="7108">
                  <c:v>23.86</c:v>
                </c:pt>
                <c:pt idx="7109">
                  <c:v>23.863333333333259</c:v>
                </c:pt>
                <c:pt idx="7110">
                  <c:v>23.866666666666667</c:v>
                </c:pt>
                <c:pt idx="7111">
                  <c:v>23.87</c:v>
                </c:pt>
                <c:pt idx="7112">
                  <c:v>23.873333333333271</c:v>
                </c:pt>
                <c:pt idx="7113">
                  <c:v>23.876666666666665</c:v>
                </c:pt>
                <c:pt idx="7114">
                  <c:v>23.88</c:v>
                </c:pt>
                <c:pt idx="7115">
                  <c:v>23.883333333333255</c:v>
                </c:pt>
                <c:pt idx="7116">
                  <c:v>23.886666666666667</c:v>
                </c:pt>
                <c:pt idx="7117">
                  <c:v>23.89</c:v>
                </c:pt>
                <c:pt idx="7118">
                  <c:v>23.893333333333263</c:v>
                </c:pt>
                <c:pt idx="7119">
                  <c:v>23.896666666666668</c:v>
                </c:pt>
                <c:pt idx="7120">
                  <c:v>23.9</c:v>
                </c:pt>
                <c:pt idx="7121">
                  <c:v>23.903333333333247</c:v>
                </c:pt>
                <c:pt idx="7122">
                  <c:v>23.906666666666666</c:v>
                </c:pt>
                <c:pt idx="7123">
                  <c:v>23.91</c:v>
                </c:pt>
                <c:pt idx="7124">
                  <c:v>23.913333333333263</c:v>
                </c:pt>
                <c:pt idx="7125">
                  <c:v>23.916666666666668</c:v>
                </c:pt>
                <c:pt idx="7126">
                  <c:v>23.919999999999987</c:v>
                </c:pt>
                <c:pt idx="7127">
                  <c:v>23.923333333333243</c:v>
                </c:pt>
                <c:pt idx="7128">
                  <c:v>23.926666666666666</c:v>
                </c:pt>
                <c:pt idx="7129">
                  <c:v>23.93</c:v>
                </c:pt>
                <c:pt idx="7130">
                  <c:v>23.933333333333263</c:v>
                </c:pt>
                <c:pt idx="7131">
                  <c:v>23.936666666666667</c:v>
                </c:pt>
                <c:pt idx="7132">
                  <c:v>23.939999999999987</c:v>
                </c:pt>
                <c:pt idx="7133">
                  <c:v>23.943333333333243</c:v>
                </c:pt>
                <c:pt idx="7134">
                  <c:v>23.946666666666662</c:v>
                </c:pt>
                <c:pt idx="7135">
                  <c:v>23.95</c:v>
                </c:pt>
                <c:pt idx="7136">
                  <c:v>23.953333333333255</c:v>
                </c:pt>
                <c:pt idx="7137">
                  <c:v>23.956666666666667</c:v>
                </c:pt>
                <c:pt idx="7138">
                  <c:v>23.959999999999987</c:v>
                </c:pt>
                <c:pt idx="7139">
                  <c:v>23.963333333333239</c:v>
                </c:pt>
                <c:pt idx="7140">
                  <c:v>23.966666666666633</c:v>
                </c:pt>
                <c:pt idx="7141">
                  <c:v>23.97</c:v>
                </c:pt>
                <c:pt idx="7142">
                  <c:v>23.973333333333255</c:v>
                </c:pt>
                <c:pt idx="7143">
                  <c:v>23.976666666666667</c:v>
                </c:pt>
                <c:pt idx="7144">
                  <c:v>23.979999999999986</c:v>
                </c:pt>
                <c:pt idx="7145">
                  <c:v>23.983333333333231</c:v>
                </c:pt>
                <c:pt idx="7146">
                  <c:v>23.986666666666636</c:v>
                </c:pt>
                <c:pt idx="7147">
                  <c:v>23.99</c:v>
                </c:pt>
                <c:pt idx="7148">
                  <c:v>23.993333333333243</c:v>
                </c:pt>
                <c:pt idx="7149">
                  <c:v>23.996666666666666</c:v>
                </c:pt>
                <c:pt idx="7150">
                  <c:v>24</c:v>
                </c:pt>
                <c:pt idx="7151">
                  <c:v>24.003333333333263</c:v>
                </c:pt>
                <c:pt idx="7152">
                  <c:v>24.006666666666668</c:v>
                </c:pt>
                <c:pt idx="7153">
                  <c:v>24.01</c:v>
                </c:pt>
                <c:pt idx="7154">
                  <c:v>24.013333333333279</c:v>
                </c:pt>
                <c:pt idx="7155">
                  <c:v>24.016666666666691</c:v>
                </c:pt>
                <c:pt idx="7156">
                  <c:v>24.02</c:v>
                </c:pt>
                <c:pt idx="7157">
                  <c:v>24.023333333333259</c:v>
                </c:pt>
                <c:pt idx="7158">
                  <c:v>24.026666666666667</c:v>
                </c:pt>
                <c:pt idx="7159">
                  <c:v>24.03</c:v>
                </c:pt>
                <c:pt idx="7160">
                  <c:v>24.033333333333271</c:v>
                </c:pt>
                <c:pt idx="7161">
                  <c:v>24.036666666666665</c:v>
                </c:pt>
                <c:pt idx="7162">
                  <c:v>24.04</c:v>
                </c:pt>
                <c:pt idx="7163">
                  <c:v>24.043333333333255</c:v>
                </c:pt>
                <c:pt idx="7164">
                  <c:v>24.046666666666667</c:v>
                </c:pt>
                <c:pt idx="7165">
                  <c:v>24.05</c:v>
                </c:pt>
                <c:pt idx="7166">
                  <c:v>24.053333333333264</c:v>
                </c:pt>
                <c:pt idx="7167">
                  <c:v>24.056666666666668</c:v>
                </c:pt>
                <c:pt idx="7168">
                  <c:v>24.06</c:v>
                </c:pt>
                <c:pt idx="7169">
                  <c:v>24.063333333333254</c:v>
                </c:pt>
                <c:pt idx="7170">
                  <c:v>24.066666666666666</c:v>
                </c:pt>
                <c:pt idx="7171">
                  <c:v>24.07</c:v>
                </c:pt>
                <c:pt idx="7172">
                  <c:v>24.073333333333263</c:v>
                </c:pt>
                <c:pt idx="7173">
                  <c:v>24.076666666666668</c:v>
                </c:pt>
                <c:pt idx="7174">
                  <c:v>24.08</c:v>
                </c:pt>
                <c:pt idx="7175">
                  <c:v>24.083333333333243</c:v>
                </c:pt>
                <c:pt idx="7176">
                  <c:v>24.086666666666666</c:v>
                </c:pt>
                <c:pt idx="7177">
                  <c:v>24.09</c:v>
                </c:pt>
                <c:pt idx="7178">
                  <c:v>24.093333333333263</c:v>
                </c:pt>
                <c:pt idx="7179">
                  <c:v>24.096666666666668</c:v>
                </c:pt>
                <c:pt idx="7180">
                  <c:v>24.1</c:v>
                </c:pt>
                <c:pt idx="7181">
                  <c:v>24.103333333333278</c:v>
                </c:pt>
                <c:pt idx="7182">
                  <c:v>24.10666666666669</c:v>
                </c:pt>
                <c:pt idx="7183">
                  <c:v>24.110000000000031</c:v>
                </c:pt>
                <c:pt idx="7184">
                  <c:v>24.113333333333287</c:v>
                </c:pt>
                <c:pt idx="7185">
                  <c:v>24.116666666666699</c:v>
                </c:pt>
                <c:pt idx="7186">
                  <c:v>24.12</c:v>
                </c:pt>
                <c:pt idx="7187">
                  <c:v>24.123333333333271</c:v>
                </c:pt>
                <c:pt idx="7188">
                  <c:v>24.126666666666665</c:v>
                </c:pt>
                <c:pt idx="7189">
                  <c:v>24.130000000000031</c:v>
                </c:pt>
                <c:pt idx="7190">
                  <c:v>24.133333333333283</c:v>
                </c:pt>
                <c:pt idx="7191">
                  <c:v>24.136666666666695</c:v>
                </c:pt>
                <c:pt idx="7192">
                  <c:v>24.14</c:v>
                </c:pt>
                <c:pt idx="7193">
                  <c:v>24.143333333333263</c:v>
                </c:pt>
                <c:pt idx="7194">
                  <c:v>24.146666666666668</c:v>
                </c:pt>
                <c:pt idx="7195">
                  <c:v>24.150000000000031</c:v>
                </c:pt>
                <c:pt idx="7196">
                  <c:v>24.153333333333276</c:v>
                </c:pt>
                <c:pt idx="7197">
                  <c:v>24.156666666666691</c:v>
                </c:pt>
                <c:pt idx="7198">
                  <c:v>24.16</c:v>
                </c:pt>
                <c:pt idx="7199">
                  <c:v>24.163333333333263</c:v>
                </c:pt>
                <c:pt idx="7200">
                  <c:v>24.166666666666668</c:v>
                </c:pt>
                <c:pt idx="7201">
                  <c:v>24.17</c:v>
                </c:pt>
                <c:pt idx="7202">
                  <c:v>24.173333333333279</c:v>
                </c:pt>
                <c:pt idx="7203">
                  <c:v>24.176666666666691</c:v>
                </c:pt>
                <c:pt idx="7204">
                  <c:v>24.18</c:v>
                </c:pt>
                <c:pt idx="7205">
                  <c:v>24.183333333333263</c:v>
                </c:pt>
                <c:pt idx="7206">
                  <c:v>24.186666666666667</c:v>
                </c:pt>
                <c:pt idx="7207">
                  <c:v>24.19</c:v>
                </c:pt>
                <c:pt idx="7208">
                  <c:v>24.193333333333271</c:v>
                </c:pt>
                <c:pt idx="7209">
                  <c:v>24.196666666666665</c:v>
                </c:pt>
                <c:pt idx="7210">
                  <c:v>24.2</c:v>
                </c:pt>
                <c:pt idx="7211">
                  <c:v>24.203333333333255</c:v>
                </c:pt>
                <c:pt idx="7212">
                  <c:v>24.206666666666667</c:v>
                </c:pt>
                <c:pt idx="7213">
                  <c:v>24.21</c:v>
                </c:pt>
                <c:pt idx="7214">
                  <c:v>24.213333333333271</c:v>
                </c:pt>
                <c:pt idx="7215">
                  <c:v>24.216666666666665</c:v>
                </c:pt>
                <c:pt idx="7216">
                  <c:v>24.22</c:v>
                </c:pt>
                <c:pt idx="7217">
                  <c:v>24.223333333333255</c:v>
                </c:pt>
                <c:pt idx="7218">
                  <c:v>24.226666666666667</c:v>
                </c:pt>
                <c:pt idx="7219">
                  <c:v>24.23</c:v>
                </c:pt>
                <c:pt idx="7220">
                  <c:v>24.233333333333263</c:v>
                </c:pt>
                <c:pt idx="7221">
                  <c:v>24.236666666666668</c:v>
                </c:pt>
                <c:pt idx="7222">
                  <c:v>24.24</c:v>
                </c:pt>
                <c:pt idx="7223">
                  <c:v>24.243333333333243</c:v>
                </c:pt>
                <c:pt idx="7224">
                  <c:v>24.246666666666666</c:v>
                </c:pt>
                <c:pt idx="7225">
                  <c:v>24.25</c:v>
                </c:pt>
                <c:pt idx="7226">
                  <c:v>24.253333333333263</c:v>
                </c:pt>
                <c:pt idx="7227">
                  <c:v>24.256666666666668</c:v>
                </c:pt>
                <c:pt idx="7228">
                  <c:v>24.259999999999987</c:v>
                </c:pt>
                <c:pt idx="7229">
                  <c:v>24.263333333333243</c:v>
                </c:pt>
                <c:pt idx="7230">
                  <c:v>24.266666666666666</c:v>
                </c:pt>
                <c:pt idx="7231">
                  <c:v>24.27</c:v>
                </c:pt>
                <c:pt idx="7232">
                  <c:v>24.273333333333259</c:v>
                </c:pt>
                <c:pt idx="7233">
                  <c:v>24.276666666666667</c:v>
                </c:pt>
                <c:pt idx="7234">
                  <c:v>24.279999999999987</c:v>
                </c:pt>
                <c:pt idx="7235">
                  <c:v>24.283333333333243</c:v>
                </c:pt>
                <c:pt idx="7236">
                  <c:v>24.286666666666662</c:v>
                </c:pt>
                <c:pt idx="7237">
                  <c:v>24.29</c:v>
                </c:pt>
                <c:pt idx="7238">
                  <c:v>24.293333333333255</c:v>
                </c:pt>
                <c:pt idx="7239">
                  <c:v>24.296666666666667</c:v>
                </c:pt>
                <c:pt idx="7240">
                  <c:v>24.3</c:v>
                </c:pt>
                <c:pt idx="7241">
                  <c:v>24.303333333333264</c:v>
                </c:pt>
                <c:pt idx="7242">
                  <c:v>24.306666666666668</c:v>
                </c:pt>
                <c:pt idx="7243">
                  <c:v>24.310000000000031</c:v>
                </c:pt>
                <c:pt idx="7244">
                  <c:v>24.313333333333276</c:v>
                </c:pt>
                <c:pt idx="7245">
                  <c:v>24.316666666666691</c:v>
                </c:pt>
                <c:pt idx="7246">
                  <c:v>24.32</c:v>
                </c:pt>
                <c:pt idx="7247">
                  <c:v>24.323333333333263</c:v>
                </c:pt>
                <c:pt idx="7248">
                  <c:v>24.326666666666668</c:v>
                </c:pt>
                <c:pt idx="7249">
                  <c:v>24.330000000000005</c:v>
                </c:pt>
                <c:pt idx="7250">
                  <c:v>24.333333333333275</c:v>
                </c:pt>
                <c:pt idx="7251">
                  <c:v>24.336666666666691</c:v>
                </c:pt>
                <c:pt idx="7252">
                  <c:v>24.34</c:v>
                </c:pt>
                <c:pt idx="7253">
                  <c:v>24.343333333333263</c:v>
                </c:pt>
                <c:pt idx="7254">
                  <c:v>24.346666666666668</c:v>
                </c:pt>
                <c:pt idx="7255">
                  <c:v>24.35</c:v>
                </c:pt>
                <c:pt idx="7256">
                  <c:v>24.353333333333278</c:v>
                </c:pt>
                <c:pt idx="7257">
                  <c:v>24.35666666666669</c:v>
                </c:pt>
                <c:pt idx="7258">
                  <c:v>24.36</c:v>
                </c:pt>
                <c:pt idx="7259">
                  <c:v>24.363333333333259</c:v>
                </c:pt>
                <c:pt idx="7260">
                  <c:v>24.366666666666667</c:v>
                </c:pt>
                <c:pt idx="7261">
                  <c:v>24.37</c:v>
                </c:pt>
                <c:pt idx="7262">
                  <c:v>24.373333333333271</c:v>
                </c:pt>
                <c:pt idx="7263">
                  <c:v>24.376666666666665</c:v>
                </c:pt>
                <c:pt idx="7264">
                  <c:v>24.38</c:v>
                </c:pt>
                <c:pt idx="7265">
                  <c:v>24.383333333333255</c:v>
                </c:pt>
                <c:pt idx="7266">
                  <c:v>24.386666666666667</c:v>
                </c:pt>
                <c:pt idx="7267">
                  <c:v>24.39</c:v>
                </c:pt>
                <c:pt idx="7268">
                  <c:v>24.393333333333263</c:v>
                </c:pt>
                <c:pt idx="7269">
                  <c:v>24.396666666666668</c:v>
                </c:pt>
                <c:pt idx="7270">
                  <c:v>24.4</c:v>
                </c:pt>
                <c:pt idx="7271">
                  <c:v>24.403333333333247</c:v>
                </c:pt>
                <c:pt idx="7272">
                  <c:v>24.406666666666666</c:v>
                </c:pt>
                <c:pt idx="7273">
                  <c:v>24.41</c:v>
                </c:pt>
                <c:pt idx="7274">
                  <c:v>24.413333333333263</c:v>
                </c:pt>
                <c:pt idx="7275">
                  <c:v>24.416666666666668</c:v>
                </c:pt>
                <c:pt idx="7276">
                  <c:v>24.419999999999987</c:v>
                </c:pt>
                <c:pt idx="7277">
                  <c:v>24.423333333333243</c:v>
                </c:pt>
                <c:pt idx="7278">
                  <c:v>24.426666666666666</c:v>
                </c:pt>
                <c:pt idx="7279">
                  <c:v>24.43</c:v>
                </c:pt>
                <c:pt idx="7280">
                  <c:v>24.433333333333263</c:v>
                </c:pt>
                <c:pt idx="7281">
                  <c:v>24.436666666666667</c:v>
                </c:pt>
                <c:pt idx="7282">
                  <c:v>24.439999999999987</c:v>
                </c:pt>
                <c:pt idx="7283">
                  <c:v>24.443333333333243</c:v>
                </c:pt>
                <c:pt idx="7284">
                  <c:v>24.446666666666662</c:v>
                </c:pt>
                <c:pt idx="7285">
                  <c:v>24.45</c:v>
                </c:pt>
                <c:pt idx="7286">
                  <c:v>24.453333333333255</c:v>
                </c:pt>
                <c:pt idx="7287">
                  <c:v>24.456666666666667</c:v>
                </c:pt>
                <c:pt idx="7288">
                  <c:v>24.459999999999987</c:v>
                </c:pt>
                <c:pt idx="7289">
                  <c:v>24.463333333333239</c:v>
                </c:pt>
                <c:pt idx="7290">
                  <c:v>24.466666666666633</c:v>
                </c:pt>
                <c:pt idx="7291">
                  <c:v>24.47</c:v>
                </c:pt>
                <c:pt idx="7292">
                  <c:v>24.473333333333255</c:v>
                </c:pt>
                <c:pt idx="7293">
                  <c:v>24.476666666666667</c:v>
                </c:pt>
                <c:pt idx="7294">
                  <c:v>24.479999999999986</c:v>
                </c:pt>
                <c:pt idx="7295">
                  <c:v>24.483333333333231</c:v>
                </c:pt>
                <c:pt idx="7296">
                  <c:v>24.486666666666636</c:v>
                </c:pt>
                <c:pt idx="7297">
                  <c:v>24.49</c:v>
                </c:pt>
                <c:pt idx="7298">
                  <c:v>24.493333333333243</c:v>
                </c:pt>
                <c:pt idx="7299">
                  <c:v>24.496666666666666</c:v>
                </c:pt>
                <c:pt idx="7300">
                  <c:v>24.5</c:v>
                </c:pt>
                <c:pt idx="7301">
                  <c:v>24.503333333333263</c:v>
                </c:pt>
                <c:pt idx="7302">
                  <c:v>24.506666666666668</c:v>
                </c:pt>
                <c:pt idx="7303">
                  <c:v>24.51</c:v>
                </c:pt>
                <c:pt idx="7304">
                  <c:v>24.513333333333279</c:v>
                </c:pt>
                <c:pt idx="7305">
                  <c:v>24.516666666666691</c:v>
                </c:pt>
                <c:pt idx="7306">
                  <c:v>24.52</c:v>
                </c:pt>
                <c:pt idx="7307">
                  <c:v>24.523333333333259</c:v>
                </c:pt>
                <c:pt idx="7308">
                  <c:v>24.526666666666667</c:v>
                </c:pt>
                <c:pt idx="7309">
                  <c:v>24.53</c:v>
                </c:pt>
                <c:pt idx="7310">
                  <c:v>24.533333333333271</c:v>
                </c:pt>
                <c:pt idx="7311">
                  <c:v>24.536666666666665</c:v>
                </c:pt>
                <c:pt idx="7312">
                  <c:v>24.54</c:v>
                </c:pt>
                <c:pt idx="7313">
                  <c:v>24.543333333333255</c:v>
                </c:pt>
                <c:pt idx="7314">
                  <c:v>24.546666666666667</c:v>
                </c:pt>
                <c:pt idx="7315">
                  <c:v>24.55</c:v>
                </c:pt>
                <c:pt idx="7316">
                  <c:v>24.553333333333264</c:v>
                </c:pt>
                <c:pt idx="7317">
                  <c:v>24.556666666666668</c:v>
                </c:pt>
                <c:pt idx="7318">
                  <c:v>24.56</c:v>
                </c:pt>
                <c:pt idx="7319">
                  <c:v>24.563333333333254</c:v>
                </c:pt>
                <c:pt idx="7320">
                  <c:v>24.566666666666666</c:v>
                </c:pt>
                <c:pt idx="7321">
                  <c:v>24.57</c:v>
                </c:pt>
                <c:pt idx="7322">
                  <c:v>24.573333333333263</c:v>
                </c:pt>
                <c:pt idx="7323">
                  <c:v>24.576666666666668</c:v>
                </c:pt>
                <c:pt idx="7324">
                  <c:v>24.58</c:v>
                </c:pt>
                <c:pt idx="7325">
                  <c:v>24.583333333333243</c:v>
                </c:pt>
                <c:pt idx="7326">
                  <c:v>24.586666666666666</c:v>
                </c:pt>
                <c:pt idx="7327">
                  <c:v>24.59</c:v>
                </c:pt>
                <c:pt idx="7328">
                  <c:v>24.593333333333263</c:v>
                </c:pt>
                <c:pt idx="7329">
                  <c:v>24.596666666666668</c:v>
                </c:pt>
                <c:pt idx="7330">
                  <c:v>24.6</c:v>
                </c:pt>
                <c:pt idx="7331">
                  <c:v>24.603333333333278</c:v>
                </c:pt>
                <c:pt idx="7332">
                  <c:v>24.60666666666669</c:v>
                </c:pt>
                <c:pt idx="7333">
                  <c:v>24.610000000000031</c:v>
                </c:pt>
                <c:pt idx="7334">
                  <c:v>24.613333333333287</c:v>
                </c:pt>
                <c:pt idx="7335">
                  <c:v>24.616666666666699</c:v>
                </c:pt>
                <c:pt idx="7336">
                  <c:v>24.62</c:v>
                </c:pt>
                <c:pt idx="7337">
                  <c:v>24.623333333333271</c:v>
                </c:pt>
                <c:pt idx="7338">
                  <c:v>24.626666666666665</c:v>
                </c:pt>
                <c:pt idx="7339">
                  <c:v>24.630000000000031</c:v>
                </c:pt>
                <c:pt idx="7340">
                  <c:v>24.633333333333283</c:v>
                </c:pt>
                <c:pt idx="7341">
                  <c:v>24.636666666666695</c:v>
                </c:pt>
                <c:pt idx="7342">
                  <c:v>24.64</c:v>
                </c:pt>
                <c:pt idx="7343">
                  <c:v>24.643333333333263</c:v>
                </c:pt>
                <c:pt idx="7344">
                  <c:v>24.646666666666668</c:v>
                </c:pt>
                <c:pt idx="7345">
                  <c:v>24.650000000000031</c:v>
                </c:pt>
                <c:pt idx="7346">
                  <c:v>24.653333333333276</c:v>
                </c:pt>
                <c:pt idx="7347">
                  <c:v>24.656666666666691</c:v>
                </c:pt>
                <c:pt idx="7348">
                  <c:v>24.66</c:v>
                </c:pt>
                <c:pt idx="7349">
                  <c:v>24.663333333333263</c:v>
                </c:pt>
                <c:pt idx="7350">
                  <c:v>24.666666666666668</c:v>
                </c:pt>
                <c:pt idx="7351">
                  <c:v>24.67</c:v>
                </c:pt>
                <c:pt idx="7352">
                  <c:v>24.673333333333279</c:v>
                </c:pt>
                <c:pt idx="7353">
                  <c:v>24.676666666666691</c:v>
                </c:pt>
                <c:pt idx="7354">
                  <c:v>24.68</c:v>
                </c:pt>
                <c:pt idx="7355">
                  <c:v>24.683333333333263</c:v>
                </c:pt>
                <c:pt idx="7356">
                  <c:v>24.686666666666667</c:v>
                </c:pt>
                <c:pt idx="7357">
                  <c:v>24.69</c:v>
                </c:pt>
                <c:pt idx="7358">
                  <c:v>24.693333333333271</c:v>
                </c:pt>
                <c:pt idx="7359">
                  <c:v>24.696666666666665</c:v>
                </c:pt>
                <c:pt idx="7360">
                  <c:v>24.7</c:v>
                </c:pt>
                <c:pt idx="7361">
                  <c:v>24.703333333333255</c:v>
                </c:pt>
                <c:pt idx="7362">
                  <c:v>24.706666666666667</c:v>
                </c:pt>
                <c:pt idx="7363">
                  <c:v>24.71</c:v>
                </c:pt>
                <c:pt idx="7364">
                  <c:v>24.713333333333271</c:v>
                </c:pt>
                <c:pt idx="7365">
                  <c:v>24.716666666666665</c:v>
                </c:pt>
                <c:pt idx="7366">
                  <c:v>24.72</c:v>
                </c:pt>
                <c:pt idx="7367">
                  <c:v>24.723333333333255</c:v>
                </c:pt>
                <c:pt idx="7368">
                  <c:v>24.726666666666667</c:v>
                </c:pt>
                <c:pt idx="7369">
                  <c:v>24.73</c:v>
                </c:pt>
                <c:pt idx="7370">
                  <c:v>24.733333333333263</c:v>
                </c:pt>
                <c:pt idx="7371">
                  <c:v>24.736666666666668</c:v>
                </c:pt>
                <c:pt idx="7372">
                  <c:v>24.74</c:v>
                </c:pt>
                <c:pt idx="7373">
                  <c:v>24.743333333333243</c:v>
                </c:pt>
                <c:pt idx="7374">
                  <c:v>24.746666666666666</c:v>
                </c:pt>
                <c:pt idx="7375">
                  <c:v>24.75</c:v>
                </c:pt>
                <c:pt idx="7376">
                  <c:v>24.753333333333263</c:v>
                </c:pt>
                <c:pt idx="7377">
                  <c:v>24.756666666666668</c:v>
                </c:pt>
                <c:pt idx="7378">
                  <c:v>24.759999999999987</c:v>
                </c:pt>
                <c:pt idx="7379">
                  <c:v>24.763333333333243</c:v>
                </c:pt>
                <c:pt idx="7380">
                  <c:v>24.766666666666666</c:v>
                </c:pt>
                <c:pt idx="7381">
                  <c:v>24.77</c:v>
                </c:pt>
                <c:pt idx="7382">
                  <c:v>24.773333333333259</c:v>
                </c:pt>
                <c:pt idx="7383">
                  <c:v>24.776666666666667</c:v>
                </c:pt>
                <c:pt idx="7384">
                  <c:v>24.779999999999987</c:v>
                </c:pt>
                <c:pt idx="7385">
                  <c:v>24.783333333333243</c:v>
                </c:pt>
                <c:pt idx="7386">
                  <c:v>24.786666666666662</c:v>
                </c:pt>
                <c:pt idx="7387">
                  <c:v>24.79</c:v>
                </c:pt>
                <c:pt idx="7388">
                  <c:v>24.793333333333255</c:v>
                </c:pt>
                <c:pt idx="7389">
                  <c:v>24.796666666666667</c:v>
                </c:pt>
                <c:pt idx="7390">
                  <c:v>24.8</c:v>
                </c:pt>
                <c:pt idx="7391">
                  <c:v>24.803333333333264</c:v>
                </c:pt>
                <c:pt idx="7392">
                  <c:v>24.806666666666668</c:v>
                </c:pt>
                <c:pt idx="7393">
                  <c:v>24.810000000000031</c:v>
                </c:pt>
                <c:pt idx="7394">
                  <c:v>24.813333333333276</c:v>
                </c:pt>
                <c:pt idx="7395">
                  <c:v>24.816666666666691</c:v>
                </c:pt>
                <c:pt idx="7396">
                  <c:v>24.82</c:v>
                </c:pt>
                <c:pt idx="7397">
                  <c:v>24.823333333333263</c:v>
                </c:pt>
                <c:pt idx="7398">
                  <c:v>24.826666666666668</c:v>
                </c:pt>
                <c:pt idx="7399">
                  <c:v>24.830000000000005</c:v>
                </c:pt>
                <c:pt idx="7400">
                  <c:v>24.833333333333275</c:v>
                </c:pt>
                <c:pt idx="7401">
                  <c:v>24.836666666666691</c:v>
                </c:pt>
                <c:pt idx="7402">
                  <c:v>24.84</c:v>
                </c:pt>
                <c:pt idx="7403">
                  <c:v>24.843333333333263</c:v>
                </c:pt>
                <c:pt idx="7404">
                  <c:v>24.846666666666668</c:v>
                </c:pt>
                <c:pt idx="7405">
                  <c:v>24.85</c:v>
                </c:pt>
                <c:pt idx="7406">
                  <c:v>24.853333333333278</c:v>
                </c:pt>
                <c:pt idx="7407">
                  <c:v>24.85666666666669</c:v>
                </c:pt>
                <c:pt idx="7408">
                  <c:v>24.86</c:v>
                </c:pt>
                <c:pt idx="7409">
                  <c:v>24.863333333333259</c:v>
                </c:pt>
                <c:pt idx="7410">
                  <c:v>24.866666666666667</c:v>
                </c:pt>
                <c:pt idx="7411">
                  <c:v>24.87</c:v>
                </c:pt>
                <c:pt idx="7412">
                  <c:v>24.873333333333271</c:v>
                </c:pt>
                <c:pt idx="7413">
                  <c:v>24.876666666666665</c:v>
                </c:pt>
                <c:pt idx="7414">
                  <c:v>24.88</c:v>
                </c:pt>
                <c:pt idx="7415">
                  <c:v>24.883333333333255</c:v>
                </c:pt>
                <c:pt idx="7416">
                  <c:v>24.886666666666667</c:v>
                </c:pt>
                <c:pt idx="7417">
                  <c:v>24.89</c:v>
                </c:pt>
                <c:pt idx="7418">
                  <c:v>24.893333333333263</c:v>
                </c:pt>
                <c:pt idx="7419">
                  <c:v>24.896666666666668</c:v>
                </c:pt>
                <c:pt idx="7420">
                  <c:v>24.9</c:v>
                </c:pt>
                <c:pt idx="7421">
                  <c:v>24.903333333333247</c:v>
                </c:pt>
                <c:pt idx="7422">
                  <c:v>24.906666666666666</c:v>
                </c:pt>
                <c:pt idx="7423">
                  <c:v>24.91</c:v>
                </c:pt>
                <c:pt idx="7424">
                  <c:v>24.913333333333263</c:v>
                </c:pt>
                <c:pt idx="7425">
                  <c:v>24.916666666666668</c:v>
                </c:pt>
                <c:pt idx="7426">
                  <c:v>24.919999999999987</c:v>
                </c:pt>
                <c:pt idx="7427">
                  <c:v>24.923333333333243</c:v>
                </c:pt>
                <c:pt idx="7428">
                  <c:v>24.926666666666666</c:v>
                </c:pt>
                <c:pt idx="7429">
                  <c:v>24.93</c:v>
                </c:pt>
                <c:pt idx="7430">
                  <c:v>24.933333333333263</c:v>
                </c:pt>
                <c:pt idx="7431">
                  <c:v>24.936666666666667</c:v>
                </c:pt>
                <c:pt idx="7432">
                  <c:v>24.939999999999987</c:v>
                </c:pt>
                <c:pt idx="7433">
                  <c:v>24.943333333333243</c:v>
                </c:pt>
                <c:pt idx="7434">
                  <c:v>24.946666666666662</c:v>
                </c:pt>
                <c:pt idx="7435">
                  <c:v>24.95</c:v>
                </c:pt>
                <c:pt idx="7436">
                  <c:v>24.953333333333255</c:v>
                </c:pt>
                <c:pt idx="7437">
                  <c:v>24.956666666666667</c:v>
                </c:pt>
                <c:pt idx="7438">
                  <c:v>24.959999999999987</c:v>
                </c:pt>
                <c:pt idx="7439">
                  <c:v>24.963333333333239</c:v>
                </c:pt>
                <c:pt idx="7440">
                  <c:v>24.966666666666633</c:v>
                </c:pt>
                <c:pt idx="7441">
                  <c:v>24.97</c:v>
                </c:pt>
                <c:pt idx="7442">
                  <c:v>24.973333333333255</c:v>
                </c:pt>
                <c:pt idx="7443">
                  <c:v>24.976666666666667</c:v>
                </c:pt>
                <c:pt idx="7444">
                  <c:v>24.979999999999986</c:v>
                </c:pt>
                <c:pt idx="7445">
                  <c:v>24.983333333333231</c:v>
                </c:pt>
                <c:pt idx="7446">
                  <c:v>24.986666666666636</c:v>
                </c:pt>
                <c:pt idx="7447">
                  <c:v>24.99</c:v>
                </c:pt>
                <c:pt idx="7448">
                  <c:v>24.993333333333243</c:v>
                </c:pt>
                <c:pt idx="7449">
                  <c:v>24.996666666666666</c:v>
                </c:pt>
                <c:pt idx="7450">
                  <c:v>25</c:v>
                </c:pt>
                <c:pt idx="7451">
                  <c:v>25.003333333333263</c:v>
                </c:pt>
                <c:pt idx="7452">
                  <c:v>25.006666666666668</c:v>
                </c:pt>
                <c:pt idx="7453">
                  <c:v>25.01</c:v>
                </c:pt>
                <c:pt idx="7454">
                  <c:v>25.013333333333279</c:v>
                </c:pt>
                <c:pt idx="7455">
                  <c:v>25.016666666666691</c:v>
                </c:pt>
                <c:pt idx="7456">
                  <c:v>25.02</c:v>
                </c:pt>
                <c:pt idx="7457">
                  <c:v>25.023333333333259</c:v>
                </c:pt>
                <c:pt idx="7458">
                  <c:v>25.026666666666667</c:v>
                </c:pt>
                <c:pt idx="7459">
                  <c:v>25.03</c:v>
                </c:pt>
                <c:pt idx="7460">
                  <c:v>25.033333333333271</c:v>
                </c:pt>
                <c:pt idx="7461">
                  <c:v>25.036666666666665</c:v>
                </c:pt>
                <c:pt idx="7462">
                  <c:v>25.04</c:v>
                </c:pt>
                <c:pt idx="7463">
                  <c:v>25.043333333333255</c:v>
                </c:pt>
                <c:pt idx="7464">
                  <c:v>25.046666666666667</c:v>
                </c:pt>
                <c:pt idx="7465">
                  <c:v>25.05</c:v>
                </c:pt>
                <c:pt idx="7466">
                  <c:v>25.053333333333264</c:v>
                </c:pt>
                <c:pt idx="7467">
                  <c:v>25.056666666666668</c:v>
                </c:pt>
                <c:pt idx="7468">
                  <c:v>25.06</c:v>
                </c:pt>
                <c:pt idx="7469">
                  <c:v>25.063333333333254</c:v>
                </c:pt>
                <c:pt idx="7470">
                  <c:v>25.066666666666666</c:v>
                </c:pt>
                <c:pt idx="7471">
                  <c:v>25.07</c:v>
                </c:pt>
                <c:pt idx="7472">
                  <c:v>25.073333333333263</c:v>
                </c:pt>
                <c:pt idx="7473">
                  <c:v>25.076666666666668</c:v>
                </c:pt>
                <c:pt idx="7474">
                  <c:v>25.08</c:v>
                </c:pt>
                <c:pt idx="7475">
                  <c:v>25.083333333333243</c:v>
                </c:pt>
                <c:pt idx="7476">
                  <c:v>25.086666666666666</c:v>
                </c:pt>
                <c:pt idx="7477">
                  <c:v>25.09</c:v>
                </c:pt>
                <c:pt idx="7478">
                  <c:v>25.093333333333263</c:v>
                </c:pt>
                <c:pt idx="7479">
                  <c:v>25.096666666666668</c:v>
                </c:pt>
                <c:pt idx="7480">
                  <c:v>25.1</c:v>
                </c:pt>
                <c:pt idx="7481">
                  <c:v>25.103333333333278</c:v>
                </c:pt>
                <c:pt idx="7482">
                  <c:v>25.10666666666669</c:v>
                </c:pt>
                <c:pt idx="7483">
                  <c:v>25.110000000000031</c:v>
                </c:pt>
                <c:pt idx="7484">
                  <c:v>25.113333333333287</c:v>
                </c:pt>
                <c:pt idx="7485">
                  <c:v>25.116666666666699</c:v>
                </c:pt>
                <c:pt idx="7486">
                  <c:v>25.12</c:v>
                </c:pt>
                <c:pt idx="7487">
                  <c:v>25.123333333333271</c:v>
                </c:pt>
                <c:pt idx="7488">
                  <c:v>25.126666666666665</c:v>
                </c:pt>
                <c:pt idx="7489">
                  <c:v>25.130000000000031</c:v>
                </c:pt>
                <c:pt idx="7490">
                  <c:v>25.133333333333283</c:v>
                </c:pt>
                <c:pt idx="7491">
                  <c:v>25.136666666666695</c:v>
                </c:pt>
                <c:pt idx="7492">
                  <c:v>25.14</c:v>
                </c:pt>
                <c:pt idx="7493">
                  <c:v>25.143333333333263</c:v>
                </c:pt>
                <c:pt idx="7494">
                  <c:v>25.146666666666668</c:v>
                </c:pt>
                <c:pt idx="7495">
                  <c:v>25.150000000000031</c:v>
                </c:pt>
                <c:pt idx="7496">
                  <c:v>25.153333333333276</c:v>
                </c:pt>
                <c:pt idx="7497">
                  <c:v>25.156666666666691</c:v>
                </c:pt>
                <c:pt idx="7498">
                  <c:v>25.16</c:v>
                </c:pt>
                <c:pt idx="7499">
                  <c:v>25.163333333333263</c:v>
                </c:pt>
                <c:pt idx="7500">
                  <c:v>25.166666666666668</c:v>
                </c:pt>
                <c:pt idx="7501">
                  <c:v>25.17</c:v>
                </c:pt>
                <c:pt idx="7502">
                  <c:v>25.173333333333279</c:v>
                </c:pt>
                <c:pt idx="7503">
                  <c:v>25.176666666666691</c:v>
                </c:pt>
                <c:pt idx="7504">
                  <c:v>25.18</c:v>
                </c:pt>
                <c:pt idx="7505">
                  <c:v>25.183333333333263</c:v>
                </c:pt>
                <c:pt idx="7506">
                  <c:v>25.186666666666667</c:v>
                </c:pt>
                <c:pt idx="7507">
                  <c:v>25.19</c:v>
                </c:pt>
                <c:pt idx="7508">
                  <c:v>25.193333333333271</c:v>
                </c:pt>
                <c:pt idx="7509">
                  <c:v>25.196666666666665</c:v>
                </c:pt>
                <c:pt idx="7510">
                  <c:v>25.2</c:v>
                </c:pt>
                <c:pt idx="7511">
                  <c:v>25.203333333333255</c:v>
                </c:pt>
                <c:pt idx="7512">
                  <c:v>25.206666666666667</c:v>
                </c:pt>
                <c:pt idx="7513">
                  <c:v>25.21</c:v>
                </c:pt>
                <c:pt idx="7514">
                  <c:v>25.213333333333271</c:v>
                </c:pt>
                <c:pt idx="7515">
                  <c:v>25.216666666666665</c:v>
                </c:pt>
                <c:pt idx="7516">
                  <c:v>25.22</c:v>
                </c:pt>
                <c:pt idx="7517">
                  <c:v>25.223333333333255</c:v>
                </c:pt>
                <c:pt idx="7518">
                  <c:v>25.226666666666667</c:v>
                </c:pt>
                <c:pt idx="7519">
                  <c:v>25.23</c:v>
                </c:pt>
                <c:pt idx="7520">
                  <c:v>25.233333333333263</c:v>
                </c:pt>
                <c:pt idx="7521">
                  <c:v>25.236666666666668</c:v>
                </c:pt>
                <c:pt idx="7522">
                  <c:v>25.24</c:v>
                </c:pt>
                <c:pt idx="7523">
                  <c:v>25.243333333333243</c:v>
                </c:pt>
                <c:pt idx="7524">
                  <c:v>25.246666666666666</c:v>
                </c:pt>
                <c:pt idx="7525">
                  <c:v>25.25</c:v>
                </c:pt>
                <c:pt idx="7526">
                  <c:v>25.253333333333263</c:v>
                </c:pt>
                <c:pt idx="7527">
                  <c:v>25.256666666666668</c:v>
                </c:pt>
                <c:pt idx="7528">
                  <c:v>25.259999999999987</c:v>
                </c:pt>
                <c:pt idx="7529">
                  <c:v>25.263333333333243</c:v>
                </c:pt>
                <c:pt idx="7530">
                  <c:v>25.266666666666666</c:v>
                </c:pt>
                <c:pt idx="7531">
                  <c:v>25.27</c:v>
                </c:pt>
                <c:pt idx="7532">
                  <c:v>25.273333333333259</c:v>
                </c:pt>
                <c:pt idx="7533">
                  <c:v>25.276666666666667</c:v>
                </c:pt>
                <c:pt idx="7534">
                  <c:v>25.279999999999987</c:v>
                </c:pt>
                <c:pt idx="7535">
                  <c:v>25.283333333333243</c:v>
                </c:pt>
                <c:pt idx="7536">
                  <c:v>25.286666666666662</c:v>
                </c:pt>
                <c:pt idx="7537">
                  <c:v>25.29</c:v>
                </c:pt>
                <c:pt idx="7538">
                  <c:v>25.293333333333255</c:v>
                </c:pt>
                <c:pt idx="7539">
                  <c:v>25.296666666666667</c:v>
                </c:pt>
                <c:pt idx="7540">
                  <c:v>25.3</c:v>
                </c:pt>
                <c:pt idx="7541">
                  <c:v>25.303333333333264</c:v>
                </c:pt>
                <c:pt idx="7542">
                  <c:v>25.306666666666668</c:v>
                </c:pt>
                <c:pt idx="7543">
                  <c:v>25.310000000000031</c:v>
                </c:pt>
                <c:pt idx="7544">
                  <c:v>25.313333333333276</c:v>
                </c:pt>
                <c:pt idx="7545">
                  <c:v>25.316666666666691</c:v>
                </c:pt>
                <c:pt idx="7546">
                  <c:v>25.32</c:v>
                </c:pt>
                <c:pt idx="7547">
                  <c:v>25.323333333333263</c:v>
                </c:pt>
                <c:pt idx="7548">
                  <c:v>25.326666666666668</c:v>
                </c:pt>
                <c:pt idx="7549">
                  <c:v>25.330000000000005</c:v>
                </c:pt>
                <c:pt idx="7550">
                  <c:v>25.333333333333275</c:v>
                </c:pt>
                <c:pt idx="7551">
                  <c:v>25.336666666666691</c:v>
                </c:pt>
                <c:pt idx="7552">
                  <c:v>25.34</c:v>
                </c:pt>
                <c:pt idx="7553">
                  <c:v>25.343333333333263</c:v>
                </c:pt>
                <c:pt idx="7554">
                  <c:v>25.346666666666668</c:v>
                </c:pt>
                <c:pt idx="7555">
                  <c:v>25.35</c:v>
                </c:pt>
                <c:pt idx="7556">
                  <c:v>25.353333333333278</c:v>
                </c:pt>
                <c:pt idx="7557">
                  <c:v>25.35666666666669</c:v>
                </c:pt>
                <c:pt idx="7558">
                  <c:v>25.36</c:v>
                </c:pt>
                <c:pt idx="7559">
                  <c:v>25.363333333333259</c:v>
                </c:pt>
                <c:pt idx="7560">
                  <c:v>25.366666666666667</c:v>
                </c:pt>
                <c:pt idx="7561">
                  <c:v>25.37</c:v>
                </c:pt>
                <c:pt idx="7562">
                  <c:v>25.373333333333271</c:v>
                </c:pt>
                <c:pt idx="7563">
                  <c:v>25.376666666666665</c:v>
                </c:pt>
                <c:pt idx="7564">
                  <c:v>25.38</c:v>
                </c:pt>
                <c:pt idx="7565">
                  <c:v>25.383333333333255</c:v>
                </c:pt>
                <c:pt idx="7566">
                  <c:v>25.386666666666667</c:v>
                </c:pt>
                <c:pt idx="7567">
                  <c:v>25.39</c:v>
                </c:pt>
                <c:pt idx="7568">
                  <c:v>25.393333333333263</c:v>
                </c:pt>
                <c:pt idx="7569">
                  <c:v>25.396666666666668</c:v>
                </c:pt>
                <c:pt idx="7570">
                  <c:v>25.4</c:v>
                </c:pt>
                <c:pt idx="7571">
                  <c:v>25.403333333333247</c:v>
                </c:pt>
                <c:pt idx="7572">
                  <c:v>25.406666666666666</c:v>
                </c:pt>
                <c:pt idx="7573">
                  <c:v>25.41</c:v>
                </c:pt>
                <c:pt idx="7574">
                  <c:v>25.413333333333263</c:v>
                </c:pt>
                <c:pt idx="7575">
                  <c:v>25.416666666666668</c:v>
                </c:pt>
                <c:pt idx="7576">
                  <c:v>25.419999999999987</c:v>
                </c:pt>
                <c:pt idx="7577">
                  <c:v>25.423333333333243</c:v>
                </c:pt>
                <c:pt idx="7578">
                  <c:v>25.426666666666666</c:v>
                </c:pt>
                <c:pt idx="7579">
                  <c:v>25.43</c:v>
                </c:pt>
                <c:pt idx="7580">
                  <c:v>25.433333333333263</c:v>
                </c:pt>
                <c:pt idx="7581">
                  <c:v>25.436666666666667</c:v>
                </c:pt>
                <c:pt idx="7582">
                  <c:v>25.439999999999987</c:v>
                </c:pt>
                <c:pt idx="7583">
                  <c:v>25.443333333333243</c:v>
                </c:pt>
                <c:pt idx="7584">
                  <c:v>25.446666666666662</c:v>
                </c:pt>
                <c:pt idx="7585">
                  <c:v>25.45</c:v>
                </c:pt>
                <c:pt idx="7586">
                  <c:v>25.453333333333255</c:v>
                </c:pt>
                <c:pt idx="7587">
                  <c:v>25.456666666666667</c:v>
                </c:pt>
                <c:pt idx="7588">
                  <c:v>25.459999999999987</c:v>
                </c:pt>
                <c:pt idx="7589">
                  <c:v>25.463333333333239</c:v>
                </c:pt>
                <c:pt idx="7590">
                  <c:v>25.466666666666633</c:v>
                </c:pt>
                <c:pt idx="7591">
                  <c:v>25.47</c:v>
                </c:pt>
                <c:pt idx="7592">
                  <c:v>25.473333333333255</c:v>
                </c:pt>
                <c:pt idx="7593">
                  <c:v>25.476666666666667</c:v>
                </c:pt>
                <c:pt idx="7594">
                  <c:v>25.479999999999986</c:v>
                </c:pt>
                <c:pt idx="7595">
                  <c:v>25.483333333333231</c:v>
                </c:pt>
                <c:pt idx="7596">
                  <c:v>25.486666666666636</c:v>
                </c:pt>
                <c:pt idx="7597">
                  <c:v>25.49</c:v>
                </c:pt>
                <c:pt idx="7598">
                  <c:v>25.493333333333243</c:v>
                </c:pt>
                <c:pt idx="7599">
                  <c:v>25.496666666666666</c:v>
                </c:pt>
                <c:pt idx="7600">
                  <c:v>25.5</c:v>
                </c:pt>
                <c:pt idx="7601">
                  <c:v>25.503333333333263</c:v>
                </c:pt>
                <c:pt idx="7602">
                  <c:v>25.506666666666668</c:v>
                </c:pt>
                <c:pt idx="7603">
                  <c:v>25.51</c:v>
                </c:pt>
                <c:pt idx="7604">
                  <c:v>25.513333333333279</c:v>
                </c:pt>
                <c:pt idx="7605">
                  <c:v>25.516666666666691</c:v>
                </c:pt>
                <c:pt idx="7606">
                  <c:v>25.52</c:v>
                </c:pt>
                <c:pt idx="7607">
                  <c:v>25.523333333333259</c:v>
                </c:pt>
                <c:pt idx="7608">
                  <c:v>25.526666666666667</c:v>
                </c:pt>
                <c:pt idx="7609">
                  <c:v>25.53</c:v>
                </c:pt>
                <c:pt idx="7610">
                  <c:v>25.533333333333271</c:v>
                </c:pt>
                <c:pt idx="7611">
                  <c:v>25.536666666666665</c:v>
                </c:pt>
                <c:pt idx="7612">
                  <c:v>25.54</c:v>
                </c:pt>
                <c:pt idx="7613">
                  <c:v>25.543333333333255</c:v>
                </c:pt>
                <c:pt idx="7614">
                  <c:v>25.546666666666667</c:v>
                </c:pt>
                <c:pt idx="7615">
                  <c:v>25.55</c:v>
                </c:pt>
                <c:pt idx="7616">
                  <c:v>25.553333333333264</c:v>
                </c:pt>
                <c:pt idx="7617">
                  <c:v>25.556666666666668</c:v>
                </c:pt>
                <c:pt idx="7618">
                  <c:v>25.56</c:v>
                </c:pt>
                <c:pt idx="7619">
                  <c:v>25.563333333333254</c:v>
                </c:pt>
                <c:pt idx="7620">
                  <c:v>25.566666666666666</c:v>
                </c:pt>
                <c:pt idx="7621">
                  <c:v>25.57</c:v>
                </c:pt>
                <c:pt idx="7622">
                  <c:v>25.573333333333263</c:v>
                </c:pt>
                <c:pt idx="7623">
                  <c:v>25.576666666666668</c:v>
                </c:pt>
                <c:pt idx="7624">
                  <c:v>25.58</c:v>
                </c:pt>
                <c:pt idx="7625">
                  <c:v>25.583333333333243</c:v>
                </c:pt>
                <c:pt idx="7626">
                  <c:v>25.586666666666666</c:v>
                </c:pt>
                <c:pt idx="7627">
                  <c:v>25.59</c:v>
                </c:pt>
                <c:pt idx="7628">
                  <c:v>25.593333333333263</c:v>
                </c:pt>
                <c:pt idx="7629">
                  <c:v>25.596666666666668</c:v>
                </c:pt>
                <c:pt idx="7630">
                  <c:v>25.6</c:v>
                </c:pt>
                <c:pt idx="7631">
                  <c:v>25.603333333333278</c:v>
                </c:pt>
                <c:pt idx="7632">
                  <c:v>25.60666666666669</c:v>
                </c:pt>
                <c:pt idx="7633">
                  <c:v>25.610000000000031</c:v>
                </c:pt>
                <c:pt idx="7634">
                  <c:v>25.613333333333287</c:v>
                </c:pt>
                <c:pt idx="7635">
                  <c:v>25.616666666666699</c:v>
                </c:pt>
                <c:pt idx="7636">
                  <c:v>25.62</c:v>
                </c:pt>
                <c:pt idx="7637">
                  <c:v>25.623333333333271</c:v>
                </c:pt>
                <c:pt idx="7638">
                  <c:v>25.626666666666665</c:v>
                </c:pt>
                <c:pt idx="7639">
                  <c:v>25.630000000000031</c:v>
                </c:pt>
                <c:pt idx="7640">
                  <c:v>25.633333333333283</c:v>
                </c:pt>
                <c:pt idx="7641">
                  <c:v>25.636666666666695</c:v>
                </c:pt>
                <c:pt idx="7642">
                  <c:v>25.64</c:v>
                </c:pt>
                <c:pt idx="7643">
                  <c:v>25.643333333333263</c:v>
                </c:pt>
                <c:pt idx="7644">
                  <c:v>25.646666666666668</c:v>
                </c:pt>
                <c:pt idx="7645">
                  <c:v>25.650000000000031</c:v>
                </c:pt>
                <c:pt idx="7646">
                  <c:v>25.653333333333276</c:v>
                </c:pt>
                <c:pt idx="7647">
                  <c:v>25.656666666666691</c:v>
                </c:pt>
                <c:pt idx="7648">
                  <c:v>25.66</c:v>
                </c:pt>
                <c:pt idx="7649">
                  <c:v>25.663333333333263</c:v>
                </c:pt>
                <c:pt idx="7650">
                  <c:v>25.666666666666668</c:v>
                </c:pt>
                <c:pt idx="7651">
                  <c:v>25.67</c:v>
                </c:pt>
                <c:pt idx="7652">
                  <c:v>25.673333333333279</c:v>
                </c:pt>
                <c:pt idx="7653">
                  <c:v>25.676666666666691</c:v>
                </c:pt>
                <c:pt idx="7654">
                  <c:v>25.68</c:v>
                </c:pt>
                <c:pt idx="7655">
                  <c:v>25.683333333333263</c:v>
                </c:pt>
                <c:pt idx="7656">
                  <c:v>25.686666666666667</c:v>
                </c:pt>
                <c:pt idx="7657">
                  <c:v>25.69</c:v>
                </c:pt>
                <c:pt idx="7658">
                  <c:v>25.693333333333271</c:v>
                </c:pt>
                <c:pt idx="7659">
                  <c:v>25.696666666666665</c:v>
                </c:pt>
                <c:pt idx="7660">
                  <c:v>25.7</c:v>
                </c:pt>
                <c:pt idx="7661">
                  <c:v>25.703333333333255</c:v>
                </c:pt>
                <c:pt idx="7662">
                  <c:v>25.706666666666667</c:v>
                </c:pt>
                <c:pt idx="7663">
                  <c:v>25.71</c:v>
                </c:pt>
                <c:pt idx="7664">
                  <c:v>25.713333333333271</c:v>
                </c:pt>
                <c:pt idx="7665">
                  <c:v>25.716666666666665</c:v>
                </c:pt>
                <c:pt idx="7666">
                  <c:v>25.72</c:v>
                </c:pt>
                <c:pt idx="7667">
                  <c:v>25.723333333333255</c:v>
                </c:pt>
                <c:pt idx="7668">
                  <c:v>25.726666666666667</c:v>
                </c:pt>
                <c:pt idx="7669">
                  <c:v>25.73</c:v>
                </c:pt>
                <c:pt idx="7670">
                  <c:v>25.733333333333263</c:v>
                </c:pt>
                <c:pt idx="7671">
                  <c:v>25.736666666666668</c:v>
                </c:pt>
                <c:pt idx="7672">
                  <c:v>25.74</c:v>
                </c:pt>
                <c:pt idx="7673">
                  <c:v>25.743333333333243</c:v>
                </c:pt>
                <c:pt idx="7674">
                  <c:v>25.746666666666666</c:v>
                </c:pt>
                <c:pt idx="7675">
                  <c:v>25.75</c:v>
                </c:pt>
                <c:pt idx="7676">
                  <c:v>25.753333333333263</c:v>
                </c:pt>
                <c:pt idx="7677">
                  <c:v>25.756666666666668</c:v>
                </c:pt>
                <c:pt idx="7678">
                  <c:v>25.759999999999987</c:v>
                </c:pt>
                <c:pt idx="7679">
                  <c:v>25.763333333333243</c:v>
                </c:pt>
                <c:pt idx="7680">
                  <c:v>25.766666666666666</c:v>
                </c:pt>
                <c:pt idx="7681">
                  <c:v>25.77</c:v>
                </c:pt>
                <c:pt idx="7682">
                  <c:v>25.773333333333259</c:v>
                </c:pt>
                <c:pt idx="7683">
                  <c:v>25.776666666666667</c:v>
                </c:pt>
                <c:pt idx="7684">
                  <c:v>25.779999999999987</c:v>
                </c:pt>
                <c:pt idx="7685">
                  <c:v>25.783333333333243</c:v>
                </c:pt>
                <c:pt idx="7686">
                  <c:v>25.786666666666662</c:v>
                </c:pt>
                <c:pt idx="7687">
                  <c:v>25.79</c:v>
                </c:pt>
                <c:pt idx="7688">
                  <c:v>25.793333333333255</c:v>
                </c:pt>
                <c:pt idx="7689">
                  <c:v>25.796666666666667</c:v>
                </c:pt>
                <c:pt idx="7690">
                  <c:v>25.8</c:v>
                </c:pt>
                <c:pt idx="7691">
                  <c:v>25.803333333333264</c:v>
                </c:pt>
                <c:pt idx="7692">
                  <c:v>25.806666666666668</c:v>
                </c:pt>
                <c:pt idx="7693">
                  <c:v>25.810000000000031</c:v>
                </c:pt>
                <c:pt idx="7694">
                  <c:v>25.813333333333276</c:v>
                </c:pt>
                <c:pt idx="7695">
                  <c:v>25.816666666666691</c:v>
                </c:pt>
                <c:pt idx="7696">
                  <c:v>25.82</c:v>
                </c:pt>
                <c:pt idx="7697">
                  <c:v>25.823333333333263</c:v>
                </c:pt>
                <c:pt idx="7698">
                  <c:v>25.826666666666668</c:v>
                </c:pt>
                <c:pt idx="7699">
                  <c:v>25.830000000000005</c:v>
                </c:pt>
                <c:pt idx="7700">
                  <c:v>25.833333333333275</c:v>
                </c:pt>
                <c:pt idx="7701">
                  <c:v>25.836666666666691</c:v>
                </c:pt>
                <c:pt idx="7702">
                  <c:v>25.84</c:v>
                </c:pt>
                <c:pt idx="7703">
                  <c:v>25.843333333333263</c:v>
                </c:pt>
                <c:pt idx="7704">
                  <c:v>25.846666666666668</c:v>
                </c:pt>
                <c:pt idx="7705">
                  <c:v>25.85</c:v>
                </c:pt>
                <c:pt idx="7706">
                  <c:v>25.853333333333278</c:v>
                </c:pt>
                <c:pt idx="7707">
                  <c:v>25.85666666666669</c:v>
                </c:pt>
                <c:pt idx="7708">
                  <c:v>25.86</c:v>
                </c:pt>
                <c:pt idx="7709">
                  <c:v>25.863333333333259</c:v>
                </c:pt>
                <c:pt idx="7710">
                  <c:v>25.866666666666667</c:v>
                </c:pt>
                <c:pt idx="7711">
                  <c:v>25.87</c:v>
                </c:pt>
                <c:pt idx="7712">
                  <c:v>25.873333333333271</c:v>
                </c:pt>
                <c:pt idx="7713">
                  <c:v>25.876666666666665</c:v>
                </c:pt>
                <c:pt idx="7714">
                  <c:v>25.88</c:v>
                </c:pt>
                <c:pt idx="7715">
                  <c:v>25.883333333333255</c:v>
                </c:pt>
                <c:pt idx="7716">
                  <c:v>25.886666666666667</c:v>
                </c:pt>
                <c:pt idx="7717">
                  <c:v>25.89</c:v>
                </c:pt>
                <c:pt idx="7718">
                  <c:v>25.893333333333263</c:v>
                </c:pt>
                <c:pt idx="7719">
                  <c:v>25.896666666666668</c:v>
                </c:pt>
                <c:pt idx="7720">
                  <c:v>25.9</c:v>
                </c:pt>
                <c:pt idx="7721">
                  <c:v>25.903333333333247</c:v>
                </c:pt>
                <c:pt idx="7722">
                  <c:v>25.906666666666666</c:v>
                </c:pt>
                <c:pt idx="7723">
                  <c:v>25.91</c:v>
                </c:pt>
                <c:pt idx="7724">
                  <c:v>25.913333333333263</c:v>
                </c:pt>
                <c:pt idx="7725">
                  <c:v>25.916666666666668</c:v>
                </c:pt>
                <c:pt idx="7726">
                  <c:v>25.919999999999987</c:v>
                </c:pt>
                <c:pt idx="7727">
                  <c:v>25.923333333333243</c:v>
                </c:pt>
                <c:pt idx="7728">
                  <c:v>25.926666666666666</c:v>
                </c:pt>
                <c:pt idx="7729">
                  <c:v>25.93</c:v>
                </c:pt>
                <c:pt idx="7730">
                  <c:v>25.933333333333263</c:v>
                </c:pt>
                <c:pt idx="7731">
                  <c:v>25.936666666666667</c:v>
                </c:pt>
                <c:pt idx="7732">
                  <c:v>25.939999999999987</c:v>
                </c:pt>
                <c:pt idx="7733">
                  <c:v>25.943333333333243</c:v>
                </c:pt>
                <c:pt idx="7734">
                  <c:v>25.946666666666662</c:v>
                </c:pt>
                <c:pt idx="7735">
                  <c:v>25.95</c:v>
                </c:pt>
                <c:pt idx="7736">
                  <c:v>25.953333333333255</c:v>
                </c:pt>
                <c:pt idx="7737">
                  <c:v>25.956666666666667</c:v>
                </c:pt>
                <c:pt idx="7738">
                  <c:v>25.959999999999987</c:v>
                </c:pt>
                <c:pt idx="7739">
                  <c:v>25.963333333333239</c:v>
                </c:pt>
                <c:pt idx="7740">
                  <c:v>25.966666666666633</c:v>
                </c:pt>
                <c:pt idx="7741">
                  <c:v>25.97</c:v>
                </c:pt>
                <c:pt idx="7742">
                  <c:v>25.973333333333255</c:v>
                </c:pt>
                <c:pt idx="7743">
                  <c:v>25.976666666666667</c:v>
                </c:pt>
                <c:pt idx="7744">
                  <c:v>25.979999999999986</c:v>
                </c:pt>
                <c:pt idx="7745">
                  <c:v>25.983333333333231</c:v>
                </c:pt>
                <c:pt idx="7746">
                  <c:v>25.986666666666636</c:v>
                </c:pt>
                <c:pt idx="7747">
                  <c:v>25.99</c:v>
                </c:pt>
                <c:pt idx="7748">
                  <c:v>25.993333333333243</c:v>
                </c:pt>
                <c:pt idx="7749">
                  <c:v>25.996666666666666</c:v>
                </c:pt>
                <c:pt idx="7750">
                  <c:v>26</c:v>
                </c:pt>
                <c:pt idx="7751">
                  <c:v>26.003333333333263</c:v>
                </c:pt>
                <c:pt idx="7752">
                  <c:v>26.006666666666668</c:v>
                </c:pt>
                <c:pt idx="7753">
                  <c:v>26.01</c:v>
                </c:pt>
                <c:pt idx="7754">
                  <c:v>26.013333333333279</c:v>
                </c:pt>
                <c:pt idx="7755">
                  <c:v>26.016666666666691</c:v>
                </c:pt>
                <c:pt idx="7756">
                  <c:v>26.02</c:v>
                </c:pt>
                <c:pt idx="7757">
                  <c:v>26.023333333333259</c:v>
                </c:pt>
                <c:pt idx="7758">
                  <c:v>26.026666666666667</c:v>
                </c:pt>
                <c:pt idx="7759">
                  <c:v>26.03</c:v>
                </c:pt>
                <c:pt idx="7760">
                  <c:v>26.033333333333271</c:v>
                </c:pt>
                <c:pt idx="7761">
                  <c:v>26.036666666666665</c:v>
                </c:pt>
                <c:pt idx="7762">
                  <c:v>26.04</c:v>
                </c:pt>
                <c:pt idx="7763">
                  <c:v>26.043333333333255</c:v>
                </c:pt>
                <c:pt idx="7764">
                  <c:v>26.046666666666667</c:v>
                </c:pt>
                <c:pt idx="7765">
                  <c:v>26.05</c:v>
                </c:pt>
                <c:pt idx="7766">
                  <c:v>26.053333333333264</c:v>
                </c:pt>
                <c:pt idx="7767">
                  <c:v>26.056666666666668</c:v>
                </c:pt>
                <c:pt idx="7768">
                  <c:v>26.06</c:v>
                </c:pt>
                <c:pt idx="7769">
                  <c:v>26.063333333333254</c:v>
                </c:pt>
                <c:pt idx="7770">
                  <c:v>26.066666666666666</c:v>
                </c:pt>
                <c:pt idx="7771">
                  <c:v>26.07</c:v>
                </c:pt>
                <c:pt idx="7772">
                  <c:v>26.073333333333263</c:v>
                </c:pt>
                <c:pt idx="7773">
                  <c:v>26.076666666666668</c:v>
                </c:pt>
                <c:pt idx="7774">
                  <c:v>26.08</c:v>
                </c:pt>
                <c:pt idx="7775">
                  <c:v>26.083333333333243</c:v>
                </c:pt>
                <c:pt idx="7776">
                  <c:v>26.086666666666666</c:v>
                </c:pt>
                <c:pt idx="7777">
                  <c:v>26.09</c:v>
                </c:pt>
                <c:pt idx="7778">
                  <c:v>26.093333333333263</c:v>
                </c:pt>
                <c:pt idx="7779">
                  <c:v>26.096666666666668</c:v>
                </c:pt>
                <c:pt idx="7780">
                  <c:v>26.1</c:v>
                </c:pt>
                <c:pt idx="7781">
                  <c:v>26.103333333333278</c:v>
                </c:pt>
                <c:pt idx="7782">
                  <c:v>26.10666666666669</c:v>
                </c:pt>
                <c:pt idx="7783">
                  <c:v>26.110000000000031</c:v>
                </c:pt>
                <c:pt idx="7784">
                  <c:v>26.113333333333287</c:v>
                </c:pt>
                <c:pt idx="7785">
                  <c:v>26.116666666666699</c:v>
                </c:pt>
                <c:pt idx="7786">
                  <c:v>26.12</c:v>
                </c:pt>
                <c:pt idx="7787">
                  <c:v>26.123333333333271</c:v>
                </c:pt>
                <c:pt idx="7788">
                  <c:v>26.126666666666665</c:v>
                </c:pt>
                <c:pt idx="7789">
                  <c:v>26.130000000000031</c:v>
                </c:pt>
                <c:pt idx="7790">
                  <c:v>26.133333333333283</c:v>
                </c:pt>
                <c:pt idx="7791">
                  <c:v>26.136666666666695</c:v>
                </c:pt>
                <c:pt idx="7792">
                  <c:v>26.14</c:v>
                </c:pt>
                <c:pt idx="7793">
                  <c:v>26.143333333333263</c:v>
                </c:pt>
                <c:pt idx="7794">
                  <c:v>26.146666666666668</c:v>
                </c:pt>
                <c:pt idx="7795">
                  <c:v>26.150000000000031</c:v>
                </c:pt>
                <c:pt idx="7796">
                  <c:v>26.153333333333276</c:v>
                </c:pt>
                <c:pt idx="7797">
                  <c:v>26.156666666666691</c:v>
                </c:pt>
                <c:pt idx="7798">
                  <c:v>26.16</c:v>
                </c:pt>
                <c:pt idx="7799">
                  <c:v>26.163333333333263</c:v>
                </c:pt>
                <c:pt idx="7800">
                  <c:v>26.166666666666668</c:v>
                </c:pt>
                <c:pt idx="7801">
                  <c:v>26.17</c:v>
                </c:pt>
                <c:pt idx="7802">
                  <c:v>26.173333333333279</c:v>
                </c:pt>
                <c:pt idx="7803">
                  <c:v>26.176666666666691</c:v>
                </c:pt>
                <c:pt idx="7804">
                  <c:v>26.18</c:v>
                </c:pt>
                <c:pt idx="7805">
                  <c:v>26.183333333333263</c:v>
                </c:pt>
                <c:pt idx="7806">
                  <c:v>26.186666666666667</c:v>
                </c:pt>
                <c:pt idx="7807">
                  <c:v>26.19</c:v>
                </c:pt>
                <c:pt idx="7808">
                  <c:v>26.193333333333271</c:v>
                </c:pt>
                <c:pt idx="7809">
                  <c:v>26.196666666666665</c:v>
                </c:pt>
                <c:pt idx="7810">
                  <c:v>26.2</c:v>
                </c:pt>
                <c:pt idx="7811">
                  <c:v>26.203333333333255</c:v>
                </c:pt>
                <c:pt idx="7812">
                  <c:v>26.206666666666667</c:v>
                </c:pt>
                <c:pt idx="7813">
                  <c:v>26.21</c:v>
                </c:pt>
                <c:pt idx="7814">
                  <c:v>26.213333333333271</c:v>
                </c:pt>
                <c:pt idx="7815">
                  <c:v>26.216666666666665</c:v>
                </c:pt>
                <c:pt idx="7816">
                  <c:v>26.22</c:v>
                </c:pt>
                <c:pt idx="7817">
                  <c:v>26.223333333333255</c:v>
                </c:pt>
                <c:pt idx="7818">
                  <c:v>26.226666666666667</c:v>
                </c:pt>
                <c:pt idx="7819">
                  <c:v>26.23</c:v>
                </c:pt>
                <c:pt idx="7820">
                  <c:v>26.233333333333263</c:v>
                </c:pt>
                <c:pt idx="7821">
                  <c:v>26.236666666666668</c:v>
                </c:pt>
                <c:pt idx="7822">
                  <c:v>26.24</c:v>
                </c:pt>
                <c:pt idx="7823">
                  <c:v>26.243333333333243</c:v>
                </c:pt>
                <c:pt idx="7824">
                  <c:v>26.246666666666666</c:v>
                </c:pt>
                <c:pt idx="7825">
                  <c:v>26.25</c:v>
                </c:pt>
                <c:pt idx="7826">
                  <c:v>26.253333333333263</c:v>
                </c:pt>
                <c:pt idx="7827">
                  <c:v>26.256666666666668</c:v>
                </c:pt>
                <c:pt idx="7828">
                  <c:v>26.259999999999987</c:v>
                </c:pt>
                <c:pt idx="7829">
                  <c:v>26.263333333333243</c:v>
                </c:pt>
                <c:pt idx="7830">
                  <c:v>26.266666666666666</c:v>
                </c:pt>
                <c:pt idx="7831">
                  <c:v>26.27</c:v>
                </c:pt>
                <c:pt idx="7832">
                  <c:v>26.273333333333259</c:v>
                </c:pt>
                <c:pt idx="7833">
                  <c:v>26.276666666666667</c:v>
                </c:pt>
                <c:pt idx="7834">
                  <c:v>26.279999999999987</c:v>
                </c:pt>
                <c:pt idx="7835">
                  <c:v>26.283333333333243</c:v>
                </c:pt>
                <c:pt idx="7836">
                  <c:v>26.286666666666662</c:v>
                </c:pt>
                <c:pt idx="7837">
                  <c:v>26.29</c:v>
                </c:pt>
                <c:pt idx="7838">
                  <c:v>26.293333333333255</c:v>
                </c:pt>
                <c:pt idx="7839">
                  <c:v>26.296666666666667</c:v>
                </c:pt>
                <c:pt idx="7840">
                  <c:v>26.3</c:v>
                </c:pt>
                <c:pt idx="7841">
                  <c:v>26.303333333333264</c:v>
                </c:pt>
                <c:pt idx="7842">
                  <c:v>26.306666666666668</c:v>
                </c:pt>
                <c:pt idx="7843">
                  <c:v>26.310000000000031</c:v>
                </c:pt>
                <c:pt idx="7844">
                  <c:v>26.313333333333276</c:v>
                </c:pt>
                <c:pt idx="7845">
                  <c:v>26.316666666666691</c:v>
                </c:pt>
                <c:pt idx="7846">
                  <c:v>26.32</c:v>
                </c:pt>
                <c:pt idx="7847">
                  <c:v>26.323333333333263</c:v>
                </c:pt>
                <c:pt idx="7848">
                  <c:v>26.326666666666668</c:v>
                </c:pt>
                <c:pt idx="7849">
                  <c:v>26.330000000000005</c:v>
                </c:pt>
                <c:pt idx="7850">
                  <c:v>26.333333333333275</c:v>
                </c:pt>
                <c:pt idx="7851">
                  <c:v>26.336666666666691</c:v>
                </c:pt>
                <c:pt idx="7852">
                  <c:v>26.34</c:v>
                </c:pt>
                <c:pt idx="7853">
                  <c:v>26.343333333333263</c:v>
                </c:pt>
                <c:pt idx="7854">
                  <c:v>26.346666666666668</c:v>
                </c:pt>
                <c:pt idx="7855">
                  <c:v>26.35</c:v>
                </c:pt>
                <c:pt idx="7856">
                  <c:v>26.353333333333278</c:v>
                </c:pt>
                <c:pt idx="7857">
                  <c:v>26.35666666666669</c:v>
                </c:pt>
                <c:pt idx="7858">
                  <c:v>26.36</c:v>
                </c:pt>
                <c:pt idx="7859">
                  <c:v>26.363333333333259</c:v>
                </c:pt>
                <c:pt idx="7860">
                  <c:v>26.366666666666667</c:v>
                </c:pt>
                <c:pt idx="7861">
                  <c:v>26.37</c:v>
                </c:pt>
                <c:pt idx="7862">
                  <c:v>26.373333333333271</c:v>
                </c:pt>
                <c:pt idx="7863">
                  <c:v>26.376666666666665</c:v>
                </c:pt>
                <c:pt idx="7864">
                  <c:v>26.38</c:v>
                </c:pt>
                <c:pt idx="7865">
                  <c:v>26.383333333333255</c:v>
                </c:pt>
                <c:pt idx="7866">
                  <c:v>26.386666666666667</c:v>
                </c:pt>
                <c:pt idx="7867">
                  <c:v>26.39</c:v>
                </c:pt>
                <c:pt idx="7868">
                  <c:v>26.393333333333263</c:v>
                </c:pt>
                <c:pt idx="7869">
                  <c:v>26.396666666666668</c:v>
                </c:pt>
                <c:pt idx="7870">
                  <c:v>26.4</c:v>
                </c:pt>
                <c:pt idx="7871">
                  <c:v>26.403333333333247</c:v>
                </c:pt>
                <c:pt idx="7872">
                  <c:v>26.406666666666666</c:v>
                </c:pt>
                <c:pt idx="7873">
                  <c:v>26.41</c:v>
                </c:pt>
                <c:pt idx="7874">
                  <c:v>26.413333333333263</c:v>
                </c:pt>
                <c:pt idx="7875">
                  <c:v>26.416666666666668</c:v>
                </c:pt>
                <c:pt idx="7876">
                  <c:v>26.419999999999987</c:v>
                </c:pt>
                <c:pt idx="7877">
                  <c:v>26.423333333333243</c:v>
                </c:pt>
                <c:pt idx="7878">
                  <c:v>26.426666666666666</c:v>
                </c:pt>
                <c:pt idx="7879">
                  <c:v>26.43</c:v>
                </c:pt>
                <c:pt idx="7880">
                  <c:v>26.433333333333263</c:v>
                </c:pt>
                <c:pt idx="7881">
                  <c:v>26.436666666666667</c:v>
                </c:pt>
                <c:pt idx="7882">
                  <c:v>26.439999999999987</c:v>
                </c:pt>
                <c:pt idx="7883">
                  <c:v>26.443333333333243</c:v>
                </c:pt>
                <c:pt idx="7884">
                  <c:v>26.446666666666662</c:v>
                </c:pt>
                <c:pt idx="7885">
                  <c:v>26.45</c:v>
                </c:pt>
                <c:pt idx="7886">
                  <c:v>26.453333333333255</c:v>
                </c:pt>
                <c:pt idx="7887">
                  <c:v>26.456666666666667</c:v>
                </c:pt>
                <c:pt idx="7888">
                  <c:v>26.459999999999987</c:v>
                </c:pt>
                <c:pt idx="7889">
                  <c:v>26.463333333333239</c:v>
                </c:pt>
                <c:pt idx="7890">
                  <c:v>26.466666666666633</c:v>
                </c:pt>
                <c:pt idx="7891">
                  <c:v>26.47</c:v>
                </c:pt>
                <c:pt idx="7892">
                  <c:v>26.473333333333255</c:v>
                </c:pt>
                <c:pt idx="7893">
                  <c:v>26.476666666666667</c:v>
                </c:pt>
                <c:pt idx="7894">
                  <c:v>26.479999999999986</c:v>
                </c:pt>
                <c:pt idx="7895">
                  <c:v>26.483333333333231</c:v>
                </c:pt>
                <c:pt idx="7896">
                  <c:v>26.486666666666636</c:v>
                </c:pt>
                <c:pt idx="7897">
                  <c:v>26.49</c:v>
                </c:pt>
                <c:pt idx="7898">
                  <c:v>26.493333333333243</c:v>
                </c:pt>
                <c:pt idx="7899">
                  <c:v>26.496666666666666</c:v>
                </c:pt>
                <c:pt idx="7900">
                  <c:v>26.5</c:v>
                </c:pt>
                <c:pt idx="7901">
                  <c:v>26.503333333333263</c:v>
                </c:pt>
                <c:pt idx="7902">
                  <c:v>26.506666666666668</c:v>
                </c:pt>
                <c:pt idx="7903">
                  <c:v>26.51</c:v>
                </c:pt>
                <c:pt idx="7904">
                  <c:v>26.513333333333279</c:v>
                </c:pt>
                <c:pt idx="7905">
                  <c:v>26.516666666666691</c:v>
                </c:pt>
                <c:pt idx="7906">
                  <c:v>26.52</c:v>
                </c:pt>
                <c:pt idx="7907">
                  <c:v>26.523333333333259</c:v>
                </c:pt>
                <c:pt idx="7908">
                  <c:v>26.526666666666667</c:v>
                </c:pt>
                <c:pt idx="7909">
                  <c:v>26.53</c:v>
                </c:pt>
                <c:pt idx="7910">
                  <c:v>26.533333333333271</c:v>
                </c:pt>
                <c:pt idx="7911">
                  <c:v>26.536666666666665</c:v>
                </c:pt>
                <c:pt idx="7912">
                  <c:v>26.54</c:v>
                </c:pt>
                <c:pt idx="7913">
                  <c:v>26.543333333333255</c:v>
                </c:pt>
                <c:pt idx="7914">
                  <c:v>26.546666666666667</c:v>
                </c:pt>
                <c:pt idx="7915">
                  <c:v>26.55</c:v>
                </c:pt>
                <c:pt idx="7916">
                  <c:v>26.553333333333264</c:v>
                </c:pt>
                <c:pt idx="7917">
                  <c:v>26.556666666666668</c:v>
                </c:pt>
                <c:pt idx="7918">
                  <c:v>26.56</c:v>
                </c:pt>
                <c:pt idx="7919">
                  <c:v>26.563333333333254</c:v>
                </c:pt>
                <c:pt idx="7920">
                  <c:v>26.566666666666666</c:v>
                </c:pt>
                <c:pt idx="7921">
                  <c:v>26.57</c:v>
                </c:pt>
                <c:pt idx="7922">
                  <c:v>26.573333333333263</c:v>
                </c:pt>
                <c:pt idx="7923">
                  <c:v>26.576666666666668</c:v>
                </c:pt>
                <c:pt idx="7924">
                  <c:v>26.58</c:v>
                </c:pt>
                <c:pt idx="7925">
                  <c:v>26.583333333333243</c:v>
                </c:pt>
                <c:pt idx="7926">
                  <c:v>26.586666666666666</c:v>
                </c:pt>
                <c:pt idx="7927">
                  <c:v>26.59</c:v>
                </c:pt>
                <c:pt idx="7928">
                  <c:v>26.593333333333263</c:v>
                </c:pt>
                <c:pt idx="7929">
                  <c:v>26.596666666666668</c:v>
                </c:pt>
                <c:pt idx="7930">
                  <c:v>26.6</c:v>
                </c:pt>
                <c:pt idx="7931">
                  <c:v>26.603333333333278</c:v>
                </c:pt>
                <c:pt idx="7932">
                  <c:v>26.60666666666669</c:v>
                </c:pt>
                <c:pt idx="7933">
                  <c:v>26.610000000000031</c:v>
                </c:pt>
                <c:pt idx="7934">
                  <c:v>26.613333333333287</c:v>
                </c:pt>
                <c:pt idx="7935">
                  <c:v>26.616666666666699</c:v>
                </c:pt>
                <c:pt idx="7936">
                  <c:v>26.62</c:v>
                </c:pt>
                <c:pt idx="7937">
                  <c:v>26.623333333333271</c:v>
                </c:pt>
                <c:pt idx="7938">
                  <c:v>26.626666666666665</c:v>
                </c:pt>
                <c:pt idx="7939">
                  <c:v>26.630000000000031</c:v>
                </c:pt>
                <c:pt idx="7940">
                  <c:v>26.633333333333283</c:v>
                </c:pt>
                <c:pt idx="7941">
                  <c:v>26.636666666666695</c:v>
                </c:pt>
                <c:pt idx="7942">
                  <c:v>26.64</c:v>
                </c:pt>
                <c:pt idx="7943">
                  <c:v>26.643333333333263</c:v>
                </c:pt>
                <c:pt idx="7944">
                  <c:v>26.646666666666668</c:v>
                </c:pt>
                <c:pt idx="7945">
                  <c:v>26.650000000000031</c:v>
                </c:pt>
                <c:pt idx="7946">
                  <c:v>26.653333333333276</c:v>
                </c:pt>
                <c:pt idx="7947">
                  <c:v>26.656666666666691</c:v>
                </c:pt>
                <c:pt idx="7948">
                  <c:v>26.66</c:v>
                </c:pt>
                <c:pt idx="7949">
                  <c:v>26.663333333333263</c:v>
                </c:pt>
                <c:pt idx="7950">
                  <c:v>26.666666666666668</c:v>
                </c:pt>
                <c:pt idx="7951">
                  <c:v>26.67</c:v>
                </c:pt>
                <c:pt idx="7952">
                  <c:v>26.673333333333279</c:v>
                </c:pt>
                <c:pt idx="7953">
                  <c:v>26.676666666666691</c:v>
                </c:pt>
                <c:pt idx="7954">
                  <c:v>26.68</c:v>
                </c:pt>
                <c:pt idx="7955">
                  <c:v>26.683333333333263</c:v>
                </c:pt>
                <c:pt idx="7956">
                  <c:v>26.686666666666667</c:v>
                </c:pt>
                <c:pt idx="7957">
                  <c:v>26.69</c:v>
                </c:pt>
                <c:pt idx="7958">
                  <c:v>26.693333333333271</c:v>
                </c:pt>
                <c:pt idx="7959">
                  <c:v>26.696666666666665</c:v>
                </c:pt>
                <c:pt idx="7960">
                  <c:v>26.7</c:v>
                </c:pt>
                <c:pt idx="7961">
                  <c:v>26.703333333333255</c:v>
                </c:pt>
                <c:pt idx="7962">
                  <c:v>26.706666666666667</c:v>
                </c:pt>
                <c:pt idx="7963">
                  <c:v>26.71</c:v>
                </c:pt>
                <c:pt idx="7964">
                  <c:v>26.713333333333271</c:v>
                </c:pt>
                <c:pt idx="7965">
                  <c:v>26.716666666666665</c:v>
                </c:pt>
                <c:pt idx="7966">
                  <c:v>26.72</c:v>
                </c:pt>
                <c:pt idx="7967">
                  <c:v>26.723333333333255</c:v>
                </c:pt>
                <c:pt idx="7968">
                  <c:v>26.726666666666667</c:v>
                </c:pt>
                <c:pt idx="7969">
                  <c:v>26.73</c:v>
                </c:pt>
                <c:pt idx="7970">
                  <c:v>26.733333333333263</c:v>
                </c:pt>
                <c:pt idx="7971">
                  <c:v>26.736666666666668</c:v>
                </c:pt>
                <c:pt idx="7972">
                  <c:v>26.74</c:v>
                </c:pt>
                <c:pt idx="7973">
                  <c:v>26.743333333333243</c:v>
                </c:pt>
                <c:pt idx="7974">
                  <c:v>26.746666666666666</c:v>
                </c:pt>
                <c:pt idx="7975">
                  <c:v>26.75</c:v>
                </c:pt>
                <c:pt idx="7976">
                  <c:v>26.753333333333263</c:v>
                </c:pt>
                <c:pt idx="7977">
                  <c:v>26.756666666666668</c:v>
                </c:pt>
                <c:pt idx="7978">
                  <c:v>26.759999999999987</c:v>
                </c:pt>
                <c:pt idx="7979">
                  <c:v>26.763333333333243</c:v>
                </c:pt>
                <c:pt idx="7980">
                  <c:v>26.766666666666666</c:v>
                </c:pt>
                <c:pt idx="7981">
                  <c:v>26.77</c:v>
                </c:pt>
                <c:pt idx="7982">
                  <c:v>26.773333333333259</c:v>
                </c:pt>
                <c:pt idx="7983">
                  <c:v>26.776666666666667</c:v>
                </c:pt>
                <c:pt idx="7984">
                  <c:v>26.779999999999987</c:v>
                </c:pt>
                <c:pt idx="7985">
                  <c:v>26.783333333333243</c:v>
                </c:pt>
                <c:pt idx="7986">
                  <c:v>26.786666666666662</c:v>
                </c:pt>
                <c:pt idx="7987">
                  <c:v>26.79</c:v>
                </c:pt>
                <c:pt idx="7988">
                  <c:v>26.793333333333255</c:v>
                </c:pt>
                <c:pt idx="7989">
                  <c:v>26.796666666666667</c:v>
                </c:pt>
                <c:pt idx="7990">
                  <c:v>26.8</c:v>
                </c:pt>
                <c:pt idx="7991">
                  <c:v>26.803333333333264</c:v>
                </c:pt>
                <c:pt idx="7992">
                  <c:v>26.806666666666668</c:v>
                </c:pt>
                <c:pt idx="7993">
                  <c:v>26.810000000000031</c:v>
                </c:pt>
                <c:pt idx="7994">
                  <c:v>26.813333333333276</c:v>
                </c:pt>
                <c:pt idx="7995">
                  <c:v>26.816666666666691</c:v>
                </c:pt>
                <c:pt idx="7996">
                  <c:v>26.82</c:v>
                </c:pt>
                <c:pt idx="7997">
                  <c:v>26.823333333333263</c:v>
                </c:pt>
                <c:pt idx="7998">
                  <c:v>26.826666666666668</c:v>
                </c:pt>
                <c:pt idx="7999">
                  <c:v>26.830000000000005</c:v>
                </c:pt>
                <c:pt idx="8000">
                  <c:v>26.833333333333275</c:v>
                </c:pt>
                <c:pt idx="8001">
                  <c:v>26.836666666666691</c:v>
                </c:pt>
                <c:pt idx="8002">
                  <c:v>26.84</c:v>
                </c:pt>
                <c:pt idx="8003">
                  <c:v>26.843333333333263</c:v>
                </c:pt>
                <c:pt idx="8004">
                  <c:v>26.846666666666668</c:v>
                </c:pt>
                <c:pt idx="8005">
                  <c:v>26.85</c:v>
                </c:pt>
                <c:pt idx="8006">
                  <c:v>26.853333333333278</c:v>
                </c:pt>
                <c:pt idx="8007">
                  <c:v>26.85666666666669</c:v>
                </c:pt>
                <c:pt idx="8008">
                  <c:v>26.86</c:v>
                </c:pt>
                <c:pt idx="8009">
                  <c:v>26.863333333333259</c:v>
                </c:pt>
                <c:pt idx="8010">
                  <c:v>26.866666666666667</c:v>
                </c:pt>
                <c:pt idx="8011">
                  <c:v>26.87</c:v>
                </c:pt>
                <c:pt idx="8012">
                  <c:v>26.873333333333271</c:v>
                </c:pt>
                <c:pt idx="8013">
                  <c:v>26.876666666666665</c:v>
                </c:pt>
                <c:pt idx="8014">
                  <c:v>26.88</c:v>
                </c:pt>
                <c:pt idx="8015">
                  <c:v>26.883333333333255</c:v>
                </c:pt>
                <c:pt idx="8016">
                  <c:v>26.886666666666667</c:v>
                </c:pt>
                <c:pt idx="8017">
                  <c:v>26.89</c:v>
                </c:pt>
                <c:pt idx="8018">
                  <c:v>26.893333333333263</c:v>
                </c:pt>
                <c:pt idx="8019">
                  <c:v>26.896666666666668</c:v>
                </c:pt>
                <c:pt idx="8020">
                  <c:v>26.9</c:v>
                </c:pt>
                <c:pt idx="8021">
                  <c:v>26.903333333333247</c:v>
                </c:pt>
                <c:pt idx="8022">
                  <c:v>26.906666666666666</c:v>
                </c:pt>
                <c:pt idx="8023">
                  <c:v>26.91</c:v>
                </c:pt>
                <c:pt idx="8024">
                  <c:v>26.913333333333263</c:v>
                </c:pt>
                <c:pt idx="8025">
                  <c:v>26.916666666666668</c:v>
                </c:pt>
                <c:pt idx="8026">
                  <c:v>26.919999999999987</c:v>
                </c:pt>
                <c:pt idx="8027">
                  <c:v>26.923333333333243</c:v>
                </c:pt>
                <c:pt idx="8028">
                  <c:v>26.926666666666666</c:v>
                </c:pt>
                <c:pt idx="8029">
                  <c:v>26.93</c:v>
                </c:pt>
                <c:pt idx="8030">
                  <c:v>26.933333333333263</c:v>
                </c:pt>
                <c:pt idx="8031">
                  <c:v>26.936666666666667</c:v>
                </c:pt>
                <c:pt idx="8032">
                  <c:v>26.939999999999987</c:v>
                </c:pt>
                <c:pt idx="8033">
                  <c:v>26.943333333333243</c:v>
                </c:pt>
                <c:pt idx="8034">
                  <c:v>26.946666666666662</c:v>
                </c:pt>
                <c:pt idx="8035">
                  <c:v>26.95</c:v>
                </c:pt>
                <c:pt idx="8036">
                  <c:v>26.953333333333255</c:v>
                </c:pt>
                <c:pt idx="8037">
                  <c:v>26.956666666666667</c:v>
                </c:pt>
                <c:pt idx="8038">
                  <c:v>26.959999999999987</c:v>
                </c:pt>
                <c:pt idx="8039">
                  <c:v>26.963333333333239</c:v>
                </c:pt>
                <c:pt idx="8040">
                  <c:v>26.966666666666633</c:v>
                </c:pt>
                <c:pt idx="8041">
                  <c:v>26.97</c:v>
                </c:pt>
                <c:pt idx="8042">
                  <c:v>26.973333333333255</c:v>
                </c:pt>
                <c:pt idx="8043">
                  <c:v>26.976666666666667</c:v>
                </c:pt>
                <c:pt idx="8044">
                  <c:v>26.979999999999986</c:v>
                </c:pt>
                <c:pt idx="8045">
                  <c:v>26.983333333333231</c:v>
                </c:pt>
                <c:pt idx="8046">
                  <c:v>26.986666666666636</c:v>
                </c:pt>
                <c:pt idx="8047">
                  <c:v>26.99</c:v>
                </c:pt>
                <c:pt idx="8048">
                  <c:v>26.993333333333243</c:v>
                </c:pt>
                <c:pt idx="8049">
                  <c:v>26.996666666666666</c:v>
                </c:pt>
                <c:pt idx="8050">
                  <c:v>27</c:v>
                </c:pt>
                <c:pt idx="8051">
                  <c:v>27.003333333333263</c:v>
                </c:pt>
                <c:pt idx="8052">
                  <c:v>27.006666666666668</c:v>
                </c:pt>
                <c:pt idx="8053">
                  <c:v>27.01</c:v>
                </c:pt>
                <c:pt idx="8054">
                  <c:v>27.013333333333279</c:v>
                </c:pt>
                <c:pt idx="8055">
                  <c:v>27.016666666666691</c:v>
                </c:pt>
                <c:pt idx="8056">
                  <c:v>27.02</c:v>
                </c:pt>
                <c:pt idx="8057">
                  <c:v>27.023333333333259</c:v>
                </c:pt>
                <c:pt idx="8058">
                  <c:v>27.026666666666667</c:v>
                </c:pt>
                <c:pt idx="8059">
                  <c:v>27.03</c:v>
                </c:pt>
                <c:pt idx="8060">
                  <c:v>27.033333333333271</c:v>
                </c:pt>
                <c:pt idx="8061">
                  <c:v>27.036666666666665</c:v>
                </c:pt>
                <c:pt idx="8062">
                  <c:v>27.04</c:v>
                </c:pt>
                <c:pt idx="8063">
                  <c:v>27.043333333333255</c:v>
                </c:pt>
                <c:pt idx="8064">
                  <c:v>27.046666666666667</c:v>
                </c:pt>
                <c:pt idx="8065">
                  <c:v>27.05</c:v>
                </c:pt>
                <c:pt idx="8066">
                  <c:v>27.053333333333264</c:v>
                </c:pt>
                <c:pt idx="8067">
                  <c:v>27.056666666666668</c:v>
                </c:pt>
                <c:pt idx="8068">
                  <c:v>27.06</c:v>
                </c:pt>
                <c:pt idx="8069">
                  <c:v>27.063333333333254</c:v>
                </c:pt>
                <c:pt idx="8070">
                  <c:v>27.066666666666666</c:v>
                </c:pt>
                <c:pt idx="8071">
                  <c:v>27.07</c:v>
                </c:pt>
                <c:pt idx="8072">
                  <c:v>27.073333333333263</c:v>
                </c:pt>
                <c:pt idx="8073">
                  <c:v>27.076666666666668</c:v>
                </c:pt>
                <c:pt idx="8074">
                  <c:v>27.08</c:v>
                </c:pt>
                <c:pt idx="8075">
                  <c:v>27.083333333333243</c:v>
                </c:pt>
                <c:pt idx="8076">
                  <c:v>27.086666666666666</c:v>
                </c:pt>
                <c:pt idx="8077">
                  <c:v>27.09</c:v>
                </c:pt>
                <c:pt idx="8078">
                  <c:v>27.093333333333263</c:v>
                </c:pt>
                <c:pt idx="8079">
                  <c:v>27.096666666666668</c:v>
                </c:pt>
                <c:pt idx="8080">
                  <c:v>27.1</c:v>
                </c:pt>
                <c:pt idx="8081">
                  <c:v>27.103333333333278</c:v>
                </c:pt>
                <c:pt idx="8082">
                  <c:v>27.10666666666669</c:v>
                </c:pt>
                <c:pt idx="8083">
                  <c:v>27.110000000000031</c:v>
                </c:pt>
                <c:pt idx="8084">
                  <c:v>27.113333333333287</c:v>
                </c:pt>
                <c:pt idx="8085">
                  <c:v>27.116666666666699</c:v>
                </c:pt>
                <c:pt idx="8086">
                  <c:v>27.12</c:v>
                </c:pt>
                <c:pt idx="8087">
                  <c:v>27.123333333333271</c:v>
                </c:pt>
                <c:pt idx="8088">
                  <c:v>27.126666666666665</c:v>
                </c:pt>
                <c:pt idx="8089">
                  <c:v>27.130000000000031</c:v>
                </c:pt>
                <c:pt idx="8090">
                  <c:v>27.133333333333283</c:v>
                </c:pt>
                <c:pt idx="8091">
                  <c:v>27.136666666666695</c:v>
                </c:pt>
                <c:pt idx="8092">
                  <c:v>27.14</c:v>
                </c:pt>
                <c:pt idx="8093">
                  <c:v>27.143333333333263</c:v>
                </c:pt>
                <c:pt idx="8094">
                  <c:v>27.146666666666668</c:v>
                </c:pt>
                <c:pt idx="8095">
                  <c:v>27.150000000000031</c:v>
                </c:pt>
                <c:pt idx="8096">
                  <c:v>27.153333333333276</c:v>
                </c:pt>
                <c:pt idx="8097">
                  <c:v>27.156666666666691</c:v>
                </c:pt>
                <c:pt idx="8098">
                  <c:v>27.16</c:v>
                </c:pt>
                <c:pt idx="8099">
                  <c:v>27.163333333333263</c:v>
                </c:pt>
                <c:pt idx="8100">
                  <c:v>27.166666666666668</c:v>
                </c:pt>
                <c:pt idx="8101">
                  <c:v>27.17</c:v>
                </c:pt>
                <c:pt idx="8102">
                  <c:v>27.173333333333279</c:v>
                </c:pt>
                <c:pt idx="8103">
                  <c:v>27.176666666666691</c:v>
                </c:pt>
                <c:pt idx="8104">
                  <c:v>27.18</c:v>
                </c:pt>
                <c:pt idx="8105">
                  <c:v>27.183333333333263</c:v>
                </c:pt>
                <c:pt idx="8106">
                  <c:v>27.186666666666667</c:v>
                </c:pt>
                <c:pt idx="8107">
                  <c:v>27.19</c:v>
                </c:pt>
                <c:pt idx="8108">
                  <c:v>27.193333333333271</c:v>
                </c:pt>
                <c:pt idx="8109">
                  <c:v>27.196666666666665</c:v>
                </c:pt>
                <c:pt idx="8110">
                  <c:v>27.2</c:v>
                </c:pt>
                <c:pt idx="8111">
                  <c:v>27.203333333333255</c:v>
                </c:pt>
                <c:pt idx="8112">
                  <c:v>27.206666666666667</c:v>
                </c:pt>
                <c:pt idx="8113">
                  <c:v>27.21</c:v>
                </c:pt>
                <c:pt idx="8114">
                  <c:v>27.213333333333271</c:v>
                </c:pt>
                <c:pt idx="8115">
                  <c:v>27.216666666666665</c:v>
                </c:pt>
                <c:pt idx="8116">
                  <c:v>27.22</c:v>
                </c:pt>
                <c:pt idx="8117">
                  <c:v>27.223333333333255</c:v>
                </c:pt>
                <c:pt idx="8118">
                  <c:v>27.226666666666667</c:v>
                </c:pt>
                <c:pt idx="8119">
                  <c:v>27.23</c:v>
                </c:pt>
                <c:pt idx="8120">
                  <c:v>27.233333333333263</c:v>
                </c:pt>
                <c:pt idx="8121">
                  <c:v>27.236666666666668</c:v>
                </c:pt>
                <c:pt idx="8122">
                  <c:v>27.24</c:v>
                </c:pt>
                <c:pt idx="8123">
                  <c:v>27.243333333333243</c:v>
                </c:pt>
                <c:pt idx="8124">
                  <c:v>27.246666666666666</c:v>
                </c:pt>
                <c:pt idx="8125">
                  <c:v>27.25</c:v>
                </c:pt>
                <c:pt idx="8126">
                  <c:v>27.253333333333263</c:v>
                </c:pt>
                <c:pt idx="8127">
                  <c:v>27.256666666666668</c:v>
                </c:pt>
                <c:pt idx="8128">
                  <c:v>27.259999999999987</c:v>
                </c:pt>
                <c:pt idx="8129">
                  <c:v>27.263333333333243</c:v>
                </c:pt>
                <c:pt idx="8130">
                  <c:v>27.266666666666666</c:v>
                </c:pt>
                <c:pt idx="8131">
                  <c:v>27.27</c:v>
                </c:pt>
                <c:pt idx="8132">
                  <c:v>27.273333333333259</c:v>
                </c:pt>
                <c:pt idx="8133">
                  <c:v>27.276666666666667</c:v>
                </c:pt>
                <c:pt idx="8134">
                  <c:v>27.279999999999987</c:v>
                </c:pt>
                <c:pt idx="8135">
                  <c:v>27.283333333333243</c:v>
                </c:pt>
                <c:pt idx="8136">
                  <c:v>27.286666666666662</c:v>
                </c:pt>
                <c:pt idx="8137">
                  <c:v>27.29</c:v>
                </c:pt>
                <c:pt idx="8138">
                  <c:v>27.293333333333255</c:v>
                </c:pt>
                <c:pt idx="8139">
                  <c:v>27.296666666666667</c:v>
                </c:pt>
                <c:pt idx="8140">
                  <c:v>27.3</c:v>
                </c:pt>
                <c:pt idx="8141">
                  <c:v>27.303333333333264</c:v>
                </c:pt>
                <c:pt idx="8142">
                  <c:v>27.306666666666668</c:v>
                </c:pt>
                <c:pt idx="8143">
                  <c:v>27.310000000000031</c:v>
                </c:pt>
                <c:pt idx="8144">
                  <c:v>27.313333333333276</c:v>
                </c:pt>
                <c:pt idx="8145">
                  <c:v>27.316666666666691</c:v>
                </c:pt>
                <c:pt idx="8146">
                  <c:v>27.32</c:v>
                </c:pt>
                <c:pt idx="8147">
                  <c:v>27.323333333333263</c:v>
                </c:pt>
                <c:pt idx="8148">
                  <c:v>27.326666666666668</c:v>
                </c:pt>
                <c:pt idx="8149">
                  <c:v>27.330000000000005</c:v>
                </c:pt>
                <c:pt idx="8150">
                  <c:v>27.333333333333275</c:v>
                </c:pt>
                <c:pt idx="8151">
                  <c:v>27.336666666666691</c:v>
                </c:pt>
                <c:pt idx="8152">
                  <c:v>27.34</c:v>
                </c:pt>
                <c:pt idx="8153">
                  <c:v>27.343333333333263</c:v>
                </c:pt>
                <c:pt idx="8154">
                  <c:v>27.346666666666668</c:v>
                </c:pt>
                <c:pt idx="8155">
                  <c:v>27.35</c:v>
                </c:pt>
                <c:pt idx="8156">
                  <c:v>27.353333333333278</c:v>
                </c:pt>
                <c:pt idx="8157">
                  <c:v>27.35666666666669</c:v>
                </c:pt>
                <c:pt idx="8158">
                  <c:v>27.36</c:v>
                </c:pt>
                <c:pt idx="8159">
                  <c:v>27.363333333333259</c:v>
                </c:pt>
                <c:pt idx="8160">
                  <c:v>27.366666666666667</c:v>
                </c:pt>
                <c:pt idx="8161">
                  <c:v>27.37</c:v>
                </c:pt>
                <c:pt idx="8162">
                  <c:v>27.373333333333271</c:v>
                </c:pt>
                <c:pt idx="8163">
                  <c:v>27.376666666666665</c:v>
                </c:pt>
                <c:pt idx="8164">
                  <c:v>27.38</c:v>
                </c:pt>
                <c:pt idx="8165">
                  <c:v>27.383333333333255</c:v>
                </c:pt>
                <c:pt idx="8166">
                  <c:v>27.386666666666667</c:v>
                </c:pt>
                <c:pt idx="8167">
                  <c:v>27.39</c:v>
                </c:pt>
                <c:pt idx="8168">
                  <c:v>27.393333333333263</c:v>
                </c:pt>
                <c:pt idx="8169">
                  <c:v>27.396666666666668</c:v>
                </c:pt>
                <c:pt idx="8170">
                  <c:v>27.4</c:v>
                </c:pt>
                <c:pt idx="8171">
                  <c:v>27.403333333333247</c:v>
                </c:pt>
                <c:pt idx="8172">
                  <c:v>27.406666666666666</c:v>
                </c:pt>
                <c:pt idx="8173">
                  <c:v>27.41</c:v>
                </c:pt>
                <c:pt idx="8174">
                  <c:v>27.413333333333263</c:v>
                </c:pt>
                <c:pt idx="8175">
                  <c:v>27.416666666666668</c:v>
                </c:pt>
                <c:pt idx="8176">
                  <c:v>27.419999999999987</c:v>
                </c:pt>
                <c:pt idx="8177">
                  <c:v>27.423333333333243</c:v>
                </c:pt>
                <c:pt idx="8178">
                  <c:v>27.426666666666666</c:v>
                </c:pt>
                <c:pt idx="8179">
                  <c:v>27.43</c:v>
                </c:pt>
                <c:pt idx="8180">
                  <c:v>27.433333333333263</c:v>
                </c:pt>
                <c:pt idx="8181">
                  <c:v>27.436666666666667</c:v>
                </c:pt>
                <c:pt idx="8182">
                  <c:v>27.439999999999987</c:v>
                </c:pt>
                <c:pt idx="8183">
                  <c:v>27.443333333333243</c:v>
                </c:pt>
                <c:pt idx="8184">
                  <c:v>27.446666666666662</c:v>
                </c:pt>
                <c:pt idx="8185">
                  <c:v>27.45</c:v>
                </c:pt>
                <c:pt idx="8186">
                  <c:v>27.453333333333255</c:v>
                </c:pt>
                <c:pt idx="8187">
                  <c:v>27.456666666666667</c:v>
                </c:pt>
                <c:pt idx="8188">
                  <c:v>27.459999999999987</c:v>
                </c:pt>
                <c:pt idx="8189">
                  <c:v>27.463333333333239</c:v>
                </c:pt>
                <c:pt idx="8190">
                  <c:v>27.466666666666633</c:v>
                </c:pt>
                <c:pt idx="8191">
                  <c:v>27.47</c:v>
                </c:pt>
                <c:pt idx="8192">
                  <c:v>27.473333333333255</c:v>
                </c:pt>
                <c:pt idx="8193">
                  <c:v>27.476666666666667</c:v>
                </c:pt>
                <c:pt idx="8194">
                  <c:v>27.479999999999986</c:v>
                </c:pt>
                <c:pt idx="8195">
                  <c:v>27.483333333333231</c:v>
                </c:pt>
                <c:pt idx="8196">
                  <c:v>27.486666666666636</c:v>
                </c:pt>
                <c:pt idx="8197">
                  <c:v>27.49</c:v>
                </c:pt>
                <c:pt idx="8198">
                  <c:v>27.493333333333243</c:v>
                </c:pt>
                <c:pt idx="8199">
                  <c:v>27.496666666666666</c:v>
                </c:pt>
                <c:pt idx="8200">
                  <c:v>27.5</c:v>
                </c:pt>
                <c:pt idx="8201">
                  <c:v>27.503333333333263</c:v>
                </c:pt>
                <c:pt idx="8202">
                  <c:v>27.506666666666668</c:v>
                </c:pt>
                <c:pt idx="8203">
                  <c:v>27.51</c:v>
                </c:pt>
                <c:pt idx="8204">
                  <c:v>27.513333333333279</c:v>
                </c:pt>
                <c:pt idx="8205">
                  <c:v>27.516666666666691</c:v>
                </c:pt>
                <c:pt idx="8206">
                  <c:v>27.52</c:v>
                </c:pt>
                <c:pt idx="8207">
                  <c:v>27.523333333333259</c:v>
                </c:pt>
                <c:pt idx="8208">
                  <c:v>27.526666666666667</c:v>
                </c:pt>
                <c:pt idx="8209">
                  <c:v>27.53</c:v>
                </c:pt>
                <c:pt idx="8210">
                  <c:v>27.533333333333271</c:v>
                </c:pt>
                <c:pt idx="8211">
                  <c:v>27.536666666666665</c:v>
                </c:pt>
                <c:pt idx="8212">
                  <c:v>27.54</c:v>
                </c:pt>
                <c:pt idx="8213">
                  <c:v>27.543333333333255</c:v>
                </c:pt>
                <c:pt idx="8214">
                  <c:v>27.546666666666667</c:v>
                </c:pt>
                <c:pt idx="8215">
                  <c:v>27.55</c:v>
                </c:pt>
                <c:pt idx="8216">
                  <c:v>27.553333333333264</c:v>
                </c:pt>
                <c:pt idx="8217">
                  <c:v>27.556666666666668</c:v>
                </c:pt>
                <c:pt idx="8218">
                  <c:v>27.56</c:v>
                </c:pt>
                <c:pt idx="8219">
                  <c:v>27.563333333333254</c:v>
                </c:pt>
                <c:pt idx="8220">
                  <c:v>27.566666666666666</c:v>
                </c:pt>
                <c:pt idx="8221">
                  <c:v>27.57</c:v>
                </c:pt>
                <c:pt idx="8222">
                  <c:v>27.573333333333263</c:v>
                </c:pt>
                <c:pt idx="8223">
                  <c:v>27.576666666666668</c:v>
                </c:pt>
                <c:pt idx="8224">
                  <c:v>27.58</c:v>
                </c:pt>
                <c:pt idx="8225">
                  <c:v>27.583333333333243</c:v>
                </c:pt>
                <c:pt idx="8226">
                  <c:v>27.586666666666666</c:v>
                </c:pt>
                <c:pt idx="8227">
                  <c:v>27.59</c:v>
                </c:pt>
                <c:pt idx="8228">
                  <c:v>27.593333333333263</c:v>
                </c:pt>
                <c:pt idx="8229">
                  <c:v>27.596666666666668</c:v>
                </c:pt>
                <c:pt idx="8230">
                  <c:v>27.6</c:v>
                </c:pt>
                <c:pt idx="8231">
                  <c:v>27.603333333333278</c:v>
                </c:pt>
                <c:pt idx="8232">
                  <c:v>27.60666666666669</c:v>
                </c:pt>
                <c:pt idx="8233">
                  <c:v>27.610000000000031</c:v>
                </c:pt>
                <c:pt idx="8234">
                  <c:v>27.613333333333287</c:v>
                </c:pt>
                <c:pt idx="8235">
                  <c:v>27.616666666666699</c:v>
                </c:pt>
                <c:pt idx="8236">
                  <c:v>27.62</c:v>
                </c:pt>
                <c:pt idx="8237">
                  <c:v>27.623333333333271</c:v>
                </c:pt>
                <c:pt idx="8238">
                  <c:v>27.626666666666665</c:v>
                </c:pt>
                <c:pt idx="8239">
                  <c:v>27.630000000000031</c:v>
                </c:pt>
                <c:pt idx="8240">
                  <c:v>27.633333333333283</c:v>
                </c:pt>
                <c:pt idx="8241">
                  <c:v>27.636666666666695</c:v>
                </c:pt>
                <c:pt idx="8242">
                  <c:v>27.64</c:v>
                </c:pt>
                <c:pt idx="8243">
                  <c:v>27.643333333333263</c:v>
                </c:pt>
                <c:pt idx="8244">
                  <c:v>27.646666666666668</c:v>
                </c:pt>
                <c:pt idx="8245">
                  <c:v>27.650000000000031</c:v>
                </c:pt>
                <c:pt idx="8246">
                  <c:v>27.653333333333276</c:v>
                </c:pt>
                <c:pt idx="8247">
                  <c:v>27.656666666666691</c:v>
                </c:pt>
                <c:pt idx="8248">
                  <c:v>27.66</c:v>
                </c:pt>
                <c:pt idx="8249">
                  <c:v>27.663333333333263</c:v>
                </c:pt>
                <c:pt idx="8250">
                  <c:v>27.666666666666668</c:v>
                </c:pt>
                <c:pt idx="8251">
                  <c:v>27.67</c:v>
                </c:pt>
                <c:pt idx="8252">
                  <c:v>27.673333333333279</c:v>
                </c:pt>
                <c:pt idx="8253">
                  <c:v>27.676666666666691</c:v>
                </c:pt>
                <c:pt idx="8254">
                  <c:v>27.68</c:v>
                </c:pt>
                <c:pt idx="8255">
                  <c:v>27.683333333333263</c:v>
                </c:pt>
                <c:pt idx="8256">
                  <c:v>27.686666666666667</c:v>
                </c:pt>
                <c:pt idx="8257">
                  <c:v>27.69</c:v>
                </c:pt>
                <c:pt idx="8258">
                  <c:v>27.693333333333271</c:v>
                </c:pt>
                <c:pt idx="8259">
                  <c:v>27.696666666666665</c:v>
                </c:pt>
                <c:pt idx="8260">
                  <c:v>27.7</c:v>
                </c:pt>
                <c:pt idx="8261">
                  <c:v>27.703333333333255</c:v>
                </c:pt>
                <c:pt idx="8262">
                  <c:v>27.706666666666667</c:v>
                </c:pt>
                <c:pt idx="8263">
                  <c:v>27.71</c:v>
                </c:pt>
                <c:pt idx="8264">
                  <c:v>27.713333333333271</c:v>
                </c:pt>
                <c:pt idx="8265">
                  <c:v>27.716666666666665</c:v>
                </c:pt>
                <c:pt idx="8266">
                  <c:v>27.72</c:v>
                </c:pt>
                <c:pt idx="8267">
                  <c:v>27.723333333333255</c:v>
                </c:pt>
                <c:pt idx="8268">
                  <c:v>27.726666666666667</c:v>
                </c:pt>
                <c:pt idx="8269">
                  <c:v>27.73</c:v>
                </c:pt>
                <c:pt idx="8270">
                  <c:v>27.733333333333263</c:v>
                </c:pt>
                <c:pt idx="8271">
                  <c:v>27.736666666666668</c:v>
                </c:pt>
                <c:pt idx="8272">
                  <c:v>27.74</c:v>
                </c:pt>
                <c:pt idx="8273">
                  <c:v>27.743333333333243</c:v>
                </c:pt>
                <c:pt idx="8274">
                  <c:v>27.746666666666666</c:v>
                </c:pt>
                <c:pt idx="8275">
                  <c:v>27.75</c:v>
                </c:pt>
                <c:pt idx="8276">
                  <c:v>27.753333333333263</c:v>
                </c:pt>
                <c:pt idx="8277">
                  <c:v>27.756666666666668</c:v>
                </c:pt>
                <c:pt idx="8278">
                  <c:v>27.759999999999987</c:v>
                </c:pt>
                <c:pt idx="8279">
                  <c:v>27.763333333333243</c:v>
                </c:pt>
                <c:pt idx="8280">
                  <c:v>27.766666666666666</c:v>
                </c:pt>
                <c:pt idx="8281">
                  <c:v>27.77</c:v>
                </c:pt>
                <c:pt idx="8282">
                  <c:v>27.773333333333259</c:v>
                </c:pt>
                <c:pt idx="8283">
                  <c:v>27.776666666666667</c:v>
                </c:pt>
                <c:pt idx="8284">
                  <c:v>27.779999999999987</c:v>
                </c:pt>
                <c:pt idx="8285">
                  <c:v>27.783333333333243</c:v>
                </c:pt>
                <c:pt idx="8286">
                  <c:v>27.786666666666662</c:v>
                </c:pt>
                <c:pt idx="8287">
                  <c:v>27.79</c:v>
                </c:pt>
                <c:pt idx="8288">
                  <c:v>27.793333333333255</c:v>
                </c:pt>
                <c:pt idx="8289">
                  <c:v>27.796666666666667</c:v>
                </c:pt>
                <c:pt idx="8290">
                  <c:v>27.8</c:v>
                </c:pt>
                <c:pt idx="8291">
                  <c:v>27.803333333333264</c:v>
                </c:pt>
                <c:pt idx="8292">
                  <c:v>27.806666666666668</c:v>
                </c:pt>
                <c:pt idx="8293">
                  <c:v>27.810000000000031</c:v>
                </c:pt>
                <c:pt idx="8294">
                  <c:v>27.813333333333276</c:v>
                </c:pt>
                <c:pt idx="8295">
                  <c:v>27.816666666666691</c:v>
                </c:pt>
                <c:pt idx="8296">
                  <c:v>27.82</c:v>
                </c:pt>
                <c:pt idx="8297">
                  <c:v>27.823333333333263</c:v>
                </c:pt>
                <c:pt idx="8298">
                  <c:v>27.826666666666668</c:v>
                </c:pt>
                <c:pt idx="8299">
                  <c:v>27.830000000000005</c:v>
                </c:pt>
                <c:pt idx="8300">
                  <c:v>27.833333333333275</c:v>
                </c:pt>
                <c:pt idx="8301">
                  <c:v>27.836666666666691</c:v>
                </c:pt>
                <c:pt idx="8302">
                  <c:v>27.84</c:v>
                </c:pt>
                <c:pt idx="8303">
                  <c:v>27.843333333333263</c:v>
                </c:pt>
                <c:pt idx="8304">
                  <c:v>27.846666666666668</c:v>
                </c:pt>
                <c:pt idx="8305">
                  <c:v>27.85</c:v>
                </c:pt>
                <c:pt idx="8306">
                  <c:v>27.853333333333278</c:v>
                </c:pt>
                <c:pt idx="8307">
                  <c:v>27.85666666666669</c:v>
                </c:pt>
                <c:pt idx="8308">
                  <c:v>27.86</c:v>
                </c:pt>
                <c:pt idx="8309">
                  <c:v>27.863333333333259</c:v>
                </c:pt>
                <c:pt idx="8310">
                  <c:v>27.866666666666667</c:v>
                </c:pt>
                <c:pt idx="8311">
                  <c:v>27.87</c:v>
                </c:pt>
                <c:pt idx="8312">
                  <c:v>27.873333333333271</c:v>
                </c:pt>
                <c:pt idx="8313">
                  <c:v>27.876666666666665</c:v>
                </c:pt>
                <c:pt idx="8314">
                  <c:v>27.88</c:v>
                </c:pt>
                <c:pt idx="8315">
                  <c:v>27.883333333333255</c:v>
                </c:pt>
                <c:pt idx="8316">
                  <c:v>27.886666666666667</c:v>
                </c:pt>
                <c:pt idx="8317">
                  <c:v>27.89</c:v>
                </c:pt>
                <c:pt idx="8318">
                  <c:v>27.893333333333263</c:v>
                </c:pt>
                <c:pt idx="8319">
                  <c:v>27.896666666666668</c:v>
                </c:pt>
                <c:pt idx="8320">
                  <c:v>27.9</c:v>
                </c:pt>
                <c:pt idx="8321">
                  <c:v>27.903333333333247</c:v>
                </c:pt>
                <c:pt idx="8322">
                  <c:v>27.906666666666666</c:v>
                </c:pt>
                <c:pt idx="8323">
                  <c:v>27.91</c:v>
                </c:pt>
                <c:pt idx="8324">
                  <c:v>27.913333333333263</c:v>
                </c:pt>
                <c:pt idx="8325">
                  <c:v>27.916666666666668</c:v>
                </c:pt>
                <c:pt idx="8326">
                  <c:v>27.919999999999987</c:v>
                </c:pt>
                <c:pt idx="8327">
                  <c:v>27.923333333333243</c:v>
                </c:pt>
                <c:pt idx="8328">
                  <c:v>27.926666666666666</c:v>
                </c:pt>
                <c:pt idx="8329">
                  <c:v>27.93</c:v>
                </c:pt>
                <c:pt idx="8330">
                  <c:v>27.933333333333263</c:v>
                </c:pt>
                <c:pt idx="8331">
                  <c:v>27.936666666666667</c:v>
                </c:pt>
                <c:pt idx="8332">
                  <c:v>27.939999999999987</c:v>
                </c:pt>
                <c:pt idx="8333">
                  <c:v>27.943333333333243</c:v>
                </c:pt>
                <c:pt idx="8334">
                  <c:v>27.946666666666662</c:v>
                </c:pt>
                <c:pt idx="8335">
                  <c:v>27.95</c:v>
                </c:pt>
                <c:pt idx="8336">
                  <c:v>27.953333333333255</c:v>
                </c:pt>
                <c:pt idx="8337">
                  <c:v>27.956666666666667</c:v>
                </c:pt>
                <c:pt idx="8338">
                  <c:v>27.959999999999987</c:v>
                </c:pt>
                <c:pt idx="8339">
                  <c:v>27.963333333333239</c:v>
                </c:pt>
                <c:pt idx="8340">
                  <c:v>27.966666666666633</c:v>
                </c:pt>
                <c:pt idx="8341">
                  <c:v>27.97</c:v>
                </c:pt>
                <c:pt idx="8342">
                  <c:v>27.973333333333255</c:v>
                </c:pt>
                <c:pt idx="8343">
                  <c:v>27.976666666666667</c:v>
                </c:pt>
                <c:pt idx="8344">
                  <c:v>27.979999999999986</c:v>
                </c:pt>
                <c:pt idx="8345">
                  <c:v>27.983333333333231</c:v>
                </c:pt>
                <c:pt idx="8346">
                  <c:v>27.986666666666636</c:v>
                </c:pt>
                <c:pt idx="8347">
                  <c:v>27.99</c:v>
                </c:pt>
                <c:pt idx="8348">
                  <c:v>27.993333333333243</c:v>
                </c:pt>
                <c:pt idx="8349">
                  <c:v>27.996666666666666</c:v>
                </c:pt>
                <c:pt idx="8350">
                  <c:v>28</c:v>
                </c:pt>
                <c:pt idx="8351">
                  <c:v>28.003333333333263</c:v>
                </c:pt>
                <c:pt idx="8352">
                  <c:v>28.006666666666668</c:v>
                </c:pt>
                <c:pt idx="8353">
                  <c:v>28.01</c:v>
                </c:pt>
                <c:pt idx="8354">
                  <c:v>28.013333333333279</c:v>
                </c:pt>
                <c:pt idx="8355">
                  <c:v>28.016666666666691</c:v>
                </c:pt>
                <c:pt idx="8356">
                  <c:v>28.02</c:v>
                </c:pt>
                <c:pt idx="8357">
                  <c:v>28.023333333333259</c:v>
                </c:pt>
                <c:pt idx="8358">
                  <c:v>28.026666666666667</c:v>
                </c:pt>
                <c:pt idx="8359">
                  <c:v>28.03</c:v>
                </c:pt>
                <c:pt idx="8360">
                  <c:v>28.033333333333271</c:v>
                </c:pt>
                <c:pt idx="8361">
                  <c:v>28.036666666666665</c:v>
                </c:pt>
                <c:pt idx="8362">
                  <c:v>28.04</c:v>
                </c:pt>
                <c:pt idx="8363">
                  <c:v>28.043333333333255</c:v>
                </c:pt>
                <c:pt idx="8364">
                  <c:v>28.046666666666667</c:v>
                </c:pt>
                <c:pt idx="8365">
                  <c:v>28.05</c:v>
                </c:pt>
                <c:pt idx="8366">
                  <c:v>28.053333333333264</c:v>
                </c:pt>
                <c:pt idx="8367">
                  <c:v>28.056666666666668</c:v>
                </c:pt>
                <c:pt idx="8368">
                  <c:v>28.06</c:v>
                </c:pt>
                <c:pt idx="8369">
                  <c:v>28.063333333333254</c:v>
                </c:pt>
                <c:pt idx="8370">
                  <c:v>28.066666666666666</c:v>
                </c:pt>
                <c:pt idx="8371">
                  <c:v>28.07</c:v>
                </c:pt>
                <c:pt idx="8372">
                  <c:v>28.073333333333263</c:v>
                </c:pt>
                <c:pt idx="8373">
                  <c:v>28.076666666666668</c:v>
                </c:pt>
                <c:pt idx="8374">
                  <c:v>28.08</c:v>
                </c:pt>
                <c:pt idx="8375">
                  <c:v>28.083333333333243</c:v>
                </c:pt>
                <c:pt idx="8376">
                  <c:v>28.086666666666666</c:v>
                </c:pt>
                <c:pt idx="8377">
                  <c:v>28.09</c:v>
                </c:pt>
                <c:pt idx="8378">
                  <c:v>28.093333333333263</c:v>
                </c:pt>
                <c:pt idx="8379">
                  <c:v>28.096666666666668</c:v>
                </c:pt>
                <c:pt idx="8380">
                  <c:v>28.1</c:v>
                </c:pt>
                <c:pt idx="8381">
                  <c:v>28.103333333333278</c:v>
                </c:pt>
                <c:pt idx="8382">
                  <c:v>28.10666666666669</c:v>
                </c:pt>
                <c:pt idx="8383">
                  <c:v>28.110000000000031</c:v>
                </c:pt>
                <c:pt idx="8384">
                  <c:v>28.113333333333287</c:v>
                </c:pt>
                <c:pt idx="8385">
                  <c:v>28.116666666666699</c:v>
                </c:pt>
                <c:pt idx="8386">
                  <c:v>28.12</c:v>
                </c:pt>
                <c:pt idx="8387">
                  <c:v>28.123333333333271</c:v>
                </c:pt>
                <c:pt idx="8388">
                  <c:v>28.126666666666665</c:v>
                </c:pt>
                <c:pt idx="8389">
                  <c:v>28.130000000000031</c:v>
                </c:pt>
                <c:pt idx="8390">
                  <c:v>28.133333333333283</c:v>
                </c:pt>
                <c:pt idx="8391">
                  <c:v>28.136666666666695</c:v>
                </c:pt>
                <c:pt idx="8392">
                  <c:v>28.14</c:v>
                </c:pt>
                <c:pt idx="8393">
                  <c:v>28.143333333333263</c:v>
                </c:pt>
                <c:pt idx="8394">
                  <c:v>28.146666666666668</c:v>
                </c:pt>
                <c:pt idx="8395">
                  <c:v>28.150000000000031</c:v>
                </c:pt>
                <c:pt idx="8396">
                  <c:v>28.153333333333276</c:v>
                </c:pt>
                <c:pt idx="8397">
                  <c:v>28.156666666666691</c:v>
                </c:pt>
                <c:pt idx="8398">
                  <c:v>28.16</c:v>
                </c:pt>
                <c:pt idx="8399">
                  <c:v>28.163333333333263</c:v>
                </c:pt>
                <c:pt idx="8400">
                  <c:v>28.166666666666668</c:v>
                </c:pt>
                <c:pt idx="8401">
                  <c:v>28.17</c:v>
                </c:pt>
                <c:pt idx="8402">
                  <c:v>28.173333333333279</c:v>
                </c:pt>
                <c:pt idx="8403">
                  <c:v>28.176666666666691</c:v>
                </c:pt>
                <c:pt idx="8404">
                  <c:v>28.18</c:v>
                </c:pt>
                <c:pt idx="8405">
                  <c:v>28.183333333333263</c:v>
                </c:pt>
                <c:pt idx="8406">
                  <c:v>28.186666666666667</c:v>
                </c:pt>
                <c:pt idx="8407">
                  <c:v>28.19</c:v>
                </c:pt>
                <c:pt idx="8408">
                  <c:v>28.193333333333271</c:v>
                </c:pt>
                <c:pt idx="8409">
                  <c:v>28.196666666666665</c:v>
                </c:pt>
                <c:pt idx="8410">
                  <c:v>28.2</c:v>
                </c:pt>
                <c:pt idx="8411">
                  <c:v>28.203333333333255</c:v>
                </c:pt>
                <c:pt idx="8412">
                  <c:v>28.206666666666667</c:v>
                </c:pt>
                <c:pt idx="8413">
                  <c:v>28.21</c:v>
                </c:pt>
                <c:pt idx="8414">
                  <c:v>28.213333333333271</c:v>
                </c:pt>
                <c:pt idx="8415">
                  <c:v>28.216666666666665</c:v>
                </c:pt>
                <c:pt idx="8416">
                  <c:v>28.22</c:v>
                </c:pt>
                <c:pt idx="8417">
                  <c:v>28.223333333333255</c:v>
                </c:pt>
                <c:pt idx="8418">
                  <c:v>28.226666666666667</c:v>
                </c:pt>
                <c:pt idx="8419">
                  <c:v>28.23</c:v>
                </c:pt>
                <c:pt idx="8420">
                  <c:v>28.233333333333263</c:v>
                </c:pt>
                <c:pt idx="8421">
                  <c:v>28.236666666666668</c:v>
                </c:pt>
                <c:pt idx="8422">
                  <c:v>28.24</c:v>
                </c:pt>
                <c:pt idx="8423">
                  <c:v>28.243333333333243</c:v>
                </c:pt>
                <c:pt idx="8424">
                  <c:v>28.246666666666666</c:v>
                </c:pt>
                <c:pt idx="8425">
                  <c:v>28.25</c:v>
                </c:pt>
                <c:pt idx="8426">
                  <c:v>28.253333333333263</c:v>
                </c:pt>
                <c:pt idx="8427">
                  <c:v>28.256666666666668</c:v>
                </c:pt>
                <c:pt idx="8428">
                  <c:v>28.259999999999987</c:v>
                </c:pt>
                <c:pt idx="8429">
                  <c:v>28.263333333333243</c:v>
                </c:pt>
                <c:pt idx="8430">
                  <c:v>28.266666666666666</c:v>
                </c:pt>
                <c:pt idx="8431">
                  <c:v>28.27</c:v>
                </c:pt>
                <c:pt idx="8432">
                  <c:v>28.273333333333259</c:v>
                </c:pt>
                <c:pt idx="8433">
                  <c:v>28.276666666666667</c:v>
                </c:pt>
                <c:pt idx="8434">
                  <c:v>28.279999999999987</c:v>
                </c:pt>
                <c:pt idx="8435">
                  <c:v>28.283333333333243</c:v>
                </c:pt>
                <c:pt idx="8436">
                  <c:v>28.286666666666662</c:v>
                </c:pt>
                <c:pt idx="8437">
                  <c:v>28.29</c:v>
                </c:pt>
                <c:pt idx="8438">
                  <c:v>28.293333333333255</c:v>
                </c:pt>
                <c:pt idx="8439">
                  <c:v>28.296666666666667</c:v>
                </c:pt>
                <c:pt idx="8440">
                  <c:v>28.3</c:v>
                </c:pt>
                <c:pt idx="8441">
                  <c:v>28.303333333333264</c:v>
                </c:pt>
                <c:pt idx="8442">
                  <c:v>28.306666666666668</c:v>
                </c:pt>
                <c:pt idx="8443">
                  <c:v>28.310000000000031</c:v>
                </c:pt>
                <c:pt idx="8444">
                  <c:v>28.313333333333276</c:v>
                </c:pt>
                <c:pt idx="8445">
                  <c:v>28.316666666666691</c:v>
                </c:pt>
                <c:pt idx="8446">
                  <c:v>28.32</c:v>
                </c:pt>
                <c:pt idx="8447">
                  <c:v>28.323333333333263</c:v>
                </c:pt>
                <c:pt idx="8448">
                  <c:v>28.326666666666668</c:v>
                </c:pt>
                <c:pt idx="8449">
                  <c:v>28.330000000000005</c:v>
                </c:pt>
                <c:pt idx="8450">
                  <c:v>28.333333333333275</c:v>
                </c:pt>
                <c:pt idx="8451">
                  <c:v>28.336666666666691</c:v>
                </c:pt>
                <c:pt idx="8452">
                  <c:v>28.34</c:v>
                </c:pt>
                <c:pt idx="8453">
                  <c:v>28.343333333333263</c:v>
                </c:pt>
                <c:pt idx="8454">
                  <c:v>28.346666666666668</c:v>
                </c:pt>
                <c:pt idx="8455">
                  <c:v>28.35</c:v>
                </c:pt>
                <c:pt idx="8456">
                  <c:v>28.353333333333278</c:v>
                </c:pt>
                <c:pt idx="8457">
                  <c:v>28.35666666666669</c:v>
                </c:pt>
                <c:pt idx="8458">
                  <c:v>28.36</c:v>
                </c:pt>
                <c:pt idx="8459">
                  <c:v>28.363333333333259</c:v>
                </c:pt>
                <c:pt idx="8460">
                  <c:v>28.366666666666667</c:v>
                </c:pt>
                <c:pt idx="8461">
                  <c:v>28.37</c:v>
                </c:pt>
                <c:pt idx="8462">
                  <c:v>28.373333333333271</c:v>
                </c:pt>
                <c:pt idx="8463">
                  <c:v>28.376666666666665</c:v>
                </c:pt>
                <c:pt idx="8464">
                  <c:v>28.38</c:v>
                </c:pt>
                <c:pt idx="8465">
                  <c:v>28.383333333333255</c:v>
                </c:pt>
                <c:pt idx="8466">
                  <c:v>28.386666666666667</c:v>
                </c:pt>
                <c:pt idx="8467">
                  <c:v>28.39</c:v>
                </c:pt>
                <c:pt idx="8468">
                  <c:v>28.393333333333263</c:v>
                </c:pt>
                <c:pt idx="8469">
                  <c:v>28.396666666666668</c:v>
                </c:pt>
                <c:pt idx="8470">
                  <c:v>28.4</c:v>
                </c:pt>
                <c:pt idx="8471">
                  <c:v>28.403333333333247</c:v>
                </c:pt>
                <c:pt idx="8472">
                  <c:v>28.406666666666666</c:v>
                </c:pt>
                <c:pt idx="8473">
                  <c:v>28.41</c:v>
                </c:pt>
                <c:pt idx="8474">
                  <c:v>28.413333333333263</c:v>
                </c:pt>
                <c:pt idx="8475">
                  <c:v>28.416666666666668</c:v>
                </c:pt>
                <c:pt idx="8476">
                  <c:v>28.419999999999987</c:v>
                </c:pt>
                <c:pt idx="8477">
                  <c:v>28.423333333333243</c:v>
                </c:pt>
                <c:pt idx="8478">
                  <c:v>28.426666666666666</c:v>
                </c:pt>
                <c:pt idx="8479">
                  <c:v>28.43</c:v>
                </c:pt>
                <c:pt idx="8480">
                  <c:v>28.433333333333263</c:v>
                </c:pt>
                <c:pt idx="8481">
                  <c:v>28.436666666666667</c:v>
                </c:pt>
                <c:pt idx="8482">
                  <c:v>28.439999999999987</c:v>
                </c:pt>
                <c:pt idx="8483">
                  <c:v>28.443333333333243</c:v>
                </c:pt>
                <c:pt idx="8484">
                  <c:v>28.446666666666662</c:v>
                </c:pt>
                <c:pt idx="8485">
                  <c:v>28.45</c:v>
                </c:pt>
                <c:pt idx="8486">
                  <c:v>28.453333333333255</c:v>
                </c:pt>
                <c:pt idx="8487">
                  <c:v>28.456666666666667</c:v>
                </c:pt>
                <c:pt idx="8488">
                  <c:v>28.459999999999987</c:v>
                </c:pt>
                <c:pt idx="8489">
                  <c:v>28.463333333333239</c:v>
                </c:pt>
                <c:pt idx="8490">
                  <c:v>28.466666666666633</c:v>
                </c:pt>
                <c:pt idx="8491">
                  <c:v>28.47</c:v>
                </c:pt>
                <c:pt idx="8492">
                  <c:v>28.473333333333255</c:v>
                </c:pt>
                <c:pt idx="8493">
                  <c:v>28.476666666666667</c:v>
                </c:pt>
                <c:pt idx="8494">
                  <c:v>28.479999999999986</c:v>
                </c:pt>
                <c:pt idx="8495">
                  <c:v>28.483333333333231</c:v>
                </c:pt>
                <c:pt idx="8496">
                  <c:v>28.486666666666636</c:v>
                </c:pt>
                <c:pt idx="8497">
                  <c:v>28.49</c:v>
                </c:pt>
                <c:pt idx="8498">
                  <c:v>28.493333333333243</c:v>
                </c:pt>
                <c:pt idx="8499">
                  <c:v>28.496666666666666</c:v>
                </c:pt>
                <c:pt idx="8500">
                  <c:v>28.5</c:v>
                </c:pt>
                <c:pt idx="8501">
                  <c:v>28.503333333333263</c:v>
                </c:pt>
                <c:pt idx="8502">
                  <c:v>28.506666666666668</c:v>
                </c:pt>
                <c:pt idx="8503">
                  <c:v>28.51</c:v>
                </c:pt>
                <c:pt idx="8504">
                  <c:v>28.513333333333279</c:v>
                </c:pt>
                <c:pt idx="8505">
                  <c:v>28.516666666666691</c:v>
                </c:pt>
                <c:pt idx="8506">
                  <c:v>28.52</c:v>
                </c:pt>
                <c:pt idx="8507">
                  <c:v>28.523333333333259</c:v>
                </c:pt>
                <c:pt idx="8508">
                  <c:v>28.526666666666667</c:v>
                </c:pt>
                <c:pt idx="8509">
                  <c:v>28.53</c:v>
                </c:pt>
                <c:pt idx="8510">
                  <c:v>28.533333333333271</c:v>
                </c:pt>
                <c:pt idx="8511">
                  <c:v>28.536666666666665</c:v>
                </c:pt>
                <c:pt idx="8512">
                  <c:v>28.54</c:v>
                </c:pt>
                <c:pt idx="8513">
                  <c:v>28.543333333333255</c:v>
                </c:pt>
                <c:pt idx="8514">
                  <c:v>28.546666666666667</c:v>
                </c:pt>
                <c:pt idx="8515">
                  <c:v>28.55</c:v>
                </c:pt>
                <c:pt idx="8516">
                  <c:v>28.553333333333264</c:v>
                </c:pt>
                <c:pt idx="8517">
                  <c:v>28.556666666666668</c:v>
                </c:pt>
                <c:pt idx="8518">
                  <c:v>28.56</c:v>
                </c:pt>
                <c:pt idx="8519">
                  <c:v>28.563333333333254</c:v>
                </c:pt>
                <c:pt idx="8520">
                  <c:v>28.566666666666666</c:v>
                </c:pt>
                <c:pt idx="8521">
                  <c:v>28.57</c:v>
                </c:pt>
                <c:pt idx="8522">
                  <c:v>28.573333333333263</c:v>
                </c:pt>
                <c:pt idx="8523">
                  <c:v>28.576666666666668</c:v>
                </c:pt>
                <c:pt idx="8524">
                  <c:v>28.58</c:v>
                </c:pt>
                <c:pt idx="8525">
                  <c:v>28.583333333333243</c:v>
                </c:pt>
                <c:pt idx="8526">
                  <c:v>28.586666666666666</c:v>
                </c:pt>
                <c:pt idx="8527">
                  <c:v>28.59</c:v>
                </c:pt>
                <c:pt idx="8528">
                  <c:v>28.593333333333263</c:v>
                </c:pt>
                <c:pt idx="8529">
                  <c:v>28.596666666666668</c:v>
                </c:pt>
                <c:pt idx="8530">
                  <c:v>28.6</c:v>
                </c:pt>
                <c:pt idx="8531">
                  <c:v>28.603333333333278</c:v>
                </c:pt>
                <c:pt idx="8532">
                  <c:v>28.60666666666669</c:v>
                </c:pt>
                <c:pt idx="8533">
                  <c:v>28.610000000000031</c:v>
                </c:pt>
                <c:pt idx="8534">
                  <c:v>28.613333333333287</c:v>
                </c:pt>
                <c:pt idx="8535">
                  <c:v>28.616666666666699</c:v>
                </c:pt>
                <c:pt idx="8536">
                  <c:v>28.62</c:v>
                </c:pt>
                <c:pt idx="8537">
                  <c:v>28.623333333333271</c:v>
                </c:pt>
                <c:pt idx="8538">
                  <c:v>28.626666666666665</c:v>
                </c:pt>
                <c:pt idx="8539">
                  <c:v>28.630000000000031</c:v>
                </c:pt>
                <c:pt idx="8540">
                  <c:v>28.633333333333283</c:v>
                </c:pt>
                <c:pt idx="8541">
                  <c:v>28.636666666666695</c:v>
                </c:pt>
                <c:pt idx="8542">
                  <c:v>28.64</c:v>
                </c:pt>
                <c:pt idx="8543">
                  <c:v>28.643333333333263</c:v>
                </c:pt>
                <c:pt idx="8544">
                  <c:v>28.646666666666668</c:v>
                </c:pt>
                <c:pt idx="8545">
                  <c:v>28.650000000000031</c:v>
                </c:pt>
                <c:pt idx="8546">
                  <c:v>28.653333333333276</c:v>
                </c:pt>
                <c:pt idx="8547">
                  <c:v>28.656666666666691</c:v>
                </c:pt>
                <c:pt idx="8548">
                  <c:v>28.66</c:v>
                </c:pt>
                <c:pt idx="8549">
                  <c:v>28.663333333333263</c:v>
                </c:pt>
                <c:pt idx="8550">
                  <c:v>28.666666666666668</c:v>
                </c:pt>
                <c:pt idx="8551">
                  <c:v>28.67</c:v>
                </c:pt>
                <c:pt idx="8552">
                  <c:v>28.673333333333279</c:v>
                </c:pt>
                <c:pt idx="8553">
                  <c:v>28.676666666666691</c:v>
                </c:pt>
                <c:pt idx="8554">
                  <c:v>28.68</c:v>
                </c:pt>
                <c:pt idx="8555">
                  <c:v>28.683333333333263</c:v>
                </c:pt>
                <c:pt idx="8556">
                  <c:v>28.686666666666667</c:v>
                </c:pt>
                <c:pt idx="8557">
                  <c:v>28.69</c:v>
                </c:pt>
                <c:pt idx="8558">
                  <c:v>28.693333333333271</c:v>
                </c:pt>
                <c:pt idx="8559">
                  <c:v>28.696666666666665</c:v>
                </c:pt>
                <c:pt idx="8560">
                  <c:v>28.7</c:v>
                </c:pt>
                <c:pt idx="8561">
                  <c:v>28.703333333333255</c:v>
                </c:pt>
                <c:pt idx="8562">
                  <c:v>28.706666666666667</c:v>
                </c:pt>
                <c:pt idx="8563">
                  <c:v>28.71</c:v>
                </c:pt>
                <c:pt idx="8564">
                  <c:v>28.713333333333271</c:v>
                </c:pt>
                <c:pt idx="8565">
                  <c:v>28.716666666666665</c:v>
                </c:pt>
                <c:pt idx="8566">
                  <c:v>28.72</c:v>
                </c:pt>
                <c:pt idx="8567">
                  <c:v>28.723333333333255</c:v>
                </c:pt>
                <c:pt idx="8568">
                  <c:v>28.726666666666667</c:v>
                </c:pt>
                <c:pt idx="8569">
                  <c:v>28.73</c:v>
                </c:pt>
                <c:pt idx="8570">
                  <c:v>28.733333333333263</c:v>
                </c:pt>
                <c:pt idx="8571">
                  <c:v>28.736666666666668</c:v>
                </c:pt>
                <c:pt idx="8572">
                  <c:v>28.74</c:v>
                </c:pt>
                <c:pt idx="8573">
                  <c:v>28.743333333333243</c:v>
                </c:pt>
                <c:pt idx="8574">
                  <c:v>28.746666666666666</c:v>
                </c:pt>
                <c:pt idx="8575">
                  <c:v>28.75</c:v>
                </c:pt>
                <c:pt idx="8576">
                  <c:v>28.753333333333263</c:v>
                </c:pt>
                <c:pt idx="8577">
                  <c:v>28.756666666666668</c:v>
                </c:pt>
                <c:pt idx="8578">
                  <c:v>28.759999999999987</c:v>
                </c:pt>
                <c:pt idx="8579">
                  <c:v>28.763333333333243</c:v>
                </c:pt>
                <c:pt idx="8580">
                  <c:v>28.766666666666666</c:v>
                </c:pt>
                <c:pt idx="8581">
                  <c:v>28.77</c:v>
                </c:pt>
                <c:pt idx="8582">
                  <c:v>28.773333333333259</c:v>
                </c:pt>
                <c:pt idx="8583">
                  <c:v>28.776666666666667</c:v>
                </c:pt>
                <c:pt idx="8584">
                  <c:v>28.779999999999987</c:v>
                </c:pt>
                <c:pt idx="8585">
                  <c:v>28.783333333333243</c:v>
                </c:pt>
                <c:pt idx="8586">
                  <c:v>28.786666666666662</c:v>
                </c:pt>
                <c:pt idx="8587">
                  <c:v>28.79</c:v>
                </c:pt>
                <c:pt idx="8588">
                  <c:v>28.793333333333255</c:v>
                </c:pt>
                <c:pt idx="8589">
                  <c:v>28.796666666666667</c:v>
                </c:pt>
                <c:pt idx="8590">
                  <c:v>28.8</c:v>
                </c:pt>
                <c:pt idx="8591">
                  <c:v>28.803333333333264</c:v>
                </c:pt>
                <c:pt idx="8592">
                  <c:v>28.806666666666668</c:v>
                </c:pt>
                <c:pt idx="8593">
                  <c:v>28.810000000000031</c:v>
                </c:pt>
                <c:pt idx="8594">
                  <c:v>28.813333333333276</c:v>
                </c:pt>
                <c:pt idx="8595">
                  <c:v>28.816666666666691</c:v>
                </c:pt>
                <c:pt idx="8596">
                  <c:v>28.82</c:v>
                </c:pt>
                <c:pt idx="8597">
                  <c:v>28.823333333333263</c:v>
                </c:pt>
                <c:pt idx="8598">
                  <c:v>28.826666666666668</c:v>
                </c:pt>
                <c:pt idx="8599">
                  <c:v>28.830000000000005</c:v>
                </c:pt>
                <c:pt idx="8600">
                  <c:v>28.833333333333275</c:v>
                </c:pt>
                <c:pt idx="8601">
                  <c:v>28.836666666666691</c:v>
                </c:pt>
                <c:pt idx="8602">
                  <c:v>28.84</c:v>
                </c:pt>
                <c:pt idx="8603">
                  <c:v>28.843333333333263</c:v>
                </c:pt>
                <c:pt idx="8604">
                  <c:v>28.846666666666668</c:v>
                </c:pt>
                <c:pt idx="8605">
                  <c:v>28.85</c:v>
                </c:pt>
                <c:pt idx="8606">
                  <c:v>28.853333333333278</c:v>
                </c:pt>
                <c:pt idx="8607">
                  <c:v>28.85666666666669</c:v>
                </c:pt>
                <c:pt idx="8608">
                  <c:v>28.86</c:v>
                </c:pt>
                <c:pt idx="8609">
                  <c:v>28.863333333333259</c:v>
                </c:pt>
                <c:pt idx="8610">
                  <c:v>28.866666666666667</c:v>
                </c:pt>
                <c:pt idx="8611">
                  <c:v>28.87</c:v>
                </c:pt>
                <c:pt idx="8612">
                  <c:v>28.873333333333271</c:v>
                </c:pt>
                <c:pt idx="8613">
                  <c:v>28.876666666666665</c:v>
                </c:pt>
                <c:pt idx="8614">
                  <c:v>28.88</c:v>
                </c:pt>
                <c:pt idx="8615">
                  <c:v>28.883333333333255</c:v>
                </c:pt>
                <c:pt idx="8616">
                  <c:v>28.886666666666667</c:v>
                </c:pt>
                <c:pt idx="8617">
                  <c:v>28.89</c:v>
                </c:pt>
                <c:pt idx="8618">
                  <c:v>28.893333333333263</c:v>
                </c:pt>
                <c:pt idx="8619">
                  <c:v>28.896666666666668</c:v>
                </c:pt>
                <c:pt idx="8620">
                  <c:v>28.9</c:v>
                </c:pt>
                <c:pt idx="8621">
                  <c:v>28.903333333333247</c:v>
                </c:pt>
                <c:pt idx="8622">
                  <c:v>28.906666666666666</c:v>
                </c:pt>
                <c:pt idx="8623">
                  <c:v>28.91</c:v>
                </c:pt>
                <c:pt idx="8624">
                  <c:v>28.913333333333263</c:v>
                </c:pt>
                <c:pt idx="8625">
                  <c:v>28.916666666666668</c:v>
                </c:pt>
                <c:pt idx="8626">
                  <c:v>28.919999999999987</c:v>
                </c:pt>
                <c:pt idx="8627">
                  <c:v>28.923333333333243</c:v>
                </c:pt>
                <c:pt idx="8628">
                  <c:v>28.926666666666666</c:v>
                </c:pt>
                <c:pt idx="8629">
                  <c:v>28.93</c:v>
                </c:pt>
                <c:pt idx="8630">
                  <c:v>28.933333333333263</c:v>
                </c:pt>
                <c:pt idx="8631">
                  <c:v>28.936666666666667</c:v>
                </c:pt>
                <c:pt idx="8632">
                  <c:v>28.939999999999987</c:v>
                </c:pt>
                <c:pt idx="8633">
                  <c:v>28.943333333333243</c:v>
                </c:pt>
                <c:pt idx="8634">
                  <c:v>28.946666666666662</c:v>
                </c:pt>
                <c:pt idx="8635">
                  <c:v>28.95</c:v>
                </c:pt>
                <c:pt idx="8636">
                  <c:v>28.953333333333255</c:v>
                </c:pt>
                <c:pt idx="8637">
                  <c:v>28.956666666666667</c:v>
                </c:pt>
                <c:pt idx="8638">
                  <c:v>28.959999999999987</c:v>
                </c:pt>
                <c:pt idx="8639">
                  <c:v>28.963333333333239</c:v>
                </c:pt>
                <c:pt idx="8640">
                  <c:v>28.966666666666633</c:v>
                </c:pt>
                <c:pt idx="8641">
                  <c:v>28.97</c:v>
                </c:pt>
                <c:pt idx="8642">
                  <c:v>28.973333333333255</c:v>
                </c:pt>
                <c:pt idx="8643">
                  <c:v>28.976666666666667</c:v>
                </c:pt>
                <c:pt idx="8644">
                  <c:v>28.979999999999986</c:v>
                </c:pt>
                <c:pt idx="8645">
                  <c:v>28.983333333333231</c:v>
                </c:pt>
                <c:pt idx="8646">
                  <c:v>28.986666666666636</c:v>
                </c:pt>
                <c:pt idx="8647">
                  <c:v>28.99</c:v>
                </c:pt>
                <c:pt idx="8648">
                  <c:v>28.993333333333243</c:v>
                </c:pt>
                <c:pt idx="8649">
                  <c:v>28.996666666666666</c:v>
                </c:pt>
                <c:pt idx="8650">
                  <c:v>29</c:v>
                </c:pt>
                <c:pt idx="8651">
                  <c:v>29.003333333333263</c:v>
                </c:pt>
                <c:pt idx="8652">
                  <c:v>29.006666666666668</c:v>
                </c:pt>
                <c:pt idx="8653">
                  <c:v>29.01</c:v>
                </c:pt>
                <c:pt idx="8654">
                  <c:v>29.013333333333279</c:v>
                </c:pt>
                <c:pt idx="8655">
                  <c:v>29.016666666666691</c:v>
                </c:pt>
                <c:pt idx="8656">
                  <c:v>29.02</c:v>
                </c:pt>
                <c:pt idx="8657">
                  <c:v>29.023333333333259</c:v>
                </c:pt>
                <c:pt idx="8658">
                  <c:v>29.026666666666667</c:v>
                </c:pt>
                <c:pt idx="8659">
                  <c:v>29.03</c:v>
                </c:pt>
                <c:pt idx="8660">
                  <c:v>29.033333333333271</c:v>
                </c:pt>
                <c:pt idx="8661">
                  <c:v>29.036666666666665</c:v>
                </c:pt>
                <c:pt idx="8662">
                  <c:v>29.04</c:v>
                </c:pt>
                <c:pt idx="8663">
                  <c:v>29.043333333333255</c:v>
                </c:pt>
                <c:pt idx="8664">
                  <c:v>29.046666666666667</c:v>
                </c:pt>
                <c:pt idx="8665">
                  <c:v>29.05</c:v>
                </c:pt>
                <c:pt idx="8666">
                  <c:v>29.053333333333264</c:v>
                </c:pt>
                <c:pt idx="8667">
                  <c:v>29.056666666666668</c:v>
                </c:pt>
                <c:pt idx="8668">
                  <c:v>29.06</c:v>
                </c:pt>
                <c:pt idx="8669">
                  <c:v>29.063333333333254</c:v>
                </c:pt>
                <c:pt idx="8670">
                  <c:v>29.066666666666666</c:v>
                </c:pt>
                <c:pt idx="8671">
                  <c:v>29.07</c:v>
                </c:pt>
                <c:pt idx="8672">
                  <c:v>29.073333333333263</c:v>
                </c:pt>
                <c:pt idx="8673">
                  <c:v>29.076666666666668</c:v>
                </c:pt>
                <c:pt idx="8674">
                  <c:v>29.08</c:v>
                </c:pt>
                <c:pt idx="8675">
                  <c:v>29.083333333333243</c:v>
                </c:pt>
                <c:pt idx="8676">
                  <c:v>29.086666666666666</c:v>
                </c:pt>
                <c:pt idx="8677">
                  <c:v>29.09</c:v>
                </c:pt>
                <c:pt idx="8678">
                  <c:v>29.093333333333263</c:v>
                </c:pt>
                <c:pt idx="8679">
                  <c:v>29.096666666666668</c:v>
                </c:pt>
                <c:pt idx="8680">
                  <c:v>29.1</c:v>
                </c:pt>
                <c:pt idx="8681">
                  <c:v>29.103333333333278</c:v>
                </c:pt>
                <c:pt idx="8682">
                  <c:v>29.10666666666669</c:v>
                </c:pt>
                <c:pt idx="8683">
                  <c:v>29.110000000000031</c:v>
                </c:pt>
                <c:pt idx="8684">
                  <c:v>29.113333333333287</c:v>
                </c:pt>
                <c:pt idx="8685">
                  <c:v>29.116666666666699</c:v>
                </c:pt>
                <c:pt idx="8686">
                  <c:v>29.12</c:v>
                </c:pt>
                <c:pt idx="8687">
                  <c:v>29.123333333333271</c:v>
                </c:pt>
                <c:pt idx="8688">
                  <c:v>29.126666666666665</c:v>
                </c:pt>
                <c:pt idx="8689">
                  <c:v>29.130000000000031</c:v>
                </c:pt>
                <c:pt idx="8690">
                  <c:v>29.133333333333283</c:v>
                </c:pt>
                <c:pt idx="8691">
                  <c:v>29.136666666666695</c:v>
                </c:pt>
                <c:pt idx="8692">
                  <c:v>29.14</c:v>
                </c:pt>
                <c:pt idx="8693">
                  <c:v>29.143333333333263</c:v>
                </c:pt>
                <c:pt idx="8694">
                  <c:v>29.146666666666668</c:v>
                </c:pt>
                <c:pt idx="8695">
                  <c:v>29.150000000000031</c:v>
                </c:pt>
                <c:pt idx="8696">
                  <c:v>29.153333333333276</c:v>
                </c:pt>
                <c:pt idx="8697">
                  <c:v>29.156666666666691</c:v>
                </c:pt>
                <c:pt idx="8698">
                  <c:v>29.16</c:v>
                </c:pt>
                <c:pt idx="8699">
                  <c:v>29.163333333333263</c:v>
                </c:pt>
                <c:pt idx="8700">
                  <c:v>29.166666666666668</c:v>
                </c:pt>
                <c:pt idx="8701">
                  <c:v>29.17</c:v>
                </c:pt>
                <c:pt idx="8702">
                  <c:v>29.173333333333279</c:v>
                </c:pt>
                <c:pt idx="8703">
                  <c:v>29.176666666666691</c:v>
                </c:pt>
                <c:pt idx="8704">
                  <c:v>29.18</c:v>
                </c:pt>
                <c:pt idx="8705">
                  <c:v>29.183333333333263</c:v>
                </c:pt>
                <c:pt idx="8706">
                  <c:v>29.186666666666667</c:v>
                </c:pt>
                <c:pt idx="8707">
                  <c:v>29.19</c:v>
                </c:pt>
                <c:pt idx="8708">
                  <c:v>29.193333333333271</c:v>
                </c:pt>
                <c:pt idx="8709">
                  <c:v>29.196666666666665</c:v>
                </c:pt>
                <c:pt idx="8710">
                  <c:v>29.2</c:v>
                </c:pt>
                <c:pt idx="8711">
                  <c:v>29.203333333333255</c:v>
                </c:pt>
                <c:pt idx="8712">
                  <c:v>29.206666666666667</c:v>
                </c:pt>
                <c:pt idx="8713">
                  <c:v>29.21</c:v>
                </c:pt>
                <c:pt idx="8714">
                  <c:v>29.213333333333271</c:v>
                </c:pt>
                <c:pt idx="8715">
                  <c:v>29.216666666666665</c:v>
                </c:pt>
                <c:pt idx="8716">
                  <c:v>29.22</c:v>
                </c:pt>
                <c:pt idx="8717">
                  <c:v>29.223333333333255</c:v>
                </c:pt>
                <c:pt idx="8718">
                  <c:v>29.226666666666667</c:v>
                </c:pt>
                <c:pt idx="8719">
                  <c:v>29.23</c:v>
                </c:pt>
                <c:pt idx="8720">
                  <c:v>29.233333333333263</c:v>
                </c:pt>
                <c:pt idx="8721">
                  <c:v>29.236666666666668</c:v>
                </c:pt>
                <c:pt idx="8722">
                  <c:v>29.24</c:v>
                </c:pt>
                <c:pt idx="8723">
                  <c:v>29.243333333333243</c:v>
                </c:pt>
                <c:pt idx="8724">
                  <c:v>29.246666666666666</c:v>
                </c:pt>
                <c:pt idx="8725">
                  <c:v>29.25</c:v>
                </c:pt>
                <c:pt idx="8726">
                  <c:v>29.253333333333263</c:v>
                </c:pt>
                <c:pt idx="8727">
                  <c:v>29.256666666666668</c:v>
                </c:pt>
                <c:pt idx="8728">
                  <c:v>29.259999999999987</c:v>
                </c:pt>
                <c:pt idx="8729">
                  <c:v>29.263333333333243</c:v>
                </c:pt>
                <c:pt idx="8730">
                  <c:v>29.266666666666666</c:v>
                </c:pt>
                <c:pt idx="8731">
                  <c:v>29.27</c:v>
                </c:pt>
                <c:pt idx="8732">
                  <c:v>29.273333333333259</c:v>
                </c:pt>
                <c:pt idx="8733">
                  <c:v>29.276666666666667</c:v>
                </c:pt>
                <c:pt idx="8734">
                  <c:v>29.279999999999987</c:v>
                </c:pt>
                <c:pt idx="8735">
                  <c:v>29.283333333333243</c:v>
                </c:pt>
                <c:pt idx="8736">
                  <c:v>29.286666666666662</c:v>
                </c:pt>
                <c:pt idx="8737">
                  <c:v>29.29</c:v>
                </c:pt>
                <c:pt idx="8738">
                  <c:v>29.293333333333255</c:v>
                </c:pt>
                <c:pt idx="8739">
                  <c:v>29.296666666666667</c:v>
                </c:pt>
                <c:pt idx="8740">
                  <c:v>29.3</c:v>
                </c:pt>
                <c:pt idx="8741">
                  <c:v>29.303333333333264</c:v>
                </c:pt>
                <c:pt idx="8742">
                  <c:v>29.306666666666668</c:v>
                </c:pt>
                <c:pt idx="8743">
                  <c:v>29.310000000000031</c:v>
                </c:pt>
                <c:pt idx="8744">
                  <c:v>29.313333333333276</c:v>
                </c:pt>
                <c:pt idx="8745">
                  <c:v>29.316666666666691</c:v>
                </c:pt>
                <c:pt idx="8746">
                  <c:v>29.32</c:v>
                </c:pt>
                <c:pt idx="8747">
                  <c:v>29.323333333333263</c:v>
                </c:pt>
                <c:pt idx="8748">
                  <c:v>29.326666666666668</c:v>
                </c:pt>
                <c:pt idx="8749">
                  <c:v>29.330000000000005</c:v>
                </c:pt>
                <c:pt idx="8750">
                  <c:v>29.333333333333275</c:v>
                </c:pt>
                <c:pt idx="8751">
                  <c:v>29.336666666666691</c:v>
                </c:pt>
                <c:pt idx="8752">
                  <c:v>29.34</c:v>
                </c:pt>
                <c:pt idx="8753">
                  <c:v>29.343333333333263</c:v>
                </c:pt>
                <c:pt idx="8754">
                  <c:v>29.346666666666668</c:v>
                </c:pt>
                <c:pt idx="8755">
                  <c:v>29.35</c:v>
                </c:pt>
                <c:pt idx="8756">
                  <c:v>29.353333333333278</c:v>
                </c:pt>
                <c:pt idx="8757">
                  <c:v>29.35666666666669</c:v>
                </c:pt>
                <c:pt idx="8758">
                  <c:v>29.36</c:v>
                </c:pt>
                <c:pt idx="8759">
                  <c:v>29.363333333333259</c:v>
                </c:pt>
                <c:pt idx="8760">
                  <c:v>29.366666666666667</c:v>
                </c:pt>
                <c:pt idx="8761">
                  <c:v>29.37</c:v>
                </c:pt>
                <c:pt idx="8762">
                  <c:v>29.373333333333271</c:v>
                </c:pt>
                <c:pt idx="8763">
                  <c:v>29.376666666666665</c:v>
                </c:pt>
                <c:pt idx="8764">
                  <c:v>29.38</c:v>
                </c:pt>
                <c:pt idx="8765">
                  <c:v>29.383333333333255</c:v>
                </c:pt>
                <c:pt idx="8766">
                  <c:v>29.386666666666667</c:v>
                </c:pt>
                <c:pt idx="8767">
                  <c:v>29.39</c:v>
                </c:pt>
                <c:pt idx="8768">
                  <c:v>29.393333333333263</c:v>
                </c:pt>
                <c:pt idx="8769">
                  <c:v>29.396666666666668</c:v>
                </c:pt>
                <c:pt idx="8770">
                  <c:v>29.4</c:v>
                </c:pt>
                <c:pt idx="8771">
                  <c:v>29.403333333333247</c:v>
                </c:pt>
                <c:pt idx="8772">
                  <c:v>29.406666666666666</c:v>
                </c:pt>
                <c:pt idx="8773">
                  <c:v>29.41</c:v>
                </c:pt>
                <c:pt idx="8774">
                  <c:v>29.413333333333263</c:v>
                </c:pt>
                <c:pt idx="8775">
                  <c:v>29.416666666666668</c:v>
                </c:pt>
                <c:pt idx="8776">
                  <c:v>29.419999999999987</c:v>
                </c:pt>
                <c:pt idx="8777">
                  <c:v>29.423333333333243</c:v>
                </c:pt>
                <c:pt idx="8778">
                  <c:v>29.426666666666666</c:v>
                </c:pt>
                <c:pt idx="8779">
                  <c:v>29.43</c:v>
                </c:pt>
                <c:pt idx="8780">
                  <c:v>29.433333333333263</c:v>
                </c:pt>
                <c:pt idx="8781">
                  <c:v>29.436666666666667</c:v>
                </c:pt>
                <c:pt idx="8782">
                  <c:v>29.439999999999987</c:v>
                </c:pt>
                <c:pt idx="8783">
                  <c:v>29.443333333333243</c:v>
                </c:pt>
                <c:pt idx="8784">
                  <c:v>29.446666666666662</c:v>
                </c:pt>
                <c:pt idx="8785">
                  <c:v>29.45</c:v>
                </c:pt>
                <c:pt idx="8786">
                  <c:v>29.453333333333255</c:v>
                </c:pt>
                <c:pt idx="8787">
                  <c:v>29.456666666666667</c:v>
                </c:pt>
                <c:pt idx="8788">
                  <c:v>29.459999999999987</c:v>
                </c:pt>
                <c:pt idx="8789">
                  <c:v>29.463333333333239</c:v>
                </c:pt>
                <c:pt idx="8790">
                  <c:v>29.466666666666633</c:v>
                </c:pt>
                <c:pt idx="8791">
                  <c:v>29.47</c:v>
                </c:pt>
                <c:pt idx="8792">
                  <c:v>29.473333333333255</c:v>
                </c:pt>
                <c:pt idx="8793">
                  <c:v>29.476666666666667</c:v>
                </c:pt>
                <c:pt idx="8794">
                  <c:v>29.479999999999986</c:v>
                </c:pt>
                <c:pt idx="8795">
                  <c:v>29.483333333333231</c:v>
                </c:pt>
                <c:pt idx="8796">
                  <c:v>29.486666666666636</c:v>
                </c:pt>
                <c:pt idx="8797">
                  <c:v>29.49</c:v>
                </c:pt>
                <c:pt idx="8798">
                  <c:v>29.493333333333243</c:v>
                </c:pt>
                <c:pt idx="8799">
                  <c:v>29.496666666666666</c:v>
                </c:pt>
                <c:pt idx="8800">
                  <c:v>29.5</c:v>
                </c:pt>
                <c:pt idx="8801">
                  <c:v>29.503333333333263</c:v>
                </c:pt>
                <c:pt idx="8802">
                  <c:v>29.506666666666668</c:v>
                </c:pt>
                <c:pt idx="8803">
                  <c:v>29.51</c:v>
                </c:pt>
                <c:pt idx="8804">
                  <c:v>29.513333333333279</c:v>
                </c:pt>
                <c:pt idx="8805">
                  <c:v>29.516666666666691</c:v>
                </c:pt>
                <c:pt idx="8806">
                  <c:v>29.52</c:v>
                </c:pt>
                <c:pt idx="8807">
                  <c:v>29.523333333333259</c:v>
                </c:pt>
                <c:pt idx="8808">
                  <c:v>29.526666666666667</c:v>
                </c:pt>
                <c:pt idx="8809">
                  <c:v>29.53</c:v>
                </c:pt>
                <c:pt idx="8810">
                  <c:v>29.533333333333271</c:v>
                </c:pt>
                <c:pt idx="8811">
                  <c:v>29.536666666666665</c:v>
                </c:pt>
                <c:pt idx="8812">
                  <c:v>29.54</c:v>
                </c:pt>
                <c:pt idx="8813">
                  <c:v>29.543333333333255</c:v>
                </c:pt>
                <c:pt idx="8814">
                  <c:v>29.546666666666667</c:v>
                </c:pt>
                <c:pt idx="8815">
                  <c:v>29.55</c:v>
                </c:pt>
                <c:pt idx="8816">
                  <c:v>29.553333333333264</c:v>
                </c:pt>
                <c:pt idx="8817">
                  <c:v>29.556666666666668</c:v>
                </c:pt>
                <c:pt idx="8818">
                  <c:v>29.56</c:v>
                </c:pt>
                <c:pt idx="8819">
                  <c:v>29.563333333333254</c:v>
                </c:pt>
                <c:pt idx="8820">
                  <c:v>29.566666666666666</c:v>
                </c:pt>
                <c:pt idx="8821">
                  <c:v>29.57</c:v>
                </c:pt>
                <c:pt idx="8822">
                  <c:v>29.573333333333263</c:v>
                </c:pt>
                <c:pt idx="8823">
                  <c:v>29.576666666666668</c:v>
                </c:pt>
                <c:pt idx="8824">
                  <c:v>29.58</c:v>
                </c:pt>
                <c:pt idx="8825">
                  <c:v>29.583333333333243</c:v>
                </c:pt>
                <c:pt idx="8826">
                  <c:v>29.586666666666666</c:v>
                </c:pt>
                <c:pt idx="8827">
                  <c:v>29.59</c:v>
                </c:pt>
                <c:pt idx="8828">
                  <c:v>29.593333333333263</c:v>
                </c:pt>
                <c:pt idx="8829">
                  <c:v>29.596666666666668</c:v>
                </c:pt>
                <c:pt idx="8830">
                  <c:v>29.6</c:v>
                </c:pt>
                <c:pt idx="8831">
                  <c:v>29.603333333333278</c:v>
                </c:pt>
                <c:pt idx="8832">
                  <c:v>29.60666666666669</c:v>
                </c:pt>
                <c:pt idx="8833">
                  <c:v>29.610000000000031</c:v>
                </c:pt>
                <c:pt idx="8834">
                  <c:v>29.613333333333287</c:v>
                </c:pt>
                <c:pt idx="8835">
                  <c:v>29.616666666666699</c:v>
                </c:pt>
                <c:pt idx="8836">
                  <c:v>29.62</c:v>
                </c:pt>
                <c:pt idx="8837">
                  <c:v>29.623333333333271</c:v>
                </c:pt>
                <c:pt idx="8838">
                  <c:v>29.626666666666665</c:v>
                </c:pt>
                <c:pt idx="8839">
                  <c:v>29.630000000000031</c:v>
                </c:pt>
                <c:pt idx="8840">
                  <c:v>29.633333333333283</c:v>
                </c:pt>
                <c:pt idx="8841">
                  <c:v>29.636666666666695</c:v>
                </c:pt>
                <c:pt idx="8842">
                  <c:v>29.64</c:v>
                </c:pt>
                <c:pt idx="8843">
                  <c:v>29.643333333333263</c:v>
                </c:pt>
                <c:pt idx="8844">
                  <c:v>29.646666666666668</c:v>
                </c:pt>
                <c:pt idx="8845">
                  <c:v>29.650000000000031</c:v>
                </c:pt>
                <c:pt idx="8846">
                  <c:v>29.653333333333276</c:v>
                </c:pt>
                <c:pt idx="8847">
                  <c:v>29.656666666666691</c:v>
                </c:pt>
                <c:pt idx="8848">
                  <c:v>29.66</c:v>
                </c:pt>
                <c:pt idx="8849">
                  <c:v>29.663333333333263</c:v>
                </c:pt>
                <c:pt idx="8850">
                  <c:v>29.666666666666668</c:v>
                </c:pt>
                <c:pt idx="8851">
                  <c:v>29.67</c:v>
                </c:pt>
                <c:pt idx="8852">
                  <c:v>29.673333333333279</c:v>
                </c:pt>
                <c:pt idx="8853">
                  <c:v>29.676666666666691</c:v>
                </c:pt>
                <c:pt idx="8854">
                  <c:v>29.68</c:v>
                </c:pt>
                <c:pt idx="8855">
                  <c:v>29.683333333333263</c:v>
                </c:pt>
                <c:pt idx="8856">
                  <c:v>29.686666666666667</c:v>
                </c:pt>
                <c:pt idx="8857">
                  <c:v>29.69</c:v>
                </c:pt>
                <c:pt idx="8858">
                  <c:v>29.693333333333271</c:v>
                </c:pt>
                <c:pt idx="8859">
                  <c:v>29.696666666666665</c:v>
                </c:pt>
                <c:pt idx="8860">
                  <c:v>29.7</c:v>
                </c:pt>
                <c:pt idx="8861">
                  <c:v>29.703333333333255</c:v>
                </c:pt>
                <c:pt idx="8862">
                  <c:v>29.706666666666667</c:v>
                </c:pt>
                <c:pt idx="8863">
                  <c:v>29.71</c:v>
                </c:pt>
                <c:pt idx="8864">
                  <c:v>29.713333333333271</c:v>
                </c:pt>
                <c:pt idx="8865">
                  <c:v>29.716666666666665</c:v>
                </c:pt>
                <c:pt idx="8866">
                  <c:v>29.72</c:v>
                </c:pt>
                <c:pt idx="8867">
                  <c:v>29.723333333333255</c:v>
                </c:pt>
                <c:pt idx="8868">
                  <c:v>29.726666666666667</c:v>
                </c:pt>
                <c:pt idx="8869">
                  <c:v>29.73</c:v>
                </c:pt>
                <c:pt idx="8870">
                  <c:v>29.733333333333263</c:v>
                </c:pt>
                <c:pt idx="8871">
                  <c:v>29.736666666666668</c:v>
                </c:pt>
                <c:pt idx="8872">
                  <c:v>29.74</c:v>
                </c:pt>
                <c:pt idx="8873">
                  <c:v>29.743333333333243</c:v>
                </c:pt>
                <c:pt idx="8874">
                  <c:v>29.746666666666666</c:v>
                </c:pt>
                <c:pt idx="8875">
                  <c:v>29.75</c:v>
                </c:pt>
                <c:pt idx="8876">
                  <c:v>29.753333333333263</c:v>
                </c:pt>
                <c:pt idx="8877">
                  <c:v>29.756666666666668</c:v>
                </c:pt>
                <c:pt idx="8878">
                  <c:v>29.759999999999987</c:v>
                </c:pt>
                <c:pt idx="8879">
                  <c:v>29.763333333333243</c:v>
                </c:pt>
                <c:pt idx="8880">
                  <c:v>29.766666666666666</c:v>
                </c:pt>
                <c:pt idx="8881">
                  <c:v>29.77</c:v>
                </c:pt>
                <c:pt idx="8882">
                  <c:v>29.773333333333259</c:v>
                </c:pt>
                <c:pt idx="8883">
                  <c:v>29.776666666666667</c:v>
                </c:pt>
                <c:pt idx="8884">
                  <c:v>29.779999999999987</c:v>
                </c:pt>
                <c:pt idx="8885">
                  <c:v>29.783333333333243</c:v>
                </c:pt>
                <c:pt idx="8886">
                  <c:v>29.786666666666662</c:v>
                </c:pt>
                <c:pt idx="8887">
                  <c:v>29.79</c:v>
                </c:pt>
                <c:pt idx="8888">
                  <c:v>29.793333333333255</c:v>
                </c:pt>
                <c:pt idx="8889">
                  <c:v>29.796666666666667</c:v>
                </c:pt>
                <c:pt idx="8890">
                  <c:v>29.8</c:v>
                </c:pt>
                <c:pt idx="8891">
                  <c:v>29.803333333333264</c:v>
                </c:pt>
                <c:pt idx="8892">
                  <c:v>29.806666666666668</c:v>
                </c:pt>
                <c:pt idx="8893">
                  <c:v>29.810000000000031</c:v>
                </c:pt>
                <c:pt idx="8894">
                  <c:v>29.813333333333276</c:v>
                </c:pt>
                <c:pt idx="8895">
                  <c:v>29.816666666666691</c:v>
                </c:pt>
                <c:pt idx="8896">
                  <c:v>29.82</c:v>
                </c:pt>
                <c:pt idx="8897">
                  <c:v>29.823333333333263</c:v>
                </c:pt>
                <c:pt idx="8898">
                  <c:v>29.826666666666668</c:v>
                </c:pt>
                <c:pt idx="8899">
                  <c:v>29.830000000000005</c:v>
                </c:pt>
                <c:pt idx="8900">
                  <c:v>29.833333333333275</c:v>
                </c:pt>
                <c:pt idx="8901">
                  <c:v>29.836666666666691</c:v>
                </c:pt>
                <c:pt idx="8902">
                  <c:v>29.84</c:v>
                </c:pt>
                <c:pt idx="8903">
                  <c:v>29.843333333333263</c:v>
                </c:pt>
                <c:pt idx="8904">
                  <c:v>29.846666666666668</c:v>
                </c:pt>
                <c:pt idx="8905">
                  <c:v>29.85</c:v>
                </c:pt>
                <c:pt idx="8906">
                  <c:v>29.853333333333278</c:v>
                </c:pt>
                <c:pt idx="8907">
                  <c:v>29.85666666666669</c:v>
                </c:pt>
                <c:pt idx="8908">
                  <c:v>29.86</c:v>
                </c:pt>
                <c:pt idx="8909">
                  <c:v>29.863333333333259</c:v>
                </c:pt>
                <c:pt idx="8910">
                  <c:v>29.866666666666667</c:v>
                </c:pt>
                <c:pt idx="8911">
                  <c:v>29.87</c:v>
                </c:pt>
                <c:pt idx="8912">
                  <c:v>29.873333333333271</c:v>
                </c:pt>
                <c:pt idx="8913">
                  <c:v>29.876666666666665</c:v>
                </c:pt>
                <c:pt idx="8914">
                  <c:v>29.88</c:v>
                </c:pt>
                <c:pt idx="8915">
                  <c:v>29.883333333333255</c:v>
                </c:pt>
                <c:pt idx="8916">
                  <c:v>29.886666666666667</c:v>
                </c:pt>
                <c:pt idx="8917">
                  <c:v>29.89</c:v>
                </c:pt>
                <c:pt idx="8918">
                  <c:v>29.893333333333263</c:v>
                </c:pt>
                <c:pt idx="8919">
                  <c:v>29.896666666666668</c:v>
                </c:pt>
                <c:pt idx="8920">
                  <c:v>29.9</c:v>
                </c:pt>
                <c:pt idx="8921">
                  <c:v>29.903333333333247</c:v>
                </c:pt>
                <c:pt idx="8922">
                  <c:v>29.906666666666666</c:v>
                </c:pt>
                <c:pt idx="8923">
                  <c:v>29.91</c:v>
                </c:pt>
                <c:pt idx="8924">
                  <c:v>29.913333333333263</c:v>
                </c:pt>
                <c:pt idx="8925">
                  <c:v>29.916666666666668</c:v>
                </c:pt>
                <c:pt idx="8926">
                  <c:v>29.919999999999987</c:v>
                </c:pt>
                <c:pt idx="8927">
                  <c:v>29.923333333333243</c:v>
                </c:pt>
                <c:pt idx="8928">
                  <c:v>29.926666666666666</c:v>
                </c:pt>
                <c:pt idx="8929">
                  <c:v>29.93</c:v>
                </c:pt>
                <c:pt idx="8930">
                  <c:v>29.933333333333263</c:v>
                </c:pt>
                <c:pt idx="8931">
                  <c:v>29.936666666666667</c:v>
                </c:pt>
                <c:pt idx="8932">
                  <c:v>29.939999999999987</c:v>
                </c:pt>
                <c:pt idx="8933">
                  <c:v>29.943333333333243</c:v>
                </c:pt>
                <c:pt idx="8934">
                  <c:v>29.946666666666662</c:v>
                </c:pt>
                <c:pt idx="8935">
                  <c:v>29.95</c:v>
                </c:pt>
                <c:pt idx="8936">
                  <c:v>29.953333333333255</c:v>
                </c:pt>
                <c:pt idx="8937">
                  <c:v>29.956666666666667</c:v>
                </c:pt>
                <c:pt idx="8938">
                  <c:v>29.959999999999987</c:v>
                </c:pt>
                <c:pt idx="8939">
                  <c:v>29.963333333333239</c:v>
                </c:pt>
                <c:pt idx="8940">
                  <c:v>29.966666666666633</c:v>
                </c:pt>
                <c:pt idx="8941">
                  <c:v>29.97</c:v>
                </c:pt>
                <c:pt idx="8942">
                  <c:v>29.973333333333255</c:v>
                </c:pt>
                <c:pt idx="8943">
                  <c:v>29.976666666666667</c:v>
                </c:pt>
                <c:pt idx="8944">
                  <c:v>29.979999999999986</c:v>
                </c:pt>
                <c:pt idx="8945">
                  <c:v>29.983333333333231</c:v>
                </c:pt>
                <c:pt idx="8946">
                  <c:v>29.986666666666636</c:v>
                </c:pt>
                <c:pt idx="8947">
                  <c:v>29.99</c:v>
                </c:pt>
                <c:pt idx="8948">
                  <c:v>29.993333333333243</c:v>
                </c:pt>
                <c:pt idx="8949">
                  <c:v>29.996666666666666</c:v>
                </c:pt>
                <c:pt idx="8950">
                  <c:v>30</c:v>
                </c:pt>
                <c:pt idx="8951">
                  <c:v>30.003333333333263</c:v>
                </c:pt>
                <c:pt idx="8952">
                  <c:v>30.006666666666668</c:v>
                </c:pt>
                <c:pt idx="8953">
                  <c:v>30.01</c:v>
                </c:pt>
                <c:pt idx="8954">
                  <c:v>30.013333333333279</c:v>
                </c:pt>
                <c:pt idx="8955">
                  <c:v>30.016666666666691</c:v>
                </c:pt>
                <c:pt idx="8956">
                  <c:v>30.02</c:v>
                </c:pt>
                <c:pt idx="8957">
                  <c:v>30.023333333333259</c:v>
                </c:pt>
                <c:pt idx="8958">
                  <c:v>30.026666666666667</c:v>
                </c:pt>
                <c:pt idx="8959">
                  <c:v>30.03</c:v>
                </c:pt>
                <c:pt idx="8960">
                  <c:v>30.033333333333271</c:v>
                </c:pt>
                <c:pt idx="8961">
                  <c:v>30.036666666666665</c:v>
                </c:pt>
                <c:pt idx="8962">
                  <c:v>30.04</c:v>
                </c:pt>
                <c:pt idx="8963">
                  <c:v>30.043333333333255</c:v>
                </c:pt>
                <c:pt idx="8964">
                  <c:v>30.046666666666667</c:v>
                </c:pt>
                <c:pt idx="8965">
                  <c:v>30.05</c:v>
                </c:pt>
                <c:pt idx="8966">
                  <c:v>30.053333333333264</c:v>
                </c:pt>
                <c:pt idx="8967">
                  <c:v>30.056666666666668</c:v>
                </c:pt>
                <c:pt idx="8968">
                  <c:v>30.06</c:v>
                </c:pt>
                <c:pt idx="8969">
                  <c:v>30.063333333333254</c:v>
                </c:pt>
                <c:pt idx="8970">
                  <c:v>30.066666666666666</c:v>
                </c:pt>
                <c:pt idx="8971">
                  <c:v>30.07</c:v>
                </c:pt>
                <c:pt idx="8972">
                  <c:v>30.073333333333263</c:v>
                </c:pt>
                <c:pt idx="8973">
                  <c:v>30.076666666666668</c:v>
                </c:pt>
                <c:pt idx="8974">
                  <c:v>30.08</c:v>
                </c:pt>
                <c:pt idx="8975">
                  <c:v>30.083333333333243</c:v>
                </c:pt>
                <c:pt idx="8976">
                  <c:v>30.086666666666666</c:v>
                </c:pt>
                <c:pt idx="8977">
                  <c:v>30.09</c:v>
                </c:pt>
                <c:pt idx="8978">
                  <c:v>30.093333333333263</c:v>
                </c:pt>
                <c:pt idx="8979">
                  <c:v>30.096666666666668</c:v>
                </c:pt>
                <c:pt idx="8980">
                  <c:v>30.1</c:v>
                </c:pt>
                <c:pt idx="8981">
                  <c:v>30.103333333333278</c:v>
                </c:pt>
                <c:pt idx="8982">
                  <c:v>30.10666666666669</c:v>
                </c:pt>
                <c:pt idx="8983">
                  <c:v>30.110000000000031</c:v>
                </c:pt>
                <c:pt idx="8984">
                  <c:v>30.113333333333287</c:v>
                </c:pt>
                <c:pt idx="8985">
                  <c:v>30.116666666666699</c:v>
                </c:pt>
                <c:pt idx="8986">
                  <c:v>30.12</c:v>
                </c:pt>
                <c:pt idx="8987">
                  <c:v>30.123333333333271</c:v>
                </c:pt>
                <c:pt idx="8988">
                  <c:v>30.126666666666665</c:v>
                </c:pt>
                <c:pt idx="8989">
                  <c:v>30.130000000000031</c:v>
                </c:pt>
                <c:pt idx="8990">
                  <c:v>30.133333333333283</c:v>
                </c:pt>
                <c:pt idx="8991">
                  <c:v>30.136666666666695</c:v>
                </c:pt>
                <c:pt idx="8992">
                  <c:v>30.14</c:v>
                </c:pt>
                <c:pt idx="8993">
                  <c:v>30.143333333333263</c:v>
                </c:pt>
                <c:pt idx="8994">
                  <c:v>30.146666666666668</c:v>
                </c:pt>
                <c:pt idx="8995">
                  <c:v>30.150000000000031</c:v>
                </c:pt>
                <c:pt idx="8996">
                  <c:v>30.153333333333276</c:v>
                </c:pt>
                <c:pt idx="8997">
                  <c:v>30.156666666666691</c:v>
                </c:pt>
                <c:pt idx="8998">
                  <c:v>30.16</c:v>
                </c:pt>
                <c:pt idx="8999">
                  <c:v>30.163333333333263</c:v>
                </c:pt>
                <c:pt idx="9000">
                  <c:v>30.166666666666668</c:v>
                </c:pt>
                <c:pt idx="9001">
                  <c:v>30.17</c:v>
                </c:pt>
                <c:pt idx="9002">
                  <c:v>30.173333333333279</c:v>
                </c:pt>
                <c:pt idx="9003">
                  <c:v>30.176666666666691</c:v>
                </c:pt>
                <c:pt idx="9004">
                  <c:v>30.18</c:v>
                </c:pt>
                <c:pt idx="9005">
                  <c:v>30.183333333333263</c:v>
                </c:pt>
                <c:pt idx="9006">
                  <c:v>30.186666666666667</c:v>
                </c:pt>
                <c:pt idx="9007">
                  <c:v>30.19</c:v>
                </c:pt>
                <c:pt idx="9008">
                  <c:v>30.193333333333271</c:v>
                </c:pt>
                <c:pt idx="9009">
                  <c:v>30.196666666666665</c:v>
                </c:pt>
                <c:pt idx="9010">
                  <c:v>30.2</c:v>
                </c:pt>
                <c:pt idx="9011">
                  <c:v>30.203333333333255</c:v>
                </c:pt>
                <c:pt idx="9012">
                  <c:v>30.206666666666667</c:v>
                </c:pt>
                <c:pt idx="9013">
                  <c:v>30.21</c:v>
                </c:pt>
                <c:pt idx="9014">
                  <c:v>30.213333333333271</c:v>
                </c:pt>
                <c:pt idx="9015">
                  <c:v>30.216666666666665</c:v>
                </c:pt>
                <c:pt idx="9016">
                  <c:v>30.22</c:v>
                </c:pt>
                <c:pt idx="9017">
                  <c:v>30.223333333333255</c:v>
                </c:pt>
                <c:pt idx="9018">
                  <c:v>30.226666666666667</c:v>
                </c:pt>
                <c:pt idx="9019">
                  <c:v>30.23</c:v>
                </c:pt>
                <c:pt idx="9020">
                  <c:v>30.233333333333263</c:v>
                </c:pt>
                <c:pt idx="9021">
                  <c:v>30.236666666666668</c:v>
                </c:pt>
                <c:pt idx="9022">
                  <c:v>30.24</c:v>
                </c:pt>
                <c:pt idx="9023">
                  <c:v>30.243333333333243</c:v>
                </c:pt>
                <c:pt idx="9024">
                  <c:v>30.246666666666666</c:v>
                </c:pt>
                <c:pt idx="9025">
                  <c:v>30.25</c:v>
                </c:pt>
                <c:pt idx="9026">
                  <c:v>30.253333333333263</c:v>
                </c:pt>
                <c:pt idx="9027">
                  <c:v>30.256666666666668</c:v>
                </c:pt>
                <c:pt idx="9028">
                  <c:v>30.259999999999987</c:v>
                </c:pt>
                <c:pt idx="9029">
                  <c:v>30.263333333333243</c:v>
                </c:pt>
                <c:pt idx="9030">
                  <c:v>30.266666666666666</c:v>
                </c:pt>
                <c:pt idx="9031">
                  <c:v>30.27</c:v>
                </c:pt>
                <c:pt idx="9032">
                  <c:v>30.273333333333259</c:v>
                </c:pt>
                <c:pt idx="9033">
                  <c:v>30.276666666666667</c:v>
                </c:pt>
                <c:pt idx="9034">
                  <c:v>30.279999999999987</c:v>
                </c:pt>
                <c:pt idx="9035">
                  <c:v>30.283333333333243</c:v>
                </c:pt>
                <c:pt idx="9036">
                  <c:v>30.286666666666662</c:v>
                </c:pt>
                <c:pt idx="9037">
                  <c:v>30.29</c:v>
                </c:pt>
                <c:pt idx="9038">
                  <c:v>30.293333333333255</c:v>
                </c:pt>
                <c:pt idx="9039">
                  <c:v>30.296666666666667</c:v>
                </c:pt>
                <c:pt idx="9040">
                  <c:v>30.3</c:v>
                </c:pt>
                <c:pt idx="9041">
                  <c:v>30.303333333333264</c:v>
                </c:pt>
                <c:pt idx="9042">
                  <c:v>30.306666666666668</c:v>
                </c:pt>
                <c:pt idx="9043">
                  <c:v>30.310000000000031</c:v>
                </c:pt>
                <c:pt idx="9044">
                  <c:v>30.313333333333276</c:v>
                </c:pt>
                <c:pt idx="9045">
                  <c:v>30.316666666666691</c:v>
                </c:pt>
                <c:pt idx="9046">
                  <c:v>30.32</c:v>
                </c:pt>
                <c:pt idx="9047">
                  <c:v>30.323333333333263</c:v>
                </c:pt>
                <c:pt idx="9048">
                  <c:v>30.326666666666668</c:v>
                </c:pt>
                <c:pt idx="9049">
                  <c:v>30.330000000000005</c:v>
                </c:pt>
                <c:pt idx="9050">
                  <c:v>30.333333333333275</c:v>
                </c:pt>
                <c:pt idx="9051">
                  <c:v>30.336666666666691</c:v>
                </c:pt>
                <c:pt idx="9052">
                  <c:v>30.34</c:v>
                </c:pt>
                <c:pt idx="9053">
                  <c:v>30.343333333333263</c:v>
                </c:pt>
                <c:pt idx="9054">
                  <c:v>30.346666666666668</c:v>
                </c:pt>
                <c:pt idx="9055">
                  <c:v>30.35</c:v>
                </c:pt>
                <c:pt idx="9056">
                  <c:v>30.353333333333278</c:v>
                </c:pt>
                <c:pt idx="9057">
                  <c:v>30.35666666666669</c:v>
                </c:pt>
                <c:pt idx="9058">
                  <c:v>30.36</c:v>
                </c:pt>
                <c:pt idx="9059">
                  <c:v>30.363333333333259</c:v>
                </c:pt>
                <c:pt idx="9060">
                  <c:v>30.366666666666667</c:v>
                </c:pt>
                <c:pt idx="9061">
                  <c:v>30.37</c:v>
                </c:pt>
                <c:pt idx="9062">
                  <c:v>30.373333333333271</c:v>
                </c:pt>
                <c:pt idx="9063">
                  <c:v>30.376666666666665</c:v>
                </c:pt>
                <c:pt idx="9064">
                  <c:v>30.38</c:v>
                </c:pt>
                <c:pt idx="9065">
                  <c:v>30.383333333333255</c:v>
                </c:pt>
                <c:pt idx="9066">
                  <c:v>30.386666666666667</c:v>
                </c:pt>
                <c:pt idx="9067">
                  <c:v>30.39</c:v>
                </c:pt>
                <c:pt idx="9068">
                  <c:v>30.393333333333263</c:v>
                </c:pt>
                <c:pt idx="9069">
                  <c:v>30.396666666666668</c:v>
                </c:pt>
                <c:pt idx="9070">
                  <c:v>30.4</c:v>
                </c:pt>
                <c:pt idx="9071">
                  <c:v>30.403333333333247</c:v>
                </c:pt>
                <c:pt idx="9072">
                  <c:v>30.406666666666666</c:v>
                </c:pt>
                <c:pt idx="9073">
                  <c:v>30.41</c:v>
                </c:pt>
                <c:pt idx="9074">
                  <c:v>30.413333333333263</c:v>
                </c:pt>
                <c:pt idx="9075">
                  <c:v>30.416666666666668</c:v>
                </c:pt>
                <c:pt idx="9076">
                  <c:v>30.419999999999987</c:v>
                </c:pt>
                <c:pt idx="9077">
                  <c:v>30.423333333333243</c:v>
                </c:pt>
                <c:pt idx="9078">
                  <c:v>30.426666666666666</c:v>
                </c:pt>
                <c:pt idx="9079">
                  <c:v>30.43</c:v>
                </c:pt>
                <c:pt idx="9080">
                  <c:v>30.433333333333263</c:v>
                </c:pt>
                <c:pt idx="9081">
                  <c:v>30.436666666666667</c:v>
                </c:pt>
                <c:pt idx="9082">
                  <c:v>30.439999999999987</c:v>
                </c:pt>
                <c:pt idx="9083">
                  <c:v>30.443333333333243</c:v>
                </c:pt>
                <c:pt idx="9084">
                  <c:v>30.446666666666662</c:v>
                </c:pt>
                <c:pt idx="9085">
                  <c:v>30.45</c:v>
                </c:pt>
                <c:pt idx="9086">
                  <c:v>30.453333333333255</c:v>
                </c:pt>
                <c:pt idx="9087">
                  <c:v>30.456666666666667</c:v>
                </c:pt>
                <c:pt idx="9088">
                  <c:v>30.459999999999987</c:v>
                </c:pt>
                <c:pt idx="9089">
                  <c:v>30.463333333333239</c:v>
                </c:pt>
                <c:pt idx="9090">
                  <c:v>30.466666666666633</c:v>
                </c:pt>
                <c:pt idx="9091">
                  <c:v>30.47</c:v>
                </c:pt>
                <c:pt idx="9092">
                  <c:v>30.473333333333255</c:v>
                </c:pt>
                <c:pt idx="9093">
                  <c:v>30.476666666666667</c:v>
                </c:pt>
                <c:pt idx="9094">
                  <c:v>30.479999999999986</c:v>
                </c:pt>
                <c:pt idx="9095">
                  <c:v>30.483333333333231</c:v>
                </c:pt>
                <c:pt idx="9096">
                  <c:v>30.486666666666636</c:v>
                </c:pt>
                <c:pt idx="9097">
                  <c:v>30.49</c:v>
                </c:pt>
                <c:pt idx="9098">
                  <c:v>30.493333333333243</c:v>
                </c:pt>
                <c:pt idx="9099">
                  <c:v>30.496666666666666</c:v>
                </c:pt>
                <c:pt idx="9100">
                  <c:v>30.5</c:v>
                </c:pt>
                <c:pt idx="9101">
                  <c:v>30.503333333333263</c:v>
                </c:pt>
                <c:pt idx="9102">
                  <c:v>30.506666666666668</c:v>
                </c:pt>
                <c:pt idx="9103">
                  <c:v>30.51</c:v>
                </c:pt>
                <c:pt idx="9104">
                  <c:v>30.513333333333279</c:v>
                </c:pt>
                <c:pt idx="9105">
                  <c:v>30.516666666666691</c:v>
                </c:pt>
                <c:pt idx="9106">
                  <c:v>30.52</c:v>
                </c:pt>
                <c:pt idx="9107">
                  <c:v>30.523333333333259</c:v>
                </c:pt>
                <c:pt idx="9108">
                  <c:v>30.526666666666667</c:v>
                </c:pt>
                <c:pt idx="9109">
                  <c:v>30.53</c:v>
                </c:pt>
                <c:pt idx="9110">
                  <c:v>30.533333333333271</c:v>
                </c:pt>
                <c:pt idx="9111">
                  <c:v>30.536666666666665</c:v>
                </c:pt>
                <c:pt idx="9112">
                  <c:v>30.54</c:v>
                </c:pt>
                <c:pt idx="9113">
                  <c:v>30.543333333333255</c:v>
                </c:pt>
                <c:pt idx="9114">
                  <c:v>30.546666666666667</c:v>
                </c:pt>
                <c:pt idx="9115">
                  <c:v>30.55</c:v>
                </c:pt>
                <c:pt idx="9116">
                  <c:v>30.553333333333264</c:v>
                </c:pt>
                <c:pt idx="9117">
                  <c:v>30.556666666666668</c:v>
                </c:pt>
                <c:pt idx="9118">
                  <c:v>30.56</c:v>
                </c:pt>
                <c:pt idx="9119">
                  <c:v>30.563333333333254</c:v>
                </c:pt>
                <c:pt idx="9120">
                  <c:v>30.566666666666666</c:v>
                </c:pt>
                <c:pt idx="9121">
                  <c:v>30.57</c:v>
                </c:pt>
                <c:pt idx="9122">
                  <c:v>30.573333333333263</c:v>
                </c:pt>
                <c:pt idx="9123">
                  <c:v>30.576666666666668</c:v>
                </c:pt>
                <c:pt idx="9124">
                  <c:v>30.58</c:v>
                </c:pt>
                <c:pt idx="9125">
                  <c:v>30.583333333333243</c:v>
                </c:pt>
                <c:pt idx="9126">
                  <c:v>30.586666666666666</c:v>
                </c:pt>
                <c:pt idx="9127">
                  <c:v>30.59</c:v>
                </c:pt>
                <c:pt idx="9128">
                  <c:v>30.593333333333263</c:v>
                </c:pt>
                <c:pt idx="9129">
                  <c:v>30.596666666666668</c:v>
                </c:pt>
                <c:pt idx="9130">
                  <c:v>30.6</c:v>
                </c:pt>
                <c:pt idx="9131">
                  <c:v>30.603333333333278</c:v>
                </c:pt>
                <c:pt idx="9132">
                  <c:v>30.60666666666669</c:v>
                </c:pt>
                <c:pt idx="9133">
                  <c:v>30.610000000000031</c:v>
                </c:pt>
                <c:pt idx="9134">
                  <c:v>30.613333333333287</c:v>
                </c:pt>
                <c:pt idx="9135">
                  <c:v>30.616666666666699</c:v>
                </c:pt>
                <c:pt idx="9136">
                  <c:v>30.62</c:v>
                </c:pt>
                <c:pt idx="9137">
                  <c:v>30.623333333333271</c:v>
                </c:pt>
                <c:pt idx="9138">
                  <c:v>30.626666666666665</c:v>
                </c:pt>
                <c:pt idx="9139">
                  <c:v>30.630000000000031</c:v>
                </c:pt>
                <c:pt idx="9140">
                  <c:v>30.633333333333283</c:v>
                </c:pt>
                <c:pt idx="9141">
                  <c:v>30.636666666666695</c:v>
                </c:pt>
                <c:pt idx="9142">
                  <c:v>30.64</c:v>
                </c:pt>
                <c:pt idx="9143">
                  <c:v>30.643333333333263</c:v>
                </c:pt>
                <c:pt idx="9144">
                  <c:v>30.646666666666668</c:v>
                </c:pt>
                <c:pt idx="9145">
                  <c:v>30.650000000000031</c:v>
                </c:pt>
                <c:pt idx="9146">
                  <c:v>30.653333333333276</c:v>
                </c:pt>
                <c:pt idx="9147">
                  <c:v>30.656666666666691</c:v>
                </c:pt>
                <c:pt idx="9148">
                  <c:v>30.66</c:v>
                </c:pt>
                <c:pt idx="9149">
                  <c:v>30.663333333333263</c:v>
                </c:pt>
                <c:pt idx="9150">
                  <c:v>30.666666666666668</c:v>
                </c:pt>
                <c:pt idx="9151">
                  <c:v>30.67</c:v>
                </c:pt>
                <c:pt idx="9152">
                  <c:v>30.673333333333279</c:v>
                </c:pt>
                <c:pt idx="9153">
                  <c:v>30.676666666666691</c:v>
                </c:pt>
                <c:pt idx="9154">
                  <c:v>30.68</c:v>
                </c:pt>
                <c:pt idx="9155">
                  <c:v>30.683333333333263</c:v>
                </c:pt>
                <c:pt idx="9156">
                  <c:v>30.686666666666667</c:v>
                </c:pt>
                <c:pt idx="9157">
                  <c:v>30.69</c:v>
                </c:pt>
                <c:pt idx="9158">
                  <c:v>30.693333333333271</c:v>
                </c:pt>
                <c:pt idx="9159">
                  <c:v>30.696666666666665</c:v>
                </c:pt>
                <c:pt idx="9160">
                  <c:v>30.7</c:v>
                </c:pt>
                <c:pt idx="9161">
                  <c:v>30.703333333333255</c:v>
                </c:pt>
                <c:pt idx="9162">
                  <c:v>30.706666666666667</c:v>
                </c:pt>
                <c:pt idx="9163">
                  <c:v>30.71</c:v>
                </c:pt>
                <c:pt idx="9164">
                  <c:v>30.713333333333271</c:v>
                </c:pt>
                <c:pt idx="9165">
                  <c:v>30.716666666666665</c:v>
                </c:pt>
                <c:pt idx="9166">
                  <c:v>30.72</c:v>
                </c:pt>
                <c:pt idx="9167">
                  <c:v>30.723333333333255</c:v>
                </c:pt>
                <c:pt idx="9168">
                  <c:v>30.726666666666667</c:v>
                </c:pt>
                <c:pt idx="9169">
                  <c:v>30.73</c:v>
                </c:pt>
                <c:pt idx="9170">
                  <c:v>30.733333333333263</c:v>
                </c:pt>
                <c:pt idx="9171">
                  <c:v>30.736666666666668</c:v>
                </c:pt>
                <c:pt idx="9172">
                  <c:v>30.74</c:v>
                </c:pt>
                <c:pt idx="9173">
                  <c:v>30.743333333333243</c:v>
                </c:pt>
                <c:pt idx="9174">
                  <c:v>30.746666666666666</c:v>
                </c:pt>
                <c:pt idx="9175">
                  <c:v>30.75</c:v>
                </c:pt>
                <c:pt idx="9176">
                  <c:v>30.753333333333263</c:v>
                </c:pt>
                <c:pt idx="9177">
                  <c:v>30.756666666666668</c:v>
                </c:pt>
                <c:pt idx="9178">
                  <c:v>30.759999999999987</c:v>
                </c:pt>
                <c:pt idx="9179">
                  <c:v>30.763333333333243</c:v>
                </c:pt>
                <c:pt idx="9180">
                  <c:v>30.766666666666666</c:v>
                </c:pt>
                <c:pt idx="9181">
                  <c:v>30.77</c:v>
                </c:pt>
                <c:pt idx="9182">
                  <c:v>30.773333333333259</c:v>
                </c:pt>
                <c:pt idx="9183">
                  <c:v>30.776666666666667</c:v>
                </c:pt>
                <c:pt idx="9184">
                  <c:v>30.779999999999987</c:v>
                </c:pt>
                <c:pt idx="9185">
                  <c:v>30.783333333333243</c:v>
                </c:pt>
                <c:pt idx="9186">
                  <c:v>30.786666666666662</c:v>
                </c:pt>
                <c:pt idx="9187">
                  <c:v>30.79</c:v>
                </c:pt>
                <c:pt idx="9188">
                  <c:v>30.793333333333255</c:v>
                </c:pt>
                <c:pt idx="9189">
                  <c:v>30.796666666666667</c:v>
                </c:pt>
                <c:pt idx="9190">
                  <c:v>30.8</c:v>
                </c:pt>
                <c:pt idx="9191">
                  <c:v>30.803333333333264</c:v>
                </c:pt>
                <c:pt idx="9192">
                  <c:v>30.806666666666668</c:v>
                </c:pt>
                <c:pt idx="9193">
                  <c:v>30.810000000000031</c:v>
                </c:pt>
                <c:pt idx="9194">
                  <c:v>30.813333333333276</c:v>
                </c:pt>
                <c:pt idx="9195">
                  <c:v>30.816666666666691</c:v>
                </c:pt>
                <c:pt idx="9196">
                  <c:v>30.82</c:v>
                </c:pt>
                <c:pt idx="9197">
                  <c:v>30.823333333333263</c:v>
                </c:pt>
                <c:pt idx="9198">
                  <c:v>30.826666666666668</c:v>
                </c:pt>
                <c:pt idx="9199">
                  <c:v>30.830000000000005</c:v>
                </c:pt>
                <c:pt idx="9200">
                  <c:v>30.833333333333275</c:v>
                </c:pt>
                <c:pt idx="9201">
                  <c:v>30.836666666666691</c:v>
                </c:pt>
                <c:pt idx="9202">
                  <c:v>30.84</c:v>
                </c:pt>
                <c:pt idx="9203">
                  <c:v>30.843333333333263</c:v>
                </c:pt>
                <c:pt idx="9204">
                  <c:v>30.846666666666668</c:v>
                </c:pt>
                <c:pt idx="9205">
                  <c:v>30.85</c:v>
                </c:pt>
                <c:pt idx="9206">
                  <c:v>30.853333333333278</c:v>
                </c:pt>
                <c:pt idx="9207">
                  <c:v>30.85666666666669</c:v>
                </c:pt>
                <c:pt idx="9208">
                  <c:v>30.86</c:v>
                </c:pt>
                <c:pt idx="9209">
                  <c:v>30.863333333333259</c:v>
                </c:pt>
                <c:pt idx="9210">
                  <c:v>30.866666666666667</c:v>
                </c:pt>
                <c:pt idx="9211">
                  <c:v>30.87</c:v>
                </c:pt>
                <c:pt idx="9212">
                  <c:v>30.873333333333271</c:v>
                </c:pt>
                <c:pt idx="9213">
                  <c:v>30.876666666666665</c:v>
                </c:pt>
                <c:pt idx="9214">
                  <c:v>30.88</c:v>
                </c:pt>
                <c:pt idx="9215">
                  <c:v>30.883333333333255</c:v>
                </c:pt>
                <c:pt idx="9216">
                  <c:v>30.886666666666667</c:v>
                </c:pt>
                <c:pt idx="9217">
                  <c:v>30.89</c:v>
                </c:pt>
                <c:pt idx="9218">
                  <c:v>30.893333333333263</c:v>
                </c:pt>
                <c:pt idx="9219">
                  <c:v>30.896666666666668</c:v>
                </c:pt>
                <c:pt idx="9220">
                  <c:v>30.9</c:v>
                </c:pt>
                <c:pt idx="9221">
                  <c:v>30.903333333333247</c:v>
                </c:pt>
                <c:pt idx="9222">
                  <c:v>30.906666666666666</c:v>
                </c:pt>
                <c:pt idx="9223">
                  <c:v>30.91</c:v>
                </c:pt>
                <c:pt idx="9224">
                  <c:v>30.913333333333263</c:v>
                </c:pt>
                <c:pt idx="9225">
                  <c:v>30.916666666666668</c:v>
                </c:pt>
                <c:pt idx="9226">
                  <c:v>30.919999999999987</c:v>
                </c:pt>
                <c:pt idx="9227">
                  <c:v>30.923333333333243</c:v>
                </c:pt>
                <c:pt idx="9228">
                  <c:v>30.926666666666666</c:v>
                </c:pt>
                <c:pt idx="9229">
                  <c:v>30.93</c:v>
                </c:pt>
                <c:pt idx="9230">
                  <c:v>30.933333333333263</c:v>
                </c:pt>
                <c:pt idx="9231">
                  <c:v>30.936666666666667</c:v>
                </c:pt>
                <c:pt idx="9232">
                  <c:v>30.939999999999987</c:v>
                </c:pt>
                <c:pt idx="9233">
                  <c:v>30.943333333333243</c:v>
                </c:pt>
                <c:pt idx="9234">
                  <c:v>30.946666666666662</c:v>
                </c:pt>
                <c:pt idx="9235">
                  <c:v>30.95</c:v>
                </c:pt>
                <c:pt idx="9236">
                  <c:v>30.953333333333255</c:v>
                </c:pt>
                <c:pt idx="9237">
                  <c:v>30.956666666666667</c:v>
                </c:pt>
                <c:pt idx="9238">
                  <c:v>30.959999999999987</c:v>
                </c:pt>
                <c:pt idx="9239">
                  <c:v>30.963333333333239</c:v>
                </c:pt>
                <c:pt idx="9240">
                  <c:v>30.966666666666633</c:v>
                </c:pt>
                <c:pt idx="9241">
                  <c:v>30.97</c:v>
                </c:pt>
                <c:pt idx="9242">
                  <c:v>30.973333333333255</c:v>
                </c:pt>
                <c:pt idx="9243">
                  <c:v>30.976666666666667</c:v>
                </c:pt>
                <c:pt idx="9244">
                  <c:v>30.979999999999986</c:v>
                </c:pt>
                <c:pt idx="9245">
                  <c:v>30.983333333333231</c:v>
                </c:pt>
                <c:pt idx="9246">
                  <c:v>30.986666666666636</c:v>
                </c:pt>
                <c:pt idx="9247">
                  <c:v>30.99</c:v>
                </c:pt>
                <c:pt idx="9248">
                  <c:v>30.993333333333243</c:v>
                </c:pt>
                <c:pt idx="9249">
                  <c:v>30.996666666666666</c:v>
                </c:pt>
                <c:pt idx="9250">
                  <c:v>31</c:v>
                </c:pt>
                <c:pt idx="9251">
                  <c:v>31.003333333333263</c:v>
                </c:pt>
                <c:pt idx="9252">
                  <c:v>31.006666666666668</c:v>
                </c:pt>
                <c:pt idx="9253">
                  <c:v>31.01</c:v>
                </c:pt>
                <c:pt idx="9254">
                  <c:v>31.013333333333279</c:v>
                </c:pt>
                <c:pt idx="9255">
                  <c:v>31.016666666666691</c:v>
                </c:pt>
                <c:pt idx="9256">
                  <c:v>31.02</c:v>
                </c:pt>
                <c:pt idx="9257">
                  <c:v>31.023333333333259</c:v>
                </c:pt>
                <c:pt idx="9258">
                  <c:v>31.026666666666667</c:v>
                </c:pt>
                <c:pt idx="9259">
                  <c:v>31.03</c:v>
                </c:pt>
                <c:pt idx="9260">
                  <c:v>31.033333333333271</c:v>
                </c:pt>
                <c:pt idx="9261">
                  <c:v>31.036666666666665</c:v>
                </c:pt>
                <c:pt idx="9262">
                  <c:v>31.04</c:v>
                </c:pt>
                <c:pt idx="9263">
                  <c:v>31.043333333333255</c:v>
                </c:pt>
                <c:pt idx="9264">
                  <c:v>31.046666666666667</c:v>
                </c:pt>
                <c:pt idx="9265">
                  <c:v>31.05</c:v>
                </c:pt>
                <c:pt idx="9266">
                  <c:v>31.053333333333264</c:v>
                </c:pt>
                <c:pt idx="9267">
                  <c:v>31.056666666666668</c:v>
                </c:pt>
                <c:pt idx="9268">
                  <c:v>31.06</c:v>
                </c:pt>
                <c:pt idx="9269">
                  <c:v>31.063333333333254</c:v>
                </c:pt>
                <c:pt idx="9270">
                  <c:v>31.066666666666666</c:v>
                </c:pt>
                <c:pt idx="9271">
                  <c:v>31.07</c:v>
                </c:pt>
                <c:pt idx="9272">
                  <c:v>31.073333333333263</c:v>
                </c:pt>
                <c:pt idx="9273">
                  <c:v>31.076666666666668</c:v>
                </c:pt>
                <c:pt idx="9274">
                  <c:v>31.08</c:v>
                </c:pt>
                <c:pt idx="9275">
                  <c:v>31.083333333333243</c:v>
                </c:pt>
                <c:pt idx="9276">
                  <c:v>31.086666666666666</c:v>
                </c:pt>
                <c:pt idx="9277">
                  <c:v>31.09</c:v>
                </c:pt>
                <c:pt idx="9278">
                  <c:v>31.093333333333263</c:v>
                </c:pt>
                <c:pt idx="9279">
                  <c:v>31.096666666666668</c:v>
                </c:pt>
                <c:pt idx="9280">
                  <c:v>31.1</c:v>
                </c:pt>
                <c:pt idx="9281">
                  <c:v>31.103333333333278</c:v>
                </c:pt>
                <c:pt idx="9282">
                  <c:v>31.10666666666669</c:v>
                </c:pt>
                <c:pt idx="9283">
                  <c:v>31.110000000000031</c:v>
                </c:pt>
                <c:pt idx="9284">
                  <c:v>31.113333333333287</c:v>
                </c:pt>
                <c:pt idx="9285">
                  <c:v>31.116666666666699</c:v>
                </c:pt>
                <c:pt idx="9286">
                  <c:v>31.12</c:v>
                </c:pt>
                <c:pt idx="9287">
                  <c:v>31.123333333333271</c:v>
                </c:pt>
                <c:pt idx="9288">
                  <c:v>31.126666666666665</c:v>
                </c:pt>
                <c:pt idx="9289">
                  <c:v>31.130000000000031</c:v>
                </c:pt>
                <c:pt idx="9290">
                  <c:v>31.133333333333283</c:v>
                </c:pt>
                <c:pt idx="9291">
                  <c:v>31.136666666666695</c:v>
                </c:pt>
                <c:pt idx="9292">
                  <c:v>31.14</c:v>
                </c:pt>
                <c:pt idx="9293">
                  <c:v>31.143333333333263</c:v>
                </c:pt>
                <c:pt idx="9294">
                  <c:v>31.146666666666668</c:v>
                </c:pt>
                <c:pt idx="9295">
                  <c:v>31.150000000000031</c:v>
                </c:pt>
                <c:pt idx="9296">
                  <c:v>31.153333333333276</c:v>
                </c:pt>
                <c:pt idx="9297">
                  <c:v>31.156666666666691</c:v>
                </c:pt>
                <c:pt idx="9298">
                  <c:v>31.16</c:v>
                </c:pt>
                <c:pt idx="9299">
                  <c:v>31.163333333333263</c:v>
                </c:pt>
                <c:pt idx="9300">
                  <c:v>31.166666666666668</c:v>
                </c:pt>
                <c:pt idx="9301">
                  <c:v>31.17</c:v>
                </c:pt>
                <c:pt idx="9302">
                  <c:v>31.173333333333279</c:v>
                </c:pt>
                <c:pt idx="9303">
                  <c:v>31.176666666666691</c:v>
                </c:pt>
                <c:pt idx="9304">
                  <c:v>31.18</c:v>
                </c:pt>
                <c:pt idx="9305">
                  <c:v>31.183333333333263</c:v>
                </c:pt>
                <c:pt idx="9306">
                  <c:v>31.186666666666667</c:v>
                </c:pt>
                <c:pt idx="9307">
                  <c:v>31.19</c:v>
                </c:pt>
                <c:pt idx="9308">
                  <c:v>31.193333333333271</c:v>
                </c:pt>
                <c:pt idx="9309">
                  <c:v>31.196666666666665</c:v>
                </c:pt>
                <c:pt idx="9310">
                  <c:v>31.2</c:v>
                </c:pt>
                <c:pt idx="9311">
                  <c:v>31.203333333333255</c:v>
                </c:pt>
                <c:pt idx="9312">
                  <c:v>31.206666666666667</c:v>
                </c:pt>
                <c:pt idx="9313">
                  <c:v>31.21</c:v>
                </c:pt>
                <c:pt idx="9314">
                  <c:v>31.213333333333271</c:v>
                </c:pt>
                <c:pt idx="9315">
                  <c:v>31.216666666666665</c:v>
                </c:pt>
                <c:pt idx="9316">
                  <c:v>31.22</c:v>
                </c:pt>
                <c:pt idx="9317">
                  <c:v>31.223333333333255</c:v>
                </c:pt>
                <c:pt idx="9318">
                  <c:v>31.226666666666667</c:v>
                </c:pt>
                <c:pt idx="9319">
                  <c:v>31.23</c:v>
                </c:pt>
                <c:pt idx="9320">
                  <c:v>31.233333333333263</c:v>
                </c:pt>
                <c:pt idx="9321">
                  <c:v>31.236666666666668</c:v>
                </c:pt>
                <c:pt idx="9322">
                  <c:v>31.24</c:v>
                </c:pt>
                <c:pt idx="9323">
                  <c:v>31.243333333333243</c:v>
                </c:pt>
                <c:pt idx="9324">
                  <c:v>31.246666666666666</c:v>
                </c:pt>
                <c:pt idx="9325">
                  <c:v>31.25</c:v>
                </c:pt>
                <c:pt idx="9326">
                  <c:v>31.253333333333263</c:v>
                </c:pt>
                <c:pt idx="9327">
                  <c:v>31.256666666666668</c:v>
                </c:pt>
                <c:pt idx="9328">
                  <c:v>31.259999999999987</c:v>
                </c:pt>
                <c:pt idx="9329">
                  <c:v>31.263333333333243</c:v>
                </c:pt>
                <c:pt idx="9330">
                  <c:v>31.266666666666666</c:v>
                </c:pt>
                <c:pt idx="9331">
                  <c:v>31.27</c:v>
                </c:pt>
                <c:pt idx="9332">
                  <c:v>31.273333333333259</c:v>
                </c:pt>
                <c:pt idx="9333">
                  <c:v>31.276666666666667</c:v>
                </c:pt>
                <c:pt idx="9334">
                  <c:v>31.279999999999987</c:v>
                </c:pt>
                <c:pt idx="9335">
                  <c:v>31.283333333333243</c:v>
                </c:pt>
                <c:pt idx="9336">
                  <c:v>31.286666666666662</c:v>
                </c:pt>
                <c:pt idx="9337">
                  <c:v>31.29</c:v>
                </c:pt>
                <c:pt idx="9338">
                  <c:v>31.293333333333255</c:v>
                </c:pt>
                <c:pt idx="9339">
                  <c:v>31.296666666666667</c:v>
                </c:pt>
                <c:pt idx="9340">
                  <c:v>31.3</c:v>
                </c:pt>
                <c:pt idx="9341">
                  <c:v>31.303333333333264</c:v>
                </c:pt>
                <c:pt idx="9342">
                  <c:v>31.306666666666668</c:v>
                </c:pt>
                <c:pt idx="9343">
                  <c:v>31.310000000000031</c:v>
                </c:pt>
                <c:pt idx="9344">
                  <c:v>31.313333333333276</c:v>
                </c:pt>
                <c:pt idx="9345">
                  <c:v>31.316666666666691</c:v>
                </c:pt>
                <c:pt idx="9346">
                  <c:v>31.32</c:v>
                </c:pt>
                <c:pt idx="9347">
                  <c:v>31.323333333333263</c:v>
                </c:pt>
                <c:pt idx="9348">
                  <c:v>31.326666666666668</c:v>
                </c:pt>
                <c:pt idx="9349">
                  <c:v>31.330000000000005</c:v>
                </c:pt>
                <c:pt idx="9350">
                  <c:v>31.333333333333275</c:v>
                </c:pt>
                <c:pt idx="9351">
                  <c:v>31.336666666666691</c:v>
                </c:pt>
                <c:pt idx="9352">
                  <c:v>31.34</c:v>
                </c:pt>
                <c:pt idx="9353">
                  <c:v>31.343333333333263</c:v>
                </c:pt>
                <c:pt idx="9354">
                  <c:v>31.346666666666668</c:v>
                </c:pt>
                <c:pt idx="9355">
                  <c:v>31.35</c:v>
                </c:pt>
                <c:pt idx="9356">
                  <c:v>31.353333333333278</c:v>
                </c:pt>
                <c:pt idx="9357">
                  <c:v>31.35666666666669</c:v>
                </c:pt>
                <c:pt idx="9358">
                  <c:v>31.36</c:v>
                </c:pt>
                <c:pt idx="9359">
                  <c:v>31.363333333333259</c:v>
                </c:pt>
                <c:pt idx="9360">
                  <c:v>31.366666666666667</c:v>
                </c:pt>
                <c:pt idx="9361">
                  <c:v>31.37</c:v>
                </c:pt>
                <c:pt idx="9362">
                  <c:v>31.373333333333271</c:v>
                </c:pt>
                <c:pt idx="9363">
                  <c:v>31.376666666666665</c:v>
                </c:pt>
                <c:pt idx="9364">
                  <c:v>31.38</c:v>
                </c:pt>
                <c:pt idx="9365">
                  <c:v>31.383333333333255</c:v>
                </c:pt>
                <c:pt idx="9366">
                  <c:v>31.386666666666667</c:v>
                </c:pt>
                <c:pt idx="9367">
                  <c:v>31.39</c:v>
                </c:pt>
                <c:pt idx="9368">
                  <c:v>31.393333333333263</c:v>
                </c:pt>
                <c:pt idx="9369">
                  <c:v>31.396666666666668</c:v>
                </c:pt>
                <c:pt idx="9370">
                  <c:v>31.4</c:v>
                </c:pt>
                <c:pt idx="9371">
                  <c:v>31.403333333333247</c:v>
                </c:pt>
                <c:pt idx="9372">
                  <c:v>31.406666666666666</c:v>
                </c:pt>
                <c:pt idx="9373">
                  <c:v>31.41</c:v>
                </c:pt>
                <c:pt idx="9374">
                  <c:v>31.413333333333263</c:v>
                </c:pt>
                <c:pt idx="9375">
                  <c:v>31.416666666666668</c:v>
                </c:pt>
                <c:pt idx="9376">
                  <c:v>31.419999999999987</c:v>
                </c:pt>
                <c:pt idx="9377">
                  <c:v>31.423333333333243</c:v>
                </c:pt>
                <c:pt idx="9378">
                  <c:v>31.426666666666666</c:v>
                </c:pt>
                <c:pt idx="9379">
                  <c:v>31.43</c:v>
                </c:pt>
                <c:pt idx="9380">
                  <c:v>31.433333333333263</c:v>
                </c:pt>
                <c:pt idx="9381">
                  <c:v>31.436666666666667</c:v>
                </c:pt>
                <c:pt idx="9382">
                  <c:v>31.439999999999987</c:v>
                </c:pt>
                <c:pt idx="9383">
                  <c:v>31.443333333333243</c:v>
                </c:pt>
                <c:pt idx="9384">
                  <c:v>31.446666666666662</c:v>
                </c:pt>
                <c:pt idx="9385">
                  <c:v>31.45</c:v>
                </c:pt>
                <c:pt idx="9386">
                  <c:v>31.453333333333255</c:v>
                </c:pt>
                <c:pt idx="9387">
                  <c:v>31.456666666666667</c:v>
                </c:pt>
                <c:pt idx="9388">
                  <c:v>31.459999999999987</c:v>
                </c:pt>
                <c:pt idx="9389">
                  <c:v>31.463333333333239</c:v>
                </c:pt>
                <c:pt idx="9390">
                  <c:v>31.466666666666633</c:v>
                </c:pt>
                <c:pt idx="9391">
                  <c:v>31.47</c:v>
                </c:pt>
                <c:pt idx="9392">
                  <c:v>31.473333333333255</c:v>
                </c:pt>
                <c:pt idx="9393">
                  <c:v>31.476666666666667</c:v>
                </c:pt>
                <c:pt idx="9394">
                  <c:v>31.479999999999986</c:v>
                </c:pt>
                <c:pt idx="9395">
                  <c:v>31.483333333333231</c:v>
                </c:pt>
                <c:pt idx="9396">
                  <c:v>31.486666666666636</c:v>
                </c:pt>
                <c:pt idx="9397">
                  <c:v>31.49</c:v>
                </c:pt>
                <c:pt idx="9398">
                  <c:v>31.493333333333243</c:v>
                </c:pt>
                <c:pt idx="9399">
                  <c:v>31.496666666666666</c:v>
                </c:pt>
                <c:pt idx="9400">
                  <c:v>31.5</c:v>
                </c:pt>
                <c:pt idx="9401">
                  <c:v>31.503333333333263</c:v>
                </c:pt>
                <c:pt idx="9402">
                  <c:v>31.506666666666668</c:v>
                </c:pt>
                <c:pt idx="9403">
                  <c:v>31.51</c:v>
                </c:pt>
                <c:pt idx="9404">
                  <c:v>31.513333333333279</c:v>
                </c:pt>
                <c:pt idx="9405">
                  <c:v>31.516666666666691</c:v>
                </c:pt>
                <c:pt idx="9406">
                  <c:v>31.52</c:v>
                </c:pt>
                <c:pt idx="9407">
                  <c:v>31.523333333333259</c:v>
                </c:pt>
                <c:pt idx="9408">
                  <c:v>31.526666666666667</c:v>
                </c:pt>
                <c:pt idx="9409">
                  <c:v>31.53</c:v>
                </c:pt>
                <c:pt idx="9410">
                  <c:v>31.533333333333271</c:v>
                </c:pt>
                <c:pt idx="9411">
                  <c:v>31.536666666666665</c:v>
                </c:pt>
                <c:pt idx="9412">
                  <c:v>31.54</c:v>
                </c:pt>
                <c:pt idx="9413">
                  <c:v>31.543333333333255</c:v>
                </c:pt>
                <c:pt idx="9414">
                  <c:v>31.546666666666667</c:v>
                </c:pt>
                <c:pt idx="9415">
                  <c:v>31.55</c:v>
                </c:pt>
                <c:pt idx="9416">
                  <c:v>31.553333333333264</c:v>
                </c:pt>
                <c:pt idx="9417">
                  <c:v>31.556666666666668</c:v>
                </c:pt>
                <c:pt idx="9418">
                  <c:v>31.56</c:v>
                </c:pt>
                <c:pt idx="9419">
                  <c:v>31.563333333333254</c:v>
                </c:pt>
                <c:pt idx="9420">
                  <c:v>31.566666666666666</c:v>
                </c:pt>
                <c:pt idx="9421">
                  <c:v>31.57</c:v>
                </c:pt>
                <c:pt idx="9422">
                  <c:v>31.573333333333263</c:v>
                </c:pt>
                <c:pt idx="9423">
                  <c:v>31.576666666666668</c:v>
                </c:pt>
                <c:pt idx="9424">
                  <c:v>31.58</c:v>
                </c:pt>
                <c:pt idx="9425">
                  <c:v>31.583333333333243</c:v>
                </c:pt>
                <c:pt idx="9426">
                  <c:v>31.586666666666666</c:v>
                </c:pt>
                <c:pt idx="9427">
                  <c:v>31.59</c:v>
                </c:pt>
                <c:pt idx="9428">
                  <c:v>31.593333333333263</c:v>
                </c:pt>
                <c:pt idx="9429">
                  <c:v>31.596666666666668</c:v>
                </c:pt>
                <c:pt idx="9430">
                  <c:v>31.6</c:v>
                </c:pt>
                <c:pt idx="9431">
                  <c:v>31.603333333333278</c:v>
                </c:pt>
                <c:pt idx="9432">
                  <c:v>31.60666666666669</c:v>
                </c:pt>
                <c:pt idx="9433">
                  <c:v>31.610000000000031</c:v>
                </c:pt>
                <c:pt idx="9434">
                  <c:v>31.613333333333287</c:v>
                </c:pt>
                <c:pt idx="9435">
                  <c:v>31.616666666666699</c:v>
                </c:pt>
                <c:pt idx="9436">
                  <c:v>31.62</c:v>
                </c:pt>
                <c:pt idx="9437">
                  <c:v>31.623333333333271</c:v>
                </c:pt>
                <c:pt idx="9438">
                  <c:v>31.626666666666665</c:v>
                </c:pt>
                <c:pt idx="9439">
                  <c:v>31.630000000000031</c:v>
                </c:pt>
                <c:pt idx="9440">
                  <c:v>31.633333333333283</c:v>
                </c:pt>
                <c:pt idx="9441">
                  <c:v>31.636666666666695</c:v>
                </c:pt>
                <c:pt idx="9442">
                  <c:v>31.64</c:v>
                </c:pt>
                <c:pt idx="9443">
                  <c:v>31.643333333333263</c:v>
                </c:pt>
                <c:pt idx="9444">
                  <c:v>31.646666666666668</c:v>
                </c:pt>
                <c:pt idx="9445">
                  <c:v>31.650000000000031</c:v>
                </c:pt>
                <c:pt idx="9446">
                  <c:v>31.653333333333276</c:v>
                </c:pt>
                <c:pt idx="9447">
                  <c:v>31.656666666666691</c:v>
                </c:pt>
                <c:pt idx="9448">
                  <c:v>31.66</c:v>
                </c:pt>
                <c:pt idx="9449">
                  <c:v>31.663333333333263</c:v>
                </c:pt>
                <c:pt idx="9450">
                  <c:v>31.666666666666668</c:v>
                </c:pt>
                <c:pt idx="9451">
                  <c:v>31.67</c:v>
                </c:pt>
                <c:pt idx="9452">
                  <c:v>31.673333333333279</c:v>
                </c:pt>
                <c:pt idx="9453">
                  <c:v>31.676666666666691</c:v>
                </c:pt>
                <c:pt idx="9454">
                  <c:v>31.68</c:v>
                </c:pt>
                <c:pt idx="9455">
                  <c:v>31.683333333333263</c:v>
                </c:pt>
                <c:pt idx="9456">
                  <c:v>31.686666666666667</c:v>
                </c:pt>
                <c:pt idx="9457">
                  <c:v>31.69</c:v>
                </c:pt>
                <c:pt idx="9458">
                  <c:v>31.693333333333271</c:v>
                </c:pt>
                <c:pt idx="9459">
                  <c:v>31.696666666666665</c:v>
                </c:pt>
                <c:pt idx="9460">
                  <c:v>31.7</c:v>
                </c:pt>
                <c:pt idx="9461">
                  <c:v>31.703333333333255</c:v>
                </c:pt>
                <c:pt idx="9462">
                  <c:v>31.706666666666667</c:v>
                </c:pt>
                <c:pt idx="9463">
                  <c:v>31.71</c:v>
                </c:pt>
                <c:pt idx="9464">
                  <c:v>31.713333333333271</c:v>
                </c:pt>
                <c:pt idx="9465">
                  <c:v>31.716666666666665</c:v>
                </c:pt>
                <c:pt idx="9466">
                  <c:v>31.72</c:v>
                </c:pt>
                <c:pt idx="9467">
                  <c:v>31.723333333333255</c:v>
                </c:pt>
                <c:pt idx="9468">
                  <c:v>31.726666666666667</c:v>
                </c:pt>
                <c:pt idx="9469">
                  <c:v>31.73</c:v>
                </c:pt>
                <c:pt idx="9470">
                  <c:v>31.733333333333263</c:v>
                </c:pt>
                <c:pt idx="9471">
                  <c:v>31.736666666666668</c:v>
                </c:pt>
                <c:pt idx="9472">
                  <c:v>31.74</c:v>
                </c:pt>
                <c:pt idx="9473">
                  <c:v>31.743333333333243</c:v>
                </c:pt>
                <c:pt idx="9474">
                  <c:v>31.746666666666666</c:v>
                </c:pt>
                <c:pt idx="9475">
                  <c:v>31.75</c:v>
                </c:pt>
                <c:pt idx="9476">
                  <c:v>31.753333333333263</c:v>
                </c:pt>
                <c:pt idx="9477">
                  <c:v>31.756666666666668</c:v>
                </c:pt>
                <c:pt idx="9478">
                  <c:v>31.759999999999987</c:v>
                </c:pt>
                <c:pt idx="9479">
                  <c:v>31.763333333333243</c:v>
                </c:pt>
                <c:pt idx="9480">
                  <c:v>31.766666666666666</c:v>
                </c:pt>
                <c:pt idx="9481">
                  <c:v>31.77</c:v>
                </c:pt>
                <c:pt idx="9482">
                  <c:v>31.773333333333259</c:v>
                </c:pt>
                <c:pt idx="9483">
                  <c:v>31.776666666666667</c:v>
                </c:pt>
                <c:pt idx="9484">
                  <c:v>31.779999999999987</c:v>
                </c:pt>
                <c:pt idx="9485">
                  <c:v>31.783333333333243</c:v>
                </c:pt>
                <c:pt idx="9486">
                  <c:v>31.786666666666662</c:v>
                </c:pt>
                <c:pt idx="9487">
                  <c:v>31.79</c:v>
                </c:pt>
                <c:pt idx="9488">
                  <c:v>31.793333333333255</c:v>
                </c:pt>
                <c:pt idx="9489">
                  <c:v>31.796666666666667</c:v>
                </c:pt>
                <c:pt idx="9490">
                  <c:v>31.8</c:v>
                </c:pt>
                <c:pt idx="9491">
                  <c:v>31.803333333333264</c:v>
                </c:pt>
                <c:pt idx="9492">
                  <c:v>31.806666666666668</c:v>
                </c:pt>
                <c:pt idx="9493">
                  <c:v>31.810000000000031</c:v>
                </c:pt>
                <c:pt idx="9494">
                  <c:v>31.813333333333276</c:v>
                </c:pt>
                <c:pt idx="9495">
                  <c:v>31.816666666666691</c:v>
                </c:pt>
                <c:pt idx="9496">
                  <c:v>31.82</c:v>
                </c:pt>
                <c:pt idx="9497">
                  <c:v>31.823333333333263</c:v>
                </c:pt>
                <c:pt idx="9498">
                  <c:v>31.826666666666668</c:v>
                </c:pt>
                <c:pt idx="9499">
                  <c:v>31.830000000000005</c:v>
                </c:pt>
                <c:pt idx="9500">
                  <c:v>31.833333333333275</c:v>
                </c:pt>
                <c:pt idx="9501">
                  <c:v>31.836666666666691</c:v>
                </c:pt>
                <c:pt idx="9502">
                  <c:v>31.84</c:v>
                </c:pt>
                <c:pt idx="9503">
                  <c:v>31.843333333333263</c:v>
                </c:pt>
                <c:pt idx="9504">
                  <c:v>31.846666666666668</c:v>
                </c:pt>
                <c:pt idx="9505">
                  <c:v>31.85</c:v>
                </c:pt>
                <c:pt idx="9506">
                  <c:v>31.853333333333278</c:v>
                </c:pt>
                <c:pt idx="9507">
                  <c:v>31.85666666666669</c:v>
                </c:pt>
                <c:pt idx="9508">
                  <c:v>31.86</c:v>
                </c:pt>
                <c:pt idx="9509">
                  <c:v>31.863333333333259</c:v>
                </c:pt>
                <c:pt idx="9510">
                  <c:v>31.866666666666667</c:v>
                </c:pt>
                <c:pt idx="9511">
                  <c:v>31.87</c:v>
                </c:pt>
                <c:pt idx="9512">
                  <c:v>31.873333333333271</c:v>
                </c:pt>
                <c:pt idx="9513">
                  <c:v>31.876666666666665</c:v>
                </c:pt>
                <c:pt idx="9514">
                  <c:v>31.88</c:v>
                </c:pt>
                <c:pt idx="9515">
                  <c:v>31.883333333333255</c:v>
                </c:pt>
                <c:pt idx="9516">
                  <c:v>31.886666666666667</c:v>
                </c:pt>
                <c:pt idx="9517">
                  <c:v>31.89</c:v>
                </c:pt>
                <c:pt idx="9518">
                  <c:v>31.893333333333263</c:v>
                </c:pt>
                <c:pt idx="9519">
                  <c:v>31.896666666666668</c:v>
                </c:pt>
                <c:pt idx="9520">
                  <c:v>31.9</c:v>
                </c:pt>
                <c:pt idx="9521">
                  <c:v>31.903333333333247</c:v>
                </c:pt>
                <c:pt idx="9522">
                  <c:v>31.906666666666666</c:v>
                </c:pt>
                <c:pt idx="9523">
                  <c:v>31.91</c:v>
                </c:pt>
                <c:pt idx="9524">
                  <c:v>31.913333333333263</c:v>
                </c:pt>
                <c:pt idx="9525">
                  <c:v>31.916666666666668</c:v>
                </c:pt>
                <c:pt idx="9526">
                  <c:v>31.919999999999987</c:v>
                </c:pt>
                <c:pt idx="9527">
                  <c:v>31.923333333333243</c:v>
                </c:pt>
                <c:pt idx="9528">
                  <c:v>31.926666666666666</c:v>
                </c:pt>
                <c:pt idx="9529">
                  <c:v>31.93</c:v>
                </c:pt>
                <c:pt idx="9530">
                  <c:v>31.933333333333263</c:v>
                </c:pt>
                <c:pt idx="9531">
                  <c:v>31.936666666666667</c:v>
                </c:pt>
                <c:pt idx="9532">
                  <c:v>31.939999999999987</c:v>
                </c:pt>
                <c:pt idx="9533">
                  <c:v>31.943333333333243</c:v>
                </c:pt>
                <c:pt idx="9534">
                  <c:v>31.946666666666662</c:v>
                </c:pt>
                <c:pt idx="9535">
                  <c:v>31.95</c:v>
                </c:pt>
                <c:pt idx="9536">
                  <c:v>31.953333333333255</c:v>
                </c:pt>
                <c:pt idx="9537">
                  <c:v>31.956666666666667</c:v>
                </c:pt>
                <c:pt idx="9538">
                  <c:v>31.959999999999987</c:v>
                </c:pt>
                <c:pt idx="9539">
                  <c:v>31.963333333333239</c:v>
                </c:pt>
                <c:pt idx="9540">
                  <c:v>31.966666666666633</c:v>
                </c:pt>
                <c:pt idx="9541">
                  <c:v>31.97</c:v>
                </c:pt>
                <c:pt idx="9542">
                  <c:v>31.973333333333255</c:v>
                </c:pt>
                <c:pt idx="9543">
                  <c:v>31.976666666666667</c:v>
                </c:pt>
                <c:pt idx="9544">
                  <c:v>31.979999999999986</c:v>
                </c:pt>
                <c:pt idx="9545">
                  <c:v>31.983333333333231</c:v>
                </c:pt>
                <c:pt idx="9546">
                  <c:v>31.986666666666636</c:v>
                </c:pt>
                <c:pt idx="9547">
                  <c:v>31.99</c:v>
                </c:pt>
                <c:pt idx="9548">
                  <c:v>31.993333333333243</c:v>
                </c:pt>
                <c:pt idx="9549">
                  <c:v>31.996666666666666</c:v>
                </c:pt>
                <c:pt idx="9550">
                  <c:v>32</c:v>
                </c:pt>
                <c:pt idx="9551">
                  <c:v>32.00333333333333</c:v>
                </c:pt>
                <c:pt idx="9552">
                  <c:v>32.006666666666511</c:v>
                </c:pt>
                <c:pt idx="9553">
                  <c:v>32.01</c:v>
                </c:pt>
                <c:pt idx="9554">
                  <c:v>32.013333333333335</c:v>
                </c:pt>
                <c:pt idx="9555">
                  <c:v>32.016666666666488</c:v>
                </c:pt>
                <c:pt idx="9556">
                  <c:v>32.020000000000003</c:v>
                </c:pt>
                <c:pt idx="9557">
                  <c:v>32.023333333333333</c:v>
                </c:pt>
                <c:pt idx="9558">
                  <c:v>32.026666666666536</c:v>
                </c:pt>
                <c:pt idx="9559">
                  <c:v>32.03</c:v>
                </c:pt>
                <c:pt idx="9560">
                  <c:v>32.033333333333331</c:v>
                </c:pt>
                <c:pt idx="9561">
                  <c:v>32.036666666666513</c:v>
                </c:pt>
                <c:pt idx="9562">
                  <c:v>32.04</c:v>
                </c:pt>
                <c:pt idx="9563">
                  <c:v>32.043333333333337</c:v>
                </c:pt>
                <c:pt idx="9564">
                  <c:v>32.046666666666489</c:v>
                </c:pt>
                <c:pt idx="9565">
                  <c:v>32.050000000000004</c:v>
                </c:pt>
                <c:pt idx="9566">
                  <c:v>32.053333333333335</c:v>
                </c:pt>
                <c:pt idx="9567">
                  <c:v>32.056666666666487</c:v>
                </c:pt>
                <c:pt idx="9568">
                  <c:v>32.06</c:v>
                </c:pt>
                <c:pt idx="9569">
                  <c:v>32.063333333333333</c:v>
                </c:pt>
                <c:pt idx="9570">
                  <c:v>32.066666666666528</c:v>
                </c:pt>
                <c:pt idx="9571">
                  <c:v>32.07</c:v>
                </c:pt>
                <c:pt idx="9572">
                  <c:v>32.073333333333331</c:v>
                </c:pt>
                <c:pt idx="9573">
                  <c:v>32.076666666666512</c:v>
                </c:pt>
                <c:pt idx="9574">
                  <c:v>32.08</c:v>
                </c:pt>
                <c:pt idx="9575">
                  <c:v>32.083333333333336</c:v>
                </c:pt>
                <c:pt idx="9576">
                  <c:v>32.086666666666488</c:v>
                </c:pt>
                <c:pt idx="9577">
                  <c:v>32.090000000000003</c:v>
                </c:pt>
                <c:pt idx="9578">
                  <c:v>32.093333333333362</c:v>
                </c:pt>
                <c:pt idx="9579">
                  <c:v>32.096666666666536</c:v>
                </c:pt>
                <c:pt idx="9580">
                  <c:v>32.1</c:v>
                </c:pt>
                <c:pt idx="9581">
                  <c:v>32.103333333333332</c:v>
                </c:pt>
                <c:pt idx="9582">
                  <c:v>32.106666666666527</c:v>
                </c:pt>
                <c:pt idx="9583">
                  <c:v>32.11</c:v>
                </c:pt>
                <c:pt idx="9584">
                  <c:v>32.113333333333337</c:v>
                </c:pt>
                <c:pt idx="9585">
                  <c:v>32.11666666666649</c:v>
                </c:pt>
                <c:pt idx="9586">
                  <c:v>32.120000000000012</c:v>
                </c:pt>
                <c:pt idx="9587">
                  <c:v>32.123333333333363</c:v>
                </c:pt>
                <c:pt idx="9588">
                  <c:v>32.126666666666544</c:v>
                </c:pt>
                <c:pt idx="9589">
                  <c:v>32.130000000000003</c:v>
                </c:pt>
                <c:pt idx="9590">
                  <c:v>32.133333333333333</c:v>
                </c:pt>
                <c:pt idx="9591">
                  <c:v>32.136666666666521</c:v>
                </c:pt>
                <c:pt idx="9592">
                  <c:v>32.14</c:v>
                </c:pt>
                <c:pt idx="9593">
                  <c:v>32.143333333333331</c:v>
                </c:pt>
                <c:pt idx="9594">
                  <c:v>32.146666666666512</c:v>
                </c:pt>
                <c:pt idx="9595">
                  <c:v>32.15</c:v>
                </c:pt>
                <c:pt idx="9596">
                  <c:v>32.153333333333336</c:v>
                </c:pt>
                <c:pt idx="9597">
                  <c:v>32.156666666666489</c:v>
                </c:pt>
                <c:pt idx="9598">
                  <c:v>32.160000000000011</c:v>
                </c:pt>
                <c:pt idx="9599">
                  <c:v>32.163333333333362</c:v>
                </c:pt>
                <c:pt idx="9600">
                  <c:v>32.166666666666536</c:v>
                </c:pt>
                <c:pt idx="9601">
                  <c:v>32.17</c:v>
                </c:pt>
                <c:pt idx="9602">
                  <c:v>32.173333333333332</c:v>
                </c:pt>
                <c:pt idx="9603">
                  <c:v>32.176666666666527</c:v>
                </c:pt>
                <c:pt idx="9604">
                  <c:v>32.18</c:v>
                </c:pt>
                <c:pt idx="9605">
                  <c:v>32.18333333333333</c:v>
                </c:pt>
                <c:pt idx="9606">
                  <c:v>32.18666666666649</c:v>
                </c:pt>
                <c:pt idx="9607">
                  <c:v>32.190000000000012</c:v>
                </c:pt>
                <c:pt idx="9608">
                  <c:v>32.193333333333399</c:v>
                </c:pt>
                <c:pt idx="9609">
                  <c:v>32.196666666666545</c:v>
                </c:pt>
                <c:pt idx="9610">
                  <c:v>32.200000000000003</c:v>
                </c:pt>
                <c:pt idx="9611">
                  <c:v>32.203333333333333</c:v>
                </c:pt>
                <c:pt idx="9612">
                  <c:v>32.206666666666528</c:v>
                </c:pt>
                <c:pt idx="9613">
                  <c:v>32.21</c:v>
                </c:pt>
                <c:pt idx="9614">
                  <c:v>32.213333333333331</c:v>
                </c:pt>
                <c:pt idx="9615">
                  <c:v>32.216666666666512</c:v>
                </c:pt>
                <c:pt idx="9616">
                  <c:v>32.220000000000013</c:v>
                </c:pt>
                <c:pt idx="9617">
                  <c:v>32.2233333333334</c:v>
                </c:pt>
                <c:pt idx="9618">
                  <c:v>32.226666666666553</c:v>
                </c:pt>
                <c:pt idx="9619">
                  <c:v>32.230000000000011</c:v>
                </c:pt>
                <c:pt idx="9620">
                  <c:v>32.233333333333363</c:v>
                </c:pt>
                <c:pt idx="9621">
                  <c:v>32.236666666666544</c:v>
                </c:pt>
                <c:pt idx="9622">
                  <c:v>32.24</c:v>
                </c:pt>
                <c:pt idx="9623">
                  <c:v>32.243333333333332</c:v>
                </c:pt>
                <c:pt idx="9624">
                  <c:v>32.246666666666528</c:v>
                </c:pt>
                <c:pt idx="9625">
                  <c:v>32.25</c:v>
                </c:pt>
                <c:pt idx="9626">
                  <c:v>32.25333333333333</c:v>
                </c:pt>
                <c:pt idx="9627">
                  <c:v>32.256666666666511</c:v>
                </c:pt>
                <c:pt idx="9628">
                  <c:v>32.260000000000012</c:v>
                </c:pt>
                <c:pt idx="9629">
                  <c:v>32.263333333333399</c:v>
                </c:pt>
                <c:pt idx="9630">
                  <c:v>32.266666666666545</c:v>
                </c:pt>
                <c:pt idx="9631">
                  <c:v>32.270000000000003</c:v>
                </c:pt>
                <c:pt idx="9632">
                  <c:v>32.273333333333333</c:v>
                </c:pt>
                <c:pt idx="9633">
                  <c:v>32.276666666666536</c:v>
                </c:pt>
                <c:pt idx="9634">
                  <c:v>32.28</c:v>
                </c:pt>
                <c:pt idx="9635">
                  <c:v>32.283333333333331</c:v>
                </c:pt>
                <c:pt idx="9636">
                  <c:v>32.286666666666513</c:v>
                </c:pt>
                <c:pt idx="9637">
                  <c:v>32.290000000000013</c:v>
                </c:pt>
                <c:pt idx="9638">
                  <c:v>32.293333333333408</c:v>
                </c:pt>
                <c:pt idx="9639">
                  <c:v>32.296666666666553</c:v>
                </c:pt>
                <c:pt idx="9640">
                  <c:v>32.300000000000004</c:v>
                </c:pt>
                <c:pt idx="9641">
                  <c:v>32.303333333333335</c:v>
                </c:pt>
                <c:pt idx="9642">
                  <c:v>32.306666666666487</c:v>
                </c:pt>
                <c:pt idx="9643">
                  <c:v>32.309999999999995</c:v>
                </c:pt>
                <c:pt idx="9644">
                  <c:v>32.313333333333325</c:v>
                </c:pt>
                <c:pt idx="9645">
                  <c:v>32.316666666666471</c:v>
                </c:pt>
                <c:pt idx="9646">
                  <c:v>32.32</c:v>
                </c:pt>
                <c:pt idx="9647">
                  <c:v>32.323333333333331</c:v>
                </c:pt>
                <c:pt idx="9648">
                  <c:v>32.326666666666512</c:v>
                </c:pt>
                <c:pt idx="9649">
                  <c:v>32.33</c:v>
                </c:pt>
                <c:pt idx="9650">
                  <c:v>32.333333333333336</c:v>
                </c:pt>
                <c:pt idx="9651">
                  <c:v>32.336666666666488</c:v>
                </c:pt>
                <c:pt idx="9652">
                  <c:v>32.339999999999996</c:v>
                </c:pt>
                <c:pt idx="9653">
                  <c:v>32.343333333333334</c:v>
                </c:pt>
                <c:pt idx="9654">
                  <c:v>32.346666666666472</c:v>
                </c:pt>
                <c:pt idx="9655">
                  <c:v>32.349999999999994</c:v>
                </c:pt>
                <c:pt idx="9656">
                  <c:v>32.353333333333325</c:v>
                </c:pt>
                <c:pt idx="9657">
                  <c:v>32.356666666666463</c:v>
                </c:pt>
                <c:pt idx="9658">
                  <c:v>32.36</c:v>
                </c:pt>
                <c:pt idx="9659">
                  <c:v>32.363333333333337</c:v>
                </c:pt>
                <c:pt idx="9660">
                  <c:v>32.36666666666649</c:v>
                </c:pt>
                <c:pt idx="9661">
                  <c:v>32.370000000000005</c:v>
                </c:pt>
                <c:pt idx="9662">
                  <c:v>32.373333333333335</c:v>
                </c:pt>
                <c:pt idx="9663">
                  <c:v>32.376666666666488</c:v>
                </c:pt>
                <c:pt idx="9664">
                  <c:v>32.379999999999995</c:v>
                </c:pt>
                <c:pt idx="9665">
                  <c:v>32.383333333333326</c:v>
                </c:pt>
                <c:pt idx="9666">
                  <c:v>32.386666666666457</c:v>
                </c:pt>
                <c:pt idx="9667">
                  <c:v>32.39</c:v>
                </c:pt>
                <c:pt idx="9668">
                  <c:v>32.393333333333331</c:v>
                </c:pt>
                <c:pt idx="9669">
                  <c:v>32.396666666666512</c:v>
                </c:pt>
                <c:pt idx="9670">
                  <c:v>32.4</c:v>
                </c:pt>
                <c:pt idx="9671">
                  <c:v>32.403333333333336</c:v>
                </c:pt>
                <c:pt idx="9672">
                  <c:v>32.406666666666489</c:v>
                </c:pt>
                <c:pt idx="9673">
                  <c:v>32.410000000000004</c:v>
                </c:pt>
                <c:pt idx="9674">
                  <c:v>32.413333333333334</c:v>
                </c:pt>
                <c:pt idx="9675">
                  <c:v>32.41666666666648</c:v>
                </c:pt>
                <c:pt idx="9676">
                  <c:v>32.42</c:v>
                </c:pt>
                <c:pt idx="9677">
                  <c:v>32.423333333333332</c:v>
                </c:pt>
                <c:pt idx="9678">
                  <c:v>32.426666666666527</c:v>
                </c:pt>
                <c:pt idx="9679">
                  <c:v>32.43</c:v>
                </c:pt>
                <c:pt idx="9680">
                  <c:v>32.43333333333333</c:v>
                </c:pt>
                <c:pt idx="9681">
                  <c:v>32.43666666666649</c:v>
                </c:pt>
                <c:pt idx="9682">
                  <c:v>32.44</c:v>
                </c:pt>
                <c:pt idx="9683">
                  <c:v>32.443333333333335</c:v>
                </c:pt>
                <c:pt idx="9684">
                  <c:v>32.446666666666488</c:v>
                </c:pt>
                <c:pt idx="9685">
                  <c:v>32.449999999999996</c:v>
                </c:pt>
                <c:pt idx="9686">
                  <c:v>32.453333333333326</c:v>
                </c:pt>
                <c:pt idx="9687">
                  <c:v>32.456666666666464</c:v>
                </c:pt>
                <c:pt idx="9688">
                  <c:v>32.46</c:v>
                </c:pt>
                <c:pt idx="9689">
                  <c:v>32.463333333333331</c:v>
                </c:pt>
                <c:pt idx="9690">
                  <c:v>32.466666666666512</c:v>
                </c:pt>
                <c:pt idx="9691">
                  <c:v>32.47</c:v>
                </c:pt>
                <c:pt idx="9692">
                  <c:v>32.473333333333336</c:v>
                </c:pt>
                <c:pt idx="9693">
                  <c:v>32.476666666666489</c:v>
                </c:pt>
                <c:pt idx="9694">
                  <c:v>32.480000000000004</c:v>
                </c:pt>
                <c:pt idx="9695">
                  <c:v>32.483333333333334</c:v>
                </c:pt>
                <c:pt idx="9696">
                  <c:v>32.48666666666648</c:v>
                </c:pt>
                <c:pt idx="9697">
                  <c:v>32.49</c:v>
                </c:pt>
                <c:pt idx="9698">
                  <c:v>32.493333333333332</c:v>
                </c:pt>
                <c:pt idx="9699">
                  <c:v>32.496666666666528</c:v>
                </c:pt>
                <c:pt idx="9700">
                  <c:v>32.5</c:v>
                </c:pt>
                <c:pt idx="9701">
                  <c:v>32.50333333333333</c:v>
                </c:pt>
                <c:pt idx="9702">
                  <c:v>32.506666666666511</c:v>
                </c:pt>
                <c:pt idx="9703">
                  <c:v>32.51</c:v>
                </c:pt>
                <c:pt idx="9704">
                  <c:v>32.513333333333335</c:v>
                </c:pt>
                <c:pt idx="9705">
                  <c:v>32.516666666666488</c:v>
                </c:pt>
                <c:pt idx="9706">
                  <c:v>32.520000000000003</c:v>
                </c:pt>
                <c:pt idx="9707">
                  <c:v>32.523333333333333</c:v>
                </c:pt>
                <c:pt idx="9708">
                  <c:v>32.526666666666536</c:v>
                </c:pt>
                <c:pt idx="9709">
                  <c:v>32.53</c:v>
                </c:pt>
                <c:pt idx="9710">
                  <c:v>32.533333333333331</c:v>
                </c:pt>
                <c:pt idx="9711">
                  <c:v>32.536666666666513</c:v>
                </c:pt>
                <c:pt idx="9712">
                  <c:v>32.54</c:v>
                </c:pt>
                <c:pt idx="9713">
                  <c:v>32.543333333333337</c:v>
                </c:pt>
                <c:pt idx="9714">
                  <c:v>32.546666666666489</c:v>
                </c:pt>
                <c:pt idx="9715">
                  <c:v>32.550000000000004</c:v>
                </c:pt>
                <c:pt idx="9716">
                  <c:v>32.553333333333335</c:v>
                </c:pt>
                <c:pt idx="9717">
                  <c:v>32.556666666666487</c:v>
                </c:pt>
                <c:pt idx="9718">
                  <c:v>32.56</c:v>
                </c:pt>
                <c:pt idx="9719">
                  <c:v>32.563333333333333</c:v>
                </c:pt>
                <c:pt idx="9720">
                  <c:v>32.566666666666528</c:v>
                </c:pt>
                <c:pt idx="9721">
                  <c:v>32.57</c:v>
                </c:pt>
                <c:pt idx="9722">
                  <c:v>32.573333333333331</c:v>
                </c:pt>
                <c:pt idx="9723">
                  <c:v>32.576666666666512</c:v>
                </c:pt>
                <c:pt idx="9724">
                  <c:v>32.58</c:v>
                </c:pt>
                <c:pt idx="9725">
                  <c:v>32.583333333333336</c:v>
                </c:pt>
                <c:pt idx="9726">
                  <c:v>32.586666666666488</c:v>
                </c:pt>
                <c:pt idx="9727">
                  <c:v>32.590000000000003</c:v>
                </c:pt>
                <c:pt idx="9728">
                  <c:v>32.593333333333362</c:v>
                </c:pt>
                <c:pt idx="9729">
                  <c:v>32.596666666666536</c:v>
                </c:pt>
                <c:pt idx="9730">
                  <c:v>32.6</c:v>
                </c:pt>
                <c:pt idx="9731">
                  <c:v>32.603333333333332</c:v>
                </c:pt>
                <c:pt idx="9732">
                  <c:v>32.606666666666527</c:v>
                </c:pt>
                <c:pt idx="9733">
                  <c:v>32.61</c:v>
                </c:pt>
                <c:pt idx="9734">
                  <c:v>32.613333333333337</c:v>
                </c:pt>
                <c:pt idx="9735">
                  <c:v>32.61666666666649</c:v>
                </c:pt>
                <c:pt idx="9736">
                  <c:v>32.620000000000012</c:v>
                </c:pt>
                <c:pt idx="9737">
                  <c:v>32.623333333333363</c:v>
                </c:pt>
                <c:pt idx="9738">
                  <c:v>32.626666666666544</c:v>
                </c:pt>
                <c:pt idx="9739">
                  <c:v>32.630000000000003</c:v>
                </c:pt>
                <c:pt idx="9740">
                  <c:v>32.633333333333333</c:v>
                </c:pt>
                <c:pt idx="9741">
                  <c:v>32.636666666666521</c:v>
                </c:pt>
                <c:pt idx="9742">
                  <c:v>32.64</c:v>
                </c:pt>
                <c:pt idx="9743">
                  <c:v>32.643333333333331</c:v>
                </c:pt>
                <c:pt idx="9744">
                  <c:v>32.646666666666512</c:v>
                </c:pt>
                <c:pt idx="9745">
                  <c:v>32.65</c:v>
                </c:pt>
                <c:pt idx="9746">
                  <c:v>32.653333333333336</c:v>
                </c:pt>
                <c:pt idx="9747">
                  <c:v>32.656666666666489</c:v>
                </c:pt>
                <c:pt idx="9748">
                  <c:v>32.660000000000011</c:v>
                </c:pt>
                <c:pt idx="9749">
                  <c:v>32.663333333333362</c:v>
                </c:pt>
                <c:pt idx="9750">
                  <c:v>32.666666666666536</c:v>
                </c:pt>
                <c:pt idx="9751">
                  <c:v>32.67</c:v>
                </c:pt>
                <c:pt idx="9752">
                  <c:v>32.673333333333332</c:v>
                </c:pt>
                <c:pt idx="9753">
                  <c:v>32.676666666666527</c:v>
                </c:pt>
                <c:pt idx="9754">
                  <c:v>32.68</c:v>
                </c:pt>
                <c:pt idx="9755">
                  <c:v>32.68333333333333</c:v>
                </c:pt>
                <c:pt idx="9756">
                  <c:v>32.68666666666649</c:v>
                </c:pt>
                <c:pt idx="9757">
                  <c:v>32.690000000000012</c:v>
                </c:pt>
                <c:pt idx="9758">
                  <c:v>32.693333333333399</c:v>
                </c:pt>
                <c:pt idx="9759">
                  <c:v>32.696666666666545</c:v>
                </c:pt>
                <c:pt idx="9760">
                  <c:v>32.700000000000003</c:v>
                </c:pt>
                <c:pt idx="9761">
                  <c:v>32.703333333333333</c:v>
                </c:pt>
                <c:pt idx="9762">
                  <c:v>32.706666666666528</c:v>
                </c:pt>
                <c:pt idx="9763">
                  <c:v>32.71</c:v>
                </c:pt>
                <c:pt idx="9764">
                  <c:v>32.713333333333331</c:v>
                </c:pt>
                <c:pt idx="9765">
                  <c:v>32.716666666666512</c:v>
                </c:pt>
                <c:pt idx="9766">
                  <c:v>32.720000000000013</c:v>
                </c:pt>
                <c:pt idx="9767">
                  <c:v>32.7233333333334</c:v>
                </c:pt>
                <c:pt idx="9768">
                  <c:v>32.726666666666553</c:v>
                </c:pt>
                <c:pt idx="9769">
                  <c:v>32.730000000000011</c:v>
                </c:pt>
                <c:pt idx="9770">
                  <c:v>32.733333333333363</c:v>
                </c:pt>
                <c:pt idx="9771">
                  <c:v>32.736666666666544</c:v>
                </c:pt>
                <c:pt idx="9772">
                  <c:v>32.74</c:v>
                </c:pt>
                <c:pt idx="9773">
                  <c:v>32.743333333333332</c:v>
                </c:pt>
                <c:pt idx="9774">
                  <c:v>32.746666666666528</c:v>
                </c:pt>
                <c:pt idx="9775">
                  <c:v>32.75</c:v>
                </c:pt>
                <c:pt idx="9776">
                  <c:v>32.75333333333333</c:v>
                </c:pt>
                <c:pt idx="9777">
                  <c:v>32.756666666666511</c:v>
                </c:pt>
                <c:pt idx="9778">
                  <c:v>32.760000000000012</c:v>
                </c:pt>
                <c:pt idx="9779">
                  <c:v>32.763333333333399</c:v>
                </c:pt>
                <c:pt idx="9780">
                  <c:v>32.766666666666545</c:v>
                </c:pt>
                <c:pt idx="9781">
                  <c:v>32.770000000000003</c:v>
                </c:pt>
                <c:pt idx="9782">
                  <c:v>32.773333333333333</c:v>
                </c:pt>
                <c:pt idx="9783">
                  <c:v>32.776666666666536</c:v>
                </c:pt>
                <c:pt idx="9784">
                  <c:v>32.78</c:v>
                </c:pt>
                <c:pt idx="9785">
                  <c:v>32.783333333333331</c:v>
                </c:pt>
                <c:pt idx="9786">
                  <c:v>32.786666666666513</c:v>
                </c:pt>
                <c:pt idx="9787">
                  <c:v>32.790000000000013</c:v>
                </c:pt>
                <c:pt idx="9788">
                  <c:v>32.793333333333408</c:v>
                </c:pt>
                <c:pt idx="9789">
                  <c:v>32.796666666666553</c:v>
                </c:pt>
                <c:pt idx="9790">
                  <c:v>32.800000000000004</c:v>
                </c:pt>
                <c:pt idx="9791">
                  <c:v>32.803333333333335</c:v>
                </c:pt>
                <c:pt idx="9792">
                  <c:v>32.806666666666487</c:v>
                </c:pt>
                <c:pt idx="9793">
                  <c:v>32.809999999999995</c:v>
                </c:pt>
                <c:pt idx="9794">
                  <c:v>32.813333333333325</c:v>
                </c:pt>
                <c:pt idx="9795">
                  <c:v>32.816666666666471</c:v>
                </c:pt>
                <c:pt idx="9796">
                  <c:v>32.82</c:v>
                </c:pt>
                <c:pt idx="9797">
                  <c:v>32.823333333333331</c:v>
                </c:pt>
                <c:pt idx="9798">
                  <c:v>32.826666666666512</c:v>
                </c:pt>
                <c:pt idx="9799">
                  <c:v>32.83</c:v>
                </c:pt>
                <c:pt idx="9800">
                  <c:v>32.833333333333336</c:v>
                </c:pt>
                <c:pt idx="9801">
                  <c:v>32.836666666666488</c:v>
                </c:pt>
                <c:pt idx="9802">
                  <c:v>32.839999999999996</c:v>
                </c:pt>
                <c:pt idx="9803">
                  <c:v>32.843333333333334</c:v>
                </c:pt>
                <c:pt idx="9804">
                  <c:v>32.846666666666472</c:v>
                </c:pt>
                <c:pt idx="9805">
                  <c:v>32.849999999999994</c:v>
                </c:pt>
                <c:pt idx="9806">
                  <c:v>32.853333333333325</c:v>
                </c:pt>
                <c:pt idx="9807">
                  <c:v>32.856666666666463</c:v>
                </c:pt>
                <c:pt idx="9808">
                  <c:v>32.86</c:v>
                </c:pt>
                <c:pt idx="9809">
                  <c:v>32.863333333333337</c:v>
                </c:pt>
                <c:pt idx="9810">
                  <c:v>32.86666666666649</c:v>
                </c:pt>
                <c:pt idx="9811">
                  <c:v>32.870000000000005</c:v>
                </c:pt>
                <c:pt idx="9812">
                  <c:v>32.873333333333335</c:v>
                </c:pt>
                <c:pt idx="9813">
                  <c:v>32.876666666666488</c:v>
                </c:pt>
                <c:pt idx="9814">
                  <c:v>32.879999999999995</c:v>
                </c:pt>
                <c:pt idx="9815">
                  <c:v>32.883333333333326</c:v>
                </c:pt>
                <c:pt idx="9816">
                  <c:v>32.886666666666457</c:v>
                </c:pt>
                <c:pt idx="9817">
                  <c:v>32.89</c:v>
                </c:pt>
                <c:pt idx="9818">
                  <c:v>32.893333333333331</c:v>
                </c:pt>
                <c:pt idx="9819">
                  <c:v>32.896666666666512</c:v>
                </c:pt>
                <c:pt idx="9820">
                  <c:v>32.9</c:v>
                </c:pt>
                <c:pt idx="9821">
                  <c:v>32.903333333333336</c:v>
                </c:pt>
                <c:pt idx="9822">
                  <c:v>32.906666666666489</c:v>
                </c:pt>
                <c:pt idx="9823">
                  <c:v>32.910000000000004</c:v>
                </c:pt>
                <c:pt idx="9824">
                  <c:v>32.913333333333334</c:v>
                </c:pt>
                <c:pt idx="9825">
                  <c:v>32.91666666666648</c:v>
                </c:pt>
                <c:pt idx="9826">
                  <c:v>32.92</c:v>
                </c:pt>
                <c:pt idx="9827">
                  <c:v>32.923333333333332</c:v>
                </c:pt>
                <c:pt idx="9828">
                  <c:v>32.926666666666527</c:v>
                </c:pt>
                <c:pt idx="9829">
                  <c:v>32.93</c:v>
                </c:pt>
                <c:pt idx="9830">
                  <c:v>32.93333333333333</c:v>
                </c:pt>
                <c:pt idx="9831">
                  <c:v>32.93666666666649</c:v>
                </c:pt>
                <c:pt idx="9832">
                  <c:v>32.94</c:v>
                </c:pt>
                <c:pt idx="9833">
                  <c:v>32.943333333333335</c:v>
                </c:pt>
                <c:pt idx="9834">
                  <c:v>32.946666666666488</c:v>
                </c:pt>
                <c:pt idx="9835">
                  <c:v>32.949999999999996</c:v>
                </c:pt>
                <c:pt idx="9836">
                  <c:v>32.953333333333326</c:v>
                </c:pt>
                <c:pt idx="9837">
                  <c:v>32.956666666666464</c:v>
                </c:pt>
                <c:pt idx="9838">
                  <c:v>32.96</c:v>
                </c:pt>
                <c:pt idx="9839">
                  <c:v>32.963333333333331</c:v>
                </c:pt>
                <c:pt idx="9840">
                  <c:v>32.966666666666512</c:v>
                </c:pt>
                <c:pt idx="9841">
                  <c:v>32.97</c:v>
                </c:pt>
                <c:pt idx="9842">
                  <c:v>32.973333333333336</c:v>
                </c:pt>
                <c:pt idx="9843">
                  <c:v>32.976666666666489</c:v>
                </c:pt>
                <c:pt idx="9844">
                  <c:v>32.980000000000004</c:v>
                </c:pt>
                <c:pt idx="9845">
                  <c:v>32.983333333333334</c:v>
                </c:pt>
                <c:pt idx="9846">
                  <c:v>32.98666666666648</c:v>
                </c:pt>
                <c:pt idx="9847">
                  <c:v>32.99</c:v>
                </c:pt>
                <c:pt idx="9848">
                  <c:v>32.993333333333332</c:v>
                </c:pt>
                <c:pt idx="9849">
                  <c:v>32.996666666666528</c:v>
                </c:pt>
                <c:pt idx="9850">
                  <c:v>33</c:v>
                </c:pt>
                <c:pt idx="9851">
                  <c:v>33.00333333333333</c:v>
                </c:pt>
                <c:pt idx="9852">
                  <c:v>33.006666666666511</c:v>
                </c:pt>
                <c:pt idx="9853">
                  <c:v>33.01</c:v>
                </c:pt>
                <c:pt idx="9854">
                  <c:v>33.013333333333335</c:v>
                </c:pt>
                <c:pt idx="9855">
                  <c:v>33.016666666666488</c:v>
                </c:pt>
                <c:pt idx="9856">
                  <c:v>33.020000000000003</c:v>
                </c:pt>
                <c:pt idx="9857">
                  <c:v>33.023333333333333</c:v>
                </c:pt>
                <c:pt idx="9858">
                  <c:v>33.026666666666536</c:v>
                </c:pt>
                <c:pt idx="9859">
                  <c:v>33.03</c:v>
                </c:pt>
                <c:pt idx="9860">
                  <c:v>33.033333333333331</c:v>
                </c:pt>
                <c:pt idx="9861">
                  <c:v>33.036666666666513</c:v>
                </c:pt>
                <c:pt idx="9862">
                  <c:v>33.04</c:v>
                </c:pt>
                <c:pt idx="9863">
                  <c:v>33.043333333333337</c:v>
                </c:pt>
                <c:pt idx="9864">
                  <c:v>33.046666666666489</c:v>
                </c:pt>
                <c:pt idx="9865">
                  <c:v>33.050000000000004</c:v>
                </c:pt>
                <c:pt idx="9866">
                  <c:v>33.053333333333335</c:v>
                </c:pt>
                <c:pt idx="9867">
                  <c:v>33.056666666666487</c:v>
                </c:pt>
                <c:pt idx="9868">
                  <c:v>33.06</c:v>
                </c:pt>
                <c:pt idx="9869">
                  <c:v>33.063333333333333</c:v>
                </c:pt>
                <c:pt idx="9870">
                  <c:v>33.066666666666528</c:v>
                </c:pt>
                <c:pt idx="9871">
                  <c:v>33.07</c:v>
                </c:pt>
                <c:pt idx="9872">
                  <c:v>33.073333333333331</c:v>
                </c:pt>
                <c:pt idx="9873">
                  <c:v>33.076666666666512</c:v>
                </c:pt>
                <c:pt idx="9874">
                  <c:v>33.08</c:v>
                </c:pt>
                <c:pt idx="9875">
                  <c:v>33.083333333333336</c:v>
                </c:pt>
                <c:pt idx="9876">
                  <c:v>33.086666666666488</c:v>
                </c:pt>
                <c:pt idx="9877">
                  <c:v>33.090000000000003</c:v>
                </c:pt>
                <c:pt idx="9878">
                  <c:v>33.093333333333362</c:v>
                </c:pt>
                <c:pt idx="9879">
                  <c:v>33.096666666666536</c:v>
                </c:pt>
                <c:pt idx="9880">
                  <c:v>33.1</c:v>
                </c:pt>
                <c:pt idx="9881">
                  <c:v>33.103333333333332</c:v>
                </c:pt>
                <c:pt idx="9882">
                  <c:v>33.106666666666527</c:v>
                </c:pt>
                <c:pt idx="9883">
                  <c:v>33.11</c:v>
                </c:pt>
                <c:pt idx="9884">
                  <c:v>33.113333333333337</c:v>
                </c:pt>
                <c:pt idx="9885">
                  <c:v>33.11666666666649</c:v>
                </c:pt>
                <c:pt idx="9886">
                  <c:v>33.120000000000012</c:v>
                </c:pt>
                <c:pt idx="9887">
                  <c:v>33.123333333333363</c:v>
                </c:pt>
                <c:pt idx="9888">
                  <c:v>33.126666666666544</c:v>
                </c:pt>
                <c:pt idx="9889">
                  <c:v>33.130000000000003</c:v>
                </c:pt>
                <c:pt idx="9890">
                  <c:v>33.133333333333333</c:v>
                </c:pt>
                <c:pt idx="9891">
                  <c:v>33.136666666666521</c:v>
                </c:pt>
                <c:pt idx="9892">
                  <c:v>33.14</c:v>
                </c:pt>
                <c:pt idx="9893">
                  <c:v>33.143333333333331</c:v>
                </c:pt>
                <c:pt idx="9894">
                  <c:v>33.146666666666512</c:v>
                </c:pt>
                <c:pt idx="9895">
                  <c:v>33.15</c:v>
                </c:pt>
                <c:pt idx="9896">
                  <c:v>33.153333333333336</c:v>
                </c:pt>
                <c:pt idx="9897">
                  <c:v>33.156666666666489</c:v>
                </c:pt>
                <c:pt idx="9898">
                  <c:v>33.160000000000011</c:v>
                </c:pt>
                <c:pt idx="9899">
                  <c:v>33.163333333333362</c:v>
                </c:pt>
                <c:pt idx="9900">
                  <c:v>33.166666666666536</c:v>
                </c:pt>
                <c:pt idx="9901">
                  <c:v>33.17</c:v>
                </c:pt>
                <c:pt idx="9902">
                  <c:v>33.173333333333332</c:v>
                </c:pt>
                <c:pt idx="9903">
                  <c:v>33.176666666666527</c:v>
                </c:pt>
                <c:pt idx="9904">
                  <c:v>33.18</c:v>
                </c:pt>
                <c:pt idx="9905">
                  <c:v>33.18333333333333</c:v>
                </c:pt>
                <c:pt idx="9906">
                  <c:v>33.18666666666649</c:v>
                </c:pt>
                <c:pt idx="9907">
                  <c:v>33.190000000000012</c:v>
                </c:pt>
                <c:pt idx="9908">
                  <c:v>33.193333333333399</c:v>
                </c:pt>
                <c:pt idx="9909">
                  <c:v>33.196666666666545</c:v>
                </c:pt>
                <c:pt idx="9910">
                  <c:v>33.200000000000003</c:v>
                </c:pt>
                <c:pt idx="9911">
                  <c:v>33.203333333333333</c:v>
                </c:pt>
                <c:pt idx="9912">
                  <c:v>33.206666666666528</c:v>
                </c:pt>
                <c:pt idx="9913">
                  <c:v>33.21</c:v>
                </c:pt>
                <c:pt idx="9914">
                  <c:v>33.213333333333331</c:v>
                </c:pt>
                <c:pt idx="9915">
                  <c:v>33.216666666666512</c:v>
                </c:pt>
                <c:pt idx="9916">
                  <c:v>33.220000000000013</c:v>
                </c:pt>
                <c:pt idx="9917">
                  <c:v>33.2233333333334</c:v>
                </c:pt>
                <c:pt idx="9918">
                  <c:v>33.226666666666553</c:v>
                </c:pt>
                <c:pt idx="9919">
                  <c:v>33.230000000000011</c:v>
                </c:pt>
                <c:pt idx="9920">
                  <c:v>33.233333333333363</c:v>
                </c:pt>
                <c:pt idx="9921">
                  <c:v>33.236666666666544</c:v>
                </c:pt>
                <c:pt idx="9922">
                  <c:v>33.24</c:v>
                </c:pt>
                <c:pt idx="9923">
                  <c:v>33.243333333333332</c:v>
                </c:pt>
                <c:pt idx="9924">
                  <c:v>33.246666666666528</c:v>
                </c:pt>
                <c:pt idx="9925">
                  <c:v>33.25</c:v>
                </c:pt>
                <c:pt idx="9926">
                  <c:v>33.25333333333333</c:v>
                </c:pt>
                <c:pt idx="9927">
                  <c:v>33.256666666666511</c:v>
                </c:pt>
                <c:pt idx="9928">
                  <c:v>33.260000000000012</c:v>
                </c:pt>
                <c:pt idx="9929">
                  <c:v>33.263333333333399</c:v>
                </c:pt>
                <c:pt idx="9930">
                  <c:v>33.266666666666545</c:v>
                </c:pt>
                <c:pt idx="9931">
                  <c:v>33.270000000000003</c:v>
                </c:pt>
                <c:pt idx="9932">
                  <c:v>33.273333333333333</c:v>
                </c:pt>
                <c:pt idx="9933">
                  <c:v>33.276666666666536</c:v>
                </c:pt>
                <c:pt idx="9934">
                  <c:v>33.28</c:v>
                </c:pt>
                <c:pt idx="9935">
                  <c:v>33.283333333333331</c:v>
                </c:pt>
                <c:pt idx="9936">
                  <c:v>33.286666666666513</c:v>
                </c:pt>
                <c:pt idx="9937">
                  <c:v>33.290000000000013</c:v>
                </c:pt>
                <c:pt idx="9938">
                  <c:v>33.293333333333408</c:v>
                </c:pt>
                <c:pt idx="9939">
                  <c:v>33.296666666666553</c:v>
                </c:pt>
                <c:pt idx="9940">
                  <c:v>33.300000000000004</c:v>
                </c:pt>
                <c:pt idx="9941">
                  <c:v>33.303333333333335</c:v>
                </c:pt>
                <c:pt idx="9942">
                  <c:v>33.306666666666487</c:v>
                </c:pt>
                <c:pt idx="9943">
                  <c:v>33.309999999999995</c:v>
                </c:pt>
                <c:pt idx="9944">
                  <c:v>33.313333333333325</c:v>
                </c:pt>
                <c:pt idx="9945">
                  <c:v>33.316666666666471</c:v>
                </c:pt>
                <c:pt idx="9946">
                  <c:v>33.32</c:v>
                </c:pt>
                <c:pt idx="9947">
                  <c:v>33.323333333333331</c:v>
                </c:pt>
                <c:pt idx="9948">
                  <c:v>33.326666666666512</c:v>
                </c:pt>
                <c:pt idx="9949">
                  <c:v>33.33</c:v>
                </c:pt>
                <c:pt idx="9950">
                  <c:v>33.333333333333336</c:v>
                </c:pt>
                <c:pt idx="9951">
                  <c:v>33.336666666666488</c:v>
                </c:pt>
                <c:pt idx="9952">
                  <c:v>33.339999999999996</c:v>
                </c:pt>
                <c:pt idx="9953">
                  <c:v>33.343333333333334</c:v>
                </c:pt>
                <c:pt idx="9954">
                  <c:v>33.346666666666472</c:v>
                </c:pt>
                <c:pt idx="9955">
                  <c:v>33.349999999999994</c:v>
                </c:pt>
                <c:pt idx="9956">
                  <c:v>33.353333333333325</c:v>
                </c:pt>
                <c:pt idx="9957">
                  <c:v>33.356666666666463</c:v>
                </c:pt>
                <c:pt idx="9958">
                  <c:v>33.36</c:v>
                </c:pt>
                <c:pt idx="9959">
                  <c:v>33.363333333333337</c:v>
                </c:pt>
                <c:pt idx="9960">
                  <c:v>33.36666666666649</c:v>
                </c:pt>
                <c:pt idx="9961">
                  <c:v>33.370000000000005</c:v>
                </c:pt>
                <c:pt idx="9962">
                  <c:v>33.373333333333335</c:v>
                </c:pt>
                <c:pt idx="9963">
                  <c:v>33.376666666666488</c:v>
                </c:pt>
                <c:pt idx="9964">
                  <c:v>33.379999999999995</c:v>
                </c:pt>
                <c:pt idx="9965">
                  <c:v>33.383333333333326</c:v>
                </c:pt>
                <c:pt idx="9966">
                  <c:v>33.386666666666457</c:v>
                </c:pt>
                <c:pt idx="9967">
                  <c:v>33.39</c:v>
                </c:pt>
                <c:pt idx="9968">
                  <c:v>33.393333333333331</c:v>
                </c:pt>
                <c:pt idx="9969">
                  <c:v>33.396666666666512</c:v>
                </c:pt>
                <c:pt idx="9970">
                  <c:v>33.4</c:v>
                </c:pt>
                <c:pt idx="9971">
                  <c:v>33.403333333333336</c:v>
                </c:pt>
                <c:pt idx="9972">
                  <c:v>33.406666666666489</c:v>
                </c:pt>
                <c:pt idx="9973">
                  <c:v>33.410000000000004</c:v>
                </c:pt>
                <c:pt idx="9974">
                  <c:v>33.413333333333334</c:v>
                </c:pt>
                <c:pt idx="9975">
                  <c:v>33.41666666666648</c:v>
                </c:pt>
                <c:pt idx="9976">
                  <c:v>33.42</c:v>
                </c:pt>
                <c:pt idx="9977">
                  <c:v>33.423333333333332</c:v>
                </c:pt>
                <c:pt idx="9978">
                  <c:v>33.426666666666527</c:v>
                </c:pt>
                <c:pt idx="9979">
                  <c:v>33.43</c:v>
                </c:pt>
                <c:pt idx="9980">
                  <c:v>33.43333333333333</c:v>
                </c:pt>
                <c:pt idx="9981">
                  <c:v>33.43666666666649</c:v>
                </c:pt>
                <c:pt idx="9982">
                  <c:v>33.44</c:v>
                </c:pt>
                <c:pt idx="9983">
                  <c:v>33.443333333333335</c:v>
                </c:pt>
                <c:pt idx="9984">
                  <c:v>33.446666666666488</c:v>
                </c:pt>
                <c:pt idx="9985">
                  <c:v>33.449999999999996</c:v>
                </c:pt>
                <c:pt idx="9986">
                  <c:v>33.453333333333326</c:v>
                </c:pt>
                <c:pt idx="9987">
                  <c:v>33.456666666666464</c:v>
                </c:pt>
                <c:pt idx="9988">
                  <c:v>33.46</c:v>
                </c:pt>
                <c:pt idx="9989">
                  <c:v>33.463333333333331</c:v>
                </c:pt>
                <c:pt idx="9990">
                  <c:v>33.466666666666512</c:v>
                </c:pt>
                <c:pt idx="9991">
                  <c:v>33.47</c:v>
                </c:pt>
                <c:pt idx="9992">
                  <c:v>33.473333333333336</c:v>
                </c:pt>
                <c:pt idx="9993">
                  <c:v>33.476666666666489</c:v>
                </c:pt>
                <c:pt idx="9994">
                  <c:v>33.480000000000004</c:v>
                </c:pt>
                <c:pt idx="9995">
                  <c:v>33.483333333333334</c:v>
                </c:pt>
                <c:pt idx="9996">
                  <c:v>33.48666666666648</c:v>
                </c:pt>
                <c:pt idx="9997">
                  <c:v>33.49</c:v>
                </c:pt>
                <c:pt idx="9998">
                  <c:v>33.493333333333332</c:v>
                </c:pt>
                <c:pt idx="9999">
                  <c:v>33.496666666666528</c:v>
                </c:pt>
                <c:pt idx="10000">
                  <c:v>33.5</c:v>
                </c:pt>
                <c:pt idx="10001">
                  <c:v>33.50333333333333</c:v>
                </c:pt>
                <c:pt idx="10002">
                  <c:v>33.506666666666511</c:v>
                </c:pt>
                <c:pt idx="10003">
                  <c:v>33.51</c:v>
                </c:pt>
                <c:pt idx="10004">
                  <c:v>33.513333333333335</c:v>
                </c:pt>
                <c:pt idx="10005">
                  <c:v>33.516666666666488</c:v>
                </c:pt>
                <c:pt idx="10006">
                  <c:v>33.520000000000003</c:v>
                </c:pt>
                <c:pt idx="10007">
                  <c:v>33.523333333333333</c:v>
                </c:pt>
                <c:pt idx="10008">
                  <c:v>33.526666666666536</c:v>
                </c:pt>
                <c:pt idx="10009">
                  <c:v>33.53</c:v>
                </c:pt>
                <c:pt idx="10010">
                  <c:v>33.533333333333331</c:v>
                </c:pt>
                <c:pt idx="10011">
                  <c:v>33.536666666666513</c:v>
                </c:pt>
                <c:pt idx="10012">
                  <c:v>33.54</c:v>
                </c:pt>
                <c:pt idx="10013">
                  <c:v>33.543333333333337</c:v>
                </c:pt>
                <c:pt idx="10014">
                  <c:v>33.546666666666489</c:v>
                </c:pt>
                <c:pt idx="10015">
                  <c:v>33.550000000000004</c:v>
                </c:pt>
                <c:pt idx="10016">
                  <c:v>33.553333333333335</c:v>
                </c:pt>
                <c:pt idx="10017">
                  <c:v>33.556666666666487</c:v>
                </c:pt>
                <c:pt idx="10018">
                  <c:v>33.56</c:v>
                </c:pt>
                <c:pt idx="10019">
                  <c:v>33.563333333333333</c:v>
                </c:pt>
                <c:pt idx="10020">
                  <c:v>33.566666666666528</c:v>
                </c:pt>
                <c:pt idx="10021">
                  <c:v>33.57</c:v>
                </c:pt>
                <c:pt idx="10022">
                  <c:v>33.573333333333331</c:v>
                </c:pt>
                <c:pt idx="10023">
                  <c:v>33.576666666666512</c:v>
                </c:pt>
                <c:pt idx="10024">
                  <c:v>33.58</c:v>
                </c:pt>
                <c:pt idx="10025">
                  <c:v>33.583333333333336</c:v>
                </c:pt>
                <c:pt idx="10026">
                  <c:v>33.586666666666488</c:v>
                </c:pt>
                <c:pt idx="10027">
                  <c:v>33.590000000000003</c:v>
                </c:pt>
                <c:pt idx="10028">
                  <c:v>33.593333333333362</c:v>
                </c:pt>
                <c:pt idx="10029">
                  <c:v>33.596666666666536</c:v>
                </c:pt>
                <c:pt idx="10030">
                  <c:v>33.6</c:v>
                </c:pt>
                <c:pt idx="10031">
                  <c:v>33.603333333333332</c:v>
                </c:pt>
                <c:pt idx="10032">
                  <c:v>33.606666666666527</c:v>
                </c:pt>
                <c:pt idx="10033">
                  <c:v>33.61</c:v>
                </c:pt>
                <c:pt idx="10034">
                  <c:v>33.613333333333337</c:v>
                </c:pt>
                <c:pt idx="10035">
                  <c:v>33.61666666666649</c:v>
                </c:pt>
                <c:pt idx="10036">
                  <c:v>33.620000000000012</c:v>
                </c:pt>
                <c:pt idx="10037">
                  <c:v>33.623333333333363</c:v>
                </c:pt>
                <c:pt idx="10038">
                  <c:v>33.626666666666544</c:v>
                </c:pt>
                <c:pt idx="10039">
                  <c:v>33.630000000000003</c:v>
                </c:pt>
                <c:pt idx="10040">
                  <c:v>33.633333333333333</c:v>
                </c:pt>
                <c:pt idx="10041">
                  <c:v>33.636666666666521</c:v>
                </c:pt>
                <c:pt idx="10042">
                  <c:v>33.64</c:v>
                </c:pt>
                <c:pt idx="10043">
                  <c:v>33.643333333333331</c:v>
                </c:pt>
                <c:pt idx="10044">
                  <c:v>33.646666666666512</c:v>
                </c:pt>
                <c:pt idx="10045">
                  <c:v>33.65</c:v>
                </c:pt>
                <c:pt idx="10046">
                  <c:v>33.653333333333336</c:v>
                </c:pt>
                <c:pt idx="10047">
                  <c:v>33.656666666666489</c:v>
                </c:pt>
                <c:pt idx="10048">
                  <c:v>33.660000000000011</c:v>
                </c:pt>
                <c:pt idx="10049">
                  <c:v>33.663333333333362</c:v>
                </c:pt>
                <c:pt idx="10050">
                  <c:v>33.666666666666536</c:v>
                </c:pt>
                <c:pt idx="10051">
                  <c:v>33.67</c:v>
                </c:pt>
                <c:pt idx="10052">
                  <c:v>33.673333333333332</c:v>
                </c:pt>
                <c:pt idx="10053">
                  <c:v>33.676666666666527</c:v>
                </c:pt>
                <c:pt idx="10054">
                  <c:v>33.68</c:v>
                </c:pt>
                <c:pt idx="10055">
                  <c:v>33.68333333333333</c:v>
                </c:pt>
                <c:pt idx="10056">
                  <c:v>33.68666666666649</c:v>
                </c:pt>
                <c:pt idx="10057">
                  <c:v>33.690000000000012</c:v>
                </c:pt>
                <c:pt idx="10058">
                  <c:v>33.693333333333399</c:v>
                </c:pt>
                <c:pt idx="10059">
                  <c:v>33.696666666666545</c:v>
                </c:pt>
                <c:pt idx="10060">
                  <c:v>33.700000000000003</c:v>
                </c:pt>
                <c:pt idx="10061">
                  <c:v>33.703333333333333</c:v>
                </c:pt>
                <c:pt idx="10062">
                  <c:v>33.706666666666528</c:v>
                </c:pt>
                <c:pt idx="10063">
                  <c:v>33.71</c:v>
                </c:pt>
                <c:pt idx="10064">
                  <c:v>33.713333333333331</c:v>
                </c:pt>
                <c:pt idx="10065">
                  <c:v>33.716666666666512</c:v>
                </c:pt>
                <c:pt idx="10066">
                  <c:v>33.720000000000013</c:v>
                </c:pt>
                <c:pt idx="10067">
                  <c:v>33.7233333333334</c:v>
                </c:pt>
                <c:pt idx="10068">
                  <c:v>33.726666666666553</c:v>
                </c:pt>
                <c:pt idx="10069">
                  <c:v>33.730000000000011</c:v>
                </c:pt>
                <c:pt idx="10070">
                  <c:v>33.733333333333363</c:v>
                </c:pt>
                <c:pt idx="10071">
                  <c:v>33.736666666666544</c:v>
                </c:pt>
                <c:pt idx="10072">
                  <c:v>33.74</c:v>
                </c:pt>
                <c:pt idx="10073">
                  <c:v>33.743333333333332</c:v>
                </c:pt>
                <c:pt idx="10074">
                  <c:v>33.746666666666528</c:v>
                </c:pt>
                <c:pt idx="10075">
                  <c:v>33.75</c:v>
                </c:pt>
                <c:pt idx="10076">
                  <c:v>33.75333333333333</c:v>
                </c:pt>
                <c:pt idx="10077">
                  <c:v>33.756666666666511</c:v>
                </c:pt>
                <c:pt idx="10078">
                  <c:v>33.760000000000012</c:v>
                </c:pt>
                <c:pt idx="10079">
                  <c:v>33.763333333333399</c:v>
                </c:pt>
                <c:pt idx="10080">
                  <c:v>33.766666666666545</c:v>
                </c:pt>
                <c:pt idx="10081">
                  <c:v>33.770000000000003</c:v>
                </c:pt>
                <c:pt idx="10082">
                  <c:v>33.773333333333333</c:v>
                </c:pt>
                <c:pt idx="10083">
                  <c:v>33.776666666666536</c:v>
                </c:pt>
                <c:pt idx="10084">
                  <c:v>33.78</c:v>
                </c:pt>
                <c:pt idx="10085">
                  <c:v>33.783333333333331</c:v>
                </c:pt>
                <c:pt idx="10086">
                  <c:v>33.786666666666513</c:v>
                </c:pt>
                <c:pt idx="10087">
                  <c:v>33.790000000000013</c:v>
                </c:pt>
                <c:pt idx="10088">
                  <c:v>33.793333333333408</c:v>
                </c:pt>
                <c:pt idx="10089">
                  <c:v>33.796666666666553</c:v>
                </c:pt>
                <c:pt idx="10090">
                  <c:v>33.800000000000004</c:v>
                </c:pt>
                <c:pt idx="10091">
                  <c:v>33.803333333333335</c:v>
                </c:pt>
                <c:pt idx="10092">
                  <c:v>33.806666666666487</c:v>
                </c:pt>
                <c:pt idx="10093">
                  <c:v>33.809999999999995</c:v>
                </c:pt>
                <c:pt idx="10094">
                  <c:v>33.813333333333325</c:v>
                </c:pt>
                <c:pt idx="10095">
                  <c:v>33.816666666666471</c:v>
                </c:pt>
                <c:pt idx="10096">
                  <c:v>33.82</c:v>
                </c:pt>
                <c:pt idx="10097">
                  <c:v>33.823333333333331</c:v>
                </c:pt>
                <c:pt idx="10098">
                  <c:v>33.826666666666512</c:v>
                </c:pt>
                <c:pt idx="10099">
                  <c:v>33.83</c:v>
                </c:pt>
                <c:pt idx="10100">
                  <c:v>33.833333333333336</c:v>
                </c:pt>
                <c:pt idx="10101">
                  <c:v>33.836666666666488</c:v>
                </c:pt>
                <c:pt idx="10102">
                  <c:v>33.839999999999996</c:v>
                </c:pt>
                <c:pt idx="10103">
                  <c:v>33.843333333333334</c:v>
                </c:pt>
                <c:pt idx="10104">
                  <c:v>33.846666666666472</c:v>
                </c:pt>
                <c:pt idx="10105">
                  <c:v>33.849999999999994</c:v>
                </c:pt>
                <c:pt idx="10106">
                  <c:v>33.853333333333325</c:v>
                </c:pt>
                <c:pt idx="10107">
                  <c:v>33.856666666666463</c:v>
                </c:pt>
                <c:pt idx="10108">
                  <c:v>33.86</c:v>
                </c:pt>
                <c:pt idx="10109">
                  <c:v>33.863333333333337</c:v>
                </c:pt>
                <c:pt idx="10110">
                  <c:v>33.86666666666649</c:v>
                </c:pt>
                <c:pt idx="10111">
                  <c:v>33.870000000000005</c:v>
                </c:pt>
                <c:pt idx="10112">
                  <c:v>33.873333333333335</c:v>
                </c:pt>
                <c:pt idx="10113">
                  <c:v>33.876666666666488</c:v>
                </c:pt>
                <c:pt idx="10114">
                  <c:v>33.879999999999995</c:v>
                </c:pt>
                <c:pt idx="10115">
                  <c:v>33.883333333333326</c:v>
                </c:pt>
                <c:pt idx="10116">
                  <c:v>33.886666666666457</c:v>
                </c:pt>
                <c:pt idx="10117">
                  <c:v>33.89</c:v>
                </c:pt>
                <c:pt idx="10118">
                  <c:v>33.893333333333331</c:v>
                </c:pt>
                <c:pt idx="10119">
                  <c:v>33.896666666666512</c:v>
                </c:pt>
                <c:pt idx="10120">
                  <c:v>33.9</c:v>
                </c:pt>
                <c:pt idx="10121">
                  <c:v>33.903333333333336</c:v>
                </c:pt>
                <c:pt idx="10122">
                  <c:v>33.906666666666489</c:v>
                </c:pt>
                <c:pt idx="10123">
                  <c:v>33.910000000000004</c:v>
                </c:pt>
                <c:pt idx="10124">
                  <c:v>33.913333333333334</c:v>
                </c:pt>
                <c:pt idx="10125">
                  <c:v>33.91666666666648</c:v>
                </c:pt>
                <c:pt idx="10126">
                  <c:v>33.92</c:v>
                </c:pt>
                <c:pt idx="10127">
                  <c:v>33.923333333333332</c:v>
                </c:pt>
                <c:pt idx="10128">
                  <c:v>33.926666666666527</c:v>
                </c:pt>
                <c:pt idx="10129">
                  <c:v>33.93</c:v>
                </c:pt>
                <c:pt idx="10130">
                  <c:v>33.93333333333333</c:v>
                </c:pt>
                <c:pt idx="10131">
                  <c:v>33.93666666666649</c:v>
                </c:pt>
                <c:pt idx="10132">
                  <c:v>33.94</c:v>
                </c:pt>
                <c:pt idx="10133">
                  <c:v>33.943333333333335</c:v>
                </c:pt>
                <c:pt idx="10134">
                  <c:v>33.946666666666488</c:v>
                </c:pt>
                <c:pt idx="10135">
                  <c:v>33.949999999999996</c:v>
                </c:pt>
                <c:pt idx="10136">
                  <c:v>33.953333333333326</c:v>
                </c:pt>
                <c:pt idx="10137">
                  <c:v>33.956666666666464</c:v>
                </c:pt>
                <c:pt idx="10138">
                  <c:v>33.96</c:v>
                </c:pt>
                <c:pt idx="10139">
                  <c:v>33.963333333333331</c:v>
                </c:pt>
                <c:pt idx="10140">
                  <c:v>33.966666666666512</c:v>
                </c:pt>
                <c:pt idx="10141">
                  <c:v>33.97</c:v>
                </c:pt>
                <c:pt idx="10142">
                  <c:v>33.973333333333336</c:v>
                </c:pt>
                <c:pt idx="10143">
                  <c:v>33.976666666666489</c:v>
                </c:pt>
                <c:pt idx="10144">
                  <c:v>33.980000000000004</c:v>
                </c:pt>
                <c:pt idx="10145">
                  <c:v>33.983333333333334</c:v>
                </c:pt>
                <c:pt idx="10146">
                  <c:v>33.98666666666648</c:v>
                </c:pt>
                <c:pt idx="10147">
                  <c:v>33.99</c:v>
                </c:pt>
                <c:pt idx="10148">
                  <c:v>33.993333333333332</c:v>
                </c:pt>
                <c:pt idx="10149">
                  <c:v>33.996666666666528</c:v>
                </c:pt>
                <c:pt idx="10150">
                  <c:v>34</c:v>
                </c:pt>
                <c:pt idx="10151">
                  <c:v>34.00333333333333</c:v>
                </c:pt>
                <c:pt idx="10152">
                  <c:v>34.006666666666511</c:v>
                </c:pt>
                <c:pt idx="10153">
                  <c:v>34.01</c:v>
                </c:pt>
                <c:pt idx="10154">
                  <c:v>34.013333333333335</c:v>
                </c:pt>
                <c:pt idx="10155">
                  <c:v>34.016666666666488</c:v>
                </c:pt>
                <c:pt idx="10156">
                  <c:v>34.020000000000003</c:v>
                </c:pt>
                <c:pt idx="10157">
                  <c:v>34.023333333333333</c:v>
                </c:pt>
                <c:pt idx="10158">
                  <c:v>34.026666666666536</c:v>
                </c:pt>
                <c:pt idx="10159">
                  <c:v>34.03</c:v>
                </c:pt>
                <c:pt idx="10160">
                  <c:v>34.033333333333331</c:v>
                </c:pt>
                <c:pt idx="10161">
                  <c:v>34.036666666666513</c:v>
                </c:pt>
                <c:pt idx="10162">
                  <c:v>34.04</c:v>
                </c:pt>
                <c:pt idx="10163">
                  <c:v>34.043333333333337</c:v>
                </c:pt>
                <c:pt idx="10164">
                  <c:v>34.046666666666489</c:v>
                </c:pt>
                <c:pt idx="10165">
                  <c:v>34.050000000000004</c:v>
                </c:pt>
                <c:pt idx="10166">
                  <c:v>34.053333333333335</c:v>
                </c:pt>
                <c:pt idx="10167">
                  <c:v>34.056666666666487</c:v>
                </c:pt>
                <c:pt idx="10168">
                  <c:v>34.06</c:v>
                </c:pt>
                <c:pt idx="10169">
                  <c:v>34.063333333333333</c:v>
                </c:pt>
                <c:pt idx="10170">
                  <c:v>34.066666666666528</c:v>
                </c:pt>
                <c:pt idx="10171">
                  <c:v>34.07</c:v>
                </c:pt>
                <c:pt idx="10172">
                  <c:v>34.073333333333331</c:v>
                </c:pt>
                <c:pt idx="10173">
                  <c:v>34.076666666666512</c:v>
                </c:pt>
                <c:pt idx="10174">
                  <c:v>34.08</c:v>
                </c:pt>
                <c:pt idx="10175">
                  <c:v>34.083333333333336</c:v>
                </c:pt>
                <c:pt idx="10176">
                  <c:v>34.086666666666488</c:v>
                </c:pt>
                <c:pt idx="10177">
                  <c:v>34.090000000000003</c:v>
                </c:pt>
                <c:pt idx="10178">
                  <c:v>34.093333333333362</c:v>
                </c:pt>
                <c:pt idx="10179">
                  <c:v>34.096666666666536</c:v>
                </c:pt>
                <c:pt idx="10180">
                  <c:v>34.1</c:v>
                </c:pt>
                <c:pt idx="10181">
                  <c:v>34.103333333333332</c:v>
                </c:pt>
                <c:pt idx="10182">
                  <c:v>34.106666666666527</c:v>
                </c:pt>
                <c:pt idx="10183">
                  <c:v>34.11</c:v>
                </c:pt>
                <c:pt idx="10184">
                  <c:v>34.113333333333337</c:v>
                </c:pt>
                <c:pt idx="10185">
                  <c:v>34.11666666666649</c:v>
                </c:pt>
                <c:pt idx="10186">
                  <c:v>34.120000000000012</c:v>
                </c:pt>
                <c:pt idx="10187">
                  <c:v>34.123333333333363</c:v>
                </c:pt>
                <c:pt idx="10188">
                  <c:v>34.126666666666544</c:v>
                </c:pt>
                <c:pt idx="10189">
                  <c:v>34.130000000000003</c:v>
                </c:pt>
                <c:pt idx="10190">
                  <c:v>34.133333333333333</c:v>
                </c:pt>
                <c:pt idx="10191">
                  <c:v>34.136666666666521</c:v>
                </c:pt>
                <c:pt idx="10192">
                  <c:v>34.14</c:v>
                </c:pt>
                <c:pt idx="10193">
                  <c:v>34.143333333333331</c:v>
                </c:pt>
                <c:pt idx="10194">
                  <c:v>34.146666666666512</c:v>
                </c:pt>
                <c:pt idx="10195">
                  <c:v>34.15</c:v>
                </c:pt>
                <c:pt idx="10196">
                  <c:v>34.153333333333336</c:v>
                </c:pt>
                <c:pt idx="10197">
                  <c:v>34.156666666666489</c:v>
                </c:pt>
                <c:pt idx="10198">
                  <c:v>34.160000000000011</c:v>
                </c:pt>
                <c:pt idx="10199">
                  <c:v>34.163333333333362</c:v>
                </c:pt>
                <c:pt idx="10200">
                  <c:v>34.166666666666536</c:v>
                </c:pt>
                <c:pt idx="10201">
                  <c:v>34.17</c:v>
                </c:pt>
                <c:pt idx="10202">
                  <c:v>34.173333333333332</c:v>
                </c:pt>
                <c:pt idx="10203">
                  <c:v>34.176666666666527</c:v>
                </c:pt>
                <c:pt idx="10204">
                  <c:v>34.18</c:v>
                </c:pt>
                <c:pt idx="10205">
                  <c:v>34.18333333333333</c:v>
                </c:pt>
                <c:pt idx="10206">
                  <c:v>34.18666666666649</c:v>
                </c:pt>
                <c:pt idx="10207">
                  <c:v>34.190000000000012</c:v>
                </c:pt>
                <c:pt idx="10208">
                  <c:v>34.193333333333399</c:v>
                </c:pt>
                <c:pt idx="10209">
                  <c:v>34.196666666666545</c:v>
                </c:pt>
                <c:pt idx="10210">
                  <c:v>34.200000000000003</c:v>
                </c:pt>
                <c:pt idx="10211">
                  <c:v>34.203333333333333</c:v>
                </c:pt>
                <c:pt idx="10212">
                  <c:v>34.206666666666528</c:v>
                </c:pt>
                <c:pt idx="10213">
                  <c:v>34.21</c:v>
                </c:pt>
                <c:pt idx="10214">
                  <c:v>34.213333333333331</c:v>
                </c:pt>
                <c:pt idx="10215">
                  <c:v>34.216666666666512</c:v>
                </c:pt>
                <c:pt idx="10216">
                  <c:v>34.220000000000013</c:v>
                </c:pt>
                <c:pt idx="10217">
                  <c:v>34.2233333333334</c:v>
                </c:pt>
                <c:pt idx="10218">
                  <c:v>34.226666666666553</c:v>
                </c:pt>
                <c:pt idx="10219">
                  <c:v>34.230000000000011</c:v>
                </c:pt>
                <c:pt idx="10220">
                  <c:v>34.233333333333363</c:v>
                </c:pt>
                <c:pt idx="10221">
                  <c:v>34.236666666666544</c:v>
                </c:pt>
                <c:pt idx="10222">
                  <c:v>34.24</c:v>
                </c:pt>
                <c:pt idx="10223">
                  <c:v>34.243333333333332</c:v>
                </c:pt>
                <c:pt idx="10224">
                  <c:v>34.246666666666528</c:v>
                </c:pt>
                <c:pt idx="10225">
                  <c:v>34.25</c:v>
                </c:pt>
                <c:pt idx="10226">
                  <c:v>34.25333333333333</c:v>
                </c:pt>
                <c:pt idx="10227">
                  <c:v>34.256666666666511</c:v>
                </c:pt>
                <c:pt idx="10228">
                  <c:v>34.260000000000012</c:v>
                </c:pt>
                <c:pt idx="10229">
                  <c:v>34.263333333333399</c:v>
                </c:pt>
                <c:pt idx="10230">
                  <c:v>34.266666666666545</c:v>
                </c:pt>
                <c:pt idx="10231">
                  <c:v>34.270000000000003</c:v>
                </c:pt>
                <c:pt idx="10232">
                  <c:v>34.273333333333333</c:v>
                </c:pt>
                <c:pt idx="10233">
                  <c:v>34.276666666666536</c:v>
                </c:pt>
                <c:pt idx="10234">
                  <c:v>34.28</c:v>
                </c:pt>
                <c:pt idx="10235">
                  <c:v>34.283333333333331</c:v>
                </c:pt>
                <c:pt idx="10236">
                  <c:v>34.286666666666513</c:v>
                </c:pt>
                <c:pt idx="10237">
                  <c:v>34.290000000000013</c:v>
                </c:pt>
                <c:pt idx="10238">
                  <c:v>34.293333333333408</c:v>
                </c:pt>
                <c:pt idx="10239">
                  <c:v>34.296666666666553</c:v>
                </c:pt>
                <c:pt idx="10240">
                  <c:v>34.300000000000004</c:v>
                </c:pt>
                <c:pt idx="10241">
                  <c:v>34.303333333333335</c:v>
                </c:pt>
                <c:pt idx="10242">
                  <c:v>34.306666666666487</c:v>
                </c:pt>
                <c:pt idx="10243">
                  <c:v>34.309999999999995</c:v>
                </c:pt>
                <c:pt idx="10244">
                  <c:v>34.313333333333325</c:v>
                </c:pt>
                <c:pt idx="10245">
                  <c:v>34.316666666666471</c:v>
                </c:pt>
                <c:pt idx="10246">
                  <c:v>34.32</c:v>
                </c:pt>
                <c:pt idx="10247">
                  <c:v>34.323333333333331</c:v>
                </c:pt>
                <c:pt idx="10248">
                  <c:v>34.326666666666512</c:v>
                </c:pt>
                <c:pt idx="10249">
                  <c:v>34.33</c:v>
                </c:pt>
                <c:pt idx="10250">
                  <c:v>34.333333333333336</c:v>
                </c:pt>
                <c:pt idx="10251">
                  <c:v>34.336666666666488</c:v>
                </c:pt>
                <c:pt idx="10252">
                  <c:v>34.339999999999996</c:v>
                </c:pt>
                <c:pt idx="10253">
                  <c:v>34.343333333333334</c:v>
                </c:pt>
                <c:pt idx="10254">
                  <c:v>34.346666666666472</c:v>
                </c:pt>
                <c:pt idx="10255">
                  <c:v>34.349999999999994</c:v>
                </c:pt>
                <c:pt idx="10256">
                  <c:v>34.353333333333325</c:v>
                </c:pt>
                <c:pt idx="10257">
                  <c:v>34.356666666666463</c:v>
                </c:pt>
                <c:pt idx="10258">
                  <c:v>34.36</c:v>
                </c:pt>
                <c:pt idx="10259">
                  <c:v>34.363333333333337</c:v>
                </c:pt>
                <c:pt idx="10260">
                  <c:v>34.36666666666649</c:v>
                </c:pt>
                <c:pt idx="10261">
                  <c:v>34.370000000000005</c:v>
                </c:pt>
                <c:pt idx="10262">
                  <c:v>34.373333333333335</c:v>
                </c:pt>
                <c:pt idx="10263">
                  <c:v>34.376666666666488</c:v>
                </c:pt>
                <c:pt idx="10264">
                  <c:v>34.379999999999995</c:v>
                </c:pt>
                <c:pt idx="10265">
                  <c:v>34.383333333333326</c:v>
                </c:pt>
                <c:pt idx="10266">
                  <c:v>34.386666666666457</c:v>
                </c:pt>
                <c:pt idx="10267">
                  <c:v>34.39</c:v>
                </c:pt>
                <c:pt idx="10268">
                  <c:v>34.393333333333331</c:v>
                </c:pt>
                <c:pt idx="10269">
                  <c:v>34.396666666666512</c:v>
                </c:pt>
                <c:pt idx="10270">
                  <c:v>34.4</c:v>
                </c:pt>
                <c:pt idx="10271">
                  <c:v>34.403333333333336</c:v>
                </c:pt>
                <c:pt idx="10272">
                  <c:v>34.406666666666489</c:v>
                </c:pt>
                <c:pt idx="10273">
                  <c:v>34.410000000000004</c:v>
                </c:pt>
                <c:pt idx="10274">
                  <c:v>34.413333333333334</c:v>
                </c:pt>
                <c:pt idx="10275">
                  <c:v>34.41666666666648</c:v>
                </c:pt>
                <c:pt idx="10276">
                  <c:v>34.42</c:v>
                </c:pt>
                <c:pt idx="10277">
                  <c:v>34.423333333333332</c:v>
                </c:pt>
                <c:pt idx="10278">
                  <c:v>34.426666666666527</c:v>
                </c:pt>
                <c:pt idx="10279">
                  <c:v>34.43</c:v>
                </c:pt>
                <c:pt idx="10280">
                  <c:v>34.43333333333333</c:v>
                </c:pt>
                <c:pt idx="10281">
                  <c:v>34.43666666666649</c:v>
                </c:pt>
                <c:pt idx="10282">
                  <c:v>34.44</c:v>
                </c:pt>
                <c:pt idx="10283">
                  <c:v>34.443333333333335</c:v>
                </c:pt>
                <c:pt idx="10284">
                  <c:v>34.446666666666488</c:v>
                </c:pt>
                <c:pt idx="10285">
                  <c:v>34.449999999999996</c:v>
                </c:pt>
                <c:pt idx="10286">
                  <c:v>34.453333333333326</c:v>
                </c:pt>
                <c:pt idx="10287">
                  <c:v>34.456666666666464</c:v>
                </c:pt>
                <c:pt idx="10288">
                  <c:v>34.46</c:v>
                </c:pt>
                <c:pt idx="10289">
                  <c:v>34.463333333333331</c:v>
                </c:pt>
                <c:pt idx="10290">
                  <c:v>34.466666666666512</c:v>
                </c:pt>
                <c:pt idx="10291">
                  <c:v>34.47</c:v>
                </c:pt>
                <c:pt idx="10292">
                  <c:v>34.473333333333336</c:v>
                </c:pt>
                <c:pt idx="10293">
                  <c:v>34.476666666666489</c:v>
                </c:pt>
                <c:pt idx="10294">
                  <c:v>34.480000000000004</c:v>
                </c:pt>
                <c:pt idx="10295">
                  <c:v>34.483333333333334</c:v>
                </c:pt>
                <c:pt idx="10296">
                  <c:v>34.48666666666648</c:v>
                </c:pt>
                <c:pt idx="10297">
                  <c:v>34.49</c:v>
                </c:pt>
                <c:pt idx="10298">
                  <c:v>34.493333333333332</c:v>
                </c:pt>
                <c:pt idx="10299">
                  <c:v>34.496666666666528</c:v>
                </c:pt>
                <c:pt idx="10300">
                  <c:v>34.5</c:v>
                </c:pt>
                <c:pt idx="10301">
                  <c:v>34.50333333333333</c:v>
                </c:pt>
                <c:pt idx="10302">
                  <c:v>34.506666666666511</c:v>
                </c:pt>
                <c:pt idx="10303">
                  <c:v>34.51</c:v>
                </c:pt>
                <c:pt idx="10304">
                  <c:v>34.513333333333335</c:v>
                </c:pt>
                <c:pt idx="10305">
                  <c:v>34.516666666666488</c:v>
                </c:pt>
                <c:pt idx="10306">
                  <c:v>34.520000000000003</c:v>
                </c:pt>
                <c:pt idx="10307">
                  <c:v>34.523333333333333</c:v>
                </c:pt>
                <c:pt idx="10308">
                  <c:v>34.526666666666536</c:v>
                </c:pt>
                <c:pt idx="10309">
                  <c:v>34.53</c:v>
                </c:pt>
                <c:pt idx="10310">
                  <c:v>34.533333333333331</c:v>
                </c:pt>
                <c:pt idx="10311">
                  <c:v>34.536666666666513</c:v>
                </c:pt>
                <c:pt idx="10312">
                  <c:v>34.54</c:v>
                </c:pt>
                <c:pt idx="10313">
                  <c:v>34.543333333333337</c:v>
                </c:pt>
                <c:pt idx="10314">
                  <c:v>34.546666666666489</c:v>
                </c:pt>
                <c:pt idx="10315">
                  <c:v>34.550000000000004</c:v>
                </c:pt>
                <c:pt idx="10316">
                  <c:v>34.553333333333335</c:v>
                </c:pt>
                <c:pt idx="10317">
                  <c:v>34.556666666666487</c:v>
                </c:pt>
                <c:pt idx="10318">
                  <c:v>34.56</c:v>
                </c:pt>
                <c:pt idx="10319">
                  <c:v>34.563333333333333</c:v>
                </c:pt>
                <c:pt idx="10320">
                  <c:v>34.566666666666528</c:v>
                </c:pt>
                <c:pt idx="10321">
                  <c:v>34.57</c:v>
                </c:pt>
                <c:pt idx="10322">
                  <c:v>34.573333333333331</c:v>
                </c:pt>
                <c:pt idx="10323">
                  <c:v>34.576666666666512</c:v>
                </c:pt>
                <c:pt idx="10324">
                  <c:v>34.58</c:v>
                </c:pt>
                <c:pt idx="10325">
                  <c:v>34.583333333333336</c:v>
                </c:pt>
                <c:pt idx="10326">
                  <c:v>34.586666666666488</c:v>
                </c:pt>
                <c:pt idx="10327">
                  <c:v>34.590000000000003</c:v>
                </c:pt>
                <c:pt idx="10328">
                  <c:v>34.593333333333362</c:v>
                </c:pt>
                <c:pt idx="10329">
                  <c:v>34.596666666666536</c:v>
                </c:pt>
                <c:pt idx="10330">
                  <c:v>34.6</c:v>
                </c:pt>
                <c:pt idx="10331">
                  <c:v>34.603333333333332</c:v>
                </c:pt>
                <c:pt idx="10332">
                  <c:v>34.606666666666527</c:v>
                </c:pt>
                <c:pt idx="10333">
                  <c:v>34.61</c:v>
                </c:pt>
                <c:pt idx="10334">
                  <c:v>34.613333333333337</c:v>
                </c:pt>
                <c:pt idx="10335">
                  <c:v>34.61666666666649</c:v>
                </c:pt>
                <c:pt idx="10336">
                  <c:v>34.620000000000012</c:v>
                </c:pt>
                <c:pt idx="10337">
                  <c:v>34.623333333333363</c:v>
                </c:pt>
                <c:pt idx="10338">
                  <c:v>34.626666666666544</c:v>
                </c:pt>
                <c:pt idx="10339">
                  <c:v>34.630000000000003</c:v>
                </c:pt>
                <c:pt idx="10340">
                  <c:v>34.633333333333333</c:v>
                </c:pt>
                <c:pt idx="10341">
                  <c:v>34.636666666666521</c:v>
                </c:pt>
                <c:pt idx="10342">
                  <c:v>34.64</c:v>
                </c:pt>
                <c:pt idx="10343">
                  <c:v>34.643333333333331</c:v>
                </c:pt>
                <c:pt idx="10344">
                  <c:v>34.646666666666512</c:v>
                </c:pt>
                <c:pt idx="10345">
                  <c:v>34.65</c:v>
                </c:pt>
                <c:pt idx="10346">
                  <c:v>34.653333333333336</c:v>
                </c:pt>
                <c:pt idx="10347">
                  <c:v>34.656666666666489</c:v>
                </c:pt>
                <c:pt idx="10348">
                  <c:v>34.660000000000011</c:v>
                </c:pt>
                <c:pt idx="10349">
                  <c:v>34.663333333333362</c:v>
                </c:pt>
                <c:pt idx="10350">
                  <c:v>34.666666666666536</c:v>
                </c:pt>
                <c:pt idx="10351">
                  <c:v>34.67</c:v>
                </c:pt>
                <c:pt idx="10352">
                  <c:v>34.673333333333332</c:v>
                </c:pt>
                <c:pt idx="10353">
                  <c:v>34.676666666666527</c:v>
                </c:pt>
                <c:pt idx="10354">
                  <c:v>34.68</c:v>
                </c:pt>
                <c:pt idx="10355">
                  <c:v>34.68333333333333</c:v>
                </c:pt>
                <c:pt idx="10356">
                  <c:v>34.68666666666649</c:v>
                </c:pt>
                <c:pt idx="10357">
                  <c:v>34.690000000000012</c:v>
                </c:pt>
                <c:pt idx="10358">
                  <c:v>34.693333333333399</c:v>
                </c:pt>
                <c:pt idx="10359">
                  <c:v>34.696666666666545</c:v>
                </c:pt>
                <c:pt idx="10360">
                  <c:v>34.700000000000003</c:v>
                </c:pt>
                <c:pt idx="10361">
                  <c:v>34.703333333333333</c:v>
                </c:pt>
                <c:pt idx="10362">
                  <c:v>34.706666666666528</c:v>
                </c:pt>
                <c:pt idx="10363">
                  <c:v>34.71</c:v>
                </c:pt>
                <c:pt idx="10364">
                  <c:v>34.713333333333331</c:v>
                </c:pt>
                <c:pt idx="10365">
                  <c:v>34.716666666666512</c:v>
                </c:pt>
                <c:pt idx="10366">
                  <c:v>34.720000000000013</c:v>
                </c:pt>
                <c:pt idx="10367">
                  <c:v>34.7233333333334</c:v>
                </c:pt>
                <c:pt idx="10368">
                  <c:v>34.726666666666553</c:v>
                </c:pt>
                <c:pt idx="10369">
                  <c:v>34.730000000000011</c:v>
                </c:pt>
                <c:pt idx="10370">
                  <c:v>34.733333333333363</c:v>
                </c:pt>
                <c:pt idx="10371">
                  <c:v>34.736666666666544</c:v>
                </c:pt>
                <c:pt idx="10372">
                  <c:v>34.74</c:v>
                </c:pt>
                <c:pt idx="10373">
                  <c:v>34.743333333333332</c:v>
                </c:pt>
                <c:pt idx="10374">
                  <c:v>34.746666666666528</c:v>
                </c:pt>
                <c:pt idx="10375">
                  <c:v>34.75</c:v>
                </c:pt>
                <c:pt idx="10376">
                  <c:v>34.75333333333333</c:v>
                </c:pt>
                <c:pt idx="10377">
                  <c:v>34.756666666666511</c:v>
                </c:pt>
                <c:pt idx="10378">
                  <c:v>34.760000000000012</c:v>
                </c:pt>
                <c:pt idx="10379">
                  <c:v>34.763333333333399</c:v>
                </c:pt>
                <c:pt idx="10380">
                  <c:v>34.766666666666545</c:v>
                </c:pt>
                <c:pt idx="10381">
                  <c:v>34.770000000000003</c:v>
                </c:pt>
                <c:pt idx="10382">
                  <c:v>34.773333333333333</c:v>
                </c:pt>
                <c:pt idx="10383">
                  <c:v>34.776666666666536</c:v>
                </c:pt>
                <c:pt idx="10384">
                  <c:v>34.78</c:v>
                </c:pt>
                <c:pt idx="10385">
                  <c:v>34.783333333333331</c:v>
                </c:pt>
                <c:pt idx="10386">
                  <c:v>34.786666666666513</c:v>
                </c:pt>
                <c:pt idx="10387">
                  <c:v>34.790000000000013</c:v>
                </c:pt>
                <c:pt idx="10388">
                  <c:v>34.793333333333408</c:v>
                </c:pt>
                <c:pt idx="10389">
                  <c:v>34.796666666666553</c:v>
                </c:pt>
                <c:pt idx="10390">
                  <c:v>34.800000000000004</c:v>
                </c:pt>
                <c:pt idx="10391">
                  <c:v>34.803333333333335</c:v>
                </c:pt>
                <c:pt idx="10392">
                  <c:v>34.806666666666487</c:v>
                </c:pt>
                <c:pt idx="10393">
                  <c:v>34.809999999999995</c:v>
                </c:pt>
                <c:pt idx="10394">
                  <c:v>34.813333333333325</c:v>
                </c:pt>
                <c:pt idx="10395">
                  <c:v>34.816666666666471</c:v>
                </c:pt>
                <c:pt idx="10396">
                  <c:v>34.82</c:v>
                </c:pt>
                <c:pt idx="10397">
                  <c:v>34.823333333333331</c:v>
                </c:pt>
                <c:pt idx="10398">
                  <c:v>34.826666666666512</c:v>
                </c:pt>
                <c:pt idx="10399">
                  <c:v>34.83</c:v>
                </c:pt>
                <c:pt idx="10400">
                  <c:v>34.833333333333336</c:v>
                </c:pt>
                <c:pt idx="10401">
                  <c:v>34.836666666666488</c:v>
                </c:pt>
                <c:pt idx="10402">
                  <c:v>34.839999999999996</c:v>
                </c:pt>
                <c:pt idx="10403">
                  <c:v>34.843333333333334</c:v>
                </c:pt>
                <c:pt idx="10404">
                  <c:v>34.846666666666472</c:v>
                </c:pt>
                <c:pt idx="10405">
                  <c:v>34.849999999999994</c:v>
                </c:pt>
                <c:pt idx="10406">
                  <c:v>34.853333333333325</c:v>
                </c:pt>
                <c:pt idx="10407">
                  <c:v>34.856666666666463</c:v>
                </c:pt>
                <c:pt idx="10408">
                  <c:v>34.86</c:v>
                </c:pt>
                <c:pt idx="10409">
                  <c:v>34.863333333333337</c:v>
                </c:pt>
                <c:pt idx="10410">
                  <c:v>34.86666666666649</c:v>
                </c:pt>
                <c:pt idx="10411">
                  <c:v>34.870000000000005</c:v>
                </c:pt>
                <c:pt idx="10412">
                  <c:v>34.873333333333335</c:v>
                </c:pt>
                <c:pt idx="10413">
                  <c:v>34.876666666666488</c:v>
                </c:pt>
                <c:pt idx="10414">
                  <c:v>34.879999999999995</c:v>
                </c:pt>
                <c:pt idx="10415">
                  <c:v>34.883333333333326</c:v>
                </c:pt>
                <c:pt idx="10416">
                  <c:v>34.886666666666457</c:v>
                </c:pt>
                <c:pt idx="10417">
                  <c:v>34.89</c:v>
                </c:pt>
                <c:pt idx="10418">
                  <c:v>34.893333333333331</c:v>
                </c:pt>
                <c:pt idx="10419">
                  <c:v>34.896666666666512</c:v>
                </c:pt>
                <c:pt idx="10420">
                  <c:v>34.9</c:v>
                </c:pt>
                <c:pt idx="10421">
                  <c:v>34.903333333333336</c:v>
                </c:pt>
                <c:pt idx="10422">
                  <c:v>34.906666666666489</c:v>
                </c:pt>
                <c:pt idx="10423">
                  <c:v>34.910000000000004</c:v>
                </c:pt>
                <c:pt idx="10424">
                  <c:v>34.913333333333334</c:v>
                </c:pt>
                <c:pt idx="10425">
                  <c:v>34.91666666666648</c:v>
                </c:pt>
                <c:pt idx="10426">
                  <c:v>34.92</c:v>
                </c:pt>
                <c:pt idx="10427">
                  <c:v>34.923333333333332</c:v>
                </c:pt>
                <c:pt idx="10428">
                  <c:v>34.926666666666527</c:v>
                </c:pt>
                <c:pt idx="10429">
                  <c:v>34.93</c:v>
                </c:pt>
                <c:pt idx="10430">
                  <c:v>34.93333333333333</c:v>
                </c:pt>
                <c:pt idx="10431">
                  <c:v>34.93666666666649</c:v>
                </c:pt>
                <c:pt idx="10432">
                  <c:v>34.94</c:v>
                </c:pt>
                <c:pt idx="10433">
                  <c:v>34.943333333333335</c:v>
                </c:pt>
                <c:pt idx="10434">
                  <c:v>34.946666666666488</c:v>
                </c:pt>
                <c:pt idx="10435">
                  <c:v>34.949999999999996</c:v>
                </c:pt>
                <c:pt idx="10436">
                  <c:v>34.953333333333326</c:v>
                </c:pt>
                <c:pt idx="10437">
                  <c:v>34.956666666666464</c:v>
                </c:pt>
                <c:pt idx="10438">
                  <c:v>34.96</c:v>
                </c:pt>
                <c:pt idx="10439">
                  <c:v>34.963333333333331</c:v>
                </c:pt>
                <c:pt idx="10440">
                  <c:v>34.966666666666512</c:v>
                </c:pt>
                <c:pt idx="10441">
                  <c:v>34.97</c:v>
                </c:pt>
                <c:pt idx="10442">
                  <c:v>34.973333333333336</c:v>
                </c:pt>
                <c:pt idx="10443">
                  <c:v>34.976666666666489</c:v>
                </c:pt>
                <c:pt idx="10444">
                  <c:v>34.980000000000004</c:v>
                </c:pt>
                <c:pt idx="10445">
                  <c:v>34.983333333333334</c:v>
                </c:pt>
                <c:pt idx="10446">
                  <c:v>34.98666666666648</c:v>
                </c:pt>
                <c:pt idx="10447">
                  <c:v>34.99</c:v>
                </c:pt>
                <c:pt idx="10448">
                  <c:v>34.993333333333332</c:v>
                </c:pt>
                <c:pt idx="10449">
                  <c:v>34.996666666666528</c:v>
                </c:pt>
                <c:pt idx="10450">
                  <c:v>35</c:v>
                </c:pt>
                <c:pt idx="10451">
                  <c:v>35.00333333333333</c:v>
                </c:pt>
                <c:pt idx="10452">
                  <c:v>35.006666666666511</c:v>
                </c:pt>
                <c:pt idx="10453">
                  <c:v>35.01</c:v>
                </c:pt>
                <c:pt idx="10454">
                  <c:v>35.013333333333335</c:v>
                </c:pt>
                <c:pt idx="10455">
                  <c:v>35.016666666666488</c:v>
                </c:pt>
                <c:pt idx="10456">
                  <c:v>35.020000000000003</c:v>
                </c:pt>
                <c:pt idx="10457">
                  <c:v>35.023333333333333</c:v>
                </c:pt>
                <c:pt idx="10458">
                  <c:v>35.026666666666536</c:v>
                </c:pt>
                <c:pt idx="10459">
                  <c:v>35.03</c:v>
                </c:pt>
                <c:pt idx="10460">
                  <c:v>35.033333333333331</c:v>
                </c:pt>
                <c:pt idx="10461">
                  <c:v>35.036666666666513</c:v>
                </c:pt>
                <c:pt idx="10462">
                  <c:v>35.04</c:v>
                </c:pt>
                <c:pt idx="10463">
                  <c:v>35.043333333333337</c:v>
                </c:pt>
                <c:pt idx="10464">
                  <c:v>35.046666666666489</c:v>
                </c:pt>
                <c:pt idx="10465">
                  <c:v>35.050000000000004</c:v>
                </c:pt>
                <c:pt idx="10466">
                  <c:v>35.053333333333335</c:v>
                </c:pt>
                <c:pt idx="10467">
                  <c:v>35.056666666666487</c:v>
                </c:pt>
                <c:pt idx="10468">
                  <c:v>35.06</c:v>
                </c:pt>
                <c:pt idx="10469">
                  <c:v>35.063333333333333</c:v>
                </c:pt>
                <c:pt idx="10470">
                  <c:v>35.066666666666528</c:v>
                </c:pt>
                <c:pt idx="10471">
                  <c:v>35.07</c:v>
                </c:pt>
                <c:pt idx="10472">
                  <c:v>35.073333333333331</c:v>
                </c:pt>
                <c:pt idx="10473">
                  <c:v>35.076666666666512</c:v>
                </c:pt>
                <c:pt idx="10474">
                  <c:v>35.08</c:v>
                </c:pt>
                <c:pt idx="10475">
                  <c:v>35.083333333333336</c:v>
                </c:pt>
                <c:pt idx="10476">
                  <c:v>35.086666666666488</c:v>
                </c:pt>
                <c:pt idx="10477">
                  <c:v>35.090000000000003</c:v>
                </c:pt>
                <c:pt idx="10478">
                  <c:v>35.093333333333362</c:v>
                </c:pt>
                <c:pt idx="10479">
                  <c:v>35.096666666666536</c:v>
                </c:pt>
                <c:pt idx="10480">
                  <c:v>35.1</c:v>
                </c:pt>
                <c:pt idx="10481">
                  <c:v>35.103333333333332</c:v>
                </c:pt>
                <c:pt idx="10482">
                  <c:v>35.106666666666527</c:v>
                </c:pt>
                <c:pt idx="10483">
                  <c:v>35.11</c:v>
                </c:pt>
                <c:pt idx="10484">
                  <c:v>35.113333333333337</c:v>
                </c:pt>
                <c:pt idx="10485">
                  <c:v>35.11666666666649</c:v>
                </c:pt>
                <c:pt idx="10486">
                  <c:v>35.120000000000012</c:v>
                </c:pt>
                <c:pt idx="10487">
                  <c:v>35.123333333333363</c:v>
                </c:pt>
                <c:pt idx="10488">
                  <c:v>35.126666666666544</c:v>
                </c:pt>
                <c:pt idx="10489">
                  <c:v>35.130000000000003</c:v>
                </c:pt>
                <c:pt idx="10490">
                  <c:v>35.133333333333333</c:v>
                </c:pt>
                <c:pt idx="10491">
                  <c:v>35.136666666666521</c:v>
                </c:pt>
                <c:pt idx="10492">
                  <c:v>35.14</c:v>
                </c:pt>
                <c:pt idx="10493">
                  <c:v>35.143333333333331</c:v>
                </c:pt>
                <c:pt idx="10494">
                  <c:v>35.146666666666512</c:v>
                </c:pt>
                <c:pt idx="10495">
                  <c:v>35.15</c:v>
                </c:pt>
                <c:pt idx="10496">
                  <c:v>35.153333333333336</c:v>
                </c:pt>
                <c:pt idx="10497">
                  <c:v>35.156666666666489</c:v>
                </c:pt>
                <c:pt idx="10498">
                  <c:v>35.160000000000011</c:v>
                </c:pt>
                <c:pt idx="10499">
                  <c:v>35.163333333333362</c:v>
                </c:pt>
                <c:pt idx="10500">
                  <c:v>35.166666666666536</c:v>
                </c:pt>
                <c:pt idx="10501">
                  <c:v>35.17</c:v>
                </c:pt>
                <c:pt idx="10502">
                  <c:v>35.173333333333332</c:v>
                </c:pt>
                <c:pt idx="10503">
                  <c:v>35.176666666666527</c:v>
                </c:pt>
                <c:pt idx="10504">
                  <c:v>35.18</c:v>
                </c:pt>
                <c:pt idx="10505">
                  <c:v>35.18333333333333</c:v>
                </c:pt>
                <c:pt idx="10506">
                  <c:v>35.18666666666649</c:v>
                </c:pt>
                <c:pt idx="10507">
                  <c:v>35.190000000000012</c:v>
                </c:pt>
                <c:pt idx="10508">
                  <c:v>35.193333333333399</c:v>
                </c:pt>
                <c:pt idx="10509">
                  <c:v>35.196666666666545</c:v>
                </c:pt>
                <c:pt idx="10510">
                  <c:v>35.200000000000003</c:v>
                </c:pt>
                <c:pt idx="10511">
                  <c:v>35.203333333333333</c:v>
                </c:pt>
                <c:pt idx="10512">
                  <c:v>35.206666666666528</c:v>
                </c:pt>
                <c:pt idx="10513">
                  <c:v>35.21</c:v>
                </c:pt>
                <c:pt idx="10514">
                  <c:v>35.213333333333331</c:v>
                </c:pt>
                <c:pt idx="10515">
                  <c:v>35.216666666666512</c:v>
                </c:pt>
                <c:pt idx="10516">
                  <c:v>35.220000000000013</c:v>
                </c:pt>
                <c:pt idx="10517">
                  <c:v>35.2233333333334</c:v>
                </c:pt>
                <c:pt idx="10518">
                  <c:v>35.226666666666553</c:v>
                </c:pt>
                <c:pt idx="10519">
                  <c:v>35.230000000000011</c:v>
                </c:pt>
                <c:pt idx="10520">
                  <c:v>35.233333333333363</c:v>
                </c:pt>
                <c:pt idx="10521">
                  <c:v>35.236666666666544</c:v>
                </c:pt>
                <c:pt idx="10522">
                  <c:v>35.24</c:v>
                </c:pt>
                <c:pt idx="10523">
                  <c:v>35.243333333333332</c:v>
                </c:pt>
                <c:pt idx="10524">
                  <c:v>35.246666666666528</c:v>
                </c:pt>
                <c:pt idx="10525">
                  <c:v>35.25</c:v>
                </c:pt>
                <c:pt idx="10526">
                  <c:v>35.25333333333333</c:v>
                </c:pt>
                <c:pt idx="10527">
                  <c:v>35.256666666666511</c:v>
                </c:pt>
                <c:pt idx="10528">
                  <c:v>35.260000000000012</c:v>
                </c:pt>
                <c:pt idx="10529">
                  <c:v>35.263333333333399</c:v>
                </c:pt>
                <c:pt idx="10530">
                  <c:v>35.266666666666545</c:v>
                </c:pt>
                <c:pt idx="10531">
                  <c:v>35.270000000000003</c:v>
                </c:pt>
                <c:pt idx="10532">
                  <c:v>35.273333333333333</c:v>
                </c:pt>
                <c:pt idx="10533">
                  <c:v>35.276666666666536</c:v>
                </c:pt>
                <c:pt idx="10534">
                  <c:v>35.28</c:v>
                </c:pt>
                <c:pt idx="10535">
                  <c:v>35.283333333333331</c:v>
                </c:pt>
                <c:pt idx="10536">
                  <c:v>35.286666666666513</c:v>
                </c:pt>
                <c:pt idx="10537">
                  <c:v>35.290000000000013</c:v>
                </c:pt>
                <c:pt idx="10538">
                  <c:v>35.293333333333408</c:v>
                </c:pt>
                <c:pt idx="10539">
                  <c:v>35.296666666666553</c:v>
                </c:pt>
                <c:pt idx="10540">
                  <c:v>35.300000000000004</c:v>
                </c:pt>
                <c:pt idx="10541">
                  <c:v>35.303333333333335</c:v>
                </c:pt>
                <c:pt idx="10542">
                  <c:v>35.306666666666487</c:v>
                </c:pt>
                <c:pt idx="10543">
                  <c:v>35.309999999999995</c:v>
                </c:pt>
                <c:pt idx="10544">
                  <c:v>35.313333333333325</c:v>
                </c:pt>
                <c:pt idx="10545">
                  <c:v>35.316666666666471</c:v>
                </c:pt>
                <c:pt idx="10546">
                  <c:v>35.32</c:v>
                </c:pt>
                <c:pt idx="10547">
                  <c:v>35.323333333333331</c:v>
                </c:pt>
                <c:pt idx="10548">
                  <c:v>35.326666666666512</c:v>
                </c:pt>
                <c:pt idx="10549">
                  <c:v>35.33</c:v>
                </c:pt>
                <c:pt idx="10550">
                  <c:v>35.333333333333336</c:v>
                </c:pt>
                <c:pt idx="10551">
                  <c:v>35.336666666666488</c:v>
                </c:pt>
                <c:pt idx="10552">
                  <c:v>35.339999999999996</c:v>
                </c:pt>
                <c:pt idx="10553">
                  <c:v>35.343333333333334</c:v>
                </c:pt>
                <c:pt idx="10554">
                  <c:v>35.346666666666472</c:v>
                </c:pt>
                <c:pt idx="10555">
                  <c:v>35.349999999999994</c:v>
                </c:pt>
                <c:pt idx="10556">
                  <c:v>35.353333333333325</c:v>
                </c:pt>
                <c:pt idx="10557">
                  <c:v>35.356666666666463</c:v>
                </c:pt>
                <c:pt idx="10558">
                  <c:v>35.36</c:v>
                </c:pt>
                <c:pt idx="10559">
                  <c:v>35.363333333333337</c:v>
                </c:pt>
                <c:pt idx="10560">
                  <c:v>35.36666666666649</c:v>
                </c:pt>
                <c:pt idx="10561">
                  <c:v>35.370000000000005</c:v>
                </c:pt>
                <c:pt idx="10562">
                  <c:v>35.373333333333335</c:v>
                </c:pt>
                <c:pt idx="10563">
                  <c:v>35.376666666666488</c:v>
                </c:pt>
                <c:pt idx="10564">
                  <c:v>35.379999999999995</c:v>
                </c:pt>
                <c:pt idx="10565">
                  <c:v>35.383333333333326</c:v>
                </c:pt>
                <c:pt idx="10566">
                  <c:v>35.386666666666457</c:v>
                </c:pt>
                <c:pt idx="10567">
                  <c:v>35.39</c:v>
                </c:pt>
                <c:pt idx="10568">
                  <c:v>35.393333333333331</c:v>
                </c:pt>
                <c:pt idx="10569">
                  <c:v>35.396666666666512</c:v>
                </c:pt>
                <c:pt idx="10570">
                  <c:v>35.4</c:v>
                </c:pt>
                <c:pt idx="10571">
                  <c:v>35.403333333333336</c:v>
                </c:pt>
                <c:pt idx="10572">
                  <c:v>35.406666666666489</c:v>
                </c:pt>
                <c:pt idx="10573">
                  <c:v>35.410000000000004</c:v>
                </c:pt>
                <c:pt idx="10574">
                  <c:v>35.413333333333334</c:v>
                </c:pt>
                <c:pt idx="10575">
                  <c:v>35.41666666666648</c:v>
                </c:pt>
                <c:pt idx="10576">
                  <c:v>35.42</c:v>
                </c:pt>
                <c:pt idx="10577">
                  <c:v>35.423333333333332</c:v>
                </c:pt>
                <c:pt idx="10578">
                  <c:v>35.426666666666527</c:v>
                </c:pt>
                <c:pt idx="10579">
                  <c:v>35.43</c:v>
                </c:pt>
                <c:pt idx="10580">
                  <c:v>35.43333333333333</c:v>
                </c:pt>
                <c:pt idx="10581">
                  <c:v>35.43666666666649</c:v>
                </c:pt>
                <c:pt idx="10582">
                  <c:v>35.44</c:v>
                </c:pt>
                <c:pt idx="10583">
                  <c:v>35.443333333333335</c:v>
                </c:pt>
                <c:pt idx="10584">
                  <c:v>35.446666666666488</c:v>
                </c:pt>
                <c:pt idx="10585">
                  <c:v>35.449999999999996</c:v>
                </c:pt>
                <c:pt idx="10586">
                  <c:v>35.453333333333326</c:v>
                </c:pt>
                <c:pt idx="10587">
                  <c:v>35.456666666666464</c:v>
                </c:pt>
                <c:pt idx="10588">
                  <c:v>35.46</c:v>
                </c:pt>
                <c:pt idx="10589">
                  <c:v>35.463333333333331</c:v>
                </c:pt>
                <c:pt idx="10590">
                  <c:v>35.466666666666512</c:v>
                </c:pt>
                <c:pt idx="10591">
                  <c:v>35.47</c:v>
                </c:pt>
                <c:pt idx="10592">
                  <c:v>35.473333333333336</c:v>
                </c:pt>
                <c:pt idx="10593">
                  <c:v>35.476666666666489</c:v>
                </c:pt>
                <c:pt idx="10594">
                  <c:v>35.480000000000004</c:v>
                </c:pt>
                <c:pt idx="10595">
                  <c:v>35.483333333333334</c:v>
                </c:pt>
                <c:pt idx="10596">
                  <c:v>35.48666666666648</c:v>
                </c:pt>
                <c:pt idx="10597">
                  <c:v>35.49</c:v>
                </c:pt>
                <c:pt idx="10598">
                  <c:v>35.493333333333332</c:v>
                </c:pt>
                <c:pt idx="10599">
                  <c:v>35.496666666666528</c:v>
                </c:pt>
                <c:pt idx="10600">
                  <c:v>35.5</c:v>
                </c:pt>
                <c:pt idx="10601">
                  <c:v>35.50333333333333</c:v>
                </c:pt>
                <c:pt idx="10602">
                  <c:v>35.506666666666511</c:v>
                </c:pt>
                <c:pt idx="10603">
                  <c:v>35.51</c:v>
                </c:pt>
                <c:pt idx="10604">
                  <c:v>35.513333333333335</c:v>
                </c:pt>
                <c:pt idx="10605">
                  <c:v>35.516666666666488</c:v>
                </c:pt>
                <c:pt idx="10606">
                  <c:v>35.520000000000003</c:v>
                </c:pt>
                <c:pt idx="10607">
                  <c:v>35.523333333333333</c:v>
                </c:pt>
                <c:pt idx="10608">
                  <c:v>35.526666666666536</c:v>
                </c:pt>
                <c:pt idx="10609">
                  <c:v>35.53</c:v>
                </c:pt>
                <c:pt idx="10610">
                  <c:v>35.533333333333331</c:v>
                </c:pt>
                <c:pt idx="10611">
                  <c:v>35.536666666666513</c:v>
                </c:pt>
                <c:pt idx="10612">
                  <c:v>35.54</c:v>
                </c:pt>
                <c:pt idx="10613">
                  <c:v>35.543333333333337</c:v>
                </c:pt>
                <c:pt idx="10614">
                  <c:v>35.546666666666489</c:v>
                </c:pt>
                <c:pt idx="10615">
                  <c:v>35.550000000000004</c:v>
                </c:pt>
                <c:pt idx="10616">
                  <c:v>35.553333333333335</c:v>
                </c:pt>
                <c:pt idx="10617">
                  <c:v>35.556666666666487</c:v>
                </c:pt>
                <c:pt idx="10618">
                  <c:v>35.56</c:v>
                </c:pt>
                <c:pt idx="10619">
                  <c:v>35.563333333333333</c:v>
                </c:pt>
                <c:pt idx="10620">
                  <c:v>35.566666666666528</c:v>
                </c:pt>
                <c:pt idx="10621">
                  <c:v>35.57</c:v>
                </c:pt>
                <c:pt idx="10622">
                  <c:v>35.573333333333331</c:v>
                </c:pt>
                <c:pt idx="10623">
                  <c:v>35.576666666666512</c:v>
                </c:pt>
                <c:pt idx="10624">
                  <c:v>35.58</c:v>
                </c:pt>
                <c:pt idx="10625">
                  <c:v>35.583333333333336</c:v>
                </c:pt>
                <c:pt idx="10626">
                  <c:v>35.586666666666488</c:v>
                </c:pt>
                <c:pt idx="10627">
                  <c:v>35.590000000000003</c:v>
                </c:pt>
                <c:pt idx="10628">
                  <c:v>35.593333333333362</c:v>
                </c:pt>
                <c:pt idx="10629">
                  <c:v>35.596666666666536</c:v>
                </c:pt>
                <c:pt idx="10630">
                  <c:v>35.6</c:v>
                </c:pt>
                <c:pt idx="10631">
                  <c:v>35.603333333333332</c:v>
                </c:pt>
                <c:pt idx="10632">
                  <c:v>35.606666666666527</c:v>
                </c:pt>
                <c:pt idx="10633">
                  <c:v>35.61</c:v>
                </c:pt>
                <c:pt idx="10634">
                  <c:v>35.613333333333337</c:v>
                </c:pt>
                <c:pt idx="10635">
                  <c:v>35.61666666666649</c:v>
                </c:pt>
                <c:pt idx="10636">
                  <c:v>35.620000000000012</c:v>
                </c:pt>
                <c:pt idx="10637">
                  <c:v>35.623333333333363</c:v>
                </c:pt>
                <c:pt idx="10638">
                  <c:v>35.626666666666544</c:v>
                </c:pt>
                <c:pt idx="10639">
                  <c:v>35.630000000000003</c:v>
                </c:pt>
                <c:pt idx="10640">
                  <c:v>35.633333333333333</c:v>
                </c:pt>
                <c:pt idx="10641">
                  <c:v>35.636666666666521</c:v>
                </c:pt>
                <c:pt idx="10642">
                  <c:v>35.64</c:v>
                </c:pt>
                <c:pt idx="10643">
                  <c:v>35.643333333333331</c:v>
                </c:pt>
                <c:pt idx="10644">
                  <c:v>35.646666666666512</c:v>
                </c:pt>
                <c:pt idx="10645">
                  <c:v>35.65</c:v>
                </c:pt>
                <c:pt idx="10646">
                  <c:v>35.653333333333336</c:v>
                </c:pt>
                <c:pt idx="10647">
                  <c:v>35.656666666666489</c:v>
                </c:pt>
                <c:pt idx="10648">
                  <c:v>35.660000000000011</c:v>
                </c:pt>
                <c:pt idx="10649">
                  <c:v>35.663333333333362</c:v>
                </c:pt>
                <c:pt idx="10650">
                  <c:v>35.666666666666536</c:v>
                </c:pt>
                <c:pt idx="10651">
                  <c:v>35.67</c:v>
                </c:pt>
                <c:pt idx="10652">
                  <c:v>35.673333333333332</c:v>
                </c:pt>
                <c:pt idx="10653">
                  <c:v>35.676666666666527</c:v>
                </c:pt>
                <c:pt idx="10654">
                  <c:v>35.68</c:v>
                </c:pt>
                <c:pt idx="10655">
                  <c:v>35.68333333333333</c:v>
                </c:pt>
                <c:pt idx="10656">
                  <c:v>35.68666666666649</c:v>
                </c:pt>
                <c:pt idx="10657">
                  <c:v>35.690000000000012</c:v>
                </c:pt>
                <c:pt idx="10658">
                  <c:v>35.693333333333399</c:v>
                </c:pt>
                <c:pt idx="10659">
                  <c:v>35.696666666666545</c:v>
                </c:pt>
                <c:pt idx="10660">
                  <c:v>35.700000000000003</c:v>
                </c:pt>
                <c:pt idx="10661">
                  <c:v>35.703333333333333</c:v>
                </c:pt>
                <c:pt idx="10662">
                  <c:v>35.706666666666528</c:v>
                </c:pt>
                <c:pt idx="10663">
                  <c:v>35.71</c:v>
                </c:pt>
                <c:pt idx="10664">
                  <c:v>35.713333333333331</c:v>
                </c:pt>
                <c:pt idx="10665">
                  <c:v>35.716666666666512</c:v>
                </c:pt>
                <c:pt idx="10666">
                  <c:v>35.720000000000013</c:v>
                </c:pt>
                <c:pt idx="10667">
                  <c:v>35.7233333333334</c:v>
                </c:pt>
                <c:pt idx="10668">
                  <c:v>35.726666666666553</c:v>
                </c:pt>
                <c:pt idx="10669">
                  <c:v>35.730000000000011</c:v>
                </c:pt>
                <c:pt idx="10670">
                  <c:v>35.733333333333363</c:v>
                </c:pt>
                <c:pt idx="10671">
                  <c:v>35.736666666666544</c:v>
                </c:pt>
                <c:pt idx="10672">
                  <c:v>35.74</c:v>
                </c:pt>
                <c:pt idx="10673">
                  <c:v>35.743333333333332</c:v>
                </c:pt>
                <c:pt idx="10674">
                  <c:v>35.746666666666528</c:v>
                </c:pt>
                <c:pt idx="10675">
                  <c:v>35.75</c:v>
                </c:pt>
                <c:pt idx="10676">
                  <c:v>35.75333333333333</c:v>
                </c:pt>
                <c:pt idx="10677">
                  <c:v>35.756666666666511</c:v>
                </c:pt>
                <c:pt idx="10678">
                  <c:v>35.760000000000012</c:v>
                </c:pt>
                <c:pt idx="10679">
                  <c:v>35.763333333333399</c:v>
                </c:pt>
                <c:pt idx="10680">
                  <c:v>35.766666666666545</c:v>
                </c:pt>
                <c:pt idx="10681">
                  <c:v>35.770000000000003</c:v>
                </c:pt>
                <c:pt idx="10682">
                  <c:v>35.773333333333333</c:v>
                </c:pt>
                <c:pt idx="10683">
                  <c:v>35.776666666666536</c:v>
                </c:pt>
                <c:pt idx="10684">
                  <c:v>35.78</c:v>
                </c:pt>
                <c:pt idx="10685">
                  <c:v>35.783333333333331</c:v>
                </c:pt>
                <c:pt idx="10686">
                  <c:v>35.786666666666513</c:v>
                </c:pt>
                <c:pt idx="10687">
                  <c:v>35.790000000000013</c:v>
                </c:pt>
                <c:pt idx="10688">
                  <c:v>35.793333333333408</c:v>
                </c:pt>
                <c:pt idx="10689">
                  <c:v>35.796666666666553</c:v>
                </c:pt>
                <c:pt idx="10690">
                  <c:v>35.800000000000004</c:v>
                </c:pt>
                <c:pt idx="10691">
                  <c:v>35.803333333333335</c:v>
                </c:pt>
                <c:pt idx="10692">
                  <c:v>35.806666666666487</c:v>
                </c:pt>
                <c:pt idx="10693">
                  <c:v>35.809999999999995</c:v>
                </c:pt>
                <c:pt idx="10694">
                  <c:v>35.813333333333325</c:v>
                </c:pt>
                <c:pt idx="10695">
                  <c:v>35.816666666666471</c:v>
                </c:pt>
                <c:pt idx="10696">
                  <c:v>35.82</c:v>
                </c:pt>
                <c:pt idx="10697">
                  <c:v>35.823333333333331</c:v>
                </c:pt>
                <c:pt idx="10698">
                  <c:v>35.826666666666512</c:v>
                </c:pt>
                <c:pt idx="10699">
                  <c:v>35.83</c:v>
                </c:pt>
                <c:pt idx="10700">
                  <c:v>35.833333333333336</c:v>
                </c:pt>
                <c:pt idx="10701">
                  <c:v>35.836666666666488</c:v>
                </c:pt>
                <c:pt idx="10702">
                  <c:v>35.839999999999996</c:v>
                </c:pt>
                <c:pt idx="10703">
                  <c:v>35.843333333333334</c:v>
                </c:pt>
                <c:pt idx="10704">
                  <c:v>35.846666666666472</c:v>
                </c:pt>
                <c:pt idx="10705">
                  <c:v>35.849999999999994</c:v>
                </c:pt>
                <c:pt idx="10706">
                  <c:v>35.853333333333325</c:v>
                </c:pt>
                <c:pt idx="10707">
                  <c:v>35.856666666666463</c:v>
                </c:pt>
                <c:pt idx="10708">
                  <c:v>35.86</c:v>
                </c:pt>
                <c:pt idx="10709">
                  <c:v>35.863333333333337</c:v>
                </c:pt>
                <c:pt idx="10710">
                  <c:v>35.86666666666649</c:v>
                </c:pt>
                <c:pt idx="10711">
                  <c:v>35.870000000000005</c:v>
                </c:pt>
                <c:pt idx="10712">
                  <c:v>35.873333333333335</c:v>
                </c:pt>
                <c:pt idx="10713">
                  <c:v>35.876666666666488</c:v>
                </c:pt>
                <c:pt idx="10714">
                  <c:v>35.879999999999995</c:v>
                </c:pt>
                <c:pt idx="10715">
                  <c:v>35.883333333333326</c:v>
                </c:pt>
                <c:pt idx="10716">
                  <c:v>35.886666666666457</c:v>
                </c:pt>
                <c:pt idx="10717">
                  <c:v>35.89</c:v>
                </c:pt>
                <c:pt idx="10718">
                  <c:v>35.893333333333331</c:v>
                </c:pt>
                <c:pt idx="10719">
                  <c:v>35.896666666666512</c:v>
                </c:pt>
                <c:pt idx="10720">
                  <c:v>35.9</c:v>
                </c:pt>
                <c:pt idx="10721">
                  <c:v>35.903333333333336</c:v>
                </c:pt>
                <c:pt idx="10722">
                  <c:v>35.906666666666489</c:v>
                </c:pt>
                <c:pt idx="10723">
                  <c:v>35.910000000000004</c:v>
                </c:pt>
                <c:pt idx="10724">
                  <c:v>35.913333333333334</c:v>
                </c:pt>
                <c:pt idx="10725">
                  <c:v>35.91666666666648</c:v>
                </c:pt>
                <c:pt idx="10726">
                  <c:v>35.92</c:v>
                </c:pt>
                <c:pt idx="10727">
                  <c:v>35.923333333333332</c:v>
                </c:pt>
                <c:pt idx="10728">
                  <c:v>35.926666666666527</c:v>
                </c:pt>
                <c:pt idx="10729">
                  <c:v>35.93</c:v>
                </c:pt>
                <c:pt idx="10730">
                  <c:v>35.93333333333333</c:v>
                </c:pt>
                <c:pt idx="10731">
                  <c:v>35.93666666666649</c:v>
                </c:pt>
                <c:pt idx="10732">
                  <c:v>35.94</c:v>
                </c:pt>
                <c:pt idx="10733">
                  <c:v>35.943333333333335</c:v>
                </c:pt>
                <c:pt idx="10734">
                  <c:v>35.946666666666488</c:v>
                </c:pt>
                <c:pt idx="10735">
                  <c:v>35.949999999999996</c:v>
                </c:pt>
                <c:pt idx="10736">
                  <c:v>35.953333333333326</c:v>
                </c:pt>
                <c:pt idx="10737">
                  <c:v>35.956666666666464</c:v>
                </c:pt>
                <c:pt idx="10738">
                  <c:v>35.96</c:v>
                </c:pt>
                <c:pt idx="10739">
                  <c:v>35.963333333333331</c:v>
                </c:pt>
                <c:pt idx="10740">
                  <c:v>35.966666666666512</c:v>
                </c:pt>
                <c:pt idx="10741">
                  <c:v>35.97</c:v>
                </c:pt>
                <c:pt idx="10742">
                  <c:v>35.973333333333336</c:v>
                </c:pt>
                <c:pt idx="10743">
                  <c:v>35.976666666666489</c:v>
                </c:pt>
                <c:pt idx="10744">
                  <c:v>35.980000000000004</c:v>
                </c:pt>
                <c:pt idx="10745">
                  <c:v>35.983333333333334</c:v>
                </c:pt>
                <c:pt idx="10746">
                  <c:v>35.98666666666648</c:v>
                </c:pt>
                <c:pt idx="10747">
                  <c:v>35.99</c:v>
                </c:pt>
                <c:pt idx="10748">
                  <c:v>35.993333333333332</c:v>
                </c:pt>
                <c:pt idx="10749">
                  <c:v>35.996666666666528</c:v>
                </c:pt>
                <c:pt idx="10750">
                  <c:v>36</c:v>
                </c:pt>
                <c:pt idx="10751">
                  <c:v>36.00333333333333</c:v>
                </c:pt>
                <c:pt idx="10752">
                  <c:v>36.006666666666511</c:v>
                </c:pt>
                <c:pt idx="10753">
                  <c:v>36.01</c:v>
                </c:pt>
                <c:pt idx="10754">
                  <c:v>36.013333333333335</c:v>
                </c:pt>
                <c:pt idx="10755">
                  <c:v>36.016666666666488</c:v>
                </c:pt>
                <c:pt idx="10756">
                  <c:v>36.020000000000003</c:v>
                </c:pt>
                <c:pt idx="10757">
                  <c:v>36.023333333333333</c:v>
                </c:pt>
                <c:pt idx="10758">
                  <c:v>36.026666666666536</c:v>
                </c:pt>
                <c:pt idx="10759">
                  <c:v>36.03</c:v>
                </c:pt>
                <c:pt idx="10760">
                  <c:v>36.033333333333331</c:v>
                </c:pt>
                <c:pt idx="10761">
                  <c:v>36.036666666666513</c:v>
                </c:pt>
                <c:pt idx="10762">
                  <c:v>36.04</c:v>
                </c:pt>
                <c:pt idx="10763">
                  <c:v>36.043333333333337</c:v>
                </c:pt>
                <c:pt idx="10764">
                  <c:v>36.046666666666489</c:v>
                </c:pt>
                <c:pt idx="10765">
                  <c:v>36.050000000000004</c:v>
                </c:pt>
                <c:pt idx="10766">
                  <c:v>36.053333333333335</c:v>
                </c:pt>
                <c:pt idx="10767">
                  <c:v>36.056666666666487</c:v>
                </c:pt>
                <c:pt idx="10768">
                  <c:v>36.06</c:v>
                </c:pt>
                <c:pt idx="10769">
                  <c:v>36.063333333333333</c:v>
                </c:pt>
                <c:pt idx="10770">
                  <c:v>36.066666666666528</c:v>
                </c:pt>
                <c:pt idx="10771">
                  <c:v>36.07</c:v>
                </c:pt>
                <c:pt idx="10772">
                  <c:v>36.073333333333331</c:v>
                </c:pt>
                <c:pt idx="10773">
                  <c:v>36.076666666666512</c:v>
                </c:pt>
                <c:pt idx="10774">
                  <c:v>36.08</c:v>
                </c:pt>
                <c:pt idx="10775">
                  <c:v>36.083333333333336</c:v>
                </c:pt>
                <c:pt idx="10776">
                  <c:v>36.086666666666488</c:v>
                </c:pt>
                <c:pt idx="10777">
                  <c:v>36.090000000000003</c:v>
                </c:pt>
                <c:pt idx="10778">
                  <c:v>36.093333333333362</c:v>
                </c:pt>
                <c:pt idx="10779">
                  <c:v>36.096666666666536</c:v>
                </c:pt>
                <c:pt idx="10780">
                  <c:v>36.1</c:v>
                </c:pt>
                <c:pt idx="10781">
                  <c:v>36.103333333333332</c:v>
                </c:pt>
                <c:pt idx="10782">
                  <c:v>36.106666666666527</c:v>
                </c:pt>
                <c:pt idx="10783">
                  <c:v>36.11</c:v>
                </c:pt>
                <c:pt idx="10784">
                  <c:v>36.113333333333337</c:v>
                </c:pt>
                <c:pt idx="10785">
                  <c:v>36.11666666666649</c:v>
                </c:pt>
                <c:pt idx="10786">
                  <c:v>36.120000000000012</c:v>
                </c:pt>
                <c:pt idx="10787">
                  <c:v>36.123333333333363</c:v>
                </c:pt>
                <c:pt idx="10788">
                  <c:v>36.126666666666544</c:v>
                </c:pt>
                <c:pt idx="10789">
                  <c:v>36.130000000000003</c:v>
                </c:pt>
                <c:pt idx="10790">
                  <c:v>36.133333333333333</c:v>
                </c:pt>
                <c:pt idx="10791">
                  <c:v>36.136666666666521</c:v>
                </c:pt>
                <c:pt idx="10792">
                  <c:v>36.14</c:v>
                </c:pt>
                <c:pt idx="10793">
                  <c:v>36.143333333333331</c:v>
                </c:pt>
                <c:pt idx="10794">
                  <c:v>36.146666666666512</c:v>
                </c:pt>
                <c:pt idx="10795">
                  <c:v>36.15</c:v>
                </c:pt>
                <c:pt idx="10796">
                  <c:v>36.153333333333336</c:v>
                </c:pt>
                <c:pt idx="10797">
                  <c:v>36.156666666666489</c:v>
                </c:pt>
                <c:pt idx="10798">
                  <c:v>36.160000000000011</c:v>
                </c:pt>
                <c:pt idx="10799">
                  <c:v>36.163333333333362</c:v>
                </c:pt>
                <c:pt idx="10800">
                  <c:v>36.166666666666536</c:v>
                </c:pt>
                <c:pt idx="10801">
                  <c:v>36.17</c:v>
                </c:pt>
                <c:pt idx="10802">
                  <c:v>36.173333333333332</c:v>
                </c:pt>
                <c:pt idx="10803">
                  <c:v>36.176666666666527</c:v>
                </c:pt>
                <c:pt idx="10804">
                  <c:v>36.18</c:v>
                </c:pt>
                <c:pt idx="10805">
                  <c:v>36.18333333333333</c:v>
                </c:pt>
                <c:pt idx="10806">
                  <c:v>36.18666666666649</c:v>
                </c:pt>
                <c:pt idx="10807">
                  <c:v>36.190000000000012</c:v>
                </c:pt>
                <c:pt idx="10808">
                  <c:v>36.193333333333399</c:v>
                </c:pt>
                <c:pt idx="10809">
                  <c:v>36.196666666666545</c:v>
                </c:pt>
                <c:pt idx="10810">
                  <c:v>36.200000000000003</c:v>
                </c:pt>
                <c:pt idx="10811">
                  <c:v>36.203333333333333</c:v>
                </c:pt>
                <c:pt idx="10812">
                  <c:v>36.206666666666528</c:v>
                </c:pt>
                <c:pt idx="10813">
                  <c:v>36.21</c:v>
                </c:pt>
                <c:pt idx="10814">
                  <c:v>36.213333333333331</c:v>
                </c:pt>
                <c:pt idx="10815">
                  <c:v>36.216666666666512</c:v>
                </c:pt>
                <c:pt idx="10816">
                  <c:v>36.220000000000013</c:v>
                </c:pt>
                <c:pt idx="10817">
                  <c:v>36.2233333333334</c:v>
                </c:pt>
                <c:pt idx="10818">
                  <c:v>36.226666666666553</c:v>
                </c:pt>
                <c:pt idx="10819">
                  <c:v>36.230000000000011</c:v>
                </c:pt>
                <c:pt idx="10820">
                  <c:v>36.233333333333363</c:v>
                </c:pt>
                <c:pt idx="10821">
                  <c:v>36.236666666666544</c:v>
                </c:pt>
                <c:pt idx="10822">
                  <c:v>36.24</c:v>
                </c:pt>
                <c:pt idx="10823">
                  <c:v>36.243333333333332</c:v>
                </c:pt>
                <c:pt idx="10824">
                  <c:v>36.246666666666528</c:v>
                </c:pt>
                <c:pt idx="10825">
                  <c:v>36.25</c:v>
                </c:pt>
                <c:pt idx="10826">
                  <c:v>36.25333333333333</c:v>
                </c:pt>
                <c:pt idx="10827">
                  <c:v>36.256666666666511</c:v>
                </c:pt>
                <c:pt idx="10828">
                  <c:v>36.260000000000012</c:v>
                </c:pt>
                <c:pt idx="10829">
                  <c:v>36.263333333333399</c:v>
                </c:pt>
                <c:pt idx="10830">
                  <c:v>36.266666666666545</c:v>
                </c:pt>
                <c:pt idx="10831">
                  <c:v>36.270000000000003</c:v>
                </c:pt>
                <c:pt idx="10832">
                  <c:v>36.273333333333333</c:v>
                </c:pt>
                <c:pt idx="10833">
                  <c:v>36.276666666666536</c:v>
                </c:pt>
                <c:pt idx="10834">
                  <c:v>36.28</c:v>
                </c:pt>
                <c:pt idx="10835">
                  <c:v>36.283333333333331</c:v>
                </c:pt>
                <c:pt idx="10836">
                  <c:v>36.286666666666513</c:v>
                </c:pt>
                <c:pt idx="10837">
                  <c:v>36.290000000000013</c:v>
                </c:pt>
                <c:pt idx="10838">
                  <c:v>36.293333333333408</c:v>
                </c:pt>
                <c:pt idx="10839">
                  <c:v>36.296666666666553</c:v>
                </c:pt>
                <c:pt idx="10840">
                  <c:v>36.300000000000004</c:v>
                </c:pt>
                <c:pt idx="10841">
                  <c:v>36.303333333333335</c:v>
                </c:pt>
                <c:pt idx="10842">
                  <c:v>36.306666666666487</c:v>
                </c:pt>
                <c:pt idx="10843">
                  <c:v>36.309999999999995</c:v>
                </c:pt>
                <c:pt idx="10844">
                  <c:v>36.313333333333325</c:v>
                </c:pt>
                <c:pt idx="10845">
                  <c:v>36.316666666666471</c:v>
                </c:pt>
                <c:pt idx="10846">
                  <c:v>36.32</c:v>
                </c:pt>
                <c:pt idx="10847">
                  <c:v>36.323333333333331</c:v>
                </c:pt>
                <c:pt idx="10848">
                  <c:v>36.326666666666512</c:v>
                </c:pt>
                <c:pt idx="10849">
                  <c:v>36.33</c:v>
                </c:pt>
                <c:pt idx="10850">
                  <c:v>36.333333333333336</c:v>
                </c:pt>
                <c:pt idx="10851">
                  <c:v>36.336666666666488</c:v>
                </c:pt>
                <c:pt idx="10852">
                  <c:v>36.339999999999996</c:v>
                </c:pt>
                <c:pt idx="10853">
                  <c:v>36.343333333333334</c:v>
                </c:pt>
                <c:pt idx="10854">
                  <c:v>36.346666666666472</c:v>
                </c:pt>
                <c:pt idx="10855">
                  <c:v>36.349999999999994</c:v>
                </c:pt>
                <c:pt idx="10856">
                  <c:v>36.353333333333325</c:v>
                </c:pt>
                <c:pt idx="10857">
                  <c:v>36.356666666666463</c:v>
                </c:pt>
                <c:pt idx="10858">
                  <c:v>36.36</c:v>
                </c:pt>
                <c:pt idx="10859">
                  <c:v>36.363333333333337</c:v>
                </c:pt>
                <c:pt idx="10860">
                  <c:v>36.36666666666649</c:v>
                </c:pt>
                <c:pt idx="10861">
                  <c:v>36.370000000000005</c:v>
                </c:pt>
                <c:pt idx="10862">
                  <c:v>36.373333333333335</c:v>
                </c:pt>
                <c:pt idx="10863">
                  <c:v>36.376666666666488</c:v>
                </c:pt>
                <c:pt idx="10864">
                  <c:v>36.379999999999995</c:v>
                </c:pt>
                <c:pt idx="10865">
                  <c:v>36.383333333333326</c:v>
                </c:pt>
                <c:pt idx="10866">
                  <c:v>36.386666666666457</c:v>
                </c:pt>
                <c:pt idx="10867">
                  <c:v>36.39</c:v>
                </c:pt>
                <c:pt idx="10868">
                  <c:v>36.393333333333331</c:v>
                </c:pt>
                <c:pt idx="10869">
                  <c:v>36.396666666666512</c:v>
                </c:pt>
                <c:pt idx="10870">
                  <c:v>36.4</c:v>
                </c:pt>
                <c:pt idx="10871">
                  <c:v>36.403333333333336</c:v>
                </c:pt>
                <c:pt idx="10872">
                  <c:v>36.406666666666489</c:v>
                </c:pt>
                <c:pt idx="10873">
                  <c:v>36.410000000000004</c:v>
                </c:pt>
                <c:pt idx="10874">
                  <c:v>36.413333333333334</c:v>
                </c:pt>
                <c:pt idx="10875">
                  <c:v>36.41666666666648</c:v>
                </c:pt>
                <c:pt idx="10876">
                  <c:v>36.42</c:v>
                </c:pt>
                <c:pt idx="10877">
                  <c:v>36.423333333333332</c:v>
                </c:pt>
                <c:pt idx="10878">
                  <c:v>36.426666666666527</c:v>
                </c:pt>
                <c:pt idx="10879">
                  <c:v>36.43</c:v>
                </c:pt>
                <c:pt idx="10880">
                  <c:v>36.43333333333333</c:v>
                </c:pt>
                <c:pt idx="10881">
                  <c:v>36.43666666666649</c:v>
                </c:pt>
                <c:pt idx="10882">
                  <c:v>36.44</c:v>
                </c:pt>
                <c:pt idx="10883">
                  <c:v>36.443333333333335</c:v>
                </c:pt>
                <c:pt idx="10884">
                  <c:v>36.446666666666488</c:v>
                </c:pt>
                <c:pt idx="10885">
                  <c:v>36.449999999999996</c:v>
                </c:pt>
                <c:pt idx="10886">
                  <c:v>36.453333333333326</c:v>
                </c:pt>
                <c:pt idx="10887">
                  <c:v>36.456666666666464</c:v>
                </c:pt>
                <c:pt idx="10888">
                  <c:v>36.46</c:v>
                </c:pt>
                <c:pt idx="10889">
                  <c:v>36.463333333333331</c:v>
                </c:pt>
                <c:pt idx="10890">
                  <c:v>36.466666666666512</c:v>
                </c:pt>
                <c:pt idx="10891">
                  <c:v>36.47</c:v>
                </c:pt>
                <c:pt idx="10892">
                  <c:v>36.473333333333336</c:v>
                </c:pt>
                <c:pt idx="10893">
                  <c:v>36.476666666666489</c:v>
                </c:pt>
                <c:pt idx="10894">
                  <c:v>36.480000000000004</c:v>
                </c:pt>
                <c:pt idx="10895">
                  <c:v>36.483333333333334</c:v>
                </c:pt>
                <c:pt idx="10896">
                  <c:v>36.48666666666648</c:v>
                </c:pt>
                <c:pt idx="10897">
                  <c:v>36.49</c:v>
                </c:pt>
                <c:pt idx="10898">
                  <c:v>36.493333333333332</c:v>
                </c:pt>
                <c:pt idx="10899">
                  <c:v>36.496666666666528</c:v>
                </c:pt>
                <c:pt idx="10900">
                  <c:v>36.5</c:v>
                </c:pt>
                <c:pt idx="10901">
                  <c:v>36.50333333333333</c:v>
                </c:pt>
                <c:pt idx="10902">
                  <c:v>36.506666666666511</c:v>
                </c:pt>
                <c:pt idx="10903">
                  <c:v>36.51</c:v>
                </c:pt>
                <c:pt idx="10904">
                  <c:v>36.513333333333335</c:v>
                </c:pt>
                <c:pt idx="10905">
                  <c:v>36.516666666666488</c:v>
                </c:pt>
                <c:pt idx="10906">
                  <c:v>36.520000000000003</c:v>
                </c:pt>
                <c:pt idx="10907">
                  <c:v>36.523333333333333</c:v>
                </c:pt>
                <c:pt idx="10908">
                  <c:v>36.526666666666536</c:v>
                </c:pt>
                <c:pt idx="10909">
                  <c:v>36.53</c:v>
                </c:pt>
                <c:pt idx="10910">
                  <c:v>36.533333333333331</c:v>
                </c:pt>
                <c:pt idx="10911">
                  <c:v>36.536666666666513</c:v>
                </c:pt>
                <c:pt idx="10912">
                  <c:v>36.54</c:v>
                </c:pt>
                <c:pt idx="10913">
                  <c:v>36.543333333333337</c:v>
                </c:pt>
                <c:pt idx="10914">
                  <c:v>36.546666666666489</c:v>
                </c:pt>
                <c:pt idx="10915">
                  <c:v>36.550000000000004</c:v>
                </c:pt>
                <c:pt idx="10916">
                  <c:v>36.553333333333335</c:v>
                </c:pt>
                <c:pt idx="10917">
                  <c:v>36.556666666666487</c:v>
                </c:pt>
                <c:pt idx="10918">
                  <c:v>36.56</c:v>
                </c:pt>
                <c:pt idx="10919">
                  <c:v>36.563333333333333</c:v>
                </c:pt>
                <c:pt idx="10920">
                  <c:v>36.566666666666528</c:v>
                </c:pt>
                <c:pt idx="10921">
                  <c:v>36.57</c:v>
                </c:pt>
                <c:pt idx="10922">
                  <c:v>36.573333333333331</c:v>
                </c:pt>
                <c:pt idx="10923">
                  <c:v>36.576666666666512</c:v>
                </c:pt>
                <c:pt idx="10924">
                  <c:v>36.58</c:v>
                </c:pt>
                <c:pt idx="10925">
                  <c:v>36.583333333333336</c:v>
                </c:pt>
                <c:pt idx="10926">
                  <c:v>36.586666666666488</c:v>
                </c:pt>
                <c:pt idx="10927">
                  <c:v>36.590000000000003</c:v>
                </c:pt>
                <c:pt idx="10928">
                  <c:v>36.593333333333362</c:v>
                </c:pt>
                <c:pt idx="10929">
                  <c:v>36.596666666666536</c:v>
                </c:pt>
                <c:pt idx="10930">
                  <c:v>36.6</c:v>
                </c:pt>
                <c:pt idx="10931">
                  <c:v>36.603333333333332</c:v>
                </c:pt>
                <c:pt idx="10932">
                  <c:v>36.606666666666527</c:v>
                </c:pt>
                <c:pt idx="10933">
                  <c:v>36.61</c:v>
                </c:pt>
                <c:pt idx="10934">
                  <c:v>36.613333333333337</c:v>
                </c:pt>
                <c:pt idx="10935">
                  <c:v>36.61666666666649</c:v>
                </c:pt>
                <c:pt idx="10936">
                  <c:v>36.620000000000012</c:v>
                </c:pt>
                <c:pt idx="10937">
                  <c:v>36.623333333333363</c:v>
                </c:pt>
                <c:pt idx="10938">
                  <c:v>36.626666666666544</c:v>
                </c:pt>
                <c:pt idx="10939">
                  <c:v>36.630000000000003</c:v>
                </c:pt>
                <c:pt idx="10940">
                  <c:v>36.633333333333333</c:v>
                </c:pt>
                <c:pt idx="10941">
                  <c:v>36.636666666666521</c:v>
                </c:pt>
                <c:pt idx="10942">
                  <c:v>36.64</c:v>
                </c:pt>
                <c:pt idx="10943">
                  <c:v>36.643333333333331</c:v>
                </c:pt>
                <c:pt idx="10944">
                  <c:v>36.646666666666512</c:v>
                </c:pt>
                <c:pt idx="10945">
                  <c:v>36.65</c:v>
                </c:pt>
                <c:pt idx="10946">
                  <c:v>36.653333333333336</c:v>
                </c:pt>
                <c:pt idx="10947">
                  <c:v>36.656666666666489</c:v>
                </c:pt>
                <c:pt idx="10948">
                  <c:v>36.660000000000011</c:v>
                </c:pt>
                <c:pt idx="10949">
                  <c:v>36.663333333333362</c:v>
                </c:pt>
                <c:pt idx="10950">
                  <c:v>36.666666666666536</c:v>
                </c:pt>
                <c:pt idx="10951">
                  <c:v>36.67</c:v>
                </c:pt>
                <c:pt idx="10952">
                  <c:v>36.673333333333332</c:v>
                </c:pt>
                <c:pt idx="10953">
                  <c:v>36.676666666666527</c:v>
                </c:pt>
                <c:pt idx="10954">
                  <c:v>36.68</c:v>
                </c:pt>
                <c:pt idx="10955">
                  <c:v>36.68333333333333</c:v>
                </c:pt>
                <c:pt idx="10956">
                  <c:v>36.68666666666649</c:v>
                </c:pt>
                <c:pt idx="10957">
                  <c:v>36.690000000000012</c:v>
                </c:pt>
                <c:pt idx="10958">
                  <c:v>36.693333333333399</c:v>
                </c:pt>
                <c:pt idx="10959">
                  <c:v>36.696666666666545</c:v>
                </c:pt>
                <c:pt idx="10960">
                  <c:v>36.700000000000003</c:v>
                </c:pt>
                <c:pt idx="10961">
                  <c:v>36.703333333333333</c:v>
                </c:pt>
                <c:pt idx="10962">
                  <c:v>36.706666666666528</c:v>
                </c:pt>
                <c:pt idx="10963">
                  <c:v>36.71</c:v>
                </c:pt>
                <c:pt idx="10964">
                  <c:v>36.713333333333331</c:v>
                </c:pt>
                <c:pt idx="10965">
                  <c:v>36.716666666666512</c:v>
                </c:pt>
                <c:pt idx="10966">
                  <c:v>36.720000000000013</c:v>
                </c:pt>
                <c:pt idx="10967">
                  <c:v>36.7233333333334</c:v>
                </c:pt>
                <c:pt idx="10968">
                  <c:v>36.726666666666553</c:v>
                </c:pt>
                <c:pt idx="10969">
                  <c:v>36.730000000000011</c:v>
                </c:pt>
                <c:pt idx="10970">
                  <c:v>36.733333333333363</c:v>
                </c:pt>
                <c:pt idx="10971">
                  <c:v>36.736666666666544</c:v>
                </c:pt>
                <c:pt idx="10972">
                  <c:v>36.74</c:v>
                </c:pt>
                <c:pt idx="10973">
                  <c:v>36.743333333333332</c:v>
                </c:pt>
                <c:pt idx="10974">
                  <c:v>36.746666666666528</c:v>
                </c:pt>
                <c:pt idx="10975">
                  <c:v>36.75</c:v>
                </c:pt>
                <c:pt idx="10976">
                  <c:v>36.75333333333333</c:v>
                </c:pt>
                <c:pt idx="10977">
                  <c:v>36.756666666666511</c:v>
                </c:pt>
                <c:pt idx="10978">
                  <c:v>36.760000000000012</c:v>
                </c:pt>
                <c:pt idx="10979">
                  <c:v>36.763333333333399</c:v>
                </c:pt>
                <c:pt idx="10980">
                  <c:v>36.766666666666545</c:v>
                </c:pt>
                <c:pt idx="10981">
                  <c:v>36.770000000000003</c:v>
                </c:pt>
                <c:pt idx="10982">
                  <c:v>36.773333333333333</c:v>
                </c:pt>
                <c:pt idx="10983">
                  <c:v>36.776666666666536</c:v>
                </c:pt>
                <c:pt idx="10984">
                  <c:v>36.78</c:v>
                </c:pt>
                <c:pt idx="10985">
                  <c:v>36.783333333333331</c:v>
                </c:pt>
                <c:pt idx="10986">
                  <c:v>36.786666666666513</c:v>
                </c:pt>
                <c:pt idx="10987">
                  <c:v>36.790000000000013</c:v>
                </c:pt>
                <c:pt idx="10988">
                  <c:v>36.793333333333408</c:v>
                </c:pt>
                <c:pt idx="10989">
                  <c:v>36.796666666666553</c:v>
                </c:pt>
                <c:pt idx="10990">
                  <c:v>36.800000000000004</c:v>
                </c:pt>
                <c:pt idx="10991">
                  <c:v>36.803333333333335</c:v>
                </c:pt>
                <c:pt idx="10992">
                  <c:v>36.806666666666487</c:v>
                </c:pt>
                <c:pt idx="10993">
                  <c:v>36.809999999999995</c:v>
                </c:pt>
                <c:pt idx="10994">
                  <c:v>36.813333333333325</c:v>
                </c:pt>
                <c:pt idx="10995">
                  <c:v>36.816666666666471</c:v>
                </c:pt>
                <c:pt idx="10996">
                  <c:v>36.82</c:v>
                </c:pt>
                <c:pt idx="10997">
                  <c:v>36.823333333333331</c:v>
                </c:pt>
                <c:pt idx="10998">
                  <c:v>36.826666666666512</c:v>
                </c:pt>
                <c:pt idx="10999">
                  <c:v>36.83</c:v>
                </c:pt>
                <c:pt idx="11000">
                  <c:v>36.833333333333336</c:v>
                </c:pt>
                <c:pt idx="11001">
                  <c:v>36.836666666666488</c:v>
                </c:pt>
                <c:pt idx="11002">
                  <c:v>36.839999999999996</c:v>
                </c:pt>
                <c:pt idx="11003">
                  <c:v>36.843333333333334</c:v>
                </c:pt>
                <c:pt idx="11004">
                  <c:v>36.846666666666472</c:v>
                </c:pt>
                <c:pt idx="11005">
                  <c:v>36.849999999999994</c:v>
                </c:pt>
                <c:pt idx="11006">
                  <c:v>36.853333333333325</c:v>
                </c:pt>
                <c:pt idx="11007">
                  <c:v>36.856666666666463</c:v>
                </c:pt>
                <c:pt idx="11008">
                  <c:v>36.86</c:v>
                </c:pt>
                <c:pt idx="11009">
                  <c:v>36.863333333333337</c:v>
                </c:pt>
                <c:pt idx="11010">
                  <c:v>36.86666666666649</c:v>
                </c:pt>
                <c:pt idx="11011">
                  <c:v>36.870000000000005</c:v>
                </c:pt>
                <c:pt idx="11012">
                  <c:v>36.873333333333335</c:v>
                </c:pt>
                <c:pt idx="11013">
                  <c:v>36.876666666666488</c:v>
                </c:pt>
                <c:pt idx="11014">
                  <c:v>36.879999999999995</c:v>
                </c:pt>
                <c:pt idx="11015">
                  <c:v>36.883333333333326</c:v>
                </c:pt>
                <c:pt idx="11016">
                  <c:v>36.886666666666457</c:v>
                </c:pt>
                <c:pt idx="11017">
                  <c:v>36.89</c:v>
                </c:pt>
                <c:pt idx="11018">
                  <c:v>36.893333333333331</c:v>
                </c:pt>
                <c:pt idx="11019">
                  <c:v>36.896666666666512</c:v>
                </c:pt>
                <c:pt idx="11020">
                  <c:v>36.9</c:v>
                </c:pt>
                <c:pt idx="11021">
                  <c:v>36.903333333333336</c:v>
                </c:pt>
                <c:pt idx="11022">
                  <c:v>36.906666666666489</c:v>
                </c:pt>
                <c:pt idx="11023">
                  <c:v>36.910000000000004</c:v>
                </c:pt>
                <c:pt idx="11024">
                  <c:v>36.913333333333334</c:v>
                </c:pt>
                <c:pt idx="11025">
                  <c:v>36.91666666666648</c:v>
                </c:pt>
                <c:pt idx="11026">
                  <c:v>36.92</c:v>
                </c:pt>
                <c:pt idx="11027">
                  <c:v>36.923333333333332</c:v>
                </c:pt>
                <c:pt idx="11028">
                  <c:v>36.926666666666527</c:v>
                </c:pt>
                <c:pt idx="11029">
                  <c:v>36.93</c:v>
                </c:pt>
                <c:pt idx="11030">
                  <c:v>36.93333333333333</c:v>
                </c:pt>
                <c:pt idx="11031">
                  <c:v>36.93666666666649</c:v>
                </c:pt>
                <c:pt idx="11032">
                  <c:v>36.94</c:v>
                </c:pt>
                <c:pt idx="11033">
                  <c:v>36.943333333333335</c:v>
                </c:pt>
                <c:pt idx="11034">
                  <c:v>36.946666666666488</c:v>
                </c:pt>
                <c:pt idx="11035">
                  <c:v>36.949999999999996</c:v>
                </c:pt>
                <c:pt idx="11036">
                  <c:v>36.953333333333326</c:v>
                </c:pt>
                <c:pt idx="11037">
                  <c:v>36.956666666666464</c:v>
                </c:pt>
                <c:pt idx="11038">
                  <c:v>36.96</c:v>
                </c:pt>
                <c:pt idx="11039">
                  <c:v>36.963333333333331</c:v>
                </c:pt>
                <c:pt idx="11040">
                  <c:v>36.966666666666512</c:v>
                </c:pt>
                <c:pt idx="11041">
                  <c:v>36.97</c:v>
                </c:pt>
                <c:pt idx="11042">
                  <c:v>36.973333333333336</c:v>
                </c:pt>
                <c:pt idx="11043">
                  <c:v>36.976666666666489</c:v>
                </c:pt>
                <c:pt idx="11044">
                  <c:v>36.980000000000004</c:v>
                </c:pt>
                <c:pt idx="11045">
                  <c:v>36.983333333333334</c:v>
                </c:pt>
                <c:pt idx="11046">
                  <c:v>36.98666666666648</c:v>
                </c:pt>
                <c:pt idx="11047">
                  <c:v>36.99</c:v>
                </c:pt>
                <c:pt idx="11048">
                  <c:v>36.993333333333332</c:v>
                </c:pt>
                <c:pt idx="11049">
                  <c:v>36.996666666666528</c:v>
                </c:pt>
                <c:pt idx="11050">
                  <c:v>37</c:v>
                </c:pt>
                <c:pt idx="11051">
                  <c:v>37.00333333333333</c:v>
                </c:pt>
                <c:pt idx="11052">
                  <c:v>37.006666666666511</c:v>
                </c:pt>
                <c:pt idx="11053">
                  <c:v>37.01</c:v>
                </c:pt>
                <c:pt idx="11054">
                  <c:v>37.013333333333335</c:v>
                </c:pt>
                <c:pt idx="11055">
                  <c:v>37.016666666666488</c:v>
                </c:pt>
                <c:pt idx="11056">
                  <c:v>37.020000000000003</c:v>
                </c:pt>
                <c:pt idx="11057">
                  <c:v>37.023333333333333</c:v>
                </c:pt>
                <c:pt idx="11058">
                  <c:v>37.026666666666536</c:v>
                </c:pt>
                <c:pt idx="11059">
                  <c:v>37.03</c:v>
                </c:pt>
                <c:pt idx="11060">
                  <c:v>37.033333333333331</c:v>
                </c:pt>
                <c:pt idx="11061">
                  <c:v>37.036666666666513</c:v>
                </c:pt>
                <c:pt idx="11062">
                  <c:v>37.04</c:v>
                </c:pt>
                <c:pt idx="11063">
                  <c:v>37.043333333333337</c:v>
                </c:pt>
                <c:pt idx="11064">
                  <c:v>37.046666666666489</c:v>
                </c:pt>
                <c:pt idx="11065">
                  <c:v>37.050000000000004</c:v>
                </c:pt>
                <c:pt idx="11066">
                  <c:v>37.053333333333335</c:v>
                </c:pt>
                <c:pt idx="11067">
                  <c:v>37.056666666666487</c:v>
                </c:pt>
                <c:pt idx="11068">
                  <c:v>37.06</c:v>
                </c:pt>
                <c:pt idx="11069">
                  <c:v>37.063333333333333</c:v>
                </c:pt>
                <c:pt idx="11070">
                  <c:v>37.066666666666528</c:v>
                </c:pt>
                <c:pt idx="11071">
                  <c:v>37.07</c:v>
                </c:pt>
                <c:pt idx="11072">
                  <c:v>37.073333333333331</c:v>
                </c:pt>
                <c:pt idx="11073">
                  <c:v>37.076666666666512</c:v>
                </c:pt>
                <c:pt idx="11074">
                  <c:v>37.08</c:v>
                </c:pt>
                <c:pt idx="11075">
                  <c:v>37.083333333333336</c:v>
                </c:pt>
                <c:pt idx="11076">
                  <c:v>37.086666666666488</c:v>
                </c:pt>
                <c:pt idx="11077">
                  <c:v>37.090000000000003</c:v>
                </c:pt>
                <c:pt idx="11078">
                  <c:v>37.093333333333362</c:v>
                </c:pt>
                <c:pt idx="11079">
                  <c:v>37.096666666666536</c:v>
                </c:pt>
                <c:pt idx="11080">
                  <c:v>37.1</c:v>
                </c:pt>
                <c:pt idx="11081">
                  <c:v>37.103333333333332</c:v>
                </c:pt>
                <c:pt idx="11082">
                  <c:v>37.106666666666527</c:v>
                </c:pt>
                <c:pt idx="11083">
                  <c:v>37.11</c:v>
                </c:pt>
                <c:pt idx="11084">
                  <c:v>37.113333333333337</c:v>
                </c:pt>
                <c:pt idx="11085">
                  <c:v>37.11666666666649</c:v>
                </c:pt>
                <c:pt idx="11086">
                  <c:v>37.120000000000012</c:v>
                </c:pt>
                <c:pt idx="11087">
                  <c:v>37.123333333333363</c:v>
                </c:pt>
                <c:pt idx="11088">
                  <c:v>37.126666666666544</c:v>
                </c:pt>
                <c:pt idx="11089">
                  <c:v>37.130000000000003</c:v>
                </c:pt>
                <c:pt idx="11090">
                  <c:v>37.133333333333333</c:v>
                </c:pt>
                <c:pt idx="11091">
                  <c:v>37.136666666666521</c:v>
                </c:pt>
                <c:pt idx="11092">
                  <c:v>37.14</c:v>
                </c:pt>
                <c:pt idx="11093">
                  <c:v>37.143333333333331</c:v>
                </c:pt>
                <c:pt idx="11094">
                  <c:v>37.146666666666512</c:v>
                </c:pt>
                <c:pt idx="11095">
                  <c:v>37.15</c:v>
                </c:pt>
                <c:pt idx="11096">
                  <c:v>37.153333333333336</c:v>
                </c:pt>
                <c:pt idx="11097">
                  <c:v>37.156666666666489</c:v>
                </c:pt>
                <c:pt idx="11098">
                  <c:v>37.160000000000011</c:v>
                </c:pt>
                <c:pt idx="11099">
                  <c:v>37.163333333333362</c:v>
                </c:pt>
                <c:pt idx="11100">
                  <c:v>37.166666666666536</c:v>
                </c:pt>
                <c:pt idx="11101">
                  <c:v>37.17</c:v>
                </c:pt>
                <c:pt idx="11102">
                  <c:v>37.173333333333332</c:v>
                </c:pt>
                <c:pt idx="11103">
                  <c:v>37.176666666666527</c:v>
                </c:pt>
                <c:pt idx="11104">
                  <c:v>37.18</c:v>
                </c:pt>
                <c:pt idx="11105">
                  <c:v>37.18333333333333</c:v>
                </c:pt>
                <c:pt idx="11106">
                  <c:v>37.18666666666649</c:v>
                </c:pt>
                <c:pt idx="11107">
                  <c:v>37.190000000000012</c:v>
                </c:pt>
                <c:pt idx="11108">
                  <c:v>37.193333333333399</c:v>
                </c:pt>
                <c:pt idx="11109">
                  <c:v>37.196666666666545</c:v>
                </c:pt>
                <c:pt idx="11110">
                  <c:v>37.200000000000003</c:v>
                </c:pt>
                <c:pt idx="11111">
                  <c:v>37.203333333333333</c:v>
                </c:pt>
                <c:pt idx="11112">
                  <c:v>37.206666666666528</c:v>
                </c:pt>
                <c:pt idx="11113">
                  <c:v>37.21</c:v>
                </c:pt>
                <c:pt idx="11114">
                  <c:v>37.213333333333331</c:v>
                </c:pt>
                <c:pt idx="11115">
                  <c:v>37.216666666666512</c:v>
                </c:pt>
                <c:pt idx="11116">
                  <c:v>37.220000000000013</c:v>
                </c:pt>
                <c:pt idx="11117">
                  <c:v>37.2233333333334</c:v>
                </c:pt>
                <c:pt idx="11118">
                  <c:v>37.226666666666553</c:v>
                </c:pt>
                <c:pt idx="11119">
                  <c:v>37.230000000000011</c:v>
                </c:pt>
                <c:pt idx="11120">
                  <c:v>37.233333333333363</c:v>
                </c:pt>
                <c:pt idx="11121">
                  <c:v>37.236666666666544</c:v>
                </c:pt>
                <c:pt idx="11122">
                  <c:v>37.24</c:v>
                </c:pt>
                <c:pt idx="11123">
                  <c:v>37.243333333333332</c:v>
                </c:pt>
                <c:pt idx="11124">
                  <c:v>37.246666666666528</c:v>
                </c:pt>
                <c:pt idx="11125">
                  <c:v>37.25</c:v>
                </c:pt>
                <c:pt idx="11126">
                  <c:v>37.25333333333333</c:v>
                </c:pt>
                <c:pt idx="11127">
                  <c:v>37.256666666666511</c:v>
                </c:pt>
                <c:pt idx="11128">
                  <c:v>37.260000000000012</c:v>
                </c:pt>
                <c:pt idx="11129">
                  <c:v>37.263333333333399</c:v>
                </c:pt>
                <c:pt idx="11130">
                  <c:v>37.266666666666545</c:v>
                </c:pt>
                <c:pt idx="11131">
                  <c:v>37.270000000000003</c:v>
                </c:pt>
                <c:pt idx="11132">
                  <c:v>37.273333333333333</c:v>
                </c:pt>
                <c:pt idx="11133">
                  <c:v>37.276666666666536</c:v>
                </c:pt>
                <c:pt idx="11134">
                  <c:v>37.28</c:v>
                </c:pt>
                <c:pt idx="11135">
                  <c:v>37.283333333333331</c:v>
                </c:pt>
                <c:pt idx="11136">
                  <c:v>37.286666666666513</c:v>
                </c:pt>
                <c:pt idx="11137">
                  <c:v>37.290000000000013</c:v>
                </c:pt>
                <c:pt idx="11138">
                  <c:v>37.293333333333408</c:v>
                </c:pt>
                <c:pt idx="11139">
                  <c:v>37.296666666666553</c:v>
                </c:pt>
                <c:pt idx="11140">
                  <c:v>37.300000000000004</c:v>
                </c:pt>
                <c:pt idx="11141">
                  <c:v>37.303333333333335</c:v>
                </c:pt>
                <c:pt idx="11142">
                  <c:v>37.306666666666487</c:v>
                </c:pt>
                <c:pt idx="11143">
                  <c:v>37.309999999999995</c:v>
                </c:pt>
                <c:pt idx="11144">
                  <c:v>37.313333333333325</c:v>
                </c:pt>
                <c:pt idx="11145">
                  <c:v>37.316666666666471</c:v>
                </c:pt>
                <c:pt idx="11146">
                  <c:v>37.32</c:v>
                </c:pt>
                <c:pt idx="11147">
                  <c:v>37.323333333333331</c:v>
                </c:pt>
                <c:pt idx="11148">
                  <c:v>37.326666666666512</c:v>
                </c:pt>
                <c:pt idx="11149">
                  <c:v>37.33</c:v>
                </c:pt>
                <c:pt idx="11150">
                  <c:v>37.333333333333336</c:v>
                </c:pt>
                <c:pt idx="11151">
                  <c:v>37.336666666666488</c:v>
                </c:pt>
                <c:pt idx="11152">
                  <c:v>37.339999999999996</c:v>
                </c:pt>
                <c:pt idx="11153">
                  <c:v>37.343333333333334</c:v>
                </c:pt>
                <c:pt idx="11154">
                  <c:v>37.346666666666472</c:v>
                </c:pt>
                <c:pt idx="11155">
                  <c:v>37.349999999999994</c:v>
                </c:pt>
                <c:pt idx="11156">
                  <c:v>37.353333333333325</c:v>
                </c:pt>
                <c:pt idx="11157">
                  <c:v>37.356666666666463</c:v>
                </c:pt>
                <c:pt idx="11158">
                  <c:v>37.36</c:v>
                </c:pt>
                <c:pt idx="11159">
                  <c:v>37.363333333333337</c:v>
                </c:pt>
                <c:pt idx="11160">
                  <c:v>37.36666666666649</c:v>
                </c:pt>
                <c:pt idx="11161">
                  <c:v>37.370000000000005</c:v>
                </c:pt>
                <c:pt idx="11162">
                  <c:v>37.373333333333335</c:v>
                </c:pt>
                <c:pt idx="11163">
                  <c:v>37.376666666666488</c:v>
                </c:pt>
                <c:pt idx="11164">
                  <c:v>37.379999999999995</c:v>
                </c:pt>
                <c:pt idx="11165">
                  <c:v>37.383333333333326</c:v>
                </c:pt>
                <c:pt idx="11166">
                  <c:v>37.386666666666457</c:v>
                </c:pt>
                <c:pt idx="11167">
                  <c:v>37.39</c:v>
                </c:pt>
                <c:pt idx="11168">
                  <c:v>37.393333333333331</c:v>
                </c:pt>
                <c:pt idx="11169">
                  <c:v>37.396666666666512</c:v>
                </c:pt>
                <c:pt idx="11170">
                  <c:v>37.4</c:v>
                </c:pt>
                <c:pt idx="11171">
                  <c:v>37.403333333333336</c:v>
                </c:pt>
                <c:pt idx="11172">
                  <c:v>37.406666666666489</c:v>
                </c:pt>
                <c:pt idx="11173">
                  <c:v>37.410000000000004</c:v>
                </c:pt>
                <c:pt idx="11174">
                  <c:v>37.413333333333334</c:v>
                </c:pt>
                <c:pt idx="11175">
                  <c:v>37.41666666666648</c:v>
                </c:pt>
                <c:pt idx="11176">
                  <c:v>37.42</c:v>
                </c:pt>
                <c:pt idx="11177">
                  <c:v>37.423333333333332</c:v>
                </c:pt>
                <c:pt idx="11178">
                  <c:v>37.426666666666527</c:v>
                </c:pt>
                <c:pt idx="11179">
                  <c:v>37.43</c:v>
                </c:pt>
                <c:pt idx="11180">
                  <c:v>37.43333333333333</c:v>
                </c:pt>
                <c:pt idx="11181">
                  <c:v>37.43666666666649</c:v>
                </c:pt>
                <c:pt idx="11182">
                  <c:v>37.44</c:v>
                </c:pt>
                <c:pt idx="11183">
                  <c:v>37.443333333333335</c:v>
                </c:pt>
                <c:pt idx="11184">
                  <c:v>37.446666666666488</c:v>
                </c:pt>
                <c:pt idx="11185">
                  <c:v>37.449999999999996</c:v>
                </c:pt>
                <c:pt idx="11186">
                  <c:v>37.453333333333326</c:v>
                </c:pt>
                <c:pt idx="11187">
                  <c:v>37.456666666666464</c:v>
                </c:pt>
                <c:pt idx="11188">
                  <c:v>37.46</c:v>
                </c:pt>
                <c:pt idx="11189">
                  <c:v>37.463333333333331</c:v>
                </c:pt>
                <c:pt idx="11190">
                  <c:v>37.466666666666512</c:v>
                </c:pt>
                <c:pt idx="11191">
                  <c:v>37.47</c:v>
                </c:pt>
                <c:pt idx="11192">
                  <c:v>37.473333333333336</c:v>
                </c:pt>
                <c:pt idx="11193">
                  <c:v>37.476666666666489</c:v>
                </c:pt>
                <c:pt idx="11194">
                  <c:v>37.480000000000004</c:v>
                </c:pt>
                <c:pt idx="11195">
                  <c:v>37.483333333333334</c:v>
                </c:pt>
                <c:pt idx="11196">
                  <c:v>37.48666666666648</c:v>
                </c:pt>
                <c:pt idx="11197">
                  <c:v>37.49</c:v>
                </c:pt>
                <c:pt idx="11198">
                  <c:v>37.493333333333332</c:v>
                </c:pt>
                <c:pt idx="11199">
                  <c:v>37.496666666666528</c:v>
                </c:pt>
                <c:pt idx="11200">
                  <c:v>37.5</c:v>
                </c:pt>
                <c:pt idx="11201">
                  <c:v>37.50333333333333</c:v>
                </c:pt>
                <c:pt idx="11202">
                  <c:v>37.506666666666511</c:v>
                </c:pt>
                <c:pt idx="11203">
                  <c:v>37.51</c:v>
                </c:pt>
                <c:pt idx="11204">
                  <c:v>37.513333333333335</c:v>
                </c:pt>
                <c:pt idx="11205">
                  <c:v>37.516666666666488</c:v>
                </c:pt>
                <c:pt idx="11206">
                  <c:v>37.520000000000003</c:v>
                </c:pt>
                <c:pt idx="11207">
                  <c:v>37.523333333333333</c:v>
                </c:pt>
                <c:pt idx="11208">
                  <c:v>37.526666666666536</c:v>
                </c:pt>
                <c:pt idx="11209">
                  <c:v>37.53</c:v>
                </c:pt>
                <c:pt idx="11210">
                  <c:v>37.533333333333331</c:v>
                </c:pt>
                <c:pt idx="11211">
                  <c:v>37.536666666666513</c:v>
                </c:pt>
                <c:pt idx="11212">
                  <c:v>37.54</c:v>
                </c:pt>
                <c:pt idx="11213">
                  <c:v>37.543333333333337</c:v>
                </c:pt>
                <c:pt idx="11214">
                  <c:v>37.546666666666489</c:v>
                </c:pt>
                <c:pt idx="11215">
                  <c:v>37.550000000000004</c:v>
                </c:pt>
                <c:pt idx="11216">
                  <c:v>37.553333333333335</c:v>
                </c:pt>
                <c:pt idx="11217">
                  <c:v>37.556666666666487</c:v>
                </c:pt>
                <c:pt idx="11218">
                  <c:v>37.56</c:v>
                </c:pt>
                <c:pt idx="11219">
                  <c:v>37.563333333333333</c:v>
                </c:pt>
                <c:pt idx="11220">
                  <c:v>37.566666666666528</c:v>
                </c:pt>
                <c:pt idx="11221">
                  <c:v>37.57</c:v>
                </c:pt>
                <c:pt idx="11222">
                  <c:v>37.573333333333331</c:v>
                </c:pt>
                <c:pt idx="11223">
                  <c:v>37.576666666666512</c:v>
                </c:pt>
                <c:pt idx="11224">
                  <c:v>37.58</c:v>
                </c:pt>
                <c:pt idx="11225">
                  <c:v>37.583333333333336</c:v>
                </c:pt>
                <c:pt idx="11226">
                  <c:v>37.586666666666488</c:v>
                </c:pt>
                <c:pt idx="11227">
                  <c:v>37.590000000000003</c:v>
                </c:pt>
                <c:pt idx="11228">
                  <c:v>37.593333333333362</c:v>
                </c:pt>
                <c:pt idx="11229">
                  <c:v>37.596666666666536</c:v>
                </c:pt>
                <c:pt idx="11230">
                  <c:v>37.6</c:v>
                </c:pt>
                <c:pt idx="11231">
                  <c:v>37.603333333333332</c:v>
                </c:pt>
                <c:pt idx="11232">
                  <c:v>37.606666666666527</c:v>
                </c:pt>
                <c:pt idx="11233">
                  <c:v>37.61</c:v>
                </c:pt>
                <c:pt idx="11234">
                  <c:v>37.613333333333337</c:v>
                </c:pt>
                <c:pt idx="11235">
                  <c:v>37.61666666666649</c:v>
                </c:pt>
                <c:pt idx="11236">
                  <c:v>37.620000000000012</c:v>
                </c:pt>
                <c:pt idx="11237">
                  <c:v>37.623333333333363</c:v>
                </c:pt>
                <c:pt idx="11238">
                  <c:v>37.626666666666544</c:v>
                </c:pt>
                <c:pt idx="11239">
                  <c:v>37.630000000000003</c:v>
                </c:pt>
                <c:pt idx="11240">
                  <c:v>37.633333333333333</c:v>
                </c:pt>
                <c:pt idx="11241">
                  <c:v>37.636666666666521</c:v>
                </c:pt>
                <c:pt idx="11242">
                  <c:v>37.64</c:v>
                </c:pt>
                <c:pt idx="11243">
                  <c:v>37.643333333333331</c:v>
                </c:pt>
                <c:pt idx="11244">
                  <c:v>37.646666666666512</c:v>
                </c:pt>
                <c:pt idx="11245">
                  <c:v>37.65</c:v>
                </c:pt>
                <c:pt idx="11246">
                  <c:v>37.653333333333336</c:v>
                </c:pt>
                <c:pt idx="11247">
                  <c:v>37.656666666666489</c:v>
                </c:pt>
                <c:pt idx="11248">
                  <c:v>37.660000000000011</c:v>
                </c:pt>
                <c:pt idx="11249">
                  <c:v>37.663333333333362</c:v>
                </c:pt>
                <c:pt idx="11250">
                  <c:v>37.666666666666536</c:v>
                </c:pt>
                <c:pt idx="11251">
                  <c:v>37.67</c:v>
                </c:pt>
                <c:pt idx="11252">
                  <c:v>37.673333333333332</c:v>
                </c:pt>
                <c:pt idx="11253">
                  <c:v>37.676666666666527</c:v>
                </c:pt>
                <c:pt idx="11254">
                  <c:v>37.68</c:v>
                </c:pt>
                <c:pt idx="11255">
                  <c:v>37.68333333333333</c:v>
                </c:pt>
                <c:pt idx="11256">
                  <c:v>37.68666666666649</c:v>
                </c:pt>
                <c:pt idx="11257">
                  <c:v>37.690000000000012</c:v>
                </c:pt>
                <c:pt idx="11258">
                  <c:v>37.693333333333399</c:v>
                </c:pt>
                <c:pt idx="11259">
                  <c:v>37.696666666666545</c:v>
                </c:pt>
                <c:pt idx="11260">
                  <c:v>37.700000000000003</c:v>
                </c:pt>
                <c:pt idx="11261">
                  <c:v>37.703333333333333</c:v>
                </c:pt>
                <c:pt idx="11262">
                  <c:v>37.706666666666528</c:v>
                </c:pt>
                <c:pt idx="11263">
                  <c:v>37.71</c:v>
                </c:pt>
                <c:pt idx="11264">
                  <c:v>37.713333333333331</c:v>
                </c:pt>
                <c:pt idx="11265">
                  <c:v>37.716666666666512</c:v>
                </c:pt>
                <c:pt idx="11266">
                  <c:v>37.720000000000013</c:v>
                </c:pt>
                <c:pt idx="11267">
                  <c:v>37.7233333333334</c:v>
                </c:pt>
                <c:pt idx="11268">
                  <c:v>37.726666666666553</c:v>
                </c:pt>
                <c:pt idx="11269">
                  <c:v>37.730000000000011</c:v>
                </c:pt>
                <c:pt idx="11270">
                  <c:v>37.733333333333363</c:v>
                </c:pt>
                <c:pt idx="11271">
                  <c:v>37.736666666666544</c:v>
                </c:pt>
                <c:pt idx="11272">
                  <c:v>37.74</c:v>
                </c:pt>
                <c:pt idx="11273">
                  <c:v>37.743333333333332</c:v>
                </c:pt>
                <c:pt idx="11274">
                  <c:v>37.746666666666528</c:v>
                </c:pt>
                <c:pt idx="11275">
                  <c:v>37.75</c:v>
                </c:pt>
                <c:pt idx="11276">
                  <c:v>37.75333333333333</c:v>
                </c:pt>
                <c:pt idx="11277">
                  <c:v>37.756666666666511</c:v>
                </c:pt>
                <c:pt idx="11278">
                  <c:v>37.760000000000012</c:v>
                </c:pt>
                <c:pt idx="11279">
                  <c:v>37.763333333333399</c:v>
                </c:pt>
                <c:pt idx="11280">
                  <c:v>37.766666666666545</c:v>
                </c:pt>
                <c:pt idx="11281">
                  <c:v>37.770000000000003</c:v>
                </c:pt>
                <c:pt idx="11282">
                  <c:v>37.773333333333333</c:v>
                </c:pt>
                <c:pt idx="11283">
                  <c:v>37.776666666666536</c:v>
                </c:pt>
                <c:pt idx="11284">
                  <c:v>37.78</c:v>
                </c:pt>
                <c:pt idx="11285">
                  <c:v>37.783333333333331</c:v>
                </c:pt>
                <c:pt idx="11286">
                  <c:v>37.786666666666513</c:v>
                </c:pt>
                <c:pt idx="11287">
                  <c:v>37.790000000000013</c:v>
                </c:pt>
                <c:pt idx="11288">
                  <c:v>37.793333333333408</c:v>
                </c:pt>
                <c:pt idx="11289">
                  <c:v>37.796666666666553</c:v>
                </c:pt>
                <c:pt idx="11290">
                  <c:v>37.800000000000004</c:v>
                </c:pt>
                <c:pt idx="11291">
                  <c:v>37.803333333333335</c:v>
                </c:pt>
                <c:pt idx="11292">
                  <c:v>37.806666666666487</c:v>
                </c:pt>
                <c:pt idx="11293">
                  <c:v>37.809999999999995</c:v>
                </c:pt>
                <c:pt idx="11294">
                  <c:v>37.813333333333325</c:v>
                </c:pt>
                <c:pt idx="11295">
                  <c:v>37.816666666666471</c:v>
                </c:pt>
                <c:pt idx="11296">
                  <c:v>37.82</c:v>
                </c:pt>
                <c:pt idx="11297">
                  <c:v>37.823333333333331</c:v>
                </c:pt>
                <c:pt idx="11298">
                  <c:v>37.826666666666512</c:v>
                </c:pt>
                <c:pt idx="11299">
                  <c:v>37.83</c:v>
                </c:pt>
                <c:pt idx="11300">
                  <c:v>37.833333333333336</c:v>
                </c:pt>
                <c:pt idx="11301">
                  <c:v>37.836666666666488</c:v>
                </c:pt>
                <c:pt idx="11302">
                  <c:v>37.839999999999996</c:v>
                </c:pt>
                <c:pt idx="11303">
                  <c:v>37.843333333333334</c:v>
                </c:pt>
                <c:pt idx="11304">
                  <c:v>37.846666666666472</c:v>
                </c:pt>
                <c:pt idx="11305">
                  <c:v>37.849999999999994</c:v>
                </c:pt>
                <c:pt idx="11306">
                  <c:v>37.853333333333325</c:v>
                </c:pt>
                <c:pt idx="11307">
                  <c:v>37.856666666666463</c:v>
                </c:pt>
                <c:pt idx="11308">
                  <c:v>37.86</c:v>
                </c:pt>
                <c:pt idx="11309">
                  <c:v>37.863333333333337</c:v>
                </c:pt>
                <c:pt idx="11310">
                  <c:v>37.86666666666649</c:v>
                </c:pt>
                <c:pt idx="11311">
                  <c:v>37.870000000000005</c:v>
                </c:pt>
                <c:pt idx="11312">
                  <c:v>37.873333333333335</c:v>
                </c:pt>
                <c:pt idx="11313">
                  <c:v>37.876666666666488</c:v>
                </c:pt>
                <c:pt idx="11314">
                  <c:v>37.879999999999995</c:v>
                </c:pt>
                <c:pt idx="11315">
                  <c:v>37.883333333333326</c:v>
                </c:pt>
                <c:pt idx="11316">
                  <c:v>37.886666666666457</c:v>
                </c:pt>
                <c:pt idx="11317">
                  <c:v>37.89</c:v>
                </c:pt>
                <c:pt idx="11318">
                  <c:v>37.893333333333331</c:v>
                </c:pt>
                <c:pt idx="11319">
                  <c:v>37.896666666666512</c:v>
                </c:pt>
                <c:pt idx="11320">
                  <c:v>37.9</c:v>
                </c:pt>
                <c:pt idx="11321">
                  <c:v>37.903333333333336</c:v>
                </c:pt>
                <c:pt idx="11322">
                  <c:v>37.906666666666489</c:v>
                </c:pt>
                <c:pt idx="11323">
                  <c:v>37.910000000000004</c:v>
                </c:pt>
                <c:pt idx="11324">
                  <c:v>37.913333333333334</c:v>
                </c:pt>
                <c:pt idx="11325">
                  <c:v>37.91666666666648</c:v>
                </c:pt>
                <c:pt idx="11326">
                  <c:v>37.92</c:v>
                </c:pt>
                <c:pt idx="11327">
                  <c:v>37.923333333333332</c:v>
                </c:pt>
                <c:pt idx="11328">
                  <c:v>37.926666666666527</c:v>
                </c:pt>
                <c:pt idx="11329">
                  <c:v>37.93</c:v>
                </c:pt>
                <c:pt idx="11330">
                  <c:v>37.93333333333333</c:v>
                </c:pt>
                <c:pt idx="11331">
                  <c:v>37.93666666666649</c:v>
                </c:pt>
                <c:pt idx="11332">
                  <c:v>37.94</c:v>
                </c:pt>
                <c:pt idx="11333">
                  <c:v>37.943333333333335</c:v>
                </c:pt>
                <c:pt idx="11334">
                  <c:v>37.946666666666488</c:v>
                </c:pt>
                <c:pt idx="11335">
                  <c:v>37.949999999999996</c:v>
                </c:pt>
                <c:pt idx="11336">
                  <c:v>37.953333333333326</c:v>
                </c:pt>
                <c:pt idx="11337">
                  <c:v>37.956666666666464</c:v>
                </c:pt>
                <c:pt idx="11338">
                  <c:v>37.96</c:v>
                </c:pt>
                <c:pt idx="11339">
                  <c:v>37.963333333333331</c:v>
                </c:pt>
                <c:pt idx="11340">
                  <c:v>37.966666666666512</c:v>
                </c:pt>
                <c:pt idx="11341">
                  <c:v>37.97</c:v>
                </c:pt>
                <c:pt idx="11342">
                  <c:v>37.973333333333336</c:v>
                </c:pt>
                <c:pt idx="11343">
                  <c:v>37.976666666666489</c:v>
                </c:pt>
                <c:pt idx="11344">
                  <c:v>37.980000000000004</c:v>
                </c:pt>
                <c:pt idx="11345">
                  <c:v>37.983333333333334</c:v>
                </c:pt>
                <c:pt idx="11346">
                  <c:v>37.98666666666648</c:v>
                </c:pt>
                <c:pt idx="11347">
                  <c:v>37.99</c:v>
                </c:pt>
                <c:pt idx="11348">
                  <c:v>37.993333333333332</c:v>
                </c:pt>
                <c:pt idx="11349">
                  <c:v>37.996666666666528</c:v>
                </c:pt>
                <c:pt idx="11350">
                  <c:v>38</c:v>
                </c:pt>
                <c:pt idx="11351">
                  <c:v>38.00333333333333</c:v>
                </c:pt>
                <c:pt idx="11352">
                  <c:v>38.006666666666511</c:v>
                </c:pt>
                <c:pt idx="11353">
                  <c:v>38.01</c:v>
                </c:pt>
                <c:pt idx="11354">
                  <c:v>38.013333333333335</c:v>
                </c:pt>
                <c:pt idx="11355">
                  <c:v>38.016666666666488</c:v>
                </c:pt>
                <c:pt idx="11356">
                  <c:v>38.020000000000003</c:v>
                </c:pt>
                <c:pt idx="11357">
                  <c:v>38.023333333333333</c:v>
                </c:pt>
                <c:pt idx="11358">
                  <c:v>38.026666666666536</c:v>
                </c:pt>
                <c:pt idx="11359">
                  <c:v>38.03</c:v>
                </c:pt>
                <c:pt idx="11360">
                  <c:v>38.033333333333331</c:v>
                </c:pt>
                <c:pt idx="11361">
                  <c:v>38.036666666666513</c:v>
                </c:pt>
                <c:pt idx="11362">
                  <c:v>38.04</c:v>
                </c:pt>
                <c:pt idx="11363">
                  <c:v>38.043333333333337</c:v>
                </c:pt>
                <c:pt idx="11364">
                  <c:v>38.046666666666489</c:v>
                </c:pt>
                <c:pt idx="11365">
                  <c:v>38.050000000000004</c:v>
                </c:pt>
                <c:pt idx="11366">
                  <c:v>38.053333333333335</c:v>
                </c:pt>
                <c:pt idx="11367">
                  <c:v>38.056666666666487</c:v>
                </c:pt>
                <c:pt idx="11368">
                  <c:v>38.06</c:v>
                </c:pt>
                <c:pt idx="11369">
                  <c:v>38.063333333333333</c:v>
                </c:pt>
                <c:pt idx="11370">
                  <c:v>38.066666666666528</c:v>
                </c:pt>
                <c:pt idx="11371">
                  <c:v>38.07</c:v>
                </c:pt>
                <c:pt idx="11372">
                  <c:v>38.073333333333331</c:v>
                </c:pt>
                <c:pt idx="11373">
                  <c:v>38.076666666666512</c:v>
                </c:pt>
                <c:pt idx="11374">
                  <c:v>38.08</c:v>
                </c:pt>
                <c:pt idx="11375">
                  <c:v>38.083333333333336</c:v>
                </c:pt>
                <c:pt idx="11376">
                  <c:v>38.086666666666488</c:v>
                </c:pt>
                <c:pt idx="11377">
                  <c:v>38.090000000000003</c:v>
                </c:pt>
                <c:pt idx="11378">
                  <c:v>38.093333333333362</c:v>
                </c:pt>
                <c:pt idx="11379">
                  <c:v>38.096666666666536</c:v>
                </c:pt>
                <c:pt idx="11380">
                  <c:v>38.1</c:v>
                </c:pt>
                <c:pt idx="11381">
                  <c:v>38.103333333333332</c:v>
                </c:pt>
                <c:pt idx="11382">
                  <c:v>38.106666666666527</c:v>
                </c:pt>
                <c:pt idx="11383">
                  <c:v>38.11</c:v>
                </c:pt>
                <c:pt idx="11384">
                  <c:v>38.113333333333337</c:v>
                </c:pt>
                <c:pt idx="11385">
                  <c:v>38.11666666666649</c:v>
                </c:pt>
                <c:pt idx="11386">
                  <c:v>38.120000000000012</c:v>
                </c:pt>
                <c:pt idx="11387">
                  <c:v>38.123333333333363</c:v>
                </c:pt>
                <c:pt idx="11388">
                  <c:v>38.126666666666544</c:v>
                </c:pt>
                <c:pt idx="11389">
                  <c:v>38.130000000000003</c:v>
                </c:pt>
                <c:pt idx="11390">
                  <c:v>38.133333333333333</c:v>
                </c:pt>
                <c:pt idx="11391">
                  <c:v>38.136666666666521</c:v>
                </c:pt>
                <c:pt idx="11392">
                  <c:v>38.14</c:v>
                </c:pt>
                <c:pt idx="11393">
                  <c:v>38.143333333333331</c:v>
                </c:pt>
                <c:pt idx="11394">
                  <c:v>38.146666666666512</c:v>
                </c:pt>
                <c:pt idx="11395">
                  <c:v>38.15</c:v>
                </c:pt>
                <c:pt idx="11396">
                  <c:v>38.153333333333336</c:v>
                </c:pt>
                <c:pt idx="11397">
                  <c:v>38.156666666666489</c:v>
                </c:pt>
                <c:pt idx="11398">
                  <c:v>38.160000000000011</c:v>
                </c:pt>
                <c:pt idx="11399">
                  <c:v>38.163333333333362</c:v>
                </c:pt>
                <c:pt idx="11400">
                  <c:v>38.166666666666536</c:v>
                </c:pt>
                <c:pt idx="11401">
                  <c:v>38.17</c:v>
                </c:pt>
                <c:pt idx="11402">
                  <c:v>38.173333333333332</c:v>
                </c:pt>
                <c:pt idx="11403">
                  <c:v>38.176666666666527</c:v>
                </c:pt>
                <c:pt idx="11404">
                  <c:v>38.18</c:v>
                </c:pt>
                <c:pt idx="11405">
                  <c:v>38.18333333333333</c:v>
                </c:pt>
                <c:pt idx="11406">
                  <c:v>38.18666666666649</c:v>
                </c:pt>
                <c:pt idx="11407">
                  <c:v>38.190000000000012</c:v>
                </c:pt>
                <c:pt idx="11408">
                  <c:v>38.193333333333399</c:v>
                </c:pt>
                <c:pt idx="11409">
                  <c:v>38.196666666666545</c:v>
                </c:pt>
                <c:pt idx="11410">
                  <c:v>38.200000000000003</c:v>
                </c:pt>
                <c:pt idx="11411">
                  <c:v>38.203333333333333</c:v>
                </c:pt>
                <c:pt idx="11412">
                  <c:v>38.206666666666528</c:v>
                </c:pt>
                <c:pt idx="11413">
                  <c:v>38.21</c:v>
                </c:pt>
                <c:pt idx="11414">
                  <c:v>38.213333333333331</c:v>
                </c:pt>
                <c:pt idx="11415">
                  <c:v>38.216666666666512</c:v>
                </c:pt>
                <c:pt idx="11416">
                  <c:v>38.220000000000013</c:v>
                </c:pt>
                <c:pt idx="11417">
                  <c:v>38.2233333333334</c:v>
                </c:pt>
                <c:pt idx="11418">
                  <c:v>38.226666666666553</c:v>
                </c:pt>
                <c:pt idx="11419">
                  <c:v>38.230000000000011</c:v>
                </c:pt>
                <c:pt idx="11420">
                  <c:v>38.233333333333363</c:v>
                </c:pt>
                <c:pt idx="11421">
                  <c:v>38.236666666666544</c:v>
                </c:pt>
                <c:pt idx="11422">
                  <c:v>38.24</c:v>
                </c:pt>
                <c:pt idx="11423">
                  <c:v>38.243333333333332</c:v>
                </c:pt>
                <c:pt idx="11424">
                  <c:v>38.246666666666528</c:v>
                </c:pt>
                <c:pt idx="11425">
                  <c:v>38.25</c:v>
                </c:pt>
                <c:pt idx="11426">
                  <c:v>38.25333333333333</c:v>
                </c:pt>
                <c:pt idx="11427">
                  <c:v>38.256666666666511</c:v>
                </c:pt>
                <c:pt idx="11428">
                  <c:v>38.260000000000012</c:v>
                </c:pt>
                <c:pt idx="11429">
                  <c:v>38.263333333333399</c:v>
                </c:pt>
                <c:pt idx="11430">
                  <c:v>38.266666666666545</c:v>
                </c:pt>
                <c:pt idx="11431">
                  <c:v>38.270000000000003</c:v>
                </c:pt>
                <c:pt idx="11432">
                  <c:v>38.273333333333333</c:v>
                </c:pt>
                <c:pt idx="11433">
                  <c:v>38.276666666666536</c:v>
                </c:pt>
                <c:pt idx="11434">
                  <c:v>38.28</c:v>
                </c:pt>
                <c:pt idx="11435">
                  <c:v>38.283333333333331</c:v>
                </c:pt>
                <c:pt idx="11436">
                  <c:v>38.286666666666513</c:v>
                </c:pt>
                <c:pt idx="11437">
                  <c:v>38.290000000000013</c:v>
                </c:pt>
                <c:pt idx="11438">
                  <c:v>38.293333333333408</c:v>
                </c:pt>
                <c:pt idx="11439">
                  <c:v>38.296666666666553</c:v>
                </c:pt>
                <c:pt idx="11440">
                  <c:v>38.300000000000004</c:v>
                </c:pt>
                <c:pt idx="11441">
                  <c:v>38.303333333333335</c:v>
                </c:pt>
                <c:pt idx="11442">
                  <c:v>38.306666666666487</c:v>
                </c:pt>
                <c:pt idx="11443">
                  <c:v>38.309999999999995</c:v>
                </c:pt>
                <c:pt idx="11444">
                  <c:v>38.313333333333325</c:v>
                </c:pt>
                <c:pt idx="11445">
                  <c:v>38.316666666666471</c:v>
                </c:pt>
                <c:pt idx="11446">
                  <c:v>38.32</c:v>
                </c:pt>
                <c:pt idx="11447">
                  <c:v>38.323333333333331</c:v>
                </c:pt>
                <c:pt idx="11448">
                  <c:v>38.326666666666512</c:v>
                </c:pt>
                <c:pt idx="11449">
                  <c:v>38.33</c:v>
                </c:pt>
                <c:pt idx="11450">
                  <c:v>38.333333333333336</c:v>
                </c:pt>
                <c:pt idx="11451">
                  <c:v>38.336666666666488</c:v>
                </c:pt>
                <c:pt idx="11452">
                  <c:v>38.339999999999996</c:v>
                </c:pt>
                <c:pt idx="11453">
                  <c:v>38.343333333333334</c:v>
                </c:pt>
                <c:pt idx="11454">
                  <c:v>38.346666666666472</c:v>
                </c:pt>
                <c:pt idx="11455">
                  <c:v>38.349999999999994</c:v>
                </c:pt>
                <c:pt idx="11456">
                  <c:v>38.353333333333325</c:v>
                </c:pt>
                <c:pt idx="11457">
                  <c:v>38.356666666666463</c:v>
                </c:pt>
                <c:pt idx="11458">
                  <c:v>38.36</c:v>
                </c:pt>
                <c:pt idx="11459">
                  <c:v>38.363333333333337</c:v>
                </c:pt>
                <c:pt idx="11460">
                  <c:v>38.36666666666649</c:v>
                </c:pt>
                <c:pt idx="11461">
                  <c:v>38.370000000000005</c:v>
                </c:pt>
                <c:pt idx="11462">
                  <c:v>38.373333333333335</c:v>
                </c:pt>
                <c:pt idx="11463">
                  <c:v>38.376666666666488</c:v>
                </c:pt>
                <c:pt idx="11464">
                  <c:v>38.379999999999995</c:v>
                </c:pt>
                <c:pt idx="11465">
                  <c:v>38.383333333333326</c:v>
                </c:pt>
                <c:pt idx="11466">
                  <c:v>38.386666666666457</c:v>
                </c:pt>
                <c:pt idx="11467">
                  <c:v>38.39</c:v>
                </c:pt>
                <c:pt idx="11468">
                  <c:v>38.393333333333331</c:v>
                </c:pt>
                <c:pt idx="11469">
                  <c:v>38.396666666666512</c:v>
                </c:pt>
                <c:pt idx="11470">
                  <c:v>38.4</c:v>
                </c:pt>
                <c:pt idx="11471">
                  <c:v>38.403333333333336</c:v>
                </c:pt>
                <c:pt idx="11472">
                  <c:v>38.406666666666489</c:v>
                </c:pt>
                <c:pt idx="11473">
                  <c:v>38.410000000000004</c:v>
                </c:pt>
                <c:pt idx="11474">
                  <c:v>38.413333333333334</c:v>
                </c:pt>
                <c:pt idx="11475">
                  <c:v>38.41666666666648</c:v>
                </c:pt>
                <c:pt idx="11476">
                  <c:v>38.42</c:v>
                </c:pt>
                <c:pt idx="11477">
                  <c:v>38.423333333333332</c:v>
                </c:pt>
                <c:pt idx="11478">
                  <c:v>38.426666666666527</c:v>
                </c:pt>
                <c:pt idx="11479">
                  <c:v>38.43</c:v>
                </c:pt>
                <c:pt idx="11480">
                  <c:v>38.43333333333333</c:v>
                </c:pt>
                <c:pt idx="11481">
                  <c:v>38.43666666666649</c:v>
                </c:pt>
                <c:pt idx="11482">
                  <c:v>38.44</c:v>
                </c:pt>
                <c:pt idx="11483">
                  <c:v>38.443333333333335</c:v>
                </c:pt>
                <c:pt idx="11484">
                  <c:v>38.446666666666488</c:v>
                </c:pt>
                <c:pt idx="11485">
                  <c:v>38.449999999999996</c:v>
                </c:pt>
                <c:pt idx="11486">
                  <c:v>38.453333333333326</c:v>
                </c:pt>
                <c:pt idx="11487">
                  <c:v>38.456666666666464</c:v>
                </c:pt>
                <c:pt idx="11488">
                  <c:v>38.46</c:v>
                </c:pt>
                <c:pt idx="11489">
                  <c:v>38.463333333333331</c:v>
                </c:pt>
                <c:pt idx="11490">
                  <c:v>38.466666666666512</c:v>
                </c:pt>
                <c:pt idx="11491">
                  <c:v>38.47</c:v>
                </c:pt>
                <c:pt idx="11492">
                  <c:v>38.473333333333336</c:v>
                </c:pt>
                <c:pt idx="11493">
                  <c:v>38.476666666666489</c:v>
                </c:pt>
                <c:pt idx="11494">
                  <c:v>38.480000000000004</c:v>
                </c:pt>
                <c:pt idx="11495">
                  <c:v>38.483333333333334</c:v>
                </c:pt>
                <c:pt idx="11496">
                  <c:v>38.48666666666648</c:v>
                </c:pt>
                <c:pt idx="11497">
                  <c:v>38.49</c:v>
                </c:pt>
                <c:pt idx="11498">
                  <c:v>38.493333333333332</c:v>
                </c:pt>
                <c:pt idx="11499">
                  <c:v>38.496666666666528</c:v>
                </c:pt>
                <c:pt idx="11500">
                  <c:v>38.5</c:v>
                </c:pt>
                <c:pt idx="11501">
                  <c:v>38.50333333333333</c:v>
                </c:pt>
                <c:pt idx="11502">
                  <c:v>38.506666666666511</c:v>
                </c:pt>
                <c:pt idx="11503">
                  <c:v>38.51</c:v>
                </c:pt>
                <c:pt idx="11504">
                  <c:v>38.513333333333335</c:v>
                </c:pt>
                <c:pt idx="11505">
                  <c:v>38.516666666666488</c:v>
                </c:pt>
                <c:pt idx="11506">
                  <c:v>38.520000000000003</c:v>
                </c:pt>
                <c:pt idx="11507">
                  <c:v>38.523333333333333</c:v>
                </c:pt>
                <c:pt idx="11508">
                  <c:v>38.526666666666536</c:v>
                </c:pt>
                <c:pt idx="11509">
                  <c:v>38.53</c:v>
                </c:pt>
                <c:pt idx="11510">
                  <c:v>38.533333333333331</c:v>
                </c:pt>
                <c:pt idx="11511">
                  <c:v>38.536666666666513</c:v>
                </c:pt>
                <c:pt idx="11512">
                  <c:v>38.54</c:v>
                </c:pt>
                <c:pt idx="11513">
                  <c:v>38.543333333333337</c:v>
                </c:pt>
                <c:pt idx="11514">
                  <c:v>38.546666666666489</c:v>
                </c:pt>
                <c:pt idx="11515">
                  <c:v>38.550000000000004</c:v>
                </c:pt>
                <c:pt idx="11516">
                  <c:v>38.553333333333335</c:v>
                </c:pt>
                <c:pt idx="11517">
                  <c:v>38.556666666666487</c:v>
                </c:pt>
                <c:pt idx="11518">
                  <c:v>38.56</c:v>
                </c:pt>
                <c:pt idx="11519">
                  <c:v>38.563333333333333</c:v>
                </c:pt>
                <c:pt idx="11520">
                  <c:v>38.566666666666528</c:v>
                </c:pt>
                <c:pt idx="11521">
                  <c:v>38.57</c:v>
                </c:pt>
                <c:pt idx="11522">
                  <c:v>38.573333333333331</c:v>
                </c:pt>
                <c:pt idx="11523">
                  <c:v>38.576666666666512</c:v>
                </c:pt>
                <c:pt idx="11524">
                  <c:v>38.58</c:v>
                </c:pt>
                <c:pt idx="11525">
                  <c:v>38.583333333333336</c:v>
                </c:pt>
                <c:pt idx="11526">
                  <c:v>38.586666666666488</c:v>
                </c:pt>
                <c:pt idx="11527">
                  <c:v>38.590000000000003</c:v>
                </c:pt>
                <c:pt idx="11528">
                  <c:v>38.593333333333362</c:v>
                </c:pt>
                <c:pt idx="11529">
                  <c:v>38.596666666666536</c:v>
                </c:pt>
                <c:pt idx="11530">
                  <c:v>38.6</c:v>
                </c:pt>
                <c:pt idx="11531">
                  <c:v>38.603333333333332</c:v>
                </c:pt>
                <c:pt idx="11532">
                  <c:v>38.606666666666527</c:v>
                </c:pt>
                <c:pt idx="11533">
                  <c:v>38.61</c:v>
                </c:pt>
                <c:pt idx="11534">
                  <c:v>38.613333333333337</c:v>
                </c:pt>
                <c:pt idx="11535">
                  <c:v>38.61666666666649</c:v>
                </c:pt>
                <c:pt idx="11536">
                  <c:v>38.620000000000012</c:v>
                </c:pt>
                <c:pt idx="11537">
                  <c:v>38.623333333333363</c:v>
                </c:pt>
                <c:pt idx="11538">
                  <c:v>38.626666666666544</c:v>
                </c:pt>
                <c:pt idx="11539">
                  <c:v>38.630000000000003</c:v>
                </c:pt>
                <c:pt idx="11540">
                  <c:v>38.633333333333333</c:v>
                </c:pt>
                <c:pt idx="11541">
                  <c:v>38.636666666666521</c:v>
                </c:pt>
                <c:pt idx="11542">
                  <c:v>38.64</c:v>
                </c:pt>
                <c:pt idx="11543">
                  <c:v>38.643333333333331</c:v>
                </c:pt>
                <c:pt idx="11544">
                  <c:v>38.646666666666512</c:v>
                </c:pt>
                <c:pt idx="11545">
                  <c:v>38.65</c:v>
                </c:pt>
                <c:pt idx="11546">
                  <c:v>38.653333333333336</c:v>
                </c:pt>
                <c:pt idx="11547">
                  <c:v>38.656666666666489</c:v>
                </c:pt>
                <c:pt idx="11548">
                  <c:v>38.660000000000011</c:v>
                </c:pt>
                <c:pt idx="11549">
                  <c:v>38.663333333333362</c:v>
                </c:pt>
                <c:pt idx="11550">
                  <c:v>38.666666666666536</c:v>
                </c:pt>
                <c:pt idx="11551">
                  <c:v>38.67</c:v>
                </c:pt>
                <c:pt idx="11552">
                  <c:v>38.673333333333332</c:v>
                </c:pt>
                <c:pt idx="11553">
                  <c:v>38.676666666666527</c:v>
                </c:pt>
                <c:pt idx="11554">
                  <c:v>38.68</c:v>
                </c:pt>
                <c:pt idx="11555">
                  <c:v>38.68333333333333</c:v>
                </c:pt>
                <c:pt idx="11556">
                  <c:v>38.68666666666649</c:v>
                </c:pt>
                <c:pt idx="11557">
                  <c:v>38.690000000000012</c:v>
                </c:pt>
                <c:pt idx="11558">
                  <c:v>38.693333333333399</c:v>
                </c:pt>
                <c:pt idx="11559">
                  <c:v>38.696666666666545</c:v>
                </c:pt>
                <c:pt idx="11560">
                  <c:v>38.700000000000003</c:v>
                </c:pt>
                <c:pt idx="11561">
                  <c:v>38.703333333333333</c:v>
                </c:pt>
                <c:pt idx="11562">
                  <c:v>38.706666666666528</c:v>
                </c:pt>
                <c:pt idx="11563">
                  <c:v>38.71</c:v>
                </c:pt>
                <c:pt idx="11564">
                  <c:v>38.713333333333331</c:v>
                </c:pt>
                <c:pt idx="11565">
                  <c:v>38.716666666666512</c:v>
                </c:pt>
                <c:pt idx="11566">
                  <c:v>38.720000000000013</c:v>
                </c:pt>
                <c:pt idx="11567">
                  <c:v>38.7233333333334</c:v>
                </c:pt>
                <c:pt idx="11568">
                  <c:v>38.726666666666553</c:v>
                </c:pt>
                <c:pt idx="11569">
                  <c:v>38.730000000000011</c:v>
                </c:pt>
                <c:pt idx="11570">
                  <c:v>38.733333333333363</c:v>
                </c:pt>
                <c:pt idx="11571">
                  <c:v>38.736666666666544</c:v>
                </c:pt>
                <c:pt idx="11572">
                  <c:v>38.74</c:v>
                </c:pt>
                <c:pt idx="11573">
                  <c:v>38.743333333333332</c:v>
                </c:pt>
                <c:pt idx="11574">
                  <c:v>38.746666666666528</c:v>
                </c:pt>
                <c:pt idx="11575">
                  <c:v>38.75</c:v>
                </c:pt>
                <c:pt idx="11576">
                  <c:v>38.75333333333333</c:v>
                </c:pt>
                <c:pt idx="11577">
                  <c:v>38.756666666666511</c:v>
                </c:pt>
                <c:pt idx="11578">
                  <c:v>38.760000000000012</c:v>
                </c:pt>
                <c:pt idx="11579">
                  <c:v>38.763333333333399</c:v>
                </c:pt>
                <c:pt idx="11580">
                  <c:v>38.766666666666545</c:v>
                </c:pt>
                <c:pt idx="11581">
                  <c:v>38.770000000000003</c:v>
                </c:pt>
                <c:pt idx="11582">
                  <c:v>38.773333333333333</c:v>
                </c:pt>
                <c:pt idx="11583">
                  <c:v>38.776666666666536</c:v>
                </c:pt>
                <c:pt idx="11584">
                  <c:v>38.78</c:v>
                </c:pt>
                <c:pt idx="11585">
                  <c:v>38.783333333333331</c:v>
                </c:pt>
                <c:pt idx="11586">
                  <c:v>38.786666666666513</c:v>
                </c:pt>
                <c:pt idx="11587">
                  <c:v>38.790000000000013</c:v>
                </c:pt>
                <c:pt idx="11588">
                  <c:v>38.793333333333408</c:v>
                </c:pt>
                <c:pt idx="11589">
                  <c:v>38.796666666666553</c:v>
                </c:pt>
                <c:pt idx="11590">
                  <c:v>38.800000000000004</c:v>
                </c:pt>
                <c:pt idx="11591">
                  <c:v>38.803333333333335</c:v>
                </c:pt>
                <c:pt idx="11592">
                  <c:v>38.806666666666487</c:v>
                </c:pt>
                <c:pt idx="11593">
                  <c:v>38.809999999999995</c:v>
                </c:pt>
                <c:pt idx="11594">
                  <c:v>38.813333333333325</c:v>
                </c:pt>
                <c:pt idx="11595">
                  <c:v>38.816666666666471</c:v>
                </c:pt>
                <c:pt idx="11596">
                  <c:v>38.82</c:v>
                </c:pt>
                <c:pt idx="11597">
                  <c:v>38.823333333333331</c:v>
                </c:pt>
                <c:pt idx="11598">
                  <c:v>38.826666666666512</c:v>
                </c:pt>
                <c:pt idx="11599">
                  <c:v>38.83</c:v>
                </c:pt>
                <c:pt idx="11600">
                  <c:v>38.833333333333336</c:v>
                </c:pt>
                <c:pt idx="11601">
                  <c:v>38.836666666666488</c:v>
                </c:pt>
                <c:pt idx="11602">
                  <c:v>38.839999999999996</c:v>
                </c:pt>
                <c:pt idx="11603">
                  <c:v>38.843333333333334</c:v>
                </c:pt>
                <c:pt idx="11604">
                  <c:v>38.846666666666472</c:v>
                </c:pt>
                <c:pt idx="11605">
                  <c:v>38.849999999999994</c:v>
                </c:pt>
                <c:pt idx="11606">
                  <c:v>38.853333333333325</c:v>
                </c:pt>
                <c:pt idx="11607">
                  <c:v>38.856666666666463</c:v>
                </c:pt>
                <c:pt idx="11608">
                  <c:v>38.86</c:v>
                </c:pt>
                <c:pt idx="11609">
                  <c:v>38.863333333333337</c:v>
                </c:pt>
                <c:pt idx="11610">
                  <c:v>38.86666666666649</c:v>
                </c:pt>
                <c:pt idx="11611">
                  <c:v>38.870000000000005</c:v>
                </c:pt>
                <c:pt idx="11612">
                  <c:v>38.873333333333335</c:v>
                </c:pt>
                <c:pt idx="11613">
                  <c:v>38.876666666666488</c:v>
                </c:pt>
                <c:pt idx="11614">
                  <c:v>38.879999999999995</c:v>
                </c:pt>
                <c:pt idx="11615">
                  <c:v>38.883333333333326</c:v>
                </c:pt>
                <c:pt idx="11616">
                  <c:v>38.886666666666457</c:v>
                </c:pt>
                <c:pt idx="11617">
                  <c:v>38.89</c:v>
                </c:pt>
                <c:pt idx="11618">
                  <c:v>38.893333333333331</c:v>
                </c:pt>
                <c:pt idx="11619">
                  <c:v>38.896666666666512</c:v>
                </c:pt>
                <c:pt idx="11620">
                  <c:v>38.9</c:v>
                </c:pt>
                <c:pt idx="11621">
                  <c:v>38.903333333333336</c:v>
                </c:pt>
                <c:pt idx="11622">
                  <c:v>38.906666666666489</c:v>
                </c:pt>
                <c:pt idx="11623">
                  <c:v>38.910000000000004</c:v>
                </c:pt>
                <c:pt idx="11624">
                  <c:v>38.913333333333334</c:v>
                </c:pt>
                <c:pt idx="11625">
                  <c:v>38.91666666666648</c:v>
                </c:pt>
                <c:pt idx="11626">
                  <c:v>38.92</c:v>
                </c:pt>
                <c:pt idx="11627">
                  <c:v>38.923333333333332</c:v>
                </c:pt>
                <c:pt idx="11628">
                  <c:v>38.926666666666527</c:v>
                </c:pt>
                <c:pt idx="11629">
                  <c:v>38.93</c:v>
                </c:pt>
                <c:pt idx="11630">
                  <c:v>38.93333333333333</c:v>
                </c:pt>
                <c:pt idx="11631">
                  <c:v>38.93666666666649</c:v>
                </c:pt>
                <c:pt idx="11632">
                  <c:v>38.94</c:v>
                </c:pt>
                <c:pt idx="11633">
                  <c:v>38.943333333333335</c:v>
                </c:pt>
                <c:pt idx="11634">
                  <c:v>38.946666666666488</c:v>
                </c:pt>
                <c:pt idx="11635">
                  <c:v>38.949999999999996</c:v>
                </c:pt>
                <c:pt idx="11636">
                  <c:v>38.953333333333326</c:v>
                </c:pt>
                <c:pt idx="11637">
                  <c:v>38.956666666666464</c:v>
                </c:pt>
                <c:pt idx="11638">
                  <c:v>38.96</c:v>
                </c:pt>
                <c:pt idx="11639">
                  <c:v>38.963333333333331</c:v>
                </c:pt>
                <c:pt idx="11640">
                  <c:v>38.966666666666512</c:v>
                </c:pt>
                <c:pt idx="11641">
                  <c:v>38.97</c:v>
                </c:pt>
                <c:pt idx="11642">
                  <c:v>38.973333333333336</c:v>
                </c:pt>
                <c:pt idx="11643">
                  <c:v>38.976666666666489</c:v>
                </c:pt>
                <c:pt idx="11644">
                  <c:v>38.980000000000004</c:v>
                </c:pt>
                <c:pt idx="11645">
                  <c:v>38.983333333333334</c:v>
                </c:pt>
                <c:pt idx="11646">
                  <c:v>38.98666666666648</c:v>
                </c:pt>
                <c:pt idx="11647">
                  <c:v>38.99</c:v>
                </c:pt>
                <c:pt idx="11648">
                  <c:v>38.993333333333332</c:v>
                </c:pt>
                <c:pt idx="11649">
                  <c:v>38.996666666666528</c:v>
                </c:pt>
                <c:pt idx="11650">
                  <c:v>39</c:v>
                </c:pt>
                <c:pt idx="11651">
                  <c:v>39.00333333333333</c:v>
                </c:pt>
                <c:pt idx="11652">
                  <c:v>39.006666666666511</c:v>
                </c:pt>
                <c:pt idx="11653">
                  <c:v>39.01</c:v>
                </c:pt>
                <c:pt idx="11654">
                  <c:v>39.013333333333335</c:v>
                </c:pt>
                <c:pt idx="11655">
                  <c:v>39.016666666666488</c:v>
                </c:pt>
                <c:pt idx="11656">
                  <c:v>39.020000000000003</c:v>
                </c:pt>
                <c:pt idx="11657">
                  <c:v>39.023333333333333</c:v>
                </c:pt>
                <c:pt idx="11658">
                  <c:v>39.026666666666536</c:v>
                </c:pt>
                <c:pt idx="11659">
                  <c:v>39.03</c:v>
                </c:pt>
                <c:pt idx="11660">
                  <c:v>39.033333333333331</c:v>
                </c:pt>
                <c:pt idx="11661">
                  <c:v>39.036666666666513</c:v>
                </c:pt>
                <c:pt idx="11662">
                  <c:v>39.04</c:v>
                </c:pt>
                <c:pt idx="11663">
                  <c:v>39.043333333333337</c:v>
                </c:pt>
                <c:pt idx="11664">
                  <c:v>39.046666666666489</c:v>
                </c:pt>
                <c:pt idx="11665">
                  <c:v>39.050000000000004</c:v>
                </c:pt>
                <c:pt idx="11666">
                  <c:v>39.053333333333335</c:v>
                </c:pt>
                <c:pt idx="11667">
                  <c:v>39.056666666666487</c:v>
                </c:pt>
                <c:pt idx="11668">
                  <c:v>39.06</c:v>
                </c:pt>
                <c:pt idx="11669">
                  <c:v>39.063333333333333</c:v>
                </c:pt>
                <c:pt idx="11670">
                  <c:v>39.066666666666528</c:v>
                </c:pt>
                <c:pt idx="11671">
                  <c:v>39.07</c:v>
                </c:pt>
                <c:pt idx="11672">
                  <c:v>39.073333333333331</c:v>
                </c:pt>
                <c:pt idx="11673">
                  <c:v>39.076666666666512</c:v>
                </c:pt>
                <c:pt idx="11674">
                  <c:v>39.08</c:v>
                </c:pt>
                <c:pt idx="11675">
                  <c:v>39.083333333333336</c:v>
                </c:pt>
                <c:pt idx="11676">
                  <c:v>39.086666666666488</c:v>
                </c:pt>
                <c:pt idx="11677">
                  <c:v>39.090000000000003</c:v>
                </c:pt>
                <c:pt idx="11678">
                  <c:v>39.093333333333362</c:v>
                </c:pt>
                <c:pt idx="11679">
                  <c:v>39.096666666666536</c:v>
                </c:pt>
                <c:pt idx="11680">
                  <c:v>39.1</c:v>
                </c:pt>
                <c:pt idx="11681">
                  <c:v>39.103333333333332</c:v>
                </c:pt>
                <c:pt idx="11682">
                  <c:v>39.106666666666527</c:v>
                </c:pt>
                <c:pt idx="11683">
                  <c:v>39.11</c:v>
                </c:pt>
                <c:pt idx="11684">
                  <c:v>39.113333333333337</c:v>
                </c:pt>
                <c:pt idx="11685">
                  <c:v>39.11666666666649</c:v>
                </c:pt>
                <c:pt idx="11686">
                  <c:v>39.120000000000012</c:v>
                </c:pt>
                <c:pt idx="11687">
                  <c:v>39.123333333333363</c:v>
                </c:pt>
                <c:pt idx="11688">
                  <c:v>39.126666666666544</c:v>
                </c:pt>
                <c:pt idx="11689">
                  <c:v>39.130000000000003</c:v>
                </c:pt>
                <c:pt idx="11690">
                  <c:v>39.133333333333333</c:v>
                </c:pt>
                <c:pt idx="11691">
                  <c:v>39.136666666666521</c:v>
                </c:pt>
                <c:pt idx="11692">
                  <c:v>39.14</c:v>
                </c:pt>
                <c:pt idx="11693">
                  <c:v>39.143333333333331</c:v>
                </c:pt>
                <c:pt idx="11694">
                  <c:v>39.146666666666512</c:v>
                </c:pt>
                <c:pt idx="11695">
                  <c:v>39.15</c:v>
                </c:pt>
                <c:pt idx="11696">
                  <c:v>39.153333333333336</c:v>
                </c:pt>
                <c:pt idx="11697">
                  <c:v>39.156666666666489</c:v>
                </c:pt>
                <c:pt idx="11698">
                  <c:v>39.160000000000011</c:v>
                </c:pt>
                <c:pt idx="11699">
                  <c:v>39.163333333333362</c:v>
                </c:pt>
                <c:pt idx="11700">
                  <c:v>39.166666666666536</c:v>
                </c:pt>
                <c:pt idx="11701">
                  <c:v>39.17</c:v>
                </c:pt>
                <c:pt idx="11702">
                  <c:v>39.173333333333332</c:v>
                </c:pt>
                <c:pt idx="11703">
                  <c:v>39.176666666666527</c:v>
                </c:pt>
                <c:pt idx="11704">
                  <c:v>39.18</c:v>
                </c:pt>
                <c:pt idx="11705">
                  <c:v>39.18333333333333</c:v>
                </c:pt>
                <c:pt idx="11706">
                  <c:v>39.18666666666649</c:v>
                </c:pt>
                <c:pt idx="11707">
                  <c:v>39.190000000000012</c:v>
                </c:pt>
                <c:pt idx="11708">
                  <c:v>39.193333333333399</c:v>
                </c:pt>
                <c:pt idx="11709">
                  <c:v>39.196666666666545</c:v>
                </c:pt>
                <c:pt idx="11710">
                  <c:v>39.200000000000003</c:v>
                </c:pt>
                <c:pt idx="11711">
                  <c:v>39.203333333333333</c:v>
                </c:pt>
                <c:pt idx="11712">
                  <c:v>39.206666666666528</c:v>
                </c:pt>
                <c:pt idx="11713">
                  <c:v>39.21</c:v>
                </c:pt>
                <c:pt idx="11714">
                  <c:v>39.213333333333331</c:v>
                </c:pt>
                <c:pt idx="11715">
                  <c:v>39.216666666666512</c:v>
                </c:pt>
                <c:pt idx="11716">
                  <c:v>39.220000000000013</c:v>
                </c:pt>
                <c:pt idx="11717">
                  <c:v>39.2233333333334</c:v>
                </c:pt>
                <c:pt idx="11718">
                  <c:v>39.226666666666553</c:v>
                </c:pt>
                <c:pt idx="11719">
                  <c:v>39.230000000000011</c:v>
                </c:pt>
                <c:pt idx="11720">
                  <c:v>39.233333333333363</c:v>
                </c:pt>
                <c:pt idx="11721">
                  <c:v>39.236666666666544</c:v>
                </c:pt>
                <c:pt idx="11722">
                  <c:v>39.24</c:v>
                </c:pt>
                <c:pt idx="11723">
                  <c:v>39.243333333333332</c:v>
                </c:pt>
                <c:pt idx="11724">
                  <c:v>39.246666666666528</c:v>
                </c:pt>
                <c:pt idx="11725">
                  <c:v>39.25</c:v>
                </c:pt>
                <c:pt idx="11726">
                  <c:v>39.25333333333333</c:v>
                </c:pt>
                <c:pt idx="11727">
                  <c:v>39.256666666666511</c:v>
                </c:pt>
                <c:pt idx="11728">
                  <c:v>39.260000000000012</c:v>
                </c:pt>
                <c:pt idx="11729">
                  <c:v>39.263333333333399</c:v>
                </c:pt>
                <c:pt idx="11730">
                  <c:v>39.266666666666545</c:v>
                </c:pt>
                <c:pt idx="11731">
                  <c:v>39.270000000000003</c:v>
                </c:pt>
                <c:pt idx="11732">
                  <c:v>39.273333333333333</c:v>
                </c:pt>
                <c:pt idx="11733">
                  <c:v>39.276666666666536</c:v>
                </c:pt>
                <c:pt idx="11734">
                  <c:v>39.28</c:v>
                </c:pt>
                <c:pt idx="11735">
                  <c:v>39.283333333333331</c:v>
                </c:pt>
                <c:pt idx="11736">
                  <c:v>39.286666666666513</c:v>
                </c:pt>
                <c:pt idx="11737">
                  <c:v>39.290000000000013</c:v>
                </c:pt>
                <c:pt idx="11738">
                  <c:v>39.293333333333408</c:v>
                </c:pt>
                <c:pt idx="11739">
                  <c:v>39.296666666666553</c:v>
                </c:pt>
                <c:pt idx="11740">
                  <c:v>39.300000000000004</c:v>
                </c:pt>
                <c:pt idx="11741">
                  <c:v>39.303333333333335</c:v>
                </c:pt>
                <c:pt idx="11742">
                  <c:v>39.306666666666487</c:v>
                </c:pt>
                <c:pt idx="11743">
                  <c:v>39.309999999999995</c:v>
                </c:pt>
                <c:pt idx="11744">
                  <c:v>39.313333333333325</c:v>
                </c:pt>
                <c:pt idx="11745">
                  <c:v>39.316666666666471</c:v>
                </c:pt>
                <c:pt idx="11746">
                  <c:v>39.32</c:v>
                </c:pt>
                <c:pt idx="11747">
                  <c:v>39.323333333333331</c:v>
                </c:pt>
                <c:pt idx="11748">
                  <c:v>39.326666666666512</c:v>
                </c:pt>
                <c:pt idx="11749">
                  <c:v>39.33</c:v>
                </c:pt>
                <c:pt idx="11750">
                  <c:v>39.333333333333336</c:v>
                </c:pt>
                <c:pt idx="11751">
                  <c:v>39.336666666666488</c:v>
                </c:pt>
                <c:pt idx="11752">
                  <c:v>39.339999999999996</c:v>
                </c:pt>
                <c:pt idx="11753">
                  <c:v>39.343333333333334</c:v>
                </c:pt>
                <c:pt idx="11754">
                  <c:v>39.346666666666472</c:v>
                </c:pt>
                <c:pt idx="11755">
                  <c:v>39.349999999999994</c:v>
                </c:pt>
                <c:pt idx="11756">
                  <c:v>39.353333333333325</c:v>
                </c:pt>
                <c:pt idx="11757">
                  <c:v>39.356666666666463</c:v>
                </c:pt>
                <c:pt idx="11758">
                  <c:v>39.36</c:v>
                </c:pt>
                <c:pt idx="11759">
                  <c:v>39.363333333333337</c:v>
                </c:pt>
                <c:pt idx="11760">
                  <c:v>39.36666666666649</c:v>
                </c:pt>
                <c:pt idx="11761">
                  <c:v>39.370000000000005</c:v>
                </c:pt>
                <c:pt idx="11762">
                  <c:v>39.373333333333335</c:v>
                </c:pt>
                <c:pt idx="11763">
                  <c:v>39.376666666666488</c:v>
                </c:pt>
                <c:pt idx="11764">
                  <c:v>39.379999999999995</c:v>
                </c:pt>
                <c:pt idx="11765">
                  <c:v>39.383333333333326</c:v>
                </c:pt>
                <c:pt idx="11766">
                  <c:v>39.386666666666457</c:v>
                </c:pt>
                <c:pt idx="11767">
                  <c:v>39.39</c:v>
                </c:pt>
                <c:pt idx="11768">
                  <c:v>39.393333333333331</c:v>
                </c:pt>
                <c:pt idx="11769">
                  <c:v>39.396666666666512</c:v>
                </c:pt>
                <c:pt idx="11770">
                  <c:v>39.4</c:v>
                </c:pt>
                <c:pt idx="11771">
                  <c:v>39.403333333333336</c:v>
                </c:pt>
                <c:pt idx="11772">
                  <c:v>39.406666666666489</c:v>
                </c:pt>
                <c:pt idx="11773">
                  <c:v>39.410000000000004</c:v>
                </c:pt>
                <c:pt idx="11774">
                  <c:v>39.413333333333334</c:v>
                </c:pt>
                <c:pt idx="11775">
                  <c:v>39.41666666666648</c:v>
                </c:pt>
                <c:pt idx="11776">
                  <c:v>39.42</c:v>
                </c:pt>
                <c:pt idx="11777">
                  <c:v>39.423333333333332</c:v>
                </c:pt>
                <c:pt idx="11778">
                  <c:v>39.426666666666527</c:v>
                </c:pt>
                <c:pt idx="11779">
                  <c:v>39.43</c:v>
                </c:pt>
                <c:pt idx="11780">
                  <c:v>39.43333333333333</c:v>
                </c:pt>
                <c:pt idx="11781">
                  <c:v>39.43666666666649</c:v>
                </c:pt>
                <c:pt idx="11782">
                  <c:v>39.44</c:v>
                </c:pt>
                <c:pt idx="11783">
                  <c:v>39.443333333333335</c:v>
                </c:pt>
                <c:pt idx="11784">
                  <c:v>39.446666666666488</c:v>
                </c:pt>
                <c:pt idx="11785">
                  <c:v>39.449999999999996</c:v>
                </c:pt>
                <c:pt idx="11786">
                  <c:v>39.453333333333326</c:v>
                </c:pt>
                <c:pt idx="11787">
                  <c:v>39.456666666666464</c:v>
                </c:pt>
                <c:pt idx="11788">
                  <c:v>39.46</c:v>
                </c:pt>
                <c:pt idx="11789">
                  <c:v>39.463333333333331</c:v>
                </c:pt>
                <c:pt idx="11790">
                  <c:v>39.466666666666512</c:v>
                </c:pt>
                <c:pt idx="11791">
                  <c:v>39.47</c:v>
                </c:pt>
                <c:pt idx="11792">
                  <c:v>39.473333333333336</c:v>
                </c:pt>
                <c:pt idx="11793">
                  <c:v>39.476666666666489</c:v>
                </c:pt>
                <c:pt idx="11794">
                  <c:v>39.480000000000004</c:v>
                </c:pt>
                <c:pt idx="11795">
                  <c:v>39.483333333333334</c:v>
                </c:pt>
                <c:pt idx="11796">
                  <c:v>39.48666666666648</c:v>
                </c:pt>
                <c:pt idx="11797">
                  <c:v>39.49</c:v>
                </c:pt>
                <c:pt idx="11798">
                  <c:v>39.493333333333332</c:v>
                </c:pt>
                <c:pt idx="11799">
                  <c:v>39.496666666666528</c:v>
                </c:pt>
                <c:pt idx="11800">
                  <c:v>39.5</c:v>
                </c:pt>
                <c:pt idx="11801">
                  <c:v>39.50333333333333</c:v>
                </c:pt>
                <c:pt idx="11802">
                  <c:v>39.506666666666511</c:v>
                </c:pt>
                <c:pt idx="11803">
                  <c:v>39.51</c:v>
                </c:pt>
                <c:pt idx="11804">
                  <c:v>39.513333333333335</c:v>
                </c:pt>
                <c:pt idx="11805">
                  <c:v>39.516666666666488</c:v>
                </c:pt>
                <c:pt idx="11806">
                  <c:v>39.520000000000003</c:v>
                </c:pt>
                <c:pt idx="11807">
                  <c:v>39.523333333333333</c:v>
                </c:pt>
                <c:pt idx="11808">
                  <c:v>39.526666666666536</c:v>
                </c:pt>
                <c:pt idx="11809">
                  <c:v>39.53</c:v>
                </c:pt>
                <c:pt idx="11810">
                  <c:v>39.533333333333331</c:v>
                </c:pt>
                <c:pt idx="11811">
                  <c:v>39.536666666666513</c:v>
                </c:pt>
                <c:pt idx="11812">
                  <c:v>39.54</c:v>
                </c:pt>
                <c:pt idx="11813">
                  <c:v>39.543333333333337</c:v>
                </c:pt>
                <c:pt idx="11814">
                  <c:v>39.546666666666489</c:v>
                </c:pt>
                <c:pt idx="11815">
                  <c:v>39.550000000000004</c:v>
                </c:pt>
                <c:pt idx="11816">
                  <c:v>39.553333333333335</c:v>
                </c:pt>
                <c:pt idx="11817">
                  <c:v>39.556666666666487</c:v>
                </c:pt>
                <c:pt idx="11818">
                  <c:v>39.56</c:v>
                </c:pt>
                <c:pt idx="11819">
                  <c:v>39.563333333333333</c:v>
                </c:pt>
                <c:pt idx="11820">
                  <c:v>39.566666666666528</c:v>
                </c:pt>
                <c:pt idx="11821">
                  <c:v>39.57</c:v>
                </c:pt>
                <c:pt idx="11822">
                  <c:v>39.573333333333331</c:v>
                </c:pt>
                <c:pt idx="11823">
                  <c:v>39.576666666666512</c:v>
                </c:pt>
                <c:pt idx="11824">
                  <c:v>39.58</c:v>
                </c:pt>
                <c:pt idx="11825">
                  <c:v>39.583333333333336</c:v>
                </c:pt>
                <c:pt idx="11826">
                  <c:v>39.586666666666488</c:v>
                </c:pt>
                <c:pt idx="11827">
                  <c:v>39.590000000000003</c:v>
                </c:pt>
                <c:pt idx="11828">
                  <c:v>39.593333333333362</c:v>
                </c:pt>
                <c:pt idx="11829">
                  <c:v>39.596666666666536</c:v>
                </c:pt>
                <c:pt idx="11830">
                  <c:v>39.6</c:v>
                </c:pt>
                <c:pt idx="11831">
                  <c:v>39.603333333333332</c:v>
                </c:pt>
                <c:pt idx="11832">
                  <c:v>39.606666666666527</c:v>
                </c:pt>
                <c:pt idx="11833">
                  <c:v>39.61</c:v>
                </c:pt>
                <c:pt idx="11834">
                  <c:v>39.613333333333337</c:v>
                </c:pt>
                <c:pt idx="11835">
                  <c:v>39.61666666666649</c:v>
                </c:pt>
                <c:pt idx="11836">
                  <c:v>39.620000000000012</c:v>
                </c:pt>
                <c:pt idx="11837">
                  <c:v>39.623333333333363</c:v>
                </c:pt>
                <c:pt idx="11838">
                  <c:v>39.626666666666544</c:v>
                </c:pt>
                <c:pt idx="11839">
                  <c:v>39.630000000000003</c:v>
                </c:pt>
                <c:pt idx="11840">
                  <c:v>39.633333333333333</c:v>
                </c:pt>
                <c:pt idx="11841">
                  <c:v>39.636666666666521</c:v>
                </c:pt>
                <c:pt idx="11842">
                  <c:v>39.64</c:v>
                </c:pt>
                <c:pt idx="11843">
                  <c:v>39.643333333333331</c:v>
                </c:pt>
                <c:pt idx="11844">
                  <c:v>39.646666666666512</c:v>
                </c:pt>
                <c:pt idx="11845">
                  <c:v>39.65</c:v>
                </c:pt>
                <c:pt idx="11846">
                  <c:v>39.653333333333336</c:v>
                </c:pt>
                <c:pt idx="11847">
                  <c:v>39.656666666666489</c:v>
                </c:pt>
                <c:pt idx="11848">
                  <c:v>39.660000000000011</c:v>
                </c:pt>
                <c:pt idx="11849">
                  <c:v>39.663333333333362</c:v>
                </c:pt>
                <c:pt idx="11850">
                  <c:v>39.666666666666536</c:v>
                </c:pt>
                <c:pt idx="11851">
                  <c:v>39.67</c:v>
                </c:pt>
                <c:pt idx="11852">
                  <c:v>39.673333333333332</c:v>
                </c:pt>
                <c:pt idx="11853">
                  <c:v>39.676666666666527</c:v>
                </c:pt>
                <c:pt idx="11854">
                  <c:v>39.68</c:v>
                </c:pt>
                <c:pt idx="11855">
                  <c:v>39.68333333333333</c:v>
                </c:pt>
                <c:pt idx="11856">
                  <c:v>39.68666666666649</c:v>
                </c:pt>
                <c:pt idx="11857">
                  <c:v>39.690000000000012</c:v>
                </c:pt>
                <c:pt idx="11858">
                  <c:v>39.693333333333399</c:v>
                </c:pt>
                <c:pt idx="11859">
                  <c:v>39.696666666666545</c:v>
                </c:pt>
                <c:pt idx="11860">
                  <c:v>39.700000000000003</c:v>
                </c:pt>
                <c:pt idx="11861">
                  <c:v>39.703333333333333</c:v>
                </c:pt>
                <c:pt idx="11862">
                  <c:v>39.706666666666528</c:v>
                </c:pt>
                <c:pt idx="11863">
                  <c:v>39.71</c:v>
                </c:pt>
                <c:pt idx="11864">
                  <c:v>39.713333333333331</c:v>
                </c:pt>
                <c:pt idx="11865">
                  <c:v>39.716666666666512</c:v>
                </c:pt>
                <c:pt idx="11866">
                  <c:v>39.720000000000013</c:v>
                </c:pt>
                <c:pt idx="11867">
                  <c:v>39.7233333333334</c:v>
                </c:pt>
                <c:pt idx="11868">
                  <c:v>39.726666666666553</c:v>
                </c:pt>
                <c:pt idx="11869">
                  <c:v>39.730000000000011</c:v>
                </c:pt>
                <c:pt idx="11870">
                  <c:v>39.733333333333363</c:v>
                </c:pt>
                <c:pt idx="11871">
                  <c:v>39.736666666666544</c:v>
                </c:pt>
                <c:pt idx="11872">
                  <c:v>39.74</c:v>
                </c:pt>
                <c:pt idx="11873">
                  <c:v>39.743333333333332</c:v>
                </c:pt>
                <c:pt idx="11874">
                  <c:v>39.746666666666528</c:v>
                </c:pt>
                <c:pt idx="11875">
                  <c:v>39.75</c:v>
                </c:pt>
                <c:pt idx="11876">
                  <c:v>39.75333333333333</c:v>
                </c:pt>
                <c:pt idx="11877">
                  <c:v>39.756666666666511</c:v>
                </c:pt>
                <c:pt idx="11878">
                  <c:v>39.760000000000012</c:v>
                </c:pt>
                <c:pt idx="11879">
                  <c:v>39.763333333333399</c:v>
                </c:pt>
                <c:pt idx="11880">
                  <c:v>39.766666666666545</c:v>
                </c:pt>
                <c:pt idx="11881">
                  <c:v>39.770000000000003</c:v>
                </c:pt>
                <c:pt idx="11882">
                  <c:v>39.773333333333333</c:v>
                </c:pt>
                <c:pt idx="11883">
                  <c:v>39.776666666666536</c:v>
                </c:pt>
                <c:pt idx="11884">
                  <c:v>39.78</c:v>
                </c:pt>
                <c:pt idx="11885">
                  <c:v>39.783333333333331</c:v>
                </c:pt>
                <c:pt idx="11886">
                  <c:v>39.786666666666513</c:v>
                </c:pt>
                <c:pt idx="11887">
                  <c:v>39.790000000000013</c:v>
                </c:pt>
                <c:pt idx="11888">
                  <c:v>39.793333333333408</c:v>
                </c:pt>
                <c:pt idx="11889">
                  <c:v>39.796666666666553</c:v>
                </c:pt>
                <c:pt idx="11890">
                  <c:v>39.800000000000004</c:v>
                </c:pt>
                <c:pt idx="11891">
                  <c:v>39.803333333333335</c:v>
                </c:pt>
                <c:pt idx="11892">
                  <c:v>39.806666666666487</c:v>
                </c:pt>
                <c:pt idx="11893">
                  <c:v>39.809999999999995</c:v>
                </c:pt>
                <c:pt idx="11894">
                  <c:v>39.813333333333325</c:v>
                </c:pt>
                <c:pt idx="11895">
                  <c:v>39.816666666666471</c:v>
                </c:pt>
                <c:pt idx="11896">
                  <c:v>39.82</c:v>
                </c:pt>
                <c:pt idx="11897">
                  <c:v>39.823333333333331</c:v>
                </c:pt>
                <c:pt idx="11898">
                  <c:v>39.826666666666512</c:v>
                </c:pt>
                <c:pt idx="11899">
                  <c:v>39.83</c:v>
                </c:pt>
                <c:pt idx="11900">
                  <c:v>39.833333333333336</c:v>
                </c:pt>
                <c:pt idx="11901">
                  <c:v>39.836666666666488</c:v>
                </c:pt>
                <c:pt idx="11902">
                  <c:v>39.839999999999996</c:v>
                </c:pt>
                <c:pt idx="11903">
                  <c:v>39.843333333333334</c:v>
                </c:pt>
                <c:pt idx="11904">
                  <c:v>39.846666666666472</c:v>
                </c:pt>
                <c:pt idx="11905">
                  <c:v>39.849999999999994</c:v>
                </c:pt>
                <c:pt idx="11906">
                  <c:v>39.853333333333325</c:v>
                </c:pt>
                <c:pt idx="11907">
                  <c:v>39.856666666666463</c:v>
                </c:pt>
                <c:pt idx="11908">
                  <c:v>39.86</c:v>
                </c:pt>
                <c:pt idx="11909">
                  <c:v>39.863333333333337</c:v>
                </c:pt>
                <c:pt idx="11910">
                  <c:v>39.86666666666649</c:v>
                </c:pt>
                <c:pt idx="11911">
                  <c:v>39.870000000000005</c:v>
                </c:pt>
                <c:pt idx="11912">
                  <c:v>39.873333333333335</c:v>
                </c:pt>
                <c:pt idx="11913">
                  <c:v>39.876666666666488</c:v>
                </c:pt>
                <c:pt idx="11914">
                  <c:v>39.879999999999995</c:v>
                </c:pt>
                <c:pt idx="11915">
                  <c:v>39.883333333333326</c:v>
                </c:pt>
                <c:pt idx="11916">
                  <c:v>39.886666666666457</c:v>
                </c:pt>
                <c:pt idx="11917">
                  <c:v>39.89</c:v>
                </c:pt>
                <c:pt idx="11918">
                  <c:v>39.893333333333331</c:v>
                </c:pt>
                <c:pt idx="11919">
                  <c:v>39.896666666666512</c:v>
                </c:pt>
                <c:pt idx="11920">
                  <c:v>39.9</c:v>
                </c:pt>
                <c:pt idx="11921">
                  <c:v>39.903333333333336</c:v>
                </c:pt>
                <c:pt idx="11922">
                  <c:v>39.906666666666489</c:v>
                </c:pt>
                <c:pt idx="11923">
                  <c:v>39.910000000000004</c:v>
                </c:pt>
                <c:pt idx="11924">
                  <c:v>39.913333333333334</c:v>
                </c:pt>
                <c:pt idx="11925">
                  <c:v>39.91666666666648</c:v>
                </c:pt>
                <c:pt idx="11926">
                  <c:v>39.92</c:v>
                </c:pt>
                <c:pt idx="11927">
                  <c:v>39.923333333333332</c:v>
                </c:pt>
                <c:pt idx="11928">
                  <c:v>39.926666666666527</c:v>
                </c:pt>
                <c:pt idx="11929">
                  <c:v>39.93</c:v>
                </c:pt>
                <c:pt idx="11930">
                  <c:v>39.93333333333333</c:v>
                </c:pt>
                <c:pt idx="11931">
                  <c:v>39.93666666666649</c:v>
                </c:pt>
                <c:pt idx="11932">
                  <c:v>39.94</c:v>
                </c:pt>
                <c:pt idx="11933">
                  <c:v>39.943333333333335</c:v>
                </c:pt>
                <c:pt idx="11934">
                  <c:v>39.946666666666488</c:v>
                </c:pt>
                <c:pt idx="11935">
                  <c:v>39.949999999999996</c:v>
                </c:pt>
                <c:pt idx="11936">
                  <c:v>39.953333333333326</c:v>
                </c:pt>
                <c:pt idx="11937">
                  <c:v>39.956666666666464</c:v>
                </c:pt>
                <c:pt idx="11938">
                  <c:v>39.96</c:v>
                </c:pt>
                <c:pt idx="11939">
                  <c:v>39.963333333333331</c:v>
                </c:pt>
                <c:pt idx="11940">
                  <c:v>39.966666666666512</c:v>
                </c:pt>
                <c:pt idx="11941">
                  <c:v>39.97</c:v>
                </c:pt>
                <c:pt idx="11942">
                  <c:v>39.973333333333336</c:v>
                </c:pt>
                <c:pt idx="11943">
                  <c:v>39.976666666666489</c:v>
                </c:pt>
                <c:pt idx="11944">
                  <c:v>39.980000000000004</c:v>
                </c:pt>
                <c:pt idx="11945">
                  <c:v>39.983333333333334</c:v>
                </c:pt>
                <c:pt idx="11946">
                  <c:v>39.98666666666648</c:v>
                </c:pt>
                <c:pt idx="11947">
                  <c:v>39.99</c:v>
                </c:pt>
                <c:pt idx="11948">
                  <c:v>39.993333333333332</c:v>
                </c:pt>
                <c:pt idx="11949">
                  <c:v>39.996666666666528</c:v>
                </c:pt>
                <c:pt idx="11950">
                  <c:v>40</c:v>
                </c:pt>
                <c:pt idx="11951">
                  <c:v>40.00333333333333</c:v>
                </c:pt>
                <c:pt idx="11952">
                  <c:v>40.006666666666511</c:v>
                </c:pt>
                <c:pt idx="11953">
                  <c:v>40.01</c:v>
                </c:pt>
                <c:pt idx="11954">
                  <c:v>40.013333333333335</c:v>
                </c:pt>
                <c:pt idx="11955">
                  <c:v>40.016666666666488</c:v>
                </c:pt>
                <c:pt idx="11956">
                  <c:v>40.020000000000003</c:v>
                </c:pt>
                <c:pt idx="11957">
                  <c:v>40.023333333333333</c:v>
                </c:pt>
                <c:pt idx="11958">
                  <c:v>40.026666666666536</c:v>
                </c:pt>
                <c:pt idx="11959">
                  <c:v>40.03</c:v>
                </c:pt>
                <c:pt idx="11960">
                  <c:v>40.033333333333331</c:v>
                </c:pt>
                <c:pt idx="11961">
                  <c:v>40.036666666666513</c:v>
                </c:pt>
                <c:pt idx="11962">
                  <c:v>40.04</c:v>
                </c:pt>
                <c:pt idx="11963">
                  <c:v>40.043333333333337</c:v>
                </c:pt>
                <c:pt idx="11964">
                  <c:v>40.046666666666489</c:v>
                </c:pt>
                <c:pt idx="11965">
                  <c:v>40.050000000000004</c:v>
                </c:pt>
                <c:pt idx="11966">
                  <c:v>40.053333333333335</c:v>
                </c:pt>
                <c:pt idx="11967">
                  <c:v>40.056666666666487</c:v>
                </c:pt>
                <c:pt idx="11968">
                  <c:v>40.06</c:v>
                </c:pt>
                <c:pt idx="11969">
                  <c:v>40.063333333333333</c:v>
                </c:pt>
                <c:pt idx="11970">
                  <c:v>40.066666666666528</c:v>
                </c:pt>
                <c:pt idx="11971">
                  <c:v>40.07</c:v>
                </c:pt>
                <c:pt idx="11972">
                  <c:v>40.073333333333331</c:v>
                </c:pt>
                <c:pt idx="11973">
                  <c:v>40.076666666666512</c:v>
                </c:pt>
                <c:pt idx="11974">
                  <c:v>40.08</c:v>
                </c:pt>
                <c:pt idx="11975">
                  <c:v>40.083333333333336</c:v>
                </c:pt>
                <c:pt idx="11976">
                  <c:v>40.086666666666488</c:v>
                </c:pt>
                <c:pt idx="11977">
                  <c:v>40.090000000000003</c:v>
                </c:pt>
                <c:pt idx="11978">
                  <c:v>40.093333333333362</c:v>
                </c:pt>
                <c:pt idx="11979">
                  <c:v>40.096666666666536</c:v>
                </c:pt>
                <c:pt idx="11980">
                  <c:v>40.1</c:v>
                </c:pt>
                <c:pt idx="11981">
                  <c:v>40.103333333333332</c:v>
                </c:pt>
                <c:pt idx="11982">
                  <c:v>40.106666666666527</c:v>
                </c:pt>
                <c:pt idx="11983">
                  <c:v>40.11</c:v>
                </c:pt>
                <c:pt idx="11984">
                  <c:v>40.113333333333337</c:v>
                </c:pt>
                <c:pt idx="11985">
                  <c:v>40.11666666666649</c:v>
                </c:pt>
                <c:pt idx="11986">
                  <c:v>40.120000000000012</c:v>
                </c:pt>
                <c:pt idx="11987">
                  <c:v>40.123333333333363</c:v>
                </c:pt>
                <c:pt idx="11988">
                  <c:v>40.126666666666544</c:v>
                </c:pt>
                <c:pt idx="11989">
                  <c:v>40.130000000000003</c:v>
                </c:pt>
                <c:pt idx="11990">
                  <c:v>40.133333333333333</c:v>
                </c:pt>
                <c:pt idx="11991">
                  <c:v>40.136666666666521</c:v>
                </c:pt>
                <c:pt idx="11992">
                  <c:v>40.14</c:v>
                </c:pt>
                <c:pt idx="11993">
                  <c:v>40.143333333333331</c:v>
                </c:pt>
                <c:pt idx="11994">
                  <c:v>40.146666666666512</c:v>
                </c:pt>
                <c:pt idx="11995">
                  <c:v>40.15</c:v>
                </c:pt>
                <c:pt idx="11996">
                  <c:v>40.153333333333336</c:v>
                </c:pt>
                <c:pt idx="11997">
                  <c:v>40.156666666666489</c:v>
                </c:pt>
                <c:pt idx="11998">
                  <c:v>40.160000000000011</c:v>
                </c:pt>
                <c:pt idx="11999">
                  <c:v>40.163333333333362</c:v>
                </c:pt>
                <c:pt idx="12000">
                  <c:v>40.166666666666536</c:v>
                </c:pt>
                <c:pt idx="12001">
                  <c:v>40.17</c:v>
                </c:pt>
                <c:pt idx="12002">
                  <c:v>40.173333333333332</c:v>
                </c:pt>
                <c:pt idx="12003">
                  <c:v>40.176666666666527</c:v>
                </c:pt>
                <c:pt idx="12004">
                  <c:v>40.18</c:v>
                </c:pt>
                <c:pt idx="12005">
                  <c:v>40.18333333333333</c:v>
                </c:pt>
                <c:pt idx="12006">
                  <c:v>40.18666666666649</c:v>
                </c:pt>
                <c:pt idx="12007">
                  <c:v>40.190000000000012</c:v>
                </c:pt>
                <c:pt idx="12008">
                  <c:v>40.193333333333399</c:v>
                </c:pt>
                <c:pt idx="12009">
                  <c:v>40.196666666666545</c:v>
                </c:pt>
                <c:pt idx="12010">
                  <c:v>40.200000000000003</c:v>
                </c:pt>
                <c:pt idx="12011">
                  <c:v>40.203333333333333</c:v>
                </c:pt>
                <c:pt idx="12012">
                  <c:v>40.206666666666528</c:v>
                </c:pt>
                <c:pt idx="12013">
                  <c:v>40.21</c:v>
                </c:pt>
                <c:pt idx="12014">
                  <c:v>40.213333333333331</c:v>
                </c:pt>
                <c:pt idx="12015">
                  <c:v>40.216666666666512</c:v>
                </c:pt>
                <c:pt idx="12016">
                  <c:v>40.220000000000013</c:v>
                </c:pt>
                <c:pt idx="12017">
                  <c:v>40.2233333333334</c:v>
                </c:pt>
                <c:pt idx="12018">
                  <c:v>40.226666666666553</c:v>
                </c:pt>
                <c:pt idx="12019">
                  <c:v>40.230000000000011</c:v>
                </c:pt>
                <c:pt idx="12020">
                  <c:v>40.233333333333363</c:v>
                </c:pt>
                <c:pt idx="12021">
                  <c:v>40.236666666666544</c:v>
                </c:pt>
                <c:pt idx="12022">
                  <c:v>40.24</c:v>
                </c:pt>
                <c:pt idx="12023">
                  <c:v>40.243333333333332</c:v>
                </c:pt>
                <c:pt idx="12024">
                  <c:v>40.246666666666528</c:v>
                </c:pt>
                <c:pt idx="12025">
                  <c:v>40.25</c:v>
                </c:pt>
                <c:pt idx="12026">
                  <c:v>40.25333333333333</c:v>
                </c:pt>
                <c:pt idx="12027">
                  <c:v>40.256666666666511</c:v>
                </c:pt>
                <c:pt idx="12028">
                  <c:v>40.260000000000012</c:v>
                </c:pt>
                <c:pt idx="12029">
                  <c:v>40.263333333333399</c:v>
                </c:pt>
                <c:pt idx="12030">
                  <c:v>40.266666666666545</c:v>
                </c:pt>
                <c:pt idx="12031">
                  <c:v>40.270000000000003</c:v>
                </c:pt>
                <c:pt idx="12032">
                  <c:v>40.273333333333333</c:v>
                </c:pt>
                <c:pt idx="12033">
                  <c:v>40.276666666666536</c:v>
                </c:pt>
                <c:pt idx="12034">
                  <c:v>40.28</c:v>
                </c:pt>
                <c:pt idx="12035">
                  <c:v>40.283333333333331</c:v>
                </c:pt>
                <c:pt idx="12036">
                  <c:v>40.286666666666513</c:v>
                </c:pt>
                <c:pt idx="12037">
                  <c:v>40.290000000000013</c:v>
                </c:pt>
                <c:pt idx="12038">
                  <c:v>40.293333333333408</c:v>
                </c:pt>
                <c:pt idx="12039">
                  <c:v>40.296666666666553</c:v>
                </c:pt>
                <c:pt idx="12040">
                  <c:v>40.300000000000004</c:v>
                </c:pt>
                <c:pt idx="12041">
                  <c:v>40.303333333333335</c:v>
                </c:pt>
                <c:pt idx="12042">
                  <c:v>40.306666666666487</c:v>
                </c:pt>
                <c:pt idx="12043">
                  <c:v>40.309999999999995</c:v>
                </c:pt>
                <c:pt idx="12044">
                  <c:v>40.313333333333325</c:v>
                </c:pt>
                <c:pt idx="12045">
                  <c:v>40.316666666666471</c:v>
                </c:pt>
                <c:pt idx="12046">
                  <c:v>40.32</c:v>
                </c:pt>
                <c:pt idx="12047">
                  <c:v>40.323333333333331</c:v>
                </c:pt>
                <c:pt idx="12048">
                  <c:v>40.326666666666512</c:v>
                </c:pt>
                <c:pt idx="12049">
                  <c:v>40.33</c:v>
                </c:pt>
                <c:pt idx="12050">
                  <c:v>40.333333333333336</c:v>
                </c:pt>
                <c:pt idx="12051">
                  <c:v>40.336666666666488</c:v>
                </c:pt>
                <c:pt idx="12052">
                  <c:v>40.339999999999996</c:v>
                </c:pt>
                <c:pt idx="12053">
                  <c:v>40.343333333333334</c:v>
                </c:pt>
                <c:pt idx="12054">
                  <c:v>40.346666666666472</c:v>
                </c:pt>
                <c:pt idx="12055">
                  <c:v>40.349999999999994</c:v>
                </c:pt>
                <c:pt idx="12056">
                  <c:v>40.353333333333325</c:v>
                </c:pt>
                <c:pt idx="12057">
                  <c:v>40.356666666666463</c:v>
                </c:pt>
                <c:pt idx="12058">
                  <c:v>40.36</c:v>
                </c:pt>
                <c:pt idx="12059">
                  <c:v>40.363333333333337</c:v>
                </c:pt>
                <c:pt idx="12060">
                  <c:v>40.36666666666649</c:v>
                </c:pt>
                <c:pt idx="12061">
                  <c:v>40.370000000000005</c:v>
                </c:pt>
                <c:pt idx="12062">
                  <c:v>40.373333333333335</c:v>
                </c:pt>
                <c:pt idx="12063">
                  <c:v>40.376666666666488</c:v>
                </c:pt>
                <c:pt idx="12064">
                  <c:v>40.379999999999995</c:v>
                </c:pt>
                <c:pt idx="12065">
                  <c:v>40.383333333333326</c:v>
                </c:pt>
                <c:pt idx="12066">
                  <c:v>40.386666666666457</c:v>
                </c:pt>
                <c:pt idx="12067">
                  <c:v>40.39</c:v>
                </c:pt>
                <c:pt idx="12068">
                  <c:v>40.393333333333331</c:v>
                </c:pt>
                <c:pt idx="12069">
                  <c:v>40.396666666666512</c:v>
                </c:pt>
                <c:pt idx="12070">
                  <c:v>40.4</c:v>
                </c:pt>
                <c:pt idx="12071">
                  <c:v>40.403333333333336</c:v>
                </c:pt>
                <c:pt idx="12072">
                  <c:v>40.406666666666489</c:v>
                </c:pt>
                <c:pt idx="12073">
                  <c:v>40.410000000000004</c:v>
                </c:pt>
                <c:pt idx="12074">
                  <c:v>40.413333333333334</c:v>
                </c:pt>
                <c:pt idx="12075">
                  <c:v>40.41666666666648</c:v>
                </c:pt>
                <c:pt idx="12076">
                  <c:v>40.42</c:v>
                </c:pt>
                <c:pt idx="12077">
                  <c:v>40.423333333333332</c:v>
                </c:pt>
                <c:pt idx="12078">
                  <c:v>40.426666666666527</c:v>
                </c:pt>
                <c:pt idx="12079">
                  <c:v>40.43</c:v>
                </c:pt>
                <c:pt idx="12080">
                  <c:v>40.43333333333333</c:v>
                </c:pt>
                <c:pt idx="12081">
                  <c:v>40.43666666666649</c:v>
                </c:pt>
                <c:pt idx="12082">
                  <c:v>40.44</c:v>
                </c:pt>
                <c:pt idx="12083">
                  <c:v>40.443333333333335</c:v>
                </c:pt>
                <c:pt idx="12084">
                  <c:v>40.446666666666488</c:v>
                </c:pt>
                <c:pt idx="12085">
                  <c:v>40.449999999999996</c:v>
                </c:pt>
                <c:pt idx="12086">
                  <c:v>40.453333333333326</c:v>
                </c:pt>
                <c:pt idx="12087">
                  <c:v>40.456666666666464</c:v>
                </c:pt>
                <c:pt idx="12088">
                  <c:v>40.46</c:v>
                </c:pt>
                <c:pt idx="12089">
                  <c:v>40.463333333333331</c:v>
                </c:pt>
                <c:pt idx="12090">
                  <c:v>40.466666666666512</c:v>
                </c:pt>
                <c:pt idx="12091">
                  <c:v>40.47</c:v>
                </c:pt>
                <c:pt idx="12092">
                  <c:v>40.473333333333336</c:v>
                </c:pt>
                <c:pt idx="12093">
                  <c:v>40.476666666666489</c:v>
                </c:pt>
                <c:pt idx="12094">
                  <c:v>40.480000000000004</c:v>
                </c:pt>
                <c:pt idx="12095">
                  <c:v>40.483333333333334</c:v>
                </c:pt>
                <c:pt idx="12096">
                  <c:v>40.48666666666648</c:v>
                </c:pt>
                <c:pt idx="12097">
                  <c:v>40.49</c:v>
                </c:pt>
                <c:pt idx="12098">
                  <c:v>40.493333333333332</c:v>
                </c:pt>
                <c:pt idx="12099">
                  <c:v>40.496666666666528</c:v>
                </c:pt>
                <c:pt idx="12100">
                  <c:v>40.5</c:v>
                </c:pt>
                <c:pt idx="12101">
                  <c:v>40.50333333333333</c:v>
                </c:pt>
                <c:pt idx="12102">
                  <c:v>40.506666666666511</c:v>
                </c:pt>
                <c:pt idx="12103">
                  <c:v>40.51</c:v>
                </c:pt>
                <c:pt idx="12104">
                  <c:v>40.513333333333335</c:v>
                </c:pt>
                <c:pt idx="12105">
                  <c:v>40.516666666666488</c:v>
                </c:pt>
                <c:pt idx="12106">
                  <c:v>40.520000000000003</c:v>
                </c:pt>
                <c:pt idx="12107">
                  <c:v>40.523333333333333</c:v>
                </c:pt>
                <c:pt idx="12108">
                  <c:v>40.526666666666536</c:v>
                </c:pt>
                <c:pt idx="12109">
                  <c:v>40.53</c:v>
                </c:pt>
                <c:pt idx="12110">
                  <c:v>40.533333333333331</c:v>
                </c:pt>
                <c:pt idx="12111">
                  <c:v>40.536666666666513</c:v>
                </c:pt>
                <c:pt idx="12112">
                  <c:v>40.54</c:v>
                </c:pt>
                <c:pt idx="12113">
                  <c:v>40.543333333333337</c:v>
                </c:pt>
                <c:pt idx="12114">
                  <c:v>40.546666666666489</c:v>
                </c:pt>
                <c:pt idx="12115">
                  <c:v>40.550000000000004</c:v>
                </c:pt>
                <c:pt idx="12116">
                  <c:v>40.553333333333335</c:v>
                </c:pt>
                <c:pt idx="12117">
                  <c:v>40.556666666666487</c:v>
                </c:pt>
                <c:pt idx="12118">
                  <c:v>40.56</c:v>
                </c:pt>
                <c:pt idx="12119">
                  <c:v>40.563333333333333</c:v>
                </c:pt>
                <c:pt idx="12120">
                  <c:v>40.566666666666528</c:v>
                </c:pt>
                <c:pt idx="12121">
                  <c:v>40.57</c:v>
                </c:pt>
                <c:pt idx="12122">
                  <c:v>40.573333333333331</c:v>
                </c:pt>
                <c:pt idx="12123">
                  <c:v>40.576666666666512</c:v>
                </c:pt>
                <c:pt idx="12124">
                  <c:v>40.58</c:v>
                </c:pt>
                <c:pt idx="12125">
                  <c:v>40.583333333333336</c:v>
                </c:pt>
                <c:pt idx="12126">
                  <c:v>40.586666666666488</c:v>
                </c:pt>
                <c:pt idx="12127">
                  <c:v>40.590000000000003</c:v>
                </c:pt>
                <c:pt idx="12128">
                  <c:v>40.593333333333362</c:v>
                </c:pt>
                <c:pt idx="12129">
                  <c:v>40.596666666666536</c:v>
                </c:pt>
                <c:pt idx="12130">
                  <c:v>40.6</c:v>
                </c:pt>
                <c:pt idx="12131">
                  <c:v>40.603333333333332</c:v>
                </c:pt>
                <c:pt idx="12132">
                  <c:v>40.606666666666527</c:v>
                </c:pt>
                <c:pt idx="12133">
                  <c:v>40.61</c:v>
                </c:pt>
                <c:pt idx="12134">
                  <c:v>40.613333333333337</c:v>
                </c:pt>
                <c:pt idx="12135">
                  <c:v>40.61666666666649</c:v>
                </c:pt>
                <c:pt idx="12136">
                  <c:v>40.620000000000012</c:v>
                </c:pt>
                <c:pt idx="12137">
                  <c:v>40.623333333333363</c:v>
                </c:pt>
                <c:pt idx="12138">
                  <c:v>40.626666666666544</c:v>
                </c:pt>
                <c:pt idx="12139">
                  <c:v>40.630000000000003</c:v>
                </c:pt>
                <c:pt idx="12140">
                  <c:v>40.633333333333333</c:v>
                </c:pt>
                <c:pt idx="12141">
                  <c:v>40.636666666666521</c:v>
                </c:pt>
                <c:pt idx="12142">
                  <c:v>40.64</c:v>
                </c:pt>
                <c:pt idx="12143">
                  <c:v>40.643333333333331</c:v>
                </c:pt>
                <c:pt idx="12144">
                  <c:v>40.646666666666512</c:v>
                </c:pt>
                <c:pt idx="12145">
                  <c:v>40.65</c:v>
                </c:pt>
                <c:pt idx="12146">
                  <c:v>40.653333333333336</c:v>
                </c:pt>
                <c:pt idx="12147">
                  <c:v>40.656666666666489</c:v>
                </c:pt>
                <c:pt idx="12148">
                  <c:v>40.660000000000011</c:v>
                </c:pt>
                <c:pt idx="12149">
                  <c:v>40.663333333333362</c:v>
                </c:pt>
                <c:pt idx="12150">
                  <c:v>40.666666666666536</c:v>
                </c:pt>
                <c:pt idx="12151">
                  <c:v>40.67</c:v>
                </c:pt>
                <c:pt idx="12152">
                  <c:v>40.673333333333332</c:v>
                </c:pt>
                <c:pt idx="12153">
                  <c:v>40.676666666666527</c:v>
                </c:pt>
                <c:pt idx="12154">
                  <c:v>40.68</c:v>
                </c:pt>
                <c:pt idx="12155">
                  <c:v>40.68333333333333</c:v>
                </c:pt>
                <c:pt idx="12156">
                  <c:v>40.68666666666649</c:v>
                </c:pt>
                <c:pt idx="12157">
                  <c:v>40.690000000000012</c:v>
                </c:pt>
                <c:pt idx="12158">
                  <c:v>40.693333333333399</c:v>
                </c:pt>
                <c:pt idx="12159">
                  <c:v>40.696666666666545</c:v>
                </c:pt>
                <c:pt idx="12160">
                  <c:v>40.700000000000003</c:v>
                </c:pt>
                <c:pt idx="12161">
                  <c:v>40.703333333333333</c:v>
                </c:pt>
                <c:pt idx="12162">
                  <c:v>40.706666666666528</c:v>
                </c:pt>
                <c:pt idx="12163">
                  <c:v>40.71</c:v>
                </c:pt>
                <c:pt idx="12164">
                  <c:v>40.713333333333331</c:v>
                </c:pt>
                <c:pt idx="12165">
                  <c:v>40.716666666666512</c:v>
                </c:pt>
                <c:pt idx="12166">
                  <c:v>40.720000000000013</c:v>
                </c:pt>
                <c:pt idx="12167">
                  <c:v>40.7233333333334</c:v>
                </c:pt>
                <c:pt idx="12168">
                  <c:v>40.726666666666553</c:v>
                </c:pt>
                <c:pt idx="12169">
                  <c:v>40.730000000000011</c:v>
                </c:pt>
                <c:pt idx="12170">
                  <c:v>40.733333333333363</c:v>
                </c:pt>
                <c:pt idx="12171">
                  <c:v>40.736666666666544</c:v>
                </c:pt>
                <c:pt idx="12172">
                  <c:v>40.74</c:v>
                </c:pt>
                <c:pt idx="12173">
                  <c:v>40.743333333333332</c:v>
                </c:pt>
                <c:pt idx="12174">
                  <c:v>40.746666666666528</c:v>
                </c:pt>
                <c:pt idx="12175">
                  <c:v>40.75</c:v>
                </c:pt>
                <c:pt idx="12176">
                  <c:v>40.75333333333333</c:v>
                </c:pt>
                <c:pt idx="12177">
                  <c:v>40.756666666666511</c:v>
                </c:pt>
                <c:pt idx="12178">
                  <c:v>40.760000000000012</c:v>
                </c:pt>
                <c:pt idx="12179">
                  <c:v>40.763333333333399</c:v>
                </c:pt>
                <c:pt idx="12180">
                  <c:v>40.766666666666545</c:v>
                </c:pt>
                <c:pt idx="12181">
                  <c:v>40.770000000000003</c:v>
                </c:pt>
                <c:pt idx="12182">
                  <c:v>40.773333333333333</c:v>
                </c:pt>
                <c:pt idx="12183">
                  <c:v>40.776666666666536</c:v>
                </c:pt>
                <c:pt idx="12184">
                  <c:v>40.78</c:v>
                </c:pt>
                <c:pt idx="12185">
                  <c:v>40.783333333333331</c:v>
                </c:pt>
                <c:pt idx="12186">
                  <c:v>40.786666666666513</c:v>
                </c:pt>
                <c:pt idx="12187">
                  <c:v>40.790000000000013</c:v>
                </c:pt>
                <c:pt idx="12188">
                  <c:v>40.793333333333408</c:v>
                </c:pt>
                <c:pt idx="12189">
                  <c:v>40.796666666666553</c:v>
                </c:pt>
                <c:pt idx="12190">
                  <c:v>40.800000000000004</c:v>
                </c:pt>
                <c:pt idx="12191">
                  <c:v>40.803333333333335</c:v>
                </c:pt>
                <c:pt idx="12192">
                  <c:v>40.806666666666487</c:v>
                </c:pt>
                <c:pt idx="12193">
                  <c:v>40.809999999999995</c:v>
                </c:pt>
                <c:pt idx="12194">
                  <c:v>40.813333333333325</c:v>
                </c:pt>
                <c:pt idx="12195">
                  <c:v>40.816666666666471</c:v>
                </c:pt>
                <c:pt idx="12196">
                  <c:v>40.82</c:v>
                </c:pt>
                <c:pt idx="12197">
                  <c:v>40.823333333333331</c:v>
                </c:pt>
                <c:pt idx="12198">
                  <c:v>40.826666666666512</c:v>
                </c:pt>
                <c:pt idx="12199">
                  <c:v>40.83</c:v>
                </c:pt>
                <c:pt idx="12200">
                  <c:v>40.833333333333336</c:v>
                </c:pt>
                <c:pt idx="12201">
                  <c:v>40.836666666666488</c:v>
                </c:pt>
                <c:pt idx="12202">
                  <c:v>40.839999999999996</c:v>
                </c:pt>
                <c:pt idx="12203">
                  <c:v>40.843333333333334</c:v>
                </c:pt>
                <c:pt idx="12204">
                  <c:v>40.846666666666472</c:v>
                </c:pt>
                <c:pt idx="12205">
                  <c:v>40.849999999999994</c:v>
                </c:pt>
                <c:pt idx="12206">
                  <c:v>40.853333333333325</c:v>
                </c:pt>
                <c:pt idx="12207">
                  <c:v>40.856666666666463</c:v>
                </c:pt>
                <c:pt idx="12208">
                  <c:v>40.86</c:v>
                </c:pt>
                <c:pt idx="12209">
                  <c:v>40.863333333333337</c:v>
                </c:pt>
                <c:pt idx="12210">
                  <c:v>40.86666666666649</c:v>
                </c:pt>
                <c:pt idx="12211">
                  <c:v>40.870000000000005</c:v>
                </c:pt>
                <c:pt idx="12212">
                  <c:v>40.873333333333335</c:v>
                </c:pt>
                <c:pt idx="12213">
                  <c:v>40.876666666666488</c:v>
                </c:pt>
                <c:pt idx="12214">
                  <c:v>40.879999999999995</c:v>
                </c:pt>
                <c:pt idx="12215">
                  <c:v>40.883333333333326</c:v>
                </c:pt>
                <c:pt idx="12216">
                  <c:v>40.886666666666457</c:v>
                </c:pt>
                <c:pt idx="12217">
                  <c:v>40.89</c:v>
                </c:pt>
                <c:pt idx="12218">
                  <c:v>40.893333333333331</c:v>
                </c:pt>
                <c:pt idx="12219">
                  <c:v>40.896666666666512</c:v>
                </c:pt>
                <c:pt idx="12220">
                  <c:v>40.9</c:v>
                </c:pt>
                <c:pt idx="12221">
                  <c:v>40.903333333333336</c:v>
                </c:pt>
                <c:pt idx="12222">
                  <c:v>40.906666666666489</c:v>
                </c:pt>
                <c:pt idx="12223">
                  <c:v>40.910000000000004</c:v>
                </c:pt>
                <c:pt idx="12224">
                  <c:v>40.913333333333334</c:v>
                </c:pt>
                <c:pt idx="12225">
                  <c:v>40.91666666666648</c:v>
                </c:pt>
                <c:pt idx="12226">
                  <c:v>40.92</c:v>
                </c:pt>
                <c:pt idx="12227">
                  <c:v>40.923333333333332</c:v>
                </c:pt>
                <c:pt idx="12228">
                  <c:v>40.926666666666527</c:v>
                </c:pt>
                <c:pt idx="12229">
                  <c:v>40.93</c:v>
                </c:pt>
                <c:pt idx="12230">
                  <c:v>40.93333333333333</c:v>
                </c:pt>
                <c:pt idx="12231">
                  <c:v>40.93666666666649</c:v>
                </c:pt>
                <c:pt idx="12232">
                  <c:v>40.94</c:v>
                </c:pt>
                <c:pt idx="12233">
                  <c:v>40.943333333333335</c:v>
                </c:pt>
                <c:pt idx="12234">
                  <c:v>40.946666666666488</c:v>
                </c:pt>
                <c:pt idx="12235">
                  <c:v>40.949999999999996</c:v>
                </c:pt>
                <c:pt idx="12236">
                  <c:v>40.953333333333326</c:v>
                </c:pt>
                <c:pt idx="12237">
                  <c:v>40.956666666666464</c:v>
                </c:pt>
                <c:pt idx="12238">
                  <c:v>40.96</c:v>
                </c:pt>
                <c:pt idx="12239">
                  <c:v>40.963333333333331</c:v>
                </c:pt>
                <c:pt idx="12240">
                  <c:v>40.966666666666512</c:v>
                </c:pt>
                <c:pt idx="12241">
                  <c:v>40.97</c:v>
                </c:pt>
                <c:pt idx="12242">
                  <c:v>40.973333333333336</c:v>
                </c:pt>
                <c:pt idx="12243">
                  <c:v>40.976666666666489</c:v>
                </c:pt>
                <c:pt idx="12244">
                  <c:v>40.98</c:v>
                </c:pt>
                <c:pt idx="12245">
                  <c:v>40.983333333333334</c:v>
                </c:pt>
                <c:pt idx="12246">
                  <c:v>40.98666666666648</c:v>
                </c:pt>
                <c:pt idx="12247">
                  <c:v>40.99</c:v>
                </c:pt>
                <c:pt idx="12248">
                  <c:v>40.993333333333332</c:v>
                </c:pt>
                <c:pt idx="12249">
                  <c:v>40.996666666666528</c:v>
                </c:pt>
                <c:pt idx="12250">
                  <c:v>41</c:v>
                </c:pt>
                <c:pt idx="12251">
                  <c:v>41.00333333333333</c:v>
                </c:pt>
                <c:pt idx="12252">
                  <c:v>41.006666666666511</c:v>
                </c:pt>
                <c:pt idx="12253">
                  <c:v>41.01</c:v>
                </c:pt>
                <c:pt idx="12254">
                  <c:v>41.013333333333335</c:v>
                </c:pt>
                <c:pt idx="12255">
                  <c:v>41.016666666666488</c:v>
                </c:pt>
                <c:pt idx="12256">
                  <c:v>41.02</c:v>
                </c:pt>
                <c:pt idx="12257">
                  <c:v>41.023333333333333</c:v>
                </c:pt>
                <c:pt idx="12258">
                  <c:v>41.026666666666536</c:v>
                </c:pt>
                <c:pt idx="12259">
                  <c:v>41.03</c:v>
                </c:pt>
                <c:pt idx="12260">
                  <c:v>41.033333333333331</c:v>
                </c:pt>
                <c:pt idx="12261">
                  <c:v>41.036666666666513</c:v>
                </c:pt>
                <c:pt idx="12262">
                  <c:v>41.04</c:v>
                </c:pt>
                <c:pt idx="12263">
                  <c:v>41.043333333333337</c:v>
                </c:pt>
                <c:pt idx="12264">
                  <c:v>41.046666666666489</c:v>
                </c:pt>
                <c:pt idx="12265">
                  <c:v>41.05</c:v>
                </c:pt>
                <c:pt idx="12266">
                  <c:v>41.053333333333335</c:v>
                </c:pt>
                <c:pt idx="12267">
                  <c:v>41.056666666666487</c:v>
                </c:pt>
                <c:pt idx="12268">
                  <c:v>41.06</c:v>
                </c:pt>
                <c:pt idx="12269">
                  <c:v>41.063333333333333</c:v>
                </c:pt>
                <c:pt idx="12270">
                  <c:v>41.066666666666528</c:v>
                </c:pt>
                <c:pt idx="12271">
                  <c:v>41.07</c:v>
                </c:pt>
                <c:pt idx="12272">
                  <c:v>41.073333333333331</c:v>
                </c:pt>
                <c:pt idx="12273">
                  <c:v>41.076666666666512</c:v>
                </c:pt>
                <c:pt idx="12274">
                  <c:v>41.08</c:v>
                </c:pt>
                <c:pt idx="12275">
                  <c:v>41.083333333333336</c:v>
                </c:pt>
                <c:pt idx="12276">
                  <c:v>41.086666666666488</c:v>
                </c:pt>
                <c:pt idx="12277">
                  <c:v>41.09</c:v>
                </c:pt>
                <c:pt idx="12278">
                  <c:v>41.093333333333362</c:v>
                </c:pt>
                <c:pt idx="12279">
                  <c:v>41.096666666666536</c:v>
                </c:pt>
                <c:pt idx="12280">
                  <c:v>41.1</c:v>
                </c:pt>
                <c:pt idx="12281">
                  <c:v>41.103333333333332</c:v>
                </c:pt>
                <c:pt idx="12282">
                  <c:v>41.106666666666527</c:v>
                </c:pt>
                <c:pt idx="12283">
                  <c:v>41.11</c:v>
                </c:pt>
                <c:pt idx="12284">
                  <c:v>41.113333333333337</c:v>
                </c:pt>
                <c:pt idx="12285">
                  <c:v>41.11666666666649</c:v>
                </c:pt>
                <c:pt idx="12286">
                  <c:v>41.120000000000012</c:v>
                </c:pt>
                <c:pt idx="12287">
                  <c:v>41.123333333333363</c:v>
                </c:pt>
                <c:pt idx="12288">
                  <c:v>41.126666666666544</c:v>
                </c:pt>
                <c:pt idx="12289">
                  <c:v>41.13</c:v>
                </c:pt>
                <c:pt idx="12290">
                  <c:v>41.133333333333333</c:v>
                </c:pt>
                <c:pt idx="12291">
                  <c:v>41.136666666666521</c:v>
                </c:pt>
                <c:pt idx="12292">
                  <c:v>41.14</c:v>
                </c:pt>
                <c:pt idx="12293">
                  <c:v>41.143333333333331</c:v>
                </c:pt>
                <c:pt idx="12294">
                  <c:v>41.146666666666512</c:v>
                </c:pt>
                <c:pt idx="12295">
                  <c:v>41.15</c:v>
                </c:pt>
                <c:pt idx="12296">
                  <c:v>41.153333333333336</c:v>
                </c:pt>
                <c:pt idx="12297">
                  <c:v>41.156666666666489</c:v>
                </c:pt>
                <c:pt idx="12298">
                  <c:v>41.160000000000011</c:v>
                </c:pt>
                <c:pt idx="12299">
                  <c:v>41.163333333333362</c:v>
                </c:pt>
                <c:pt idx="12300">
                  <c:v>41.166666666666536</c:v>
                </c:pt>
                <c:pt idx="12301">
                  <c:v>41.17</c:v>
                </c:pt>
                <c:pt idx="12302">
                  <c:v>41.173333333333332</c:v>
                </c:pt>
                <c:pt idx="12303">
                  <c:v>41.176666666666527</c:v>
                </c:pt>
                <c:pt idx="12304">
                  <c:v>41.18</c:v>
                </c:pt>
                <c:pt idx="12305">
                  <c:v>41.18333333333333</c:v>
                </c:pt>
                <c:pt idx="12306">
                  <c:v>41.18666666666649</c:v>
                </c:pt>
                <c:pt idx="12307">
                  <c:v>41.190000000000012</c:v>
                </c:pt>
                <c:pt idx="12308">
                  <c:v>41.193333333333399</c:v>
                </c:pt>
                <c:pt idx="12309">
                  <c:v>41.196666666666545</c:v>
                </c:pt>
                <c:pt idx="12310">
                  <c:v>41.2</c:v>
                </c:pt>
                <c:pt idx="12311">
                  <c:v>41.203333333333333</c:v>
                </c:pt>
                <c:pt idx="12312">
                  <c:v>41.206666666666528</c:v>
                </c:pt>
                <c:pt idx="12313">
                  <c:v>41.21</c:v>
                </c:pt>
                <c:pt idx="12314">
                  <c:v>41.213333333333331</c:v>
                </c:pt>
                <c:pt idx="12315">
                  <c:v>41.216666666666512</c:v>
                </c:pt>
                <c:pt idx="12316">
                  <c:v>41.220000000000013</c:v>
                </c:pt>
                <c:pt idx="12317">
                  <c:v>41.2233333333334</c:v>
                </c:pt>
                <c:pt idx="12318">
                  <c:v>41.226666666666553</c:v>
                </c:pt>
                <c:pt idx="12319">
                  <c:v>41.230000000000011</c:v>
                </c:pt>
                <c:pt idx="12320">
                  <c:v>41.233333333333363</c:v>
                </c:pt>
                <c:pt idx="12321">
                  <c:v>41.236666666666544</c:v>
                </c:pt>
                <c:pt idx="12322">
                  <c:v>41.24</c:v>
                </c:pt>
                <c:pt idx="12323">
                  <c:v>41.243333333333332</c:v>
                </c:pt>
                <c:pt idx="12324">
                  <c:v>41.246666666666528</c:v>
                </c:pt>
                <c:pt idx="12325">
                  <c:v>41.25</c:v>
                </c:pt>
                <c:pt idx="12326">
                  <c:v>41.25333333333333</c:v>
                </c:pt>
                <c:pt idx="12327">
                  <c:v>41.256666666666511</c:v>
                </c:pt>
                <c:pt idx="12328">
                  <c:v>41.260000000000012</c:v>
                </c:pt>
                <c:pt idx="12329">
                  <c:v>41.263333333333399</c:v>
                </c:pt>
                <c:pt idx="12330">
                  <c:v>41.266666666666545</c:v>
                </c:pt>
                <c:pt idx="12331">
                  <c:v>41.27</c:v>
                </c:pt>
                <c:pt idx="12332">
                  <c:v>41.273333333333333</c:v>
                </c:pt>
                <c:pt idx="12333">
                  <c:v>41.276666666666536</c:v>
                </c:pt>
                <c:pt idx="12334">
                  <c:v>41.28</c:v>
                </c:pt>
                <c:pt idx="12335">
                  <c:v>41.283333333333331</c:v>
                </c:pt>
                <c:pt idx="12336">
                  <c:v>41.286666666666513</c:v>
                </c:pt>
                <c:pt idx="12337">
                  <c:v>41.290000000000013</c:v>
                </c:pt>
                <c:pt idx="12338">
                  <c:v>41.293333333333408</c:v>
                </c:pt>
                <c:pt idx="12339">
                  <c:v>41.296666666666553</c:v>
                </c:pt>
                <c:pt idx="12340">
                  <c:v>41.3</c:v>
                </c:pt>
                <c:pt idx="12341">
                  <c:v>41.303333333333335</c:v>
                </c:pt>
                <c:pt idx="12342">
                  <c:v>41.306666666666487</c:v>
                </c:pt>
                <c:pt idx="12343">
                  <c:v>41.309999999999995</c:v>
                </c:pt>
                <c:pt idx="12344">
                  <c:v>41.313333333333325</c:v>
                </c:pt>
                <c:pt idx="12345">
                  <c:v>41.316666666666471</c:v>
                </c:pt>
                <c:pt idx="12346">
                  <c:v>41.32</c:v>
                </c:pt>
                <c:pt idx="12347">
                  <c:v>41.323333333333331</c:v>
                </c:pt>
                <c:pt idx="12348">
                  <c:v>41.326666666666512</c:v>
                </c:pt>
                <c:pt idx="12349">
                  <c:v>41.33</c:v>
                </c:pt>
                <c:pt idx="12350">
                  <c:v>41.333333333333336</c:v>
                </c:pt>
                <c:pt idx="12351">
                  <c:v>41.336666666666488</c:v>
                </c:pt>
                <c:pt idx="12352">
                  <c:v>41.339999999999996</c:v>
                </c:pt>
                <c:pt idx="12353">
                  <c:v>41.343333333333334</c:v>
                </c:pt>
                <c:pt idx="12354">
                  <c:v>41.346666666666472</c:v>
                </c:pt>
                <c:pt idx="12355">
                  <c:v>41.349999999999994</c:v>
                </c:pt>
                <c:pt idx="12356">
                  <c:v>41.353333333333325</c:v>
                </c:pt>
                <c:pt idx="12357">
                  <c:v>41.356666666666463</c:v>
                </c:pt>
                <c:pt idx="12358">
                  <c:v>41.36</c:v>
                </c:pt>
                <c:pt idx="12359">
                  <c:v>41.363333333333337</c:v>
                </c:pt>
                <c:pt idx="12360">
                  <c:v>41.36666666666649</c:v>
                </c:pt>
                <c:pt idx="12361">
                  <c:v>41.37</c:v>
                </c:pt>
                <c:pt idx="12362">
                  <c:v>41.373333333333335</c:v>
                </c:pt>
                <c:pt idx="12363">
                  <c:v>41.376666666666488</c:v>
                </c:pt>
                <c:pt idx="12364">
                  <c:v>41.379999999999995</c:v>
                </c:pt>
                <c:pt idx="12365">
                  <c:v>41.383333333333326</c:v>
                </c:pt>
                <c:pt idx="12366">
                  <c:v>41.386666666666457</c:v>
                </c:pt>
                <c:pt idx="12367">
                  <c:v>41.39</c:v>
                </c:pt>
                <c:pt idx="12368">
                  <c:v>41.393333333333331</c:v>
                </c:pt>
                <c:pt idx="12369">
                  <c:v>41.396666666666512</c:v>
                </c:pt>
                <c:pt idx="12370">
                  <c:v>41.4</c:v>
                </c:pt>
                <c:pt idx="12371">
                  <c:v>41.403333333333336</c:v>
                </c:pt>
                <c:pt idx="12372">
                  <c:v>41.406666666666489</c:v>
                </c:pt>
                <c:pt idx="12373">
                  <c:v>41.41</c:v>
                </c:pt>
                <c:pt idx="12374">
                  <c:v>41.413333333333334</c:v>
                </c:pt>
                <c:pt idx="12375">
                  <c:v>41.41666666666648</c:v>
                </c:pt>
                <c:pt idx="12376">
                  <c:v>41.42</c:v>
                </c:pt>
                <c:pt idx="12377">
                  <c:v>41.423333333333332</c:v>
                </c:pt>
                <c:pt idx="12378">
                  <c:v>41.426666666666527</c:v>
                </c:pt>
                <c:pt idx="12379">
                  <c:v>41.43</c:v>
                </c:pt>
                <c:pt idx="12380">
                  <c:v>41.43333333333333</c:v>
                </c:pt>
                <c:pt idx="12381">
                  <c:v>41.43666666666649</c:v>
                </c:pt>
                <c:pt idx="12382">
                  <c:v>41.44</c:v>
                </c:pt>
                <c:pt idx="12383">
                  <c:v>41.443333333333335</c:v>
                </c:pt>
                <c:pt idx="12384">
                  <c:v>41.446666666666488</c:v>
                </c:pt>
                <c:pt idx="12385">
                  <c:v>41.449999999999996</c:v>
                </c:pt>
                <c:pt idx="12386">
                  <c:v>41.453333333333326</c:v>
                </c:pt>
                <c:pt idx="12387">
                  <c:v>41.456666666666464</c:v>
                </c:pt>
                <c:pt idx="12388">
                  <c:v>41.46</c:v>
                </c:pt>
                <c:pt idx="12389">
                  <c:v>41.463333333333331</c:v>
                </c:pt>
                <c:pt idx="12390">
                  <c:v>41.466666666666512</c:v>
                </c:pt>
                <c:pt idx="12391">
                  <c:v>41.47</c:v>
                </c:pt>
                <c:pt idx="12392">
                  <c:v>41.473333333333336</c:v>
                </c:pt>
                <c:pt idx="12393">
                  <c:v>41.476666666666489</c:v>
                </c:pt>
                <c:pt idx="12394">
                  <c:v>41.48</c:v>
                </c:pt>
                <c:pt idx="12395">
                  <c:v>41.483333333333334</c:v>
                </c:pt>
                <c:pt idx="12396">
                  <c:v>41.48666666666648</c:v>
                </c:pt>
                <c:pt idx="12397">
                  <c:v>41.49</c:v>
                </c:pt>
                <c:pt idx="12398">
                  <c:v>41.493333333333332</c:v>
                </c:pt>
                <c:pt idx="12399">
                  <c:v>41.496666666666528</c:v>
                </c:pt>
                <c:pt idx="12400">
                  <c:v>41.5</c:v>
                </c:pt>
                <c:pt idx="12401">
                  <c:v>41.50333333333333</c:v>
                </c:pt>
                <c:pt idx="12402">
                  <c:v>41.506666666666511</c:v>
                </c:pt>
                <c:pt idx="12403">
                  <c:v>41.51</c:v>
                </c:pt>
                <c:pt idx="12404">
                  <c:v>41.513333333333335</c:v>
                </c:pt>
                <c:pt idx="12405">
                  <c:v>41.516666666666488</c:v>
                </c:pt>
                <c:pt idx="12406">
                  <c:v>41.52</c:v>
                </c:pt>
                <c:pt idx="12407">
                  <c:v>41.523333333333333</c:v>
                </c:pt>
                <c:pt idx="12408">
                  <c:v>41.526666666666536</c:v>
                </c:pt>
                <c:pt idx="12409">
                  <c:v>41.53</c:v>
                </c:pt>
                <c:pt idx="12410">
                  <c:v>41.533333333333331</c:v>
                </c:pt>
                <c:pt idx="12411">
                  <c:v>41.536666666666513</c:v>
                </c:pt>
                <c:pt idx="12412">
                  <c:v>41.54</c:v>
                </c:pt>
                <c:pt idx="12413">
                  <c:v>41.543333333333337</c:v>
                </c:pt>
                <c:pt idx="12414">
                  <c:v>41.546666666666489</c:v>
                </c:pt>
                <c:pt idx="12415">
                  <c:v>41.55</c:v>
                </c:pt>
                <c:pt idx="12416">
                  <c:v>41.553333333333335</c:v>
                </c:pt>
                <c:pt idx="12417">
                  <c:v>41.556666666666487</c:v>
                </c:pt>
                <c:pt idx="12418">
                  <c:v>41.56</c:v>
                </c:pt>
                <c:pt idx="12419">
                  <c:v>41.563333333333333</c:v>
                </c:pt>
                <c:pt idx="12420">
                  <c:v>41.566666666666528</c:v>
                </c:pt>
                <c:pt idx="12421">
                  <c:v>41.57</c:v>
                </c:pt>
                <c:pt idx="12422">
                  <c:v>41.573333333333331</c:v>
                </c:pt>
                <c:pt idx="12423">
                  <c:v>41.576666666666512</c:v>
                </c:pt>
                <c:pt idx="12424">
                  <c:v>41.58</c:v>
                </c:pt>
                <c:pt idx="12425">
                  <c:v>41.583333333333336</c:v>
                </c:pt>
                <c:pt idx="12426">
                  <c:v>41.586666666666488</c:v>
                </c:pt>
                <c:pt idx="12427">
                  <c:v>41.59</c:v>
                </c:pt>
                <c:pt idx="12428">
                  <c:v>41.593333333333362</c:v>
                </c:pt>
                <c:pt idx="12429">
                  <c:v>41.596666666666536</c:v>
                </c:pt>
                <c:pt idx="12430">
                  <c:v>41.6</c:v>
                </c:pt>
                <c:pt idx="12431">
                  <c:v>41.603333333333332</c:v>
                </c:pt>
                <c:pt idx="12432">
                  <c:v>41.606666666666527</c:v>
                </c:pt>
                <c:pt idx="12433">
                  <c:v>41.61</c:v>
                </c:pt>
                <c:pt idx="12434">
                  <c:v>41.613333333333337</c:v>
                </c:pt>
                <c:pt idx="12435">
                  <c:v>41.61666666666649</c:v>
                </c:pt>
                <c:pt idx="12436">
                  <c:v>41.620000000000012</c:v>
                </c:pt>
                <c:pt idx="12437">
                  <c:v>41.623333333333363</c:v>
                </c:pt>
                <c:pt idx="12438">
                  <c:v>41.626666666666544</c:v>
                </c:pt>
                <c:pt idx="12439">
                  <c:v>41.63</c:v>
                </c:pt>
                <c:pt idx="12440">
                  <c:v>41.633333333333333</c:v>
                </c:pt>
                <c:pt idx="12441">
                  <c:v>41.636666666666521</c:v>
                </c:pt>
                <c:pt idx="12442">
                  <c:v>41.64</c:v>
                </c:pt>
                <c:pt idx="12443">
                  <c:v>41.643333333333331</c:v>
                </c:pt>
                <c:pt idx="12444">
                  <c:v>41.646666666666512</c:v>
                </c:pt>
                <c:pt idx="12445">
                  <c:v>41.65</c:v>
                </c:pt>
                <c:pt idx="12446">
                  <c:v>41.653333333333336</c:v>
                </c:pt>
                <c:pt idx="12447">
                  <c:v>41.656666666666489</c:v>
                </c:pt>
                <c:pt idx="12448">
                  <c:v>41.660000000000011</c:v>
                </c:pt>
                <c:pt idx="12449">
                  <c:v>41.663333333333362</c:v>
                </c:pt>
                <c:pt idx="12450">
                  <c:v>41.666666666666536</c:v>
                </c:pt>
                <c:pt idx="12451">
                  <c:v>41.67</c:v>
                </c:pt>
                <c:pt idx="12452">
                  <c:v>41.673333333333332</c:v>
                </c:pt>
                <c:pt idx="12453">
                  <c:v>41.676666666666527</c:v>
                </c:pt>
                <c:pt idx="12454">
                  <c:v>41.68</c:v>
                </c:pt>
                <c:pt idx="12455">
                  <c:v>41.68333333333333</c:v>
                </c:pt>
                <c:pt idx="12456">
                  <c:v>41.68666666666649</c:v>
                </c:pt>
                <c:pt idx="12457">
                  <c:v>41.690000000000012</c:v>
                </c:pt>
                <c:pt idx="12458">
                  <c:v>41.693333333333399</c:v>
                </c:pt>
                <c:pt idx="12459">
                  <c:v>41.696666666666545</c:v>
                </c:pt>
                <c:pt idx="12460">
                  <c:v>41.7</c:v>
                </c:pt>
                <c:pt idx="12461">
                  <c:v>41.703333333333333</c:v>
                </c:pt>
                <c:pt idx="12462">
                  <c:v>41.706666666666528</c:v>
                </c:pt>
                <c:pt idx="12463">
                  <c:v>41.71</c:v>
                </c:pt>
                <c:pt idx="12464">
                  <c:v>41.713333333333331</c:v>
                </c:pt>
                <c:pt idx="12465">
                  <c:v>41.716666666666512</c:v>
                </c:pt>
                <c:pt idx="12466">
                  <c:v>41.720000000000013</c:v>
                </c:pt>
                <c:pt idx="12467">
                  <c:v>41.7233333333334</c:v>
                </c:pt>
                <c:pt idx="12468">
                  <c:v>41.726666666666553</c:v>
                </c:pt>
                <c:pt idx="12469">
                  <c:v>41.730000000000011</c:v>
                </c:pt>
                <c:pt idx="12470">
                  <c:v>41.733333333333363</c:v>
                </c:pt>
                <c:pt idx="12471">
                  <c:v>41.736666666666544</c:v>
                </c:pt>
                <c:pt idx="12472">
                  <c:v>41.74</c:v>
                </c:pt>
                <c:pt idx="12473">
                  <c:v>41.743333333333332</c:v>
                </c:pt>
                <c:pt idx="12474">
                  <c:v>41.746666666666528</c:v>
                </c:pt>
                <c:pt idx="12475">
                  <c:v>41.75</c:v>
                </c:pt>
                <c:pt idx="12476">
                  <c:v>41.75333333333333</c:v>
                </c:pt>
                <c:pt idx="12477">
                  <c:v>41.756666666666511</c:v>
                </c:pt>
                <c:pt idx="12478">
                  <c:v>41.760000000000012</c:v>
                </c:pt>
                <c:pt idx="12479">
                  <c:v>41.763333333333399</c:v>
                </c:pt>
                <c:pt idx="12480">
                  <c:v>41.766666666666545</c:v>
                </c:pt>
                <c:pt idx="12481">
                  <c:v>41.77</c:v>
                </c:pt>
                <c:pt idx="12482">
                  <c:v>41.773333333333333</c:v>
                </c:pt>
                <c:pt idx="12483">
                  <c:v>41.776666666666536</c:v>
                </c:pt>
                <c:pt idx="12484">
                  <c:v>41.78</c:v>
                </c:pt>
                <c:pt idx="12485">
                  <c:v>41.783333333333331</c:v>
                </c:pt>
                <c:pt idx="12486">
                  <c:v>41.786666666666513</c:v>
                </c:pt>
                <c:pt idx="12487">
                  <c:v>41.790000000000013</c:v>
                </c:pt>
                <c:pt idx="12488">
                  <c:v>41.793333333333408</c:v>
                </c:pt>
                <c:pt idx="12489">
                  <c:v>41.796666666666553</c:v>
                </c:pt>
                <c:pt idx="12490">
                  <c:v>41.8</c:v>
                </c:pt>
                <c:pt idx="12491">
                  <c:v>41.803333333333335</c:v>
                </c:pt>
                <c:pt idx="12492">
                  <c:v>41.806666666666487</c:v>
                </c:pt>
                <c:pt idx="12493">
                  <c:v>41.809999999999995</c:v>
                </c:pt>
                <c:pt idx="12494">
                  <c:v>41.813333333333325</c:v>
                </c:pt>
                <c:pt idx="12495">
                  <c:v>41.816666666666471</c:v>
                </c:pt>
                <c:pt idx="12496">
                  <c:v>41.82</c:v>
                </c:pt>
                <c:pt idx="12497">
                  <c:v>41.823333333333331</c:v>
                </c:pt>
                <c:pt idx="12498">
                  <c:v>41.826666666666512</c:v>
                </c:pt>
                <c:pt idx="12499">
                  <c:v>41.83</c:v>
                </c:pt>
                <c:pt idx="12500">
                  <c:v>41.833333333333336</c:v>
                </c:pt>
                <c:pt idx="12501">
                  <c:v>41.836666666666488</c:v>
                </c:pt>
                <c:pt idx="12502">
                  <c:v>41.839999999999996</c:v>
                </c:pt>
                <c:pt idx="12503">
                  <c:v>41.843333333333334</c:v>
                </c:pt>
                <c:pt idx="12504">
                  <c:v>41.846666666666472</c:v>
                </c:pt>
                <c:pt idx="12505">
                  <c:v>41.849999999999994</c:v>
                </c:pt>
                <c:pt idx="12506">
                  <c:v>41.853333333333325</c:v>
                </c:pt>
                <c:pt idx="12507">
                  <c:v>41.856666666666463</c:v>
                </c:pt>
                <c:pt idx="12508">
                  <c:v>41.86</c:v>
                </c:pt>
                <c:pt idx="12509">
                  <c:v>41.863333333333337</c:v>
                </c:pt>
                <c:pt idx="12510">
                  <c:v>41.86666666666649</c:v>
                </c:pt>
                <c:pt idx="12511">
                  <c:v>41.87</c:v>
                </c:pt>
                <c:pt idx="12512">
                  <c:v>41.873333333333335</c:v>
                </c:pt>
                <c:pt idx="12513">
                  <c:v>41.876666666666488</c:v>
                </c:pt>
                <c:pt idx="12514">
                  <c:v>41.879999999999995</c:v>
                </c:pt>
                <c:pt idx="12515">
                  <c:v>41.883333333333326</c:v>
                </c:pt>
                <c:pt idx="12516">
                  <c:v>41.886666666666457</c:v>
                </c:pt>
                <c:pt idx="12517">
                  <c:v>41.89</c:v>
                </c:pt>
                <c:pt idx="12518">
                  <c:v>41.893333333333331</c:v>
                </c:pt>
                <c:pt idx="12519">
                  <c:v>41.896666666666512</c:v>
                </c:pt>
                <c:pt idx="12520">
                  <c:v>41.9</c:v>
                </c:pt>
                <c:pt idx="12521">
                  <c:v>41.903333333333336</c:v>
                </c:pt>
                <c:pt idx="12522">
                  <c:v>41.906666666666489</c:v>
                </c:pt>
                <c:pt idx="12523">
                  <c:v>41.91</c:v>
                </c:pt>
                <c:pt idx="12524">
                  <c:v>41.913333333333334</c:v>
                </c:pt>
                <c:pt idx="12525">
                  <c:v>41.91666666666648</c:v>
                </c:pt>
                <c:pt idx="12526">
                  <c:v>41.92</c:v>
                </c:pt>
                <c:pt idx="12527">
                  <c:v>41.923333333333332</c:v>
                </c:pt>
                <c:pt idx="12528">
                  <c:v>41.926666666666527</c:v>
                </c:pt>
                <c:pt idx="12529">
                  <c:v>41.93</c:v>
                </c:pt>
                <c:pt idx="12530">
                  <c:v>41.93333333333333</c:v>
                </c:pt>
                <c:pt idx="12531">
                  <c:v>41.93666666666649</c:v>
                </c:pt>
                <c:pt idx="12532">
                  <c:v>41.94</c:v>
                </c:pt>
                <c:pt idx="12533">
                  <c:v>41.943333333333335</c:v>
                </c:pt>
                <c:pt idx="12534">
                  <c:v>41.946666666666488</c:v>
                </c:pt>
                <c:pt idx="12535">
                  <c:v>41.949999999999996</c:v>
                </c:pt>
                <c:pt idx="12536">
                  <c:v>41.953333333333326</c:v>
                </c:pt>
                <c:pt idx="12537">
                  <c:v>41.956666666666464</c:v>
                </c:pt>
                <c:pt idx="12538">
                  <c:v>41.96</c:v>
                </c:pt>
                <c:pt idx="12539">
                  <c:v>41.963333333333331</c:v>
                </c:pt>
                <c:pt idx="12540">
                  <c:v>41.966666666666512</c:v>
                </c:pt>
                <c:pt idx="12541">
                  <c:v>41.97</c:v>
                </c:pt>
                <c:pt idx="12542">
                  <c:v>41.973333333333336</c:v>
                </c:pt>
                <c:pt idx="12543">
                  <c:v>41.976666666666489</c:v>
                </c:pt>
                <c:pt idx="12544">
                  <c:v>41.98</c:v>
                </c:pt>
                <c:pt idx="12545">
                  <c:v>41.983333333333334</c:v>
                </c:pt>
                <c:pt idx="12546">
                  <c:v>41.98666666666648</c:v>
                </c:pt>
                <c:pt idx="12547">
                  <c:v>41.99</c:v>
                </c:pt>
                <c:pt idx="12548">
                  <c:v>41.993333333333332</c:v>
                </c:pt>
                <c:pt idx="12549">
                  <c:v>41.996666666666528</c:v>
                </c:pt>
                <c:pt idx="12550">
                  <c:v>42</c:v>
                </c:pt>
                <c:pt idx="12551">
                  <c:v>42.00333333333333</c:v>
                </c:pt>
                <c:pt idx="12552">
                  <c:v>42.006666666666511</c:v>
                </c:pt>
                <c:pt idx="12553">
                  <c:v>42.01</c:v>
                </c:pt>
                <c:pt idx="12554">
                  <c:v>42.013333333333335</c:v>
                </c:pt>
                <c:pt idx="12555">
                  <c:v>42.016666666666488</c:v>
                </c:pt>
                <c:pt idx="12556">
                  <c:v>42.02</c:v>
                </c:pt>
                <c:pt idx="12557">
                  <c:v>42.023333333333333</c:v>
                </c:pt>
                <c:pt idx="12558">
                  <c:v>42.026666666666536</c:v>
                </c:pt>
                <c:pt idx="12559">
                  <c:v>42.03</c:v>
                </c:pt>
                <c:pt idx="12560">
                  <c:v>42.033333333333331</c:v>
                </c:pt>
                <c:pt idx="12561">
                  <c:v>42.036666666666513</c:v>
                </c:pt>
                <c:pt idx="12562">
                  <c:v>42.04</c:v>
                </c:pt>
                <c:pt idx="12563">
                  <c:v>42.043333333333337</c:v>
                </c:pt>
                <c:pt idx="12564">
                  <c:v>42.046666666666489</c:v>
                </c:pt>
                <c:pt idx="12565">
                  <c:v>42.05</c:v>
                </c:pt>
                <c:pt idx="12566">
                  <c:v>42.053333333333335</c:v>
                </c:pt>
                <c:pt idx="12567">
                  <c:v>42.056666666666487</c:v>
                </c:pt>
                <c:pt idx="12568">
                  <c:v>42.06</c:v>
                </c:pt>
                <c:pt idx="12569">
                  <c:v>42.063333333333333</c:v>
                </c:pt>
                <c:pt idx="12570">
                  <c:v>42.066666666666528</c:v>
                </c:pt>
                <c:pt idx="12571">
                  <c:v>42.07</c:v>
                </c:pt>
                <c:pt idx="12572">
                  <c:v>42.073333333333331</c:v>
                </c:pt>
                <c:pt idx="12573">
                  <c:v>42.076666666666512</c:v>
                </c:pt>
                <c:pt idx="12574">
                  <c:v>42.08</c:v>
                </c:pt>
                <c:pt idx="12575">
                  <c:v>42.083333333333336</c:v>
                </c:pt>
                <c:pt idx="12576">
                  <c:v>42.086666666666488</c:v>
                </c:pt>
                <c:pt idx="12577">
                  <c:v>42.09</c:v>
                </c:pt>
                <c:pt idx="12578">
                  <c:v>42.093333333333362</c:v>
                </c:pt>
                <c:pt idx="12579">
                  <c:v>42.096666666666536</c:v>
                </c:pt>
                <c:pt idx="12580">
                  <c:v>42.1</c:v>
                </c:pt>
                <c:pt idx="12581">
                  <c:v>42.103333333333332</c:v>
                </c:pt>
                <c:pt idx="12582">
                  <c:v>42.106666666666527</c:v>
                </c:pt>
                <c:pt idx="12583">
                  <c:v>42.11</c:v>
                </c:pt>
                <c:pt idx="12584">
                  <c:v>42.113333333333337</c:v>
                </c:pt>
                <c:pt idx="12585">
                  <c:v>42.11666666666649</c:v>
                </c:pt>
                <c:pt idx="12586">
                  <c:v>42.120000000000012</c:v>
                </c:pt>
                <c:pt idx="12587">
                  <c:v>42.123333333333363</c:v>
                </c:pt>
                <c:pt idx="12588">
                  <c:v>42.126666666666544</c:v>
                </c:pt>
                <c:pt idx="12589">
                  <c:v>42.13</c:v>
                </c:pt>
                <c:pt idx="12590">
                  <c:v>42.133333333333333</c:v>
                </c:pt>
                <c:pt idx="12591">
                  <c:v>42.136666666666521</c:v>
                </c:pt>
                <c:pt idx="12592">
                  <c:v>42.14</c:v>
                </c:pt>
                <c:pt idx="12593">
                  <c:v>42.143333333333331</c:v>
                </c:pt>
                <c:pt idx="12594">
                  <c:v>42.146666666666512</c:v>
                </c:pt>
                <c:pt idx="12595">
                  <c:v>42.15</c:v>
                </c:pt>
                <c:pt idx="12596">
                  <c:v>42.153333333333336</c:v>
                </c:pt>
                <c:pt idx="12597">
                  <c:v>42.156666666666489</c:v>
                </c:pt>
                <c:pt idx="12598">
                  <c:v>42.160000000000011</c:v>
                </c:pt>
                <c:pt idx="12599">
                  <c:v>42.163333333333362</c:v>
                </c:pt>
                <c:pt idx="12600">
                  <c:v>42.166666666666536</c:v>
                </c:pt>
                <c:pt idx="12601">
                  <c:v>42.17</c:v>
                </c:pt>
                <c:pt idx="12602">
                  <c:v>42.173333333333332</c:v>
                </c:pt>
                <c:pt idx="12603">
                  <c:v>42.176666666666527</c:v>
                </c:pt>
                <c:pt idx="12604">
                  <c:v>42.18</c:v>
                </c:pt>
                <c:pt idx="12605">
                  <c:v>42.18333333333333</c:v>
                </c:pt>
                <c:pt idx="12606">
                  <c:v>42.18666666666649</c:v>
                </c:pt>
                <c:pt idx="12607">
                  <c:v>42.190000000000012</c:v>
                </c:pt>
                <c:pt idx="12608">
                  <c:v>42.193333333333399</c:v>
                </c:pt>
                <c:pt idx="12609">
                  <c:v>42.196666666666545</c:v>
                </c:pt>
                <c:pt idx="12610">
                  <c:v>42.2</c:v>
                </c:pt>
                <c:pt idx="12611">
                  <c:v>42.203333333333333</c:v>
                </c:pt>
                <c:pt idx="12612">
                  <c:v>42.206666666666528</c:v>
                </c:pt>
                <c:pt idx="12613">
                  <c:v>42.21</c:v>
                </c:pt>
                <c:pt idx="12614">
                  <c:v>42.213333333333331</c:v>
                </c:pt>
                <c:pt idx="12615">
                  <c:v>42.216666666666512</c:v>
                </c:pt>
                <c:pt idx="12616">
                  <c:v>42.220000000000013</c:v>
                </c:pt>
                <c:pt idx="12617">
                  <c:v>42.2233333333334</c:v>
                </c:pt>
                <c:pt idx="12618">
                  <c:v>42.226666666666553</c:v>
                </c:pt>
                <c:pt idx="12619">
                  <c:v>42.230000000000011</c:v>
                </c:pt>
                <c:pt idx="12620">
                  <c:v>42.233333333333363</c:v>
                </c:pt>
                <c:pt idx="12621">
                  <c:v>42.236666666666544</c:v>
                </c:pt>
                <c:pt idx="12622">
                  <c:v>42.24</c:v>
                </c:pt>
                <c:pt idx="12623">
                  <c:v>42.243333333333332</c:v>
                </c:pt>
                <c:pt idx="12624">
                  <c:v>42.246666666666528</c:v>
                </c:pt>
                <c:pt idx="12625">
                  <c:v>42.25</c:v>
                </c:pt>
                <c:pt idx="12626">
                  <c:v>42.25333333333333</c:v>
                </c:pt>
                <c:pt idx="12627">
                  <c:v>42.256666666666511</c:v>
                </c:pt>
                <c:pt idx="12628">
                  <c:v>42.260000000000012</c:v>
                </c:pt>
                <c:pt idx="12629">
                  <c:v>42.263333333333399</c:v>
                </c:pt>
                <c:pt idx="12630">
                  <c:v>42.266666666666545</c:v>
                </c:pt>
                <c:pt idx="12631">
                  <c:v>42.27</c:v>
                </c:pt>
                <c:pt idx="12632">
                  <c:v>42.273333333333333</c:v>
                </c:pt>
                <c:pt idx="12633">
                  <c:v>42.276666666666536</c:v>
                </c:pt>
                <c:pt idx="12634">
                  <c:v>42.28</c:v>
                </c:pt>
                <c:pt idx="12635">
                  <c:v>42.283333333333331</c:v>
                </c:pt>
                <c:pt idx="12636">
                  <c:v>42.286666666666513</c:v>
                </c:pt>
                <c:pt idx="12637">
                  <c:v>42.290000000000013</c:v>
                </c:pt>
                <c:pt idx="12638">
                  <c:v>42.293333333333408</c:v>
                </c:pt>
                <c:pt idx="12639">
                  <c:v>42.296666666666553</c:v>
                </c:pt>
                <c:pt idx="12640">
                  <c:v>42.3</c:v>
                </c:pt>
                <c:pt idx="12641">
                  <c:v>42.303333333333335</c:v>
                </c:pt>
                <c:pt idx="12642">
                  <c:v>42.306666666666487</c:v>
                </c:pt>
                <c:pt idx="12643">
                  <c:v>42.309999999999995</c:v>
                </c:pt>
                <c:pt idx="12644">
                  <c:v>42.313333333333325</c:v>
                </c:pt>
                <c:pt idx="12645">
                  <c:v>42.316666666666471</c:v>
                </c:pt>
                <c:pt idx="12646">
                  <c:v>42.32</c:v>
                </c:pt>
                <c:pt idx="12647">
                  <c:v>42.323333333333331</c:v>
                </c:pt>
                <c:pt idx="12648">
                  <c:v>42.326666666666512</c:v>
                </c:pt>
                <c:pt idx="12649">
                  <c:v>42.33</c:v>
                </c:pt>
                <c:pt idx="12650">
                  <c:v>42.333333333333336</c:v>
                </c:pt>
                <c:pt idx="12651">
                  <c:v>42.336666666666488</c:v>
                </c:pt>
                <c:pt idx="12652">
                  <c:v>42.339999999999996</c:v>
                </c:pt>
                <c:pt idx="12653">
                  <c:v>42.343333333333334</c:v>
                </c:pt>
                <c:pt idx="12654">
                  <c:v>42.346666666666472</c:v>
                </c:pt>
                <c:pt idx="12655">
                  <c:v>42.349999999999994</c:v>
                </c:pt>
                <c:pt idx="12656">
                  <c:v>42.353333333333325</c:v>
                </c:pt>
                <c:pt idx="12657">
                  <c:v>42.356666666666463</c:v>
                </c:pt>
                <c:pt idx="12658">
                  <c:v>42.36</c:v>
                </c:pt>
                <c:pt idx="12659">
                  <c:v>42.363333333333337</c:v>
                </c:pt>
                <c:pt idx="12660">
                  <c:v>42.36666666666649</c:v>
                </c:pt>
                <c:pt idx="12661">
                  <c:v>42.37</c:v>
                </c:pt>
                <c:pt idx="12662">
                  <c:v>42.373333333333335</c:v>
                </c:pt>
                <c:pt idx="12663">
                  <c:v>42.376666666666488</c:v>
                </c:pt>
                <c:pt idx="12664">
                  <c:v>42.379999999999995</c:v>
                </c:pt>
                <c:pt idx="12665">
                  <c:v>42.383333333333326</c:v>
                </c:pt>
                <c:pt idx="12666">
                  <c:v>42.386666666666457</c:v>
                </c:pt>
                <c:pt idx="12667">
                  <c:v>42.39</c:v>
                </c:pt>
                <c:pt idx="12668">
                  <c:v>42.393333333333331</c:v>
                </c:pt>
                <c:pt idx="12669">
                  <c:v>42.396666666666512</c:v>
                </c:pt>
                <c:pt idx="12670">
                  <c:v>42.4</c:v>
                </c:pt>
                <c:pt idx="12671">
                  <c:v>42.403333333333336</c:v>
                </c:pt>
                <c:pt idx="12672">
                  <c:v>42.406666666666489</c:v>
                </c:pt>
                <c:pt idx="12673">
                  <c:v>42.41</c:v>
                </c:pt>
                <c:pt idx="12674">
                  <c:v>42.413333333333334</c:v>
                </c:pt>
                <c:pt idx="12675">
                  <c:v>42.41666666666648</c:v>
                </c:pt>
                <c:pt idx="12676">
                  <c:v>42.42</c:v>
                </c:pt>
                <c:pt idx="12677">
                  <c:v>42.423333333333332</c:v>
                </c:pt>
                <c:pt idx="12678">
                  <c:v>42.426666666666527</c:v>
                </c:pt>
                <c:pt idx="12679">
                  <c:v>42.43</c:v>
                </c:pt>
                <c:pt idx="12680">
                  <c:v>42.43333333333333</c:v>
                </c:pt>
                <c:pt idx="12681">
                  <c:v>42.43666666666649</c:v>
                </c:pt>
                <c:pt idx="12682">
                  <c:v>42.44</c:v>
                </c:pt>
                <c:pt idx="12683">
                  <c:v>42.443333333333335</c:v>
                </c:pt>
                <c:pt idx="12684">
                  <c:v>42.446666666666488</c:v>
                </c:pt>
                <c:pt idx="12685">
                  <c:v>42.449999999999996</c:v>
                </c:pt>
                <c:pt idx="12686">
                  <c:v>42.453333333333326</c:v>
                </c:pt>
                <c:pt idx="12687">
                  <c:v>42.456666666666464</c:v>
                </c:pt>
                <c:pt idx="12688">
                  <c:v>42.46</c:v>
                </c:pt>
                <c:pt idx="12689">
                  <c:v>42.463333333333331</c:v>
                </c:pt>
                <c:pt idx="12690">
                  <c:v>42.466666666666512</c:v>
                </c:pt>
                <c:pt idx="12691">
                  <c:v>42.47</c:v>
                </c:pt>
                <c:pt idx="12692">
                  <c:v>42.473333333333336</c:v>
                </c:pt>
                <c:pt idx="12693">
                  <c:v>42.476666666666489</c:v>
                </c:pt>
                <c:pt idx="12694">
                  <c:v>42.48</c:v>
                </c:pt>
                <c:pt idx="12695">
                  <c:v>42.483333333333334</c:v>
                </c:pt>
                <c:pt idx="12696">
                  <c:v>42.48666666666648</c:v>
                </c:pt>
                <c:pt idx="12697">
                  <c:v>42.49</c:v>
                </c:pt>
                <c:pt idx="12698">
                  <c:v>42.493333333333332</c:v>
                </c:pt>
                <c:pt idx="12699">
                  <c:v>42.496666666666528</c:v>
                </c:pt>
                <c:pt idx="12700">
                  <c:v>42.5</c:v>
                </c:pt>
                <c:pt idx="12701">
                  <c:v>42.50333333333333</c:v>
                </c:pt>
                <c:pt idx="12702">
                  <c:v>42.506666666666511</c:v>
                </c:pt>
                <c:pt idx="12703">
                  <c:v>42.51</c:v>
                </c:pt>
                <c:pt idx="12704">
                  <c:v>42.513333333333335</c:v>
                </c:pt>
                <c:pt idx="12705">
                  <c:v>42.516666666666488</c:v>
                </c:pt>
                <c:pt idx="12706">
                  <c:v>42.52</c:v>
                </c:pt>
                <c:pt idx="12707">
                  <c:v>42.523333333333333</c:v>
                </c:pt>
                <c:pt idx="12708">
                  <c:v>42.526666666666536</c:v>
                </c:pt>
                <c:pt idx="12709">
                  <c:v>42.53</c:v>
                </c:pt>
                <c:pt idx="12710">
                  <c:v>42.533333333333331</c:v>
                </c:pt>
                <c:pt idx="12711">
                  <c:v>42.536666666666513</c:v>
                </c:pt>
                <c:pt idx="12712">
                  <c:v>42.54</c:v>
                </c:pt>
                <c:pt idx="12713">
                  <c:v>42.543333333333337</c:v>
                </c:pt>
                <c:pt idx="12714">
                  <c:v>42.546666666666489</c:v>
                </c:pt>
                <c:pt idx="12715">
                  <c:v>42.55</c:v>
                </c:pt>
                <c:pt idx="12716">
                  <c:v>42.553333333333335</c:v>
                </c:pt>
                <c:pt idx="12717">
                  <c:v>42.556666666666487</c:v>
                </c:pt>
                <c:pt idx="12718">
                  <c:v>42.56</c:v>
                </c:pt>
                <c:pt idx="12719">
                  <c:v>42.563333333333333</c:v>
                </c:pt>
                <c:pt idx="12720">
                  <c:v>42.566666666666528</c:v>
                </c:pt>
                <c:pt idx="12721">
                  <c:v>42.57</c:v>
                </c:pt>
                <c:pt idx="12722">
                  <c:v>42.573333333333331</c:v>
                </c:pt>
                <c:pt idx="12723">
                  <c:v>42.576666666666512</c:v>
                </c:pt>
                <c:pt idx="12724">
                  <c:v>42.58</c:v>
                </c:pt>
                <c:pt idx="12725">
                  <c:v>42.583333333333336</c:v>
                </c:pt>
                <c:pt idx="12726">
                  <c:v>42.586666666666488</c:v>
                </c:pt>
                <c:pt idx="12727">
                  <c:v>42.59</c:v>
                </c:pt>
                <c:pt idx="12728">
                  <c:v>42.593333333333362</c:v>
                </c:pt>
                <c:pt idx="12729">
                  <c:v>42.596666666666536</c:v>
                </c:pt>
                <c:pt idx="12730">
                  <c:v>42.6</c:v>
                </c:pt>
                <c:pt idx="12731">
                  <c:v>42.603333333333332</c:v>
                </c:pt>
                <c:pt idx="12732">
                  <c:v>42.606666666666527</c:v>
                </c:pt>
                <c:pt idx="12733">
                  <c:v>42.61</c:v>
                </c:pt>
                <c:pt idx="12734">
                  <c:v>42.613333333333337</c:v>
                </c:pt>
                <c:pt idx="12735">
                  <c:v>42.61666666666649</c:v>
                </c:pt>
                <c:pt idx="12736">
                  <c:v>42.620000000000012</c:v>
                </c:pt>
                <c:pt idx="12737">
                  <c:v>42.623333333333363</c:v>
                </c:pt>
                <c:pt idx="12738">
                  <c:v>42.626666666666544</c:v>
                </c:pt>
                <c:pt idx="12739">
                  <c:v>42.63</c:v>
                </c:pt>
                <c:pt idx="12740">
                  <c:v>42.633333333333333</c:v>
                </c:pt>
                <c:pt idx="12741">
                  <c:v>42.636666666666521</c:v>
                </c:pt>
                <c:pt idx="12742">
                  <c:v>42.64</c:v>
                </c:pt>
                <c:pt idx="12743">
                  <c:v>42.643333333333331</c:v>
                </c:pt>
                <c:pt idx="12744">
                  <c:v>42.646666666666512</c:v>
                </c:pt>
                <c:pt idx="12745">
                  <c:v>42.65</c:v>
                </c:pt>
                <c:pt idx="12746">
                  <c:v>42.653333333333336</c:v>
                </c:pt>
                <c:pt idx="12747">
                  <c:v>42.656666666666489</c:v>
                </c:pt>
                <c:pt idx="12748">
                  <c:v>42.660000000000011</c:v>
                </c:pt>
                <c:pt idx="12749">
                  <c:v>42.663333333333362</c:v>
                </c:pt>
                <c:pt idx="12750">
                  <c:v>42.666666666666536</c:v>
                </c:pt>
                <c:pt idx="12751">
                  <c:v>42.67</c:v>
                </c:pt>
                <c:pt idx="12752">
                  <c:v>42.673333333333332</c:v>
                </c:pt>
                <c:pt idx="12753">
                  <c:v>42.676666666666527</c:v>
                </c:pt>
                <c:pt idx="12754">
                  <c:v>42.68</c:v>
                </c:pt>
                <c:pt idx="12755">
                  <c:v>42.68333333333333</c:v>
                </c:pt>
                <c:pt idx="12756">
                  <c:v>42.68666666666649</c:v>
                </c:pt>
                <c:pt idx="12757">
                  <c:v>42.690000000000012</c:v>
                </c:pt>
                <c:pt idx="12758">
                  <c:v>42.693333333333399</c:v>
                </c:pt>
                <c:pt idx="12759">
                  <c:v>42.696666666666545</c:v>
                </c:pt>
                <c:pt idx="12760">
                  <c:v>42.7</c:v>
                </c:pt>
                <c:pt idx="12761">
                  <c:v>42.703333333333333</c:v>
                </c:pt>
                <c:pt idx="12762">
                  <c:v>42.706666666666528</c:v>
                </c:pt>
                <c:pt idx="12763">
                  <c:v>42.71</c:v>
                </c:pt>
                <c:pt idx="12764">
                  <c:v>42.713333333333331</c:v>
                </c:pt>
                <c:pt idx="12765">
                  <c:v>42.716666666666512</c:v>
                </c:pt>
                <c:pt idx="12766">
                  <c:v>42.720000000000013</c:v>
                </c:pt>
                <c:pt idx="12767">
                  <c:v>42.7233333333334</c:v>
                </c:pt>
                <c:pt idx="12768">
                  <c:v>42.726666666666553</c:v>
                </c:pt>
                <c:pt idx="12769">
                  <c:v>42.730000000000011</c:v>
                </c:pt>
                <c:pt idx="12770">
                  <c:v>42.733333333333363</c:v>
                </c:pt>
                <c:pt idx="12771">
                  <c:v>42.736666666666544</c:v>
                </c:pt>
                <c:pt idx="12772">
                  <c:v>42.74</c:v>
                </c:pt>
                <c:pt idx="12773">
                  <c:v>42.743333333333332</c:v>
                </c:pt>
                <c:pt idx="12774">
                  <c:v>42.746666666666528</c:v>
                </c:pt>
                <c:pt idx="12775">
                  <c:v>42.75</c:v>
                </c:pt>
                <c:pt idx="12776">
                  <c:v>42.75333333333333</c:v>
                </c:pt>
                <c:pt idx="12777">
                  <c:v>42.756666666666511</c:v>
                </c:pt>
                <c:pt idx="12778">
                  <c:v>42.760000000000012</c:v>
                </c:pt>
                <c:pt idx="12779">
                  <c:v>42.763333333333399</c:v>
                </c:pt>
                <c:pt idx="12780">
                  <c:v>42.766666666666545</c:v>
                </c:pt>
                <c:pt idx="12781">
                  <c:v>42.77</c:v>
                </c:pt>
                <c:pt idx="12782">
                  <c:v>42.773333333333333</c:v>
                </c:pt>
                <c:pt idx="12783">
                  <c:v>42.776666666666536</c:v>
                </c:pt>
                <c:pt idx="12784">
                  <c:v>42.78</c:v>
                </c:pt>
                <c:pt idx="12785">
                  <c:v>42.783333333333331</c:v>
                </c:pt>
                <c:pt idx="12786">
                  <c:v>42.786666666666513</c:v>
                </c:pt>
                <c:pt idx="12787">
                  <c:v>42.790000000000013</c:v>
                </c:pt>
                <c:pt idx="12788">
                  <c:v>42.793333333333408</c:v>
                </c:pt>
                <c:pt idx="12789">
                  <c:v>42.796666666666553</c:v>
                </c:pt>
                <c:pt idx="12790">
                  <c:v>42.8</c:v>
                </c:pt>
                <c:pt idx="12791">
                  <c:v>42.803333333333335</c:v>
                </c:pt>
                <c:pt idx="12792">
                  <c:v>42.806666666666487</c:v>
                </c:pt>
                <c:pt idx="12793">
                  <c:v>42.809999999999995</c:v>
                </c:pt>
                <c:pt idx="12794">
                  <c:v>42.813333333333325</c:v>
                </c:pt>
                <c:pt idx="12795">
                  <c:v>42.816666666666471</c:v>
                </c:pt>
                <c:pt idx="12796">
                  <c:v>42.82</c:v>
                </c:pt>
                <c:pt idx="12797">
                  <c:v>42.823333333333331</c:v>
                </c:pt>
                <c:pt idx="12798">
                  <c:v>42.826666666666512</c:v>
                </c:pt>
                <c:pt idx="12799">
                  <c:v>42.83</c:v>
                </c:pt>
                <c:pt idx="12800">
                  <c:v>42.833333333333336</c:v>
                </c:pt>
                <c:pt idx="12801">
                  <c:v>42.836666666666488</c:v>
                </c:pt>
                <c:pt idx="12802">
                  <c:v>42.839999999999996</c:v>
                </c:pt>
                <c:pt idx="12803">
                  <c:v>42.843333333333334</c:v>
                </c:pt>
                <c:pt idx="12804">
                  <c:v>42.846666666666472</c:v>
                </c:pt>
                <c:pt idx="12805">
                  <c:v>42.849999999999994</c:v>
                </c:pt>
                <c:pt idx="12806">
                  <c:v>42.853333333333325</c:v>
                </c:pt>
                <c:pt idx="12807">
                  <c:v>42.856666666666463</c:v>
                </c:pt>
                <c:pt idx="12808">
                  <c:v>42.86</c:v>
                </c:pt>
                <c:pt idx="12809">
                  <c:v>42.863333333333337</c:v>
                </c:pt>
                <c:pt idx="12810">
                  <c:v>42.86666666666649</c:v>
                </c:pt>
                <c:pt idx="12811">
                  <c:v>42.87</c:v>
                </c:pt>
                <c:pt idx="12812">
                  <c:v>42.873333333333335</c:v>
                </c:pt>
                <c:pt idx="12813">
                  <c:v>42.876666666666488</c:v>
                </c:pt>
                <c:pt idx="12814">
                  <c:v>42.879999999999995</c:v>
                </c:pt>
                <c:pt idx="12815">
                  <c:v>42.883333333333326</c:v>
                </c:pt>
                <c:pt idx="12816">
                  <c:v>42.886666666666457</c:v>
                </c:pt>
                <c:pt idx="12817">
                  <c:v>42.89</c:v>
                </c:pt>
                <c:pt idx="12818">
                  <c:v>42.893333333333331</c:v>
                </c:pt>
                <c:pt idx="12819">
                  <c:v>42.896666666666512</c:v>
                </c:pt>
                <c:pt idx="12820">
                  <c:v>42.9</c:v>
                </c:pt>
                <c:pt idx="12821">
                  <c:v>42.903333333333336</c:v>
                </c:pt>
                <c:pt idx="12822">
                  <c:v>42.906666666666489</c:v>
                </c:pt>
                <c:pt idx="12823">
                  <c:v>42.91</c:v>
                </c:pt>
                <c:pt idx="12824">
                  <c:v>42.913333333333334</c:v>
                </c:pt>
                <c:pt idx="12825">
                  <c:v>42.91666666666648</c:v>
                </c:pt>
                <c:pt idx="12826">
                  <c:v>42.92</c:v>
                </c:pt>
                <c:pt idx="12827">
                  <c:v>42.923333333333332</c:v>
                </c:pt>
                <c:pt idx="12828">
                  <c:v>42.926666666666527</c:v>
                </c:pt>
                <c:pt idx="12829">
                  <c:v>42.93</c:v>
                </c:pt>
                <c:pt idx="12830">
                  <c:v>42.93333333333333</c:v>
                </c:pt>
                <c:pt idx="12831">
                  <c:v>42.93666666666649</c:v>
                </c:pt>
                <c:pt idx="12832">
                  <c:v>42.94</c:v>
                </c:pt>
                <c:pt idx="12833">
                  <c:v>42.943333333333335</c:v>
                </c:pt>
                <c:pt idx="12834">
                  <c:v>42.946666666666488</c:v>
                </c:pt>
                <c:pt idx="12835">
                  <c:v>42.949999999999996</c:v>
                </c:pt>
                <c:pt idx="12836">
                  <c:v>42.953333333333326</c:v>
                </c:pt>
                <c:pt idx="12837">
                  <c:v>42.956666666666464</c:v>
                </c:pt>
                <c:pt idx="12838">
                  <c:v>42.96</c:v>
                </c:pt>
                <c:pt idx="12839">
                  <c:v>42.963333333333331</c:v>
                </c:pt>
                <c:pt idx="12840">
                  <c:v>42.966666666666512</c:v>
                </c:pt>
                <c:pt idx="12841">
                  <c:v>42.97</c:v>
                </c:pt>
                <c:pt idx="12842">
                  <c:v>42.973333333333336</c:v>
                </c:pt>
                <c:pt idx="12843">
                  <c:v>42.976666666666489</c:v>
                </c:pt>
                <c:pt idx="12844">
                  <c:v>42.98</c:v>
                </c:pt>
                <c:pt idx="12845">
                  <c:v>42.983333333333334</c:v>
                </c:pt>
                <c:pt idx="12846">
                  <c:v>42.98666666666648</c:v>
                </c:pt>
                <c:pt idx="12847">
                  <c:v>42.99</c:v>
                </c:pt>
                <c:pt idx="12848">
                  <c:v>42.993333333333332</c:v>
                </c:pt>
                <c:pt idx="12849">
                  <c:v>42.996666666666528</c:v>
                </c:pt>
                <c:pt idx="12850">
                  <c:v>43</c:v>
                </c:pt>
                <c:pt idx="12851">
                  <c:v>43.00333333333333</c:v>
                </c:pt>
                <c:pt idx="12852">
                  <c:v>43.006666666666511</c:v>
                </c:pt>
                <c:pt idx="12853">
                  <c:v>43.01</c:v>
                </c:pt>
                <c:pt idx="12854">
                  <c:v>43.013333333333335</c:v>
                </c:pt>
                <c:pt idx="12855">
                  <c:v>43.016666666666488</c:v>
                </c:pt>
                <c:pt idx="12856">
                  <c:v>43.02</c:v>
                </c:pt>
                <c:pt idx="12857">
                  <c:v>43.023333333333333</c:v>
                </c:pt>
                <c:pt idx="12858">
                  <c:v>43.026666666666536</c:v>
                </c:pt>
                <c:pt idx="12859">
                  <c:v>43.03</c:v>
                </c:pt>
                <c:pt idx="12860">
                  <c:v>43.033333333333331</c:v>
                </c:pt>
                <c:pt idx="12861">
                  <c:v>43.036666666666513</c:v>
                </c:pt>
                <c:pt idx="12862">
                  <c:v>43.04</c:v>
                </c:pt>
                <c:pt idx="12863">
                  <c:v>43.043333333333337</c:v>
                </c:pt>
                <c:pt idx="12864">
                  <c:v>43.046666666666489</c:v>
                </c:pt>
                <c:pt idx="12865">
                  <c:v>43.05</c:v>
                </c:pt>
                <c:pt idx="12866">
                  <c:v>43.053333333333335</c:v>
                </c:pt>
                <c:pt idx="12867">
                  <c:v>43.056666666666487</c:v>
                </c:pt>
                <c:pt idx="12868">
                  <c:v>43.06</c:v>
                </c:pt>
                <c:pt idx="12869">
                  <c:v>43.063333333333333</c:v>
                </c:pt>
                <c:pt idx="12870">
                  <c:v>43.066666666666528</c:v>
                </c:pt>
                <c:pt idx="12871">
                  <c:v>43.07</c:v>
                </c:pt>
                <c:pt idx="12872">
                  <c:v>43.073333333333331</c:v>
                </c:pt>
                <c:pt idx="12873">
                  <c:v>43.076666666666512</c:v>
                </c:pt>
                <c:pt idx="12874">
                  <c:v>43.08</c:v>
                </c:pt>
                <c:pt idx="12875">
                  <c:v>43.083333333333336</c:v>
                </c:pt>
                <c:pt idx="12876">
                  <c:v>43.086666666666488</c:v>
                </c:pt>
                <c:pt idx="12877">
                  <c:v>43.09</c:v>
                </c:pt>
                <c:pt idx="12878">
                  <c:v>43.093333333333362</c:v>
                </c:pt>
                <c:pt idx="12879">
                  <c:v>43.096666666666536</c:v>
                </c:pt>
                <c:pt idx="12880">
                  <c:v>43.1</c:v>
                </c:pt>
                <c:pt idx="12881">
                  <c:v>43.103333333333332</c:v>
                </c:pt>
                <c:pt idx="12882">
                  <c:v>43.106666666666527</c:v>
                </c:pt>
                <c:pt idx="12883">
                  <c:v>43.11</c:v>
                </c:pt>
                <c:pt idx="12884">
                  <c:v>43.113333333333337</c:v>
                </c:pt>
                <c:pt idx="12885">
                  <c:v>43.11666666666649</c:v>
                </c:pt>
                <c:pt idx="12886">
                  <c:v>43.120000000000012</c:v>
                </c:pt>
                <c:pt idx="12887">
                  <c:v>43.123333333333363</c:v>
                </c:pt>
                <c:pt idx="12888">
                  <c:v>43.126666666666544</c:v>
                </c:pt>
                <c:pt idx="12889">
                  <c:v>43.13</c:v>
                </c:pt>
                <c:pt idx="12890">
                  <c:v>43.133333333333333</c:v>
                </c:pt>
                <c:pt idx="12891">
                  <c:v>43.136666666666521</c:v>
                </c:pt>
                <c:pt idx="12892">
                  <c:v>43.14</c:v>
                </c:pt>
                <c:pt idx="12893">
                  <c:v>43.143333333333331</c:v>
                </c:pt>
                <c:pt idx="12894">
                  <c:v>43.146666666666512</c:v>
                </c:pt>
                <c:pt idx="12895">
                  <c:v>43.15</c:v>
                </c:pt>
                <c:pt idx="12896">
                  <c:v>43.153333333333336</c:v>
                </c:pt>
                <c:pt idx="12897">
                  <c:v>43.156666666666489</c:v>
                </c:pt>
                <c:pt idx="12898">
                  <c:v>43.160000000000011</c:v>
                </c:pt>
                <c:pt idx="12899">
                  <c:v>43.163333333333362</c:v>
                </c:pt>
                <c:pt idx="12900">
                  <c:v>43.166666666666536</c:v>
                </c:pt>
                <c:pt idx="12901">
                  <c:v>43.17</c:v>
                </c:pt>
                <c:pt idx="12902">
                  <c:v>43.173333333333332</c:v>
                </c:pt>
                <c:pt idx="12903">
                  <c:v>43.176666666666527</c:v>
                </c:pt>
                <c:pt idx="12904">
                  <c:v>43.18</c:v>
                </c:pt>
                <c:pt idx="12905">
                  <c:v>43.18333333333333</c:v>
                </c:pt>
                <c:pt idx="12906">
                  <c:v>43.18666666666649</c:v>
                </c:pt>
                <c:pt idx="12907">
                  <c:v>43.190000000000012</c:v>
                </c:pt>
                <c:pt idx="12908">
                  <c:v>43.193333333333399</c:v>
                </c:pt>
                <c:pt idx="12909">
                  <c:v>43.196666666666545</c:v>
                </c:pt>
                <c:pt idx="12910">
                  <c:v>43.2</c:v>
                </c:pt>
                <c:pt idx="12911">
                  <c:v>43.203333333333333</c:v>
                </c:pt>
                <c:pt idx="12912">
                  <c:v>43.206666666666528</c:v>
                </c:pt>
                <c:pt idx="12913">
                  <c:v>43.21</c:v>
                </c:pt>
                <c:pt idx="12914">
                  <c:v>43.213333333333331</c:v>
                </c:pt>
                <c:pt idx="12915">
                  <c:v>43.216666666666512</c:v>
                </c:pt>
                <c:pt idx="12916">
                  <c:v>43.220000000000013</c:v>
                </c:pt>
                <c:pt idx="12917">
                  <c:v>43.2233333333334</c:v>
                </c:pt>
                <c:pt idx="12918">
                  <c:v>43.226666666666553</c:v>
                </c:pt>
                <c:pt idx="12919">
                  <c:v>43.230000000000011</c:v>
                </c:pt>
                <c:pt idx="12920">
                  <c:v>43.233333333333363</c:v>
                </c:pt>
                <c:pt idx="12921">
                  <c:v>43.236666666666544</c:v>
                </c:pt>
                <c:pt idx="12922">
                  <c:v>43.24</c:v>
                </c:pt>
                <c:pt idx="12923">
                  <c:v>43.243333333333332</c:v>
                </c:pt>
                <c:pt idx="12924">
                  <c:v>43.246666666666528</c:v>
                </c:pt>
                <c:pt idx="12925">
                  <c:v>43.25</c:v>
                </c:pt>
                <c:pt idx="12926">
                  <c:v>43.25333333333333</c:v>
                </c:pt>
                <c:pt idx="12927">
                  <c:v>43.256666666666511</c:v>
                </c:pt>
                <c:pt idx="12928">
                  <c:v>43.260000000000012</c:v>
                </c:pt>
                <c:pt idx="12929">
                  <c:v>43.263333333333399</c:v>
                </c:pt>
                <c:pt idx="12930">
                  <c:v>43.266666666666545</c:v>
                </c:pt>
                <c:pt idx="12931">
                  <c:v>43.27</c:v>
                </c:pt>
                <c:pt idx="12932">
                  <c:v>43.273333333333333</c:v>
                </c:pt>
                <c:pt idx="12933">
                  <c:v>43.276666666666536</c:v>
                </c:pt>
                <c:pt idx="12934">
                  <c:v>43.28</c:v>
                </c:pt>
                <c:pt idx="12935">
                  <c:v>43.283333333333331</c:v>
                </c:pt>
                <c:pt idx="12936">
                  <c:v>43.286666666666513</c:v>
                </c:pt>
                <c:pt idx="12937">
                  <c:v>43.290000000000013</c:v>
                </c:pt>
                <c:pt idx="12938">
                  <c:v>43.293333333333408</c:v>
                </c:pt>
                <c:pt idx="12939">
                  <c:v>43.296666666666553</c:v>
                </c:pt>
                <c:pt idx="12940">
                  <c:v>43.3</c:v>
                </c:pt>
                <c:pt idx="12941">
                  <c:v>43.303333333333335</c:v>
                </c:pt>
                <c:pt idx="12942">
                  <c:v>43.306666666666487</c:v>
                </c:pt>
                <c:pt idx="12943">
                  <c:v>43.309999999999995</c:v>
                </c:pt>
                <c:pt idx="12944">
                  <c:v>43.313333333333325</c:v>
                </c:pt>
                <c:pt idx="12945">
                  <c:v>43.316666666666471</c:v>
                </c:pt>
                <c:pt idx="12946">
                  <c:v>43.32</c:v>
                </c:pt>
                <c:pt idx="12947">
                  <c:v>43.323333333333331</c:v>
                </c:pt>
                <c:pt idx="12948">
                  <c:v>43.326666666666512</c:v>
                </c:pt>
                <c:pt idx="12949">
                  <c:v>43.33</c:v>
                </c:pt>
                <c:pt idx="12950">
                  <c:v>43.333333333333336</c:v>
                </c:pt>
                <c:pt idx="12951">
                  <c:v>43.336666666666488</c:v>
                </c:pt>
                <c:pt idx="12952">
                  <c:v>43.339999999999996</c:v>
                </c:pt>
                <c:pt idx="12953">
                  <c:v>43.343333333333334</c:v>
                </c:pt>
                <c:pt idx="12954">
                  <c:v>43.346666666666472</c:v>
                </c:pt>
                <c:pt idx="12955">
                  <c:v>43.349999999999994</c:v>
                </c:pt>
                <c:pt idx="12956">
                  <c:v>43.353333333333325</c:v>
                </c:pt>
                <c:pt idx="12957">
                  <c:v>43.356666666666463</c:v>
                </c:pt>
                <c:pt idx="12958">
                  <c:v>43.36</c:v>
                </c:pt>
                <c:pt idx="12959">
                  <c:v>43.363333333333337</c:v>
                </c:pt>
                <c:pt idx="12960">
                  <c:v>43.36666666666649</c:v>
                </c:pt>
                <c:pt idx="12961">
                  <c:v>43.37</c:v>
                </c:pt>
                <c:pt idx="12962">
                  <c:v>43.373333333333335</c:v>
                </c:pt>
                <c:pt idx="12963">
                  <c:v>43.376666666666488</c:v>
                </c:pt>
                <c:pt idx="12964">
                  <c:v>43.379999999999995</c:v>
                </c:pt>
                <c:pt idx="12965">
                  <c:v>43.383333333333326</c:v>
                </c:pt>
                <c:pt idx="12966">
                  <c:v>43.386666666666457</c:v>
                </c:pt>
                <c:pt idx="12967">
                  <c:v>43.39</c:v>
                </c:pt>
                <c:pt idx="12968">
                  <c:v>43.393333333333331</c:v>
                </c:pt>
                <c:pt idx="12969">
                  <c:v>43.396666666666512</c:v>
                </c:pt>
                <c:pt idx="12970">
                  <c:v>43.4</c:v>
                </c:pt>
                <c:pt idx="12971">
                  <c:v>43.403333333333336</c:v>
                </c:pt>
                <c:pt idx="12972">
                  <c:v>43.406666666666489</c:v>
                </c:pt>
                <c:pt idx="12973">
                  <c:v>43.41</c:v>
                </c:pt>
                <c:pt idx="12974">
                  <c:v>43.413333333333334</c:v>
                </c:pt>
                <c:pt idx="12975">
                  <c:v>43.41666666666648</c:v>
                </c:pt>
                <c:pt idx="12976">
                  <c:v>43.42</c:v>
                </c:pt>
                <c:pt idx="12977">
                  <c:v>43.423333333333332</c:v>
                </c:pt>
                <c:pt idx="12978">
                  <c:v>43.426666666666527</c:v>
                </c:pt>
                <c:pt idx="12979">
                  <c:v>43.43</c:v>
                </c:pt>
                <c:pt idx="12980">
                  <c:v>43.43333333333333</c:v>
                </c:pt>
                <c:pt idx="12981">
                  <c:v>43.43666666666649</c:v>
                </c:pt>
                <c:pt idx="12982">
                  <c:v>43.44</c:v>
                </c:pt>
                <c:pt idx="12983">
                  <c:v>43.443333333333335</c:v>
                </c:pt>
                <c:pt idx="12984">
                  <c:v>43.446666666666488</c:v>
                </c:pt>
                <c:pt idx="12985">
                  <c:v>43.449999999999996</c:v>
                </c:pt>
                <c:pt idx="12986">
                  <c:v>43.453333333333326</c:v>
                </c:pt>
                <c:pt idx="12987">
                  <c:v>43.456666666666464</c:v>
                </c:pt>
                <c:pt idx="12988">
                  <c:v>43.46</c:v>
                </c:pt>
                <c:pt idx="12989">
                  <c:v>43.463333333333331</c:v>
                </c:pt>
                <c:pt idx="12990">
                  <c:v>43.466666666666512</c:v>
                </c:pt>
                <c:pt idx="12991">
                  <c:v>43.47</c:v>
                </c:pt>
                <c:pt idx="12992">
                  <c:v>43.473333333333336</c:v>
                </c:pt>
                <c:pt idx="12993">
                  <c:v>43.476666666666489</c:v>
                </c:pt>
                <c:pt idx="12994">
                  <c:v>43.48</c:v>
                </c:pt>
                <c:pt idx="12995">
                  <c:v>43.483333333333334</c:v>
                </c:pt>
                <c:pt idx="12996">
                  <c:v>43.48666666666648</c:v>
                </c:pt>
                <c:pt idx="12997">
                  <c:v>43.49</c:v>
                </c:pt>
                <c:pt idx="12998">
                  <c:v>43.493333333333332</c:v>
                </c:pt>
                <c:pt idx="12999">
                  <c:v>43.496666666666528</c:v>
                </c:pt>
                <c:pt idx="13000">
                  <c:v>43.5</c:v>
                </c:pt>
                <c:pt idx="13001">
                  <c:v>43.50333333333333</c:v>
                </c:pt>
                <c:pt idx="13002">
                  <c:v>43.506666666666511</c:v>
                </c:pt>
                <c:pt idx="13003">
                  <c:v>43.51</c:v>
                </c:pt>
                <c:pt idx="13004">
                  <c:v>43.513333333333335</c:v>
                </c:pt>
                <c:pt idx="13005">
                  <c:v>43.516666666666488</c:v>
                </c:pt>
                <c:pt idx="13006">
                  <c:v>43.52</c:v>
                </c:pt>
                <c:pt idx="13007">
                  <c:v>43.523333333333333</c:v>
                </c:pt>
                <c:pt idx="13008">
                  <c:v>43.526666666666536</c:v>
                </c:pt>
                <c:pt idx="13009">
                  <c:v>43.53</c:v>
                </c:pt>
                <c:pt idx="13010">
                  <c:v>43.533333333333331</c:v>
                </c:pt>
                <c:pt idx="13011">
                  <c:v>43.536666666666513</c:v>
                </c:pt>
                <c:pt idx="13012">
                  <c:v>43.54</c:v>
                </c:pt>
                <c:pt idx="13013">
                  <c:v>43.543333333333337</c:v>
                </c:pt>
                <c:pt idx="13014">
                  <c:v>43.546666666666489</c:v>
                </c:pt>
                <c:pt idx="13015">
                  <c:v>43.55</c:v>
                </c:pt>
                <c:pt idx="13016">
                  <c:v>43.553333333333335</c:v>
                </c:pt>
                <c:pt idx="13017">
                  <c:v>43.556666666666487</c:v>
                </c:pt>
                <c:pt idx="13018">
                  <c:v>43.56</c:v>
                </c:pt>
                <c:pt idx="13019">
                  <c:v>43.563333333333333</c:v>
                </c:pt>
                <c:pt idx="13020">
                  <c:v>43.566666666666528</c:v>
                </c:pt>
                <c:pt idx="13021">
                  <c:v>43.57</c:v>
                </c:pt>
                <c:pt idx="13022">
                  <c:v>43.573333333333331</c:v>
                </c:pt>
                <c:pt idx="13023">
                  <c:v>43.576666666666512</c:v>
                </c:pt>
                <c:pt idx="13024">
                  <c:v>43.58</c:v>
                </c:pt>
                <c:pt idx="13025">
                  <c:v>43.583333333333336</c:v>
                </c:pt>
                <c:pt idx="13026">
                  <c:v>43.586666666666488</c:v>
                </c:pt>
                <c:pt idx="13027">
                  <c:v>43.59</c:v>
                </c:pt>
                <c:pt idx="13028">
                  <c:v>43.593333333333362</c:v>
                </c:pt>
                <c:pt idx="13029">
                  <c:v>43.596666666666536</c:v>
                </c:pt>
                <c:pt idx="13030">
                  <c:v>43.6</c:v>
                </c:pt>
                <c:pt idx="13031">
                  <c:v>43.603333333333332</c:v>
                </c:pt>
                <c:pt idx="13032">
                  <c:v>43.606666666666527</c:v>
                </c:pt>
                <c:pt idx="13033">
                  <c:v>43.61</c:v>
                </c:pt>
                <c:pt idx="13034">
                  <c:v>43.613333333333337</c:v>
                </c:pt>
                <c:pt idx="13035">
                  <c:v>43.61666666666649</c:v>
                </c:pt>
                <c:pt idx="13036">
                  <c:v>43.620000000000012</c:v>
                </c:pt>
                <c:pt idx="13037">
                  <c:v>43.623333333333363</c:v>
                </c:pt>
                <c:pt idx="13038">
                  <c:v>43.626666666666544</c:v>
                </c:pt>
                <c:pt idx="13039">
                  <c:v>43.63</c:v>
                </c:pt>
                <c:pt idx="13040">
                  <c:v>43.633333333333333</c:v>
                </c:pt>
                <c:pt idx="13041">
                  <c:v>43.636666666666521</c:v>
                </c:pt>
                <c:pt idx="13042">
                  <c:v>43.64</c:v>
                </c:pt>
                <c:pt idx="13043">
                  <c:v>43.643333333333331</c:v>
                </c:pt>
                <c:pt idx="13044">
                  <c:v>43.646666666666512</c:v>
                </c:pt>
                <c:pt idx="13045">
                  <c:v>43.65</c:v>
                </c:pt>
                <c:pt idx="13046">
                  <c:v>43.653333333333336</c:v>
                </c:pt>
                <c:pt idx="13047">
                  <c:v>43.656666666666489</c:v>
                </c:pt>
                <c:pt idx="13048">
                  <c:v>43.660000000000011</c:v>
                </c:pt>
                <c:pt idx="13049">
                  <c:v>43.663333333333362</c:v>
                </c:pt>
                <c:pt idx="13050">
                  <c:v>43.666666666666536</c:v>
                </c:pt>
                <c:pt idx="13051">
                  <c:v>43.67</c:v>
                </c:pt>
                <c:pt idx="13052">
                  <c:v>43.673333333333332</c:v>
                </c:pt>
                <c:pt idx="13053">
                  <c:v>43.676666666666527</c:v>
                </c:pt>
                <c:pt idx="13054">
                  <c:v>43.68</c:v>
                </c:pt>
                <c:pt idx="13055">
                  <c:v>43.68333333333333</c:v>
                </c:pt>
                <c:pt idx="13056">
                  <c:v>43.68666666666649</c:v>
                </c:pt>
                <c:pt idx="13057">
                  <c:v>43.690000000000012</c:v>
                </c:pt>
                <c:pt idx="13058">
                  <c:v>43.693333333333399</c:v>
                </c:pt>
                <c:pt idx="13059">
                  <c:v>43.696666666666545</c:v>
                </c:pt>
                <c:pt idx="13060">
                  <c:v>43.7</c:v>
                </c:pt>
                <c:pt idx="13061">
                  <c:v>43.703333333333333</c:v>
                </c:pt>
                <c:pt idx="13062">
                  <c:v>43.706666666666528</c:v>
                </c:pt>
                <c:pt idx="13063">
                  <c:v>43.71</c:v>
                </c:pt>
                <c:pt idx="13064">
                  <c:v>43.713333333333331</c:v>
                </c:pt>
                <c:pt idx="13065">
                  <c:v>43.716666666666512</c:v>
                </c:pt>
                <c:pt idx="13066">
                  <c:v>43.720000000000013</c:v>
                </c:pt>
                <c:pt idx="13067">
                  <c:v>43.7233333333334</c:v>
                </c:pt>
                <c:pt idx="13068">
                  <c:v>43.726666666666553</c:v>
                </c:pt>
                <c:pt idx="13069">
                  <c:v>43.730000000000011</c:v>
                </c:pt>
                <c:pt idx="13070">
                  <c:v>43.733333333333363</c:v>
                </c:pt>
                <c:pt idx="13071">
                  <c:v>43.736666666666544</c:v>
                </c:pt>
                <c:pt idx="13072">
                  <c:v>43.74</c:v>
                </c:pt>
                <c:pt idx="13073">
                  <c:v>43.743333333333332</c:v>
                </c:pt>
                <c:pt idx="13074">
                  <c:v>43.746666666666528</c:v>
                </c:pt>
                <c:pt idx="13075">
                  <c:v>43.75</c:v>
                </c:pt>
                <c:pt idx="13076">
                  <c:v>43.75333333333333</c:v>
                </c:pt>
                <c:pt idx="13077">
                  <c:v>43.756666666666511</c:v>
                </c:pt>
                <c:pt idx="13078">
                  <c:v>43.760000000000012</c:v>
                </c:pt>
                <c:pt idx="13079">
                  <c:v>43.763333333333399</c:v>
                </c:pt>
                <c:pt idx="13080">
                  <c:v>43.766666666666545</c:v>
                </c:pt>
                <c:pt idx="13081">
                  <c:v>43.77</c:v>
                </c:pt>
                <c:pt idx="13082">
                  <c:v>43.773333333333333</c:v>
                </c:pt>
                <c:pt idx="13083">
                  <c:v>43.776666666666536</c:v>
                </c:pt>
                <c:pt idx="13084">
                  <c:v>43.78</c:v>
                </c:pt>
                <c:pt idx="13085">
                  <c:v>43.783333333333331</c:v>
                </c:pt>
                <c:pt idx="13086">
                  <c:v>43.786666666666513</c:v>
                </c:pt>
                <c:pt idx="13087">
                  <c:v>43.790000000000013</c:v>
                </c:pt>
                <c:pt idx="13088">
                  <c:v>43.793333333333408</c:v>
                </c:pt>
                <c:pt idx="13089">
                  <c:v>43.796666666666553</c:v>
                </c:pt>
                <c:pt idx="13090">
                  <c:v>43.8</c:v>
                </c:pt>
                <c:pt idx="13091">
                  <c:v>43.803333333333335</c:v>
                </c:pt>
                <c:pt idx="13092">
                  <c:v>43.806666666666487</c:v>
                </c:pt>
                <c:pt idx="13093">
                  <c:v>43.809999999999995</c:v>
                </c:pt>
                <c:pt idx="13094">
                  <c:v>43.813333333333325</c:v>
                </c:pt>
                <c:pt idx="13095">
                  <c:v>43.816666666666471</c:v>
                </c:pt>
                <c:pt idx="13096">
                  <c:v>43.82</c:v>
                </c:pt>
                <c:pt idx="13097">
                  <c:v>43.823333333333331</c:v>
                </c:pt>
                <c:pt idx="13098">
                  <c:v>43.826666666666512</c:v>
                </c:pt>
                <c:pt idx="13099">
                  <c:v>43.83</c:v>
                </c:pt>
                <c:pt idx="13100">
                  <c:v>43.833333333333336</c:v>
                </c:pt>
                <c:pt idx="13101">
                  <c:v>43.836666666666488</c:v>
                </c:pt>
                <c:pt idx="13102">
                  <c:v>43.839999999999996</c:v>
                </c:pt>
                <c:pt idx="13103">
                  <c:v>43.843333333333334</c:v>
                </c:pt>
                <c:pt idx="13104">
                  <c:v>43.846666666666472</c:v>
                </c:pt>
                <c:pt idx="13105">
                  <c:v>43.849999999999994</c:v>
                </c:pt>
                <c:pt idx="13106">
                  <c:v>43.853333333333325</c:v>
                </c:pt>
                <c:pt idx="13107">
                  <c:v>43.856666666666463</c:v>
                </c:pt>
                <c:pt idx="13108">
                  <c:v>43.86</c:v>
                </c:pt>
                <c:pt idx="13109">
                  <c:v>43.863333333333337</c:v>
                </c:pt>
                <c:pt idx="13110">
                  <c:v>43.86666666666649</c:v>
                </c:pt>
                <c:pt idx="13111">
                  <c:v>43.87</c:v>
                </c:pt>
                <c:pt idx="13112">
                  <c:v>43.873333333333335</c:v>
                </c:pt>
                <c:pt idx="13113">
                  <c:v>43.876666666666488</c:v>
                </c:pt>
                <c:pt idx="13114">
                  <c:v>43.879999999999995</c:v>
                </c:pt>
                <c:pt idx="13115">
                  <c:v>43.883333333333326</c:v>
                </c:pt>
                <c:pt idx="13116">
                  <c:v>43.886666666666457</c:v>
                </c:pt>
                <c:pt idx="13117">
                  <c:v>43.89</c:v>
                </c:pt>
                <c:pt idx="13118">
                  <c:v>43.893333333333331</c:v>
                </c:pt>
                <c:pt idx="13119">
                  <c:v>43.896666666666512</c:v>
                </c:pt>
                <c:pt idx="13120">
                  <c:v>43.9</c:v>
                </c:pt>
                <c:pt idx="13121">
                  <c:v>43.903333333333336</c:v>
                </c:pt>
                <c:pt idx="13122">
                  <c:v>43.906666666666489</c:v>
                </c:pt>
                <c:pt idx="13123">
                  <c:v>43.91</c:v>
                </c:pt>
                <c:pt idx="13124">
                  <c:v>43.913333333333334</c:v>
                </c:pt>
                <c:pt idx="13125">
                  <c:v>43.91666666666648</c:v>
                </c:pt>
                <c:pt idx="13126">
                  <c:v>43.92</c:v>
                </c:pt>
                <c:pt idx="13127">
                  <c:v>43.923333333333332</c:v>
                </c:pt>
                <c:pt idx="13128">
                  <c:v>43.926666666666527</c:v>
                </c:pt>
                <c:pt idx="13129">
                  <c:v>43.93</c:v>
                </c:pt>
                <c:pt idx="13130">
                  <c:v>43.93333333333333</c:v>
                </c:pt>
                <c:pt idx="13131">
                  <c:v>43.93666666666649</c:v>
                </c:pt>
                <c:pt idx="13132">
                  <c:v>43.94</c:v>
                </c:pt>
                <c:pt idx="13133">
                  <c:v>43.943333333333335</c:v>
                </c:pt>
                <c:pt idx="13134">
                  <c:v>43.946666666666488</c:v>
                </c:pt>
                <c:pt idx="13135">
                  <c:v>43.949999999999996</c:v>
                </c:pt>
                <c:pt idx="13136">
                  <c:v>43.953333333333326</c:v>
                </c:pt>
                <c:pt idx="13137">
                  <c:v>43.956666666666464</c:v>
                </c:pt>
                <c:pt idx="13138">
                  <c:v>43.96</c:v>
                </c:pt>
                <c:pt idx="13139">
                  <c:v>43.963333333333331</c:v>
                </c:pt>
                <c:pt idx="13140">
                  <c:v>43.966666666666512</c:v>
                </c:pt>
                <c:pt idx="13141">
                  <c:v>43.97</c:v>
                </c:pt>
                <c:pt idx="13142">
                  <c:v>43.973333333333336</c:v>
                </c:pt>
                <c:pt idx="13143">
                  <c:v>43.976666666666489</c:v>
                </c:pt>
                <c:pt idx="13144">
                  <c:v>43.98</c:v>
                </c:pt>
                <c:pt idx="13145">
                  <c:v>43.983333333333334</c:v>
                </c:pt>
                <c:pt idx="13146">
                  <c:v>43.98666666666648</c:v>
                </c:pt>
                <c:pt idx="13147">
                  <c:v>43.99</c:v>
                </c:pt>
                <c:pt idx="13148">
                  <c:v>43.993333333333332</c:v>
                </c:pt>
                <c:pt idx="13149">
                  <c:v>43.996666666666528</c:v>
                </c:pt>
                <c:pt idx="13150">
                  <c:v>44</c:v>
                </c:pt>
                <c:pt idx="13151">
                  <c:v>44.00333333333333</c:v>
                </c:pt>
                <c:pt idx="13152">
                  <c:v>44.006666666666511</c:v>
                </c:pt>
                <c:pt idx="13153">
                  <c:v>44.01</c:v>
                </c:pt>
                <c:pt idx="13154">
                  <c:v>44.013333333333335</c:v>
                </c:pt>
                <c:pt idx="13155">
                  <c:v>44.016666666666488</c:v>
                </c:pt>
                <c:pt idx="13156">
                  <c:v>44.02</c:v>
                </c:pt>
                <c:pt idx="13157">
                  <c:v>44.023333333333333</c:v>
                </c:pt>
                <c:pt idx="13158">
                  <c:v>44.026666666666536</c:v>
                </c:pt>
                <c:pt idx="13159">
                  <c:v>44.03</c:v>
                </c:pt>
                <c:pt idx="13160">
                  <c:v>44.033333333333331</c:v>
                </c:pt>
                <c:pt idx="13161">
                  <c:v>44.036666666666513</c:v>
                </c:pt>
                <c:pt idx="13162">
                  <c:v>44.04</c:v>
                </c:pt>
                <c:pt idx="13163">
                  <c:v>44.043333333333337</c:v>
                </c:pt>
                <c:pt idx="13164">
                  <c:v>44.046666666666489</c:v>
                </c:pt>
                <c:pt idx="13165">
                  <c:v>44.05</c:v>
                </c:pt>
                <c:pt idx="13166">
                  <c:v>44.053333333333335</c:v>
                </c:pt>
                <c:pt idx="13167">
                  <c:v>44.056666666666487</c:v>
                </c:pt>
                <c:pt idx="13168">
                  <c:v>44.06</c:v>
                </c:pt>
                <c:pt idx="13169">
                  <c:v>44.063333333333333</c:v>
                </c:pt>
                <c:pt idx="13170">
                  <c:v>44.066666666666528</c:v>
                </c:pt>
                <c:pt idx="13171">
                  <c:v>44.07</c:v>
                </c:pt>
                <c:pt idx="13172">
                  <c:v>44.073333333333331</c:v>
                </c:pt>
                <c:pt idx="13173">
                  <c:v>44.076666666666512</c:v>
                </c:pt>
                <c:pt idx="13174">
                  <c:v>44.08</c:v>
                </c:pt>
                <c:pt idx="13175">
                  <c:v>44.083333333333336</c:v>
                </c:pt>
                <c:pt idx="13176">
                  <c:v>44.086666666666488</c:v>
                </c:pt>
                <c:pt idx="13177">
                  <c:v>44.09</c:v>
                </c:pt>
                <c:pt idx="13178">
                  <c:v>44.093333333333362</c:v>
                </c:pt>
                <c:pt idx="13179">
                  <c:v>44.096666666666536</c:v>
                </c:pt>
                <c:pt idx="13180">
                  <c:v>44.1</c:v>
                </c:pt>
                <c:pt idx="13181">
                  <c:v>44.103333333333332</c:v>
                </c:pt>
                <c:pt idx="13182">
                  <c:v>44.106666666666527</c:v>
                </c:pt>
                <c:pt idx="13183">
                  <c:v>44.11</c:v>
                </c:pt>
                <c:pt idx="13184">
                  <c:v>44.113333333333337</c:v>
                </c:pt>
                <c:pt idx="13185">
                  <c:v>44.11666666666649</c:v>
                </c:pt>
                <c:pt idx="13186">
                  <c:v>44.120000000000012</c:v>
                </c:pt>
                <c:pt idx="13187">
                  <c:v>44.123333333333363</c:v>
                </c:pt>
                <c:pt idx="13188">
                  <c:v>44.126666666666544</c:v>
                </c:pt>
                <c:pt idx="13189">
                  <c:v>44.13</c:v>
                </c:pt>
                <c:pt idx="13190">
                  <c:v>44.133333333333333</c:v>
                </c:pt>
                <c:pt idx="13191">
                  <c:v>44.136666666666521</c:v>
                </c:pt>
                <c:pt idx="13192">
                  <c:v>44.14</c:v>
                </c:pt>
                <c:pt idx="13193">
                  <c:v>44.143333333333331</c:v>
                </c:pt>
                <c:pt idx="13194">
                  <c:v>44.146666666666512</c:v>
                </c:pt>
                <c:pt idx="13195">
                  <c:v>44.15</c:v>
                </c:pt>
                <c:pt idx="13196">
                  <c:v>44.153333333333336</c:v>
                </c:pt>
                <c:pt idx="13197">
                  <c:v>44.156666666666489</c:v>
                </c:pt>
                <c:pt idx="13198">
                  <c:v>44.160000000000011</c:v>
                </c:pt>
                <c:pt idx="13199">
                  <c:v>44.163333333333362</c:v>
                </c:pt>
                <c:pt idx="13200">
                  <c:v>44.166666666666536</c:v>
                </c:pt>
                <c:pt idx="13201">
                  <c:v>44.17</c:v>
                </c:pt>
                <c:pt idx="13202">
                  <c:v>44.173333333333332</c:v>
                </c:pt>
                <c:pt idx="13203">
                  <c:v>44.176666666666527</c:v>
                </c:pt>
                <c:pt idx="13204">
                  <c:v>44.18</c:v>
                </c:pt>
                <c:pt idx="13205">
                  <c:v>44.18333333333333</c:v>
                </c:pt>
                <c:pt idx="13206">
                  <c:v>44.18666666666649</c:v>
                </c:pt>
                <c:pt idx="13207">
                  <c:v>44.190000000000012</c:v>
                </c:pt>
                <c:pt idx="13208">
                  <c:v>44.193333333333399</c:v>
                </c:pt>
                <c:pt idx="13209">
                  <c:v>44.196666666666545</c:v>
                </c:pt>
                <c:pt idx="13210">
                  <c:v>44.2</c:v>
                </c:pt>
                <c:pt idx="13211">
                  <c:v>44.203333333333333</c:v>
                </c:pt>
                <c:pt idx="13212">
                  <c:v>44.206666666666528</c:v>
                </c:pt>
                <c:pt idx="13213">
                  <c:v>44.21</c:v>
                </c:pt>
                <c:pt idx="13214">
                  <c:v>44.213333333333331</c:v>
                </c:pt>
                <c:pt idx="13215">
                  <c:v>44.216666666666512</c:v>
                </c:pt>
                <c:pt idx="13216">
                  <c:v>44.220000000000013</c:v>
                </c:pt>
                <c:pt idx="13217">
                  <c:v>44.2233333333334</c:v>
                </c:pt>
                <c:pt idx="13218">
                  <c:v>44.226666666666553</c:v>
                </c:pt>
                <c:pt idx="13219">
                  <c:v>44.230000000000011</c:v>
                </c:pt>
                <c:pt idx="13220">
                  <c:v>44.233333333333363</c:v>
                </c:pt>
                <c:pt idx="13221">
                  <c:v>44.236666666666544</c:v>
                </c:pt>
                <c:pt idx="13222">
                  <c:v>44.24</c:v>
                </c:pt>
                <c:pt idx="13223">
                  <c:v>44.243333333333332</c:v>
                </c:pt>
                <c:pt idx="13224">
                  <c:v>44.246666666666528</c:v>
                </c:pt>
                <c:pt idx="13225">
                  <c:v>44.25</c:v>
                </c:pt>
                <c:pt idx="13226">
                  <c:v>44.25333333333333</c:v>
                </c:pt>
                <c:pt idx="13227">
                  <c:v>44.256666666666511</c:v>
                </c:pt>
                <c:pt idx="13228">
                  <c:v>44.260000000000012</c:v>
                </c:pt>
                <c:pt idx="13229">
                  <c:v>44.263333333333399</c:v>
                </c:pt>
                <c:pt idx="13230">
                  <c:v>44.266666666666545</c:v>
                </c:pt>
                <c:pt idx="13231">
                  <c:v>44.27</c:v>
                </c:pt>
                <c:pt idx="13232">
                  <c:v>44.273333333333333</c:v>
                </c:pt>
                <c:pt idx="13233">
                  <c:v>44.276666666666536</c:v>
                </c:pt>
                <c:pt idx="13234">
                  <c:v>44.28</c:v>
                </c:pt>
                <c:pt idx="13235">
                  <c:v>44.283333333333331</c:v>
                </c:pt>
                <c:pt idx="13236">
                  <c:v>44.286666666666513</c:v>
                </c:pt>
                <c:pt idx="13237">
                  <c:v>44.290000000000013</c:v>
                </c:pt>
                <c:pt idx="13238">
                  <c:v>44.293333333333408</c:v>
                </c:pt>
                <c:pt idx="13239">
                  <c:v>44.296666666666553</c:v>
                </c:pt>
                <c:pt idx="13240">
                  <c:v>44.3</c:v>
                </c:pt>
                <c:pt idx="13241">
                  <c:v>44.303333333333335</c:v>
                </c:pt>
                <c:pt idx="13242">
                  <c:v>44.306666666666487</c:v>
                </c:pt>
                <c:pt idx="13243">
                  <c:v>44.309999999999995</c:v>
                </c:pt>
                <c:pt idx="13244">
                  <c:v>44.313333333333325</c:v>
                </c:pt>
                <c:pt idx="13245">
                  <c:v>44.316666666666471</c:v>
                </c:pt>
                <c:pt idx="13246">
                  <c:v>44.32</c:v>
                </c:pt>
                <c:pt idx="13247">
                  <c:v>44.323333333333331</c:v>
                </c:pt>
                <c:pt idx="13248">
                  <c:v>44.326666666666512</c:v>
                </c:pt>
                <c:pt idx="13249">
                  <c:v>44.33</c:v>
                </c:pt>
                <c:pt idx="13250">
                  <c:v>44.333333333333336</c:v>
                </c:pt>
                <c:pt idx="13251">
                  <c:v>44.336666666666488</c:v>
                </c:pt>
                <c:pt idx="13252">
                  <c:v>44.339999999999996</c:v>
                </c:pt>
                <c:pt idx="13253">
                  <c:v>44.343333333333334</c:v>
                </c:pt>
                <c:pt idx="13254">
                  <c:v>44.346666666666472</c:v>
                </c:pt>
                <c:pt idx="13255">
                  <c:v>44.349999999999994</c:v>
                </c:pt>
                <c:pt idx="13256">
                  <c:v>44.353333333333325</c:v>
                </c:pt>
                <c:pt idx="13257">
                  <c:v>44.356666666666463</c:v>
                </c:pt>
                <c:pt idx="13258">
                  <c:v>44.36</c:v>
                </c:pt>
                <c:pt idx="13259">
                  <c:v>44.363333333333337</c:v>
                </c:pt>
                <c:pt idx="13260">
                  <c:v>44.36666666666649</c:v>
                </c:pt>
                <c:pt idx="13261">
                  <c:v>44.37</c:v>
                </c:pt>
                <c:pt idx="13262">
                  <c:v>44.373333333333335</c:v>
                </c:pt>
                <c:pt idx="13263">
                  <c:v>44.376666666666488</c:v>
                </c:pt>
                <c:pt idx="13264">
                  <c:v>44.379999999999995</c:v>
                </c:pt>
                <c:pt idx="13265">
                  <c:v>44.383333333333326</c:v>
                </c:pt>
                <c:pt idx="13266">
                  <c:v>44.386666666666457</c:v>
                </c:pt>
                <c:pt idx="13267">
                  <c:v>44.39</c:v>
                </c:pt>
                <c:pt idx="13268">
                  <c:v>44.393333333333331</c:v>
                </c:pt>
                <c:pt idx="13269">
                  <c:v>44.396666666666512</c:v>
                </c:pt>
                <c:pt idx="13270">
                  <c:v>44.4</c:v>
                </c:pt>
                <c:pt idx="13271">
                  <c:v>44.403333333333336</c:v>
                </c:pt>
                <c:pt idx="13272">
                  <c:v>44.406666666666489</c:v>
                </c:pt>
                <c:pt idx="13273">
                  <c:v>44.41</c:v>
                </c:pt>
                <c:pt idx="13274">
                  <c:v>44.413333333333334</c:v>
                </c:pt>
                <c:pt idx="13275">
                  <c:v>44.41666666666648</c:v>
                </c:pt>
                <c:pt idx="13276">
                  <c:v>44.42</c:v>
                </c:pt>
                <c:pt idx="13277">
                  <c:v>44.423333333333332</c:v>
                </c:pt>
                <c:pt idx="13278">
                  <c:v>44.426666666666527</c:v>
                </c:pt>
                <c:pt idx="13279">
                  <c:v>44.43</c:v>
                </c:pt>
                <c:pt idx="13280">
                  <c:v>44.43333333333333</c:v>
                </c:pt>
                <c:pt idx="13281">
                  <c:v>44.43666666666649</c:v>
                </c:pt>
                <c:pt idx="13282">
                  <c:v>44.44</c:v>
                </c:pt>
                <c:pt idx="13283">
                  <c:v>44.443333333333335</c:v>
                </c:pt>
                <c:pt idx="13284">
                  <c:v>44.446666666666488</c:v>
                </c:pt>
                <c:pt idx="13285">
                  <c:v>44.449999999999996</c:v>
                </c:pt>
                <c:pt idx="13286">
                  <c:v>44.453333333333326</c:v>
                </c:pt>
                <c:pt idx="13287">
                  <c:v>44.456666666666464</c:v>
                </c:pt>
                <c:pt idx="13288">
                  <c:v>44.46</c:v>
                </c:pt>
                <c:pt idx="13289">
                  <c:v>44.463333333333331</c:v>
                </c:pt>
                <c:pt idx="13290">
                  <c:v>44.466666666666512</c:v>
                </c:pt>
                <c:pt idx="13291">
                  <c:v>44.47</c:v>
                </c:pt>
                <c:pt idx="13292">
                  <c:v>44.473333333333336</c:v>
                </c:pt>
                <c:pt idx="13293">
                  <c:v>44.476666666666489</c:v>
                </c:pt>
                <c:pt idx="13294">
                  <c:v>44.48</c:v>
                </c:pt>
                <c:pt idx="13295">
                  <c:v>44.483333333333334</c:v>
                </c:pt>
                <c:pt idx="13296">
                  <c:v>44.48666666666648</c:v>
                </c:pt>
                <c:pt idx="13297">
                  <c:v>44.49</c:v>
                </c:pt>
                <c:pt idx="13298">
                  <c:v>44.493333333333332</c:v>
                </c:pt>
                <c:pt idx="13299">
                  <c:v>44.496666666666528</c:v>
                </c:pt>
                <c:pt idx="13300">
                  <c:v>44.5</c:v>
                </c:pt>
                <c:pt idx="13301">
                  <c:v>44.50333333333333</c:v>
                </c:pt>
                <c:pt idx="13302">
                  <c:v>44.506666666666511</c:v>
                </c:pt>
                <c:pt idx="13303">
                  <c:v>44.51</c:v>
                </c:pt>
                <c:pt idx="13304">
                  <c:v>44.513333333333335</c:v>
                </c:pt>
                <c:pt idx="13305">
                  <c:v>44.516666666666488</c:v>
                </c:pt>
                <c:pt idx="13306">
                  <c:v>44.52</c:v>
                </c:pt>
                <c:pt idx="13307">
                  <c:v>44.523333333333333</c:v>
                </c:pt>
                <c:pt idx="13308">
                  <c:v>44.526666666666536</c:v>
                </c:pt>
                <c:pt idx="13309">
                  <c:v>44.53</c:v>
                </c:pt>
                <c:pt idx="13310">
                  <c:v>44.533333333333331</c:v>
                </c:pt>
                <c:pt idx="13311">
                  <c:v>44.536666666666513</c:v>
                </c:pt>
                <c:pt idx="13312">
                  <c:v>44.54</c:v>
                </c:pt>
                <c:pt idx="13313">
                  <c:v>44.543333333333337</c:v>
                </c:pt>
                <c:pt idx="13314">
                  <c:v>44.546666666666489</c:v>
                </c:pt>
                <c:pt idx="13315">
                  <c:v>44.55</c:v>
                </c:pt>
                <c:pt idx="13316">
                  <c:v>44.553333333333335</c:v>
                </c:pt>
                <c:pt idx="13317">
                  <c:v>44.556666666666487</c:v>
                </c:pt>
                <c:pt idx="13318">
                  <c:v>44.56</c:v>
                </c:pt>
                <c:pt idx="13319">
                  <c:v>44.563333333333333</c:v>
                </c:pt>
                <c:pt idx="13320">
                  <c:v>44.566666666666528</c:v>
                </c:pt>
                <c:pt idx="13321">
                  <c:v>44.57</c:v>
                </c:pt>
                <c:pt idx="13322">
                  <c:v>44.573333333333331</c:v>
                </c:pt>
                <c:pt idx="13323">
                  <c:v>44.576666666666512</c:v>
                </c:pt>
                <c:pt idx="13324">
                  <c:v>44.58</c:v>
                </c:pt>
                <c:pt idx="13325">
                  <c:v>44.583333333333336</c:v>
                </c:pt>
                <c:pt idx="13326">
                  <c:v>44.586666666666488</c:v>
                </c:pt>
                <c:pt idx="13327">
                  <c:v>44.59</c:v>
                </c:pt>
                <c:pt idx="13328">
                  <c:v>44.593333333333362</c:v>
                </c:pt>
                <c:pt idx="13329">
                  <c:v>44.596666666666536</c:v>
                </c:pt>
                <c:pt idx="13330">
                  <c:v>44.6</c:v>
                </c:pt>
                <c:pt idx="13331">
                  <c:v>44.603333333333332</c:v>
                </c:pt>
                <c:pt idx="13332">
                  <c:v>44.606666666666527</c:v>
                </c:pt>
                <c:pt idx="13333">
                  <c:v>44.61</c:v>
                </c:pt>
                <c:pt idx="13334">
                  <c:v>44.613333333333337</c:v>
                </c:pt>
                <c:pt idx="13335">
                  <c:v>44.61666666666649</c:v>
                </c:pt>
                <c:pt idx="13336">
                  <c:v>44.620000000000012</c:v>
                </c:pt>
                <c:pt idx="13337">
                  <c:v>44.623333333333363</c:v>
                </c:pt>
                <c:pt idx="13338">
                  <c:v>44.626666666666544</c:v>
                </c:pt>
                <c:pt idx="13339">
                  <c:v>44.63</c:v>
                </c:pt>
                <c:pt idx="13340">
                  <c:v>44.633333333333333</c:v>
                </c:pt>
                <c:pt idx="13341">
                  <c:v>44.636666666666521</c:v>
                </c:pt>
                <c:pt idx="13342">
                  <c:v>44.64</c:v>
                </c:pt>
                <c:pt idx="13343">
                  <c:v>44.643333333333331</c:v>
                </c:pt>
                <c:pt idx="13344">
                  <c:v>44.646666666666512</c:v>
                </c:pt>
                <c:pt idx="13345">
                  <c:v>44.65</c:v>
                </c:pt>
                <c:pt idx="13346">
                  <c:v>44.653333333333336</c:v>
                </c:pt>
                <c:pt idx="13347">
                  <c:v>44.656666666666489</c:v>
                </c:pt>
                <c:pt idx="13348">
                  <c:v>44.660000000000011</c:v>
                </c:pt>
                <c:pt idx="13349">
                  <c:v>44.663333333333362</c:v>
                </c:pt>
                <c:pt idx="13350">
                  <c:v>44.666666666666536</c:v>
                </c:pt>
                <c:pt idx="13351">
                  <c:v>44.67</c:v>
                </c:pt>
                <c:pt idx="13352">
                  <c:v>44.673333333333332</c:v>
                </c:pt>
                <c:pt idx="13353">
                  <c:v>44.676666666666527</c:v>
                </c:pt>
                <c:pt idx="13354">
                  <c:v>44.68</c:v>
                </c:pt>
                <c:pt idx="13355">
                  <c:v>44.68333333333333</c:v>
                </c:pt>
                <c:pt idx="13356">
                  <c:v>44.68666666666649</c:v>
                </c:pt>
                <c:pt idx="13357">
                  <c:v>44.690000000000012</c:v>
                </c:pt>
                <c:pt idx="13358">
                  <c:v>44.693333333333399</c:v>
                </c:pt>
                <c:pt idx="13359">
                  <c:v>44.696666666666545</c:v>
                </c:pt>
                <c:pt idx="13360">
                  <c:v>44.7</c:v>
                </c:pt>
                <c:pt idx="13361">
                  <c:v>44.703333333333333</c:v>
                </c:pt>
                <c:pt idx="13362">
                  <c:v>44.706666666666528</c:v>
                </c:pt>
                <c:pt idx="13363">
                  <c:v>44.71</c:v>
                </c:pt>
                <c:pt idx="13364">
                  <c:v>44.713333333333331</c:v>
                </c:pt>
                <c:pt idx="13365">
                  <c:v>44.716666666666512</c:v>
                </c:pt>
                <c:pt idx="13366">
                  <c:v>44.720000000000013</c:v>
                </c:pt>
                <c:pt idx="13367">
                  <c:v>44.7233333333334</c:v>
                </c:pt>
                <c:pt idx="13368">
                  <c:v>44.726666666666553</c:v>
                </c:pt>
                <c:pt idx="13369">
                  <c:v>44.730000000000011</c:v>
                </c:pt>
                <c:pt idx="13370">
                  <c:v>44.733333333333363</c:v>
                </c:pt>
                <c:pt idx="13371">
                  <c:v>44.736666666666544</c:v>
                </c:pt>
                <c:pt idx="13372">
                  <c:v>44.74</c:v>
                </c:pt>
                <c:pt idx="13373">
                  <c:v>44.743333333333332</c:v>
                </c:pt>
                <c:pt idx="13374">
                  <c:v>44.746666666666528</c:v>
                </c:pt>
                <c:pt idx="13375">
                  <c:v>44.75</c:v>
                </c:pt>
                <c:pt idx="13376">
                  <c:v>44.75333333333333</c:v>
                </c:pt>
                <c:pt idx="13377">
                  <c:v>44.756666666666511</c:v>
                </c:pt>
                <c:pt idx="13378">
                  <c:v>44.760000000000012</c:v>
                </c:pt>
                <c:pt idx="13379">
                  <c:v>44.763333333333399</c:v>
                </c:pt>
                <c:pt idx="13380">
                  <c:v>44.766666666666545</c:v>
                </c:pt>
                <c:pt idx="13381">
                  <c:v>44.77</c:v>
                </c:pt>
                <c:pt idx="13382">
                  <c:v>44.773333333333333</c:v>
                </c:pt>
                <c:pt idx="13383">
                  <c:v>44.776666666666536</c:v>
                </c:pt>
                <c:pt idx="13384">
                  <c:v>44.78</c:v>
                </c:pt>
                <c:pt idx="13385">
                  <c:v>44.783333333333331</c:v>
                </c:pt>
                <c:pt idx="13386">
                  <c:v>44.786666666666513</c:v>
                </c:pt>
                <c:pt idx="13387">
                  <c:v>44.790000000000013</c:v>
                </c:pt>
                <c:pt idx="13388">
                  <c:v>44.793333333333408</c:v>
                </c:pt>
                <c:pt idx="13389">
                  <c:v>44.796666666666553</c:v>
                </c:pt>
                <c:pt idx="13390">
                  <c:v>44.8</c:v>
                </c:pt>
                <c:pt idx="13391">
                  <c:v>44.803333333333335</c:v>
                </c:pt>
                <c:pt idx="13392">
                  <c:v>44.806666666666487</c:v>
                </c:pt>
                <c:pt idx="13393">
                  <c:v>44.809999999999995</c:v>
                </c:pt>
                <c:pt idx="13394">
                  <c:v>44.813333333333325</c:v>
                </c:pt>
                <c:pt idx="13395">
                  <c:v>44.816666666666471</c:v>
                </c:pt>
                <c:pt idx="13396">
                  <c:v>44.82</c:v>
                </c:pt>
                <c:pt idx="13397">
                  <c:v>44.823333333333331</c:v>
                </c:pt>
                <c:pt idx="13398">
                  <c:v>44.826666666666512</c:v>
                </c:pt>
                <c:pt idx="13399">
                  <c:v>44.83</c:v>
                </c:pt>
                <c:pt idx="13400">
                  <c:v>44.833333333333336</c:v>
                </c:pt>
                <c:pt idx="13401">
                  <c:v>44.836666666666488</c:v>
                </c:pt>
                <c:pt idx="13402">
                  <c:v>44.839999999999996</c:v>
                </c:pt>
                <c:pt idx="13403">
                  <c:v>44.843333333333334</c:v>
                </c:pt>
                <c:pt idx="13404">
                  <c:v>44.846666666666472</c:v>
                </c:pt>
                <c:pt idx="13405">
                  <c:v>44.849999999999994</c:v>
                </c:pt>
                <c:pt idx="13406">
                  <c:v>44.853333333333325</c:v>
                </c:pt>
                <c:pt idx="13407">
                  <c:v>44.856666666666463</c:v>
                </c:pt>
                <c:pt idx="13408">
                  <c:v>44.86</c:v>
                </c:pt>
                <c:pt idx="13409">
                  <c:v>44.863333333333337</c:v>
                </c:pt>
                <c:pt idx="13410">
                  <c:v>44.86666666666649</c:v>
                </c:pt>
                <c:pt idx="13411">
                  <c:v>44.87</c:v>
                </c:pt>
                <c:pt idx="13412">
                  <c:v>44.873333333333335</c:v>
                </c:pt>
                <c:pt idx="13413">
                  <c:v>44.876666666666488</c:v>
                </c:pt>
                <c:pt idx="13414">
                  <c:v>44.879999999999995</c:v>
                </c:pt>
                <c:pt idx="13415">
                  <c:v>44.883333333333326</c:v>
                </c:pt>
                <c:pt idx="13416">
                  <c:v>44.886666666666457</c:v>
                </c:pt>
                <c:pt idx="13417">
                  <c:v>44.89</c:v>
                </c:pt>
                <c:pt idx="13418">
                  <c:v>44.893333333333331</c:v>
                </c:pt>
                <c:pt idx="13419">
                  <c:v>44.896666666666512</c:v>
                </c:pt>
                <c:pt idx="13420">
                  <c:v>44.9</c:v>
                </c:pt>
                <c:pt idx="13421">
                  <c:v>44.903333333333336</c:v>
                </c:pt>
                <c:pt idx="13422">
                  <c:v>44.906666666666489</c:v>
                </c:pt>
                <c:pt idx="13423">
                  <c:v>44.91</c:v>
                </c:pt>
                <c:pt idx="13424">
                  <c:v>44.913333333333334</c:v>
                </c:pt>
                <c:pt idx="13425">
                  <c:v>44.91666666666648</c:v>
                </c:pt>
                <c:pt idx="13426">
                  <c:v>44.92</c:v>
                </c:pt>
                <c:pt idx="13427">
                  <c:v>44.923333333333332</c:v>
                </c:pt>
                <c:pt idx="13428">
                  <c:v>44.926666666666527</c:v>
                </c:pt>
                <c:pt idx="13429">
                  <c:v>44.93</c:v>
                </c:pt>
                <c:pt idx="13430">
                  <c:v>44.93333333333333</c:v>
                </c:pt>
                <c:pt idx="13431">
                  <c:v>44.93666666666649</c:v>
                </c:pt>
                <c:pt idx="13432">
                  <c:v>44.94</c:v>
                </c:pt>
                <c:pt idx="13433">
                  <c:v>44.943333333333335</c:v>
                </c:pt>
                <c:pt idx="13434">
                  <c:v>44.946666666666488</c:v>
                </c:pt>
                <c:pt idx="13435">
                  <c:v>44.949999999999996</c:v>
                </c:pt>
                <c:pt idx="13436">
                  <c:v>44.953333333333326</c:v>
                </c:pt>
                <c:pt idx="13437">
                  <c:v>44.956666666666464</c:v>
                </c:pt>
                <c:pt idx="13438">
                  <c:v>44.96</c:v>
                </c:pt>
                <c:pt idx="13439">
                  <c:v>44.963333333333331</c:v>
                </c:pt>
                <c:pt idx="13440">
                  <c:v>44.966666666666512</c:v>
                </c:pt>
                <c:pt idx="13441">
                  <c:v>44.97</c:v>
                </c:pt>
                <c:pt idx="13442">
                  <c:v>44.973333333333336</c:v>
                </c:pt>
                <c:pt idx="13443">
                  <c:v>44.976666666666489</c:v>
                </c:pt>
                <c:pt idx="13444">
                  <c:v>44.98</c:v>
                </c:pt>
                <c:pt idx="13445">
                  <c:v>44.983333333333334</c:v>
                </c:pt>
                <c:pt idx="13446">
                  <c:v>44.98666666666648</c:v>
                </c:pt>
                <c:pt idx="13447">
                  <c:v>44.99</c:v>
                </c:pt>
                <c:pt idx="13448">
                  <c:v>44.993333333333332</c:v>
                </c:pt>
                <c:pt idx="13449">
                  <c:v>44.996666666666528</c:v>
                </c:pt>
                <c:pt idx="13450">
                  <c:v>45</c:v>
                </c:pt>
                <c:pt idx="13451">
                  <c:v>45.00333333333333</c:v>
                </c:pt>
                <c:pt idx="13452">
                  <c:v>45.006666666666511</c:v>
                </c:pt>
                <c:pt idx="13453">
                  <c:v>45.01</c:v>
                </c:pt>
                <c:pt idx="13454">
                  <c:v>45.013333333333335</c:v>
                </c:pt>
                <c:pt idx="13455">
                  <c:v>45.016666666666488</c:v>
                </c:pt>
                <c:pt idx="13456">
                  <c:v>45.02</c:v>
                </c:pt>
                <c:pt idx="13457">
                  <c:v>45.023333333333333</c:v>
                </c:pt>
                <c:pt idx="13458">
                  <c:v>45.026666666666536</c:v>
                </c:pt>
                <c:pt idx="13459">
                  <c:v>45.03</c:v>
                </c:pt>
                <c:pt idx="13460">
                  <c:v>45.033333333333331</c:v>
                </c:pt>
                <c:pt idx="13461">
                  <c:v>45.036666666666513</c:v>
                </c:pt>
                <c:pt idx="13462">
                  <c:v>45.04</c:v>
                </c:pt>
                <c:pt idx="13463">
                  <c:v>45.043333333333337</c:v>
                </c:pt>
                <c:pt idx="13464">
                  <c:v>45.046666666666489</c:v>
                </c:pt>
                <c:pt idx="13465">
                  <c:v>45.05</c:v>
                </c:pt>
                <c:pt idx="13466">
                  <c:v>45.053333333333335</c:v>
                </c:pt>
                <c:pt idx="13467">
                  <c:v>45.056666666666487</c:v>
                </c:pt>
                <c:pt idx="13468">
                  <c:v>45.06</c:v>
                </c:pt>
                <c:pt idx="13469">
                  <c:v>45.063333333333333</c:v>
                </c:pt>
                <c:pt idx="13470">
                  <c:v>45.066666666666528</c:v>
                </c:pt>
                <c:pt idx="13471">
                  <c:v>45.07</c:v>
                </c:pt>
                <c:pt idx="13472">
                  <c:v>45.073333333333331</c:v>
                </c:pt>
                <c:pt idx="13473">
                  <c:v>45.076666666666512</c:v>
                </c:pt>
                <c:pt idx="13474">
                  <c:v>45.08</c:v>
                </c:pt>
                <c:pt idx="13475">
                  <c:v>45.083333333333336</c:v>
                </c:pt>
                <c:pt idx="13476">
                  <c:v>45.086666666666488</c:v>
                </c:pt>
                <c:pt idx="13477">
                  <c:v>45.09</c:v>
                </c:pt>
                <c:pt idx="13478">
                  <c:v>45.093333333333362</c:v>
                </c:pt>
                <c:pt idx="13479">
                  <c:v>45.096666666666536</c:v>
                </c:pt>
                <c:pt idx="13480">
                  <c:v>45.1</c:v>
                </c:pt>
                <c:pt idx="13481">
                  <c:v>45.103333333333332</c:v>
                </c:pt>
                <c:pt idx="13482">
                  <c:v>45.106666666666527</c:v>
                </c:pt>
                <c:pt idx="13483">
                  <c:v>45.11</c:v>
                </c:pt>
                <c:pt idx="13484">
                  <c:v>45.113333333333337</c:v>
                </c:pt>
                <c:pt idx="13485">
                  <c:v>45.11666666666649</c:v>
                </c:pt>
                <c:pt idx="13486">
                  <c:v>45.120000000000012</c:v>
                </c:pt>
                <c:pt idx="13487">
                  <c:v>45.123333333333363</c:v>
                </c:pt>
                <c:pt idx="13488">
                  <c:v>45.126666666666544</c:v>
                </c:pt>
                <c:pt idx="13489">
                  <c:v>45.13</c:v>
                </c:pt>
                <c:pt idx="13490">
                  <c:v>45.133333333333333</c:v>
                </c:pt>
                <c:pt idx="13491">
                  <c:v>45.136666666666521</c:v>
                </c:pt>
                <c:pt idx="13492">
                  <c:v>45.14</c:v>
                </c:pt>
                <c:pt idx="13493">
                  <c:v>45.143333333333331</c:v>
                </c:pt>
                <c:pt idx="13494">
                  <c:v>45.146666666666512</c:v>
                </c:pt>
                <c:pt idx="13495">
                  <c:v>45.15</c:v>
                </c:pt>
                <c:pt idx="13496">
                  <c:v>45.153333333333336</c:v>
                </c:pt>
                <c:pt idx="13497">
                  <c:v>45.156666666666489</c:v>
                </c:pt>
                <c:pt idx="13498">
                  <c:v>45.160000000000011</c:v>
                </c:pt>
                <c:pt idx="13499">
                  <c:v>45.163333333333362</c:v>
                </c:pt>
                <c:pt idx="13500">
                  <c:v>45.166666666666536</c:v>
                </c:pt>
                <c:pt idx="13501">
                  <c:v>45.17</c:v>
                </c:pt>
                <c:pt idx="13502">
                  <c:v>45.173333333333332</c:v>
                </c:pt>
                <c:pt idx="13503">
                  <c:v>45.176666666666527</c:v>
                </c:pt>
                <c:pt idx="13504">
                  <c:v>45.18</c:v>
                </c:pt>
                <c:pt idx="13505">
                  <c:v>45.18333333333333</c:v>
                </c:pt>
                <c:pt idx="13506">
                  <c:v>45.18666666666649</c:v>
                </c:pt>
                <c:pt idx="13507">
                  <c:v>45.190000000000012</c:v>
                </c:pt>
                <c:pt idx="13508">
                  <c:v>45.193333333333399</c:v>
                </c:pt>
                <c:pt idx="13509">
                  <c:v>45.196666666666545</c:v>
                </c:pt>
                <c:pt idx="13510">
                  <c:v>45.2</c:v>
                </c:pt>
                <c:pt idx="13511">
                  <c:v>45.203333333333333</c:v>
                </c:pt>
                <c:pt idx="13512">
                  <c:v>45.206666666666528</c:v>
                </c:pt>
                <c:pt idx="13513">
                  <c:v>45.21</c:v>
                </c:pt>
                <c:pt idx="13514">
                  <c:v>45.213333333333331</c:v>
                </c:pt>
                <c:pt idx="13515">
                  <c:v>45.216666666666512</c:v>
                </c:pt>
                <c:pt idx="13516">
                  <c:v>45.220000000000013</c:v>
                </c:pt>
                <c:pt idx="13517">
                  <c:v>45.2233333333334</c:v>
                </c:pt>
                <c:pt idx="13518">
                  <c:v>45.226666666666553</c:v>
                </c:pt>
                <c:pt idx="13519">
                  <c:v>45.230000000000011</c:v>
                </c:pt>
                <c:pt idx="13520">
                  <c:v>45.233333333333363</c:v>
                </c:pt>
                <c:pt idx="13521">
                  <c:v>45.236666666666544</c:v>
                </c:pt>
                <c:pt idx="13522">
                  <c:v>45.24</c:v>
                </c:pt>
                <c:pt idx="13523">
                  <c:v>45.243333333333332</c:v>
                </c:pt>
                <c:pt idx="13524">
                  <c:v>45.246666666666528</c:v>
                </c:pt>
                <c:pt idx="13525">
                  <c:v>45.25</c:v>
                </c:pt>
                <c:pt idx="13526">
                  <c:v>45.25333333333333</c:v>
                </c:pt>
                <c:pt idx="13527">
                  <c:v>45.256666666666511</c:v>
                </c:pt>
                <c:pt idx="13528">
                  <c:v>45.260000000000012</c:v>
                </c:pt>
                <c:pt idx="13529">
                  <c:v>45.263333333333399</c:v>
                </c:pt>
                <c:pt idx="13530">
                  <c:v>45.266666666666545</c:v>
                </c:pt>
                <c:pt idx="13531">
                  <c:v>45.27</c:v>
                </c:pt>
                <c:pt idx="13532">
                  <c:v>45.273333333333333</c:v>
                </c:pt>
                <c:pt idx="13533">
                  <c:v>45.276666666666536</c:v>
                </c:pt>
                <c:pt idx="13534">
                  <c:v>45.28</c:v>
                </c:pt>
                <c:pt idx="13535">
                  <c:v>45.283333333333331</c:v>
                </c:pt>
                <c:pt idx="13536">
                  <c:v>45.286666666666513</c:v>
                </c:pt>
                <c:pt idx="13537">
                  <c:v>45.290000000000013</c:v>
                </c:pt>
                <c:pt idx="13538">
                  <c:v>45.293333333333408</c:v>
                </c:pt>
                <c:pt idx="13539">
                  <c:v>45.296666666666553</c:v>
                </c:pt>
                <c:pt idx="13540">
                  <c:v>45.3</c:v>
                </c:pt>
                <c:pt idx="13541">
                  <c:v>45.303333333333335</c:v>
                </c:pt>
                <c:pt idx="13542">
                  <c:v>45.306666666666487</c:v>
                </c:pt>
                <c:pt idx="13543">
                  <c:v>45.309999999999995</c:v>
                </c:pt>
                <c:pt idx="13544">
                  <c:v>45.313333333333325</c:v>
                </c:pt>
                <c:pt idx="13545">
                  <c:v>45.316666666666471</c:v>
                </c:pt>
                <c:pt idx="13546">
                  <c:v>45.32</c:v>
                </c:pt>
                <c:pt idx="13547">
                  <c:v>45.323333333333331</c:v>
                </c:pt>
                <c:pt idx="13548">
                  <c:v>45.326666666666512</c:v>
                </c:pt>
                <c:pt idx="13549">
                  <c:v>45.33</c:v>
                </c:pt>
                <c:pt idx="13550">
                  <c:v>45.333333333333336</c:v>
                </c:pt>
                <c:pt idx="13551">
                  <c:v>45.336666666666488</c:v>
                </c:pt>
                <c:pt idx="13552">
                  <c:v>45.339999999999996</c:v>
                </c:pt>
                <c:pt idx="13553">
                  <c:v>45.343333333333334</c:v>
                </c:pt>
                <c:pt idx="13554">
                  <c:v>45.346666666666472</c:v>
                </c:pt>
                <c:pt idx="13555">
                  <c:v>45.349999999999994</c:v>
                </c:pt>
                <c:pt idx="13556">
                  <c:v>45.353333333333325</c:v>
                </c:pt>
                <c:pt idx="13557">
                  <c:v>45.356666666666463</c:v>
                </c:pt>
                <c:pt idx="13558">
                  <c:v>45.36</c:v>
                </c:pt>
                <c:pt idx="13559">
                  <c:v>45.363333333333337</c:v>
                </c:pt>
                <c:pt idx="13560">
                  <c:v>45.36666666666649</c:v>
                </c:pt>
                <c:pt idx="13561">
                  <c:v>45.37</c:v>
                </c:pt>
                <c:pt idx="13562">
                  <c:v>45.373333333333335</c:v>
                </c:pt>
                <c:pt idx="13563">
                  <c:v>45.376666666666488</c:v>
                </c:pt>
                <c:pt idx="13564">
                  <c:v>45.379999999999995</c:v>
                </c:pt>
                <c:pt idx="13565">
                  <c:v>45.383333333333326</c:v>
                </c:pt>
                <c:pt idx="13566">
                  <c:v>45.386666666666457</c:v>
                </c:pt>
                <c:pt idx="13567">
                  <c:v>45.39</c:v>
                </c:pt>
                <c:pt idx="13568">
                  <c:v>45.393333333333331</c:v>
                </c:pt>
                <c:pt idx="13569">
                  <c:v>45.396666666666512</c:v>
                </c:pt>
                <c:pt idx="13570">
                  <c:v>45.4</c:v>
                </c:pt>
                <c:pt idx="13571">
                  <c:v>45.403333333333336</c:v>
                </c:pt>
                <c:pt idx="13572">
                  <c:v>45.406666666666489</c:v>
                </c:pt>
                <c:pt idx="13573">
                  <c:v>45.41</c:v>
                </c:pt>
                <c:pt idx="13574">
                  <c:v>45.413333333333334</c:v>
                </c:pt>
                <c:pt idx="13575">
                  <c:v>45.41666666666648</c:v>
                </c:pt>
                <c:pt idx="13576">
                  <c:v>45.42</c:v>
                </c:pt>
                <c:pt idx="13577">
                  <c:v>45.423333333333332</c:v>
                </c:pt>
                <c:pt idx="13578">
                  <c:v>45.426666666666527</c:v>
                </c:pt>
                <c:pt idx="13579">
                  <c:v>45.43</c:v>
                </c:pt>
                <c:pt idx="13580">
                  <c:v>45.43333333333333</c:v>
                </c:pt>
                <c:pt idx="13581">
                  <c:v>45.43666666666649</c:v>
                </c:pt>
                <c:pt idx="13582">
                  <c:v>45.44</c:v>
                </c:pt>
                <c:pt idx="13583">
                  <c:v>45.443333333333335</c:v>
                </c:pt>
                <c:pt idx="13584">
                  <c:v>45.446666666666488</c:v>
                </c:pt>
                <c:pt idx="13585">
                  <c:v>45.449999999999996</c:v>
                </c:pt>
                <c:pt idx="13586">
                  <c:v>45.453333333333326</c:v>
                </c:pt>
                <c:pt idx="13587">
                  <c:v>45.456666666666464</c:v>
                </c:pt>
                <c:pt idx="13588">
                  <c:v>45.46</c:v>
                </c:pt>
                <c:pt idx="13589">
                  <c:v>45.463333333333331</c:v>
                </c:pt>
                <c:pt idx="13590">
                  <c:v>45.466666666666512</c:v>
                </c:pt>
                <c:pt idx="13591">
                  <c:v>45.47</c:v>
                </c:pt>
                <c:pt idx="13592">
                  <c:v>45.473333333333336</c:v>
                </c:pt>
                <c:pt idx="13593">
                  <c:v>45.476666666666489</c:v>
                </c:pt>
                <c:pt idx="13594">
                  <c:v>45.48</c:v>
                </c:pt>
                <c:pt idx="13595">
                  <c:v>45.483333333333334</c:v>
                </c:pt>
                <c:pt idx="13596">
                  <c:v>45.48666666666648</c:v>
                </c:pt>
                <c:pt idx="13597">
                  <c:v>45.49</c:v>
                </c:pt>
                <c:pt idx="13598">
                  <c:v>45.493333333333332</c:v>
                </c:pt>
                <c:pt idx="13599">
                  <c:v>45.496666666666528</c:v>
                </c:pt>
                <c:pt idx="13600">
                  <c:v>45.5</c:v>
                </c:pt>
                <c:pt idx="13601">
                  <c:v>45.50333333333333</c:v>
                </c:pt>
                <c:pt idx="13602">
                  <c:v>45.506666666666511</c:v>
                </c:pt>
                <c:pt idx="13603">
                  <c:v>45.51</c:v>
                </c:pt>
                <c:pt idx="13604">
                  <c:v>45.513333333333335</c:v>
                </c:pt>
                <c:pt idx="13605">
                  <c:v>45.516666666666488</c:v>
                </c:pt>
                <c:pt idx="13606">
                  <c:v>45.52</c:v>
                </c:pt>
                <c:pt idx="13607">
                  <c:v>45.523333333333333</c:v>
                </c:pt>
                <c:pt idx="13608">
                  <c:v>45.526666666666536</c:v>
                </c:pt>
                <c:pt idx="13609">
                  <c:v>45.53</c:v>
                </c:pt>
                <c:pt idx="13610">
                  <c:v>45.533333333333331</c:v>
                </c:pt>
                <c:pt idx="13611">
                  <c:v>45.536666666666513</c:v>
                </c:pt>
                <c:pt idx="13612">
                  <c:v>45.54</c:v>
                </c:pt>
                <c:pt idx="13613">
                  <c:v>45.543333333333337</c:v>
                </c:pt>
                <c:pt idx="13614">
                  <c:v>45.546666666666489</c:v>
                </c:pt>
                <c:pt idx="13615">
                  <c:v>45.55</c:v>
                </c:pt>
                <c:pt idx="13616">
                  <c:v>45.553333333333335</c:v>
                </c:pt>
                <c:pt idx="13617">
                  <c:v>45.556666666666487</c:v>
                </c:pt>
                <c:pt idx="13618">
                  <c:v>45.56</c:v>
                </c:pt>
                <c:pt idx="13619">
                  <c:v>45.563333333333333</c:v>
                </c:pt>
                <c:pt idx="13620">
                  <c:v>45.566666666666528</c:v>
                </c:pt>
                <c:pt idx="13621">
                  <c:v>45.57</c:v>
                </c:pt>
                <c:pt idx="13622">
                  <c:v>45.573333333333331</c:v>
                </c:pt>
                <c:pt idx="13623">
                  <c:v>45.576666666666512</c:v>
                </c:pt>
                <c:pt idx="13624">
                  <c:v>45.58</c:v>
                </c:pt>
                <c:pt idx="13625">
                  <c:v>45.583333333333336</c:v>
                </c:pt>
                <c:pt idx="13626">
                  <c:v>45.586666666666488</c:v>
                </c:pt>
                <c:pt idx="13627">
                  <c:v>45.59</c:v>
                </c:pt>
                <c:pt idx="13628">
                  <c:v>45.593333333333362</c:v>
                </c:pt>
                <c:pt idx="13629">
                  <c:v>45.596666666666536</c:v>
                </c:pt>
                <c:pt idx="13630">
                  <c:v>45.6</c:v>
                </c:pt>
                <c:pt idx="13631">
                  <c:v>45.603333333333332</c:v>
                </c:pt>
                <c:pt idx="13632">
                  <c:v>45.606666666666527</c:v>
                </c:pt>
                <c:pt idx="13633">
                  <c:v>45.61</c:v>
                </c:pt>
                <c:pt idx="13634">
                  <c:v>45.613333333333337</c:v>
                </c:pt>
                <c:pt idx="13635">
                  <c:v>45.61666666666649</c:v>
                </c:pt>
                <c:pt idx="13636">
                  <c:v>45.620000000000012</c:v>
                </c:pt>
                <c:pt idx="13637">
                  <c:v>45.623333333333363</c:v>
                </c:pt>
                <c:pt idx="13638">
                  <c:v>45.626666666666544</c:v>
                </c:pt>
                <c:pt idx="13639">
                  <c:v>45.63</c:v>
                </c:pt>
                <c:pt idx="13640">
                  <c:v>45.633333333333333</c:v>
                </c:pt>
                <c:pt idx="13641">
                  <c:v>45.636666666666521</c:v>
                </c:pt>
                <c:pt idx="13642">
                  <c:v>45.64</c:v>
                </c:pt>
                <c:pt idx="13643">
                  <c:v>45.643333333333331</c:v>
                </c:pt>
                <c:pt idx="13644">
                  <c:v>45.646666666666512</c:v>
                </c:pt>
                <c:pt idx="13645">
                  <c:v>45.65</c:v>
                </c:pt>
                <c:pt idx="13646">
                  <c:v>45.653333333333336</c:v>
                </c:pt>
                <c:pt idx="13647">
                  <c:v>45.656666666666489</c:v>
                </c:pt>
                <c:pt idx="13648">
                  <c:v>45.660000000000011</c:v>
                </c:pt>
                <c:pt idx="13649">
                  <c:v>45.663333333333362</c:v>
                </c:pt>
                <c:pt idx="13650">
                  <c:v>45.666666666666536</c:v>
                </c:pt>
                <c:pt idx="13651">
                  <c:v>45.67</c:v>
                </c:pt>
                <c:pt idx="13652">
                  <c:v>45.673333333333332</c:v>
                </c:pt>
                <c:pt idx="13653">
                  <c:v>45.676666666666527</c:v>
                </c:pt>
                <c:pt idx="13654">
                  <c:v>45.68</c:v>
                </c:pt>
                <c:pt idx="13655">
                  <c:v>45.68333333333333</c:v>
                </c:pt>
                <c:pt idx="13656">
                  <c:v>45.68666666666649</c:v>
                </c:pt>
                <c:pt idx="13657">
                  <c:v>45.690000000000012</c:v>
                </c:pt>
                <c:pt idx="13658">
                  <c:v>45.693333333333399</c:v>
                </c:pt>
                <c:pt idx="13659">
                  <c:v>45.696666666666545</c:v>
                </c:pt>
                <c:pt idx="13660">
                  <c:v>45.7</c:v>
                </c:pt>
                <c:pt idx="13661">
                  <c:v>45.703333333333333</c:v>
                </c:pt>
                <c:pt idx="13662">
                  <c:v>45.706666666666528</c:v>
                </c:pt>
                <c:pt idx="13663">
                  <c:v>45.71</c:v>
                </c:pt>
                <c:pt idx="13664">
                  <c:v>45.713333333333331</c:v>
                </c:pt>
                <c:pt idx="13665">
                  <c:v>45.716666666666512</c:v>
                </c:pt>
                <c:pt idx="13666">
                  <c:v>45.720000000000013</c:v>
                </c:pt>
                <c:pt idx="13667">
                  <c:v>45.7233333333334</c:v>
                </c:pt>
                <c:pt idx="13668">
                  <c:v>45.726666666666553</c:v>
                </c:pt>
                <c:pt idx="13669">
                  <c:v>45.730000000000011</c:v>
                </c:pt>
                <c:pt idx="13670">
                  <c:v>45.733333333333363</c:v>
                </c:pt>
                <c:pt idx="13671">
                  <c:v>45.736666666666544</c:v>
                </c:pt>
                <c:pt idx="13672">
                  <c:v>45.74</c:v>
                </c:pt>
                <c:pt idx="13673">
                  <c:v>45.743333333333332</c:v>
                </c:pt>
                <c:pt idx="13674">
                  <c:v>45.746666666666528</c:v>
                </c:pt>
                <c:pt idx="13675">
                  <c:v>45.75</c:v>
                </c:pt>
                <c:pt idx="13676">
                  <c:v>45.75333333333333</c:v>
                </c:pt>
                <c:pt idx="13677">
                  <c:v>45.756666666666511</c:v>
                </c:pt>
                <c:pt idx="13678">
                  <c:v>45.760000000000012</c:v>
                </c:pt>
                <c:pt idx="13679">
                  <c:v>45.763333333333399</c:v>
                </c:pt>
                <c:pt idx="13680">
                  <c:v>45.766666666666545</c:v>
                </c:pt>
                <c:pt idx="13681">
                  <c:v>45.77</c:v>
                </c:pt>
                <c:pt idx="13682">
                  <c:v>45.773333333333333</c:v>
                </c:pt>
                <c:pt idx="13683">
                  <c:v>45.776666666666536</c:v>
                </c:pt>
                <c:pt idx="13684">
                  <c:v>45.78</c:v>
                </c:pt>
                <c:pt idx="13685">
                  <c:v>45.783333333333331</c:v>
                </c:pt>
                <c:pt idx="13686">
                  <c:v>45.786666666666513</c:v>
                </c:pt>
                <c:pt idx="13687">
                  <c:v>45.790000000000013</c:v>
                </c:pt>
                <c:pt idx="13688">
                  <c:v>45.793333333333408</c:v>
                </c:pt>
                <c:pt idx="13689">
                  <c:v>45.796666666666553</c:v>
                </c:pt>
                <c:pt idx="13690">
                  <c:v>45.8</c:v>
                </c:pt>
                <c:pt idx="13691">
                  <c:v>45.803333333333335</c:v>
                </c:pt>
                <c:pt idx="13692">
                  <c:v>45.806666666666487</c:v>
                </c:pt>
                <c:pt idx="13693">
                  <c:v>45.809999999999995</c:v>
                </c:pt>
                <c:pt idx="13694">
                  <c:v>45.813333333333325</c:v>
                </c:pt>
                <c:pt idx="13695">
                  <c:v>45.816666666666471</c:v>
                </c:pt>
                <c:pt idx="13696">
                  <c:v>45.82</c:v>
                </c:pt>
                <c:pt idx="13697">
                  <c:v>45.823333333333331</c:v>
                </c:pt>
                <c:pt idx="13698">
                  <c:v>45.826666666666512</c:v>
                </c:pt>
                <c:pt idx="13699">
                  <c:v>45.83</c:v>
                </c:pt>
                <c:pt idx="13700">
                  <c:v>45.833333333333336</c:v>
                </c:pt>
                <c:pt idx="13701">
                  <c:v>45.836666666666488</c:v>
                </c:pt>
                <c:pt idx="13702">
                  <c:v>45.839999999999996</c:v>
                </c:pt>
                <c:pt idx="13703">
                  <c:v>45.843333333333334</c:v>
                </c:pt>
                <c:pt idx="13704">
                  <c:v>45.846666666666472</c:v>
                </c:pt>
                <c:pt idx="13705">
                  <c:v>45.849999999999994</c:v>
                </c:pt>
                <c:pt idx="13706">
                  <c:v>45.853333333333325</c:v>
                </c:pt>
                <c:pt idx="13707">
                  <c:v>45.856666666666463</c:v>
                </c:pt>
                <c:pt idx="13708">
                  <c:v>45.86</c:v>
                </c:pt>
                <c:pt idx="13709">
                  <c:v>45.863333333333337</c:v>
                </c:pt>
                <c:pt idx="13710">
                  <c:v>45.86666666666649</c:v>
                </c:pt>
                <c:pt idx="13711">
                  <c:v>45.87</c:v>
                </c:pt>
                <c:pt idx="13712">
                  <c:v>45.873333333333335</c:v>
                </c:pt>
                <c:pt idx="13713">
                  <c:v>45.876666666666488</c:v>
                </c:pt>
                <c:pt idx="13714">
                  <c:v>45.879999999999995</c:v>
                </c:pt>
                <c:pt idx="13715">
                  <c:v>45.883333333333326</c:v>
                </c:pt>
                <c:pt idx="13716">
                  <c:v>45.886666666666457</c:v>
                </c:pt>
                <c:pt idx="13717">
                  <c:v>45.89</c:v>
                </c:pt>
                <c:pt idx="13718">
                  <c:v>45.893333333333331</c:v>
                </c:pt>
                <c:pt idx="13719">
                  <c:v>45.896666666666512</c:v>
                </c:pt>
                <c:pt idx="13720">
                  <c:v>45.9</c:v>
                </c:pt>
                <c:pt idx="13721">
                  <c:v>45.903333333333336</c:v>
                </c:pt>
                <c:pt idx="13722">
                  <c:v>45.906666666666489</c:v>
                </c:pt>
                <c:pt idx="13723">
                  <c:v>45.91</c:v>
                </c:pt>
                <c:pt idx="13724">
                  <c:v>45.913333333333334</c:v>
                </c:pt>
                <c:pt idx="13725">
                  <c:v>45.91666666666648</c:v>
                </c:pt>
                <c:pt idx="13726">
                  <c:v>45.92</c:v>
                </c:pt>
                <c:pt idx="13727">
                  <c:v>45.923333333333332</c:v>
                </c:pt>
                <c:pt idx="13728">
                  <c:v>45.926666666666527</c:v>
                </c:pt>
                <c:pt idx="13729">
                  <c:v>45.93</c:v>
                </c:pt>
                <c:pt idx="13730">
                  <c:v>45.93333333333333</c:v>
                </c:pt>
                <c:pt idx="13731">
                  <c:v>45.93666666666649</c:v>
                </c:pt>
                <c:pt idx="13732">
                  <c:v>45.94</c:v>
                </c:pt>
                <c:pt idx="13733">
                  <c:v>45.943333333333335</c:v>
                </c:pt>
                <c:pt idx="13734">
                  <c:v>45.946666666666488</c:v>
                </c:pt>
                <c:pt idx="13735">
                  <c:v>45.949999999999996</c:v>
                </c:pt>
                <c:pt idx="13736">
                  <c:v>45.953333333333326</c:v>
                </c:pt>
                <c:pt idx="13737">
                  <c:v>45.956666666666464</c:v>
                </c:pt>
                <c:pt idx="13738">
                  <c:v>45.96</c:v>
                </c:pt>
                <c:pt idx="13739">
                  <c:v>45.963333333333331</c:v>
                </c:pt>
                <c:pt idx="13740">
                  <c:v>45.966666666666512</c:v>
                </c:pt>
                <c:pt idx="13741">
                  <c:v>45.97</c:v>
                </c:pt>
                <c:pt idx="13742">
                  <c:v>45.973333333333336</c:v>
                </c:pt>
                <c:pt idx="13743">
                  <c:v>45.976666666666489</c:v>
                </c:pt>
                <c:pt idx="13744">
                  <c:v>45.98</c:v>
                </c:pt>
                <c:pt idx="13745">
                  <c:v>45.983333333333334</c:v>
                </c:pt>
                <c:pt idx="13746">
                  <c:v>45.98666666666648</c:v>
                </c:pt>
                <c:pt idx="13747">
                  <c:v>45.99</c:v>
                </c:pt>
                <c:pt idx="13748">
                  <c:v>45.993333333333332</c:v>
                </c:pt>
                <c:pt idx="13749">
                  <c:v>45.996666666666528</c:v>
                </c:pt>
                <c:pt idx="13750">
                  <c:v>46</c:v>
                </c:pt>
                <c:pt idx="13751">
                  <c:v>46.00333333333333</c:v>
                </c:pt>
                <c:pt idx="13752">
                  <c:v>46.006666666666511</c:v>
                </c:pt>
                <c:pt idx="13753">
                  <c:v>46.01</c:v>
                </c:pt>
                <c:pt idx="13754">
                  <c:v>46.013333333333335</c:v>
                </c:pt>
                <c:pt idx="13755">
                  <c:v>46.016666666666488</c:v>
                </c:pt>
                <c:pt idx="13756">
                  <c:v>46.02</c:v>
                </c:pt>
                <c:pt idx="13757">
                  <c:v>46.023333333333333</c:v>
                </c:pt>
                <c:pt idx="13758">
                  <c:v>46.026666666666536</c:v>
                </c:pt>
                <c:pt idx="13759">
                  <c:v>46.03</c:v>
                </c:pt>
                <c:pt idx="13760">
                  <c:v>46.033333333333331</c:v>
                </c:pt>
                <c:pt idx="13761">
                  <c:v>46.036666666666513</c:v>
                </c:pt>
                <c:pt idx="13762">
                  <c:v>46.04</c:v>
                </c:pt>
                <c:pt idx="13763">
                  <c:v>46.043333333333337</c:v>
                </c:pt>
                <c:pt idx="13764">
                  <c:v>46.046666666666489</c:v>
                </c:pt>
                <c:pt idx="13765">
                  <c:v>46.05</c:v>
                </c:pt>
                <c:pt idx="13766">
                  <c:v>46.053333333333335</c:v>
                </c:pt>
                <c:pt idx="13767">
                  <c:v>46.056666666666487</c:v>
                </c:pt>
                <c:pt idx="13768">
                  <c:v>46.06</c:v>
                </c:pt>
                <c:pt idx="13769">
                  <c:v>46.063333333333333</c:v>
                </c:pt>
                <c:pt idx="13770">
                  <c:v>46.066666666666528</c:v>
                </c:pt>
                <c:pt idx="13771">
                  <c:v>46.07</c:v>
                </c:pt>
                <c:pt idx="13772">
                  <c:v>46.073333333333331</c:v>
                </c:pt>
                <c:pt idx="13773">
                  <c:v>46.076666666666512</c:v>
                </c:pt>
                <c:pt idx="13774">
                  <c:v>46.08</c:v>
                </c:pt>
                <c:pt idx="13775">
                  <c:v>46.083333333333336</c:v>
                </c:pt>
                <c:pt idx="13776">
                  <c:v>46.086666666666488</c:v>
                </c:pt>
                <c:pt idx="13777">
                  <c:v>46.09</c:v>
                </c:pt>
                <c:pt idx="13778">
                  <c:v>46.093333333333362</c:v>
                </c:pt>
                <c:pt idx="13779">
                  <c:v>46.096666666666536</c:v>
                </c:pt>
                <c:pt idx="13780">
                  <c:v>46.1</c:v>
                </c:pt>
                <c:pt idx="13781">
                  <c:v>46.103333333333332</c:v>
                </c:pt>
                <c:pt idx="13782">
                  <c:v>46.106666666666527</c:v>
                </c:pt>
                <c:pt idx="13783">
                  <c:v>46.11</c:v>
                </c:pt>
                <c:pt idx="13784">
                  <c:v>46.113333333333337</c:v>
                </c:pt>
                <c:pt idx="13785">
                  <c:v>46.11666666666649</c:v>
                </c:pt>
                <c:pt idx="13786">
                  <c:v>46.120000000000012</c:v>
                </c:pt>
                <c:pt idx="13787">
                  <c:v>46.123333333333363</c:v>
                </c:pt>
                <c:pt idx="13788">
                  <c:v>46.126666666666544</c:v>
                </c:pt>
                <c:pt idx="13789">
                  <c:v>46.13</c:v>
                </c:pt>
                <c:pt idx="13790">
                  <c:v>46.133333333333333</c:v>
                </c:pt>
                <c:pt idx="13791">
                  <c:v>46.136666666666521</c:v>
                </c:pt>
                <c:pt idx="13792">
                  <c:v>46.14</c:v>
                </c:pt>
                <c:pt idx="13793">
                  <c:v>46.143333333333331</c:v>
                </c:pt>
                <c:pt idx="13794">
                  <c:v>46.146666666666512</c:v>
                </c:pt>
                <c:pt idx="13795">
                  <c:v>46.15</c:v>
                </c:pt>
                <c:pt idx="13796">
                  <c:v>46.153333333333336</c:v>
                </c:pt>
                <c:pt idx="13797">
                  <c:v>46.156666666666489</c:v>
                </c:pt>
                <c:pt idx="13798">
                  <c:v>46.160000000000011</c:v>
                </c:pt>
                <c:pt idx="13799">
                  <c:v>46.163333333333362</c:v>
                </c:pt>
                <c:pt idx="13800">
                  <c:v>46.166666666666536</c:v>
                </c:pt>
                <c:pt idx="13801">
                  <c:v>46.17</c:v>
                </c:pt>
                <c:pt idx="13802">
                  <c:v>46.173333333333332</c:v>
                </c:pt>
                <c:pt idx="13803">
                  <c:v>46.176666666666527</c:v>
                </c:pt>
                <c:pt idx="13804">
                  <c:v>46.18</c:v>
                </c:pt>
                <c:pt idx="13805">
                  <c:v>46.18333333333333</c:v>
                </c:pt>
                <c:pt idx="13806">
                  <c:v>46.18666666666649</c:v>
                </c:pt>
                <c:pt idx="13807">
                  <c:v>46.190000000000012</c:v>
                </c:pt>
                <c:pt idx="13808">
                  <c:v>46.193333333333399</c:v>
                </c:pt>
                <c:pt idx="13809">
                  <c:v>46.196666666666545</c:v>
                </c:pt>
                <c:pt idx="13810">
                  <c:v>46.2</c:v>
                </c:pt>
                <c:pt idx="13811">
                  <c:v>46.203333333333333</c:v>
                </c:pt>
                <c:pt idx="13812">
                  <c:v>46.206666666666528</c:v>
                </c:pt>
                <c:pt idx="13813">
                  <c:v>46.21</c:v>
                </c:pt>
                <c:pt idx="13814">
                  <c:v>46.213333333333331</c:v>
                </c:pt>
                <c:pt idx="13815">
                  <c:v>46.216666666666512</c:v>
                </c:pt>
                <c:pt idx="13816">
                  <c:v>46.220000000000013</c:v>
                </c:pt>
                <c:pt idx="13817">
                  <c:v>46.2233333333334</c:v>
                </c:pt>
                <c:pt idx="13818">
                  <c:v>46.226666666666553</c:v>
                </c:pt>
                <c:pt idx="13819">
                  <c:v>46.230000000000011</c:v>
                </c:pt>
                <c:pt idx="13820">
                  <c:v>46.233333333333363</c:v>
                </c:pt>
                <c:pt idx="13821">
                  <c:v>46.236666666666544</c:v>
                </c:pt>
                <c:pt idx="13822">
                  <c:v>46.24</c:v>
                </c:pt>
                <c:pt idx="13823">
                  <c:v>46.243333333333332</c:v>
                </c:pt>
                <c:pt idx="13824">
                  <c:v>46.246666666666528</c:v>
                </c:pt>
                <c:pt idx="13825">
                  <c:v>46.25</c:v>
                </c:pt>
                <c:pt idx="13826">
                  <c:v>46.25333333333333</c:v>
                </c:pt>
                <c:pt idx="13827">
                  <c:v>46.256666666666511</c:v>
                </c:pt>
                <c:pt idx="13828">
                  <c:v>46.260000000000012</c:v>
                </c:pt>
                <c:pt idx="13829">
                  <c:v>46.263333333333399</c:v>
                </c:pt>
                <c:pt idx="13830">
                  <c:v>46.266666666666545</c:v>
                </c:pt>
                <c:pt idx="13831">
                  <c:v>46.27</c:v>
                </c:pt>
                <c:pt idx="13832">
                  <c:v>46.273333333333333</c:v>
                </c:pt>
                <c:pt idx="13833">
                  <c:v>46.276666666666536</c:v>
                </c:pt>
                <c:pt idx="13834">
                  <c:v>46.28</c:v>
                </c:pt>
                <c:pt idx="13835">
                  <c:v>46.283333333333331</c:v>
                </c:pt>
                <c:pt idx="13836">
                  <c:v>46.286666666666513</c:v>
                </c:pt>
                <c:pt idx="13837">
                  <c:v>46.290000000000013</c:v>
                </c:pt>
                <c:pt idx="13838">
                  <c:v>46.293333333333408</c:v>
                </c:pt>
                <c:pt idx="13839">
                  <c:v>46.296666666666553</c:v>
                </c:pt>
                <c:pt idx="13840">
                  <c:v>46.3</c:v>
                </c:pt>
                <c:pt idx="13841">
                  <c:v>46.303333333333335</c:v>
                </c:pt>
                <c:pt idx="13842">
                  <c:v>46.306666666666487</c:v>
                </c:pt>
                <c:pt idx="13843">
                  <c:v>46.309999999999995</c:v>
                </c:pt>
                <c:pt idx="13844">
                  <c:v>46.313333333333325</c:v>
                </c:pt>
                <c:pt idx="13845">
                  <c:v>46.316666666666471</c:v>
                </c:pt>
                <c:pt idx="13846">
                  <c:v>46.32</c:v>
                </c:pt>
                <c:pt idx="13847">
                  <c:v>46.323333333333331</c:v>
                </c:pt>
                <c:pt idx="13848">
                  <c:v>46.326666666666512</c:v>
                </c:pt>
                <c:pt idx="13849">
                  <c:v>46.33</c:v>
                </c:pt>
                <c:pt idx="13850">
                  <c:v>46.333333333333336</c:v>
                </c:pt>
                <c:pt idx="13851">
                  <c:v>46.336666666666488</c:v>
                </c:pt>
                <c:pt idx="13852">
                  <c:v>46.339999999999996</c:v>
                </c:pt>
                <c:pt idx="13853">
                  <c:v>46.343333333333334</c:v>
                </c:pt>
                <c:pt idx="13854">
                  <c:v>46.346666666666472</c:v>
                </c:pt>
                <c:pt idx="13855">
                  <c:v>46.349999999999994</c:v>
                </c:pt>
                <c:pt idx="13856">
                  <c:v>46.353333333333325</c:v>
                </c:pt>
                <c:pt idx="13857">
                  <c:v>46.356666666666463</c:v>
                </c:pt>
                <c:pt idx="13858">
                  <c:v>46.36</c:v>
                </c:pt>
                <c:pt idx="13859">
                  <c:v>46.363333333333337</c:v>
                </c:pt>
                <c:pt idx="13860">
                  <c:v>46.36666666666649</c:v>
                </c:pt>
                <c:pt idx="13861">
                  <c:v>46.37</c:v>
                </c:pt>
                <c:pt idx="13862">
                  <c:v>46.373333333333335</c:v>
                </c:pt>
                <c:pt idx="13863">
                  <c:v>46.376666666666488</c:v>
                </c:pt>
                <c:pt idx="13864">
                  <c:v>46.379999999999995</c:v>
                </c:pt>
                <c:pt idx="13865">
                  <c:v>46.383333333333326</c:v>
                </c:pt>
                <c:pt idx="13866">
                  <c:v>46.386666666666457</c:v>
                </c:pt>
                <c:pt idx="13867">
                  <c:v>46.39</c:v>
                </c:pt>
                <c:pt idx="13868">
                  <c:v>46.393333333333331</c:v>
                </c:pt>
                <c:pt idx="13869">
                  <c:v>46.396666666666512</c:v>
                </c:pt>
                <c:pt idx="13870">
                  <c:v>46.4</c:v>
                </c:pt>
                <c:pt idx="13871">
                  <c:v>46.403333333333336</c:v>
                </c:pt>
                <c:pt idx="13872">
                  <c:v>46.406666666666489</c:v>
                </c:pt>
                <c:pt idx="13873">
                  <c:v>46.41</c:v>
                </c:pt>
                <c:pt idx="13874">
                  <c:v>46.413333333333334</c:v>
                </c:pt>
                <c:pt idx="13875">
                  <c:v>46.41666666666648</c:v>
                </c:pt>
                <c:pt idx="13876">
                  <c:v>46.42</c:v>
                </c:pt>
                <c:pt idx="13877">
                  <c:v>46.423333333333332</c:v>
                </c:pt>
                <c:pt idx="13878">
                  <c:v>46.426666666666527</c:v>
                </c:pt>
                <c:pt idx="13879">
                  <c:v>46.43</c:v>
                </c:pt>
                <c:pt idx="13880">
                  <c:v>46.43333333333333</c:v>
                </c:pt>
                <c:pt idx="13881">
                  <c:v>46.43666666666649</c:v>
                </c:pt>
                <c:pt idx="13882">
                  <c:v>46.44</c:v>
                </c:pt>
                <c:pt idx="13883">
                  <c:v>46.443333333333335</c:v>
                </c:pt>
                <c:pt idx="13884">
                  <c:v>46.446666666666488</c:v>
                </c:pt>
                <c:pt idx="13885">
                  <c:v>46.449999999999996</c:v>
                </c:pt>
                <c:pt idx="13886">
                  <c:v>46.453333333333326</c:v>
                </c:pt>
                <c:pt idx="13887">
                  <c:v>46.456666666666464</c:v>
                </c:pt>
                <c:pt idx="13888">
                  <c:v>46.46</c:v>
                </c:pt>
                <c:pt idx="13889">
                  <c:v>46.463333333333331</c:v>
                </c:pt>
                <c:pt idx="13890">
                  <c:v>46.466666666666512</c:v>
                </c:pt>
                <c:pt idx="13891">
                  <c:v>46.47</c:v>
                </c:pt>
                <c:pt idx="13892">
                  <c:v>46.473333333333336</c:v>
                </c:pt>
                <c:pt idx="13893">
                  <c:v>46.476666666666489</c:v>
                </c:pt>
                <c:pt idx="13894">
                  <c:v>46.48</c:v>
                </c:pt>
                <c:pt idx="13895">
                  <c:v>46.483333333333334</c:v>
                </c:pt>
                <c:pt idx="13896">
                  <c:v>46.48666666666648</c:v>
                </c:pt>
                <c:pt idx="13897">
                  <c:v>46.49</c:v>
                </c:pt>
                <c:pt idx="13898">
                  <c:v>46.493333333333332</c:v>
                </c:pt>
                <c:pt idx="13899">
                  <c:v>46.496666666666528</c:v>
                </c:pt>
                <c:pt idx="13900">
                  <c:v>46.5</c:v>
                </c:pt>
                <c:pt idx="13901">
                  <c:v>46.50333333333333</c:v>
                </c:pt>
                <c:pt idx="13902">
                  <c:v>46.506666666666511</c:v>
                </c:pt>
                <c:pt idx="13903">
                  <c:v>46.51</c:v>
                </c:pt>
                <c:pt idx="13904">
                  <c:v>46.513333333333335</c:v>
                </c:pt>
                <c:pt idx="13905">
                  <c:v>46.516666666666488</c:v>
                </c:pt>
                <c:pt idx="13906">
                  <c:v>46.52</c:v>
                </c:pt>
                <c:pt idx="13907">
                  <c:v>46.523333333333333</c:v>
                </c:pt>
                <c:pt idx="13908">
                  <c:v>46.526666666666536</c:v>
                </c:pt>
                <c:pt idx="13909">
                  <c:v>46.53</c:v>
                </c:pt>
                <c:pt idx="13910">
                  <c:v>46.533333333333331</c:v>
                </c:pt>
                <c:pt idx="13911">
                  <c:v>46.536666666666513</c:v>
                </c:pt>
                <c:pt idx="13912">
                  <c:v>46.54</c:v>
                </c:pt>
                <c:pt idx="13913">
                  <c:v>46.543333333333337</c:v>
                </c:pt>
                <c:pt idx="13914">
                  <c:v>46.546666666666489</c:v>
                </c:pt>
                <c:pt idx="13915">
                  <c:v>46.55</c:v>
                </c:pt>
                <c:pt idx="13916">
                  <c:v>46.553333333333335</c:v>
                </c:pt>
                <c:pt idx="13917">
                  <c:v>46.556666666666487</c:v>
                </c:pt>
                <c:pt idx="13918">
                  <c:v>46.56</c:v>
                </c:pt>
                <c:pt idx="13919">
                  <c:v>46.563333333333333</c:v>
                </c:pt>
                <c:pt idx="13920">
                  <c:v>46.566666666666528</c:v>
                </c:pt>
                <c:pt idx="13921">
                  <c:v>46.57</c:v>
                </c:pt>
                <c:pt idx="13922">
                  <c:v>46.573333333333331</c:v>
                </c:pt>
                <c:pt idx="13923">
                  <c:v>46.576666666666512</c:v>
                </c:pt>
                <c:pt idx="13924">
                  <c:v>46.58</c:v>
                </c:pt>
                <c:pt idx="13925">
                  <c:v>46.583333333333336</c:v>
                </c:pt>
                <c:pt idx="13926">
                  <c:v>46.586666666666488</c:v>
                </c:pt>
                <c:pt idx="13927">
                  <c:v>46.59</c:v>
                </c:pt>
                <c:pt idx="13928">
                  <c:v>46.593333333333362</c:v>
                </c:pt>
                <c:pt idx="13929">
                  <c:v>46.596666666666536</c:v>
                </c:pt>
                <c:pt idx="13930">
                  <c:v>46.6</c:v>
                </c:pt>
                <c:pt idx="13931">
                  <c:v>46.603333333333332</c:v>
                </c:pt>
                <c:pt idx="13932">
                  <c:v>46.606666666666527</c:v>
                </c:pt>
                <c:pt idx="13933">
                  <c:v>46.61</c:v>
                </c:pt>
                <c:pt idx="13934">
                  <c:v>46.613333333333337</c:v>
                </c:pt>
                <c:pt idx="13935">
                  <c:v>46.61666666666649</c:v>
                </c:pt>
                <c:pt idx="13936">
                  <c:v>46.620000000000012</c:v>
                </c:pt>
                <c:pt idx="13937">
                  <c:v>46.623333333333363</c:v>
                </c:pt>
                <c:pt idx="13938">
                  <c:v>46.626666666666544</c:v>
                </c:pt>
                <c:pt idx="13939">
                  <c:v>46.63</c:v>
                </c:pt>
                <c:pt idx="13940">
                  <c:v>46.633333333333333</c:v>
                </c:pt>
                <c:pt idx="13941">
                  <c:v>46.636666666666521</c:v>
                </c:pt>
                <c:pt idx="13942">
                  <c:v>46.64</c:v>
                </c:pt>
                <c:pt idx="13943">
                  <c:v>46.643333333333331</c:v>
                </c:pt>
                <c:pt idx="13944">
                  <c:v>46.646666666666512</c:v>
                </c:pt>
                <c:pt idx="13945">
                  <c:v>46.65</c:v>
                </c:pt>
                <c:pt idx="13946">
                  <c:v>46.653333333333336</c:v>
                </c:pt>
                <c:pt idx="13947">
                  <c:v>46.656666666666489</c:v>
                </c:pt>
                <c:pt idx="13948">
                  <c:v>46.660000000000011</c:v>
                </c:pt>
                <c:pt idx="13949">
                  <c:v>46.663333333333362</c:v>
                </c:pt>
                <c:pt idx="13950">
                  <c:v>46.666666666666536</c:v>
                </c:pt>
                <c:pt idx="13951">
                  <c:v>46.67</c:v>
                </c:pt>
                <c:pt idx="13952">
                  <c:v>46.673333333333332</c:v>
                </c:pt>
                <c:pt idx="13953">
                  <c:v>46.676666666666527</c:v>
                </c:pt>
                <c:pt idx="13954">
                  <c:v>46.68</c:v>
                </c:pt>
                <c:pt idx="13955">
                  <c:v>46.68333333333333</c:v>
                </c:pt>
                <c:pt idx="13956">
                  <c:v>46.68666666666649</c:v>
                </c:pt>
                <c:pt idx="13957">
                  <c:v>46.690000000000012</c:v>
                </c:pt>
                <c:pt idx="13958">
                  <c:v>46.693333333333399</c:v>
                </c:pt>
                <c:pt idx="13959">
                  <c:v>46.696666666666545</c:v>
                </c:pt>
                <c:pt idx="13960">
                  <c:v>46.7</c:v>
                </c:pt>
                <c:pt idx="13961">
                  <c:v>46.703333333333333</c:v>
                </c:pt>
                <c:pt idx="13962">
                  <c:v>46.706666666666528</c:v>
                </c:pt>
                <c:pt idx="13963">
                  <c:v>46.71</c:v>
                </c:pt>
                <c:pt idx="13964">
                  <c:v>46.713333333333331</c:v>
                </c:pt>
                <c:pt idx="13965">
                  <c:v>46.716666666666512</c:v>
                </c:pt>
                <c:pt idx="13966">
                  <c:v>46.720000000000013</c:v>
                </c:pt>
                <c:pt idx="13967">
                  <c:v>46.7233333333334</c:v>
                </c:pt>
                <c:pt idx="13968">
                  <c:v>46.726666666666553</c:v>
                </c:pt>
                <c:pt idx="13969">
                  <c:v>46.730000000000011</c:v>
                </c:pt>
                <c:pt idx="13970">
                  <c:v>46.733333333333363</c:v>
                </c:pt>
                <c:pt idx="13971">
                  <c:v>46.736666666666544</c:v>
                </c:pt>
                <c:pt idx="13972">
                  <c:v>46.74</c:v>
                </c:pt>
                <c:pt idx="13973">
                  <c:v>46.743333333333332</c:v>
                </c:pt>
                <c:pt idx="13974">
                  <c:v>46.746666666666528</c:v>
                </c:pt>
                <c:pt idx="13975">
                  <c:v>46.75</c:v>
                </c:pt>
                <c:pt idx="13976">
                  <c:v>46.75333333333333</c:v>
                </c:pt>
                <c:pt idx="13977">
                  <c:v>46.756666666666511</c:v>
                </c:pt>
                <c:pt idx="13978">
                  <c:v>46.760000000000012</c:v>
                </c:pt>
                <c:pt idx="13979">
                  <c:v>46.763333333333399</c:v>
                </c:pt>
                <c:pt idx="13980">
                  <c:v>46.766666666666545</c:v>
                </c:pt>
                <c:pt idx="13981">
                  <c:v>46.77</c:v>
                </c:pt>
                <c:pt idx="13982">
                  <c:v>46.773333333333333</c:v>
                </c:pt>
                <c:pt idx="13983">
                  <c:v>46.776666666666536</c:v>
                </c:pt>
                <c:pt idx="13984">
                  <c:v>46.78</c:v>
                </c:pt>
                <c:pt idx="13985">
                  <c:v>46.783333333333331</c:v>
                </c:pt>
                <c:pt idx="13986">
                  <c:v>46.786666666666513</c:v>
                </c:pt>
                <c:pt idx="13987">
                  <c:v>46.790000000000013</c:v>
                </c:pt>
                <c:pt idx="13988">
                  <c:v>46.793333333333408</c:v>
                </c:pt>
                <c:pt idx="13989">
                  <c:v>46.796666666666553</c:v>
                </c:pt>
                <c:pt idx="13990">
                  <c:v>46.8</c:v>
                </c:pt>
                <c:pt idx="13991">
                  <c:v>46.803333333333335</c:v>
                </c:pt>
                <c:pt idx="13992">
                  <c:v>46.806666666666487</c:v>
                </c:pt>
                <c:pt idx="13993">
                  <c:v>46.809999999999995</c:v>
                </c:pt>
                <c:pt idx="13994">
                  <c:v>46.813333333333325</c:v>
                </c:pt>
                <c:pt idx="13995">
                  <c:v>46.816666666666471</c:v>
                </c:pt>
                <c:pt idx="13996">
                  <c:v>46.82</c:v>
                </c:pt>
                <c:pt idx="13997">
                  <c:v>46.823333333333331</c:v>
                </c:pt>
                <c:pt idx="13998">
                  <c:v>46.826666666666512</c:v>
                </c:pt>
                <c:pt idx="13999">
                  <c:v>46.83</c:v>
                </c:pt>
                <c:pt idx="14000">
                  <c:v>46.833333333333336</c:v>
                </c:pt>
                <c:pt idx="14001">
                  <c:v>46.836666666666488</c:v>
                </c:pt>
                <c:pt idx="14002">
                  <c:v>46.839999999999996</c:v>
                </c:pt>
                <c:pt idx="14003">
                  <c:v>46.843333333333334</c:v>
                </c:pt>
                <c:pt idx="14004">
                  <c:v>46.846666666666472</c:v>
                </c:pt>
                <c:pt idx="14005">
                  <c:v>46.849999999999994</c:v>
                </c:pt>
                <c:pt idx="14006">
                  <c:v>46.853333333333325</c:v>
                </c:pt>
                <c:pt idx="14007">
                  <c:v>46.856666666666463</c:v>
                </c:pt>
                <c:pt idx="14008">
                  <c:v>46.86</c:v>
                </c:pt>
                <c:pt idx="14009">
                  <c:v>46.863333333333337</c:v>
                </c:pt>
                <c:pt idx="14010">
                  <c:v>46.86666666666649</c:v>
                </c:pt>
                <c:pt idx="14011">
                  <c:v>46.87</c:v>
                </c:pt>
                <c:pt idx="14012">
                  <c:v>46.873333333333335</c:v>
                </c:pt>
                <c:pt idx="14013">
                  <c:v>46.876666666666488</c:v>
                </c:pt>
                <c:pt idx="14014">
                  <c:v>46.879999999999995</c:v>
                </c:pt>
                <c:pt idx="14015">
                  <c:v>46.883333333333326</c:v>
                </c:pt>
                <c:pt idx="14016">
                  <c:v>46.886666666666457</c:v>
                </c:pt>
                <c:pt idx="14017">
                  <c:v>46.89</c:v>
                </c:pt>
                <c:pt idx="14018">
                  <c:v>46.893333333333331</c:v>
                </c:pt>
                <c:pt idx="14019">
                  <c:v>46.896666666666512</c:v>
                </c:pt>
                <c:pt idx="14020">
                  <c:v>46.9</c:v>
                </c:pt>
                <c:pt idx="14021">
                  <c:v>46.903333333333336</c:v>
                </c:pt>
                <c:pt idx="14022">
                  <c:v>46.906666666666489</c:v>
                </c:pt>
                <c:pt idx="14023">
                  <c:v>46.91</c:v>
                </c:pt>
                <c:pt idx="14024">
                  <c:v>46.913333333333334</c:v>
                </c:pt>
                <c:pt idx="14025">
                  <c:v>46.91666666666648</c:v>
                </c:pt>
                <c:pt idx="14026">
                  <c:v>46.92</c:v>
                </c:pt>
                <c:pt idx="14027">
                  <c:v>46.923333333333332</c:v>
                </c:pt>
                <c:pt idx="14028">
                  <c:v>46.926666666666527</c:v>
                </c:pt>
                <c:pt idx="14029">
                  <c:v>46.93</c:v>
                </c:pt>
                <c:pt idx="14030">
                  <c:v>46.93333333333333</c:v>
                </c:pt>
                <c:pt idx="14031">
                  <c:v>46.93666666666649</c:v>
                </c:pt>
                <c:pt idx="14032">
                  <c:v>46.94</c:v>
                </c:pt>
                <c:pt idx="14033">
                  <c:v>46.943333333333335</c:v>
                </c:pt>
                <c:pt idx="14034">
                  <c:v>46.946666666666488</c:v>
                </c:pt>
                <c:pt idx="14035">
                  <c:v>46.949999999999996</c:v>
                </c:pt>
                <c:pt idx="14036">
                  <c:v>46.953333333333326</c:v>
                </c:pt>
                <c:pt idx="14037">
                  <c:v>46.956666666666464</c:v>
                </c:pt>
                <c:pt idx="14038">
                  <c:v>46.96</c:v>
                </c:pt>
                <c:pt idx="14039">
                  <c:v>46.963333333333331</c:v>
                </c:pt>
                <c:pt idx="14040">
                  <c:v>46.966666666666512</c:v>
                </c:pt>
                <c:pt idx="14041">
                  <c:v>46.97</c:v>
                </c:pt>
                <c:pt idx="14042">
                  <c:v>46.973333333333336</c:v>
                </c:pt>
                <c:pt idx="14043">
                  <c:v>46.976666666666489</c:v>
                </c:pt>
                <c:pt idx="14044">
                  <c:v>46.98</c:v>
                </c:pt>
                <c:pt idx="14045">
                  <c:v>46.983333333333334</c:v>
                </c:pt>
                <c:pt idx="14046">
                  <c:v>46.98666666666648</c:v>
                </c:pt>
                <c:pt idx="14047">
                  <c:v>46.99</c:v>
                </c:pt>
                <c:pt idx="14048">
                  <c:v>46.993333333333332</c:v>
                </c:pt>
                <c:pt idx="14049">
                  <c:v>46.996666666666528</c:v>
                </c:pt>
                <c:pt idx="14050">
                  <c:v>47</c:v>
                </c:pt>
                <c:pt idx="14051">
                  <c:v>47.00333333333333</c:v>
                </c:pt>
                <c:pt idx="14052">
                  <c:v>47.006666666666511</c:v>
                </c:pt>
                <c:pt idx="14053">
                  <c:v>47.01</c:v>
                </c:pt>
                <c:pt idx="14054">
                  <c:v>47.013333333333335</c:v>
                </c:pt>
                <c:pt idx="14055">
                  <c:v>47.016666666666488</c:v>
                </c:pt>
                <c:pt idx="14056">
                  <c:v>47.02</c:v>
                </c:pt>
                <c:pt idx="14057">
                  <c:v>47.023333333333333</c:v>
                </c:pt>
                <c:pt idx="14058">
                  <c:v>47.026666666666536</c:v>
                </c:pt>
                <c:pt idx="14059">
                  <c:v>47.03</c:v>
                </c:pt>
                <c:pt idx="14060">
                  <c:v>47.033333333333331</c:v>
                </c:pt>
                <c:pt idx="14061">
                  <c:v>47.036666666666513</c:v>
                </c:pt>
                <c:pt idx="14062">
                  <c:v>47.04</c:v>
                </c:pt>
                <c:pt idx="14063">
                  <c:v>47.043333333333337</c:v>
                </c:pt>
                <c:pt idx="14064">
                  <c:v>47.046666666666489</c:v>
                </c:pt>
                <c:pt idx="14065">
                  <c:v>47.05</c:v>
                </c:pt>
                <c:pt idx="14066">
                  <c:v>47.053333333333335</c:v>
                </c:pt>
                <c:pt idx="14067">
                  <c:v>47.056666666666487</c:v>
                </c:pt>
                <c:pt idx="14068">
                  <c:v>47.06</c:v>
                </c:pt>
                <c:pt idx="14069">
                  <c:v>47.063333333333333</c:v>
                </c:pt>
                <c:pt idx="14070">
                  <c:v>47.066666666666528</c:v>
                </c:pt>
                <c:pt idx="14071">
                  <c:v>47.07</c:v>
                </c:pt>
                <c:pt idx="14072">
                  <c:v>47.073333333333331</c:v>
                </c:pt>
                <c:pt idx="14073">
                  <c:v>47.076666666666512</c:v>
                </c:pt>
                <c:pt idx="14074">
                  <c:v>47.08</c:v>
                </c:pt>
                <c:pt idx="14075">
                  <c:v>47.083333333333336</c:v>
                </c:pt>
                <c:pt idx="14076">
                  <c:v>47.086666666666488</c:v>
                </c:pt>
                <c:pt idx="14077">
                  <c:v>47.09</c:v>
                </c:pt>
                <c:pt idx="14078">
                  <c:v>47.093333333333362</c:v>
                </c:pt>
                <c:pt idx="14079">
                  <c:v>47.096666666666536</c:v>
                </c:pt>
                <c:pt idx="14080">
                  <c:v>47.1</c:v>
                </c:pt>
                <c:pt idx="14081">
                  <c:v>47.103333333333332</c:v>
                </c:pt>
                <c:pt idx="14082">
                  <c:v>47.106666666666527</c:v>
                </c:pt>
                <c:pt idx="14083">
                  <c:v>47.11</c:v>
                </c:pt>
                <c:pt idx="14084">
                  <c:v>47.113333333333337</c:v>
                </c:pt>
                <c:pt idx="14085">
                  <c:v>47.11666666666649</c:v>
                </c:pt>
                <c:pt idx="14086">
                  <c:v>47.120000000000012</c:v>
                </c:pt>
                <c:pt idx="14087">
                  <c:v>47.123333333333363</c:v>
                </c:pt>
                <c:pt idx="14088">
                  <c:v>47.126666666666544</c:v>
                </c:pt>
                <c:pt idx="14089">
                  <c:v>47.13</c:v>
                </c:pt>
                <c:pt idx="14090">
                  <c:v>47.133333333333333</c:v>
                </c:pt>
                <c:pt idx="14091">
                  <c:v>47.136666666666521</c:v>
                </c:pt>
                <c:pt idx="14092">
                  <c:v>47.14</c:v>
                </c:pt>
                <c:pt idx="14093">
                  <c:v>47.143333333333331</c:v>
                </c:pt>
                <c:pt idx="14094">
                  <c:v>47.146666666666512</c:v>
                </c:pt>
                <c:pt idx="14095">
                  <c:v>47.15</c:v>
                </c:pt>
                <c:pt idx="14096">
                  <c:v>47.153333333333336</c:v>
                </c:pt>
                <c:pt idx="14097">
                  <c:v>47.156666666666489</c:v>
                </c:pt>
                <c:pt idx="14098">
                  <c:v>47.160000000000011</c:v>
                </c:pt>
                <c:pt idx="14099">
                  <c:v>47.163333333333362</c:v>
                </c:pt>
                <c:pt idx="14100">
                  <c:v>47.166666666666536</c:v>
                </c:pt>
                <c:pt idx="14101">
                  <c:v>47.17</c:v>
                </c:pt>
                <c:pt idx="14102">
                  <c:v>47.173333333333332</c:v>
                </c:pt>
                <c:pt idx="14103">
                  <c:v>47.176666666666527</c:v>
                </c:pt>
                <c:pt idx="14104">
                  <c:v>47.18</c:v>
                </c:pt>
                <c:pt idx="14105">
                  <c:v>47.18333333333333</c:v>
                </c:pt>
                <c:pt idx="14106">
                  <c:v>47.18666666666649</c:v>
                </c:pt>
                <c:pt idx="14107">
                  <c:v>47.190000000000012</c:v>
                </c:pt>
                <c:pt idx="14108">
                  <c:v>47.193333333333399</c:v>
                </c:pt>
                <c:pt idx="14109">
                  <c:v>47.196666666666545</c:v>
                </c:pt>
                <c:pt idx="14110">
                  <c:v>47.2</c:v>
                </c:pt>
                <c:pt idx="14111">
                  <c:v>47.203333333333333</c:v>
                </c:pt>
                <c:pt idx="14112">
                  <c:v>47.206666666666528</c:v>
                </c:pt>
                <c:pt idx="14113">
                  <c:v>47.21</c:v>
                </c:pt>
                <c:pt idx="14114">
                  <c:v>47.213333333333331</c:v>
                </c:pt>
                <c:pt idx="14115">
                  <c:v>47.216666666666512</c:v>
                </c:pt>
                <c:pt idx="14116">
                  <c:v>47.220000000000013</c:v>
                </c:pt>
                <c:pt idx="14117">
                  <c:v>47.2233333333334</c:v>
                </c:pt>
                <c:pt idx="14118">
                  <c:v>47.226666666666553</c:v>
                </c:pt>
                <c:pt idx="14119">
                  <c:v>47.230000000000011</c:v>
                </c:pt>
                <c:pt idx="14120">
                  <c:v>47.233333333333363</c:v>
                </c:pt>
                <c:pt idx="14121">
                  <c:v>47.236666666666544</c:v>
                </c:pt>
                <c:pt idx="14122">
                  <c:v>47.24</c:v>
                </c:pt>
                <c:pt idx="14123">
                  <c:v>47.243333333333332</c:v>
                </c:pt>
                <c:pt idx="14124">
                  <c:v>47.246666666666528</c:v>
                </c:pt>
                <c:pt idx="14125">
                  <c:v>47.25</c:v>
                </c:pt>
                <c:pt idx="14126">
                  <c:v>47.25333333333333</c:v>
                </c:pt>
                <c:pt idx="14127">
                  <c:v>47.256666666666511</c:v>
                </c:pt>
                <c:pt idx="14128">
                  <c:v>47.260000000000012</c:v>
                </c:pt>
                <c:pt idx="14129">
                  <c:v>47.263333333333399</c:v>
                </c:pt>
                <c:pt idx="14130">
                  <c:v>47.266666666666545</c:v>
                </c:pt>
                <c:pt idx="14131">
                  <c:v>47.27</c:v>
                </c:pt>
                <c:pt idx="14132">
                  <c:v>47.273333333333333</c:v>
                </c:pt>
                <c:pt idx="14133">
                  <c:v>47.276666666666536</c:v>
                </c:pt>
                <c:pt idx="14134">
                  <c:v>47.28</c:v>
                </c:pt>
                <c:pt idx="14135">
                  <c:v>47.283333333333331</c:v>
                </c:pt>
                <c:pt idx="14136">
                  <c:v>47.286666666666513</c:v>
                </c:pt>
                <c:pt idx="14137">
                  <c:v>47.290000000000013</c:v>
                </c:pt>
                <c:pt idx="14138">
                  <c:v>47.293333333333408</c:v>
                </c:pt>
                <c:pt idx="14139">
                  <c:v>47.296666666666553</c:v>
                </c:pt>
                <c:pt idx="14140">
                  <c:v>47.3</c:v>
                </c:pt>
                <c:pt idx="14141">
                  <c:v>47.303333333333335</c:v>
                </c:pt>
                <c:pt idx="14142">
                  <c:v>47.306666666666487</c:v>
                </c:pt>
                <c:pt idx="14143">
                  <c:v>47.309999999999995</c:v>
                </c:pt>
                <c:pt idx="14144">
                  <c:v>47.313333333333325</c:v>
                </c:pt>
                <c:pt idx="14145">
                  <c:v>47.316666666666471</c:v>
                </c:pt>
                <c:pt idx="14146">
                  <c:v>47.32</c:v>
                </c:pt>
                <c:pt idx="14147">
                  <c:v>47.323333333333331</c:v>
                </c:pt>
                <c:pt idx="14148">
                  <c:v>47.326666666666512</c:v>
                </c:pt>
                <c:pt idx="14149">
                  <c:v>47.33</c:v>
                </c:pt>
                <c:pt idx="14150">
                  <c:v>47.333333333333336</c:v>
                </c:pt>
                <c:pt idx="14151">
                  <c:v>47.336666666666488</c:v>
                </c:pt>
                <c:pt idx="14152">
                  <c:v>47.339999999999996</c:v>
                </c:pt>
                <c:pt idx="14153">
                  <c:v>47.343333333333334</c:v>
                </c:pt>
                <c:pt idx="14154">
                  <c:v>47.346666666666472</c:v>
                </c:pt>
                <c:pt idx="14155">
                  <c:v>47.349999999999994</c:v>
                </c:pt>
                <c:pt idx="14156">
                  <c:v>47.353333333333325</c:v>
                </c:pt>
                <c:pt idx="14157">
                  <c:v>47.356666666666463</c:v>
                </c:pt>
                <c:pt idx="14158">
                  <c:v>47.36</c:v>
                </c:pt>
                <c:pt idx="14159">
                  <c:v>47.363333333333337</c:v>
                </c:pt>
                <c:pt idx="14160">
                  <c:v>47.36666666666649</c:v>
                </c:pt>
                <c:pt idx="14161">
                  <c:v>47.37</c:v>
                </c:pt>
                <c:pt idx="14162">
                  <c:v>47.373333333333335</c:v>
                </c:pt>
                <c:pt idx="14163">
                  <c:v>47.376666666666488</c:v>
                </c:pt>
                <c:pt idx="14164">
                  <c:v>47.379999999999995</c:v>
                </c:pt>
                <c:pt idx="14165">
                  <c:v>47.383333333333326</c:v>
                </c:pt>
                <c:pt idx="14166">
                  <c:v>47.386666666666457</c:v>
                </c:pt>
                <c:pt idx="14167">
                  <c:v>47.39</c:v>
                </c:pt>
                <c:pt idx="14168">
                  <c:v>47.393333333333331</c:v>
                </c:pt>
                <c:pt idx="14169">
                  <c:v>47.396666666666512</c:v>
                </c:pt>
                <c:pt idx="14170">
                  <c:v>47.4</c:v>
                </c:pt>
                <c:pt idx="14171">
                  <c:v>47.403333333333336</c:v>
                </c:pt>
                <c:pt idx="14172">
                  <c:v>47.406666666666489</c:v>
                </c:pt>
                <c:pt idx="14173">
                  <c:v>47.41</c:v>
                </c:pt>
                <c:pt idx="14174">
                  <c:v>47.413333333333334</c:v>
                </c:pt>
                <c:pt idx="14175">
                  <c:v>47.41666666666648</c:v>
                </c:pt>
                <c:pt idx="14176">
                  <c:v>47.42</c:v>
                </c:pt>
                <c:pt idx="14177">
                  <c:v>47.423333333333332</c:v>
                </c:pt>
                <c:pt idx="14178">
                  <c:v>47.426666666666527</c:v>
                </c:pt>
                <c:pt idx="14179">
                  <c:v>47.43</c:v>
                </c:pt>
                <c:pt idx="14180">
                  <c:v>47.43333333333333</c:v>
                </c:pt>
                <c:pt idx="14181">
                  <c:v>47.43666666666649</c:v>
                </c:pt>
                <c:pt idx="14182">
                  <c:v>47.44</c:v>
                </c:pt>
                <c:pt idx="14183">
                  <c:v>47.443333333333335</c:v>
                </c:pt>
                <c:pt idx="14184">
                  <c:v>47.446666666666488</c:v>
                </c:pt>
                <c:pt idx="14185">
                  <c:v>47.449999999999996</c:v>
                </c:pt>
                <c:pt idx="14186">
                  <c:v>47.453333333333326</c:v>
                </c:pt>
                <c:pt idx="14187">
                  <c:v>47.456666666666464</c:v>
                </c:pt>
                <c:pt idx="14188">
                  <c:v>47.46</c:v>
                </c:pt>
                <c:pt idx="14189">
                  <c:v>47.463333333333331</c:v>
                </c:pt>
                <c:pt idx="14190">
                  <c:v>47.466666666666512</c:v>
                </c:pt>
                <c:pt idx="14191">
                  <c:v>47.47</c:v>
                </c:pt>
                <c:pt idx="14192">
                  <c:v>47.473333333333336</c:v>
                </c:pt>
                <c:pt idx="14193">
                  <c:v>47.476666666666489</c:v>
                </c:pt>
                <c:pt idx="14194">
                  <c:v>47.48</c:v>
                </c:pt>
                <c:pt idx="14195">
                  <c:v>47.483333333333334</c:v>
                </c:pt>
                <c:pt idx="14196">
                  <c:v>47.48666666666648</c:v>
                </c:pt>
                <c:pt idx="14197">
                  <c:v>47.49</c:v>
                </c:pt>
                <c:pt idx="14198">
                  <c:v>47.493333333333332</c:v>
                </c:pt>
                <c:pt idx="14199">
                  <c:v>47.496666666666528</c:v>
                </c:pt>
                <c:pt idx="14200">
                  <c:v>47.5</c:v>
                </c:pt>
                <c:pt idx="14201">
                  <c:v>47.50333333333333</c:v>
                </c:pt>
                <c:pt idx="14202">
                  <c:v>47.506666666666511</c:v>
                </c:pt>
                <c:pt idx="14203">
                  <c:v>47.51</c:v>
                </c:pt>
                <c:pt idx="14204">
                  <c:v>47.513333333333335</c:v>
                </c:pt>
                <c:pt idx="14205">
                  <c:v>47.516666666666488</c:v>
                </c:pt>
                <c:pt idx="14206">
                  <c:v>47.52</c:v>
                </c:pt>
                <c:pt idx="14207">
                  <c:v>47.523333333333333</c:v>
                </c:pt>
                <c:pt idx="14208">
                  <c:v>47.526666666666536</c:v>
                </c:pt>
                <c:pt idx="14209">
                  <c:v>47.53</c:v>
                </c:pt>
                <c:pt idx="14210">
                  <c:v>47.533333333333331</c:v>
                </c:pt>
                <c:pt idx="14211">
                  <c:v>47.536666666666513</c:v>
                </c:pt>
                <c:pt idx="14212">
                  <c:v>47.54</c:v>
                </c:pt>
                <c:pt idx="14213">
                  <c:v>47.543333333333337</c:v>
                </c:pt>
                <c:pt idx="14214">
                  <c:v>47.546666666666489</c:v>
                </c:pt>
                <c:pt idx="14215">
                  <c:v>47.55</c:v>
                </c:pt>
                <c:pt idx="14216">
                  <c:v>47.553333333333335</c:v>
                </c:pt>
                <c:pt idx="14217">
                  <c:v>47.556666666666487</c:v>
                </c:pt>
                <c:pt idx="14218">
                  <c:v>47.56</c:v>
                </c:pt>
                <c:pt idx="14219">
                  <c:v>47.563333333333333</c:v>
                </c:pt>
                <c:pt idx="14220">
                  <c:v>47.566666666666528</c:v>
                </c:pt>
                <c:pt idx="14221">
                  <c:v>47.57</c:v>
                </c:pt>
                <c:pt idx="14222">
                  <c:v>47.573333333333331</c:v>
                </c:pt>
                <c:pt idx="14223">
                  <c:v>47.576666666666512</c:v>
                </c:pt>
                <c:pt idx="14224">
                  <c:v>47.58</c:v>
                </c:pt>
                <c:pt idx="14225">
                  <c:v>47.583333333333336</c:v>
                </c:pt>
                <c:pt idx="14226">
                  <c:v>47.586666666666488</c:v>
                </c:pt>
                <c:pt idx="14227">
                  <c:v>47.59</c:v>
                </c:pt>
                <c:pt idx="14228">
                  <c:v>47.593333333333362</c:v>
                </c:pt>
                <c:pt idx="14229">
                  <c:v>47.596666666666536</c:v>
                </c:pt>
                <c:pt idx="14230">
                  <c:v>47.6</c:v>
                </c:pt>
                <c:pt idx="14231">
                  <c:v>47.603333333333332</c:v>
                </c:pt>
                <c:pt idx="14232">
                  <c:v>47.606666666666527</c:v>
                </c:pt>
                <c:pt idx="14233">
                  <c:v>47.61</c:v>
                </c:pt>
                <c:pt idx="14234">
                  <c:v>47.613333333333337</c:v>
                </c:pt>
                <c:pt idx="14235">
                  <c:v>47.61666666666649</c:v>
                </c:pt>
                <c:pt idx="14236">
                  <c:v>47.620000000000012</c:v>
                </c:pt>
                <c:pt idx="14237">
                  <c:v>47.623333333333363</c:v>
                </c:pt>
                <c:pt idx="14238">
                  <c:v>47.626666666666544</c:v>
                </c:pt>
                <c:pt idx="14239">
                  <c:v>47.63</c:v>
                </c:pt>
                <c:pt idx="14240">
                  <c:v>47.633333333333333</c:v>
                </c:pt>
                <c:pt idx="14241">
                  <c:v>47.636666666666521</c:v>
                </c:pt>
                <c:pt idx="14242">
                  <c:v>47.64</c:v>
                </c:pt>
                <c:pt idx="14243">
                  <c:v>47.643333333333331</c:v>
                </c:pt>
                <c:pt idx="14244">
                  <c:v>47.646666666666512</c:v>
                </c:pt>
                <c:pt idx="14245">
                  <c:v>47.65</c:v>
                </c:pt>
                <c:pt idx="14246">
                  <c:v>47.653333333333336</c:v>
                </c:pt>
                <c:pt idx="14247">
                  <c:v>47.656666666666489</c:v>
                </c:pt>
                <c:pt idx="14248">
                  <c:v>47.660000000000011</c:v>
                </c:pt>
                <c:pt idx="14249">
                  <c:v>47.663333333333362</c:v>
                </c:pt>
                <c:pt idx="14250">
                  <c:v>47.666666666666536</c:v>
                </c:pt>
                <c:pt idx="14251">
                  <c:v>47.67</c:v>
                </c:pt>
                <c:pt idx="14252">
                  <c:v>47.673333333333332</c:v>
                </c:pt>
                <c:pt idx="14253">
                  <c:v>47.676666666666527</c:v>
                </c:pt>
                <c:pt idx="14254">
                  <c:v>47.68</c:v>
                </c:pt>
                <c:pt idx="14255">
                  <c:v>47.68333333333333</c:v>
                </c:pt>
                <c:pt idx="14256">
                  <c:v>47.68666666666649</c:v>
                </c:pt>
                <c:pt idx="14257">
                  <c:v>47.690000000000012</c:v>
                </c:pt>
                <c:pt idx="14258">
                  <c:v>47.693333333333399</c:v>
                </c:pt>
                <c:pt idx="14259">
                  <c:v>47.696666666666545</c:v>
                </c:pt>
                <c:pt idx="14260">
                  <c:v>47.7</c:v>
                </c:pt>
                <c:pt idx="14261">
                  <c:v>47.703333333333333</c:v>
                </c:pt>
                <c:pt idx="14262">
                  <c:v>47.706666666666528</c:v>
                </c:pt>
                <c:pt idx="14263">
                  <c:v>47.71</c:v>
                </c:pt>
                <c:pt idx="14264">
                  <c:v>47.713333333333331</c:v>
                </c:pt>
                <c:pt idx="14265">
                  <c:v>47.716666666666512</c:v>
                </c:pt>
                <c:pt idx="14266">
                  <c:v>47.720000000000013</c:v>
                </c:pt>
                <c:pt idx="14267">
                  <c:v>47.7233333333334</c:v>
                </c:pt>
                <c:pt idx="14268">
                  <c:v>47.726666666666553</c:v>
                </c:pt>
                <c:pt idx="14269">
                  <c:v>47.730000000000011</c:v>
                </c:pt>
                <c:pt idx="14270">
                  <c:v>47.733333333333363</c:v>
                </c:pt>
                <c:pt idx="14271">
                  <c:v>47.736666666666544</c:v>
                </c:pt>
                <c:pt idx="14272">
                  <c:v>47.74</c:v>
                </c:pt>
                <c:pt idx="14273">
                  <c:v>47.743333333333332</c:v>
                </c:pt>
                <c:pt idx="14274">
                  <c:v>47.746666666666528</c:v>
                </c:pt>
                <c:pt idx="14275">
                  <c:v>47.75</c:v>
                </c:pt>
                <c:pt idx="14276">
                  <c:v>47.75333333333333</c:v>
                </c:pt>
                <c:pt idx="14277">
                  <c:v>47.756666666666511</c:v>
                </c:pt>
                <c:pt idx="14278">
                  <c:v>47.760000000000012</c:v>
                </c:pt>
                <c:pt idx="14279">
                  <c:v>47.763333333333399</c:v>
                </c:pt>
                <c:pt idx="14280">
                  <c:v>47.766666666666545</c:v>
                </c:pt>
                <c:pt idx="14281">
                  <c:v>47.77</c:v>
                </c:pt>
                <c:pt idx="14282">
                  <c:v>47.773333333333333</c:v>
                </c:pt>
                <c:pt idx="14283">
                  <c:v>47.776666666666536</c:v>
                </c:pt>
                <c:pt idx="14284">
                  <c:v>47.78</c:v>
                </c:pt>
                <c:pt idx="14285">
                  <c:v>47.783333333333331</c:v>
                </c:pt>
                <c:pt idx="14286">
                  <c:v>47.786666666666513</c:v>
                </c:pt>
                <c:pt idx="14287">
                  <c:v>47.790000000000013</c:v>
                </c:pt>
                <c:pt idx="14288">
                  <c:v>47.793333333333408</c:v>
                </c:pt>
                <c:pt idx="14289">
                  <c:v>47.796666666666553</c:v>
                </c:pt>
                <c:pt idx="14290">
                  <c:v>47.8</c:v>
                </c:pt>
                <c:pt idx="14291">
                  <c:v>47.803333333333335</c:v>
                </c:pt>
                <c:pt idx="14292">
                  <c:v>47.806666666666487</c:v>
                </c:pt>
                <c:pt idx="14293">
                  <c:v>47.809999999999995</c:v>
                </c:pt>
                <c:pt idx="14294">
                  <c:v>47.813333333333325</c:v>
                </c:pt>
                <c:pt idx="14295">
                  <c:v>47.816666666666471</c:v>
                </c:pt>
                <c:pt idx="14296">
                  <c:v>47.82</c:v>
                </c:pt>
                <c:pt idx="14297">
                  <c:v>47.823333333333331</c:v>
                </c:pt>
                <c:pt idx="14298">
                  <c:v>47.826666666666512</c:v>
                </c:pt>
                <c:pt idx="14299">
                  <c:v>47.83</c:v>
                </c:pt>
                <c:pt idx="14300">
                  <c:v>47.833333333333336</c:v>
                </c:pt>
                <c:pt idx="14301">
                  <c:v>47.836666666666488</c:v>
                </c:pt>
                <c:pt idx="14302">
                  <c:v>47.839999999999996</c:v>
                </c:pt>
                <c:pt idx="14303">
                  <c:v>47.843333333333334</c:v>
                </c:pt>
                <c:pt idx="14304">
                  <c:v>47.846666666666472</c:v>
                </c:pt>
                <c:pt idx="14305">
                  <c:v>47.849999999999994</c:v>
                </c:pt>
                <c:pt idx="14306">
                  <c:v>47.853333333333325</c:v>
                </c:pt>
                <c:pt idx="14307">
                  <c:v>47.856666666666463</c:v>
                </c:pt>
                <c:pt idx="14308">
                  <c:v>47.86</c:v>
                </c:pt>
                <c:pt idx="14309">
                  <c:v>47.863333333333337</c:v>
                </c:pt>
                <c:pt idx="14310">
                  <c:v>47.86666666666649</c:v>
                </c:pt>
                <c:pt idx="14311">
                  <c:v>47.87</c:v>
                </c:pt>
                <c:pt idx="14312">
                  <c:v>47.873333333333335</c:v>
                </c:pt>
                <c:pt idx="14313">
                  <c:v>47.876666666666488</c:v>
                </c:pt>
                <c:pt idx="14314">
                  <c:v>47.879999999999995</c:v>
                </c:pt>
                <c:pt idx="14315">
                  <c:v>47.883333333333326</c:v>
                </c:pt>
                <c:pt idx="14316">
                  <c:v>47.886666666666457</c:v>
                </c:pt>
                <c:pt idx="14317">
                  <c:v>47.89</c:v>
                </c:pt>
                <c:pt idx="14318">
                  <c:v>47.893333333333331</c:v>
                </c:pt>
                <c:pt idx="14319">
                  <c:v>47.896666666666512</c:v>
                </c:pt>
                <c:pt idx="14320">
                  <c:v>47.9</c:v>
                </c:pt>
                <c:pt idx="14321">
                  <c:v>47.903333333333336</c:v>
                </c:pt>
                <c:pt idx="14322">
                  <c:v>47.906666666666489</c:v>
                </c:pt>
                <c:pt idx="14323">
                  <c:v>47.91</c:v>
                </c:pt>
                <c:pt idx="14324">
                  <c:v>47.913333333333334</c:v>
                </c:pt>
                <c:pt idx="14325">
                  <c:v>47.91666666666648</c:v>
                </c:pt>
                <c:pt idx="14326">
                  <c:v>47.92</c:v>
                </c:pt>
                <c:pt idx="14327">
                  <c:v>47.923333333333332</c:v>
                </c:pt>
                <c:pt idx="14328">
                  <c:v>47.926666666666527</c:v>
                </c:pt>
                <c:pt idx="14329">
                  <c:v>47.93</c:v>
                </c:pt>
                <c:pt idx="14330">
                  <c:v>47.93333333333333</c:v>
                </c:pt>
                <c:pt idx="14331">
                  <c:v>47.93666666666649</c:v>
                </c:pt>
                <c:pt idx="14332">
                  <c:v>47.94</c:v>
                </c:pt>
                <c:pt idx="14333">
                  <c:v>47.943333333333335</c:v>
                </c:pt>
                <c:pt idx="14334">
                  <c:v>47.946666666666488</c:v>
                </c:pt>
                <c:pt idx="14335">
                  <c:v>47.949999999999996</c:v>
                </c:pt>
                <c:pt idx="14336">
                  <c:v>47.953333333333326</c:v>
                </c:pt>
                <c:pt idx="14337">
                  <c:v>47.956666666666464</c:v>
                </c:pt>
                <c:pt idx="14338">
                  <c:v>47.96</c:v>
                </c:pt>
                <c:pt idx="14339">
                  <c:v>47.963333333333331</c:v>
                </c:pt>
                <c:pt idx="14340">
                  <c:v>47.966666666666512</c:v>
                </c:pt>
                <c:pt idx="14341">
                  <c:v>47.97</c:v>
                </c:pt>
                <c:pt idx="14342">
                  <c:v>47.973333333333336</c:v>
                </c:pt>
                <c:pt idx="14343">
                  <c:v>47.976666666666489</c:v>
                </c:pt>
                <c:pt idx="14344">
                  <c:v>47.98</c:v>
                </c:pt>
                <c:pt idx="14345">
                  <c:v>47.983333333333334</c:v>
                </c:pt>
                <c:pt idx="14346">
                  <c:v>47.98666666666648</c:v>
                </c:pt>
                <c:pt idx="14347">
                  <c:v>47.99</c:v>
                </c:pt>
                <c:pt idx="14348">
                  <c:v>47.993333333333332</c:v>
                </c:pt>
                <c:pt idx="14349">
                  <c:v>47.996666666666528</c:v>
                </c:pt>
                <c:pt idx="14350">
                  <c:v>48</c:v>
                </c:pt>
                <c:pt idx="14351">
                  <c:v>48.00333333333333</c:v>
                </c:pt>
                <c:pt idx="14352">
                  <c:v>48.006666666666511</c:v>
                </c:pt>
                <c:pt idx="14353">
                  <c:v>48.01</c:v>
                </c:pt>
                <c:pt idx="14354">
                  <c:v>48.013333333333335</c:v>
                </c:pt>
                <c:pt idx="14355">
                  <c:v>48.016666666666488</c:v>
                </c:pt>
                <c:pt idx="14356">
                  <c:v>48.02</c:v>
                </c:pt>
                <c:pt idx="14357">
                  <c:v>48.023333333333333</c:v>
                </c:pt>
                <c:pt idx="14358">
                  <c:v>48.026666666666536</c:v>
                </c:pt>
                <c:pt idx="14359">
                  <c:v>48.03</c:v>
                </c:pt>
                <c:pt idx="14360">
                  <c:v>48.033333333333331</c:v>
                </c:pt>
                <c:pt idx="14361">
                  <c:v>48.036666666666513</c:v>
                </c:pt>
                <c:pt idx="14362">
                  <c:v>48.04</c:v>
                </c:pt>
                <c:pt idx="14363">
                  <c:v>48.043333333333337</c:v>
                </c:pt>
                <c:pt idx="14364">
                  <c:v>48.046666666666489</c:v>
                </c:pt>
                <c:pt idx="14365">
                  <c:v>48.05</c:v>
                </c:pt>
                <c:pt idx="14366">
                  <c:v>48.053333333333335</c:v>
                </c:pt>
                <c:pt idx="14367">
                  <c:v>48.056666666666487</c:v>
                </c:pt>
                <c:pt idx="14368">
                  <c:v>48.06</c:v>
                </c:pt>
                <c:pt idx="14369">
                  <c:v>48.063333333333333</c:v>
                </c:pt>
                <c:pt idx="14370">
                  <c:v>48.066666666666528</c:v>
                </c:pt>
                <c:pt idx="14371">
                  <c:v>48.07</c:v>
                </c:pt>
                <c:pt idx="14372">
                  <c:v>48.073333333333331</c:v>
                </c:pt>
                <c:pt idx="14373">
                  <c:v>48.076666666666512</c:v>
                </c:pt>
                <c:pt idx="14374">
                  <c:v>48.08</c:v>
                </c:pt>
                <c:pt idx="14375">
                  <c:v>48.083333333333336</c:v>
                </c:pt>
                <c:pt idx="14376">
                  <c:v>48.086666666666488</c:v>
                </c:pt>
                <c:pt idx="14377">
                  <c:v>48.09</c:v>
                </c:pt>
                <c:pt idx="14378">
                  <c:v>48.093333333333362</c:v>
                </c:pt>
                <c:pt idx="14379">
                  <c:v>48.096666666666536</c:v>
                </c:pt>
                <c:pt idx="14380">
                  <c:v>48.1</c:v>
                </c:pt>
                <c:pt idx="14381">
                  <c:v>48.103333333333332</c:v>
                </c:pt>
                <c:pt idx="14382">
                  <c:v>48.106666666666527</c:v>
                </c:pt>
                <c:pt idx="14383">
                  <c:v>48.11</c:v>
                </c:pt>
                <c:pt idx="14384">
                  <c:v>48.113333333333337</c:v>
                </c:pt>
                <c:pt idx="14385">
                  <c:v>48.11666666666649</c:v>
                </c:pt>
                <c:pt idx="14386">
                  <c:v>48.120000000000012</c:v>
                </c:pt>
                <c:pt idx="14387">
                  <c:v>48.123333333333363</c:v>
                </c:pt>
                <c:pt idx="14388">
                  <c:v>48.126666666666544</c:v>
                </c:pt>
                <c:pt idx="14389">
                  <c:v>48.13</c:v>
                </c:pt>
                <c:pt idx="14390">
                  <c:v>48.133333333333333</c:v>
                </c:pt>
                <c:pt idx="14391">
                  <c:v>48.136666666666521</c:v>
                </c:pt>
                <c:pt idx="14392">
                  <c:v>48.14</c:v>
                </c:pt>
                <c:pt idx="14393">
                  <c:v>48.143333333333331</c:v>
                </c:pt>
                <c:pt idx="14394">
                  <c:v>48.146666666666512</c:v>
                </c:pt>
                <c:pt idx="14395">
                  <c:v>48.15</c:v>
                </c:pt>
                <c:pt idx="14396">
                  <c:v>48.153333333333336</c:v>
                </c:pt>
                <c:pt idx="14397">
                  <c:v>48.156666666666489</c:v>
                </c:pt>
                <c:pt idx="14398">
                  <c:v>48.160000000000011</c:v>
                </c:pt>
                <c:pt idx="14399">
                  <c:v>48.163333333333362</c:v>
                </c:pt>
                <c:pt idx="14400">
                  <c:v>48.166666666666536</c:v>
                </c:pt>
                <c:pt idx="14401">
                  <c:v>48.17</c:v>
                </c:pt>
                <c:pt idx="14402">
                  <c:v>48.173333333333332</c:v>
                </c:pt>
                <c:pt idx="14403">
                  <c:v>48.176666666666527</c:v>
                </c:pt>
                <c:pt idx="14404">
                  <c:v>48.18</c:v>
                </c:pt>
                <c:pt idx="14405">
                  <c:v>48.18333333333333</c:v>
                </c:pt>
                <c:pt idx="14406">
                  <c:v>48.18666666666649</c:v>
                </c:pt>
                <c:pt idx="14407">
                  <c:v>48.190000000000012</c:v>
                </c:pt>
                <c:pt idx="14408">
                  <c:v>48.193333333333399</c:v>
                </c:pt>
                <c:pt idx="14409">
                  <c:v>48.196666666666545</c:v>
                </c:pt>
                <c:pt idx="14410">
                  <c:v>48.2</c:v>
                </c:pt>
                <c:pt idx="14411">
                  <c:v>48.203333333333333</c:v>
                </c:pt>
                <c:pt idx="14412">
                  <c:v>48.206666666666528</c:v>
                </c:pt>
                <c:pt idx="14413">
                  <c:v>48.21</c:v>
                </c:pt>
                <c:pt idx="14414">
                  <c:v>48.213333333333331</c:v>
                </c:pt>
                <c:pt idx="14415">
                  <c:v>48.216666666666512</c:v>
                </c:pt>
                <c:pt idx="14416">
                  <c:v>48.220000000000013</c:v>
                </c:pt>
                <c:pt idx="14417">
                  <c:v>48.2233333333334</c:v>
                </c:pt>
                <c:pt idx="14418">
                  <c:v>48.226666666666553</c:v>
                </c:pt>
                <c:pt idx="14419">
                  <c:v>48.230000000000011</c:v>
                </c:pt>
                <c:pt idx="14420">
                  <c:v>48.233333333333363</c:v>
                </c:pt>
                <c:pt idx="14421">
                  <c:v>48.236666666666544</c:v>
                </c:pt>
                <c:pt idx="14422">
                  <c:v>48.24</c:v>
                </c:pt>
                <c:pt idx="14423">
                  <c:v>48.243333333333332</c:v>
                </c:pt>
                <c:pt idx="14424">
                  <c:v>48.246666666666528</c:v>
                </c:pt>
                <c:pt idx="14425">
                  <c:v>48.25</c:v>
                </c:pt>
                <c:pt idx="14426">
                  <c:v>48.25333333333333</c:v>
                </c:pt>
                <c:pt idx="14427">
                  <c:v>48.256666666666511</c:v>
                </c:pt>
                <c:pt idx="14428">
                  <c:v>48.260000000000012</c:v>
                </c:pt>
                <c:pt idx="14429">
                  <c:v>48.263333333333399</c:v>
                </c:pt>
                <c:pt idx="14430">
                  <c:v>48.266666666666545</c:v>
                </c:pt>
                <c:pt idx="14431">
                  <c:v>48.27</c:v>
                </c:pt>
                <c:pt idx="14432">
                  <c:v>48.273333333333333</c:v>
                </c:pt>
                <c:pt idx="14433">
                  <c:v>48.276666666666536</c:v>
                </c:pt>
                <c:pt idx="14434">
                  <c:v>48.28</c:v>
                </c:pt>
                <c:pt idx="14435">
                  <c:v>48.283333333333331</c:v>
                </c:pt>
                <c:pt idx="14436">
                  <c:v>48.286666666666513</c:v>
                </c:pt>
                <c:pt idx="14437">
                  <c:v>48.290000000000013</c:v>
                </c:pt>
                <c:pt idx="14438">
                  <c:v>48.293333333333408</c:v>
                </c:pt>
                <c:pt idx="14439">
                  <c:v>48.296666666666553</c:v>
                </c:pt>
                <c:pt idx="14440">
                  <c:v>48.3</c:v>
                </c:pt>
                <c:pt idx="14441">
                  <c:v>48.303333333333335</c:v>
                </c:pt>
                <c:pt idx="14442">
                  <c:v>48.306666666666487</c:v>
                </c:pt>
                <c:pt idx="14443">
                  <c:v>48.309999999999995</c:v>
                </c:pt>
                <c:pt idx="14444">
                  <c:v>48.313333333333325</c:v>
                </c:pt>
                <c:pt idx="14445">
                  <c:v>48.316666666666471</c:v>
                </c:pt>
                <c:pt idx="14446">
                  <c:v>48.32</c:v>
                </c:pt>
                <c:pt idx="14447">
                  <c:v>48.323333333333331</c:v>
                </c:pt>
                <c:pt idx="14448">
                  <c:v>48.326666666666512</c:v>
                </c:pt>
                <c:pt idx="14449">
                  <c:v>48.33</c:v>
                </c:pt>
                <c:pt idx="14450">
                  <c:v>48.333333333333336</c:v>
                </c:pt>
                <c:pt idx="14451">
                  <c:v>48.336666666666488</c:v>
                </c:pt>
                <c:pt idx="14452">
                  <c:v>48.339999999999996</c:v>
                </c:pt>
                <c:pt idx="14453">
                  <c:v>48.343333333333334</c:v>
                </c:pt>
                <c:pt idx="14454">
                  <c:v>48.346666666666472</c:v>
                </c:pt>
                <c:pt idx="14455">
                  <c:v>48.349999999999994</c:v>
                </c:pt>
                <c:pt idx="14456">
                  <c:v>48.353333333333325</c:v>
                </c:pt>
                <c:pt idx="14457">
                  <c:v>48.356666666666463</c:v>
                </c:pt>
                <c:pt idx="14458">
                  <c:v>48.36</c:v>
                </c:pt>
                <c:pt idx="14459">
                  <c:v>48.363333333333337</c:v>
                </c:pt>
                <c:pt idx="14460">
                  <c:v>48.36666666666649</c:v>
                </c:pt>
                <c:pt idx="14461">
                  <c:v>48.37</c:v>
                </c:pt>
                <c:pt idx="14462">
                  <c:v>48.373333333333335</c:v>
                </c:pt>
                <c:pt idx="14463">
                  <c:v>48.376666666666488</c:v>
                </c:pt>
                <c:pt idx="14464">
                  <c:v>48.379999999999995</c:v>
                </c:pt>
                <c:pt idx="14465">
                  <c:v>48.383333333333326</c:v>
                </c:pt>
                <c:pt idx="14466">
                  <c:v>48.386666666666457</c:v>
                </c:pt>
                <c:pt idx="14467">
                  <c:v>48.39</c:v>
                </c:pt>
                <c:pt idx="14468">
                  <c:v>48.393333333333331</c:v>
                </c:pt>
                <c:pt idx="14469">
                  <c:v>48.396666666666512</c:v>
                </c:pt>
                <c:pt idx="14470">
                  <c:v>48.4</c:v>
                </c:pt>
                <c:pt idx="14471">
                  <c:v>48.403333333333336</c:v>
                </c:pt>
                <c:pt idx="14472">
                  <c:v>48.406666666666489</c:v>
                </c:pt>
                <c:pt idx="14473">
                  <c:v>48.41</c:v>
                </c:pt>
                <c:pt idx="14474">
                  <c:v>48.413333333333334</c:v>
                </c:pt>
                <c:pt idx="14475">
                  <c:v>48.41666666666648</c:v>
                </c:pt>
                <c:pt idx="14476">
                  <c:v>48.42</c:v>
                </c:pt>
                <c:pt idx="14477">
                  <c:v>48.423333333333332</c:v>
                </c:pt>
                <c:pt idx="14478">
                  <c:v>48.426666666666527</c:v>
                </c:pt>
                <c:pt idx="14479">
                  <c:v>48.43</c:v>
                </c:pt>
                <c:pt idx="14480">
                  <c:v>48.43333333333333</c:v>
                </c:pt>
                <c:pt idx="14481">
                  <c:v>48.43666666666649</c:v>
                </c:pt>
                <c:pt idx="14482">
                  <c:v>48.44</c:v>
                </c:pt>
                <c:pt idx="14483">
                  <c:v>48.443333333333335</c:v>
                </c:pt>
                <c:pt idx="14484">
                  <c:v>48.446666666666488</c:v>
                </c:pt>
                <c:pt idx="14485">
                  <c:v>48.449999999999996</c:v>
                </c:pt>
                <c:pt idx="14486">
                  <c:v>48.453333333333326</c:v>
                </c:pt>
                <c:pt idx="14487">
                  <c:v>48.456666666666464</c:v>
                </c:pt>
                <c:pt idx="14488">
                  <c:v>48.46</c:v>
                </c:pt>
                <c:pt idx="14489">
                  <c:v>48.463333333333331</c:v>
                </c:pt>
                <c:pt idx="14490">
                  <c:v>48.466666666666512</c:v>
                </c:pt>
                <c:pt idx="14491">
                  <c:v>48.47</c:v>
                </c:pt>
                <c:pt idx="14492">
                  <c:v>48.473333333333336</c:v>
                </c:pt>
                <c:pt idx="14493">
                  <c:v>48.476666666666489</c:v>
                </c:pt>
                <c:pt idx="14494">
                  <c:v>48.48</c:v>
                </c:pt>
                <c:pt idx="14495">
                  <c:v>48.483333333333334</c:v>
                </c:pt>
                <c:pt idx="14496">
                  <c:v>48.48666666666648</c:v>
                </c:pt>
                <c:pt idx="14497">
                  <c:v>48.49</c:v>
                </c:pt>
                <c:pt idx="14498">
                  <c:v>48.493333333333332</c:v>
                </c:pt>
                <c:pt idx="14499">
                  <c:v>48.496666666666528</c:v>
                </c:pt>
                <c:pt idx="14500">
                  <c:v>48.5</c:v>
                </c:pt>
                <c:pt idx="14501">
                  <c:v>48.50333333333333</c:v>
                </c:pt>
                <c:pt idx="14502">
                  <c:v>48.506666666666511</c:v>
                </c:pt>
                <c:pt idx="14503">
                  <c:v>48.51</c:v>
                </c:pt>
                <c:pt idx="14504">
                  <c:v>48.513333333333335</c:v>
                </c:pt>
                <c:pt idx="14505">
                  <c:v>48.516666666666488</c:v>
                </c:pt>
                <c:pt idx="14506">
                  <c:v>48.52</c:v>
                </c:pt>
                <c:pt idx="14507">
                  <c:v>48.523333333333333</c:v>
                </c:pt>
                <c:pt idx="14508">
                  <c:v>48.526666666666536</c:v>
                </c:pt>
                <c:pt idx="14509">
                  <c:v>48.53</c:v>
                </c:pt>
                <c:pt idx="14510">
                  <c:v>48.533333333333331</c:v>
                </c:pt>
                <c:pt idx="14511">
                  <c:v>48.536666666666513</c:v>
                </c:pt>
                <c:pt idx="14512">
                  <c:v>48.54</c:v>
                </c:pt>
                <c:pt idx="14513">
                  <c:v>48.543333333333337</c:v>
                </c:pt>
                <c:pt idx="14514">
                  <c:v>48.546666666666489</c:v>
                </c:pt>
                <c:pt idx="14515">
                  <c:v>48.55</c:v>
                </c:pt>
                <c:pt idx="14516">
                  <c:v>48.553333333333335</c:v>
                </c:pt>
                <c:pt idx="14517">
                  <c:v>48.556666666666487</c:v>
                </c:pt>
                <c:pt idx="14518">
                  <c:v>48.56</c:v>
                </c:pt>
                <c:pt idx="14519">
                  <c:v>48.563333333333333</c:v>
                </c:pt>
                <c:pt idx="14520">
                  <c:v>48.566666666666528</c:v>
                </c:pt>
                <c:pt idx="14521">
                  <c:v>48.57</c:v>
                </c:pt>
                <c:pt idx="14522">
                  <c:v>48.573333333333331</c:v>
                </c:pt>
                <c:pt idx="14523">
                  <c:v>48.576666666666512</c:v>
                </c:pt>
                <c:pt idx="14524">
                  <c:v>48.58</c:v>
                </c:pt>
                <c:pt idx="14525">
                  <c:v>48.583333333333336</c:v>
                </c:pt>
                <c:pt idx="14526">
                  <c:v>48.586666666666488</c:v>
                </c:pt>
                <c:pt idx="14527">
                  <c:v>48.59</c:v>
                </c:pt>
                <c:pt idx="14528">
                  <c:v>48.593333333333362</c:v>
                </c:pt>
                <c:pt idx="14529">
                  <c:v>48.596666666666536</c:v>
                </c:pt>
                <c:pt idx="14530">
                  <c:v>48.6</c:v>
                </c:pt>
                <c:pt idx="14531">
                  <c:v>48.603333333333332</c:v>
                </c:pt>
                <c:pt idx="14532">
                  <c:v>48.606666666666527</c:v>
                </c:pt>
                <c:pt idx="14533">
                  <c:v>48.61</c:v>
                </c:pt>
                <c:pt idx="14534">
                  <c:v>48.613333333333337</c:v>
                </c:pt>
                <c:pt idx="14535">
                  <c:v>48.61666666666649</c:v>
                </c:pt>
                <c:pt idx="14536">
                  <c:v>48.620000000000012</c:v>
                </c:pt>
                <c:pt idx="14537">
                  <c:v>48.623333333333363</c:v>
                </c:pt>
                <c:pt idx="14538">
                  <c:v>48.626666666666544</c:v>
                </c:pt>
                <c:pt idx="14539">
                  <c:v>48.63</c:v>
                </c:pt>
                <c:pt idx="14540">
                  <c:v>48.633333333333333</c:v>
                </c:pt>
                <c:pt idx="14541">
                  <c:v>48.636666666666521</c:v>
                </c:pt>
                <c:pt idx="14542">
                  <c:v>48.64</c:v>
                </c:pt>
                <c:pt idx="14543">
                  <c:v>48.643333333333331</c:v>
                </c:pt>
                <c:pt idx="14544">
                  <c:v>48.646666666666512</c:v>
                </c:pt>
                <c:pt idx="14545">
                  <c:v>48.65</c:v>
                </c:pt>
                <c:pt idx="14546">
                  <c:v>48.653333333333336</c:v>
                </c:pt>
                <c:pt idx="14547">
                  <c:v>48.656666666666489</c:v>
                </c:pt>
                <c:pt idx="14548">
                  <c:v>48.660000000000011</c:v>
                </c:pt>
                <c:pt idx="14549">
                  <c:v>48.663333333333362</c:v>
                </c:pt>
                <c:pt idx="14550">
                  <c:v>48.666666666666536</c:v>
                </c:pt>
                <c:pt idx="14551">
                  <c:v>48.67</c:v>
                </c:pt>
                <c:pt idx="14552">
                  <c:v>48.673333333333332</c:v>
                </c:pt>
                <c:pt idx="14553">
                  <c:v>48.676666666666527</c:v>
                </c:pt>
                <c:pt idx="14554">
                  <c:v>48.68</c:v>
                </c:pt>
                <c:pt idx="14555">
                  <c:v>48.68333333333333</c:v>
                </c:pt>
                <c:pt idx="14556">
                  <c:v>48.68666666666649</c:v>
                </c:pt>
                <c:pt idx="14557">
                  <c:v>48.690000000000012</c:v>
                </c:pt>
                <c:pt idx="14558">
                  <c:v>48.693333333333399</c:v>
                </c:pt>
                <c:pt idx="14559">
                  <c:v>48.696666666666545</c:v>
                </c:pt>
                <c:pt idx="14560">
                  <c:v>48.7</c:v>
                </c:pt>
                <c:pt idx="14561">
                  <c:v>48.703333333333333</c:v>
                </c:pt>
                <c:pt idx="14562">
                  <c:v>48.706666666666528</c:v>
                </c:pt>
                <c:pt idx="14563">
                  <c:v>48.71</c:v>
                </c:pt>
                <c:pt idx="14564">
                  <c:v>48.713333333333331</c:v>
                </c:pt>
                <c:pt idx="14565">
                  <c:v>48.716666666666512</c:v>
                </c:pt>
                <c:pt idx="14566">
                  <c:v>48.720000000000013</c:v>
                </c:pt>
                <c:pt idx="14567">
                  <c:v>48.7233333333334</c:v>
                </c:pt>
                <c:pt idx="14568">
                  <c:v>48.726666666666553</c:v>
                </c:pt>
                <c:pt idx="14569">
                  <c:v>48.730000000000011</c:v>
                </c:pt>
                <c:pt idx="14570">
                  <c:v>48.733333333333363</c:v>
                </c:pt>
                <c:pt idx="14571">
                  <c:v>48.736666666666544</c:v>
                </c:pt>
                <c:pt idx="14572">
                  <c:v>48.74</c:v>
                </c:pt>
                <c:pt idx="14573">
                  <c:v>48.743333333333332</c:v>
                </c:pt>
                <c:pt idx="14574">
                  <c:v>48.746666666666528</c:v>
                </c:pt>
                <c:pt idx="14575">
                  <c:v>48.75</c:v>
                </c:pt>
                <c:pt idx="14576">
                  <c:v>48.75333333333333</c:v>
                </c:pt>
                <c:pt idx="14577">
                  <c:v>48.756666666666511</c:v>
                </c:pt>
                <c:pt idx="14578">
                  <c:v>48.760000000000012</c:v>
                </c:pt>
                <c:pt idx="14579">
                  <c:v>48.763333333333399</c:v>
                </c:pt>
                <c:pt idx="14580">
                  <c:v>48.766666666666545</c:v>
                </c:pt>
                <c:pt idx="14581">
                  <c:v>48.77</c:v>
                </c:pt>
                <c:pt idx="14582">
                  <c:v>48.773333333333333</c:v>
                </c:pt>
                <c:pt idx="14583">
                  <c:v>48.776666666666536</c:v>
                </c:pt>
                <c:pt idx="14584">
                  <c:v>48.78</c:v>
                </c:pt>
                <c:pt idx="14585">
                  <c:v>48.783333333333331</c:v>
                </c:pt>
                <c:pt idx="14586">
                  <c:v>48.786666666666513</c:v>
                </c:pt>
                <c:pt idx="14587">
                  <c:v>48.790000000000013</c:v>
                </c:pt>
                <c:pt idx="14588">
                  <c:v>48.793333333333408</c:v>
                </c:pt>
                <c:pt idx="14589">
                  <c:v>48.796666666666553</c:v>
                </c:pt>
                <c:pt idx="14590">
                  <c:v>48.8</c:v>
                </c:pt>
                <c:pt idx="14591">
                  <c:v>48.803333333333335</c:v>
                </c:pt>
                <c:pt idx="14592">
                  <c:v>48.806666666666487</c:v>
                </c:pt>
                <c:pt idx="14593">
                  <c:v>48.809999999999995</c:v>
                </c:pt>
                <c:pt idx="14594">
                  <c:v>48.813333333333325</c:v>
                </c:pt>
                <c:pt idx="14595">
                  <c:v>48.816666666666471</c:v>
                </c:pt>
                <c:pt idx="14596">
                  <c:v>48.82</c:v>
                </c:pt>
                <c:pt idx="14597">
                  <c:v>48.823333333333331</c:v>
                </c:pt>
                <c:pt idx="14598">
                  <c:v>48.826666666666512</c:v>
                </c:pt>
                <c:pt idx="14599">
                  <c:v>48.83</c:v>
                </c:pt>
                <c:pt idx="14600">
                  <c:v>48.833333333333336</c:v>
                </c:pt>
                <c:pt idx="14601">
                  <c:v>48.836666666666488</c:v>
                </c:pt>
                <c:pt idx="14602">
                  <c:v>48.839999999999996</c:v>
                </c:pt>
                <c:pt idx="14603">
                  <c:v>48.843333333333334</c:v>
                </c:pt>
                <c:pt idx="14604">
                  <c:v>48.846666666666472</c:v>
                </c:pt>
                <c:pt idx="14605">
                  <c:v>48.849999999999994</c:v>
                </c:pt>
                <c:pt idx="14606">
                  <c:v>48.853333333333325</c:v>
                </c:pt>
                <c:pt idx="14607">
                  <c:v>48.856666666666463</c:v>
                </c:pt>
                <c:pt idx="14608">
                  <c:v>48.86</c:v>
                </c:pt>
                <c:pt idx="14609">
                  <c:v>48.863333333333337</c:v>
                </c:pt>
                <c:pt idx="14610">
                  <c:v>48.86666666666649</c:v>
                </c:pt>
                <c:pt idx="14611">
                  <c:v>48.87</c:v>
                </c:pt>
                <c:pt idx="14612">
                  <c:v>48.873333333333335</c:v>
                </c:pt>
                <c:pt idx="14613">
                  <c:v>48.876666666666488</c:v>
                </c:pt>
                <c:pt idx="14614">
                  <c:v>48.879999999999995</c:v>
                </c:pt>
                <c:pt idx="14615">
                  <c:v>48.883333333333326</c:v>
                </c:pt>
                <c:pt idx="14616">
                  <c:v>48.886666666666457</c:v>
                </c:pt>
                <c:pt idx="14617">
                  <c:v>48.89</c:v>
                </c:pt>
                <c:pt idx="14618">
                  <c:v>48.893333333333331</c:v>
                </c:pt>
                <c:pt idx="14619">
                  <c:v>48.896666666666512</c:v>
                </c:pt>
                <c:pt idx="14620">
                  <c:v>48.9</c:v>
                </c:pt>
                <c:pt idx="14621">
                  <c:v>48.903333333333336</c:v>
                </c:pt>
                <c:pt idx="14622">
                  <c:v>48.906666666666489</c:v>
                </c:pt>
                <c:pt idx="14623">
                  <c:v>48.91</c:v>
                </c:pt>
                <c:pt idx="14624">
                  <c:v>48.913333333333334</c:v>
                </c:pt>
                <c:pt idx="14625">
                  <c:v>48.91666666666648</c:v>
                </c:pt>
                <c:pt idx="14626">
                  <c:v>48.92</c:v>
                </c:pt>
                <c:pt idx="14627">
                  <c:v>48.923333333333332</c:v>
                </c:pt>
                <c:pt idx="14628">
                  <c:v>48.926666666666527</c:v>
                </c:pt>
                <c:pt idx="14629">
                  <c:v>48.93</c:v>
                </c:pt>
                <c:pt idx="14630">
                  <c:v>48.93333333333333</c:v>
                </c:pt>
                <c:pt idx="14631">
                  <c:v>48.93666666666649</c:v>
                </c:pt>
                <c:pt idx="14632">
                  <c:v>48.94</c:v>
                </c:pt>
                <c:pt idx="14633">
                  <c:v>48.943333333333335</c:v>
                </c:pt>
                <c:pt idx="14634">
                  <c:v>48.946666666666488</c:v>
                </c:pt>
                <c:pt idx="14635">
                  <c:v>48.949999999999996</c:v>
                </c:pt>
                <c:pt idx="14636">
                  <c:v>48.953333333333326</c:v>
                </c:pt>
                <c:pt idx="14637">
                  <c:v>48.956666666666464</c:v>
                </c:pt>
                <c:pt idx="14638">
                  <c:v>48.96</c:v>
                </c:pt>
                <c:pt idx="14639">
                  <c:v>48.963333333333331</c:v>
                </c:pt>
                <c:pt idx="14640">
                  <c:v>48.966666666666512</c:v>
                </c:pt>
                <c:pt idx="14641">
                  <c:v>48.97</c:v>
                </c:pt>
                <c:pt idx="14642">
                  <c:v>48.973333333333336</c:v>
                </c:pt>
                <c:pt idx="14643">
                  <c:v>48.976666666666489</c:v>
                </c:pt>
                <c:pt idx="14644">
                  <c:v>48.98</c:v>
                </c:pt>
                <c:pt idx="14645">
                  <c:v>48.983333333333334</c:v>
                </c:pt>
                <c:pt idx="14646">
                  <c:v>48.98666666666648</c:v>
                </c:pt>
                <c:pt idx="14647">
                  <c:v>48.99</c:v>
                </c:pt>
                <c:pt idx="14648">
                  <c:v>48.993333333333332</c:v>
                </c:pt>
                <c:pt idx="14649">
                  <c:v>48.996666666666528</c:v>
                </c:pt>
                <c:pt idx="14650">
                  <c:v>49</c:v>
                </c:pt>
                <c:pt idx="14651">
                  <c:v>49.00333333333333</c:v>
                </c:pt>
                <c:pt idx="14652">
                  <c:v>49.006666666666511</c:v>
                </c:pt>
                <c:pt idx="14653">
                  <c:v>49.01</c:v>
                </c:pt>
                <c:pt idx="14654">
                  <c:v>49.013333333333335</c:v>
                </c:pt>
                <c:pt idx="14655">
                  <c:v>49.016666666666488</c:v>
                </c:pt>
                <c:pt idx="14656">
                  <c:v>49.02</c:v>
                </c:pt>
                <c:pt idx="14657">
                  <c:v>49.023333333333333</c:v>
                </c:pt>
                <c:pt idx="14658">
                  <c:v>49.026666666666536</c:v>
                </c:pt>
                <c:pt idx="14659">
                  <c:v>49.03</c:v>
                </c:pt>
                <c:pt idx="14660">
                  <c:v>49.033333333333331</c:v>
                </c:pt>
                <c:pt idx="14661">
                  <c:v>49.036666666666513</c:v>
                </c:pt>
                <c:pt idx="14662">
                  <c:v>49.04</c:v>
                </c:pt>
                <c:pt idx="14663">
                  <c:v>49.043333333333337</c:v>
                </c:pt>
                <c:pt idx="14664">
                  <c:v>49.046666666666489</c:v>
                </c:pt>
                <c:pt idx="14665">
                  <c:v>49.05</c:v>
                </c:pt>
                <c:pt idx="14666">
                  <c:v>49.053333333333335</c:v>
                </c:pt>
                <c:pt idx="14667">
                  <c:v>49.056666666666487</c:v>
                </c:pt>
                <c:pt idx="14668">
                  <c:v>49.06</c:v>
                </c:pt>
                <c:pt idx="14669">
                  <c:v>49.063333333333333</c:v>
                </c:pt>
                <c:pt idx="14670">
                  <c:v>49.066666666666528</c:v>
                </c:pt>
                <c:pt idx="14671">
                  <c:v>49.07</c:v>
                </c:pt>
                <c:pt idx="14672">
                  <c:v>49.073333333333331</c:v>
                </c:pt>
                <c:pt idx="14673">
                  <c:v>49.076666666666512</c:v>
                </c:pt>
                <c:pt idx="14674">
                  <c:v>49.08</c:v>
                </c:pt>
                <c:pt idx="14675">
                  <c:v>49.083333333333336</c:v>
                </c:pt>
                <c:pt idx="14676">
                  <c:v>49.086666666666488</c:v>
                </c:pt>
                <c:pt idx="14677">
                  <c:v>49.09</c:v>
                </c:pt>
                <c:pt idx="14678">
                  <c:v>49.093333333333362</c:v>
                </c:pt>
                <c:pt idx="14679">
                  <c:v>49.096666666666536</c:v>
                </c:pt>
                <c:pt idx="14680">
                  <c:v>49.1</c:v>
                </c:pt>
                <c:pt idx="14681">
                  <c:v>49.103333333333332</c:v>
                </c:pt>
                <c:pt idx="14682">
                  <c:v>49.106666666666527</c:v>
                </c:pt>
                <c:pt idx="14683">
                  <c:v>49.11</c:v>
                </c:pt>
                <c:pt idx="14684">
                  <c:v>49.113333333333337</c:v>
                </c:pt>
                <c:pt idx="14685">
                  <c:v>49.11666666666649</c:v>
                </c:pt>
                <c:pt idx="14686">
                  <c:v>49.120000000000012</c:v>
                </c:pt>
                <c:pt idx="14687">
                  <c:v>49.123333333333363</c:v>
                </c:pt>
                <c:pt idx="14688">
                  <c:v>49.126666666666544</c:v>
                </c:pt>
                <c:pt idx="14689">
                  <c:v>49.13</c:v>
                </c:pt>
                <c:pt idx="14690">
                  <c:v>49.133333333333333</c:v>
                </c:pt>
                <c:pt idx="14691">
                  <c:v>49.136666666666521</c:v>
                </c:pt>
                <c:pt idx="14692">
                  <c:v>49.14</c:v>
                </c:pt>
                <c:pt idx="14693">
                  <c:v>49.143333333333331</c:v>
                </c:pt>
                <c:pt idx="14694">
                  <c:v>49.146666666666512</c:v>
                </c:pt>
                <c:pt idx="14695">
                  <c:v>49.15</c:v>
                </c:pt>
                <c:pt idx="14696">
                  <c:v>49.153333333333336</c:v>
                </c:pt>
                <c:pt idx="14697">
                  <c:v>49.156666666666489</c:v>
                </c:pt>
                <c:pt idx="14698">
                  <c:v>49.160000000000011</c:v>
                </c:pt>
                <c:pt idx="14699">
                  <c:v>49.163333333333362</c:v>
                </c:pt>
                <c:pt idx="14700">
                  <c:v>49.166666666666536</c:v>
                </c:pt>
                <c:pt idx="14701">
                  <c:v>49.17</c:v>
                </c:pt>
                <c:pt idx="14702">
                  <c:v>49.173333333333332</c:v>
                </c:pt>
                <c:pt idx="14703">
                  <c:v>49.176666666666527</c:v>
                </c:pt>
                <c:pt idx="14704">
                  <c:v>49.18</c:v>
                </c:pt>
                <c:pt idx="14705">
                  <c:v>49.18333333333333</c:v>
                </c:pt>
                <c:pt idx="14706">
                  <c:v>49.18666666666649</c:v>
                </c:pt>
                <c:pt idx="14707">
                  <c:v>49.190000000000012</c:v>
                </c:pt>
                <c:pt idx="14708">
                  <c:v>49.193333333333399</c:v>
                </c:pt>
                <c:pt idx="14709">
                  <c:v>49.196666666666545</c:v>
                </c:pt>
                <c:pt idx="14710">
                  <c:v>49.2</c:v>
                </c:pt>
                <c:pt idx="14711">
                  <c:v>49.203333333333333</c:v>
                </c:pt>
                <c:pt idx="14712">
                  <c:v>49.206666666666528</c:v>
                </c:pt>
                <c:pt idx="14713">
                  <c:v>49.21</c:v>
                </c:pt>
                <c:pt idx="14714">
                  <c:v>49.213333333333331</c:v>
                </c:pt>
                <c:pt idx="14715">
                  <c:v>49.216666666666512</c:v>
                </c:pt>
                <c:pt idx="14716">
                  <c:v>49.220000000000013</c:v>
                </c:pt>
                <c:pt idx="14717">
                  <c:v>49.2233333333334</c:v>
                </c:pt>
                <c:pt idx="14718">
                  <c:v>49.226666666666553</c:v>
                </c:pt>
                <c:pt idx="14719">
                  <c:v>49.230000000000011</c:v>
                </c:pt>
                <c:pt idx="14720">
                  <c:v>49.233333333333363</c:v>
                </c:pt>
                <c:pt idx="14721">
                  <c:v>49.236666666666544</c:v>
                </c:pt>
                <c:pt idx="14722">
                  <c:v>49.24</c:v>
                </c:pt>
                <c:pt idx="14723">
                  <c:v>49.243333333333332</c:v>
                </c:pt>
                <c:pt idx="14724">
                  <c:v>49.246666666666528</c:v>
                </c:pt>
                <c:pt idx="14725">
                  <c:v>49.25</c:v>
                </c:pt>
                <c:pt idx="14726">
                  <c:v>49.25333333333333</c:v>
                </c:pt>
                <c:pt idx="14727">
                  <c:v>49.256666666666511</c:v>
                </c:pt>
                <c:pt idx="14728">
                  <c:v>49.260000000000012</c:v>
                </c:pt>
                <c:pt idx="14729">
                  <c:v>49.263333333333399</c:v>
                </c:pt>
                <c:pt idx="14730">
                  <c:v>49.266666666666545</c:v>
                </c:pt>
                <c:pt idx="14731">
                  <c:v>49.27</c:v>
                </c:pt>
                <c:pt idx="14732">
                  <c:v>49.273333333333333</c:v>
                </c:pt>
                <c:pt idx="14733">
                  <c:v>49.276666666666536</c:v>
                </c:pt>
                <c:pt idx="14734">
                  <c:v>49.28</c:v>
                </c:pt>
                <c:pt idx="14735">
                  <c:v>49.283333333333331</c:v>
                </c:pt>
                <c:pt idx="14736">
                  <c:v>49.286666666666513</c:v>
                </c:pt>
                <c:pt idx="14737">
                  <c:v>49.290000000000013</c:v>
                </c:pt>
                <c:pt idx="14738">
                  <c:v>49.293333333333408</c:v>
                </c:pt>
                <c:pt idx="14739">
                  <c:v>49.296666666666553</c:v>
                </c:pt>
                <c:pt idx="14740">
                  <c:v>49.3</c:v>
                </c:pt>
                <c:pt idx="14741">
                  <c:v>49.303333333333335</c:v>
                </c:pt>
                <c:pt idx="14742">
                  <c:v>49.306666666666487</c:v>
                </c:pt>
                <c:pt idx="14743">
                  <c:v>49.309999999999995</c:v>
                </c:pt>
                <c:pt idx="14744">
                  <c:v>49.313333333333325</c:v>
                </c:pt>
                <c:pt idx="14745">
                  <c:v>49.316666666666471</c:v>
                </c:pt>
                <c:pt idx="14746">
                  <c:v>49.32</c:v>
                </c:pt>
                <c:pt idx="14747">
                  <c:v>49.323333333333331</c:v>
                </c:pt>
                <c:pt idx="14748">
                  <c:v>49.326666666666512</c:v>
                </c:pt>
                <c:pt idx="14749">
                  <c:v>49.33</c:v>
                </c:pt>
                <c:pt idx="14750">
                  <c:v>49.333333333333336</c:v>
                </c:pt>
                <c:pt idx="14751">
                  <c:v>49.336666666666488</c:v>
                </c:pt>
                <c:pt idx="14752">
                  <c:v>49.339999999999996</c:v>
                </c:pt>
                <c:pt idx="14753">
                  <c:v>49.343333333333334</c:v>
                </c:pt>
                <c:pt idx="14754">
                  <c:v>49.346666666666472</c:v>
                </c:pt>
                <c:pt idx="14755">
                  <c:v>49.349999999999994</c:v>
                </c:pt>
                <c:pt idx="14756">
                  <c:v>49.353333333333325</c:v>
                </c:pt>
                <c:pt idx="14757">
                  <c:v>49.356666666666463</c:v>
                </c:pt>
                <c:pt idx="14758">
                  <c:v>49.36</c:v>
                </c:pt>
                <c:pt idx="14759">
                  <c:v>49.363333333333337</c:v>
                </c:pt>
                <c:pt idx="14760">
                  <c:v>49.36666666666649</c:v>
                </c:pt>
                <c:pt idx="14761">
                  <c:v>49.37</c:v>
                </c:pt>
                <c:pt idx="14762">
                  <c:v>49.373333333333335</c:v>
                </c:pt>
                <c:pt idx="14763">
                  <c:v>49.376666666666488</c:v>
                </c:pt>
                <c:pt idx="14764">
                  <c:v>49.379999999999995</c:v>
                </c:pt>
                <c:pt idx="14765">
                  <c:v>49.383333333333326</c:v>
                </c:pt>
                <c:pt idx="14766">
                  <c:v>49.386666666666457</c:v>
                </c:pt>
                <c:pt idx="14767">
                  <c:v>49.39</c:v>
                </c:pt>
                <c:pt idx="14768">
                  <c:v>49.393333333333331</c:v>
                </c:pt>
                <c:pt idx="14769">
                  <c:v>49.396666666666512</c:v>
                </c:pt>
                <c:pt idx="14770">
                  <c:v>49.4</c:v>
                </c:pt>
                <c:pt idx="14771">
                  <c:v>49.403333333333336</c:v>
                </c:pt>
                <c:pt idx="14772">
                  <c:v>49.406666666666489</c:v>
                </c:pt>
                <c:pt idx="14773">
                  <c:v>49.41</c:v>
                </c:pt>
                <c:pt idx="14774">
                  <c:v>49.413333333333334</c:v>
                </c:pt>
                <c:pt idx="14775">
                  <c:v>49.41666666666648</c:v>
                </c:pt>
                <c:pt idx="14776">
                  <c:v>49.42</c:v>
                </c:pt>
                <c:pt idx="14777">
                  <c:v>49.423333333333332</c:v>
                </c:pt>
                <c:pt idx="14778">
                  <c:v>49.426666666666527</c:v>
                </c:pt>
                <c:pt idx="14779">
                  <c:v>49.43</c:v>
                </c:pt>
                <c:pt idx="14780">
                  <c:v>49.43333333333333</c:v>
                </c:pt>
                <c:pt idx="14781">
                  <c:v>49.43666666666649</c:v>
                </c:pt>
                <c:pt idx="14782">
                  <c:v>49.44</c:v>
                </c:pt>
                <c:pt idx="14783">
                  <c:v>49.443333333333335</c:v>
                </c:pt>
                <c:pt idx="14784">
                  <c:v>49.446666666666488</c:v>
                </c:pt>
                <c:pt idx="14785">
                  <c:v>49.449999999999996</c:v>
                </c:pt>
                <c:pt idx="14786">
                  <c:v>49.453333333333326</c:v>
                </c:pt>
                <c:pt idx="14787">
                  <c:v>49.456666666666464</c:v>
                </c:pt>
                <c:pt idx="14788">
                  <c:v>49.46</c:v>
                </c:pt>
                <c:pt idx="14789">
                  <c:v>49.463333333333331</c:v>
                </c:pt>
                <c:pt idx="14790">
                  <c:v>49.466666666666512</c:v>
                </c:pt>
                <c:pt idx="14791">
                  <c:v>49.47</c:v>
                </c:pt>
                <c:pt idx="14792">
                  <c:v>49.473333333333336</c:v>
                </c:pt>
                <c:pt idx="14793">
                  <c:v>49.476666666666489</c:v>
                </c:pt>
                <c:pt idx="14794">
                  <c:v>49.48</c:v>
                </c:pt>
                <c:pt idx="14795">
                  <c:v>49.483333333333334</c:v>
                </c:pt>
                <c:pt idx="14796">
                  <c:v>49.48666666666648</c:v>
                </c:pt>
                <c:pt idx="14797">
                  <c:v>49.49</c:v>
                </c:pt>
                <c:pt idx="14798">
                  <c:v>49.493333333333332</c:v>
                </c:pt>
                <c:pt idx="14799">
                  <c:v>49.496666666666528</c:v>
                </c:pt>
                <c:pt idx="14800">
                  <c:v>49.5</c:v>
                </c:pt>
                <c:pt idx="14801">
                  <c:v>49.50333333333333</c:v>
                </c:pt>
                <c:pt idx="14802">
                  <c:v>49.506666666666511</c:v>
                </c:pt>
                <c:pt idx="14803">
                  <c:v>49.51</c:v>
                </c:pt>
                <c:pt idx="14804">
                  <c:v>49.513333333333335</c:v>
                </c:pt>
                <c:pt idx="14805">
                  <c:v>49.516666666666488</c:v>
                </c:pt>
                <c:pt idx="14806">
                  <c:v>49.52</c:v>
                </c:pt>
                <c:pt idx="14807">
                  <c:v>49.523333333333333</c:v>
                </c:pt>
                <c:pt idx="14808">
                  <c:v>49.526666666666536</c:v>
                </c:pt>
                <c:pt idx="14809">
                  <c:v>49.53</c:v>
                </c:pt>
                <c:pt idx="14810">
                  <c:v>49.533333333333331</c:v>
                </c:pt>
                <c:pt idx="14811">
                  <c:v>49.536666666666513</c:v>
                </c:pt>
                <c:pt idx="14812">
                  <c:v>49.54</c:v>
                </c:pt>
                <c:pt idx="14813">
                  <c:v>49.543333333333337</c:v>
                </c:pt>
                <c:pt idx="14814">
                  <c:v>49.546666666666489</c:v>
                </c:pt>
                <c:pt idx="14815">
                  <c:v>49.55</c:v>
                </c:pt>
                <c:pt idx="14816">
                  <c:v>49.553333333333335</c:v>
                </c:pt>
                <c:pt idx="14817">
                  <c:v>49.556666666666487</c:v>
                </c:pt>
                <c:pt idx="14818">
                  <c:v>49.56</c:v>
                </c:pt>
                <c:pt idx="14819">
                  <c:v>49.563333333333333</c:v>
                </c:pt>
                <c:pt idx="14820">
                  <c:v>49.566666666666528</c:v>
                </c:pt>
                <c:pt idx="14821">
                  <c:v>49.57</c:v>
                </c:pt>
                <c:pt idx="14822">
                  <c:v>49.573333333333331</c:v>
                </c:pt>
                <c:pt idx="14823">
                  <c:v>49.576666666666512</c:v>
                </c:pt>
                <c:pt idx="14824">
                  <c:v>49.58</c:v>
                </c:pt>
                <c:pt idx="14825">
                  <c:v>49.583333333333336</c:v>
                </c:pt>
                <c:pt idx="14826">
                  <c:v>49.586666666666488</c:v>
                </c:pt>
                <c:pt idx="14827">
                  <c:v>49.59</c:v>
                </c:pt>
                <c:pt idx="14828">
                  <c:v>49.593333333333362</c:v>
                </c:pt>
                <c:pt idx="14829">
                  <c:v>49.596666666666536</c:v>
                </c:pt>
                <c:pt idx="14830">
                  <c:v>49.6</c:v>
                </c:pt>
                <c:pt idx="14831">
                  <c:v>49.603333333333332</c:v>
                </c:pt>
                <c:pt idx="14832">
                  <c:v>49.606666666666527</c:v>
                </c:pt>
                <c:pt idx="14833">
                  <c:v>49.61</c:v>
                </c:pt>
                <c:pt idx="14834">
                  <c:v>49.613333333333337</c:v>
                </c:pt>
                <c:pt idx="14835">
                  <c:v>49.61666666666649</c:v>
                </c:pt>
                <c:pt idx="14836">
                  <c:v>49.620000000000012</c:v>
                </c:pt>
                <c:pt idx="14837">
                  <c:v>49.623333333333363</c:v>
                </c:pt>
                <c:pt idx="14838">
                  <c:v>49.626666666666544</c:v>
                </c:pt>
                <c:pt idx="14839">
                  <c:v>49.63</c:v>
                </c:pt>
                <c:pt idx="14840">
                  <c:v>49.633333333333333</c:v>
                </c:pt>
                <c:pt idx="14841">
                  <c:v>49.636666666666521</c:v>
                </c:pt>
                <c:pt idx="14842">
                  <c:v>49.64</c:v>
                </c:pt>
                <c:pt idx="14843">
                  <c:v>49.643333333333331</c:v>
                </c:pt>
                <c:pt idx="14844">
                  <c:v>49.646666666666512</c:v>
                </c:pt>
                <c:pt idx="14845">
                  <c:v>49.65</c:v>
                </c:pt>
                <c:pt idx="14846">
                  <c:v>49.653333333333336</c:v>
                </c:pt>
                <c:pt idx="14847">
                  <c:v>49.656666666666489</c:v>
                </c:pt>
                <c:pt idx="14848">
                  <c:v>49.660000000000011</c:v>
                </c:pt>
                <c:pt idx="14849">
                  <c:v>49.663333333333362</c:v>
                </c:pt>
                <c:pt idx="14850">
                  <c:v>49.666666666666536</c:v>
                </c:pt>
                <c:pt idx="14851">
                  <c:v>49.67</c:v>
                </c:pt>
                <c:pt idx="14852">
                  <c:v>49.673333333333332</c:v>
                </c:pt>
                <c:pt idx="14853">
                  <c:v>49.676666666666527</c:v>
                </c:pt>
                <c:pt idx="14854">
                  <c:v>49.68</c:v>
                </c:pt>
                <c:pt idx="14855">
                  <c:v>49.68333333333333</c:v>
                </c:pt>
                <c:pt idx="14856">
                  <c:v>49.68666666666649</c:v>
                </c:pt>
                <c:pt idx="14857">
                  <c:v>49.690000000000012</c:v>
                </c:pt>
                <c:pt idx="14858">
                  <c:v>49.693333333333399</c:v>
                </c:pt>
                <c:pt idx="14859">
                  <c:v>49.696666666666545</c:v>
                </c:pt>
                <c:pt idx="14860">
                  <c:v>49.7</c:v>
                </c:pt>
                <c:pt idx="14861">
                  <c:v>49.703333333333333</c:v>
                </c:pt>
                <c:pt idx="14862">
                  <c:v>49.706666666666528</c:v>
                </c:pt>
                <c:pt idx="14863">
                  <c:v>49.71</c:v>
                </c:pt>
                <c:pt idx="14864">
                  <c:v>49.713333333333331</c:v>
                </c:pt>
                <c:pt idx="14865">
                  <c:v>49.716666666666512</c:v>
                </c:pt>
                <c:pt idx="14866">
                  <c:v>49.720000000000013</c:v>
                </c:pt>
                <c:pt idx="14867">
                  <c:v>49.7233333333334</c:v>
                </c:pt>
                <c:pt idx="14868">
                  <c:v>49.726666666666553</c:v>
                </c:pt>
                <c:pt idx="14869">
                  <c:v>49.730000000000011</c:v>
                </c:pt>
                <c:pt idx="14870">
                  <c:v>49.733333333333363</c:v>
                </c:pt>
                <c:pt idx="14871">
                  <c:v>49.736666666666544</c:v>
                </c:pt>
                <c:pt idx="14872">
                  <c:v>49.74</c:v>
                </c:pt>
                <c:pt idx="14873">
                  <c:v>49.743333333333332</c:v>
                </c:pt>
                <c:pt idx="14874">
                  <c:v>49.746666666666528</c:v>
                </c:pt>
                <c:pt idx="14875">
                  <c:v>49.75</c:v>
                </c:pt>
                <c:pt idx="14876">
                  <c:v>49.75333333333333</c:v>
                </c:pt>
                <c:pt idx="14877">
                  <c:v>49.756666666666511</c:v>
                </c:pt>
                <c:pt idx="14878">
                  <c:v>49.760000000000012</c:v>
                </c:pt>
                <c:pt idx="14879">
                  <c:v>49.763333333333399</c:v>
                </c:pt>
                <c:pt idx="14880">
                  <c:v>49.766666666666545</c:v>
                </c:pt>
                <c:pt idx="14881">
                  <c:v>49.77</c:v>
                </c:pt>
                <c:pt idx="14882">
                  <c:v>49.773333333333333</c:v>
                </c:pt>
                <c:pt idx="14883">
                  <c:v>49.776666666666536</c:v>
                </c:pt>
                <c:pt idx="14884">
                  <c:v>49.78</c:v>
                </c:pt>
                <c:pt idx="14885">
                  <c:v>49.783333333333331</c:v>
                </c:pt>
                <c:pt idx="14886">
                  <c:v>49.786666666666513</c:v>
                </c:pt>
                <c:pt idx="14887">
                  <c:v>49.790000000000013</c:v>
                </c:pt>
                <c:pt idx="14888">
                  <c:v>49.793333333333408</c:v>
                </c:pt>
                <c:pt idx="14889">
                  <c:v>49.796666666666553</c:v>
                </c:pt>
                <c:pt idx="14890">
                  <c:v>49.8</c:v>
                </c:pt>
                <c:pt idx="14891">
                  <c:v>49.803333333333335</c:v>
                </c:pt>
                <c:pt idx="14892">
                  <c:v>49.806666666666487</c:v>
                </c:pt>
                <c:pt idx="14893">
                  <c:v>49.809999999999995</c:v>
                </c:pt>
                <c:pt idx="14894">
                  <c:v>49.813333333333325</c:v>
                </c:pt>
                <c:pt idx="14895">
                  <c:v>49.816666666666471</c:v>
                </c:pt>
                <c:pt idx="14896">
                  <c:v>49.82</c:v>
                </c:pt>
                <c:pt idx="14897">
                  <c:v>49.823333333333331</c:v>
                </c:pt>
                <c:pt idx="14898">
                  <c:v>49.826666666666512</c:v>
                </c:pt>
                <c:pt idx="14899">
                  <c:v>49.83</c:v>
                </c:pt>
                <c:pt idx="14900">
                  <c:v>49.833333333333336</c:v>
                </c:pt>
                <c:pt idx="14901">
                  <c:v>49.836666666666488</c:v>
                </c:pt>
                <c:pt idx="14902">
                  <c:v>49.839999999999996</c:v>
                </c:pt>
                <c:pt idx="14903">
                  <c:v>49.843333333333334</c:v>
                </c:pt>
                <c:pt idx="14904">
                  <c:v>49.846666666666472</c:v>
                </c:pt>
                <c:pt idx="14905">
                  <c:v>49.849999999999994</c:v>
                </c:pt>
                <c:pt idx="14906">
                  <c:v>49.853333333333325</c:v>
                </c:pt>
                <c:pt idx="14907">
                  <c:v>49.856666666666463</c:v>
                </c:pt>
                <c:pt idx="14908">
                  <c:v>49.86</c:v>
                </c:pt>
                <c:pt idx="14909">
                  <c:v>49.863333333333337</c:v>
                </c:pt>
                <c:pt idx="14910">
                  <c:v>49.86666666666649</c:v>
                </c:pt>
                <c:pt idx="14911">
                  <c:v>49.87</c:v>
                </c:pt>
                <c:pt idx="14912">
                  <c:v>49.873333333333335</c:v>
                </c:pt>
                <c:pt idx="14913">
                  <c:v>49.876666666666488</c:v>
                </c:pt>
                <c:pt idx="14914">
                  <c:v>49.879999999999995</c:v>
                </c:pt>
                <c:pt idx="14915">
                  <c:v>49.883333333333326</c:v>
                </c:pt>
                <c:pt idx="14916">
                  <c:v>49.886666666666457</c:v>
                </c:pt>
                <c:pt idx="14917">
                  <c:v>49.89</c:v>
                </c:pt>
                <c:pt idx="14918">
                  <c:v>49.893333333333331</c:v>
                </c:pt>
                <c:pt idx="14919">
                  <c:v>49.896666666666512</c:v>
                </c:pt>
                <c:pt idx="14920">
                  <c:v>49.9</c:v>
                </c:pt>
                <c:pt idx="14921">
                  <c:v>49.903333333333336</c:v>
                </c:pt>
                <c:pt idx="14922">
                  <c:v>49.906666666666489</c:v>
                </c:pt>
                <c:pt idx="14923">
                  <c:v>49.91</c:v>
                </c:pt>
                <c:pt idx="14924">
                  <c:v>49.913333333333334</c:v>
                </c:pt>
                <c:pt idx="14925">
                  <c:v>49.91666666666648</c:v>
                </c:pt>
                <c:pt idx="14926">
                  <c:v>49.92</c:v>
                </c:pt>
                <c:pt idx="14927">
                  <c:v>49.923333333333332</c:v>
                </c:pt>
                <c:pt idx="14928">
                  <c:v>49.926666666666527</c:v>
                </c:pt>
                <c:pt idx="14929">
                  <c:v>49.93</c:v>
                </c:pt>
                <c:pt idx="14930">
                  <c:v>49.93333333333333</c:v>
                </c:pt>
                <c:pt idx="14931">
                  <c:v>49.93666666666649</c:v>
                </c:pt>
                <c:pt idx="14932">
                  <c:v>49.94</c:v>
                </c:pt>
                <c:pt idx="14933">
                  <c:v>49.943333333333335</c:v>
                </c:pt>
                <c:pt idx="14934">
                  <c:v>49.946666666666488</c:v>
                </c:pt>
                <c:pt idx="14935">
                  <c:v>49.949999999999996</c:v>
                </c:pt>
                <c:pt idx="14936">
                  <c:v>49.953333333333326</c:v>
                </c:pt>
                <c:pt idx="14937">
                  <c:v>49.956666666666464</c:v>
                </c:pt>
                <c:pt idx="14938">
                  <c:v>49.96</c:v>
                </c:pt>
                <c:pt idx="14939">
                  <c:v>49.963333333333331</c:v>
                </c:pt>
                <c:pt idx="14940">
                  <c:v>49.966666666666512</c:v>
                </c:pt>
                <c:pt idx="14941">
                  <c:v>49.97</c:v>
                </c:pt>
                <c:pt idx="14942">
                  <c:v>49.973333333333336</c:v>
                </c:pt>
                <c:pt idx="14943">
                  <c:v>49.976666666666489</c:v>
                </c:pt>
                <c:pt idx="14944">
                  <c:v>49.98</c:v>
                </c:pt>
                <c:pt idx="14945">
                  <c:v>49.983333333333334</c:v>
                </c:pt>
                <c:pt idx="14946">
                  <c:v>49.98666666666648</c:v>
                </c:pt>
                <c:pt idx="14947">
                  <c:v>49.99</c:v>
                </c:pt>
                <c:pt idx="14948">
                  <c:v>49.993333333333332</c:v>
                </c:pt>
                <c:pt idx="14949">
                  <c:v>49.996666666666528</c:v>
                </c:pt>
                <c:pt idx="14950">
                  <c:v>50</c:v>
                </c:pt>
                <c:pt idx="14951">
                  <c:v>50.00333333333333</c:v>
                </c:pt>
                <c:pt idx="14952">
                  <c:v>50.006666666666511</c:v>
                </c:pt>
                <c:pt idx="14953">
                  <c:v>50.01</c:v>
                </c:pt>
                <c:pt idx="14954">
                  <c:v>50.013333333333335</c:v>
                </c:pt>
                <c:pt idx="14955">
                  <c:v>50.016666666666488</c:v>
                </c:pt>
                <c:pt idx="14956">
                  <c:v>50.02</c:v>
                </c:pt>
                <c:pt idx="14957">
                  <c:v>50.023333333333333</c:v>
                </c:pt>
                <c:pt idx="14958">
                  <c:v>50.026666666666536</c:v>
                </c:pt>
                <c:pt idx="14959">
                  <c:v>50.03</c:v>
                </c:pt>
                <c:pt idx="14960">
                  <c:v>50.033333333333331</c:v>
                </c:pt>
                <c:pt idx="14961">
                  <c:v>50.036666666666513</c:v>
                </c:pt>
                <c:pt idx="14962">
                  <c:v>50.04</c:v>
                </c:pt>
                <c:pt idx="14963">
                  <c:v>50.043333333333337</c:v>
                </c:pt>
                <c:pt idx="14964">
                  <c:v>50.046666666666489</c:v>
                </c:pt>
                <c:pt idx="14965">
                  <c:v>50.05</c:v>
                </c:pt>
                <c:pt idx="14966">
                  <c:v>50.053333333333335</c:v>
                </c:pt>
                <c:pt idx="14967">
                  <c:v>50.056666666666487</c:v>
                </c:pt>
                <c:pt idx="14968">
                  <c:v>50.06</c:v>
                </c:pt>
                <c:pt idx="14969">
                  <c:v>50.063333333333333</c:v>
                </c:pt>
                <c:pt idx="14970">
                  <c:v>50.066666666666528</c:v>
                </c:pt>
                <c:pt idx="14971">
                  <c:v>50.07</c:v>
                </c:pt>
                <c:pt idx="14972">
                  <c:v>50.073333333333331</c:v>
                </c:pt>
                <c:pt idx="14973">
                  <c:v>50.076666666666512</c:v>
                </c:pt>
                <c:pt idx="14974">
                  <c:v>50.08</c:v>
                </c:pt>
                <c:pt idx="14975">
                  <c:v>50.083333333333336</c:v>
                </c:pt>
                <c:pt idx="14976">
                  <c:v>50.086666666666488</c:v>
                </c:pt>
                <c:pt idx="14977">
                  <c:v>50.09</c:v>
                </c:pt>
                <c:pt idx="14978">
                  <c:v>50.093333333333362</c:v>
                </c:pt>
                <c:pt idx="14979">
                  <c:v>50.096666666666536</c:v>
                </c:pt>
                <c:pt idx="14980">
                  <c:v>50.1</c:v>
                </c:pt>
                <c:pt idx="14981">
                  <c:v>50.103333333333332</c:v>
                </c:pt>
                <c:pt idx="14982">
                  <c:v>50.106666666666527</c:v>
                </c:pt>
                <c:pt idx="14983">
                  <c:v>50.11</c:v>
                </c:pt>
                <c:pt idx="14984">
                  <c:v>50.113333333333337</c:v>
                </c:pt>
                <c:pt idx="14985">
                  <c:v>50.11666666666649</c:v>
                </c:pt>
                <c:pt idx="14986">
                  <c:v>50.120000000000012</c:v>
                </c:pt>
                <c:pt idx="14987">
                  <c:v>50.123333333333363</c:v>
                </c:pt>
                <c:pt idx="14988">
                  <c:v>50.126666666666544</c:v>
                </c:pt>
                <c:pt idx="14989">
                  <c:v>50.13</c:v>
                </c:pt>
                <c:pt idx="14990">
                  <c:v>50.133333333333333</c:v>
                </c:pt>
                <c:pt idx="14991">
                  <c:v>50.136666666666521</c:v>
                </c:pt>
                <c:pt idx="14992">
                  <c:v>50.14</c:v>
                </c:pt>
                <c:pt idx="14993">
                  <c:v>50.143333333333331</c:v>
                </c:pt>
                <c:pt idx="14994">
                  <c:v>50.146666666666512</c:v>
                </c:pt>
                <c:pt idx="14995">
                  <c:v>50.15</c:v>
                </c:pt>
                <c:pt idx="14996">
                  <c:v>50.153333333333336</c:v>
                </c:pt>
                <c:pt idx="14997">
                  <c:v>50.156666666666489</c:v>
                </c:pt>
                <c:pt idx="14998">
                  <c:v>50.160000000000011</c:v>
                </c:pt>
                <c:pt idx="14999">
                  <c:v>50.163333333333362</c:v>
                </c:pt>
                <c:pt idx="15000">
                  <c:v>50.166666666666536</c:v>
                </c:pt>
                <c:pt idx="15001">
                  <c:v>50.17</c:v>
                </c:pt>
                <c:pt idx="15002">
                  <c:v>50.173333333333332</c:v>
                </c:pt>
                <c:pt idx="15003">
                  <c:v>50.176666666666527</c:v>
                </c:pt>
                <c:pt idx="15004">
                  <c:v>50.18</c:v>
                </c:pt>
                <c:pt idx="15005">
                  <c:v>50.18333333333333</c:v>
                </c:pt>
                <c:pt idx="15006">
                  <c:v>50.18666666666649</c:v>
                </c:pt>
                <c:pt idx="15007">
                  <c:v>50.190000000000012</c:v>
                </c:pt>
                <c:pt idx="15008">
                  <c:v>50.193333333333399</c:v>
                </c:pt>
                <c:pt idx="15009">
                  <c:v>50.196666666666545</c:v>
                </c:pt>
                <c:pt idx="15010">
                  <c:v>50.2</c:v>
                </c:pt>
                <c:pt idx="15011">
                  <c:v>50.203333333333333</c:v>
                </c:pt>
                <c:pt idx="15012">
                  <c:v>50.206666666666528</c:v>
                </c:pt>
                <c:pt idx="15013">
                  <c:v>50.21</c:v>
                </c:pt>
                <c:pt idx="15014">
                  <c:v>50.213333333333331</c:v>
                </c:pt>
                <c:pt idx="15015">
                  <c:v>50.216666666666512</c:v>
                </c:pt>
                <c:pt idx="15016">
                  <c:v>50.220000000000013</c:v>
                </c:pt>
                <c:pt idx="15017">
                  <c:v>50.2233333333334</c:v>
                </c:pt>
                <c:pt idx="15018">
                  <c:v>50.226666666666553</c:v>
                </c:pt>
                <c:pt idx="15019">
                  <c:v>50.230000000000011</c:v>
                </c:pt>
                <c:pt idx="15020">
                  <c:v>50.233333333333363</c:v>
                </c:pt>
                <c:pt idx="15021">
                  <c:v>50.236666666666544</c:v>
                </c:pt>
                <c:pt idx="15022">
                  <c:v>50.24</c:v>
                </c:pt>
                <c:pt idx="15023">
                  <c:v>50.243333333333332</c:v>
                </c:pt>
                <c:pt idx="15024">
                  <c:v>50.246666666666528</c:v>
                </c:pt>
                <c:pt idx="15025">
                  <c:v>50.25</c:v>
                </c:pt>
                <c:pt idx="15026">
                  <c:v>50.25333333333333</c:v>
                </c:pt>
                <c:pt idx="15027">
                  <c:v>50.256666666666511</c:v>
                </c:pt>
                <c:pt idx="15028">
                  <c:v>50.260000000000012</c:v>
                </c:pt>
                <c:pt idx="15029">
                  <c:v>50.263333333333399</c:v>
                </c:pt>
                <c:pt idx="15030">
                  <c:v>50.266666666666545</c:v>
                </c:pt>
                <c:pt idx="15031">
                  <c:v>50.27</c:v>
                </c:pt>
                <c:pt idx="15032">
                  <c:v>50.273333333333333</c:v>
                </c:pt>
                <c:pt idx="15033">
                  <c:v>50.276666666666536</c:v>
                </c:pt>
                <c:pt idx="15034">
                  <c:v>50.28</c:v>
                </c:pt>
                <c:pt idx="15035">
                  <c:v>50.283333333333331</c:v>
                </c:pt>
                <c:pt idx="15036">
                  <c:v>50.286666666666513</c:v>
                </c:pt>
                <c:pt idx="15037">
                  <c:v>50.290000000000013</c:v>
                </c:pt>
                <c:pt idx="15038">
                  <c:v>50.293333333333408</c:v>
                </c:pt>
                <c:pt idx="15039">
                  <c:v>50.296666666666553</c:v>
                </c:pt>
                <c:pt idx="15040">
                  <c:v>50.3</c:v>
                </c:pt>
                <c:pt idx="15041">
                  <c:v>50.303333333333335</c:v>
                </c:pt>
                <c:pt idx="15042">
                  <c:v>50.306666666666487</c:v>
                </c:pt>
                <c:pt idx="15043">
                  <c:v>50.309999999999995</c:v>
                </c:pt>
                <c:pt idx="15044">
                  <c:v>50.313333333333325</c:v>
                </c:pt>
                <c:pt idx="15045">
                  <c:v>50.316666666666471</c:v>
                </c:pt>
                <c:pt idx="15046">
                  <c:v>50.32</c:v>
                </c:pt>
                <c:pt idx="15047">
                  <c:v>50.323333333333331</c:v>
                </c:pt>
                <c:pt idx="15048">
                  <c:v>50.326666666666512</c:v>
                </c:pt>
                <c:pt idx="15049">
                  <c:v>50.33</c:v>
                </c:pt>
                <c:pt idx="15050">
                  <c:v>50.333333333333336</c:v>
                </c:pt>
                <c:pt idx="15051">
                  <c:v>50.336666666666488</c:v>
                </c:pt>
                <c:pt idx="15052">
                  <c:v>50.339999999999996</c:v>
                </c:pt>
                <c:pt idx="15053">
                  <c:v>50.343333333333334</c:v>
                </c:pt>
                <c:pt idx="15054">
                  <c:v>50.346666666666472</c:v>
                </c:pt>
                <c:pt idx="15055">
                  <c:v>50.349999999999994</c:v>
                </c:pt>
                <c:pt idx="15056">
                  <c:v>50.353333333333325</c:v>
                </c:pt>
                <c:pt idx="15057">
                  <c:v>50.356666666666463</c:v>
                </c:pt>
                <c:pt idx="15058">
                  <c:v>50.36</c:v>
                </c:pt>
                <c:pt idx="15059">
                  <c:v>50.363333333333337</c:v>
                </c:pt>
                <c:pt idx="15060">
                  <c:v>50.36666666666649</c:v>
                </c:pt>
                <c:pt idx="15061">
                  <c:v>50.37</c:v>
                </c:pt>
                <c:pt idx="15062">
                  <c:v>50.373333333333335</c:v>
                </c:pt>
                <c:pt idx="15063">
                  <c:v>50.376666666666488</c:v>
                </c:pt>
                <c:pt idx="15064">
                  <c:v>50.379999999999995</c:v>
                </c:pt>
                <c:pt idx="15065">
                  <c:v>50.383333333333326</c:v>
                </c:pt>
                <c:pt idx="15066">
                  <c:v>50.386666666666457</c:v>
                </c:pt>
                <c:pt idx="15067">
                  <c:v>50.39</c:v>
                </c:pt>
                <c:pt idx="15068">
                  <c:v>50.393333333333331</c:v>
                </c:pt>
                <c:pt idx="15069">
                  <c:v>50.396666666666512</c:v>
                </c:pt>
                <c:pt idx="15070">
                  <c:v>50.4</c:v>
                </c:pt>
                <c:pt idx="15071">
                  <c:v>50.403333333333336</c:v>
                </c:pt>
                <c:pt idx="15072">
                  <c:v>50.406666666666489</c:v>
                </c:pt>
                <c:pt idx="15073">
                  <c:v>50.41</c:v>
                </c:pt>
                <c:pt idx="15074">
                  <c:v>50.413333333333334</c:v>
                </c:pt>
                <c:pt idx="15075">
                  <c:v>50.41666666666648</c:v>
                </c:pt>
                <c:pt idx="15076">
                  <c:v>50.42</c:v>
                </c:pt>
                <c:pt idx="15077">
                  <c:v>50.423333333333332</c:v>
                </c:pt>
                <c:pt idx="15078">
                  <c:v>50.426666666666527</c:v>
                </c:pt>
                <c:pt idx="15079">
                  <c:v>50.43</c:v>
                </c:pt>
                <c:pt idx="15080">
                  <c:v>50.43333333333333</c:v>
                </c:pt>
                <c:pt idx="15081">
                  <c:v>50.43666666666649</c:v>
                </c:pt>
                <c:pt idx="15082">
                  <c:v>50.44</c:v>
                </c:pt>
                <c:pt idx="15083">
                  <c:v>50.443333333333335</c:v>
                </c:pt>
                <c:pt idx="15084">
                  <c:v>50.446666666666488</c:v>
                </c:pt>
                <c:pt idx="15085">
                  <c:v>50.449999999999996</c:v>
                </c:pt>
                <c:pt idx="15086">
                  <c:v>50.453333333333326</c:v>
                </c:pt>
                <c:pt idx="15087">
                  <c:v>50.456666666666464</c:v>
                </c:pt>
                <c:pt idx="15088">
                  <c:v>50.46</c:v>
                </c:pt>
                <c:pt idx="15089">
                  <c:v>50.463333333333331</c:v>
                </c:pt>
                <c:pt idx="15090">
                  <c:v>50.466666666666512</c:v>
                </c:pt>
                <c:pt idx="15091">
                  <c:v>50.47</c:v>
                </c:pt>
                <c:pt idx="15092">
                  <c:v>50.473333333333336</c:v>
                </c:pt>
                <c:pt idx="15093">
                  <c:v>50.476666666666489</c:v>
                </c:pt>
                <c:pt idx="15094">
                  <c:v>50.48</c:v>
                </c:pt>
                <c:pt idx="15095">
                  <c:v>50.483333333333334</c:v>
                </c:pt>
                <c:pt idx="15096">
                  <c:v>50.48666666666648</c:v>
                </c:pt>
                <c:pt idx="15097">
                  <c:v>50.49</c:v>
                </c:pt>
                <c:pt idx="15098">
                  <c:v>50.493333333333332</c:v>
                </c:pt>
                <c:pt idx="15099">
                  <c:v>50.496666666666528</c:v>
                </c:pt>
                <c:pt idx="15100">
                  <c:v>50.5</c:v>
                </c:pt>
                <c:pt idx="15101">
                  <c:v>50.50333333333333</c:v>
                </c:pt>
                <c:pt idx="15102">
                  <c:v>50.506666666666511</c:v>
                </c:pt>
                <c:pt idx="15103">
                  <c:v>50.51</c:v>
                </c:pt>
                <c:pt idx="15104">
                  <c:v>50.513333333333335</c:v>
                </c:pt>
                <c:pt idx="15105">
                  <c:v>50.516666666666488</c:v>
                </c:pt>
                <c:pt idx="15106">
                  <c:v>50.52</c:v>
                </c:pt>
                <c:pt idx="15107">
                  <c:v>50.523333333333333</c:v>
                </c:pt>
                <c:pt idx="15108">
                  <c:v>50.526666666666536</c:v>
                </c:pt>
                <c:pt idx="15109">
                  <c:v>50.53</c:v>
                </c:pt>
                <c:pt idx="15110">
                  <c:v>50.533333333333331</c:v>
                </c:pt>
                <c:pt idx="15111">
                  <c:v>50.536666666666513</c:v>
                </c:pt>
                <c:pt idx="15112">
                  <c:v>50.54</c:v>
                </c:pt>
                <c:pt idx="15113">
                  <c:v>50.543333333333337</c:v>
                </c:pt>
                <c:pt idx="15114">
                  <c:v>50.546666666666489</c:v>
                </c:pt>
                <c:pt idx="15115">
                  <c:v>50.55</c:v>
                </c:pt>
                <c:pt idx="15116">
                  <c:v>50.553333333333335</c:v>
                </c:pt>
                <c:pt idx="15117">
                  <c:v>50.556666666666487</c:v>
                </c:pt>
                <c:pt idx="15118">
                  <c:v>50.56</c:v>
                </c:pt>
                <c:pt idx="15119">
                  <c:v>50.563333333333333</c:v>
                </c:pt>
                <c:pt idx="15120">
                  <c:v>50.566666666666528</c:v>
                </c:pt>
                <c:pt idx="15121">
                  <c:v>50.57</c:v>
                </c:pt>
                <c:pt idx="15122">
                  <c:v>50.573333333333331</c:v>
                </c:pt>
                <c:pt idx="15123">
                  <c:v>50.576666666666512</c:v>
                </c:pt>
                <c:pt idx="15124">
                  <c:v>50.58</c:v>
                </c:pt>
                <c:pt idx="15125">
                  <c:v>50.583333333333336</c:v>
                </c:pt>
                <c:pt idx="15126">
                  <c:v>50.586666666666488</c:v>
                </c:pt>
                <c:pt idx="15127">
                  <c:v>50.59</c:v>
                </c:pt>
                <c:pt idx="15128">
                  <c:v>50.593333333333362</c:v>
                </c:pt>
                <c:pt idx="15129">
                  <c:v>50.596666666666536</c:v>
                </c:pt>
                <c:pt idx="15130">
                  <c:v>50.6</c:v>
                </c:pt>
                <c:pt idx="15131">
                  <c:v>50.603333333333332</c:v>
                </c:pt>
                <c:pt idx="15132">
                  <c:v>50.606666666666527</c:v>
                </c:pt>
                <c:pt idx="15133">
                  <c:v>50.61</c:v>
                </c:pt>
                <c:pt idx="15134">
                  <c:v>50.613333333333337</c:v>
                </c:pt>
                <c:pt idx="15135">
                  <c:v>50.61666666666649</c:v>
                </c:pt>
                <c:pt idx="15136">
                  <c:v>50.620000000000012</c:v>
                </c:pt>
                <c:pt idx="15137">
                  <c:v>50.623333333333363</c:v>
                </c:pt>
                <c:pt idx="15138">
                  <c:v>50.626666666666544</c:v>
                </c:pt>
                <c:pt idx="15139">
                  <c:v>50.63</c:v>
                </c:pt>
                <c:pt idx="15140">
                  <c:v>50.633333333333333</c:v>
                </c:pt>
                <c:pt idx="15141">
                  <c:v>50.636666666666521</c:v>
                </c:pt>
                <c:pt idx="15142">
                  <c:v>50.64</c:v>
                </c:pt>
                <c:pt idx="15143">
                  <c:v>50.643333333333331</c:v>
                </c:pt>
                <c:pt idx="15144">
                  <c:v>50.646666666666512</c:v>
                </c:pt>
                <c:pt idx="15145">
                  <c:v>50.65</c:v>
                </c:pt>
                <c:pt idx="15146">
                  <c:v>50.653333333333336</c:v>
                </c:pt>
                <c:pt idx="15147">
                  <c:v>50.656666666666489</c:v>
                </c:pt>
                <c:pt idx="15148">
                  <c:v>50.660000000000011</c:v>
                </c:pt>
                <c:pt idx="15149">
                  <c:v>50.663333333333362</c:v>
                </c:pt>
                <c:pt idx="15150">
                  <c:v>50.666666666666536</c:v>
                </c:pt>
                <c:pt idx="15151">
                  <c:v>50.67</c:v>
                </c:pt>
                <c:pt idx="15152">
                  <c:v>50.673333333333332</c:v>
                </c:pt>
                <c:pt idx="15153">
                  <c:v>50.676666666666527</c:v>
                </c:pt>
                <c:pt idx="15154">
                  <c:v>50.68</c:v>
                </c:pt>
                <c:pt idx="15155">
                  <c:v>50.68333333333333</c:v>
                </c:pt>
                <c:pt idx="15156">
                  <c:v>50.68666666666649</c:v>
                </c:pt>
                <c:pt idx="15157">
                  <c:v>50.690000000000012</c:v>
                </c:pt>
                <c:pt idx="15158">
                  <c:v>50.693333333333399</c:v>
                </c:pt>
                <c:pt idx="15159">
                  <c:v>50.696666666666545</c:v>
                </c:pt>
                <c:pt idx="15160">
                  <c:v>50.7</c:v>
                </c:pt>
                <c:pt idx="15161">
                  <c:v>50.703333333333333</c:v>
                </c:pt>
                <c:pt idx="15162">
                  <c:v>50.706666666666528</c:v>
                </c:pt>
                <c:pt idx="15163">
                  <c:v>50.71</c:v>
                </c:pt>
                <c:pt idx="15164">
                  <c:v>50.713333333333331</c:v>
                </c:pt>
                <c:pt idx="15165">
                  <c:v>50.716666666666512</c:v>
                </c:pt>
                <c:pt idx="15166">
                  <c:v>50.720000000000013</c:v>
                </c:pt>
                <c:pt idx="15167">
                  <c:v>50.7233333333334</c:v>
                </c:pt>
                <c:pt idx="15168">
                  <c:v>50.726666666666553</c:v>
                </c:pt>
                <c:pt idx="15169">
                  <c:v>50.730000000000011</c:v>
                </c:pt>
                <c:pt idx="15170">
                  <c:v>50.733333333333363</c:v>
                </c:pt>
                <c:pt idx="15171">
                  <c:v>50.736666666666544</c:v>
                </c:pt>
                <c:pt idx="15172">
                  <c:v>50.74</c:v>
                </c:pt>
                <c:pt idx="15173">
                  <c:v>50.743333333333332</c:v>
                </c:pt>
                <c:pt idx="15174">
                  <c:v>50.746666666666528</c:v>
                </c:pt>
                <c:pt idx="15175">
                  <c:v>50.75</c:v>
                </c:pt>
                <c:pt idx="15176">
                  <c:v>50.75333333333333</c:v>
                </c:pt>
                <c:pt idx="15177">
                  <c:v>50.756666666666511</c:v>
                </c:pt>
                <c:pt idx="15178">
                  <c:v>50.760000000000012</c:v>
                </c:pt>
                <c:pt idx="15179">
                  <c:v>50.763333333333399</c:v>
                </c:pt>
                <c:pt idx="15180">
                  <c:v>50.766666666666545</c:v>
                </c:pt>
                <c:pt idx="15181">
                  <c:v>50.77</c:v>
                </c:pt>
                <c:pt idx="15182">
                  <c:v>50.773333333333333</c:v>
                </c:pt>
                <c:pt idx="15183">
                  <c:v>50.776666666666536</c:v>
                </c:pt>
                <c:pt idx="15184">
                  <c:v>50.78</c:v>
                </c:pt>
                <c:pt idx="15185">
                  <c:v>50.783333333333331</c:v>
                </c:pt>
                <c:pt idx="15186">
                  <c:v>50.786666666666513</c:v>
                </c:pt>
                <c:pt idx="15187">
                  <c:v>50.790000000000013</c:v>
                </c:pt>
                <c:pt idx="15188">
                  <c:v>50.793333333333408</c:v>
                </c:pt>
                <c:pt idx="15189">
                  <c:v>50.796666666666553</c:v>
                </c:pt>
                <c:pt idx="15190">
                  <c:v>50.8</c:v>
                </c:pt>
                <c:pt idx="15191">
                  <c:v>50.803333333333335</c:v>
                </c:pt>
                <c:pt idx="15192">
                  <c:v>50.806666666666487</c:v>
                </c:pt>
                <c:pt idx="15193">
                  <c:v>50.809999999999995</c:v>
                </c:pt>
                <c:pt idx="15194">
                  <c:v>50.813333333333325</c:v>
                </c:pt>
                <c:pt idx="15195">
                  <c:v>50.816666666666471</c:v>
                </c:pt>
                <c:pt idx="15196">
                  <c:v>50.82</c:v>
                </c:pt>
                <c:pt idx="15197">
                  <c:v>50.823333333333331</c:v>
                </c:pt>
                <c:pt idx="15198">
                  <c:v>50.826666666666512</c:v>
                </c:pt>
                <c:pt idx="15199">
                  <c:v>50.83</c:v>
                </c:pt>
                <c:pt idx="15200">
                  <c:v>50.833333333333336</c:v>
                </c:pt>
                <c:pt idx="15201">
                  <c:v>50.836666666666488</c:v>
                </c:pt>
                <c:pt idx="15202">
                  <c:v>50.839999999999996</c:v>
                </c:pt>
                <c:pt idx="15203">
                  <c:v>50.843333333333334</c:v>
                </c:pt>
                <c:pt idx="15204">
                  <c:v>50.846666666666472</c:v>
                </c:pt>
                <c:pt idx="15205">
                  <c:v>50.849999999999994</c:v>
                </c:pt>
                <c:pt idx="15206">
                  <c:v>50.853333333333325</c:v>
                </c:pt>
                <c:pt idx="15207">
                  <c:v>50.856666666666463</c:v>
                </c:pt>
                <c:pt idx="15208">
                  <c:v>50.86</c:v>
                </c:pt>
                <c:pt idx="15209">
                  <c:v>50.863333333333337</c:v>
                </c:pt>
                <c:pt idx="15210">
                  <c:v>50.86666666666649</c:v>
                </c:pt>
                <c:pt idx="15211">
                  <c:v>50.87</c:v>
                </c:pt>
                <c:pt idx="15212">
                  <c:v>50.873333333333335</c:v>
                </c:pt>
                <c:pt idx="15213">
                  <c:v>50.876666666666488</c:v>
                </c:pt>
                <c:pt idx="15214">
                  <c:v>50.879999999999995</c:v>
                </c:pt>
                <c:pt idx="15215">
                  <c:v>50.883333333333326</c:v>
                </c:pt>
                <c:pt idx="15216">
                  <c:v>50.886666666666457</c:v>
                </c:pt>
                <c:pt idx="15217">
                  <c:v>50.89</c:v>
                </c:pt>
                <c:pt idx="15218">
                  <c:v>50.893333333333331</c:v>
                </c:pt>
                <c:pt idx="15219">
                  <c:v>50.896666666666512</c:v>
                </c:pt>
                <c:pt idx="15220">
                  <c:v>50.9</c:v>
                </c:pt>
                <c:pt idx="15221">
                  <c:v>50.903333333333336</c:v>
                </c:pt>
                <c:pt idx="15222">
                  <c:v>50.906666666666489</c:v>
                </c:pt>
                <c:pt idx="15223">
                  <c:v>50.91</c:v>
                </c:pt>
                <c:pt idx="15224">
                  <c:v>50.913333333333334</c:v>
                </c:pt>
                <c:pt idx="15225">
                  <c:v>50.91666666666648</c:v>
                </c:pt>
                <c:pt idx="15226">
                  <c:v>50.92</c:v>
                </c:pt>
                <c:pt idx="15227">
                  <c:v>50.923333333333332</c:v>
                </c:pt>
                <c:pt idx="15228">
                  <c:v>50.926666666666527</c:v>
                </c:pt>
                <c:pt idx="15229">
                  <c:v>50.93</c:v>
                </c:pt>
                <c:pt idx="15230">
                  <c:v>50.93333333333333</c:v>
                </c:pt>
                <c:pt idx="15231">
                  <c:v>50.93666666666649</c:v>
                </c:pt>
                <c:pt idx="15232">
                  <c:v>50.94</c:v>
                </c:pt>
                <c:pt idx="15233">
                  <c:v>50.943333333333335</c:v>
                </c:pt>
                <c:pt idx="15234">
                  <c:v>50.946666666666488</c:v>
                </c:pt>
                <c:pt idx="15235">
                  <c:v>50.949999999999996</c:v>
                </c:pt>
                <c:pt idx="15236">
                  <c:v>50.953333333333326</c:v>
                </c:pt>
                <c:pt idx="15237">
                  <c:v>50.956666666666464</c:v>
                </c:pt>
                <c:pt idx="15238">
                  <c:v>50.96</c:v>
                </c:pt>
                <c:pt idx="15239">
                  <c:v>50.963333333333331</c:v>
                </c:pt>
                <c:pt idx="15240">
                  <c:v>50.966666666666512</c:v>
                </c:pt>
                <c:pt idx="15241">
                  <c:v>50.97</c:v>
                </c:pt>
                <c:pt idx="15242">
                  <c:v>50.973333333333336</c:v>
                </c:pt>
                <c:pt idx="15243">
                  <c:v>50.976666666666489</c:v>
                </c:pt>
                <c:pt idx="15244">
                  <c:v>50.98</c:v>
                </c:pt>
                <c:pt idx="15245">
                  <c:v>50.983333333333334</c:v>
                </c:pt>
                <c:pt idx="15246">
                  <c:v>50.98666666666648</c:v>
                </c:pt>
                <c:pt idx="15247">
                  <c:v>50.99</c:v>
                </c:pt>
                <c:pt idx="15248">
                  <c:v>50.993333333333332</c:v>
                </c:pt>
                <c:pt idx="15249">
                  <c:v>50.996666666666528</c:v>
                </c:pt>
                <c:pt idx="15250">
                  <c:v>51</c:v>
                </c:pt>
                <c:pt idx="15251">
                  <c:v>51.00333333333333</c:v>
                </c:pt>
                <c:pt idx="15252">
                  <c:v>51.006666666666511</c:v>
                </c:pt>
                <c:pt idx="15253">
                  <c:v>51.01</c:v>
                </c:pt>
                <c:pt idx="15254">
                  <c:v>51.013333333333335</c:v>
                </c:pt>
                <c:pt idx="15255">
                  <c:v>51.016666666666488</c:v>
                </c:pt>
                <c:pt idx="15256">
                  <c:v>51.02</c:v>
                </c:pt>
                <c:pt idx="15257">
                  <c:v>51.023333333333333</c:v>
                </c:pt>
                <c:pt idx="15258">
                  <c:v>51.026666666666536</c:v>
                </c:pt>
                <c:pt idx="15259">
                  <c:v>51.03</c:v>
                </c:pt>
                <c:pt idx="15260">
                  <c:v>51.033333333333331</c:v>
                </c:pt>
                <c:pt idx="15261">
                  <c:v>51.036666666666513</c:v>
                </c:pt>
                <c:pt idx="15262">
                  <c:v>51.04</c:v>
                </c:pt>
                <c:pt idx="15263">
                  <c:v>51.043333333333337</c:v>
                </c:pt>
                <c:pt idx="15264">
                  <c:v>51.046666666666489</c:v>
                </c:pt>
                <c:pt idx="15265">
                  <c:v>51.05</c:v>
                </c:pt>
                <c:pt idx="15266">
                  <c:v>51.053333333333335</c:v>
                </c:pt>
                <c:pt idx="15267">
                  <c:v>51.056666666666487</c:v>
                </c:pt>
                <c:pt idx="15268">
                  <c:v>51.06</c:v>
                </c:pt>
                <c:pt idx="15269">
                  <c:v>51.063333333333333</c:v>
                </c:pt>
                <c:pt idx="15270">
                  <c:v>51.066666666666528</c:v>
                </c:pt>
                <c:pt idx="15271">
                  <c:v>51.07</c:v>
                </c:pt>
                <c:pt idx="15272">
                  <c:v>51.073333333333331</c:v>
                </c:pt>
                <c:pt idx="15273">
                  <c:v>51.076666666666512</c:v>
                </c:pt>
                <c:pt idx="15274">
                  <c:v>51.08</c:v>
                </c:pt>
                <c:pt idx="15275">
                  <c:v>51.083333333333336</c:v>
                </c:pt>
                <c:pt idx="15276">
                  <c:v>51.086666666666488</c:v>
                </c:pt>
                <c:pt idx="15277">
                  <c:v>51.09</c:v>
                </c:pt>
                <c:pt idx="15278">
                  <c:v>51.093333333333362</c:v>
                </c:pt>
                <c:pt idx="15279">
                  <c:v>51.096666666666536</c:v>
                </c:pt>
                <c:pt idx="15280">
                  <c:v>51.1</c:v>
                </c:pt>
                <c:pt idx="15281">
                  <c:v>51.103333333333332</c:v>
                </c:pt>
                <c:pt idx="15282">
                  <c:v>51.106666666666527</c:v>
                </c:pt>
                <c:pt idx="15283">
                  <c:v>51.11</c:v>
                </c:pt>
                <c:pt idx="15284">
                  <c:v>51.113333333333337</c:v>
                </c:pt>
                <c:pt idx="15285">
                  <c:v>51.11666666666649</c:v>
                </c:pt>
                <c:pt idx="15286">
                  <c:v>51.120000000000012</c:v>
                </c:pt>
                <c:pt idx="15287">
                  <c:v>51.123333333333363</c:v>
                </c:pt>
                <c:pt idx="15288">
                  <c:v>51.126666666666544</c:v>
                </c:pt>
                <c:pt idx="15289">
                  <c:v>51.13</c:v>
                </c:pt>
                <c:pt idx="15290">
                  <c:v>51.133333333333333</c:v>
                </c:pt>
                <c:pt idx="15291">
                  <c:v>51.136666666666521</c:v>
                </c:pt>
                <c:pt idx="15292">
                  <c:v>51.14</c:v>
                </c:pt>
                <c:pt idx="15293">
                  <c:v>51.143333333333331</c:v>
                </c:pt>
                <c:pt idx="15294">
                  <c:v>51.146666666666512</c:v>
                </c:pt>
                <c:pt idx="15295">
                  <c:v>51.15</c:v>
                </c:pt>
                <c:pt idx="15296">
                  <c:v>51.153333333333336</c:v>
                </c:pt>
                <c:pt idx="15297">
                  <c:v>51.156666666666489</c:v>
                </c:pt>
                <c:pt idx="15298">
                  <c:v>51.160000000000011</c:v>
                </c:pt>
                <c:pt idx="15299">
                  <c:v>51.163333333333362</c:v>
                </c:pt>
                <c:pt idx="15300">
                  <c:v>51.166666666666536</c:v>
                </c:pt>
                <c:pt idx="15301">
                  <c:v>51.17</c:v>
                </c:pt>
                <c:pt idx="15302">
                  <c:v>51.173333333333332</c:v>
                </c:pt>
                <c:pt idx="15303">
                  <c:v>51.176666666666527</c:v>
                </c:pt>
                <c:pt idx="15304">
                  <c:v>51.18</c:v>
                </c:pt>
                <c:pt idx="15305">
                  <c:v>51.18333333333333</c:v>
                </c:pt>
                <c:pt idx="15306">
                  <c:v>51.18666666666649</c:v>
                </c:pt>
                <c:pt idx="15307">
                  <c:v>51.190000000000012</c:v>
                </c:pt>
                <c:pt idx="15308">
                  <c:v>51.193333333333399</c:v>
                </c:pt>
                <c:pt idx="15309">
                  <c:v>51.196666666666545</c:v>
                </c:pt>
                <c:pt idx="15310">
                  <c:v>51.2</c:v>
                </c:pt>
                <c:pt idx="15311">
                  <c:v>51.203333333333333</c:v>
                </c:pt>
                <c:pt idx="15312">
                  <c:v>51.206666666666528</c:v>
                </c:pt>
                <c:pt idx="15313">
                  <c:v>51.21</c:v>
                </c:pt>
                <c:pt idx="15314">
                  <c:v>51.213333333333331</c:v>
                </c:pt>
                <c:pt idx="15315">
                  <c:v>51.216666666666512</c:v>
                </c:pt>
                <c:pt idx="15316">
                  <c:v>51.220000000000013</c:v>
                </c:pt>
                <c:pt idx="15317">
                  <c:v>51.2233333333334</c:v>
                </c:pt>
                <c:pt idx="15318">
                  <c:v>51.226666666666553</c:v>
                </c:pt>
                <c:pt idx="15319">
                  <c:v>51.230000000000011</c:v>
                </c:pt>
                <c:pt idx="15320">
                  <c:v>51.233333333333363</c:v>
                </c:pt>
                <c:pt idx="15321">
                  <c:v>51.236666666666544</c:v>
                </c:pt>
                <c:pt idx="15322">
                  <c:v>51.24</c:v>
                </c:pt>
                <c:pt idx="15323">
                  <c:v>51.243333333333332</c:v>
                </c:pt>
                <c:pt idx="15324">
                  <c:v>51.246666666666528</c:v>
                </c:pt>
                <c:pt idx="15325">
                  <c:v>51.25</c:v>
                </c:pt>
                <c:pt idx="15326">
                  <c:v>51.25333333333333</c:v>
                </c:pt>
                <c:pt idx="15327">
                  <c:v>51.256666666666511</c:v>
                </c:pt>
                <c:pt idx="15328">
                  <c:v>51.260000000000012</c:v>
                </c:pt>
                <c:pt idx="15329">
                  <c:v>51.263333333333399</c:v>
                </c:pt>
                <c:pt idx="15330">
                  <c:v>51.266666666666545</c:v>
                </c:pt>
                <c:pt idx="15331">
                  <c:v>51.27</c:v>
                </c:pt>
                <c:pt idx="15332">
                  <c:v>51.273333333333333</c:v>
                </c:pt>
                <c:pt idx="15333">
                  <c:v>51.276666666666536</c:v>
                </c:pt>
                <c:pt idx="15334">
                  <c:v>51.28</c:v>
                </c:pt>
                <c:pt idx="15335">
                  <c:v>51.283333333333331</c:v>
                </c:pt>
                <c:pt idx="15336">
                  <c:v>51.286666666666513</c:v>
                </c:pt>
                <c:pt idx="15337">
                  <c:v>51.290000000000013</c:v>
                </c:pt>
                <c:pt idx="15338">
                  <c:v>51.293333333333408</c:v>
                </c:pt>
                <c:pt idx="15339">
                  <c:v>51.296666666666553</c:v>
                </c:pt>
                <c:pt idx="15340">
                  <c:v>51.3</c:v>
                </c:pt>
                <c:pt idx="15341">
                  <c:v>51.303333333333335</c:v>
                </c:pt>
                <c:pt idx="15342">
                  <c:v>51.306666666666487</c:v>
                </c:pt>
                <c:pt idx="15343">
                  <c:v>51.309999999999995</c:v>
                </c:pt>
                <c:pt idx="15344">
                  <c:v>51.313333333333325</c:v>
                </c:pt>
                <c:pt idx="15345">
                  <c:v>51.316666666666471</c:v>
                </c:pt>
                <c:pt idx="15346">
                  <c:v>51.32</c:v>
                </c:pt>
                <c:pt idx="15347">
                  <c:v>51.323333333333331</c:v>
                </c:pt>
                <c:pt idx="15348">
                  <c:v>51.326666666666512</c:v>
                </c:pt>
                <c:pt idx="15349">
                  <c:v>51.33</c:v>
                </c:pt>
                <c:pt idx="15350">
                  <c:v>51.333333333333336</c:v>
                </c:pt>
                <c:pt idx="15351">
                  <c:v>51.336666666666488</c:v>
                </c:pt>
                <c:pt idx="15352">
                  <c:v>51.339999999999996</c:v>
                </c:pt>
                <c:pt idx="15353">
                  <c:v>51.343333333333334</c:v>
                </c:pt>
                <c:pt idx="15354">
                  <c:v>51.346666666666472</c:v>
                </c:pt>
                <c:pt idx="15355">
                  <c:v>51.349999999999994</c:v>
                </c:pt>
                <c:pt idx="15356">
                  <c:v>51.353333333333325</c:v>
                </c:pt>
                <c:pt idx="15357">
                  <c:v>51.356666666666463</c:v>
                </c:pt>
                <c:pt idx="15358">
                  <c:v>51.36</c:v>
                </c:pt>
                <c:pt idx="15359">
                  <c:v>51.363333333333337</c:v>
                </c:pt>
                <c:pt idx="15360">
                  <c:v>51.36666666666649</c:v>
                </c:pt>
                <c:pt idx="15361">
                  <c:v>51.37</c:v>
                </c:pt>
                <c:pt idx="15362">
                  <c:v>51.373333333333335</c:v>
                </c:pt>
                <c:pt idx="15363">
                  <c:v>51.376666666666488</c:v>
                </c:pt>
                <c:pt idx="15364">
                  <c:v>51.379999999999995</c:v>
                </c:pt>
                <c:pt idx="15365">
                  <c:v>51.383333333333326</c:v>
                </c:pt>
                <c:pt idx="15366">
                  <c:v>51.386666666666457</c:v>
                </c:pt>
                <c:pt idx="15367">
                  <c:v>51.39</c:v>
                </c:pt>
                <c:pt idx="15368">
                  <c:v>51.393333333333331</c:v>
                </c:pt>
                <c:pt idx="15369">
                  <c:v>51.396666666666512</c:v>
                </c:pt>
                <c:pt idx="15370">
                  <c:v>51.4</c:v>
                </c:pt>
                <c:pt idx="15371">
                  <c:v>51.403333333333336</c:v>
                </c:pt>
                <c:pt idx="15372">
                  <c:v>51.406666666666489</c:v>
                </c:pt>
                <c:pt idx="15373">
                  <c:v>51.41</c:v>
                </c:pt>
                <c:pt idx="15374">
                  <c:v>51.413333333333334</c:v>
                </c:pt>
                <c:pt idx="15375">
                  <c:v>51.41666666666648</c:v>
                </c:pt>
                <c:pt idx="15376">
                  <c:v>51.42</c:v>
                </c:pt>
                <c:pt idx="15377">
                  <c:v>51.423333333333332</c:v>
                </c:pt>
                <c:pt idx="15378">
                  <c:v>51.426666666666527</c:v>
                </c:pt>
                <c:pt idx="15379">
                  <c:v>51.43</c:v>
                </c:pt>
                <c:pt idx="15380">
                  <c:v>51.43333333333333</c:v>
                </c:pt>
                <c:pt idx="15381">
                  <c:v>51.43666666666649</c:v>
                </c:pt>
                <c:pt idx="15382">
                  <c:v>51.44</c:v>
                </c:pt>
                <c:pt idx="15383">
                  <c:v>51.443333333333335</c:v>
                </c:pt>
                <c:pt idx="15384">
                  <c:v>51.446666666666488</c:v>
                </c:pt>
                <c:pt idx="15385">
                  <c:v>51.449999999999996</c:v>
                </c:pt>
                <c:pt idx="15386">
                  <c:v>51.453333333333326</c:v>
                </c:pt>
                <c:pt idx="15387">
                  <c:v>51.456666666666464</c:v>
                </c:pt>
                <c:pt idx="15388">
                  <c:v>51.46</c:v>
                </c:pt>
                <c:pt idx="15389">
                  <c:v>51.463333333333331</c:v>
                </c:pt>
                <c:pt idx="15390">
                  <c:v>51.466666666666512</c:v>
                </c:pt>
                <c:pt idx="15391">
                  <c:v>51.47</c:v>
                </c:pt>
                <c:pt idx="15392">
                  <c:v>51.473333333333336</c:v>
                </c:pt>
                <c:pt idx="15393">
                  <c:v>51.476666666666489</c:v>
                </c:pt>
                <c:pt idx="15394">
                  <c:v>51.48</c:v>
                </c:pt>
                <c:pt idx="15395">
                  <c:v>51.483333333333334</c:v>
                </c:pt>
                <c:pt idx="15396">
                  <c:v>51.48666666666648</c:v>
                </c:pt>
                <c:pt idx="15397">
                  <c:v>51.49</c:v>
                </c:pt>
                <c:pt idx="15398">
                  <c:v>51.493333333333332</c:v>
                </c:pt>
                <c:pt idx="15399">
                  <c:v>51.496666666666528</c:v>
                </c:pt>
                <c:pt idx="15400">
                  <c:v>51.5</c:v>
                </c:pt>
                <c:pt idx="15401">
                  <c:v>51.50333333333333</c:v>
                </c:pt>
                <c:pt idx="15402">
                  <c:v>51.506666666666511</c:v>
                </c:pt>
                <c:pt idx="15403">
                  <c:v>51.51</c:v>
                </c:pt>
                <c:pt idx="15404">
                  <c:v>51.513333333333335</c:v>
                </c:pt>
                <c:pt idx="15405">
                  <c:v>51.516666666666488</c:v>
                </c:pt>
                <c:pt idx="15406">
                  <c:v>51.52</c:v>
                </c:pt>
                <c:pt idx="15407">
                  <c:v>51.523333333333333</c:v>
                </c:pt>
                <c:pt idx="15408">
                  <c:v>51.526666666666536</c:v>
                </c:pt>
                <c:pt idx="15409">
                  <c:v>51.53</c:v>
                </c:pt>
                <c:pt idx="15410">
                  <c:v>51.533333333333331</c:v>
                </c:pt>
                <c:pt idx="15411">
                  <c:v>51.536666666666513</c:v>
                </c:pt>
                <c:pt idx="15412">
                  <c:v>51.54</c:v>
                </c:pt>
                <c:pt idx="15413">
                  <c:v>51.543333333333337</c:v>
                </c:pt>
                <c:pt idx="15414">
                  <c:v>51.546666666666489</c:v>
                </c:pt>
                <c:pt idx="15415">
                  <c:v>51.55</c:v>
                </c:pt>
                <c:pt idx="15416">
                  <c:v>51.553333333333335</c:v>
                </c:pt>
                <c:pt idx="15417">
                  <c:v>51.556666666666487</c:v>
                </c:pt>
                <c:pt idx="15418">
                  <c:v>51.56</c:v>
                </c:pt>
                <c:pt idx="15419">
                  <c:v>51.563333333333333</c:v>
                </c:pt>
                <c:pt idx="15420">
                  <c:v>51.566666666666528</c:v>
                </c:pt>
                <c:pt idx="15421">
                  <c:v>51.57</c:v>
                </c:pt>
                <c:pt idx="15422">
                  <c:v>51.573333333333331</c:v>
                </c:pt>
                <c:pt idx="15423">
                  <c:v>51.576666666666512</c:v>
                </c:pt>
                <c:pt idx="15424">
                  <c:v>51.58</c:v>
                </c:pt>
                <c:pt idx="15425">
                  <c:v>51.583333333333336</c:v>
                </c:pt>
                <c:pt idx="15426">
                  <c:v>51.586666666666488</c:v>
                </c:pt>
                <c:pt idx="15427">
                  <c:v>51.59</c:v>
                </c:pt>
                <c:pt idx="15428">
                  <c:v>51.593333333333362</c:v>
                </c:pt>
                <c:pt idx="15429">
                  <c:v>51.596666666666536</c:v>
                </c:pt>
                <c:pt idx="15430">
                  <c:v>51.6</c:v>
                </c:pt>
                <c:pt idx="15431">
                  <c:v>51.603333333333332</c:v>
                </c:pt>
                <c:pt idx="15432">
                  <c:v>51.606666666666527</c:v>
                </c:pt>
                <c:pt idx="15433">
                  <c:v>51.61</c:v>
                </c:pt>
                <c:pt idx="15434">
                  <c:v>51.613333333333337</c:v>
                </c:pt>
                <c:pt idx="15435">
                  <c:v>51.61666666666649</c:v>
                </c:pt>
                <c:pt idx="15436">
                  <c:v>51.620000000000012</c:v>
                </c:pt>
                <c:pt idx="15437">
                  <c:v>51.623333333333363</c:v>
                </c:pt>
                <c:pt idx="15438">
                  <c:v>51.626666666666544</c:v>
                </c:pt>
                <c:pt idx="15439">
                  <c:v>51.63</c:v>
                </c:pt>
                <c:pt idx="15440">
                  <c:v>51.633333333333333</c:v>
                </c:pt>
                <c:pt idx="15441">
                  <c:v>51.636666666666521</c:v>
                </c:pt>
                <c:pt idx="15442">
                  <c:v>51.64</c:v>
                </c:pt>
                <c:pt idx="15443">
                  <c:v>51.643333333333331</c:v>
                </c:pt>
                <c:pt idx="15444">
                  <c:v>51.646666666666512</c:v>
                </c:pt>
                <c:pt idx="15445">
                  <c:v>51.65</c:v>
                </c:pt>
                <c:pt idx="15446">
                  <c:v>51.653333333333336</c:v>
                </c:pt>
                <c:pt idx="15447">
                  <c:v>51.656666666666489</c:v>
                </c:pt>
                <c:pt idx="15448">
                  <c:v>51.660000000000011</c:v>
                </c:pt>
                <c:pt idx="15449">
                  <c:v>51.663333333333362</c:v>
                </c:pt>
                <c:pt idx="15450">
                  <c:v>51.666666666666536</c:v>
                </c:pt>
                <c:pt idx="15451">
                  <c:v>51.67</c:v>
                </c:pt>
                <c:pt idx="15452">
                  <c:v>51.673333333333332</c:v>
                </c:pt>
                <c:pt idx="15453">
                  <c:v>51.676666666666527</c:v>
                </c:pt>
                <c:pt idx="15454">
                  <c:v>51.68</c:v>
                </c:pt>
                <c:pt idx="15455">
                  <c:v>51.68333333333333</c:v>
                </c:pt>
                <c:pt idx="15456">
                  <c:v>51.68666666666649</c:v>
                </c:pt>
                <c:pt idx="15457">
                  <c:v>51.690000000000012</c:v>
                </c:pt>
                <c:pt idx="15458">
                  <c:v>51.693333333333399</c:v>
                </c:pt>
                <c:pt idx="15459">
                  <c:v>51.696666666666545</c:v>
                </c:pt>
                <c:pt idx="15460">
                  <c:v>51.7</c:v>
                </c:pt>
                <c:pt idx="15461">
                  <c:v>51.703333333333333</c:v>
                </c:pt>
                <c:pt idx="15462">
                  <c:v>51.706666666666528</c:v>
                </c:pt>
                <c:pt idx="15463">
                  <c:v>51.71</c:v>
                </c:pt>
                <c:pt idx="15464">
                  <c:v>51.713333333333331</c:v>
                </c:pt>
                <c:pt idx="15465">
                  <c:v>51.716666666666512</c:v>
                </c:pt>
                <c:pt idx="15466">
                  <c:v>51.720000000000013</c:v>
                </c:pt>
                <c:pt idx="15467">
                  <c:v>51.7233333333334</c:v>
                </c:pt>
                <c:pt idx="15468">
                  <c:v>51.726666666666553</c:v>
                </c:pt>
                <c:pt idx="15469">
                  <c:v>51.730000000000011</c:v>
                </c:pt>
                <c:pt idx="15470">
                  <c:v>51.733333333333363</c:v>
                </c:pt>
                <c:pt idx="15471">
                  <c:v>51.736666666666544</c:v>
                </c:pt>
                <c:pt idx="15472">
                  <c:v>51.74</c:v>
                </c:pt>
                <c:pt idx="15473">
                  <c:v>51.743333333333332</c:v>
                </c:pt>
                <c:pt idx="15474">
                  <c:v>51.746666666666528</c:v>
                </c:pt>
                <c:pt idx="15475">
                  <c:v>51.75</c:v>
                </c:pt>
                <c:pt idx="15476">
                  <c:v>51.75333333333333</c:v>
                </c:pt>
                <c:pt idx="15477">
                  <c:v>51.756666666666511</c:v>
                </c:pt>
                <c:pt idx="15478">
                  <c:v>51.760000000000012</c:v>
                </c:pt>
                <c:pt idx="15479">
                  <c:v>51.763333333333399</c:v>
                </c:pt>
                <c:pt idx="15480">
                  <c:v>51.766666666666545</c:v>
                </c:pt>
                <c:pt idx="15481">
                  <c:v>51.77</c:v>
                </c:pt>
                <c:pt idx="15482">
                  <c:v>51.773333333333333</c:v>
                </c:pt>
                <c:pt idx="15483">
                  <c:v>51.776666666666536</c:v>
                </c:pt>
                <c:pt idx="15484">
                  <c:v>51.78</c:v>
                </c:pt>
                <c:pt idx="15485">
                  <c:v>51.783333333333331</c:v>
                </c:pt>
                <c:pt idx="15486">
                  <c:v>51.786666666666513</c:v>
                </c:pt>
                <c:pt idx="15487">
                  <c:v>51.790000000000013</c:v>
                </c:pt>
                <c:pt idx="15488">
                  <c:v>51.793333333333408</c:v>
                </c:pt>
                <c:pt idx="15489">
                  <c:v>51.796666666666553</c:v>
                </c:pt>
                <c:pt idx="15490">
                  <c:v>51.8</c:v>
                </c:pt>
                <c:pt idx="15491">
                  <c:v>51.803333333333335</c:v>
                </c:pt>
                <c:pt idx="15492">
                  <c:v>51.806666666666487</c:v>
                </c:pt>
                <c:pt idx="15493">
                  <c:v>51.809999999999995</c:v>
                </c:pt>
                <c:pt idx="15494">
                  <c:v>51.813333333333325</c:v>
                </c:pt>
                <c:pt idx="15495">
                  <c:v>51.816666666666471</c:v>
                </c:pt>
                <c:pt idx="15496">
                  <c:v>51.82</c:v>
                </c:pt>
                <c:pt idx="15497">
                  <c:v>51.823333333333331</c:v>
                </c:pt>
                <c:pt idx="15498">
                  <c:v>51.826666666666512</c:v>
                </c:pt>
                <c:pt idx="15499">
                  <c:v>51.83</c:v>
                </c:pt>
                <c:pt idx="15500">
                  <c:v>51.833333333333336</c:v>
                </c:pt>
                <c:pt idx="15501">
                  <c:v>51.836666666666488</c:v>
                </c:pt>
                <c:pt idx="15502">
                  <c:v>51.839999999999996</c:v>
                </c:pt>
                <c:pt idx="15503">
                  <c:v>51.843333333333334</c:v>
                </c:pt>
                <c:pt idx="15504">
                  <c:v>51.846666666666472</c:v>
                </c:pt>
                <c:pt idx="15505">
                  <c:v>51.849999999999994</c:v>
                </c:pt>
                <c:pt idx="15506">
                  <c:v>51.853333333333325</c:v>
                </c:pt>
                <c:pt idx="15507">
                  <c:v>51.856666666666463</c:v>
                </c:pt>
                <c:pt idx="15508">
                  <c:v>51.86</c:v>
                </c:pt>
                <c:pt idx="15509">
                  <c:v>51.863333333333337</c:v>
                </c:pt>
                <c:pt idx="15510">
                  <c:v>51.86666666666649</c:v>
                </c:pt>
                <c:pt idx="15511">
                  <c:v>51.87</c:v>
                </c:pt>
                <c:pt idx="15512">
                  <c:v>51.873333333333335</c:v>
                </c:pt>
                <c:pt idx="15513">
                  <c:v>51.876666666666488</c:v>
                </c:pt>
                <c:pt idx="15514">
                  <c:v>51.879999999999995</c:v>
                </c:pt>
                <c:pt idx="15515">
                  <c:v>51.883333333333326</c:v>
                </c:pt>
                <c:pt idx="15516">
                  <c:v>51.886666666666457</c:v>
                </c:pt>
                <c:pt idx="15517">
                  <c:v>51.89</c:v>
                </c:pt>
                <c:pt idx="15518">
                  <c:v>51.893333333333331</c:v>
                </c:pt>
                <c:pt idx="15519">
                  <c:v>51.896666666666512</c:v>
                </c:pt>
                <c:pt idx="15520">
                  <c:v>51.9</c:v>
                </c:pt>
                <c:pt idx="15521">
                  <c:v>51.903333333333336</c:v>
                </c:pt>
                <c:pt idx="15522">
                  <c:v>51.906666666666489</c:v>
                </c:pt>
                <c:pt idx="15523">
                  <c:v>51.91</c:v>
                </c:pt>
                <c:pt idx="15524">
                  <c:v>51.913333333333334</c:v>
                </c:pt>
                <c:pt idx="15525">
                  <c:v>51.91666666666648</c:v>
                </c:pt>
                <c:pt idx="15526">
                  <c:v>51.92</c:v>
                </c:pt>
                <c:pt idx="15527">
                  <c:v>51.923333333333332</c:v>
                </c:pt>
                <c:pt idx="15528">
                  <c:v>51.926666666666527</c:v>
                </c:pt>
                <c:pt idx="15529">
                  <c:v>51.93</c:v>
                </c:pt>
                <c:pt idx="15530">
                  <c:v>51.93333333333333</c:v>
                </c:pt>
                <c:pt idx="15531">
                  <c:v>51.93666666666649</c:v>
                </c:pt>
                <c:pt idx="15532">
                  <c:v>51.94</c:v>
                </c:pt>
                <c:pt idx="15533">
                  <c:v>51.943333333333335</c:v>
                </c:pt>
                <c:pt idx="15534">
                  <c:v>51.946666666666488</c:v>
                </c:pt>
                <c:pt idx="15535">
                  <c:v>51.949999999999996</c:v>
                </c:pt>
                <c:pt idx="15536">
                  <c:v>51.953333333333326</c:v>
                </c:pt>
                <c:pt idx="15537">
                  <c:v>51.956666666666464</c:v>
                </c:pt>
                <c:pt idx="15538">
                  <c:v>51.96</c:v>
                </c:pt>
                <c:pt idx="15539">
                  <c:v>51.963333333333331</c:v>
                </c:pt>
                <c:pt idx="15540">
                  <c:v>51.966666666666512</c:v>
                </c:pt>
                <c:pt idx="15541">
                  <c:v>51.97</c:v>
                </c:pt>
                <c:pt idx="15542">
                  <c:v>51.973333333333336</c:v>
                </c:pt>
                <c:pt idx="15543">
                  <c:v>51.976666666666489</c:v>
                </c:pt>
                <c:pt idx="15544">
                  <c:v>51.98</c:v>
                </c:pt>
                <c:pt idx="15545">
                  <c:v>51.983333333333334</c:v>
                </c:pt>
                <c:pt idx="15546">
                  <c:v>51.98666666666648</c:v>
                </c:pt>
                <c:pt idx="15547">
                  <c:v>51.99</c:v>
                </c:pt>
                <c:pt idx="15548">
                  <c:v>51.993333333333332</c:v>
                </c:pt>
                <c:pt idx="15549">
                  <c:v>51.996666666666528</c:v>
                </c:pt>
                <c:pt idx="15550">
                  <c:v>52</c:v>
                </c:pt>
                <c:pt idx="15551">
                  <c:v>52.00333333333333</c:v>
                </c:pt>
                <c:pt idx="15552">
                  <c:v>52.006666666666511</c:v>
                </c:pt>
                <c:pt idx="15553">
                  <c:v>52.01</c:v>
                </c:pt>
                <c:pt idx="15554">
                  <c:v>52.013333333333335</c:v>
                </c:pt>
                <c:pt idx="15555">
                  <c:v>52.016666666666488</c:v>
                </c:pt>
                <c:pt idx="15556">
                  <c:v>52.02</c:v>
                </c:pt>
                <c:pt idx="15557">
                  <c:v>52.023333333333333</c:v>
                </c:pt>
                <c:pt idx="15558">
                  <c:v>52.026666666666536</c:v>
                </c:pt>
                <c:pt idx="15559">
                  <c:v>52.03</c:v>
                </c:pt>
                <c:pt idx="15560">
                  <c:v>52.033333333333331</c:v>
                </c:pt>
                <c:pt idx="15561">
                  <c:v>52.036666666666513</c:v>
                </c:pt>
                <c:pt idx="15562">
                  <c:v>52.04</c:v>
                </c:pt>
                <c:pt idx="15563">
                  <c:v>52.043333333333337</c:v>
                </c:pt>
                <c:pt idx="15564">
                  <c:v>52.046666666666489</c:v>
                </c:pt>
                <c:pt idx="15565">
                  <c:v>52.05</c:v>
                </c:pt>
                <c:pt idx="15566">
                  <c:v>52.053333333333335</c:v>
                </c:pt>
                <c:pt idx="15567">
                  <c:v>52.056666666666487</c:v>
                </c:pt>
                <c:pt idx="15568">
                  <c:v>52.06</c:v>
                </c:pt>
                <c:pt idx="15569">
                  <c:v>52.063333333333333</c:v>
                </c:pt>
                <c:pt idx="15570">
                  <c:v>52.066666666666528</c:v>
                </c:pt>
                <c:pt idx="15571">
                  <c:v>52.07</c:v>
                </c:pt>
                <c:pt idx="15572">
                  <c:v>52.073333333333331</c:v>
                </c:pt>
                <c:pt idx="15573">
                  <c:v>52.076666666666512</c:v>
                </c:pt>
                <c:pt idx="15574">
                  <c:v>52.08</c:v>
                </c:pt>
                <c:pt idx="15575">
                  <c:v>52.083333333333336</c:v>
                </c:pt>
                <c:pt idx="15576">
                  <c:v>52.086666666666488</c:v>
                </c:pt>
                <c:pt idx="15577">
                  <c:v>52.09</c:v>
                </c:pt>
                <c:pt idx="15578">
                  <c:v>52.093333333333362</c:v>
                </c:pt>
                <c:pt idx="15579">
                  <c:v>52.096666666666536</c:v>
                </c:pt>
                <c:pt idx="15580">
                  <c:v>52.1</c:v>
                </c:pt>
                <c:pt idx="15581">
                  <c:v>52.103333333333332</c:v>
                </c:pt>
                <c:pt idx="15582">
                  <c:v>52.106666666666527</c:v>
                </c:pt>
                <c:pt idx="15583">
                  <c:v>52.11</c:v>
                </c:pt>
                <c:pt idx="15584">
                  <c:v>52.113333333333337</c:v>
                </c:pt>
                <c:pt idx="15585">
                  <c:v>52.11666666666649</c:v>
                </c:pt>
                <c:pt idx="15586">
                  <c:v>52.120000000000012</c:v>
                </c:pt>
                <c:pt idx="15587">
                  <c:v>52.123333333333363</c:v>
                </c:pt>
                <c:pt idx="15588">
                  <c:v>52.126666666666544</c:v>
                </c:pt>
                <c:pt idx="15589">
                  <c:v>52.13</c:v>
                </c:pt>
                <c:pt idx="15590">
                  <c:v>52.133333333333333</c:v>
                </c:pt>
                <c:pt idx="15591">
                  <c:v>52.136666666666521</c:v>
                </c:pt>
                <c:pt idx="15592">
                  <c:v>52.14</c:v>
                </c:pt>
                <c:pt idx="15593">
                  <c:v>52.143333333333331</c:v>
                </c:pt>
                <c:pt idx="15594">
                  <c:v>52.146666666666512</c:v>
                </c:pt>
                <c:pt idx="15595">
                  <c:v>52.15</c:v>
                </c:pt>
                <c:pt idx="15596">
                  <c:v>52.153333333333336</c:v>
                </c:pt>
                <c:pt idx="15597">
                  <c:v>52.156666666666489</c:v>
                </c:pt>
                <c:pt idx="15598">
                  <c:v>52.160000000000011</c:v>
                </c:pt>
                <c:pt idx="15599">
                  <c:v>52.163333333333362</c:v>
                </c:pt>
                <c:pt idx="15600">
                  <c:v>52.166666666666536</c:v>
                </c:pt>
                <c:pt idx="15601">
                  <c:v>52.17</c:v>
                </c:pt>
                <c:pt idx="15602">
                  <c:v>52.173333333333332</c:v>
                </c:pt>
                <c:pt idx="15603">
                  <c:v>52.176666666666527</c:v>
                </c:pt>
                <c:pt idx="15604">
                  <c:v>52.18</c:v>
                </c:pt>
                <c:pt idx="15605">
                  <c:v>52.18333333333333</c:v>
                </c:pt>
                <c:pt idx="15606">
                  <c:v>52.18666666666649</c:v>
                </c:pt>
                <c:pt idx="15607">
                  <c:v>52.190000000000012</c:v>
                </c:pt>
                <c:pt idx="15608">
                  <c:v>52.193333333333399</c:v>
                </c:pt>
                <c:pt idx="15609">
                  <c:v>52.196666666666545</c:v>
                </c:pt>
                <c:pt idx="15610">
                  <c:v>52.2</c:v>
                </c:pt>
                <c:pt idx="15611">
                  <c:v>52.203333333333333</c:v>
                </c:pt>
                <c:pt idx="15612">
                  <c:v>52.206666666666528</c:v>
                </c:pt>
                <c:pt idx="15613">
                  <c:v>52.21</c:v>
                </c:pt>
                <c:pt idx="15614">
                  <c:v>52.213333333333331</c:v>
                </c:pt>
                <c:pt idx="15615">
                  <c:v>52.216666666666512</c:v>
                </c:pt>
                <c:pt idx="15616">
                  <c:v>52.220000000000013</c:v>
                </c:pt>
                <c:pt idx="15617">
                  <c:v>52.2233333333334</c:v>
                </c:pt>
                <c:pt idx="15618">
                  <c:v>52.226666666666553</c:v>
                </c:pt>
                <c:pt idx="15619">
                  <c:v>52.230000000000011</c:v>
                </c:pt>
                <c:pt idx="15620">
                  <c:v>52.233333333333363</c:v>
                </c:pt>
                <c:pt idx="15621">
                  <c:v>52.236666666666544</c:v>
                </c:pt>
                <c:pt idx="15622">
                  <c:v>52.24</c:v>
                </c:pt>
                <c:pt idx="15623">
                  <c:v>52.243333333333332</c:v>
                </c:pt>
                <c:pt idx="15624">
                  <c:v>52.246666666666528</c:v>
                </c:pt>
                <c:pt idx="15625">
                  <c:v>52.25</c:v>
                </c:pt>
                <c:pt idx="15626">
                  <c:v>52.25333333333333</c:v>
                </c:pt>
                <c:pt idx="15627">
                  <c:v>52.256666666666511</c:v>
                </c:pt>
                <c:pt idx="15628">
                  <c:v>52.260000000000012</c:v>
                </c:pt>
                <c:pt idx="15629">
                  <c:v>52.263333333333399</c:v>
                </c:pt>
                <c:pt idx="15630">
                  <c:v>52.266666666666545</c:v>
                </c:pt>
                <c:pt idx="15631">
                  <c:v>52.27</c:v>
                </c:pt>
                <c:pt idx="15632">
                  <c:v>52.273333333333333</c:v>
                </c:pt>
                <c:pt idx="15633">
                  <c:v>52.276666666666536</c:v>
                </c:pt>
                <c:pt idx="15634">
                  <c:v>52.28</c:v>
                </c:pt>
                <c:pt idx="15635">
                  <c:v>52.283333333333331</c:v>
                </c:pt>
                <c:pt idx="15636">
                  <c:v>52.286666666666513</c:v>
                </c:pt>
                <c:pt idx="15637">
                  <c:v>52.290000000000013</c:v>
                </c:pt>
                <c:pt idx="15638">
                  <c:v>52.293333333333408</c:v>
                </c:pt>
                <c:pt idx="15639">
                  <c:v>52.296666666666553</c:v>
                </c:pt>
                <c:pt idx="15640">
                  <c:v>52.3</c:v>
                </c:pt>
                <c:pt idx="15641">
                  <c:v>52.303333333333335</c:v>
                </c:pt>
                <c:pt idx="15642">
                  <c:v>52.306666666666487</c:v>
                </c:pt>
                <c:pt idx="15643">
                  <c:v>52.309999999999995</c:v>
                </c:pt>
                <c:pt idx="15644">
                  <c:v>52.313333333333325</c:v>
                </c:pt>
                <c:pt idx="15645">
                  <c:v>52.316666666666471</c:v>
                </c:pt>
                <c:pt idx="15646">
                  <c:v>52.32</c:v>
                </c:pt>
                <c:pt idx="15647">
                  <c:v>52.323333333333331</c:v>
                </c:pt>
                <c:pt idx="15648">
                  <c:v>52.326666666666512</c:v>
                </c:pt>
                <c:pt idx="15649">
                  <c:v>52.33</c:v>
                </c:pt>
                <c:pt idx="15650">
                  <c:v>52.333333333333336</c:v>
                </c:pt>
                <c:pt idx="15651">
                  <c:v>52.336666666666488</c:v>
                </c:pt>
                <c:pt idx="15652">
                  <c:v>52.339999999999996</c:v>
                </c:pt>
                <c:pt idx="15653">
                  <c:v>52.343333333333334</c:v>
                </c:pt>
                <c:pt idx="15654">
                  <c:v>52.346666666666472</c:v>
                </c:pt>
                <c:pt idx="15655">
                  <c:v>52.349999999999994</c:v>
                </c:pt>
                <c:pt idx="15656">
                  <c:v>52.353333333333325</c:v>
                </c:pt>
                <c:pt idx="15657">
                  <c:v>52.356666666666463</c:v>
                </c:pt>
                <c:pt idx="15658">
                  <c:v>52.36</c:v>
                </c:pt>
                <c:pt idx="15659">
                  <c:v>52.363333333333337</c:v>
                </c:pt>
                <c:pt idx="15660">
                  <c:v>52.36666666666649</c:v>
                </c:pt>
                <c:pt idx="15661">
                  <c:v>52.37</c:v>
                </c:pt>
                <c:pt idx="15662">
                  <c:v>52.373333333333335</c:v>
                </c:pt>
                <c:pt idx="15663">
                  <c:v>52.376666666666488</c:v>
                </c:pt>
                <c:pt idx="15664">
                  <c:v>52.379999999999995</c:v>
                </c:pt>
                <c:pt idx="15665">
                  <c:v>52.383333333333326</c:v>
                </c:pt>
                <c:pt idx="15666">
                  <c:v>52.386666666666457</c:v>
                </c:pt>
                <c:pt idx="15667">
                  <c:v>52.39</c:v>
                </c:pt>
                <c:pt idx="15668">
                  <c:v>52.393333333333331</c:v>
                </c:pt>
                <c:pt idx="15669">
                  <c:v>52.396666666666512</c:v>
                </c:pt>
                <c:pt idx="15670">
                  <c:v>52.4</c:v>
                </c:pt>
                <c:pt idx="15671">
                  <c:v>52.403333333333336</c:v>
                </c:pt>
                <c:pt idx="15672">
                  <c:v>52.406666666666489</c:v>
                </c:pt>
                <c:pt idx="15673">
                  <c:v>52.41</c:v>
                </c:pt>
                <c:pt idx="15674">
                  <c:v>52.413333333333334</c:v>
                </c:pt>
                <c:pt idx="15675">
                  <c:v>52.41666666666648</c:v>
                </c:pt>
                <c:pt idx="15676">
                  <c:v>52.42</c:v>
                </c:pt>
                <c:pt idx="15677">
                  <c:v>52.423333333333332</c:v>
                </c:pt>
                <c:pt idx="15678">
                  <c:v>52.426666666666527</c:v>
                </c:pt>
                <c:pt idx="15679">
                  <c:v>52.43</c:v>
                </c:pt>
                <c:pt idx="15680">
                  <c:v>52.43333333333333</c:v>
                </c:pt>
                <c:pt idx="15681">
                  <c:v>52.43666666666649</c:v>
                </c:pt>
                <c:pt idx="15682">
                  <c:v>52.44</c:v>
                </c:pt>
                <c:pt idx="15683">
                  <c:v>52.443333333333335</c:v>
                </c:pt>
                <c:pt idx="15684">
                  <c:v>52.446666666666488</c:v>
                </c:pt>
                <c:pt idx="15685">
                  <c:v>52.449999999999996</c:v>
                </c:pt>
                <c:pt idx="15686">
                  <c:v>52.453333333333326</c:v>
                </c:pt>
                <c:pt idx="15687">
                  <c:v>52.456666666666464</c:v>
                </c:pt>
                <c:pt idx="15688">
                  <c:v>52.46</c:v>
                </c:pt>
                <c:pt idx="15689">
                  <c:v>52.463333333333331</c:v>
                </c:pt>
                <c:pt idx="15690">
                  <c:v>52.466666666666512</c:v>
                </c:pt>
                <c:pt idx="15691">
                  <c:v>52.47</c:v>
                </c:pt>
                <c:pt idx="15692">
                  <c:v>52.473333333333336</c:v>
                </c:pt>
                <c:pt idx="15693">
                  <c:v>52.476666666666489</c:v>
                </c:pt>
                <c:pt idx="15694">
                  <c:v>52.48</c:v>
                </c:pt>
                <c:pt idx="15695">
                  <c:v>52.483333333333334</c:v>
                </c:pt>
                <c:pt idx="15696">
                  <c:v>52.48666666666648</c:v>
                </c:pt>
                <c:pt idx="15697">
                  <c:v>52.49</c:v>
                </c:pt>
                <c:pt idx="15698">
                  <c:v>52.493333333333332</c:v>
                </c:pt>
                <c:pt idx="15699">
                  <c:v>52.496666666666528</c:v>
                </c:pt>
                <c:pt idx="15700">
                  <c:v>52.5</c:v>
                </c:pt>
                <c:pt idx="15701">
                  <c:v>52.50333333333333</c:v>
                </c:pt>
                <c:pt idx="15702">
                  <c:v>52.506666666666511</c:v>
                </c:pt>
                <c:pt idx="15703">
                  <c:v>52.51</c:v>
                </c:pt>
                <c:pt idx="15704">
                  <c:v>52.513333333333335</c:v>
                </c:pt>
                <c:pt idx="15705">
                  <c:v>52.516666666666488</c:v>
                </c:pt>
                <c:pt idx="15706">
                  <c:v>52.52</c:v>
                </c:pt>
                <c:pt idx="15707">
                  <c:v>52.523333333333333</c:v>
                </c:pt>
                <c:pt idx="15708">
                  <c:v>52.526666666666536</c:v>
                </c:pt>
                <c:pt idx="15709">
                  <c:v>52.53</c:v>
                </c:pt>
                <c:pt idx="15710">
                  <c:v>52.533333333333331</c:v>
                </c:pt>
                <c:pt idx="15711">
                  <c:v>52.536666666666513</c:v>
                </c:pt>
                <c:pt idx="15712">
                  <c:v>52.54</c:v>
                </c:pt>
                <c:pt idx="15713">
                  <c:v>52.543333333333337</c:v>
                </c:pt>
                <c:pt idx="15714">
                  <c:v>52.546666666666489</c:v>
                </c:pt>
                <c:pt idx="15715">
                  <c:v>52.55</c:v>
                </c:pt>
                <c:pt idx="15716">
                  <c:v>52.553333333333335</c:v>
                </c:pt>
                <c:pt idx="15717">
                  <c:v>52.556666666666487</c:v>
                </c:pt>
                <c:pt idx="15718">
                  <c:v>52.56</c:v>
                </c:pt>
                <c:pt idx="15719">
                  <c:v>52.563333333333333</c:v>
                </c:pt>
                <c:pt idx="15720">
                  <c:v>52.566666666666528</c:v>
                </c:pt>
                <c:pt idx="15721">
                  <c:v>52.57</c:v>
                </c:pt>
                <c:pt idx="15722">
                  <c:v>52.573333333333331</c:v>
                </c:pt>
                <c:pt idx="15723">
                  <c:v>52.576666666666512</c:v>
                </c:pt>
                <c:pt idx="15724">
                  <c:v>52.58</c:v>
                </c:pt>
                <c:pt idx="15725">
                  <c:v>52.583333333333336</c:v>
                </c:pt>
                <c:pt idx="15726">
                  <c:v>52.586666666666488</c:v>
                </c:pt>
                <c:pt idx="15727">
                  <c:v>52.59</c:v>
                </c:pt>
                <c:pt idx="15728">
                  <c:v>52.593333333333362</c:v>
                </c:pt>
                <c:pt idx="15729">
                  <c:v>52.596666666666536</c:v>
                </c:pt>
                <c:pt idx="15730">
                  <c:v>52.6</c:v>
                </c:pt>
                <c:pt idx="15731">
                  <c:v>52.603333333333332</c:v>
                </c:pt>
                <c:pt idx="15732">
                  <c:v>52.606666666666527</c:v>
                </c:pt>
                <c:pt idx="15733">
                  <c:v>52.61</c:v>
                </c:pt>
                <c:pt idx="15734">
                  <c:v>52.613333333333337</c:v>
                </c:pt>
                <c:pt idx="15735">
                  <c:v>52.61666666666649</c:v>
                </c:pt>
                <c:pt idx="15736">
                  <c:v>52.620000000000012</c:v>
                </c:pt>
                <c:pt idx="15737">
                  <c:v>52.623333333333363</c:v>
                </c:pt>
                <c:pt idx="15738">
                  <c:v>52.626666666666544</c:v>
                </c:pt>
                <c:pt idx="15739">
                  <c:v>52.63</c:v>
                </c:pt>
                <c:pt idx="15740">
                  <c:v>52.633333333333333</c:v>
                </c:pt>
                <c:pt idx="15741">
                  <c:v>52.636666666666521</c:v>
                </c:pt>
                <c:pt idx="15742">
                  <c:v>52.64</c:v>
                </c:pt>
                <c:pt idx="15743">
                  <c:v>52.643333333333331</c:v>
                </c:pt>
                <c:pt idx="15744">
                  <c:v>52.646666666666512</c:v>
                </c:pt>
                <c:pt idx="15745">
                  <c:v>52.65</c:v>
                </c:pt>
                <c:pt idx="15746">
                  <c:v>52.653333333333336</c:v>
                </c:pt>
                <c:pt idx="15747">
                  <c:v>52.656666666666489</c:v>
                </c:pt>
                <c:pt idx="15748">
                  <c:v>52.660000000000011</c:v>
                </c:pt>
                <c:pt idx="15749">
                  <c:v>52.663333333333362</c:v>
                </c:pt>
                <c:pt idx="15750">
                  <c:v>52.666666666666536</c:v>
                </c:pt>
                <c:pt idx="15751">
                  <c:v>52.67</c:v>
                </c:pt>
                <c:pt idx="15752">
                  <c:v>52.673333333333332</c:v>
                </c:pt>
                <c:pt idx="15753">
                  <c:v>52.676666666666527</c:v>
                </c:pt>
                <c:pt idx="15754">
                  <c:v>52.68</c:v>
                </c:pt>
                <c:pt idx="15755">
                  <c:v>52.68333333333333</c:v>
                </c:pt>
                <c:pt idx="15756">
                  <c:v>52.68666666666649</c:v>
                </c:pt>
                <c:pt idx="15757">
                  <c:v>52.690000000000012</c:v>
                </c:pt>
                <c:pt idx="15758">
                  <c:v>52.693333333333399</c:v>
                </c:pt>
                <c:pt idx="15759">
                  <c:v>52.696666666666545</c:v>
                </c:pt>
                <c:pt idx="15760">
                  <c:v>52.7</c:v>
                </c:pt>
                <c:pt idx="15761">
                  <c:v>52.703333333333333</c:v>
                </c:pt>
                <c:pt idx="15762">
                  <c:v>52.706666666666528</c:v>
                </c:pt>
                <c:pt idx="15763">
                  <c:v>52.71</c:v>
                </c:pt>
                <c:pt idx="15764">
                  <c:v>52.713333333333331</c:v>
                </c:pt>
                <c:pt idx="15765">
                  <c:v>52.716666666666512</c:v>
                </c:pt>
                <c:pt idx="15766">
                  <c:v>52.720000000000013</c:v>
                </c:pt>
                <c:pt idx="15767">
                  <c:v>52.7233333333334</c:v>
                </c:pt>
                <c:pt idx="15768">
                  <c:v>52.726666666666553</c:v>
                </c:pt>
                <c:pt idx="15769">
                  <c:v>52.730000000000011</c:v>
                </c:pt>
                <c:pt idx="15770">
                  <c:v>52.733333333333363</c:v>
                </c:pt>
                <c:pt idx="15771">
                  <c:v>52.736666666666544</c:v>
                </c:pt>
                <c:pt idx="15772">
                  <c:v>52.74</c:v>
                </c:pt>
                <c:pt idx="15773">
                  <c:v>52.743333333333332</c:v>
                </c:pt>
                <c:pt idx="15774">
                  <c:v>52.746666666666528</c:v>
                </c:pt>
                <c:pt idx="15775">
                  <c:v>52.75</c:v>
                </c:pt>
                <c:pt idx="15776">
                  <c:v>52.75333333333333</c:v>
                </c:pt>
                <c:pt idx="15777">
                  <c:v>52.756666666666511</c:v>
                </c:pt>
                <c:pt idx="15778">
                  <c:v>52.760000000000012</c:v>
                </c:pt>
                <c:pt idx="15779">
                  <c:v>52.763333333333399</c:v>
                </c:pt>
                <c:pt idx="15780">
                  <c:v>52.766666666666545</c:v>
                </c:pt>
                <c:pt idx="15781">
                  <c:v>52.77</c:v>
                </c:pt>
                <c:pt idx="15782">
                  <c:v>52.773333333333333</c:v>
                </c:pt>
                <c:pt idx="15783">
                  <c:v>52.776666666666536</c:v>
                </c:pt>
                <c:pt idx="15784">
                  <c:v>52.78</c:v>
                </c:pt>
                <c:pt idx="15785">
                  <c:v>52.783333333333331</c:v>
                </c:pt>
                <c:pt idx="15786">
                  <c:v>52.786666666666513</c:v>
                </c:pt>
                <c:pt idx="15787">
                  <c:v>52.790000000000013</c:v>
                </c:pt>
                <c:pt idx="15788">
                  <c:v>52.793333333333408</c:v>
                </c:pt>
                <c:pt idx="15789">
                  <c:v>52.796666666666553</c:v>
                </c:pt>
                <c:pt idx="15790">
                  <c:v>52.8</c:v>
                </c:pt>
                <c:pt idx="15791">
                  <c:v>52.803333333333335</c:v>
                </c:pt>
                <c:pt idx="15792">
                  <c:v>52.806666666666487</c:v>
                </c:pt>
                <c:pt idx="15793">
                  <c:v>52.809999999999995</c:v>
                </c:pt>
                <c:pt idx="15794">
                  <c:v>52.813333333333325</c:v>
                </c:pt>
                <c:pt idx="15795">
                  <c:v>52.816666666666471</c:v>
                </c:pt>
                <c:pt idx="15796">
                  <c:v>52.82</c:v>
                </c:pt>
                <c:pt idx="15797">
                  <c:v>52.823333333333331</c:v>
                </c:pt>
                <c:pt idx="15798">
                  <c:v>52.826666666666512</c:v>
                </c:pt>
                <c:pt idx="15799">
                  <c:v>52.83</c:v>
                </c:pt>
                <c:pt idx="15800">
                  <c:v>52.833333333333336</c:v>
                </c:pt>
                <c:pt idx="15801">
                  <c:v>52.836666666666488</c:v>
                </c:pt>
                <c:pt idx="15802">
                  <c:v>52.839999999999996</c:v>
                </c:pt>
                <c:pt idx="15803">
                  <c:v>52.843333333333334</c:v>
                </c:pt>
                <c:pt idx="15804">
                  <c:v>52.846666666666472</c:v>
                </c:pt>
                <c:pt idx="15805">
                  <c:v>52.849999999999994</c:v>
                </c:pt>
                <c:pt idx="15806">
                  <c:v>52.853333333333325</c:v>
                </c:pt>
                <c:pt idx="15807">
                  <c:v>52.856666666666463</c:v>
                </c:pt>
                <c:pt idx="15808">
                  <c:v>52.86</c:v>
                </c:pt>
                <c:pt idx="15809">
                  <c:v>52.863333333333337</c:v>
                </c:pt>
                <c:pt idx="15810">
                  <c:v>52.86666666666649</c:v>
                </c:pt>
                <c:pt idx="15811">
                  <c:v>52.87</c:v>
                </c:pt>
                <c:pt idx="15812">
                  <c:v>52.873333333333335</c:v>
                </c:pt>
                <c:pt idx="15813">
                  <c:v>52.876666666666488</c:v>
                </c:pt>
                <c:pt idx="15814">
                  <c:v>52.879999999999995</c:v>
                </c:pt>
                <c:pt idx="15815">
                  <c:v>52.883333333333326</c:v>
                </c:pt>
                <c:pt idx="15816">
                  <c:v>52.886666666666457</c:v>
                </c:pt>
                <c:pt idx="15817">
                  <c:v>52.89</c:v>
                </c:pt>
                <c:pt idx="15818">
                  <c:v>52.893333333333331</c:v>
                </c:pt>
                <c:pt idx="15819">
                  <c:v>52.896666666666512</c:v>
                </c:pt>
                <c:pt idx="15820">
                  <c:v>52.9</c:v>
                </c:pt>
                <c:pt idx="15821">
                  <c:v>52.903333333333336</c:v>
                </c:pt>
                <c:pt idx="15822">
                  <c:v>52.906666666666489</c:v>
                </c:pt>
                <c:pt idx="15823">
                  <c:v>52.91</c:v>
                </c:pt>
                <c:pt idx="15824">
                  <c:v>52.913333333333334</c:v>
                </c:pt>
                <c:pt idx="15825">
                  <c:v>52.91666666666648</c:v>
                </c:pt>
                <c:pt idx="15826">
                  <c:v>52.92</c:v>
                </c:pt>
                <c:pt idx="15827">
                  <c:v>52.923333333333332</c:v>
                </c:pt>
                <c:pt idx="15828">
                  <c:v>52.926666666666527</c:v>
                </c:pt>
                <c:pt idx="15829">
                  <c:v>52.93</c:v>
                </c:pt>
                <c:pt idx="15830">
                  <c:v>52.93333333333333</c:v>
                </c:pt>
                <c:pt idx="15831">
                  <c:v>52.93666666666649</c:v>
                </c:pt>
                <c:pt idx="15832">
                  <c:v>52.94</c:v>
                </c:pt>
                <c:pt idx="15833">
                  <c:v>52.943333333333335</c:v>
                </c:pt>
                <c:pt idx="15834">
                  <c:v>52.946666666666488</c:v>
                </c:pt>
                <c:pt idx="15835">
                  <c:v>52.949999999999996</c:v>
                </c:pt>
                <c:pt idx="15836">
                  <c:v>52.953333333333326</c:v>
                </c:pt>
                <c:pt idx="15837">
                  <c:v>52.956666666666464</c:v>
                </c:pt>
                <c:pt idx="15838">
                  <c:v>52.96</c:v>
                </c:pt>
                <c:pt idx="15839">
                  <c:v>52.963333333333331</c:v>
                </c:pt>
                <c:pt idx="15840">
                  <c:v>52.966666666666512</c:v>
                </c:pt>
                <c:pt idx="15841">
                  <c:v>52.97</c:v>
                </c:pt>
                <c:pt idx="15842">
                  <c:v>52.973333333333336</c:v>
                </c:pt>
                <c:pt idx="15843">
                  <c:v>52.976666666666489</c:v>
                </c:pt>
                <c:pt idx="15844">
                  <c:v>52.98</c:v>
                </c:pt>
                <c:pt idx="15845">
                  <c:v>52.983333333333334</c:v>
                </c:pt>
                <c:pt idx="15846">
                  <c:v>52.98666666666648</c:v>
                </c:pt>
                <c:pt idx="15847">
                  <c:v>52.99</c:v>
                </c:pt>
                <c:pt idx="15848">
                  <c:v>52.993333333333332</c:v>
                </c:pt>
                <c:pt idx="15849">
                  <c:v>52.996666666666528</c:v>
                </c:pt>
                <c:pt idx="15850">
                  <c:v>53</c:v>
                </c:pt>
                <c:pt idx="15851">
                  <c:v>53.00333333333333</c:v>
                </c:pt>
                <c:pt idx="15852">
                  <c:v>53.006666666666511</c:v>
                </c:pt>
                <c:pt idx="15853">
                  <c:v>53.01</c:v>
                </c:pt>
                <c:pt idx="15854">
                  <c:v>53.013333333333335</c:v>
                </c:pt>
                <c:pt idx="15855">
                  <c:v>53.016666666666488</c:v>
                </c:pt>
                <c:pt idx="15856">
                  <c:v>53.02</c:v>
                </c:pt>
                <c:pt idx="15857">
                  <c:v>53.023333333333333</c:v>
                </c:pt>
                <c:pt idx="15858">
                  <c:v>53.026666666666536</c:v>
                </c:pt>
                <c:pt idx="15859">
                  <c:v>53.03</c:v>
                </c:pt>
                <c:pt idx="15860">
                  <c:v>53.033333333333331</c:v>
                </c:pt>
                <c:pt idx="15861">
                  <c:v>53.036666666666513</c:v>
                </c:pt>
                <c:pt idx="15862">
                  <c:v>53.04</c:v>
                </c:pt>
                <c:pt idx="15863">
                  <c:v>53.043333333333337</c:v>
                </c:pt>
                <c:pt idx="15864">
                  <c:v>53.046666666666489</c:v>
                </c:pt>
                <c:pt idx="15865">
                  <c:v>53.05</c:v>
                </c:pt>
                <c:pt idx="15866">
                  <c:v>53.053333333333335</c:v>
                </c:pt>
                <c:pt idx="15867">
                  <c:v>53.056666666666487</c:v>
                </c:pt>
                <c:pt idx="15868">
                  <c:v>53.06</c:v>
                </c:pt>
                <c:pt idx="15869">
                  <c:v>53.063333333333333</c:v>
                </c:pt>
                <c:pt idx="15870">
                  <c:v>53.066666666666528</c:v>
                </c:pt>
                <c:pt idx="15871">
                  <c:v>53.07</c:v>
                </c:pt>
                <c:pt idx="15872">
                  <c:v>53.073333333333331</c:v>
                </c:pt>
                <c:pt idx="15873">
                  <c:v>53.076666666666512</c:v>
                </c:pt>
                <c:pt idx="15874">
                  <c:v>53.08</c:v>
                </c:pt>
                <c:pt idx="15875">
                  <c:v>53.083333333333336</c:v>
                </c:pt>
                <c:pt idx="15876">
                  <c:v>53.086666666666488</c:v>
                </c:pt>
                <c:pt idx="15877">
                  <c:v>53.09</c:v>
                </c:pt>
                <c:pt idx="15878">
                  <c:v>53.093333333333362</c:v>
                </c:pt>
                <c:pt idx="15879">
                  <c:v>53.096666666666536</c:v>
                </c:pt>
                <c:pt idx="15880">
                  <c:v>53.1</c:v>
                </c:pt>
                <c:pt idx="15881">
                  <c:v>53.103333333333332</c:v>
                </c:pt>
                <c:pt idx="15882">
                  <c:v>53.106666666666527</c:v>
                </c:pt>
                <c:pt idx="15883">
                  <c:v>53.11</c:v>
                </c:pt>
                <c:pt idx="15884">
                  <c:v>53.113333333333337</c:v>
                </c:pt>
                <c:pt idx="15885">
                  <c:v>53.11666666666649</c:v>
                </c:pt>
                <c:pt idx="15886">
                  <c:v>53.120000000000012</c:v>
                </c:pt>
                <c:pt idx="15887">
                  <c:v>53.123333333333363</c:v>
                </c:pt>
                <c:pt idx="15888">
                  <c:v>53.126666666666544</c:v>
                </c:pt>
                <c:pt idx="15889">
                  <c:v>53.13</c:v>
                </c:pt>
                <c:pt idx="15890">
                  <c:v>53.133333333333333</c:v>
                </c:pt>
                <c:pt idx="15891">
                  <c:v>53.136666666666521</c:v>
                </c:pt>
                <c:pt idx="15892">
                  <c:v>53.14</c:v>
                </c:pt>
                <c:pt idx="15893">
                  <c:v>53.143333333333331</c:v>
                </c:pt>
                <c:pt idx="15894">
                  <c:v>53.146666666666512</c:v>
                </c:pt>
                <c:pt idx="15895">
                  <c:v>53.15</c:v>
                </c:pt>
                <c:pt idx="15896">
                  <c:v>53.153333333333336</c:v>
                </c:pt>
                <c:pt idx="15897">
                  <c:v>53.156666666666489</c:v>
                </c:pt>
                <c:pt idx="15898">
                  <c:v>53.160000000000011</c:v>
                </c:pt>
                <c:pt idx="15899">
                  <c:v>53.163333333333362</c:v>
                </c:pt>
                <c:pt idx="15900">
                  <c:v>53.166666666666536</c:v>
                </c:pt>
                <c:pt idx="15901">
                  <c:v>53.17</c:v>
                </c:pt>
                <c:pt idx="15902">
                  <c:v>53.173333333333332</c:v>
                </c:pt>
                <c:pt idx="15903">
                  <c:v>53.176666666666527</c:v>
                </c:pt>
                <c:pt idx="15904">
                  <c:v>53.18</c:v>
                </c:pt>
                <c:pt idx="15905">
                  <c:v>53.18333333333333</c:v>
                </c:pt>
                <c:pt idx="15906">
                  <c:v>53.18666666666649</c:v>
                </c:pt>
                <c:pt idx="15907">
                  <c:v>53.190000000000012</c:v>
                </c:pt>
                <c:pt idx="15908">
                  <c:v>53.193333333333399</c:v>
                </c:pt>
                <c:pt idx="15909">
                  <c:v>53.196666666666545</c:v>
                </c:pt>
                <c:pt idx="15910">
                  <c:v>53.2</c:v>
                </c:pt>
                <c:pt idx="15911">
                  <c:v>53.203333333333333</c:v>
                </c:pt>
                <c:pt idx="15912">
                  <c:v>53.206666666666528</c:v>
                </c:pt>
                <c:pt idx="15913">
                  <c:v>53.21</c:v>
                </c:pt>
                <c:pt idx="15914">
                  <c:v>53.213333333333331</c:v>
                </c:pt>
                <c:pt idx="15915">
                  <c:v>53.216666666666512</c:v>
                </c:pt>
                <c:pt idx="15916">
                  <c:v>53.220000000000013</c:v>
                </c:pt>
                <c:pt idx="15917">
                  <c:v>53.2233333333334</c:v>
                </c:pt>
                <c:pt idx="15918">
                  <c:v>53.226666666666553</c:v>
                </c:pt>
                <c:pt idx="15919">
                  <c:v>53.230000000000011</c:v>
                </c:pt>
                <c:pt idx="15920">
                  <c:v>53.233333333333363</c:v>
                </c:pt>
                <c:pt idx="15921">
                  <c:v>53.236666666666544</c:v>
                </c:pt>
                <c:pt idx="15922">
                  <c:v>53.24</c:v>
                </c:pt>
                <c:pt idx="15923">
                  <c:v>53.243333333333332</c:v>
                </c:pt>
                <c:pt idx="15924">
                  <c:v>53.246666666666528</c:v>
                </c:pt>
                <c:pt idx="15925">
                  <c:v>53.25</c:v>
                </c:pt>
                <c:pt idx="15926">
                  <c:v>53.25333333333333</c:v>
                </c:pt>
                <c:pt idx="15927">
                  <c:v>53.256666666666511</c:v>
                </c:pt>
                <c:pt idx="15928">
                  <c:v>53.260000000000012</c:v>
                </c:pt>
                <c:pt idx="15929">
                  <c:v>53.263333333333399</c:v>
                </c:pt>
                <c:pt idx="15930">
                  <c:v>53.266666666666545</c:v>
                </c:pt>
                <c:pt idx="15931">
                  <c:v>53.27</c:v>
                </c:pt>
                <c:pt idx="15932">
                  <c:v>53.273333333333333</c:v>
                </c:pt>
                <c:pt idx="15933">
                  <c:v>53.276666666666536</c:v>
                </c:pt>
                <c:pt idx="15934">
                  <c:v>53.28</c:v>
                </c:pt>
                <c:pt idx="15935">
                  <c:v>53.283333333333331</c:v>
                </c:pt>
                <c:pt idx="15936">
                  <c:v>53.286666666666513</c:v>
                </c:pt>
                <c:pt idx="15937">
                  <c:v>53.290000000000013</c:v>
                </c:pt>
                <c:pt idx="15938">
                  <c:v>53.293333333333408</c:v>
                </c:pt>
                <c:pt idx="15939">
                  <c:v>53.296666666666553</c:v>
                </c:pt>
                <c:pt idx="15940">
                  <c:v>53.3</c:v>
                </c:pt>
                <c:pt idx="15941">
                  <c:v>53.303333333333335</c:v>
                </c:pt>
                <c:pt idx="15942">
                  <c:v>53.306666666666487</c:v>
                </c:pt>
                <c:pt idx="15943">
                  <c:v>53.309999999999995</c:v>
                </c:pt>
                <c:pt idx="15944">
                  <c:v>53.313333333333325</c:v>
                </c:pt>
                <c:pt idx="15945">
                  <c:v>53.316666666666471</c:v>
                </c:pt>
                <c:pt idx="15946">
                  <c:v>53.32</c:v>
                </c:pt>
                <c:pt idx="15947">
                  <c:v>53.323333333333331</c:v>
                </c:pt>
                <c:pt idx="15948">
                  <c:v>53.326666666666512</c:v>
                </c:pt>
                <c:pt idx="15949">
                  <c:v>53.33</c:v>
                </c:pt>
                <c:pt idx="15950">
                  <c:v>53.333333333333336</c:v>
                </c:pt>
                <c:pt idx="15951">
                  <c:v>53.336666666666488</c:v>
                </c:pt>
                <c:pt idx="15952">
                  <c:v>53.339999999999996</c:v>
                </c:pt>
                <c:pt idx="15953">
                  <c:v>53.343333333333334</c:v>
                </c:pt>
                <c:pt idx="15954">
                  <c:v>53.346666666666472</c:v>
                </c:pt>
                <c:pt idx="15955">
                  <c:v>53.349999999999994</c:v>
                </c:pt>
                <c:pt idx="15956">
                  <c:v>53.353333333333325</c:v>
                </c:pt>
                <c:pt idx="15957">
                  <c:v>53.356666666666463</c:v>
                </c:pt>
                <c:pt idx="15958">
                  <c:v>53.36</c:v>
                </c:pt>
                <c:pt idx="15959">
                  <c:v>53.363333333333337</c:v>
                </c:pt>
                <c:pt idx="15960">
                  <c:v>53.36666666666649</c:v>
                </c:pt>
                <c:pt idx="15961">
                  <c:v>53.37</c:v>
                </c:pt>
                <c:pt idx="15962">
                  <c:v>53.373333333333335</c:v>
                </c:pt>
                <c:pt idx="15963">
                  <c:v>53.376666666666488</c:v>
                </c:pt>
                <c:pt idx="15964">
                  <c:v>53.379999999999995</c:v>
                </c:pt>
                <c:pt idx="15965">
                  <c:v>53.383333333333326</c:v>
                </c:pt>
                <c:pt idx="15966">
                  <c:v>53.386666666666457</c:v>
                </c:pt>
                <c:pt idx="15967">
                  <c:v>53.39</c:v>
                </c:pt>
                <c:pt idx="15968">
                  <c:v>53.393333333333331</c:v>
                </c:pt>
                <c:pt idx="15969">
                  <c:v>53.396666666666512</c:v>
                </c:pt>
                <c:pt idx="15970">
                  <c:v>53.4</c:v>
                </c:pt>
                <c:pt idx="15971">
                  <c:v>53.403333333333336</c:v>
                </c:pt>
                <c:pt idx="15972">
                  <c:v>53.406666666666489</c:v>
                </c:pt>
                <c:pt idx="15973">
                  <c:v>53.41</c:v>
                </c:pt>
                <c:pt idx="15974">
                  <c:v>53.413333333333334</c:v>
                </c:pt>
                <c:pt idx="15975">
                  <c:v>53.41666666666648</c:v>
                </c:pt>
                <c:pt idx="15976">
                  <c:v>53.42</c:v>
                </c:pt>
                <c:pt idx="15977">
                  <c:v>53.423333333333332</c:v>
                </c:pt>
                <c:pt idx="15978">
                  <c:v>53.426666666666527</c:v>
                </c:pt>
                <c:pt idx="15979">
                  <c:v>53.43</c:v>
                </c:pt>
                <c:pt idx="15980">
                  <c:v>53.43333333333333</c:v>
                </c:pt>
                <c:pt idx="15981">
                  <c:v>53.43666666666649</c:v>
                </c:pt>
                <c:pt idx="15982">
                  <c:v>53.44</c:v>
                </c:pt>
                <c:pt idx="15983">
                  <c:v>53.443333333333335</c:v>
                </c:pt>
                <c:pt idx="15984">
                  <c:v>53.446666666666488</c:v>
                </c:pt>
                <c:pt idx="15985">
                  <c:v>53.449999999999996</c:v>
                </c:pt>
                <c:pt idx="15986">
                  <c:v>53.453333333333326</c:v>
                </c:pt>
                <c:pt idx="15987">
                  <c:v>53.456666666666464</c:v>
                </c:pt>
                <c:pt idx="15988">
                  <c:v>53.46</c:v>
                </c:pt>
                <c:pt idx="15989">
                  <c:v>53.463333333333331</c:v>
                </c:pt>
                <c:pt idx="15990">
                  <c:v>53.466666666666512</c:v>
                </c:pt>
                <c:pt idx="15991">
                  <c:v>53.47</c:v>
                </c:pt>
                <c:pt idx="15992">
                  <c:v>53.473333333333336</c:v>
                </c:pt>
                <c:pt idx="15993">
                  <c:v>53.476666666666489</c:v>
                </c:pt>
                <c:pt idx="15994">
                  <c:v>53.48</c:v>
                </c:pt>
                <c:pt idx="15995">
                  <c:v>53.483333333333334</c:v>
                </c:pt>
                <c:pt idx="15996">
                  <c:v>53.48666666666648</c:v>
                </c:pt>
                <c:pt idx="15997">
                  <c:v>53.49</c:v>
                </c:pt>
                <c:pt idx="15998">
                  <c:v>53.493333333333332</c:v>
                </c:pt>
                <c:pt idx="15999">
                  <c:v>53.496666666666528</c:v>
                </c:pt>
                <c:pt idx="16000">
                  <c:v>53.5</c:v>
                </c:pt>
                <c:pt idx="16001">
                  <c:v>53.50333333333333</c:v>
                </c:pt>
                <c:pt idx="16002">
                  <c:v>53.506666666666511</c:v>
                </c:pt>
                <c:pt idx="16003">
                  <c:v>53.51</c:v>
                </c:pt>
                <c:pt idx="16004">
                  <c:v>53.513333333333335</c:v>
                </c:pt>
                <c:pt idx="16005">
                  <c:v>53.516666666666488</c:v>
                </c:pt>
                <c:pt idx="16006">
                  <c:v>53.52</c:v>
                </c:pt>
                <c:pt idx="16007">
                  <c:v>53.523333333333333</c:v>
                </c:pt>
                <c:pt idx="16008">
                  <c:v>53.526666666666536</c:v>
                </c:pt>
                <c:pt idx="16009">
                  <c:v>53.53</c:v>
                </c:pt>
                <c:pt idx="16010">
                  <c:v>53.533333333333331</c:v>
                </c:pt>
                <c:pt idx="16011">
                  <c:v>53.536666666666513</c:v>
                </c:pt>
                <c:pt idx="16012">
                  <c:v>53.54</c:v>
                </c:pt>
                <c:pt idx="16013">
                  <c:v>53.543333333333337</c:v>
                </c:pt>
                <c:pt idx="16014">
                  <c:v>53.546666666666489</c:v>
                </c:pt>
                <c:pt idx="16015">
                  <c:v>53.55</c:v>
                </c:pt>
                <c:pt idx="16016">
                  <c:v>53.553333333333335</c:v>
                </c:pt>
                <c:pt idx="16017">
                  <c:v>53.556666666666487</c:v>
                </c:pt>
                <c:pt idx="16018">
                  <c:v>53.56</c:v>
                </c:pt>
                <c:pt idx="16019">
                  <c:v>53.563333333333333</c:v>
                </c:pt>
                <c:pt idx="16020">
                  <c:v>53.566666666666528</c:v>
                </c:pt>
                <c:pt idx="16021">
                  <c:v>53.57</c:v>
                </c:pt>
                <c:pt idx="16022">
                  <c:v>53.573333333333331</c:v>
                </c:pt>
                <c:pt idx="16023">
                  <c:v>53.576666666666512</c:v>
                </c:pt>
                <c:pt idx="16024">
                  <c:v>53.58</c:v>
                </c:pt>
                <c:pt idx="16025">
                  <c:v>53.583333333333336</c:v>
                </c:pt>
                <c:pt idx="16026">
                  <c:v>53.586666666666488</c:v>
                </c:pt>
                <c:pt idx="16027">
                  <c:v>53.59</c:v>
                </c:pt>
                <c:pt idx="16028">
                  <c:v>53.593333333333362</c:v>
                </c:pt>
                <c:pt idx="16029">
                  <c:v>53.596666666666536</c:v>
                </c:pt>
                <c:pt idx="16030">
                  <c:v>53.6</c:v>
                </c:pt>
                <c:pt idx="16031">
                  <c:v>53.603333333333332</c:v>
                </c:pt>
                <c:pt idx="16032">
                  <c:v>53.606666666666527</c:v>
                </c:pt>
                <c:pt idx="16033">
                  <c:v>53.61</c:v>
                </c:pt>
                <c:pt idx="16034">
                  <c:v>53.613333333333337</c:v>
                </c:pt>
                <c:pt idx="16035">
                  <c:v>53.61666666666649</c:v>
                </c:pt>
                <c:pt idx="16036">
                  <c:v>53.620000000000012</c:v>
                </c:pt>
                <c:pt idx="16037">
                  <c:v>53.623333333333363</c:v>
                </c:pt>
                <c:pt idx="16038">
                  <c:v>53.626666666666544</c:v>
                </c:pt>
                <c:pt idx="16039">
                  <c:v>53.63</c:v>
                </c:pt>
                <c:pt idx="16040">
                  <c:v>53.633333333333333</c:v>
                </c:pt>
                <c:pt idx="16041">
                  <c:v>53.636666666666521</c:v>
                </c:pt>
                <c:pt idx="16042">
                  <c:v>53.64</c:v>
                </c:pt>
                <c:pt idx="16043">
                  <c:v>53.643333333333331</c:v>
                </c:pt>
                <c:pt idx="16044">
                  <c:v>53.646666666666512</c:v>
                </c:pt>
                <c:pt idx="16045">
                  <c:v>53.65</c:v>
                </c:pt>
                <c:pt idx="16046">
                  <c:v>53.653333333333336</c:v>
                </c:pt>
                <c:pt idx="16047">
                  <c:v>53.656666666666489</c:v>
                </c:pt>
                <c:pt idx="16048">
                  <c:v>53.660000000000011</c:v>
                </c:pt>
                <c:pt idx="16049">
                  <c:v>53.663333333333362</c:v>
                </c:pt>
                <c:pt idx="16050">
                  <c:v>53.666666666666536</c:v>
                </c:pt>
                <c:pt idx="16051">
                  <c:v>53.67</c:v>
                </c:pt>
                <c:pt idx="16052">
                  <c:v>53.673333333333332</c:v>
                </c:pt>
                <c:pt idx="16053">
                  <c:v>53.676666666666527</c:v>
                </c:pt>
                <c:pt idx="16054">
                  <c:v>53.68</c:v>
                </c:pt>
                <c:pt idx="16055">
                  <c:v>53.68333333333333</c:v>
                </c:pt>
                <c:pt idx="16056">
                  <c:v>53.68666666666649</c:v>
                </c:pt>
                <c:pt idx="16057">
                  <c:v>53.690000000000012</c:v>
                </c:pt>
                <c:pt idx="16058">
                  <c:v>53.693333333333399</c:v>
                </c:pt>
                <c:pt idx="16059">
                  <c:v>53.696666666666545</c:v>
                </c:pt>
                <c:pt idx="16060">
                  <c:v>53.7</c:v>
                </c:pt>
                <c:pt idx="16061">
                  <c:v>53.703333333333333</c:v>
                </c:pt>
                <c:pt idx="16062">
                  <c:v>53.706666666666528</c:v>
                </c:pt>
                <c:pt idx="16063">
                  <c:v>53.71</c:v>
                </c:pt>
                <c:pt idx="16064">
                  <c:v>53.713333333333331</c:v>
                </c:pt>
                <c:pt idx="16065">
                  <c:v>53.716666666666512</c:v>
                </c:pt>
                <c:pt idx="16066">
                  <c:v>53.720000000000013</c:v>
                </c:pt>
                <c:pt idx="16067">
                  <c:v>53.7233333333334</c:v>
                </c:pt>
                <c:pt idx="16068">
                  <c:v>53.726666666666553</c:v>
                </c:pt>
                <c:pt idx="16069">
                  <c:v>53.730000000000011</c:v>
                </c:pt>
                <c:pt idx="16070">
                  <c:v>53.733333333333363</c:v>
                </c:pt>
                <c:pt idx="16071">
                  <c:v>53.736666666666544</c:v>
                </c:pt>
                <c:pt idx="16072">
                  <c:v>53.74</c:v>
                </c:pt>
                <c:pt idx="16073">
                  <c:v>53.743333333333332</c:v>
                </c:pt>
                <c:pt idx="16074">
                  <c:v>53.746666666666528</c:v>
                </c:pt>
                <c:pt idx="16075">
                  <c:v>53.75</c:v>
                </c:pt>
                <c:pt idx="16076">
                  <c:v>53.75333333333333</c:v>
                </c:pt>
                <c:pt idx="16077">
                  <c:v>53.756666666666511</c:v>
                </c:pt>
                <c:pt idx="16078">
                  <c:v>53.760000000000012</c:v>
                </c:pt>
                <c:pt idx="16079">
                  <c:v>53.763333333333399</c:v>
                </c:pt>
                <c:pt idx="16080">
                  <c:v>53.766666666666545</c:v>
                </c:pt>
                <c:pt idx="16081">
                  <c:v>53.77</c:v>
                </c:pt>
                <c:pt idx="16082">
                  <c:v>53.773333333333333</c:v>
                </c:pt>
                <c:pt idx="16083">
                  <c:v>53.776666666666536</c:v>
                </c:pt>
                <c:pt idx="16084">
                  <c:v>53.78</c:v>
                </c:pt>
                <c:pt idx="16085">
                  <c:v>53.783333333333331</c:v>
                </c:pt>
                <c:pt idx="16086">
                  <c:v>53.786666666666513</c:v>
                </c:pt>
                <c:pt idx="16087">
                  <c:v>53.790000000000013</c:v>
                </c:pt>
                <c:pt idx="16088">
                  <c:v>53.793333333333408</c:v>
                </c:pt>
                <c:pt idx="16089">
                  <c:v>53.796666666666553</c:v>
                </c:pt>
                <c:pt idx="16090">
                  <c:v>53.8</c:v>
                </c:pt>
                <c:pt idx="16091">
                  <c:v>53.803333333333335</c:v>
                </c:pt>
                <c:pt idx="16092">
                  <c:v>53.806666666666487</c:v>
                </c:pt>
                <c:pt idx="16093">
                  <c:v>53.809999999999995</c:v>
                </c:pt>
                <c:pt idx="16094">
                  <c:v>53.813333333333325</c:v>
                </c:pt>
                <c:pt idx="16095">
                  <c:v>53.816666666666471</c:v>
                </c:pt>
                <c:pt idx="16096">
                  <c:v>53.82</c:v>
                </c:pt>
                <c:pt idx="16097">
                  <c:v>53.823333333333331</c:v>
                </c:pt>
                <c:pt idx="16098">
                  <c:v>53.826666666666512</c:v>
                </c:pt>
                <c:pt idx="16099">
                  <c:v>53.83</c:v>
                </c:pt>
                <c:pt idx="16100">
                  <c:v>53.833333333333336</c:v>
                </c:pt>
                <c:pt idx="16101">
                  <c:v>53.836666666666488</c:v>
                </c:pt>
                <c:pt idx="16102">
                  <c:v>53.839999999999996</c:v>
                </c:pt>
                <c:pt idx="16103">
                  <c:v>53.843333333333334</c:v>
                </c:pt>
                <c:pt idx="16104">
                  <c:v>53.846666666666472</c:v>
                </c:pt>
                <c:pt idx="16105">
                  <c:v>53.849999999999994</c:v>
                </c:pt>
                <c:pt idx="16106">
                  <c:v>53.853333333333325</c:v>
                </c:pt>
                <c:pt idx="16107">
                  <c:v>53.856666666666463</c:v>
                </c:pt>
                <c:pt idx="16108">
                  <c:v>53.86</c:v>
                </c:pt>
                <c:pt idx="16109">
                  <c:v>53.863333333333337</c:v>
                </c:pt>
                <c:pt idx="16110">
                  <c:v>53.86666666666649</c:v>
                </c:pt>
                <c:pt idx="16111">
                  <c:v>53.87</c:v>
                </c:pt>
                <c:pt idx="16112">
                  <c:v>53.873333333333335</c:v>
                </c:pt>
                <c:pt idx="16113">
                  <c:v>53.876666666666488</c:v>
                </c:pt>
                <c:pt idx="16114">
                  <c:v>53.879999999999995</c:v>
                </c:pt>
                <c:pt idx="16115">
                  <c:v>53.883333333333326</c:v>
                </c:pt>
                <c:pt idx="16116">
                  <c:v>53.886666666666457</c:v>
                </c:pt>
                <c:pt idx="16117">
                  <c:v>53.89</c:v>
                </c:pt>
                <c:pt idx="16118">
                  <c:v>53.893333333333331</c:v>
                </c:pt>
                <c:pt idx="16119">
                  <c:v>53.896666666666512</c:v>
                </c:pt>
                <c:pt idx="16120">
                  <c:v>53.9</c:v>
                </c:pt>
                <c:pt idx="16121">
                  <c:v>53.903333333333336</c:v>
                </c:pt>
                <c:pt idx="16122">
                  <c:v>53.906666666666489</c:v>
                </c:pt>
                <c:pt idx="16123">
                  <c:v>53.91</c:v>
                </c:pt>
                <c:pt idx="16124">
                  <c:v>53.913333333333334</c:v>
                </c:pt>
                <c:pt idx="16125">
                  <c:v>53.91666666666648</c:v>
                </c:pt>
                <c:pt idx="16126">
                  <c:v>53.92</c:v>
                </c:pt>
                <c:pt idx="16127">
                  <c:v>53.923333333333332</c:v>
                </c:pt>
                <c:pt idx="16128">
                  <c:v>53.926666666666527</c:v>
                </c:pt>
                <c:pt idx="16129">
                  <c:v>53.93</c:v>
                </c:pt>
                <c:pt idx="16130">
                  <c:v>53.93333333333333</c:v>
                </c:pt>
                <c:pt idx="16131">
                  <c:v>53.93666666666649</c:v>
                </c:pt>
                <c:pt idx="16132">
                  <c:v>53.94</c:v>
                </c:pt>
                <c:pt idx="16133">
                  <c:v>53.943333333333335</c:v>
                </c:pt>
                <c:pt idx="16134">
                  <c:v>53.946666666666488</c:v>
                </c:pt>
                <c:pt idx="16135">
                  <c:v>53.949999999999996</c:v>
                </c:pt>
                <c:pt idx="16136">
                  <c:v>53.953333333333326</c:v>
                </c:pt>
                <c:pt idx="16137">
                  <c:v>53.956666666666464</c:v>
                </c:pt>
                <c:pt idx="16138">
                  <c:v>53.96</c:v>
                </c:pt>
                <c:pt idx="16139">
                  <c:v>53.963333333333331</c:v>
                </c:pt>
                <c:pt idx="16140">
                  <c:v>53.966666666666512</c:v>
                </c:pt>
                <c:pt idx="16141">
                  <c:v>53.97</c:v>
                </c:pt>
                <c:pt idx="16142">
                  <c:v>53.973333333333336</c:v>
                </c:pt>
                <c:pt idx="16143">
                  <c:v>53.976666666666489</c:v>
                </c:pt>
                <c:pt idx="16144">
                  <c:v>53.98</c:v>
                </c:pt>
                <c:pt idx="16145">
                  <c:v>53.983333333333334</c:v>
                </c:pt>
                <c:pt idx="16146">
                  <c:v>53.98666666666648</c:v>
                </c:pt>
                <c:pt idx="16147">
                  <c:v>53.99</c:v>
                </c:pt>
                <c:pt idx="16148">
                  <c:v>53.993333333333332</c:v>
                </c:pt>
                <c:pt idx="16149">
                  <c:v>53.996666666666528</c:v>
                </c:pt>
                <c:pt idx="16150">
                  <c:v>54</c:v>
                </c:pt>
                <c:pt idx="16151">
                  <c:v>54.00333333333333</c:v>
                </c:pt>
                <c:pt idx="16152">
                  <c:v>54.006666666666511</c:v>
                </c:pt>
                <c:pt idx="16153">
                  <c:v>54.01</c:v>
                </c:pt>
                <c:pt idx="16154">
                  <c:v>54.013333333333335</c:v>
                </c:pt>
                <c:pt idx="16155">
                  <c:v>54.016666666666488</c:v>
                </c:pt>
                <c:pt idx="16156">
                  <c:v>54.02</c:v>
                </c:pt>
                <c:pt idx="16157">
                  <c:v>54.023333333333333</c:v>
                </c:pt>
                <c:pt idx="16158">
                  <c:v>54.026666666666536</c:v>
                </c:pt>
                <c:pt idx="16159">
                  <c:v>54.03</c:v>
                </c:pt>
                <c:pt idx="16160">
                  <c:v>54.033333333333331</c:v>
                </c:pt>
                <c:pt idx="16161">
                  <c:v>54.036666666666513</c:v>
                </c:pt>
                <c:pt idx="16162">
                  <c:v>54.04</c:v>
                </c:pt>
                <c:pt idx="16163">
                  <c:v>54.043333333333337</c:v>
                </c:pt>
                <c:pt idx="16164">
                  <c:v>54.046666666666489</c:v>
                </c:pt>
                <c:pt idx="16165">
                  <c:v>54.05</c:v>
                </c:pt>
                <c:pt idx="16166">
                  <c:v>54.053333333333335</c:v>
                </c:pt>
                <c:pt idx="16167">
                  <c:v>54.056666666666487</c:v>
                </c:pt>
                <c:pt idx="16168">
                  <c:v>54.06</c:v>
                </c:pt>
                <c:pt idx="16169">
                  <c:v>54.063333333333333</c:v>
                </c:pt>
                <c:pt idx="16170">
                  <c:v>54.066666666666528</c:v>
                </c:pt>
                <c:pt idx="16171">
                  <c:v>54.07</c:v>
                </c:pt>
                <c:pt idx="16172">
                  <c:v>54.073333333333331</c:v>
                </c:pt>
                <c:pt idx="16173">
                  <c:v>54.076666666666512</c:v>
                </c:pt>
                <c:pt idx="16174">
                  <c:v>54.08</c:v>
                </c:pt>
                <c:pt idx="16175">
                  <c:v>54.083333333333336</c:v>
                </c:pt>
                <c:pt idx="16176">
                  <c:v>54.086666666666488</c:v>
                </c:pt>
                <c:pt idx="16177">
                  <c:v>54.09</c:v>
                </c:pt>
                <c:pt idx="16178">
                  <c:v>54.093333333333362</c:v>
                </c:pt>
                <c:pt idx="16179">
                  <c:v>54.096666666666536</c:v>
                </c:pt>
                <c:pt idx="16180">
                  <c:v>54.1</c:v>
                </c:pt>
                <c:pt idx="16181">
                  <c:v>54.103333333333332</c:v>
                </c:pt>
                <c:pt idx="16182">
                  <c:v>54.106666666666527</c:v>
                </c:pt>
                <c:pt idx="16183">
                  <c:v>54.11</c:v>
                </c:pt>
                <c:pt idx="16184">
                  <c:v>54.113333333333337</c:v>
                </c:pt>
                <c:pt idx="16185">
                  <c:v>54.11666666666649</c:v>
                </c:pt>
                <c:pt idx="16186">
                  <c:v>54.120000000000012</c:v>
                </c:pt>
                <c:pt idx="16187">
                  <c:v>54.123333333333363</c:v>
                </c:pt>
                <c:pt idx="16188">
                  <c:v>54.126666666666544</c:v>
                </c:pt>
                <c:pt idx="16189">
                  <c:v>54.13</c:v>
                </c:pt>
                <c:pt idx="16190">
                  <c:v>54.133333333333333</c:v>
                </c:pt>
                <c:pt idx="16191">
                  <c:v>54.136666666666521</c:v>
                </c:pt>
                <c:pt idx="16192">
                  <c:v>54.14</c:v>
                </c:pt>
                <c:pt idx="16193">
                  <c:v>54.143333333333331</c:v>
                </c:pt>
                <c:pt idx="16194">
                  <c:v>54.146666666666512</c:v>
                </c:pt>
                <c:pt idx="16195">
                  <c:v>54.15</c:v>
                </c:pt>
                <c:pt idx="16196">
                  <c:v>54.153333333333336</c:v>
                </c:pt>
                <c:pt idx="16197">
                  <c:v>54.156666666666489</c:v>
                </c:pt>
                <c:pt idx="16198">
                  <c:v>54.160000000000011</c:v>
                </c:pt>
                <c:pt idx="16199">
                  <c:v>54.163333333333362</c:v>
                </c:pt>
                <c:pt idx="16200">
                  <c:v>54.166666666666536</c:v>
                </c:pt>
                <c:pt idx="16201">
                  <c:v>54.17</c:v>
                </c:pt>
                <c:pt idx="16202">
                  <c:v>54.173333333333332</c:v>
                </c:pt>
                <c:pt idx="16203">
                  <c:v>54.176666666666527</c:v>
                </c:pt>
                <c:pt idx="16204">
                  <c:v>54.18</c:v>
                </c:pt>
                <c:pt idx="16205">
                  <c:v>54.18333333333333</c:v>
                </c:pt>
                <c:pt idx="16206">
                  <c:v>54.18666666666649</c:v>
                </c:pt>
                <c:pt idx="16207">
                  <c:v>54.190000000000012</c:v>
                </c:pt>
                <c:pt idx="16208">
                  <c:v>54.193333333333399</c:v>
                </c:pt>
                <c:pt idx="16209">
                  <c:v>54.196666666666545</c:v>
                </c:pt>
                <c:pt idx="16210">
                  <c:v>54.2</c:v>
                </c:pt>
                <c:pt idx="16211">
                  <c:v>54.203333333333333</c:v>
                </c:pt>
                <c:pt idx="16212">
                  <c:v>54.206666666666528</c:v>
                </c:pt>
                <c:pt idx="16213">
                  <c:v>54.21</c:v>
                </c:pt>
                <c:pt idx="16214">
                  <c:v>54.213333333333331</c:v>
                </c:pt>
                <c:pt idx="16215">
                  <c:v>54.216666666666512</c:v>
                </c:pt>
                <c:pt idx="16216">
                  <c:v>54.220000000000013</c:v>
                </c:pt>
                <c:pt idx="16217">
                  <c:v>54.2233333333334</c:v>
                </c:pt>
                <c:pt idx="16218">
                  <c:v>54.226666666666553</c:v>
                </c:pt>
                <c:pt idx="16219">
                  <c:v>54.230000000000011</c:v>
                </c:pt>
                <c:pt idx="16220">
                  <c:v>54.233333333333363</c:v>
                </c:pt>
                <c:pt idx="16221">
                  <c:v>54.236666666666544</c:v>
                </c:pt>
                <c:pt idx="16222">
                  <c:v>54.24</c:v>
                </c:pt>
                <c:pt idx="16223">
                  <c:v>54.243333333333332</c:v>
                </c:pt>
                <c:pt idx="16224">
                  <c:v>54.246666666666528</c:v>
                </c:pt>
                <c:pt idx="16225">
                  <c:v>54.25</c:v>
                </c:pt>
                <c:pt idx="16226">
                  <c:v>54.25333333333333</c:v>
                </c:pt>
                <c:pt idx="16227">
                  <c:v>54.256666666666511</c:v>
                </c:pt>
                <c:pt idx="16228">
                  <c:v>54.260000000000012</c:v>
                </c:pt>
                <c:pt idx="16229">
                  <c:v>54.263333333333399</c:v>
                </c:pt>
                <c:pt idx="16230">
                  <c:v>54.266666666666545</c:v>
                </c:pt>
                <c:pt idx="16231">
                  <c:v>54.27</c:v>
                </c:pt>
                <c:pt idx="16232">
                  <c:v>54.273333333333333</c:v>
                </c:pt>
                <c:pt idx="16233">
                  <c:v>54.276666666666536</c:v>
                </c:pt>
                <c:pt idx="16234">
                  <c:v>54.28</c:v>
                </c:pt>
                <c:pt idx="16235">
                  <c:v>54.283333333333331</c:v>
                </c:pt>
                <c:pt idx="16236">
                  <c:v>54.286666666666513</c:v>
                </c:pt>
                <c:pt idx="16237">
                  <c:v>54.290000000000013</c:v>
                </c:pt>
                <c:pt idx="16238">
                  <c:v>54.293333333333408</c:v>
                </c:pt>
                <c:pt idx="16239">
                  <c:v>54.296666666666553</c:v>
                </c:pt>
                <c:pt idx="16240">
                  <c:v>54.3</c:v>
                </c:pt>
                <c:pt idx="16241">
                  <c:v>54.303333333333335</c:v>
                </c:pt>
                <c:pt idx="16242">
                  <c:v>54.306666666666487</c:v>
                </c:pt>
                <c:pt idx="16243">
                  <c:v>54.309999999999995</c:v>
                </c:pt>
                <c:pt idx="16244">
                  <c:v>54.313333333333325</c:v>
                </c:pt>
                <c:pt idx="16245">
                  <c:v>54.316666666666471</c:v>
                </c:pt>
                <c:pt idx="16246">
                  <c:v>54.32</c:v>
                </c:pt>
                <c:pt idx="16247">
                  <c:v>54.323333333333331</c:v>
                </c:pt>
                <c:pt idx="16248">
                  <c:v>54.326666666666512</c:v>
                </c:pt>
                <c:pt idx="16249">
                  <c:v>54.33</c:v>
                </c:pt>
                <c:pt idx="16250">
                  <c:v>54.333333333333336</c:v>
                </c:pt>
                <c:pt idx="16251">
                  <c:v>54.336666666666488</c:v>
                </c:pt>
                <c:pt idx="16252">
                  <c:v>54.339999999999996</c:v>
                </c:pt>
                <c:pt idx="16253">
                  <c:v>54.343333333333334</c:v>
                </c:pt>
                <c:pt idx="16254">
                  <c:v>54.346666666666472</c:v>
                </c:pt>
                <c:pt idx="16255">
                  <c:v>54.349999999999994</c:v>
                </c:pt>
                <c:pt idx="16256">
                  <c:v>54.353333333333325</c:v>
                </c:pt>
                <c:pt idx="16257">
                  <c:v>54.356666666666463</c:v>
                </c:pt>
                <c:pt idx="16258">
                  <c:v>54.36</c:v>
                </c:pt>
                <c:pt idx="16259">
                  <c:v>54.363333333333337</c:v>
                </c:pt>
                <c:pt idx="16260">
                  <c:v>54.36666666666649</c:v>
                </c:pt>
                <c:pt idx="16261">
                  <c:v>54.37</c:v>
                </c:pt>
                <c:pt idx="16262">
                  <c:v>54.373333333333335</c:v>
                </c:pt>
                <c:pt idx="16263">
                  <c:v>54.376666666666488</c:v>
                </c:pt>
                <c:pt idx="16264">
                  <c:v>54.379999999999995</c:v>
                </c:pt>
                <c:pt idx="16265">
                  <c:v>54.383333333333326</c:v>
                </c:pt>
                <c:pt idx="16266">
                  <c:v>54.386666666666457</c:v>
                </c:pt>
                <c:pt idx="16267">
                  <c:v>54.39</c:v>
                </c:pt>
                <c:pt idx="16268">
                  <c:v>54.393333333333331</c:v>
                </c:pt>
                <c:pt idx="16269">
                  <c:v>54.396666666666512</c:v>
                </c:pt>
                <c:pt idx="16270">
                  <c:v>54.4</c:v>
                </c:pt>
                <c:pt idx="16271">
                  <c:v>54.403333333333336</c:v>
                </c:pt>
                <c:pt idx="16272">
                  <c:v>54.406666666666489</c:v>
                </c:pt>
                <c:pt idx="16273">
                  <c:v>54.41</c:v>
                </c:pt>
                <c:pt idx="16274">
                  <c:v>54.413333333333334</c:v>
                </c:pt>
                <c:pt idx="16275">
                  <c:v>54.41666666666648</c:v>
                </c:pt>
                <c:pt idx="16276">
                  <c:v>54.42</c:v>
                </c:pt>
                <c:pt idx="16277">
                  <c:v>54.423333333333332</c:v>
                </c:pt>
                <c:pt idx="16278">
                  <c:v>54.426666666666527</c:v>
                </c:pt>
                <c:pt idx="16279">
                  <c:v>54.43</c:v>
                </c:pt>
                <c:pt idx="16280">
                  <c:v>54.43333333333333</c:v>
                </c:pt>
                <c:pt idx="16281">
                  <c:v>54.43666666666649</c:v>
                </c:pt>
                <c:pt idx="16282">
                  <c:v>54.44</c:v>
                </c:pt>
                <c:pt idx="16283">
                  <c:v>54.443333333333335</c:v>
                </c:pt>
                <c:pt idx="16284">
                  <c:v>54.446666666666488</c:v>
                </c:pt>
                <c:pt idx="16285">
                  <c:v>54.449999999999996</c:v>
                </c:pt>
                <c:pt idx="16286">
                  <c:v>54.453333333333326</c:v>
                </c:pt>
                <c:pt idx="16287">
                  <c:v>54.456666666666464</c:v>
                </c:pt>
                <c:pt idx="16288">
                  <c:v>54.46</c:v>
                </c:pt>
                <c:pt idx="16289">
                  <c:v>54.463333333333331</c:v>
                </c:pt>
                <c:pt idx="16290">
                  <c:v>54.466666666666512</c:v>
                </c:pt>
                <c:pt idx="16291">
                  <c:v>54.47</c:v>
                </c:pt>
                <c:pt idx="16292">
                  <c:v>54.473333333333336</c:v>
                </c:pt>
                <c:pt idx="16293">
                  <c:v>54.476666666666489</c:v>
                </c:pt>
                <c:pt idx="16294">
                  <c:v>54.48</c:v>
                </c:pt>
                <c:pt idx="16295">
                  <c:v>54.483333333333334</c:v>
                </c:pt>
                <c:pt idx="16296">
                  <c:v>54.48666666666648</c:v>
                </c:pt>
                <c:pt idx="16297">
                  <c:v>54.49</c:v>
                </c:pt>
                <c:pt idx="16298">
                  <c:v>54.493333333333332</c:v>
                </c:pt>
                <c:pt idx="16299">
                  <c:v>54.496666666666528</c:v>
                </c:pt>
                <c:pt idx="16300">
                  <c:v>54.5</c:v>
                </c:pt>
                <c:pt idx="16301">
                  <c:v>54.50333333333333</c:v>
                </c:pt>
                <c:pt idx="16302">
                  <c:v>54.506666666666511</c:v>
                </c:pt>
                <c:pt idx="16303">
                  <c:v>54.51</c:v>
                </c:pt>
                <c:pt idx="16304">
                  <c:v>54.513333333333335</c:v>
                </c:pt>
                <c:pt idx="16305">
                  <c:v>54.516666666666488</c:v>
                </c:pt>
                <c:pt idx="16306">
                  <c:v>54.52</c:v>
                </c:pt>
                <c:pt idx="16307">
                  <c:v>54.523333333333333</c:v>
                </c:pt>
                <c:pt idx="16308">
                  <c:v>54.526666666666536</c:v>
                </c:pt>
                <c:pt idx="16309">
                  <c:v>54.53</c:v>
                </c:pt>
                <c:pt idx="16310">
                  <c:v>54.533333333333331</c:v>
                </c:pt>
                <c:pt idx="16311">
                  <c:v>54.536666666666513</c:v>
                </c:pt>
                <c:pt idx="16312">
                  <c:v>54.54</c:v>
                </c:pt>
                <c:pt idx="16313">
                  <c:v>54.543333333333337</c:v>
                </c:pt>
                <c:pt idx="16314">
                  <c:v>54.546666666666489</c:v>
                </c:pt>
                <c:pt idx="16315">
                  <c:v>54.55</c:v>
                </c:pt>
                <c:pt idx="16316">
                  <c:v>54.553333333333335</c:v>
                </c:pt>
                <c:pt idx="16317">
                  <c:v>54.556666666666487</c:v>
                </c:pt>
                <c:pt idx="16318">
                  <c:v>54.56</c:v>
                </c:pt>
                <c:pt idx="16319">
                  <c:v>54.563333333333333</c:v>
                </c:pt>
                <c:pt idx="16320">
                  <c:v>54.566666666666528</c:v>
                </c:pt>
                <c:pt idx="16321">
                  <c:v>54.57</c:v>
                </c:pt>
                <c:pt idx="16322">
                  <c:v>54.573333333333331</c:v>
                </c:pt>
                <c:pt idx="16323">
                  <c:v>54.576666666666512</c:v>
                </c:pt>
                <c:pt idx="16324">
                  <c:v>54.58</c:v>
                </c:pt>
                <c:pt idx="16325">
                  <c:v>54.583333333333336</c:v>
                </c:pt>
                <c:pt idx="16326">
                  <c:v>54.586666666666488</c:v>
                </c:pt>
                <c:pt idx="16327">
                  <c:v>54.59</c:v>
                </c:pt>
                <c:pt idx="16328">
                  <c:v>54.593333333333362</c:v>
                </c:pt>
                <c:pt idx="16329">
                  <c:v>54.596666666666536</c:v>
                </c:pt>
                <c:pt idx="16330">
                  <c:v>54.6</c:v>
                </c:pt>
                <c:pt idx="16331">
                  <c:v>54.603333333333332</c:v>
                </c:pt>
                <c:pt idx="16332">
                  <c:v>54.606666666666527</c:v>
                </c:pt>
                <c:pt idx="16333">
                  <c:v>54.61</c:v>
                </c:pt>
                <c:pt idx="16334">
                  <c:v>54.613333333333337</c:v>
                </c:pt>
                <c:pt idx="16335">
                  <c:v>54.61666666666649</c:v>
                </c:pt>
                <c:pt idx="16336">
                  <c:v>54.620000000000012</c:v>
                </c:pt>
                <c:pt idx="16337">
                  <c:v>54.623333333333363</c:v>
                </c:pt>
                <c:pt idx="16338">
                  <c:v>54.626666666666544</c:v>
                </c:pt>
                <c:pt idx="16339">
                  <c:v>54.63</c:v>
                </c:pt>
                <c:pt idx="16340">
                  <c:v>54.633333333333333</c:v>
                </c:pt>
                <c:pt idx="16341">
                  <c:v>54.636666666666521</c:v>
                </c:pt>
                <c:pt idx="16342">
                  <c:v>54.64</c:v>
                </c:pt>
                <c:pt idx="16343">
                  <c:v>54.643333333333331</c:v>
                </c:pt>
                <c:pt idx="16344">
                  <c:v>54.646666666666512</c:v>
                </c:pt>
                <c:pt idx="16345">
                  <c:v>54.65</c:v>
                </c:pt>
                <c:pt idx="16346">
                  <c:v>54.653333333333336</c:v>
                </c:pt>
                <c:pt idx="16347">
                  <c:v>54.656666666666489</c:v>
                </c:pt>
                <c:pt idx="16348">
                  <c:v>54.660000000000011</c:v>
                </c:pt>
                <c:pt idx="16349">
                  <c:v>54.663333333333362</c:v>
                </c:pt>
                <c:pt idx="16350">
                  <c:v>54.666666666666536</c:v>
                </c:pt>
                <c:pt idx="16351">
                  <c:v>54.67</c:v>
                </c:pt>
                <c:pt idx="16352">
                  <c:v>54.673333333333332</c:v>
                </c:pt>
                <c:pt idx="16353">
                  <c:v>54.676666666666527</c:v>
                </c:pt>
                <c:pt idx="16354">
                  <c:v>54.68</c:v>
                </c:pt>
                <c:pt idx="16355">
                  <c:v>54.68333333333333</c:v>
                </c:pt>
                <c:pt idx="16356">
                  <c:v>54.68666666666649</c:v>
                </c:pt>
                <c:pt idx="16357">
                  <c:v>54.690000000000012</c:v>
                </c:pt>
                <c:pt idx="16358">
                  <c:v>54.693333333333399</c:v>
                </c:pt>
                <c:pt idx="16359">
                  <c:v>54.696666666666545</c:v>
                </c:pt>
                <c:pt idx="16360">
                  <c:v>54.7</c:v>
                </c:pt>
                <c:pt idx="16361">
                  <c:v>54.703333333333333</c:v>
                </c:pt>
                <c:pt idx="16362">
                  <c:v>54.706666666666528</c:v>
                </c:pt>
                <c:pt idx="16363">
                  <c:v>54.71</c:v>
                </c:pt>
                <c:pt idx="16364">
                  <c:v>54.713333333333331</c:v>
                </c:pt>
                <c:pt idx="16365">
                  <c:v>54.716666666666512</c:v>
                </c:pt>
                <c:pt idx="16366">
                  <c:v>54.720000000000013</c:v>
                </c:pt>
                <c:pt idx="16367">
                  <c:v>54.7233333333334</c:v>
                </c:pt>
                <c:pt idx="16368">
                  <c:v>54.726666666666553</c:v>
                </c:pt>
                <c:pt idx="16369">
                  <c:v>54.730000000000011</c:v>
                </c:pt>
                <c:pt idx="16370">
                  <c:v>54.733333333333363</c:v>
                </c:pt>
                <c:pt idx="16371">
                  <c:v>54.736666666666544</c:v>
                </c:pt>
                <c:pt idx="16372">
                  <c:v>54.74</c:v>
                </c:pt>
                <c:pt idx="16373">
                  <c:v>54.743333333333332</c:v>
                </c:pt>
                <c:pt idx="16374">
                  <c:v>54.746666666666528</c:v>
                </c:pt>
                <c:pt idx="16375">
                  <c:v>54.75</c:v>
                </c:pt>
                <c:pt idx="16376">
                  <c:v>54.75333333333333</c:v>
                </c:pt>
                <c:pt idx="16377">
                  <c:v>54.756666666666511</c:v>
                </c:pt>
                <c:pt idx="16378">
                  <c:v>54.760000000000012</c:v>
                </c:pt>
                <c:pt idx="16379">
                  <c:v>54.763333333333399</c:v>
                </c:pt>
                <c:pt idx="16380">
                  <c:v>54.766666666666545</c:v>
                </c:pt>
                <c:pt idx="16381">
                  <c:v>54.77</c:v>
                </c:pt>
                <c:pt idx="16382">
                  <c:v>54.773333333333333</c:v>
                </c:pt>
                <c:pt idx="16383">
                  <c:v>54.776666666666536</c:v>
                </c:pt>
                <c:pt idx="16384">
                  <c:v>54.78</c:v>
                </c:pt>
                <c:pt idx="16385">
                  <c:v>54.783333333333331</c:v>
                </c:pt>
                <c:pt idx="16386">
                  <c:v>54.786666666666513</c:v>
                </c:pt>
                <c:pt idx="16387">
                  <c:v>54.790000000000013</c:v>
                </c:pt>
                <c:pt idx="16388">
                  <c:v>54.793333333333408</c:v>
                </c:pt>
                <c:pt idx="16389">
                  <c:v>54.796666666666553</c:v>
                </c:pt>
                <c:pt idx="16390">
                  <c:v>54.8</c:v>
                </c:pt>
                <c:pt idx="16391">
                  <c:v>54.803333333333335</c:v>
                </c:pt>
                <c:pt idx="16392">
                  <c:v>54.806666666666487</c:v>
                </c:pt>
                <c:pt idx="16393">
                  <c:v>54.809999999999995</c:v>
                </c:pt>
                <c:pt idx="16394">
                  <c:v>54.813333333333325</c:v>
                </c:pt>
                <c:pt idx="16395">
                  <c:v>54.816666666666471</c:v>
                </c:pt>
                <c:pt idx="16396">
                  <c:v>54.82</c:v>
                </c:pt>
                <c:pt idx="16397">
                  <c:v>54.823333333333331</c:v>
                </c:pt>
                <c:pt idx="16398">
                  <c:v>54.826666666666512</c:v>
                </c:pt>
                <c:pt idx="16399">
                  <c:v>54.83</c:v>
                </c:pt>
                <c:pt idx="16400">
                  <c:v>54.833333333333336</c:v>
                </c:pt>
                <c:pt idx="16401">
                  <c:v>54.836666666666488</c:v>
                </c:pt>
                <c:pt idx="16402">
                  <c:v>54.839999999999996</c:v>
                </c:pt>
                <c:pt idx="16403">
                  <c:v>54.843333333333334</c:v>
                </c:pt>
                <c:pt idx="16404">
                  <c:v>54.846666666666472</c:v>
                </c:pt>
                <c:pt idx="16405">
                  <c:v>54.849999999999994</c:v>
                </c:pt>
                <c:pt idx="16406">
                  <c:v>54.853333333333325</c:v>
                </c:pt>
                <c:pt idx="16407">
                  <c:v>54.856666666666463</c:v>
                </c:pt>
                <c:pt idx="16408">
                  <c:v>54.86</c:v>
                </c:pt>
                <c:pt idx="16409">
                  <c:v>54.863333333333337</c:v>
                </c:pt>
                <c:pt idx="16410">
                  <c:v>54.86666666666649</c:v>
                </c:pt>
                <c:pt idx="16411">
                  <c:v>54.87</c:v>
                </c:pt>
                <c:pt idx="16412">
                  <c:v>54.873333333333335</c:v>
                </c:pt>
                <c:pt idx="16413">
                  <c:v>54.876666666666488</c:v>
                </c:pt>
                <c:pt idx="16414">
                  <c:v>54.879999999999995</c:v>
                </c:pt>
                <c:pt idx="16415">
                  <c:v>54.883333333333326</c:v>
                </c:pt>
                <c:pt idx="16416">
                  <c:v>54.886666666666457</c:v>
                </c:pt>
                <c:pt idx="16417">
                  <c:v>54.89</c:v>
                </c:pt>
                <c:pt idx="16418">
                  <c:v>54.893333333333331</c:v>
                </c:pt>
                <c:pt idx="16419">
                  <c:v>54.896666666666512</c:v>
                </c:pt>
                <c:pt idx="16420">
                  <c:v>54.9</c:v>
                </c:pt>
                <c:pt idx="16421">
                  <c:v>54.903333333333336</c:v>
                </c:pt>
                <c:pt idx="16422">
                  <c:v>54.906666666666489</c:v>
                </c:pt>
                <c:pt idx="16423">
                  <c:v>54.91</c:v>
                </c:pt>
                <c:pt idx="16424">
                  <c:v>54.913333333333334</c:v>
                </c:pt>
                <c:pt idx="16425">
                  <c:v>54.91666666666648</c:v>
                </c:pt>
                <c:pt idx="16426">
                  <c:v>54.92</c:v>
                </c:pt>
                <c:pt idx="16427">
                  <c:v>54.923333333333332</c:v>
                </c:pt>
                <c:pt idx="16428">
                  <c:v>54.926666666666527</c:v>
                </c:pt>
                <c:pt idx="16429">
                  <c:v>54.93</c:v>
                </c:pt>
                <c:pt idx="16430">
                  <c:v>54.93333333333333</c:v>
                </c:pt>
                <c:pt idx="16431">
                  <c:v>54.93666666666649</c:v>
                </c:pt>
                <c:pt idx="16432">
                  <c:v>54.94</c:v>
                </c:pt>
                <c:pt idx="16433">
                  <c:v>54.943333333333335</c:v>
                </c:pt>
                <c:pt idx="16434">
                  <c:v>54.946666666666488</c:v>
                </c:pt>
                <c:pt idx="16435">
                  <c:v>54.949999999999996</c:v>
                </c:pt>
                <c:pt idx="16436">
                  <c:v>54.953333333333326</c:v>
                </c:pt>
                <c:pt idx="16437">
                  <c:v>54.956666666666464</c:v>
                </c:pt>
                <c:pt idx="16438">
                  <c:v>54.96</c:v>
                </c:pt>
                <c:pt idx="16439">
                  <c:v>54.963333333333331</c:v>
                </c:pt>
                <c:pt idx="16440">
                  <c:v>54.966666666666512</c:v>
                </c:pt>
                <c:pt idx="16441">
                  <c:v>54.97</c:v>
                </c:pt>
                <c:pt idx="16442">
                  <c:v>54.973333333333336</c:v>
                </c:pt>
                <c:pt idx="16443">
                  <c:v>54.976666666666489</c:v>
                </c:pt>
                <c:pt idx="16444">
                  <c:v>54.98</c:v>
                </c:pt>
                <c:pt idx="16445">
                  <c:v>54.983333333333334</c:v>
                </c:pt>
                <c:pt idx="16446">
                  <c:v>54.98666666666648</c:v>
                </c:pt>
                <c:pt idx="16447">
                  <c:v>54.99</c:v>
                </c:pt>
                <c:pt idx="16448">
                  <c:v>54.993333333333332</c:v>
                </c:pt>
                <c:pt idx="16449">
                  <c:v>54.996666666666528</c:v>
                </c:pt>
                <c:pt idx="16450">
                  <c:v>55</c:v>
                </c:pt>
                <c:pt idx="16451">
                  <c:v>55.00333333333333</c:v>
                </c:pt>
                <c:pt idx="16452">
                  <c:v>55.006666666666511</c:v>
                </c:pt>
                <c:pt idx="16453">
                  <c:v>55.01</c:v>
                </c:pt>
                <c:pt idx="16454">
                  <c:v>55.013333333333335</c:v>
                </c:pt>
                <c:pt idx="16455">
                  <c:v>55.016666666666488</c:v>
                </c:pt>
                <c:pt idx="16456">
                  <c:v>55.02</c:v>
                </c:pt>
                <c:pt idx="16457">
                  <c:v>55.023333333333333</c:v>
                </c:pt>
                <c:pt idx="16458">
                  <c:v>55.026666666666536</c:v>
                </c:pt>
                <c:pt idx="16459">
                  <c:v>55.03</c:v>
                </c:pt>
                <c:pt idx="16460">
                  <c:v>55.033333333333331</c:v>
                </c:pt>
                <c:pt idx="16461">
                  <c:v>55.036666666666513</c:v>
                </c:pt>
                <c:pt idx="16462">
                  <c:v>55.04</c:v>
                </c:pt>
                <c:pt idx="16463">
                  <c:v>55.043333333333337</c:v>
                </c:pt>
                <c:pt idx="16464">
                  <c:v>55.046666666666489</c:v>
                </c:pt>
                <c:pt idx="16465">
                  <c:v>55.05</c:v>
                </c:pt>
                <c:pt idx="16466">
                  <c:v>55.053333333333335</c:v>
                </c:pt>
                <c:pt idx="16467">
                  <c:v>55.056666666666487</c:v>
                </c:pt>
                <c:pt idx="16468">
                  <c:v>55.06</c:v>
                </c:pt>
                <c:pt idx="16469">
                  <c:v>55.063333333333333</c:v>
                </c:pt>
                <c:pt idx="16470">
                  <c:v>55.066666666666528</c:v>
                </c:pt>
                <c:pt idx="16471">
                  <c:v>55.07</c:v>
                </c:pt>
                <c:pt idx="16472">
                  <c:v>55.073333333333331</c:v>
                </c:pt>
                <c:pt idx="16473">
                  <c:v>55.076666666666512</c:v>
                </c:pt>
                <c:pt idx="16474">
                  <c:v>55.08</c:v>
                </c:pt>
                <c:pt idx="16475">
                  <c:v>55.083333333333336</c:v>
                </c:pt>
                <c:pt idx="16476">
                  <c:v>55.086666666666488</c:v>
                </c:pt>
                <c:pt idx="16477">
                  <c:v>55.09</c:v>
                </c:pt>
                <c:pt idx="16478">
                  <c:v>55.093333333333362</c:v>
                </c:pt>
                <c:pt idx="16479">
                  <c:v>55.096666666666536</c:v>
                </c:pt>
                <c:pt idx="16480">
                  <c:v>55.1</c:v>
                </c:pt>
                <c:pt idx="16481">
                  <c:v>55.103333333333332</c:v>
                </c:pt>
                <c:pt idx="16482">
                  <c:v>55.106666666666527</c:v>
                </c:pt>
                <c:pt idx="16483">
                  <c:v>55.11</c:v>
                </c:pt>
                <c:pt idx="16484">
                  <c:v>55.113333333333337</c:v>
                </c:pt>
                <c:pt idx="16485">
                  <c:v>55.11666666666649</c:v>
                </c:pt>
                <c:pt idx="16486">
                  <c:v>55.120000000000012</c:v>
                </c:pt>
                <c:pt idx="16487">
                  <c:v>55.123333333333363</c:v>
                </c:pt>
                <c:pt idx="16488">
                  <c:v>55.126666666666544</c:v>
                </c:pt>
                <c:pt idx="16489">
                  <c:v>55.13</c:v>
                </c:pt>
                <c:pt idx="16490">
                  <c:v>55.133333333333333</c:v>
                </c:pt>
                <c:pt idx="16491">
                  <c:v>55.136666666666521</c:v>
                </c:pt>
                <c:pt idx="16492">
                  <c:v>55.14</c:v>
                </c:pt>
                <c:pt idx="16493">
                  <c:v>55.143333333333331</c:v>
                </c:pt>
                <c:pt idx="16494">
                  <c:v>55.146666666666512</c:v>
                </c:pt>
                <c:pt idx="16495">
                  <c:v>55.15</c:v>
                </c:pt>
                <c:pt idx="16496">
                  <c:v>55.153333333333336</c:v>
                </c:pt>
                <c:pt idx="16497">
                  <c:v>55.156666666666489</c:v>
                </c:pt>
                <c:pt idx="16498">
                  <c:v>55.160000000000011</c:v>
                </c:pt>
                <c:pt idx="16499">
                  <c:v>55.163333333333362</c:v>
                </c:pt>
                <c:pt idx="16500">
                  <c:v>55.166666666666536</c:v>
                </c:pt>
                <c:pt idx="16501">
                  <c:v>55.17</c:v>
                </c:pt>
                <c:pt idx="16502">
                  <c:v>55.173333333333332</c:v>
                </c:pt>
                <c:pt idx="16503">
                  <c:v>55.176666666666527</c:v>
                </c:pt>
                <c:pt idx="16504">
                  <c:v>55.18</c:v>
                </c:pt>
                <c:pt idx="16505">
                  <c:v>55.18333333333333</c:v>
                </c:pt>
                <c:pt idx="16506">
                  <c:v>55.18666666666649</c:v>
                </c:pt>
                <c:pt idx="16507">
                  <c:v>55.190000000000012</c:v>
                </c:pt>
                <c:pt idx="16508">
                  <c:v>55.193333333333399</c:v>
                </c:pt>
                <c:pt idx="16509">
                  <c:v>55.196666666666545</c:v>
                </c:pt>
                <c:pt idx="16510">
                  <c:v>55.2</c:v>
                </c:pt>
                <c:pt idx="16511">
                  <c:v>55.203333333333333</c:v>
                </c:pt>
                <c:pt idx="16512">
                  <c:v>55.206666666666528</c:v>
                </c:pt>
                <c:pt idx="16513">
                  <c:v>55.21</c:v>
                </c:pt>
                <c:pt idx="16514">
                  <c:v>55.213333333333331</c:v>
                </c:pt>
                <c:pt idx="16515">
                  <c:v>55.216666666666512</c:v>
                </c:pt>
                <c:pt idx="16516">
                  <c:v>55.220000000000013</c:v>
                </c:pt>
                <c:pt idx="16517">
                  <c:v>55.2233333333334</c:v>
                </c:pt>
                <c:pt idx="16518">
                  <c:v>55.226666666666553</c:v>
                </c:pt>
                <c:pt idx="16519">
                  <c:v>55.230000000000011</c:v>
                </c:pt>
                <c:pt idx="16520">
                  <c:v>55.233333333333363</c:v>
                </c:pt>
                <c:pt idx="16521">
                  <c:v>55.236666666666544</c:v>
                </c:pt>
                <c:pt idx="16522">
                  <c:v>55.24</c:v>
                </c:pt>
                <c:pt idx="16523">
                  <c:v>55.243333333333332</c:v>
                </c:pt>
                <c:pt idx="16524">
                  <c:v>55.246666666666528</c:v>
                </c:pt>
                <c:pt idx="16525">
                  <c:v>55.25</c:v>
                </c:pt>
                <c:pt idx="16526">
                  <c:v>55.25333333333333</c:v>
                </c:pt>
                <c:pt idx="16527">
                  <c:v>55.256666666666511</c:v>
                </c:pt>
                <c:pt idx="16528">
                  <c:v>55.260000000000012</c:v>
                </c:pt>
                <c:pt idx="16529">
                  <c:v>55.263333333333399</c:v>
                </c:pt>
                <c:pt idx="16530">
                  <c:v>55.266666666666545</c:v>
                </c:pt>
                <c:pt idx="16531">
                  <c:v>55.27</c:v>
                </c:pt>
                <c:pt idx="16532">
                  <c:v>55.273333333333333</c:v>
                </c:pt>
                <c:pt idx="16533">
                  <c:v>55.276666666666536</c:v>
                </c:pt>
                <c:pt idx="16534">
                  <c:v>55.28</c:v>
                </c:pt>
                <c:pt idx="16535">
                  <c:v>55.283333333333331</c:v>
                </c:pt>
                <c:pt idx="16536">
                  <c:v>55.286666666666513</c:v>
                </c:pt>
                <c:pt idx="16537">
                  <c:v>55.290000000000013</c:v>
                </c:pt>
                <c:pt idx="16538">
                  <c:v>55.293333333333408</c:v>
                </c:pt>
                <c:pt idx="16539">
                  <c:v>55.296666666666553</c:v>
                </c:pt>
                <c:pt idx="16540">
                  <c:v>55.3</c:v>
                </c:pt>
                <c:pt idx="16541">
                  <c:v>55.303333333333335</c:v>
                </c:pt>
                <c:pt idx="16542">
                  <c:v>55.306666666666487</c:v>
                </c:pt>
                <c:pt idx="16543">
                  <c:v>55.309999999999995</c:v>
                </c:pt>
                <c:pt idx="16544">
                  <c:v>55.313333333333325</c:v>
                </c:pt>
                <c:pt idx="16545">
                  <c:v>55.316666666666471</c:v>
                </c:pt>
                <c:pt idx="16546">
                  <c:v>55.32</c:v>
                </c:pt>
                <c:pt idx="16547">
                  <c:v>55.323333333333331</c:v>
                </c:pt>
                <c:pt idx="16548">
                  <c:v>55.326666666666512</c:v>
                </c:pt>
                <c:pt idx="16549">
                  <c:v>55.33</c:v>
                </c:pt>
                <c:pt idx="16550">
                  <c:v>55.333333333333336</c:v>
                </c:pt>
                <c:pt idx="16551">
                  <c:v>55.336666666666488</c:v>
                </c:pt>
                <c:pt idx="16552">
                  <c:v>55.339999999999996</c:v>
                </c:pt>
                <c:pt idx="16553">
                  <c:v>55.343333333333334</c:v>
                </c:pt>
                <c:pt idx="16554">
                  <c:v>55.346666666666472</c:v>
                </c:pt>
                <c:pt idx="16555">
                  <c:v>55.349999999999994</c:v>
                </c:pt>
                <c:pt idx="16556">
                  <c:v>55.353333333333325</c:v>
                </c:pt>
                <c:pt idx="16557">
                  <c:v>55.356666666666463</c:v>
                </c:pt>
                <c:pt idx="16558">
                  <c:v>55.36</c:v>
                </c:pt>
                <c:pt idx="16559">
                  <c:v>55.363333333333337</c:v>
                </c:pt>
                <c:pt idx="16560">
                  <c:v>55.36666666666649</c:v>
                </c:pt>
                <c:pt idx="16561">
                  <c:v>55.37</c:v>
                </c:pt>
                <c:pt idx="16562">
                  <c:v>55.373333333333335</c:v>
                </c:pt>
                <c:pt idx="16563">
                  <c:v>55.376666666666488</c:v>
                </c:pt>
                <c:pt idx="16564">
                  <c:v>55.379999999999995</c:v>
                </c:pt>
                <c:pt idx="16565">
                  <c:v>55.383333333333326</c:v>
                </c:pt>
                <c:pt idx="16566">
                  <c:v>55.386666666666457</c:v>
                </c:pt>
                <c:pt idx="16567">
                  <c:v>55.39</c:v>
                </c:pt>
                <c:pt idx="16568">
                  <c:v>55.393333333333331</c:v>
                </c:pt>
                <c:pt idx="16569">
                  <c:v>55.396666666666512</c:v>
                </c:pt>
                <c:pt idx="16570">
                  <c:v>55.4</c:v>
                </c:pt>
                <c:pt idx="16571">
                  <c:v>55.403333333333336</c:v>
                </c:pt>
                <c:pt idx="16572">
                  <c:v>55.406666666666489</c:v>
                </c:pt>
                <c:pt idx="16573">
                  <c:v>55.41</c:v>
                </c:pt>
                <c:pt idx="16574">
                  <c:v>55.413333333333334</c:v>
                </c:pt>
                <c:pt idx="16575">
                  <c:v>55.41666666666648</c:v>
                </c:pt>
                <c:pt idx="16576">
                  <c:v>55.42</c:v>
                </c:pt>
                <c:pt idx="16577">
                  <c:v>55.423333333333332</c:v>
                </c:pt>
                <c:pt idx="16578">
                  <c:v>55.426666666666527</c:v>
                </c:pt>
                <c:pt idx="16579">
                  <c:v>55.43</c:v>
                </c:pt>
                <c:pt idx="16580">
                  <c:v>55.43333333333333</c:v>
                </c:pt>
                <c:pt idx="16581">
                  <c:v>55.43666666666649</c:v>
                </c:pt>
                <c:pt idx="16582">
                  <c:v>55.44</c:v>
                </c:pt>
                <c:pt idx="16583">
                  <c:v>55.443333333333335</c:v>
                </c:pt>
                <c:pt idx="16584">
                  <c:v>55.446666666666488</c:v>
                </c:pt>
                <c:pt idx="16585">
                  <c:v>55.449999999999996</c:v>
                </c:pt>
                <c:pt idx="16586">
                  <c:v>55.453333333333326</c:v>
                </c:pt>
                <c:pt idx="16587">
                  <c:v>55.456666666666464</c:v>
                </c:pt>
                <c:pt idx="16588">
                  <c:v>55.46</c:v>
                </c:pt>
                <c:pt idx="16589">
                  <c:v>55.463333333333331</c:v>
                </c:pt>
                <c:pt idx="16590">
                  <c:v>55.466666666666512</c:v>
                </c:pt>
                <c:pt idx="16591">
                  <c:v>55.47</c:v>
                </c:pt>
                <c:pt idx="16592">
                  <c:v>55.473333333333336</c:v>
                </c:pt>
                <c:pt idx="16593">
                  <c:v>55.476666666666489</c:v>
                </c:pt>
                <c:pt idx="16594">
                  <c:v>55.48</c:v>
                </c:pt>
                <c:pt idx="16595">
                  <c:v>55.483333333333334</c:v>
                </c:pt>
                <c:pt idx="16596">
                  <c:v>55.48666666666648</c:v>
                </c:pt>
                <c:pt idx="16597">
                  <c:v>55.49</c:v>
                </c:pt>
                <c:pt idx="16598">
                  <c:v>55.493333333333332</c:v>
                </c:pt>
                <c:pt idx="16599">
                  <c:v>55.496666666666528</c:v>
                </c:pt>
                <c:pt idx="16600">
                  <c:v>55.5</c:v>
                </c:pt>
                <c:pt idx="16601">
                  <c:v>55.50333333333333</c:v>
                </c:pt>
                <c:pt idx="16602">
                  <c:v>55.506666666666511</c:v>
                </c:pt>
                <c:pt idx="16603">
                  <c:v>55.51</c:v>
                </c:pt>
                <c:pt idx="16604">
                  <c:v>55.513333333333335</c:v>
                </c:pt>
                <c:pt idx="16605">
                  <c:v>55.516666666666488</c:v>
                </c:pt>
                <c:pt idx="16606">
                  <c:v>55.52</c:v>
                </c:pt>
                <c:pt idx="16607">
                  <c:v>55.523333333333333</c:v>
                </c:pt>
                <c:pt idx="16608">
                  <c:v>55.526666666666536</c:v>
                </c:pt>
                <c:pt idx="16609">
                  <c:v>55.53</c:v>
                </c:pt>
                <c:pt idx="16610">
                  <c:v>55.533333333333331</c:v>
                </c:pt>
                <c:pt idx="16611">
                  <c:v>55.536666666666513</c:v>
                </c:pt>
                <c:pt idx="16612">
                  <c:v>55.54</c:v>
                </c:pt>
                <c:pt idx="16613">
                  <c:v>55.543333333333337</c:v>
                </c:pt>
                <c:pt idx="16614">
                  <c:v>55.546666666666489</c:v>
                </c:pt>
                <c:pt idx="16615">
                  <c:v>55.55</c:v>
                </c:pt>
                <c:pt idx="16616">
                  <c:v>55.553333333333335</c:v>
                </c:pt>
                <c:pt idx="16617">
                  <c:v>55.556666666666487</c:v>
                </c:pt>
                <c:pt idx="16618">
                  <c:v>55.56</c:v>
                </c:pt>
                <c:pt idx="16619">
                  <c:v>55.563333333333333</c:v>
                </c:pt>
                <c:pt idx="16620">
                  <c:v>55.566666666666528</c:v>
                </c:pt>
                <c:pt idx="16621">
                  <c:v>55.57</c:v>
                </c:pt>
                <c:pt idx="16622">
                  <c:v>55.573333333333331</c:v>
                </c:pt>
                <c:pt idx="16623">
                  <c:v>55.576666666666512</c:v>
                </c:pt>
                <c:pt idx="16624">
                  <c:v>55.58</c:v>
                </c:pt>
                <c:pt idx="16625">
                  <c:v>55.583333333333336</c:v>
                </c:pt>
                <c:pt idx="16626">
                  <c:v>55.586666666666488</c:v>
                </c:pt>
                <c:pt idx="16627">
                  <c:v>55.59</c:v>
                </c:pt>
                <c:pt idx="16628">
                  <c:v>55.593333333333362</c:v>
                </c:pt>
                <c:pt idx="16629">
                  <c:v>55.596666666666536</c:v>
                </c:pt>
                <c:pt idx="16630">
                  <c:v>55.6</c:v>
                </c:pt>
                <c:pt idx="16631">
                  <c:v>55.603333333333332</c:v>
                </c:pt>
                <c:pt idx="16632">
                  <c:v>55.606666666666527</c:v>
                </c:pt>
                <c:pt idx="16633">
                  <c:v>55.61</c:v>
                </c:pt>
                <c:pt idx="16634">
                  <c:v>55.613333333333337</c:v>
                </c:pt>
                <c:pt idx="16635">
                  <c:v>55.61666666666649</c:v>
                </c:pt>
                <c:pt idx="16636">
                  <c:v>55.620000000000012</c:v>
                </c:pt>
                <c:pt idx="16637">
                  <c:v>55.623333333333363</c:v>
                </c:pt>
                <c:pt idx="16638">
                  <c:v>55.626666666666544</c:v>
                </c:pt>
                <c:pt idx="16639">
                  <c:v>55.63</c:v>
                </c:pt>
                <c:pt idx="16640">
                  <c:v>55.633333333333333</c:v>
                </c:pt>
                <c:pt idx="16641">
                  <c:v>55.636666666666521</c:v>
                </c:pt>
                <c:pt idx="16642">
                  <c:v>55.64</c:v>
                </c:pt>
                <c:pt idx="16643">
                  <c:v>55.643333333333331</c:v>
                </c:pt>
                <c:pt idx="16644">
                  <c:v>55.646666666666512</c:v>
                </c:pt>
                <c:pt idx="16645">
                  <c:v>55.65</c:v>
                </c:pt>
                <c:pt idx="16646">
                  <c:v>55.653333333333336</c:v>
                </c:pt>
                <c:pt idx="16647">
                  <c:v>55.656666666666489</c:v>
                </c:pt>
                <c:pt idx="16648">
                  <c:v>55.660000000000011</c:v>
                </c:pt>
                <c:pt idx="16649">
                  <c:v>55.663333333333362</c:v>
                </c:pt>
                <c:pt idx="16650">
                  <c:v>55.666666666666536</c:v>
                </c:pt>
                <c:pt idx="16651">
                  <c:v>55.67</c:v>
                </c:pt>
                <c:pt idx="16652">
                  <c:v>55.673333333333332</c:v>
                </c:pt>
                <c:pt idx="16653">
                  <c:v>55.676666666666527</c:v>
                </c:pt>
                <c:pt idx="16654">
                  <c:v>55.68</c:v>
                </c:pt>
                <c:pt idx="16655">
                  <c:v>55.68333333333333</c:v>
                </c:pt>
                <c:pt idx="16656">
                  <c:v>55.68666666666649</c:v>
                </c:pt>
                <c:pt idx="16657">
                  <c:v>55.690000000000012</c:v>
                </c:pt>
                <c:pt idx="16658">
                  <c:v>55.693333333333399</c:v>
                </c:pt>
                <c:pt idx="16659">
                  <c:v>55.696666666666545</c:v>
                </c:pt>
                <c:pt idx="16660">
                  <c:v>55.7</c:v>
                </c:pt>
                <c:pt idx="16661">
                  <c:v>55.703333333333333</c:v>
                </c:pt>
                <c:pt idx="16662">
                  <c:v>55.706666666666528</c:v>
                </c:pt>
                <c:pt idx="16663">
                  <c:v>55.71</c:v>
                </c:pt>
                <c:pt idx="16664">
                  <c:v>55.713333333333331</c:v>
                </c:pt>
                <c:pt idx="16665">
                  <c:v>55.716666666666512</c:v>
                </c:pt>
                <c:pt idx="16666">
                  <c:v>55.720000000000013</c:v>
                </c:pt>
                <c:pt idx="16667">
                  <c:v>55.7233333333334</c:v>
                </c:pt>
                <c:pt idx="16668">
                  <c:v>55.726666666666553</c:v>
                </c:pt>
                <c:pt idx="16669">
                  <c:v>55.730000000000011</c:v>
                </c:pt>
                <c:pt idx="16670">
                  <c:v>55.733333333333363</c:v>
                </c:pt>
                <c:pt idx="16671">
                  <c:v>55.736666666666544</c:v>
                </c:pt>
                <c:pt idx="16672">
                  <c:v>55.74</c:v>
                </c:pt>
                <c:pt idx="16673">
                  <c:v>55.743333333333332</c:v>
                </c:pt>
                <c:pt idx="16674">
                  <c:v>55.746666666666528</c:v>
                </c:pt>
                <c:pt idx="16675">
                  <c:v>55.75</c:v>
                </c:pt>
                <c:pt idx="16676">
                  <c:v>55.75333333333333</c:v>
                </c:pt>
                <c:pt idx="16677">
                  <c:v>55.756666666666511</c:v>
                </c:pt>
                <c:pt idx="16678">
                  <c:v>55.760000000000012</c:v>
                </c:pt>
                <c:pt idx="16679">
                  <c:v>55.763333333333399</c:v>
                </c:pt>
                <c:pt idx="16680">
                  <c:v>55.766666666666545</c:v>
                </c:pt>
                <c:pt idx="16681">
                  <c:v>55.77</c:v>
                </c:pt>
                <c:pt idx="16682">
                  <c:v>55.773333333333333</c:v>
                </c:pt>
                <c:pt idx="16683">
                  <c:v>55.776666666666536</c:v>
                </c:pt>
                <c:pt idx="16684">
                  <c:v>55.78</c:v>
                </c:pt>
                <c:pt idx="16685">
                  <c:v>55.783333333333331</c:v>
                </c:pt>
                <c:pt idx="16686">
                  <c:v>55.786666666666513</c:v>
                </c:pt>
                <c:pt idx="16687">
                  <c:v>55.790000000000013</c:v>
                </c:pt>
                <c:pt idx="16688">
                  <c:v>55.793333333333408</c:v>
                </c:pt>
                <c:pt idx="16689">
                  <c:v>55.796666666666553</c:v>
                </c:pt>
                <c:pt idx="16690">
                  <c:v>55.8</c:v>
                </c:pt>
                <c:pt idx="16691">
                  <c:v>55.803333333333335</c:v>
                </c:pt>
                <c:pt idx="16692">
                  <c:v>55.806666666666487</c:v>
                </c:pt>
                <c:pt idx="16693">
                  <c:v>55.809999999999995</c:v>
                </c:pt>
                <c:pt idx="16694">
                  <c:v>55.813333333333325</c:v>
                </c:pt>
                <c:pt idx="16695">
                  <c:v>55.816666666666471</c:v>
                </c:pt>
                <c:pt idx="16696">
                  <c:v>55.82</c:v>
                </c:pt>
                <c:pt idx="16697">
                  <c:v>55.823333333333331</c:v>
                </c:pt>
                <c:pt idx="16698">
                  <c:v>55.826666666666512</c:v>
                </c:pt>
                <c:pt idx="16699">
                  <c:v>55.83</c:v>
                </c:pt>
                <c:pt idx="16700">
                  <c:v>55.833333333333336</c:v>
                </c:pt>
                <c:pt idx="16701">
                  <c:v>55.836666666666488</c:v>
                </c:pt>
                <c:pt idx="16702">
                  <c:v>55.839999999999996</c:v>
                </c:pt>
                <c:pt idx="16703">
                  <c:v>55.843333333333334</c:v>
                </c:pt>
                <c:pt idx="16704">
                  <c:v>55.846666666666472</c:v>
                </c:pt>
                <c:pt idx="16705">
                  <c:v>55.849999999999994</c:v>
                </c:pt>
                <c:pt idx="16706">
                  <c:v>55.853333333333325</c:v>
                </c:pt>
                <c:pt idx="16707">
                  <c:v>55.856666666666463</c:v>
                </c:pt>
                <c:pt idx="16708">
                  <c:v>55.86</c:v>
                </c:pt>
                <c:pt idx="16709">
                  <c:v>55.863333333333337</c:v>
                </c:pt>
                <c:pt idx="16710">
                  <c:v>55.86666666666649</c:v>
                </c:pt>
                <c:pt idx="16711">
                  <c:v>55.87</c:v>
                </c:pt>
                <c:pt idx="16712">
                  <c:v>55.873333333333335</c:v>
                </c:pt>
                <c:pt idx="16713">
                  <c:v>55.876666666666488</c:v>
                </c:pt>
                <c:pt idx="16714">
                  <c:v>55.879999999999995</c:v>
                </c:pt>
                <c:pt idx="16715">
                  <c:v>55.883333333333326</c:v>
                </c:pt>
                <c:pt idx="16716">
                  <c:v>55.886666666666457</c:v>
                </c:pt>
                <c:pt idx="16717">
                  <c:v>55.89</c:v>
                </c:pt>
                <c:pt idx="16718">
                  <c:v>55.893333333333331</c:v>
                </c:pt>
                <c:pt idx="16719">
                  <c:v>55.896666666666512</c:v>
                </c:pt>
                <c:pt idx="16720">
                  <c:v>55.9</c:v>
                </c:pt>
                <c:pt idx="16721">
                  <c:v>55.903333333333336</c:v>
                </c:pt>
                <c:pt idx="16722">
                  <c:v>55.906666666666489</c:v>
                </c:pt>
                <c:pt idx="16723">
                  <c:v>55.91</c:v>
                </c:pt>
                <c:pt idx="16724">
                  <c:v>55.913333333333334</c:v>
                </c:pt>
                <c:pt idx="16725">
                  <c:v>55.91666666666648</c:v>
                </c:pt>
                <c:pt idx="16726">
                  <c:v>55.92</c:v>
                </c:pt>
                <c:pt idx="16727">
                  <c:v>55.923333333333332</c:v>
                </c:pt>
                <c:pt idx="16728">
                  <c:v>55.926666666666527</c:v>
                </c:pt>
                <c:pt idx="16729">
                  <c:v>55.93</c:v>
                </c:pt>
                <c:pt idx="16730">
                  <c:v>55.93333333333333</c:v>
                </c:pt>
                <c:pt idx="16731">
                  <c:v>55.93666666666649</c:v>
                </c:pt>
                <c:pt idx="16732">
                  <c:v>55.94</c:v>
                </c:pt>
                <c:pt idx="16733">
                  <c:v>55.943333333333335</c:v>
                </c:pt>
                <c:pt idx="16734">
                  <c:v>55.946666666666488</c:v>
                </c:pt>
                <c:pt idx="16735">
                  <c:v>55.949999999999996</c:v>
                </c:pt>
                <c:pt idx="16736">
                  <c:v>55.953333333333326</c:v>
                </c:pt>
                <c:pt idx="16737">
                  <c:v>55.956666666666464</c:v>
                </c:pt>
                <c:pt idx="16738">
                  <c:v>55.96</c:v>
                </c:pt>
                <c:pt idx="16739">
                  <c:v>55.963333333333331</c:v>
                </c:pt>
                <c:pt idx="16740">
                  <c:v>55.966666666666512</c:v>
                </c:pt>
                <c:pt idx="16741">
                  <c:v>55.97</c:v>
                </c:pt>
                <c:pt idx="16742">
                  <c:v>55.973333333333336</c:v>
                </c:pt>
                <c:pt idx="16743">
                  <c:v>55.976666666666489</c:v>
                </c:pt>
                <c:pt idx="16744">
                  <c:v>55.98</c:v>
                </c:pt>
                <c:pt idx="16745">
                  <c:v>55.983333333333334</c:v>
                </c:pt>
                <c:pt idx="16746">
                  <c:v>55.98666666666648</c:v>
                </c:pt>
                <c:pt idx="16747">
                  <c:v>55.99</c:v>
                </c:pt>
                <c:pt idx="16748">
                  <c:v>55.993333333333332</c:v>
                </c:pt>
                <c:pt idx="16749">
                  <c:v>55.996666666666528</c:v>
                </c:pt>
                <c:pt idx="16750">
                  <c:v>56</c:v>
                </c:pt>
                <c:pt idx="16751">
                  <c:v>56.00333333333333</c:v>
                </c:pt>
                <c:pt idx="16752">
                  <c:v>56.006666666666511</c:v>
                </c:pt>
                <c:pt idx="16753">
                  <c:v>56.01</c:v>
                </c:pt>
                <c:pt idx="16754">
                  <c:v>56.013333333333335</c:v>
                </c:pt>
                <c:pt idx="16755">
                  <c:v>56.016666666666488</c:v>
                </c:pt>
                <c:pt idx="16756">
                  <c:v>56.02</c:v>
                </c:pt>
                <c:pt idx="16757">
                  <c:v>56.023333333333333</c:v>
                </c:pt>
                <c:pt idx="16758">
                  <c:v>56.026666666666536</c:v>
                </c:pt>
                <c:pt idx="16759">
                  <c:v>56.03</c:v>
                </c:pt>
                <c:pt idx="16760">
                  <c:v>56.033333333333331</c:v>
                </c:pt>
                <c:pt idx="16761">
                  <c:v>56.036666666666513</c:v>
                </c:pt>
                <c:pt idx="16762">
                  <c:v>56.04</c:v>
                </c:pt>
                <c:pt idx="16763">
                  <c:v>56.043333333333337</c:v>
                </c:pt>
                <c:pt idx="16764">
                  <c:v>56.046666666666489</c:v>
                </c:pt>
                <c:pt idx="16765">
                  <c:v>56.05</c:v>
                </c:pt>
                <c:pt idx="16766">
                  <c:v>56.053333333333335</c:v>
                </c:pt>
                <c:pt idx="16767">
                  <c:v>56.056666666666487</c:v>
                </c:pt>
                <c:pt idx="16768">
                  <c:v>56.06</c:v>
                </c:pt>
                <c:pt idx="16769">
                  <c:v>56.063333333333333</c:v>
                </c:pt>
                <c:pt idx="16770">
                  <c:v>56.066666666666528</c:v>
                </c:pt>
                <c:pt idx="16771">
                  <c:v>56.07</c:v>
                </c:pt>
                <c:pt idx="16772">
                  <c:v>56.073333333333331</c:v>
                </c:pt>
                <c:pt idx="16773">
                  <c:v>56.076666666666512</c:v>
                </c:pt>
                <c:pt idx="16774">
                  <c:v>56.08</c:v>
                </c:pt>
                <c:pt idx="16775">
                  <c:v>56.083333333333336</c:v>
                </c:pt>
                <c:pt idx="16776">
                  <c:v>56.086666666666488</c:v>
                </c:pt>
                <c:pt idx="16777">
                  <c:v>56.09</c:v>
                </c:pt>
                <c:pt idx="16778">
                  <c:v>56.093333333333362</c:v>
                </c:pt>
                <c:pt idx="16779">
                  <c:v>56.096666666666536</c:v>
                </c:pt>
                <c:pt idx="16780">
                  <c:v>56.1</c:v>
                </c:pt>
                <c:pt idx="16781">
                  <c:v>56.103333333333332</c:v>
                </c:pt>
                <c:pt idx="16782">
                  <c:v>56.106666666666527</c:v>
                </c:pt>
                <c:pt idx="16783">
                  <c:v>56.11</c:v>
                </c:pt>
                <c:pt idx="16784">
                  <c:v>56.113333333333337</c:v>
                </c:pt>
                <c:pt idx="16785">
                  <c:v>56.11666666666649</c:v>
                </c:pt>
                <c:pt idx="16786">
                  <c:v>56.120000000000012</c:v>
                </c:pt>
                <c:pt idx="16787">
                  <c:v>56.123333333333363</c:v>
                </c:pt>
                <c:pt idx="16788">
                  <c:v>56.126666666666544</c:v>
                </c:pt>
                <c:pt idx="16789">
                  <c:v>56.13</c:v>
                </c:pt>
                <c:pt idx="16790">
                  <c:v>56.133333333333333</c:v>
                </c:pt>
                <c:pt idx="16791">
                  <c:v>56.136666666666521</c:v>
                </c:pt>
                <c:pt idx="16792">
                  <c:v>56.14</c:v>
                </c:pt>
                <c:pt idx="16793">
                  <c:v>56.143333333333331</c:v>
                </c:pt>
                <c:pt idx="16794">
                  <c:v>56.146666666666512</c:v>
                </c:pt>
                <c:pt idx="16795">
                  <c:v>56.15</c:v>
                </c:pt>
                <c:pt idx="16796">
                  <c:v>56.153333333333336</c:v>
                </c:pt>
                <c:pt idx="16797">
                  <c:v>56.156666666666489</c:v>
                </c:pt>
                <c:pt idx="16798">
                  <c:v>56.160000000000011</c:v>
                </c:pt>
                <c:pt idx="16799">
                  <c:v>56.163333333333362</c:v>
                </c:pt>
                <c:pt idx="16800">
                  <c:v>56.166666666666536</c:v>
                </c:pt>
                <c:pt idx="16801">
                  <c:v>56.17</c:v>
                </c:pt>
                <c:pt idx="16802">
                  <c:v>56.173333333333332</c:v>
                </c:pt>
                <c:pt idx="16803">
                  <c:v>56.176666666666527</c:v>
                </c:pt>
                <c:pt idx="16804">
                  <c:v>56.18</c:v>
                </c:pt>
                <c:pt idx="16805">
                  <c:v>56.18333333333333</c:v>
                </c:pt>
                <c:pt idx="16806">
                  <c:v>56.18666666666649</c:v>
                </c:pt>
                <c:pt idx="16807">
                  <c:v>56.190000000000012</c:v>
                </c:pt>
                <c:pt idx="16808">
                  <c:v>56.193333333333399</c:v>
                </c:pt>
                <c:pt idx="16809">
                  <c:v>56.196666666666545</c:v>
                </c:pt>
                <c:pt idx="16810">
                  <c:v>56.2</c:v>
                </c:pt>
                <c:pt idx="16811">
                  <c:v>56.203333333333333</c:v>
                </c:pt>
                <c:pt idx="16812">
                  <c:v>56.206666666666528</c:v>
                </c:pt>
                <c:pt idx="16813">
                  <c:v>56.21</c:v>
                </c:pt>
                <c:pt idx="16814">
                  <c:v>56.213333333333331</c:v>
                </c:pt>
                <c:pt idx="16815">
                  <c:v>56.216666666666512</c:v>
                </c:pt>
                <c:pt idx="16816">
                  <c:v>56.220000000000013</c:v>
                </c:pt>
                <c:pt idx="16817">
                  <c:v>56.2233333333334</c:v>
                </c:pt>
                <c:pt idx="16818">
                  <c:v>56.226666666666553</c:v>
                </c:pt>
                <c:pt idx="16819">
                  <c:v>56.230000000000011</c:v>
                </c:pt>
                <c:pt idx="16820">
                  <c:v>56.233333333333363</c:v>
                </c:pt>
                <c:pt idx="16821">
                  <c:v>56.236666666666544</c:v>
                </c:pt>
                <c:pt idx="16822">
                  <c:v>56.24</c:v>
                </c:pt>
                <c:pt idx="16823">
                  <c:v>56.243333333333332</c:v>
                </c:pt>
                <c:pt idx="16824">
                  <c:v>56.246666666666528</c:v>
                </c:pt>
                <c:pt idx="16825">
                  <c:v>56.25</c:v>
                </c:pt>
                <c:pt idx="16826">
                  <c:v>56.25333333333333</c:v>
                </c:pt>
                <c:pt idx="16827">
                  <c:v>56.256666666666511</c:v>
                </c:pt>
                <c:pt idx="16828">
                  <c:v>56.260000000000012</c:v>
                </c:pt>
                <c:pt idx="16829">
                  <c:v>56.263333333333399</c:v>
                </c:pt>
                <c:pt idx="16830">
                  <c:v>56.266666666666545</c:v>
                </c:pt>
                <c:pt idx="16831">
                  <c:v>56.27</c:v>
                </c:pt>
                <c:pt idx="16832">
                  <c:v>56.273333333333333</c:v>
                </c:pt>
                <c:pt idx="16833">
                  <c:v>56.276666666666536</c:v>
                </c:pt>
                <c:pt idx="16834">
                  <c:v>56.28</c:v>
                </c:pt>
                <c:pt idx="16835">
                  <c:v>56.283333333333331</c:v>
                </c:pt>
                <c:pt idx="16836">
                  <c:v>56.286666666666513</c:v>
                </c:pt>
                <c:pt idx="16837">
                  <c:v>56.290000000000013</c:v>
                </c:pt>
                <c:pt idx="16838">
                  <c:v>56.293333333333408</c:v>
                </c:pt>
                <c:pt idx="16839">
                  <c:v>56.296666666666553</c:v>
                </c:pt>
                <c:pt idx="16840">
                  <c:v>56.3</c:v>
                </c:pt>
                <c:pt idx="16841">
                  <c:v>56.303333333333335</c:v>
                </c:pt>
                <c:pt idx="16842">
                  <c:v>56.306666666666487</c:v>
                </c:pt>
                <c:pt idx="16843">
                  <c:v>56.309999999999995</c:v>
                </c:pt>
                <c:pt idx="16844">
                  <c:v>56.313333333333325</c:v>
                </c:pt>
                <c:pt idx="16845">
                  <c:v>56.316666666666471</c:v>
                </c:pt>
                <c:pt idx="16846">
                  <c:v>56.32</c:v>
                </c:pt>
                <c:pt idx="16847">
                  <c:v>56.323333333333331</c:v>
                </c:pt>
                <c:pt idx="16848">
                  <c:v>56.326666666666512</c:v>
                </c:pt>
                <c:pt idx="16849">
                  <c:v>56.33</c:v>
                </c:pt>
                <c:pt idx="16850">
                  <c:v>56.333333333333336</c:v>
                </c:pt>
                <c:pt idx="16851">
                  <c:v>56.336666666666488</c:v>
                </c:pt>
                <c:pt idx="16852">
                  <c:v>56.339999999999996</c:v>
                </c:pt>
                <c:pt idx="16853">
                  <c:v>56.343333333333334</c:v>
                </c:pt>
                <c:pt idx="16854">
                  <c:v>56.346666666666472</c:v>
                </c:pt>
                <c:pt idx="16855">
                  <c:v>56.349999999999994</c:v>
                </c:pt>
                <c:pt idx="16856">
                  <c:v>56.353333333333325</c:v>
                </c:pt>
                <c:pt idx="16857">
                  <c:v>56.356666666666463</c:v>
                </c:pt>
                <c:pt idx="16858">
                  <c:v>56.36</c:v>
                </c:pt>
                <c:pt idx="16859">
                  <c:v>56.363333333333337</c:v>
                </c:pt>
                <c:pt idx="16860">
                  <c:v>56.36666666666649</c:v>
                </c:pt>
                <c:pt idx="16861">
                  <c:v>56.37</c:v>
                </c:pt>
                <c:pt idx="16862">
                  <c:v>56.373333333333335</c:v>
                </c:pt>
                <c:pt idx="16863">
                  <c:v>56.376666666666488</c:v>
                </c:pt>
                <c:pt idx="16864">
                  <c:v>56.379999999999995</c:v>
                </c:pt>
                <c:pt idx="16865">
                  <c:v>56.383333333333326</c:v>
                </c:pt>
                <c:pt idx="16866">
                  <c:v>56.386666666666457</c:v>
                </c:pt>
                <c:pt idx="16867">
                  <c:v>56.39</c:v>
                </c:pt>
                <c:pt idx="16868">
                  <c:v>56.393333333333331</c:v>
                </c:pt>
                <c:pt idx="16869">
                  <c:v>56.396666666666512</c:v>
                </c:pt>
                <c:pt idx="16870">
                  <c:v>56.4</c:v>
                </c:pt>
                <c:pt idx="16871">
                  <c:v>56.403333333333336</c:v>
                </c:pt>
                <c:pt idx="16872">
                  <c:v>56.406666666666489</c:v>
                </c:pt>
                <c:pt idx="16873">
                  <c:v>56.41</c:v>
                </c:pt>
                <c:pt idx="16874">
                  <c:v>56.413333333333334</c:v>
                </c:pt>
                <c:pt idx="16875">
                  <c:v>56.41666666666648</c:v>
                </c:pt>
                <c:pt idx="16876">
                  <c:v>56.42</c:v>
                </c:pt>
                <c:pt idx="16877">
                  <c:v>56.423333333333332</c:v>
                </c:pt>
                <c:pt idx="16878">
                  <c:v>56.426666666666527</c:v>
                </c:pt>
                <c:pt idx="16879">
                  <c:v>56.43</c:v>
                </c:pt>
                <c:pt idx="16880">
                  <c:v>56.43333333333333</c:v>
                </c:pt>
                <c:pt idx="16881">
                  <c:v>56.43666666666649</c:v>
                </c:pt>
                <c:pt idx="16882">
                  <c:v>56.44</c:v>
                </c:pt>
                <c:pt idx="16883">
                  <c:v>56.443333333333335</c:v>
                </c:pt>
                <c:pt idx="16884">
                  <c:v>56.446666666666488</c:v>
                </c:pt>
                <c:pt idx="16885">
                  <c:v>56.449999999999996</c:v>
                </c:pt>
                <c:pt idx="16886">
                  <c:v>56.453333333333326</c:v>
                </c:pt>
                <c:pt idx="16887">
                  <c:v>56.456666666666464</c:v>
                </c:pt>
                <c:pt idx="16888">
                  <c:v>56.46</c:v>
                </c:pt>
                <c:pt idx="16889">
                  <c:v>56.463333333333331</c:v>
                </c:pt>
                <c:pt idx="16890">
                  <c:v>56.466666666666512</c:v>
                </c:pt>
                <c:pt idx="16891">
                  <c:v>56.47</c:v>
                </c:pt>
                <c:pt idx="16892">
                  <c:v>56.473333333333336</c:v>
                </c:pt>
                <c:pt idx="16893">
                  <c:v>56.476666666666489</c:v>
                </c:pt>
                <c:pt idx="16894">
                  <c:v>56.48</c:v>
                </c:pt>
                <c:pt idx="16895">
                  <c:v>56.483333333333334</c:v>
                </c:pt>
                <c:pt idx="16896">
                  <c:v>56.48666666666648</c:v>
                </c:pt>
                <c:pt idx="16897">
                  <c:v>56.49</c:v>
                </c:pt>
                <c:pt idx="16898">
                  <c:v>56.493333333333332</c:v>
                </c:pt>
                <c:pt idx="16899">
                  <c:v>56.496666666666528</c:v>
                </c:pt>
                <c:pt idx="16900">
                  <c:v>56.5</c:v>
                </c:pt>
                <c:pt idx="16901">
                  <c:v>56.50333333333333</c:v>
                </c:pt>
                <c:pt idx="16902">
                  <c:v>56.506666666666511</c:v>
                </c:pt>
                <c:pt idx="16903">
                  <c:v>56.51</c:v>
                </c:pt>
                <c:pt idx="16904">
                  <c:v>56.513333333333335</c:v>
                </c:pt>
                <c:pt idx="16905">
                  <c:v>56.516666666666488</c:v>
                </c:pt>
                <c:pt idx="16906">
                  <c:v>56.52</c:v>
                </c:pt>
                <c:pt idx="16907">
                  <c:v>56.523333333333333</c:v>
                </c:pt>
                <c:pt idx="16908">
                  <c:v>56.526666666666536</c:v>
                </c:pt>
                <c:pt idx="16909">
                  <c:v>56.53</c:v>
                </c:pt>
                <c:pt idx="16910">
                  <c:v>56.533333333333331</c:v>
                </c:pt>
                <c:pt idx="16911">
                  <c:v>56.536666666666513</c:v>
                </c:pt>
                <c:pt idx="16912">
                  <c:v>56.54</c:v>
                </c:pt>
                <c:pt idx="16913">
                  <c:v>56.543333333333337</c:v>
                </c:pt>
                <c:pt idx="16914">
                  <c:v>56.546666666666489</c:v>
                </c:pt>
                <c:pt idx="16915">
                  <c:v>56.55</c:v>
                </c:pt>
                <c:pt idx="16916">
                  <c:v>56.553333333333335</c:v>
                </c:pt>
                <c:pt idx="16917">
                  <c:v>56.556666666666487</c:v>
                </c:pt>
                <c:pt idx="16918">
                  <c:v>56.56</c:v>
                </c:pt>
                <c:pt idx="16919">
                  <c:v>56.563333333333333</c:v>
                </c:pt>
                <c:pt idx="16920">
                  <c:v>56.566666666666528</c:v>
                </c:pt>
                <c:pt idx="16921">
                  <c:v>56.57</c:v>
                </c:pt>
                <c:pt idx="16922">
                  <c:v>56.573333333333331</c:v>
                </c:pt>
                <c:pt idx="16923">
                  <c:v>56.576666666666512</c:v>
                </c:pt>
                <c:pt idx="16924">
                  <c:v>56.58</c:v>
                </c:pt>
                <c:pt idx="16925">
                  <c:v>56.583333333333336</c:v>
                </c:pt>
                <c:pt idx="16926">
                  <c:v>56.586666666666488</c:v>
                </c:pt>
                <c:pt idx="16927">
                  <c:v>56.59</c:v>
                </c:pt>
                <c:pt idx="16928">
                  <c:v>56.593333333333362</c:v>
                </c:pt>
                <c:pt idx="16929">
                  <c:v>56.596666666666536</c:v>
                </c:pt>
                <c:pt idx="16930">
                  <c:v>56.6</c:v>
                </c:pt>
                <c:pt idx="16931">
                  <c:v>56.603333333333332</c:v>
                </c:pt>
                <c:pt idx="16932">
                  <c:v>56.606666666666527</c:v>
                </c:pt>
                <c:pt idx="16933">
                  <c:v>56.61</c:v>
                </c:pt>
                <c:pt idx="16934">
                  <c:v>56.613333333333337</c:v>
                </c:pt>
                <c:pt idx="16935">
                  <c:v>56.61666666666649</c:v>
                </c:pt>
                <c:pt idx="16936">
                  <c:v>56.620000000000012</c:v>
                </c:pt>
                <c:pt idx="16937">
                  <c:v>56.623333333333363</c:v>
                </c:pt>
                <c:pt idx="16938">
                  <c:v>56.626666666666544</c:v>
                </c:pt>
                <c:pt idx="16939">
                  <c:v>56.63</c:v>
                </c:pt>
                <c:pt idx="16940">
                  <c:v>56.633333333333333</c:v>
                </c:pt>
                <c:pt idx="16941">
                  <c:v>56.636666666666521</c:v>
                </c:pt>
                <c:pt idx="16942">
                  <c:v>56.64</c:v>
                </c:pt>
                <c:pt idx="16943">
                  <c:v>56.643333333333331</c:v>
                </c:pt>
                <c:pt idx="16944">
                  <c:v>56.646666666666512</c:v>
                </c:pt>
                <c:pt idx="16945">
                  <c:v>56.65</c:v>
                </c:pt>
                <c:pt idx="16946">
                  <c:v>56.653333333333336</c:v>
                </c:pt>
                <c:pt idx="16947">
                  <c:v>56.656666666666489</c:v>
                </c:pt>
                <c:pt idx="16948">
                  <c:v>56.660000000000011</c:v>
                </c:pt>
                <c:pt idx="16949">
                  <c:v>56.663333333333362</c:v>
                </c:pt>
                <c:pt idx="16950">
                  <c:v>56.666666666666536</c:v>
                </c:pt>
                <c:pt idx="16951">
                  <c:v>56.67</c:v>
                </c:pt>
                <c:pt idx="16952">
                  <c:v>56.673333333333332</c:v>
                </c:pt>
                <c:pt idx="16953">
                  <c:v>56.676666666666527</c:v>
                </c:pt>
                <c:pt idx="16954">
                  <c:v>56.68</c:v>
                </c:pt>
                <c:pt idx="16955">
                  <c:v>56.68333333333333</c:v>
                </c:pt>
                <c:pt idx="16956">
                  <c:v>56.68666666666649</c:v>
                </c:pt>
                <c:pt idx="16957">
                  <c:v>56.690000000000012</c:v>
                </c:pt>
                <c:pt idx="16958">
                  <c:v>56.693333333333399</c:v>
                </c:pt>
                <c:pt idx="16959">
                  <c:v>56.696666666666545</c:v>
                </c:pt>
                <c:pt idx="16960">
                  <c:v>56.7</c:v>
                </c:pt>
                <c:pt idx="16961">
                  <c:v>56.703333333333333</c:v>
                </c:pt>
                <c:pt idx="16962">
                  <c:v>56.706666666666528</c:v>
                </c:pt>
                <c:pt idx="16963">
                  <c:v>56.71</c:v>
                </c:pt>
                <c:pt idx="16964">
                  <c:v>56.713333333333331</c:v>
                </c:pt>
                <c:pt idx="16965">
                  <c:v>56.716666666666512</c:v>
                </c:pt>
                <c:pt idx="16966">
                  <c:v>56.720000000000013</c:v>
                </c:pt>
                <c:pt idx="16967">
                  <c:v>56.7233333333334</c:v>
                </c:pt>
                <c:pt idx="16968">
                  <c:v>56.726666666666553</c:v>
                </c:pt>
                <c:pt idx="16969">
                  <c:v>56.730000000000011</c:v>
                </c:pt>
                <c:pt idx="16970">
                  <c:v>56.733333333333363</c:v>
                </c:pt>
                <c:pt idx="16971">
                  <c:v>56.736666666666544</c:v>
                </c:pt>
                <c:pt idx="16972">
                  <c:v>56.74</c:v>
                </c:pt>
                <c:pt idx="16973">
                  <c:v>56.743333333333332</c:v>
                </c:pt>
                <c:pt idx="16974">
                  <c:v>56.746666666666528</c:v>
                </c:pt>
                <c:pt idx="16975">
                  <c:v>56.75</c:v>
                </c:pt>
                <c:pt idx="16976">
                  <c:v>56.75333333333333</c:v>
                </c:pt>
                <c:pt idx="16977">
                  <c:v>56.756666666666511</c:v>
                </c:pt>
                <c:pt idx="16978">
                  <c:v>56.760000000000012</c:v>
                </c:pt>
                <c:pt idx="16979">
                  <c:v>56.763333333333399</c:v>
                </c:pt>
                <c:pt idx="16980">
                  <c:v>56.766666666666545</c:v>
                </c:pt>
                <c:pt idx="16981">
                  <c:v>56.77</c:v>
                </c:pt>
                <c:pt idx="16982">
                  <c:v>56.773333333333333</c:v>
                </c:pt>
                <c:pt idx="16983">
                  <c:v>56.776666666666536</c:v>
                </c:pt>
                <c:pt idx="16984">
                  <c:v>56.78</c:v>
                </c:pt>
                <c:pt idx="16985">
                  <c:v>56.783333333333331</c:v>
                </c:pt>
                <c:pt idx="16986">
                  <c:v>56.786666666666513</c:v>
                </c:pt>
                <c:pt idx="16987">
                  <c:v>56.790000000000013</c:v>
                </c:pt>
                <c:pt idx="16988">
                  <c:v>56.793333333333408</c:v>
                </c:pt>
                <c:pt idx="16989">
                  <c:v>56.796666666666553</c:v>
                </c:pt>
                <c:pt idx="16990">
                  <c:v>56.8</c:v>
                </c:pt>
                <c:pt idx="16991">
                  <c:v>56.803333333333335</c:v>
                </c:pt>
                <c:pt idx="16992">
                  <c:v>56.806666666666487</c:v>
                </c:pt>
                <c:pt idx="16993">
                  <c:v>56.809999999999995</c:v>
                </c:pt>
                <c:pt idx="16994">
                  <c:v>56.813333333333325</c:v>
                </c:pt>
                <c:pt idx="16995">
                  <c:v>56.816666666666471</c:v>
                </c:pt>
                <c:pt idx="16996">
                  <c:v>56.82</c:v>
                </c:pt>
                <c:pt idx="16997">
                  <c:v>56.823333333333331</c:v>
                </c:pt>
                <c:pt idx="16998">
                  <c:v>56.826666666666512</c:v>
                </c:pt>
                <c:pt idx="16999">
                  <c:v>56.83</c:v>
                </c:pt>
                <c:pt idx="17000">
                  <c:v>56.833333333333336</c:v>
                </c:pt>
                <c:pt idx="17001">
                  <c:v>56.836666666666488</c:v>
                </c:pt>
                <c:pt idx="17002">
                  <c:v>56.839999999999996</c:v>
                </c:pt>
                <c:pt idx="17003">
                  <c:v>56.843333333333334</c:v>
                </c:pt>
                <c:pt idx="17004">
                  <c:v>56.846666666666472</c:v>
                </c:pt>
                <c:pt idx="17005">
                  <c:v>56.849999999999994</c:v>
                </c:pt>
                <c:pt idx="17006">
                  <c:v>56.853333333333325</c:v>
                </c:pt>
                <c:pt idx="17007">
                  <c:v>56.856666666666463</c:v>
                </c:pt>
                <c:pt idx="17008">
                  <c:v>56.86</c:v>
                </c:pt>
                <c:pt idx="17009">
                  <c:v>56.863333333333337</c:v>
                </c:pt>
                <c:pt idx="17010">
                  <c:v>56.86666666666649</c:v>
                </c:pt>
                <c:pt idx="17011">
                  <c:v>56.87</c:v>
                </c:pt>
                <c:pt idx="17012">
                  <c:v>56.873333333333335</c:v>
                </c:pt>
                <c:pt idx="17013">
                  <c:v>56.876666666666488</c:v>
                </c:pt>
                <c:pt idx="17014">
                  <c:v>56.879999999999995</c:v>
                </c:pt>
                <c:pt idx="17015">
                  <c:v>56.883333333333326</c:v>
                </c:pt>
                <c:pt idx="17016">
                  <c:v>56.886666666666457</c:v>
                </c:pt>
                <c:pt idx="17017">
                  <c:v>56.89</c:v>
                </c:pt>
                <c:pt idx="17018">
                  <c:v>56.893333333333331</c:v>
                </c:pt>
                <c:pt idx="17019">
                  <c:v>56.896666666666512</c:v>
                </c:pt>
                <c:pt idx="17020">
                  <c:v>56.9</c:v>
                </c:pt>
                <c:pt idx="17021">
                  <c:v>56.903333333333336</c:v>
                </c:pt>
                <c:pt idx="17022">
                  <c:v>56.906666666666489</c:v>
                </c:pt>
                <c:pt idx="17023">
                  <c:v>56.91</c:v>
                </c:pt>
                <c:pt idx="17024">
                  <c:v>56.913333333333334</c:v>
                </c:pt>
                <c:pt idx="17025">
                  <c:v>56.91666666666648</c:v>
                </c:pt>
                <c:pt idx="17026">
                  <c:v>56.92</c:v>
                </c:pt>
                <c:pt idx="17027">
                  <c:v>56.923333333333332</c:v>
                </c:pt>
                <c:pt idx="17028">
                  <c:v>56.926666666666527</c:v>
                </c:pt>
                <c:pt idx="17029">
                  <c:v>56.93</c:v>
                </c:pt>
                <c:pt idx="17030">
                  <c:v>56.93333333333333</c:v>
                </c:pt>
                <c:pt idx="17031">
                  <c:v>56.93666666666649</c:v>
                </c:pt>
                <c:pt idx="17032">
                  <c:v>56.94</c:v>
                </c:pt>
                <c:pt idx="17033">
                  <c:v>56.943333333333335</c:v>
                </c:pt>
                <c:pt idx="17034">
                  <c:v>56.946666666666488</c:v>
                </c:pt>
                <c:pt idx="17035">
                  <c:v>56.949999999999996</c:v>
                </c:pt>
                <c:pt idx="17036">
                  <c:v>56.953333333333326</c:v>
                </c:pt>
                <c:pt idx="17037">
                  <c:v>56.956666666666464</c:v>
                </c:pt>
                <c:pt idx="17038">
                  <c:v>56.96</c:v>
                </c:pt>
                <c:pt idx="17039">
                  <c:v>56.963333333333331</c:v>
                </c:pt>
                <c:pt idx="17040">
                  <c:v>56.966666666666512</c:v>
                </c:pt>
                <c:pt idx="17041">
                  <c:v>56.97</c:v>
                </c:pt>
                <c:pt idx="17042">
                  <c:v>56.973333333333336</c:v>
                </c:pt>
                <c:pt idx="17043">
                  <c:v>56.976666666666489</c:v>
                </c:pt>
                <c:pt idx="17044">
                  <c:v>56.98</c:v>
                </c:pt>
                <c:pt idx="17045">
                  <c:v>56.983333333333334</c:v>
                </c:pt>
                <c:pt idx="17046">
                  <c:v>56.98666666666648</c:v>
                </c:pt>
                <c:pt idx="17047">
                  <c:v>56.99</c:v>
                </c:pt>
                <c:pt idx="17048">
                  <c:v>56.993333333333332</c:v>
                </c:pt>
                <c:pt idx="17049">
                  <c:v>56.996666666666528</c:v>
                </c:pt>
                <c:pt idx="17050">
                  <c:v>57</c:v>
                </c:pt>
                <c:pt idx="17051">
                  <c:v>57.00333333333333</c:v>
                </c:pt>
                <c:pt idx="17052">
                  <c:v>57.006666666666511</c:v>
                </c:pt>
                <c:pt idx="17053">
                  <c:v>57.01</c:v>
                </c:pt>
                <c:pt idx="17054">
                  <c:v>57.013333333333335</c:v>
                </c:pt>
                <c:pt idx="17055">
                  <c:v>57.016666666666488</c:v>
                </c:pt>
                <c:pt idx="17056">
                  <c:v>57.02</c:v>
                </c:pt>
                <c:pt idx="17057">
                  <c:v>57.023333333333333</c:v>
                </c:pt>
                <c:pt idx="17058">
                  <c:v>57.026666666666536</c:v>
                </c:pt>
                <c:pt idx="17059">
                  <c:v>57.03</c:v>
                </c:pt>
                <c:pt idx="17060">
                  <c:v>57.033333333333331</c:v>
                </c:pt>
                <c:pt idx="17061">
                  <c:v>57.036666666666513</c:v>
                </c:pt>
                <c:pt idx="17062">
                  <c:v>57.04</c:v>
                </c:pt>
                <c:pt idx="17063">
                  <c:v>57.043333333333337</c:v>
                </c:pt>
                <c:pt idx="17064">
                  <c:v>57.046666666666489</c:v>
                </c:pt>
                <c:pt idx="17065">
                  <c:v>57.05</c:v>
                </c:pt>
                <c:pt idx="17066">
                  <c:v>57.053333333333335</c:v>
                </c:pt>
                <c:pt idx="17067">
                  <c:v>57.056666666666487</c:v>
                </c:pt>
                <c:pt idx="17068">
                  <c:v>57.06</c:v>
                </c:pt>
                <c:pt idx="17069">
                  <c:v>57.063333333333333</c:v>
                </c:pt>
                <c:pt idx="17070">
                  <c:v>57.066666666666528</c:v>
                </c:pt>
                <c:pt idx="17071">
                  <c:v>57.07</c:v>
                </c:pt>
                <c:pt idx="17072">
                  <c:v>57.073333333333331</c:v>
                </c:pt>
                <c:pt idx="17073">
                  <c:v>57.076666666666512</c:v>
                </c:pt>
                <c:pt idx="17074">
                  <c:v>57.08</c:v>
                </c:pt>
                <c:pt idx="17075">
                  <c:v>57.083333333333336</c:v>
                </c:pt>
                <c:pt idx="17076">
                  <c:v>57.086666666666488</c:v>
                </c:pt>
                <c:pt idx="17077">
                  <c:v>57.09</c:v>
                </c:pt>
                <c:pt idx="17078">
                  <c:v>57.093333333333362</c:v>
                </c:pt>
                <c:pt idx="17079">
                  <c:v>57.096666666666536</c:v>
                </c:pt>
                <c:pt idx="17080">
                  <c:v>57.1</c:v>
                </c:pt>
                <c:pt idx="17081">
                  <c:v>57.103333333333332</c:v>
                </c:pt>
                <c:pt idx="17082">
                  <c:v>57.106666666666527</c:v>
                </c:pt>
                <c:pt idx="17083">
                  <c:v>57.11</c:v>
                </c:pt>
                <c:pt idx="17084">
                  <c:v>57.113333333333337</c:v>
                </c:pt>
                <c:pt idx="17085">
                  <c:v>57.11666666666649</c:v>
                </c:pt>
                <c:pt idx="17086">
                  <c:v>57.120000000000012</c:v>
                </c:pt>
                <c:pt idx="17087">
                  <c:v>57.123333333333363</c:v>
                </c:pt>
                <c:pt idx="17088">
                  <c:v>57.126666666666544</c:v>
                </c:pt>
                <c:pt idx="17089">
                  <c:v>57.13</c:v>
                </c:pt>
                <c:pt idx="17090">
                  <c:v>57.133333333333333</c:v>
                </c:pt>
                <c:pt idx="17091">
                  <c:v>57.136666666666521</c:v>
                </c:pt>
                <c:pt idx="17092">
                  <c:v>57.14</c:v>
                </c:pt>
                <c:pt idx="17093">
                  <c:v>57.143333333333331</c:v>
                </c:pt>
                <c:pt idx="17094">
                  <c:v>57.146666666666512</c:v>
                </c:pt>
                <c:pt idx="17095">
                  <c:v>57.15</c:v>
                </c:pt>
                <c:pt idx="17096">
                  <c:v>57.153333333333336</c:v>
                </c:pt>
                <c:pt idx="17097">
                  <c:v>57.156666666666489</c:v>
                </c:pt>
                <c:pt idx="17098">
                  <c:v>57.160000000000011</c:v>
                </c:pt>
                <c:pt idx="17099">
                  <c:v>57.163333333333362</c:v>
                </c:pt>
                <c:pt idx="17100">
                  <c:v>57.166666666666536</c:v>
                </c:pt>
                <c:pt idx="17101">
                  <c:v>57.17</c:v>
                </c:pt>
                <c:pt idx="17102">
                  <c:v>57.173333333333332</c:v>
                </c:pt>
                <c:pt idx="17103">
                  <c:v>57.176666666666527</c:v>
                </c:pt>
                <c:pt idx="17104">
                  <c:v>57.18</c:v>
                </c:pt>
                <c:pt idx="17105">
                  <c:v>57.18333333333333</c:v>
                </c:pt>
                <c:pt idx="17106">
                  <c:v>57.18666666666649</c:v>
                </c:pt>
                <c:pt idx="17107">
                  <c:v>57.190000000000012</c:v>
                </c:pt>
                <c:pt idx="17108">
                  <c:v>57.193333333333399</c:v>
                </c:pt>
                <c:pt idx="17109">
                  <c:v>57.196666666666545</c:v>
                </c:pt>
                <c:pt idx="17110">
                  <c:v>57.2</c:v>
                </c:pt>
                <c:pt idx="17111">
                  <c:v>57.203333333333333</c:v>
                </c:pt>
                <c:pt idx="17112">
                  <c:v>57.206666666666528</c:v>
                </c:pt>
                <c:pt idx="17113">
                  <c:v>57.21</c:v>
                </c:pt>
                <c:pt idx="17114">
                  <c:v>57.213333333333331</c:v>
                </c:pt>
                <c:pt idx="17115">
                  <c:v>57.216666666666512</c:v>
                </c:pt>
                <c:pt idx="17116">
                  <c:v>57.220000000000013</c:v>
                </c:pt>
                <c:pt idx="17117">
                  <c:v>57.2233333333334</c:v>
                </c:pt>
                <c:pt idx="17118">
                  <c:v>57.226666666666553</c:v>
                </c:pt>
                <c:pt idx="17119">
                  <c:v>57.230000000000011</c:v>
                </c:pt>
                <c:pt idx="17120">
                  <c:v>57.233333333333363</c:v>
                </c:pt>
                <c:pt idx="17121">
                  <c:v>57.236666666666544</c:v>
                </c:pt>
                <c:pt idx="17122">
                  <c:v>57.24</c:v>
                </c:pt>
                <c:pt idx="17123">
                  <c:v>57.243333333333332</c:v>
                </c:pt>
                <c:pt idx="17124">
                  <c:v>57.246666666666528</c:v>
                </c:pt>
                <c:pt idx="17125">
                  <c:v>57.25</c:v>
                </c:pt>
                <c:pt idx="17126">
                  <c:v>57.25333333333333</c:v>
                </c:pt>
                <c:pt idx="17127">
                  <c:v>57.256666666666511</c:v>
                </c:pt>
                <c:pt idx="17128">
                  <c:v>57.260000000000012</c:v>
                </c:pt>
                <c:pt idx="17129">
                  <c:v>57.263333333333399</c:v>
                </c:pt>
                <c:pt idx="17130">
                  <c:v>57.266666666666545</c:v>
                </c:pt>
                <c:pt idx="17131">
                  <c:v>57.27</c:v>
                </c:pt>
                <c:pt idx="17132">
                  <c:v>57.273333333333333</c:v>
                </c:pt>
                <c:pt idx="17133">
                  <c:v>57.276666666666536</c:v>
                </c:pt>
                <c:pt idx="17134">
                  <c:v>57.28</c:v>
                </c:pt>
                <c:pt idx="17135">
                  <c:v>57.283333333333331</c:v>
                </c:pt>
                <c:pt idx="17136">
                  <c:v>57.286666666666513</c:v>
                </c:pt>
                <c:pt idx="17137">
                  <c:v>57.290000000000013</c:v>
                </c:pt>
                <c:pt idx="17138">
                  <c:v>57.293333333333408</c:v>
                </c:pt>
                <c:pt idx="17139">
                  <c:v>57.296666666666553</c:v>
                </c:pt>
                <c:pt idx="17140">
                  <c:v>57.3</c:v>
                </c:pt>
                <c:pt idx="17141">
                  <c:v>57.303333333333335</c:v>
                </c:pt>
                <c:pt idx="17142">
                  <c:v>57.306666666666487</c:v>
                </c:pt>
                <c:pt idx="17143">
                  <c:v>57.309999999999995</c:v>
                </c:pt>
                <c:pt idx="17144">
                  <c:v>57.313333333333325</c:v>
                </c:pt>
                <c:pt idx="17145">
                  <c:v>57.316666666666471</c:v>
                </c:pt>
                <c:pt idx="17146">
                  <c:v>57.32</c:v>
                </c:pt>
                <c:pt idx="17147">
                  <c:v>57.323333333333331</c:v>
                </c:pt>
                <c:pt idx="17148">
                  <c:v>57.326666666666512</c:v>
                </c:pt>
                <c:pt idx="17149">
                  <c:v>57.33</c:v>
                </c:pt>
                <c:pt idx="17150">
                  <c:v>57.333333333333336</c:v>
                </c:pt>
                <c:pt idx="17151">
                  <c:v>57.336666666666488</c:v>
                </c:pt>
                <c:pt idx="17152">
                  <c:v>57.339999999999996</c:v>
                </c:pt>
                <c:pt idx="17153">
                  <c:v>57.343333333333334</c:v>
                </c:pt>
                <c:pt idx="17154">
                  <c:v>57.346666666666472</c:v>
                </c:pt>
                <c:pt idx="17155">
                  <c:v>57.349999999999994</c:v>
                </c:pt>
                <c:pt idx="17156">
                  <c:v>57.353333333333325</c:v>
                </c:pt>
                <c:pt idx="17157">
                  <c:v>57.356666666666463</c:v>
                </c:pt>
                <c:pt idx="17158">
                  <c:v>57.36</c:v>
                </c:pt>
                <c:pt idx="17159">
                  <c:v>57.363333333333337</c:v>
                </c:pt>
                <c:pt idx="17160">
                  <c:v>57.36666666666649</c:v>
                </c:pt>
                <c:pt idx="17161">
                  <c:v>57.37</c:v>
                </c:pt>
                <c:pt idx="17162">
                  <c:v>57.373333333333335</c:v>
                </c:pt>
                <c:pt idx="17163">
                  <c:v>57.376666666666488</c:v>
                </c:pt>
                <c:pt idx="17164">
                  <c:v>57.379999999999995</c:v>
                </c:pt>
                <c:pt idx="17165">
                  <c:v>57.383333333333326</c:v>
                </c:pt>
                <c:pt idx="17166">
                  <c:v>57.386666666666457</c:v>
                </c:pt>
                <c:pt idx="17167">
                  <c:v>57.39</c:v>
                </c:pt>
                <c:pt idx="17168">
                  <c:v>57.393333333333331</c:v>
                </c:pt>
                <c:pt idx="17169">
                  <c:v>57.396666666666512</c:v>
                </c:pt>
                <c:pt idx="17170">
                  <c:v>57.4</c:v>
                </c:pt>
                <c:pt idx="17171">
                  <c:v>57.403333333333336</c:v>
                </c:pt>
                <c:pt idx="17172">
                  <c:v>57.406666666666489</c:v>
                </c:pt>
                <c:pt idx="17173">
                  <c:v>57.41</c:v>
                </c:pt>
                <c:pt idx="17174">
                  <c:v>57.413333333333334</c:v>
                </c:pt>
                <c:pt idx="17175">
                  <c:v>57.41666666666648</c:v>
                </c:pt>
                <c:pt idx="17176">
                  <c:v>57.42</c:v>
                </c:pt>
                <c:pt idx="17177">
                  <c:v>57.423333333333332</c:v>
                </c:pt>
                <c:pt idx="17178">
                  <c:v>57.426666666666527</c:v>
                </c:pt>
                <c:pt idx="17179">
                  <c:v>57.43</c:v>
                </c:pt>
                <c:pt idx="17180">
                  <c:v>57.43333333333333</c:v>
                </c:pt>
                <c:pt idx="17181">
                  <c:v>57.43666666666649</c:v>
                </c:pt>
                <c:pt idx="17182">
                  <c:v>57.44</c:v>
                </c:pt>
                <c:pt idx="17183">
                  <c:v>57.443333333333335</c:v>
                </c:pt>
                <c:pt idx="17184">
                  <c:v>57.446666666666488</c:v>
                </c:pt>
                <c:pt idx="17185">
                  <c:v>57.449999999999996</c:v>
                </c:pt>
                <c:pt idx="17186">
                  <c:v>57.453333333333326</c:v>
                </c:pt>
                <c:pt idx="17187">
                  <c:v>57.456666666666464</c:v>
                </c:pt>
                <c:pt idx="17188">
                  <c:v>57.46</c:v>
                </c:pt>
                <c:pt idx="17189">
                  <c:v>57.463333333333331</c:v>
                </c:pt>
                <c:pt idx="17190">
                  <c:v>57.466666666666512</c:v>
                </c:pt>
                <c:pt idx="17191">
                  <c:v>57.47</c:v>
                </c:pt>
                <c:pt idx="17192">
                  <c:v>57.473333333333336</c:v>
                </c:pt>
                <c:pt idx="17193">
                  <c:v>57.476666666666489</c:v>
                </c:pt>
                <c:pt idx="17194">
                  <c:v>57.48</c:v>
                </c:pt>
                <c:pt idx="17195">
                  <c:v>57.483333333333334</c:v>
                </c:pt>
                <c:pt idx="17196">
                  <c:v>57.48666666666648</c:v>
                </c:pt>
                <c:pt idx="17197">
                  <c:v>57.49</c:v>
                </c:pt>
                <c:pt idx="17198">
                  <c:v>57.493333333333332</c:v>
                </c:pt>
                <c:pt idx="17199">
                  <c:v>57.496666666666528</c:v>
                </c:pt>
                <c:pt idx="17200">
                  <c:v>57.5</c:v>
                </c:pt>
                <c:pt idx="17201">
                  <c:v>57.50333333333333</c:v>
                </c:pt>
                <c:pt idx="17202">
                  <c:v>57.506666666666511</c:v>
                </c:pt>
                <c:pt idx="17203">
                  <c:v>57.51</c:v>
                </c:pt>
                <c:pt idx="17204">
                  <c:v>57.513333333333335</c:v>
                </c:pt>
                <c:pt idx="17205">
                  <c:v>57.516666666666488</c:v>
                </c:pt>
                <c:pt idx="17206">
                  <c:v>57.52</c:v>
                </c:pt>
                <c:pt idx="17207">
                  <c:v>57.523333333333333</c:v>
                </c:pt>
                <c:pt idx="17208">
                  <c:v>57.526666666666536</c:v>
                </c:pt>
                <c:pt idx="17209">
                  <c:v>57.53</c:v>
                </c:pt>
                <c:pt idx="17210">
                  <c:v>57.533333333333331</c:v>
                </c:pt>
                <c:pt idx="17211">
                  <c:v>57.536666666666513</c:v>
                </c:pt>
                <c:pt idx="17212">
                  <c:v>57.54</c:v>
                </c:pt>
                <c:pt idx="17213">
                  <c:v>57.543333333333337</c:v>
                </c:pt>
                <c:pt idx="17214">
                  <c:v>57.546666666666489</c:v>
                </c:pt>
                <c:pt idx="17215">
                  <c:v>57.55</c:v>
                </c:pt>
                <c:pt idx="17216">
                  <c:v>57.553333333333335</c:v>
                </c:pt>
                <c:pt idx="17217">
                  <c:v>57.556666666666487</c:v>
                </c:pt>
                <c:pt idx="17218">
                  <c:v>57.56</c:v>
                </c:pt>
                <c:pt idx="17219">
                  <c:v>57.563333333333333</c:v>
                </c:pt>
                <c:pt idx="17220">
                  <c:v>57.566666666666528</c:v>
                </c:pt>
                <c:pt idx="17221">
                  <c:v>57.57</c:v>
                </c:pt>
                <c:pt idx="17222">
                  <c:v>57.573333333333331</c:v>
                </c:pt>
                <c:pt idx="17223">
                  <c:v>57.576666666666512</c:v>
                </c:pt>
                <c:pt idx="17224">
                  <c:v>57.58</c:v>
                </c:pt>
                <c:pt idx="17225">
                  <c:v>57.583333333333336</c:v>
                </c:pt>
                <c:pt idx="17226">
                  <c:v>57.586666666666488</c:v>
                </c:pt>
                <c:pt idx="17227">
                  <c:v>57.59</c:v>
                </c:pt>
                <c:pt idx="17228">
                  <c:v>57.593333333333362</c:v>
                </c:pt>
                <c:pt idx="17229">
                  <c:v>57.596666666666536</c:v>
                </c:pt>
                <c:pt idx="17230">
                  <c:v>57.6</c:v>
                </c:pt>
                <c:pt idx="17231">
                  <c:v>57.603333333333332</c:v>
                </c:pt>
                <c:pt idx="17232">
                  <c:v>57.606666666666527</c:v>
                </c:pt>
                <c:pt idx="17233">
                  <c:v>57.61</c:v>
                </c:pt>
                <c:pt idx="17234">
                  <c:v>57.613333333333337</c:v>
                </c:pt>
                <c:pt idx="17235">
                  <c:v>57.61666666666649</c:v>
                </c:pt>
                <c:pt idx="17236">
                  <c:v>57.620000000000012</c:v>
                </c:pt>
                <c:pt idx="17237">
                  <c:v>57.623333333333363</c:v>
                </c:pt>
                <c:pt idx="17238">
                  <c:v>57.626666666666544</c:v>
                </c:pt>
                <c:pt idx="17239">
                  <c:v>57.63</c:v>
                </c:pt>
                <c:pt idx="17240">
                  <c:v>57.633333333333333</c:v>
                </c:pt>
                <c:pt idx="17241">
                  <c:v>57.636666666666521</c:v>
                </c:pt>
                <c:pt idx="17242">
                  <c:v>57.64</c:v>
                </c:pt>
                <c:pt idx="17243">
                  <c:v>57.643333333333331</c:v>
                </c:pt>
                <c:pt idx="17244">
                  <c:v>57.646666666666512</c:v>
                </c:pt>
                <c:pt idx="17245">
                  <c:v>57.65</c:v>
                </c:pt>
                <c:pt idx="17246">
                  <c:v>57.653333333333336</c:v>
                </c:pt>
                <c:pt idx="17247">
                  <c:v>57.656666666666489</c:v>
                </c:pt>
                <c:pt idx="17248">
                  <c:v>57.660000000000011</c:v>
                </c:pt>
                <c:pt idx="17249">
                  <c:v>57.663333333333362</c:v>
                </c:pt>
                <c:pt idx="17250">
                  <c:v>57.666666666666536</c:v>
                </c:pt>
                <c:pt idx="17251">
                  <c:v>57.67</c:v>
                </c:pt>
                <c:pt idx="17252">
                  <c:v>57.673333333333332</c:v>
                </c:pt>
                <c:pt idx="17253">
                  <c:v>57.676666666666527</c:v>
                </c:pt>
                <c:pt idx="17254">
                  <c:v>57.68</c:v>
                </c:pt>
                <c:pt idx="17255">
                  <c:v>57.68333333333333</c:v>
                </c:pt>
                <c:pt idx="17256">
                  <c:v>57.68666666666649</c:v>
                </c:pt>
                <c:pt idx="17257">
                  <c:v>57.690000000000012</c:v>
                </c:pt>
                <c:pt idx="17258">
                  <c:v>57.693333333333399</c:v>
                </c:pt>
                <c:pt idx="17259">
                  <c:v>57.696666666666545</c:v>
                </c:pt>
                <c:pt idx="17260">
                  <c:v>57.7</c:v>
                </c:pt>
                <c:pt idx="17261">
                  <c:v>57.703333333333333</c:v>
                </c:pt>
                <c:pt idx="17262">
                  <c:v>57.706666666666528</c:v>
                </c:pt>
                <c:pt idx="17263">
                  <c:v>57.71</c:v>
                </c:pt>
                <c:pt idx="17264">
                  <c:v>57.713333333333331</c:v>
                </c:pt>
                <c:pt idx="17265">
                  <c:v>57.716666666666512</c:v>
                </c:pt>
                <c:pt idx="17266">
                  <c:v>57.720000000000013</c:v>
                </c:pt>
                <c:pt idx="17267">
                  <c:v>57.7233333333334</c:v>
                </c:pt>
                <c:pt idx="17268">
                  <c:v>57.726666666666553</c:v>
                </c:pt>
                <c:pt idx="17269">
                  <c:v>57.730000000000011</c:v>
                </c:pt>
                <c:pt idx="17270">
                  <c:v>57.733333333333363</c:v>
                </c:pt>
                <c:pt idx="17271">
                  <c:v>57.736666666666544</c:v>
                </c:pt>
                <c:pt idx="17272">
                  <c:v>57.74</c:v>
                </c:pt>
                <c:pt idx="17273">
                  <c:v>57.743333333333332</c:v>
                </c:pt>
                <c:pt idx="17274">
                  <c:v>57.746666666666528</c:v>
                </c:pt>
                <c:pt idx="17275">
                  <c:v>57.75</c:v>
                </c:pt>
                <c:pt idx="17276">
                  <c:v>57.75333333333333</c:v>
                </c:pt>
                <c:pt idx="17277">
                  <c:v>57.756666666666511</c:v>
                </c:pt>
                <c:pt idx="17278">
                  <c:v>57.760000000000012</c:v>
                </c:pt>
                <c:pt idx="17279">
                  <c:v>57.763333333333399</c:v>
                </c:pt>
                <c:pt idx="17280">
                  <c:v>57.766666666666545</c:v>
                </c:pt>
                <c:pt idx="17281">
                  <c:v>57.77</c:v>
                </c:pt>
                <c:pt idx="17282">
                  <c:v>57.773333333333333</c:v>
                </c:pt>
                <c:pt idx="17283">
                  <c:v>57.776666666666536</c:v>
                </c:pt>
                <c:pt idx="17284">
                  <c:v>57.78</c:v>
                </c:pt>
                <c:pt idx="17285">
                  <c:v>57.783333333333331</c:v>
                </c:pt>
                <c:pt idx="17286">
                  <c:v>57.786666666666513</c:v>
                </c:pt>
                <c:pt idx="17287">
                  <c:v>57.790000000000013</c:v>
                </c:pt>
                <c:pt idx="17288">
                  <c:v>57.793333333333408</c:v>
                </c:pt>
                <c:pt idx="17289">
                  <c:v>57.796666666666553</c:v>
                </c:pt>
                <c:pt idx="17290">
                  <c:v>57.8</c:v>
                </c:pt>
                <c:pt idx="17291">
                  <c:v>57.803333333333335</c:v>
                </c:pt>
                <c:pt idx="17292">
                  <c:v>57.806666666666487</c:v>
                </c:pt>
                <c:pt idx="17293">
                  <c:v>57.809999999999995</c:v>
                </c:pt>
                <c:pt idx="17294">
                  <c:v>57.813333333333325</c:v>
                </c:pt>
                <c:pt idx="17295">
                  <c:v>57.816666666666471</c:v>
                </c:pt>
                <c:pt idx="17296">
                  <c:v>57.82</c:v>
                </c:pt>
                <c:pt idx="17297">
                  <c:v>57.823333333333331</c:v>
                </c:pt>
                <c:pt idx="17298">
                  <c:v>57.826666666666512</c:v>
                </c:pt>
                <c:pt idx="17299">
                  <c:v>57.83</c:v>
                </c:pt>
                <c:pt idx="17300">
                  <c:v>57.833333333333336</c:v>
                </c:pt>
                <c:pt idx="17301">
                  <c:v>57.836666666666488</c:v>
                </c:pt>
                <c:pt idx="17302">
                  <c:v>57.839999999999996</c:v>
                </c:pt>
                <c:pt idx="17303">
                  <c:v>57.843333333333334</c:v>
                </c:pt>
                <c:pt idx="17304">
                  <c:v>57.846666666666472</c:v>
                </c:pt>
                <c:pt idx="17305">
                  <c:v>57.849999999999994</c:v>
                </c:pt>
                <c:pt idx="17306">
                  <c:v>57.853333333333325</c:v>
                </c:pt>
                <c:pt idx="17307">
                  <c:v>57.856666666666463</c:v>
                </c:pt>
                <c:pt idx="17308">
                  <c:v>57.86</c:v>
                </c:pt>
                <c:pt idx="17309">
                  <c:v>57.863333333333337</c:v>
                </c:pt>
                <c:pt idx="17310">
                  <c:v>57.86666666666649</c:v>
                </c:pt>
                <c:pt idx="17311">
                  <c:v>57.87</c:v>
                </c:pt>
                <c:pt idx="17312">
                  <c:v>57.873333333333335</c:v>
                </c:pt>
                <c:pt idx="17313">
                  <c:v>57.876666666666488</c:v>
                </c:pt>
                <c:pt idx="17314">
                  <c:v>57.879999999999995</c:v>
                </c:pt>
                <c:pt idx="17315">
                  <c:v>57.883333333333326</c:v>
                </c:pt>
                <c:pt idx="17316">
                  <c:v>57.886666666666457</c:v>
                </c:pt>
                <c:pt idx="17317">
                  <c:v>57.89</c:v>
                </c:pt>
                <c:pt idx="17318">
                  <c:v>57.893333333333331</c:v>
                </c:pt>
                <c:pt idx="17319">
                  <c:v>57.896666666666512</c:v>
                </c:pt>
                <c:pt idx="17320">
                  <c:v>57.9</c:v>
                </c:pt>
                <c:pt idx="17321">
                  <c:v>57.903333333333336</c:v>
                </c:pt>
                <c:pt idx="17322">
                  <c:v>57.906666666666489</c:v>
                </c:pt>
                <c:pt idx="17323">
                  <c:v>57.91</c:v>
                </c:pt>
                <c:pt idx="17324">
                  <c:v>57.913333333333334</c:v>
                </c:pt>
                <c:pt idx="17325">
                  <c:v>57.91666666666648</c:v>
                </c:pt>
                <c:pt idx="17326">
                  <c:v>57.92</c:v>
                </c:pt>
                <c:pt idx="17327">
                  <c:v>57.923333333333332</c:v>
                </c:pt>
                <c:pt idx="17328">
                  <c:v>57.926666666666527</c:v>
                </c:pt>
                <c:pt idx="17329">
                  <c:v>57.93</c:v>
                </c:pt>
                <c:pt idx="17330">
                  <c:v>57.93333333333333</c:v>
                </c:pt>
                <c:pt idx="17331">
                  <c:v>57.93666666666649</c:v>
                </c:pt>
                <c:pt idx="17332">
                  <c:v>57.94</c:v>
                </c:pt>
                <c:pt idx="17333">
                  <c:v>57.943333333333335</c:v>
                </c:pt>
                <c:pt idx="17334">
                  <c:v>57.946666666666488</c:v>
                </c:pt>
                <c:pt idx="17335">
                  <c:v>57.949999999999996</c:v>
                </c:pt>
                <c:pt idx="17336">
                  <c:v>57.953333333333326</c:v>
                </c:pt>
                <c:pt idx="17337">
                  <c:v>57.956666666666464</c:v>
                </c:pt>
                <c:pt idx="17338">
                  <c:v>57.96</c:v>
                </c:pt>
                <c:pt idx="17339">
                  <c:v>57.963333333333331</c:v>
                </c:pt>
                <c:pt idx="17340">
                  <c:v>57.966666666666512</c:v>
                </c:pt>
                <c:pt idx="17341">
                  <c:v>57.97</c:v>
                </c:pt>
                <c:pt idx="17342">
                  <c:v>57.973333333333336</c:v>
                </c:pt>
                <c:pt idx="17343">
                  <c:v>57.976666666666489</c:v>
                </c:pt>
                <c:pt idx="17344">
                  <c:v>57.98</c:v>
                </c:pt>
                <c:pt idx="17345">
                  <c:v>57.983333333333334</c:v>
                </c:pt>
                <c:pt idx="17346">
                  <c:v>57.98666666666648</c:v>
                </c:pt>
                <c:pt idx="17347">
                  <c:v>57.99</c:v>
                </c:pt>
                <c:pt idx="17348">
                  <c:v>57.993333333333332</c:v>
                </c:pt>
                <c:pt idx="17349">
                  <c:v>57.996666666666528</c:v>
                </c:pt>
                <c:pt idx="17350">
                  <c:v>58</c:v>
                </c:pt>
                <c:pt idx="17351">
                  <c:v>58.00333333333333</c:v>
                </c:pt>
                <c:pt idx="17352">
                  <c:v>58.006666666666511</c:v>
                </c:pt>
                <c:pt idx="17353">
                  <c:v>58.01</c:v>
                </c:pt>
                <c:pt idx="17354">
                  <c:v>58.013333333333335</c:v>
                </c:pt>
                <c:pt idx="17355">
                  <c:v>58.016666666666488</c:v>
                </c:pt>
                <c:pt idx="17356">
                  <c:v>58.02</c:v>
                </c:pt>
                <c:pt idx="17357">
                  <c:v>58.023333333333333</c:v>
                </c:pt>
                <c:pt idx="17358">
                  <c:v>58.026666666666536</c:v>
                </c:pt>
                <c:pt idx="17359">
                  <c:v>58.03</c:v>
                </c:pt>
                <c:pt idx="17360">
                  <c:v>58.033333333333331</c:v>
                </c:pt>
                <c:pt idx="17361">
                  <c:v>58.036666666666513</c:v>
                </c:pt>
                <c:pt idx="17362">
                  <c:v>58.04</c:v>
                </c:pt>
                <c:pt idx="17363">
                  <c:v>58.043333333333337</c:v>
                </c:pt>
                <c:pt idx="17364">
                  <c:v>58.046666666666489</c:v>
                </c:pt>
                <c:pt idx="17365">
                  <c:v>58.05</c:v>
                </c:pt>
                <c:pt idx="17366">
                  <c:v>58.053333333333335</c:v>
                </c:pt>
                <c:pt idx="17367">
                  <c:v>58.056666666666487</c:v>
                </c:pt>
                <c:pt idx="17368">
                  <c:v>58.06</c:v>
                </c:pt>
                <c:pt idx="17369">
                  <c:v>58.063333333333333</c:v>
                </c:pt>
                <c:pt idx="17370">
                  <c:v>58.066666666666528</c:v>
                </c:pt>
                <c:pt idx="17371">
                  <c:v>58.07</c:v>
                </c:pt>
                <c:pt idx="17372">
                  <c:v>58.073333333333331</c:v>
                </c:pt>
                <c:pt idx="17373">
                  <c:v>58.076666666666512</c:v>
                </c:pt>
                <c:pt idx="17374">
                  <c:v>58.08</c:v>
                </c:pt>
                <c:pt idx="17375">
                  <c:v>58.083333333333336</c:v>
                </c:pt>
                <c:pt idx="17376">
                  <c:v>58.086666666666488</c:v>
                </c:pt>
                <c:pt idx="17377">
                  <c:v>58.09</c:v>
                </c:pt>
                <c:pt idx="17378">
                  <c:v>58.093333333333362</c:v>
                </c:pt>
                <c:pt idx="17379">
                  <c:v>58.096666666666536</c:v>
                </c:pt>
                <c:pt idx="17380">
                  <c:v>58.1</c:v>
                </c:pt>
                <c:pt idx="17381">
                  <c:v>58.103333333333332</c:v>
                </c:pt>
                <c:pt idx="17382">
                  <c:v>58.106666666666527</c:v>
                </c:pt>
                <c:pt idx="17383">
                  <c:v>58.11</c:v>
                </c:pt>
                <c:pt idx="17384">
                  <c:v>58.113333333333337</c:v>
                </c:pt>
                <c:pt idx="17385">
                  <c:v>58.11666666666649</c:v>
                </c:pt>
                <c:pt idx="17386">
                  <c:v>58.120000000000012</c:v>
                </c:pt>
                <c:pt idx="17387">
                  <c:v>58.123333333333363</c:v>
                </c:pt>
                <c:pt idx="17388">
                  <c:v>58.126666666666544</c:v>
                </c:pt>
                <c:pt idx="17389">
                  <c:v>58.13</c:v>
                </c:pt>
                <c:pt idx="17390">
                  <c:v>58.133333333333333</c:v>
                </c:pt>
                <c:pt idx="17391">
                  <c:v>58.136666666666521</c:v>
                </c:pt>
                <c:pt idx="17392">
                  <c:v>58.14</c:v>
                </c:pt>
                <c:pt idx="17393">
                  <c:v>58.143333333333331</c:v>
                </c:pt>
                <c:pt idx="17394">
                  <c:v>58.146666666666512</c:v>
                </c:pt>
                <c:pt idx="17395">
                  <c:v>58.15</c:v>
                </c:pt>
                <c:pt idx="17396">
                  <c:v>58.153333333333336</c:v>
                </c:pt>
                <c:pt idx="17397">
                  <c:v>58.156666666666489</c:v>
                </c:pt>
                <c:pt idx="17398">
                  <c:v>58.160000000000011</c:v>
                </c:pt>
                <c:pt idx="17399">
                  <c:v>58.163333333333362</c:v>
                </c:pt>
                <c:pt idx="17400">
                  <c:v>58.166666666666536</c:v>
                </c:pt>
                <c:pt idx="17401">
                  <c:v>58.17</c:v>
                </c:pt>
                <c:pt idx="17402">
                  <c:v>58.173333333333332</c:v>
                </c:pt>
                <c:pt idx="17403">
                  <c:v>58.176666666666527</c:v>
                </c:pt>
                <c:pt idx="17404">
                  <c:v>58.18</c:v>
                </c:pt>
                <c:pt idx="17405">
                  <c:v>58.18333333333333</c:v>
                </c:pt>
                <c:pt idx="17406">
                  <c:v>58.18666666666649</c:v>
                </c:pt>
                <c:pt idx="17407">
                  <c:v>58.190000000000012</c:v>
                </c:pt>
                <c:pt idx="17408">
                  <c:v>58.193333333333399</c:v>
                </c:pt>
                <c:pt idx="17409">
                  <c:v>58.196666666666545</c:v>
                </c:pt>
                <c:pt idx="17410">
                  <c:v>58.2</c:v>
                </c:pt>
                <c:pt idx="17411">
                  <c:v>58.203333333333333</c:v>
                </c:pt>
                <c:pt idx="17412">
                  <c:v>58.206666666666528</c:v>
                </c:pt>
                <c:pt idx="17413">
                  <c:v>58.21</c:v>
                </c:pt>
                <c:pt idx="17414">
                  <c:v>58.213333333333331</c:v>
                </c:pt>
                <c:pt idx="17415">
                  <c:v>58.216666666666512</c:v>
                </c:pt>
                <c:pt idx="17416">
                  <c:v>58.220000000000013</c:v>
                </c:pt>
                <c:pt idx="17417">
                  <c:v>58.2233333333334</c:v>
                </c:pt>
                <c:pt idx="17418">
                  <c:v>58.226666666666553</c:v>
                </c:pt>
                <c:pt idx="17419">
                  <c:v>58.230000000000011</c:v>
                </c:pt>
                <c:pt idx="17420">
                  <c:v>58.233333333333363</c:v>
                </c:pt>
                <c:pt idx="17421">
                  <c:v>58.236666666666544</c:v>
                </c:pt>
                <c:pt idx="17422">
                  <c:v>58.24</c:v>
                </c:pt>
                <c:pt idx="17423">
                  <c:v>58.243333333333332</c:v>
                </c:pt>
                <c:pt idx="17424">
                  <c:v>58.246666666666528</c:v>
                </c:pt>
                <c:pt idx="17425">
                  <c:v>58.25</c:v>
                </c:pt>
                <c:pt idx="17426">
                  <c:v>58.25333333333333</c:v>
                </c:pt>
                <c:pt idx="17427">
                  <c:v>58.256666666666511</c:v>
                </c:pt>
                <c:pt idx="17428">
                  <c:v>58.260000000000012</c:v>
                </c:pt>
                <c:pt idx="17429">
                  <c:v>58.263333333333399</c:v>
                </c:pt>
                <c:pt idx="17430">
                  <c:v>58.266666666666545</c:v>
                </c:pt>
                <c:pt idx="17431">
                  <c:v>58.27</c:v>
                </c:pt>
                <c:pt idx="17432">
                  <c:v>58.273333333333333</c:v>
                </c:pt>
                <c:pt idx="17433">
                  <c:v>58.276666666666536</c:v>
                </c:pt>
                <c:pt idx="17434">
                  <c:v>58.28</c:v>
                </c:pt>
                <c:pt idx="17435">
                  <c:v>58.283333333333331</c:v>
                </c:pt>
                <c:pt idx="17436">
                  <c:v>58.286666666666513</c:v>
                </c:pt>
                <c:pt idx="17437">
                  <c:v>58.290000000000013</c:v>
                </c:pt>
                <c:pt idx="17438">
                  <c:v>58.293333333333408</c:v>
                </c:pt>
                <c:pt idx="17439">
                  <c:v>58.296666666666553</c:v>
                </c:pt>
                <c:pt idx="17440">
                  <c:v>58.3</c:v>
                </c:pt>
                <c:pt idx="17441">
                  <c:v>58.303333333333335</c:v>
                </c:pt>
                <c:pt idx="17442">
                  <c:v>58.306666666666487</c:v>
                </c:pt>
                <c:pt idx="17443">
                  <c:v>58.309999999999995</c:v>
                </c:pt>
                <c:pt idx="17444">
                  <c:v>58.313333333333325</c:v>
                </c:pt>
                <c:pt idx="17445">
                  <c:v>58.316666666666471</c:v>
                </c:pt>
                <c:pt idx="17446">
                  <c:v>58.32</c:v>
                </c:pt>
                <c:pt idx="17447">
                  <c:v>58.323333333333331</c:v>
                </c:pt>
                <c:pt idx="17448">
                  <c:v>58.326666666666512</c:v>
                </c:pt>
                <c:pt idx="17449">
                  <c:v>58.33</c:v>
                </c:pt>
                <c:pt idx="17450">
                  <c:v>58.333333333333336</c:v>
                </c:pt>
                <c:pt idx="17451">
                  <c:v>58.336666666666488</c:v>
                </c:pt>
                <c:pt idx="17452">
                  <c:v>58.339999999999996</c:v>
                </c:pt>
                <c:pt idx="17453">
                  <c:v>58.343333333333334</c:v>
                </c:pt>
                <c:pt idx="17454">
                  <c:v>58.346666666666472</c:v>
                </c:pt>
                <c:pt idx="17455">
                  <c:v>58.349999999999994</c:v>
                </c:pt>
                <c:pt idx="17456">
                  <c:v>58.353333333333325</c:v>
                </c:pt>
                <c:pt idx="17457">
                  <c:v>58.356666666666463</c:v>
                </c:pt>
                <c:pt idx="17458">
                  <c:v>58.36</c:v>
                </c:pt>
                <c:pt idx="17459">
                  <c:v>58.363333333333337</c:v>
                </c:pt>
                <c:pt idx="17460">
                  <c:v>58.36666666666649</c:v>
                </c:pt>
                <c:pt idx="17461">
                  <c:v>58.37</c:v>
                </c:pt>
                <c:pt idx="17462">
                  <c:v>58.373333333333335</c:v>
                </c:pt>
                <c:pt idx="17463">
                  <c:v>58.376666666666488</c:v>
                </c:pt>
                <c:pt idx="17464">
                  <c:v>58.379999999999995</c:v>
                </c:pt>
                <c:pt idx="17465">
                  <c:v>58.383333333333326</c:v>
                </c:pt>
                <c:pt idx="17466">
                  <c:v>58.386666666666457</c:v>
                </c:pt>
                <c:pt idx="17467">
                  <c:v>58.39</c:v>
                </c:pt>
                <c:pt idx="17468">
                  <c:v>58.393333333333331</c:v>
                </c:pt>
                <c:pt idx="17469">
                  <c:v>58.396666666666512</c:v>
                </c:pt>
                <c:pt idx="17470">
                  <c:v>58.4</c:v>
                </c:pt>
                <c:pt idx="17471">
                  <c:v>58.403333333333336</c:v>
                </c:pt>
                <c:pt idx="17472">
                  <c:v>58.406666666666489</c:v>
                </c:pt>
                <c:pt idx="17473">
                  <c:v>58.41</c:v>
                </c:pt>
                <c:pt idx="17474">
                  <c:v>58.413333333333334</c:v>
                </c:pt>
                <c:pt idx="17475">
                  <c:v>58.41666666666648</c:v>
                </c:pt>
                <c:pt idx="17476">
                  <c:v>58.42</c:v>
                </c:pt>
                <c:pt idx="17477">
                  <c:v>58.423333333333332</c:v>
                </c:pt>
                <c:pt idx="17478">
                  <c:v>58.426666666666527</c:v>
                </c:pt>
                <c:pt idx="17479">
                  <c:v>58.43</c:v>
                </c:pt>
                <c:pt idx="17480">
                  <c:v>58.43333333333333</c:v>
                </c:pt>
                <c:pt idx="17481">
                  <c:v>58.43666666666649</c:v>
                </c:pt>
                <c:pt idx="17482">
                  <c:v>58.44</c:v>
                </c:pt>
                <c:pt idx="17483">
                  <c:v>58.443333333333335</c:v>
                </c:pt>
                <c:pt idx="17484">
                  <c:v>58.446666666666488</c:v>
                </c:pt>
                <c:pt idx="17485">
                  <c:v>58.449999999999996</c:v>
                </c:pt>
                <c:pt idx="17486">
                  <c:v>58.453333333333326</c:v>
                </c:pt>
                <c:pt idx="17487">
                  <c:v>58.456666666666464</c:v>
                </c:pt>
                <c:pt idx="17488">
                  <c:v>58.46</c:v>
                </c:pt>
                <c:pt idx="17489">
                  <c:v>58.463333333333331</c:v>
                </c:pt>
                <c:pt idx="17490">
                  <c:v>58.466666666666512</c:v>
                </c:pt>
                <c:pt idx="17491">
                  <c:v>58.47</c:v>
                </c:pt>
                <c:pt idx="17492">
                  <c:v>58.473333333333336</c:v>
                </c:pt>
                <c:pt idx="17493">
                  <c:v>58.476666666666489</c:v>
                </c:pt>
                <c:pt idx="17494">
                  <c:v>58.48</c:v>
                </c:pt>
                <c:pt idx="17495">
                  <c:v>58.483333333333334</c:v>
                </c:pt>
                <c:pt idx="17496">
                  <c:v>58.48666666666648</c:v>
                </c:pt>
                <c:pt idx="17497">
                  <c:v>58.49</c:v>
                </c:pt>
                <c:pt idx="17498">
                  <c:v>58.493333333333332</c:v>
                </c:pt>
                <c:pt idx="17499">
                  <c:v>58.496666666666528</c:v>
                </c:pt>
                <c:pt idx="17500">
                  <c:v>58.5</c:v>
                </c:pt>
                <c:pt idx="17501">
                  <c:v>58.50333333333333</c:v>
                </c:pt>
                <c:pt idx="17502">
                  <c:v>58.506666666666511</c:v>
                </c:pt>
                <c:pt idx="17503">
                  <c:v>58.51</c:v>
                </c:pt>
                <c:pt idx="17504">
                  <c:v>58.513333333333335</c:v>
                </c:pt>
                <c:pt idx="17505">
                  <c:v>58.516666666666488</c:v>
                </c:pt>
                <c:pt idx="17506">
                  <c:v>58.52</c:v>
                </c:pt>
                <c:pt idx="17507">
                  <c:v>58.523333333333333</c:v>
                </c:pt>
                <c:pt idx="17508">
                  <c:v>58.526666666666536</c:v>
                </c:pt>
                <c:pt idx="17509">
                  <c:v>58.53</c:v>
                </c:pt>
                <c:pt idx="17510">
                  <c:v>58.533333333333331</c:v>
                </c:pt>
                <c:pt idx="17511">
                  <c:v>58.536666666666513</c:v>
                </c:pt>
                <c:pt idx="17512">
                  <c:v>58.54</c:v>
                </c:pt>
                <c:pt idx="17513">
                  <c:v>58.543333333333337</c:v>
                </c:pt>
                <c:pt idx="17514">
                  <c:v>58.546666666666489</c:v>
                </c:pt>
                <c:pt idx="17515">
                  <c:v>58.55</c:v>
                </c:pt>
                <c:pt idx="17516">
                  <c:v>58.553333333333335</c:v>
                </c:pt>
                <c:pt idx="17517">
                  <c:v>58.556666666666487</c:v>
                </c:pt>
                <c:pt idx="17518">
                  <c:v>58.56</c:v>
                </c:pt>
                <c:pt idx="17519">
                  <c:v>58.563333333333333</c:v>
                </c:pt>
                <c:pt idx="17520">
                  <c:v>58.566666666666528</c:v>
                </c:pt>
                <c:pt idx="17521">
                  <c:v>58.57</c:v>
                </c:pt>
                <c:pt idx="17522">
                  <c:v>58.573333333333331</c:v>
                </c:pt>
                <c:pt idx="17523">
                  <c:v>58.576666666666512</c:v>
                </c:pt>
                <c:pt idx="17524">
                  <c:v>58.58</c:v>
                </c:pt>
                <c:pt idx="17525">
                  <c:v>58.583333333333336</c:v>
                </c:pt>
                <c:pt idx="17526">
                  <c:v>58.586666666666488</c:v>
                </c:pt>
                <c:pt idx="17527">
                  <c:v>58.59</c:v>
                </c:pt>
                <c:pt idx="17528">
                  <c:v>58.593333333333362</c:v>
                </c:pt>
                <c:pt idx="17529">
                  <c:v>58.596666666666536</c:v>
                </c:pt>
                <c:pt idx="17530">
                  <c:v>58.6</c:v>
                </c:pt>
                <c:pt idx="17531">
                  <c:v>58.603333333333332</c:v>
                </c:pt>
                <c:pt idx="17532">
                  <c:v>58.606666666666527</c:v>
                </c:pt>
                <c:pt idx="17533">
                  <c:v>58.61</c:v>
                </c:pt>
                <c:pt idx="17534">
                  <c:v>58.613333333333337</c:v>
                </c:pt>
                <c:pt idx="17535">
                  <c:v>58.61666666666649</c:v>
                </c:pt>
                <c:pt idx="17536">
                  <c:v>58.620000000000012</c:v>
                </c:pt>
                <c:pt idx="17537">
                  <c:v>58.623333333333363</c:v>
                </c:pt>
                <c:pt idx="17538">
                  <c:v>58.626666666666544</c:v>
                </c:pt>
                <c:pt idx="17539">
                  <c:v>58.63</c:v>
                </c:pt>
                <c:pt idx="17540">
                  <c:v>58.633333333333333</c:v>
                </c:pt>
                <c:pt idx="17541">
                  <c:v>58.636666666666521</c:v>
                </c:pt>
                <c:pt idx="17542">
                  <c:v>58.64</c:v>
                </c:pt>
                <c:pt idx="17543">
                  <c:v>58.643333333333331</c:v>
                </c:pt>
                <c:pt idx="17544">
                  <c:v>58.646666666666512</c:v>
                </c:pt>
                <c:pt idx="17545">
                  <c:v>58.65</c:v>
                </c:pt>
                <c:pt idx="17546">
                  <c:v>58.653333333333336</c:v>
                </c:pt>
                <c:pt idx="17547">
                  <c:v>58.656666666666489</c:v>
                </c:pt>
                <c:pt idx="17548">
                  <c:v>58.660000000000011</c:v>
                </c:pt>
                <c:pt idx="17549">
                  <c:v>58.663333333333362</c:v>
                </c:pt>
                <c:pt idx="17550">
                  <c:v>58.666666666666536</c:v>
                </c:pt>
                <c:pt idx="17551">
                  <c:v>58.67</c:v>
                </c:pt>
                <c:pt idx="17552">
                  <c:v>58.673333333333332</c:v>
                </c:pt>
                <c:pt idx="17553">
                  <c:v>58.676666666666527</c:v>
                </c:pt>
                <c:pt idx="17554">
                  <c:v>58.68</c:v>
                </c:pt>
                <c:pt idx="17555">
                  <c:v>58.68333333333333</c:v>
                </c:pt>
                <c:pt idx="17556">
                  <c:v>58.68666666666649</c:v>
                </c:pt>
                <c:pt idx="17557">
                  <c:v>58.690000000000012</c:v>
                </c:pt>
                <c:pt idx="17558">
                  <c:v>58.693333333333399</c:v>
                </c:pt>
                <c:pt idx="17559">
                  <c:v>58.696666666666545</c:v>
                </c:pt>
                <c:pt idx="17560">
                  <c:v>58.7</c:v>
                </c:pt>
                <c:pt idx="17561">
                  <c:v>58.703333333333333</c:v>
                </c:pt>
                <c:pt idx="17562">
                  <c:v>58.706666666666528</c:v>
                </c:pt>
                <c:pt idx="17563">
                  <c:v>58.71</c:v>
                </c:pt>
                <c:pt idx="17564">
                  <c:v>58.713333333333331</c:v>
                </c:pt>
                <c:pt idx="17565">
                  <c:v>58.716666666666512</c:v>
                </c:pt>
                <c:pt idx="17566">
                  <c:v>58.720000000000013</c:v>
                </c:pt>
                <c:pt idx="17567">
                  <c:v>58.7233333333334</c:v>
                </c:pt>
                <c:pt idx="17568">
                  <c:v>58.726666666666553</c:v>
                </c:pt>
                <c:pt idx="17569">
                  <c:v>58.730000000000011</c:v>
                </c:pt>
                <c:pt idx="17570">
                  <c:v>58.733333333333363</c:v>
                </c:pt>
                <c:pt idx="17571">
                  <c:v>58.736666666666544</c:v>
                </c:pt>
                <c:pt idx="17572">
                  <c:v>58.74</c:v>
                </c:pt>
                <c:pt idx="17573">
                  <c:v>58.743333333333332</c:v>
                </c:pt>
                <c:pt idx="17574">
                  <c:v>58.746666666666528</c:v>
                </c:pt>
                <c:pt idx="17575">
                  <c:v>58.75</c:v>
                </c:pt>
                <c:pt idx="17576">
                  <c:v>58.75333333333333</c:v>
                </c:pt>
                <c:pt idx="17577">
                  <c:v>58.756666666666511</c:v>
                </c:pt>
                <c:pt idx="17578">
                  <c:v>58.760000000000012</c:v>
                </c:pt>
                <c:pt idx="17579">
                  <c:v>58.763333333333399</c:v>
                </c:pt>
                <c:pt idx="17580">
                  <c:v>58.766666666666545</c:v>
                </c:pt>
                <c:pt idx="17581">
                  <c:v>58.77</c:v>
                </c:pt>
                <c:pt idx="17582">
                  <c:v>58.773333333333333</c:v>
                </c:pt>
                <c:pt idx="17583">
                  <c:v>58.776666666666536</c:v>
                </c:pt>
                <c:pt idx="17584">
                  <c:v>58.78</c:v>
                </c:pt>
                <c:pt idx="17585">
                  <c:v>58.783333333333331</c:v>
                </c:pt>
                <c:pt idx="17586">
                  <c:v>58.786666666666513</c:v>
                </c:pt>
                <c:pt idx="17587">
                  <c:v>58.790000000000013</c:v>
                </c:pt>
                <c:pt idx="17588">
                  <c:v>58.793333333333408</c:v>
                </c:pt>
                <c:pt idx="17589">
                  <c:v>58.796666666666553</c:v>
                </c:pt>
                <c:pt idx="17590">
                  <c:v>58.8</c:v>
                </c:pt>
                <c:pt idx="17591">
                  <c:v>58.803333333333335</c:v>
                </c:pt>
                <c:pt idx="17592">
                  <c:v>58.806666666666487</c:v>
                </c:pt>
                <c:pt idx="17593">
                  <c:v>58.809999999999995</c:v>
                </c:pt>
                <c:pt idx="17594">
                  <c:v>58.813333333333325</c:v>
                </c:pt>
                <c:pt idx="17595">
                  <c:v>58.816666666666471</c:v>
                </c:pt>
                <c:pt idx="17596">
                  <c:v>58.82</c:v>
                </c:pt>
                <c:pt idx="17597">
                  <c:v>58.823333333333331</c:v>
                </c:pt>
                <c:pt idx="17598">
                  <c:v>58.826666666666512</c:v>
                </c:pt>
                <c:pt idx="17599">
                  <c:v>58.83</c:v>
                </c:pt>
                <c:pt idx="17600">
                  <c:v>58.833333333333336</c:v>
                </c:pt>
                <c:pt idx="17601">
                  <c:v>58.836666666666488</c:v>
                </c:pt>
                <c:pt idx="17602">
                  <c:v>58.839999999999996</c:v>
                </c:pt>
                <c:pt idx="17603">
                  <c:v>58.843333333333334</c:v>
                </c:pt>
                <c:pt idx="17604">
                  <c:v>58.846666666666472</c:v>
                </c:pt>
                <c:pt idx="17605">
                  <c:v>58.849999999999994</c:v>
                </c:pt>
                <c:pt idx="17606">
                  <c:v>58.853333333333325</c:v>
                </c:pt>
                <c:pt idx="17607">
                  <c:v>58.856666666666463</c:v>
                </c:pt>
                <c:pt idx="17608">
                  <c:v>58.86</c:v>
                </c:pt>
                <c:pt idx="17609">
                  <c:v>58.863333333333337</c:v>
                </c:pt>
                <c:pt idx="17610">
                  <c:v>58.86666666666649</c:v>
                </c:pt>
                <c:pt idx="17611">
                  <c:v>58.87</c:v>
                </c:pt>
                <c:pt idx="17612">
                  <c:v>58.873333333333335</c:v>
                </c:pt>
                <c:pt idx="17613">
                  <c:v>58.876666666666488</c:v>
                </c:pt>
                <c:pt idx="17614">
                  <c:v>58.879999999999995</c:v>
                </c:pt>
                <c:pt idx="17615">
                  <c:v>58.883333333333326</c:v>
                </c:pt>
                <c:pt idx="17616">
                  <c:v>58.886666666666457</c:v>
                </c:pt>
                <c:pt idx="17617">
                  <c:v>58.89</c:v>
                </c:pt>
                <c:pt idx="17618">
                  <c:v>58.893333333333331</c:v>
                </c:pt>
                <c:pt idx="17619">
                  <c:v>58.896666666666512</c:v>
                </c:pt>
                <c:pt idx="17620">
                  <c:v>58.9</c:v>
                </c:pt>
                <c:pt idx="17621">
                  <c:v>58.903333333333336</c:v>
                </c:pt>
                <c:pt idx="17622">
                  <c:v>58.906666666666489</c:v>
                </c:pt>
                <c:pt idx="17623">
                  <c:v>58.91</c:v>
                </c:pt>
                <c:pt idx="17624">
                  <c:v>58.913333333333334</c:v>
                </c:pt>
                <c:pt idx="17625">
                  <c:v>58.91666666666648</c:v>
                </c:pt>
                <c:pt idx="17626">
                  <c:v>58.92</c:v>
                </c:pt>
                <c:pt idx="17627">
                  <c:v>58.923333333333332</c:v>
                </c:pt>
                <c:pt idx="17628">
                  <c:v>58.926666666666527</c:v>
                </c:pt>
                <c:pt idx="17629">
                  <c:v>58.93</c:v>
                </c:pt>
                <c:pt idx="17630">
                  <c:v>58.93333333333333</c:v>
                </c:pt>
                <c:pt idx="17631">
                  <c:v>58.93666666666649</c:v>
                </c:pt>
                <c:pt idx="17632">
                  <c:v>58.94</c:v>
                </c:pt>
                <c:pt idx="17633">
                  <c:v>58.943333333333335</c:v>
                </c:pt>
                <c:pt idx="17634">
                  <c:v>58.946666666666488</c:v>
                </c:pt>
                <c:pt idx="17635">
                  <c:v>58.949999999999996</c:v>
                </c:pt>
                <c:pt idx="17636">
                  <c:v>58.953333333333326</c:v>
                </c:pt>
                <c:pt idx="17637">
                  <c:v>58.956666666666464</c:v>
                </c:pt>
                <c:pt idx="17638">
                  <c:v>58.96</c:v>
                </c:pt>
                <c:pt idx="17639">
                  <c:v>58.963333333333331</c:v>
                </c:pt>
                <c:pt idx="17640">
                  <c:v>58.966666666666512</c:v>
                </c:pt>
                <c:pt idx="17641">
                  <c:v>58.97</c:v>
                </c:pt>
                <c:pt idx="17642">
                  <c:v>58.973333333333336</c:v>
                </c:pt>
                <c:pt idx="17643">
                  <c:v>58.976666666666489</c:v>
                </c:pt>
                <c:pt idx="17644">
                  <c:v>58.98</c:v>
                </c:pt>
                <c:pt idx="17645">
                  <c:v>58.983333333333334</c:v>
                </c:pt>
                <c:pt idx="17646">
                  <c:v>58.98666666666648</c:v>
                </c:pt>
                <c:pt idx="17647">
                  <c:v>58.99</c:v>
                </c:pt>
                <c:pt idx="17648">
                  <c:v>58.993333333333332</c:v>
                </c:pt>
                <c:pt idx="17649">
                  <c:v>58.996666666666528</c:v>
                </c:pt>
                <c:pt idx="17650">
                  <c:v>59</c:v>
                </c:pt>
                <c:pt idx="17651">
                  <c:v>59.00333333333333</c:v>
                </c:pt>
                <c:pt idx="17652">
                  <c:v>59.006666666666511</c:v>
                </c:pt>
                <c:pt idx="17653">
                  <c:v>59.01</c:v>
                </c:pt>
                <c:pt idx="17654">
                  <c:v>59.013333333333335</c:v>
                </c:pt>
                <c:pt idx="17655">
                  <c:v>59.016666666666488</c:v>
                </c:pt>
                <c:pt idx="17656">
                  <c:v>59.02</c:v>
                </c:pt>
                <c:pt idx="17657">
                  <c:v>59.023333333333333</c:v>
                </c:pt>
                <c:pt idx="17658">
                  <c:v>59.026666666666536</c:v>
                </c:pt>
                <c:pt idx="17659">
                  <c:v>59.03</c:v>
                </c:pt>
                <c:pt idx="17660">
                  <c:v>59.033333333333331</c:v>
                </c:pt>
                <c:pt idx="17661">
                  <c:v>59.036666666666513</c:v>
                </c:pt>
                <c:pt idx="17662">
                  <c:v>59.04</c:v>
                </c:pt>
                <c:pt idx="17663">
                  <c:v>59.043333333333337</c:v>
                </c:pt>
                <c:pt idx="17664">
                  <c:v>59.046666666666489</c:v>
                </c:pt>
                <c:pt idx="17665">
                  <c:v>59.05</c:v>
                </c:pt>
                <c:pt idx="17666">
                  <c:v>59.053333333333335</c:v>
                </c:pt>
                <c:pt idx="17667">
                  <c:v>59.056666666666487</c:v>
                </c:pt>
                <c:pt idx="17668">
                  <c:v>59.06</c:v>
                </c:pt>
                <c:pt idx="17669">
                  <c:v>59.063333333333333</c:v>
                </c:pt>
                <c:pt idx="17670">
                  <c:v>59.066666666666528</c:v>
                </c:pt>
                <c:pt idx="17671">
                  <c:v>59.07</c:v>
                </c:pt>
                <c:pt idx="17672">
                  <c:v>59.073333333333331</c:v>
                </c:pt>
                <c:pt idx="17673">
                  <c:v>59.076666666666512</c:v>
                </c:pt>
                <c:pt idx="17674">
                  <c:v>59.08</c:v>
                </c:pt>
                <c:pt idx="17675">
                  <c:v>59.083333333333336</c:v>
                </c:pt>
                <c:pt idx="17676">
                  <c:v>59.086666666666488</c:v>
                </c:pt>
                <c:pt idx="17677">
                  <c:v>59.09</c:v>
                </c:pt>
                <c:pt idx="17678">
                  <c:v>59.093333333333362</c:v>
                </c:pt>
                <c:pt idx="17679">
                  <c:v>59.096666666666536</c:v>
                </c:pt>
                <c:pt idx="17680">
                  <c:v>59.1</c:v>
                </c:pt>
                <c:pt idx="17681">
                  <c:v>59.103333333333332</c:v>
                </c:pt>
                <c:pt idx="17682">
                  <c:v>59.106666666666527</c:v>
                </c:pt>
                <c:pt idx="17683">
                  <c:v>59.11</c:v>
                </c:pt>
                <c:pt idx="17684">
                  <c:v>59.113333333333337</c:v>
                </c:pt>
                <c:pt idx="17685">
                  <c:v>59.11666666666649</c:v>
                </c:pt>
                <c:pt idx="17686">
                  <c:v>59.120000000000012</c:v>
                </c:pt>
                <c:pt idx="17687">
                  <c:v>59.123333333333363</c:v>
                </c:pt>
                <c:pt idx="17688">
                  <c:v>59.126666666666544</c:v>
                </c:pt>
                <c:pt idx="17689">
                  <c:v>59.13</c:v>
                </c:pt>
                <c:pt idx="17690">
                  <c:v>59.133333333333333</c:v>
                </c:pt>
                <c:pt idx="17691">
                  <c:v>59.136666666666521</c:v>
                </c:pt>
                <c:pt idx="17692">
                  <c:v>59.14</c:v>
                </c:pt>
                <c:pt idx="17693">
                  <c:v>59.143333333333331</c:v>
                </c:pt>
                <c:pt idx="17694">
                  <c:v>59.146666666666512</c:v>
                </c:pt>
                <c:pt idx="17695">
                  <c:v>59.15</c:v>
                </c:pt>
                <c:pt idx="17696">
                  <c:v>59.153333333333336</c:v>
                </c:pt>
                <c:pt idx="17697">
                  <c:v>59.156666666666489</c:v>
                </c:pt>
                <c:pt idx="17698">
                  <c:v>59.160000000000011</c:v>
                </c:pt>
                <c:pt idx="17699">
                  <c:v>59.163333333333362</c:v>
                </c:pt>
                <c:pt idx="17700">
                  <c:v>59.166666666666536</c:v>
                </c:pt>
                <c:pt idx="17701">
                  <c:v>59.17</c:v>
                </c:pt>
                <c:pt idx="17702">
                  <c:v>59.173333333333332</c:v>
                </c:pt>
                <c:pt idx="17703">
                  <c:v>59.176666666666527</c:v>
                </c:pt>
                <c:pt idx="17704">
                  <c:v>59.18</c:v>
                </c:pt>
                <c:pt idx="17705">
                  <c:v>59.18333333333333</c:v>
                </c:pt>
                <c:pt idx="17706">
                  <c:v>59.18666666666649</c:v>
                </c:pt>
                <c:pt idx="17707">
                  <c:v>59.190000000000012</c:v>
                </c:pt>
                <c:pt idx="17708">
                  <c:v>59.193333333333399</c:v>
                </c:pt>
                <c:pt idx="17709">
                  <c:v>59.196666666666545</c:v>
                </c:pt>
                <c:pt idx="17710">
                  <c:v>59.2</c:v>
                </c:pt>
                <c:pt idx="17711">
                  <c:v>59.203333333333333</c:v>
                </c:pt>
                <c:pt idx="17712">
                  <c:v>59.206666666666528</c:v>
                </c:pt>
                <c:pt idx="17713">
                  <c:v>59.21</c:v>
                </c:pt>
                <c:pt idx="17714">
                  <c:v>59.213333333333331</c:v>
                </c:pt>
                <c:pt idx="17715">
                  <c:v>59.216666666666512</c:v>
                </c:pt>
                <c:pt idx="17716">
                  <c:v>59.220000000000013</c:v>
                </c:pt>
                <c:pt idx="17717">
                  <c:v>59.2233333333334</c:v>
                </c:pt>
                <c:pt idx="17718">
                  <c:v>59.226666666666553</c:v>
                </c:pt>
                <c:pt idx="17719">
                  <c:v>59.230000000000011</c:v>
                </c:pt>
                <c:pt idx="17720">
                  <c:v>59.233333333333363</c:v>
                </c:pt>
                <c:pt idx="17721">
                  <c:v>59.236666666666544</c:v>
                </c:pt>
                <c:pt idx="17722">
                  <c:v>59.24</c:v>
                </c:pt>
                <c:pt idx="17723">
                  <c:v>59.243333333333332</c:v>
                </c:pt>
                <c:pt idx="17724">
                  <c:v>59.246666666666528</c:v>
                </c:pt>
                <c:pt idx="17725">
                  <c:v>59.25</c:v>
                </c:pt>
                <c:pt idx="17726">
                  <c:v>59.25333333333333</c:v>
                </c:pt>
                <c:pt idx="17727">
                  <c:v>59.256666666666511</c:v>
                </c:pt>
                <c:pt idx="17728">
                  <c:v>59.260000000000012</c:v>
                </c:pt>
                <c:pt idx="17729">
                  <c:v>59.263333333333399</c:v>
                </c:pt>
                <c:pt idx="17730">
                  <c:v>59.266666666666545</c:v>
                </c:pt>
                <c:pt idx="17731">
                  <c:v>59.27</c:v>
                </c:pt>
                <c:pt idx="17732">
                  <c:v>59.273333333333333</c:v>
                </c:pt>
                <c:pt idx="17733">
                  <c:v>59.276666666666536</c:v>
                </c:pt>
                <c:pt idx="17734">
                  <c:v>59.28</c:v>
                </c:pt>
                <c:pt idx="17735">
                  <c:v>59.283333333333331</c:v>
                </c:pt>
                <c:pt idx="17736">
                  <c:v>59.286666666666513</c:v>
                </c:pt>
                <c:pt idx="17737">
                  <c:v>59.290000000000013</c:v>
                </c:pt>
                <c:pt idx="17738">
                  <c:v>59.293333333333408</c:v>
                </c:pt>
                <c:pt idx="17739">
                  <c:v>59.296666666666553</c:v>
                </c:pt>
                <c:pt idx="17740">
                  <c:v>59.3</c:v>
                </c:pt>
                <c:pt idx="17741">
                  <c:v>59.303333333333335</c:v>
                </c:pt>
                <c:pt idx="17742">
                  <c:v>59.306666666666487</c:v>
                </c:pt>
                <c:pt idx="17743">
                  <c:v>59.309999999999995</c:v>
                </c:pt>
                <c:pt idx="17744">
                  <c:v>59.313333333333325</c:v>
                </c:pt>
                <c:pt idx="17745">
                  <c:v>59.316666666666471</c:v>
                </c:pt>
                <c:pt idx="17746">
                  <c:v>59.32</c:v>
                </c:pt>
                <c:pt idx="17747">
                  <c:v>59.323333333333331</c:v>
                </c:pt>
                <c:pt idx="17748">
                  <c:v>59.326666666666512</c:v>
                </c:pt>
                <c:pt idx="17749">
                  <c:v>59.33</c:v>
                </c:pt>
                <c:pt idx="17750">
                  <c:v>59.333333333333336</c:v>
                </c:pt>
                <c:pt idx="17751">
                  <c:v>59.336666666666488</c:v>
                </c:pt>
                <c:pt idx="17752">
                  <c:v>59.339999999999996</c:v>
                </c:pt>
                <c:pt idx="17753">
                  <c:v>59.343333333333334</c:v>
                </c:pt>
                <c:pt idx="17754">
                  <c:v>59.346666666666472</c:v>
                </c:pt>
                <c:pt idx="17755">
                  <c:v>59.349999999999994</c:v>
                </c:pt>
                <c:pt idx="17756">
                  <c:v>59.353333333333325</c:v>
                </c:pt>
                <c:pt idx="17757">
                  <c:v>59.356666666666463</c:v>
                </c:pt>
                <c:pt idx="17758">
                  <c:v>59.36</c:v>
                </c:pt>
                <c:pt idx="17759">
                  <c:v>59.363333333333337</c:v>
                </c:pt>
                <c:pt idx="17760">
                  <c:v>59.36666666666649</c:v>
                </c:pt>
                <c:pt idx="17761">
                  <c:v>59.37</c:v>
                </c:pt>
                <c:pt idx="17762">
                  <c:v>59.373333333333335</c:v>
                </c:pt>
                <c:pt idx="17763">
                  <c:v>59.376666666666488</c:v>
                </c:pt>
                <c:pt idx="17764">
                  <c:v>59.379999999999995</c:v>
                </c:pt>
                <c:pt idx="17765">
                  <c:v>59.383333333333326</c:v>
                </c:pt>
                <c:pt idx="17766">
                  <c:v>59.386666666666457</c:v>
                </c:pt>
                <c:pt idx="17767">
                  <c:v>59.39</c:v>
                </c:pt>
                <c:pt idx="17768">
                  <c:v>59.393333333333331</c:v>
                </c:pt>
                <c:pt idx="17769">
                  <c:v>59.396666666666512</c:v>
                </c:pt>
                <c:pt idx="17770">
                  <c:v>59.4</c:v>
                </c:pt>
                <c:pt idx="17771">
                  <c:v>59.403333333333336</c:v>
                </c:pt>
                <c:pt idx="17772">
                  <c:v>59.406666666666489</c:v>
                </c:pt>
                <c:pt idx="17773">
                  <c:v>59.41</c:v>
                </c:pt>
                <c:pt idx="17774">
                  <c:v>59.413333333333334</c:v>
                </c:pt>
                <c:pt idx="17775">
                  <c:v>59.41666666666648</c:v>
                </c:pt>
                <c:pt idx="17776">
                  <c:v>59.42</c:v>
                </c:pt>
                <c:pt idx="17777">
                  <c:v>59.423333333333332</c:v>
                </c:pt>
                <c:pt idx="17778">
                  <c:v>59.426666666666527</c:v>
                </c:pt>
                <c:pt idx="17779">
                  <c:v>59.43</c:v>
                </c:pt>
                <c:pt idx="17780">
                  <c:v>59.43333333333333</c:v>
                </c:pt>
                <c:pt idx="17781">
                  <c:v>59.43666666666649</c:v>
                </c:pt>
                <c:pt idx="17782">
                  <c:v>59.44</c:v>
                </c:pt>
                <c:pt idx="17783">
                  <c:v>59.443333333333335</c:v>
                </c:pt>
                <c:pt idx="17784">
                  <c:v>59.446666666666488</c:v>
                </c:pt>
                <c:pt idx="17785">
                  <c:v>59.449999999999996</c:v>
                </c:pt>
                <c:pt idx="17786">
                  <c:v>59.453333333333326</c:v>
                </c:pt>
                <c:pt idx="17787">
                  <c:v>59.456666666666464</c:v>
                </c:pt>
                <c:pt idx="17788">
                  <c:v>59.46</c:v>
                </c:pt>
                <c:pt idx="17789">
                  <c:v>59.463333333333331</c:v>
                </c:pt>
                <c:pt idx="17790">
                  <c:v>59.466666666666512</c:v>
                </c:pt>
                <c:pt idx="17791">
                  <c:v>59.47</c:v>
                </c:pt>
                <c:pt idx="17792">
                  <c:v>59.473333333333336</c:v>
                </c:pt>
                <c:pt idx="17793">
                  <c:v>59.476666666666489</c:v>
                </c:pt>
                <c:pt idx="17794">
                  <c:v>59.48</c:v>
                </c:pt>
                <c:pt idx="17795">
                  <c:v>59.483333333333334</c:v>
                </c:pt>
                <c:pt idx="17796">
                  <c:v>59.48666666666648</c:v>
                </c:pt>
                <c:pt idx="17797">
                  <c:v>59.49</c:v>
                </c:pt>
                <c:pt idx="17798">
                  <c:v>59.493333333333332</c:v>
                </c:pt>
                <c:pt idx="17799">
                  <c:v>59.496666666666528</c:v>
                </c:pt>
                <c:pt idx="17800">
                  <c:v>59.5</c:v>
                </c:pt>
                <c:pt idx="17801">
                  <c:v>59.50333333333333</c:v>
                </c:pt>
                <c:pt idx="17802">
                  <c:v>59.506666666666511</c:v>
                </c:pt>
                <c:pt idx="17803">
                  <c:v>59.51</c:v>
                </c:pt>
                <c:pt idx="17804">
                  <c:v>59.513333333333335</c:v>
                </c:pt>
                <c:pt idx="17805">
                  <c:v>59.516666666666488</c:v>
                </c:pt>
                <c:pt idx="17806">
                  <c:v>59.52</c:v>
                </c:pt>
                <c:pt idx="17807">
                  <c:v>59.523333333333333</c:v>
                </c:pt>
                <c:pt idx="17808">
                  <c:v>59.526666666666536</c:v>
                </c:pt>
                <c:pt idx="17809">
                  <c:v>59.53</c:v>
                </c:pt>
                <c:pt idx="17810">
                  <c:v>59.533333333333331</c:v>
                </c:pt>
                <c:pt idx="17811">
                  <c:v>59.536666666666513</c:v>
                </c:pt>
                <c:pt idx="17812">
                  <c:v>59.54</c:v>
                </c:pt>
                <c:pt idx="17813">
                  <c:v>59.543333333333337</c:v>
                </c:pt>
                <c:pt idx="17814">
                  <c:v>59.546666666666489</c:v>
                </c:pt>
                <c:pt idx="17815">
                  <c:v>59.55</c:v>
                </c:pt>
                <c:pt idx="17816">
                  <c:v>59.553333333333335</c:v>
                </c:pt>
                <c:pt idx="17817">
                  <c:v>59.556666666666487</c:v>
                </c:pt>
                <c:pt idx="17818">
                  <c:v>59.56</c:v>
                </c:pt>
                <c:pt idx="17819">
                  <c:v>59.563333333333333</c:v>
                </c:pt>
                <c:pt idx="17820">
                  <c:v>59.566666666666528</c:v>
                </c:pt>
                <c:pt idx="17821">
                  <c:v>59.57</c:v>
                </c:pt>
                <c:pt idx="17822">
                  <c:v>59.573333333333331</c:v>
                </c:pt>
                <c:pt idx="17823">
                  <c:v>59.576666666666512</c:v>
                </c:pt>
                <c:pt idx="17824">
                  <c:v>59.58</c:v>
                </c:pt>
                <c:pt idx="17825">
                  <c:v>59.583333333333336</c:v>
                </c:pt>
                <c:pt idx="17826">
                  <c:v>59.586666666666488</c:v>
                </c:pt>
                <c:pt idx="17827">
                  <c:v>59.59</c:v>
                </c:pt>
                <c:pt idx="17828">
                  <c:v>59.593333333333362</c:v>
                </c:pt>
                <c:pt idx="17829">
                  <c:v>59.596666666666536</c:v>
                </c:pt>
                <c:pt idx="17830">
                  <c:v>59.6</c:v>
                </c:pt>
                <c:pt idx="17831">
                  <c:v>59.603333333333332</c:v>
                </c:pt>
                <c:pt idx="17832">
                  <c:v>59.606666666666527</c:v>
                </c:pt>
                <c:pt idx="17833">
                  <c:v>59.61</c:v>
                </c:pt>
                <c:pt idx="17834">
                  <c:v>59.613333333333337</c:v>
                </c:pt>
                <c:pt idx="17835">
                  <c:v>59.61666666666649</c:v>
                </c:pt>
                <c:pt idx="17836">
                  <c:v>59.620000000000012</c:v>
                </c:pt>
                <c:pt idx="17837">
                  <c:v>59.623333333333363</c:v>
                </c:pt>
                <c:pt idx="17838">
                  <c:v>59.626666666666544</c:v>
                </c:pt>
                <c:pt idx="17839">
                  <c:v>59.63</c:v>
                </c:pt>
                <c:pt idx="17840">
                  <c:v>59.633333333333333</c:v>
                </c:pt>
                <c:pt idx="17841">
                  <c:v>59.636666666666521</c:v>
                </c:pt>
                <c:pt idx="17842">
                  <c:v>59.64</c:v>
                </c:pt>
                <c:pt idx="17843">
                  <c:v>59.643333333333331</c:v>
                </c:pt>
                <c:pt idx="17844">
                  <c:v>59.646666666666512</c:v>
                </c:pt>
                <c:pt idx="17845">
                  <c:v>59.65</c:v>
                </c:pt>
                <c:pt idx="17846">
                  <c:v>59.653333333333336</c:v>
                </c:pt>
                <c:pt idx="17847">
                  <c:v>59.656666666666489</c:v>
                </c:pt>
                <c:pt idx="17848">
                  <c:v>59.660000000000011</c:v>
                </c:pt>
                <c:pt idx="17849">
                  <c:v>59.663333333333362</c:v>
                </c:pt>
                <c:pt idx="17850">
                  <c:v>59.666666666666536</c:v>
                </c:pt>
                <c:pt idx="17851">
                  <c:v>59.67</c:v>
                </c:pt>
                <c:pt idx="17852">
                  <c:v>59.673333333333332</c:v>
                </c:pt>
                <c:pt idx="17853">
                  <c:v>59.676666666666527</c:v>
                </c:pt>
                <c:pt idx="17854">
                  <c:v>59.68</c:v>
                </c:pt>
                <c:pt idx="17855">
                  <c:v>59.68333333333333</c:v>
                </c:pt>
                <c:pt idx="17856">
                  <c:v>59.68666666666649</c:v>
                </c:pt>
                <c:pt idx="17857">
                  <c:v>59.690000000000012</c:v>
                </c:pt>
                <c:pt idx="17858">
                  <c:v>59.693333333333399</c:v>
                </c:pt>
                <c:pt idx="17859">
                  <c:v>59.696666666666545</c:v>
                </c:pt>
                <c:pt idx="17860">
                  <c:v>59.7</c:v>
                </c:pt>
                <c:pt idx="17861">
                  <c:v>59.703333333333333</c:v>
                </c:pt>
                <c:pt idx="17862">
                  <c:v>59.706666666666528</c:v>
                </c:pt>
                <c:pt idx="17863">
                  <c:v>59.71</c:v>
                </c:pt>
                <c:pt idx="17864">
                  <c:v>59.713333333333331</c:v>
                </c:pt>
                <c:pt idx="17865">
                  <c:v>59.716666666666512</c:v>
                </c:pt>
                <c:pt idx="17866">
                  <c:v>59.720000000000013</c:v>
                </c:pt>
                <c:pt idx="17867">
                  <c:v>59.7233333333334</c:v>
                </c:pt>
                <c:pt idx="17868">
                  <c:v>59.726666666666553</c:v>
                </c:pt>
                <c:pt idx="17869">
                  <c:v>59.730000000000011</c:v>
                </c:pt>
                <c:pt idx="17870">
                  <c:v>59.733333333333363</c:v>
                </c:pt>
                <c:pt idx="17871">
                  <c:v>59.736666666666544</c:v>
                </c:pt>
                <c:pt idx="17872">
                  <c:v>59.74</c:v>
                </c:pt>
                <c:pt idx="17873">
                  <c:v>59.743333333333332</c:v>
                </c:pt>
                <c:pt idx="17874">
                  <c:v>59.746666666666528</c:v>
                </c:pt>
                <c:pt idx="17875">
                  <c:v>59.75</c:v>
                </c:pt>
                <c:pt idx="17876">
                  <c:v>59.75333333333333</c:v>
                </c:pt>
                <c:pt idx="17877">
                  <c:v>59.756666666666511</c:v>
                </c:pt>
                <c:pt idx="17878">
                  <c:v>59.760000000000012</c:v>
                </c:pt>
                <c:pt idx="17879">
                  <c:v>59.763333333333399</c:v>
                </c:pt>
                <c:pt idx="17880">
                  <c:v>59.766666666666545</c:v>
                </c:pt>
                <c:pt idx="17881">
                  <c:v>59.77</c:v>
                </c:pt>
                <c:pt idx="17882">
                  <c:v>59.773333333333333</c:v>
                </c:pt>
                <c:pt idx="17883">
                  <c:v>59.776666666666536</c:v>
                </c:pt>
                <c:pt idx="17884">
                  <c:v>59.78</c:v>
                </c:pt>
                <c:pt idx="17885">
                  <c:v>59.783333333333331</c:v>
                </c:pt>
                <c:pt idx="17886">
                  <c:v>59.786666666666513</c:v>
                </c:pt>
                <c:pt idx="17887">
                  <c:v>59.790000000000013</c:v>
                </c:pt>
                <c:pt idx="17888">
                  <c:v>59.793333333333408</c:v>
                </c:pt>
                <c:pt idx="17889">
                  <c:v>59.796666666666553</c:v>
                </c:pt>
                <c:pt idx="17890">
                  <c:v>59.8</c:v>
                </c:pt>
                <c:pt idx="17891">
                  <c:v>59.803333333333335</c:v>
                </c:pt>
                <c:pt idx="17892">
                  <c:v>59.806666666666487</c:v>
                </c:pt>
                <c:pt idx="17893">
                  <c:v>59.809999999999995</c:v>
                </c:pt>
                <c:pt idx="17894">
                  <c:v>59.813333333333325</c:v>
                </c:pt>
                <c:pt idx="17895">
                  <c:v>59.816666666666471</c:v>
                </c:pt>
                <c:pt idx="17896">
                  <c:v>59.82</c:v>
                </c:pt>
                <c:pt idx="17897">
                  <c:v>59.823333333333331</c:v>
                </c:pt>
                <c:pt idx="17898">
                  <c:v>59.826666666666512</c:v>
                </c:pt>
                <c:pt idx="17899">
                  <c:v>59.83</c:v>
                </c:pt>
                <c:pt idx="17900">
                  <c:v>59.833333333333336</c:v>
                </c:pt>
                <c:pt idx="17901">
                  <c:v>59.836666666666488</c:v>
                </c:pt>
                <c:pt idx="17902">
                  <c:v>59.839999999999996</c:v>
                </c:pt>
                <c:pt idx="17903">
                  <c:v>59.843333333333334</c:v>
                </c:pt>
                <c:pt idx="17904">
                  <c:v>59.846666666666472</c:v>
                </c:pt>
                <c:pt idx="17905">
                  <c:v>59.849999999999994</c:v>
                </c:pt>
                <c:pt idx="17906">
                  <c:v>59.853333333333325</c:v>
                </c:pt>
                <c:pt idx="17907">
                  <c:v>59.856666666666463</c:v>
                </c:pt>
                <c:pt idx="17908">
                  <c:v>59.86</c:v>
                </c:pt>
                <c:pt idx="17909">
                  <c:v>59.863333333333337</c:v>
                </c:pt>
                <c:pt idx="17910">
                  <c:v>59.86666666666649</c:v>
                </c:pt>
                <c:pt idx="17911">
                  <c:v>59.87</c:v>
                </c:pt>
                <c:pt idx="17912">
                  <c:v>59.873333333333335</c:v>
                </c:pt>
                <c:pt idx="17913">
                  <c:v>59.876666666666488</c:v>
                </c:pt>
                <c:pt idx="17914">
                  <c:v>59.879999999999995</c:v>
                </c:pt>
                <c:pt idx="17915">
                  <c:v>59.883333333333326</c:v>
                </c:pt>
                <c:pt idx="17916">
                  <c:v>59.886666666666457</c:v>
                </c:pt>
                <c:pt idx="17917">
                  <c:v>59.89</c:v>
                </c:pt>
                <c:pt idx="17918">
                  <c:v>59.893333333333331</c:v>
                </c:pt>
                <c:pt idx="17919">
                  <c:v>59.896666666666512</c:v>
                </c:pt>
                <c:pt idx="17920">
                  <c:v>59.9</c:v>
                </c:pt>
                <c:pt idx="17921">
                  <c:v>59.903333333333336</c:v>
                </c:pt>
                <c:pt idx="17922">
                  <c:v>59.906666666666489</c:v>
                </c:pt>
                <c:pt idx="17923">
                  <c:v>59.91</c:v>
                </c:pt>
                <c:pt idx="17924">
                  <c:v>59.913333333333334</c:v>
                </c:pt>
                <c:pt idx="17925">
                  <c:v>59.91666666666648</c:v>
                </c:pt>
                <c:pt idx="17926">
                  <c:v>59.92</c:v>
                </c:pt>
                <c:pt idx="17927">
                  <c:v>59.923333333333332</c:v>
                </c:pt>
                <c:pt idx="17928">
                  <c:v>59.926666666666527</c:v>
                </c:pt>
                <c:pt idx="17929">
                  <c:v>59.93</c:v>
                </c:pt>
                <c:pt idx="17930">
                  <c:v>59.93333333333333</c:v>
                </c:pt>
                <c:pt idx="17931">
                  <c:v>59.93666666666649</c:v>
                </c:pt>
                <c:pt idx="17932">
                  <c:v>59.94</c:v>
                </c:pt>
                <c:pt idx="17933">
                  <c:v>59.943333333333335</c:v>
                </c:pt>
                <c:pt idx="17934">
                  <c:v>59.946666666666488</c:v>
                </c:pt>
                <c:pt idx="17935">
                  <c:v>59.949999999999996</c:v>
                </c:pt>
                <c:pt idx="17936">
                  <c:v>59.953333333333326</c:v>
                </c:pt>
                <c:pt idx="17937">
                  <c:v>59.956666666666464</c:v>
                </c:pt>
                <c:pt idx="17938">
                  <c:v>59.96</c:v>
                </c:pt>
                <c:pt idx="17939">
                  <c:v>59.963333333333331</c:v>
                </c:pt>
                <c:pt idx="17940">
                  <c:v>59.966666666666512</c:v>
                </c:pt>
                <c:pt idx="17941">
                  <c:v>59.97</c:v>
                </c:pt>
                <c:pt idx="17942">
                  <c:v>59.973333333333336</c:v>
                </c:pt>
                <c:pt idx="17943">
                  <c:v>59.976666666666489</c:v>
                </c:pt>
                <c:pt idx="17944">
                  <c:v>59.98</c:v>
                </c:pt>
                <c:pt idx="17945">
                  <c:v>59.983333333333334</c:v>
                </c:pt>
                <c:pt idx="17946">
                  <c:v>59.98666666666648</c:v>
                </c:pt>
                <c:pt idx="17947">
                  <c:v>59.99</c:v>
                </c:pt>
                <c:pt idx="17948">
                  <c:v>59.993333333333332</c:v>
                </c:pt>
                <c:pt idx="17949">
                  <c:v>59.996666666666528</c:v>
                </c:pt>
                <c:pt idx="17950">
                  <c:v>60</c:v>
                </c:pt>
                <c:pt idx="17951">
                  <c:v>60.00333333333333</c:v>
                </c:pt>
                <c:pt idx="17952">
                  <c:v>60.006666666666511</c:v>
                </c:pt>
                <c:pt idx="17953">
                  <c:v>60.01</c:v>
                </c:pt>
                <c:pt idx="17954">
                  <c:v>60.013333333333335</c:v>
                </c:pt>
                <c:pt idx="17955">
                  <c:v>60.016666666666488</c:v>
                </c:pt>
                <c:pt idx="17956">
                  <c:v>60.02</c:v>
                </c:pt>
                <c:pt idx="17957">
                  <c:v>60.023333333333333</c:v>
                </c:pt>
                <c:pt idx="17958">
                  <c:v>60.026666666666536</c:v>
                </c:pt>
                <c:pt idx="17959">
                  <c:v>60.03</c:v>
                </c:pt>
                <c:pt idx="17960">
                  <c:v>60.033333333333331</c:v>
                </c:pt>
                <c:pt idx="17961">
                  <c:v>60.036666666666513</c:v>
                </c:pt>
                <c:pt idx="17962">
                  <c:v>60.04</c:v>
                </c:pt>
                <c:pt idx="17963">
                  <c:v>60.043333333333337</c:v>
                </c:pt>
                <c:pt idx="17964">
                  <c:v>60.046666666666489</c:v>
                </c:pt>
                <c:pt idx="17965">
                  <c:v>60.05</c:v>
                </c:pt>
                <c:pt idx="17966">
                  <c:v>60.053333333333335</c:v>
                </c:pt>
                <c:pt idx="17967">
                  <c:v>60.056666666666487</c:v>
                </c:pt>
                <c:pt idx="17968">
                  <c:v>60.06</c:v>
                </c:pt>
                <c:pt idx="17969">
                  <c:v>60.063333333333333</c:v>
                </c:pt>
                <c:pt idx="17970">
                  <c:v>60.066666666666528</c:v>
                </c:pt>
                <c:pt idx="17971">
                  <c:v>60.07</c:v>
                </c:pt>
                <c:pt idx="17972">
                  <c:v>60.073333333333331</c:v>
                </c:pt>
                <c:pt idx="17973">
                  <c:v>60.076666666666512</c:v>
                </c:pt>
                <c:pt idx="17974">
                  <c:v>60.08</c:v>
                </c:pt>
                <c:pt idx="17975">
                  <c:v>60.083333333333336</c:v>
                </c:pt>
                <c:pt idx="17976">
                  <c:v>60.086666666666488</c:v>
                </c:pt>
                <c:pt idx="17977">
                  <c:v>60.09</c:v>
                </c:pt>
                <c:pt idx="17978">
                  <c:v>60.093333333333362</c:v>
                </c:pt>
                <c:pt idx="17979">
                  <c:v>60.096666666666536</c:v>
                </c:pt>
                <c:pt idx="17980">
                  <c:v>60.1</c:v>
                </c:pt>
                <c:pt idx="17981">
                  <c:v>60.103333333333332</c:v>
                </c:pt>
                <c:pt idx="17982">
                  <c:v>60.106666666666527</c:v>
                </c:pt>
                <c:pt idx="17983">
                  <c:v>60.11</c:v>
                </c:pt>
                <c:pt idx="17984">
                  <c:v>60.113333333333337</c:v>
                </c:pt>
                <c:pt idx="17985">
                  <c:v>60.11666666666649</c:v>
                </c:pt>
                <c:pt idx="17986">
                  <c:v>60.120000000000012</c:v>
                </c:pt>
                <c:pt idx="17987">
                  <c:v>60.123333333333363</c:v>
                </c:pt>
                <c:pt idx="17988">
                  <c:v>60.126666666666544</c:v>
                </c:pt>
                <c:pt idx="17989">
                  <c:v>60.13</c:v>
                </c:pt>
                <c:pt idx="17990">
                  <c:v>60.133333333333333</c:v>
                </c:pt>
                <c:pt idx="17991">
                  <c:v>60.136666666666521</c:v>
                </c:pt>
                <c:pt idx="17992">
                  <c:v>60.14</c:v>
                </c:pt>
                <c:pt idx="17993">
                  <c:v>60.143333333333331</c:v>
                </c:pt>
                <c:pt idx="17994">
                  <c:v>60.146666666666512</c:v>
                </c:pt>
                <c:pt idx="17995">
                  <c:v>60.15</c:v>
                </c:pt>
                <c:pt idx="17996">
                  <c:v>60.153333333333336</c:v>
                </c:pt>
                <c:pt idx="17997">
                  <c:v>60.156666666666489</c:v>
                </c:pt>
                <c:pt idx="17998">
                  <c:v>60.160000000000011</c:v>
                </c:pt>
                <c:pt idx="17999">
                  <c:v>60.163333333333362</c:v>
                </c:pt>
                <c:pt idx="18000">
                  <c:v>60.166666666666536</c:v>
                </c:pt>
                <c:pt idx="18001">
                  <c:v>60.17</c:v>
                </c:pt>
                <c:pt idx="18002">
                  <c:v>60.173333333333332</c:v>
                </c:pt>
                <c:pt idx="18003">
                  <c:v>60.176666666666527</c:v>
                </c:pt>
                <c:pt idx="18004">
                  <c:v>60.18</c:v>
                </c:pt>
                <c:pt idx="18005">
                  <c:v>60.18333333333333</c:v>
                </c:pt>
                <c:pt idx="18006">
                  <c:v>60.18666666666649</c:v>
                </c:pt>
                <c:pt idx="18007">
                  <c:v>60.190000000000012</c:v>
                </c:pt>
                <c:pt idx="18008">
                  <c:v>60.193333333333399</c:v>
                </c:pt>
                <c:pt idx="18009">
                  <c:v>60.196666666666545</c:v>
                </c:pt>
                <c:pt idx="18010">
                  <c:v>60.2</c:v>
                </c:pt>
                <c:pt idx="18011">
                  <c:v>60.203333333333333</c:v>
                </c:pt>
                <c:pt idx="18012">
                  <c:v>60.206666666666528</c:v>
                </c:pt>
                <c:pt idx="18013">
                  <c:v>60.21</c:v>
                </c:pt>
                <c:pt idx="18014">
                  <c:v>60.213333333333331</c:v>
                </c:pt>
                <c:pt idx="18015">
                  <c:v>60.216666666666512</c:v>
                </c:pt>
                <c:pt idx="18016">
                  <c:v>60.220000000000013</c:v>
                </c:pt>
                <c:pt idx="18017">
                  <c:v>60.2233333333334</c:v>
                </c:pt>
                <c:pt idx="18018">
                  <c:v>60.226666666666553</c:v>
                </c:pt>
                <c:pt idx="18019">
                  <c:v>60.230000000000011</c:v>
                </c:pt>
                <c:pt idx="18020">
                  <c:v>60.233333333333363</c:v>
                </c:pt>
                <c:pt idx="18021">
                  <c:v>60.236666666666544</c:v>
                </c:pt>
                <c:pt idx="18022">
                  <c:v>60.24</c:v>
                </c:pt>
                <c:pt idx="18023">
                  <c:v>60.243333333333332</c:v>
                </c:pt>
                <c:pt idx="18024">
                  <c:v>60.246666666666528</c:v>
                </c:pt>
                <c:pt idx="18025">
                  <c:v>60.25</c:v>
                </c:pt>
                <c:pt idx="18026">
                  <c:v>60.25333333333333</c:v>
                </c:pt>
                <c:pt idx="18027">
                  <c:v>60.256666666666511</c:v>
                </c:pt>
                <c:pt idx="18028">
                  <c:v>60.260000000000012</c:v>
                </c:pt>
                <c:pt idx="18029">
                  <c:v>60.263333333333399</c:v>
                </c:pt>
                <c:pt idx="18030">
                  <c:v>60.266666666666545</c:v>
                </c:pt>
                <c:pt idx="18031">
                  <c:v>60.27</c:v>
                </c:pt>
                <c:pt idx="18032">
                  <c:v>60.273333333333333</c:v>
                </c:pt>
                <c:pt idx="18033">
                  <c:v>60.276666666666536</c:v>
                </c:pt>
                <c:pt idx="18034">
                  <c:v>60.28</c:v>
                </c:pt>
                <c:pt idx="18035">
                  <c:v>60.283333333333331</c:v>
                </c:pt>
                <c:pt idx="18036">
                  <c:v>60.286666666666513</c:v>
                </c:pt>
                <c:pt idx="18037">
                  <c:v>60.290000000000013</c:v>
                </c:pt>
                <c:pt idx="18038">
                  <c:v>60.293333333333408</c:v>
                </c:pt>
                <c:pt idx="18039">
                  <c:v>60.296666666666553</c:v>
                </c:pt>
                <c:pt idx="18040">
                  <c:v>60.3</c:v>
                </c:pt>
                <c:pt idx="18041">
                  <c:v>60.303333333333335</c:v>
                </c:pt>
                <c:pt idx="18042">
                  <c:v>60.306666666666487</c:v>
                </c:pt>
                <c:pt idx="18043">
                  <c:v>60.309999999999995</c:v>
                </c:pt>
                <c:pt idx="18044">
                  <c:v>60.313333333333325</c:v>
                </c:pt>
                <c:pt idx="18045">
                  <c:v>60.316666666666471</c:v>
                </c:pt>
                <c:pt idx="18046">
                  <c:v>60.32</c:v>
                </c:pt>
                <c:pt idx="18047">
                  <c:v>60.323333333333331</c:v>
                </c:pt>
                <c:pt idx="18048">
                  <c:v>60.326666666666512</c:v>
                </c:pt>
                <c:pt idx="18049">
                  <c:v>60.33</c:v>
                </c:pt>
                <c:pt idx="18050">
                  <c:v>60.333333333333336</c:v>
                </c:pt>
                <c:pt idx="18051">
                  <c:v>60.336666666666488</c:v>
                </c:pt>
                <c:pt idx="18052">
                  <c:v>60.339999999999996</c:v>
                </c:pt>
                <c:pt idx="18053">
                  <c:v>60.343333333333334</c:v>
                </c:pt>
                <c:pt idx="18054">
                  <c:v>60.346666666666472</c:v>
                </c:pt>
                <c:pt idx="18055">
                  <c:v>60.349999999999994</c:v>
                </c:pt>
                <c:pt idx="18056">
                  <c:v>60.353333333333325</c:v>
                </c:pt>
                <c:pt idx="18057">
                  <c:v>60.356666666666463</c:v>
                </c:pt>
                <c:pt idx="18058">
                  <c:v>60.36</c:v>
                </c:pt>
                <c:pt idx="18059">
                  <c:v>60.363333333333337</c:v>
                </c:pt>
                <c:pt idx="18060">
                  <c:v>60.36666666666649</c:v>
                </c:pt>
                <c:pt idx="18061">
                  <c:v>60.37</c:v>
                </c:pt>
                <c:pt idx="18062">
                  <c:v>60.373333333333335</c:v>
                </c:pt>
                <c:pt idx="18063">
                  <c:v>60.376666666666488</c:v>
                </c:pt>
                <c:pt idx="18064">
                  <c:v>60.379999999999995</c:v>
                </c:pt>
                <c:pt idx="18065">
                  <c:v>60.383333333333326</c:v>
                </c:pt>
                <c:pt idx="18066">
                  <c:v>60.386666666666457</c:v>
                </c:pt>
                <c:pt idx="18067">
                  <c:v>60.39</c:v>
                </c:pt>
                <c:pt idx="18068">
                  <c:v>60.393333333333331</c:v>
                </c:pt>
                <c:pt idx="18069">
                  <c:v>60.396666666666512</c:v>
                </c:pt>
                <c:pt idx="18070">
                  <c:v>60.4</c:v>
                </c:pt>
                <c:pt idx="18071">
                  <c:v>60.403333333333336</c:v>
                </c:pt>
                <c:pt idx="18072">
                  <c:v>60.406666666666489</c:v>
                </c:pt>
                <c:pt idx="18073">
                  <c:v>60.41</c:v>
                </c:pt>
                <c:pt idx="18074">
                  <c:v>60.413333333333334</c:v>
                </c:pt>
                <c:pt idx="18075">
                  <c:v>60.41666666666648</c:v>
                </c:pt>
                <c:pt idx="18076">
                  <c:v>60.42</c:v>
                </c:pt>
                <c:pt idx="18077">
                  <c:v>60.423333333333332</c:v>
                </c:pt>
                <c:pt idx="18078">
                  <c:v>60.426666666666527</c:v>
                </c:pt>
                <c:pt idx="18079">
                  <c:v>60.43</c:v>
                </c:pt>
                <c:pt idx="18080">
                  <c:v>60.43333333333333</c:v>
                </c:pt>
                <c:pt idx="18081">
                  <c:v>60.43666666666649</c:v>
                </c:pt>
                <c:pt idx="18082">
                  <c:v>60.44</c:v>
                </c:pt>
                <c:pt idx="18083">
                  <c:v>60.443333333333335</c:v>
                </c:pt>
                <c:pt idx="18084">
                  <c:v>60.446666666666488</c:v>
                </c:pt>
                <c:pt idx="18085">
                  <c:v>60.449999999999996</c:v>
                </c:pt>
                <c:pt idx="18086">
                  <c:v>60.453333333333326</c:v>
                </c:pt>
                <c:pt idx="18087">
                  <c:v>60.456666666666464</c:v>
                </c:pt>
                <c:pt idx="18088">
                  <c:v>60.46</c:v>
                </c:pt>
                <c:pt idx="18089">
                  <c:v>60.463333333333331</c:v>
                </c:pt>
                <c:pt idx="18090">
                  <c:v>60.466666666666512</c:v>
                </c:pt>
                <c:pt idx="18091">
                  <c:v>60.47</c:v>
                </c:pt>
                <c:pt idx="18092">
                  <c:v>60.473333333333336</c:v>
                </c:pt>
                <c:pt idx="18093">
                  <c:v>60.476666666666489</c:v>
                </c:pt>
                <c:pt idx="18094">
                  <c:v>60.48</c:v>
                </c:pt>
                <c:pt idx="18095">
                  <c:v>60.483333333333334</c:v>
                </c:pt>
                <c:pt idx="18096">
                  <c:v>60.48666666666648</c:v>
                </c:pt>
                <c:pt idx="18097">
                  <c:v>60.49</c:v>
                </c:pt>
                <c:pt idx="18098">
                  <c:v>60.493333333333332</c:v>
                </c:pt>
                <c:pt idx="18099">
                  <c:v>60.496666666666528</c:v>
                </c:pt>
                <c:pt idx="18100">
                  <c:v>60.5</c:v>
                </c:pt>
                <c:pt idx="18101">
                  <c:v>60.50333333333333</c:v>
                </c:pt>
                <c:pt idx="18102">
                  <c:v>60.506666666666511</c:v>
                </c:pt>
                <c:pt idx="18103">
                  <c:v>60.51</c:v>
                </c:pt>
                <c:pt idx="18104">
                  <c:v>60.513333333333335</c:v>
                </c:pt>
                <c:pt idx="18105">
                  <c:v>60.516666666666488</c:v>
                </c:pt>
                <c:pt idx="18106">
                  <c:v>60.52</c:v>
                </c:pt>
                <c:pt idx="18107">
                  <c:v>60.523333333333333</c:v>
                </c:pt>
                <c:pt idx="18108">
                  <c:v>60.526666666666536</c:v>
                </c:pt>
                <c:pt idx="18109">
                  <c:v>60.53</c:v>
                </c:pt>
                <c:pt idx="18110">
                  <c:v>60.533333333333331</c:v>
                </c:pt>
                <c:pt idx="18111">
                  <c:v>60.536666666666513</c:v>
                </c:pt>
                <c:pt idx="18112">
                  <c:v>60.54</c:v>
                </c:pt>
                <c:pt idx="18113">
                  <c:v>60.543333333333337</c:v>
                </c:pt>
                <c:pt idx="18114">
                  <c:v>60.546666666666489</c:v>
                </c:pt>
                <c:pt idx="18115">
                  <c:v>60.55</c:v>
                </c:pt>
                <c:pt idx="18116">
                  <c:v>60.553333333333335</c:v>
                </c:pt>
                <c:pt idx="18117">
                  <c:v>60.556666666666487</c:v>
                </c:pt>
                <c:pt idx="18118">
                  <c:v>60.56</c:v>
                </c:pt>
                <c:pt idx="18119">
                  <c:v>60.563333333333333</c:v>
                </c:pt>
                <c:pt idx="18120">
                  <c:v>60.566666666666528</c:v>
                </c:pt>
                <c:pt idx="18121">
                  <c:v>60.57</c:v>
                </c:pt>
                <c:pt idx="18122">
                  <c:v>60.573333333333331</c:v>
                </c:pt>
                <c:pt idx="18123">
                  <c:v>60.576666666666512</c:v>
                </c:pt>
                <c:pt idx="18124">
                  <c:v>60.58</c:v>
                </c:pt>
                <c:pt idx="18125">
                  <c:v>60.583333333333336</c:v>
                </c:pt>
                <c:pt idx="18126">
                  <c:v>60.586666666666488</c:v>
                </c:pt>
                <c:pt idx="18127">
                  <c:v>60.59</c:v>
                </c:pt>
                <c:pt idx="18128">
                  <c:v>60.593333333333362</c:v>
                </c:pt>
                <c:pt idx="18129">
                  <c:v>60.596666666666536</c:v>
                </c:pt>
                <c:pt idx="18130">
                  <c:v>60.6</c:v>
                </c:pt>
                <c:pt idx="18131">
                  <c:v>60.603333333333332</c:v>
                </c:pt>
                <c:pt idx="18132">
                  <c:v>60.606666666666527</c:v>
                </c:pt>
                <c:pt idx="18133">
                  <c:v>60.61</c:v>
                </c:pt>
                <c:pt idx="18134">
                  <c:v>60.613333333333337</c:v>
                </c:pt>
                <c:pt idx="18135">
                  <c:v>60.61666666666649</c:v>
                </c:pt>
                <c:pt idx="18136">
                  <c:v>60.620000000000012</c:v>
                </c:pt>
                <c:pt idx="18137">
                  <c:v>60.623333333333363</c:v>
                </c:pt>
                <c:pt idx="18138">
                  <c:v>60.626666666666544</c:v>
                </c:pt>
                <c:pt idx="18139">
                  <c:v>60.63</c:v>
                </c:pt>
                <c:pt idx="18140">
                  <c:v>60.633333333333333</c:v>
                </c:pt>
                <c:pt idx="18141">
                  <c:v>60.636666666666521</c:v>
                </c:pt>
                <c:pt idx="18142">
                  <c:v>60.64</c:v>
                </c:pt>
                <c:pt idx="18143">
                  <c:v>60.643333333333331</c:v>
                </c:pt>
                <c:pt idx="18144">
                  <c:v>60.646666666666512</c:v>
                </c:pt>
                <c:pt idx="18145">
                  <c:v>60.65</c:v>
                </c:pt>
                <c:pt idx="18146">
                  <c:v>60.653333333333336</c:v>
                </c:pt>
                <c:pt idx="18147">
                  <c:v>60.656666666666489</c:v>
                </c:pt>
                <c:pt idx="18148">
                  <c:v>60.660000000000011</c:v>
                </c:pt>
                <c:pt idx="18149">
                  <c:v>60.663333333333362</c:v>
                </c:pt>
                <c:pt idx="18150">
                  <c:v>60.666666666666536</c:v>
                </c:pt>
                <c:pt idx="18151">
                  <c:v>60.67</c:v>
                </c:pt>
                <c:pt idx="18152">
                  <c:v>60.673333333333332</c:v>
                </c:pt>
                <c:pt idx="18153">
                  <c:v>60.676666666666527</c:v>
                </c:pt>
                <c:pt idx="18154">
                  <c:v>60.68</c:v>
                </c:pt>
                <c:pt idx="18155">
                  <c:v>60.68333333333333</c:v>
                </c:pt>
                <c:pt idx="18156">
                  <c:v>60.68666666666649</c:v>
                </c:pt>
                <c:pt idx="18157">
                  <c:v>60.690000000000012</c:v>
                </c:pt>
                <c:pt idx="18158">
                  <c:v>60.693333333333399</c:v>
                </c:pt>
                <c:pt idx="18159">
                  <c:v>60.696666666666545</c:v>
                </c:pt>
                <c:pt idx="18160">
                  <c:v>60.7</c:v>
                </c:pt>
                <c:pt idx="18161">
                  <c:v>60.703333333333333</c:v>
                </c:pt>
                <c:pt idx="18162">
                  <c:v>60.706666666666528</c:v>
                </c:pt>
                <c:pt idx="18163">
                  <c:v>60.71</c:v>
                </c:pt>
                <c:pt idx="18164">
                  <c:v>60.713333333333331</c:v>
                </c:pt>
                <c:pt idx="18165">
                  <c:v>60.716666666666512</c:v>
                </c:pt>
                <c:pt idx="18166">
                  <c:v>60.720000000000013</c:v>
                </c:pt>
                <c:pt idx="18167">
                  <c:v>60.7233333333334</c:v>
                </c:pt>
                <c:pt idx="18168">
                  <c:v>60.726666666666553</c:v>
                </c:pt>
                <c:pt idx="18169">
                  <c:v>60.730000000000011</c:v>
                </c:pt>
                <c:pt idx="18170">
                  <c:v>60.733333333333363</c:v>
                </c:pt>
                <c:pt idx="18171">
                  <c:v>60.736666666666544</c:v>
                </c:pt>
                <c:pt idx="18172">
                  <c:v>60.74</c:v>
                </c:pt>
                <c:pt idx="18173">
                  <c:v>60.743333333333332</c:v>
                </c:pt>
                <c:pt idx="18174">
                  <c:v>60.746666666666528</c:v>
                </c:pt>
                <c:pt idx="18175">
                  <c:v>60.75</c:v>
                </c:pt>
                <c:pt idx="18176">
                  <c:v>60.75333333333333</c:v>
                </c:pt>
                <c:pt idx="18177">
                  <c:v>60.756666666666511</c:v>
                </c:pt>
                <c:pt idx="18178">
                  <c:v>60.760000000000012</c:v>
                </c:pt>
                <c:pt idx="18179">
                  <c:v>60.763333333333399</c:v>
                </c:pt>
                <c:pt idx="18180">
                  <c:v>60.766666666666545</c:v>
                </c:pt>
                <c:pt idx="18181">
                  <c:v>60.77</c:v>
                </c:pt>
                <c:pt idx="18182">
                  <c:v>60.773333333333333</c:v>
                </c:pt>
                <c:pt idx="18183">
                  <c:v>60.776666666666536</c:v>
                </c:pt>
                <c:pt idx="18184">
                  <c:v>60.78</c:v>
                </c:pt>
                <c:pt idx="18185">
                  <c:v>60.783333333333331</c:v>
                </c:pt>
                <c:pt idx="18186">
                  <c:v>60.786666666666513</c:v>
                </c:pt>
                <c:pt idx="18187">
                  <c:v>60.790000000000013</c:v>
                </c:pt>
                <c:pt idx="18188">
                  <c:v>60.793333333333408</c:v>
                </c:pt>
                <c:pt idx="18189">
                  <c:v>60.796666666666553</c:v>
                </c:pt>
                <c:pt idx="18190">
                  <c:v>60.8</c:v>
                </c:pt>
                <c:pt idx="18191">
                  <c:v>60.803333333333335</c:v>
                </c:pt>
                <c:pt idx="18192">
                  <c:v>60.806666666666487</c:v>
                </c:pt>
                <c:pt idx="18193">
                  <c:v>60.809999999999995</c:v>
                </c:pt>
                <c:pt idx="18194">
                  <c:v>60.813333333333325</c:v>
                </c:pt>
                <c:pt idx="18195">
                  <c:v>60.816666666666471</c:v>
                </c:pt>
                <c:pt idx="18196">
                  <c:v>60.82</c:v>
                </c:pt>
                <c:pt idx="18197">
                  <c:v>60.823333333333331</c:v>
                </c:pt>
                <c:pt idx="18198">
                  <c:v>60.826666666666512</c:v>
                </c:pt>
                <c:pt idx="18199">
                  <c:v>60.83</c:v>
                </c:pt>
                <c:pt idx="18200">
                  <c:v>60.833333333333336</c:v>
                </c:pt>
                <c:pt idx="18201">
                  <c:v>60.836666666666488</c:v>
                </c:pt>
                <c:pt idx="18202">
                  <c:v>60.839999999999996</c:v>
                </c:pt>
                <c:pt idx="18203">
                  <c:v>60.843333333333334</c:v>
                </c:pt>
                <c:pt idx="18204">
                  <c:v>60.846666666666472</c:v>
                </c:pt>
                <c:pt idx="18205">
                  <c:v>60.849999999999994</c:v>
                </c:pt>
                <c:pt idx="18206">
                  <c:v>60.853333333333325</c:v>
                </c:pt>
                <c:pt idx="18207">
                  <c:v>60.856666666666463</c:v>
                </c:pt>
                <c:pt idx="18208">
                  <c:v>60.86</c:v>
                </c:pt>
                <c:pt idx="18209">
                  <c:v>60.863333333333337</c:v>
                </c:pt>
                <c:pt idx="18210">
                  <c:v>60.86666666666649</c:v>
                </c:pt>
                <c:pt idx="18211">
                  <c:v>60.87</c:v>
                </c:pt>
                <c:pt idx="18212">
                  <c:v>60.873333333333335</c:v>
                </c:pt>
                <c:pt idx="18213">
                  <c:v>60.876666666666488</c:v>
                </c:pt>
                <c:pt idx="18214">
                  <c:v>60.879999999999995</c:v>
                </c:pt>
                <c:pt idx="18215">
                  <c:v>60.883333333333326</c:v>
                </c:pt>
                <c:pt idx="18216">
                  <c:v>60.886666666666457</c:v>
                </c:pt>
                <c:pt idx="18217">
                  <c:v>60.89</c:v>
                </c:pt>
                <c:pt idx="18218">
                  <c:v>60.893333333333331</c:v>
                </c:pt>
                <c:pt idx="18219">
                  <c:v>60.896666666666512</c:v>
                </c:pt>
                <c:pt idx="18220">
                  <c:v>60.9</c:v>
                </c:pt>
                <c:pt idx="18221">
                  <c:v>60.903333333333336</c:v>
                </c:pt>
                <c:pt idx="18222">
                  <c:v>60.906666666666489</c:v>
                </c:pt>
                <c:pt idx="18223">
                  <c:v>60.91</c:v>
                </c:pt>
                <c:pt idx="18224">
                  <c:v>60.913333333333334</c:v>
                </c:pt>
                <c:pt idx="18225">
                  <c:v>60.91666666666648</c:v>
                </c:pt>
                <c:pt idx="18226">
                  <c:v>60.92</c:v>
                </c:pt>
                <c:pt idx="18227">
                  <c:v>60.923333333333332</c:v>
                </c:pt>
                <c:pt idx="18228">
                  <c:v>60.926666666666527</c:v>
                </c:pt>
                <c:pt idx="18229">
                  <c:v>60.93</c:v>
                </c:pt>
                <c:pt idx="18230">
                  <c:v>60.93333333333333</c:v>
                </c:pt>
                <c:pt idx="18231">
                  <c:v>60.93666666666649</c:v>
                </c:pt>
                <c:pt idx="18232">
                  <c:v>60.94</c:v>
                </c:pt>
                <c:pt idx="18233">
                  <c:v>60.943333333333335</c:v>
                </c:pt>
                <c:pt idx="18234">
                  <c:v>60.946666666666488</c:v>
                </c:pt>
                <c:pt idx="18235">
                  <c:v>60.949999999999996</c:v>
                </c:pt>
                <c:pt idx="18236">
                  <c:v>60.953333333333326</c:v>
                </c:pt>
                <c:pt idx="18237">
                  <c:v>60.956666666666464</c:v>
                </c:pt>
                <c:pt idx="18238">
                  <c:v>60.96</c:v>
                </c:pt>
                <c:pt idx="18239">
                  <c:v>60.963333333333331</c:v>
                </c:pt>
                <c:pt idx="18240">
                  <c:v>60.966666666666512</c:v>
                </c:pt>
                <c:pt idx="18241">
                  <c:v>60.97</c:v>
                </c:pt>
                <c:pt idx="18242">
                  <c:v>60.973333333333336</c:v>
                </c:pt>
                <c:pt idx="18243">
                  <c:v>60.976666666666489</c:v>
                </c:pt>
                <c:pt idx="18244">
                  <c:v>60.98</c:v>
                </c:pt>
                <c:pt idx="18245">
                  <c:v>60.983333333333334</c:v>
                </c:pt>
                <c:pt idx="18246">
                  <c:v>60.98666666666648</c:v>
                </c:pt>
                <c:pt idx="18247">
                  <c:v>60.99</c:v>
                </c:pt>
                <c:pt idx="18248">
                  <c:v>60.993333333333332</c:v>
                </c:pt>
                <c:pt idx="18249">
                  <c:v>60.996666666666528</c:v>
                </c:pt>
                <c:pt idx="18250">
                  <c:v>61</c:v>
                </c:pt>
                <c:pt idx="18251">
                  <c:v>61.00333333333333</c:v>
                </c:pt>
                <c:pt idx="18252">
                  <c:v>61.006666666666511</c:v>
                </c:pt>
                <c:pt idx="18253">
                  <c:v>61.01</c:v>
                </c:pt>
                <c:pt idx="18254">
                  <c:v>61.013333333333335</c:v>
                </c:pt>
                <c:pt idx="18255">
                  <c:v>61.016666666666488</c:v>
                </c:pt>
                <c:pt idx="18256">
                  <c:v>61.02</c:v>
                </c:pt>
                <c:pt idx="18257">
                  <c:v>61.023333333333333</c:v>
                </c:pt>
                <c:pt idx="18258">
                  <c:v>61.026666666666536</c:v>
                </c:pt>
                <c:pt idx="18259">
                  <c:v>61.03</c:v>
                </c:pt>
                <c:pt idx="18260">
                  <c:v>61.033333333333331</c:v>
                </c:pt>
                <c:pt idx="18261">
                  <c:v>61.036666666666513</c:v>
                </c:pt>
                <c:pt idx="18262">
                  <c:v>61.04</c:v>
                </c:pt>
                <c:pt idx="18263">
                  <c:v>61.043333333333337</c:v>
                </c:pt>
                <c:pt idx="18264">
                  <c:v>61.046666666666489</c:v>
                </c:pt>
                <c:pt idx="18265">
                  <c:v>61.05</c:v>
                </c:pt>
                <c:pt idx="18266">
                  <c:v>61.053333333333335</c:v>
                </c:pt>
                <c:pt idx="18267">
                  <c:v>61.056666666666487</c:v>
                </c:pt>
                <c:pt idx="18268">
                  <c:v>61.06</c:v>
                </c:pt>
                <c:pt idx="18269">
                  <c:v>61.063333333333333</c:v>
                </c:pt>
                <c:pt idx="18270">
                  <c:v>61.066666666666528</c:v>
                </c:pt>
                <c:pt idx="18271">
                  <c:v>61.07</c:v>
                </c:pt>
                <c:pt idx="18272">
                  <c:v>61.073333333333331</c:v>
                </c:pt>
                <c:pt idx="18273">
                  <c:v>61.076666666666512</c:v>
                </c:pt>
                <c:pt idx="18274">
                  <c:v>61.08</c:v>
                </c:pt>
                <c:pt idx="18275">
                  <c:v>61.083333333333336</c:v>
                </c:pt>
                <c:pt idx="18276">
                  <c:v>61.086666666666488</c:v>
                </c:pt>
                <c:pt idx="18277">
                  <c:v>61.09</c:v>
                </c:pt>
                <c:pt idx="18278">
                  <c:v>61.093333333333362</c:v>
                </c:pt>
                <c:pt idx="18279">
                  <c:v>61.096666666666536</c:v>
                </c:pt>
                <c:pt idx="18280">
                  <c:v>61.1</c:v>
                </c:pt>
                <c:pt idx="18281">
                  <c:v>61.103333333333332</c:v>
                </c:pt>
                <c:pt idx="18282">
                  <c:v>61.106666666666527</c:v>
                </c:pt>
                <c:pt idx="18283">
                  <c:v>61.11</c:v>
                </c:pt>
                <c:pt idx="18284">
                  <c:v>61.113333333333337</c:v>
                </c:pt>
                <c:pt idx="18285">
                  <c:v>61.11666666666649</c:v>
                </c:pt>
                <c:pt idx="18286">
                  <c:v>61.120000000000012</c:v>
                </c:pt>
                <c:pt idx="18287">
                  <c:v>61.123333333333363</c:v>
                </c:pt>
                <c:pt idx="18288">
                  <c:v>61.126666666666544</c:v>
                </c:pt>
                <c:pt idx="18289">
                  <c:v>61.13</c:v>
                </c:pt>
                <c:pt idx="18290">
                  <c:v>61.133333333333333</c:v>
                </c:pt>
                <c:pt idx="18291">
                  <c:v>61.136666666666521</c:v>
                </c:pt>
                <c:pt idx="18292">
                  <c:v>61.14</c:v>
                </c:pt>
                <c:pt idx="18293">
                  <c:v>61.143333333333331</c:v>
                </c:pt>
                <c:pt idx="18294">
                  <c:v>61.146666666666512</c:v>
                </c:pt>
                <c:pt idx="18295">
                  <c:v>61.15</c:v>
                </c:pt>
                <c:pt idx="18296">
                  <c:v>61.153333333333336</c:v>
                </c:pt>
                <c:pt idx="18297">
                  <c:v>61.156666666666489</c:v>
                </c:pt>
                <c:pt idx="18298">
                  <c:v>61.160000000000011</c:v>
                </c:pt>
                <c:pt idx="18299">
                  <c:v>61.163333333333362</c:v>
                </c:pt>
                <c:pt idx="18300">
                  <c:v>61.166666666666536</c:v>
                </c:pt>
                <c:pt idx="18301">
                  <c:v>61.17</c:v>
                </c:pt>
                <c:pt idx="18302">
                  <c:v>61.173333333333332</c:v>
                </c:pt>
                <c:pt idx="18303">
                  <c:v>61.176666666666527</c:v>
                </c:pt>
                <c:pt idx="18304">
                  <c:v>61.18</c:v>
                </c:pt>
                <c:pt idx="18305">
                  <c:v>61.18333333333333</c:v>
                </c:pt>
                <c:pt idx="18306">
                  <c:v>61.18666666666649</c:v>
                </c:pt>
                <c:pt idx="18307">
                  <c:v>61.190000000000012</c:v>
                </c:pt>
                <c:pt idx="18308">
                  <c:v>61.193333333333399</c:v>
                </c:pt>
                <c:pt idx="18309">
                  <c:v>61.196666666666545</c:v>
                </c:pt>
                <c:pt idx="18310">
                  <c:v>61.2</c:v>
                </c:pt>
                <c:pt idx="18311">
                  <c:v>61.203333333333333</c:v>
                </c:pt>
                <c:pt idx="18312">
                  <c:v>61.206666666666528</c:v>
                </c:pt>
                <c:pt idx="18313">
                  <c:v>61.21</c:v>
                </c:pt>
                <c:pt idx="18314">
                  <c:v>61.213333333333331</c:v>
                </c:pt>
                <c:pt idx="18315">
                  <c:v>61.216666666666512</c:v>
                </c:pt>
                <c:pt idx="18316">
                  <c:v>61.220000000000013</c:v>
                </c:pt>
                <c:pt idx="18317">
                  <c:v>61.2233333333334</c:v>
                </c:pt>
                <c:pt idx="18318">
                  <c:v>61.226666666666553</c:v>
                </c:pt>
                <c:pt idx="18319">
                  <c:v>61.230000000000011</c:v>
                </c:pt>
                <c:pt idx="18320">
                  <c:v>61.233333333333363</c:v>
                </c:pt>
                <c:pt idx="18321">
                  <c:v>61.236666666666544</c:v>
                </c:pt>
                <c:pt idx="18322">
                  <c:v>61.24</c:v>
                </c:pt>
                <c:pt idx="18323">
                  <c:v>61.243333333333332</c:v>
                </c:pt>
                <c:pt idx="18324">
                  <c:v>61.246666666666528</c:v>
                </c:pt>
                <c:pt idx="18325">
                  <c:v>61.25</c:v>
                </c:pt>
                <c:pt idx="18326">
                  <c:v>61.25333333333333</c:v>
                </c:pt>
                <c:pt idx="18327">
                  <c:v>61.256666666666511</c:v>
                </c:pt>
                <c:pt idx="18328">
                  <c:v>61.260000000000012</c:v>
                </c:pt>
                <c:pt idx="18329">
                  <c:v>61.263333333333399</c:v>
                </c:pt>
                <c:pt idx="18330">
                  <c:v>61.266666666666545</c:v>
                </c:pt>
                <c:pt idx="18331">
                  <c:v>61.27</c:v>
                </c:pt>
                <c:pt idx="18332">
                  <c:v>61.273333333333333</c:v>
                </c:pt>
                <c:pt idx="18333">
                  <c:v>61.276666666666536</c:v>
                </c:pt>
                <c:pt idx="18334">
                  <c:v>61.28</c:v>
                </c:pt>
                <c:pt idx="18335">
                  <c:v>61.283333333333331</c:v>
                </c:pt>
                <c:pt idx="18336">
                  <c:v>61.286666666666513</c:v>
                </c:pt>
                <c:pt idx="18337">
                  <c:v>61.290000000000013</c:v>
                </c:pt>
                <c:pt idx="18338">
                  <c:v>61.293333333333408</c:v>
                </c:pt>
                <c:pt idx="18339">
                  <c:v>61.296666666666553</c:v>
                </c:pt>
                <c:pt idx="18340">
                  <c:v>61.3</c:v>
                </c:pt>
                <c:pt idx="18341">
                  <c:v>61.303333333333335</c:v>
                </c:pt>
                <c:pt idx="18342">
                  <c:v>61.306666666666487</c:v>
                </c:pt>
                <c:pt idx="18343">
                  <c:v>61.309999999999995</c:v>
                </c:pt>
                <c:pt idx="18344">
                  <c:v>61.313333333333325</c:v>
                </c:pt>
                <c:pt idx="18345">
                  <c:v>61.316666666666471</c:v>
                </c:pt>
                <c:pt idx="18346">
                  <c:v>61.32</c:v>
                </c:pt>
                <c:pt idx="18347">
                  <c:v>61.323333333333331</c:v>
                </c:pt>
                <c:pt idx="18348">
                  <c:v>61.326666666666512</c:v>
                </c:pt>
                <c:pt idx="18349">
                  <c:v>61.33</c:v>
                </c:pt>
                <c:pt idx="18350">
                  <c:v>61.333333333333336</c:v>
                </c:pt>
                <c:pt idx="18351">
                  <c:v>61.336666666666488</c:v>
                </c:pt>
                <c:pt idx="18352">
                  <c:v>61.339999999999996</c:v>
                </c:pt>
                <c:pt idx="18353">
                  <c:v>61.343333333333334</c:v>
                </c:pt>
                <c:pt idx="18354">
                  <c:v>61.346666666666472</c:v>
                </c:pt>
                <c:pt idx="18355">
                  <c:v>61.349999999999994</c:v>
                </c:pt>
                <c:pt idx="18356">
                  <c:v>61.353333333333325</c:v>
                </c:pt>
                <c:pt idx="18357">
                  <c:v>61.356666666666463</c:v>
                </c:pt>
                <c:pt idx="18358">
                  <c:v>61.36</c:v>
                </c:pt>
                <c:pt idx="18359">
                  <c:v>61.363333333333337</c:v>
                </c:pt>
                <c:pt idx="18360">
                  <c:v>61.36666666666649</c:v>
                </c:pt>
                <c:pt idx="18361">
                  <c:v>61.37</c:v>
                </c:pt>
                <c:pt idx="18362">
                  <c:v>61.373333333333335</c:v>
                </c:pt>
                <c:pt idx="18363">
                  <c:v>61.376666666666488</c:v>
                </c:pt>
                <c:pt idx="18364">
                  <c:v>61.379999999999995</c:v>
                </c:pt>
                <c:pt idx="18365">
                  <c:v>61.383333333333326</c:v>
                </c:pt>
                <c:pt idx="18366">
                  <c:v>61.386666666666457</c:v>
                </c:pt>
                <c:pt idx="18367">
                  <c:v>61.39</c:v>
                </c:pt>
                <c:pt idx="18368">
                  <c:v>61.393333333333331</c:v>
                </c:pt>
                <c:pt idx="18369">
                  <c:v>61.396666666666512</c:v>
                </c:pt>
                <c:pt idx="18370">
                  <c:v>61.4</c:v>
                </c:pt>
                <c:pt idx="18371">
                  <c:v>61.403333333333336</c:v>
                </c:pt>
                <c:pt idx="18372">
                  <c:v>61.406666666666489</c:v>
                </c:pt>
                <c:pt idx="18373">
                  <c:v>61.41</c:v>
                </c:pt>
                <c:pt idx="18374">
                  <c:v>61.413333333333334</c:v>
                </c:pt>
                <c:pt idx="18375">
                  <c:v>61.41666666666648</c:v>
                </c:pt>
                <c:pt idx="18376">
                  <c:v>61.42</c:v>
                </c:pt>
                <c:pt idx="18377">
                  <c:v>61.423333333333332</c:v>
                </c:pt>
                <c:pt idx="18378">
                  <c:v>61.426666666666527</c:v>
                </c:pt>
                <c:pt idx="18379">
                  <c:v>61.43</c:v>
                </c:pt>
                <c:pt idx="18380">
                  <c:v>61.43333333333333</c:v>
                </c:pt>
                <c:pt idx="18381">
                  <c:v>61.43666666666649</c:v>
                </c:pt>
                <c:pt idx="18382">
                  <c:v>61.44</c:v>
                </c:pt>
                <c:pt idx="18383">
                  <c:v>61.443333333333335</c:v>
                </c:pt>
                <c:pt idx="18384">
                  <c:v>61.446666666666488</c:v>
                </c:pt>
                <c:pt idx="18385">
                  <c:v>61.449999999999996</c:v>
                </c:pt>
                <c:pt idx="18386">
                  <c:v>61.453333333333326</c:v>
                </c:pt>
                <c:pt idx="18387">
                  <c:v>61.456666666666464</c:v>
                </c:pt>
                <c:pt idx="18388">
                  <c:v>61.46</c:v>
                </c:pt>
                <c:pt idx="18389">
                  <c:v>61.463333333333331</c:v>
                </c:pt>
                <c:pt idx="18390">
                  <c:v>61.466666666666512</c:v>
                </c:pt>
                <c:pt idx="18391">
                  <c:v>61.47</c:v>
                </c:pt>
                <c:pt idx="18392">
                  <c:v>61.473333333333336</c:v>
                </c:pt>
                <c:pt idx="18393">
                  <c:v>61.476666666666489</c:v>
                </c:pt>
                <c:pt idx="18394">
                  <c:v>61.48</c:v>
                </c:pt>
                <c:pt idx="18395">
                  <c:v>61.483333333333334</c:v>
                </c:pt>
                <c:pt idx="18396">
                  <c:v>61.48666666666648</c:v>
                </c:pt>
                <c:pt idx="18397">
                  <c:v>61.49</c:v>
                </c:pt>
                <c:pt idx="18398">
                  <c:v>61.493333333333332</c:v>
                </c:pt>
                <c:pt idx="18399">
                  <c:v>61.496666666666528</c:v>
                </c:pt>
                <c:pt idx="18400">
                  <c:v>61.5</c:v>
                </c:pt>
                <c:pt idx="18401">
                  <c:v>61.50333333333333</c:v>
                </c:pt>
                <c:pt idx="18402">
                  <c:v>61.506666666666511</c:v>
                </c:pt>
                <c:pt idx="18403">
                  <c:v>61.51</c:v>
                </c:pt>
                <c:pt idx="18404">
                  <c:v>61.513333333333335</c:v>
                </c:pt>
                <c:pt idx="18405">
                  <c:v>61.516666666666488</c:v>
                </c:pt>
                <c:pt idx="18406">
                  <c:v>61.52</c:v>
                </c:pt>
                <c:pt idx="18407">
                  <c:v>61.523333333333333</c:v>
                </c:pt>
                <c:pt idx="18408">
                  <c:v>61.526666666666536</c:v>
                </c:pt>
                <c:pt idx="18409">
                  <c:v>61.53</c:v>
                </c:pt>
                <c:pt idx="18410">
                  <c:v>61.533333333333331</c:v>
                </c:pt>
                <c:pt idx="18411">
                  <c:v>61.536666666666513</c:v>
                </c:pt>
                <c:pt idx="18412">
                  <c:v>61.54</c:v>
                </c:pt>
                <c:pt idx="18413">
                  <c:v>61.543333333333337</c:v>
                </c:pt>
                <c:pt idx="18414">
                  <c:v>61.546666666666489</c:v>
                </c:pt>
                <c:pt idx="18415">
                  <c:v>61.55</c:v>
                </c:pt>
                <c:pt idx="18416">
                  <c:v>61.553333333333335</c:v>
                </c:pt>
                <c:pt idx="18417">
                  <c:v>61.556666666666487</c:v>
                </c:pt>
                <c:pt idx="18418">
                  <c:v>61.56</c:v>
                </c:pt>
                <c:pt idx="18419">
                  <c:v>61.563333333333333</c:v>
                </c:pt>
                <c:pt idx="18420">
                  <c:v>61.566666666666528</c:v>
                </c:pt>
                <c:pt idx="18421">
                  <c:v>61.57</c:v>
                </c:pt>
                <c:pt idx="18422">
                  <c:v>61.573333333333331</c:v>
                </c:pt>
                <c:pt idx="18423">
                  <c:v>61.576666666666512</c:v>
                </c:pt>
                <c:pt idx="18424">
                  <c:v>61.58</c:v>
                </c:pt>
                <c:pt idx="18425">
                  <c:v>61.583333333333336</c:v>
                </c:pt>
                <c:pt idx="18426">
                  <c:v>61.586666666666488</c:v>
                </c:pt>
                <c:pt idx="18427">
                  <c:v>61.59</c:v>
                </c:pt>
                <c:pt idx="18428">
                  <c:v>61.593333333333362</c:v>
                </c:pt>
                <c:pt idx="18429">
                  <c:v>61.596666666666536</c:v>
                </c:pt>
                <c:pt idx="18430">
                  <c:v>61.6</c:v>
                </c:pt>
                <c:pt idx="18431">
                  <c:v>61.603333333333332</c:v>
                </c:pt>
                <c:pt idx="18432">
                  <c:v>61.606666666666527</c:v>
                </c:pt>
                <c:pt idx="18433">
                  <c:v>61.61</c:v>
                </c:pt>
                <c:pt idx="18434">
                  <c:v>61.613333333333337</c:v>
                </c:pt>
                <c:pt idx="18435">
                  <c:v>61.61666666666649</c:v>
                </c:pt>
                <c:pt idx="18436">
                  <c:v>61.620000000000012</c:v>
                </c:pt>
                <c:pt idx="18437">
                  <c:v>61.623333333333363</c:v>
                </c:pt>
                <c:pt idx="18438">
                  <c:v>61.626666666666544</c:v>
                </c:pt>
                <c:pt idx="18439">
                  <c:v>61.63</c:v>
                </c:pt>
                <c:pt idx="18440">
                  <c:v>61.633333333333333</c:v>
                </c:pt>
                <c:pt idx="18441">
                  <c:v>61.636666666666521</c:v>
                </c:pt>
                <c:pt idx="18442">
                  <c:v>61.64</c:v>
                </c:pt>
                <c:pt idx="18443">
                  <c:v>61.643333333333331</c:v>
                </c:pt>
                <c:pt idx="18444">
                  <c:v>61.646666666666512</c:v>
                </c:pt>
                <c:pt idx="18445">
                  <c:v>61.65</c:v>
                </c:pt>
                <c:pt idx="18446">
                  <c:v>61.653333333333336</c:v>
                </c:pt>
                <c:pt idx="18447">
                  <c:v>61.656666666666489</c:v>
                </c:pt>
                <c:pt idx="18448">
                  <c:v>61.660000000000011</c:v>
                </c:pt>
                <c:pt idx="18449">
                  <c:v>61.663333333333362</c:v>
                </c:pt>
                <c:pt idx="18450">
                  <c:v>61.666666666666536</c:v>
                </c:pt>
                <c:pt idx="18451">
                  <c:v>61.67</c:v>
                </c:pt>
                <c:pt idx="18452">
                  <c:v>61.673333333333332</c:v>
                </c:pt>
                <c:pt idx="18453">
                  <c:v>61.676666666666527</c:v>
                </c:pt>
                <c:pt idx="18454">
                  <c:v>61.68</c:v>
                </c:pt>
                <c:pt idx="18455">
                  <c:v>61.68333333333333</c:v>
                </c:pt>
                <c:pt idx="18456">
                  <c:v>61.68666666666649</c:v>
                </c:pt>
                <c:pt idx="18457">
                  <c:v>61.690000000000012</c:v>
                </c:pt>
                <c:pt idx="18458">
                  <c:v>61.693333333333399</c:v>
                </c:pt>
                <c:pt idx="18459">
                  <c:v>61.696666666666545</c:v>
                </c:pt>
                <c:pt idx="18460">
                  <c:v>61.7</c:v>
                </c:pt>
                <c:pt idx="18461">
                  <c:v>61.703333333333333</c:v>
                </c:pt>
                <c:pt idx="18462">
                  <c:v>61.706666666666528</c:v>
                </c:pt>
                <c:pt idx="18463">
                  <c:v>61.71</c:v>
                </c:pt>
                <c:pt idx="18464">
                  <c:v>61.713333333333331</c:v>
                </c:pt>
                <c:pt idx="18465">
                  <c:v>61.716666666666512</c:v>
                </c:pt>
                <c:pt idx="18466">
                  <c:v>61.720000000000013</c:v>
                </c:pt>
                <c:pt idx="18467">
                  <c:v>61.7233333333334</c:v>
                </c:pt>
                <c:pt idx="18468">
                  <c:v>61.726666666666553</c:v>
                </c:pt>
                <c:pt idx="18469">
                  <c:v>61.730000000000011</c:v>
                </c:pt>
                <c:pt idx="18470">
                  <c:v>61.733333333333363</c:v>
                </c:pt>
                <c:pt idx="18471">
                  <c:v>61.736666666666544</c:v>
                </c:pt>
                <c:pt idx="18472">
                  <c:v>61.74</c:v>
                </c:pt>
                <c:pt idx="18473">
                  <c:v>61.743333333333332</c:v>
                </c:pt>
                <c:pt idx="18474">
                  <c:v>61.746666666666528</c:v>
                </c:pt>
                <c:pt idx="18475">
                  <c:v>61.75</c:v>
                </c:pt>
                <c:pt idx="18476">
                  <c:v>61.75333333333333</c:v>
                </c:pt>
                <c:pt idx="18477">
                  <c:v>61.756666666666511</c:v>
                </c:pt>
                <c:pt idx="18478">
                  <c:v>61.760000000000012</c:v>
                </c:pt>
                <c:pt idx="18479">
                  <c:v>61.763333333333399</c:v>
                </c:pt>
                <c:pt idx="18480">
                  <c:v>61.766666666666545</c:v>
                </c:pt>
                <c:pt idx="18481">
                  <c:v>61.77</c:v>
                </c:pt>
                <c:pt idx="18482">
                  <c:v>61.773333333333333</c:v>
                </c:pt>
                <c:pt idx="18483">
                  <c:v>61.776666666666536</c:v>
                </c:pt>
                <c:pt idx="18484">
                  <c:v>61.78</c:v>
                </c:pt>
                <c:pt idx="18485">
                  <c:v>61.783333333333331</c:v>
                </c:pt>
                <c:pt idx="18486">
                  <c:v>61.786666666666513</c:v>
                </c:pt>
                <c:pt idx="18487">
                  <c:v>61.790000000000013</c:v>
                </c:pt>
                <c:pt idx="18488">
                  <c:v>61.793333333333408</c:v>
                </c:pt>
                <c:pt idx="18489">
                  <c:v>61.796666666666553</c:v>
                </c:pt>
                <c:pt idx="18490">
                  <c:v>61.8</c:v>
                </c:pt>
                <c:pt idx="18491">
                  <c:v>61.803333333333335</c:v>
                </c:pt>
                <c:pt idx="18492">
                  <c:v>61.806666666666487</c:v>
                </c:pt>
                <c:pt idx="18493">
                  <c:v>61.809999999999995</c:v>
                </c:pt>
                <c:pt idx="18494">
                  <c:v>61.813333333333325</c:v>
                </c:pt>
                <c:pt idx="18495">
                  <c:v>61.816666666666471</c:v>
                </c:pt>
                <c:pt idx="18496">
                  <c:v>61.82</c:v>
                </c:pt>
                <c:pt idx="18497">
                  <c:v>61.823333333333331</c:v>
                </c:pt>
                <c:pt idx="18498">
                  <c:v>61.826666666666512</c:v>
                </c:pt>
                <c:pt idx="18499">
                  <c:v>61.83</c:v>
                </c:pt>
                <c:pt idx="18500">
                  <c:v>61.833333333333336</c:v>
                </c:pt>
                <c:pt idx="18501">
                  <c:v>61.836666666666488</c:v>
                </c:pt>
                <c:pt idx="18502">
                  <c:v>61.839999999999996</c:v>
                </c:pt>
                <c:pt idx="18503">
                  <c:v>61.843333333333334</c:v>
                </c:pt>
                <c:pt idx="18504">
                  <c:v>61.846666666666472</c:v>
                </c:pt>
                <c:pt idx="18505">
                  <c:v>61.849999999999994</c:v>
                </c:pt>
                <c:pt idx="18506">
                  <c:v>61.853333333333325</c:v>
                </c:pt>
                <c:pt idx="18507">
                  <c:v>61.856666666666463</c:v>
                </c:pt>
                <c:pt idx="18508">
                  <c:v>61.86</c:v>
                </c:pt>
                <c:pt idx="18509">
                  <c:v>61.863333333333337</c:v>
                </c:pt>
                <c:pt idx="18510">
                  <c:v>61.86666666666649</c:v>
                </c:pt>
                <c:pt idx="18511">
                  <c:v>61.87</c:v>
                </c:pt>
                <c:pt idx="18512">
                  <c:v>61.873333333333335</c:v>
                </c:pt>
                <c:pt idx="18513">
                  <c:v>61.876666666666488</c:v>
                </c:pt>
                <c:pt idx="18514">
                  <c:v>61.879999999999995</c:v>
                </c:pt>
                <c:pt idx="18515">
                  <c:v>61.883333333333326</c:v>
                </c:pt>
                <c:pt idx="18516">
                  <c:v>61.886666666666457</c:v>
                </c:pt>
                <c:pt idx="18517">
                  <c:v>61.89</c:v>
                </c:pt>
                <c:pt idx="18518">
                  <c:v>61.893333333333331</c:v>
                </c:pt>
                <c:pt idx="18519">
                  <c:v>61.896666666666512</c:v>
                </c:pt>
                <c:pt idx="18520">
                  <c:v>61.9</c:v>
                </c:pt>
                <c:pt idx="18521">
                  <c:v>61.903333333333336</c:v>
                </c:pt>
                <c:pt idx="18522">
                  <c:v>61.906666666666489</c:v>
                </c:pt>
                <c:pt idx="18523">
                  <c:v>61.91</c:v>
                </c:pt>
                <c:pt idx="18524">
                  <c:v>61.913333333333334</c:v>
                </c:pt>
                <c:pt idx="18525">
                  <c:v>61.91666666666648</c:v>
                </c:pt>
                <c:pt idx="18526">
                  <c:v>61.92</c:v>
                </c:pt>
                <c:pt idx="18527">
                  <c:v>61.923333333333332</c:v>
                </c:pt>
                <c:pt idx="18528">
                  <c:v>61.926666666666527</c:v>
                </c:pt>
                <c:pt idx="18529">
                  <c:v>61.93</c:v>
                </c:pt>
                <c:pt idx="18530">
                  <c:v>61.93333333333333</c:v>
                </c:pt>
                <c:pt idx="18531">
                  <c:v>61.93666666666649</c:v>
                </c:pt>
                <c:pt idx="18532">
                  <c:v>61.94</c:v>
                </c:pt>
                <c:pt idx="18533">
                  <c:v>61.943333333333335</c:v>
                </c:pt>
                <c:pt idx="18534">
                  <c:v>61.946666666666488</c:v>
                </c:pt>
                <c:pt idx="18535">
                  <c:v>61.949999999999996</c:v>
                </c:pt>
                <c:pt idx="18536">
                  <c:v>61.953333333333326</c:v>
                </c:pt>
                <c:pt idx="18537">
                  <c:v>61.956666666666464</c:v>
                </c:pt>
                <c:pt idx="18538">
                  <c:v>61.96</c:v>
                </c:pt>
                <c:pt idx="18539">
                  <c:v>61.963333333333331</c:v>
                </c:pt>
                <c:pt idx="18540">
                  <c:v>61.966666666666512</c:v>
                </c:pt>
                <c:pt idx="18541">
                  <c:v>61.97</c:v>
                </c:pt>
                <c:pt idx="18542">
                  <c:v>61.973333333333336</c:v>
                </c:pt>
                <c:pt idx="18543">
                  <c:v>61.976666666666489</c:v>
                </c:pt>
                <c:pt idx="18544">
                  <c:v>61.98</c:v>
                </c:pt>
                <c:pt idx="18545">
                  <c:v>61.983333333333334</c:v>
                </c:pt>
                <c:pt idx="18546">
                  <c:v>61.98666666666648</c:v>
                </c:pt>
                <c:pt idx="18547">
                  <c:v>61.99</c:v>
                </c:pt>
                <c:pt idx="18548">
                  <c:v>61.993333333333332</c:v>
                </c:pt>
                <c:pt idx="18549">
                  <c:v>61.996666666666528</c:v>
                </c:pt>
                <c:pt idx="18550">
                  <c:v>62</c:v>
                </c:pt>
                <c:pt idx="18551">
                  <c:v>62.00333333333333</c:v>
                </c:pt>
                <c:pt idx="18552">
                  <c:v>62.006666666666511</c:v>
                </c:pt>
                <c:pt idx="18553">
                  <c:v>62.01</c:v>
                </c:pt>
                <c:pt idx="18554">
                  <c:v>62.013333333333335</c:v>
                </c:pt>
                <c:pt idx="18555">
                  <c:v>62.016666666666488</c:v>
                </c:pt>
                <c:pt idx="18556">
                  <c:v>62.02</c:v>
                </c:pt>
                <c:pt idx="18557">
                  <c:v>62.023333333333333</c:v>
                </c:pt>
                <c:pt idx="18558">
                  <c:v>62.026666666666536</c:v>
                </c:pt>
                <c:pt idx="18559">
                  <c:v>62.03</c:v>
                </c:pt>
                <c:pt idx="18560">
                  <c:v>62.033333333333331</c:v>
                </c:pt>
                <c:pt idx="18561">
                  <c:v>62.036666666666513</c:v>
                </c:pt>
                <c:pt idx="18562">
                  <c:v>62.04</c:v>
                </c:pt>
                <c:pt idx="18563">
                  <c:v>62.043333333333337</c:v>
                </c:pt>
                <c:pt idx="18564">
                  <c:v>62.046666666666489</c:v>
                </c:pt>
                <c:pt idx="18565">
                  <c:v>62.05</c:v>
                </c:pt>
                <c:pt idx="18566">
                  <c:v>62.053333333333335</c:v>
                </c:pt>
                <c:pt idx="18567">
                  <c:v>62.056666666666487</c:v>
                </c:pt>
                <c:pt idx="18568">
                  <c:v>62.06</c:v>
                </c:pt>
                <c:pt idx="18569">
                  <c:v>62.063333333333333</c:v>
                </c:pt>
                <c:pt idx="18570">
                  <c:v>62.066666666666528</c:v>
                </c:pt>
                <c:pt idx="18571">
                  <c:v>62.07</c:v>
                </c:pt>
                <c:pt idx="18572">
                  <c:v>62.073333333333331</c:v>
                </c:pt>
                <c:pt idx="18573">
                  <c:v>62.076666666666512</c:v>
                </c:pt>
                <c:pt idx="18574">
                  <c:v>62.08</c:v>
                </c:pt>
                <c:pt idx="18575">
                  <c:v>62.083333333333336</c:v>
                </c:pt>
                <c:pt idx="18576">
                  <c:v>62.086666666666488</c:v>
                </c:pt>
                <c:pt idx="18577">
                  <c:v>62.09</c:v>
                </c:pt>
                <c:pt idx="18578">
                  <c:v>62.093333333333362</c:v>
                </c:pt>
                <c:pt idx="18579">
                  <c:v>62.096666666666536</c:v>
                </c:pt>
                <c:pt idx="18580">
                  <c:v>62.1</c:v>
                </c:pt>
                <c:pt idx="18581">
                  <c:v>62.103333333333332</c:v>
                </c:pt>
                <c:pt idx="18582">
                  <c:v>62.106666666666527</c:v>
                </c:pt>
                <c:pt idx="18583">
                  <c:v>62.11</c:v>
                </c:pt>
                <c:pt idx="18584">
                  <c:v>62.113333333333337</c:v>
                </c:pt>
                <c:pt idx="18585">
                  <c:v>62.11666666666649</c:v>
                </c:pt>
                <c:pt idx="18586">
                  <c:v>62.120000000000012</c:v>
                </c:pt>
                <c:pt idx="18587">
                  <c:v>62.123333333333363</c:v>
                </c:pt>
                <c:pt idx="18588">
                  <c:v>62.126666666666544</c:v>
                </c:pt>
                <c:pt idx="18589">
                  <c:v>62.13</c:v>
                </c:pt>
                <c:pt idx="18590">
                  <c:v>62.133333333333333</c:v>
                </c:pt>
                <c:pt idx="18591">
                  <c:v>62.136666666666521</c:v>
                </c:pt>
                <c:pt idx="18592">
                  <c:v>62.14</c:v>
                </c:pt>
                <c:pt idx="18593">
                  <c:v>62.143333333333331</c:v>
                </c:pt>
                <c:pt idx="18594">
                  <c:v>62.146666666666512</c:v>
                </c:pt>
                <c:pt idx="18595">
                  <c:v>62.15</c:v>
                </c:pt>
                <c:pt idx="18596">
                  <c:v>62.153333333333336</c:v>
                </c:pt>
                <c:pt idx="18597">
                  <c:v>62.156666666666489</c:v>
                </c:pt>
                <c:pt idx="18598">
                  <c:v>62.160000000000011</c:v>
                </c:pt>
                <c:pt idx="18599">
                  <c:v>62.163333333333362</c:v>
                </c:pt>
                <c:pt idx="18600">
                  <c:v>62.166666666666536</c:v>
                </c:pt>
                <c:pt idx="18601">
                  <c:v>62.17</c:v>
                </c:pt>
                <c:pt idx="18602">
                  <c:v>62.173333333333332</c:v>
                </c:pt>
                <c:pt idx="18603">
                  <c:v>62.176666666666527</c:v>
                </c:pt>
                <c:pt idx="18604">
                  <c:v>62.18</c:v>
                </c:pt>
                <c:pt idx="18605">
                  <c:v>62.18333333333333</c:v>
                </c:pt>
                <c:pt idx="18606">
                  <c:v>62.18666666666649</c:v>
                </c:pt>
                <c:pt idx="18607">
                  <c:v>62.190000000000012</c:v>
                </c:pt>
                <c:pt idx="18608">
                  <c:v>62.193333333333399</c:v>
                </c:pt>
                <c:pt idx="18609">
                  <c:v>62.196666666666545</c:v>
                </c:pt>
                <c:pt idx="18610">
                  <c:v>62.2</c:v>
                </c:pt>
                <c:pt idx="18611">
                  <c:v>62.203333333333333</c:v>
                </c:pt>
                <c:pt idx="18612">
                  <c:v>62.206666666666528</c:v>
                </c:pt>
                <c:pt idx="18613">
                  <c:v>62.21</c:v>
                </c:pt>
                <c:pt idx="18614">
                  <c:v>62.213333333333331</c:v>
                </c:pt>
                <c:pt idx="18615">
                  <c:v>62.216666666666512</c:v>
                </c:pt>
                <c:pt idx="18616">
                  <c:v>62.220000000000013</c:v>
                </c:pt>
                <c:pt idx="18617">
                  <c:v>62.2233333333334</c:v>
                </c:pt>
                <c:pt idx="18618">
                  <c:v>62.226666666666553</c:v>
                </c:pt>
                <c:pt idx="18619">
                  <c:v>62.230000000000011</c:v>
                </c:pt>
                <c:pt idx="18620">
                  <c:v>62.233333333333363</c:v>
                </c:pt>
                <c:pt idx="18621">
                  <c:v>62.236666666666544</c:v>
                </c:pt>
                <c:pt idx="18622">
                  <c:v>62.24</c:v>
                </c:pt>
                <c:pt idx="18623">
                  <c:v>62.243333333333332</c:v>
                </c:pt>
                <c:pt idx="18624">
                  <c:v>62.246666666666528</c:v>
                </c:pt>
                <c:pt idx="18625">
                  <c:v>62.25</c:v>
                </c:pt>
                <c:pt idx="18626">
                  <c:v>62.25333333333333</c:v>
                </c:pt>
                <c:pt idx="18627">
                  <c:v>62.256666666666511</c:v>
                </c:pt>
                <c:pt idx="18628">
                  <c:v>62.260000000000012</c:v>
                </c:pt>
                <c:pt idx="18629">
                  <c:v>62.263333333333399</c:v>
                </c:pt>
                <c:pt idx="18630">
                  <c:v>62.266666666666545</c:v>
                </c:pt>
                <c:pt idx="18631">
                  <c:v>62.27</c:v>
                </c:pt>
                <c:pt idx="18632">
                  <c:v>62.273333333333333</c:v>
                </c:pt>
                <c:pt idx="18633">
                  <c:v>62.276666666666536</c:v>
                </c:pt>
                <c:pt idx="18634">
                  <c:v>62.28</c:v>
                </c:pt>
                <c:pt idx="18635">
                  <c:v>62.283333333333331</c:v>
                </c:pt>
                <c:pt idx="18636">
                  <c:v>62.286666666666513</c:v>
                </c:pt>
                <c:pt idx="18637">
                  <c:v>62.290000000000013</c:v>
                </c:pt>
                <c:pt idx="18638">
                  <c:v>62.293333333333408</c:v>
                </c:pt>
                <c:pt idx="18639">
                  <c:v>62.296666666666553</c:v>
                </c:pt>
                <c:pt idx="18640">
                  <c:v>62.3</c:v>
                </c:pt>
                <c:pt idx="18641">
                  <c:v>62.303333333333335</c:v>
                </c:pt>
                <c:pt idx="18642">
                  <c:v>62.306666666666487</c:v>
                </c:pt>
                <c:pt idx="18643">
                  <c:v>62.309999999999995</c:v>
                </c:pt>
                <c:pt idx="18644">
                  <c:v>62.313333333333325</c:v>
                </c:pt>
                <c:pt idx="18645">
                  <c:v>62.316666666666471</c:v>
                </c:pt>
                <c:pt idx="18646">
                  <c:v>62.32</c:v>
                </c:pt>
                <c:pt idx="18647">
                  <c:v>62.323333333333331</c:v>
                </c:pt>
                <c:pt idx="18648">
                  <c:v>62.326666666666512</c:v>
                </c:pt>
                <c:pt idx="18649">
                  <c:v>62.33</c:v>
                </c:pt>
                <c:pt idx="18650">
                  <c:v>62.333333333333336</c:v>
                </c:pt>
                <c:pt idx="18651">
                  <c:v>62.336666666666488</c:v>
                </c:pt>
                <c:pt idx="18652">
                  <c:v>62.339999999999996</c:v>
                </c:pt>
                <c:pt idx="18653">
                  <c:v>62.343333333333334</c:v>
                </c:pt>
                <c:pt idx="18654">
                  <c:v>62.346666666666472</c:v>
                </c:pt>
                <c:pt idx="18655">
                  <c:v>62.349999999999994</c:v>
                </c:pt>
                <c:pt idx="18656">
                  <c:v>62.353333333333325</c:v>
                </c:pt>
                <c:pt idx="18657">
                  <c:v>62.356666666666463</c:v>
                </c:pt>
                <c:pt idx="18658">
                  <c:v>62.36</c:v>
                </c:pt>
                <c:pt idx="18659">
                  <c:v>62.363333333333337</c:v>
                </c:pt>
                <c:pt idx="18660">
                  <c:v>62.36666666666649</c:v>
                </c:pt>
                <c:pt idx="18661">
                  <c:v>62.37</c:v>
                </c:pt>
                <c:pt idx="18662">
                  <c:v>62.373333333333335</c:v>
                </c:pt>
                <c:pt idx="18663">
                  <c:v>62.376666666666488</c:v>
                </c:pt>
                <c:pt idx="18664">
                  <c:v>62.379999999999995</c:v>
                </c:pt>
                <c:pt idx="18665">
                  <c:v>62.383333333333326</c:v>
                </c:pt>
                <c:pt idx="18666">
                  <c:v>62.386666666666457</c:v>
                </c:pt>
                <c:pt idx="18667">
                  <c:v>62.39</c:v>
                </c:pt>
                <c:pt idx="18668">
                  <c:v>62.393333333333331</c:v>
                </c:pt>
                <c:pt idx="18669">
                  <c:v>62.396666666666512</c:v>
                </c:pt>
                <c:pt idx="18670">
                  <c:v>62.4</c:v>
                </c:pt>
                <c:pt idx="18671">
                  <c:v>62.403333333333336</c:v>
                </c:pt>
                <c:pt idx="18672">
                  <c:v>62.406666666666489</c:v>
                </c:pt>
                <c:pt idx="18673">
                  <c:v>62.41</c:v>
                </c:pt>
                <c:pt idx="18674">
                  <c:v>62.413333333333334</c:v>
                </c:pt>
                <c:pt idx="18675">
                  <c:v>62.41666666666648</c:v>
                </c:pt>
                <c:pt idx="18676">
                  <c:v>62.42</c:v>
                </c:pt>
                <c:pt idx="18677">
                  <c:v>62.423333333333332</c:v>
                </c:pt>
                <c:pt idx="18678">
                  <c:v>62.426666666666527</c:v>
                </c:pt>
                <c:pt idx="18679">
                  <c:v>62.43</c:v>
                </c:pt>
                <c:pt idx="18680">
                  <c:v>62.43333333333333</c:v>
                </c:pt>
                <c:pt idx="18681">
                  <c:v>62.43666666666649</c:v>
                </c:pt>
                <c:pt idx="18682">
                  <c:v>62.44</c:v>
                </c:pt>
                <c:pt idx="18683">
                  <c:v>62.443333333333335</c:v>
                </c:pt>
                <c:pt idx="18684">
                  <c:v>62.446666666666488</c:v>
                </c:pt>
                <c:pt idx="18685">
                  <c:v>62.449999999999996</c:v>
                </c:pt>
                <c:pt idx="18686">
                  <c:v>62.453333333333326</c:v>
                </c:pt>
                <c:pt idx="18687">
                  <c:v>62.456666666666464</c:v>
                </c:pt>
                <c:pt idx="18688">
                  <c:v>62.46</c:v>
                </c:pt>
                <c:pt idx="18689">
                  <c:v>62.463333333333331</c:v>
                </c:pt>
                <c:pt idx="18690">
                  <c:v>62.466666666666512</c:v>
                </c:pt>
                <c:pt idx="18691">
                  <c:v>62.47</c:v>
                </c:pt>
                <c:pt idx="18692">
                  <c:v>62.473333333333336</c:v>
                </c:pt>
                <c:pt idx="18693">
                  <c:v>62.476666666666489</c:v>
                </c:pt>
                <c:pt idx="18694">
                  <c:v>62.48</c:v>
                </c:pt>
                <c:pt idx="18695">
                  <c:v>62.483333333333334</c:v>
                </c:pt>
                <c:pt idx="18696">
                  <c:v>62.48666666666648</c:v>
                </c:pt>
                <c:pt idx="18697">
                  <c:v>62.49</c:v>
                </c:pt>
                <c:pt idx="18698">
                  <c:v>62.493333333333332</c:v>
                </c:pt>
                <c:pt idx="18699">
                  <c:v>62.496666666666528</c:v>
                </c:pt>
                <c:pt idx="18700">
                  <c:v>62.5</c:v>
                </c:pt>
                <c:pt idx="18701">
                  <c:v>62.50333333333333</c:v>
                </c:pt>
                <c:pt idx="18702">
                  <c:v>62.506666666666511</c:v>
                </c:pt>
                <c:pt idx="18703">
                  <c:v>62.51</c:v>
                </c:pt>
                <c:pt idx="18704">
                  <c:v>62.513333333333335</c:v>
                </c:pt>
                <c:pt idx="18705">
                  <c:v>62.516666666666488</c:v>
                </c:pt>
                <c:pt idx="18706">
                  <c:v>62.52</c:v>
                </c:pt>
                <c:pt idx="18707">
                  <c:v>62.523333333333333</c:v>
                </c:pt>
                <c:pt idx="18708">
                  <c:v>62.526666666666536</c:v>
                </c:pt>
                <c:pt idx="18709">
                  <c:v>62.53</c:v>
                </c:pt>
                <c:pt idx="18710">
                  <c:v>62.533333333333331</c:v>
                </c:pt>
                <c:pt idx="18711">
                  <c:v>62.536666666666513</c:v>
                </c:pt>
                <c:pt idx="18712">
                  <c:v>62.54</c:v>
                </c:pt>
                <c:pt idx="18713">
                  <c:v>62.543333333333337</c:v>
                </c:pt>
                <c:pt idx="18714">
                  <c:v>62.546666666666489</c:v>
                </c:pt>
                <c:pt idx="18715">
                  <c:v>62.55</c:v>
                </c:pt>
                <c:pt idx="18716">
                  <c:v>62.553333333333335</c:v>
                </c:pt>
                <c:pt idx="18717">
                  <c:v>62.556666666666487</c:v>
                </c:pt>
                <c:pt idx="18718">
                  <c:v>62.56</c:v>
                </c:pt>
                <c:pt idx="18719">
                  <c:v>62.563333333333333</c:v>
                </c:pt>
                <c:pt idx="18720">
                  <c:v>62.566666666666528</c:v>
                </c:pt>
                <c:pt idx="18721">
                  <c:v>62.57</c:v>
                </c:pt>
                <c:pt idx="18722">
                  <c:v>62.573333333333331</c:v>
                </c:pt>
                <c:pt idx="18723">
                  <c:v>62.576666666666512</c:v>
                </c:pt>
                <c:pt idx="18724">
                  <c:v>62.58</c:v>
                </c:pt>
                <c:pt idx="18725">
                  <c:v>62.583333333333336</c:v>
                </c:pt>
                <c:pt idx="18726">
                  <c:v>62.586666666666488</c:v>
                </c:pt>
                <c:pt idx="18727">
                  <c:v>62.59</c:v>
                </c:pt>
                <c:pt idx="18728">
                  <c:v>62.593333333333362</c:v>
                </c:pt>
                <c:pt idx="18729">
                  <c:v>62.596666666666536</c:v>
                </c:pt>
                <c:pt idx="18730">
                  <c:v>62.6</c:v>
                </c:pt>
                <c:pt idx="18731">
                  <c:v>62.603333333333332</c:v>
                </c:pt>
                <c:pt idx="18732">
                  <c:v>62.606666666666527</c:v>
                </c:pt>
                <c:pt idx="18733">
                  <c:v>62.61</c:v>
                </c:pt>
                <c:pt idx="18734">
                  <c:v>62.613333333333337</c:v>
                </c:pt>
                <c:pt idx="18735">
                  <c:v>62.61666666666649</c:v>
                </c:pt>
                <c:pt idx="18736">
                  <c:v>62.620000000000012</c:v>
                </c:pt>
                <c:pt idx="18737">
                  <c:v>62.623333333333363</c:v>
                </c:pt>
                <c:pt idx="18738">
                  <c:v>62.626666666666544</c:v>
                </c:pt>
                <c:pt idx="18739">
                  <c:v>62.63</c:v>
                </c:pt>
                <c:pt idx="18740">
                  <c:v>62.633333333333333</c:v>
                </c:pt>
                <c:pt idx="18741">
                  <c:v>62.636666666666521</c:v>
                </c:pt>
                <c:pt idx="18742">
                  <c:v>62.64</c:v>
                </c:pt>
                <c:pt idx="18743">
                  <c:v>62.643333333333331</c:v>
                </c:pt>
                <c:pt idx="18744">
                  <c:v>62.646666666666512</c:v>
                </c:pt>
                <c:pt idx="18745">
                  <c:v>62.65</c:v>
                </c:pt>
                <c:pt idx="18746">
                  <c:v>62.653333333333336</c:v>
                </c:pt>
                <c:pt idx="18747">
                  <c:v>62.656666666666489</c:v>
                </c:pt>
                <c:pt idx="18748">
                  <c:v>62.660000000000011</c:v>
                </c:pt>
                <c:pt idx="18749">
                  <c:v>62.663333333333362</c:v>
                </c:pt>
                <c:pt idx="18750">
                  <c:v>62.666666666666536</c:v>
                </c:pt>
                <c:pt idx="18751">
                  <c:v>62.67</c:v>
                </c:pt>
                <c:pt idx="18752">
                  <c:v>62.673333333333332</c:v>
                </c:pt>
                <c:pt idx="18753">
                  <c:v>62.676666666666527</c:v>
                </c:pt>
                <c:pt idx="18754">
                  <c:v>62.68</c:v>
                </c:pt>
                <c:pt idx="18755">
                  <c:v>62.68333333333333</c:v>
                </c:pt>
                <c:pt idx="18756">
                  <c:v>62.68666666666649</c:v>
                </c:pt>
                <c:pt idx="18757">
                  <c:v>62.690000000000012</c:v>
                </c:pt>
                <c:pt idx="18758">
                  <c:v>62.693333333333399</c:v>
                </c:pt>
                <c:pt idx="18759">
                  <c:v>62.696666666666545</c:v>
                </c:pt>
                <c:pt idx="18760">
                  <c:v>62.7</c:v>
                </c:pt>
                <c:pt idx="18761">
                  <c:v>62.703333333333333</c:v>
                </c:pt>
                <c:pt idx="18762">
                  <c:v>62.706666666666528</c:v>
                </c:pt>
                <c:pt idx="18763">
                  <c:v>62.71</c:v>
                </c:pt>
                <c:pt idx="18764">
                  <c:v>62.713333333333331</c:v>
                </c:pt>
                <c:pt idx="18765">
                  <c:v>62.716666666666512</c:v>
                </c:pt>
                <c:pt idx="18766">
                  <c:v>62.720000000000013</c:v>
                </c:pt>
                <c:pt idx="18767">
                  <c:v>62.7233333333334</c:v>
                </c:pt>
                <c:pt idx="18768">
                  <c:v>62.726666666666553</c:v>
                </c:pt>
                <c:pt idx="18769">
                  <c:v>62.730000000000011</c:v>
                </c:pt>
                <c:pt idx="18770">
                  <c:v>62.733333333333363</c:v>
                </c:pt>
                <c:pt idx="18771">
                  <c:v>62.736666666666544</c:v>
                </c:pt>
                <c:pt idx="18772">
                  <c:v>62.74</c:v>
                </c:pt>
                <c:pt idx="18773">
                  <c:v>62.743333333333332</c:v>
                </c:pt>
                <c:pt idx="18774">
                  <c:v>62.746666666666528</c:v>
                </c:pt>
                <c:pt idx="18775">
                  <c:v>62.75</c:v>
                </c:pt>
                <c:pt idx="18776">
                  <c:v>62.75333333333333</c:v>
                </c:pt>
                <c:pt idx="18777">
                  <c:v>62.756666666666511</c:v>
                </c:pt>
                <c:pt idx="18778">
                  <c:v>62.760000000000012</c:v>
                </c:pt>
                <c:pt idx="18779">
                  <c:v>62.763333333333399</c:v>
                </c:pt>
                <c:pt idx="18780">
                  <c:v>62.766666666666545</c:v>
                </c:pt>
                <c:pt idx="18781">
                  <c:v>62.77</c:v>
                </c:pt>
                <c:pt idx="18782">
                  <c:v>62.773333333333333</c:v>
                </c:pt>
                <c:pt idx="18783">
                  <c:v>62.776666666666536</c:v>
                </c:pt>
                <c:pt idx="18784">
                  <c:v>62.78</c:v>
                </c:pt>
                <c:pt idx="18785">
                  <c:v>62.783333333333331</c:v>
                </c:pt>
                <c:pt idx="18786">
                  <c:v>62.786666666666513</c:v>
                </c:pt>
                <c:pt idx="18787">
                  <c:v>62.790000000000013</c:v>
                </c:pt>
                <c:pt idx="18788">
                  <c:v>62.793333333333408</c:v>
                </c:pt>
                <c:pt idx="18789">
                  <c:v>62.796666666666553</c:v>
                </c:pt>
                <c:pt idx="18790">
                  <c:v>62.8</c:v>
                </c:pt>
                <c:pt idx="18791">
                  <c:v>62.803333333333335</c:v>
                </c:pt>
                <c:pt idx="18792">
                  <c:v>62.806666666666487</c:v>
                </c:pt>
                <c:pt idx="18793">
                  <c:v>62.809999999999995</c:v>
                </c:pt>
                <c:pt idx="18794">
                  <c:v>62.813333333333325</c:v>
                </c:pt>
                <c:pt idx="18795">
                  <c:v>62.816666666666471</c:v>
                </c:pt>
                <c:pt idx="18796">
                  <c:v>62.82</c:v>
                </c:pt>
                <c:pt idx="18797">
                  <c:v>62.823333333333331</c:v>
                </c:pt>
                <c:pt idx="18798">
                  <c:v>62.826666666666512</c:v>
                </c:pt>
                <c:pt idx="18799">
                  <c:v>62.83</c:v>
                </c:pt>
                <c:pt idx="18800">
                  <c:v>62.833333333333336</c:v>
                </c:pt>
                <c:pt idx="18801">
                  <c:v>62.836666666666488</c:v>
                </c:pt>
                <c:pt idx="18802">
                  <c:v>62.839999999999996</c:v>
                </c:pt>
                <c:pt idx="18803">
                  <c:v>62.843333333333334</c:v>
                </c:pt>
                <c:pt idx="18804">
                  <c:v>62.846666666666472</c:v>
                </c:pt>
                <c:pt idx="18805">
                  <c:v>62.849999999999994</c:v>
                </c:pt>
                <c:pt idx="18806">
                  <c:v>62.853333333333325</c:v>
                </c:pt>
                <c:pt idx="18807">
                  <c:v>62.856666666666463</c:v>
                </c:pt>
                <c:pt idx="18808">
                  <c:v>62.86</c:v>
                </c:pt>
                <c:pt idx="18809">
                  <c:v>62.863333333333337</c:v>
                </c:pt>
                <c:pt idx="18810">
                  <c:v>62.86666666666649</c:v>
                </c:pt>
                <c:pt idx="18811">
                  <c:v>62.87</c:v>
                </c:pt>
                <c:pt idx="18812">
                  <c:v>62.873333333333335</c:v>
                </c:pt>
                <c:pt idx="18813">
                  <c:v>62.876666666666488</c:v>
                </c:pt>
                <c:pt idx="18814">
                  <c:v>62.879999999999995</c:v>
                </c:pt>
                <c:pt idx="18815">
                  <c:v>62.883333333333326</c:v>
                </c:pt>
                <c:pt idx="18816">
                  <c:v>62.886666666666457</c:v>
                </c:pt>
                <c:pt idx="18817">
                  <c:v>62.89</c:v>
                </c:pt>
                <c:pt idx="18818">
                  <c:v>62.893333333333331</c:v>
                </c:pt>
                <c:pt idx="18819">
                  <c:v>62.896666666666512</c:v>
                </c:pt>
                <c:pt idx="18820">
                  <c:v>62.9</c:v>
                </c:pt>
                <c:pt idx="18821">
                  <c:v>62.903333333333336</c:v>
                </c:pt>
                <c:pt idx="18822">
                  <c:v>62.906666666666489</c:v>
                </c:pt>
                <c:pt idx="18823">
                  <c:v>62.91</c:v>
                </c:pt>
                <c:pt idx="18824">
                  <c:v>62.913333333333334</c:v>
                </c:pt>
                <c:pt idx="18825">
                  <c:v>62.91666666666648</c:v>
                </c:pt>
                <c:pt idx="18826">
                  <c:v>62.92</c:v>
                </c:pt>
                <c:pt idx="18827">
                  <c:v>62.923333333333332</c:v>
                </c:pt>
                <c:pt idx="18828">
                  <c:v>62.926666666666527</c:v>
                </c:pt>
                <c:pt idx="18829">
                  <c:v>62.93</c:v>
                </c:pt>
                <c:pt idx="18830">
                  <c:v>62.93333333333333</c:v>
                </c:pt>
                <c:pt idx="18831">
                  <c:v>62.93666666666649</c:v>
                </c:pt>
                <c:pt idx="18832">
                  <c:v>62.94</c:v>
                </c:pt>
                <c:pt idx="18833">
                  <c:v>62.943333333333335</c:v>
                </c:pt>
                <c:pt idx="18834">
                  <c:v>62.946666666666488</c:v>
                </c:pt>
                <c:pt idx="18835">
                  <c:v>62.949999999999996</c:v>
                </c:pt>
                <c:pt idx="18836">
                  <c:v>62.953333333333326</c:v>
                </c:pt>
                <c:pt idx="18837">
                  <c:v>62.956666666666464</c:v>
                </c:pt>
                <c:pt idx="18838">
                  <c:v>62.96</c:v>
                </c:pt>
                <c:pt idx="18839">
                  <c:v>62.963333333333331</c:v>
                </c:pt>
                <c:pt idx="18840">
                  <c:v>62.966666666666512</c:v>
                </c:pt>
                <c:pt idx="18841">
                  <c:v>62.97</c:v>
                </c:pt>
                <c:pt idx="18842">
                  <c:v>62.973333333333336</c:v>
                </c:pt>
                <c:pt idx="18843">
                  <c:v>62.976666666666489</c:v>
                </c:pt>
                <c:pt idx="18844">
                  <c:v>62.98</c:v>
                </c:pt>
                <c:pt idx="18845">
                  <c:v>62.983333333333334</c:v>
                </c:pt>
                <c:pt idx="18846">
                  <c:v>62.98666666666648</c:v>
                </c:pt>
                <c:pt idx="18847">
                  <c:v>62.99</c:v>
                </c:pt>
                <c:pt idx="18848">
                  <c:v>62.993333333333332</c:v>
                </c:pt>
                <c:pt idx="18849">
                  <c:v>62.996666666666528</c:v>
                </c:pt>
                <c:pt idx="18850">
                  <c:v>63</c:v>
                </c:pt>
                <c:pt idx="18851">
                  <c:v>63.00333333333333</c:v>
                </c:pt>
                <c:pt idx="18852">
                  <c:v>63.006666666666511</c:v>
                </c:pt>
                <c:pt idx="18853">
                  <c:v>63.01</c:v>
                </c:pt>
                <c:pt idx="18854">
                  <c:v>63.013333333333335</c:v>
                </c:pt>
                <c:pt idx="18855">
                  <c:v>63.016666666666488</c:v>
                </c:pt>
                <c:pt idx="18856">
                  <c:v>63.02</c:v>
                </c:pt>
                <c:pt idx="18857">
                  <c:v>63.023333333333333</c:v>
                </c:pt>
                <c:pt idx="18858">
                  <c:v>63.026666666666536</c:v>
                </c:pt>
                <c:pt idx="18859">
                  <c:v>63.03</c:v>
                </c:pt>
                <c:pt idx="18860">
                  <c:v>63.033333333333331</c:v>
                </c:pt>
                <c:pt idx="18861">
                  <c:v>63.036666666666513</c:v>
                </c:pt>
                <c:pt idx="18862">
                  <c:v>63.04</c:v>
                </c:pt>
                <c:pt idx="18863">
                  <c:v>63.043333333333337</c:v>
                </c:pt>
                <c:pt idx="18864">
                  <c:v>63.046666666666489</c:v>
                </c:pt>
                <c:pt idx="18865">
                  <c:v>63.05</c:v>
                </c:pt>
                <c:pt idx="18866">
                  <c:v>63.053333333333335</c:v>
                </c:pt>
                <c:pt idx="18867">
                  <c:v>63.056666666666487</c:v>
                </c:pt>
                <c:pt idx="18868">
                  <c:v>63.06</c:v>
                </c:pt>
                <c:pt idx="18869">
                  <c:v>63.063333333333333</c:v>
                </c:pt>
                <c:pt idx="18870">
                  <c:v>63.066666666666528</c:v>
                </c:pt>
                <c:pt idx="18871">
                  <c:v>63.07</c:v>
                </c:pt>
                <c:pt idx="18872">
                  <c:v>63.073333333333331</c:v>
                </c:pt>
                <c:pt idx="18873">
                  <c:v>63.076666666666512</c:v>
                </c:pt>
                <c:pt idx="18874">
                  <c:v>63.08</c:v>
                </c:pt>
                <c:pt idx="18875">
                  <c:v>63.083333333333336</c:v>
                </c:pt>
                <c:pt idx="18876">
                  <c:v>63.086666666666488</c:v>
                </c:pt>
                <c:pt idx="18877">
                  <c:v>63.09</c:v>
                </c:pt>
                <c:pt idx="18878">
                  <c:v>63.093333333333362</c:v>
                </c:pt>
                <c:pt idx="18879">
                  <c:v>63.096666666666536</c:v>
                </c:pt>
                <c:pt idx="18880">
                  <c:v>63.1</c:v>
                </c:pt>
                <c:pt idx="18881">
                  <c:v>63.103333333333332</c:v>
                </c:pt>
                <c:pt idx="18882">
                  <c:v>63.106666666666527</c:v>
                </c:pt>
                <c:pt idx="18883">
                  <c:v>63.11</c:v>
                </c:pt>
                <c:pt idx="18884">
                  <c:v>63.113333333333337</c:v>
                </c:pt>
                <c:pt idx="18885">
                  <c:v>63.11666666666649</c:v>
                </c:pt>
                <c:pt idx="18886">
                  <c:v>63.120000000000012</c:v>
                </c:pt>
                <c:pt idx="18887">
                  <c:v>63.123333333333363</c:v>
                </c:pt>
                <c:pt idx="18888">
                  <c:v>63.126666666666544</c:v>
                </c:pt>
                <c:pt idx="18889">
                  <c:v>63.13</c:v>
                </c:pt>
                <c:pt idx="18890">
                  <c:v>63.133333333333333</c:v>
                </c:pt>
                <c:pt idx="18891">
                  <c:v>63.136666666666521</c:v>
                </c:pt>
                <c:pt idx="18892">
                  <c:v>63.14</c:v>
                </c:pt>
                <c:pt idx="18893">
                  <c:v>63.143333333333331</c:v>
                </c:pt>
                <c:pt idx="18894">
                  <c:v>63.146666666666512</c:v>
                </c:pt>
                <c:pt idx="18895">
                  <c:v>63.15</c:v>
                </c:pt>
                <c:pt idx="18896">
                  <c:v>63.153333333333336</c:v>
                </c:pt>
                <c:pt idx="18897">
                  <c:v>63.156666666666489</c:v>
                </c:pt>
                <c:pt idx="18898">
                  <c:v>63.160000000000011</c:v>
                </c:pt>
                <c:pt idx="18899">
                  <c:v>63.163333333333362</c:v>
                </c:pt>
                <c:pt idx="18900">
                  <c:v>63.166666666666536</c:v>
                </c:pt>
                <c:pt idx="18901">
                  <c:v>63.17</c:v>
                </c:pt>
                <c:pt idx="18902">
                  <c:v>63.173333333333332</c:v>
                </c:pt>
                <c:pt idx="18903">
                  <c:v>63.176666666666527</c:v>
                </c:pt>
                <c:pt idx="18904">
                  <c:v>63.18</c:v>
                </c:pt>
                <c:pt idx="18905">
                  <c:v>63.18333333333333</c:v>
                </c:pt>
                <c:pt idx="18906">
                  <c:v>63.18666666666649</c:v>
                </c:pt>
                <c:pt idx="18907">
                  <c:v>63.190000000000012</c:v>
                </c:pt>
                <c:pt idx="18908">
                  <c:v>63.193333333333399</c:v>
                </c:pt>
                <c:pt idx="18909">
                  <c:v>63.196666666666545</c:v>
                </c:pt>
                <c:pt idx="18910">
                  <c:v>63.2</c:v>
                </c:pt>
                <c:pt idx="18911">
                  <c:v>63.203333333333333</c:v>
                </c:pt>
                <c:pt idx="18912">
                  <c:v>63.206666666666528</c:v>
                </c:pt>
                <c:pt idx="18913">
                  <c:v>63.21</c:v>
                </c:pt>
                <c:pt idx="18914">
                  <c:v>63.213333333333331</c:v>
                </c:pt>
                <c:pt idx="18915">
                  <c:v>63.216666666666512</c:v>
                </c:pt>
                <c:pt idx="18916">
                  <c:v>63.220000000000013</c:v>
                </c:pt>
                <c:pt idx="18917">
                  <c:v>63.2233333333334</c:v>
                </c:pt>
                <c:pt idx="18918">
                  <c:v>63.226666666666553</c:v>
                </c:pt>
                <c:pt idx="18919">
                  <c:v>63.230000000000011</c:v>
                </c:pt>
                <c:pt idx="18920">
                  <c:v>63.233333333333363</c:v>
                </c:pt>
                <c:pt idx="18921">
                  <c:v>63.236666666666544</c:v>
                </c:pt>
                <c:pt idx="18922">
                  <c:v>63.24</c:v>
                </c:pt>
                <c:pt idx="18923">
                  <c:v>63.243333333333332</c:v>
                </c:pt>
                <c:pt idx="18924">
                  <c:v>63.246666666666528</c:v>
                </c:pt>
                <c:pt idx="18925">
                  <c:v>63.25</c:v>
                </c:pt>
                <c:pt idx="18926">
                  <c:v>63.25333333333333</c:v>
                </c:pt>
                <c:pt idx="18927">
                  <c:v>63.256666666666511</c:v>
                </c:pt>
                <c:pt idx="18928">
                  <c:v>63.260000000000012</c:v>
                </c:pt>
                <c:pt idx="18929">
                  <c:v>63.263333333333399</c:v>
                </c:pt>
                <c:pt idx="18930">
                  <c:v>63.266666666666545</c:v>
                </c:pt>
                <c:pt idx="18931">
                  <c:v>63.27</c:v>
                </c:pt>
                <c:pt idx="18932">
                  <c:v>63.273333333333333</c:v>
                </c:pt>
                <c:pt idx="18933">
                  <c:v>63.276666666666536</c:v>
                </c:pt>
                <c:pt idx="18934">
                  <c:v>63.28</c:v>
                </c:pt>
                <c:pt idx="18935">
                  <c:v>63.283333333333331</c:v>
                </c:pt>
                <c:pt idx="18936">
                  <c:v>63.286666666666513</c:v>
                </c:pt>
                <c:pt idx="18937">
                  <c:v>63.290000000000013</c:v>
                </c:pt>
                <c:pt idx="18938">
                  <c:v>63.293333333333408</c:v>
                </c:pt>
                <c:pt idx="18939">
                  <c:v>63.296666666666553</c:v>
                </c:pt>
                <c:pt idx="18940">
                  <c:v>63.3</c:v>
                </c:pt>
                <c:pt idx="18941">
                  <c:v>63.303333333333335</c:v>
                </c:pt>
                <c:pt idx="18942">
                  <c:v>63.306666666666487</c:v>
                </c:pt>
                <c:pt idx="18943">
                  <c:v>63.309999999999995</c:v>
                </c:pt>
                <c:pt idx="18944">
                  <c:v>63.313333333333325</c:v>
                </c:pt>
                <c:pt idx="18945">
                  <c:v>63.316666666666471</c:v>
                </c:pt>
                <c:pt idx="18946">
                  <c:v>63.32</c:v>
                </c:pt>
                <c:pt idx="18947">
                  <c:v>63.323333333333331</c:v>
                </c:pt>
                <c:pt idx="18948">
                  <c:v>63.326666666666512</c:v>
                </c:pt>
                <c:pt idx="18949">
                  <c:v>63.33</c:v>
                </c:pt>
                <c:pt idx="18950">
                  <c:v>63.333333333333336</c:v>
                </c:pt>
                <c:pt idx="18951">
                  <c:v>63.336666666666488</c:v>
                </c:pt>
                <c:pt idx="18952">
                  <c:v>63.339999999999996</c:v>
                </c:pt>
                <c:pt idx="18953">
                  <c:v>63.343333333333334</c:v>
                </c:pt>
                <c:pt idx="18954">
                  <c:v>63.346666666666472</c:v>
                </c:pt>
                <c:pt idx="18955">
                  <c:v>63.349999999999994</c:v>
                </c:pt>
                <c:pt idx="18956">
                  <c:v>63.353333333333325</c:v>
                </c:pt>
                <c:pt idx="18957">
                  <c:v>63.356666666666463</c:v>
                </c:pt>
                <c:pt idx="18958">
                  <c:v>63.36</c:v>
                </c:pt>
                <c:pt idx="18959">
                  <c:v>63.363333333333337</c:v>
                </c:pt>
                <c:pt idx="18960">
                  <c:v>63.36666666666649</c:v>
                </c:pt>
                <c:pt idx="18961">
                  <c:v>63.37</c:v>
                </c:pt>
                <c:pt idx="18962">
                  <c:v>63.373333333333335</c:v>
                </c:pt>
                <c:pt idx="18963">
                  <c:v>63.376666666666488</c:v>
                </c:pt>
                <c:pt idx="18964">
                  <c:v>63.379999999999995</c:v>
                </c:pt>
                <c:pt idx="18965">
                  <c:v>63.383333333333326</c:v>
                </c:pt>
                <c:pt idx="18966">
                  <c:v>63.386666666666457</c:v>
                </c:pt>
                <c:pt idx="18967">
                  <c:v>63.39</c:v>
                </c:pt>
                <c:pt idx="18968">
                  <c:v>63.393333333333331</c:v>
                </c:pt>
                <c:pt idx="18969">
                  <c:v>63.396666666666512</c:v>
                </c:pt>
                <c:pt idx="18970">
                  <c:v>63.4</c:v>
                </c:pt>
                <c:pt idx="18971">
                  <c:v>63.403333333333336</c:v>
                </c:pt>
                <c:pt idx="18972">
                  <c:v>63.406666666666489</c:v>
                </c:pt>
                <c:pt idx="18973">
                  <c:v>63.41</c:v>
                </c:pt>
                <c:pt idx="18974">
                  <c:v>63.413333333333334</c:v>
                </c:pt>
                <c:pt idx="18975">
                  <c:v>63.41666666666648</c:v>
                </c:pt>
                <c:pt idx="18976">
                  <c:v>63.42</c:v>
                </c:pt>
                <c:pt idx="18977">
                  <c:v>63.423333333333332</c:v>
                </c:pt>
                <c:pt idx="18978">
                  <c:v>63.426666666666527</c:v>
                </c:pt>
                <c:pt idx="18979">
                  <c:v>63.43</c:v>
                </c:pt>
                <c:pt idx="18980">
                  <c:v>63.43333333333333</c:v>
                </c:pt>
                <c:pt idx="18981">
                  <c:v>63.43666666666649</c:v>
                </c:pt>
                <c:pt idx="18982">
                  <c:v>63.44</c:v>
                </c:pt>
                <c:pt idx="18983">
                  <c:v>63.443333333333335</c:v>
                </c:pt>
                <c:pt idx="18984">
                  <c:v>63.446666666666488</c:v>
                </c:pt>
                <c:pt idx="18985">
                  <c:v>63.449999999999996</c:v>
                </c:pt>
                <c:pt idx="18986">
                  <c:v>63.453333333333326</c:v>
                </c:pt>
                <c:pt idx="18987">
                  <c:v>63.456666666666464</c:v>
                </c:pt>
                <c:pt idx="18988">
                  <c:v>63.46</c:v>
                </c:pt>
                <c:pt idx="18989">
                  <c:v>63.463333333333331</c:v>
                </c:pt>
                <c:pt idx="18990">
                  <c:v>63.466666666666512</c:v>
                </c:pt>
                <c:pt idx="18991">
                  <c:v>63.47</c:v>
                </c:pt>
                <c:pt idx="18992">
                  <c:v>63.473333333333336</c:v>
                </c:pt>
                <c:pt idx="18993">
                  <c:v>63.476666666666489</c:v>
                </c:pt>
                <c:pt idx="18994">
                  <c:v>63.48</c:v>
                </c:pt>
                <c:pt idx="18995">
                  <c:v>63.483333333333334</c:v>
                </c:pt>
                <c:pt idx="18996">
                  <c:v>63.48666666666648</c:v>
                </c:pt>
                <c:pt idx="18997">
                  <c:v>63.49</c:v>
                </c:pt>
                <c:pt idx="18998">
                  <c:v>63.493333333333332</c:v>
                </c:pt>
                <c:pt idx="18999">
                  <c:v>63.496666666666528</c:v>
                </c:pt>
                <c:pt idx="19000">
                  <c:v>63.5</c:v>
                </c:pt>
                <c:pt idx="19001">
                  <c:v>63.50333333333333</c:v>
                </c:pt>
                <c:pt idx="19002">
                  <c:v>63.506666666666511</c:v>
                </c:pt>
                <c:pt idx="19003">
                  <c:v>63.51</c:v>
                </c:pt>
                <c:pt idx="19004">
                  <c:v>63.513333333333335</c:v>
                </c:pt>
                <c:pt idx="19005">
                  <c:v>63.516666666666488</c:v>
                </c:pt>
                <c:pt idx="19006">
                  <c:v>63.52</c:v>
                </c:pt>
                <c:pt idx="19007">
                  <c:v>63.523333333333333</c:v>
                </c:pt>
                <c:pt idx="19008">
                  <c:v>63.526666666666536</c:v>
                </c:pt>
                <c:pt idx="19009">
                  <c:v>63.53</c:v>
                </c:pt>
                <c:pt idx="19010">
                  <c:v>63.533333333333331</c:v>
                </c:pt>
                <c:pt idx="19011">
                  <c:v>63.536666666666513</c:v>
                </c:pt>
                <c:pt idx="19012">
                  <c:v>63.54</c:v>
                </c:pt>
                <c:pt idx="19013">
                  <c:v>63.543333333333337</c:v>
                </c:pt>
                <c:pt idx="19014">
                  <c:v>63.546666666666489</c:v>
                </c:pt>
                <c:pt idx="19015">
                  <c:v>63.55</c:v>
                </c:pt>
                <c:pt idx="19016">
                  <c:v>63.553333333333335</c:v>
                </c:pt>
                <c:pt idx="19017">
                  <c:v>63.556666666666487</c:v>
                </c:pt>
                <c:pt idx="19018">
                  <c:v>63.56</c:v>
                </c:pt>
                <c:pt idx="19019">
                  <c:v>63.563333333333333</c:v>
                </c:pt>
                <c:pt idx="19020">
                  <c:v>63.566666666666528</c:v>
                </c:pt>
                <c:pt idx="19021">
                  <c:v>63.57</c:v>
                </c:pt>
                <c:pt idx="19022">
                  <c:v>63.573333333333331</c:v>
                </c:pt>
                <c:pt idx="19023">
                  <c:v>63.576666666666512</c:v>
                </c:pt>
                <c:pt idx="19024">
                  <c:v>63.58</c:v>
                </c:pt>
                <c:pt idx="19025">
                  <c:v>63.583333333333336</c:v>
                </c:pt>
                <c:pt idx="19026">
                  <c:v>63.586666666666488</c:v>
                </c:pt>
                <c:pt idx="19027">
                  <c:v>63.59</c:v>
                </c:pt>
                <c:pt idx="19028">
                  <c:v>63.593333333333362</c:v>
                </c:pt>
                <c:pt idx="19029">
                  <c:v>63.596666666666536</c:v>
                </c:pt>
                <c:pt idx="19030">
                  <c:v>63.6</c:v>
                </c:pt>
                <c:pt idx="19031">
                  <c:v>63.603333333333332</c:v>
                </c:pt>
                <c:pt idx="19032">
                  <c:v>63.606666666666527</c:v>
                </c:pt>
                <c:pt idx="19033">
                  <c:v>63.61</c:v>
                </c:pt>
                <c:pt idx="19034">
                  <c:v>63.613333333333337</c:v>
                </c:pt>
                <c:pt idx="19035">
                  <c:v>63.61666666666649</c:v>
                </c:pt>
                <c:pt idx="19036">
                  <c:v>63.620000000000012</c:v>
                </c:pt>
                <c:pt idx="19037">
                  <c:v>63.623333333333363</c:v>
                </c:pt>
                <c:pt idx="19038">
                  <c:v>63.626666666666544</c:v>
                </c:pt>
                <c:pt idx="19039">
                  <c:v>63.63</c:v>
                </c:pt>
                <c:pt idx="19040">
                  <c:v>63.633333333333333</c:v>
                </c:pt>
                <c:pt idx="19041">
                  <c:v>63.636666666666521</c:v>
                </c:pt>
                <c:pt idx="19042">
                  <c:v>63.64</c:v>
                </c:pt>
                <c:pt idx="19043">
                  <c:v>63.643333333333331</c:v>
                </c:pt>
                <c:pt idx="19044">
                  <c:v>63.646666666666512</c:v>
                </c:pt>
                <c:pt idx="19045">
                  <c:v>63.65</c:v>
                </c:pt>
                <c:pt idx="19046">
                  <c:v>63.653333333333336</c:v>
                </c:pt>
                <c:pt idx="19047">
                  <c:v>63.656666666666489</c:v>
                </c:pt>
                <c:pt idx="19048">
                  <c:v>63.660000000000011</c:v>
                </c:pt>
                <c:pt idx="19049">
                  <c:v>63.663333333333362</c:v>
                </c:pt>
                <c:pt idx="19050">
                  <c:v>63.666666666666536</c:v>
                </c:pt>
                <c:pt idx="19051">
                  <c:v>63.67</c:v>
                </c:pt>
                <c:pt idx="19052">
                  <c:v>63.673333333333332</c:v>
                </c:pt>
                <c:pt idx="19053">
                  <c:v>63.676666666666527</c:v>
                </c:pt>
                <c:pt idx="19054">
                  <c:v>63.68</c:v>
                </c:pt>
                <c:pt idx="19055">
                  <c:v>63.68333333333333</c:v>
                </c:pt>
                <c:pt idx="19056">
                  <c:v>63.68666666666649</c:v>
                </c:pt>
                <c:pt idx="19057">
                  <c:v>63.690000000000012</c:v>
                </c:pt>
                <c:pt idx="19058">
                  <c:v>63.693333333333399</c:v>
                </c:pt>
                <c:pt idx="19059">
                  <c:v>63.696666666666545</c:v>
                </c:pt>
                <c:pt idx="19060">
                  <c:v>63.7</c:v>
                </c:pt>
                <c:pt idx="19061">
                  <c:v>63.703333333333333</c:v>
                </c:pt>
                <c:pt idx="19062">
                  <c:v>63.706666666666528</c:v>
                </c:pt>
                <c:pt idx="19063">
                  <c:v>63.71</c:v>
                </c:pt>
                <c:pt idx="19064">
                  <c:v>63.713333333333331</c:v>
                </c:pt>
                <c:pt idx="19065">
                  <c:v>63.716666666666512</c:v>
                </c:pt>
                <c:pt idx="19066">
                  <c:v>63.720000000000013</c:v>
                </c:pt>
                <c:pt idx="19067">
                  <c:v>63.7233333333334</c:v>
                </c:pt>
                <c:pt idx="19068">
                  <c:v>63.726666666666553</c:v>
                </c:pt>
                <c:pt idx="19069">
                  <c:v>63.730000000000011</c:v>
                </c:pt>
                <c:pt idx="19070">
                  <c:v>63.733333333333363</c:v>
                </c:pt>
                <c:pt idx="19071">
                  <c:v>63.736666666666544</c:v>
                </c:pt>
                <c:pt idx="19072">
                  <c:v>63.74</c:v>
                </c:pt>
                <c:pt idx="19073">
                  <c:v>63.743333333333332</c:v>
                </c:pt>
                <c:pt idx="19074">
                  <c:v>63.746666666666528</c:v>
                </c:pt>
                <c:pt idx="19075">
                  <c:v>63.75</c:v>
                </c:pt>
                <c:pt idx="19076">
                  <c:v>63.75333333333333</c:v>
                </c:pt>
                <c:pt idx="19077">
                  <c:v>63.756666666666511</c:v>
                </c:pt>
                <c:pt idx="19078">
                  <c:v>63.760000000000012</c:v>
                </c:pt>
                <c:pt idx="19079">
                  <c:v>63.763333333333399</c:v>
                </c:pt>
                <c:pt idx="19080">
                  <c:v>63.766666666666545</c:v>
                </c:pt>
                <c:pt idx="19081">
                  <c:v>63.77</c:v>
                </c:pt>
                <c:pt idx="19082">
                  <c:v>63.773333333333333</c:v>
                </c:pt>
                <c:pt idx="19083">
                  <c:v>63.776666666666536</c:v>
                </c:pt>
                <c:pt idx="19084">
                  <c:v>63.78</c:v>
                </c:pt>
                <c:pt idx="19085">
                  <c:v>63.783333333333331</c:v>
                </c:pt>
                <c:pt idx="19086">
                  <c:v>63.786666666666513</c:v>
                </c:pt>
                <c:pt idx="19087">
                  <c:v>63.790000000000013</c:v>
                </c:pt>
                <c:pt idx="19088">
                  <c:v>63.793333333333408</c:v>
                </c:pt>
                <c:pt idx="19089">
                  <c:v>63.796666666666553</c:v>
                </c:pt>
                <c:pt idx="19090">
                  <c:v>63.8</c:v>
                </c:pt>
                <c:pt idx="19091">
                  <c:v>63.803333333333335</c:v>
                </c:pt>
                <c:pt idx="19092">
                  <c:v>63.806666666666487</c:v>
                </c:pt>
                <c:pt idx="19093">
                  <c:v>63.809999999999995</c:v>
                </c:pt>
                <c:pt idx="19094">
                  <c:v>63.813333333333325</c:v>
                </c:pt>
                <c:pt idx="19095">
                  <c:v>63.816666666666471</c:v>
                </c:pt>
                <c:pt idx="19096">
                  <c:v>63.82</c:v>
                </c:pt>
                <c:pt idx="19097">
                  <c:v>63.823333333333331</c:v>
                </c:pt>
                <c:pt idx="19098">
                  <c:v>63.826666666666512</c:v>
                </c:pt>
                <c:pt idx="19099">
                  <c:v>63.83</c:v>
                </c:pt>
                <c:pt idx="19100">
                  <c:v>63.833333333333336</c:v>
                </c:pt>
                <c:pt idx="19101">
                  <c:v>63.836666666666488</c:v>
                </c:pt>
                <c:pt idx="19102">
                  <c:v>63.839999999999996</c:v>
                </c:pt>
                <c:pt idx="19103">
                  <c:v>63.843333333333334</c:v>
                </c:pt>
                <c:pt idx="19104">
                  <c:v>63.846666666666472</c:v>
                </c:pt>
                <c:pt idx="19105">
                  <c:v>63.849999999999994</c:v>
                </c:pt>
                <c:pt idx="19106">
                  <c:v>63.853333333333325</c:v>
                </c:pt>
                <c:pt idx="19107">
                  <c:v>63.856666666666463</c:v>
                </c:pt>
                <c:pt idx="19108">
                  <c:v>63.86</c:v>
                </c:pt>
                <c:pt idx="19109">
                  <c:v>63.863333333333337</c:v>
                </c:pt>
                <c:pt idx="19110">
                  <c:v>63.86666666666649</c:v>
                </c:pt>
                <c:pt idx="19111">
                  <c:v>63.87</c:v>
                </c:pt>
                <c:pt idx="19112">
                  <c:v>63.873333333333335</c:v>
                </c:pt>
                <c:pt idx="19113">
                  <c:v>63.876666666666488</c:v>
                </c:pt>
                <c:pt idx="19114">
                  <c:v>63.879999999999995</c:v>
                </c:pt>
                <c:pt idx="19115">
                  <c:v>63.883333333333326</c:v>
                </c:pt>
                <c:pt idx="19116">
                  <c:v>63.886666666666457</c:v>
                </c:pt>
                <c:pt idx="19117">
                  <c:v>63.89</c:v>
                </c:pt>
                <c:pt idx="19118">
                  <c:v>63.893333333333331</c:v>
                </c:pt>
                <c:pt idx="19119">
                  <c:v>63.896666666666512</c:v>
                </c:pt>
                <c:pt idx="19120">
                  <c:v>63.9</c:v>
                </c:pt>
                <c:pt idx="19121">
                  <c:v>63.903333333333336</c:v>
                </c:pt>
                <c:pt idx="19122">
                  <c:v>63.906666666666489</c:v>
                </c:pt>
                <c:pt idx="19123">
                  <c:v>63.91</c:v>
                </c:pt>
                <c:pt idx="19124">
                  <c:v>63.913333333333334</c:v>
                </c:pt>
                <c:pt idx="19125">
                  <c:v>63.91666666666648</c:v>
                </c:pt>
                <c:pt idx="19126">
                  <c:v>63.92</c:v>
                </c:pt>
                <c:pt idx="19127">
                  <c:v>63.923333333333332</c:v>
                </c:pt>
                <c:pt idx="19128">
                  <c:v>63.926666666666527</c:v>
                </c:pt>
                <c:pt idx="19129">
                  <c:v>63.93</c:v>
                </c:pt>
                <c:pt idx="19130">
                  <c:v>63.93333333333333</c:v>
                </c:pt>
                <c:pt idx="19131">
                  <c:v>63.93666666666649</c:v>
                </c:pt>
                <c:pt idx="19132">
                  <c:v>63.94</c:v>
                </c:pt>
                <c:pt idx="19133">
                  <c:v>63.943333333333335</c:v>
                </c:pt>
                <c:pt idx="19134">
                  <c:v>63.946666666666488</c:v>
                </c:pt>
                <c:pt idx="19135">
                  <c:v>63.949999999999996</c:v>
                </c:pt>
                <c:pt idx="19136">
                  <c:v>63.953333333333326</c:v>
                </c:pt>
                <c:pt idx="19137">
                  <c:v>63.956666666666464</c:v>
                </c:pt>
                <c:pt idx="19138">
                  <c:v>63.96</c:v>
                </c:pt>
                <c:pt idx="19139">
                  <c:v>63.963333333333331</c:v>
                </c:pt>
                <c:pt idx="19140">
                  <c:v>63.966666666666512</c:v>
                </c:pt>
                <c:pt idx="19141">
                  <c:v>63.97</c:v>
                </c:pt>
                <c:pt idx="19142">
                  <c:v>63.973333333333336</c:v>
                </c:pt>
                <c:pt idx="19143">
                  <c:v>63.976666666666489</c:v>
                </c:pt>
                <c:pt idx="19144">
                  <c:v>63.98</c:v>
                </c:pt>
                <c:pt idx="19145">
                  <c:v>63.983333333333334</c:v>
                </c:pt>
                <c:pt idx="19146">
                  <c:v>63.98666666666648</c:v>
                </c:pt>
                <c:pt idx="19147">
                  <c:v>63.99</c:v>
                </c:pt>
                <c:pt idx="19148">
                  <c:v>63.993333333333332</c:v>
                </c:pt>
                <c:pt idx="19149">
                  <c:v>63.996666666666528</c:v>
                </c:pt>
                <c:pt idx="19150">
                  <c:v>64</c:v>
                </c:pt>
                <c:pt idx="19151">
                  <c:v>64.003333333333288</c:v>
                </c:pt>
                <c:pt idx="19152">
                  <c:v>64.006666666666661</c:v>
                </c:pt>
                <c:pt idx="19153">
                  <c:v>64.010000000000005</c:v>
                </c:pt>
                <c:pt idx="19154">
                  <c:v>64.013333333333279</c:v>
                </c:pt>
                <c:pt idx="19155">
                  <c:v>64.016666666666666</c:v>
                </c:pt>
                <c:pt idx="19156">
                  <c:v>64.02</c:v>
                </c:pt>
                <c:pt idx="19157">
                  <c:v>64.02333333333317</c:v>
                </c:pt>
                <c:pt idx="19158">
                  <c:v>64.026666666666671</c:v>
                </c:pt>
                <c:pt idx="19159">
                  <c:v>64.03</c:v>
                </c:pt>
                <c:pt idx="19160">
                  <c:v>64.033333333333289</c:v>
                </c:pt>
                <c:pt idx="19161">
                  <c:v>64.036666666666662</c:v>
                </c:pt>
                <c:pt idx="19162">
                  <c:v>64.040000000000006</c:v>
                </c:pt>
                <c:pt idx="19163">
                  <c:v>64.043333333333308</c:v>
                </c:pt>
                <c:pt idx="19164">
                  <c:v>64.046666666666667</c:v>
                </c:pt>
                <c:pt idx="19165">
                  <c:v>64.05</c:v>
                </c:pt>
                <c:pt idx="19166">
                  <c:v>64.053333333333185</c:v>
                </c:pt>
                <c:pt idx="19167">
                  <c:v>64.056666666666672</c:v>
                </c:pt>
                <c:pt idx="19168">
                  <c:v>64.06</c:v>
                </c:pt>
                <c:pt idx="19169">
                  <c:v>64.063333333333318</c:v>
                </c:pt>
                <c:pt idx="19170">
                  <c:v>64.066666666666663</c:v>
                </c:pt>
                <c:pt idx="19171">
                  <c:v>64.069999999999993</c:v>
                </c:pt>
                <c:pt idx="19172">
                  <c:v>64.073333333333125</c:v>
                </c:pt>
                <c:pt idx="19173">
                  <c:v>64.076666666666668</c:v>
                </c:pt>
                <c:pt idx="19174">
                  <c:v>64.08</c:v>
                </c:pt>
                <c:pt idx="19175">
                  <c:v>64.083333333333258</c:v>
                </c:pt>
                <c:pt idx="19176">
                  <c:v>64.086666666666673</c:v>
                </c:pt>
                <c:pt idx="19177">
                  <c:v>64.09</c:v>
                </c:pt>
                <c:pt idx="19178">
                  <c:v>64.093333333333248</c:v>
                </c:pt>
                <c:pt idx="19179">
                  <c:v>64.096666666666664</c:v>
                </c:pt>
                <c:pt idx="19180">
                  <c:v>64.099999999999994</c:v>
                </c:pt>
                <c:pt idx="19181">
                  <c:v>64.103333333333154</c:v>
                </c:pt>
                <c:pt idx="19182">
                  <c:v>64.106666666666669</c:v>
                </c:pt>
                <c:pt idx="19183">
                  <c:v>64.11</c:v>
                </c:pt>
                <c:pt idx="19184">
                  <c:v>64.113333333333259</c:v>
                </c:pt>
                <c:pt idx="19185">
                  <c:v>64.11666666666666</c:v>
                </c:pt>
                <c:pt idx="19186">
                  <c:v>64.11999999999999</c:v>
                </c:pt>
                <c:pt idx="19187">
                  <c:v>64.123333333333107</c:v>
                </c:pt>
                <c:pt idx="19188">
                  <c:v>64.126666666666651</c:v>
                </c:pt>
                <c:pt idx="19189">
                  <c:v>64.13</c:v>
                </c:pt>
                <c:pt idx="19190">
                  <c:v>64.133333333333169</c:v>
                </c:pt>
                <c:pt idx="19191">
                  <c:v>64.13666666666667</c:v>
                </c:pt>
                <c:pt idx="19192">
                  <c:v>64.14</c:v>
                </c:pt>
                <c:pt idx="19193">
                  <c:v>64.143333333333288</c:v>
                </c:pt>
                <c:pt idx="19194">
                  <c:v>64.146666666666661</c:v>
                </c:pt>
                <c:pt idx="19195">
                  <c:v>64.149999999999991</c:v>
                </c:pt>
                <c:pt idx="19196">
                  <c:v>64.153333333333109</c:v>
                </c:pt>
                <c:pt idx="19197">
                  <c:v>64.156666666666652</c:v>
                </c:pt>
                <c:pt idx="19198">
                  <c:v>64.16</c:v>
                </c:pt>
                <c:pt idx="19199">
                  <c:v>64.163333333333171</c:v>
                </c:pt>
                <c:pt idx="19200">
                  <c:v>64.166666666666671</c:v>
                </c:pt>
                <c:pt idx="19201">
                  <c:v>64.169999999999987</c:v>
                </c:pt>
                <c:pt idx="19202">
                  <c:v>64.173333333333105</c:v>
                </c:pt>
                <c:pt idx="19203">
                  <c:v>64.176666666666648</c:v>
                </c:pt>
                <c:pt idx="19204">
                  <c:v>64.179999999999978</c:v>
                </c:pt>
                <c:pt idx="19205">
                  <c:v>64.183333333333124</c:v>
                </c:pt>
                <c:pt idx="19206">
                  <c:v>64.186666666666653</c:v>
                </c:pt>
                <c:pt idx="19207">
                  <c:v>64.19</c:v>
                </c:pt>
                <c:pt idx="19208">
                  <c:v>64.1933333333332</c:v>
                </c:pt>
                <c:pt idx="19209">
                  <c:v>64.196666666666673</c:v>
                </c:pt>
                <c:pt idx="19210">
                  <c:v>64.2</c:v>
                </c:pt>
                <c:pt idx="19211">
                  <c:v>64.203333333333319</c:v>
                </c:pt>
                <c:pt idx="19212">
                  <c:v>64.206666666666663</c:v>
                </c:pt>
                <c:pt idx="19213">
                  <c:v>64.209999999999994</c:v>
                </c:pt>
                <c:pt idx="19214">
                  <c:v>64.213333333333338</c:v>
                </c:pt>
                <c:pt idx="19215">
                  <c:v>64.216666666666697</c:v>
                </c:pt>
                <c:pt idx="19216">
                  <c:v>64.22</c:v>
                </c:pt>
                <c:pt idx="19217">
                  <c:v>64.223333333333258</c:v>
                </c:pt>
                <c:pt idx="19218">
                  <c:v>64.226666666666674</c:v>
                </c:pt>
                <c:pt idx="19219">
                  <c:v>64.23</c:v>
                </c:pt>
                <c:pt idx="19220">
                  <c:v>64.233333333333249</c:v>
                </c:pt>
                <c:pt idx="19221">
                  <c:v>64.236666666666665</c:v>
                </c:pt>
                <c:pt idx="19222">
                  <c:v>64.239999999999995</c:v>
                </c:pt>
                <c:pt idx="19223">
                  <c:v>64.243333333333339</c:v>
                </c:pt>
                <c:pt idx="19224">
                  <c:v>64.246666666666727</c:v>
                </c:pt>
                <c:pt idx="19225">
                  <c:v>64.25</c:v>
                </c:pt>
                <c:pt idx="19226">
                  <c:v>64.253333333333288</c:v>
                </c:pt>
                <c:pt idx="19227">
                  <c:v>64.256666666666661</c:v>
                </c:pt>
                <c:pt idx="19228">
                  <c:v>64.260000000000005</c:v>
                </c:pt>
                <c:pt idx="19229">
                  <c:v>64.263333333333279</c:v>
                </c:pt>
                <c:pt idx="19230">
                  <c:v>64.266666666666666</c:v>
                </c:pt>
                <c:pt idx="19231">
                  <c:v>64.27</c:v>
                </c:pt>
                <c:pt idx="19232">
                  <c:v>64.27333333333317</c:v>
                </c:pt>
                <c:pt idx="19233">
                  <c:v>64.276666666666671</c:v>
                </c:pt>
                <c:pt idx="19234">
                  <c:v>64.28</c:v>
                </c:pt>
                <c:pt idx="19235">
                  <c:v>64.283333333333289</c:v>
                </c:pt>
                <c:pt idx="19236">
                  <c:v>64.286666666666662</c:v>
                </c:pt>
                <c:pt idx="19237">
                  <c:v>64.290000000000006</c:v>
                </c:pt>
                <c:pt idx="19238">
                  <c:v>64.293333333333308</c:v>
                </c:pt>
                <c:pt idx="19239">
                  <c:v>64.296666666666667</c:v>
                </c:pt>
                <c:pt idx="19240">
                  <c:v>64.3</c:v>
                </c:pt>
                <c:pt idx="19241">
                  <c:v>64.303333333333185</c:v>
                </c:pt>
                <c:pt idx="19242">
                  <c:v>64.306666666666672</c:v>
                </c:pt>
                <c:pt idx="19243">
                  <c:v>64.31</c:v>
                </c:pt>
                <c:pt idx="19244">
                  <c:v>64.313333333333318</c:v>
                </c:pt>
                <c:pt idx="19245">
                  <c:v>64.316666666666663</c:v>
                </c:pt>
                <c:pt idx="19246">
                  <c:v>64.319999999999993</c:v>
                </c:pt>
                <c:pt idx="19247">
                  <c:v>64.323333333333125</c:v>
                </c:pt>
                <c:pt idx="19248">
                  <c:v>64.326666666666668</c:v>
                </c:pt>
                <c:pt idx="19249">
                  <c:v>64.33</c:v>
                </c:pt>
                <c:pt idx="19250">
                  <c:v>64.333333333333258</c:v>
                </c:pt>
                <c:pt idx="19251">
                  <c:v>64.336666666666673</c:v>
                </c:pt>
                <c:pt idx="19252">
                  <c:v>64.34</c:v>
                </c:pt>
                <c:pt idx="19253">
                  <c:v>64.343333333333248</c:v>
                </c:pt>
                <c:pt idx="19254">
                  <c:v>64.346666666666664</c:v>
                </c:pt>
                <c:pt idx="19255">
                  <c:v>64.349999999999994</c:v>
                </c:pt>
                <c:pt idx="19256">
                  <c:v>64.353333333333154</c:v>
                </c:pt>
                <c:pt idx="19257">
                  <c:v>64.356666666666669</c:v>
                </c:pt>
                <c:pt idx="19258">
                  <c:v>64.36</c:v>
                </c:pt>
                <c:pt idx="19259">
                  <c:v>64.363333333333259</c:v>
                </c:pt>
                <c:pt idx="19260">
                  <c:v>64.36666666666666</c:v>
                </c:pt>
                <c:pt idx="19261">
                  <c:v>64.36999999999999</c:v>
                </c:pt>
                <c:pt idx="19262">
                  <c:v>64.373333333333107</c:v>
                </c:pt>
                <c:pt idx="19263">
                  <c:v>64.376666666666651</c:v>
                </c:pt>
                <c:pt idx="19264">
                  <c:v>64.38</c:v>
                </c:pt>
                <c:pt idx="19265">
                  <c:v>64.383333333333169</c:v>
                </c:pt>
                <c:pt idx="19266">
                  <c:v>64.38666666666667</c:v>
                </c:pt>
                <c:pt idx="19267">
                  <c:v>64.39</c:v>
                </c:pt>
                <c:pt idx="19268">
                  <c:v>64.393333333333288</c:v>
                </c:pt>
                <c:pt idx="19269">
                  <c:v>64.396666666666661</c:v>
                </c:pt>
                <c:pt idx="19270">
                  <c:v>64.400000000000006</c:v>
                </c:pt>
                <c:pt idx="19271">
                  <c:v>64.403333333333308</c:v>
                </c:pt>
                <c:pt idx="19272">
                  <c:v>64.406666666666666</c:v>
                </c:pt>
                <c:pt idx="19273">
                  <c:v>64.410000000000025</c:v>
                </c:pt>
                <c:pt idx="19274">
                  <c:v>64.413333333333313</c:v>
                </c:pt>
                <c:pt idx="19275">
                  <c:v>64.416666666666799</c:v>
                </c:pt>
                <c:pt idx="19276">
                  <c:v>64.42</c:v>
                </c:pt>
                <c:pt idx="19277">
                  <c:v>64.423333333333318</c:v>
                </c:pt>
                <c:pt idx="19278">
                  <c:v>64.426666666666662</c:v>
                </c:pt>
                <c:pt idx="19279">
                  <c:v>64.430000000000007</c:v>
                </c:pt>
                <c:pt idx="19280">
                  <c:v>64.433333333333309</c:v>
                </c:pt>
                <c:pt idx="19281">
                  <c:v>64.436666666666667</c:v>
                </c:pt>
                <c:pt idx="19282">
                  <c:v>64.440000000000026</c:v>
                </c:pt>
                <c:pt idx="19283">
                  <c:v>64.443333333333328</c:v>
                </c:pt>
                <c:pt idx="19284">
                  <c:v>64.446666666666815</c:v>
                </c:pt>
                <c:pt idx="19285">
                  <c:v>64.45</c:v>
                </c:pt>
                <c:pt idx="19286">
                  <c:v>64.453333333333319</c:v>
                </c:pt>
                <c:pt idx="19287">
                  <c:v>64.456666666666663</c:v>
                </c:pt>
                <c:pt idx="19288">
                  <c:v>64.459999999999994</c:v>
                </c:pt>
                <c:pt idx="19289">
                  <c:v>64.463333333333338</c:v>
                </c:pt>
                <c:pt idx="19290">
                  <c:v>64.466666666666697</c:v>
                </c:pt>
                <c:pt idx="19291">
                  <c:v>64.47</c:v>
                </c:pt>
                <c:pt idx="19292">
                  <c:v>64.473333333333258</c:v>
                </c:pt>
                <c:pt idx="19293">
                  <c:v>64.476666666666674</c:v>
                </c:pt>
                <c:pt idx="19294">
                  <c:v>64.48</c:v>
                </c:pt>
                <c:pt idx="19295">
                  <c:v>64.483333333333249</c:v>
                </c:pt>
                <c:pt idx="19296">
                  <c:v>64.486666666666665</c:v>
                </c:pt>
                <c:pt idx="19297">
                  <c:v>64.489999999999995</c:v>
                </c:pt>
                <c:pt idx="19298">
                  <c:v>64.493333333333339</c:v>
                </c:pt>
                <c:pt idx="19299">
                  <c:v>64.496666666666727</c:v>
                </c:pt>
                <c:pt idx="19300">
                  <c:v>64.5</c:v>
                </c:pt>
                <c:pt idx="19301">
                  <c:v>64.503333333333288</c:v>
                </c:pt>
                <c:pt idx="19302">
                  <c:v>64.506666666666661</c:v>
                </c:pt>
                <c:pt idx="19303">
                  <c:v>64.510000000000005</c:v>
                </c:pt>
                <c:pt idx="19304">
                  <c:v>64.513333333333279</c:v>
                </c:pt>
                <c:pt idx="19305">
                  <c:v>64.516666666666666</c:v>
                </c:pt>
                <c:pt idx="19306">
                  <c:v>64.52</c:v>
                </c:pt>
                <c:pt idx="19307">
                  <c:v>64.52333333333317</c:v>
                </c:pt>
                <c:pt idx="19308">
                  <c:v>64.526666666666671</c:v>
                </c:pt>
                <c:pt idx="19309">
                  <c:v>64.53</c:v>
                </c:pt>
                <c:pt idx="19310">
                  <c:v>64.533333333333289</c:v>
                </c:pt>
                <c:pt idx="19311">
                  <c:v>64.536666666666662</c:v>
                </c:pt>
                <c:pt idx="19312">
                  <c:v>64.540000000000006</c:v>
                </c:pt>
                <c:pt idx="19313">
                  <c:v>64.543333333333308</c:v>
                </c:pt>
                <c:pt idx="19314">
                  <c:v>64.546666666666667</c:v>
                </c:pt>
                <c:pt idx="19315">
                  <c:v>64.55</c:v>
                </c:pt>
                <c:pt idx="19316">
                  <c:v>64.553333333333185</c:v>
                </c:pt>
                <c:pt idx="19317">
                  <c:v>64.556666666666672</c:v>
                </c:pt>
                <c:pt idx="19318">
                  <c:v>64.56</c:v>
                </c:pt>
                <c:pt idx="19319">
                  <c:v>64.563333333333318</c:v>
                </c:pt>
                <c:pt idx="19320">
                  <c:v>64.566666666666663</c:v>
                </c:pt>
                <c:pt idx="19321">
                  <c:v>64.569999999999993</c:v>
                </c:pt>
                <c:pt idx="19322">
                  <c:v>64.573333333333125</c:v>
                </c:pt>
                <c:pt idx="19323">
                  <c:v>64.576666666666668</c:v>
                </c:pt>
                <c:pt idx="19324">
                  <c:v>64.58</c:v>
                </c:pt>
                <c:pt idx="19325">
                  <c:v>64.583333333333258</c:v>
                </c:pt>
                <c:pt idx="19326">
                  <c:v>64.586666666666673</c:v>
                </c:pt>
                <c:pt idx="19327">
                  <c:v>64.59</c:v>
                </c:pt>
                <c:pt idx="19328">
                  <c:v>64.593333333333248</c:v>
                </c:pt>
                <c:pt idx="19329">
                  <c:v>64.596666666666664</c:v>
                </c:pt>
                <c:pt idx="19330">
                  <c:v>64.599999999999994</c:v>
                </c:pt>
                <c:pt idx="19331">
                  <c:v>64.603333333333154</c:v>
                </c:pt>
                <c:pt idx="19332">
                  <c:v>64.606666666666669</c:v>
                </c:pt>
                <c:pt idx="19333">
                  <c:v>64.61</c:v>
                </c:pt>
                <c:pt idx="19334">
                  <c:v>64.613333333333259</c:v>
                </c:pt>
                <c:pt idx="19335">
                  <c:v>64.61666666666666</c:v>
                </c:pt>
                <c:pt idx="19336">
                  <c:v>64.61999999999999</c:v>
                </c:pt>
                <c:pt idx="19337">
                  <c:v>64.623333333333107</c:v>
                </c:pt>
                <c:pt idx="19338">
                  <c:v>64.626666666666651</c:v>
                </c:pt>
                <c:pt idx="19339">
                  <c:v>64.63</c:v>
                </c:pt>
                <c:pt idx="19340">
                  <c:v>64.633333333333169</c:v>
                </c:pt>
                <c:pt idx="19341">
                  <c:v>64.63666666666667</c:v>
                </c:pt>
                <c:pt idx="19342">
                  <c:v>64.64</c:v>
                </c:pt>
                <c:pt idx="19343">
                  <c:v>64.643333333333288</c:v>
                </c:pt>
                <c:pt idx="19344">
                  <c:v>64.646666666666661</c:v>
                </c:pt>
                <c:pt idx="19345">
                  <c:v>64.649999999999991</c:v>
                </c:pt>
                <c:pt idx="19346">
                  <c:v>64.653333333333109</c:v>
                </c:pt>
                <c:pt idx="19347">
                  <c:v>64.656666666666652</c:v>
                </c:pt>
                <c:pt idx="19348">
                  <c:v>64.66</c:v>
                </c:pt>
                <c:pt idx="19349">
                  <c:v>64.663333333333171</c:v>
                </c:pt>
                <c:pt idx="19350">
                  <c:v>64.666666666666671</c:v>
                </c:pt>
                <c:pt idx="19351">
                  <c:v>64.669999999999987</c:v>
                </c:pt>
                <c:pt idx="19352">
                  <c:v>64.673333333333105</c:v>
                </c:pt>
                <c:pt idx="19353">
                  <c:v>64.676666666666648</c:v>
                </c:pt>
                <c:pt idx="19354">
                  <c:v>64.679999999999978</c:v>
                </c:pt>
                <c:pt idx="19355">
                  <c:v>64.683333333333124</c:v>
                </c:pt>
                <c:pt idx="19356">
                  <c:v>64.686666666666653</c:v>
                </c:pt>
                <c:pt idx="19357">
                  <c:v>64.69</c:v>
                </c:pt>
                <c:pt idx="19358">
                  <c:v>64.6933333333332</c:v>
                </c:pt>
                <c:pt idx="19359">
                  <c:v>64.696666666666673</c:v>
                </c:pt>
                <c:pt idx="19360">
                  <c:v>64.7</c:v>
                </c:pt>
                <c:pt idx="19361">
                  <c:v>64.703333333333319</c:v>
                </c:pt>
                <c:pt idx="19362">
                  <c:v>64.706666666666663</c:v>
                </c:pt>
                <c:pt idx="19363">
                  <c:v>64.709999999999994</c:v>
                </c:pt>
                <c:pt idx="19364">
                  <c:v>64.713333333333338</c:v>
                </c:pt>
                <c:pt idx="19365">
                  <c:v>64.716666666666697</c:v>
                </c:pt>
                <c:pt idx="19366">
                  <c:v>64.72</c:v>
                </c:pt>
                <c:pt idx="19367">
                  <c:v>64.723333333333258</c:v>
                </c:pt>
                <c:pt idx="19368">
                  <c:v>64.726666666666674</c:v>
                </c:pt>
                <c:pt idx="19369">
                  <c:v>64.73</c:v>
                </c:pt>
                <c:pt idx="19370">
                  <c:v>64.733333333333249</c:v>
                </c:pt>
                <c:pt idx="19371">
                  <c:v>64.736666666666665</c:v>
                </c:pt>
                <c:pt idx="19372">
                  <c:v>64.739999999999995</c:v>
                </c:pt>
                <c:pt idx="19373">
                  <c:v>64.743333333333339</c:v>
                </c:pt>
                <c:pt idx="19374">
                  <c:v>64.746666666666727</c:v>
                </c:pt>
                <c:pt idx="19375">
                  <c:v>64.75</c:v>
                </c:pt>
                <c:pt idx="19376">
                  <c:v>64.753333333333288</c:v>
                </c:pt>
                <c:pt idx="19377">
                  <c:v>64.756666666666661</c:v>
                </c:pt>
                <c:pt idx="19378">
                  <c:v>64.760000000000005</c:v>
                </c:pt>
                <c:pt idx="19379">
                  <c:v>64.763333333333279</c:v>
                </c:pt>
                <c:pt idx="19380">
                  <c:v>64.766666666666666</c:v>
                </c:pt>
                <c:pt idx="19381">
                  <c:v>64.77</c:v>
                </c:pt>
                <c:pt idx="19382">
                  <c:v>64.77333333333317</c:v>
                </c:pt>
                <c:pt idx="19383">
                  <c:v>64.776666666666671</c:v>
                </c:pt>
                <c:pt idx="19384">
                  <c:v>64.78</c:v>
                </c:pt>
                <c:pt idx="19385">
                  <c:v>64.783333333333289</c:v>
                </c:pt>
                <c:pt idx="19386">
                  <c:v>64.786666666666662</c:v>
                </c:pt>
                <c:pt idx="19387">
                  <c:v>64.790000000000006</c:v>
                </c:pt>
                <c:pt idx="19388">
                  <c:v>64.793333333333308</c:v>
                </c:pt>
                <c:pt idx="19389">
                  <c:v>64.796666666666667</c:v>
                </c:pt>
                <c:pt idx="19390">
                  <c:v>64.8</c:v>
                </c:pt>
                <c:pt idx="19391">
                  <c:v>64.803333333333185</c:v>
                </c:pt>
                <c:pt idx="19392">
                  <c:v>64.806666666666672</c:v>
                </c:pt>
                <c:pt idx="19393">
                  <c:v>64.81</c:v>
                </c:pt>
                <c:pt idx="19394">
                  <c:v>64.813333333333318</c:v>
                </c:pt>
                <c:pt idx="19395">
                  <c:v>64.816666666666663</c:v>
                </c:pt>
                <c:pt idx="19396">
                  <c:v>64.819999999999993</c:v>
                </c:pt>
                <c:pt idx="19397">
                  <c:v>64.823333333333125</c:v>
                </c:pt>
                <c:pt idx="19398">
                  <c:v>64.826666666666668</c:v>
                </c:pt>
                <c:pt idx="19399">
                  <c:v>64.83</c:v>
                </c:pt>
                <c:pt idx="19400">
                  <c:v>64.833333333333258</c:v>
                </c:pt>
                <c:pt idx="19401">
                  <c:v>64.836666666666673</c:v>
                </c:pt>
                <c:pt idx="19402">
                  <c:v>64.84</c:v>
                </c:pt>
                <c:pt idx="19403">
                  <c:v>64.843333333333248</c:v>
                </c:pt>
                <c:pt idx="19404">
                  <c:v>64.846666666666664</c:v>
                </c:pt>
                <c:pt idx="19405">
                  <c:v>64.849999999999994</c:v>
                </c:pt>
                <c:pt idx="19406">
                  <c:v>64.853333333333154</c:v>
                </c:pt>
                <c:pt idx="19407">
                  <c:v>64.856666666666669</c:v>
                </c:pt>
                <c:pt idx="19408">
                  <c:v>64.86</c:v>
                </c:pt>
                <c:pt idx="19409">
                  <c:v>64.863333333333259</c:v>
                </c:pt>
                <c:pt idx="19410">
                  <c:v>64.86666666666666</c:v>
                </c:pt>
                <c:pt idx="19411">
                  <c:v>64.86999999999999</c:v>
                </c:pt>
                <c:pt idx="19412">
                  <c:v>64.873333333333107</c:v>
                </c:pt>
                <c:pt idx="19413">
                  <c:v>64.876666666666651</c:v>
                </c:pt>
                <c:pt idx="19414">
                  <c:v>64.88</c:v>
                </c:pt>
                <c:pt idx="19415">
                  <c:v>64.883333333333169</c:v>
                </c:pt>
                <c:pt idx="19416">
                  <c:v>64.88666666666667</c:v>
                </c:pt>
                <c:pt idx="19417">
                  <c:v>64.89</c:v>
                </c:pt>
                <c:pt idx="19418">
                  <c:v>64.893333333333288</c:v>
                </c:pt>
                <c:pt idx="19419">
                  <c:v>64.896666666666661</c:v>
                </c:pt>
                <c:pt idx="19420">
                  <c:v>64.900000000000006</c:v>
                </c:pt>
                <c:pt idx="19421">
                  <c:v>64.903333333333308</c:v>
                </c:pt>
                <c:pt idx="19422">
                  <c:v>64.906666666666666</c:v>
                </c:pt>
                <c:pt idx="19423">
                  <c:v>64.910000000000025</c:v>
                </c:pt>
                <c:pt idx="19424">
                  <c:v>64.913333333333313</c:v>
                </c:pt>
                <c:pt idx="19425">
                  <c:v>64.916666666666799</c:v>
                </c:pt>
                <c:pt idx="19426">
                  <c:v>64.92</c:v>
                </c:pt>
                <c:pt idx="19427">
                  <c:v>64.923333333333318</c:v>
                </c:pt>
                <c:pt idx="19428">
                  <c:v>64.926666666666662</c:v>
                </c:pt>
                <c:pt idx="19429">
                  <c:v>64.930000000000007</c:v>
                </c:pt>
                <c:pt idx="19430">
                  <c:v>64.933333333333309</c:v>
                </c:pt>
                <c:pt idx="19431">
                  <c:v>64.936666666666667</c:v>
                </c:pt>
                <c:pt idx="19432">
                  <c:v>64.940000000000026</c:v>
                </c:pt>
                <c:pt idx="19433">
                  <c:v>64.943333333333328</c:v>
                </c:pt>
                <c:pt idx="19434">
                  <c:v>64.946666666666815</c:v>
                </c:pt>
                <c:pt idx="19435">
                  <c:v>64.95</c:v>
                </c:pt>
                <c:pt idx="19436">
                  <c:v>64.953333333333319</c:v>
                </c:pt>
                <c:pt idx="19437">
                  <c:v>64.956666666666663</c:v>
                </c:pt>
                <c:pt idx="19438">
                  <c:v>64.959999999999994</c:v>
                </c:pt>
                <c:pt idx="19439">
                  <c:v>64.963333333333338</c:v>
                </c:pt>
                <c:pt idx="19440">
                  <c:v>64.966666666666697</c:v>
                </c:pt>
                <c:pt idx="19441">
                  <c:v>64.97</c:v>
                </c:pt>
                <c:pt idx="19442">
                  <c:v>64.973333333333258</c:v>
                </c:pt>
                <c:pt idx="19443">
                  <c:v>64.976666666666674</c:v>
                </c:pt>
                <c:pt idx="19444">
                  <c:v>64.98</c:v>
                </c:pt>
                <c:pt idx="19445">
                  <c:v>64.983333333333249</c:v>
                </c:pt>
                <c:pt idx="19446">
                  <c:v>64.986666666666665</c:v>
                </c:pt>
                <c:pt idx="19447">
                  <c:v>64.989999999999995</c:v>
                </c:pt>
                <c:pt idx="19448">
                  <c:v>64.993333333333339</c:v>
                </c:pt>
                <c:pt idx="19449">
                  <c:v>64.996666666666727</c:v>
                </c:pt>
                <c:pt idx="19450">
                  <c:v>65</c:v>
                </c:pt>
                <c:pt idx="19451">
                  <c:v>65.003333333333288</c:v>
                </c:pt>
                <c:pt idx="19452">
                  <c:v>65.006666666666661</c:v>
                </c:pt>
                <c:pt idx="19453">
                  <c:v>65.010000000000005</c:v>
                </c:pt>
                <c:pt idx="19454">
                  <c:v>65.013333333333279</c:v>
                </c:pt>
                <c:pt idx="19455">
                  <c:v>65.016666666666666</c:v>
                </c:pt>
                <c:pt idx="19456">
                  <c:v>65.02</c:v>
                </c:pt>
                <c:pt idx="19457">
                  <c:v>65.02333333333317</c:v>
                </c:pt>
                <c:pt idx="19458">
                  <c:v>65.026666666666671</c:v>
                </c:pt>
                <c:pt idx="19459">
                  <c:v>65.03</c:v>
                </c:pt>
                <c:pt idx="19460">
                  <c:v>65.033333333333289</c:v>
                </c:pt>
                <c:pt idx="19461">
                  <c:v>65.036666666666662</c:v>
                </c:pt>
                <c:pt idx="19462">
                  <c:v>65.040000000000006</c:v>
                </c:pt>
                <c:pt idx="19463">
                  <c:v>65.043333333333308</c:v>
                </c:pt>
                <c:pt idx="19464">
                  <c:v>65.046666666666667</c:v>
                </c:pt>
                <c:pt idx="19465">
                  <c:v>65.05</c:v>
                </c:pt>
                <c:pt idx="19466">
                  <c:v>65.053333333333185</c:v>
                </c:pt>
                <c:pt idx="19467">
                  <c:v>65.056666666666672</c:v>
                </c:pt>
                <c:pt idx="19468">
                  <c:v>65.06</c:v>
                </c:pt>
                <c:pt idx="19469">
                  <c:v>65.063333333333318</c:v>
                </c:pt>
                <c:pt idx="19470">
                  <c:v>65.066666666666663</c:v>
                </c:pt>
                <c:pt idx="19471">
                  <c:v>65.069999999999993</c:v>
                </c:pt>
                <c:pt idx="19472">
                  <c:v>65.073333333333125</c:v>
                </c:pt>
                <c:pt idx="19473">
                  <c:v>65.076666666666668</c:v>
                </c:pt>
                <c:pt idx="19474">
                  <c:v>65.08</c:v>
                </c:pt>
                <c:pt idx="19475">
                  <c:v>65.083333333333258</c:v>
                </c:pt>
                <c:pt idx="19476">
                  <c:v>65.086666666666673</c:v>
                </c:pt>
                <c:pt idx="19477">
                  <c:v>65.09</c:v>
                </c:pt>
                <c:pt idx="19478">
                  <c:v>65.093333333333248</c:v>
                </c:pt>
                <c:pt idx="19479">
                  <c:v>65.096666666666664</c:v>
                </c:pt>
                <c:pt idx="19480">
                  <c:v>65.099999999999994</c:v>
                </c:pt>
                <c:pt idx="19481">
                  <c:v>65.103333333333154</c:v>
                </c:pt>
                <c:pt idx="19482">
                  <c:v>65.106666666666669</c:v>
                </c:pt>
                <c:pt idx="19483">
                  <c:v>65.11</c:v>
                </c:pt>
                <c:pt idx="19484">
                  <c:v>65.113333333333259</c:v>
                </c:pt>
                <c:pt idx="19485">
                  <c:v>65.11666666666666</c:v>
                </c:pt>
                <c:pt idx="19486">
                  <c:v>65.11999999999999</c:v>
                </c:pt>
                <c:pt idx="19487">
                  <c:v>65.123333333333107</c:v>
                </c:pt>
                <c:pt idx="19488">
                  <c:v>65.126666666666651</c:v>
                </c:pt>
                <c:pt idx="19489">
                  <c:v>65.13</c:v>
                </c:pt>
                <c:pt idx="19490">
                  <c:v>65.133333333333169</c:v>
                </c:pt>
                <c:pt idx="19491">
                  <c:v>65.13666666666667</c:v>
                </c:pt>
                <c:pt idx="19492">
                  <c:v>65.14</c:v>
                </c:pt>
                <c:pt idx="19493">
                  <c:v>65.143333333333288</c:v>
                </c:pt>
                <c:pt idx="19494">
                  <c:v>65.146666666666661</c:v>
                </c:pt>
                <c:pt idx="19495">
                  <c:v>65.149999999999991</c:v>
                </c:pt>
                <c:pt idx="19496">
                  <c:v>65.153333333333109</c:v>
                </c:pt>
                <c:pt idx="19497">
                  <c:v>65.156666666666652</c:v>
                </c:pt>
                <c:pt idx="19498">
                  <c:v>65.16</c:v>
                </c:pt>
                <c:pt idx="19499">
                  <c:v>65.163333333333171</c:v>
                </c:pt>
                <c:pt idx="19500">
                  <c:v>65.166666666666671</c:v>
                </c:pt>
                <c:pt idx="19501">
                  <c:v>65.169999999999987</c:v>
                </c:pt>
                <c:pt idx="19502">
                  <c:v>65.173333333333105</c:v>
                </c:pt>
                <c:pt idx="19503">
                  <c:v>65.176666666666648</c:v>
                </c:pt>
                <c:pt idx="19504">
                  <c:v>65.179999999999978</c:v>
                </c:pt>
                <c:pt idx="19505">
                  <c:v>65.183333333333124</c:v>
                </c:pt>
                <c:pt idx="19506">
                  <c:v>65.186666666666653</c:v>
                </c:pt>
                <c:pt idx="19507">
                  <c:v>65.19</c:v>
                </c:pt>
                <c:pt idx="19508">
                  <c:v>65.1933333333332</c:v>
                </c:pt>
                <c:pt idx="19509">
                  <c:v>65.196666666666673</c:v>
                </c:pt>
                <c:pt idx="19510">
                  <c:v>65.2</c:v>
                </c:pt>
                <c:pt idx="19511">
                  <c:v>65.203333333333319</c:v>
                </c:pt>
                <c:pt idx="19512">
                  <c:v>65.206666666666663</c:v>
                </c:pt>
                <c:pt idx="19513">
                  <c:v>65.209999999999994</c:v>
                </c:pt>
                <c:pt idx="19514">
                  <c:v>65.213333333333338</c:v>
                </c:pt>
                <c:pt idx="19515">
                  <c:v>65.216666666666697</c:v>
                </c:pt>
                <c:pt idx="19516">
                  <c:v>65.22</c:v>
                </c:pt>
                <c:pt idx="19517">
                  <c:v>65.223333333333258</c:v>
                </c:pt>
                <c:pt idx="19518">
                  <c:v>65.226666666666674</c:v>
                </c:pt>
                <c:pt idx="19519">
                  <c:v>65.23</c:v>
                </c:pt>
                <c:pt idx="19520">
                  <c:v>65.233333333333249</c:v>
                </c:pt>
                <c:pt idx="19521">
                  <c:v>65.236666666666665</c:v>
                </c:pt>
                <c:pt idx="19522">
                  <c:v>65.239999999999995</c:v>
                </c:pt>
                <c:pt idx="19523">
                  <c:v>65.243333333333339</c:v>
                </c:pt>
                <c:pt idx="19524">
                  <c:v>65.246666666666727</c:v>
                </c:pt>
                <c:pt idx="19525">
                  <c:v>65.25</c:v>
                </c:pt>
                <c:pt idx="19526">
                  <c:v>65.253333333333288</c:v>
                </c:pt>
                <c:pt idx="19527">
                  <c:v>65.256666666666661</c:v>
                </c:pt>
                <c:pt idx="19528">
                  <c:v>65.260000000000005</c:v>
                </c:pt>
                <c:pt idx="19529">
                  <c:v>65.263333333333279</c:v>
                </c:pt>
                <c:pt idx="19530">
                  <c:v>65.266666666666666</c:v>
                </c:pt>
                <c:pt idx="19531">
                  <c:v>65.27</c:v>
                </c:pt>
                <c:pt idx="19532">
                  <c:v>65.27333333333317</c:v>
                </c:pt>
                <c:pt idx="19533">
                  <c:v>65.276666666666671</c:v>
                </c:pt>
                <c:pt idx="19534">
                  <c:v>65.28</c:v>
                </c:pt>
                <c:pt idx="19535">
                  <c:v>65.283333333333289</c:v>
                </c:pt>
                <c:pt idx="19536">
                  <c:v>65.286666666666662</c:v>
                </c:pt>
                <c:pt idx="19537">
                  <c:v>65.290000000000006</c:v>
                </c:pt>
                <c:pt idx="19538">
                  <c:v>65.293333333333308</c:v>
                </c:pt>
                <c:pt idx="19539">
                  <c:v>65.296666666666667</c:v>
                </c:pt>
                <c:pt idx="19540">
                  <c:v>65.3</c:v>
                </c:pt>
                <c:pt idx="19541">
                  <c:v>65.303333333333185</c:v>
                </c:pt>
                <c:pt idx="19542">
                  <c:v>65.306666666666672</c:v>
                </c:pt>
                <c:pt idx="19543">
                  <c:v>65.31</c:v>
                </c:pt>
                <c:pt idx="19544">
                  <c:v>65.313333333333318</c:v>
                </c:pt>
                <c:pt idx="19545">
                  <c:v>65.316666666666663</c:v>
                </c:pt>
                <c:pt idx="19546">
                  <c:v>65.319999999999993</c:v>
                </c:pt>
                <c:pt idx="19547">
                  <c:v>65.323333333333125</c:v>
                </c:pt>
                <c:pt idx="19548">
                  <c:v>65.326666666666668</c:v>
                </c:pt>
                <c:pt idx="19549">
                  <c:v>65.33</c:v>
                </c:pt>
                <c:pt idx="19550">
                  <c:v>65.333333333333258</c:v>
                </c:pt>
                <c:pt idx="19551">
                  <c:v>65.336666666666673</c:v>
                </c:pt>
                <c:pt idx="19552">
                  <c:v>65.34</c:v>
                </c:pt>
                <c:pt idx="19553">
                  <c:v>65.343333333333248</c:v>
                </c:pt>
                <c:pt idx="19554">
                  <c:v>65.346666666666664</c:v>
                </c:pt>
                <c:pt idx="19555">
                  <c:v>65.349999999999994</c:v>
                </c:pt>
                <c:pt idx="19556">
                  <c:v>65.353333333333154</c:v>
                </c:pt>
                <c:pt idx="19557">
                  <c:v>65.356666666666669</c:v>
                </c:pt>
                <c:pt idx="19558">
                  <c:v>65.36</c:v>
                </c:pt>
                <c:pt idx="19559">
                  <c:v>65.363333333333259</c:v>
                </c:pt>
                <c:pt idx="19560">
                  <c:v>65.36666666666666</c:v>
                </c:pt>
                <c:pt idx="19561">
                  <c:v>65.36999999999999</c:v>
                </c:pt>
                <c:pt idx="19562">
                  <c:v>65.373333333333107</c:v>
                </c:pt>
                <c:pt idx="19563">
                  <c:v>65.376666666666651</c:v>
                </c:pt>
                <c:pt idx="19564">
                  <c:v>65.38</c:v>
                </c:pt>
                <c:pt idx="19565">
                  <c:v>65.383333333333169</c:v>
                </c:pt>
                <c:pt idx="19566">
                  <c:v>65.38666666666667</c:v>
                </c:pt>
                <c:pt idx="19567">
                  <c:v>65.39</c:v>
                </c:pt>
                <c:pt idx="19568">
                  <c:v>65.393333333333288</c:v>
                </c:pt>
                <c:pt idx="19569">
                  <c:v>65.396666666666661</c:v>
                </c:pt>
                <c:pt idx="19570">
                  <c:v>65.400000000000006</c:v>
                </c:pt>
                <c:pt idx="19571">
                  <c:v>65.403333333333308</c:v>
                </c:pt>
                <c:pt idx="19572">
                  <c:v>65.406666666666666</c:v>
                </c:pt>
                <c:pt idx="19573">
                  <c:v>65.410000000000025</c:v>
                </c:pt>
                <c:pt idx="19574">
                  <c:v>65.413333333333313</c:v>
                </c:pt>
                <c:pt idx="19575">
                  <c:v>65.416666666666799</c:v>
                </c:pt>
                <c:pt idx="19576">
                  <c:v>65.42</c:v>
                </c:pt>
                <c:pt idx="19577">
                  <c:v>65.423333333333318</c:v>
                </c:pt>
                <c:pt idx="19578">
                  <c:v>65.426666666666662</c:v>
                </c:pt>
                <c:pt idx="19579">
                  <c:v>65.430000000000007</c:v>
                </c:pt>
                <c:pt idx="19580">
                  <c:v>65.433333333333309</c:v>
                </c:pt>
                <c:pt idx="19581">
                  <c:v>65.436666666666667</c:v>
                </c:pt>
                <c:pt idx="19582">
                  <c:v>65.440000000000026</c:v>
                </c:pt>
                <c:pt idx="19583">
                  <c:v>65.443333333333328</c:v>
                </c:pt>
                <c:pt idx="19584">
                  <c:v>65.446666666666815</c:v>
                </c:pt>
                <c:pt idx="19585">
                  <c:v>65.45</c:v>
                </c:pt>
                <c:pt idx="19586">
                  <c:v>65.453333333333319</c:v>
                </c:pt>
                <c:pt idx="19587">
                  <c:v>65.456666666666663</c:v>
                </c:pt>
                <c:pt idx="19588">
                  <c:v>65.459999999999994</c:v>
                </c:pt>
                <c:pt idx="19589">
                  <c:v>65.463333333333338</c:v>
                </c:pt>
                <c:pt idx="19590">
                  <c:v>65.466666666666697</c:v>
                </c:pt>
                <c:pt idx="19591">
                  <c:v>65.47</c:v>
                </c:pt>
                <c:pt idx="19592">
                  <c:v>65.473333333333258</c:v>
                </c:pt>
                <c:pt idx="19593">
                  <c:v>65.476666666666674</c:v>
                </c:pt>
                <c:pt idx="19594">
                  <c:v>65.48</c:v>
                </c:pt>
                <c:pt idx="19595">
                  <c:v>65.483333333333249</c:v>
                </c:pt>
                <c:pt idx="19596">
                  <c:v>65.486666666666665</c:v>
                </c:pt>
                <c:pt idx="19597">
                  <c:v>65.489999999999995</c:v>
                </c:pt>
                <c:pt idx="19598">
                  <c:v>65.493333333333339</c:v>
                </c:pt>
                <c:pt idx="19599">
                  <c:v>65.496666666666727</c:v>
                </c:pt>
                <c:pt idx="19600">
                  <c:v>65.5</c:v>
                </c:pt>
                <c:pt idx="19601">
                  <c:v>65.503333333333288</c:v>
                </c:pt>
                <c:pt idx="19602">
                  <c:v>65.506666666666661</c:v>
                </c:pt>
                <c:pt idx="19603">
                  <c:v>65.510000000000005</c:v>
                </c:pt>
                <c:pt idx="19604">
                  <c:v>65.513333333333279</c:v>
                </c:pt>
                <c:pt idx="19605">
                  <c:v>65.516666666666666</c:v>
                </c:pt>
                <c:pt idx="19606">
                  <c:v>65.52</c:v>
                </c:pt>
                <c:pt idx="19607">
                  <c:v>65.52333333333317</c:v>
                </c:pt>
                <c:pt idx="19608">
                  <c:v>65.526666666666671</c:v>
                </c:pt>
                <c:pt idx="19609">
                  <c:v>65.53</c:v>
                </c:pt>
                <c:pt idx="19610">
                  <c:v>65.533333333333289</c:v>
                </c:pt>
                <c:pt idx="19611">
                  <c:v>65.536666666666662</c:v>
                </c:pt>
                <c:pt idx="19612">
                  <c:v>65.540000000000006</c:v>
                </c:pt>
                <c:pt idx="19613">
                  <c:v>65.543333333333308</c:v>
                </c:pt>
                <c:pt idx="19614">
                  <c:v>65.546666666666667</c:v>
                </c:pt>
                <c:pt idx="19615">
                  <c:v>65.55</c:v>
                </c:pt>
                <c:pt idx="19616">
                  <c:v>65.553333333333185</c:v>
                </c:pt>
                <c:pt idx="19617">
                  <c:v>65.556666666666672</c:v>
                </c:pt>
                <c:pt idx="19618">
                  <c:v>65.56</c:v>
                </c:pt>
                <c:pt idx="19619">
                  <c:v>65.563333333333318</c:v>
                </c:pt>
                <c:pt idx="19620">
                  <c:v>65.566666666666663</c:v>
                </c:pt>
                <c:pt idx="19621">
                  <c:v>65.569999999999993</c:v>
                </c:pt>
                <c:pt idx="19622">
                  <c:v>65.573333333333125</c:v>
                </c:pt>
                <c:pt idx="19623">
                  <c:v>65.576666666666668</c:v>
                </c:pt>
                <c:pt idx="19624">
                  <c:v>65.58</c:v>
                </c:pt>
                <c:pt idx="19625">
                  <c:v>65.583333333333258</c:v>
                </c:pt>
                <c:pt idx="19626">
                  <c:v>65.586666666666673</c:v>
                </c:pt>
                <c:pt idx="19627">
                  <c:v>65.59</c:v>
                </c:pt>
                <c:pt idx="19628">
                  <c:v>65.593333333333248</c:v>
                </c:pt>
                <c:pt idx="19629">
                  <c:v>65.596666666666664</c:v>
                </c:pt>
                <c:pt idx="19630">
                  <c:v>65.599999999999994</c:v>
                </c:pt>
                <c:pt idx="19631">
                  <c:v>65.603333333333154</c:v>
                </c:pt>
                <c:pt idx="19632">
                  <c:v>65.606666666666669</c:v>
                </c:pt>
                <c:pt idx="19633">
                  <c:v>65.61</c:v>
                </c:pt>
                <c:pt idx="19634">
                  <c:v>65.613333333333259</c:v>
                </c:pt>
                <c:pt idx="19635">
                  <c:v>65.61666666666666</c:v>
                </c:pt>
                <c:pt idx="19636">
                  <c:v>65.61999999999999</c:v>
                </c:pt>
                <c:pt idx="19637">
                  <c:v>65.623333333333107</c:v>
                </c:pt>
                <c:pt idx="19638">
                  <c:v>65.626666666666651</c:v>
                </c:pt>
                <c:pt idx="19639">
                  <c:v>65.63</c:v>
                </c:pt>
                <c:pt idx="19640">
                  <c:v>65.633333333333169</c:v>
                </c:pt>
                <c:pt idx="19641">
                  <c:v>65.63666666666667</c:v>
                </c:pt>
                <c:pt idx="19642">
                  <c:v>65.64</c:v>
                </c:pt>
                <c:pt idx="19643">
                  <c:v>65.643333333333288</c:v>
                </c:pt>
                <c:pt idx="19644">
                  <c:v>65.646666666666661</c:v>
                </c:pt>
                <c:pt idx="19645">
                  <c:v>65.649999999999991</c:v>
                </c:pt>
                <c:pt idx="19646">
                  <c:v>65.653333333333109</c:v>
                </c:pt>
                <c:pt idx="19647">
                  <c:v>65.656666666666652</c:v>
                </c:pt>
                <c:pt idx="19648">
                  <c:v>65.66</c:v>
                </c:pt>
                <c:pt idx="19649">
                  <c:v>65.663333333333171</c:v>
                </c:pt>
                <c:pt idx="19650">
                  <c:v>65.666666666666671</c:v>
                </c:pt>
                <c:pt idx="19651">
                  <c:v>65.669999999999987</c:v>
                </c:pt>
                <c:pt idx="19652">
                  <c:v>65.673333333333105</c:v>
                </c:pt>
                <c:pt idx="19653">
                  <c:v>65.676666666666648</c:v>
                </c:pt>
                <c:pt idx="19654">
                  <c:v>65.679999999999978</c:v>
                </c:pt>
                <c:pt idx="19655">
                  <c:v>65.683333333333124</c:v>
                </c:pt>
                <c:pt idx="19656">
                  <c:v>65.686666666666653</c:v>
                </c:pt>
                <c:pt idx="19657">
                  <c:v>65.69</c:v>
                </c:pt>
                <c:pt idx="19658">
                  <c:v>65.6933333333332</c:v>
                </c:pt>
                <c:pt idx="19659">
                  <c:v>65.696666666666673</c:v>
                </c:pt>
                <c:pt idx="19660">
                  <c:v>65.7</c:v>
                </c:pt>
                <c:pt idx="19661">
                  <c:v>65.703333333333319</c:v>
                </c:pt>
                <c:pt idx="19662">
                  <c:v>65.706666666666663</c:v>
                </c:pt>
                <c:pt idx="19663">
                  <c:v>65.709999999999994</c:v>
                </c:pt>
                <c:pt idx="19664">
                  <c:v>65.713333333333338</c:v>
                </c:pt>
                <c:pt idx="19665">
                  <c:v>65.716666666666697</c:v>
                </c:pt>
                <c:pt idx="19666">
                  <c:v>65.72</c:v>
                </c:pt>
                <c:pt idx="19667">
                  <c:v>65.723333333333258</c:v>
                </c:pt>
                <c:pt idx="19668">
                  <c:v>65.726666666666674</c:v>
                </c:pt>
                <c:pt idx="19669">
                  <c:v>65.73</c:v>
                </c:pt>
                <c:pt idx="19670">
                  <c:v>65.733333333333249</c:v>
                </c:pt>
                <c:pt idx="19671">
                  <c:v>65.736666666666665</c:v>
                </c:pt>
                <c:pt idx="19672">
                  <c:v>65.739999999999995</c:v>
                </c:pt>
                <c:pt idx="19673">
                  <c:v>65.743333333333339</c:v>
                </c:pt>
                <c:pt idx="19674">
                  <c:v>65.746666666666727</c:v>
                </c:pt>
                <c:pt idx="19675">
                  <c:v>65.75</c:v>
                </c:pt>
                <c:pt idx="19676">
                  <c:v>65.753333333333288</c:v>
                </c:pt>
                <c:pt idx="19677">
                  <c:v>65.756666666666661</c:v>
                </c:pt>
                <c:pt idx="19678">
                  <c:v>65.760000000000005</c:v>
                </c:pt>
                <c:pt idx="19679">
                  <c:v>65.763333333333279</c:v>
                </c:pt>
                <c:pt idx="19680">
                  <c:v>65.766666666666666</c:v>
                </c:pt>
                <c:pt idx="19681">
                  <c:v>65.77</c:v>
                </c:pt>
                <c:pt idx="19682">
                  <c:v>65.77333333333317</c:v>
                </c:pt>
                <c:pt idx="19683">
                  <c:v>65.776666666666671</c:v>
                </c:pt>
                <c:pt idx="19684">
                  <c:v>65.78</c:v>
                </c:pt>
                <c:pt idx="19685">
                  <c:v>65.783333333333289</c:v>
                </c:pt>
                <c:pt idx="19686">
                  <c:v>65.786666666666662</c:v>
                </c:pt>
                <c:pt idx="19687">
                  <c:v>65.790000000000006</c:v>
                </c:pt>
                <c:pt idx="19688">
                  <c:v>65.793333333333308</c:v>
                </c:pt>
                <c:pt idx="19689">
                  <c:v>65.796666666666667</c:v>
                </c:pt>
                <c:pt idx="19690">
                  <c:v>65.8</c:v>
                </c:pt>
                <c:pt idx="19691">
                  <c:v>65.803333333333185</c:v>
                </c:pt>
                <c:pt idx="19692">
                  <c:v>65.806666666666672</c:v>
                </c:pt>
                <c:pt idx="19693">
                  <c:v>65.81</c:v>
                </c:pt>
                <c:pt idx="19694">
                  <c:v>65.813333333333318</c:v>
                </c:pt>
                <c:pt idx="19695">
                  <c:v>65.816666666666663</c:v>
                </c:pt>
                <c:pt idx="19696">
                  <c:v>65.819999999999993</c:v>
                </c:pt>
                <c:pt idx="19697">
                  <c:v>65.823333333333125</c:v>
                </c:pt>
                <c:pt idx="19698">
                  <c:v>65.826666666666668</c:v>
                </c:pt>
                <c:pt idx="19699">
                  <c:v>65.83</c:v>
                </c:pt>
                <c:pt idx="19700">
                  <c:v>65.833333333333258</c:v>
                </c:pt>
                <c:pt idx="19701">
                  <c:v>65.836666666666673</c:v>
                </c:pt>
                <c:pt idx="19702">
                  <c:v>65.84</c:v>
                </c:pt>
                <c:pt idx="19703">
                  <c:v>65.843333333333248</c:v>
                </c:pt>
                <c:pt idx="19704">
                  <c:v>65.846666666666664</c:v>
                </c:pt>
                <c:pt idx="19705">
                  <c:v>65.849999999999994</c:v>
                </c:pt>
                <c:pt idx="19706">
                  <c:v>65.853333333333154</c:v>
                </c:pt>
                <c:pt idx="19707">
                  <c:v>65.856666666666669</c:v>
                </c:pt>
                <c:pt idx="19708">
                  <c:v>65.86</c:v>
                </c:pt>
                <c:pt idx="19709">
                  <c:v>65.863333333333259</c:v>
                </c:pt>
                <c:pt idx="19710">
                  <c:v>65.86666666666666</c:v>
                </c:pt>
                <c:pt idx="19711">
                  <c:v>65.86999999999999</c:v>
                </c:pt>
                <c:pt idx="19712">
                  <c:v>65.873333333333107</c:v>
                </c:pt>
                <c:pt idx="19713">
                  <c:v>65.876666666666651</c:v>
                </c:pt>
                <c:pt idx="19714">
                  <c:v>65.88</c:v>
                </c:pt>
                <c:pt idx="19715">
                  <c:v>65.883333333333169</c:v>
                </c:pt>
                <c:pt idx="19716">
                  <c:v>65.88666666666667</c:v>
                </c:pt>
                <c:pt idx="19717">
                  <c:v>65.89</c:v>
                </c:pt>
                <c:pt idx="19718">
                  <c:v>65.893333333333288</c:v>
                </c:pt>
                <c:pt idx="19719">
                  <c:v>65.896666666666661</c:v>
                </c:pt>
                <c:pt idx="19720">
                  <c:v>65.900000000000006</c:v>
                </c:pt>
                <c:pt idx="19721">
                  <c:v>65.903333333333308</c:v>
                </c:pt>
                <c:pt idx="19722">
                  <c:v>65.906666666666666</c:v>
                </c:pt>
                <c:pt idx="19723">
                  <c:v>65.910000000000025</c:v>
                </c:pt>
                <c:pt idx="19724">
                  <c:v>65.913333333333313</c:v>
                </c:pt>
                <c:pt idx="19725">
                  <c:v>65.916666666666799</c:v>
                </c:pt>
                <c:pt idx="19726">
                  <c:v>65.92</c:v>
                </c:pt>
                <c:pt idx="19727">
                  <c:v>65.923333333333318</c:v>
                </c:pt>
                <c:pt idx="19728">
                  <c:v>65.926666666666662</c:v>
                </c:pt>
                <c:pt idx="19729">
                  <c:v>65.930000000000007</c:v>
                </c:pt>
                <c:pt idx="19730">
                  <c:v>65.933333333333309</c:v>
                </c:pt>
                <c:pt idx="19731">
                  <c:v>65.936666666666667</c:v>
                </c:pt>
                <c:pt idx="19732">
                  <c:v>65.940000000000026</c:v>
                </c:pt>
                <c:pt idx="19733">
                  <c:v>65.943333333333328</c:v>
                </c:pt>
                <c:pt idx="19734">
                  <c:v>65.946666666666815</c:v>
                </c:pt>
                <c:pt idx="19735">
                  <c:v>65.95</c:v>
                </c:pt>
                <c:pt idx="19736">
                  <c:v>65.953333333333319</c:v>
                </c:pt>
                <c:pt idx="19737">
                  <c:v>65.956666666666663</c:v>
                </c:pt>
                <c:pt idx="19738">
                  <c:v>65.959999999999994</c:v>
                </c:pt>
                <c:pt idx="19739">
                  <c:v>65.963333333333338</c:v>
                </c:pt>
                <c:pt idx="19740">
                  <c:v>65.966666666666697</c:v>
                </c:pt>
                <c:pt idx="19741">
                  <c:v>65.97</c:v>
                </c:pt>
                <c:pt idx="19742">
                  <c:v>65.973333333333258</c:v>
                </c:pt>
                <c:pt idx="19743">
                  <c:v>65.976666666666674</c:v>
                </c:pt>
                <c:pt idx="19744">
                  <c:v>65.98</c:v>
                </c:pt>
                <c:pt idx="19745">
                  <c:v>65.983333333333249</c:v>
                </c:pt>
                <c:pt idx="19746">
                  <c:v>65.986666666666665</c:v>
                </c:pt>
                <c:pt idx="19747">
                  <c:v>65.989999999999995</c:v>
                </c:pt>
                <c:pt idx="19748">
                  <c:v>65.993333333333339</c:v>
                </c:pt>
                <c:pt idx="19749">
                  <c:v>65.996666666666727</c:v>
                </c:pt>
                <c:pt idx="19750">
                  <c:v>66</c:v>
                </c:pt>
                <c:pt idx="19751">
                  <c:v>66.003333333333288</c:v>
                </c:pt>
                <c:pt idx="19752">
                  <c:v>66.006666666666661</c:v>
                </c:pt>
                <c:pt idx="19753">
                  <c:v>66.010000000000005</c:v>
                </c:pt>
                <c:pt idx="19754">
                  <c:v>66.013333333333279</c:v>
                </c:pt>
                <c:pt idx="19755">
                  <c:v>66.016666666666666</c:v>
                </c:pt>
                <c:pt idx="19756">
                  <c:v>66.02</c:v>
                </c:pt>
                <c:pt idx="19757">
                  <c:v>66.02333333333317</c:v>
                </c:pt>
                <c:pt idx="19758">
                  <c:v>66.026666666666671</c:v>
                </c:pt>
                <c:pt idx="19759">
                  <c:v>66.03</c:v>
                </c:pt>
                <c:pt idx="19760">
                  <c:v>66.033333333333289</c:v>
                </c:pt>
                <c:pt idx="19761">
                  <c:v>66.036666666666662</c:v>
                </c:pt>
                <c:pt idx="19762">
                  <c:v>66.040000000000006</c:v>
                </c:pt>
                <c:pt idx="19763">
                  <c:v>66.043333333333308</c:v>
                </c:pt>
                <c:pt idx="19764">
                  <c:v>66.046666666666667</c:v>
                </c:pt>
                <c:pt idx="19765">
                  <c:v>66.05</c:v>
                </c:pt>
                <c:pt idx="19766">
                  <c:v>66.053333333333185</c:v>
                </c:pt>
                <c:pt idx="19767">
                  <c:v>66.056666666666672</c:v>
                </c:pt>
                <c:pt idx="19768">
                  <c:v>66.06</c:v>
                </c:pt>
                <c:pt idx="19769">
                  <c:v>66.063333333333318</c:v>
                </c:pt>
                <c:pt idx="19770">
                  <c:v>66.066666666666663</c:v>
                </c:pt>
                <c:pt idx="19771">
                  <c:v>66.069999999999993</c:v>
                </c:pt>
                <c:pt idx="19772">
                  <c:v>66.073333333333125</c:v>
                </c:pt>
                <c:pt idx="19773">
                  <c:v>66.076666666666668</c:v>
                </c:pt>
                <c:pt idx="19774">
                  <c:v>66.08</c:v>
                </c:pt>
                <c:pt idx="19775">
                  <c:v>66.083333333333258</c:v>
                </c:pt>
                <c:pt idx="19776">
                  <c:v>66.086666666666673</c:v>
                </c:pt>
                <c:pt idx="19777">
                  <c:v>66.09</c:v>
                </c:pt>
                <c:pt idx="19778">
                  <c:v>66.093333333333248</c:v>
                </c:pt>
                <c:pt idx="19779">
                  <c:v>66.096666666666664</c:v>
                </c:pt>
                <c:pt idx="19780">
                  <c:v>66.099999999999994</c:v>
                </c:pt>
                <c:pt idx="19781">
                  <c:v>66.103333333333154</c:v>
                </c:pt>
                <c:pt idx="19782">
                  <c:v>66.106666666666669</c:v>
                </c:pt>
                <c:pt idx="19783">
                  <c:v>66.11</c:v>
                </c:pt>
                <c:pt idx="19784">
                  <c:v>66.113333333333259</c:v>
                </c:pt>
                <c:pt idx="19785">
                  <c:v>66.11666666666666</c:v>
                </c:pt>
                <c:pt idx="19786">
                  <c:v>66.11999999999999</c:v>
                </c:pt>
                <c:pt idx="19787">
                  <c:v>66.123333333333107</c:v>
                </c:pt>
                <c:pt idx="19788">
                  <c:v>66.126666666666651</c:v>
                </c:pt>
                <c:pt idx="19789">
                  <c:v>66.13</c:v>
                </c:pt>
                <c:pt idx="19790">
                  <c:v>66.133333333333169</c:v>
                </c:pt>
                <c:pt idx="19791">
                  <c:v>66.13666666666667</c:v>
                </c:pt>
                <c:pt idx="19792">
                  <c:v>66.14</c:v>
                </c:pt>
                <c:pt idx="19793">
                  <c:v>66.143333333333288</c:v>
                </c:pt>
                <c:pt idx="19794">
                  <c:v>66.146666666666661</c:v>
                </c:pt>
                <c:pt idx="19795">
                  <c:v>66.149999999999991</c:v>
                </c:pt>
                <c:pt idx="19796">
                  <c:v>66.153333333333109</c:v>
                </c:pt>
                <c:pt idx="19797">
                  <c:v>66.156666666666652</c:v>
                </c:pt>
                <c:pt idx="19798">
                  <c:v>66.16</c:v>
                </c:pt>
                <c:pt idx="19799">
                  <c:v>66.163333333333171</c:v>
                </c:pt>
                <c:pt idx="19800">
                  <c:v>66.166666666666671</c:v>
                </c:pt>
                <c:pt idx="19801">
                  <c:v>66.169999999999987</c:v>
                </c:pt>
                <c:pt idx="19802">
                  <c:v>66.173333333333105</c:v>
                </c:pt>
                <c:pt idx="19803">
                  <c:v>66.176666666666648</c:v>
                </c:pt>
                <c:pt idx="19804">
                  <c:v>66.179999999999978</c:v>
                </c:pt>
                <c:pt idx="19805">
                  <c:v>66.183333333333124</c:v>
                </c:pt>
                <c:pt idx="19806">
                  <c:v>66.186666666666653</c:v>
                </c:pt>
                <c:pt idx="19807">
                  <c:v>66.19</c:v>
                </c:pt>
                <c:pt idx="19808">
                  <c:v>66.1933333333332</c:v>
                </c:pt>
                <c:pt idx="19809">
                  <c:v>66.196666666666673</c:v>
                </c:pt>
                <c:pt idx="19810">
                  <c:v>66.2</c:v>
                </c:pt>
                <c:pt idx="19811">
                  <c:v>66.203333333333319</c:v>
                </c:pt>
                <c:pt idx="19812">
                  <c:v>66.206666666666663</c:v>
                </c:pt>
                <c:pt idx="19813">
                  <c:v>66.209999999999994</c:v>
                </c:pt>
                <c:pt idx="19814">
                  <c:v>66.213333333333338</c:v>
                </c:pt>
                <c:pt idx="19815">
                  <c:v>66.216666666666697</c:v>
                </c:pt>
                <c:pt idx="19816">
                  <c:v>66.22</c:v>
                </c:pt>
                <c:pt idx="19817">
                  <c:v>66.223333333333258</c:v>
                </c:pt>
                <c:pt idx="19818">
                  <c:v>66.226666666666674</c:v>
                </c:pt>
                <c:pt idx="19819">
                  <c:v>66.23</c:v>
                </c:pt>
                <c:pt idx="19820">
                  <c:v>66.233333333333249</c:v>
                </c:pt>
                <c:pt idx="19821">
                  <c:v>66.236666666666665</c:v>
                </c:pt>
                <c:pt idx="19822">
                  <c:v>66.239999999999995</c:v>
                </c:pt>
                <c:pt idx="19823">
                  <c:v>66.243333333333339</c:v>
                </c:pt>
                <c:pt idx="19824">
                  <c:v>66.246666666666727</c:v>
                </c:pt>
                <c:pt idx="19825">
                  <c:v>66.25</c:v>
                </c:pt>
                <c:pt idx="19826">
                  <c:v>66.253333333333288</c:v>
                </c:pt>
                <c:pt idx="19827">
                  <c:v>66.256666666666661</c:v>
                </c:pt>
                <c:pt idx="19828">
                  <c:v>66.260000000000005</c:v>
                </c:pt>
                <c:pt idx="19829">
                  <c:v>66.263333333333279</c:v>
                </c:pt>
                <c:pt idx="19830">
                  <c:v>66.266666666666666</c:v>
                </c:pt>
                <c:pt idx="19831">
                  <c:v>66.27</c:v>
                </c:pt>
                <c:pt idx="19832">
                  <c:v>66.27333333333317</c:v>
                </c:pt>
                <c:pt idx="19833">
                  <c:v>66.276666666666671</c:v>
                </c:pt>
                <c:pt idx="19834">
                  <c:v>66.28</c:v>
                </c:pt>
                <c:pt idx="19835">
                  <c:v>66.283333333333289</c:v>
                </c:pt>
                <c:pt idx="19836">
                  <c:v>66.286666666666662</c:v>
                </c:pt>
                <c:pt idx="19837">
                  <c:v>66.290000000000006</c:v>
                </c:pt>
                <c:pt idx="19838">
                  <c:v>66.293333333333308</c:v>
                </c:pt>
                <c:pt idx="19839">
                  <c:v>66.296666666666667</c:v>
                </c:pt>
                <c:pt idx="19840">
                  <c:v>66.3</c:v>
                </c:pt>
                <c:pt idx="19841">
                  <c:v>66.303333333333185</c:v>
                </c:pt>
                <c:pt idx="19842">
                  <c:v>66.306666666666672</c:v>
                </c:pt>
                <c:pt idx="19843">
                  <c:v>66.31</c:v>
                </c:pt>
                <c:pt idx="19844">
                  <c:v>66.313333333333318</c:v>
                </c:pt>
                <c:pt idx="19845">
                  <c:v>66.316666666666663</c:v>
                </c:pt>
                <c:pt idx="19846">
                  <c:v>66.319999999999993</c:v>
                </c:pt>
                <c:pt idx="19847">
                  <c:v>66.323333333333125</c:v>
                </c:pt>
                <c:pt idx="19848">
                  <c:v>66.326666666666668</c:v>
                </c:pt>
                <c:pt idx="19849">
                  <c:v>66.33</c:v>
                </c:pt>
                <c:pt idx="19850">
                  <c:v>66.333333333333258</c:v>
                </c:pt>
                <c:pt idx="19851">
                  <c:v>66.336666666666673</c:v>
                </c:pt>
                <c:pt idx="19852">
                  <c:v>66.34</c:v>
                </c:pt>
                <c:pt idx="19853">
                  <c:v>66.343333333333248</c:v>
                </c:pt>
                <c:pt idx="19854">
                  <c:v>66.346666666666664</c:v>
                </c:pt>
                <c:pt idx="19855">
                  <c:v>66.349999999999994</c:v>
                </c:pt>
                <c:pt idx="19856">
                  <c:v>66.353333333333154</c:v>
                </c:pt>
                <c:pt idx="19857">
                  <c:v>66.356666666666669</c:v>
                </c:pt>
                <c:pt idx="19858">
                  <c:v>66.36</c:v>
                </c:pt>
                <c:pt idx="19859">
                  <c:v>66.363333333333259</c:v>
                </c:pt>
                <c:pt idx="19860">
                  <c:v>66.36666666666666</c:v>
                </c:pt>
                <c:pt idx="19861">
                  <c:v>66.36999999999999</c:v>
                </c:pt>
                <c:pt idx="19862">
                  <c:v>66.373333333333107</c:v>
                </c:pt>
                <c:pt idx="19863">
                  <c:v>66.376666666666651</c:v>
                </c:pt>
                <c:pt idx="19864">
                  <c:v>66.38</c:v>
                </c:pt>
                <c:pt idx="19865">
                  <c:v>66.383333333333169</c:v>
                </c:pt>
                <c:pt idx="19866">
                  <c:v>66.38666666666667</c:v>
                </c:pt>
                <c:pt idx="19867">
                  <c:v>66.39</c:v>
                </c:pt>
                <c:pt idx="19868">
                  <c:v>66.393333333333288</c:v>
                </c:pt>
                <c:pt idx="19869">
                  <c:v>66.396666666666661</c:v>
                </c:pt>
                <c:pt idx="19870">
                  <c:v>66.400000000000006</c:v>
                </c:pt>
                <c:pt idx="19871">
                  <c:v>66.403333333333308</c:v>
                </c:pt>
                <c:pt idx="19872">
                  <c:v>66.406666666666666</c:v>
                </c:pt>
                <c:pt idx="19873">
                  <c:v>66.410000000000025</c:v>
                </c:pt>
                <c:pt idx="19874">
                  <c:v>66.413333333333313</c:v>
                </c:pt>
                <c:pt idx="19875">
                  <c:v>66.416666666666799</c:v>
                </c:pt>
                <c:pt idx="19876">
                  <c:v>66.42</c:v>
                </c:pt>
                <c:pt idx="19877">
                  <c:v>66.423333333333318</c:v>
                </c:pt>
                <c:pt idx="19878">
                  <c:v>66.426666666666662</c:v>
                </c:pt>
                <c:pt idx="19879">
                  <c:v>66.430000000000007</c:v>
                </c:pt>
                <c:pt idx="19880">
                  <c:v>66.433333333333309</c:v>
                </c:pt>
                <c:pt idx="19881">
                  <c:v>66.436666666666667</c:v>
                </c:pt>
                <c:pt idx="19882">
                  <c:v>66.440000000000026</c:v>
                </c:pt>
                <c:pt idx="19883">
                  <c:v>66.443333333333328</c:v>
                </c:pt>
                <c:pt idx="19884">
                  <c:v>66.446666666666815</c:v>
                </c:pt>
                <c:pt idx="19885">
                  <c:v>66.45</c:v>
                </c:pt>
                <c:pt idx="19886">
                  <c:v>66.453333333333319</c:v>
                </c:pt>
                <c:pt idx="19887">
                  <c:v>66.456666666666663</c:v>
                </c:pt>
                <c:pt idx="19888">
                  <c:v>66.459999999999994</c:v>
                </c:pt>
                <c:pt idx="19889">
                  <c:v>66.463333333333338</c:v>
                </c:pt>
                <c:pt idx="19890">
                  <c:v>66.466666666666697</c:v>
                </c:pt>
                <c:pt idx="19891">
                  <c:v>66.47</c:v>
                </c:pt>
                <c:pt idx="19892">
                  <c:v>66.473333333333258</c:v>
                </c:pt>
                <c:pt idx="19893">
                  <c:v>66.476666666666674</c:v>
                </c:pt>
                <c:pt idx="19894">
                  <c:v>66.48</c:v>
                </c:pt>
                <c:pt idx="19895">
                  <c:v>66.483333333333249</c:v>
                </c:pt>
                <c:pt idx="19896">
                  <c:v>66.486666666666665</c:v>
                </c:pt>
                <c:pt idx="19897">
                  <c:v>66.489999999999995</c:v>
                </c:pt>
                <c:pt idx="19898">
                  <c:v>66.493333333333339</c:v>
                </c:pt>
                <c:pt idx="19899">
                  <c:v>66.496666666666727</c:v>
                </c:pt>
                <c:pt idx="19900">
                  <c:v>66.5</c:v>
                </c:pt>
                <c:pt idx="19901">
                  <c:v>66.503333333333288</c:v>
                </c:pt>
                <c:pt idx="19902">
                  <c:v>66.506666666666661</c:v>
                </c:pt>
                <c:pt idx="19903">
                  <c:v>66.510000000000005</c:v>
                </c:pt>
                <c:pt idx="19904">
                  <c:v>66.513333333333279</c:v>
                </c:pt>
                <c:pt idx="19905">
                  <c:v>66.516666666666666</c:v>
                </c:pt>
                <c:pt idx="19906">
                  <c:v>66.52</c:v>
                </c:pt>
                <c:pt idx="19907">
                  <c:v>66.52333333333317</c:v>
                </c:pt>
                <c:pt idx="19908">
                  <c:v>66.526666666666671</c:v>
                </c:pt>
                <c:pt idx="19909">
                  <c:v>66.53</c:v>
                </c:pt>
                <c:pt idx="19910">
                  <c:v>66.533333333333289</c:v>
                </c:pt>
                <c:pt idx="19911">
                  <c:v>66.536666666666662</c:v>
                </c:pt>
                <c:pt idx="19912">
                  <c:v>66.540000000000006</c:v>
                </c:pt>
                <c:pt idx="19913">
                  <c:v>66.543333333333308</c:v>
                </c:pt>
                <c:pt idx="19914">
                  <c:v>66.546666666666667</c:v>
                </c:pt>
                <c:pt idx="19915">
                  <c:v>66.55</c:v>
                </c:pt>
                <c:pt idx="19916">
                  <c:v>66.553333333333185</c:v>
                </c:pt>
                <c:pt idx="19917">
                  <c:v>66.556666666666672</c:v>
                </c:pt>
                <c:pt idx="19918">
                  <c:v>66.56</c:v>
                </c:pt>
                <c:pt idx="19919">
                  <c:v>66.563333333333318</c:v>
                </c:pt>
                <c:pt idx="19920">
                  <c:v>66.566666666666663</c:v>
                </c:pt>
                <c:pt idx="19921">
                  <c:v>66.569999999999993</c:v>
                </c:pt>
                <c:pt idx="19922">
                  <c:v>66.573333333333125</c:v>
                </c:pt>
                <c:pt idx="19923">
                  <c:v>66.576666666666668</c:v>
                </c:pt>
                <c:pt idx="19924">
                  <c:v>66.58</c:v>
                </c:pt>
                <c:pt idx="19925">
                  <c:v>66.583333333333258</c:v>
                </c:pt>
                <c:pt idx="19926">
                  <c:v>66.586666666666673</c:v>
                </c:pt>
                <c:pt idx="19927">
                  <c:v>66.59</c:v>
                </c:pt>
                <c:pt idx="19928">
                  <c:v>66.593333333333248</c:v>
                </c:pt>
                <c:pt idx="19929">
                  <c:v>66.596666666666664</c:v>
                </c:pt>
                <c:pt idx="19930">
                  <c:v>66.599999999999994</c:v>
                </c:pt>
                <c:pt idx="19931">
                  <c:v>66.603333333333154</c:v>
                </c:pt>
                <c:pt idx="19932">
                  <c:v>66.606666666666669</c:v>
                </c:pt>
                <c:pt idx="19933">
                  <c:v>66.61</c:v>
                </c:pt>
                <c:pt idx="19934">
                  <c:v>66.613333333333259</c:v>
                </c:pt>
                <c:pt idx="19935">
                  <c:v>66.61666666666666</c:v>
                </c:pt>
                <c:pt idx="19936">
                  <c:v>66.61999999999999</c:v>
                </c:pt>
                <c:pt idx="19937">
                  <c:v>66.623333333333107</c:v>
                </c:pt>
                <c:pt idx="19938">
                  <c:v>66.626666666666651</c:v>
                </c:pt>
                <c:pt idx="19939">
                  <c:v>66.63</c:v>
                </c:pt>
                <c:pt idx="19940">
                  <c:v>66.633333333333169</c:v>
                </c:pt>
                <c:pt idx="19941">
                  <c:v>66.63666666666667</c:v>
                </c:pt>
                <c:pt idx="19942">
                  <c:v>66.64</c:v>
                </c:pt>
                <c:pt idx="19943">
                  <c:v>66.643333333333288</c:v>
                </c:pt>
                <c:pt idx="19944">
                  <c:v>66.646666666666661</c:v>
                </c:pt>
                <c:pt idx="19945">
                  <c:v>66.649999999999991</c:v>
                </c:pt>
                <c:pt idx="19946">
                  <c:v>66.653333333333109</c:v>
                </c:pt>
                <c:pt idx="19947">
                  <c:v>66.656666666666652</c:v>
                </c:pt>
                <c:pt idx="19948">
                  <c:v>66.66</c:v>
                </c:pt>
                <c:pt idx="19949">
                  <c:v>66.663333333333171</c:v>
                </c:pt>
                <c:pt idx="19950">
                  <c:v>66.666666666666671</c:v>
                </c:pt>
                <c:pt idx="19951">
                  <c:v>66.669999999999987</c:v>
                </c:pt>
                <c:pt idx="19952">
                  <c:v>66.673333333333105</c:v>
                </c:pt>
                <c:pt idx="19953">
                  <c:v>66.676666666666648</c:v>
                </c:pt>
                <c:pt idx="19954">
                  <c:v>66.679999999999978</c:v>
                </c:pt>
                <c:pt idx="19955">
                  <c:v>66.683333333333124</c:v>
                </c:pt>
                <c:pt idx="19956">
                  <c:v>66.686666666666653</c:v>
                </c:pt>
                <c:pt idx="19957">
                  <c:v>66.69</c:v>
                </c:pt>
                <c:pt idx="19958">
                  <c:v>66.6933333333332</c:v>
                </c:pt>
                <c:pt idx="19959">
                  <c:v>66.696666666666673</c:v>
                </c:pt>
                <c:pt idx="19960">
                  <c:v>66.7</c:v>
                </c:pt>
                <c:pt idx="19961">
                  <c:v>66.703333333333319</c:v>
                </c:pt>
                <c:pt idx="19962">
                  <c:v>66.706666666666663</c:v>
                </c:pt>
                <c:pt idx="19963">
                  <c:v>66.709999999999994</c:v>
                </c:pt>
                <c:pt idx="19964">
                  <c:v>66.713333333333338</c:v>
                </c:pt>
                <c:pt idx="19965">
                  <c:v>66.716666666666697</c:v>
                </c:pt>
                <c:pt idx="19966">
                  <c:v>66.72</c:v>
                </c:pt>
                <c:pt idx="19967">
                  <c:v>66.723333333333258</c:v>
                </c:pt>
                <c:pt idx="19968">
                  <c:v>66.726666666666674</c:v>
                </c:pt>
                <c:pt idx="19969">
                  <c:v>66.73</c:v>
                </c:pt>
                <c:pt idx="19970">
                  <c:v>66.733333333333249</c:v>
                </c:pt>
                <c:pt idx="19971">
                  <c:v>66.736666666666665</c:v>
                </c:pt>
                <c:pt idx="19972">
                  <c:v>66.739999999999995</c:v>
                </c:pt>
                <c:pt idx="19973">
                  <c:v>66.743333333333339</c:v>
                </c:pt>
                <c:pt idx="19974">
                  <c:v>66.746666666666727</c:v>
                </c:pt>
                <c:pt idx="19975">
                  <c:v>66.75</c:v>
                </c:pt>
                <c:pt idx="19976">
                  <c:v>66.753333333333288</c:v>
                </c:pt>
                <c:pt idx="19977">
                  <c:v>66.756666666666661</c:v>
                </c:pt>
                <c:pt idx="19978">
                  <c:v>66.760000000000005</c:v>
                </c:pt>
                <c:pt idx="19979">
                  <c:v>66.763333333333279</c:v>
                </c:pt>
                <c:pt idx="19980">
                  <c:v>66.766666666666666</c:v>
                </c:pt>
                <c:pt idx="19981">
                  <c:v>66.77</c:v>
                </c:pt>
                <c:pt idx="19982">
                  <c:v>66.77333333333317</c:v>
                </c:pt>
                <c:pt idx="19983">
                  <c:v>66.776666666666671</c:v>
                </c:pt>
                <c:pt idx="19984">
                  <c:v>66.78</c:v>
                </c:pt>
                <c:pt idx="19985">
                  <c:v>66.783333333333289</c:v>
                </c:pt>
                <c:pt idx="19986">
                  <c:v>66.786666666666662</c:v>
                </c:pt>
                <c:pt idx="19987">
                  <c:v>66.790000000000006</c:v>
                </c:pt>
                <c:pt idx="19988">
                  <c:v>66.793333333333308</c:v>
                </c:pt>
                <c:pt idx="19989">
                  <c:v>66.796666666666667</c:v>
                </c:pt>
                <c:pt idx="19990">
                  <c:v>66.8</c:v>
                </c:pt>
                <c:pt idx="19991">
                  <c:v>66.803333333333185</c:v>
                </c:pt>
                <c:pt idx="19992">
                  <c:v>66.806666666666672</c:v>
                </c:pt>
                <c:pt idx="19993">
                  <c:v>66.81</c:v>
                </c:pt>
                <c:pt idx="19994">
                  <c:v>66.813333333333318</c:v>
                </c:pt>
                <c:pt idx="19995">
                  <c:v>66.816666666666663</c:v>
                </c:pt>
                <c:pt idx="19996">
                  <c:v>66.819999999999993</c:v>
                </c:pt>
                <c:pt idx="19997">
                  <c:v>66.823333333333125</c:v>
                </c:pt>
                <c:pt idx="19998">
                  <c:v>66.826666666666668</c:v>
                </c:pt>
                <c:pt idx="19999">
                  <c:v>66.83</c:v>
                </c:pt>
                <c:pt idx="20000">
                  <c:v>66.833333333333258</c:v>
                </c:pt>
                <c:pt idx="20001">
                  <c:v>66.836666666666673</c:v>
                </c:pt>
                <c:pt idx="20002">
                  <c:v>66.84</c:v>
                </c:pt>
                <c:pt idx="20003">
                  <c:v>66.843333333333248</c:v>
                </c:pt>
                <c:pt idx="20004">
                  <c:v>66.846666666666664</c:v>
                </c:pt>
                <c:pt idx="20005">
                  <c:v>66.849999999999994</c:v>
                </c:pt>
                <c:pt idx="20006">
                  <c:v>66.853333333333154</c:v>
                </c:pt>
                <c:pt idx="20007">
                  <c:v>66.856666666666669</c:v>
                </c:pt>
                <c:pt idx="20008">
                  <c:v>66.86</c:v>
                </c:pt>
                <c:pt idx="20009">
                  <c:v>66.863333333333259</c:v>
                </c:pt>
                <c:pt idx="20010">
                  <c:v>66.86666666666666</c:v>
                </c:pt>
                <c:pt idx="20011">
                  <c:v>66.86999999999999</c:v>
                </c:pt>
                <c:pt idx="20012">
                  <c:v>66.873333333333107</c:v>
                </c:pt>
                <c:pt idx="20013">
                  <c:v>66.876666666666651</c:v>
                </c:pt>
                <c:pt idx="20014">
                  <c:v>66.88</c:v>
                </c:pt>
                <c:pt idx="20015">
                  <c:v>66.883333333333169</c:v>
                </c:pt>
                <c:pt idx="20016">
                  <c:v>66.88666666666667</c:v>
                </c:pt>
                <c:pt idx="20017">
                  <c:v>66.89</c:v>
                </c:pt>
                <c:pt idx="20018">
                  <c:v>66.893333333333288</c:v>
                </c:pt>
                <c:pt idx="20019">
                  <c:v>66.896666666666661</c:v>
                </c:pt>
                <c:pt idx="20020">
                  <c:v>66.900000000000006</c:v>
                </c:pt>
                <c:pt idx="20021">
                  <c:v>66.903333333333308</c:v>
                </c:pt>
                <c:pt idx="20022">
                  <c:v>66.906666666666666</c:v>
                </c:pt>
                <c:pt idx="20023">
                  <c:v>66.910000000000025</c:v>
                </c:pt>
                <c:pt idx="20024">
                  <c:v>66.913333333333313</c:v>
                </c:pt>
                <c:pt idx="20025">
                  <c:v>66.916666666666799</c:v>
                </c:pt>
                <c:pt idx="20026">
                  <c:v>66.92</c:v>
                </c:pt>
                <c:pt idx="20027">
                  <c:v>66.923333333333318</c:v>
                </c:pt>
                <c:pt idx="20028">
                  <c:v>66.926666666666662</c:v>
                </c:pt>
                <c:pt idx="20029">
                  <c:v>66.930000000000007</c:v>
                </c:pt>
                <c:pt idx="20030">
                  <c:v>66.933333333333309</c:v>
                </c:pt>
                <c:pt idx="20031">
                  <c:v>66.936666666666667</c:v>
                </c:pt>
                <c:pt idx="20032">
                  <c:v>66.940000000000026</c:v>
                </c:pt>
                <c:pt idx="20033">
                  <c:v>66.943333333333328</c:v>
                </c:pt>
                <c:pt idx="20034">
                  <c:v>66.946666666666815</c:v>
                </c:pt>
                <c:pt idx="20035">
                  <c:v>66.95</c:v>
                </c:pt>
                <c:pt idx="20036">
                  <c:v>66.953333333333319</c:v>
                </c:pt>
                <c:pt idx="20037">
                  <c:v>66.956666666666663</c:v>
                </c:pt>
                <c:pt idx="20038">
                  <c:v>66.959999999999994</c:v>
                </c:pt>
                <c:pt idx="20039">
                  <c:v>66.963333333333338</c:v>
                </c:pt>
                <c:pt idx="20040">
                  <c:v>66.966666666666697</c:v>
                </c:pt>
                <c:pt idx="20041">
                  <c:v>66.97</c:v>
                </c:pt>
                <c:pt idx="20042">
                  <c:v>66.973333333333258</c:v>
                </c:pt>
                <c:pt idx="20043">
                  <c:v>66.976666666666674</c:v>
                </c:pt>
                <c:pt idx="20044">
                  <c:v>66.98</c:v>
                </c:pt>
                <c:pt idx="20045">
                  <c:v>66.983333333333249</c:v>
                </c:pt>
                <c:pt idx="20046">
                  <c:v>66.986666666666665</c:v>
                </c:pt>
                <c:pt idx="20047">
                  <c:v>66.989999999999995</c:v>
                </c:pt>
                <c:pt idx="20048">
                  <c:v>66.993333333333339</c:v>
                </c:pt>
                <c:pt idx="20049">
                  <c:v>66.996666666666727</c:v>
                </c:pt>
                <c:pt idx="20050">
                  <c:v>67</c:v>
                </c:pt>
                <c:pt idx="20051">
                  <c:v>67.003333333333288</c:v>
                </c:pt>
                <c:pt idx="20052">
                  <c:v>67.006666666666661</c:v>
                </c:pt>
                <c:pt idx="20053">
                  <c:v>67.010000000000005</c:v>
                </c:pt>
                <c:pt idx="20054">
                  <c:v>67.013333333333279</c:v>
                </c:pt>
                <c:pt idx="20055">
                  <c:v>67.016666666666666</c:v>
                </c:pt>
                <c:pt idx="20056">
                  <c:v>67.02</c:v>
                </c:pt>
                <c:pt idx="20057">
                  <c:v>67.02333333333317</c:v>
                </c:pt>
                <c:pt idx="20058">
                  <c:v>67.026666666666671</c:v>
                </c:pt>
                <c:pt idx="20059">
                  <c:v>67.03</c:v>
                </c:pt>
                <c:pt idx="20060">
                  <c:v>67.033333333333289</c:v>
                </c:pt>
                <c:pt idx="20061">
                  <c:v>67.036666666666662</c:v>
                </c:pt>
                <c:pt idx="20062">
                  <c:v>67.040000000000006</c:v>
                </c:pt>
                <c:pt idx="20063">
                  <c:v>67.043333333333308</c:v>
                </c:pt>
                <c:pt idx="20064">
                  <c:v>67.046666666666667</c:v>
                </c:pt>
                <c:pt idx="20065">
                  <c:v>67.05</c:v>
                </c:pt>
                <c:pt idx="20066">
                  <c:v>67.053333333333185</c:v>
                </c:pt>
                <c:pt idx="20067">
                  <c:v>67.056666666666672</c:v>
                </c:pt>
                <c:pt idx="20068">
                  <c:v>67.06</c:v>
                </c:pt>
                <c:pt idx="20069">
                  <c:v>67.063333333333318</c:v>
                </c:pt>
                <c:pt idx="20070">
                  <c:v>67.066666666666663</c:v>
                </c:pt>
                <c:pt idx="20071">
                  <c:v>67.069999999999993</c:v>
                </c:pt>
                <c:pt idx="20072">
                  <c:v>67.073333333333125</c:v>
                </c:pt>
                <c:pt idx="20073">
                  <c:v>67.076666666666668</c:v>
                </c:pt>
                <c:pt idx="20074">
                  <c:v>67.08</c:v>
                </c:pt>
                <c:pt idx="20075">
                  <c:v>67.083333333333258</c:v>
                </c:pt>
                <c:pt idx="20076">
                  <c:v>67.086666666666673</c:v>
                </c:pt>
                <c:pt idx="20077">
                  <c:v>67.09</c:v>
                </c:pt>
                <c:pt idx="20078">
                  <c:v>67.093333333333248</c:v>
                </c:pt>
                <c:pt idx="20079">
                  <c:v>67.096666666666664</c:v>
                </c:pt>
                <c:pt idx="20080">
                  <c:v>67.099999999999994</c:v>
                </c:pt>
                <c:pt idx="20081">
                  <c:v>67.103333333333154</c:v>
                </c:pt>
                <c:pt idx="20082">
                  <c:v>67.106666666666669</c:v>
                </c:pt>
                <c:pt idx="20083">
                  <c:v>67.11</c:v>
                </c:pt>
                <c:pt idx="20084">
                  <c:v>67.113333333333259</c:v>
                </c:pt>
                <c:pt idx="20085">
                  <c:v>67.11666666666666</c:v>
                </c:pt>
                <c:pt idx="20086">
                  <c:v>67.11999999999999</c:v>
                </c:pt>
                <c:pt idx="20087">
                  <c:v>67.123333333333107</c:v>
                </c:pt>
                <c:pt idx="20088">
                  <c:v>67.126666666666651</c:v>
                </c:pt>
                <c:pt idx="20089">
                  <c:v>67.13</c:v>
                </c:pt>
                <c:pt idx="20090">
                  <c:v>67.133333333333169</c:v>
                </c:pt>
                <c:pt idx="20091">
                  <c:v>67.13666666666667</c:v>
                </c:pt>
                <c:pt idx="20092">
                  <c:v>67.14</c:v>
                </c:pt>
                <c:pt idx="20093">
                  <c:v>67.143333333333288</c:v>
                </c:pt>
                <c:pt idx="20094">
                  <c:v>67.146666666666661</c:v>
                </c:pt>
                <c:pt idx="20095">
                  <c:v>67.149999999999991</c:v>
                </c:pt>
                <c:pt idx="20096">
                  <c:v>67.153333333333109</c:v>
                </c:pt>
                <c:pt idx="20097">
                  <c:v>67.156666666666652</c:v>
                </c:pt>
                <c:pt idx="20098">
                  <c:v>67.16</c:v>
                </c:pt>
                <c:pt idx="20099">
                  <c:v>67.163333333333171</c:v>
                </c:pt>
                <c:pt idx="20100">
                  <c:v>67.166666666666671</c:v>
                </c:pt>
                <c:pt idx="20101">
                  <c:v>67.169999999999987</c:v>
                </c:pt>
                <c:pt idx="20102">
                  <c:v>67.173333333333105</c:v>
                </c:pt>
                <c:pt idx="20103">
                  <c:v>67.176666666666648</c:v>
                </c:pt>
                <c:pt idx="20104">
                  <c:v>67.179999999999978</c:v>
                </c:pt>
                <c:pt idx="20105">
                  <c:v>67.183333333333124</c:v>
                </c:pt>
                <c:pt idx="20106">
                  <c:v>67.186666666666653</c:v>
                </c:pt>
                <c:pt idx="20107">
                  <c:v>67.19</c:v>
                </c:pt>
                <c:pt idx="20108">
                  <c:v>67.1933333333332</c:v>
                </c:pt>
                <c:pt idx="20109">
                  <c:v>67.196666666666673</c:v>
                </c:pt>
                <c:pt idx="20110">
                  <c:v>67.2</c:v>
                </c:pt>
                <c:pt idx="20111">
                  <c:v>67.203333333333319</c:v>
                </c:pt>
                <c:pt idx="20112">
                  <c:v>67.206666666666663</c:v>
                </c:pt>
                <c:pt idx="20113">
                  <c:v>67.209999999999994</c:v>
                </c:pt>
                <c:pt idx="20114">
                  <c:v>67.213333333333338</c:v>
                </c:pt>
                <c:pt idx="20115">
                  <c:v>67.216666666666697</c:v>
                </c:pt>
                <c:pt idx="20116">
                  <c:v>67.22</c:v>
                </c:pt>
                <c:pt idx="20117">
                  <c:v>67.223333333333258</c:v>
                </c:pt>
                <c:pt idx="20118">
                  <c:v>67.226666666666674</c:v>
                </c:pt>
                <c:pt idx="20119">
                  <c:v>67.23</c:v>
                </c:pt>
                <c:pt idx="20120">
                  <c:v>67.233333333333249</c:v>
                </c:pt>
                <c:pt idx="20121">
                  <c:v>67.236666666666665</c:v>
                </c:pt>
                <c:pt idx="20122">
                  <c:v>67.239999999999995</c:v>
                </c:pt>
                <c:pt idx="20123">
                  <c:v>67.243333333333339</c:v>
                </c:pt>
                <c:pt idx="20124">
                  <c:v>67.246666666666727</c:v>
                </c:pt>
                <c:pt idx="20125">
                  <c:v>67.25</c:v>
                </c:pt>
                <c:pt idx="20126">
                  <c:v>67.253333333333288</c:v>
                </c:pt>
                <c:pt idx="20127">
                  <c:v>67.256666666666661</c:v>
                </c:pt>
                <c:pt idx="20128">
                  <c:v>67.260000000000005</c:v>
                </c:pt>
                <c:pt idx="20129">
                  <c:v>67.263333333333279</c:v>
                </c:pt>
                <c:pt idx="20130">
                  <c:v>67.266666666666666</c:v>
                </c:pt>
                <c:pt idx="20131">
                  <c:v>67.27</c:v>
                </c:pt>
                <c:pt idx="20132">
                  <c:v>67.27333333333317</c:v>
                </c:pt>
                <c:pt idx="20133">
                  <c:v>67.276666666666671</c:v>
                </c:pt>
                <c:pt idx="20134">
                  <c:v>67.28</c:v>
                </c:pt>
                <c:pt idx="20135">
                  <c:v>67.283333333333289</c:v>
                </c:pt>
                <c:pt idx="20136">
                  <c:v>67.286666666666662</c:v>
                </c:pt>
                <c:pt idx="20137">
                  <c:v>67.290000000000006</c:v>
                </c:pt>
                <c:pt idx="20138">
                  <c:v>67.293333333333308</c:v>
                </c:pt>
                <c:pt idx="20139">
                  <c:v>67.296666666666667</c:v>
                </c:pt>
                <c:pt idx="20140">
                  <c:v>67.3</c:v>
                </c:pt>
                <c:pt idx="20141">
                  <c:v>67.303333333333185</c:v>
                </c:pt>
                <c:pt idx="20142">
                  <c:v>67.306666666666672</c:v>
                </c:pt>
                <c:pt idx="20143">
                  <c:v>67.31</c:v>
                </c:pt>
                <c:pt idx="20144">
                  <c:v>67.313333333333318</c:v>
                </c:pt>
                <c:pt idx="20145">
                  <c:v>67.316666666666663</c:v>
                </c:pt>
                <c:pt idx="20146">
                  <c:v>67.319999999999993</c:v>
                </c:pt>
                <c:pt idx="20147">
                  <c:v>67.323333333333125</c:v>
                </c:pt>
                <c:pt idx="20148">
                  <c:v>67.326666666666668</c:v>
                </c:pt>
                <c:pt idx="20149">
                  <c:v>67.33</c:v>
                </c:pt>
                <c:pt idx="20150">
                  <c:v>67.333333333333258</c:v>
                </c:pt>
                <c:pt idx="20151">
                  <c:v>67.336666666666673</c:v>
                </c:pt>
                <c:pt idx="20152">
                  <c:v>67.34</c:v>
                </c:pt>
                <c:pt idx="20153">
                  <c:v>67.343333333333248</c:v>
                </c:pt>
                <c:pt idx="20154">
                  <c:v>67.346666666666664</c:v>
                </c:pt>
                <c:pt idx="20155">
                  <c:v>67.349999999999994</c:v>
                </c:pt>
                <c:pt idx="20156">
                  <c:v>67.353333333333154</c:v>
                </c:pt>
                <c:pt idx="20157">
                  <c:v>67.356666666666669</c:v>
                </c:pt>
                <c:pt idx="20158">
                  <c:v>67.36</c:v>
                </c:pt>
                <c:pt idx="20159">
                  <c:v>67.363333333333259</c:v>
                </c:pt>
                <c:pt idx="20160">
                  <c:v>67.36666666666666</c:v>
                </c:pt>
                <c:pt idx="20161">
                  <c:v>67.36999999999999</c:v>
                </c:pt>
                <c:pt idx="20162">
                  <c:v>67.373333333333107</c:v>
                </c:pt>
                <c:pt idx="20163">
                  <c:v>67.376666666666651</c:v>
                </c:pt>
                <c:pt idx="20164">
                  <c:v>67.38</c:v>
                </c:pt>
                <c:pt idx="20165">
                  <c:v>67.383333333333169</c:v>
                </c:pt>
                <c:pt idx="20166">
                  <c:v>67.38666666666667</c:v>
                </c:pt>
                <c:pt idx="20167">
                  <c:v>67.39</c:v>
                </c:pt>
                <c:pt idx="20168">
                  <c:v>67.393333333333288</c:v>
                </c:pt>
                <c:pt idx="20169">
                  <c:v>67.396666666666661</c:v>
                </c:pt>
                <c:pt idx="20170">
                  <c:v>67.400000000000006</c:v>
                </c:pt>
                <c:pt idx="20171">
                  <c:v>67.403333333333308</c:v>
                </c:pt>
                <c:pt idx="20172">
                  <c:v>67.406666666666666</c:v>
                </c:pt>
                <c:pt idx="20173">
                  <c:v>67.410000000000025</c:v>
                </c:pt>
                <c:pt idx="20174">
                  <c:v>67.413333333333313</c:v>
                </c:pt>
                <c:pt idx="20175">
                  <c:v>67.416666666666799</c:v>
                </c:pt>
                <c:pt idx="20176">
                  <c:v>67.42</c:v>
                </c:pt>
                <c:pt idx="20177">
                  <c:v>67.423333333333318</c:v>
                </c:pt>
                <c:pt idx="20178">
                  <c:v>67.426666666666662</c:v>
                </c:pt>
                <c:pt idx="20179">
                  <c:v>67.430000000000007</c:v>
                </c:pt>
                <c:pt idx="20180">
                  <c:v>67.433333333333309</c:v>
                </c:pt>
                <c:pt idx="20181">
                  <c:v>67.436666666666667</c:v>
                </c:pt>
                <c:pt idx="20182">
                  <c:v>67.440000000000026</c:v>
                </c:pt>
                <c:pt idx="20183">
                  <c:v>67.443333333333328</c:v>
                </c:pt>
                <c:pt idx="20184">
                  <c:v>67.446666666666815</c:v>
                </c:pt>
                <c:pt idx="20185">
                  <c:v>67.45</c:v>
                </c:pt>
                <c:pt idx="20186">
                  <c:v>67.453333333333319</c:v>
                </c:pt>
                <c:pt idx="20187">
                  <c:v>67.456666666666663</c:v>
                </c:pt>
                <c:pt idx="20188">
                  <c:v>67.459999999999994</c:v>
                </c:pt>
                <c:pt idx="20189">
                  <c:v>67.463333333333338</c:v>
                </c:pt>
                <c:pt idx="20190">
                  <c:v>67.466666666666697</c:v>
                </c:pt>
                <c:pt idx="20191">
                  <c:v>67.47</c:v>
                </c:pt>
                <c:pt idx="20192">
                  <c:v>67.473333333333258</c:v>
                </c:pt>
                <c:pt idx="20193">
                  <c:v>67.476666666666674</c:v>
                </c:pt>
                <c:pt idx="20194">
                  <c:v>67.48</c:v>
                </c:pt>
                <c:pt idx="20195">
                  <c:v>67.483333333333249</c:v>
                </c:pt>
                <c:pt idx="20196">
                  <c:v>67.486666666666665</c:v>
                </c:pt>
                <c:pt idx="20197">
                  <c:v>67.489999999999995</c:v>
                </c:pt>
                <c:pt idx="20198">
                  <c:v>67.493333333333339</c:v>
                </c:pt>
                <c:pt idx="20199">
                  <c:v>67.496666666666727</c:v>
                </c:pt>
                <c:pt idx="20200">
                  <c:v>67.5</c:v>
                </c:pt>
                <c:pt idx="20201">
                  <c:v>67.503333333333288</c:v>
                </c:pt>
                <c:pt idx="20202">
                  <c:v>67.506666666666661</c:v>
                </c:pt>
                <c:pt idx="20203">
                  <c:v>67.510000000000005</c:v>
                </c:pt>
                <c:pt idx="20204">
                  <c:v>67.513333333333279</c:v>
                </c:pt>
                <c:pt idx="20205">
                  <c:v>67.516666666666666</c:v>
                </c:pt>
                <c:pt idx="20206">
                  <c:v>67.52</c:v>
                </c:pt>
                <c:pt idx="20207">
                  <c:v>67.52333333333317</c:v>
                </c:pt>
                <c:pt idx="20208">
                  <c:v>67.526666666666671</c:v>
                </c:pt>
                <c:pt idx="20209">
                  <c:v>67.53</c:v>
                </c:pt>
                <c:pt idx="20210">
                  <c:v>67.533333333333289</c:v>
                </c:pt>
                <c:pt idx="20211">
                  <c:v>67.536666666666662</c:v>
                </c:pt>
                <c:pt idx="20212">
                  <c:v>67.540000000000006</c:v>
                </c:pt>
                <c:pt idx="20213">
                  <c:v>67.543333333333308</c:v>
                </c:pt>
                <c:pt idx="20214">
                  <c:v>67.546666666666667</c:v>
                </c:pt>
                <c:pt idx="20215">
                  <c:v>67.55</c:v>
                </c:pt>
                <c:pt idx="20216">
                  <c:v>67.553333333333185</c:v>
                </c:pt>
                <c:pt idx="20217">
                  <c:v>67.556666666666672</c:v>
                </c:pt>
                <c:pt idx="20218">
                  <c:v>67.56</c:v>
                </c:pt>
                <c:pt idx="20219">
                  <c:v>67.563333333333318</c:v>
                </c:pt>
                <c:pt idx="20220">
                  <c:v>67.566666666666663</c:v>
                </c:pt>
                <c:pt idx="20221">
                  <c:v>67.569999999999993</c:v>
                </c:pt>
                <c:pt idx="20222">
                  <c:v>67.573333333333125</c:v>
                </c:pt>
                <c:pt idx="20223">
                  <c:v>67.576666666666668</c:v>
                </c:pt>
                <c:pt idx="20224">
                  <c:v>67.58</c:v>
                </c:pt>
                <c:pt idx="20225">
                  <c:v>67.583333333333258</c:v>
                </c:pt>
                <c:pt idx="20226">
                  <c:v>67.586666666666673</c:v>
                </c:pt>
                <c:pt idx="20227">
                  <c:v>67.59</c:v>
                </c:pt>
                <c:pt idx="20228">
                  <c:v>67.593333333333248</c:v>
                </c:pt>
                <c:pt idx="20229">
                  <c:v>67.596666666666664</c:v>
                </c:pt>
                <c:pt idx="20230">
                  <c:v>67.599999999999994</c:v>
                </c:pt>
                <c:pt idx="20231">
                  <c:v>67.603333333333154</c:v>
                </c:pt>
                <c:pt idx="20232">
                  <c:v>67.606666666666669</c:v>
                </c:pt>
                <c:pt idx="20233">
                  <c:v>67.61</c:v>
                </c:pt>
                <c:pt idx="20234">
                  <c:v>67.613333333333259</c:v>
                </c:pt>
                <c:pt idx="20235">
                  <c:v>67.61666666666666</c:v>
                </c:pt>
                <c:pt idx="20236">
                  <c:v>67.61999999999999</c:v>
                </c:pt>
                <c:pt idx="20237">
                  <c:v>67.623333333333107</c:v>
                </c:pt>
                <c:pt idx="20238">
                  <c:v>67.626666666666651</c:v>
                </c:pt>
                <c:pt idx="20239">
                  <c:v>67.63</c:v>
                </c:pt>
                <c:pt idx="20240">
                  <c:v>67.633333333333169</c:v>
                </c:pt>
                <c:pt idx="20241">
                  <c:v>67.63666666666667</c:v>
                </c:pt>
                <c:pt idx="20242">
                  <c:v>67.64</c:v>
                </c:pt>
                <c:pt idx="20243">
                  <c:v>67.643333333333288</c:v>
                </c:pt>
                <c:pt idx="20244">
                  <c:v>67.646666666666661</c:v>
                </c:pt>
                <c:pt idx="20245">
                  <c:v>67.649999999999991</c:v>
                </c:pt>
                <c:pt idx="20246">
                  <c:v>67.653333333333109</c:v>
                </c:pt>
                <c:pt idx="20247">
                  <c:v>67.656666666666652</c:v>
                </c:pt>
                <c:pt idx="20248">
                  <c:v>67.66</c:v>
                </c:pt>
                <c:pt idx="20249">
                  <c:v>67.663333333333171</c:v>
                </c:pt>
                <c:pt idx="20250">
                  <c:v>67.666666666666671</c:v>
                </c:pt>
                <c:pt idx="20251">
                  <c:v>67.669999999999987</c:v>
                </c:pt>
                <c:pt idx="20252">
                  <c:v>67.673333333333105</c:v>
                </c:pt>
                <c:pt idx="20253">
                  <c:v>67.676666666666648</c:v>
                </c:pt>
                <c:pt idx="20254">
                  <c:v>67.679999999999978</c:v>
                </c:pt>
                <c:pt idx="20255">
                  <c:v>67.683333333333124</c:v>
                </c:pt>
                <c:pt idx="20256">
                  <c:v>67.686666666666653</c:v>
                </c:pt>
                <c:pt idx="20257">
                  <c:v>67.69</c:v>
                </c:pt>
                <c:pt idx="20258">
                  <c:v>67.6933333333332</c:v>
                </c:pt>
                <c:pt idx="20259">
                  <c:v>67.696666666666673</c:v>
                </c:pt>
                <c:pt idx="20260">
                  <c:v>67.7</c:v>
                </c:pt>
                <c:pt idx="20261">
                  <c:v>67.703333333333319</c:v>
                </c:pt>
                <c:pt idx="20262">
                  <c:v>67.706666666666663</c:v>
                </c:pt>
                <c:pt idx="20263">
                  <c:v>67.709999999999994</c:v>
                </c:pt>
                <c:pt idx="20264">
                  <c:v>67.713333333333338</c:v>
                </c:pt>
                <c:pt idx="20265">
                  <c:v>67.716666666666697</c:v>
                </c:pt>
                <c:pt idx="20266">
                  <c:v>67.72</c:v>
                </c:pt>
                <c:pt idx="20267">
                  <c:v>67.723333333333258</c:v>
                </c:pt>
                <c:pt idx="20268">
                  <c:v>67.726666666666674</c:v>
                </c:pt>
                <c:pt idx="20269">
                  <c:v>67.73</c:v>
                </c:pt>
                <c:pt idx="20270">
                  <c:v>67.733333333333249</c:v>
                </c:pt>
                <c:pt idx="20271">
                  <c:v>67.736666666666665</c:v>
                </c:pt>
                <c:pt idx="20272">
                  <c:v>67.739999999999995</c:v>
                </c:pt>
                <c:pt idx="20273">
                  <c:v>67.743333333333339</c:v>
                </c:pt>
                <c:pt idx="20274">
                  <c:v>67.746666666666727</c:v>
                </c:pt>
                <c:pt idx="20275">
                  <c:v>67.75</c:v>
                </c:pt>
                <c:pt idx="20276">
                  <c:v>67.753333333333288</c:v>
                </c:pt>
                <c:pt idx="20277">
                  <c:v>67.756666666666661</c:v>
                </c:pt>
                <c:pt idx="20278">
                  <c:v>67.760000000000005</c:v>
                </c:pt>
                <c:pt idx="20279">
                  <c:v>67.763333333333279</c:v>
                </c:pt>
                <c:pt idx="20280">
                  <c:v>67.766666666666666</c:v>
                </c:pt>
                <c:pt idx="20281">
                  <c:v>67.77</c:v>
                </c:pt>
                <c:pt idx="20282">
                  <c:v>67.77333333333317</c:v>
                </c:pt>
                <c:pt idx="20283">
                  <c:v>67.776666666666671</c:v>
                </c:pt>
                <c:pt idx="20284">
                  <c:v>67.78</c:v>
                </c:pt>
                <c:pt idx="20285">
                  <c:v>67.783333333333289</c:v>
                </c:pt>
                <c:pt idx="20286">
                  <c:v>67.786666666666662</c:v>
                </c:pt>
                <c:pt idx="20287">
                  <c:v>67.790000000000006</c:v>
                </c:pt>
                <c:pt idx="20288">
                  <c:v>67.793333333333308</c:v>
                </c:pt>
                <c:pt idx="20289">
                  <c:v>67.796666666666667</c:v>
                </c:pt>
                <c:pt idx="20290">
                  <c:v>67.8</c:v>
                </c:pt>
                <c:pt idx="20291">
                  <c:v>67.803333333333185</c:v>
                </c:pt>
                <c:pt idx="20292">
                  <c:v>67.806666666666672</c:v>
                </c:pt>
                <c:pt idx="20293">
                  <c:v>67.81</c:v>
                </c:pt>
                <c:pt idx="20294">
                  <c:v>67.813333333333318</c:v>
                </c:pt>
                <c:pt idx="20295">
                  <c:v>67.816666666666663</c:v>
                </c:pt>
                <c:pt idx="20296">
                  <c:v>67.819999999999993</c:v>
                </c:pt>
                <c:pt idx="20297">
                  <c:v>67.823333333333125</c:v>
                </c:pt>
                <c:pt idx="20298">
                  <c:v>67.826666666666668</c:v>
                </c:pt>
                <c:pt idx="20299">
                  <c:v>67.83</c:v>
                </c:pt>
                <c:pt idx="20300">
                  <c:v>67.833333333333258</c:v>
                </c:pt>
                <c:pt idx="20301">
                  <c:v>67.836666666666673</c:v>
                </c:pt>
                <c:pt idx="20302">
                  <c:v>67.84</c:v>
                </c:pt>
                <c:pt idx="20303">
                  <c:v>67.843333333333248</c:v>
                </c:pt>
                <c:pt idx="20304">
                  <c:v>67.846666666666664</c:v>
                </c:pt>
                <c:pt idx="20305">
                  <c:v>67.849999999999994</c:v>
                </c:pt>
                <c:pt idx="20306">
                  <c:v>67.853333333333154</c:v>
                </c:pt>
                <c:pt idx="20307">
                  <c:v>67.856666666666669</c:v>
                </c:pt>
                <c:pt idx="20308">
                  <c:v>67.86</c:v>
                </c:pt>
                <c:pt idx="20309">
                  <c:v>67.863333333333259</c:v>
                </c:pt>
                <c:pt idx="20310">
                  <c:v>67.86666666666666</c:v>
                </c:pt>
                <c:pt idx="20311">
                  <c:v>67.86999999999999</c:v>
                </c:pt>
                <c:pt idx="20312">
                  <c:v>67.873333333333107</c:v>
                </c:pt>
                <c:pt idx="20313">
                  <c:v>67.876666666666651</c:v>
                </c:pt>
                <c:pt idx="20314">
                  <c:v>67.88</c:v>
                </c:pt>
                <c:pt idx="20315">
                  <c:v>67.883333333333169</c:v>
                </c:pt>
                <c:pt idx="20316">
                  <c:v>67.88666666666667</c:v>
                </c:pt>
                <c:pt idx="20317">
                  <c:v>67.89</c:v>
                </c:pt>
                <c:pt idx="20318">
                  <c:v>67.893333333333288</c:v>
                </c:pt>
                <c:pt idx="20319">
                  <c:v>67.896666666666661</c:v>
                </c:pt>
                <c:pt idx="20320">
                  <c:v>67.900000000000006</c:v>
                </c:pt>
                <c:pt idx="20321">
                  <c:v>67.903333333333308</c:v>
                </c:pt>
                <c:pt idx="20322">
                  <c:v>67.906666666666666</c:v>
                </c:pt>
                <c:pt idx="20323">
                  <c:v>67.910000000000025</c:v>
                </c:pt>
                <c:pt idx="20324">
                  <c:v>67.913333333333313</c:v>
                </c:pt>
                <c:pt idx="20325">
                  <c:v>67.916666666666799</c:v>
                </c:pt>
                <c:pt idx="20326">
                  <c:v>67.92</c:v>
                </c:pt>
                <c:pt idx="20327">
                  <c:v>67.923333333333318</c:v>
                </c:pt>
                <c:pt idx="20328">
                  <c:v>67.926666666666662</c:v>
                </c:pt>
                <c:pt idx="20329">
                  <c:v>67.930000000000007</c:v>
                </c:pt>
                <c:pt idx="20330">
                  <c:v>67.933333333333309</c:v>
                </c:pt>
                <c:pt idx="20331">
                  <c:v>67.936666666666667</c:v>
                </c:pt>
                <c:pt idx="20332">
                  <c:v>67.940000000000026</c:v>
                </c:pt>
                <c:pt idx="20333">
                  <c:v>67.943333333333328</c:v>
                </c:pt>
                <c:pt idx="20334">
                  <c:v>67.946666666666815</c:v>
                </c:pt>
                <c:pt idx="20335">
                  <c:v>67.95</c:v>
                </c:pt>
                <c:pt idx="20336">
                  <c:v>67.953333333333319</c:v>
                </c:pt>
                <c:pt idx="20337">
                  <c:v>67.956666666666663</c:v>
                </c:pt>
                <c:pt idx="20338">
                  <c:v>67.959999999999994</c:v>
                </c:pt>
                <c:pt idx="20339">
                  <c:v>67.963333333333338</c:v>
                </c:pt>
                <c:pt idx="20340">
                  <c:v>67.966666666666697</c:v>
                </c:pt>
                <c:pt idx="20341">
                  <c:v>67.97</c:v>
                </c:pt>
                <c:pt idx="20342">
                  <c:v>67.973333333333258</c:v>
                </c:pt>
                <c:pt idx="20343">
                  <c:v>67.976666666666674</c:v>
                </c:pt>
                <c:pt idx="20344">
                  <c:v>67.98</c:v>
                </c:pt>
                <c:pt idx="20345">
                  <c:v>67.983333333333249</c:v>
                </c:pt>
                <c:pt idx="20346">
                  <c:v>67.986666666666665</c:v>
                </c:pt>
                <c:pt idx="20347">
                  <c:v>67.989999999999995</c:v>
                </c:pt>
                <c:pt idx="20348">
                  <c:v>67.993333333333339</c:v>
                </c:pt>
                <c:pt idx="20349">
                  <c:v>67.996666666666727</c:v>
                </c:pt>
                <c:pt idx="20350">
                  <c:v>68</c:v>
                </c:pt>
                <c:pt idx="20351">
                  <c:v>68.003333333333288</c:v>
                </c:pt>
                <c:pt idx="20352">
                  <c:v>68.006666666666661</c:v>
                </c:pt>
                <c:pt idx="20353">
                  <c:v>68.010000000000005</c:v>
                </c:pt>
                <c:pt idx="20354">
                  <c:v>68.013333333333279</c:v>
                </c:pt>
                <c:pt idx="20355">
                  <c:v>68.016666666666666</c:v>
                </c:pt>
                <c:pt idx="20356">
                  <c:v>68.02</c:v>
                </c:pt>
                <c:pt idx="20357">
                  <c:v>68.02333333333317</c:v>
                </c:pt>
                <c:pt idx="20358">
                  <c:v>68.026666666666671</c:v>
                </c:pt>
                <c:pt idx="20359">
                  <c:v>68.03</c:v>
                </c:pt>
                <c:pt idx="20360">
                  <c:v>68.033333333333289</c:v>
                </c:pt>
                <c:pt idx="20361">
                  <c:v>68.036666666666662</c:v>
                </c:pt>
                <c:pt idx="20362">
                  <c:v>68.040000000000006</c:v>
                </c:pt>
                <c:pt idx="20363">
                  <c:v>68.043333333333308</c:v>
                </c:pt>
                <c:pt idx="20364">
                  <c:v>68.046666666666667</c:v>
                </c:pt>
                <c:pt idx="20365">
                  <c:v>68.05</c:v>
                </c:pt>
                <c:pt idx="20366">
                  <c:v>68.053333333333185</c:v>
                </c:pt>
                <c:pt idx="20367">
                  <c:v>68.056666666666672</c:v>
                </c:pt>
                <c:pt idx="20368">
                  <c:v>68.06</c:v>
                </c:pt>
                <c:pt idx="20369">
                  <c:v>68.063333333333318</c:v>
                </c:pt>
                <c:pt idx="20370">
                  <c:v>68.066666666666663</c:v>
                </c:pt>
                <c:pt idx="20371">
                  <c:v>68.069999999999993</c:v>
                </c:pt>
                <c:pt idx="20372">
                  <c:v>68.073333333333125</c:v>
                </c:pt>
                <c:pt idx="20373">
                  <c:v>68.076666666666668</c:v>
                </c:pt>
                <c:pt idx="20374">
                  <c:v>68.08</c:v>
                </c:pt>
                <c:pt idx="20375">
                  <c:v>68.083333333333258</c:v>
                </c:pt>
                <c:pt idx="20376">
                  <c:v>68.086666666666673</c:v>
                </c:pt>
                <c:pt idx="20377">
                  <c:v>68.09</c:v>
                </c:pt>
                <c:pt idx="20378">
                  <c:v>68.093333333333248</c:v>
                </c:pt>
                <c:pt idx="20379">
                  <c:v>68.096666666666664</c:v>
                </c:pt>
                <c:pt idx="20380">
                  <c:v>68.099999999999994</c:v>
                </c:pt>
                <c:pt idx="20381">
                  <c:v>68.103333333333154</c:v>
                </c:pt>
                <c:pt idx="20382">
                  <c:v>68.106666666666669</c:v>
                </c:pt>
                <c:pt idx="20383">
                  <c:v>68.11</c:v>
                </c:pt>
                <c:pt idx="20384">
                  <c:v>68.113333333333259</c:v>
                </c:pt>
                <c:pt idx="20385">
                  <c:v>68.11666666666666</c:v>
                </c:pt>
                <c:pt idx="20386">
                  <c:v>68.11999999999999</c:v>
                </c:pt>
                <c:pt idx="20387">
                  <c:v>68.123333333333107</c:v>
                </c:pt>
                <c:pt idx="20388">
                  <c:v>68.126666666666651</c:v>
                </c:pt>
                <c:pt idx="20389">
                  <c:v>68.13</c:v>
                </c:pt>
                <c:pt idx="20390">
                  <c:v>68.133333333333169</c:v>
                </c:pt>
                <c:pt idx="20391">
                  <c:v>68.13666666666667</c:v>
                </c:pt>
                <c:pt idx="20392">
                  <c:v>68.14</c:v>
                </c:pt>
                <c:pt idx="20393">
                  <c:v>68.143333333333288</c:v>
                </c:pt>
                <c:pt idx="20394">
                  <c:v>68.146666666666661</c:v>
                </c:pt>
                <c:pt idx="20395">
                  <c:v>68.149999999999991</c:v>
                </c:pt>
                <c:pt idx="20396">
                  <c:v>68.153333333333109</c:v>
                </c:pt>
                <c:pt idx="20397">
                  <c:v>68.156666666666652</c:v>
                </c:pt>
                <c:pt idx="20398">
                  <c:v>68.16</c:v>
                </c:pt>
                <c:pt idx="20399">
                  <c:v>68.163333333333171</c:v>
                </c:pt>
                <c:pt idx="20400">
                  <c:v>68.166666666666671</c:v>
                </c:pt>
                <c:pt idx="20401">
                  <c:v>68.169999999999987</c:v>
                </c:pt>
                <c:pt idx="20402">
                  <c:v>68.173333333333105</c:v>
                </c:pt>
                <c:pt idx="20403">
                  <c:v>68.176666666666648</c:v>
                </c:pt>
                <c:pt idx="20404">
                  <c:v>68.179999999999978</c:v>
                </c:pt>
                <c:pt idx="20405">
                  <c:v>68.183333333333124</c:v>
                </c:pt>
                <c:pt idx="20406">
                  <c:v>68.186666666666653</c:v>
                </c:pt>
                <c:pt idx="20407">
                  <c:v>68.19</c:v>
                </c:pt>
                <c:pt idx="20408">
                  <c:v>68.1933333333332</c:v>
                </c:pt>
                <c:pt idx="20409">
                  <c:v>68.196666666666673</c:v>
                </c:pt>
                <c:pt idx="20410">
                  <c:v>68.2</c:v>
                </c:pt>
                <c:pt idx="20411">
                  <c:v>68.203333333333319</c:v>
                </c:pt>
                <c:pt idx="20412">
                  <c:v>68.206666666666663</c:v>
                </c:pt>
                <c:pt idx="20413">
                  <c:v>68.209999999999994</c:v>
                </c:pt>
                <c:pt idx="20414">
                  <c:v>68.213333333333338</c:v>
                </c:pt>
                <c:pt idx="20415">
                  <c:v>68.216666666666697</c:v>
                </c:pt>
                <c:pt idx="20416">
                  <c:v>68.22</c:v>
                </c:pt>
                <c:pt idx="20417">
                  <c:v>68.223333333333258</c:v>
                </c:pt>
                <c:pt idx="20418">
                  <c:v>68.226666666666674</c:v>
                </c:pt>
                <c:pt idx="20419">
                  <c:v>68.23</c:v>
                </c:pt>
                <c:pt idx="20420">
                  <c:v>68.233333333333249</c:v>
                </c:pt>
                <c:pt idx="20421">
                  <c:v>68.236666666666665</c:v>
                </c:pt>
                <c:pt idx="20422">
                  <c:v>68.239999999999995</c:v>
                </c:pt>
                <c:pt idx="20423">
                  <c:v>68.243333333333339</c:v>
                </c:pt>
                <c:pt idx="20424">
                  <c:v>68.246666666666727</c:v>
                </c:pt>
                <c:pt idx="20425">
                  <c:v>68.25</c:v>
                </c:pt>
                <c:pt idx="20426">
                  <c:v>68.253333333333288</c:v>
                </c:pt>
                <c:pt idx="20427">
                  <c:v>68.256666666666661</c:v>
                </c:pt>
                <c:pt idx="20428">
                  <c:v>68.260000000000005</c:v>
                </c:pt>
                <c:pt idx="20429">
                  <c:v>68.263333333333279</c:v>
                </c:pt>
                <c:pt idx="20430">
                  <c:v>68.266666666666666</c:v>
                </c:pt>
                <c:pt idx="20431">
                  <c:v>68.27</c:v>
                </c:pt>
                <c:pt idx="20432">
                  <c:v>68.27333333333317</c:v>
                </c:pt>
                <c:pt idx="20433">
                  <c:v>68.276666666666671</c:v>
                </c:pt>
                <c:pt idx="20434">
                  <c:v>68.28</c:v>
                </c:pt>
                <c:pt idx="20435">
                  <c:v>68.283333333333289</c:v>
                </c:pt>
                <c:pt idx="20436">
                  <c:v>68.286666666666662</c:v>
                </c:pt>
                <c:pt idx="20437">
                  <c:v>68.290000000000006</c:v>
                </c:pt>
                <c:pt idx="20438">
                  <c:v>68.293333333333308</c:v>
                </c:pt>
                <c:pt idx="20439">
                  <c:v>68.296666666666667</c:v>
                </c:pt>
                <c:pt idx="20440">
                  <c:v>68.3</c:v>
                </c:pt>
                <c:pt idx="20441">
                  <c:v>68.303333333333185</c:v>
                </c:pt>
                <c:pt idx="20442">
                  <c:v>68.306666666666672</c:v>
                </c:pt>
                <c:pt idx="20443">
                  <c:v>68.31</c:v>
                </c:pt>
                <c:pt idx="20444">
                  <c:v>68.313333333333318</c:v>
                </c:pt>
                <c:pt idx="20445">
                  <c:v>68.316666666666663</c:v>
                </c:pt>
                <c:pt idx="20446">
                  <c:v>68.319999999999993</c:v>
                </c:pt>
                <c:pt idx="20447">
                  <c:v>68.323333333333125</c:v>
                </c:pt>
                <c:pt idx="20448">
                  <c:v>68.326666666666668</c:v>
                </c:pt>
                <c:pt idx="20449">
                  <c:v>68.33</c:v>
                </c:pt>
                <c:pt idx="20450">
                  <c:v>68.333333333333258</c:v>
                </c:pt>
                <c:pt idx="20451">
                  <c:v>68.336666666666673</c:v>
                </c:pt>
                <c:pt idx="20452">
                  <c:v>68.34</c:v>
                </c:pt>
                <c:pt idx="20453">
                  <c:v>68.343333333333248</c:v>
                </c:pt>
                <c:pt idx="20454">
                  <c:v>68.346666666666664</c:v>
                </c:pt>
                <c:pt idx="20455">
                  <c:v>68.349999999999994</c:v>
                </c:pt>
                <c:pt idx="20456">
                  <c:v>68.353333333333154</c:v>
                </c:pt>
                <c:pt idx="20457">
                  <c:v>68.356666666666669</c:v>
                </c:pt>
                <c:pt idx="20458">
                  <c:v>68.36</c:v>
                </c:pt>
                <c:pt idx="20459">
                  <c:v>68.363333333333259</c:v>
                </c:pt>
                <c:pt idx="20460">
                  <c:v>68.36666666666666</c:v>
                </c:pt>
                <c:pt idx="20461">
                  <c:v>68.36999999999999</c:v>
                </c:pt>
                <c:pt idx="20462">
                  <c:v>68.373333333333107</c:v>
                </c:pt>
                <c:pt idx="20463">
                  <c:v>68.376666666666651</c:v>
                </c:pt>
                <c:pt idx="20464">
                  <c:v>68.38</c:v>
                </c:pt>
                <c:pt idx="20465">
                  <c:v>68.383333333333169</c:v>
                </c:pt>
                <c:pt idx="20466">
                  <c:v>68.38666666666667</c:v>
                </c:pt>
                <c:pt idx="20467">
                  <c:v>68.39</c:v>
                </c:pt>
                <c:pt idx="20468">
                  <c:v>68.393333333333288</c:v>
                </c:pt>
                <c:pt idx="20469">
                  <c:v>68.396666666666661</c:v>
                </c:pt>
                <c:pt idx="20470">
                  <c:v>68.400000000000006</c:v>
                </c:pt>
                <c:pt idx="20471">
                  <c:v>68.403333333333308</c:v>
                </c:pt>
                <c:pt idx="20472">
                  <c:v>68.406666666666666</c:v>
                </c:pt>
                <c:pt idx="20473">
                  <c:v>68.410000000000025</c:v>
                </c:pt>
                <c:pt idx="20474">
                  <c:v>68.413333333333313</c:v>
                </c:pt>
                <c:pt idx="20475">
                  <c:v>68.416666666666799</c:v>
                </c:pt>
                <c:pt idx="20476">
                  <c:v>68.42</c:v>
                </c:pt>
                <c:pt idx="20477">
                  <c:v>68.423333333333318</c:v>
                </c:pt>
                <c:pt idx="20478">
                  <c:v>68.426666666666662</c:v>
                </c:pt>
                <c:pt idx="20479">
                  <c:v>68.430000000000007</c:v>
                </c:pt>
                <c:pt idx="20480">
                  <c:v>68.433333333333309</c:v>
                </c:pt>
                <c:pt idx="20481">
                  <c:v>68.436666666666667</c:v>
                </c:pt>
                <c:pt idx="20482">
                  <c:v>68.440000000000026</c:v>
                </c:pt>
                <c:pt idx="20483">
                  <c:v>68.443333333333328</c:v>
                </c:pt>
                <c:pt idx="20484">
                  <c:v>68.446666666666815</c:v>
                </c:pt>
                <c:pt idx="20485">
                  <c:v>68.45</c:v>
                </c:pt>
                <c:pt idx="20486">
                  <c:v>68.453333333333319</c:v>
                </c:pt>
                <c:pt idx="20487">
                  <c:v>68.456666666666663</c:v>
                </c:pt>
                <c:pt idx="20488">
                  <c:v>68.459999999999994</c:v>
                </c:pt>
                <c:pt idx="20489">
                  <c:v>68.463333333333338</c:v>
                </c:pt>
                <c:pt idx="20490">
                  <c:v>68.466666666666697</c:v>
                </c:pt>
                <c:pt idx="20491">
                  <c:v>68.47</c:v>
                </c:pt>
                <c:pt idx="20492">
                  <c:v>68.473333333333258</c:v>
                </c:pt>
                <c:pt idx="20493">
                  <c:v>68.476666666666674</c:v>
                </c:pt>
                <c:pt idx="20494">
                  <c:v>68.48</c:v>
                </c:pt>
                <c:pt idx="20495">
                  <c:v>68.483333333333249</c:v>
                </c:pt>
                <c:pt idx="20496">
                  <c:v>68.486666666666665</c:v>
                </c:pt>
                <c:pt idx="20497">
                  <c:v>68.489999999999995</c:v>
                </c:pt>
                <c:pt idx="20498">
                  <c:v>68.493333333333339</c:v>
                </c:pt>
                <c:pt idx="20499">
                  <c:v>68.496666666666727</c:v>
                </c:pt>
                <c:pt idx="20500">
                  <c:v>68.5</c:v>
                </c:pt>
                <c:pt idx="20501">
                  <c:v>68.503333333333288</c:v>
                </c:pt>
                <c:pt idx="20502">
                  <c:v>68.506666666666661</c:v>
                </c:pt>
                <c:pt idx="20503">
                  <c:v>68.510000000000005</c:v>
                </c:pt>
                <c:pt idx="20504">
                  <c:v>68.513333333333279</c:v>
                </c:pt>
                <c:pt idx="20505">
                  <c:v>68.516666666666666</c:v>
                </c:pt>
                <c:pt idx="20506">
                  <c:v>68.52</c:v>
                </c:pt>
                <c:pt idx="20507">
                  <c:v>68.52333333333317</c:v>
                </c:pt>
                <c:pt idx="20508">
                  <c:v>68.526666666666671</c:v>
                </c:pt>
                <c:pt idx="20509">
                  <c:v>68.53</c:v>
                </c:pt>
                <c:pt idx="20510">
                  <c:v>68.533333333333289</c:v>
                </c:pt>
                <c:pt idx="20511">
                  <c:v>68.536666666666662</c:v>
                </c:pt>
                <c:pt idx="20512">
                  <c:v>68.540000000000006</c:v>
                </c:pt>
                <c:pt idx="20513">
                  <c:v>68.543333333333308</c:v>
                </c:pt>
                <c:pt idx="20514">
                  <c:v>68.546666666666667</c:v>
                </c:pt>
                <c:pt idx="20515">
                  <c:v>68.55</c:v>
                </c:pt>
                <c:pt idx="20516">
                  <c:v>68.553333333333185</c:v>
                </c:pt>
                <c:pt idx="20517">
                  <c:v>68.556666666666672</c:v>
                </c:pt>
                <c:pt idx="20518">
                  <c:v>68.56</c:v>
                </c:pt>
                <c:pt idx="20519">
                  <c:v>68.563333333333318</c:v>
                </c:pt>
                <c:pt idx="20520">
                  <c:v>68.566666666666663</c:v>
                </c:pt>
                <c:pt idx="20521">
                  <c:v>68.569999999999993</c:v>
                </c:pt>
                <c:pt idx="20522">
                  <c:v>68.573333333333125</c:v>
                </c:pt>
                <c:pt idx="20523">
                  <c:v>68.576666666666668</c:v>
                </c:pt>
                <c:pt idx="20524">
                  <c:v>68.58</c:v>
                </c:pt>
                <c:pt idx="20525">
                  <c:v>68.583333333333258</c:v>
                </c:pt>
                <c:pt idx="20526">
                  <c:v>68.586666666666673</c:v>
                </c:pt>
                <c:pt idx="20527">
                  <c:v>68.59</c:v>
                </c:pt>
                <c:pt idx="20528">
                  <c:v>68.593333333333248</c:v>
                </c:pt>
                <c:pt idx="20529">
                  <c:v>68.596666666666664</c:v>
                </c:pt>
                <c:pt idx="20530">
                  <c:v>68.599999999999994</c:v>
                </c:pt>
                <c:pt idx="20531">
                  <c:v>68.603333333333154</c:v>
                </c:pt>
                <c:pt idx="20532">
                  <c:v>68.606666666666669</c:v>
                </c:pt>
                <c:pt idx="20533">
                  <c:v>68.61</c:v>
                </c:pt>
                <c:pt idx="20534">
                  <c:v>68.613333333333259</c:v>
                </c:pt>
                <c:pt idx="20535">
                  <c:v>68.61666666666666</c:v>
                </c:pt>
                <c:pt idx="20536">
                  <c:v>68.61999999999999</c:v>
                </c:pt>
                <c:pt idx="20537">
                  <c:v>68.623333333333107</c:v>
                </c:pt>
                <c:pt idx="20538">
                  <c:v>68.626666666666651</c:v>
                </c:pt>
                <c:pt idx="20539">
                  <c:v>68.63</c:v>
                </c:pt>
                <c:pt idx="20540">
                  <c:v>68.633333333333169</c:v>
                </c:pt>
                <c:pt idx="20541">
                  <c:v>68.63666666666667</c:v>
                </c:pt>
                <c:pt idx="20542">
                  <c:v>68.64</c:v>
                </c:pt>
                <c:pt idx="20543">
                  <c:v>68.643333333333288</c:v>
                </c:pt>
                <c:pt idx="20544">
                  <c:v>68.646666666666661</c:v>
                </c:pt>
                <c:pt idx="20545">
                  <c:v>68.649999999999991</c:v>
                </c:pt>
                <c:pt idx="20546">
                  <c:v>68.653333333333109</c:v>
                </c:pt>
                <c:pt idx="20547">
                  <c:v>68.656666666666652</c:v>
                </c:pt>
                <c:pt idx="20548">
                  <c:v>68.66</c:v>
                </c:pt>
                <c:pt idx="20549">
                  <c:v>68.663333333333171</c:v>
                </c:pt>
                <c:pt idx="20550">
                  <c:v>68.666666666666671</c:v>
                </c:pt>
                <c:pt idx="20551">
                  <c:v>68.669999999999987</c:v>
                </c:pt>
                <c:pt idx="20552">
                  <c:v>68.673333333333105</c:v>
                </c:pt>
                <c:pt idx="20553">
                  <c:v>68.676666666666648</c:v>
                </c:pt>
                <c:pt idx="20554">
                  <c:v>68.679999999999978</c:v>
                </c:pt>
                <c:pt idx="20555">
                  <c:v>68.683333333333124</c:v>
                </c:pt>
                <c:pt idx="20556">
                  <c:v>68.686666666666653</c:v>
                </c:pt>
                <c:pt idx="20557">
                  <c:v>68.69</c:v>
                </c:pt>
                <c:pt idx="20558">
                  <c:v>68.6933333333332</c:v>
                </c:pt>
                <c:pt idx="20559">
                  <c:v>68.696666666666673</c:v>
                </c:pt>
                <c:pt idx="20560">
                  <c:v>68.7</c:v>
                </c:pt>
                <c:pt idx="20561">
                  <c:v>68.703333333333319</c:v>
                </c:pt>
                <c:pt idx="20562">
                  <c:v>68.706666666666663</c:v>
                </c:pt>
                <c:pt idx="20563">
                  <c:v>68.709999999999994</c:v>
                </c:pt>
                <c:pt idx="20564">
                  <c:v>68.713333333333338</c:v>
                </c:pt>
                <c:pt idx="20565">
                  <c:v>68.716666666666697</c:v>
                </c:pt>
                <c:pt idx="20566">
                  <c:v>68.72</c:v>
                </c:pt>
                <c:pt idx="20567">
                  <c:v>68.723333333333258</c:v>
                </c:pt>
                <c:pt idx="20568">
                  <c:v>68.726666666666674</c:v>
                </c:pt>
                <c:pt idx="20569">
                  <c:v>68.73</c:v>
                </c:pt>
                <c:pt idx="20570">
                  <c:v>68.733333333333249</c:v>
                </c:pt>
                <c:pt idx="20571">
                  <c:v>68.736666666666665</c:v>
                </c:pt>
                <c:pt idx="20572">
                  <c:v>68.739999999999995</c:v>
                </c:pt>
                <c:pt idx="20573">
                  <c:v>68.743333333333339</c:v>
                </c:pt>
                <c:pt idx="20574">
                  <c:v>68.746666666666727</c:v>
                </c:pt>
                <c:pt idx="20575">
                  <c:v>68.75</c:v>
                </c:pt>
                <c:pt idx="20576">
                  <c:v>68.753333333333288</c:v>
                </c:pt>
                <c:pt idx="20577">
                  <c:v>68.756666666666661</c:v>
                </c:pt>
                <c:pt idx="20578">
                  <c:v>68.760000000000005</c:v>
                </c:pt>
                <c:pt idx="20579">
                  <c:v>68.763333333333279</c:v>
                </c:pt>
                <c:pt idx="20580">
                  <c:v>68.766666666666666</c:v>
                </c:pt>
                <c:pt idx="20581">
                  <c:v>68.77</c:v>
                </c:pt>
                <c:pt idx="20582">
                  <c:v>68.77333333333317</c:v>
                </c:pt>
                <c:pt idx="20583">
                  <c:v>68.776666666666671</c:v>
                </c:pt>
                <c:pt idx="20584">
                  <c:v>68.78</c:v>
                </c:pt>
                <c:pt idx="20585">
                  <c:v>68.783333333333289</c:v>
                </c:pt>
                <c:pt idx="20586">
                  <c:v>68.786666666666662</c:v>
                </c:pt>
                <c:pt idx="20587">
                  <c:v>68.790000000000006</c:v>
                </c:pt>
                <c:pt idx="20588">
                  <c:v>68.793333333333308</c:v>
                </c:pt>
                <c:pt idx="20589">
                  <c:v>68.796666666666667</c:v>
                </c:pt>
                <c:pt idx="20590">
                  <c:v>68.8</c:v>
                </c:pt>
                <c:pt idx="20591">
                  <c:v>68.803333333333185</c:v>
                </c:pt>
                <c:pt idx="20592">
                  <c:v>68.806666666666672</c:v>
                </c:pt>
                <c:pt idx="20593">
                  <c:v>68.81</c:v>
                </c:pt>
                <c:pt idx="20594">
                  <c:v>68.813333333333318</c:v>
                </c:pt>
                <c:pt idx="20595">
                  <c:v>68.816666666666663</c:v>
                </c:pt>
                <c:pt idx="20596">
                  <c:v>68.819999999999993</c:v>
                </c:pt>
                <c:pt idx="20597">
                  <c:v>68.823333333333125</c:v>
                </c:pt>
                <c:pt idx="20598">
                  <c:v>68.826666666666668</c:v>
                </c:pt>
                <c:pt idx="20599">
                  <c:v>68.83</c:v>
                </c:pt>
                <c:pt idx="20600">
                  <c:v>68.833333333333258</c:v>
                </c:pt>
                <c:pt idx="20601">
                  <c:v>68.836666666666673</c:v>
                </c:pt>
                <c:pt idx="20602">
                  <c:v>68.84</c:v>
                </c:pt>
                <c:pt idx="20603">
                  <c:v>68.843333333333248</c:v>
                </c:pt>
                <c:pt idx="20604">
                  <c:v>68.846666666666664</c:v>
                </c:pt>
                <c:pt idx="20605">
                  <c:v>68.849999999999994</c:v>
                </c:pt>
                <c:pt idx="20606">
                  <c:v>68.853333333333154</c:v>
                </c:pt>
                <c:pt idx="20607">
                  <c:v>68.856666666666669</c:v>
                </c:pt>
                <c:pt idx="20608">
                  <c:v>68.86</c:v>
                </c:pt>
                <c:pt idx="20609">
                  <c:v>68.863333333333259</c:v>
                </c:pt>
                <c:pt idx="20610">
                  <c:v>68.86666666666666</c:v>
                </c:pt>
                <c:pt idx="20611">
                  <c:v>68.86999999999999</c:v>
                </c:pt>
                <c:pt idx="20612">
                  <c:v>68.873333333333107</c:v>
                </c:pt>
                <c:pt idx="20613">
                  <c:v>68.876666666666651</c:v>
                </c:pt>
                <c:pt idx="20614">
                  <c:v>68.88</c:v>
                </c:pt>
                <c:pt idx="20615">
                  <c:v>68.883333333333169</c:v>
                </c:pt>
                <c:pt idx="20616">
                  <c:v>68.88666666666667</c:v>
                </c:pt>
                <c:pt idx="20617">
                  <c:v>68.89</c:v>
                </c:pt>
                <c:pt idx="20618">
                  <c:v>68.893333333333288</c:v>
                </c:pt>
                <c:pt idx="20619">
                  <c:v>68.896666666666661</c:v>
                </c:pt>
                <c:pt idx="20620">
                  <c:v>68.900000000000006</c:v>
                </c:pt>
                <c:pt idx="20621">
                  <c:v>68.903333333333308</c:v>
                </c:pt>
                <c:pt idx="20622">
                  <c:v>68.906666666666666</c:v>
                </c:pt>
                <c:pt idx="20623">
                  <c:v>68.910000000000025</c:v>
                </c:pt>
                <c:pt idx="20624">
                  <c:v>68.913333333333313</c:v>
                </c:pt>
                <c:pt idx="20625">
                  <c:v>68.916666666666799</c:v>
                </c:pt>
                <c:pt idx="20626">
                  <c:v>68.92</c:v>
                </c:pt>
                <c:pt idx="20627">
                  <c:v>68.923333333333318</c:v>
                </c:pt>
                <c:pt idx="20628">
                  <c:v>68.926666666666662</c:v>
                </c:pt>
                <c:pt idx="20629">
                  <c:v>68.930000000000007</c:v>
                </c:pt>
                <c:pt idx="20630">
                  <c:v>68.933333333333309</c:v>
                </c:pt>
                <c:pt idx="20631">
                  <c:v>68.936666666666667</c:v>
                </c:pt>
                <c:pt idx="20632">
                  <c:v>68.940000000000026</c:v>
                </c:pt>
                <c:pt idx="20633">
                  <c:v>68.943333333333328</c:v>
                </c:pt>
                <c:pt idx="20634">
                  <c:v>68.946666666666815</c:v>
                </c:pt>
                <c:pt idx="20635">
                  <c:v>68.95</c:v>
                </c:pt>
                <c:pt idx="20636">
                  <c:v>68.953333333333319</c:v>
                </c:pt>
                <c:pt idx="20637">
                  <c:v>68.956666666666663</c:v>
                </c:pt>
                <c:pt idx="20638">
                  <c:v>68.959999999999994</c:v>
                </c:pt>
                <c:pt idx="20639">
                  <c:v>68.963333333333338</c:v>
                </c:pt>
                <c:pt idx="20640">
                  <c:v>68.966666666666697</c:v>
                </c:pt>
                <c:pt idx="20641">
                  <c:v>68.97</c:v>
                </c:pt>
                <c:pt idx="20642">
                  <c:v>68.973333333333258</c:v>
                </c:pt>
                <c:pt idx="20643">
                  <c:v>68.976666666666674</c:v>
                </c:pt>
                <c:pt idx="20644">
                  <c:v>68.98</c:v>
                </c:pt>
                <c:pt idx="20645">
                  <c:v>68.983333333333249</c:v>
                </c:pt>
                <c:pt idx="20646">
                  <c:v>68.986666666666665</c:v>
                </c:pt>
                <c:pt idx="20647">
                  <c:v>68.989999999999995</c:v>
                </c:pt>
                <c:pt idx="20648">
                  <c:v>68.993333333333339</c:v>
                </c:pt>
                <c:pt idx="20649">
                  <c:v>68.996666666666727</c:v>
                </c:pt>
                <c:pt idx="20650">
                  <c:v>69</c:v>
                </c:pt>
                <c:pt idx="20651">
                  <c:v>69.003333333333288</c:v>
                </c:pt>
                <c:pt idx="20652">
                  <c:v>69.006666666666661</c:v>
                </c:pt>
                <c:pt idx="20653">
                  <c:v>69.010000000000005</c:v>
                </c:pt>
                <c:pt idx="20654">
                  <c:v>69.013333333333279</c:v>
                </c:pt>
                <c:pt idx="20655">
                  <c:v>69.016666666666666</c:v>
                </c:pt>
                <c:pt idx="20656">
                  <c:v>69.02</c:v>
                </c:pt>
                <c:pt idx="20657">
                  <c:v>69.02333333333317</c:v>
                </c:pt>
                <c:pt idx="20658">
                  <c:v>69.026666666666671</c:v>
                </c:pt>
                <c:pt idx="20659">
                  <c:v>69.03</c:v>
                </c:pt>
                <c:pt idx="20660">
                  <c:v>69.033333333333289</c:v>
                </c:pt>
                <c:pt idx="20661">
                  <c:v>69.036666666666662</c:v>
                </c:pt>
                <c:pt idx="20662">
                  <c:v>69.040000000000006</c:v>
                </c:pt>
                <c:pt idx="20663">
                  <c:v>69.043333333333308</c:v>
                </c:pt>
                <c:pt idx="20664">
                  <c:v>69.046666666666667</c:v>
                </c:pt>
                <c:pt idx="20665">
                  <c:v>69.05</c:v>
                </c:pt>
                <c:pt idx="20666">
                  <c:v>69.053333333333185</c:v>
                </c:pt>
                <c:pt idx="20667">
                  <c:v>69.056666666666672</c:v>
                </c:pt>
                <c:pt idx="20668">
                  <c:v>69.06</c:v>
                </c:pt>
                <c:pt idx="20669">
                  <c:v>69.063333333333318</c:v>
                </c:pt>
                <c:pt idx="20670">
                  <c:v>69.066666666666663</c:v>
                </c:pt>
                <c:pt idx="20671">
                  <c:v>69.069999999999993</c:v>
                </c:pt>
                <c:pt idx="20672">
                  <c:v>69.073333333333125</c:v>
                </c:pt>
                <c:pt idx="20673">
                  <c:v>69.076666666666668</c:v>
                </c:pt>
                <c:pt idx="20674">
                  <c:v>69.08</c:v>
                </c:pt>
                <c:pt idx="20675">
                  <c:v>69.083333333333258</c:v>
                </c:pt>
                <c:pt idx="20676">
                  <c:v>69.086666666666673</c:v>
                </c:pt>
                <c:pt idx="20677">
                  <c:v>69.09</c:v>
                </c:pt>
                <c:pt idx="20678">
                  <c:v>69.093333333333248</c:v>
                </c:pt>
                <c:pt idx="20679">
                  <c:v>69.096666666666664</c:v>
                </c:pt>
                <c:pt idx="20680">
                  <c:v>69.099999999999994</c:v>
                </c:pt>
                <c:pt idx="20681">
                  <c:v>69.103333333333154</c:v>
                </c:pt>
                <c:pt idx="20682">
                  <c:v>69.106666666666669</c:v>
                </c:pt>
                <c:pt idx="20683">
                  <c:v>69.11</c:v>
                </c:pt>
                <c:pt idx="20684">
                  <c:v>69.113333333333259</c:v>
                </c:pt>
                <c:pt idx="20685">
                  <c:v>69.11666666666666</c:v>
                </c:pt>
                <c:pt idx="20686">
                  <c:v>69.11999999999999</c:v>
                </c:pt>
                <c:pt idx="20687">
                  <c:v>69.123333333333107</c:v>
                </c:pt>
                <c:pt idx="20688">
                  <c:v>69.126666666666651</c:v>
                </c:pt>
                <c:pt idx="20689">
                  <c:v>69.13</c:v>
                </c:pt>
                <c:pt idx="20690">
                  <c:v>69.133333333333169</c:v>
                </c:pt>
                <c:pt idx="20691">
                  <c:v>69.13666666666667</c:v>
                </c:pt>
                <c:pt idx="20692">
                  <c:v>69.14</c:v>
                </c:pt>
                <c:pt idx="20693">
                  <c:v>69.143333333333288</c:v>
                </c:pt>
                <c:pt idx="20694">
                  <c:v>69.146666666666661</c:v>
                </c:pt>
                <c:pt idx="20695">
                  <c:v>69.149999999999991</c:v>
                </c:pt>
                <c:pt idx="20696">
                  <c:v>69.153333333333109</c:v>
                </c:pt>
                <c:pt idx="20697">
                  <c:v>69.156666666666652</c:v>
                </c:pt>
                <c:pt idx="20698">
                  <c:v>69.16</c:v>
                </c:pt>
                <c:pt idx="20699">
                  <c:v>69.163333333333171</c:v>
                </c:pt>
                <c:pt idx="20700">
                  <c:v>69.166666666666671</c:v>
                </c:pt>
                <c:pt idx="20701">
                  <c:v>69.169999999999987</c:v>
                </c:pt>
                <c:pt idx="20702">
                  <c:v>69.173333333333105</c:v>
                </c:pt>
                <c:pt idx="20703">
                  <c:v>69.176666666666648</c:v>
                </c:pt>
                <c:pt idx="20704">
                  <c:v>69.179999999999978</c:v>
                </c:pt>
                <c:pt idx="20705">
                  <c:v>69.183333333333124</c:v>
                </c:pt>
                <c:pt idx="20706">
                  <c:v>69.186666666666653</c:v>
                </c:pt>
                <c:pt idx="20707">
                  <c:v>69.19</c:v>
                </c:pt>
                <c:pt idx="20708">
                  <c:v>69.1933333333332</c:v>
                </c:pt>
                <c:pt idx="20709">
                  <c:v>69.196666666666673</c:v>
                </c:pt>
                <c:pt idx="20710">
                  <c:v>69.2</c:v>
                </c:pt>
                <c:pt idx="20711">
                  <c:v>69.203333333333319</c:v>
                </c:pt>
                <c:pt idx="20712">
                  <c:v>69.206666666666663</c:v>
                </c:pt>
                <c:pt idx="20713">
                  <c:v>69.209999999999994</c:v>
                </c:pt>
                <c:pt idx="20714">
                  <c:v>69.213333333333338</c:v>
                </c:pt>
                <c:pt idx="20715">
                  <c:v>69.216666666666697</c:v>
                </c:pt>
                <c:pt idx="20716">
                  <c:v>69.22</c:v>
                </c:pt>
                <c:pt idx="20717">
                  <c:v>69.223333333333258</c:v>
                </c:pt>
                <c:pt idx="20718">
                  <c:v>69.226666666666674</c:v>
                </c:pt>
                <c:pt idx="20719">
                  <c:v>69.23</c:v>
                </c:pt>
                <c:pt idx="20720">
                  <c:v>69.233333333333249</c:v>
                </c:pt>
                <c:pt idx="20721">
                  <c:v>69.236666666666665</c:v>
                </c:pt>
                <c:pt idx="20722">
                  <c:v>69.239999999999995</c:v>
                </c:pt>
                <c:pt idx="20723">
                  <c:v>69.243333333333339</c:v>
                </c:pt>
                <c:pt idx="20724">
                  <c:v>69.246666666666727</c:v>
                </c:pt>
                <c:pt idx="20725">
                  <c:v>69.25</c:v>
                </c:pt>
                <c:pt idx="20726">
                  <c:v>69.253333333333288</c:v>
                </c:pt>
                <c:pt idx="20727">
                  <c:v>69.256666666666661</c:v>
                </c:pt>
                <c:pt idx="20728">
                  <c:v>69.260000000000005</c:v>
                </c:pt>
                <c:pt idx="20729">
                  <c:v>69.263333333333279</c:v>
                </c:pt>
                <c:pt idx="20730">
                  <c:v>69.266666666666666</c:v>
                </c:pt>
                <c:pt idx="20731">
                  <c:v>69.27</c:v>
                </c:pt>
                <c:pt idx="20732">
                  <c:v>69.27333333333317</c:v>
                </c:pt>
                <c:pt idx="20733">
                  <c:v>69.276666666666671</c:v>
                </c:pt>
                <c:pt idx="20734">
                  <c:v>69.28</c:v>
                </c:pt>
                <c:pt idx="20735">
                  <c:v>69.283333333333289</c:v>
                </c:pt>
                <c:pt idx="20736">
                  <c:v>69.286666666666662</c:v>
                </c:pt>
                <c:pt idx="20737">
                  <c:v>69.290000000000006</c:v>
                </c:pt>
                <c:pt idx="20738">
                  <c:v>69.293333333333308</c:v>
                </c:pt>
                <c:pt idx="20739">
                  <c:v>69.296666666666667</c:v>
                </c:pt>
                <c:pt idx="20740">
                  <c:v>69.3</c:v>
                </c:pt>
                <c:pt idx="20741">
                  <c:v>69.303333333333185</c:v>
                </c:pt>
                <c:pt idx="20742">
                  <c:v>69.306666666666672</c:v>
                </c:pt>
                <c:pt idx="20743">
                  <c:v>69.31</c:v>
                </c:pt>
                <c:pt idx="20744">
                  <c:v>69.313333333333318</c:v>
                </c:pt>
                <c:pt idx="20745">
                  <c:v>69.316666666666663</c:v>
                </c:pt>
                <c:pt idx="20746">
                  <c:v>69.319999999999993</c:v>
                </c:pt>
                <c:pt idx="20747">
                  <c:v>69.323333333333125</c:v>
                </c:pt>
                <c:pt idx="20748">
                  <c:v>69.326666666666668</c:v>
                </c:pt>
                <c:pt idx="20749">
                  <c:v>69.33</c:v>
                </c:pt>
                <c:pt idx="20750">
                  <c:v>69.333333333333258</c:v>
                </c:pt>
                <c:pt idx="20751">
                  <c:v>69.336666666666673</c:v>
                </c:pt>
                <c:pt idx="20752">
                  <c:v>69.34</c:v>
                </c:pt>
                <c:pt idx="20753">
                  <c:v>69.343333333333248</c:v>
                </c:pt>
                <c:pt idx="20754">
                  <c:v>69.346666666666664</c:v>
                </c:pt>
                <c:pt idx="20755">
                  <c:v>69.349999999999994</c:v>
                </c:pt>
                <c:pt idx="20756">
                  <c:v>69.353333333333154</c:v>
                </c:pt>
                <c:pt idx="20757">
                  <c:v>69.356666666666669</c:v>
                </c:pt>
                <c:pt idx="20758">
                  <c:v>69.36</c:v>
                </c:pt>
                <c:pt idx="20759">
                  <c:v>69.363333333333259</c:v>
                </c:pt>
                <c:pt idx="20760">
                  <c:v>69.36666666666666</c:v>
                </c:pt>
                <c:pt idx="20761">
                  <c:v>69.36999999999999</c:v>
                </c:pt>
                <c:pt idx="20762">
                  <c:v>69.373333333333107</c:v>
                </c:pt>
                <c:pt idx="20763">
                  <c:v>69.376666666666651</c:v>
                </c:pt>
                <c:pt idx="20764">
                  <c:v>69.38</c:v>
                </c:pt>
                <c:pt idx="20765">
                  <c:v>69.383333333333169</c:v>
                </c:pt>
                <c:pt idx="20766">
                  <c:v>69.38666666666667</c:v>
                </c:pt>
                <c:pt idx="20767">
                  <c:v>69.39</c:v>
                </c:pt>
                <c:pt idx="20768">
                  <c:v>69.393333333333288</c:v>
                </c:pt>
                <c:pt idx="20769">
                  <c:v>69.396666666666661</c:v>
                </c:pt>
                <c:pt idx="20770">
                  <c:v>69.400000000000006</c:v>
                </c:pt>
                <c:pt idx="20771">
                  <c:v>69.403333333333308</c:v>
                </c:pt>
                <c:pt idx="20772">
                  <c:v>69.406666666666666</c:v>
                </c:pt>
                <c:pt idx="20773">
                  <c:v>69.410000000000025</c:v>
                </c:pt>
                <c:pt idx="20774">
                  <c:v>69.413333333333313</c:v>
                </c:pt>
                <c:pt idx="20775">
                  <c:v>69.416666666666799</c:v>
                </c:pt>
                <c:pt idx="20776">
                  <c:v>69.42</c:v>
                </c:pt>
                <c:pt idx="20777">
                  <c:v>69.423333333333318</c:v>
                </c:pt>
                <c:pt idx="20778">
                  <c:v>69.426666666666662</c:v>
                </c:pt>
                <c:pt idx="20779">
                  <c:v>69.430000000000007</c:v>
                </c:pt>
                <c:pt idx="20780">
                  <c:v>69.433333333333309</c:v>
                </c:pt>
                <c:pt idx="20781">
                  <c:v>69.436666666666667</c:v>
                </c:pt>
                <c:pt idx="20782">
                  <c:v>69.440000000000026</c:v>
                </c:pt>
                <c:pt idx="20783">
                  <c:v>69.443333333333328</c:v>
                </c:pt>
                <c:pt idx="20784">
                  <c:v>69.446666666666815</c:v>
                </c:pt>
                <c:pt idx="20785">
                  <c:v>69.45</c:v>
                </c:pt>
                <c:pt idx="20786">
                  <c:v>69.453333333333319</c:v>
                </c:pt>
                <c:pt idx="20787">
                  <c:v>69.456666666666663</c:v>
                </c:pt>
                <c:pt idx="20788">
                  <c:v>69.459999999999994</c:v>
                </c:pt>
                <c:pt idx="20789">
                  <c:v>69.463333333333338</c:v>
                </c:pt>
                <c:pt idx="20790">
                  <c:v>69.466666666666697</c:v>
                </c:pt>
                <c:pt idx="20791">
                  <c:v>69.47</c:v>
                </c:pt>
                <c:pt idx="20792">
                  <c:v>69.473333333333258</c:v>
                </c:pt>
                <c:pt idx="20793">
                  <c:v>69.476666666666674</c:v>
                </c:pt>
                <c:pt idx="20794">
                  <c:v>69.48</c:v>
                </c:pt>
                <c:pt idx="20795">
                  <c:v>69.483333333333249</c:v>
                </c:pt>
                <c:pt idx="20796">
                  <c:v>69.486666666666665</c:v>
                </c:pt>
                <c:pt idx="20797">
                  <c:v>69.489999999999995</c:v>
                </c:pt>
                <c:pt idx="20798">
                  <c:v>69.493333333333339</c:v>
                </c:pt>
                <c:pt idx="20799">
                  <c:v>69.496666666666727</c:v>
                </c:pt>
                <c:pt idx="20800">
                  <c:v>69.5</c:v>
                </c:pt>
                <c:pt idx="20801">
                  <c:v>69.503333333333288</c:v>
                </c:pt>
                <c:pt idx="20802">
                  <c:v>69.506666666666661</c:v>
                </c:pt>
                <c:pt idx="20803">
                  <c:v>69.510000000000005</c:v>
                </c:pt>
                <c:pt idx="20804">
                  <c:v>69.513333333333279</c:v>
                </c:pt>
                <c:pt idx="20805">
                  <c:v>69.516666666666666</c:v>
                </c:pt>
                <c:pt idx="20806">
                  <c:v>69.52</c:v>
                </c:pt>
                <c:pt idx="20807">
                  <c:v>69.52333333333317</c:v>
                </c:pt>
                <c:pt idx="20808">
                  <c:v>69.526666666666671</c:v>
                </c:pt>
                <c:pt idx="20809">
                  <c:v>69.53</c:v>
                </c:pt>
                <c:pt idx="20810">
                  <c:v>69.533333333333289</c:v>
                </c:pt>
                <c:pt idx="20811">
                  <c:v>69.536666666666662</c:v>
                </c:pt>
                <c:pt idx="20812">
                  <c:v>69.540000000000006</c:v>
                </c:pt>
                <c:pt idx="20813">
                  <c:v>69.543333333333308</c:v>
                </c:pt>
                <c:pt idx="20814">
                  <c:v>69.546666666666667</c:v>
                </c:pt>
                <c:pt idx="20815">
                  <c:v>69.55</c:v>
                </c:pt>
                <c:pt idx="20816">
                  <c:v>69.553333333333185</c:v>
                </c:pt>
                <c:pt idx="20817">
                  <c:v>69.556666666666672</c:v>
                </c:pt>
                <c:pt idx="20818">
                  <c:v>69.56</c:v>
                </c:pt>
                <c:pt idx="20819">
                  <c:v>69.563333333333318</c:v>
                </c:pt>
                <c:pt idx="20820">
                  <c:v>69.566666666666663</c:v>
                </c:pt>
                <c:pt idx="20821">
                  <c:v>69.569999999999993</c:v>
                </c:pt>
                <c:pt idx="20822">
                  <c:v>69.573333333333125</c:v>
                </c:pt>
                <c:pt idx="20823">
                  <c:v>69.576666666666668</c:v>
                </c:pt>
                <c:pt idx="20824">
                  <c:v>69.58</c:v>
                </c:pt>
                <c:pt idx="20825">
                  <c:v>69.583333333333258</c:v>
                </c:pt>
                <c:pt idx="20826">
                  <c:v>69.586666666666673</c:v>
                </c:pt>
                <c:pt idx="20827">
                  <c:v>69.59</c:v>
                </c:pt>
                <c:pt idx="20828">
                  <c:v>69.593333333333248</c:v>
                </c:pt>
                <c:pt idx="20829">
                  <c:v>69.596666666666664</c:v>
                </c:pt>
                <c:pt idx="20830">
                  <c:v>69.599999999999994</c:v>
                </c:pt>
                <c:pt idx="20831">
                  <c:v>69.603333333333154</c:v>
                </c:pt>
                <c:pt idx="20832">
                  <c:v>69.606666666666669</c:v>
                </c:pt>
                <c:pt idx="20833">
                  <c:v>69.61</c:v>
                </c:pt>
                <c:pt idx="20834">
                  <c:v>69.613333333333259</c:v>
                </c:pt>
                <c:pt idx="20835">
                  <c:v>69.61666666666666</c:v>
                </c:pt>
                <c:pt idx="20836">
                  <c:v>69.61999999999999</c:v>
                </c:pt>
                <c:pt idx="20837">
                  <c:v>69.623333333333107</c:v>
                </c:pt>
                <c:pt idx="20838">
                  <c:v>69.626666666666651</c:v>
                </c:pt>
                <c:pt idx="20839">
                  <c:v>69.63</c:v>
                </c:pt>
                <c:pt idx="20840">
                  <c:v>69.633333333333169</c:v>
                </c:pt>
                <c:pt idx="20841">
                  <c:v>69.63666666666667</c:v>
                </c:pt>
                <c:pt idx="20842">
                  <c:v>69.64</c:v>
                </c:pt>
                <c:pt idx="20843">
                  <c:v>69.643333333333288</c:v>
                </c:pt>
                <c:pt idx="20844">
                  <c:v>69.646666666666661</c:v>
                </c:pt>
                <c:pt idx="20845">
                  <c:v>69.649999999999991</c:v>
                </c:pt>
                <c:pt idx="20846">
                  <c:v>69.653333333333109</c:v>
                </c:pt>
                <c:pt idx="20847">
                  <c:v>69.656666666666652</c:v>
                </c:pt>
                <c:pt idx="20848">
                  <c:v>69.66</c:v>
                </c:pt>
                <c:pt idx="20849">
                  <c:v>69.663333333333171</c:v>
                </c:pt>
                <c:pt idx="20850">
                  <c:v>69.666666666666671</c:v>
                </c:pt>
                <c:pt idx="20851">
                  <c:v>69.669999999999987</c:v>
                </c:pt>
                <c:pt idx="20852">
                  <c:v>69.673333333333105</c:v>
                </c:pt>
                <c:pt idx="20853">
                  <c:v>69.676666666666648</c:v>
                </c:pt>
                <c:pt idx="20854">
                  <c:v>69.679999999999978</c:v>
                </c:pt>
                <c:pt idx="20855">
                  <c:v>69.683333333333124</c:v>
                </c:pt>
                <c:pt idx="20856">
                  <c:v>69.686666666666653</c:v>
                </c:pt>
                <c:pt idx="20857">
                  <c:v>69.69</c:v>
                </c:pt>
                <c:pt idx="20858">
                  <c:v>69.6933333333332</c:v>
                </c:pt>
                <c:pt idx="20859">
                  <c:v>69.696666666666673</c:v>
                </c:pt>
                <c:pt idx="20860">
                  <c:v>69.7</c:v>
                </c:pt>
                <c:pt idx="20861">
                  <c:v>69.703333333333319</c:v>
                </c:pt>
                <c:pt idx="20862">
                  <c:v>69.706666666666663</c:v>
                </c:pt>
                <c:pt idx="20863">
                  <c:v>69.709999999999994</c:v>
                </c:pt>
                <c:pt idx="20864">
                  <c:v>69.713333333333338</c:v>
                </c:pt>
                <c:pt idx="20865">
                  <c:v>69.716666666666697</c:v>
                </c:pt>
                <c:pt idx="20866">
                  <c:v>69.72</c:v>
                </c:pt>
                <c:pt idx="20867">
                  <c:v>69.723333333333258</c:v>
                </c:pt>
                <c:pt idx="20868">
                  <c:v>69.726666666666674</c:v>
                </c:pt>
                <c:pt idx="20869">
                  <c:v>69.73</c:v>
                </c:pt>
                <c:pt idx="20870">
                  <c:v>69.733333333333249</c:v>
                </c:pt>
                <c:pt idx="20871">
                  <c:v>69.736666666666665</c:v>
                </c:pt>
                <c:pt idx="20872">
                  <c:v>69.739999999999995</c:v>
                </c:pt>
                <c:pt idx="20873">
                  <c:v>69.743333333333339</c:v>
                </c:pt>
                <c:pt idx="20874">
                  <c:v>69.746666666666727</c:v>
                </c:pt>
                <c:pt idx="20875">
                  <c:v>69.75</c:v>
                </c:pt>
                <c:pt idx="20876">
                  <c:v>69.753333333333288</c:v>
                </c:pt>
                <c:pt idx="20877">
                  <c:v>69.756666666666661</c:v>
                </c:pt>
                <c:pt idx="20878">
                  <c:v>69.760000000000005</c:v>
                </c:pt>
                <c:pt idx="20879">
                  <c:v>69.763333333333279</c:v>
                </c:pt>
                <c:pt idx="20880">
                  <c:v>69.766666666666666</c:v>
                </c:pt>
                <c:pt idx="20881">
                  <c:v>69.77</c:v>
                </c:pt>
                <c:pt idx="20882">
                  <c:v>69.77333333333317</c:v>
                </c:pt>
                <c:pt idx="20883">
                  <c:v>69.776666666666671</c:v>
                </c:pt>
                <c:pt idx="20884">
                  <c:v>69.78</c:v>
                </c:pt>
                <c:pt idx="20885">
                  <c:v>69.783333333333289</c:v>
                </c:pt>
                <c:pt idx="20886">
                  <c:v>69.786666666666662</c:v>
                </c:pt>
                <c:pt idx="20887">
                  <c:v>69.790000000000006</c:v>
                </c:pt>
                <c:pt idx="20888">
                  <c:v>69.793333333333308</c:v>
                </c:pt>
                <c:pt idx="20889">
                  <c:v>69.796666666666667</c:v>
                </c:pt>
                <c:pt idx="20890">
                  <c:v>69.8</c:v>
                </c:pt>
                <c:pt idx="20891">
                  <c:v>69.803333333333185</c:v>
                </c:pt>
                <c:pt idx="20892">
                  <c:v>69.806666666666672</c:v>
                </c:pt>
                <c:pt idx="20893">
                  <c:v>69.81</c:v>
                </c:pt>
                <c:pt idx="20894">
                  <c:v>69.813333333333318</c:v>
                </c:pt>
                <c:pt idx="20895">
                  <c:v>69.816666666666663</c:v>
                </c:pt>
                <c:pt idx="20896">
                  <c:v>69.819999999999993</c:v>
                </c:pt>
                <c:pt idx="20897">
                  <c:v>69.823333333333125</c:v>
                </c:pt>
                <c:pt idx="20898">
                  <c:v>69.826666666666668</c:v>
                </c:pt>
                <c:pt idx="20899">
                  <c:v>69.83</c:v>
                </c:pt>
                <c:pt idx="20900">
                  <c:v>69.833333333333258</c:v>
                </c:pt>
                <c:pt idx="20901">
                  <c:v>69.836666666666673</c:v>
                </c:pt>
                <c:pt idx="20902">
                  <c:v>69.84</c:v>
                </c:pt>
                <c:pt idx="20903">
                  <c:v>69.843333333333248</c:v>
                </c:pt>
                <c:pt idx="20904">
                  <c:v>69.846666666666664</c:v>
                </c:pt>
                <c:pt idx="20905">
                  <c:v>69.849999999999994</c:v>
                </c:pt>
                <c:pt idx="20906">
                  <c:v>69.853333333333154</c:v>
                </c:pt>
                <c:pt idx="20907">
                  <c:v>69.856666666666669</c:v>
                </c:pt>
                <c:pt idx="20908">
                  <c:v>69.86</c:v>
                </c:pt>
                <c:pt idx="20909">
                  <c:v>69.863333333333259</c:v>
                </c:pt>
                <c:pt idx="20910">
                  <c:v>69.86666666666666</c:v>
                </c:pt>
                <c:pt idx="20911">
                  <c:v>69.86999999999999</c:v>
                </c:pt>
                <c:pt idx="20912">
                  <c:v>69.873333333333107</c:v>
                </c:pt>
                <c:pt idx="20913">
                  <c:v>69.876666666666651</c:v>
                </c:pt>
                <c:pt idx="20914">
                  <c:v>69.88</c:v>
                </c:pt>
                <c:pt idx="20915">
                  <c:v>69.883333333333169</c:v>
                </c:pt>
                <c:pt idx="20916">
                  <c:v>69.88666666666667</c:v>
                </c:pt>
                <c:pt idx="20917">
                  <c:v>69.89</c:v>
                </c:pt>
                <c:pt idx="20918">
                  <c:v>69.893333333333288</c:v>
                </c:pt>
                <c:pt idx="20919">
                  <c:v>69.896666666666661</c:v>
                </c:pt>
                <c:pt idx="20920">
                  <c:v>69.900000000000006</c:v>
                </c:pt>
                <c:pt idx="20921">
                  <c:v>69.903333333333308</c:v>
                </c:pt>
                <c:pt idx="20922">
                  <c:v>69.906666666666666</c:v>
                </c:pt>
                <c:pt idx="20923">
                  <c:v>69.910000000000025</c:v>
                </c:pt>
                <c:pt idx="20924">
                  <c:v>69.913333333333313</c:v>
                </c:pt>
                <c:pt idx="20925">
                  <c:v>69.916666666666799</c:v>
                </c:pt>
                <c:pt idx="20926">
                  <c:v>69.92</c:v>
                </c:pt>
                <c:pt idx="20927">
                  <c:v>69.923333333333318</c:v>
                </c:pt>
                <c:pt idx="20928">
                  <c:v>69.926666666666662</c:v>
                </c:pt>
                <c:pt idx="20929">
                  <c:v>69.930000000000007</c:v>
                </c:pt>
                <c:pt idx="20930">
                  <c:v>69.933333333333309</c:v>
                </c:pt>
                <c:pt idx="20931">
                  <c:v>69.936666666666667</c:v>
                </c:pt>
                <c:pt idx="20932">
                  <c:v>69.940000000000026</c:v>
                </c:pt>
                <c:pt idx="20933">
                  <c:v>69.943333333333328</c:v>
                </c:pt>
                <c:pt idx="20934">
                  <c:v>69.946666666666815</c:v>
                </c:pt>
                <c:pt idx="20935">
                  <c:v>69.95</c:v>
                </c:pt>
                <c:pt idx="20936">
                  <c:v>69.953333333333319</c:v>
                </c:pt>
                <c:pt idx="20937">
                  <c:v>69.956666666666663</c:v>
                </c:pt>
                <c:pt idx="20938">
                  <c:v>69.959999999999994</c:v>
                </c:pt>
                <c:pt idx="20939">
                  <c:v>69.963333333333338</c:v>
                </c:pt>
                <c:pt idx="20940">
                  <c:v>69.966666666666697</c:v>
                </c:pt>
                <c:pt idx="20941">
                  <c:v>69.97</c:v>
                </c:pt>
                <c:pt idx="20942">
                  <c:v>69.973333333333258</c:v>
                </c:pt>
                <c:pt idx="20943">
                  <c:v>69.976666666666674</c:v>
                </c:pt>
                <c:pt idx="20944">
                  <c:v>69.98</c:v>
                </c:pt>
                <c:pt idx="20945">
                  <c:v>69.983333333333249</c:v>
                </c:pt>
                <c:pt idx="20946">
                  <c:v>69.986666666666665</c:v>
                </c:pt>
                <c:pt idx="20947">
                  <c:v>69.989999999999995</c:v>
                </c:pt>
                <c:pt idx="20948">
                  <c:v>69.993333333333339</c:v>
                </c:pt>
                <c:pt idx="20949">
                  <c:v>69.996666666666727</c:v>
                </c:pt>
                <c:pt idx="20950">
                  <c:v>70</c:v>
                </c:pt>
                <c:pt idx="20951">
                  <c:v>70.003333333333288</c:v>
                </c:pt>
                <c:pt idx="20952">
                  <c:v>70.006666666666661</c:v>
                </c:pt>
                <c:pt idx="20953">
                  <c:v>70.010000000000005</c:v>
                </c:pt>
                <c:pt idx="20954">
                  <c:v>70.013333333333279</c:v>
                </c:pt>
                <c:pt idx="20955">
                  <c:v>70.016666666666666</c:v>
                </c:pt>
                <c:pt idx="20956">
                  <c:v>70.02</c:v>
                </c:pt>
                <c:pt idx="20957">
                  <c:v>70.02333333333317</c:v>
                </c:pt>
                <c:pt idx="20958">
                  <c:v>70.026666666666671</c:v>
                </c:pt>
                <c:pt idx="20959">
                  <c:v>70.03</c:v>
                </c:pt>
                <c:pt idx="20960">
                  <c:v>70.033333333333289</c:v>
                </c:pt>
                <c:pt idx="20961">
                  <c:v>70.036666666666662</c:v>
                </c:pt>
                <c:pt idx="20962">
                  <c:v>70.040000000000006</c:v>
                </c:pt>
                <c:pt idx="20963">
                  <c:v>70.043333333333308</c:v>
                </c:pt>
                <c:pt idx="20964">
                  <c:v>70.046666666666667</c:v>
                </c:pt>
                <c:pt idx="20965">
                  <c:v>70.05</c:v>
                </c:pt>
                <c:pt idx="20966">
                  <c:v>70.053333333333185</c:v>
                </c:pt>
                <c:pt idx="20967">
                  <c:v>70.056666666666672</c:v>
                </c:pt>
                <c:pt idx="20968">
                  <c:v>70.06</c:v>
                </c:pt>
                <c:pt idx="20969">
                  <c:v>70.063333333333318</c:v>
                </c:pt>
                <c:pt idx="20970">
                  <c:v>70.066666666666663</c:v>
                </c:pt>
                <c:pt idx="20971">
                  <c:v>70.069999999999993</c:v>
                </c:pt>
                <c:pt idx="20972">
                  <c:v>70.073333333333125</c:v>
                </c:pt>
                <c:pt idx="20973">
                  <c:v>70.076666666666668</c:v>
                </c:pt>
                <c:pt idx="20974">
                  <c:v>70.08</c:v>
                </c:pt>
                <c:pt idx="20975">
                  <c:v>70.083333333333258</c:v>
                </c:pt>
                <c:pt idx="20976">
                  <c:v>70.086666666666673</c:v>
                </c:pt>
                <c:pt idx="20977">
                  <c:v>70.09</c:v>
                </c:pt>
                <c:pt idx="20978">
                  <c:v>70.093333333333248</c:v>
                </c:pt>
                <c:pt idx="20979">
                  <c:v>70.096666666666664</c:v>
                </c:pt>
                <c:pt idx="20980">
                  <c:v>70.099999999999994</c:v>
                </c:pt>
                <c:pt idx="20981">
                  <c:v>70.103333333333154</c:v>
                </c:pt>
                <c:pt idx="20982">
                  <c:v>70.106666666666669</c:v>
                </c:pt>
                <c:pt idx="20983">
                  <c:v>70.11</c:v>
                </c:pt>
                <c:pt idx="20984">
                  <c:v>70.113333333333259</c:v>
                </c:pt>
                <c:pt idx="20985">
                  <c:v>70.11666666666666</c:v>
                </c:pt>
                <c:pt idx="20986">
                  <c:v>70.11999999999999</c:v>
                </c:pt>
                <c:pt idx="20987">
                  <c:v>70.123333333333107</c:v>
                </c:pt>
                <c:pt idx="20988">
                  <c:v>70.126666666666651</c:v>
                </c:pt>
                <c:pt idx="20989">
                  <c:v>70.13</c:v>
                </c:pt>
                <c:pt idx="20990">
                  <c:v>70.133333333333169</c:v>
                </c:pt>
                <c:pt idx="20991">
                  <c:v>70.13666666666667</c:v>
                </c:pt>
                <c:pt idx="20992">
                  <c:v>70.14</c:v>
                </c:pt>
                <c:pt idx="20993">
                  <c:v>70.143333333333288</c:v>
                </c:pt>
                <c:pt idx="20994">
                  <c:v>70.146666666666661</c:v>
                </c:pt>
                <c:pt idx="20995">
                  <c:v>70.149999999999991</c:v>
                </c:pt>
                <c:pt idx="20996">
                  <c:v>70.153333333333109</c:v>
                </c:pt>
                <c:pt idx="20997">
                  <c:v>70.156666666666652</c:v>
                </c:pt>
                <c:pt idx="20998">
                  <c:v>70.16</c:v>
                </c:pt>
                <c:pt idx="20999">
                  <c:v>70.163333333333171</c:v>
                </c:pt>
                <c:pt idx="21000">
                  <c:v>70.166666666666671</c:v>
                </c:pt>
                <c:pt idx="21001">
                  <c:v>70.169999999999987</c:v>
                </c:pt>
                <c:pt idx="21002">
                  <c:v>70.173333333333105</c:v>
                </c:pt>
                <c:pt idx="21003">
                  <c:v>70.176666666666648</c:v>
                </c:pt>
                <c:pt idx="21004">
                  <c:v>70.179999999999978</c:v>
                </c:pt>
                <c:pt idx="21005">
                  <c:v>70.183333333333124</c:v>
                </c:pt>
                <c:pt idx="21006">
                  <c:v>70.186666666666653</c:v>
                </c:pt>
                <c:pt idx="21007">
                  <c:v>70.19</c:v>
                </c:pt>
                <c:pt idx="21008">
                  <c:v>70.1933333333332</c:v>
                </c:pt>
                <c:pt idx="21009">
                  <c:v>70.196666666666673</c:v>
                </c:pt>
                <c:pt idx="21010">
                  <c:v>70.2</c:v>
                </c:pt>
                <c:pt idx="21011">
                  <c:v>70.203333333333319</c:v>
                </c:pt>
                <c:pt idx="21012">
                  <c:v>70.206666666666663</c:v>
                </c:pt>
                <c:pt idx="21013">
                  <c:v>70.209999999999994</c:v>
                </c:pt>
                <c:pt idx="21014">
                  <c:v>70.213333333333338</c:v>
                </c:pt>
                <c:pt idx="21015">
                  <c:v>70.216666666666697</c:v>
                </c:pt>
                <c:pt idx="21016">
                  <c:v>70.22</c:v>
                </c:pt>
                <c:pt idx="21017">
                  <c:v>70.223333333333258</c:v>
                </c:pt>
                <c:pt idx="21018">
                  <c:v>70.226666666666674</c:v>
                </c:pt>
                <c:pt idx="21019">
                  <c:v>70.23</c:v>
                </c:pt>
                <c:pt idx="21020">
                  <c:v>70.233333333333249</c:v>
                </c:pt>
                <c:pt idx="21021">
                  <c:v>70.236666666666665</c:v>
                </c:pt>
                <c:pt idx="21022">
                  <c:v>70.239999999999995</c:v>
                </c:pt>
                <c:pt idx="21023">
                  <c:v>70.243333333333339</c:v>
                </c:pt>
                <c:pt idx="21024">
                  <c:v>70.246666666666727</c:v>
                </c:pt>
                <c:pt idx="21025">
                  <c:v>70.25</c:v>
                </c:pt>
                <c:pt idx="21026">
                  <c:v>70.253333333333288</c:v>
                </c:pt>
                <c:pt idx="21027">
                  <c:v>70.256666666666661</c:v>
                </c:pt>
                <c:pt idx="21028">
                  <c:v>70.260000000000005</c:v>
                </c:pt>
                <c:pt idx="21029">
                  <c:v>70.263333333333279</c:v>
                </c:pt>
                <c:pt idx="21030">
                  <c:v>70.266666666666666</c:v>
                </c:pt>
                <c:pt idx="21031">
                  <c:v>70.27</c:v>
                </c:pt>
                <c:pt idx="21032">
                  <c:v>70.27333333333317</c:v>
                </c:pt>
                <c:pt idx="21033">
                  <c:v>70.276666666666671</c:v>
                </c:pt>
                <c:pt idx="21034">
                  <c:v>70.28</c:v>
                </c:pt>
                <c:pt idx="21035">
                  <c:v>70.283333333333289</c:v>
                </c:pt>
                <c:pt idx="21036">
                  <c:v>70.286666666666662</c:v>
                </c:pt>
                <c:pt idx="21037">
                  <c:v>70.290000000000006</c:v>
                </c:pt>
                <c:pt idx="21038">
                  <c:v>70.293333333333308</c:v>
                </c:pt>
                <c:pt idx="21039">
                  <c:v>70.296666666666667</c:v>
                </c:pt>
                <c:pt idx="21040">
                  <c:v>70.3</c:v>
                </c:pt>
                <c:pt idx="21041">
                  <c:v>70.303333333333185</c:v>
                </c:pt>
                <c:pt idx="21042">
                  <c:v>70.306666666666672</c:v>
                </c:pt>
                <c:pt idx="21043">
                  <c:v>70.31</c:v>
                </c:pt>
                <c:pt idx="21044">
                  <c:v>70.313333333333318</c:v>
                </c:pt>
                <c:pt idx="21045">
                  <c:v>70.316666666666663</c:v>
                </c:pt>
                <c:pt idx="21046">
                  <c:v>70.319999999999993</c:v>
                </c:pt>
                <c:pt idx="21047">
                  <c:v>70.323333333333125</c:v>
                </c:pt>
                <c:pt idx="21048">
                  <c:v>70.326666666666668</c:v>
                </c:pt>
                <c:pt idx="21049">
                  <c:v>70.33</c:v>
                </c:pt>
                <c:pt idx="21050">
                  <c:v>70.333333333333258</c:v>
                </c:pt>
                <c:pt idx="21051">
                  <c:v>70.336666666666673</c:v>
                </c:pt>
                <c:pt idx="21052">
                  <c:v>70.34</c:v>
                </c:pt>
                <c:pt idx="21053">
                  <c:v>70.343333333333248</c:v>
                </c:pt>
                <c:pt idx="21054">
                  <c:v>70.346666666666664</c:v>
                </c:pt>
                <c:pt idx="21055">
                  <c:v>70.349999999999994</c:v>
                </c:pt>
                <c:pt idx="21056">
                  <c:v>70.353333333333154</c:v>
                </c:pt>
                <c:pt idx="21057">
                  <c:v>70.356666666666669</c:v>
                </c:pt>
                <c:pt idx="21058">
                  <c:v>70.36</c:v>
                </c:pt>
                <c:pt idx="21059">
                  <c:v>70.363333333333259</c:v>
                </c:pt>
                <c:pt idx="21060">
                  <c:v>70.36666666666666</c:v>
                </c:pt>
                <c:pt idx="21061">
                  <c:v>70.36999999999999</c:v>
                </c:pt>
                <c:pt idx="21062">
                  <c:v>70.373333333333107</c:v>
                </c:pt>
                <c:pt idx="21063">
                  <c:v>70.376666666666651</c:v>
                </c:pt>
                <c:pt idx="21064">
                  <c:v>70.38</c:v>
                </c:pt>
                <c:pt idx="21065">
                  <c:v>70.383333333333169</c:v>
                </c:pt>
                <c:pt idx="21066">
                  <c:v>70.38666666666667</c:v>
                </c:pt>
                <c:pt idx="21067">
                  <c:v>70.39</c:v>
                </c:pt>
                <c:pt idx="21068">
                  <c:v>70.393333333333288</c:v>
                </c:pt>
                <c:pt idx="21069">
                  <c:v>70.396666666666661</c:v>
                </c:pt>
                <c:pt idx="21070">
                  <c:v>70.400000000000006</c:v>
                </c:pt>
                <c:pt idx="21071">
                  <c:v>70.403333333333308</c:v>
                </c:pt>
                <c:pt idx="21072">
                  <c:v>70.406666666666666</c:v>
                </c:pt>
                <c:pt idx="21073">
                  <c:v>70.410000000000025</c:v>
                </c:pt>
                <c:pt idx="21074">
                  <c:v>70.413333333333313</c:v>
                </c:pt>
                <c:pt idx="21075">
                  <c:v>70.416666666666799</c:v>
                </c:pt>
                <c:pt idx="21076">
                  <c:v>70.42</c:v>
                </c:pt>
                <c:pt idx="21077">
                  <c:v>70.423333333333318</c:v>
                </c:pt>
                <c:pt idx="21078">
                  <c:v>70.426666666666662</c:v>
                </c:pt>
                <c:pt idx="21079">
                  <c:v>70.430000000000007</c:v>
                </c:pt>
                <c:pt idx="21080">
                  <c:v>70.433333333333309</c:v>
                </c:pt>
                <c:pt idx="21081">
                  <c:v>70.436666666666667</c:v>
                </c:pt>
                <c:pt idx="21082">
                  <c:v>70.440000000000026</c:v>
                </c:pt>
                <c:pt idx="21083">
                  <c:v>70.443333333333328</c:v>
                </c:pt>
                <c:pt idx="21084">
                  <c:v>70.446666666666815</c:v>
                </c:pt>
                <c:pt idx="21085">
                  <c:v>70.45</c:v>
                </c:pt>
                <c:pt idx="21086">
                  <c:v>70.453333333333319</c:v>
                </c:pt>
                <c:pt idx="21087">
                  <c:v>70.456666666666663</c:v>
                </c:pt>
                <c:pt idx="21088">
                  <c:v>70.459999999999994</c:v>
                </c:pt>
                <c:pt idx="21089">
                  <c:v>70.463333333333338</c:v>
                </c:pt>
                <c:pt idx="21090">
                  <c:v>70.466666666666697</c:v>
                </c:pt>
                <c:pt idx="21091">
                  <c:v>70.47</c:v>
                </c:pt>
                <c:pt idx="21092">
                  <c:v>70.473333333333258</c:v>
                </c:pt>
                <c:pt idx="21093">
                  <c:v>70.476666666666674</c:v>
                </c:pt>
                <c:pt idx="21094">
                  <c:v>70.48</c:v>
                </c:pt>
                <c:pt idx="21095">
                  <c:v>70.483333333333249</c:v>
                </c:pt>
                <c:pt idx="21096">
                  <c:v>70.486666666666665</c:v>
                </c:pt>
                <c:pt idx="21097">
                  <c:v>70.489999999999995</c:v>
                </c:pt>
                <c:pt idx="21098">
                  <c:v>70.493333333333339</c:v>
                </c:pt>
                <c:pt idx="21099">
                  <c:v>70.496666666666727</c:v>
                </c:pt>
                <c:pt idx="21100">
                  <c:v>70.5</c:v>
                </c:pt>
                <c:pt idx="21101">
                  <c:v>70.503333333333288</c:v>
                </c:pt>
                <c:pt idx="21102">
                  <c:v>70.506666666666661</c:v>
                </c:pt>
                <c:pt idx="21103">
                  <c:v>70.510000000000005</c:v>
                </c:pt>
                <c:pt idx="21104">
                  <c:v>70.513333333333279</c:v>
                </c:pt>
                <c:pt idx="21105">
                  <c:v>70.516666666666666</c:v>
                </c:pt>
                <c:pt idx="21106">
                  <c:v>70.52</c:v>
                </c:pt>
                <c:pt idx="21107">
                  <c:v>70.52333333333317</c:v>
                </c:pt>
                <c:pt idx="21108">
                  <c:v>70.526666666666671</c:v>
                </c:pt>
                <c:pt idx="21109">
                  <c:v>70.53</c:v>
                </c:pt>
                <c:pt idx="21110">
                  <c:v>70.533333333333289</c:v>
                </c:pt>
                <c:pt idx="21111">
                  <c:v>70.536666666666662</c:v>
                </c:pt>
                <c:pt idx="21112">
                  <c:v>70.540000000000006</c:v>
                </c:pt>
                <c:pt idx="21113">
                  <c:v>70.543333333333308</c:v>
                </c:pt>
                <c:pt idx="21114">
                  <c:v>70.546666666666667</c:v>
                </c:pt>
                <c:pt idx="21115">
                  <c:v>70.55</c:v>
                </c:pt>
                <c:pt idx="21116">
                  <c:v>70.553333333333185</c:v>
                </c:pt>
                <c:pt idx="21117">
                  <c:v>70.556666666666672</c:v>
                </c:pt>
                <c:pt idx="21118">
                  <c:v>70.56</c:v>
                </c:pt>
                <c:pt idx="21119">
                  <c:v>70.563333333333318</c:v>
                </c:pt>
                <c:pt idx="21120">
                  <c:v>70.566666666666663</c:v>
                </c:pt>
                <c:pt idx="21121">
                  <c:v>70.569999999999993</c:v>
                </c:pt>
                <c:pt idx="21122">
                  <c:v>70.573333333333125</c:v>
                </c:pt>
                <c:pt idx="21123">
                  <c:v>70.576666666666668</c:v>
                </c:pt>
                <c:pt idx="21124">
                  <c:v>70.58</c:v>
                </c:pt>
                <c:pt idx="21125">
                  <c:v>70.583333333333258</c:v>
                </c:pt>
                <c:pt idx="21126">
                  <c:v>70.586666666666673</c:v>
                </c:pt>
                <c:pt idx="21127">
                  <c:v>70.59</c:v>
                </c:pt>
                <c:pt idx="21128">
                  <c:v>70.593333333333248</c:v>
                </c:pt>
                <c:pt idx="21129">
                  <c:v>70.596666666666664</c:v>
                </c:pt>
                <c:pt idx="21130">
                  <c:v>70.599999999999994</c:v>
                </c:pt>
                <c:pt idx="21131">
                  <c:v>70.603333333333154</c:v>
                </c:pt>
                <c:pt idx="21132">
                  <c:v>70.606666666666669</c:v>
                </c:pt>
                <c:pt idx="21133">
                  <c:v>70.61</c:v>
                </c:pt>
                <c:pt idx="21134">
                  <c:v>70.613333333333259</c:v>
                </c:pt>
                <c:pt idx="21135">
                  <c:v>70.61666666666666</c:v>
                </c:pt>
                <c:pt idx="21136">
                  <c:v>70.61999999999999</c:v>
                </c:pt>
                <c:pt idx="21137">
                  <c:v>70.623333333333107</c:v>
                </c:pt>
                <c:pt idx="21138">
                  <c:v>70.626666666666651</c:v>
                </c:pt>
                <c:pt idx="21139">
                  <c:v>70.63</c:v>
                </c:pt>
                <c:pt idx="21140">
                  <c:v>70.633333333333169</c:v>
                </c:pt>
                <c:pt idx="21141">
                  <c:v>70.63666666666667</c:v>
                </c:pt>
                <c:pt idx="21142">
                  <c:v>70.64</c:v>
                </c:pt>
                <c:pt idx="21143">
                  <c:v>70.643333333333288</c:v>
                </c:pt>
                <c:pt idx="21144">
                  <c:v>70.646666666666661</c:v>
                </c:pt>
                <c:pt idx="21145">
                  <c:v>70.649999999999991</c:v>
                </c:pt>
                <c:pt idx="21146">
                  <c:v>70.653333333333109</c:v>
                </c:pt>
                <c:pt idx="21147">
                  <c:v>70.656666666666652</c:v>
                </c:pt>
                <c:pt idx="21148">
                  <c:v>70.66</c:v>
                </c:pt>
                <c:pt idx="21149">
                  <c:v>70.663333333333171</c:v>
                </c:pt>
                <c:pt idx="21150">
                  <c:v>70.666666666666671</c:v>
                </c:pt>
                <c:pt idx="21151">
                  <c:v>70.669999999999987</c:v>
                </c:pt>
                <c:pt idx="21152">
                  <c:v>70.673333333333105</c:v>
                </c:pt>
                <c:pt idx="21153">
                  <c:v>70.676666666666648</c:v>
                </c:pt>
                <c:pt idx="21154">
                  <c:v>70.679999999999978</c:v>
                </c:pt>
                <c:pt idx="21155">
                  <c:v>70.683333333333124</c:v>
                </c:pt>
                <c:pt idx="21156">
                  <c:v>70.686666666666653</c:v>
                </c:pt>
                <c:pt idx="21157">
                  <c:v>70.69</c:v>
                </c:pt>
                <c:pt idx="21158">
                  <c:v>70.6933333333332</c:v>
                </c:pt>
                <c:pt idx="21159">
                  <c:v>70.696666666666673</c:v>
                </c:pt>
                <c:pt idx="21160">
                  <c:v>70.7</c:v>
                </c:pt>
                <c:pt idx="21161">
                  <c:v>70.703333333333319</c:v>
                </c:pt>
                <c:pt idx="21162">
                  <c:v>70.706666666666663</c:v>
                </c:pt>
                <c:pt idx="21163">
                  <c:v>70.709999999999994</c:v>
                </c:pt>
                <c:pt idx="21164">
                  <c:v>70.713333333333338</c:v>
                </c:pt>
                <c:pt idx="21165">
                  <c:v>70.716666666666697</c:v>
                </c:pt>
                <c:pt idx="21166">
                  <c:v>70.72</c:v>
                </c:pt>
                <c:pt idx="21167">
                  <c:v>70.723333333333258</c:v>
                </c:pt>
                <c:pt idx="21168">
                  <c:v>70.726666666666674</c:v>
                </c:pt>
                <c:pt idx="21169">
                  <c:v>70.73</c:v>
                </c:pt>
                <c:pt idx="21170">
                  <c:v>70.733333333333249</c:v>
                </c:pt>
                <c:pt idx="21171">
                  <c:v>70.736666666666665</c:v>
                </c:pt>
                <c:pt idx="21172">
                  <c:v>70.739999999999995</c:v>
                </c:pt>
                <c:pt idx="21173">
                  <c:v>70.743333333333339</c:v>
                </c:pt>
                <c:pt idx="21174">
                  <c:v>70.746666666666727</c:v>
                </c:pt>
                <c:pt idx="21175">
                  <c:v>70.75</c:v>
                </c:pt>
                <c:pt idx="21176">
                  <c:v>70.753333333333288</c:v>
                </c:pt>
                <c:pt idx="21177">
                  <c:v>70.756666666666661</c:v>
                </c:pt>
                <c:pt idx="21178">
                  <c:v>70.760000000000005</c:v>
                </c:pt>
                <c:pt idx="21179">
                  <c:v>70.763333333333279</c:v>
                </c:pt>
                <c:pt idx="21180">
                  <c:v>70.766666666666666</c:v>
                </c:pt>
                <c:pt idx="21181">
                  <c:v>70.77</c:v>
                </c:pt>
                <c:pt idx="21182">
                  <c:v>70.77333333333317</c:v>
                </c:pt>
                <c:pt idx="21183">
                  <c:v>70.776666666666671</c:v>
                </c:pt>
                <c:pt idx="21184">
                  <c:v>70.78</c:v>
                </c:pt>
                <c:pt idx="21185">
                  <c:v>70.783333333333289</c:v>
                </c:pt>
                <c:pt idx="21186">
                  <c:v>70.786666666666662</c:v>
                </c:pt>
                <c:pt idx="21187">
                  <c:v>70.790000000000006</c:v>
                </c:pt>
                <c:pt idx="21188">
                  <c:v>70.793333333333308</c:v>
                </c:pt>
                <c:pt idx="21189">
                  <c:v>70.796666666666667</c:v>
                </c:pt>
                <c:pt idx="21190">
                  <c:v>70.8</c:v>
                </c:pt>
                <c:pt idx="21191">
                  <c:v>70.803333333333185</c:v>
                </c:pt>
                <c:pt idx="21192">
                  <c:v>70.806666666666672</c:v>
                </c:pt>
                <c:pt idx="21193">
                  <c:v>70.81</c:v>
                </c:pt>
                <c:pt idx="21194">
                  <c:v>70.813333333333318</c:v>
                </c:pt>
                <c:pt idx="21195">
                  <c:v>70.816666666666663</c:v>
                </c:pt>
                <c:pt idx="21196">
                  <c:v>70.819999999999993</c:v>
                </c:pt>
                <c:pt idx="21197">
                  <c:v>70.823333333333125</c:v>
                </c:pt>
                <c:pt idx="21198">
                  <c:v>70.826666666666668</c:v>
                </c:pt>
                <c:pt idx="21199">
                  <c:v>70.83</c:v>
                </c:pt>
                <c:pt idx="21200">
                  <c:v>70.833333333333258</c:v>
                </c:pt>
                <c:pt idx="21201">
                  <c:v>70.836666666666673</c:v>
                </c:pt>
                <c:pt idx="21202">
                  <c:v>70.84</c:v>
                </c:pt>
                <c:pt idx="21203">
                  <c:v>70.843333333333248</c:v>
                </c:pt>
                <c:pt idx="21204">
                  <c:v>70.846666666666664</c:v>
                </c:pt>
                <c:pt idx="21205">
                  <c:v>70.849999999999994</c:v>
                </c:pt>
                <c:pt idx="21206">
                  <c:v>70.853333333333154</c:v>
                </c:pt>
                <c:pt idx="21207">
                  <c:v>70.856666666666669</c:v>
                </c:pt>
                <c:pt idx="21208">
                  <c:v>70.86</c:v>
                </c:pt>
                <c:pt idx="21209">
                  <c:v>70.863333333333259</c:v>
                </c:pt>
                <c:pt idx="21210">
                  <c:v>70.86666666666666</c:v>
                </c:pt>
                <c:pt idx="21211">
                  <c:v>70.86999999999999</c:v>
                </c:pt>
                <c:pt idx="21212">
                  <c:v>70.873333333333107</c:v>
                </c:pt>
                <c:pt idx="21213">
                  <c:v>70.876666666666651</c:v>
                </c:pt>
                <c:pt idx="21214">
                  <c:v>70.88</c:v>
                </c:pt>
                <c:pt idx="21215">
                  <c:v>70.883333333333169</c:v>
                </c:pt>
                <c:pt idx="21216">
                  <c:v>70.88666666666667</c:v>
                </c:pt>
                <c:pt idx="21217">
                  <c:v>70.89</c:v>
                </c:pt>
                <c:pt idx="21218">
                  <c:v>70.893333333333288</c:v>
                </c:pt>
                <c:pt idx="21219">
                  <c:v>70.896666666666661</c:v>
                </c:pt>
                <c:pt idx="21220">
                  <c:v>70.900000000000006</c:v>
                </c:pt>
                <c:pt idx="21221">
                  <c:v>70.903333333333308</c:v>
                </c:pt>
                <c:pt idx="21222">
                  <c:v>70.906666666666666</c:v>
                </c:pt>
                <c:pt idx="21223">
                  <c:v>70.910000000000025</c:v>
                </c:pt>
                <c:pt idx="21224">
                  <c:v>70.913333333333313</c:v>
                </c:pt>
                <c:pt idx="21225">
                  <c:v>70.916666666666799</c:v>
                </c:pt>
                <c:pt idx="21226">
                  <c:v>70.92</c:v>
                </c:pt>
                <c:pt idx="21227">
                  <c:v>70.923333333333318</c:v>
                </c:pt>
                <c:pt idx="21228">
                  <c:v>70.926666666666662</c:v>
                </c:pt>
                <c:pt idx="21229">
                  <c:v>70.930000000000007</c:v>
                </c:pt>
                <c:pt idx="21230">
                  <c:v>70.933333333333309</c:v>
                </c:pt>
                <c:pt idx="21231">
                  <c:v>70.936666666666667</c:v>
                </c:pt>
                <c:pt idx="21232">
                  <c:v>70.940000000000026</c:v>
                </c:pt>
                <c:pt idx="21233">
                  <c:v>70.943333333333328</c:v>
                </c:pt>
                <c:pt idx="21234">
                  <c:v>70.946666666666815</c:v>
                </c:pt>
                <c:pt idx="21235">
                  <c:v>70.95</c:v>
                </c:pt>
                <c:pt idx="21236">
                  <c:v>70.953333333333319</c:v>
                </c:pt>
                <c:pt idx="21237">
                  <c:v>70.956666666666663</c:v>
                </c:pt>
                <c:pt idx="21238">
                  <c:v>70.959999999999994</c:v>
                </c:pt>
                <c:pt idx="21239">
                  <c:v>70.963333333333338</c:v>
                </c:pt>
                <c:pt idx="21240">
                  <c:v>70.966666666666697</c:v>
                </c:pt>
                <c:pt idx="21241">
                  <c:v>70.97</c:v>
                </c:pt>
                <c:pt idx="21242">
                  <c:v>70.973333333333258</c:v>
                </c:pt>
                <c:pt idx="21243">
                  <c:v>70.976666666666674</c:v>
                </c:pt>
                <c:pt idx="21244">
                  <c:v>70.98</c:v>
                </c:pt>
                <c:pt idx="21245">
                  <c:v>70.983333333333249</c:v>
                </c:pt>
                <c:pt idx="21246">
                  <c:v>70.986666666666665</c:v>
                </c:pt>
                <c:pt idx="21247">
                  <c:v>70.989999999999995</c:v>
                </c:pt>
                <c:pt idx="21248">
                  <c:v>70.993333333333339</c:v>
                </c:pt>
                <c:pt idx="21249">
                  <c:v>70.996666666666727</c:v>
                </c:pt>
                <c:pt idx="21250">
                  <c:v>71</c:v>
                </c:pt>
                <c:pt idx="21251">
                  <c:v>71.003333333333288</c:v>
                </c:pt>
                <c:pt idx="21252">
                  <c:v>71.006666666666661</c:v>
                </c:pt>
                <c:pt idx="21253">
                  <c:v>71.010000000000005</c:v>
                </c:pt>
                <c:pt idx="21254">
                  <c:v>71.013333333333279</c:v>
                </c:pt>
                <c:pt idx="21255">
                  <c:v>71.016666666666666</c:v>
                </c:pt>
                <c:pt idx="21256">
                  <c:v>71.02</c:v>
                </c:pt>
                <c:pt idx="21257">
                  <c:v>71.02333333333317</c:v>
                </c:pt>
                <c:pt idx="21258">
                  <c:v>71.026666666666671</c:v>
                </c:pt>
                <c:pt idx="21259">
                  <c:v>71.03</c:v>
                </c:pt>
                <c:pt idx="21260">
                  <c:v>71.033333333333289</c:v>
                </c:pt>
                <c:pt idx="21261">
                  <c:v>71.036666666666662</c:v>
                </c:pt>
                <c:pt idx="21262">
                  <c:v>71.040000000000006</c:v>
                </c:pt>
                <c:pt idx="21263">
                  <c:v>71.043333333333308</c:v>
                </c:pt>
                <c:pt idx="21264">
                  <c:v>71.046666666666667</c:v>
                </c:pt>
                <c:pt idx="21265">
                  <c:v>71.05</c:v>
                </c:pt>
                <c:pt idx="21266">
                  <c:v>71.053333333333185</c:v>
                </c:pt>
                <c:pt idx="21267">
                  <c:v>71.056666666666672</c:v>
                </c:pt>
                <c:pt idx="21268">
                  <c:v>71.06</c:v>
                </c:pt>
                <c:pt idx="21269">
                  <c:v>71.063333333333318</c:v>
                </c:pt>
                <c:pt idx="21270">
                  <c:v>71.066666666666663</c:v>
                </c:pt>
                <c:pt idx="21271">
                  <c:v>71.069999999999993</c:v>
                </c:pt>
                <c:pt idx="21272">
                  <c:v>71.073333333333125</c:v>
                </c:pt>
                <c:pt idx="21273">
                  <c:v>71.076666666666668</c:v>
                </c:pt>
                <c:pt idx="21274">
                  <c:v>71.08</c:v>
                </c:pt>
                <c:pt idx="21275">
                  <c:v>71.083333333333258</c:v>
                </c:pt>
                <c:pt idx="21276">
                  <c:v>71.086666666666673</c:v>
                </c:pt>
                <c:pt idx="21277">
                  <c:v>71.09</c:v>
                </c:pt>
                <c:pt idx="21278">
                  <c:v>71.093333333333248</c:v>
                </c:pt>
                <c:pt idx="21279">
                  <c:v>71.096666666666664</c:v>
                </c:pt>
                <c:pt idx="21280">
                  <c:v>71.099999999999994</c:v>
                </c:pt>
                <c:pt idx="21281">
                  <c:v>71.103333333333154</c:v>
                </c:pt>
                <c:pt idx="21282">
                  <c:v>71.106666666666669</c:v>
                </c:pt>
                <c:pt idx="21283">
                  <c:v>71.11</c:v>
                </c:pt>
                <c:pt idx="21284">
                  <c:v>71.113333333333259</c:v>
                </c:pt>
                <c:pt idx="21285">
                  <c:v>71.11666666666666</c:v>
                </c:pt>
                <c:pt idx="21286">
                  <c:v>71.11999999999999</c:v>
                </c:pt>
                <c:pt idx="21287">
                  <c:v>71.123333333333107</c:v>
                </c:pt>
                <c:pt idx="21288">
                  <c:v>71.126666666666651</c:v>
                </c:pt>
                <c:pt idx="21289">
                  <c:v>71.13</c:v>
                </c:pt>
                <c:pt idx="21290">
                  <c:v>71.133333333333169</c:v>
                </c:pt>
                <c:pt idx="21291">
                  <c:v>71.13666666666667</c:v>
                </c:pt>
                <c:pt idx="21292">
                  <c:v>71.14</c:v>
                </c:pt>
                <c:pt idx="21293">
                  <c:v>71.143333333333288</c:v>
                </c:pt>
                <c:pt idx="21294">
                  <c:v>71.146666666666661</c:v>
                </c:pt>
                <c:pt idx="21295">
                  <c:v>71.149999999999991</c:v>
                </c:pt>
                <c:pt idx="21296">
                  <c:v>71.153333333333109</c:v>
                </c:pt>
                <c:pt idx="21297">
                  <c:v>71.156666666666652</c:v>
                </c:pt>
                <c:pt idx="21298">
                  <c:v>71.16</c:v>
                </c:pt>
                <c:pt idx="21299">
                  <c:v>71.163333333333171</c:v>
                </c:pt>
                <c:pt idx="21300">
                  <c:v>71.166666666666671</c:v>
                </c:pt>
                <c:pt idx="21301">
                  <c:v>71.169999999999987</c:v>
                </c:pt>
                <c:pt idx="21302">
                  <c:v>71.173333333333105</c:v>
                </c:pt>
                <c:pt idx="21303">
                  <c:v>71.176666666666648</c:v>
                </c:pt>
                <c:pt idx="21304">
                  <c:v>71.179999999999978</c:v>
                </c:pt>
                <c:pt idx="21305">
                  <c:v>71.183333333333124</c:v>
                </c:pt>
                <c:pt idx="21306">
                  <c:v>71.186666666666653</c:v>
                </c:pt>
                <c:pt idx="21307">
                  <c:v>71.19</c:v>
                </c:pt>
                <c:pt idx="21308">
                  <c:v>71.1933333333332</c:v>
                </c:pt>
                <c:pt idx="21309">
                  <c:v>71.196666666666673</c:v>
                </c:pt>
                <c:pt idx="21310">
                  <c:v>71.2</c:v>
                </c:pt>
                <c:pt idx="21311">
                  <c:v>71.203333333333319</c:v>
                </c:pt>
                <c:pt idx="21312">
                  <c:v>71.206666666666663</c:v>
                </c:pt>
                <c:pt idx="21313">
                  <c:v>71.209999999999994</c:v>
                </c:pt>
                <c:pt idx="21314">
                  <c:v>71.213333333333338</c:v>
                </c:pt>
                <c:pt idx="21315">
                  <c:v>71.216666666666697</c:v>
                </c:pt>
                <c:pt idx="21316">
                  <c:v>71.22</c:v>
                </c:pt>
                <c:pt idx="21317">
                  <c:v>71.223333333333258</c:v>
                </c:pt>
                <c:pt idx="21318">
                  <c:v>71.226666666666674</c:v>
                </c:pt>
                <c:pt idx="21319">
                  <c:v>71.23</c:v>
                </c:pt>
                <c:pt idx="21320">
                  <c:v>71.233333333333249</c:v>
                </c:pt>
                <c:pt idx="21321">
                  <c:v>71.236666666666665</c:v>
                </c:pt>
                <c:pt idx="21322">
                  <c:v>71.239999999999995</c:v>
                </c:pt>
                <c:pt idx="21323">
                  <c:v>71.243333333333339</c:v>
                </c:pt>
                <c:pt idx="21324">
                  <c:v>71.246666666666727</c:v>
                </c:pt>
                <c:pt idx="21325">
                  <c:v>71.25</c:v>
                </c:pt>
                <c:pt idx="21326">
                  <c:v>71.253333333333288</c:v>
                </c:pt>
                <c:pt idx="21327">
                  <c:v>71.256666666666661</c:v>
                </c:pt>
                <c:pt idx="21328">
                  <c:v>71.260000000000005</c:v>
                </c:pt>
                <c:pt idx="21329">
                  <c:v>71.263333333333279</c:v>
                </c:pt>
                <c:pt idx="21330">
                  <c:v>71.266666666666666</c:v>
                </c:pt>
                <c:pt idx="21331">
                  <c:v>71.27</c:v>
                </c:pt>
                <c:pt idx="21332">
                  <c:v>71.27333333333317</c:v>
                </c:pt>
                <c:pt idx="21333">
                  <c:v>71.276666666666671</c:v>
                </c:pt>
                <c:pt idx="21334">
                  <c:v>71.28</c:v>
                </c:pt>
                <c:pt idx="21335">
                  <c:v>71.283333333333289</c:v>
                </c:pt>
                <c:pt idx="21336">
                  <c:v>71.286666666666662</c:v>
                </c:pt>
                <c:pt idx="21337">
                  <c:v>71.290000000000006</c:v>
                </c:pt>
                <c:pt idx="21338">
                  <c:v>71.293333333333308</c:v>
                </c:pt>
                <c:pt idx="21339">
                  <c:v>71.296666666666667</c:v>
                </c:pt>
                <c:pt idx="21340">
                  <c:v>71.3</c:v>
                </c:pt>
                <c:pt idx="21341">
                  <c:v>71.303333333333185</c:v>
                </c:pt>
                <c:pt idx="21342">
                  <c:v>71.306666666666672</c:v>
                </c:pt>
                <c:pt idx="21343">
                  <c:v>71.31</c:v>
                </c:pt>
                <c:pt idx="21344">
                  <c:v>71.313333333333318</c:v>
                </c:pt>
                <c:pt idx="21345">
                  <c:v>71.316666666666663</c:v>
                </c:pt>
                <c:pt idx="21346">
                  <c:v>71.319999999999993</c:v>
                </c:pt>
                <c:pt idx="21347">
                  <c:v>71.323333333333125</c:v>
                </c:pt>
                <c:pt idx="21348">
                  <c:v>71.326666666666668</c:v>
                </c:pt>
                <c:pt idx="21349">
                  <c:v>71.33</c:v>
                </c:pt>
                <c:pt idx="21350">
                  <c:v>71.333333333333258</c:v>
                </c:pt>
                <c:pt idx="21351">
                  <c:v>71.336666666666673</c:v>
                </c:pt>
                <c:pt idx="21352">
                  <c:v>71.34</c:v>
                </c:pt>
                <c:pt idx="21353">
                  <c:v>71.343333333333248</c:v>
                </c:pt>
                <c:pt idx="21354">
                  <c:v>71.346666666666664</c:v>
                </c:pt>
                <c:pt idx="21355">
                  <c:v>71.349999999999994</c:v>
                </c:pt>
                <c:pt idx="21356">
                  <c:v>71.353333333333154</c:v>
                </c:pt>
                <c:pt idx="21357">
                  <c:v>71.356666666666669</c:v>
                </c:pt>
                <c:pt idx="21358">
                  <c:v>71.36</c:v>
                </c:pt>
                <c:pt idx="21359">
                  <c:v>71.363333333333259</c:v>
                </c:pt>
                <c:pt idx="21360">
                  <c:v>71.36666666666666</c:v>
                </c:pt>
                <c:pt idx="21361">
                  <c:v>71.36999999999999</c:v>
                </c:pt>
                <c:pt idx="21362">
                  <c:v>71.373333333333107</c:v>
                </c:pt>
                <c:pt idx="21363">
                  <c:v>71.376666666666651</c:v>
                </c:pt>
                <c:pt idx="21364">
                  <c:v>71.38</c:v>
                </c:pt>
                <c:pt idx="21365">
                  <c:v>71.383333333333169</c:v>
                </c:pt>
                <c:pt idx="21366">
                  <c:v>71.38666666666667</c:v>
                </c:pt>
                <c:pt idx="21367">
                  <c:v>71.39</c:v>
                </c:pt>
                <c:pt idx="21368">
                  <c:v>71.393333333333288</c:v>
                </c:pt>
                <c:pt idx="21369">
                  <c:v>71.396666666666661</c:v>
                </c:pt>
                <c:pt idx="21370">
                  <c:v>71.400000000000006</c:v>
                </c:pt>
                <c:pt idx="21371">
                  <c:v>71.403333333333308</c:v>
                </c:pt>
                <c:pt idx="21372">
                  <c:v>71.406666666666666</c:v>
                </c:pt>
                <c:pt idx="21373">
                  <c:v>71.410000000000025</c:v>
                </c:pt>
                <c:pt idx="21374">
                  <c:v>71.413333333333313</c:v>
                </c:pt>
                <c:pt idx="21375">
                  <c:v>71.416666666666799</c:v>
                </c:pt>
                <c:pt idx="21376">
                  <c:v>71.42</c:v>
                </c:pt>
                <c:pt idx="21377">
                  <c:v>71.423333333333318</c:v>
                </c:pt>
                <c:pt idx="21378">
                  <c:v>71.426666666666662</c:v>
                </c:pt>
                <c:pt idx="21379">
                  <c:v>71.430000000000007</c:v>
                </c:pt>
                <c:pt idx="21380">
                  <c:v>71.433333333333309</c:v>
                </c:pt>
                <c:pt idx="21381">
                  <c:v>71.436666666666667</c:v>
                </c:pt>
                <c:pt idx="21382">
                  <c:v>71.440000000000026</c:v>
                </c:pt>
                <c:pt idx="21383">
                  <c:v>71.443333333333328</c:v>
                </c:pt>
                <c:pt idx="21384">
                  <c:v>71.446666666666815</c:v>
                </c:pt>
                <c:pt idx="21385">
                  <c:v>71.45</c:v>
                </c:pt>
                <c:pt idx="21386">
                  <c:v>71.453333333333319</c:v>
                </c:pt>
                <c:pt idx="21387">
                  <c:v>71.456666666666663</c:v>
                </c:pt>
                <c:pt idx="21388">
                  <c:v>71.459999999999994</c:v>
                </c:pt>
                <c:pt idx="21389">
                  <c:v>71.463333333333338</c:v>
                </c:pt>
                <c:pt idx="21390">
                  <c:v>71.466666666666697</c:v>
                </c:pt>
                <c:pt idx="21391">
                  <c:v>71.47</c:v>
                </c:pt>
                <c:pt idx="21392">
                  <c:v>71.473333333333258</c:v>
                </c:pt>
                <c:pt idx="21393">
                  <c:v>71.476666666666674</c:v>
                </c:pt>
                <c:pt idx="21394">
                  <c:v>71.48</c:v>
                </c:pt>
                <c:pt idx="21395">
                  <c:v>71.483333333333249</c:v>
                </c:pt>
                <c:pt idx="21396">
                  <c:v>71.486666666666665</c:v>
                </c:pt>
                <c:pt idx="21397">
                  <c:v>71.489999999999995</c:v>
                </c:pt>
                <c:pt idx="21398">
                  <c:v>71.493333333333339</c:v>
                </c:pt>
                <c:pt idx="21399">
                  <c:v>71.496666666666727</c:v>
                </c:pt>
                <c:pt idx="21400">
                  <c:v>71.5</c:v>
                </c:pt>
                <c:pt idx="21401">
                  <c:v>71.503333333333288</c:v>
                </c:pt>
                <c:pt idx="21402">
                  <c:v>71.506666666666661</c:v>
                </c:pt>
                <c:pt idx="21403">
                  <c:v>71.510000000000005</c:v>
                </c:pt>
                <c:pt idx="21404">
                  <c:v>71.513333333333279</c:v>
                </c:pt>
                <c:pt idx="21405">
                  <c:v>71.516666666666666</c:v>
                </c:pt>
                <c:pt idx="21406">
                  <c:v>71.52</c:v>
                </c:pt>
                <c:pt idx="21407">
                  <c:v>71.52333333333317</c:v>
                </c:pt>
                <c:pt idx="21408">
                  <c:v>71.526666666666671</c:v>
                </c:pt>
                <c:pt idx="21409">
                  <c:v>71.53</c:v>
                </c:pt>
                <c:pt idx="21410">
                  <c:v>71.533333333333289</c:v>
                </c:pt>
                <c:pt idx="21411">
                  <c:v>71.536666666666662</c:v>
                </c:pt>
                <c:pt idx="21412">
                  <c:v>71.540000000000006</c:v>
                </c:pt>
                <c:pt idx="21413">
                  <c:v>71.543333333333308</c:v>
                </c:pt>
                <c:pt idx="21414">
                  <c:v>71.546666666666667</c:v>
                </c:pt>
                <c:pt idx="21415">
                  <c:v>71.55</c:v>
                </c:pt>
                <c:pt idx="21416">
                  <c:v>71.553333333333185</c:v>
                </c:pt>
                <c:pt idx="21417">
                  <c:v>71.556666666666672</c:v>
                </c:pt>
                <c:pt idx="21418">
                  <c:v>71.56</c:v>
                </c:pt>
                <c:pt idx="21419">
                  <c:v>71.563333333333318</c:v>
                </c:pt>
                <c:pt idx="21420">
                  <c:v>71.566666666666663</c:v>
                </c:pt>
                <c:pt idx="21421">
                  <c:v>71.569999999999993</c:v>
                </c:pt>
                <c:pt idx="21422">
                  <c:v>71.573333333333125</c:v>
                </c:pt>
                <c:pt idx="21423">
                  <c:v>71.576666666666668</c:v>
                </c:pt>
                <c:pt idx="21424">
                  <c:v>71.58</c:v>
                </c:pt>
                <c:pt idx="21425">
                  <c:v>71.583333333333258</c:v>
                </c:pt>
                <c:pt idx="21426">
                  <c:v>71.586666666666673</c:v>
                </c:pt>
                <c:pt idx="21427">
                  <c:v>71.59</c:v>
                </c:pt>
                <c:pt idx="21428">
                  <c:v>71.593333333333248</c:v>
                </c:pt>
                <c:pt idx="21429">
                  <c:v>71.596666666666664</c:v>
                </c:pt>
                <c:pt idx="21430">
                  <c:v>71.599999999999994</c:v>
                </c:pt>
                <c:pt idx="21431">
                  <c:v>71.603333333333154</c:v>
                </c:pt>
                <c:pt idx="21432">
                  <c:v>71.606666666666669</c:v>
                </c:pt>
                <c:pt idx="21433">
                  <c:v>71.61</c:v>
                </c:pt>
                <c:pt idx="21434">
                  <c:v>71.613333333333259</c:v>
                </c:pt>
                <c:pt idx="21435">
                  <c:v>71.61666666666666</c:v>
                </c:pt>
                <c:pt idx="21436">
                  <c:v>71.61999999999999</c:v>
                </c:pt>
                <c:pt idx="21437">
                  <c:v>71.623333333333107</c:v>
                </c:pt>
                <c:pt idx="21438">
                  <c:v>71.626666666666651</c:v>
                </c:pt>
                <c:pt idx="21439">
                  <c:v>71.63</c:v>
                </c:pt>
                <c:pt idx="21440">
                  <c:v>71.633333333333169</c:v>
                </c:pt>
                <c:pt idx="21441">
                  <c:v>71.63666666666667</c:v>
                </c:pt>
                <c:pt idx="21442">
                  <c:v>71.64</c:v>
                </c:pt>
                <c:pt idx="21443">
                  <c:v>71.643333333333288</c:v>
                </c:pt>
                <c:pt idx="21444">
                  <c:v>71.646666666666661</c:v>
                </c:pt>
                <c:pt idx="21445">
                  <c:v>71.649999999999991</c:v>
                </c:pt>
                <c:pt idx="21446">
                  <c:v>71.653333333333109</c:v>
                </c:pt>
                <c:pt idx="21447">
                  <c:v>71.656666666666652</c:v>
                </c:pt>
                <c:pt idx="21448">
                  <c:v>71.66</c:v>
                </c:pt>
                <c:pt idx="21449">
                  <c:v>71.663333333333171</c:v>
                </c:pt>
                <c:pt idx="21450">
                  <c:v>71.666666666666671</c:v>
                </c:pt>
                <c:pt idx="21451">
                  <c:v>71.669999999999987</c:v>
                </c:pt>
                <c:pt idx="21452">
                  <c:v>71.673333333333105</c:v>
                </c:pt>
                <c:pt idx="21453">
                  <c:v>71.676666666666648</c:v>
                </c:pt>
                <c:pt idx="21454">
                  <c:v>71.679999999999978</c:v>
                </c:pt>
                <c:pt idx="21455">
                  <c:v>71.683333333333124</c:v>
                </c:pt>
                <c:pt idx="21456">
                  <c:v>71.686666666666653</c:v>
                </c:pt>
                <c:pt idx="21457">
                  <c:v>71.69</c:v>
                </c:pt>
                <c:pt idx="21458">
                  <c:v>71.6933333333332</c:v>
                </c:pt>
                <c:pt idx="21459">
                  <c:v>71.696666666666673</c:v>
                </c:pt>
                <c:pt idx="21460">
                  <c:v>71.7</c:v>
                </c:pt>
                <c:pt idx="21461">
                  <c:v>71.703333333333319</c:v>
                </c:pt>
                <c:pt idx="21462">
                  <c:v>71.706666666666663</c:v>
                </c:pt>
                <c:pt idx="21463">
                  <c:v>71.709999999999994</c:v>
                </c:pt>
                <c:pt idx="21464">
                  <c:v>71.713333333333338</c:v>
                </c:pt>
                <c:pt idx="21465">
                  <c:v>71.716666666666697</c:v>
                </c:pt>
                <c:pt idx="21466">
                  <c:v>71.72</c:v>
                </c:pt>
                <c:pt idx="21467">
                  <c:v>71.723333333333258</c:v>
                </c:pt>
                <c:pt idx="21468">
                  <c:v>71.726666666666674</c:v>
                </c:pt>
                <c:pt idx="21469">
                  <c:v>71.73</c:v>
                </c:pt>
                <c:pt idx="21470">
                  <c:v>71.733333333333249</c:v>
                </c:pt>
                <c:pt idx="21471">
                  <c:v>71.736666666666665</c:v>
                </c:pt>
                <c:pt idx="21472">
                  <c:v>71.739999999999995</c:v>
                </c:pt>
                <c:pt idx="21473">
                  <c:v>71.743333333333339</c:v>
                </c:pt>
                <c:pt idx="21474">
                  <c:v>71.746666666666727</c:v>
                </c:pt>
                <c:pt idx="21475">
                  <c:v>71.75</c:v>
                </c:pt>
                <c:pt idx="21476">
                  <c:v>71.753333333333288</c:v>
                </c:pt>
                <c:pt idx="21477">
                  <c:v>71.756666666666661</c:v>
                </c:pt>
                <c:pt idx="21478">
                  <c:v>71.760000000000005</c:v>
                </c:pt>
                <c:pt idx="21479">
                  <c:v>71.763333333333279</c:v>
                </c:pt>
                <c:pt idx="21480">
                  <c:v>71.766666666666666</c:v>
                </c:pt>
                <c:pt idx="21481">
                  <c:v>71.77</c:v>
                </c:pt>
                <c:pt idx="21482">
                  <c:v>71.77333333333317</c:v>
                </c:pt>
                <c:pt idx="21483">
                  <c:v>71.776666666666671</c:v>
                </c:pt>
                <c:pt idx="21484">
                  <c:v>71.78</c:v>
                </c:pt>
                <c:pt idx="21485">
                  <c:v>71.783333333333289</c:v>
                </c:pt>
                <c:pt idx="21486">
                  <c:v>71.786666666666662</c:v>
                </c:pt>
                <c:pt idx="21487">
                  <c:v>71.790000000000006</c:v>
                </c:pt>
                <c:pt idx="21488">
                  <c:v>71.793333333333308</c:v>
                </c:pt>
                <c:pt idx="21489">
                  <c:v>71.796666666666667</c:v>
                </c:pt>
                <c:pt idx="21490">
                  <c:v>71.8</c:v>
                </c:pt>
                <c:pt idx="21491">
                  <c:v>71.803333333333185</c:v>
                </c:pt>
                <c:pt idx="21492">
                  <c:v>71.806666666666672</c:v>
                </c:pt>
                <c:pt idx="21493">
                  <c:v>71.81</c:v>
                </c:pt>
                <c:pt idx="21494">
                  <c:v>71.813333333333318</c:v>
                </c:pt>
                <c:pt idx="21495">
                  <c:v>71.816666666666663</c:v>
                </c:pt>
                <c:pt idx="21496">
                  <c:v>71.819999999999993</c:v>
                </c:pt>
                <c:pt idx="21497">
                  <c:v>71.823333333333125</c:v>
                </c:pt>
                <c:pt idx="21498">
                  <c:v>71.826666666666668</c:v>
                </c:pt>
                <c:pt idx="21499">
                  <c:v>71.83</c:v>
                </c:pt>
                <c:pt idx="21500">
                  <c:v>71.833333333333258</c:v>
                </c:pt>
                <c:pt idx="21501">
                  <c:v>71.836666666666673</c:v>
                </c:pt>
                <c:pt idx="21502">
                  <c:v>71.84</c:v>
                </c:pt>
                <c:pt idx="21503">
                  <c:v>71.843333333333248</c:v>
                </c:pt>
                <c:pt idx="21504">
                  <c:v>71.846666666666664</c:v>
                </c:pt>
                <c:pt idx="21505">
                  <c:v>71.849999999999994</c:v>
                </c:pt>
                <c:pt idx="21506">
                  <c:v>71.853333333333154</c:v>
                </c:pt>
                <c:pt idx="21507">
                  <c:v>71.856666666666669</c:v>
                </c:pt>
                <c:pt idx="21508">
                  <c:v>71.86</c:v>
                </c:pt>
                <c:pt idx="21509">
                  <c:v>71.863333333333259</c:v>
                </c:pt>
                <c:pt idx="21510">
                  <c:v>71.86666666666666</c:v>
                </c:pt>
                <c:pt idx="21511">
                  <c:v>71.86999999999999</c:v>
                </c:pt>
                <c:pt idx="21512">
                  <c:v>71.873333333333107</c:v>
                </c:pt>
                <c:pt idx="21513">
                  <c:v>71.876666666666651</c:v>
                </c:pt>
                <c:pt idx="21514">
                  <c:v>71.88</c:v>
                </c:pt>
                <c:pt idx="21515">
                  <c:v>71.883333333333169</c:v>
                </c:pt>
                <c:pt idx="21516">
                  <c:v>71.88666666666667</c:v>
                </c:pt>
                <c:pt idx="21517">
                  <c:v>71.89</c:v>
                </c:pt>
                <c:pt idx="21518">
                  <c:v>71.893333333333288</c:v>
                </c:pt>
                <c:pt idx="21519">
                  <c:v>71.896666666666661</c:v>
                </c:pt>
                <c:pt idx="21520">
                  <c:v>71.900000000000006</c:v>
                </c:pt>
                <c:pt idx="21521">
                  <c:v>71.903333333333308</c:v>
                </c:pt>
                <c:pt idx="21522">
                  <c:v>71.906666666666666</c:v>
                </c:pt>
                <c:pt idx="21523">
                  <c:v>71.910000000000025</c:v>
                </c:pt>
                <c:pt idx="21524">
                  <c:v>71.913333333333313</c:v>
                </c:pt>
                <c:pt idx="21525">
                  <c:v>71.916666666666799</c:v>
                </c:pt>
                <c:pt idx="21526">
                  <c:v>71.92</c:v>
                </c:pt>
                <c:pt idx="21527">
                  <c:v>71.923333333333318</c:v>
                </c:pt>
                <c:pt idx="21528">
                  <c:v>71.926666666666662</c:v>
                </c:pt>
                <c:pt idx="21529">
                  <c:v>71.930000000000007</c:v>
                </c:pt>
                <c:pt idx="21530">
                  <c:v>71.933333333333309</c:v>
                </c:pt>
                <c:pt idx="21531">
                  <c:v>71.936666666666667</c:v>
                </c:pt>
                <c:pt idx="21532">
                  <c:v>71.940000000000026</c:v>
                </c:pt>
                <c:pt idx="21533">
                  <c:v>71.943333333333328</c:v>
                </c:pt>
                <c:pt idx="21534">
                  <c:v>71.946666666666815</c:v>
                </c:pt>
                <c:pt idx="21535">
                  <c:v>71.95</c:v>
                </c:pt>
                <c:pt idx="21536">
                  <c:v>71.953333333333319</c:v>
                </c:pt>
                <c:pt idx="21537">
                  <c:v>71.956666666666663</c:v>
                </c:pt>
                <c:pt idx="21538">
                  <c:v>71.959999999999994</c:v>
                </c:pt>
                <c:pt idx="21539">
                  <c:v>71.963333333333338</c:v>
                </c:pt>
                <c:pt idx="21540">
                  <c:v>71.966666666666697</c:v>
                </c:pt>
                <c:pt idx="21541">
                  <c:v>71.97</c:v>
                </c:pt>
                <c:pt idx="21542">
                  <c:v>71.973333333333258</c:v>
                </c:pt>
                <c:pt idx="21543">
                  <c:v>71.976666666666674</c:v>
                </c:pt>
                <c:pt idx="21544">
                  <c:v>71.98</c:v>
                </c:pt>
                <c:pt idx="21545">
                  <c:v>71.983333333333249</c:v>
                </c:pt>
                <c:pt idx="21546">
                  <c:v>71.986666666666665</c:v>
                </c:pt>
                <c:pt idx="21547">
                  <c:v>71.989999999999995</c:v>
                </c:pt>
                <c:pt idx="21548">
                  <c:v>71.993333333333339</c:v>
                </c:pt>
                <c:pt idx="21549">
                  <c:v>71.996666666666727</c:v>
                </c:pt>
                <c:pt idx="21550">
                  <c:v>72</c:v>
                </c:pt>
                <c:pt idx="21551">
                  <c:v>72.003333333333288</c:v>
                </c:pt>
                <c:pt idx="21552">
                  <c:v>72.006666666666661</c:v>
                </c:pt>
                <c:pt idx="21553">
                  <c:v>72.010000000000005</c:v>
                </c:pt>
                <c:pt idx="21554">
                  <c:v>72.013333333333279</c:v>
                </c:pt>
                <c:pt idx="21555">
                  <c:v>72.016666666666666</c:v>
                </c:pt>
                <c:pt idx="21556">
                  <c:v>72.02</c:v>
                </c:pt>
                <c:pt idx="21557">
                  <c:v>72.02333333333317</c:v>
                </c:pt>
                <c:pt idx="21558">
                  <c:v>72.026666666666671</c:v>
                </c:pt>
                <c:pt idx="21559">
                  <c:v>72.03</c:v>
                </c:pt>
                <c:pt idx="21560">
                  <c:v>72.033333333333289</c:v>
                </c:pt>
                <c:pt idx="21561">
                  <c:v>72.036666666666662</c:v>
                </c:pt>
                <c:pt idx="21562">
                  <c:v>72.040000000000006</c:v>
                </c:pt>
                <c:pt idx="21563">
                  <c:v>72.043333333333308</c:v>
                </c:pt>
                <c:pt idx="21564">
                  <c:v>72.046666666666667</c:v>
                </c:pt>
                <c:pt idx="21565">
                  <c:v>72.05</c:v>
                </c:pt>
                <c:pt idx="21566">
                  <c:v>72.053333333333185</c:v>
                </c:pt>
                <c:pt idx="21567">
                  <c:v>72.056666666666672</c:v>
                </c:pt>
                <c:pt idx="21568">
                  <c:v>72.06</c:v>
                </c:pt>
                <c:pt idx="21569">
                  <c:v>72.063333333333318</c:v>
                </c:pt>
                <c:pt idx="21570">
                  <c:v>72.066666666666663</c:v>
                </c:pt>
                <c:pt idx="21571">
                  <c:v>72.069999999999993</c:v>
                </c:pt>
                <c:pt idx="21572">
                  <c:v>72.073333333333125</c:v>
                </c:pt>
                <c:pt idx="21573">
                  <c:v>72.076666666666668</c:v>
                </c:pt>
                <c:pt idx="21574">
                  <c:v>72.08</c:v>
                </c:pt>
                <c:pt idx="21575">
                  <c:v>72.083333333333258</c:v>
                </c:pt>
                <c:pt idx="21576">
                  <c:v>72.086666666666673</c:v>
                </c:pt>
                <c:pt idx="21577">
                  <c:v>72.09</c:v>
                </c:pt>
                <c:pt idx="21578">
                  <c:v>72.093333333333248</c:v>
                </c:pt>
                <c:pt idx="21579">
                  <c:v>72.096666666666664</c:v>
                </c:pt>
                <c:pt idx="21580">
                  <c:v>72.099999999999994</c:v>
                </c:pt>
                <c:pt idx="21581">
                  <c:v>72.103333333333154</c:v>
                </c:pt>
                <c:pt idx="21582">
                  <c:v>72.106666666666669</c:v>
                </c:pt>
                <c:pt idx="21583">
                  <c:v>72.11</c:v>
                </c:pt>
                <c:pt idx="21584">
                  <c:v>72.113333333333259</c:v>
                </c:pt>
                <c:pt idx="21585">
                  <c:v>72.11666666666666</c:v>
                </c:pt>
                <c:pt idx="21586">
                  <c:v>72.11999999999999</c:v>
                </c:pt>
                <c:pt idx="21587">
                  <c:v>72.123333333333107</c:v>
                </c:pt>
                <c:pt idx="21588">
                  <c:v>72.126666666666651</c:v>
                </c:pt>
                <c:pt idx="21589">
                  <c:v>72.13</c:v>
                </c:pt>
                <c:pt idx="21590">
                  <c:v>72.133333333333169</c:v>
                </c:pt>
                <c:pt idx="21591">
                  <c:v>72.13666666666667</c:v>
                </c:pt>
                <c:pt idx="21592">
                  <c:v>72.14</c:v>
                </c:pt>
                <c:pt idx="21593">
                  <c:v>72.143333333333288</c:v>
                </c:pt>
                <c:pt idx="21594">
                  <c:v>72.146666666666661</c:v>
                </c:pt>
                <c:pt idx="21595">
                  <c:v>72.149999999999991</c:v>
                </c:pt>
                <c:pt idx="21596">
                  <c:v>72.153333333333109</c:v>
                </c:pt>
                <c:pt idx="21597">
                  <c:v>72.156666666666652</c:v>
                </c:pt>
                <c:pt idx="21598">
                  <c:v>72.16</c:v>
                </c:pt>
                <c:pt idx="21599">
                  <c:v>72.163333333333171</c:v>
                </c:pt>
                <c:pt idx="21600">
                  <c:v>72.166666666666671</c:v>
                </c:pt>
                <c:pt idx="21601">
                  <c:v>72.169999999999987</c:v>
                </c:pt>
                <c:pt idx="21602">
                  <c:v>72.173333333333105</c:v>
                </c:pt>
                <c:pt idx="21603">
                  <c:v>72.176666666666648</c:v>
                </c:pt>
                <c:pt idx="21604">
                  <c:v>72.179999999999978</c:v>
                </c:pt>
                <c:pt idx="21605">
                  <c:v>72.183333333333124</c:v>
                </c:pt>
                <c:pt idx="21606">
                  <c:v>72.186666666666653</c:v>
                </c:pt>
                <c:pt idx="21607">
                  <c:v>72.19</c:v>
                </c:pt>
                <c:pt idx="21608">
                  <c:v>72.1933333333332</c:v>
                </c:pt>
                <c:pt idx="21609">
                  <c:v>72.196666666666673</c:v>
                </c:pt>
                <c:pt idx="21610">
                  <c:v>72.2</c:v>
                </c:pt>
                <c:pt idx="21611">
                  <c:v>72.203333333333319</c:v>
                </c:pt>
                <c:pt idx="21612">
                  <c:v>72.206666666666663</c:v>
                </c:pt>
                <c:pt idx="21613">
                  <c:v>72.209999999999994</c:v>
                </c:pt>
                <c:pt idx="21614">
                  <c:v>72.213333333333338</c:v>
                </c:pt>
                <c:pt idx="21615">
                  <c:v>72.216666666666697</c:v>
                </c:pt>
                <c:pt idx="21616">
                  <c:v>72.22</c:v>
                </c:pt>
                <c:pt idx="21617">
                  <c:v>72.223333333333258</c:v>
                </c:pt>
                <c:pt idx="21618">
                  <c:v>72.226666666666674</c:v>
                </c:pt>
                <c:pt idx="21619">
                  <c:v>72.23</c:v>
                </c:pt>
                <c:pt idx="21620">
                  <c:v>72.233333333333249</c:v>
                </c:pt>
                <c:pt idx="21621">
                  <c:v>72.236666666666665</c:v>
                </c:pt>
                <c:pt idx="21622">
                  <c:v>72.239999999999995</c:v>
                </c:pt>
                <c:pt idx="21623">
                  <c:v>72.243333333333339</c:v>
                </c:pt>
                <c:pt idx="21624">
                  <c:v>72.246666666666727</c:v>
                </c:pt>
                <c:pt idx="21625">
                  <c:v>72.25</c:v>
                </c:pt>
                <c:pt idx="21626">
                  <c:v>72.253333333333288</c:v>
                </c:pt>
                <c:pt idx="21627">
                  <c:v>72.256666666666661</c:v>
                </c:pt>
                <c:pt idx="21628">
                  <c:v>72.260000000000005</c:v>
                </c:pt>
                <c:pt idx="21629">
                  <c:v>72.263333333333279</c:v>
                </c:pt>
                <c:pt idx="21630">
                  <c:v>72.266666666666666</c:v>
                </c:pt>
                <c:pt idx="21631">
                  <c:v>72.27</c:v>
                </c:pt>
                <c:pt idx="21632">
                  <c:v>72.27333333333317</c:v>
                </c:pt>
                <c:pt idx="21633">
                  <c:v>72.276666666666671</c:v>
                </c:pt>
                <c:pt idx="21634">
                  <c:v>72.28</c:v>
                </c:pt>
                <c:pt idx="21635">
                  <c:v>72.283333333333289</c:v>
                </c:pt>
                <c:pt idx="21636">
                  <c:v>72.286666666666662</c:v>
                </c:pt>
                <c:pt idx="21637">
                  <c:v>72.290000000000006</c:v>
                </c:pt>
                <c:pt idx="21638">
                  <c:v>72.293333333333308</c:v>
                </c:pt>
                <c:pt idx="21639">
                  <c:v>72.296666666666667</c:v>
                </c:pt>
                <c:pt idx="21640">
                  <c:v>72.3</c:v>
                </c:pt>
                <c:pt idx="21641">
                  <c:v>72.303333333333185</c:v>
                </c:pt>
                <c:pt idx="21642">
                  <c:v>72.306666666666672</c:v>
                </c:pt>
                <c:pt idx="21643">
                  <c:v>72.31</c:v>
                </c:pt>
                <c:pt idx="21644">
                  <c:v>72.313333333333318</c:v>
                </c:pt>
                <c:pt idx="21645">
                  <c:v>72.316666666666663</c:v>
                </c:pt>
                <c:pt idx="21646">
                  <c:v>72.319999999999993</c:v>
                </c:pt>
                <c:pt idx="21647">
                  <c:v>72.323333333333125</c:v>
                </c:pt>
                <c:pt idx="21648">
                  <c:v>72.326666666666668</c:v>
                </c:pt>
                <c:pt idx="21649">
                  <c:v>72.33</c:v>
                </c:pt>
                <c:pt idx="21650">
                  <c:v>72.333333333333258</c:v>
                </c:pt>
                <c:pt idx="21651">
                  <c:v>72.336666666666673</c:v>
                </c:pt>
                <c:pt idx="21652">
                  <c:v>72.34</c:v>
                </c:pt>
                <c:pt idx="21653">
                  <c:v>72.343333333333248</c:v>
                </c:pt>
                <c:pt idx="21654">
                  <c:v>72.346666666666664</c:v>
                </c:pt>
                <c:pt idx="21655">
                  <c:v>72.349999999999994</c:v>
                </c:pt>
                <c:pt idx="21656">
                  <c:v>72.353333333333154</c:v>
                </c:pt>
                <c:pt idx="21657">
                  <c:v>72.356666666666669</c:v>
                </c:pt>
                <c:pt idx="21658">
                  <c:v>72.36</c:v>
                </c:pt>
                <c:pt idx="21659">
                  <c:v>72.363333333333259</c:v>
                </c:pt>
                <c:pt idx="21660">
                  <c:v>72.36666666666666</c:v>
                </c:pt>
                <c:pt idx="21661">
                  <c:v>72.36999999999999</c:v>
                </c:pt>
                <c:pt idx="21662">
                  <c:v>72.373333333333107</c:v>
                </c:pt>
                <c:pt idx="21663">
                  <c:v>72.376666666666651</c:v>
                </c:pt>
                <c:pt idx="21664">
                  <c:v>72.38</c:v>
                </c:pt>
                <c:pt idx="21665">
                  <c:v>72.383333333333169</c:v>
                </c:pt>
                <c:pt idx="21666">
                  <c:v>72.38666666666667</c:v>
                </c:pt>
                <c:pt idx="21667">
                  <c:v>72.39</c:v>
                </c:pt>
                <c:pt idx="21668">
                  <c:v>72.393333333333288</c:v>
                </c:pt>
                <c:pt idx="21669">
                  <c:v>72.396666666666661</c:v>
                </c:pt>
                <c:pt idx="21670">
                  <c:v>72.400000000000006</c:v>
                </c:pt>
                <c:pt idx="21671">
                  <c:v>72.403333333333308</c:v>
                </c:pt>
                <c:pt idx="21672">
                  <c:v>72.406666666666666</c:v>
                </c:pt>
                <c:pt idx="21673">
                  <c:v>72.410000000000025</c:v>
                </c:pt>
                <c:pt idx="21674">
                  <c:v>72.413333333333313</c:v>
                </c:pt>
                <c:pt idx="21675">
                  <c:v>72.416666666666799</c:v>
                </c:pt>
                <c:pt idx="21676">
                  <c:v>72.42</c:v>
                </c:pt>
                <c:pt idx="21677">
                  <c:v>72.423333333333318</c:v>
                </c:pt>
                <c:pt idx="21678">
                  <c:v>72.426666666666662</c:v>
                </c:pt>
                <c:pt idx="21679">
                  <c:v>72.430000000000007</c:v>
                </c:pt>
                <c:pt idx="21680">
                  <c:v>72.433333333333309</c:v>
                </c:pt>
                <c:pt idx="21681">
                  <c:v>72.436666666666667</c:v>
                </c:pt>
                <c:pt idx="21682">
                  <c:v>72.440000000000026</c:v>
                </c:pt>
                <c:pt idx="21683">
                  <c:v>72.443333333333328</c:v>
                </c:pt>
                <c:pt idx="21684">
                  <c:v>72.446666666666815</c:v>
                </c:pt>
                <c:pt idx="21685">
                  <c:v>72.45</c:v>
                </c:pt>
                <c:pt idx="21686">
                  <c:v>72.453333333333319</c:v>
                </c:pt>
                <c:pt idx="21687">
                  <c:v>72.456666666666663</c:v>
                </c:pt>
                <c:pt idx="21688">
                  <c:v>72.459999999999994</c:v>
                </c:pt>
                <c:pt idx="21689">
                  <c:v>72.463333333333338</c:v>
                </c:pt>
                <c:pt idx="21690">
                  <c:v>72.466666666666697</c:v>
                </c:pt>
                <c:pt idx="21691">
                  <c:v>72.47</c:v>
                </c:pt>
                <c:pt idx="21692">
                  <c:v>72.473333333333258</c:v>
                </c:pt>
                <c:pt idx="21693">
                  <c:v>72.476666666666674</c:v>
                </c:pt>
                <c:pt idx="21694">
                  <c:v>72.48</c:v>
                </c:pt>
                <c:pt idx="21695">
                  <c:v>72.483333333333249</c:v>
                </c:pt>
                <c:pt idx="21696">
                  <c:v>72.486666666666665</c:v>
                </c:pt>
                <c:pt idx="21697">
                  <c:v>72.489999999999995</c:v>
                </c:pt>
                <c:pt idx="21698">
                  <c:v>72.493333333333339</c:v>
                </c:pt>
                <c:pt idx="21699">
                  <c:v>72.496666666666727</c:v>
                </c:pt>
                <c:pt idx="21700">
                  <c:v>72.5</c:v>
                </c:pt>
                <c:pt idx="21701">
                  <c:v>72.503333333333288</c:v>
                </c:pt>
                <c:pt idx="21702">
                  <c:v>72.506666666666661</c:v>
                </c:pt>
                <c:pt idx="21703">
                  <c:v>72.510000000000005</c:v>
                </c:pt>
                <c:pt idx="21704">
                  <c:v>72.513333333333279</c:v>
                </c:pt>
                <c:pt idx="21705">
                  <c:v>72.516666666666666</c:v>
                </c:pt>
                <c:pt idx="21706">
                  <c:v>72.52</c:v>
                </c:pt>
                <c:pt idx="21707">
                  <c:v>72.52333333333317</c:v>
                </c:pt>
                <c:pt idx="21708">
                  <c:v>72.526666666666671</c:v>
                </c:pt>
                <c:pt idx="21709">
                  <c:v>72.53</c:v>
                </c:pt>
                <c:pt idx="21710">
                  <c:v>72.533333333333289</c:v>
                </c:pt>
                <c:pt idx="21711">
                  <c:v>72.536666666666662</c:v>
                </c:pt>
                <c:pt idx="21712">
                  <c:v>72.540000000000006</c:v>
                </c:pt>
                <c:pt idx="21713">
                  <c:v>72.543333333333308</c:v>
                </c:pt>
                <c:pt idx="21714">
                  <c:v>72.546666666666667</c:v>
                </c:pt>
                <c:pt idx="21715">
                  <c:v>72.55</c:v>
                </c:pt>
                <c:pt idx="21716">
                  <c:v>72.553333333333185</c:v>
                </c:pt>
                <c:pt idx="21717">
                  <c:v>72.556666666666672</c:v>
                </c:pt>
                <c:pt idx="21718">
                  <c:v>72.56</c:v>
                </c:pt>
                <c:pt idx="21719">
                  <c:v>72.563333333333318</c:v>
                </c:pt>
                <c:pt idx="21720">
                  <c:v>72.566666666666663</c:v>
                </c:pt>
                <c:pt idx="21721">
                  <c:v>72.569999999999993</c:v>
                </c:pt>
                <c:pt idx="21722">
                  <c:v>72.573333333333125</c:v>
                </c:pt>
                <c:pt idx="21723">
                  <c:v>72.576666666666668</c:v>
                </c:pt>
                <c:pt idx="21724">
                  <c:v>72.58</c:v>
                </c:pt>
                <c:pt idx="21725">
                  <c:v>72.583333333333258</c:v>
                </c:pt>
                <c:pt idx="21726">
                  <c:v>72.586666666666673</c:v>
                </c:pt>
                <c:pt idx="21727">
                  <c:v>72.59</c:v>
                </c:pt>
                <c:pt idx="21728">
                  <c:v>72.593333333333248</c:v>
                </c:pt>
                <c:pt idx="21729">
                  <c:v>72.596666666666664</c:v>
                </c:pt>
                <c:pt idx="21730">
                  <c:v>72.599999999999994</c:v>
                </c:pt>
                <c:pt idx="21731">
                  <c:v>72.603333333333154</c:v>
                </c:pt>
                <c:pt idx="21732">
                  <c:v>72.606666666666669</c:v>
                </c:pt>
                <c:pt idx="21733">
                  <c:v>72.61</c:v>
                </c:pt>
                <c:pt idx="21734">
                  <c:v>72.613333333333259</c:v>
                </c:pt>
                <c:pt idx="21735">
                  <c:v>72.61666666666666</c:v>
                </c:pt>
                <c:pt idx="21736">
                  <c:v>72.61999999999999</c:v>
                </c:pt>
                <c:pt idx="21737">
                  <c:v>72.623333333333107</c:v>
                </c:pt>
                <c:pt idx="21738">
                  <c:v>72.626666666666651</c:v>
                </c:pt>
                <c:pt idx="21739">
                  <c:v>72.63</c:v>
                </c:pt>
                <c:pt idx="21740">
                  <c:v>72.633333333333169</c:v>
                </c:pt>
                <c:pt idx="21741">
                  <c:v>72.63666666666667</c:v>
                </c:pt>
                <c:pt idx="21742">
                  <c:v>72.64</c:v>
                </c:pt>
                <c:pt idx="21743">
                  <c:v>72.643333333333288</c:v>
                </c:pt>
                <c:pt idx="21744">
                  <c:v>72.646666666666661</c:v>
                </c:pt>
                <c:pt idx="21745">
                  <c:v>72.649999999999991</c:v>
                </c:pt>
                <c:pt idx="21746">
                  <c:v>72.653333333333109</c:v>
                </c:pt>
                <c:pt idx="21747">
                  <c:v>72.656666666666652</c:v>
                </c:pt>
                <c:pt idx="21748">
                  <c:v>72.66</c:v>
                </c:pt>
                <c:pt idx="21749">
                  <c:v>72.663333333333171</c:v>
                </c:pt>
                <c:pt idx="21750">
                  <c:v>72.666666666666671</c:v>
                </c:pt>
                <c:pt idx="21751">
                  <c:v>72.669999999999987</c:v>
                </c:pt>
                <c:pt idx="21752">
                  <c:v>72.673333333333105</c:v>
                </c:pt>
                <c:pt idx="21753">
                  <c:v>72.676666666666648</c:v>
                </c:pt>
                <c:pt idx="21754">
                  <c:v>72.679999999999978</c:v>
                </c:pt>
                <c:pt idx="21755">
                  <c:v>72.683333333333124</c:v>
                </c:pt>
                <c:pt idx="21756">
                  <c:v>72.686666666666653</c:v>
                </c:pt>
                <c:pt idx="21757">
                  <c:v>72.69</c:v>
                </c:pt>
                <c:pt idx="21758">
                  <c:v>72.6933333333332</c:v>
                </c:pt>
                <c:pt idx="21759">
                  <c:v>72.696666666666673</c:v>
                </c:pt>
                <c:pt idx="21760">
                  <c:v>72.7</c:v>
                </c:pt>
                <c:pt idx="21761">
                  <c:v>72.703333333333319</c:v>
                </c:pt>
                <c:pt idx="21762">
                  <c:v>72.706666666666663</c:v>
                </c:pt>
                <c:pt idx="21763">
                  <c:v>72.709999999999994</c:v>
                </c:pt>
                <c:pt idx="21764">
                  <c:v>72.713333333333338</c:v>
                </c:pt>
                <c:pt idx="21765">
                  <c:v>72.716666666666697</c:v>
                </c:pt>
                <c:pt idx="21766">
                  <c:v>72.72</c:v>
                </c:pt>
                <c:pt idx="21767">
                  <c:v>72.723333333333258</c:v>
                </c:pt>
                <c:pt idx="21768">
                  <c:v>72.726666666666674</c:v>
                </c:pt>
                <c:pt idx="21769">
                  <c:v>72.73</c:v>
                </c:pt>
                <c:pt idx="21770">
                  <c:v>72.733333333333249</c:v>
                </c:pt>
                <c:pt idx="21771">
                  <c:v>72.736666666666665</c:v>
                </c:pt>
                <c:pt idx="21772">
                  <c:v>72.739999999999995</c:v>
                </c:pt>
                <c:pt idx="21773">
                  <c:v>72.743333333333339</c:v>
                </c:pt>
                <c:pt idx="21774">
                  <c:v>72.746666666666727</c:v>
                </c:pt>
                <c:pt idx="21775">
                  <c:v>72.75</c:v>
                </c:pt>
                <c:pt idx="21776">
                  <c:v>72.753333333333288</c:v>
                </c:pt>
                <c:pt idx="21777">
                  <c:v>72.756666666666661</c:v>
                </c:pt>
                <c:pt idx="21778">
                  <c:v>72.760000000000005</c:v>
                </c:pt>
                <c:pt idx="21779">
                  <c:v>72.763333333333279</c:v>
                </c:pt>
                <c:pt idx="21780">
                  <c:v>72.766666666666666</c:v>
                </c:pt>
                <c:pt idx="21781">
                  <c:v>72.77</c:v>
                </c:pt>
                <c:pt idx="21782">
                  <c:v>72.77333333333317</c:v>
                </c:pt>
                <c:pt idx="21783">
                  <c:v>72.776666666666671</c:v>
                </c:pt>
                <c:pt idx="21784">
                  <c:v>72.78</c:v>
                </c:pt>
                <c:pt idx="21785">
                  <c:v>72.783333333333289</c:v>
                </c:pt>
                <c:pt idx="21786">
                  <c:v>72.786666666666662</c:v>
                </c:pt>
                <c:pt idx="21787">
                  <c:v>72.790000000000006</c:v>
                </c:pt>
                <c:pt idx="21788">
                  <c:v>72.793333333333308</c:v>
                </c:pt>
                <c:pt idx="21789">
                  <c:v>72.796666666666667</c:v>
                </c:pt>
                <c:pt idx="21790">
                  <c:v>72.8</c:v>
                </c:pt>
                <c:pt idx="21791">
                  <c:v>72.803333333333185</c:v>
                </c:pt>
                <c:pt idx="21792">
                  <c:v>72.806666666666672</c:v>
                </c:pt>
                <c:pt idx="21793">
                  <c:v>72.81</c:v>
                </c:pt>
                <c:pt idx="21794">
                  <c:v>72.813333333333318</c:v>
                </c:pt>
                <c:pt idx="21795">
                  <c:v>72.816666666666663</c:v>
                </c:pt>
                <c:pt idx="21796">
                  <c:v>72.819999999999993</c:v>
                </c:pt>
                <c:pt idx="21797">
                  <c:v>72.823333333333125</c:v>
                </c:pt>
                <c:pt idx="21798">
                  <c:v>72.826666666666668</c:v>
                </c:pt>
                <c:pt idx="21799">
                  <c:v>72.83</c:v>
                </c:pt>
                <c:pt idx="21800">
                  <c:v>72.833333333333258</c:v>
                </c:pt>
                <c:pt idx="21801">
                  <c:v>72.836666666666673</c:v>
                </c:pt>
                <c:pt idx="21802">
                  <c:v>72.84</c:v>
                </c:pt>
                <c:pt idx="21803">
                  <c:v>72.843333333333248</c:v>
                </c:pt>
                <c:pt idx="21804">
                  <c:v>72.846666666666664</c:v>
                </c:pt>
                <c:pt idx="21805">
                  <c:v>72.849999999999994</c:v>
                </c:pt>
                <c:pt idx="21806">
                  <c:v>72.853333333333154</c:v>
                </c:pt>
                <c:pt idx="21807">
                  <c:v>72.856666666666669</c:v>
                </c:pt>
                <c:pt idx="21808">
                  <c:v>72.86</c:v>
                </c:pt>
                <c:pt idx="21809">
                  <c:v>72.863333333333259</c:v>
                </c:pt>
                <c:pt idx="21810">
                  <c:v>72.86666666666666</c:v>
                </c:pt>
                <c:pt idx="21811">
                  <c:v>72.86999999999999</c:v>
                </c:pt>
                <c:pt idx="21812">
                  <c:v>72.873333333333107</c:v>
                </c:pt>
                <c:pt idx="21813">
                  <c:v>72.876666666666651</c:v>
                </c:pt>
                <c:pt idx="21814">
                  <c:v>72.88</c:v>
                </c:pt>
                <c:pt idx="21815">
                  <c:v>72.883333333333169</c:v>
                </c:pt>
                <c:pt idx="21816">
                  <c:v>72.88666666666667</c:v>
                </c:pt>
                <c:pt idx="21817">
                  <c:v>72.89</c:v>
                </c:pt>
                <c:pt idx="21818">
                  <c:v>72.893333333333288</c:v>
                </c:pt>
                <c:pt idx="21819">
                  <c:v>72.896666666666661</c:v>
                </c:pt>
                <c:pt idx="21820">
                  <c:v>72.900000000000006</c:v>
                </c:pt>
                <c:pt idx="21821">
                  <c:v>72.903333333333308</c:v>
                </c:pt>
                <c:pt idx="21822">
                  <c:v>72.906666666666666</c:v>
                </c:pt>
                <c:pt idx="21823">
                  <c:v>72.910000000000025</c:v>
                </c:pt>
                <c:pt idx="21824">
                  <c:v>72.913333333333313</c:v>
                </c:pt>
                <c:pt idx="21825">
                  <c:v>72.916666666666799</c:v>
                </c:pt>
                <c:pt idx="21826">
                  <c:v>72.92</c:v>
                </c:pt>
                <c:pt idx="21827">
                  <c:v>72.923333333333318</c:v>
                </c:pt>
                <c:pt idx="21828">
                  <c:v>72.926666666666662</c:v>
                </c:pt>
                <c:pt idx="21829">
                  <c:v>72.930000000000007</c:v>
                </c:pt>
                <c:pt idx="21830">
                  <c:v>72.933333333333309</c:v>
                </c:pt>
                <c:pt idx="21831">
                  <c:v>72.936666666666667</c:v>
                </c:pt>
                <c:pt idx="21832">
                  <c:v>72.940000000000026</c:v>
                </c:pt>
                <c:pt idx="21833">
                  <c:v>72.943333333333328</c:v>
                </c:pt>
                <c:pt idx="21834">
                  <c:v>72.946666666666815</c:v>
                </c:pt>
                <c:pt idx="21835">
                  <c:v>72.95</c:v>
                </c:pt>
                <c:pt idx="21836">
                  <c:v>72.953333333333319</c:v>
                </c:pt>
                <c:pt idx="21837">
                  <c:v>72.956666666666663</c:v>
                </c:pt>
                <c:pt idx="21838">
                  <c:v>72.959999999999994</c:v>
                </c:pt>
                <c:pt idx="21839">
                  <c:v>72.963333333333338</c:v>
                </c:pt>
                <c:pt idx="21840">
                  <c:v>72.966666666666697</c:v>
                </c:pt>
                <c:pt idx="21841">
                  <c:v>72.97</c:v>
                </c:pt>
                <c:pt idx="21842">
                  <c:v>72.973333333333258</c:v>
                </c:pt>
                <c:pt idx="21843">
                  <c:v>72.976666666666674</c:v>
                </c:pt>
                <c:pt idx="21844">
                  <c:v>72.98</c:v>
                </c:pt>
                <c:pt idx="21845">
                  <c:v>72.983333333333249</c:v>
                </c:pt>
                <c:pt idx="21846">
                  <c:v>72.986666666666665</c:v>
                </c:pt>
                <c:pt idx="21847">
                  <c:v>72.989999999999995</c:v>
                </c:pt>
                <c:pt idx="21848">
                  <c:v>72.993333333333339</c:v>
                </c:pt>
                <c:pt idx="21849">
                  <c:v>72.996666666666727</c:v>
                </c:pt>
                <c:pt idx="21850">
                  <c:v>73</c:v>
                </c:pt>
                <c:pt idx="21851">
                  <c:v>73.003333333333288</c:v>
                </c:pt>
                <c:pt idx="21852">
                  <c:v>73.006666666666661</c:v>
                </c:pt>
                <c:pt idx="21853">
                  <c:v>73.010000000000005</c:v>
                </c:pt>
                <c:pt idx="21854">
                  <c:v>73.013333333333279</c:v>
                </c:pt>
                <c:pt idx="21855">
                  <c:v>73.016666666666666</c:v>
                </c:pt>
                <c:pt idx="21856">
                  <c:v>73.02</c:v>
                </c:pt>
                <c:pt idx="21857">
                  <c:v>73.02333333333317</c:v>
                </c:pt>
                <c:pt idx="21858">
                  <c:v>73.026666666666671</c:v>
                </c:pt>
                <c:pt idx="21859">
                  <c:v>73.03</c:v>
                </c:pt>
                <c:pt idx="21860">
                  <c:v>73.033333333333289</c:v>
                </c:pt>
                <c:pt idx="21861">
                  <c:v>73.036666666666662</c:v>
                </c:pt>
                <c:pt idx="21862">
                  <c:v>73.040000000000006</c:v>
                </c:pt>
                <c:pt idx="21863">
                  <c:v>73.043333333333308</c:v>
                </c:pt>
                <c:pt idx="21864">
                  <c:v>73.046666666666667</c:v>
                </c:pt>
                <c:pt idx="21865">
                  <c:v>73.05</c:v>
                </c:pt>
                <c:pt idx="21866">
                  <c:v>73.053333333333185</c:v>
                </c:pt>
                <c:pt idx="21867">
                  <c:v>73.056666666666672</c:v>
                </c:pt>
                <c:pt idx="21868">
                  <c:v>73.06</c:v>
                </c:pt>
                <c:pt idx="21869">
                  <c:v>73.063333333333318</c:v>
                </c:pt>
                <c:pt idx="21870">
                  <c:v>73.066666666666663</c:v>
                </c:pt>
                <c:pt idx="21871">
                  <c:v>73.069999999999993</c:v>
                </c:pt>
                <c:pt idx="21872">
                  <c:v>73.073333333333125</c:v>
                </c:pt>
                <c:pt idx="21873">
                  <c:v>73.076666666666668</c:v>
                </c:pt>
                <c:pt idx="21874">
                  <c:v>73.08</c:v>
                </c:pt>
                <c:pt idx="21875">
                  <c:v>73.083333333333258</c:v>
                </c:pt>
                <c:pt idx="21876">
                  <c:v>73.086666666666673</c:v>
                </c:pt>
                <c:pt idx="21877">
                  <c:v>73.09</c:v>
                </c:pt>
                <c:pt idx="21878">
                  <c:v>73.093333333333248</c:v>
                </c:pt>
                <c:pt idx="21879">
                  <c:v>73.096666666666664</c:v>
                </c:pt>
                <c:pt idx="21880">
                  <c:v>73.099999999999994</c:v>
                </c:pt>
                <c:pt idx="21881">
                  <c:v>73.103333333333154</c:v>
                </c:pt>
                <c:pt idx="21882">
                  <c:v>73.106666666666669</c:v>
                </c:pt>
                <c:pt idx="21883">
                  <c:v>73.11</c:v>
                </c:pt>
                <c:pt idx="21884">
                  <c:v>73.113333333333259</c:v>
                </c:pt>
                <c:pt idx="21885">
                  <c:v>73.11666666666666</c:v>
                </c:pt>
                <c:pt idx="21886">
                  <c:v>73.11999999999999</c:v>
                </c:pt>
                <c:pt idx="21887">
                  <c:v>73.123333333333107</c:v>
                </c:pt>
                <c:pt idx="21888">
                  <c:v>73.126666666666651</c:v>
                </c:pt>
                <c:pt idx="21889">
                  <c:v>73.13</c:v>
                </c:pt>
                <c:pt idx="21890">
                  <c:v>73.133333333333169</c:v>
                </c:pt>
                <c:pt idx="21891">
                  <c:v>73.13666666666667</c:v>
                </c:pt>
                <c:pt idx="21892">
                  <c:v>73.14</c:v>
                </c:pt>
                <c:pt idx="21893">
                  <c:v>73.143333333333288</c:v>
                </c:pt>
                <c:pt idx="21894">
                  <c:v>73.146666666666661</c:v>
                </c:pt>
                <c:pt idx="21895">
                  <c:v>73.149999999999991</c:v>
                </c:pt>
                <c:pt idx="21896">
                  <c:v>73.153333333333109</c:v>
                </c:pt>
                <c:pt idx="21897">
                  <c:v>73.156666666666652</c:v>
                </c:pt>
                <c:pt idx="21898">
                  <c:v>73.16</c:v>
                </c:pt>
                <c:pt idx="21899">
                  <c:v>73.163333333333171</c:v>
                </c:pt>
                <c:pt idx="21900">
                  <c:v>73.166666666666671</c:v>
                </c:pt>
                <c:pt idx="21901">
                  <c:v>73.169999999999987</c:v>
                </c:pt>
                <c:pt idx="21902">
                  <c:v>73.173333333333105</c:v>
                </c:pt>
                <c:pt idx="21903">
                  <c:v>73.176666666666648</c:v>
                </c:pt>
                <c:pt idx="21904">
                  <c:v>73.179999999999978</c:v>
                </c:pt>
                <c:pt idx="21905">
                  <c:v>73.183333333333124</c:v>
                </c:pt>
                <c:pt idx="21906">
                  <c:v>73.186666666666653</c:v>
                </c:pt>
                <c:pt idx="21907">
                  <c:v>73.19</c:v>
                </c:pt>
                <c:pt idx="21908">
                  <c:v>73.1933333333332</c:v>
                </c:pt>
                <c:pt idx="21909">
                  <c:v>73.196666666666673</c:v>
                </c:pt>
                <c:pt idx="21910">
                  <c:v>73.2</c:v>
                </c:pt>
                <c:pt idx="21911">
                  <c:v>73.203333333333319</c:v>
                </c:pt>
                <c:pt idx="21912">
                  <c:v>73.206666666666663</c:v>
                </c:pt>
                <c:pt idx="21913">
                  <c:v>73.209999999999994</c:v>
                </c:pt>
                <c:pt idx="21914">
                  <c:v>73.213333333333338</c:v>
                </c:pt>
                <c:pt idx="21915">
                  <c:v>73.216666666666697</c:v>
                </c:pt>
                <c:pt idx="21916">
                  <c:v>73.22</c:v>
                </c:pt>
                <c:pt idx="21917">
                  <c:v>73.223333333333258</c:v>
                </c:pt>
                <c:pt idx="21918">
                  <c:v>73.226666666666674</c:v>
                </c:pt>
                <c:pt idx="21919">
                  <c:v>73.23</c:v>
                </c:pt>
                <c:pt idx="21920">
                  <c:v>73.233333333333249</c:v>
                </c:pt>
                <c:pt idx="21921">
                  <c:v>73.236666666666665</c:v>
                </c:pt>
                <c:pt idx="21922">
                  <c:v>73.239999999999995</c:v>
                </c:pt>
                <c:pt idx="21923">
                  <c:v>73.243333333333339</c:v>
                </c:pt>
                <c:pt idx="21924">
                  <c:v>73.246666666666727</c:v>
                </c:pt>
                <c:pt idx="21925">
                  <c:v>73.25</c:v>
                </c:pt>
                <c:pt idx="21926">
                  <c:v>73.253333333333288</c:v>
                </c:pt>
                <c:pt idx="21927">
                  <c:v>73.256666666666661</c:v>
                </c:pt>
                <c:pt idx="21928">
                  <c:v>73.260000000000005</c:v>
                </c:pt>
                <c:pt idx="21929">
                  <c:v>73.263333333333279</c:v>
                </c:pt>
                <c:pt idx="21930">
                  <c:v>73.266666666666666</c:v>
                </c:pt>
                <c:pt idx="21931">
                  <c:v>73.27</c:v>
                </c:pt>
                <c:pt idx="21932">
                  <c:v>73.27333333333317</c:v>
                </c:pt>
                <c:pt idx="21933">
                  <c:v>73.276666666666671</c:v>
                </c:pt>
                <c:pt idx="21934">
                  <c:v>73.28</c:v>
                </c:pt>
                <c:pt idx="21935">
                  <c:v>73.283333333333289</c:v>
                </c:pt>
                <c:pt idx="21936">
                  <c:v>73.286666666666662</c:v>
                </c:pt>
                <c:pt idx="21937">
                  <c:v>73.290000000000006</c:v>
                </c:pt>
                <c:pt idx="21938">
                  <c:v>73.293333333333308</c:v>
                </c:pt>
                <c:pt idx="21939">
                  <c:v>73.296666666666667</c:v>
                </c:pt>
                <c:pt idx="21940">
                  <c:v>73.3</c:v>
                </c:pt>
                <c:pt idx="21941">
                  <c:v>73.303333333333185</c:v>
                </c:pt>
                <c:pt idx="21942">
                  <c:v>73.306666666666672</c:v>
                </c:pt>
                <c:pt idx="21943">
                  <c:v>73.31</c:v>
                </c:pt>
                <c:pt idx="21944">
                  <c:v>73.313333333333318</c:v>
                </c:pt>
                <c:pt idx="21945">
                  <c:v>73.316666666666663</c:v>
                </c:pt>
                <c:pt idx="21946">
                  <c:v>73.319999999999993</c:v>
                </c:pt>
                <c:pt idx="21947">
                  <c:v>73.323333333333125</c:v>
                </c:pt>
                <c:pt idx="21948">
                  <c:v>73.326666666666668</c:v>
                </c:pt>
                <c:pt idx="21949">
                  <c:v>73.33</c:v>
                </c:pt>
                <c:pt idx="21950">
                  <c:v>73.333333333333258</c:v>
                </c:pt>
                <c:pt idx="21951">
                  <c:v>73.336666666666673</c:v>
                </c:pt>
                <c:pt idx="21952">
                  <c:v>73.34</c:v>
                </c:pt>
                <c:pt idx="21953">
                  <c:v>73.343333333333248</c:v>
                </c:pt>
                <c:pt idx="21954">
                  <c:v>73.346666666666664</c:v>
                </c:pt>
                <c:pt idx="21955">
                  <c:v>73.349999999999994</c:v>
                </c:pt>
                <c:pt idx="21956">
                  <c:v>73.353333333333154</c:v>
                </c:pt>
                <c:pt idx="21957">
                  <c:v>73.356666666666669</c:v>
                </c:pt>
                <c:pt idx="21958">
                  <c:v>73.36</c:v>
                </c:pt>
                <c:pt idx="21959">
                  <c:v>73.363333333333259</c:v>
                </c:pt>
                <c:pt idx="21960">
                  <c:v>73.36666666666666</c:v>
                </c:pt>
                <c:pt idx="21961">
                  <c:v>73.36999999999999</c:v>
                </c:pt>
                <c:pt idx="21962">
                  <c:v>73.373333333333107</c:v>
                </c:pt>
                <c:pt idx="21963">
                  <c:v>73.376666666666651</c:v>
                </c:pt>
                <c:pt idx="21964">
                  <c:v>73.38</c:v>
                </c:pt>
                <c:pt idx="21965">
                  <c:v>73.383333333333169</c:v>
                </c:pt>
                <c:pt idx="21966">
                  <c:v>73.38666666666667</c:v>
                </c:pt>
                <c:pt idx="21967">
                  <c:v>73.39</c:v>
                </c:pt>
                <c:pt idx="21968">
                  <c:v>73.393333333333288</c:v>
                </c:pt>
                <c:pt idx="21969">
                  <c:v>73.396666666666661</c:v>
                </c:pt>
                <c:pt idx="21970">
                  <c:v>73.400000000000006</c:v>
                </c:pt>
                <c:pt idx="21971">
                  <c:v>73.403333333333308</c:v>
                </c:pt>
                <c:pt idx="21972">
                  <c:v>73.406666666666666</c:v>
                </c:pt>
                <c:pt idx="21973">
                  <c:v>73.410000000000025</c:v>
                </c:pt>
                <c:pt idx="21974">
                  <c:v>73.413333333333313</c:v>
                </c:pt>
                <c:pt idx="21975">
                  <c:v>73.416666666666799</c:v>
                </c:pt>
                <c:pt idx="21976">
                  <c:v>73.42</c:v>
                </c:pt>
                <c:pt idx="21977">
                  <c:v>73.423333333333318</c:v>
                </c:pt>
                <c:pt idx="21978">
                  <c:v>73.426666666666662</c:v>
                </c:pt>
                <c:pt idx="21979">
                  <c:v>73.430000000000007</c:v>
                </c:pt>
                <c:pt idx="21980">
                  <c:v>73.433333333333309</c:v>
                </c:pt>
                <c:pt idx="21981">
                  <c:v>73.436666666666667</c:v>
                </c:pt>
                <c:pt idx="21982">
                  <c:v>73.440000000000026</c:v>
                </c:pt>
                <c:pt idx="21983">
                  <c:v>73.443333333333328</c:v>
                </c:pt>
                <c:pt idx="21984">
                  <c:v>73.446666666666815</c:v>
                </c:pt>
                <c:pt idx="21985">
                  <c:v>73.45</c:v>
                </c:pt>
                <c:pt idx="21986">
                  <c:v>73.453333333333319</c:v>
                </c:pt>
                <c:pt idx="21987">
                  <c:v>73.456666666666663</c:v>
                </c:pt>
                <c:pt idx="21988">
                  <c:v>73.459999999999994</c:v>
                </c:pt>
                <c:pt idx="21989">
                  <c:v>73.463333333333338</c:v>
                </c:pt>
                <c:pt idx="21990">
                  <c:v>73.466666666666697</c:v>
                </c:pt>
                <c:pt idx="21991">
                  <c:v>73.47</c:v>
                </c:pt>
                <c:pt idx="21992">
                  <c:v>73.473333333333258</c:v>
                </c:pt>
                <c:pt idx="21993">
                  <c:v>73.476666666666674</c:v>
                </c:pt>
                <c:pt idx="21994">
                  <c:v>73.48</c:v>
                </c:pt>
                <c:pt idx="21995">
                  <c:v>73.483333333333249</c:v>
                </c:pt>
                <c:pt idx="21996">
                  <c:v>73.486666666666665</c:v>
                </c:pt>
                <c:pt idx="21997">
                  <c:v>73.489999999999995</c:v>
                </c:pt>
                <c:pt idx="21998">
                  <c:v>73.493333333333339</c:v>
                </c:pt>
                <c:pt idx="21999">
                  <c:v>73.496666666666727</c:v>
                </c:pt>
                <c:pt idx="22000">
                  <c:v>73.5</c:v>
                </c:pt>
                <c:pt idx="22001">
                  <c:v>73.503333333333288</c:v>
                </c:pt>
                <c:pt idx="22002">
                  <c:v>73.506666666666661</c:v>
                </c:pt>
                <c:pt idx="22003">
                  <c:v>73.510000000000005</c:v>
                </c:pt>
                <c:pt idx="22004">
                  <c:v>73.513333333333279</c:v>
                </c:pt>
                <c:pt idx="22005">
                  <c:v>73.516666666666666</c:v>
                </c:pt>
                <c:pt idx="22006">
                  <c:v>73.52</c:v>
                </c:pt>
                <c:pt idx="22007">
                  <c:v>73.52333333333317</c:v>
                </c:pt>
                <c:pt idx="22008">
                  <c:v>73.526666666666671</c:v>
                </c:pt>
                <c:pt idx="22009">
                  <c:v>73.53</c:v>
                </c:pt>
                <c:pt idx="22010">
                  <c:v>73.533333333333289</c:v>
                </c:pt>
                <c:pt idx="22011">
                  <c:v>73.536666666666662</c:v>
                </c:pt>
                <c:pt idx="22012">
                  <c:v>73.540000000000006</c:v>
                </c:pt>
                <c:pt idx="22013">
                  <c:v>73.543333333333308</c:v>
                </c:pt>
                <c:pt idx="22014">
                  <c:v>73.546666666666667</c:v>
                </c:pt>
                <c:pt idx="22015">
                  <c:v>73.55</c:v>
                </c:pt>
                <c:pt idx="22016">
                  <c:v>73.553333333333185</c:v>
                </c:pt>
                <c:pt idx="22017">
                  <c:v>73.556666666666672</c:v>
                </c:pt>
                <c:pt idx="22018">
                  <c:v>73.56</c:v>
                </c:pt>
                <c:pt idx="22019">
                  <c:v>73.563333333333318</c:v>
                </c:pt>
                <c:pt idx="22020">
                  <c:v>73.566666666666663</c:v>
                </c:pt>
                <c:pt idx="22021">
                  <c:v>73.569999999999993</c:v>
                </c:pt>
                <c:pt idx="22022">
                  <c:v>73.573333333333125</c:v>
                </c:pt>
                <c:pt idx="22023">
                  <c:v>73.576666666666668</c:v>
                </c:pt>
                <c:pt idx="22024">
                  <c:v>73.58</c:v>
                </c:pt>
                <c:pt idx="22025">
                  <c:v>73.583333333333258</c:v>
                </c:pt>
                <c:pt idx="22026">
                  <c:v>73.586666666666673</c:v>
                </c:pt>
                <c:pt idx="22027">
                  <c:v>73.59</c:v>
                </c:pt>
                <c:pt idx="22028">
                  <c:v>73.593333333333248</c:v>
                </c:pt>
                <c:pt idx="22029">
                  <c:v>73.596666666666664</c:v>
                </c:pt>
                <c:pt idx="22030">
                  <c:v>73.599999999999994</c:v>
                </c:pt>
                <c:pt idx="22031">
                  <c:v>73.603333333333154</c:v>
                </c:pt>
                <c:pt idx="22032">
                  <c:v>73.606666666666669</c:v>
                </c:pt>
                <c:pt idx="22033">
                  <c:v>73.61</c:v>
                </c:pt>
                <c:pt idx="22034">
                  <c:v>73.613333333333259</c:v>
                </c:pt>
                <c:pt idx="22035">
                  <c:v>73.61666666666666</c:v>
                </c:pt>
                <c:pt idx="22036">
                  <c:v>73.61999999999999</c:v>
                </c:pt>
                <c:pt idx="22037">
                  <c:v>73.623333333333107</c:v>
                </c:pt>
                <c:pt idx="22038">
                  <c:v>73.626666666666651</c:v>
                </c:pt>
                <c:pt idx="22039">
                  <c:v>73.63</c:v>
                </c:pt>
                <c:pt idx="22040">
                  <c:v>73.633333333333169</c:v>
                </c:pt>
                <c:pt idx="22041">
                  <c:v>73.63666666666667</c:v>
                </c:pt>
                <c:pt idx="22042">
                  <c:v>73.64</c:v>
                </c:pt>
                <c:pt idx="22043">
                  <c:v>73.643333333333288</c:v>
                </c:pt>
                <c:pt idx="22044">
                  <c:v>73.646666666666661</c:v>
                </c:pt>
                <c:pt idx="22045">
                  <c:v>73.649999999999991</c:v>
                </c:pt>
                <c:pt idx="22046">
                  <c:v>73.653333333333109</c:v>
                </c:pt>
                <c:pt idx="22047">
                  <c:v>73.656666666666652</c:v>
                </c:pt>
                <c:pt idx="22048">
                  <c:v>73.66</c:v>
                </c:pt>
                <c:pt idx="22049">
                  <c:v>73.663333333333171</c:v>
                </c:pt>
                <c:pt idx="22050">
                  <c:v>73.666666666666671</c:v>
                </c:pt>
                <c:pt idx="22051">
                  <c:v>73.669999999999987</c:v>
                </c:pt>
                <c:pt idx="22052">
                  <c:v>73.673333333333105</c:v>
                </c:pt>
                <c:pt idx="22053">
                  <c:v>73.676666666666648</c:v>
                </c:pt>
                <c:pt idx="22054">
                  <c:v>73.679999999999978</c:v>
                </c:pt>
                <c:pt idx="22055">
                  <c:v>73.683333333333124</c:v>
                </c:pt>
                <c:pt idx="22056">
                  <c:v>73.686666666666653</c:v>
                </c:pt>
                <c:pt idx="22057">
                  <c:v>73.69</c:v>
                </c:pt>
                <c:pt idx="22058">
                  <c:v>73.6933333333332</c:v>
                </c:pt>
                <c:pt idx="22059">
                  <c:v>73.696666666666673</c:v>
                </c:pt>
                <c:pt idx="22060">
                  <c:v>73.7</c:v>
                </c:pt>
                <c:pt idx="22061">
                  <c:v>73.703333333333319</c:v>
                </c:pt>
                <c:pt idx="22062">
                  <c:v>73.706666666666663</c:v>
                </c:pt>
                <c:pt idx="22063">
                  <c:v>73.709999999999994</c:v>
                </c:pt>
                <c:pt idx="22064">
                  <c:v>73.713333333333338</c:v>
                </c:pt>
                <c:pt idx="22065">
                  <c:v>73.716666666666697</c:v>
                </c:pt>
                <c:pt idx="22066">
                  <c:v>73.72</c:v>
                </c:pt>
                <c:pt idx="22067">
                  <c:v>73.723333333333258</c:v>
                </c:pt>
                <c:pt idx="22068">
                  <c:v>73.726666666666674</c:v>
                </c:pt>
                <c:pt idx="22069">
                  <c:v>73.73</c:v>
                </c:pt>
                <c:pt idx="22070">
                  <c:v>73.733333333333249</c:v>
                </c:pt>
                <c:pt idx="22071">
                  <c:v>73.736666666666665</c:v>
                </c:pt>
                <c:pt idx="22072">
                  <c:v>73.739999999999995</c:v>
                </c:pt>
                <c:pt idx="22073">
                  <c:v>73.743333333333339</c:v>
                </c:pt>
                <c:pt idx="22074">
                  <c:v>73.746666666666727</c:v>
                </c:pt>
                <c:pt idx="22075">
                  <c:v>73.75</c:v>
                </c:pt>
                <c:pt idx="22076">
                  <c:v>73.753333333333288</c:v>
                </c:pt>
                <c:pt idx="22077">
                  <c:v>73.756666666666661</c:v>
                </c:pt>
                <c:pt idx="22078">
                  <c:v>73.760000000000005</c:v>
                </c:pt>
                <c:pt idx="22079">
                  <c:v>73.763333333333279</c:v>
                </c:pt>
                <c:pt idx="22080">
                  <c:v>73.766666666666666</c:v>
                </c:pt>
                <c:pt idx="22081">
                  <c:v>73.77</c:v>
                </c:pt>
                <c:pt idx="22082">
                  <c:v>73.77333333333317</c:v>
                </c:pt>
                <c:pt idx="22083">
                  <c:v>73.776666666666671</c:v>
                </c:pt>
                <c:pt idx="22084">
                  <c:v>73.78</c:v>
                </c:pt>
                <c:pt idx="22085">
                  <c:v>73.783333333333289</c:v>
                </c:pt>
                <c:pt idx="22086">
                  <c:v>73.786666666666662</c:v>
                </c:pt>
                <c:pt idx="22087">
                  <c:v>73.790000000000006</c:v>
                </c:pt>
                <c:pt idx="22088">
                  <c:v>73.793333333333308</c:v>
                </c:pt>
                <c:pt idx="22089">
                  <c:v>73.796666666666667</c:v>
                </c:pt>
                <c:pt idx="22090">
                  <c:v>73.8</c:v>
                </c:pt>
                <c:pt idx="22091">
                  <c:v>73.803333333333185</c:v>
                </c:pt>
                <c:pt idx="22092">
                  <c:v>73.806666666666672</c:v>
                </c:pt>
                <c:pt idx="22093">
                  <c:v>73.81</c:v>
                </c:pt>
                <c:pt idx="22094">
                  <c:v>73.813333333333318</c:v>
                </c:pt>
                <c:pt idx="22095">
                  <c:v>73.816666666666663</c:v>
                </c:pt>
                <c:pt idx="22096">
                  <c:v>73.819999999999993</c:v>
                </c:pt>
                <c:pt idx="22097">
                  <c:v>73.823333333333125</c:v>
                </c:pt>
                <c:pt idx="22098">
                  <c:v>73.826666666666668</c:v>
                </c:pt>
                <c:pt idx="22099">
                  <c:v>73.83</c:v>
                </c:pt>
                <c:pt idx="22100">
                  <c:v>73.833333333333258</c:v>
                </c:pt>
                <c:pt idx="22101">
                  <c:v>73.836666666666673</c:v>
                </c:pt>
                <c:pt idx="22102">
                  <c:v>73.84</c:v>
                </c:pt>
                <c:pt idx="22103">
                  <c:v>73.843333333333248</c:v>
                </c:pt>
                <c:pt idx="22104">
                  <c:v>73.846666666666664</c:v>
                </c:pt>
                <c:pt idx="22105">
                  <c:v>73.849999999999994</c:v>
                </c:pt>
                <c:pt idx="22106">
                  <c:v>73.853333333333154</c:v>
                </c:pt>
                <c:pt idx="22107">
                  <c:v>73.856666666666669</c:v>
                </c:pt>
                <c:pt idx="22108">
                  <c:v>73.86</c:v>
                </c:pt>
                <c:pt idx="22109">
                  <c:v>73.863333333333259</c:v>
                </c:pt>
                <c:pt idx="22110">
                  <c:v>73.86666666666666</c:v>
                </c:pt>
                <c:pt idx="22111">
                  <c:v>73.86999999999999</c:v>
                </c:pt>
                <c:pt idx="22112">
                  <c:v>73.873333333333107</c:v>
                </c:pt>
                <c:pt idx="22113">
                  <c:v>73.876666666666651</c:v>
                </c:pt>
                <c:pt idx="22114">
                  <c:v>73.88</c:v>
                </c:pt>
                <c:pt idx="22115">
                  <c:v>73.883333333333169</c:v>
                </c:pt>
                <c:pt idx="22116">
                  <c:v>73.88666666666667</c:v>
                </c:pt>
                <c:pt idx="22117">
                  <c:v>73.89</c:v>
                </c:pt>
                <c:pt idx="22118">
                  <c:v>73.893333333333288</c:v>
                </c:pt>
                <c:pt idx="22119">
                  <c:v>73.896666666666661</c:v>
                </c:pt>
                <c:pt idx="22120">
                  <c:v>73.900000000000006</c:v>
                </c:pt>
                <c:pt idx="22121">
                  <c:v>73.903333333333308</c:v>
                </c:pt>
                <c:pt idx="22122">
                  <c:v>73.906666666666666</c:v>
                </c:pt>
                <c:pt idx="22123">
                  <c:v>73.910000000000025</c:v>
                </c:pt>
                <c:pt idx="22124">
                  <c:v>73.913333333333313</c:v>
                </c:pt>
                <c:pt idx="22125">
                  <c:v>73.916666666666799</c:v>
                </c:pt>
                <c:pt idx="22126">
                  <c:v>73.92</c:v>
                </c:pt>
                <c:pt idx="22127">
                  <c:v>73.923333333333318</c:v>
                </c:pt>
                <c:pt idx="22128">
                  <c:v>73.926666666666662</c:v>
                </c:pt>
                <c:pt idx="22129">
                  <c:v>73.930000000000007</c:v>
                </c:pt>
                <c:pt idx="22130">
                  <c:v>73.933333333333309</c:v>
                </c:pt>
                <c:pt idx="22131">
                  <c:v>73.936666666666667</c:v>
                </c:pt>
                <c:pt idx="22132">
                  <c:v>73.940000000000026</c:v>
                </c:pt>
                <c:pt idx="22133">
                  <c:v>73.943333333333328</c:v>
                </c:pt>
                <c:pt idx="22134">
                  <c:v>73.946666666666815</c:v>
                </c:pt>
                <c:pt idx="22135">
                  <c:v>73.95</c:v>
                </c:pt>
                <c:pt idx="22136">
                  <c:v>73.953333333333319</c:v>
                </c:pt>
                <c:pt idx="22137">
                  <c:v>73.956666666666663</c:v>
                </c:pt>
                <c:pt idx="22138">
                  <c:v>73.959999999999994</c:v>
                </c:pt>
                <c:pt idx="22139">
                  <c:v>73.963333333333338</c:v>
                </c:pt>
                <c:pt idx="22140">
                  <c:v>73.966666666666697</c:v>
                </c:pt>
                <c:pt idx="22141">
                  <c:v>73.97</c:v>
                </c:pt>
                <c:pt idx="22142">
                  <c:v>73.973333333333258</c:v>
                </c:pt>
                <c:pt idx="22143">
                  <c:v>73.976666666666674</c:v>
                </c:pt>
                <c:pt idx="22144">
                  <c:v>73.98</c:v>
                </c:pt>
                <c:pt idx="22145">
                  <c:v>73.983333333333249</c:v>
                </c:pt>
                <c:pt idx="22146">
                  <c:v>73.986666666666665</c:v>
                </c:pt>
                <c:pt idx="22147">
                  <c:v>73.989999999999995</c:v>
                </c:pt>
                <c:pt idx="22148">
                  <c:v>73.993333333333339</c:v>
                </c:pt>
                <c:pt idx="22149">
                  <c:v>73.996666666666727</c:v>
                </c:pt>
                <c:pt idx="22150">
                  <c:v>74</c:v>
                </c:pt>
                <c:pt idx="22151">
                  <c:v>74.003333333333288</c:v>
                </c:pt>
                <c:pt idx="22152">
                  <c:v>74.006666666666661</c:v>
                </c:pt>
                <c:pt idx="22153">
                  <c:v>74.010000000000005</c:v>
                </c:pt>
                <c:pt idx="22154">
                  <c:v>74.013333333333279</c:v>
                </c:pt>
                <c:pt idx="22155">
                  <c:v>74.016666666666666</c:v>
                </c:pt>
                <c:pt idx="22156">
                  <c:v>74.02</c:v>
                </c:pt>
                <c:pt idx="22157">
                  <c:v>74.02333333333317</c:v>
                </c:pt>
                <c:pt idx="22158">
                  <c:v>74.026666666666671</c:v>
                </c:pt>
                <c:pt idx="22159">
                  <c:v>74.03</c:v>
                </c:pt>
                <c:pt idx="22160">
                  <c:v>74.033333333333289</c:v>
                </c:pt>
                <c:pt idx="22161">
                  <c:v>74.036666666666662</c:v>
                </c:pt>
                <c:pt idx="22162">
                  <c:v>74.040000000000006</c:v>
                </c:pt>
                <c:pt idx="22163">
                  <c:v>74.043333333333308</c:v>
                </c:pt>
                <c:pt idx="22164">
                  <c:v>74.046666666666667</c:v>
                </c:pt>
                <c:pt idx="22165">
                  <c:v>74.05</c:v>
                </c:pt>
                <c:pt idx="22166">
                  <c:v>74.053333333333185</c:v>
                </c:pt>
                <c:pt idx="22167">
                  <c:v>74.056666666666672</c:v>
                </c:pt>
                <c:pt idx="22168">
                  <c:v>74.06</c:v>
                </c:pt>
                <c:pt idx="22169">
                  <c:v>74.063333333333318</c:v>
                </c:pt>
                <c:pt idx="22170">
                  <c:v>74.066666666666663</c:v>
                </c:pt>
                <c:pt idx="22171">
                  <c:v>74.069999999999993</c:v>
                </c:pt>
                <c:pt idx="22172">
                  <c:v>74.073333333333125</c:v>
                </c:pt>
                <c:pt idx="22173">
                  <c:v>74.076666666666668</c:v>
                </c:pt>
                <c:pt idx="22174">
                  <c:v>74.08</c:v>
                </c:pt>
                <c:pt idx="22175">
                  <c:v>74.083333333333258</c:v>
                </c:pt>
                <c:pt idx="22176">
                  <c:v>74.086666666666673</c:v>
                </c:pt>
                <c:pt idx="22177">
                  <c:v>74.09</c:v>
                </c:pt>
                <c:pt idx="22178">
                  <c:v>74.093333333333248</c:v>
                </c:pt>
                <c:pt idx="22179">
                  <c:v>74.096666666666664</c:v>
                </c:pt>
                <c:pt idx="22180">
                  <c:v>74.099999999999994</c:v>
                </c:pt>
                <c:pt idx="22181">
                  <c:v>74.103333333333154</c:v>
                </c:pt>
                <c:pt idx="22182">
                  <c:v>74.106666666666669</c:v>
                </c:pt>
                <c:pt idx="22183">
                  <c:v>74.11</c:v>
                </c:pt>
                <c:pt idx="22184">
                  <c:v>74.113333333333259</c:v>
                </c:pt>
                <c:pt idx="22185">
                  <c:v>74.11666666666666</c:v>
                </c:pt>
                <c:pt idx="22186">
                  <c:v>74.11999999999999</c:v>
                </c:pt>
                <c:pt idx="22187">
                  <c:v>74.123333333333107</c:v>
                </c:pt>
                <c:pt idx="22188">
                  <c:v>74.126666666666651</c:v>
                </c:pt>
                <c:pt idx="22189">
                  <c:v>74.13</c:v>
                </c:pt>
                <c:pt idx="22190">
                  <c:v>74.133333333333169</c:v>
                </c:pt>
                <c:pt idx="22191">
                  <c:v>74.13666666666667</c:v>
                </c:pt>
                <c:pt idx="22192">
                  <c:v>74.14</c:v>
                </c:pt>
                <c:pt idx="22193">
                  <c:v>74.143333333333288</c:v>
                </c:pt>
                <c:pt idx="22194">
                  <c:v>74.146666666666661</c:v>
                </c:pt>
                <c:pt idx="22195">
                  <c:v>74.149999999999991</c:v>
                </c:pt>
                <c:pt idx="22196">
                  <c:v>74.153333333333109</c:v>
                </c:pt>
                <c:pt idx="22197">
                  <c:v>74.156666666666652</c:v>
                </c:pt>
                <c:pt idx="22198">
                  <c:v>74.16</c:v>
                </c:pt>
                <c:pt idx="22199">
                  <c:v>74.163333333333171</c:v>
                </c:pt>
                <c:pt idx="22200">
                  <c:v>74.166666666666671</c:v>
                </c:pt>
                <c:pt idx="22201">
                  <c:v>74.169999999999987</c:v>
                </c:pt>
                <c:pt idx="22202">
                  <c:v>74.173333333333105</c:v>
                </c:pt>
                <c:pt idx="22203">
                  <c:v>74.176666666666648</c:v>
                </c:pt>
                <c:pt idx="22204">
                  <c:v>74.179999999999978</c:v>
                </c:pt>
                <c:pt idx="22205">
                  <c:v>74.183333333333124</c:v>
                </c:pt>
                <c:pt idx="22206">
                  <c:v>74.186666666666653</c:v>
                </c:pt>
                <c:pt idx="22207">
                  <c:v>74.19</c:v>
                </c:pt>
                <c:pt idx="22208">
                  <c:v>74.1933333333332</c:v>
                </c:pt>
                <c:pt idx="22209">
                  <c:v>74.196666666666673</c:v>
                </c:pt>
                <c:pt idx="22210">
                  <c:v>74.2</c:v>
                </c:pt>
                <c:pt idx="22211">
                  <c:v>74.203333333333319</c:v>
                </c:pt>
                <c:pt idx="22212">
                  <c:v>74.206666666666663</c:v>
                </c:pt>
                <c:pt idx="22213">
                  <c:v>74.209999999999994</c:v>
                </c:pt>
                <c:pt idx="22214">
                  <c:v>74.213333333333338</c:v>
                </c:pt>
                <c:pt idx="22215">
                  <c:v>74.216666666666697</c:v>
                </c:pt>
                <c:pt idx="22216">
                  <c:v>74.22</c:v>
                </c:pt>
                <c:pt idx="22217">
                  <c:v>74.223333333333258</c:v>
                </c:pt>
                <c:pt idx="22218">
                  <c:v>74.226666666666674</c:v>
                </c:pt>
                <c:pt idx="22219">
                  <c:v>74.23</c:v>
                </c:pt>
                <c:pt idx="22220">
                  <c:v>74.233333333333249</c:v>
                </c:pt>
                <c:pt idx="22221">
                  <c:v>74.236666666666665</c:v>
                </c:pt>
                <c:pt idx="22222">
                  <c:v>74.239999999999995</c:v>
                </c:pt>
                <c:pt idx="22223">
                  <c:v>74.243333333333339</c:v>
                </c:pt>
                <c:pt idx="22224">
                  <c:v>74.246666666666727</c:v>
                </c:pt>
                <c:pt idx="22225">
                  <c:v>74.25</c:v>
                </c:pt>
                <c:pt idx="22226">
                  <c:v>74.253333333333288</c:v>
                </c:pt>
                <c:pt idx="22227">
                  <c:v>74.256666666666661</c:v>
                </c:pt>
                <c:pt idx="22228">
                  <c:v>74.260000000000005</c:v>
                </c:pt>
                <c:pt idx="22229">
                  <c:v>74.263333333333279</c:v>
                </c:pt>
                <c:pt idx="22230">
                  <c:v>74.266666666666666</c:v>
                </c:pt>
                <c:pt idx="22231">
                  <c:v>74.27</c:v>
                </c:pt>
                <c:pt idx="22232">
                  <c:v>74.27333333333317</c:v>
                </c:pt>
                <c:pt idx="22233">
                  <c:v>74.276666666666671</c:v>
                </c:pt>
                <c:pt idx="22234">
                  <c:v>74.28</c:v>
                </c:pt>
                <c:pt idx="22235">
                  <c:v>74.283333333333289</c:v>
                </c:pt>
                <c:pt idx="22236">
                  <c:v>74.286666666666662</c:v>
                </c:pt>
                <c:pt idx="22237">
                  <c:v>74.290000000000006</c:v>
                </c:pt>
                <c:pt idx="22238">
                  <c:v>74.293333333333308</c:v>
                </c:pt>
                <c:pt idx="22239">
                  <c:v>74.296666666666667</c:v>
                </c:pt>
                <c:pt idx="22240">
                  <c:v>74.3</c:v>
                </c:pt>
                <c:pt idx="22241">
                  <c:v>74.303333333333185</c:v>
                </c:pt>
                <c:pt idx="22242">
                  <c:v>74.306666666666672</c:v>
                </c:pt>
                <c:pt idx="22243">
                  <c:v>74.31</c:v>
                </c:pt>
                <c:pt idx="22244">
                  <c:v>74.313333333333318</c:v>
                </c:pt>
                <c:pt idx="22245">
                  <c:v>74.316666666666663</c:v>
                </c:pt>
                <c:pt idx="22246">
                  <c:v>74.319999999999993</c:v>
                </c:pt>
                <c:pt idx="22247">
                  <c:v>74.323333333333125</c:v>
                </c:pt>
                <c:pt idx="22248">
                  <c:v>74.326666666666668</c:v>
                </c:pt>
                <c:pt idx="22249">
                  <c:v>74.33</c:v>
                </c:pt>
                <c:pt idx="22250">
                  <c:v>74.333333333333258</c:v>
                </c:pt>
                <c:pt idx="22251">
                  <c:v>74.336666666666673</c:v>
                </c:pt>
                <c:pt idx="22252">
                  <c:v>74.34</c:v>
                </c:pt>
                <c:pt idx="22253">
                  <c:v>74.343333333333248</c:v>
                </c:pt>
                <c:pt idx="22254">
                  <c:v>74.346666666666664</c:v>
                </c:pt>
                <c:pt idx="22255">
                  <c:v>74.349999999999994</c:v>
                </c:pt>
                <c:pt idx="22256">
                  <c:v>74.353333333333154</c:v>
                </c:pt>
                <c:pt idx="22257">
                  <c:v>74.356666666666669</c:v>
                </c:pt>
                <c:pt idx="22258">
                  <c:v>74.36</c:v>
                </c:pt>
                <c:pt idx="22259">
                  <c:v>74.363333333333259</c:v>
                </c:pt>
                <c:pt idx="22260">
                  <c:v>74.36666666666666</c:v>
                </c:pt>
                <c:pt idx="22261">
                  <c:v>74.36999999999999</c:v>
                </c:pt>
                <c:pt idx="22262">
                  <c:v>74.373333333333107</c:v>
                </c:pt>
                <c:pt idx="22263">
                  <c:v>74.376666666666651</c:v>
                </c:pt>
                <c:pt idx="22264">
                  <c:v>74.38</c:v>
                </c:pt>
                <c:pt idx="22265">
                  <c:v>74.383333333333169</c:v>
                </c:pt>
                <c:pt idx="22266">
                  <c:v>74.38666666666667</c:v>
                </c:pt>
                <c:pt idx="22267">
                  <c:v>74.39</c:v>
                </c:pt>
                <c:pt idx="22268">
                  <c:v>74.393333333333288</c:v>
                </c:pt>
                <c:pt idx="22269">
                  <c:v>74.396666666666661</c:v>
                </c:pt>
                <c:pt idx="22270">
                  <c:v>74.400000000000006</c:v>
                </c:pt>
                <c:pt idx="22271">
                  <c:v>74.403333333333308</c:v>
                </c:pt>
                <c:pt idx="22272">
                  <c:v>74.406666666666666</c:v>
                </c:pt>
                <c:pt idx="22273">
                  <c:v>74.410000000000025</c:v>
                </c:pt>
                <c:pt idx="22274">
                  <c:v>74.413333333333313</c:v>
                </c:pt>
                <c:pt idx="22275">
                  <c:v>74.416666666666799</c:v>
                </c:pt>
                <c:pt idx="22276">
                  <c:v>74.42</c:v>
                </c:pt>
                <c:pt idx="22277">
                  <c:v>74.423333333333318</c:v>
                </c:pt>
                <c:pt idx="22278">
                  <c:v>74.426666666666662</c:v>
                </c:pt>
                <c:pt idx="22279">
                  <c:v>74.430000000000007</c:v>
                </c:pt>
                <c:pt idx="22280">
                  <c:v>74.433333333333309</c:v>
                </c:pt>
                <c:pt idx="22281">
                  <c:v>74.436666666666667</c:v>
                </c:pt>
                <c:pt idx="22282">
                  <c:v>74.440000000000026</c:v>
                </c:pt>
                <c:pt idx="22283">
                  <c:v>74.443333333333328</c:v>
                </c:pt>
                <c:pt idx="22284">
                  <c:v>74.446666666666815</c:v>
                </c:pt>
                <c:pt idx="22285">
                  <c:v>74.45</c:v>
                </c:pt>
                <c:pt idx="22286">
                  <c:v>74.453333333333319</c:v>
                </c:pt>
                <c:pt idx="22287">
                  <c:v>74.456666666666663</c:v>
                </c:pt>
                <c:pt idx="22288">
                  <c:v>74.459999999999994</c:v>
                </c:pt>
                <c:pt idx="22289">
                  <c:v>74.463333333333338</c:v>
                </c:pt>
                <c:pt idx="22290">
                  <c:v>74.466666666666697</c:v>
                </c:pt>
                <c:pt idx="22291">
                  <c:v>74.47</c:v>
                </c:pt>
                <c:pt idx="22292">
                  <c:v>74.473333333333258</c:v>
                </c:pt>
                <c:pt idx="22293">
                  <c:v>74.476666666666674</c:v>
                </c:pt>
                <c:pt idx="22294">
                  <c:v>74.48</c:v>
                </c:pt>
                <c:pt idx="22295">
                  <c:v>74.483333333333249</c:v>
                </c:pt>
                <c:pt idx="22296">
                  <c:v>74.486666666666665</c:v>
                </c:pt>
                <c:pt idx="22297">
                  <c:v>74.489999999999995</c:v>
                </c:pt>
                <c:pt idx="22298">
                  <c:v>74.493333333333339</c:v>
                </c:pt>
                <c:pt idx="22299">
                  <c:v>74.496666666666727</c:v>
                </c:pt>
                <c:pt idx="22300">
                  <c:v>74.5</c:v>
                </c:pt>
                <c:pt idx="22301">
                  <c:v>74.503333333333288</c:v>
                </c:pt>
                <c:pt idx="22302">
                  <c:v>74.506666666666661</c:v>
                </c:pt>
                <c:pt idx="22303">
                  <c:v>74.510000000000005</c:v>
                </c:pt>
                <c:pt idx="22304">
                  <c:v>74.513333333333279</c:v>
                </c:pt>
                <c:pt idx="22305">
                  <c:v>74.516666666666666</c:v>
                </c:pt>
                <c:pt idx="22306">
                  <c:v>74.52</c:v>
                </c:pt>
                <c:pt idx="22307">
                  <c:v>74.52333333333317</c:v>
                </c:pt>
                <c:pt idx="22308">
                  <c:v>74.526666666666671</c:v>
                </c:pt>
                <c:pt idx="22309">
                  <c:v>74.53</c:v>
                </c:pt>
                <c:pt idx="22310">
                  <c:v>74.533333333333289</c:v>
                </c:pt>
                <c:pt idx="22311">
                  <c:v>74.536666666666662</c:v>
                </c:pt>
                <c:pt idx="22312">
                  <c:v>74.540000000000006</c:v>
                </c:pt>
                <c:pt idx="22313">
                  <c:v>74.543333333333308</c:v>
                </c:pt>
                <c:pt idx="22314">
                  <c:v>74.546666666666667</c:v>
                </c:pt>
                <c:pt idx="22315">
                  <c:v>74.55</c:v>
                </c:pt>
                <c:pt idx="22316">
                  <c:v>74.553333333333185</c:v>
                </c:pt>
                <c:pt idx="22317">
                  <c:v>74.556666666666672</c:v>
                </c:pt>
                <c:pt idx="22318">
                  <c:v>74.56</c:v>
                </c:pt>
                <c:pt idx="22319">
                  <c:v>74.563333333333318</c:v>
                </c:pt>
                <c:pt idx="22320">
                  <c:v>74.566666666666663</c:v>
                </c:pt>
                <c:pt idx="22321">
                  <c:v>74.569999999999993</c:v>
                </c:pt>
                <c:pt idx="22322">
                  <c:v>74.573333333333125</c:v>
                </c:pt>
                <c:pt idx="22323">
                  <c:v>74.576666666666668</c:v>
                </c:pt>
                <c:pt idx="22324">
                  <c:v>74.58</c:v>
                </c:pt>
                <c:pt idx="22325">
                  <c:v>74.583333333333258</c:v>
                </c:pt>
                <c:pt idx="22326">
                  <c:v>74.586666666666673</c:v>
                </c:pt>
                <c:pt idx="22327">
                  <c:v>74.59</c:v>
                </c:pt>
                <c:pt idx="22328">
                  <c:v>74.593333333333248</c:v>
                </c:pt>
                <c:pt idx="22329">
                  <c:v>74.596666666666664</c:v>
                </c:pt>
                <c:pt idx="22330">
                  <c:v>74.599999999999994</c:v>
                </c:pt>
                <c:pt idx="22331">
                  <c:v>74.603333333333154</c:v>
                </c:pt>
                <c:pt idx="22332">
                  <c:v>74.606666666666669</c:v>
                </c:pt>
                <c:pt idx="22333">
                  <c:v>74.61</c:v>
                </c:pt>
                <c:pt idx="22334">
                  <c:v>74.613333333333259</c:v>
                </c:pt>
                <c:pt idx="22335">
                  <c:v>74.61666666666666</c:v>
                </c:pt>
                <c:pt idx="22336">
                  <c:v>74.61999999999999</c:v>
                </c:pt>
                <c:pt idx="22337">
                  <c:v>74.623333333333107</c:v>
                </c:pt>
                <c:pt idx="22338">
                  <c:v>74.626666666666651</c:v>
                </c:pt>
                <c:pt idx="22339">
                  <c:v>74.63</c:v>
                </c:pt>
                <c:pt idx="22340">
                  <c:v>74.633333333333169</c:v>
                </c:pt>
                <c:pt idx="22341">
                  <c:v>74.63666666666667</c:v>
                </c:pt>
                <c:pt idx="22342">
                  <c:v>74.64</c:v>
                </c:pt>
                <c:pt idx="22343">
                  <c:v>74.643333333333288</c:v>
                </c:pt>
                <c:pt idx="22344">
                  <c:v>74.646666666666661</c:v>
                </c:pt>
                <c:pt idx="22345">
                  <c:v>74.649999999999991</c:v>
                </c:pt>
                <c:pt idx="22346">
                  <c:v>74.653333333333109</c:v>
                </c:pt>
                <c:pt idx="22347">
                  <c:v>74.656666666666652</c:v>
                </c:pt>
                <c:pt idx="22348">
                  <c:v>74.66</c:v>
                </c:pt>
                <c:pt idx="22349">
                  <c:v>74.663333333333171</c:v>
                </c:pt>
                <c:pt idx="22350">
                  <c:v>74.666666666666671</c:v>
                </c:pt>
                <c:pt idx="22351">
                  <c:v>74.669999999999987</c:v>
                </c:pt>
                <c:pt idx="22352">
                  <c:v>74.673333333333105</c:v>
                </c:pt>
                <c:pt idx="22353">
                  <c:v>74.676666666666648</c:v>
                </c:pt>
                <c:pt idx="22354">
                  <c:v>74.679999999999978</c:v>
                </c:pt>
                <c:pt idx="22355">
                  <c:v>74.683333333333124</c:v>
                </c:pt>
                <c:pt idx="22356">
                  <c:v>74.686666666666653</c:v>
                </c:pt>
                <c:pt idx="22357">
                  <c:v>74.69</c:v>
                </c:pt>
                <c:pt idx="22358">
                  <c:v>74.6933333333332</c:v>
                </c:pt>
                <c:pt idx="22359">
                  <c:v>74.696666666666673</c:v>
                </c:pt>
                <c:pt idx="22360">
                  <c:v>74.7</c:v>
                </c:pt>
                <c:pt idx="22361">
                  <c:v>74.703333333333319</c:v>
                </c:pt>
                <c:pt idx="22362">
                  <c:v>74.706666666666663</c:v>
                </c:pt>
                <c:pt idx="22363">
                  <c:v>74.709999999999994</c:v>
                </c:pt>
                <c:pt idx="22364">
                  <c:v>74.713333333333338</c:v>
                </c:pt>
                <c:pt idx="22365">
                  <c:v>74.716666666666697</c:v>
                </c:pt>
                <c:pt idx="22366">
                  <c:v>74.72</c:v>
                </c:pt>
                <c:pt idx="22367">
                  <c:v>74.723333333333258</c:v>
                </c:pt>
                <c:pt idx="22368">
                  <c:v>74.726666666666674</c:v>
                </c:pt>
                <c:pt idx="22369">
                  <c:v>74.73</c:v>
                </c:pt>
                <c:pt idx="22370">
                  <c:v>74.733333333333249</c:v>
                </c:pt>
                <c:pt idx="22371">
                  <c:v>74.736666666666665</c:v>
                </c:pt>
                <c:pt idx="22372">
                  <c:v>74.739999999999995</c:v>
                </c:pt>
                <c:pt idx="22373">
                  <c:v>74.743333333333339</c:v>
                </c:pt>
                <c:pt idx="22374">
                  <c:v>74.746666666666727</c:v>
                </c:pt>
                <c:pt idx="22375">
                  <c:v>74.75</c:v>
                </c:pt>
                <c:pt idx="22376">
                  <c:v>74.753333333333288</c:v>
                </c:pt>
                <c:pt idx="22377">
                  <c:v>74.756666666666661</c:v>
                </c:pt>
                <c:pt idx="22378">
                  <c:v>74.760000000000005</c:v>
                </c:pt>
                <c:pt idx="22379">
                  <c:v>74.763333333333279</c:v>
                </c:pt>
                <c:pt idx="22380">
                  <c:v>74.766666666666666</c:v>
                </c:pt>
                <c:pt idx="22381">
                  <c:v>74.77</c:v>
                </c:pt>
                <c:pt idx="22382">
                  <c:v>74.77333333333317</c:v>
                </c:pt>
                <c:pt idx="22383">
                  <c:v>74.776666666666671</c:v>
                </c:pt>
                <c:pt idx="22384">
                  <c:v>74.78</c:v>
                </c:pt>
                <c:pt idx="22385">
                  <c:v>74.783333333333289</c:v>
                </c:pt>
                <c:pt idx="22386">
                  <c:v>74.786666666666662</c:v>
                </c:pt>
                <c:pt idx="22387">
                  <c:v>74.790000000000006</c:v>
                </c:pt>
                <c:pt idx="22388">
                  <c:v>74.793333333333308</c:v>
                </c:pt>
                <c:pt idx="22389">
                  <c:v>74.796666666666667</c:v>
                </c:pt>
                <c:pt idx="22390">
                  <c:v>74.8</c:v>
                </c:pt>
                <c:pt idx="22391">
                  <c:v>74.803333333333185</c:v>
                </c:pt>
                <c:pt idx="22392">
                  <c:v>74.806666666666672</c:v>
                </c:pt>
                <c:pt idx="22393">
                  <c:v>74.81</c:v>
                </c:pt>
                <c:pt idx="22394">
                  <c:v>74.813333333333318</c:v>
                </c:pt>
                <c:pt idx="22395">
                  <c:v>74.816666666666663</c:v>
                </c:pt>
                <c:pt idx="22396">
                  <c:v>74.819999999999993</c:v>
                </c:pt>
                <c:pt idx="22397">
                  <c:v>74.823333333333125</c:v>
                </c:pt>
                <c:pt idx="22398">
                  <c:v>74.826666666666668</c:v>
                </c:pt>
                <c:pt idx="22399">
                  <c:v>74.83</c:v>
                </c:pt>
                <c:pt idx="22400">
                  <c:v>74.833333333333258</c:v>
                </c:pt>
                <c:pt idx="22401">
                  <c:v>74.836666666666673</c:v>
                </c:pt>
                <c:pt idx="22402">
                  <c:v>74.84</c:v>
                </c:pt>
                <c:pt idx="22403">
                  <c:v>74.843333333333248</c:v>
                </c:pt>
                <c:pt idx="22404">
                  <c:v>74.846666666666664</c:v>
                </c:pt>
                <c:pt idx="22405">
                  <c:v>74.849999999999994</c:v>
                </c:pt>
                <c:pt idx="22406">
                  <c:v>74.853333333333154</c:v>
                </c:pt>
                <c:pt idx="22407">
                  <c:v>74.856666666666669</c:v>
                </c:pt>
                <c:pt idx="22408">
                  <c:v>74.86</c:v>
                </c:pt>
                <c:pt idx="22409">
                  <c:v>74.863333333333259</c:v>
                </c:pt>
                <c:pt idx="22410">
                  <c:v>74.86666666666666</c:v>
                </c:pt>
                <c:pt idx="22411">
                  <c:v>74.86999999999999</c:v>
                </c:pt>
                <c:pt idx="22412">
                  <c:v>74.873333333333107</c:v>
                </c:pt>
                <c:pt idx="22413">
                  <c:v>74.876666666666651</c:v>
                </c:pt>
                <c:pt idx="22414">
                  <c:v>74.88</c:v>
                </c:pt>
                <c:pt idx="22415">
                  <c:v>74.883333333333169</c:v>
                </c:pt>
                <c:pt idx="22416">
                  <c:v>74.88666666666667</c:v>
                </c:pt>
                <c:pt idx="22417">
                  <c:v>74.89</c:v>
                </c:pt>
                <c:pt idx="22418">
                  <c:v>74.893333333333288</c:v>
                </c:pt>
                <c:pt idx="22419">
                  <c:v>74.896666666666661</c:v>
                </c:pt>
                <c:pt idx="22420">
                  <c:v>74.900000000000006</c:v>
                </c:pt>
                <c:pt idx="22421">
                  <c:v>74.903333333333308</c:v>
                </c:pt>
                <c:pt idx="22422">
                  <c:v>74.906666666666666</c:v>
                </c:pt>
                <c:pt idx="22423">
                  <c:v>74.910000000000025</c:v>
                </c:pt>
                <c:pt idx="22424">
                  <c:v>74.913333333333313</c:v>
                </c:pt>
                <c:pt idx="22425">
                  <c:v>74.916666666666799</c:v>
                </c:pt>
                <c:pt idx="22426">
                  <c:v>74.92</c:v>
                </c:pt>
                <c:pt idx="22427">
                  <c:v>74.923333333333318</c:v>
                </c:pt>
                <c:pt idx="22428">
                  <c:v>74.926666666666662</c:v>
                </c:pt>
                <c:pt idx="22429">
                  <c:v>74.930000000000007</c:v>
                </c:pt>
                <c:pt idx="22430">
                  <c:v>74.933333333333309</c:v>
                </c:pt>
                <c:pt idx="22431">
                  <c:v>74.936666666666667</c:v>
                </c:pt>
                <c:pt idx="22432">
                  <c:v>74.940000000000026</c:v>
                </c:pt>
                <c:pt idx="22433">
                  <c:v>74.943333333333328</c:v>
                </c:pt>
                <c:pt idx="22434">
                  <c:v>74.946666666666815</c:v>
                </c:pt>
                <c:pt idx="22435">
                  <c:v>74.95</c:v>
                </c:pt>
                <c:pt idx="22436">
                  <c:v>74.953333333333319</c:v>
                </c:pt>
                <c:pt idx="22437">
                  <c:v>74.956666666666663</c:v>
                </c:pt>
                <c:pt idx="22438">
                  <c:v>74.959999999999994</c:v>
                </c:pt>
                <c:pt idx="22439">
                  <c:v>74.963333333333338</c:v>
                </c:pt>
                <c:pt idx="22440">
                  <c:v>74.966666666666697</c:v>
                </c:pt>
                <c:pt idx="22441">
                  <c:v>74.97</c:v>
                </c:pt>
                <c:pt idx="22442">
                  <c:v>74.973333333333258</c:v>
                </c:pt>
                <c:pt idx="22443">
                  <c:v>74.976666666666674</c:v>
                </c:pt>
                <c:pt idx="22444">
                  <c:v>74.98</c:v>
                </c:pt>
                <c:pt idx="22445">
                  <c:v>74.983333333333249</c:v>
                </c:pt>
                <c:pt idx="22446">
                  <c:v>74.986666666666665</c:v>
                </c:pt>
                <c:pt idx="22447">
                  <c:v>74.989999999999995</c:v>
                </c:pt>
                <c:pt idx="22448">
                  <c:v>74.993333333333339</c:v>
                </c:pt>
                <c:pt idx="22449">
                  <c:v>74.996666666666727</c:v>
                </c:pt>
                <c:pt idx="22450">
                  <c:v>75</c:v>
                </c:pt>
                <c:pt idx="22451">
                  <c:v>75.003333333333288</c:v>
                </c:pt>
                <c:pt idx="22452">
                  <c:v>75.006666666666661</c:v>
                </c:pt>
                <c:pt idx="22453">
                  <c:v>75.010000000000005</c:v>
                </c:pt>
                <c:pt idx="22454">
                  <c:v>75.013333333333279</c:v>
                </c:pt>
                <c:pt idx="22455">
                  <c:v>75.016666666666666</c:v>
                </c:pt>
                <c:pt idx="22456">
                  <c:v>75.02</c:v>
                </c:pt>
                <c:pt idx="22457">
                  <c:v>75.02333333333317</c:v>
                </c:pt>
                <c:pt idx="22458">
                  <c:v>75.026666666666671</c:v>
                </c:pt>
                <c:pt idx="22459">
                  <c:v>75.03</c:v>
                </c:pt>
                <c:pt idx="22460">
                  <c:v>75.033333333333289</c:v>
                </c:pt>
                <c:pt idx="22461">
                  <c:v>75.036666666666662</c:v>
                </c:pt>
                <c:pt idx="22462">
                  <c:v>75.040000000000006</c:v>
                </c:pt>
                <c:pt idx="22463">
                  <c:v>75.043333333333308</c:v>
                </c:pt>
                <c:pt idx="22464">
                  <c:v>75.046666666666667</c:v>
                </c:pt>
                <c:pt idx="22465">
                  <c:v>75.05</c:v>
                </c:pt>
                <c:pt idx="22466">
                  <c:v>75.053333333333185</c:v>
                </c:pt>
                <c:pt idx="22467">
                  <c:v>75.056666666666672</c:v>
                </c:pt>
                <c:pt idx="22468">
                  <c:v>75.06</c:v>
                </c:pt>
                <c:pt idx="22469">
                  <c:v>75.063333333333318</c:v>
                </c:pt>
                <c:pt idx="22470">
                  <c:v>75.066666666666663</c:v>
                </c:pt>
                <c:pt idx="22471">
                  <c:v>75.069999999999993</c:v>
                </c:pt>
                <c:pt idx="22472">
                  <c:v>75.073333333333125</c:v>
                </c:pt>
                <c:pt idx="22473">
                  <c:v>75.076666666666668</c:v>
                </c:pt>
                <c:pt idx="22474">
                  <c:v>75.08</c:v>
                </c:pt>
                <c:pt idx="22475">
                  <c:v>75.083333333333258</c:v>
                </c:pt>
                <c:pt idx="22476">
                  <c:v>75.086666666666673</c:v>
                </c:pt>
                <c:pt idx="22477">
                  <c:v>75.09</c:v>
                </c:pt>
                <c:pt idx="22478">
                  <c:v>75.093333333333248</c:v>
                </c:pt>
                <c:pt idx="22479">
                  <c:v>75.096666666666664</c:v>
                </c:pt>
                <c:pt idx="22480">
                  <c:v>75.099999999999994</c:v>
                </c:pt>
                <c:pt idx="22481">
                  <c:v>75.103333333333154</c:v>
                </c:pt>
                <c:pt idx="22482">
                  <c:v>75.106666666666669</c:v>
                </c:pt>
                <c:pt idx="22483">
                  <c:v>75.11</c:v>
                </c:pt>
                <c:pt idx="22484">
                  <c:v>75.113333333333259</c:v>
                </c:pt>
                <c:pt idx="22485">
                  <c:v>75.11666666666666</c:v>
                </c:pt>
                <c:pt idx="22486">
                  <c:v>75.11999999999999</c:v>
                </c:pt>
                <c:pt idx="22487">
                  <c:v>75.123333333333107</c:v>
                </c:pt>
                <c:pt idx="22488">
                  <c:v>75.126666666666651</c:v>
                </c:pt>
                <c:pt idx="22489">
                  <c:v>75.13</c:v>
                </c:pt>
                <c:pt idx="22490">
                  <c:v>75.133333333333169</c:v>
                </c:pt>
                <c:pt idx="22491">
                  <c:v>75.13666666666667</c:v>
                </c:pt>
                <c:pt idx="22492">
                  <c:v>75.14</c:v>
                </c:pt>
                <c:pt idx="22493">
                  <c:v>75.143333333333288</c:v>
                </c:pt>
                <c:pt idx="22494">
                  <c:v>75.146666666666661</c:v>
                </c:pt>
                <c:pt idx="22495">
                  <c:v>75.149999999999991</c:v>
                </c:pt>
                <c:pt idx="22496">
                  <c:v>75.153333333333109</c:v>
                </c:pt>
                <c:pt idx="22497">
                  <c:v>75.156666666666652</c:v>
                </c:pt>
                <c:pt idx="22498">
                  <c:v>75.16</c:v>
                </c:pt>
                <c:pt idx="22499">
                  <c:v>75.163333333333171</c:v>
                </c:pt>
                <c:pt idx="22500">
                  <c:v>75.166666666666671</c:v>
                </c:pt>
                <c:pt idx="22501">
                  <c:v>75.169999999999987</c:v>
                </c:pt>
                <c:pt idx="22502">
                  <c:v>75.173333333333105</c:v>
                </c:pt>
                <c:pt idx="22503">
                  <c:v>75.176666666666648</c:v>
                </c:pt>
                <c:pt idx="22504">
                  <c:v>75.179999999999978</c:v>
                </c:pt>
                <c:pt idx="22505">
                  <c:v>75.183333333333124</c:v>
                </c:pt>
                <c:pt idx="22506">
                  <c:v>75.186666666666653</c:v>
                </c:pt>
                <c:pt idx="22507">
                  <c:v>75.19</c:v>
                </c:pt>
                <c:pt idx="22508">
                  <c:v>75.1933333333332</c:v>
                </c:pt>
                <c:pt idx="22509">
                  <c:v>75.196666666666673</c:v>
                </c:pt>
                <c:pt idx="22510">
                  <c:v>75.2</c:v>
                </c:pt>
                <c:pt idx="22511">
                  <c:v>75.203333333333319</c:v>
                </c:pt>
                <c:pt idx="22512">
                  <c:v>75.206666666666663</c:v>
                </c:pt>
                <c:pt idx="22513">
                  <c:v>75.209999999999994</c:v>
                </c:pt>
                <c:pt idx="22514">
                  <c:v>75.213333333333338</c:v>
                </c:pt>
                <c:pt idx="22515">
                  <c:v>75.216666666666697</c:v>
                </c:pt>
                <c:pt idx="22516">
                  <c:v>75.22</c:v>
                </c:pt>
                <c:pt idx="22517">
                  <c:v>75.223333333333258</c:v>
                </c:pt>
                <c:pt idx="22518">
                  <c:v>75.226666666666674</c:v>
                </c:pt>
                <c:pt idx="22519">
                  <c:v>75.23</c:v>
                </c:pt>
                <c:pt idx="22520">
                  <c:v>75.233333333333249</c:v>
                </c:pt>
                <c:pt idx="22521">
                  <c:v>75.236666666666665</c:v>
                </c:pt>
                <c:pt idx="22522">
                  <c:v>75.239999999999995</c:v>
                </c:pt>
                <c:pt idx="22523">
                  <c:v>75.243333333333339</c:v>
                </c:pt>
                <c:pt idx="22524">
                  <c:v>75.246666666666727</c:v>
                </c:pt>
                <c:pt idx="22525">
                  <c:v>75.25</c:v>
                </c:pt>
                <c:pt idx="22526">
                  <c:v>75.253333333333288</c:v>
                </c:pt>
                <c:pt idx="22527">
                  <c:v>75.256666666666661</c:v>
                </c:pt>
                <c:pt idx="22528">
                  <c:v>75.260000000000005</c:v>
                </c:pt>
                <c:pt idx="22529">
                  <c:v>75.263333333333279</c:v>
                </c:pt>
                <c:pt idx="22530">
                  <c:v>75.266666666666666</c:v>
                </c:pt>
                <c:pt idx="22531">
                  <c:v>75.27</c:v>
                </c:pt>
                <c:pt idx="22532">
                  <c:v>75.27333333333317</c:v>
                </c:pt>
                <c:pt idx="22533">
                  <c:v>75.276666666666671</c:v>
                </c:pt>
                <c:pt idx="22534">
                  <c:v>75.28</c:v>
                </c:pt>
                <c:pt idx="22535">
                  <c:v>75.283333333333289</c:v>
                </c:pt>
                <c:pt idx="22536">
                  <c:v>75.286666666666662</c:v>
                </c:pt>
                <c:pt idx="22537">
                  <c:v>75.290000000000006</c:v>
                </c:pt>
                <c:pt idx="22538">
                  <c:v>75.293333333333308</c:v>
                </c:pt>
                <c:pt idx="22539">
                  <c:v>75.296666666666667</c:v>
                </c:pt>
                <c:pt idx="22540">
                  <c:v>75.3</c:v>
                </c:pt>
                <c:pt idx="22541">
                  <c:v>75.303333333333185</c:v>
                </c:pt>
                <c:pt idx="22542">
                  <c:v>75.306666666666672</c:v>
                </c:pt>
                <c:pt idx="22543">
                  <c:v>75.31</c:v>
                </c:pt>
                <c:pt idx="22544">
                  <c:v>75.313333333333318</c:v>
                </c:pt>
                <c:pt idx="22545">
                  <c:v>75.316666666666663</c:v>
                </c:pt>
                <c:pt idx="22546">
                  <c:v>75.319999999999993</c:v>
                </c:pt>
                <c:pt idx="22547">
                  <c:v>75.323333333333125</c:v>
                </c:pt>
                <c:pt idx="22548">
                  <c:v>75.326666666666668</c:v>
                </c:pt>
                <c:pt idx="22549">
                  <c:v>75.33</c:v>
                </c:pt>
                <c:pt idx="22550">
                  <c:v>75.333333333333258</c:v>
                </c:pt>
                <c:pt idx="22551">
                  <c:v>75.336666666666673</c:v>
                </c:pt>
                <c:pt idx="22552">
                  <c:v>75.34</c:v>
                </c:pt>
                <c:pt idx="22553">
                  <c:v>75.343333333333248</c:v>
                </c:pt>
                <c:pt idx="22554">
                  <c:v>75.346666666666664</c:v>
                </c:pt>
                <c:pt idx="22555">
                  <c:v>75.349999999999994</c:v>
                </c:pt>
                <c:pt idx="22556">
                  <c:v>75.353333333333154</c:v>
                </c:pt>
                <c:pt idx="22557">
                  <c:v>75.356666666666669</c:v>
                </c:pt>
                <c:pt idx="22558">
                  <c:v>75.36</c:v>
                </c:pt>
                <c:pt idx="22559">
                  <c:v>75.363333333333259</c:v>
                </c:pt>
                <c:pt idx="22560">
                  <c:v>75.36666666666666</c:v>
                </c:pt>
                <c:pt idx="22561">
                  <c:v>75.36999999999999</c:v>
                </c:pt>
                <c:pt idx="22562">
                  <c:v>75.373333333333107</c:v>
                </c:pt>
                <c:pt idx="22563">
                  <c:v>75.376666666666651</c:v>
                </c:pt>
                <c:pt idx="22564">
                  <c:v>75.38</c:v>
                </c:pt>
                <c:pt idx="22565">
                  <c:v>75.383333333333169</c:v>
                </c:pt>
                <c:pt idx="22566">
                  <c:v>75.38666666666667</c:v>
                </c:pt>
                <c:pt idx="22567">
                  <c:v>75.39</c:v>
                </c:pt>
                <c:pt idx="22568">
                  <c:v>75.393333333333288</c:v>
                </c:pt>
                <c:pt idx="22569">
                  <c:v>75.396666666666661</c:v>
                </c:pt>
                <c:pt idx="22570">
                  <c:v>75.400000000000006</c:v>
                </c:pt>
                <c:pt idx="22571">
                  <c:v>75.403333333333308</c:v>
                </c:pt>
                <c:pt idx="22572">
                  <c:v>75.406666666666666</c:v>
                </c:pt>
                <c:pt idx="22573">
                  <c:v>75.410000000000025</c:v>
                </c:pt>
                <c:pt idx="22574">
                  <c:v>75.413333333333313</c:v>
                </c:pt>
                <c:pt idx="22575">
                  <c:v>75.416666666666799</c:v>
                </c:pt>
                <c:pt idx="22576">
                  <c:v>75.42</c:v>
                </c:pt>
                <c:pt idx="22577">
                  <c:v>75.423333333333318</c:v>
                </c:pt>
                <c:pt idx="22578">
                  <c:v>75.426666666666662</c:v>
                </c:pt>
                <c:pt idx="22579">
                  <c:v>75.430000000000007</c:v>
                </c:pt>
                <c:pt idx="22580">
                  <c:v>75.433333333333309</c:v>
                </c:pt>
                <c:pt idx="22581">
                  <c:v>75.436666666666667</c:v>
                </c:pt>
                <c:pt idx="22582">
                  <c:v>75.440000000000026</c:v>
                </c:pt>
                <c:pt idx="22583">
                  <c:v>75.443333333333328</c:v>
                </c:pt>
                <c:pt idx="22584">
                  <c:v>75.446666666666815</c:v>
                </c:pt>
                <c:pt idx="22585">
                  <c:v>75.45</c:v>
                </c:pt>
                <c:pt idx="22586">
                  <c:v>75.453333333333319</c:v>
                </c:pt>
                <c:pt idx="22587">
                  <c:v>75.456666666666663</c:v>
                </c:pt>
                <c:pt idx="22588">
                  <c:v>75.459999999999994</c:v>
                </c:pt>
                <c:pt idx="22589">
                  <c:v>75.463333333333338</c:v>
                </c:pt>
                <c:pt idx="22590">
                  <c:v>75.466666666666697</c:v>
                </c:pt>
                <c:pt idx="22591">
                  <c:v>75.47</c:v>
                </c:pt>
                <c:pt idx="22592">
                  <c:v>75.473333333333258</c:v>
                </c:pt>
                <c:pt idx="22593">
                  <c:v>75.476666666666674</c:v>
                </c:pt>
                <c:pt idx="22594">
                  <c:v>75.48</c:v>
                </c:pt>
                <c:pt idx="22595">
                  <c:v>75.483333333333249</c:v>
                </c:pt>
                <c:pt idx="22596">
                  <c:v>75.486666666666665</c:v>
                </c:pt>
                <c:pt idx="22597">
                  <c:v>75.489999999999995</c:v>
                </c:pt>
                <c:pt idx="22598">
                  <c:v>75.493333333333339</c:v>
                </c:pt>
                <c:pt idx="22599">
                  <c:v>75.496666666666727</c:v>
                </c:pt>
                <c:pt idx="22600">
                  <c:v>75.5</c:v>
                </c:pt>
                <c:pt idx="22601">
                  <c:v>75.503333333333288</c:v>
                </c:pt>
                <c:pt idx="22602">
                  <c:v>75.506666666666661</c:v>
                </c:pt>
                <c:pt idx="22603">
                  <c:v>75.510000000000005</c:v>
                </c:pt>
                <c:pt idx="22604">
                  <c:v>75.513333333333279</c:v>
                </c:pt>
                <c:pt idx="22605">
                  <c:v>75.516666666666666</c:v>
                </c:pt>
                <c:pt idx="22606">
                  <c:v>75.52</c:v>
                </c:pt>
                <c:pt idx="22607">
                  <c:v>75.52333333333317</c:v>
                </c:pt>
                <c:pt idx="22608">
                  <c:v>75.526666666666671</c:v>
                </c:pt>
                <c:pt idx="22609">
                  <c:v>75.53</c:v>
                </c:pt>
                <c:pt idx="22610">
                  <c:v>75.533333333333289</c:v>
                </c:pt>
                <c:pt idx="22611">
                  <c:v>75.536666666666662</c:v>
                </c:pt>
                <c:pt idx="22612">
                  <c:v>75.540000000000006</c:v>
                </c:pt>
                <c:pt idx="22613">
                  <c:v>75.543333333333308</c:v>
                </c:pt>
                <c:pt idx="22614">
                  <c:v>75.546666666666667</c:v>
                </c:pt>
                <c:pt idx="22615">
                  <c:v>75.55</c:v>
                </c:pt>
                <c:pt idx="22616">
                  <c:v>75.553333333333185</c:v>
                </c:pt>
                <c:pt idx="22617">
                  <c:v>75.556666666666672</c:v>
                </c:pt>
                <c:pt idx="22618">
                  <c:v>75.56</c:v>
                </c:pt>
                <c:pt idx="22619">
                  <c:v>75.563333333333318</c:v>
                </c:pt>
                <c:pt idx="22620">
                  <c:v>75.566666666666663</c:v>
                </c:pt>
                <c:pt idx="22621">
                  <c:v>75.569999999999993</c:v>
                </c:pt>
                <c:pt idx="22622">
                  <c:v>75.573333333333125</c:v>
                </c:pt>
                <c:pt idx="22623">
                  <c:v>75.576666666666668</c:v>
                </c:pt>
                <c:pt idx="22624">
                  <c:v>75.58</c:v>
                </c:pt>
                <c:pt idx="22625">
                  <c:v>75.583333333333258</c:v>
                </c:pt>
                <c:pt idx="22626">
                  <c:v>75.586666666666673</c:v>
                </c:pt>
                <c:pt idx="22627">
                  <c:v>75.59</c:v>
                </c:pt>
                <c:pt idx="22628">
                  <c:v>75.593333333333248</c:v>
                </c:pt>
                <c:pt idx="22629">
                  <c:v>75.596666666666664</c:v>
                </c:pt>
                <c:pt idx="22630">
                  <c:v>75.599999999999994</c:v>
                </c:pt>
                <c:pt idx="22631">
                  <c:v>75.603333333333154</c:v>
                </c:pt>
                <c:pt idx="22632">
                  <c:v>75.606666666666669</c:v>
                </c:pt>
                <c:pt idx="22633">
                  <c:v>75.61</c:v>
                </c:pt>
                <c:pt idx="22634">
                  <c:v>75.613333333333259</c:v>
                </c:pt>
                <c:pt idx="22635">
                  <c:v>75.61666666666666</c:v>
                </c:pt>
                <c:pt idx="22636">
                  <c:v>75.61999999999999</c:v>
                </c:pt>
                <c:pt idx="22637">
                  <c:v>75.623333333333107</c:v>
                </c:pt>
                <c:pt idx="22638">
                  <c:v>75.626666666666651</c:v>
                </c:pt>
                <c:pt idx="22639">
                  <c:v>75.63</c:v>
                </c:pt>
                <c:pt idx="22640">
                  <c:v>75.633333333333169</c:v>
                </c:pt>
                <c:pt idx="22641">
                  <c:v>75.63666666666667</c:v>
                </c:pt>
                <c:pt idx="22642">
                  <c:v>75.64</c:v>
                </c:pt>
                <c:pt idx="22643">
                  <c:v>75.643333333333288</c:v>
                </c:pt>
                <c:pt idx="22644">
                  <c:v>75.646666666666661</c:v>
                </c:pt>
                <c:pt idx="22645">
                  <c:v>75.649999999999991</c:v>
                </c:pt>
                <c:pt idx="22646">
                  <c:v>75.653333333333109</c:v>
                </c:pt>
                <c:pt idx="22647">
                  <c:v>75.656666666666652</c:v>
                </c:pt>
                <c:pt idx="22648">
                  <c:v>75.66</c:v>
                </c:pt>
                <c:pt idx="22649">
                  <c:v>75.663333333333171</c:v>
                </c:pt>
                <c:pt idx="22650">
                  <c:v>75.666666666666671</c:v>
                </c:pt>
                <c:pt idx="22651">
                  <c:v>75.669999999999987</c:v>
                </c:pt>
                <c:pt idx="22652">
                  <c:v>75.673333333333105</c:v>
                </c:pt>
                <c:pt idx="22653">
                  <c:v>75.676666666666648</c:v>
                </c:pt>
                <c:pt idx="22654">
                  <c:v>75.679999999999978</c:v>
                </c:pt>
                <c:pt idx="22655">
                  <c:v>75.683333333333124</c:v>
                </c:pt>
                <c:pt idx="22656">
                  <c:v>75.686666666666653</c:v>
                </c:pt>
                <c:pt idx="22657">
                  <c:v>75.69</c:v>
                </c:pt>
                <c:pt idx="22658">
                  <c:v>75.6933333333332</c:v>
                </c:pt>
                <c:pt idx="22659">
                  <c:v>75.696666666666673</c:v>
                </c:pt>
                <c:pt idx="22660">
                  <c:v>75.7</c:v>
                </c:pt>
                <c:pt idx="22661">
                  <c:v>75.703333333333319</c:v>
                </c:pt>
                <c:pt idx="22662">
                  <c:v>75.706666666666663</c:v>
                </c:pt>
                <c:pt idx="22663">
                  <c:v>75.709999999999994</c:v>
                </c:pt>
                <c:pt idx="22664">
                  <c:v>75.713333333333338</c:v>
                </c:pt>
                <c:pt idx="22665">
                  <c:v>75.716666666666697</c:v>
                </c:pt>
                <c:pt idx="22666">
                  <c:v>75.72</c:v>
                </c:pt>
                <c:pt idx="22667">
                  <c:v>75.723333333333258</c:v>
                </c:pt>
                <c:pt idx="22668">
                  <c:v>75.726666666666674</c:v>
                </c:pt>
                <c:pt idx="22669">
                  <c:v>75.73</c:v>
                </c:pt>
                <c:pt idx="22670">
                  <c:v>75.733333333333249</c:v>
                </c:pt>
                <c:pt idx="22671">
                  <c:v>75.736666666666665</c:v>
                </c:pt>
                <c:pt idx="22672">
                  <c:v>75.739999999999995</c:v>
                </c:pt>
                <c:pt idx="22673">
                  <c:v>75.743333333333339</c:v>
                </c:pt>
                <c:pt idx="22674">
                  <c:v>75.746666666666727</c:v>
                </c:pt>
                <c:pt idx="22675">
                  <c:v>75.75</c:v>
                </c:pt>
                <c:pt idx="22676">
                  <c:v>75.753333333333288</c:v>
                </c:pt>
                <c:pt idx="22677">
                  <c:v>75.756666666666661</c:v>
                </c:pt>
                <c:pt idx="22678">
                  <c:v>75.760000000000005</c:v>
                </c:pt>
                <c:pt idx="22679">
                  <c:v>75.763333333333279</c:v>
                </c:pt>
                <c:pt idx="22680">
                  <c:v>75.766666666666666</c:v>
                </c:pt>
                <c:pt idx="22681">
                  <c:v>75.77</c:v>
                </c:pt>
                <c:pt idx="22682">
                  <c:v>75.77333333333317</c:v>
                </c:pt>
                <c:pt idx="22683">
                  <c:v>75.776666666666671</c:v>
                </c:pt>
                <c:pt idx="22684">
                  <c:v>75.78</c:v>
                </c:pt>
                <c:pt idx="22685">
                  <c:v>75.783333333333289</c:v>
                </c:pt>
                <c:pt idx="22686">
                  <c:v>75.786666666666662</c:v>
                </c:pt>
                <c:pt idx="22687">
                  <c:v>75.790000000000006</c:v>
                </c:pt>
                <c:pt idx="22688">
                  <c:v>75.793333333333308</c:v>
                </c:pt>
                <c:pt idx="22689">
                  <c:v>75.796666666666667</c:v>
                </c:pt>
                <c:pt idx="22690">
                  <c:v>75.8</c:v>
                </c:pt>
                <c:pt idx="22691">
                  <c:v>75.803333333333185</c:v>
                </c:pt>
                <c:pt idx="22692">
                  <c:v>75.806666666666672</c:v>
                </c:pt>
                <c:pt idx="22693">
                  <c:v>75.81</c:v>
                </c:pt>
                <c:pt idx="22694">
                  <c:v>75.813333333333318</c:v>
                </c:pt>
                <c:pt idx="22695">
                  <c:v>75.816666666666663</c:v>
                </c:pt>
                <c:pt idx="22696">
                  <c:v>75.819999999999993</c:v>
                </c:pt>
                <c:pt idx="22697">
                  <c:v>75.823333333333125</c:v>
                </c:pt>
                <c:pt idx="22698">
                  <c:v>75.826666666666668</c:v>
                </c:pt>
                <c:pt idx="22699">
                  <c:v>75.83</c:v>
                </c:pt>
                <c:pt idx="22700">
                  <c:v>75.833333333333258</c:v>
                </c:pt>
                <c:pt idx="22701">
                  <c:v>75.836666666666673</c:v>
                </c:pt>
                <c:pt idx="22702">
                  <c:v>75.84</c:v>
                </c:pt>
                <c:pt idx="22703">
                  <c:v>75.843333333333248</c:v>
                </c:pt>
                <c:pt idx="22704">
                  <c:v>75.846666666666664</c:v>
                </c:pt>
                <c:pt idx="22705">
                  <c:v>75.849999999999994</c:v>
                </c:pt>
                <c:pt idx="22706">
                  <c:v>75.853333333333154</c:v>
                </c:pt>
                <c:pt idx="22707">
                  <c:v>75.856666666666669</c:v>
                </c:pt>
                <c:pt idx="22708">
                  <c:v>75.86</c:v>
                </c:pt>
                <c:pt idx="22709">
                  <c:v>75.863333333333259</c:v>
                </c:pt>
                <c:pt idx="22710">
                  <c:v>75.86666666666666</c:v>
                </c:pt>
                <c:pt idx="22711">
                  <c:v>75.86999999999999</c:v>
                </c:pt>
                <c:pt idx="22712">
                  <c:v>75.873333333333107</c:v>
                </c:pt>
                <c:pt idx="22713">
                  <c:v>75.876666666666651</c:v>
                </c:pt>
                <c:pt idx="22714">
                  <c:v>75.88</c:v>
                </c:pt>
                <c:pt idx="22715">
                  <c:v>75.883333333333169</c:v>
                </c:pt>
                <c:pt idx="22716">
                  <c:v>75.88666666666667</c:v>
                </c:pt>
                <c:pt idx="22717">
                  <c:v>75.89</c:v>
                </c:pt>
                <c:pt idx="22718">
                  <c:v>75.893333333333288</c:v>
                </c:pt>
                <c:pt idx="22719">
                  <c:v>75.896666666666661</c:v>
                </c:pt>
                <c:pt idx="22720">
                  <c:v>75.900000000000006</c:v>
                </c:pt>
                <c:pt idx="22721">
                  <c:v>75.903333333333308</c:v>
                </c:pt>
                <c:pt idx="22722">
                  <c:v>75.906666666666666</c:v>
                </c:pt>
                <c:pt idx="22723">
                  <c:v>75.910000000000025</c:v>
                </c:pt>
                <c:pt idx="22724">
                  <c:v>75.913333333333313</c:v>
                </c:pt>
                <c:pt idx="22725">
                  <c:v>75.916666666666799</c:v>
                </c:pt>
                <c:pt idx="22726">
                  <c:v>75.92</c:v>
                </c:pt>
                <c:pt idx="22727">
                  <c:v>75.923333333333318</c:v>
                </c:pt>
                <c:pt idx="22728">
                  <c:v>75.926666666666662</c:v>
                </c:pt>
                <c:pt idx="22729">
                  <c:v>75.930000000000007</c:v>
                </c:pt>
                <c:pt idx="22730">
                  <c:v>75.933333333333309</c:v>
                </c:pt>
                <c:pt idx="22731">
                  <c:v>75.936666666666667</c:v>
                </c:pt>
                <c:pt idx="22732">
                  <c:v>75.940000000000026</c:v>
                </c:pt>
                <c:pt idx="22733">
                  <c:v>75.943333333333328</c:v>
                </c:pt>
                <c:pt idx="22734">
                  <c:v>75.946666666666815</c:v>
                </c:pt>
                <c:pt idx="22735">
                  <c:v>75.95</c:v>
                </c:pt>
                <c:pt idx="22736">
                  <c:v>75.953333333333319</c:v>
                </c:pt>
                <c:pt idx="22737">
                  <c:v>75.956666666666663</c:v>
                </c:pt>
                <c:pt idx="22738">
                  <c:v>75.959999999999994</c:v>
                </c:pt>
                <c:pt idx="22739">
                  <c:v>75.963333333333338</c:v>
                </c:pt>
                <c:pt idx="22740">
                  <c:v>75.966666666666697</c:v>
                </c:pt>
                <c:pt idx="22741">
                  <c:v>75.97</c:v>
                </c:pt>
                <c:pt idx="22742">
                  <c:v>75.973333333333258</c:v>
                </c:pt>
                <c:pt idx="22743">
                  <c:v>75.976666666666674</c:v>
                </c:pt>
                <c:pt idx="22744">
                  <c:v>75.98</c:v>
                </c:pt>
                <c:pt idx="22745">
                  <c:v>75.983333333333249</c:v>
                </c:pt>
                <c:pt idx="22746">
                  <c:v>75.986666666666665</c:v>
                </c:pt>
                <c:pt idx="22747">
                  <c:v>75.989999999999995</c:v>
                </c:pt>
                <c:pt idx="22748">
                  <c:v>75.993333333333339</c:v>
                </c:pt>
                <c:pt idx="22749">
                  <c:v>75.996666666666727</c:v>
                </c:pt>
                <c:pt idx="22750">
                  <c:v>76</c:v>
                </c:pt>
                <c:pt idx="22751">
                  <c:v>76.003333333333288</c:v>
                </c:pt>
                <c:pt idx="22752">
                  <c:v>76.006666666666661</c:v>
                </c:pt>
                <c:pt idx="22753">
                  <c:v>76.010000000000005</c:v>
                </c:pt>
                <c:pt idx="22754">
                  <c:v>76.013333333333279</c:v>
                </c:pt>
                <c:pt idx="22755">
                  <c:v>76.016666666666666</c:v>
                </c:pt>
                <c:pt idx="22756">
                  <c:v>76.02</c:v>
                </c:pt>
                <c:pt idx="22757">
                  <c:v>76.02333333333317</c:v>
                </c:pt>
                <c:pt idx="22758">
                  <c:v>76.026666666666671</c:v>
                </c:pt>
                <c:pt idx="22759">
                  <c:v>76.03</c:v>
                </c:pt>
                <c:pt idx="22760">
                  <c:v>76.033333333333289</c:v>
                </c:pt>
                <c:pt idx="22761">
                  <c:v>76.036666666666662</c:v>
                </c:pt>
                <c:pt idx="22762">
                  <c:v>76.040000000000006</c:v>
                </c:pt>
                <c:pt idx="22763">
                  <c:v>76.043333333333308</c:v>
                </c:pt>
                <c:pt idx="22764">
                  <c:v>76.046666666666667</c:v>
                </c:pt>
                <c:pt idx="22765">
                  <c:v>76.05</c:v>
                </c:pt>
                <c:pt idx="22766">
                  <c:v>76.053333333333185</c:v>
                </c:pt>
                <c:pt idx="22767">
                  <c:v>76.056666666666672</c:v>
                </c:pt>
                <c:pt idx="22768">
                  <c:v>76.06</c:v>
                </c:pt>
                <c:pt idx="22769">
                  <c:v>76.063333333333318</c:v>
                </c:pt>
                <c:pt idx="22770">
                  <c:v>76.066666666666663</c:v>
                </c:pt>
                <c:pt idx="22771">
                  <c:v>76.069999999999993</c:v>
                </c:pt>
                <c:pt idx="22772">
                  <c:v>76.073333333333125</c:v>
                </c:pt>
                <c:pt idx="22773">
                  <c:v>76.076666666666668</c:v>
                </c:pt>
                <c:pt idx="22774">
                  <c:v>76.08</c:v>
                </c:pt>
                <c:pt idx="22775">
                  <c:v>76.083333333333258</c:v>
                </c:pt>
                <c:pt idx="22776">
                  <c:v>76.086666666666673</c:v>
                </c:pt>
                <c:pt idx="22777">
                  <c:v>76.09</c:v>
                </c:pt>
                <c:pt idx="22778">
                  <c:v>76.093333333333248</c:v>
                </c:pt>
                <c:pt idx="22779">
                  <c:v>76.096666666666664</c:v>
                </c:pt>
                <c:pt idx="22780">
                  <c:v>76.099999999999994</c:v>
                </c:pt>
                <c:pt idx="22781">
                  <c:v>76.103333333333154</c:v>
                </c:pt>
                <c:pt idx="22782">
                  <c:v>76.106666666666669</c:v>
                </c:pt>
                <c:pt idx="22783">
                  <c:v>76.11</c:v>
                </c:pt>
                <c:pt idx="22784">
                  <c:v>76.113333333333259</c:v>
                </c:pt>
                <c:pt idx="22785">
                  <c:v>76.11666666666666</c:v>
                </c:pt>
                <c:pt idx="22786">
                  <c:v>76.11999999999999</c:v>
                </c:pt>
                <c:pt idx="22787">
                  <c:v>76.123333333333107</c:v>
                </c:pt>
                <c:pt idx="22788">
                  <c:v>76.126666666666651</c:v>
                </c:pt>
                <c:pt idx="22789">
                  <c:v>76.13</c:v>
                </c:pt>
                <c:pt idx="22790">
                  <c:v>76.133333333333169</c:v>
                </c:pt>
                <c:pt idx="22791">
                  <c:v>76.13666666666667</c:v>
                </c:pt>
                <c:pt idx="22792">
                  <c:v>76.14</c:v>
                </c:pt>
                <c:pt idx="22793">
                  <c:v>76.143333333333288</c:v>
                </c:pt>
                <c:pt idx="22794">
                  <c:v>76.146666666666661</c:v>
                </c:pt>
                <c:pt idx="22795">
                  <c:v>76.149999999999991</c:v>
                </c:pt>
                <c:pt idx="22796">
                  <c:v>76.153333333333109</c:v>
                </c:pt>
                <c:pt idx="22797">
                  <c:v>76.156666666666652</c:v>
                </c:pt>
                <c:pt idx="22798">
                  <c:v>76.16</c:v>
                </c:pt>
                <c:pt idx="22799">
                  <c:v>76.163333333333171</c:v>
                </c:pt>
                <c:pt idx="22800">
                  <c:v>76.166666666666671</c:v>
                </c:pt>
                <c:pt idx="22801">
                  <c:v>76.169999999999987</c:v>
                </c:pt>
                <c:pt idx="22802">
                  <c:v>76.173333333333105</c:v>
                </c:pt>
                <c:pt idx="22803">
                  <c:v>76.176666666666648</c:v>
                </c:pt>
                <c:pt idx="22804">
                  <c:v>76.179999999999978</c:v>
                </c:pt>
                <c:pt idx="22805">
                  <c:v>76.183333333333124</c:v>
                </c:pt>
                <c:pt idx="22806">
                  <c:v>76.186666666666653</c:v>
                </c:pt>
                <c:pt idx="22807">
                  <c:v>76.19</c:v>
                </c:pt>
                <c:pt idx="22808">
                  <c:v>76.1933333333332</c:v>
                </c:pt>
                <c:pt idx="22809">
                  <c:v>76.196666666666673</c:v>
                </c:pt>
                <c:pt idx="22810">
                  <c:v>76.2</c:v>
                </c:pt>
                <c:pt idx="22811">
                  <c:v>76.203333333333319</c:v>
                </c:pt>
                <c:pt idx="22812">
                  <c:v>76.206666666666663</c:v>
                </c:pt>
                <c:pt idx="22813">
                  <c:v>76.209999999999994</c:v>
                </c:pt>
                <c:pt idx="22814">
                  <c:v>76.213333333333338</c:v>
                </c:pt>
                <c:pt idx="22815">
                  <c:v>76.216666666666697</c:v>
                </c:pt>
                <c:pt idx="22816">
                  <c:v>76.22</c:v>
                </c:pt>
                <c:pt idx="22817">
                  <c:v>76.223333333333258</c:v>
                </c:pt>
                <c:pt idx="22818">
                  <c:v>76.226666666666674</c:v>
                </c:pt>
                <c:pt idx="22819">
                  <c:v>76.23</c:v>
                </c:pt>
                <c:pt idx="22820">
                  <c:v>76.233333333333249</c:v>
                </c:pt>
                <c:pt idx="22821">
                  <c:v>76.236666666666665</c:v>
                </c:pt>
                <c:pt idx="22822">
                  <c:v>76.239999999999995</c:v>
                </c:pt>
                <c:pt idx="22823">
                  <c:v>76.243333333333339</c:v>
                </c:pt>
                <c:pt idx="22824">
                  <c:v>76.246666666666727</c:v>
                </c:pt>
                <c:pt idx="22825">
                  <c:v>76.25</c:v>
                </c:pt>
                <c:pt idx="22826">
                  <c:v>76.253333333333288</c:v>
                </c:pt>
                <c:pt idx="22827">
                  <c:v>76.256666666666661</c:v>
                </c:pt>
                <c:pt idx="22828">
                  <c:v>76.260000000000005</c:v>
                </c:pt>
                <c:pt idx="22829">
                  <c:v>76.263333333333279</c:v>
                </c:pt>
                <c:pt idx="22830">
                  <c:v>76.266666666666666</c:v>
                </c:pt>
                <c:pt idx="22831">
                  <c:v>76.27</c:v>
                </c:pt>
                <c:pt idx="22832">
                  <c:v>76.27333333333317</c:v>
                </c:pt>
                <c:pt idx="22833">
                  <c:v>76.276666666666671</c:v>
                </c:pt>
                <c:pt idx="22834">
                  <c:v>76.28</c:v>
                </c:pt>
                <c:pt idx="22835">
                  <c:v>76.283333333333289</c:v>
                </c:pt>
                <c:pt idx="22836">
                  <c:v>76.286666666666662</c:v>
                </c:pt>
                <c:pt idx="22837">
                  <c:v>76.290000000000006</c:v>
                </c:pt>
                <c:pt idx="22838">
                  <c:v>76.293333333333308</c:v>
                </c:pt>
                <c:pt idx="22839">
                  <c:v>76.296666666666667</c:v>
                </c:pt>
                <c:pt idx="22840">
                  <c:v>76.3</c:v>
                </c:pt>
                <c:pt idx="22841">
                  <c:v>76.303333333333185</c:v>
                </c:pt>
                <c:pt idx="22842">
                  <c:v>76.306666666666672</c:v>
                </c:pt>
                <c:pt idx="22843">
                  <c:v>76.31</c:v>
                </c:pt>
                <c:pt idx="22844">
                  <c:v>76.313333333333318</c:v>
                </c:pt>
                <c:pt idx="22845">
                  <c:v>76.316666666666663</c:v>
                </c:pt>
                <c:pt idx="22846">
                  <c:v>76.319999999999993</c:v>
                </c:pt>
                <c:pt idx="22847">
                  <c:v>76.323333333333125</c:v>
                </c:pt>
                <c:pt idx="22848">
                  <c:v>76.326666666666668</c:v>
                </c:pt>
                <c:pt idx="22849">
                  <c:v>76.33</c:v>
                </c:pt>
                <c:pt idx="22850">
                  <c:v>76.333333333333258</c:v>
                </c:pt>
                <c:pt idx="22851">
                  <c:v>76.336666666666673</c:v>
                </c:pt>
                <c:pt idx="22852">
                  <c:v>76.34</c:v>
                </c:pt>
                <c:pt idx="22853">
                  <c:v>76.343333333333248</c:v>
                </c:pt>
                <c:pt idx="22854">
                  <c:v>76.346666666666664</c:v>
                </c:pt>
                <c:pt idx="22855">
                  <c:v>76.349999999999994</c:v>
                </c:pt>
                <c:pt idx="22856">
                  <c:v>76.353333333333154</c:v>
                </c:pt>
                <c:pt idx="22857">
                  <c:v>76.356666666666669</c:v>
                </c:pt>
                <c:pt idx="22858">
                  <c:v>76.36</c:v>
                </c:pt>
                <c:pt idx="22859">
                  <c:v>76.363333333333259</c:v>
                </c:pt>
                <c:pt idx="22860">
                  <c:v>76.36666666666666</c:v>
                </c:pt>
                <c:pt idx="22861">
                  <c:v>76.36999999999999</c:v>
                </c:pt>
                <c:pt idx="22862">
                  <c:v>76.373333333333107</c:v>
                </c:pt>
                <c:pt idx="22863">
                  <c:v>76.376666666666651</c:v>
                </c:pt>
                <c:pt idx="22864">
                  <c:v>76.38</c:v>
                </c:pt>
                <c:pt idx="22865">
                  <c:v>76.383333333333169</c:v>
                </c:pt>
                <c:pt idx="22866">
                  <c:v>76.38666666666667</c:v>
                </c:pt>
                <c:pt idx="22867">
                  <c:v>76.39</c:v>
                </c:pt>
                <c:pt idx="22868">
                  <c:v>76.393333333333288</c:v>
                </c:pt>
                <c:pt idx="22869">
                  <c:v>76.396666666666661</c:v>
                </c:pt>
                <c:pt idx="22870">
                  <c:v>76.400000000000006</c:v>
                </c:pt>
                <c:pt idx="22871">
                  <c:v>76.403333333333308</c:v>
                </c:pt>
                <c:pt idx="22872">
                  <c:v>76.406666666666666</c:v>
                </c:pt>
                <c:pt idx="22873">
                  <c:v>76.410000000000025</c:v>
                </c:pt>
                <c:pt idx="22874">
                  <c:v>76.413333333333313</c:v>
                </c:pt>
                <c:pt idx="22875">
                  <c:v>76.416666666666799</c:v>
                </c:pt>
                <c:pt idx="22876">
                  <c:v>76.42</c:v>
                </c:pt>
                <c:pt idx="22877">
                  <c:v>76.423333333333318</c:v>
                </c:pt>
                <c:pt idx="22878">
                  <c:v>76.426666666666662</c:v>
                </c:pt>
                <c:pt idx="22879">
                  <c:v>76.430000000000007</c:v>
                </c:pt>
                <c:pt idx="22880">
                  <c:v>76.433333333333309</c:v>
                </c:pt>
                <c:pt idx="22881">
                  <c:v>76.436666666666667</c:v>
                </c:pt>
                <c:pt idx="22882">
                  <c:v>76.440000000000026</c:v>
                </c:pt>
                <c:pt idx="22883">
                  <c:v>76.443333333333328</c:v>
                </c:pt>
                <c:pt idx="22884">
                  <c:v>76.446666666666815</c:v>
                </c:pt>
                <c:pt idx="22885">
                  <c:v>76.45</c:v>
                </c:pt>
                <c:pt idx="22886">
                  <c:v>76.453333333333319</c:v>
                </c:pt>
                <c:pt idx="22887">
                  <c:v>76.456666666666663</c:v>
                </c:pt>
                <c:pt idx="22888">
                  <c:v>76.459999999999994</c:v>
                </c:pt>
                <c:pt idx="22889">
                  <c:v>76.463333333333338</c:v>
                </c:pt>
                <c:pt idx="22890">
                  <c:v>76.466666666666697</c:v>
                </c:pt>
                <c:pt idx="22891">
                  <c:v>76.47</c:v>
                </c:pt>
                <c:pt idx="22892">
                  <c:v>76.473333333333258</c:v>
                </c:pt>
                <c:pt idx="22893">
                  <c:v>76.476666666666674</c:v>
                </c:pt>
                <c:pt idx="22894">
                  <c:v>76.48</c:v>
                </c:pt>
                <c:pt idx="22895">
                  <c:v>76.483333333333249</c:v>
                </c:pt>
                <c:pt idx="22896">
                  <c:v>76.486666666666665</c:v>
                </c:pt>
                <c:pt idx="22897">
                  <c:v>76.489999999999995</c:v>
                </c:pt>
                <c:pt idx="22898">
                  <c:v>76.493333333333339</c:v>
                </c:pt>
                <c:pt idx="22899">
                  <c:v>76.496666666666727</c:v>
                </c:pt>
                <c:pt idx="22900">
                  <c:v>76.5</c:v>
                </c:pt>
                <c:pt idx="22901">
                  <c:v>76.503333333333288</c:v>
                </c:pt>
                <c:pt idx="22902">
                  <c:v>76.506666666666661</c:v>
                </c:pt>
                <c:pt idx="22903">
                  <c:v>76.510000000000005</c:v>
                </c:pt>
                <c:pt idx="22904">
                  <c:v>76.513333333333279</c:v>
                </c:pt>
                <c:pt idx="22905">
                  <c:v>76.516666666666666</c:v>
                </c:pt>
                <c:pt idx="22906">
                  <c:v>76.52</c:v>
                </c:pt>
                <c:pt idx="22907">
                  <c:v>76.52333333333317</c:v>
                </c:pt>
                <c:pt idx="22908">
                  <c:v>76.526666666666671</c:v>
                </c:pt>
                <c:pt idx="22909">
                  <c:v>76.53</c:v>
                </c:pt>
                <c:pt idx="22910">
                  <c:v>76.533333333333289</c:v>
                </c:pt>
                <c:pt idx="22911">
                  <c:v>76.536666666666662</c:v>
                </c:pt>
                <c:pt idx="22912">
                  <c:v>76.540000000000006</c:v>
                </c:pt>
                <c:pt idx="22913">
                  <c:v>76.543333333333308</c:v>
                </c:pt>
                <c:pt idx="22914">
                  <c:v>76.546666666666667</c:v>
                </c:pt>
                <c:pt idx="22915">
                  <c:v>76.55</c:v>
                </c:pt>
                <c:pt idx="22916">
                  <c:v>76.553333333333185</c:v>
                </c:pt>
                <c:pt idx="22917">
                  <c:v>76.556666666666672</c:v>
                </c:pt>
                <c:pt idx="22918">
                  <c:v>76.56</c:v>
                </c:pt>
                <c:pt idx="22919">
                  <c:v>76.563333333333318</c:v>
                </c:pt>
                <c:pt idx="22920">
                  <c:v>76.566666666666663</c:v>
                </c:pt>
                <c:pt idx="22921">
                  <c:v>76.569999999999993</c:v>
                </c:pt>
                <c:pt idx="22922">
                  <c:v>76.573333333333125</c:v>
                </c:pt>
                <c:pt idx="22923">
                  <c:v>76.576666666666668</c:v>
                </c:pt>
                <c:pt idx="22924">
                  <c:v>76.58</c:v>
                </c:pt>
                <c:pt idx="22925">
                  <c:v>76.583333333333258</c:v>
                </c:pt>
                <c:pt idx="22926">
                  <c:v>76.586666666666673</c:v>
                </c:pt>
                <c:pt idx="22927">
                  <c:v>76.59</c:v>
                </c:pt>
                <c:pt idx="22928">
                  <c:v>76.593333333333248</c:v>
                </c:pt>
                <c:pt idx="22929">
                  <c:v>76.596666666666664</c:v>
                </c:pt>
                <c:pt idx="22930">
                  <c:v>76.599999999999994</c:v>
                </c:pt>
                <c:pt idx="22931">
                  <c:v>76.603333333333154</c:v>
                </c:pt>
                <c:pt idx="22932">
                  <c:v>76.606666666666669</c:v>
                </c:pt>
                <c:pt idx="22933">
                  <c:v>76.61</c:v>
                </c:pt>
                <c:pt idx="22934">
                  <c:v>76.613333333333259</c:v>
                </c:pt>
                <c:pt idx="22935">
                  <c:v>76.61666666666666</c:v>
                </c:pt>
                <c:pt idx="22936">
                  <c:v>76.61999999999999</c:v>
                </c:pt>
                <c:pt idx="22937">
                  <c:v>76.623333333333107</c:v>
                </c:pt>
                <c:pt idx="22938">
                  <c:v>76.626666666666651</c:v>
                </c:pt>
                <c:pt idx="22939">
                  <c:v>76.63</c:v>
                </c:pt>
                <c:pt idx="22940">
                  <c:v>76.633333333333169</c:v>
                </c:pt>
                <c:pt idx="22941">
                  <c:v>76.63666666666667</c:v>
                </c:pt>
                <c:pt idx="22942">
                  <c:v>76.64</c:v>
                </c:pt>
                <c:pt idx="22943">
                  <c:v>76.643333333333288</c:v>
                </c:pt>
                <c:pt idx="22944">
                  <c:v>76.646666666666661</c:v>
                </c:pt>
                <c:pt idx="22945">
                  <c:v>76.649999999999991</c:v>
                </c:pt>
                <c:pt idx="22946">
                  <c:v>76.653333333333109</c:v>
                </c:pt>
                <c:pt idx="22947">
                  <c:v>76.656666666666652</c:v>
                </c:pt>
                <c:pt idx="22948">
                  <c:v>76.66</c:v>
                </c:pt>
                <c:pt idx="22949">
                  <c:v>76.663333333333171</c:v>
                </c:pt>
                <c:pt idx="22950">
                  <c:v>76.666666666666671</c:v>
                </c:pt>
                <c:pt idx="22951">
                  <c:v>76.669999999999987</c:v>
                </c:pt>
                <c:pt idx="22952">
                  <c:v>76.673333333333105</c:v>
                </c:pt>
                <c:pt idx="22953">
                  <c:v>76.676666666666648</c:v>
                </c:pt>
                <c:pt idx="22954">
                  <c:v>76.679999999999978</c:v>
                </c:pt>
                <c:pt idx="22955">
                  <c:v>76.683333333333124</c:v>
                </c:pt>
                <c:pt idx="22956">
                  <c:v>76.686666666666653</c:v>
                </c:pt>
                <c:pt idx="22957">
                  <c:v>76.69</c:v>
                </c:pt>
                <c:pt idx="22958">
                  <c:v>76.6933333333332</c:v>
                </c:pt>
                <c:pt idx="22959">
                  <c:v>76.696666666666673</c:v>
                </c:pt>
                <c:pt idx="22960">
                  <c:v>76.7</c:v>
                </c:pt>
                <c:pt idx="22961">
                  <c:v>76.703333333333319</c:v>
                </c:pt>
                <c:pt idx="22962">
                  <c:v>76.706666666666663</c:v>
                </c:pt>
                <c:pt idx="22963">
                  <c:v>76.709999999999994</c:v>
                </c:pt>
                <c:pt idx="22964">
                  <c:v>76.713333333333338</c:v>
                </c:pt>
                <c:pt idx="22965">
                  <c:v>76.716666666666697</c:v>
                </c:pt>
                <c:pt idx="22966">
                  <c:v>76.72</c:v>
                </c:pt>
                <c:pt idx="22967">
                  <c:v>76.723333333333258</c:v>
                </c:pt>
                <c:pt idx="22968">
                  <c:v>76.726666666666674</c:v>
                </c:pt>
                <c:pt idx="22969">
                  <c:v>76.73</c:v>
                </c:pt>
                <c:pt idx="22970">
                  <c:v>76.733333333333249</c:v>
                </c:pt>
                <c:pt idx="22971">
                  <c:v>76.736666666666665</c:v>
                </c:pt>
                <c:pt idx="22972">
                  <c:v>76.739999999999995</c:v>
                </c:pt>
                <c:pt idx="22973">
                  <c:v>76.743333333333339</c:v>
                </c:pt>
                <c:pt idx="22974">
                  <c:v>76.746666666666727</c:v>
                </c:pt>
                <c:pt idx="22975">
                  <c:v>76.75</c:v>
                </c:pt>
                <c:pt idx="22976">
                  <c:v>76.753333333333288</c:v>
                </c:pt>
                <c:pt idx="22977">
                  <c:v>76.756666666666661</c:v>
                </c:pt>
                <c:pt idx="22978">
                  <c:v>76.760000000000005</c:v>
                </c:pt>
                <c:pt idx="22979">
                  <c:v>76.763333333333279</c:v>
                </c:pt>
                <c:pt idx="22980">
                  <c:v>76.766666666666666</c:v>
                </c:pt>
                <c:pt idx="22981">
                  <c:v>76.77</c:v>
                </c:pt>
                <c:pt idx="22982">
                  <c:v>76.77333333333317</c:v>
                </c:pt>
                <c:pt idx="22983">
                  <c:v>76.776666666666671</c:v>
                </c:pt>
                <c:pt idx="22984">
                  <c:v>76.78</c:v>
                </c:pt>
                <c:pt idx="22985">
                  <c:v>76.783333333333289</c:v>
                </c:pt>
                <c:pt idx="22986">
                  <c:v>76.786666666666662</c:v>
                </c:pt>
                <c:pt idx="22987">
                  <c:v>76.790000000000006</c:v>
                </c:pt>
                <c:pt idx="22988">
                  <c:v>76.793333333333308</c:v>
                </c:pt>
                <c:pt idx="22989">
                  <c:v>76.796666666666667</c:v>
                </c:pt>
                <c:pt idx="22990">
                  <c:v>76.8</c:v>
                </c:pt>
                <c:pt idx="22991">
                  <c:v>76.803333333333185</c:v>
                </c:pt>
                <c:pt idx="22992">
                  <c:v>76.806666666666672</c:v>
                </c:pt>
                <c:pt idx="22993">
                  <c:v>76.81</c:v>
                </c:pt>
                <c:pt idx="22994">
                  <c:v>76.813333333333318</c:v>
                </c:pt>
                <c:pt idx="22995">
                  <c:v>76.816666666666663</c:v>
                </c:pt>
                <c:pt idx="22996">
                  <c:v>76.819999999999993</c:v>
                </c:pt>
                <c:pt idx="22997">
                  <c:v>76.823333333333125</c:v>
                </c:pt>
                <c:pt idx="22998">
                  <c:v>76.826666666666668</c:v>
                </c:pt>
                <c:pt idx="22999">
                  <c:v>76.83</c:v>
                </c:pt>
                <c:pt idx="23000">
                  <c:v>76.833333333333258</c:v>
                </c:pt>
                <c:pt idx="23001">
                  <c:v>76.836666666666673</c:v>
                </c:pt>
                <c:pt idx="23002">
                  <c:v>76.84</c:v>
                </c:pt>
                <c:pt idx="23003">
                  <c:v>76.843333333333248</c:v>
                </c:pt>
                <c:pt idx="23004">
                  <c:v>76.846666666666664</c:v>
                </c:pt>
                <c:pt idx="23005">
                  <c:v>76.849999999999994</c:v>
                </c:pt>
                <c:pt idx="23006">
                  <c:v>76.853333333333154</c:v>
                </c:pt>
                <c:pt idx="23007">
                  <c:v>76.856666666666669</c:v>
                </c:pt>
                <c:pt idx="23008">
                  <c:v>76.86</c:v>
                </c:pt>
                <c:pt idx="23009">
                  <c:v>76.863333333333259</c:v>
                </c:pt>
                <c:pt idx="23010">
                  <c:v>76.86666666666666</c:v>
                </c:pt>
                <c:pt idx="23011">
                  <c:v>76.86999999999999</c:v>
                </c:pt>
                <c:pt idx="23012">
                  <c:v>76.873333333333107</c:v>
                </c:pt>
                <c:pt idx="23013">
                  <c:v>76.876666666666651</c:v>
                </c:pt>
                <c:pt idx="23014">
                  <c:v>76.88</c:v>
                </c:pt>
                <c:pt idx="23015">
                  <c:v>76.883333333333169</c:v>
                </c:pt>
                <c:pt idx="23016">
                  <c:v>76.88666666666667</c:v>
                </c:pt>
                <c:pt idx="23017">
                  <c:v>76.89</c:v>
                </c:pt>
                <c:pt idx="23018">
                  <c:v>76.893333333333288</c:v>
                </c:pt>
                <c:pt idx="23019">
                  <c:v>76.896666666666661</c:v>
                </c:pt>
                <c:pt idx="23020">
                  <c:v>76.900000000000006</c:v>
                </c:pt>
                <c:pt idx="23021">
                  <c:v>76.903333333333308</c:v>
                </c:pt>
                <c:pt idx="23022">
                  <c:v>76.906666666666666</c:v>
                </c:pt>
                <c:pt idx="23023">
                  <c:v>76.910000000000025</c:v>
                </c:pt>
                <c:pt idx="23024">
                  <c:v>76.913333333333313</c:v>
                </c:pt>
                <c:pt idx="23025">
                  <c:v>76.916666666666799</c:v>
                </c:pt>
                <c:pt idx="23026">
                  <c:v>76.92</c:v>
                </c:pt>
                <c:pt idx="23027">
                  <c:v>76.923333333333318</c:v>
                </c:pt>
                <c:pt idx="23028">
                  <c:v>76.926666666666662</c:v>
                </c:pt>
                <c:pt idx="23029">
                  <c:v>76.930000000000007</c:v>
                </c:pt>
                <c:pt idx="23030">
                  <c:v>76.933333333333309</c:v>
                </c:pt>
                <c:pt idx="23031">
                  <c:v>76.936666666666667</c:v>
                </c:pt>
                <c:pt idx="23032">
                  <c:v>76.940000000000026</c:v>
                </c:pt>
                <c:pt idx="23033">
                  <c:v>76.943333333333328</c:v>
                </c:pt>
                <c:pt idx="23034">
                  <c:v>76.946666666666815</c:v>
                </c:pt>
                <c:pt idx="23035">
                  <c:v>76.95</c:v>
                </c:pt>
                <c:pt idx="23036">
                  <c:v>76.953333333333319</c:v>
                </c:pt>
                <c:pt idx="23037">
                  <c:v>76.956666666666663</c:v>
                </c:pt>
                <c:pt idx="23038">
                  <c:v>76.959999999999994</c:v>
                </c:pt>
                <c:pt idx="23039">
                  <c:v>76.963333333333338</c:v>
                </c:pt>
                <c:pt idx="23040">
                  <c:v>76.966666666666697</c:v>
                </c:pt>
                <c:pt idx="23041">
                  <c:v>76.97</c:v>
                </c:pt>
                <c:pt idx="23042">
                  <c:v>76.973333333333258</c:v>
                </c:pt>
                <c:pt idx="23043">
                  <c:v>76.976666666666674</c:v>
                </c:pt>
                <c:pt idx="23044">
                  <c:v>76.98</c:v>
                </c:pt>
                <c:pt idx="23045">
                  <c:v>76.983333333333249</c:v>
                </c:pt>
                <c:pt idx="23046">
                  <c:v>76.986666666666665</c:v>
                </c:pt>
                <c:pt idx="23047">
                  <c:v>76.989999999999995</c:v>
                </c:pt>
                <c:pt idx="23048">
                  <c:v>76.993333333333339</c:v>
                </c:pt>
                <c:pt idx="23049">
                  <c:v>76.996666666666727</c:v>
                </c:pt>
                <c:pt idx="23050">
                  <c:v>77</c:v>
                </c:pt>
                <c:pt idx="23051">
                  <c:v>77.003333333333288</c:v>
                </c:pt>
                <c:pt idx="23052">
                  <c:v>77.006666666666661</c:v>
                </c:pt>
                <c:pt idx="23053">
                  <c:v>77.010000000000005</c:v>
                </c:pt>
                <c:pt idx="23054">
                  <c:v>77.013333333333279</c:v>
                </c:pt>
                <c:pt idx="23055">
                  <c:v>77.016666666666666</c:v>
                </c:pt>
                <c:pt idx="23056">
                  <c:v>77.02</c:v>
                </c:pt>
                <c:pt idx="23057">
                  <c:v>77.02333333333317</c:v>
                </c:pt>
                <c:pt idx="23058">
                  <c:v>77.026666666666671</c:v>
                </c:pt>
                <c:pt idx="23059">
                  <c:v>77.03</c:v>
                </c:pt>
                <c:pt idx="23060">
                  <c:v>77.033333333333289</c:v>
                </c:pt>
                <c:pt idx="23061">
                  <c:v>77.036666666666662</c:v>
                </c:pt>
                <c:pt idx="23062">
                  <c:v>77.040000000000006</c:v>
                </c:pt>
                <c:pt idx="23063">
                  <c:v>77.043333333333308</c:v>
                </c:pt>
                <c:pt idx="23064">
                  <c:v>77.046666666666667</c:v>
                </c:pt>
                <c:pt idx="23065">
                  <c:v>77.05</c:v>
                </c:pt>
                <c:pt idx="23066">
                  <c:v>77.053333333333185</c:v>
                </c:pt>
                <c:pt idx="23067">
                  <c:v>77.056666666666672</c:v>
                </c:pt>
                <c:pt idx="23068">
                  <c:v>77.06</c:v>
                </c:pt>
                <c:pt idx="23069">
                  <c:v>77.063333333333318</c:v>
                </c:pt>
                <c:pt idx="23070">
                  <c:v>77.066666666666663</c:v>
                </c:pt>
                <c:pt idx="23071">
                  <c:v>77.069999999999993</c:v>
                </c:pt>
                <c:pt idx="23072">
                  <c:v>77.073333333333125</c:v>
                </c:pt>
                <c:pt idx="23073">
                  <c:v>77.076666666666668</c:v>
                </c:pt>
                <c:pt idx="23074">
                  <c:v>77.08</c:v>
                </c:pt>
                <c:pt idx="23075">
                  <c:v>77.083333333333258</c:v>
                </c:pt>
                <c:pt idx="23076">
                  <c:v>77.086666666666673</c:v>
                </c:pt>
                <c:pt idx="23077">
                  <c:v>77.09</c:v>
                </c:pt>
                <c:pt idx="23078">
                  <c:v>77.093333333333248</c:v>
                </c:pt>
                <c:pt idx="23079">
                  <c:v>77.096666666666664</c:v>
                </c:pt>
                <c:pt idx="23080">
                  <c:v>77.099999999999994</c:v>
                </c:pt>
                <c:pt idx="23081">
                  <c:v>77.103333333333154</c:v>
                </c:pt>
                <c:pt idx="23082">
                  <c:v>77.106666666666669</c:v>
                </c:pt>
                <c:pt idx="23083">
                  <c:v>77.11</c:v>
                </c:pt>
                <c:pt idx="23084">
                  <c:v>77.113333333333259</c:v>
                </c:pt>
                <c:pt idx="23085">
                  <c:v>77.11666666666666</c:v>
                </c:pt>
                <c:pt idx="23086">
                  <c:v>77.11999999999999</c:v>
                </c:pt>
                <c:pt idx="23087">
                  <c:v>77.123333333333107</c:v>
                </c:pt>
                <c:pt idx="23088">
                  <c:v>77.126666666666651</c:v>
                </c:pt>
                <c:pt idx="23089">
                  <c:v>77.13</c:v>
                </c:pt>
                <c:pt idx="23090">
                  <c:v>77.133333333333169</c:v>
                </c:pt>
                <c:pt idx="23091">
                  <c:v>77.13666666666667</c:v>
                </c:pt>
                <c:pt idx="23092">
                  <c:v>77.14</c:v>
                </c:pt>
                <c:pt idx="23093">
                  <c:v>77.143333333333288</c:v>
                </c:pt>
                <c:pt idx="23094">
                  <c:v>77.146666666666661</c:v>
                </c:pt>
                <c:pt idx="23095">
                  <c:v>77.149999999999991</c:v>
                </c:pt>
                <c:pt idx="23096">
                  <c:v>77.153333333333109</c:v>
                </c:pt>
                <c:pt idx="23097">
                  <c:v>77.156666666666652</c:v>
                </c:pt>
                <c:pt idx="23098">
                  <c:v>77.16</c:v>
                </c:pt>
                <c:pt idx="23099">
                  <c:v>77.163333333333171</c:v>
                </c:pt>
                <c:pt idx="23100">
                  <c:v>77.166666666666671</c:v>
                </c:pt>
                <c:pt idx="23101">
                  <c:v>77.169999999999987</c:v>
                </c:pt>
                <c:pt idx="23102">
                  <c:v>77.173333333333105</c:v>
                </c:pt>
                <c:pt idx="23103">
                  <c:v>77.176666666666648</c:v>
                </c:pt>
                <c:pt idx="23104">
                  <c:v>77.179999999999978</c:v>
                </c:pt>
                <c:pt idx="23105">
                  <c:v>77.183333333333124</c:v>
                </c:pt>
                <c:pt idx="23106">
                  <c:v>77.186666666666653</c:v>
                </c:pt>
                <c:pt idx="23107">
                  <c:v>77.19</c:v>
                </c:pt>
                <c:pt idx="23108">
                  <c:v>77.1933333333332</c:v>
                </c:pt>
                <c:pt idx="23109">
                  <c:v>77.196666666666673</c:v>
                </c:pt>
                <c:pt idx="23110">
                  <c:v>77.2</c:v>
                </c:pt>
                <c:pt idx="23111">
                  <c:v>77.203333333333319</c:v>
                </c:pt>
                <c:pt idx="23112">
                  <c:v>77.206666666666663</c:v>
                </c:pt>
                <c:pt idx="23113">
                  <c:v>77.209999999999994</c:v>
                </c:pt>
                <c:pt idx="23114">
                  <c:v>77.213333333333338</c:v>
                </c:pt>
                <c:pt idx="23115">
                  <c:v>77.216666666666697</c:v>
                </c:pt>
                <c:pt idx="23116">
                  <c:v>77.22</c:v>
                </c:pt>
                <c:pt idx="23117">
                  <c:v>77.223333333333258</c:v>
                </c:pt>
                <c:pt idx="23118">
                  <c:v>77.226666666666674</c:v>
                </c:pt>
                <c:pt idx="23119">
                  <c:v>77.23</c:v>
                </c:pt>
                <c:pt idx="23120">
                  <c:v>77.233333333333249</c:v>
                </c:pt>
                <c:pt idx="23121">
                  <c:v>77.236666666666665</c:v>
                </c:pt>
                <c:pt idx="23122">
                  <c:v>77.239999999999995</c:v>
                </c:pt>
                <c:pt idx="23123">
                  <c:v>77.243333333333339</c:v>
                </c:pt>
                <c:pt idx="23124">
                  <c:v>77.246666666666727</c:v>
                </c:pt>
                <c:pt idx="23125">
                  <c:v>77.25</c:v>
                </c:pt>
                <c:pt idx="23126">
                  <c:v>77.253333333333288</c:v>
                </c:pt>
                <c:pt idx="23127">
                  <c:v>77.256666666666661</c:v>
                </c:pt>
                <c:pt idx="23128">
                  <c:v>77.260000000000005</c:v>
                </c:pt>
                <c:pt idx="23129">
                  <c:v>77.263333333333279</c:v>
                </c:pt>
                <c:pt idx="23130">
                  <c:v>77.266666666666666</c:v>
                </c:pt>
                <c:pt idx="23131">
                  <c:v>77.27</c:v>
                </c:pt>
                <c:pt idx="23132">
                  <c:v>77.27333333333317</c:v>
                </c:pt>
                <c:pt idx="23133">
                  <c:v>77.276666666666671</c:v>
                </c:pt>
                <c:pt idx="23134">
                  <c:v>77.28</c:v>
                </c:pt>
                <c:pt idx="23135">
                  <c:v>77.283333333333289</c:v>
                </c:pt>
                <c:pt idx="23136">
                  <c:v>77.286666666666662</c:v>
                </c:pt>
                <c:pt idx="23137">
                  <c:v>77.290000000000006</c:v>
                </c:pt>
                <c:pt idx="23138">
                  <c:v>77.293333333333308</c:v>
                </c:pt>
                <c:pt idx="23139">
                  <c:v>77.296666666666667</c:v>
                </c:pt>
                <c:pt idx="23140">
                  <c:v>77.3</c:v>
                </c:pt>
                <c:pt idx="23141">
                  <c:v>77.303333333333185</c:v>
                </c:pt>
                <c:pt idx="23142">
                  <c:v>77.306666666666672</c:v>
                </c:pt>
                <c:pt idx="23143">
                  <c:v>77.31</c:v>
                </c:pt>
                <c:pt idx="23144">
                  <c:v>77.313333333333318</c:v>
                </c:pt>
                <c:pt idx="23145">
                  <c:v>77.316666666666663</c:v>
                </c:pt>
                <c:pt idx="23146">
                  <c:v>77.319999999999993</c:v>
                </c:pt>
                <c:pt idx="23147">
                  <c:v>77.323333333333125</c:v>
                </c:pt>
                <c:pt idx="23148">
                  <c:v>77.326666666666668</c:v>
                </c:pt>
                <c:pt idx="23149">
                  <c:v>77.33</c:v>
                </c:pt>
                <c:pt idx="23150">
                  <c:v>77.333333333333258</c:v>
                </c:pt>
                <c:pt idx="23151">
                  <c:v>77.336666666666673</c:v>
                </c:pt>
                <c:pt idx="23152">
                  <c:v>77.34</c:v>
                </c:pt>
                <c:pt idx="23153">
                  <c:v>77.343333333333248</c:v>
                </c:pt>
                <c:pt idx="23154">
                  <c:v>77.346666666666664</c:v>
                </c:pt>
                <c:pt idx="23155">
                  <c:v>77.349999999999994</c:v>
                </c:pt>
                <c:pt idx="23156">
                  <c:v>77.353333333333154</c:v>
                </c:pt>
                <c:pt idx="23157">
                  <c:v>77.356666666666669</c:v>
                </c:pt>
                <c:pt idx="23158">
                  <c:v>77.36</c:v>
                </c:pt>
                <c:pt idx="23159">
                  <c:v>77.363333333333259</c:v>
                </c:pt>
                <c:pt idx="23160">
                  <c:v>77.36666666666666</c:v>
                </c:pt>
                <c:pt idx="23161">
                  <c:v>77.36999999999999</c:v>
                </c:pt>
                <c:pt idx="23162">
                  <c:v>77.373333333333107</c:v>
                </c:pt>
                <c:pt idx="23163">
                  <c:v>77.376666666666651</c:v>
                </c:pt>
                <c:pt idx="23164">
                  <c:v>77.38</c:v>
                </c:pt>
                <c:pt idx="23165">
                  <c:v>77.383333333333169</c:v>
                </c:pt>
                <c:pt idx="23166">
                  <c:v>77.38666666666667</c:v>
                </c:pt>
                <c:pt idx="23167">
                  <c:v>77.39</c:v>
                </c:pt>
                <c:pt idx="23168">
                  <c:v>77.393333333333288</c:v>
                </c:pt>
                <c:pt idx="23169">
                  <c:v>77.396666666666661</c:v>
                </c:pt>
                <c:pt idx="23170">
                  <c:v>77.400000000000006</c:v>
                </c:pt>
                <c:pt idx="23171">
                  <c:v>77.403333333333308</c:v>
                </c:pt>
                <c:pt idx="23172">
                  <c:v>77.406666666666666</c:v>
                </c:pt>
                <c:pt idx="23173">
                  <c:v>77.410000000000025</c:v>
                </c:pt>
                <c:pt idx="23174">
                  <c:v>77.413333333333313</c:v>
                </c:pt>
                <c:pt idx="23175">
                  <c:v>77.416666666666799</c:v>
                </c:pt>
                <c:pt idx="23176">
                  <c:v>77.42</c:v>
                </c:pt>
                <c:pt idx="23177">
                  <c:v>77.423333333333318</c:v>
                </c:pt>
                <c:pt idx="23178">
                  <c:v>77.426666666666662</c:v>
                </c:pt>
                <c:pt idx="23179">
                  <c:v>77.430000000000007</c:v>
                </c:pt>
                <c:pt idx="23180">
                  <c:v>77.433333333333309</c:v>
                </c:pt>
                <c:pt idx="23181">
                  <c:v>77.436666666666667</c:v>
                </c:pt>
                <c:pt idx="23182">
                  <c:v>77.440000000000026</c:v>
                </c:pt>
                <c:pt idx="23183">
                  <c:v>77.443333333333328</c:v>
                </c:pt>
                <c:pt idx="23184">
                  <c:v>77.446666666666815</c:v>
                </c:pt>
                <c:pt idx="23185">
                  <c:v>77.45</c:v>
                </c:pt>
                <c:pt idx="23186">
                  <c:v>77.453333333333319</c:v>
                </c:pt>
                <c:pt idx="23187">
                  <c:v>77.456666666666663</c:v>
                </c:pt>
                <c:pt idx="23188">
                  <c:v>77.459999999999994</c:v>
                </c:pt>
                <c:pt idx="23189">
                  <c:v>77.463333333333338</c:v>
                </c:pt>
                <c:pt idx="23190">
                  <c:v>77.466666666666697</c:v>
                </c:pt>
                <c:pt idx="23191">
                  <c:v>77.47</c:v>
                </c:pt>
                <c:pt idx="23192">
                  <c:v>77.473333333333258</c:v>
                </c:pt>
                <c:pt idx="23193">
                  <c:v>77.476666666666674</c:v>
                </c:pt>
                <c:pt idx="23194">
                  <c:v>77.48</c:v>
                </c:pt>
                <c:pt idx="23195">
                  <c:v>77.483333333333249</c:v>
                </c:pt>
                <c:pt idx="23196">
                  <c:v>77.486666666666665</c:v>
                </c:pt>
                <c:pt idx="23197">
                  <c:v>77.489999999999995</c:v>
                </c:pt>
                <c:pt idx="23198">
                  <c:v>77.493333333333339</c:v>
                </c:pt>
                <c:pt idx="23199">
                  <c:v>77.496666666666727</c:v>
                </c:pt>
                <c:pt idx="23200">
                  <c:v>77.5</c:v>
                </c:pt>
                <c:pt idx="23201">
                  <c:v>77.503333333333288</c:v>
                </c:pt>
                <c:pt idx="23202">
                  <c:v>77.506666666666661</c:v>
                </c:pt>
                <c:pt idx="23203">
                  <c:v>77.510000000000005</c:v>
                </c:pt>
                <c:pt idx="23204">
                  <c:v>77.513333333333279</c:v>
                </c:pt>
                <c:pt idx="23205">
                  <c:v>77.516666666666666</c:v>
                </c:pt>
                <c:pt idx="23206">
                  <c:v>77.52</c:v>
                </c:pt>
                <c:pt idx="23207">
                  <c:v>77.52333333333317</c:v>
                </c:pt>
                <c:pt idx="23208">
                  <c:v>77.526666666666671</c:v>
                </c:pt>
                <c:pt idx="23209">
                  <c:v>77.53</c:v>
                </c:pt>
                <c:pt idx="23210">
                  <c:v>77.533333333333289</c:v>
                </c:pt>
                <c:pt idx="23211">
                  <c:v>77.536666666666662</c:v>
                </c:pt>
                <c:pt idx="23212">
                  <c:v>77.540000000000006</c:v>
                </c:pt>
                <c:pt idx="23213">
                  <c:v>77.543333333333308</c:v>
                </c:pt>
                <c:pt idx="23214">
                  <c:v>77.546666666666667</c:v>
                </c:pt>
                <c:pt idx="23215">
                  <c:v>77.55</c:v>
                </c:pt>
                <c:pt idx="23216">
                  <c:v>77.553333333333185</c:v>
                </c:pt>
                <c:pt idx="23217">
                  <c:v>77.556666666666672</c:v>
                </c:pt>
                <c:pt idx="23218">
                  <c:v>77.56</c:v>
                </c:pt>
                <c:pt idx="23219">
                  <c:v>77.563333333333318</c:v>
                </c:pt>
                <c:pt idx="23220">
                  <c:v>77.566666666666663</c:v>
                </c:pt>
                <c:pt idx="23221">
                  <c:v>77.569999999999993</c:v>
                </c:pt>
                <c:pt idx="23222">
                  <c:v>77.573333333333125</c:v>
                </c:pt>
                <c:pt idx="23223">
                  <c:v>77.576666666666668</c:v>
                </c:pt>
                <c:pt idx="23224">
                  <c:v>77.58</c:v>
                </c:pt>
                <c:pt idx="23225">
                  <c:v>77.583333333333258</c:v>
                </c:pt>
                <c:pt idx="23226">
                  <c:v>77.586666666666673</c:v>
                </c:pt>
                <c:pt idx="23227">
                  <c:v>77.59</c:v>
                </c:pt>
                <c:pt idx="23228">
                  <c:v>77.593333333333248</c:v>
                </c:pt>
                <c:pt idx="23229">
                  <c:v>77.596666666666664</c:v>
                </c:pt>
                <c:pt idx="23230">
                  <c:v>77.599999999999994</c:v>
                </c:pt>
                <c:pt idx="23231">
                  <c:v>77.603333333333154</c:v>
                </c:pt>
                <c:pt idx="23232">
                  <c:v>77.606666666666669</c:v>
                </c:pt>
                <c:pt idx="23233">
                  <c:v>77.61</c:v>
                </c:pt>
                <c:pt idx="23234">
                  <c:v>77.613333333333259</c:v>
                </c:pt>
                <c:pt idx="23235">
                  <c:v>77.61666666666666</c:v>
                </c:pt>
                <c:pt idx="23236">
                  <c:v>77.61999999999999</c:v>
                </c:pt>
                <c:pt idx="23237">
                  <c:v>77.623333333333107</c:v>
                </c:pt>
                <c:pt idx="23238">
                  <c:v>77.626666666666651</c:v>
                </c:pt>
                <c:pt idx="23239">
                  <c:v>77.63</c:v>
                </c:pt>
                <c:pt idx="23240">
                  <c:v>77.633333333333169</c:v>
                </c:pt>
                <c:pt idx="23241">
                  <c:v>77.63666666666667</c:v>
                </c:pt>
                <c:pt idx="23242">
                  <c:v>77.64</c:v>
                </c:pt>
                <c:pt idx="23243">
                  <c:v>77.643333333333288</c:v>
                </c:pt>
                <c:pt idx="23244">
                  <c:v>77.646666666666661</c:v>
                </c:pt>
                <c:pt idx="23245">
                  <c:v>77.649999999999991</c:v>
                </c:pt>
                <c:pt idx="23246">
                  <c:v>77.653333333333109</c:v>
                </c:pt>
                <c:pt idx="23247">
                  <c:v>77.656666666666652</c:v>
                </c:pt>
                <c:pt idx="23248">
                  <c:v>77.66</c:v>
                </c:pt>
                <c:pt idx="23249">
                  <c:v>77.663333333333171</c:v>
                </c:pt>
                <c:pt idx="23250">
                  <c:v>77.666666666666671</c:v>
                </c:pt>
                <c:pt idx="23251">
                  <c:v>77.669999999999987</c:v>
                </c:pt>
                <c:pt idx="23252">
                  <c:v>77.673333333333105</c:v>
                </c:pt>
                <c:pt idx="23253">
                  <c:v>77.676666666666648</c:v>
                </c:pt>
                <c:pt idx="23254">
                  <c:v>77.679999999999978</c:v>
                </c:pt>
                <c:pt idx="23255">
                  <c:v>77.683333333333124</c:v>
                </c:pt>
                <c:pt idx="23256">
                  <c:v>77.686666666666653</c:v>
                </c:pt>
                <c:pt idx="23257">
                  <c:v>77.69</c:v>
                </c:pt>
                <c:pt idx="23258">
                  <c:v>77.6933333333332</c:v>
                </c:pt>
                <c:pt idx="23259">
                  <c:v>77.696666666666673</c:v>
                </c:pt>
                <c:pt idx="23260">
                  <c:v>77.7</c:v>
                </c:pt>
                <c:pt idx="23261">
                  <c:v>77.703333333333319</c:v>
                </c:pt>
                <c:pt idx="23262">
                  <c:v>77.706666666666663</c:v>
                </c:pt>
                <c:pt idx="23263">
                  <c:v>77.709999999999994</c:v>
                </c:pt>
                <c:pt idx="23264">
                  <c:v>77.713333333333338</c:v>
                </c:pt>
                <c:pt idx="23265">
                  <c:v>77.716666666666697</c:v>
                </c:pt>
                <c:pt idx="23266">
                  <c:v>77.72</c:v>
                </c:pt>
                <c:pt idx="23267">
                  <c:v>77.723333333333258</c:v>
                </c:pt>
                <c:pt idx="23268">
                  <c:v>77.726666666666674</c:v>
                </c:pt>
                <c:pt idx="23269">
                  <c:v>77.73</c:v>
                </c:pt>
                <c:pt idx="23270">
                  <c:v>77.733333333333249</c:v>
                </c:pt>
                <c:pt idx="23271">
                  <c:v>77.736666666666665</c:v>
                </c:pt>
                <c:pt idx="23272">
                  <c:v>77.739999999999995</c:v>
                </c:pt>
                <c:pt idx="23273">
                  <c:v>77.743333333333339</c:v>
                </c:pt>
                <c:pt idx="23274">
                  <c:v>77.746666666666727</c:v>
                </c:pt>
                <c:pt idx="23275">
                  <c:v>77.75</c:v>
                </c:pt>
                <c:pt idx="23276">
                  <c:v>77.753333333333288</c:v>
                </c:pt>
                <c:pt idx="23277">
                  <c:v>77.756666666666661</c:v>
                </c:pt>
                <c:pt idx="23278">
                  <c:v>77.760000000000005</c:v>
                </c:pt>
                <c:pt idx="23279">
                  <c:v>77.763333333333279</c:v>
                </c:pt>
                <c:pt idx="23280">
                  <c:v>77.766666666666666</c:v>
                </c:pt>
                <c:pt idx="23281">
                  <c:v>77.77</c:v>
                </c:pt>
                <c:pt idx="23282">
                  <c:v>77.77333333333317</c:v>
                </c:pt>
                <c:pt idx="23283">
                  <c:v>77.776666666666671</c:v>
                </c:pt>
                <c:pt idx="23284">
                  <c:v>77.78</c:v>
                </c:pt>
                <c:pt idx="23285">
                  <c:v>77.783333333333289</c:v>
                </c:pt>
                <c:pt idx="23286">
                  <c:v>77.786666666666662</c:v>
                </c:pt>
                <c:pt idx="23287">
                  <c:v>77.790000000000006</c:v>
                </c:pt>
                <c:pt idx="23288">
                  <c:v>77.793333333333308</c:v>
                </c:pt>
                <c:pt idx="23289">
                  <c:v>77.796666666666667</c:v>
                </c:pt>
                <c:pt idx="23290">
                  <c:v>77.8</c:v>
                </c:pt>
                <c:pt idx="23291">
                  <c:v>77.803333333333185</c:v>
                </c:pt>
                <c:pt idx="23292">
                  <c:v>77.806666666666672</c:v>
                </c:pt>
                <c:pt idx="23293">
                  <c:v>77.81</c:v>
                </c:pt>
                <c:pt idx="23294">
                  <c:v>77.813333333333318</c:v>
                </c:pt>
                <c:pt idx="23295">
                  <c:v>77.816666666666663</c:v>
                </c:pt>
                <c:pt idx="23296">
                  <c:v>77.819999999999993</c:v>
                </c:pt>
                <c:pt idx="23297">
                  <c:v>77.823333333333125</c:v>
                </c:pt>
                <c:pt idx="23298">
                  <c:v>77.826666666666668</c:v>
                </c:pt>
                <c:pt idx="23299">
                  <c:v>77.83</c:v>
                </c:pt>
                <c:pt idx="23300">
                  <c:v>77.833333333333258</c:v>
                </c:pt>
                <c:pt idx="23301">
                  <c:v>77.836666666666673</c:v>
                </c:pt>
                <c:pt idx="23302">
                  <c:v>77.84</c:v>
                </c:pt>
                <c:pt idx="23303">
                  <c:v>77.843333333333248</c:v>
                </c:pt>
                <c:pt idx="23304">
                  <c:v>77.846666666666664</c:v>
                </c:pt>
                <c:pt idx="23305">
                  <c:v>77.849999999999994</c:v>
                </c:pt>
                <c:pt idx="23306">
                  <c:v>77.853333333333154</c:v>
                </c:pt>
                <c:pt idx="23307">
                  <c:v>77.856666666666669</c:v>
                </c:pt>
                <c:pt idx="23308">
                  <c:v>77.86</c:v>
                </c:pt>
                <c:pt idx="23309">
                  <c:v>77.863333333333259</c:v>
                </c:pt>
                <c:pt idx="23310">
                  <c:v>77.86666666666666</c:v>
                </c:pt>
                <c:pt idx="23311">
                  <c:v>77.86999999999999</c:v>
                </c:pt>
                <c:pt idx="23312">
                  <c:v>77.873333333333107</c:v>
                </c:pt>
                <c:pt idx="23313">
                  <c:v>77.876666666666651</c:v>
                </c:pt>
                <c:pt idx="23314">
                  <c:v>77.88</c:v>
                </c:pt>
                <c:pt idx="23315">
                  <c:v>77.883333333333169</c:v>
                </c:pt>
                <c:pt idx="23316">
                  <c:v>77.88666666666667</c:v>
                </c:pt>
                <c:pt idx="23317">
                  <c:v>77.89</c:v>
                </c:pt>
                <c:pt idx="23318">
                  <c:v>77.893333333333288</c:v>
                </c:pt>
                <c:pt idx="23319">
                  <c:v>77.896666666666661</c:v>
                </c:pt>
                <c:pt idx="23320">
                  <c:v>77.900000000000006</c:v>
                </c:pt>
                <c:pt idx="23321">
                  <c:v>77.903333333333308</c:v>
                </c:pt>
                <c:pt idx="23322">
                  <c:v>77.906666666666666</c:v>
                </c:pt>
                <c:pt idx="23323">
                  <c:v>77.910000000000025</c:v>
                </c:pt>
                <c:pt idx="23324">
                  <c:v>77.913333333333313</c:v>
                </c:pt>
                <c:pt idx="23325">
                  <c:v>77.916666666666799</c:v>
                </c:pt>
                <c:pt idx="23326">
                  <c:v>77.92</c:v>
                </c:pt>
                <c:pt idx="23327">
                  <c:v>77.923333333333318</c:v>
                </c:pt>
                <c:pt idx="23328">
                  <c:v>77.926666666666662</c:v>
                </c:pt>
                <c:pt idx="23329">
                  <c:v>77.930000000000007</c:v>
                </c:pt>
                <c:pt idx="23330">
                  <c:v>77.933333333333309</c:v>
                </c:pt>
                <c:pt idx="23331">
                  <c:v>77.936666666666667</c:v>
                </c:pt>
                <c:pt idx="23332">
                  <c:v>77.940000000000026</c:v>
                </c:pt>
                <c:pt idx="23333">
                  <c:v>77.943333333333328</c:v>
                </c:pt>
                <c:pt idx="23334">
                  <c:v>77.946666666666815</c:v>
                </c:pt>
                <c:pt idx="23335">
                  <c:v>77.95</c:v>
                </c:pt>
                <c:pt idx="23336">
                  <c:v>77.953333333333319</c:v>
                </c:pt>
                <c:pt idx="23337">
                  <c:v>77.956666666666663</c:v>
                </c:pt>
                <c:pt idx="23338">
                  <c:v>77.959999999999994</c:v>
                </c:pt>
                <c:pt idx="23339">
                  <c:v>77.963333333333338</c:v>
                </c:pt>
                <c:pt idx="23340">
                  <c:v>77.966666666666697</c:v>
                </c:pt>
                <c:pt idx="23341">
                  <c:v>77.97</c:v>
                </c:pt>
                <c:pt idx="23342">
                  <c:v>77.973333333333258</c:v>
                </c:pt>
                <c:pt idx="23343">
                  <c:v>77.976666666666674</c:v>
                </c:pt>
                <c:pt idx="23344">
                  <c:v>77.98</c:v>
                </c:pt>
                <c:pt idx="23345">
                  <c:v>77.983333333333249</c:v>
                </c:pt>
                <c:pt idx="23346">
                  <c:v>77.986666666666665</c:v>
                </c:pt>
                <c:pt idx="23347">
                  <c:v>77.989999999999995</c:v>
                </c:pt>
                <c:pt idx="23348">
                  <c:v>77.993333333333339</c:v>
                </c:pt>
                <c:pt idx="23349">
                  <c:v>77.996666666666727</c:v>
                </c:pt>
                <c:pt idx="23350">
                  <c:v>78</c:v>
                </c:pt>
                <c:pt idx="23351">
                  <c:v>78.003333333333288</c:v>
                </c:pt>
                <c:pt idx="23352">
                  <c:v>78.006666666666661</c:v>
                </c:pt>
                <c:pt idx="23353">
                  <c:v>78.010000000000005</c:v>
                </c:pt>
                <c:pt idx="23354">
                  <c:v>78.013333333333279</c:v>
                </c:pt>
                <c:pt idx="23355">
                  <c:v>78.016666666666666</c:v>
                </c:pt>
                <c:pt idx="23356">
                  <c:v>78.02</c:v>
                </c:pt>
                <c:pt idx="23357">
                  <c:v>78.02333333333317</c:v>
                </c:pt>
                <c:pt idx="23358">
                  <c:v>78.026666666666671</c:v>
                </c:pt>
                <c:pt idx="23359">
                  <c:v>78.03</c:v>
                </c:pt>
                <c:pt idx="23360">
                  <c:v>78.033333333333289</c:v>
                </c:pt>
                <c:pt idx="23361">
                  <c:v>78.036666666666662</c:v>
                </c:pt>
                <c:pt idx="23362">
                  <c:v>78.040000000000006</c:v>
                </c:pt>
                <c:pt idx="23363">
                  <c:v>78.043333333333308</c:v>
                </c:pt>
                <c:pt idx="23364">
                  <c:v>78.046666666666667</c:v>
                </c:pt>
                <c:pt idx="23365">
                  <c:v>78.05</c:v>
                </c:pt>
                <c:pt idx="23366">
                  <c:v>78.053333333333185</c:v>
                </c:pt>
                <c:pt idx="23367">
                  <c:v>78.056666666666672</c:v>
                </c:pt>
                <c:pt idx="23368">
                  <c:v>78.06</c:v>
                </c:pt>
                <c:pt idx="23369">
                  <c:v>78.063333333333318</c:v>
                </c:pt>
                <c:pt idx="23370">
                  <c:v>78.066666666666663</c:v>
                </c:pt>
                <c:pt idx="23371">
                  <c:v>78.069999999999993</c:v>
                </c:pt>
                <c:pt idx="23372">
                  <c:v>78.073333333333125</c:v>
                </c:pt>
                <c:pt idx="23373">
                  <c:v>78.076666666666668</c:v>
                </c:pt>
                <c:pt idx="23374">
                  <c:v>78.08</c:v>
                </c:pt>
                <c:pt idx="23375">
                  <c:v>78.083333333333258</c:v>
                </c:pt>
                <c:pt idx="23376">
                  <c:v>78.086666666666673</c:v>
                </c:pt>
                <c:pt idx="23377">
                  <c:v>78.09</c:v>
                </c:pt>
                <c:pt idx="23378">
                  <c:v>78.093333333333248</c:v>
                </c:pt>
                <c:pt idx="23379">
                  <c:v>78.096666666666664</c:v>
                </c:pt>
                <c:pt idx="23380">
                  <c:v>78.099999999999994</c:v>
                </c:pt>
                <c:pt idx="23381">
                  <c:v>78.103333333333154</c:v>
                </c:pt>
                <c:pt idx="23382">
                  <c:v>78.106666666666669</c:v>
                </c:pt>
                <c:pt idx="23383">
                  <c:v>78.11</c:v>
                </c:pt>
                <c:pt idx="23384">
                  <c:v>78.113333333333259</c:v>
                </c:pt>
                <c:pt idx="23385">
                  <c:v>78.11666666666666</c:v>
                </c:pt>
                <c:pt idx="23386">
                  <c:v>78.11999999999999</c:v>
                </c:pt>
                <c:pt idx="23387">
                  <c:v>78.123333333333107</c:v>
                </c:pt>
                <c:pt idx="23388">
                  <c:v>78.126666666666651</c:v>
                </c:pt>
                <c:pt idx="23389">
                  <c:v>78.13</c:v>
                </c:pt>
                <c:pt idx="23390">
                  <c:v>78.133333333333169</c:v>
                </c:pt>
                <c:pt idx="23391">
                  <c:v>78.13666666666667</c:v>
                </c:pt>
                <c:pt idx="23392">
                  <c:v>78.14</c:v>
                </c:pt>
                <c:pt idx="23393">
                  <c:v>78.143333333333288</c:v>
                </c:pt>
                <c:pt idx="23394">
                  <c:v>78.146666666666661</c:v>
                </c:pt>
                <c:pt idx="23395">
                  <c:v>78.149999999999991</c:v>
                </c:pt>
                <c:pt idx="23396">
                  <c:v>78.153333333333109</c:v>
                </c:pt>
                <c:pt idx="23397">
                  <c:v>78.156666666666652</c:v>
                </c:pt>
                <c:pt idx="23398">
                  <c:v>78.16</c:v>
                </c:pt>
                <c:pt idx="23399">
                  <c:v>78.163333333333171</c:v>
                </c:pt>
                <c:pt idx="23400">
                  <c:v>78.166666666666671</c:v>
                </c:pt>
                <c:pt idx="23401">
                  <c:v>78.169999999999987</c:v>
                </c:pt>
                <c:pt idx="23402">
                  <c:v>78.173333333333105</c:v>
                </c:pt>
                <c:pt idx="23403">
                  <c:v>78.176666666666648</c:v>
                </c:pt>
                <c:pt idx="23404">
                  <c:v>78.179999999999978</c:v>
                </c:pt>
                <c:pt idx="23405">
                  <c:v>78.183333333333124</c:v>
                </c:pt>
                <c:pt idx="23406">
                  <c:v>78.186666666666653</c:v>
                </c:pt>
                <c:pt idx="23407">
                  <c:v>78.19</c:v>
                </c:pt>
                <c:pt idx="23408">
                  <c:v>78.1933333333332</c:v>
                </c:pt>
                <c:pt idx="23409">
                  <c:v>78.196666666666673</c:v>
                </c:pt>
                <c:pt idx="23410">
                  <c:v>78.2</c:v>
                </c:pt>
                <c:pt idx="23411">
                  <c:v>78.203333333333319</c:v>
                </c:pt>
                <c:pt idx="23412">
                  <c:v>78.206666666666663</c:v>
                </c:pt>
                <c:pt idx="23413">
                  <c:v>78.209999999999994</c:v>
                </c:pt>
                <c:pt idx="23414">
                  <c:v>78.213333333333338</c:v>
                </c:pt>
                <c:pt idx="23415">
                  <c:v>78.216666666666697</c:v>
                </c:pt>
                <c:pt idx="23416">
                  <c:v>78.22</c:v>
                </c:pt>
                <c:pt idx="23417">
                  <c:v>78.223333333333258</c:v>
                </c:pt>
                <c:pt idx="23418">
                  <c:v>78.226666666666674</c:v>
                </c:pt>
                <c:pt idx="23419">
                  <c:v>78.23</c:v>
                </c:pt>
                <c:pt idx="23420">
                  <c:v>78.233333333333249</c:v>
                </c:pt>
                <c:pt idx="23421">
                  <c:v>78.236666666666665</c:v>
                </c:pt>
                <c:pt idx="23422">
                  <c:v>78.239999999999995</c:v>
                </c:pt>
                <c:pt idx="23423">
                  <c:v>78.243333333333339</c:v>
                </c:pt>
                <c:pt idx="23424">
                  <c:v>78.246666666666727</c:v>
                </c:pt>
                <c:pt idx="23425">
                  <c:v>78.25</c:v>
                </c:pt>
                <c:pt idx="23426">
                  <c:v>78.253333333333288</c:v>
                </c:pt>
                <c:pt idx="23427">
                  <c:v>78.256666666666661</c:v>
                </c:pt>
                <c:pt idx="23428">
                  <c:v>78.260000000000005</c:v>
                </c:pt>
                <c:pt idx="23429">
                  <c:v>78.263333333333279</c:v>
                </c:pt>
                <c:pt idx="23430">
                  <c:v>78.266666666666666</c:v>
                </c:pt>
                <c:pt idx="23431">
                  <c:v>78.27</c:v>
                </c:pt>
                <c:pt idx="23432">
                  <c:v>78.27333333333317</c:v>
                </c:pt>
                <c:pt idx="23433">
                  <c:v>78.276666666666671</c:v>
                </c:pt>
                <c:pt idx="23434">
                  <c:v>78.28</c:v>
                </c:pt>
                <c:pt idx="23435">
                  <c:v>78.283333333333289</c:v>
                </c:pt>
                <c:pt idx="23436">
                  <c:v>78.286666666666662</c:v>
                </c:pt>
                <c:pt idx="23437">
                  <c:v>78.290000000000006</c:v>
                </c:pt>
                <c:pt idx="23438">
                  <c:v>78.293333333333308</c:v>
                </c:pt>
                <c:pt idx="23439">
                  <c:v>78.296666666666667</c:v>
                </c:pt>
                <c:pt idx="23440">
                  <c:v>78.3</c:v>
                </c:pt>
                <c:pt idx="23441">
                  <c:v>78.303333333333185</c:v>
                </c:pt>
                <c:pt idx="23442">
                  <c:v>78.306666666666672</c:v>
                </c:pt>
                <c:pt idx="23443">
                  <c:v>78.31</c:v>
                </c:pt>
                <c:pt idx="23444">
                  <c:v>78.313333333333318</c:v>
                </c:pt>
                <c:pt idx="23445">
                  <c:v>78.316666666666663</c:v>
                </c:pt>
                <c:pt idx="23446">
                  <c:v>78.319999999999993</c:v>
                </c:pt>
                <c:pt idx="23447">
                  <c:v>78.323333333333125</c:v>
                </c:pt>
                <c:pt idx="23448">
                  <c:v>78.326666666666668</c:v>
                </c:pt>
                <c:pt idx="23449">
                  <c:v>78.33</c:v>
                </c:pt>
                <c:pt idx="23450">
                  <c:v>78.333333333333258</c:v>
                </c:pt>
                <c:pt idx="23451">
                  <c:v>78.336666666666673</c:v>
                </c:pt>
                <c:pt idx="23452">
                  <c:v>78.34</c:v>
                </c:pt>
                <c:pt idx="23453">
                  <c:v>78.343333333333248</c:v>
                </c:pt>
                <c:pt idx="23454">
                  <c:v>78.346666666666664</c:v>
                </c:pt>
                <c:pt idx="23455">
                  <c:v>78.349999999999994</c:v>
                </c:pt>
                <c:pt idx="23456">
                  <c:v>78.353333333333154</c:v>
                </c:pt>
                <c:pt idx="23457">
                  <c:v>78.356666666666669</c:v>
                </c:pt>
                <c:pt idx="23458">
                  <c:v>78.36</c:v>
                </c:pt>
                <c:pt idx="23459">
                  <c:v>78.363333333333259</c:v>
                </c:pt>
                <c:pt idx="23460">
                  <c:v>78.36666666666666</c:v>
                </c:pt>
                <c:pt idx="23461">
                  <c:v>78.36999999999999</c:v>
                </c:pt>
                <c:pt idx="23462">
                  <c:v>78.373333333333107</c:v>
                </c:pt>
                <c:pt idx="23463">
                  <c:v>78.376666666666651</c:v>
                </c:pt>
                <c:pt idx="23464">
                  <c:v>78.38</c:v>
                </c:pt>
                <c:pt idx="23465">
                  <c:v>78.383333333333169</c:v>
                </c:pt>
                <c:pt idx="23466">
                  <c:v>78.38666666666667</c:v>
                </c:pt>
                <c:pt idx="23467">
                  <c:v>78.39</c:v>
                </c:pt>
                <c:pt idx="23468">
                  <c:v>78.393333333333288</c:v>
                </c:pt>
                <c:pt idx="23469">
                  <c:v>78.396666666666661</c:v>
                </c:pt>
                <c:pt idx="23470">
                  <c:v>78.400000000000006</c:v>
                </c:pt>
                <c:pt idx="23471">
                  <c:v>78.403333333333308</c:v>
                </c:pt>
                <c:pt idx="23472">
                  <c:v>78.406666666666666</c:v>
                </c:pt>
                <c:pt idx="23473">
                  <c:v>78.410000000000025</c:v>
                </c:pt>
                <c:pt idx="23474">
                  <c:v>78.413333333333313</c:v>
                </c:pt>
                <c:pt idx="23475">
                  <c:v>78.416666666666799</c:v>
                </c:pt>
                <c:pt idx="23476">
                  <c:v>78.42</c:v>
                </c:pt>
                <c:pt idx="23477">
                  <c:v>78.423333333333318</c:v>
                </c:pt>
                <c:pt idx="23478">
                  <c:v>78.426666666666662</c:v>
                </c:pt>
                <c:pt idx="23479">
                  <c:v>78.430000000000007</c:v>
                </c:pt>
                <c:pt idx="23480">
                  <c:v>78.433333333333309</c:v>
                </c:pt>
                <c:pt idx="23481">
                  <c:v>78.436666666666667</c:v>
                </c:pt>
                <c:pt idx="23482">
                  <c:v>78.440000000000026</c:v>
                </c:pt>
                <c:pt idx="23483">
                  <c:v>78.443333333333328</c:v>
                </c:pt>
                <c:pt idx="23484">
                  <c:v>78.446666666666815</c:v>
                </c:pt>
                <c:pt idx="23485">
                  <c:v>78.45</c:v>
                </c:pt>
                <c:pt idx="23486">
                  <c:v>78.453333333333319</c:v>
                </c:pt>
                <c:pt idx="23487">
                  <c:v>78.456666666666663</c:v>
                </c:pt>
                <c:pt idx="23488">
                  <c:v>78.459999999999994</c:v>
                </c:pt>
                <c:pt idx="23489">
                  <c:v>78.463333333333338</c:v>
                </c:pt>
                <c:pt idx="23490">
                  <c:v>78.466666666666697</c:v>
                </c:pt>
                <c:pt idx="23491">
                  <c:v>78.47</c:v>
                </c:pt>
                <c:pt idx="23492">
                  <c:v>78.473333333333258</c:v>
                </c:pt>
                <c:pt idx="23493">
                  <c:v>78.476666666666674</c:v>
                </c:pt>
                <c:pt idx="23494">
                  <c:v>78.48</c:v>
                </c:pt>
                <c:pt idx="23495">
                  <c:v>78.483333333333249</c:v>
                </c:pt>
                <c:pt idx="23496">
                  <c:v>78.486666666666665</c:v>
                </c:pt>
                <c:pt idx="23497">
                  <c:v>78.489999999999995</c:v>
                </c:pt>
                <c:pt idx="23498">
                  <c:v>78.493333333333339</c:v>
                </c:pt>
                <c:pt idx="23499">
                  <c:v>78.496666666666727</c:v>
                </c:pt>
                <c:pt idx="23500">
                  <c:v>78.5</c:v>
                </c:pt>
                <c:pt idx="23501">
                  <c:v>78.503333333333288</c:v>
                </c:pt>
                <c:pt idx="23502">
                  <c:v>78.506666666666661</c:v>
                </c:pt>
                <c:pt idx="23503">
                  <c:v>78.510000000000005</c:v>
                </c:pt>
                <c:pt idx="23504">
                  <c:v>78.513333333333279</c:v>
                </c:pt>
                <c:pt idx="23505">
                  <c:v>78.516666666666666</c:v>
                </c:pt>
                <c:pt idx="23506">
                  <c:v>78.52</c:v>
                </c:pt>
                <c:pt idx="23507">
                  <c:v>78.52333333333317</c:v>
                </c:pt>
                <c:pt idx="23508">
                  <c:v>78.526666666666671</c:v>
                </c:pt>
                <c:pt idx="23509">
                  <c:v>78.53</c:v>
                </c:pt>
                <c:pt idx="23510">
                  <c:v>78.533333333333289</c:v>
                </c:pt>
                <c:pt idx="23511">
                  <c:v>78.536666666666662</c:v>
                </c:pt>
                <c:pt idx="23512">
                  <c:v>78.540000000000006</c:v>
                </c:pt>
                <c:pt idx="23513">
                  <c:v>78.543333333333308</c:v>
                </c:pt>
                <c:pt idx="23514">
                  <c:v>78.546666666666667</c:v>
                </c:pt>
                <c:pt idx="23515">
                  <c:v>78.55</c:v>
                </c:pt>
                <c:pt idx="23516">
                  <c:v>78.553333333333185</c:v>
                </c:pt>
                <c:pt idx="23517">
                  <c:v>78.556666666666672</c:v>
                </c:pt>
                <c:pt idx="23518">
                  <c:v>78.56</c:v>
                </c:pt>
                <c:pt idx="23519">
                  <c:v>78.563333333333318</c:v>
                </c:pt>
                <c:pt idx="23520">
                  <c:v>78.566666666666663</c:v>
                </c:pt>
                <c:pt idx="23521">
                  <c:v>78.569999999999993</c:v>
                </c:pt>
                <c:pt idx="23522">
                  <c:v>78.573333333333125</c:v>
                </c:pt>
                <c:pt idx="23523">
                  <c:v>78.576666666666668</c:v>
                </c:pt>
                <c:pt idx="23524">
                  <c:v>78.58</c:v>
                </c:pt>
                <c:pt idx="23525">
                  <c:v>78.583333333333258</c:v>
                </c:pt>
                <c:pt idx="23526">
                  <c:v>78.586666666666673</c:v>
                </c:pt>
                <c:pt idx="23527">
                  <c:v>78.59</c:v>
                </c:pt>
                <c:pt idx="23528">
                  <c:v>78.593333333333248</c:v>
                </c:pt>
                <c:pt idx="23529">
                  <c:v>78.596666666666664</c:v>
                </c:pt>
                <c:pt idx="23530">
                  <c:v>78.599999999999994</c:v>
                </c:pt>
                <c:pt idx="23531">
                  <c:v>78.603333333333154</c:v>
                </c:pt>
                <c:pt idx="23532">
                  <c:v>78.606666666666669</c:v>
                </c:pt>
                <c:pt idx="23533">
                  <c:v>78.61</c:v>
                </c:pt>
                <c:pt idx="23534">
                  <c:v>78.613333333333259</c:v>
                </c:pt>
                <c:pt idx="23535">
                  <c:v>78.61666666666666</c:v>
                </c:pt>
                <c:pt idx="23536">
                  <c:v>78.61999999999999</c:v>
                </c:pt>
                <c:pt idx="23537">
                  <c:v>78.623333333333107</c:v>
                </c:pt>
                <c:pt idx="23538">
                  <c:v>78.626666666666651</c:v>
                </c:pt>
                <c:pt idx="23539">
                  <c:v>78.63</c:v>
                </c:pt>
                <c:pt idx="23540">
                  <c:v>78.633333333333169</c:v>
                </c:pt>
                <c:pt idx="23541">
                  <c:v>78.63666666666667</c:v>
                </c:pt>
                <c:pt idx="23542">
                  <c:v>78.64</c:v>
                </c:pt>
                <c:pt idx="23543">
                  <c:v>78.643333333333288</c:v>
                </c:pt>
                <c:pt idx="23544">
                  <c:v>78.646666666666661</c:v>
                </c:pt>
                <c:pt idx="23545">
                  <c:v>78.649999999999991</c:v>
                </c:pt>
                <c:pt idx="23546">
                  <c:v>78.653333333333109</c:v>
                </c:pt>
                <c:pt idx="23547">
                  <c:v>78.656666666666652</c:v>
                </c:pt>
                <c:pt idx="23548">
                  <c:v>78.66</c:v>
                </c:pt>
                <c:pt idx="23549">
                  <c:v>78.663333333333171</c:v>
                </c:pt>
                <c:pt idx="23550">
                  <c:v>78.666666666666671</c:v>
                </c:pt>
                <c:pt idx="23551">
                  <c:v>78.669999999999987</c:v>
                </c:pt>
                <c:pt idx="23552">
                  <c:v>78.673333333333105</c:v>
                </c:pt>
                <c:pt idx="23553">
                  <c:v>78.676666666666648</c:v>
                </c:pt>
                <c:pt idx="23554">
                  <c:v>78.679999999999978</c:v>
                </c:pt>
                <c:pt idx="23555">
                  <c:v>78.683333333333124</c:v>
                </c:pt>
                <c:pt idx="23556">
                  <c:v>78.686666666666653</c:v>
                </c:pt>
                <c:pt idx="23557">
                  <c:v>78.69</c:v>
                </c:pt>
                <c:pt idx="23558">
                  <c:v>78.6933333333332</c:v>
                </c:pt>
                <c:pt idx="23559">
                  <c:v>78.696666666666673</c:v>
                </c:pt>
                <c:pt idx="23560">
                  <c:v>78.7</c:v>
                </c:pt>
                <c:pt idx="23561">
                  <c:v>78.703333333333319</c:v>
                </c:pt>
                <c:pt idx="23562">
                  <c:v>78.706666666666663</c:v>
                </c:pt>
                <c:pt idx="23563">
                  <c:v>78.709999999999994</c:v>
                </c:pt>
                <c:pt idx="23564">
                  <c:v>78.713333333333338</c:v>
                </c:pt>
                <c:pt idx="23565">
                  <c:v>78.716666666666697</c:v>
                </c:pt>
                <c:pt idx="23566">
                  <c:v>78.72</c:v>
                </c:pt>
                <c:pt idx="23567">
                  <c:v>78.723333333333258</c:v>
                </c:pt>
                <c:pt idx="23568">
                  <c:v>78.726666666666674</c:v>
                </c:pt>
                <c:pt idx="23569">
                  <c:v>78.73</c:v>
                </c:pt>
                <c:pt idx="23570">
                  <c:v>78.733333333333249</c:v>
                </c:pt>
                <c:pt idx="23571">
                  <c:v>78.736666666666665</c:v>
                </c:pt>
                <c:pt idx="23572">
                  <c:v>78.739999999999995</c:v>
                </c:pt>
                <c:pt idx="23573">
                  <c:v>78.743333333333339</c:v>
                </c:pt>
                <c:pt idx="23574">
                  <c:v>78.746666666666727</c:v>
                </c:pt>
                <c:pt idx="23575">
                  <c:v>78.75</c:v>
                </c:pt>
                <c:pt idx="23576">
                  <c:v>78.753333333333288</c:v>
                </c:pt>
                <c:pt idx="23577">
                  <c:v>78.756666666666661</c:v>
                </c:pt>
                <c:pt idx="23578">
                  <c:v>78.760000000000005</c:v>
                </c:pt>
                <c:pt idx="23579">
                  <c:v>78.763333333333279</c:v>
                </c:pt>
                <c:pt idx="23580">
                  <c:v>78.766666666666666</c:v>
                </c:pt>
                <c:pt idx="23581">
                  <c:v>78.77</c:v>
                </c:pt>
                <c:pt idx="23582">
                  <c:v>78.77333333333317</c:v>
                </c:pt>
                <c:pt idx="23583">
                  <c:v>78.776666666666671</c:v>
                </c:pt>
                <c:pt idx="23584">
                  <c:v>78.78</c:v>
                </c:pt>
                <c:pt idx="23585">
                  <c:v>78.783333333333289</c:v>
                </c:pt>
                <c:pt idx="23586">
                  <c:v>78.786666666666662</c:v>
                </c:pt>
                <c:pt idx="23587">
                  <c:v>78.790000000000006</c:v>
                </c:pt>
                <c:pt idx="23588">
                  <c:v>78.793333333333308</c:v>
                </c:pt>
                <c:pt idx="23589">
                  <c:v>78.796666666666667</c:v>
                </c:pt>
                <c:pt idx="23590">
                  <c:v>78.8</c:v>
                </c:pt>
                <c:pt idx="23591">
                  <c:v>78.803333333333185</c:v>
                </c:pt>
                <c:pt idx="23592">
                  <c:v>78.806666666666672</c:v>
                </c:pt>
                <c:pt idx="23593">
                  <c:v>78.81</c:v>
                </c:pt>
                <c:pt idx="23594">
                  <c:v>78.813333333333318</c:v>
                </c:pt>
                <c:pt idx="23595">
                  <c:v>78.816666666666663</c:v>
                </c:pt>
                <c:pt idx="23596">
                  <c:v>78.819999999999993</c:v>
                </c:pt>
                <c:pt idx="23597">
                  <c:v>78.823333333333125</c:v>
                </c:pt>
                <c:pt idx="23598">
                  <c:v>78.826666666666668</c:v>
                </c:pt>
                <c:pt idx="23599">
                  <c:v>78.83</c:v>
                </c:pt>
                <c:pt idx="23600">
                  <c:v>78.833333333333258</c:v>
                </c:pt>
                <c:pt idx="23601">
                  <c:v>78.836666666666673</c:v>
                </c:pt>
                <c:pt idx="23602">
                  <c:v>78.84</c:v>
                </c:pt>
                <c:pt idx="23603">
                  <c:v>78.843333333333248</c:v>
                </c:pt>
                <c:pt idx="23604">
                  <c:v>78.846666666666664</c:v>
                </c:pt>
                <c:pt idx="23605">
                  <c:v>78.849999999999994</c:v>
                </c:pt>
                <c:pt idx="23606">
                  <c:v>78.853333333333154</c:v>
                </c:pt>
                <c:pt idx="23607">
                  <c:v>78.856666666666669</c:v>
                </c:pt>
                <c:pt idx="23608">
                  <c:v>78.86</c:v>
                </c:pt>
                <c:pt idx="23609">
                  <c:v>78.863333333333259</c:v>
                </c:pt>
                <c:pt idx="23610">
                  <c:v>78.86666666666666</c:v>
                </c:pt>
                <c:pt idx="23611">
                  <c:v>78.86999999999999</c:v>
                </c:pt>
                <c:pt idx="23612">
                  <c:v>78.873333333333107</c:v>
                </c:pt>
                <c:pt idx="23613">
                  <c:v>78.876666666666651</c:v>
                </c:pt>
                <c:pt idx="23614">
                  <c:v>78.88</c:v>
                </c:pt>
                <c:pt idx="23615">
                  <c:v>78.883333333333169</c:v>
                </c:pt>
                <c:pt idx="23616">
                  <c:v>78.88666666666667</c:v>
                </c:pt>
                <c:pt idx="23617">
                  <c:v>78.89</c:v>
                </c:pt>
                <c:pt idx="23618">
                  <c:v>78.893333333333288</c:v>
                </c:pt>
                <c:pt idx="23619">
                  <c:v>78.896666666666661</c:v>
                </c:pt>
                <c:pt idx="23620">
                  <c:v>78.900000000000006</c:v>
                </c:pt>
                <c:pt idx="23621">
                  <c:v>78.903333333333308</c:v>
                </c:pt>
                <c:pt idx="23622">
                  <c:v>78.906666666666666</c:v>
                </c:pt>
                <c:pt idx="23623">
                  <c:v>78.910000000000025</c:v>
                </c:pt>
                <c:pt idx="23624">
                  <c:v>78.913333333333313</c:v>
                </c:pt>
                <c:pt idx="23625">
                  <c:v>78.916666666666799</c:v>
                </c:pt>
                <c:pt idx="23626">
                  <c:v>78.92</c:v>
                </c:pt>
                <c:pt idx="23627">
                  <c:v>78.923333333333318</c:v>
                </c:pt>
                <c:pt idx="23628">
                  <c:v>78.926666666666662</c:v>
                </c:pt>
                <c:pt idx="23629">
                  <c:v>78.930000000000007</c:v>
                </c:pt>
                <c:pt idx="23630">
                  <c:v>78.933333333333309</c:v>
                </c:pt>
                <c:pt idx="23631">
                  <c:v>78.936666666666667</c:v>
                </c:pt>
                <c:pt idx="23632">
                  <c:v>78.940000000000026</c:v>
                </c:pt>
                <c:pt idx="23633">
                  <c:v>78.943333333333328</c:v>
                </c:pt>
                <c:pt idx="23634">
                  <c:v>78.946666666666815</c:v>
                </c:pt>
                <c:pt idx="23635">
                  <c:v>78.95</c:v>
                </c:pt>
                <c:pt idx="23636">
                  <c:v>78.953333333333319</c:v>
                </c:pt>
                <c:pt idx="23637">
                  <c:v>78.956666666666663</c:v>
                </c:pt>
                <c:pt idx="23638">
                  <c:v>78.959999999999994</c:v>
                </c:pt>
                <c:pt idx="23639">
                  <c:v>78.963333333333338</c:v>
                </c:pt>
                <c:pt idx="23640">
                  <c:v>78.966666666666697</c:v>
                </c:pt>
                <c:pt idx="23641">
                  <c:v>78.97</c:v>
                </c:pt>
                <c:pt idx="23642">
                  <c:v>78.973333333333258</c:v>
                </c:pt>
                <c:pt idx="23643">
                  <c:v>78.976666666666674</c:v>
                </c:pt>
                <c:pt idx="23644">
                  <c:v>78.98</c:v>
                </c:pt>
                <c:pt idx="23645">
                  <c:v>78.983333333333249</c:v>
                </c:pt>
                <c:pt idx="23646">
                  <c:v>78.986666666666665</c:v>
                </c:pt>
                <c:pt idx="23647">
                  <c:v>78.989999999999995</c:v>
                </c:pt>
                <c:pt idx="23648">
                  <c:v>78.993333333333339</c:v>
                </c:pt>
                <c:pt idx="23649">
                  <c:v>78.996666666666727</c:v>
                </c:pt>
                <c:pt idx="23650">
                  <c:v>79</c:v>
                </c:pt>
                <c:pt idx="23651">
                  <c:v>79.003333333333288</c:v>
                </c:pt>
                <c:pt idx="23652">
                  <c:v>79.006666666666661</c:v>
                </c:pt>
                <c:pt idx="23653">
                  <c:v>79.010000000000005</c:v>
                </c:pt>
                <c:pt idx="23654">
                  <c:v>79.013333333333279</c:v>
                </c:pt>
                <c:pt idx="23655">
                  <c:v>79.016666666666666</c:v>
                </c:pt>
                <c:pt idx="23656">
                  <c:v>79.02</c:v>
                </c:pt>
                <c:pt idx="23657">
                  <c:v>79.02333333333317</c:v>
                </c:pt>
                <c:pt idx="23658">
                  <c:v>79.026666666666671</c:v>
                </c:pt>
                <c:pt idx="23659">
                  <c:v>79.03</c:v>
                </c:pt>
                <c:pt idx="23660">
                  <c:v>79.033333333333289</c:v>
                </c:pt>
                <c:pt idx="23661">
                  <c:v>79.036666666666662</c:v>
                </c:pt>
                <c:pt idx="23662">
                  <c:v>79.040000000000006</c:v>
                </c:pt>
                <c:pt idx="23663">
                  <c:v>79.043333333333308</c:v>
                </c:pt>
                <c:pt idx="23664">
                  <c:v>79.046666666666667</c:v>
                </c:pt>
                <c:pt idx="23665">
                  <c:v>79.05</c:v>
                </c:pt>
                <c:pt idx="23666">
                  <c:v>79.053333333333185</c:v>
                </c:pt>
                <c:pt idx="23667">
                  <c:v>79.056666666666672</c:v>
                </c:pt>
                <c:pt idx="23668">
                  <c:v>79.06</c:v>
                </c:pt>
                <c:pt idx="23669">
                  <c:v>79.063333333333318</c:v>
                </c:pt>
                <c:pt idx="23670">
                  <c:v>79.066666666666663</c:v>
                </c:pt>
                <c:pt idx="23671">
                  <c:v>79.069999999999993</c:v>
                </c:pt>
                <c:pt idx="23672">
                  <c:v>79.073333333333125</c:v>
                </c:pt>
                <c:pt idx="23673">
                  <c:v>79.076666666666668</c:v>
                </c:pt>
                <c:pt idx="23674">
                  <c:v>79.08</c:v>
                </c:pt>
                <c:pt idx="23675">
                  <c:v>79.083333333333258</c:v>
                </c:pt>
                <c:pt idx="23676">
                  <c:v>79.086666666666673</c:v>
                </c:pt>
                <c:pt idx="23677">
                  <c:v>79.09</c:v>
                </c:pt>
                <c:pt idx="23678">
                  <c:v>79.093333333333248</c:v>
                </c:pt>
                <c:pt idx="23679">
                  <c:v>79.096666666666664</c:v>
                </c:pt>
                <c:pt idx="23680">
                  <c:v>79.099999999999994</c:v>
                </c:pt>
                <c:pt idx="23681">
                  <c:v>79.103333333333154</c:v>
                </c:pt>
                <c:pt idx="23682">
                  <c:v>79.106666666666669</c:v>
                </c:pt>
                <c:pt idx="23683">
                  <c:v>79.11</c:v>
                </c:pt>
                <c:pt idx="23684">
                  <c:v>79.113333333333259</c:v>
                </c:pt>
                <c:pt idx="23685">
                  <c:v>79.11666666666666</c:v>
                </c:pt>
                <c:pt idx="23686">
                  <c:v>79.11999999999999</c:v>
                </c:pt>
                <c:pt idx="23687">
                  <c:v>79.123333333333107</c:v>
                </c:pt>
                <c:pt idx="23688">
                  <c:v>79.126666666666651</c:v>
                </c:pt>
                <c:pt idx="23689">
                  <c:v>79.13</c:v>
                </c:pt>
                <c:pt idx="23690">
                  <c:v>79.133333333333169</c:v>
                </c:pt>
                <c:pt idx="23691">
                  <c:v>79.13666666666667</c:v>
                </c:pt>
                <c:pt idx="23692">
                  <c:v>79.14</c:v>
                </c:pt>
                <c:pt idx="23693">
                  <c:v>79.143333333333288</c:v>
                </c:pt>
                <c:pt idx="23694">
                  <c:v>79.146666666666661</c:v>
                </c:pt>
                <c:pt idx="23695">
                  <c:v>79.149999999999991</c:v>
                </c:pt>
                <c:pt idx="23696">
                  <c:v>79.153333333333109</c:v>
                </c:pt>
                <c:pt idx="23697">
                  <c:v>79.156666666666652</c:v>
                </c:pt>
                <c:pt idx="23698">
                  <c:v>79.16</c:v>
                </c:pt>
                <c:pt idx="23699">
                  <c:v>79.163333333333171</c:v>
                </c:pt>
                <c:pt idx="23700">
                  <c:v>79.166666666666671</c:v>
                </c:pt>
                <c:pt idx="23701">
                  <c:v>79.169999999999987</c:v>
                </c:pt>
                <c:pt idx="23702">
                  <c:v>79.173333333333105</c:v>
                </c:pt>
                <c:pt idx="23703">
                  <c:v>79.176666666666648</c:v>
                </c:pt>
                <c:pt idx="23704">
                  <c:v>79.179999999999978</c:v>
                </c:pt>
                <c:pt idx="23705">
                  <c:v>79.183333333333124</c:v>
                </c:pt>
                <c:pt idx="23706">
                  <c:v>79.186666666666653</c:v>
                </c:pt>
                <c:pt idx="23707">
                  <c:v>79.19</c:v>
                </c:pt>
                <c:pt idx="23708">
                  <c:v>79.1933333333332</c:v>
                </c:pt>
                <c:pt idx="23709">
                  <c:v>79.196666666666673</c:v>
                </c:pt>
                <c:pt idx="23710">
                  <c:v>79.2</c:v>
                </c:pt>
                <c:pt idx="23711">
                  <c:v>79.203333333333319</c:v>
                </c:pt>
                <c:pt idx="23712">
                  <c:v>79.206666666666663</c:v>
                </c:pt>
                <c:pt idx="23713">
                  <c:v>79.209999999999994</c:v>
                </c:pt>
                <c:pt idx="23714">
                  <c:v>79.213333333333338</c:v>
                </c:pt>
                <c:pt idx="23715">
                  <c:v>79.216666666666697</c:v>
                </c:pt>
                <c:pt idx="23716">
                  <c:v>79.22</c:v>
                </c:pt>
                <c:pt idx="23717">
                  <c:v>79.223333333333258</c:v>
                </c:pt>
                <c:pt idx="23718">
                  <c:v>79.226666666666674</c:v>
                </c:pt>
                <c:pt idx="23719">
                  <c:v>79.23</c:v>
                </c:pt>
                <c:pt idx="23720">
                  <c:v>79.233333333333249</c:v>
                </c:pt>
                <c:pt idx="23721">
                  <c:v>79.236666666666665</c:v>
                </c:pt>
                <c:pt idx="23722">
                  <c:v>79.239999999999995</c:v>
                </c:pt>
                <c:pt idx="23723">
                  <c:v>79.243333333333339</c:v>
                </c:pt>
                <c:pt idx="23724">
                  <c:v>79.246666666666727</c:v>
                </c:pt>
                <c:pt idx="23725">
                  <c:v>79.25</c:v>
                </c:pt>
                <c:pt idx="23726">
                  <c:v>79.253333333333288</c:v>
                </c:pt>
                <c:pt idx="23727">
                  <c:v>79.256666666666661</c:v>
                </c:pt>
                <c:pt idx="23728">
                  <c:v>79.260000000000005</c:v>
                </c:pt>
                <c:pt idx="23729">
                  <c:v>79.263333333333279</c:v>
                </c:pt>
                <c:pt idx="23730">
                  <c:v>79.266666666666666</c:v>
                </c:pt>
                <c:pt idx="23731">
                  <c:v>79.27</c:v>
                </c:pt>
                <c:pt idx="23732">
                  <c:v>79.27333333333317</c:v>
                </c:pt>
                <c:pt idx="23733">
                  <c:v>79.276666666666671</c:v>
                </c:pt>
                <c:pt idx="23734">
                  <c:v>79.28</c:v>
                </c:pt>
                <c:pt idx="23735">
                  <c:v>79.283333333333289</c:v>
                </c:pt>
                <c:pt idx="23736">
                  <c:v>79.286666666666662</c:v>
                </c:pt>
                <c:pt idx="23737">
                  <c:v>79.290000000000006</c:v>
                </c:pt>
                <c:pt idx="23738">
                  <c:v>79.293333333333308</c:v>
                </c:pt>
                <c:pt idx="23739">
                  <c:v>79.296666666666667</c:v>
                </c:pt>
                <c:pt idx="23740">
                  <c:v>79.3</c:v>
                </c:pt>
                <c:pt idx="23741">
                  <c:v>79.303333333333185</c:v>
                </c:pt>
                <c:pt idx="23742">
                  <c:v>79.306666666666672</c:v>
                </c:pt>
                <c:pt idx="23743">
                  <c:v>79.31</c:v>
                </c:pt>
                <c:pt idx="23744">
                  <c:v>79.313333333333318</c:v>
                </c:pt>
                <c:pt idx="23745">
                  <c:v>79.316666666666663</c:v>
                </c:pt>
                <c:pt idx="23746">
                  <c:v>79.319999999999993</c:v>
                </c:pt>
                <c:pt idx="23747">
                  <c:v>79.323333333333125</c:v>
                </c:pt>
                <c:pt idx="23748">
                  <c:v>79.326666666666668</c:v>
                </c:pt>
                <c:pt idx="23749">
                  <c:v>79.33</c:v>
                </c:pt>
                <c:pt idx="23750">
                  <c:v>79.333333333333258</c:v>
                </c:pt>
                <c:pt idx="23751">
                  <c:v>79.336666666666673</c:v>
                </c:pt>
                <c:pt idx="23752">
                  <c:v>79.34</c:v>
                </c:pt>
                <c:pt idx="23753">
                  <c:v>79.343333333333248</c:v>
                </c:pt>
                <c:pt idx="23754">
                  <c:v>79.346666666666664</c:v>
                </c:pt>
                <c:pt idx="23755">
                  <c:v>79.349999999999994</c:v>
                </c:pt>
                <c:pt idx="23756">
                  <c:v>79.353333333333154</c:v>
                </c:pt>
                <c:pt idx="23757">
                  <c:v>79.356666666666669</c:v>
                </c:pt>
                <c:pt idx="23758">
                  <c:v>79.36</c:v>
                </c:pt>
                <c:pt idx="23759">
                  <c:v>79.363333333333259</c:v>
                </c:pt>
                <c:pt idx="23760">
                  <c:v>79.36666666666666</c:v>
                </c:pt>
                <c:pt idx="23761">
                  <c:v>79.36999999999999</c:v>
                </c:pt>
                <c:pt idx="23762">
                  <c:v>79.373333333333107</c:v>
                </c:pt>
                <c:pt idx="23763">
                  <c:v>79.376666666666651</c:v>
                </c:pt>
                <c:pt idx="23764">
                  <c:v>79.38</c:v>
                </c:pt>
                <c:pt idx="23765">
                  <c:v>79.383333333333169</c:v>
                </c:pt>
                <c:pt idx="23766">
                  <c:v>79.38666666666667</c:v>
                </c:pt>
                <c:pt idx="23767">
                  <c:v>79.39</c:v>
                </c:pt>
                <c:pt idx="23768">
                  <c:v>79.393333333333288</c:v>
                </c:pt>
                <c:pt idx="23769">
                  <c:v>79.396666666666661</c:v>
                </c:pt>
                <c:pt idx="23770">
                  <c:v>79.400000000000006</c:v>
                </c:pt>
                <c:pt idx="23771">
                  <c:v>79.403333333333308</c:v>
                </c:pt>
                <c:pt idx="23772">
                  <c:v>79.406666666666666</c:v>
                </c:pt>
                <c:pt idx="23773">
                  <c:v>79.410000000000025</c:v>
                </c:pt>
                <c:pt idx="23774">
                  <c:v>79.413333333333313</c:v>
                </c:pt>
                <c:pt idx="23775">
                  <c:v>79.416666666666799</c:v>
                </c:pt>
                <c:pt idx="23776">
                  <c:v>79.42</c:v>
                </c:pt>
                <c:pt idx="23777">
                  <c:v>79.423333333333318</c:v>
                </c:pt>
                <c:pt idx="23778">
                  <c:v>79.426666666666662</c:v>
                </c:pt>
                <c:pt idx="23779">
                  <c:v>79.430000000000007</c:v>
                </c:pt>
                <c:pt idx="23780">
                  <c:v>79.433333333333309</c:v>
                </c:pt>
                <c:pt idx="23781">
                  <c:v>79.436666666666667</c:v>
                </c:pt>
                <c:pt idx="23782">
                  <c:v>79.440000000000026</c:v>
                </c:pt>
                <c:pt idx="23783">
                  <c:v>79.443333333333328</c:v>
                </c:pt>
                <c:pt idx="23784">
                  <c:v>79.446666666666815</c:v>
                </c:pt>
                <c:pt idx="23785">
                  <c:v>79.45</c:v>
                </c:pt>
                <c:pt idx="23786">
                  <c:v>79.453333333333319</c:v>
                </c:pt>
                <c:pt idx="23787">
                  <c:v>79.456666666666663</c:v>
                </c:pt>
                <c:pt idx="23788">
                  <c:v>79.459999999999994</c:v>
                </c:pt>
                <c:pt idx="23789">
                  <c:v>79.463333333333338</c:v>
                </c:pt>
                <c:pt idx="23790">
                  <c:v>79.466666666666697</c:v>
                </c:pt>
                <c:pt idx="23791">
                  <c:v>79.47</c:v>
                </c:pt>
                <c:pt idx="23792">
                  <c:v>79.473333333333258</c:v>
                </c:pt>
                <c:pt idx="23793">
                  <c:v>79.476666666666674</c:v>
                </c:pt>
                <c:pt idx="23794">
                  <c:v>79.48</c:v>
                </c:pt>
                <c:pt idx="23795">
                  <c:v>79.483333333333249</c:v>
                </c:pt>
                <c:pt idx="23796">
                  <c:v>79.486666666666665</c:v>
                </c:pt>
                <c:pt idx="23797">
                  <c:v>79.489999999999995</c:v>
                </c:pt>
                <c:pt idx="23798">
                  <c:v>79.493333333333339</c:v>
                </c:pt>
                <c:pt idx="23799">
                  <c:v>79.496666666666727</c:v>
                </c:pt>
                <c:pt idx="23800">
                  <c:v>79.5</c:v>
                </c:pt>
                <c:pt idx="23801">
                  <c:v>79.503333333333288</c:v>
                </c:pt>
                <c:pt idx="23802">
                  <c:v>79.506666666666661</c:v>
                </c:pt>
                <c:pt idx="23803">
                  <c:v>79.510000000000005</c:v>
                </c:pt>
                <c:pt idx="23804">
                  <c:v>79.513333333333279</c:v>
                </c:pt>
                <c:pt idx="23805">
                  <c:v>79.516666666666666</c:v>
                </c:pt>
                <c:pt idx="23806">
                  <c:v>79.52</c:v>
                </c:pt>
                <c:pt idx="23807">
                  <c:v>79.52333333333317</c:v>
                </c:pt>
                <c:pt idx="23808">
                  <c:v>79.526666666666671</c:v>
                </c:pt>
                <c:pt idx="23809">
                  <c:v>79.53</c:v>
                </c:pt>
                <c:pt idx="23810">
                  <c:v>79.533333333333289</c:v>
                </c:pt>
                <c:pt idx="23811">
                  <c:v>79.536666666666662</c:v>
                </c:pt>
                <c:pt idx="23812">
                  <c:v>79.540000000000006</c:v>
                </c:pt>
                <c:pt idx="23813">
                  <c:v>79.543333333333308</c:v>
                </c:pt>
                <c:pt idx="23814">
                  <c:v>79.546666666666667</c:v>
                </c:pt>
                <c:pt idx="23815">
                  <c:v>79.55</c:v>
                </c:pt>
                <c:pt idx="23816">
                  <c:v>79.553333333333185</c:v>
                </c:pt>
                <c:pt idx="23817">
                  <c:v>79.556666666666672</c:v>
                </c:pt>
                <c:pt idx="23818">
                  <c:v>79.56</c:v>
                </c:pt>
                <c:pt idx="23819">
                  <c:v>79.563333333333318</c:v>
                </c:pt>
                <c:pt idx="23820">
                  <c:v>79.566666666666663</c:v>
                </c:pt>
                <c:pt idx="23821">
                  <c:v>79.569999999999993</c:v>
                </c:pt>
                <c:pt idx="23822">
                  <c:v>79.573333333333125</c:v>
                </c:pt>
                <c:pt idx="23823">
                  <c:v>79.576666666666668</c:v>
                </c:pt>
                <c:pt idx="23824">
                  <c:v>79.58</c:v>
                </c:pt>
                <c:pt idx="23825">
                  <c:v>79.583333333333258</c:v>
                </c:pt>
                <c:pt idx="23826">
                  <c:v>79.586666666666673</c:v>
                </c:pt>
                <c:pt idx="23827">
                  <c:v>79.59</c:v>
                </c:pt>
                <c:pt idx="23828">
                  <c:v>79.593333333333248</c:v>
                </c:pt>
                <c:pt idx="23829">
                  <c:v>79.596666666666664</c:v>
                </c:pt>
                <c:pt idx="23830">
                  <c:v>79.599999999999994</c:v>
                </c:pt>
                <c:pt idx="23831">
                  <c:v>79.603333333333154</c:v>
                </c:pt>
                <c:pt idx="23832">
                  <c:v>79.606666666666669</c:v>
                </c:pt>
                <c:pt idx="23833">
                  <c:v>79.61</c:v>
                </c:pt>
                <c:pt idx="23834">
                  <c:v>79.613333333333259</c:v>
                </c:pt>
                <c:pt idx="23835">
                  <c:v>79.61666666666666</c:v>
                </c:pt>
                <c:pt idx="23836">
                  <c:v>79.61999999999999</c:v>
                </c:pt>
                <c:pt idx="23837">
                  <c:v>79.623333333333107</c:v>
                </c:pt>
                <c:pt idx="23838">
                  <c:v>79.626666666666651</c:v>
                </c:pt>
                <c:pt idx="23839">
                  <c:v>79.63</c:v>
                </c:pt>
                <c:pt idx="23840">
                  <c:v>79.633333333333169</c:v>
                </c:pt>
                <c:pt idx="23841">
                  <c:v>79.63666666666667</c:v>
                </c:pt>
                <c:pt idx="23842">
                  <c:v>79.64</c:v>
                </c:pt>
                <c:pt idx="23843">
                  <c:v>79.643333333333288</c:v>
                </c:pt>
                <c:pt idx="23844">
                  <c:v>79.646666666666661</c:v>
                </c:pt>
                <c:pt idx="23845">
                  <c:v>79.649999999999991</c:v>
                </c:pt>
                <c:pt idx="23846">
                  <c:v>79.653333333333109</c:v>
                </c:pt>
                <c:pt idx="23847">
                  <c:v>79.656666666666652</c:v>
                </c:pt>
                <c:pt idx="23848">
                  <c:v>79.66</c:v>
                </c:pt>
                <c:pt idx="23849">
                  <c:v>79.663333333333171</c:v>
                </c:pt>
                <c:pt idx="23850">
                  <c:v>79.666666666666671</c:v>
                </c:pt>
                <c:pt idx="23851">
                  <c:v>79.669999999999987</c:v>
                </c:pt>
                <c:pt idx="23852">
                  <c:v>79.673333333333105</c:v>
                </c:pt>
                <c:pt idx="23853">
                  <c:v>79.676666666666648</c:v>
                </c:pt>
                <c:pt idx="23854">
                  <c:v>79.679999999999978</c:v>
                </c:pt>
                <c:pt idx="23855">
                  <c:v>79.683333333333124</c:v>
                </c:pt>
                <c:pt idx="23856">
                  <c:v>79.686666666666653</c:v>
                </c:pt>
                <c:pt idx="23857">
                  <c:v>79.69</c:v>
                </c:pt>
                <c:pt idx="23858">
                  <c:v>79.6933333333332</c:v>
                </c:pt>
                <c:pt idx="23859">
                  <c:v>79.696666666666673</c:v>
                </c:pt>
                <c:pt idx="23860">
                  <c:v>79.7</c:v>
                </c:pt>
                <c:pt idx="23861">
                  <c:v>79.703333333333319</c:v>
                </c:pt>
                <c:pt idx="23862">
                  <c:v>79.706666666666663</c:v>
                </c:pt>
                <c:pt idx="23863">
                  <c:v>79.709999999999994</c:v>
                </c:pt>
                <c:pt idx="23864">
                  <c:v>79.713333333333338</c:v>
                </c:pt>
                <c:pt idx="23865">
                  <c:v>79.716666666666697</c:v>
                </c:pt>
                <c:pt idx="23866">
                  <c:v>79.72</c:v>
                </c:pt>
                <c:pt idx="23867">
                  <c:v>79.723333333333258</c:v>
                </c:pt>
                <c:pt idx="23868">
                  <c:v>79.726666666666674</c:v>
                </c:pt>
                <c:pt idx="23869">
                  <c:v>79.73</c:v>
                </c:pt>
                <c:pt idx="23870">
                  <c:v>79.733333333333249</c:v>
                </c:pt>
                <c:pt idx="23871">
                  <c:v>79.736666666666665</c:v>
                </c:pt>
                <c:pt idx="23872">
                  <c:v>79.739999999999995</c:v>
                </c:pt>
                <c:pt idx="23873">
                  <c:v>79.743333333333339</c:v>
                </c:pt>
                <c:pt idx="23874">
                  <c:v>79.746666666666727</c:v>
                </c:pt>
                <c:pt idx="23875">
                  <c:v>79.75</c:v>
                </c:pt>
                <c:pt idx="23876">
                  <c:v>79.753333333333288</c:v>
                </c:pt>
                <c:pt idx="23877">
                  <c:v>79.756666666666661</c:v>
                </c:pt>
                <c:pt idx="23878">
                  <c:v>79.760000000000005</c:v>
                </c:pt>
                <c:pt idx="23879">
                  <c:v>79.763333333333279</c:v>
                </c:pt>
                <c:pt idx="23880">
                  <c:v>79.766666666666666</c:v>
                </c:pt>
                <c:pt idx="23881">
                  <c:v>79.77</c:v>
                </c:pt>
                <c:pt idx="23882">
                  <c:v>79.77333333333317</c:v>
                </c:pt>
                <c:pt idx="23883">
                  <c:v>79.776666666666671</c:v>
                </c:pt>
                <c:pt idx="23884">
                  <c:v>79.78</c:v>
                </c:pt>
                <c:pt idx="23885">
                  <c:v>79.783333333333289</c:v>
                </c:pt>
                <c:pt idx="23886">
                  <c:v>79.786666666666662</c:v>
                </c:pt>
                <c:pt idx="23887">
                  <c:v>79.790000000000006</c:v>
                </c:pt>
                <c:pt idx="23888">
                  <c:v>79.793333333333308</c:v>
                </c:pt>
                <c:pt idx="23889">
                  <c:v>79.796666666666667</c:v>
                </c:pt>
                <c:pt idx="23890">
                  <c:v>79.8</c:v>
                </c:pt>
                <c:pt idx="23891">
                  <c:v>79.803333333333185</c:v>
                </c:pt>
                <c:pt idx="23892">
                  <c:v>79.806666666666672</c:v>
                </c:pt>
                <c:pt idx="23893">
                  <c:v>79.81</c:v>
                </c:pt>
                <c:pt idx="23894">
                  <c:v>79.813333333333318</c:v>
                </c:pt>
                <c:pt idx="23895">
                  <c:v>79.816666666666663</c:v>
                </c:pt>
                <c:pt idx="23896">
                  <c:v>79.819999999999993</c:v>
                </c:pt>
                <c:pt idx="23897">
                  <c:v>79.823333333333125</c:v>
                </c:pt>
                <c:pt idx="23898">
                  <c:v>79.826666666666668</c:v>
                </c:pt>
                <c:pt idx="23899">
                  <c:v>79.83</c:v>
                </c:pt>
                <c:pt idx="23900">
                  <c:v>79.833333333333258</c:v>
                </c:pt>
                <c:pt idx="23901">
                  <c:v>79.836666666666673</c:v>
                </c:pt>
                <c:pt idx="23902">
                  <c:v>79.84</c:v>
                </c:pt>
                <c:pt idx="23903">
                  <c:v>79.843333333333248</c:v>
                </c:pt>
                <c:pt idx="23904">
                  <c:v>79.846666666666664</c:v>
                </c:pt>
                <c:pt idx="23905">
                  <c:v>79.849999999999994</c:v>
                </c:pt>
                <c:pt idx="23906">
                  <c:v>79.853333333333154</c:v>
                </c:pt>
                <c:pt idx="23907">
                  <c:v>79.856666666666669</c:v>
                </c:pt>
                <c:pt idx="23908">
                  <c:v>79.86</c:v>
                </c:pt>
                <c:pt idx="23909">
                  <c:v>79.863333333333259</c:v>
                </c:pt>
                <c:pt idx="23910">
                  <c:v>79.86666666666666</c:v>
                </c:pt>
                <c:pt idx="23911">
                  <c:v>79.86999999999999</c:v>
                </c:pt>
                <c:pt idx="23912">
                  <c:v>79.873333333333107</c:v>
                </c:pt>
                <c:pt idx="23913">
                  <c:v>79.876666666666651</c:v>
                </c:pt>
                <c:pt idx="23914">
                  <c:v>79.88</c:v>
                </c:pt>
                <c:pt idx="23915">
                  <c:v>79.883333333333169</c:v>
                </c:pt>
                <c:pt idx="23916">
                  <c:v>79.88666666666667</c:v>
                </c:pt>
                <c:pt idx="23917">
                  <c:v>79.89</c:v>
                </c:pt>
                <c:pt idx="23918">
                  <c:v>79.893333333333288</c:v>
                </c:pt>
                <c:pt idx="23919">
                  <c:v>79.896666666666661</c:v>
                </c:pt>
                <c:pt idx="23920">
                  <c:v>79.900000000000006</c:v>
                </c:pt>
                <c:pt idx="23921">
                  <c:v>79.903333333333308</c:v>
                </c:pt>
                <c:pt idx="23922">
                  <c:v>79.906666666666666</c:v>
                </c:pt>
                <c:pt idx="23923">
                  <c:v>79.910000000000025</c:v>
                </c:pt>
                <c:pt idx="23924">
                  <c:v>79.913333333333313</c:v>
                </c:pt>
                <c:pt idx="23925">
                  <c:v>79.916666666666799</c:v>
                </c:pt>
                <c:pt idx="23926">
                  <c:v>79.92</c:v>
                </c:pt>
                <c:pt idx="23927">
                  <c:v>79.923333333333318</c:v>
                </c:pt>
                <c:pt idx="23928">
                  <c:v>79.926666666666662</c:v>
                </c:pt>
                <c:pt idx="23929">
                  <c:v>79.930000000000007</c:v>
                </c:pt>
                <c:pt idx="23930">
                  <c:v>79.933333333333309</c:v>
                </c:pt>
                <c:pt idx="23931">
                  <c:v>79.936666666666667</c:v>
                </c:pt>
                <c:pt idx="23932">
                  <c:v>79.940000000000026</c:v>
                </c:pt>
                <c:pt idx="23933">
                  <c:v>79.943333333333328</c:v>
                </c:pt>
                <c:pt idx="23934">
                  <c:v>79.946666666666815</c:v>
                </c:pt>
                <c:pt idx="23935">
                  <c:v>79.95</c:v>
                </c:pt>
                <c:pt idx="23936">
                  <c:v>79.953333333333319</c:v>
                </c:pt>
                <c:pt idx="23937">
                  <c:v>79.956666666666663</c:v>
                </c:pt>
                <c:pt idx="23938">
                  <c:v>79.959999999999994</c:v>
                </c:pt>
                <c:pt idx="23939">
                  <c:v>79.963333333333338</c:v>
                </c:pt>
                <c:pt idx="23940">
                  <c:v>79.966666666666697</c:v>
                </c:pt>
                <c:pt idx="23941">
                  <c:v>79.97</c:v>
                </c:pt>
                <c:pt idx="23942">
                  <c:v>79.973333333333258</c:v>
                </c:pt>
                <c:pt idx="23943">
                  <c:v>79.976666666666674</c:v>
                </c:pt>
                <c:pt idx="23944">
                  <c:v>79.98</c:v>
                </c:pt>
                <c:pt idx="23945">
                  <c:v>79.983333333333249</c:v>
                </c:pt>
                <c:pt idx="23946">
                  <c:v>79.986666666666665</c:v>
                </c:pt>
                <c:pt idx="23947">
                  <c:v>79.989999999999995</c:v>
                </c:pt>
                <c:pt idx="23948">
                  <c:v>79.993333333333339</c:v>
                </c:pt>
                <c:pt idx="23949">
                  <c:v>79.996666666666727</c:v>
                </c:pt>
                <c:pt idx="23950">
                  <c:v>80</c:v>
                </c:pt>
                <c:pt idx="23951">
                  <c:v>80.003333333333288</c:v>
                </c:pt>
                <c:pt idx="23952">
                  <c:v>80.006666666666661</c:v>
                </c:pt>
                <c:pt idx="23953">
                  <c:v>80.010000000000005</c:v>
                </c:pt>
                <c:pt idx="23954">
                  <c:v>80.013333333333279</c:v>
                </c:pt>
                <c:pt idx="23955">
                  <c:v>80.016666666666666</c:v>
                </c:pt>
                <c:pt idx="23956">
                  <c:v>80.02</c:v>
                </c:pt>
                <c:pt idx="23957">
                  <c:v>80.02333333333317</c:v>
                </c:pt>
                <c:pt idx="23958">
                  <c:v>80.026666666666671</c:v>
                </c:pt>
                <c:pt idx="23959">
                  <c:v>80.03</c:v>
                </c:pt>
                <c:pt idx="23960">
                  <c:v>80.033333333333289</c:v>
                </c:pt>
                <c:pt idx="23961">
                  <c:v>80.036666666666662</c:v>
                </c:pt>
                <c:pt idx="23962">
                  <c:v>80.040000000000006</c:v>
                </c:pt>
                <c:pt idx="23963">
                  <c:v>80.043333333333308</c:v>
                </c:pt>
                <c:pt idx="23964">
                  <c:v>80.046666666666667</c:v>
                </c:pt>
                <c:pt idx="23965">
                  <c:v>80.05</c:v>
                </c:pt>
                <c:pt idx="23966">
                  <c:v>80.053333333333185</c:v>
                </c:pt>
                <c:pt idx="23967">
                  <c:v>80.056666666666672</c:v>
                </c:pt>
                <c:pt idx="23968">
                  <c:v>80.06</c:v>
                </c:pt>
                <c:pt idx="23969">
                  <c:v>80.063333333333318</c:v>
                </c:pt>
                <c:pt idx="23970">
                  <c:v>80.066666666666663</c:v>
                </c:pt>
                <c:pt idx="23971">
                  <c:v>80.069999999999993</c:v>
                </c:pt>
                <c:pt idx="23972">
                  <c:v>80.073333333333125</c:v>
                </c:pt>
                <c:pt idx="23973">
                  <c:v>80.076666666666668</c:v>
                </c:pt>
                <c:pt idx="23974">
                  <c:v>80.08</c:v>
                </c:pt>
                <c:pt idx="23975">
                  <c:v>80.083333333333258</c:v>
                </c:pt>
                <c:pt idx="23976">
                  <c:v>80.086666666666673</c:v>
                </c:pt>
                <c:pt idx="23977">
                  <c:v>80.09</c:v>
                </c:pt>
                <c:pt idx="23978">
                  <c:v>80.093333333333248</c:v>
                </c:pt>
                <c:pt idx="23979">
                  <c:v>80.096666666666664</c:v>
                </c:pt>
                <c:pt idx="23980">
                  <c:v>80.099999999999994</c:v>
                </c:pt>
                <c:pt idx="23981">
                  <c:v>80.103333333333154</c:v>
                </c:pt>
                <c:pt idx="23982">
                  <c:v>80.106666666666669</c:v>
                </c:pt>
                <c:pt idx="23983">
                  <c:v>80.11</c:v>
                </c:pt>
                <c:pt idx="23984">
                  <c:v>80.113333333333259</c:v>
                </c:pt>
                <c:pt idx="23985">
                  <c:v>80.11666666666666</c:v>
                </c:pt>
                <c:pt idx="23986">
                  <c:v>80.11999999999999</c:v>
                </c:pt>
                <c:pt idx="23987">
                  <c:v>80.123333333333107</c:v>
                </c:pt>
                <c:pt idx="23988">
                  <c:v>80.126666666666651</c:v>
                </c:pt>
                <c:pt idx="23989">
                  <c:v>80.13</c:v>
                </c:pt>
                <c:pt idx="23990">
                  <c:v>80.133333333333169</c:v>
                </c:pt>
                <c:pt idx="23991">
                  <c:v>80.13666666666667</c:v>
                </c:pt>
                <c:pt idx="23992">
                  <c:v>80.14</c:v>
                </c:pt>
                <c:pt idx="23993">
                  <c:v>80.143333333333288</c:v>
                </c:pt>
                <c:pt idx="23994">
                  <c:v>80.146666666666661</c:v>
                </c:pt>
                <c:pt idx="23995">
                  <c:v>80.149999999999991</c:v>
                </c:pt>
                <c:pt idx="23996">
                  <c:v>80.153333333333109</c:v>
                </c:pt>
                <c:pt idx="23997">
                  <c:v>80.156666666666652</c:v>
                </c:pt>
                <c:pt idx="23998">
                  <c:v>80.16</c:v>
                </c:pt>
                <c:pt idx="23999">
                  <c:v>80.163333333333171</c:v>
                </c:pt>
                <c:pt idx="24000">
                  <c:v>80.166666666666671</c:v>
                </c:pt>
                <c:pt idx="24001">
                  <c:v>80.169999999999987</c:v>
                </c:pt>
                <c:pt idx="24002">
                  <c:v>80.173333333333105</c:v>
                </c:pt>
                <c:pt idx="24003">
                  <c:v>80.176666666666648</c:v>
                </c:pt>
                <c:pt idx="24004">
                  <c:v>80.179999999999978</c:v>
                </c:pt>
                <c:pt idx="24005">
                  <c:v>80.183333333333124</c:v>
                </c:pt>
                <c:pt idx="24006">
                  <c:v>80.186666666666653</c:v>
                </c:pt>
                <c:pt idx="24007">
                  <c:v>80.19</c:v>
                </c:pt>
                <c:pt idx="24008">
                  <c:v>80.1933333333332</c:v>
                </c:pt>
                <c:pt idx="24009">
                  <c:v>80.196666666666673</c:v>
                </c:pt>
                <c:pt idx="24010">
                  <c:v>80.2</c:v>
                </c:pt>
                <c:pt idx="24011">
                  <c:v>80.203333333333319</c:v>
                </c:pt>
                <c:pt idx="24012">
                  <c:v>80.206666666666663</c:v>
                </c:pt>
                <c:pt idx="24013">
                  <c:v>80.209999999999994</c:v>
                </c:pt>
                <c:pt idx="24014">
                  <c:v>80.213333333333338</c:v>
                </c:pt>
                <c:pt idx="24015">
                  <c:v>80.216666666666697</c:v>
                </c:pt>
                <c:pt idx="24016">
                  <c:v>80.22</c:v>
                </c:pt>
                <c:pt idx="24017">
                  <c:v>80.223333333333258</c:v>
                </c:pt>
                <c:pt idx="24018">
                  <c:v>80.226666666666674</c:v>
                </c:pt>
                <c:pt idx="24019">
                  <c:v>80.23</c:v>
                </c:pt>
                <c:pt idx="24020">
                  <c:v>80.233333333333249</c:v>
                </c:pt>
                <c:pt idx="24021">
                  <c:v>80.236666666666665</c:v>
                </c:pt>
                <c:pt idx="24022">
                  <c:v>80.239999999999995</c:v>
                </c:pt>
                <c:pt idx="24023">
                  <c:v>80.243333333333339</c:v>
                </c:pt>
                <c:pt idx="24024">
                  <c:v>80.246666666666727</c:v>
                </c:pt>
                <c:pt idx="24025">
                  <c:v>80.25</c:v>
                </c:pt>
                <c:pt idx="24026">
                  <c:v>80.253333333333288</c:v>
                </c:pt>
                <c:pt idx="24027">
                  <c:v>80.256666666666661</c:v>
                </c:pt>
                <c:pt idx="24028">
                  <c:v>80.260000000000005</c:v>
                </c:pt>
                <c:pt idx="24029">
                  <c:v>80.263333333333279</c:v>
                </c:pt>
                <c:pt idx="24030">
                  <c:v>80.266666666666666</c:v>
                </c:pt>
                <c:pt idx="24031">
                  <c:v>80.27</c:v>
                </c:pt>
                <c:pt idx="24032">
                  <c:v>80.27333333333317</c:v>
                </c:pt>
                <c:pt idx="24033">
                  <c:v>80.276666666666671</c:v>
                </c:pt>
                <c:pt idx="24034">
                  <c:v>80.28</c:v>
                </c:pt>
                <c:pt idx="24035">
                  <c:v>80.283333333333289</c:v>
                </c:pt>
                <c:pt idx="24036">
                  <c:v>80.286666666666662</c:v>
                </c:pt>
                <c:pt idx="24037">
                  <c:v>80.290000000000006</c:v>
                </c:pt>
                <c:pt idx="24038">
                  <c:v>80.293333333333308</c:v>
                </c:pt>
                <c:pt idx="24039">
                  <c:v>80.296666666666667</c:v>
                </c:pt>
                <c:pt idx="24040">
                  <c:v>80.3</c:v>
                </c:pt>
                <c:pt idx="24041">
                  <c:v>80.303333333333185</c:v>
                </c:pt>
                <c:pt idx="24042">
                  <c:v>80.306666666666672</c:v>
                </c:pt>
                <c:pt idx="24043">
                  <c:v>80.31</c:v>
                </c:pt>
                <c:pt idx="24044">
                  <c:v>80.313333333333318</c:v>
                </c:pt>
                <c:pt idx="24045">
                  <c:v>80.316666666666663</c:v>
                </c:pt>
                <c:pt idx="24046">
                  <c:v>80.319999999999993</c:v>
                </c:pt>
                <c:pt idx="24047">
                  <c:v>80.323333333333125</c:v>
                </c:pt>
                <c:pt idx="24048">
                  <c:v>80.326666666666668</c:v>
                </c:pt>
                <c:pt idx="24049">
                  <c:v>80.33</c:v>
                </c:pt>
                <c:pt idx="24050">
                  <c:v>80.333333333333258</c:v>
                </c:pt>
                <c:pt idx="24051">
                  <c:v>80.336666666666673</c:v>
                </c:pt>
                <c:pt idx="24052">
                  <c:v>80.34</c:v>
                </c:pt>
                <c:pt idx="24053">
                  <c:v>80.343333333333248</c:v>
                </c:pt>
                <c:pt idx="24054">
                  <c:v>80.346666666666664</c:v>
                </c:pt>
                <c:pt idx="24055">
                  <c:v>80.349999999999994</c:v>
                </c:pt>
                <c:pt idx="24056">
                  <c:v>80.353333333333154</c:v>
                </c:pt>
                <c:pt idx="24057">
                  <c:v>80.356666666666669</c:v>
                </c:pt>
                <c:pt idx="24058">
                  <c:v>80.36</c:v>
                </c:pt>
                <c:pt idx="24059">
                  <c:v>80.363333333333259</c:v>
                </c:pt>
                <c:pt idx="24060">
                  <c:v>80.36666666666666</c:v>
                </c:pt>
                <c:pt idx="24061">
                  <c:v>80.36999999999999</c:v>
                </c:pt>
                <c:pt idx="24062">
                  <c:v>80.373333333333107</c:v>
                </c:pt>
                <c:pt idx="24063">
                  <c:v>80.376666666666651</c:v>
                </c:pt>
                <c:pt idx="24064">
                  <c:v>80.38</c:v>
                </c:pt>
                <c:pt idx="24065">
                  <c:v>80.383333333333169</c:v>
                </c:pt>
                <c:pt idx="24066">
                  <c:v>80.38666666666667</c:v>
                </c:pt>
                <c:pt idx="24067">
                  <c:v>80.39</c:v>
                </c:pt>
                <c:pt idx="24068">
                  <c:v>80.393333333333288</c:v>
                </c:pt>
                <c:pt idx="24069">
                  <c:v>80.396666666666661</c:v>
                </c:pt>
                <c:pt idx="24070">
                  <c:v>80.400000000000006</c:v>
                </c:pt>
                <c:pt idx="24071">
                  <c:v>80.403333333333308</c:v>
                </c:pt>
                <c:pt idx="24072">
                  <c:v>80.406666666666666</c:v>
                </c:pt>
                <c:pt idx="24073">
                  <c:v>80.410000000000025</c:v>
                </c:pt>
                <c:pt idx="24074">
                  <c:v>80.413333333333313</c:v>
                </c:pt>
                <c:pt idx="24075">
                  <c:v>80.416666666666799</c:v>
                </c:pt>
                <c:pt idx="24076">
                  <c:v>80.42</c:v>
                </c:pt>
                <c:pt idx="24077">
                  <c:v>80.423333333333318</c:v>
                </c:pt>
                <c:pt idx="24078">
                  <c:v>80.426666666666662</c:v>
                </c:pt>
                <c:pt idx="24079">
                  <c:v>80.430000000000007</c:v>
                </c:pt>
                <c:pt idx="24080">
                  <c:v>80.433333333333309</c:v>
                </c:pt>
                <c:pt idx="24081">
                  <c:v>80.436666666666667</c:v>
                </c:pt>
                <c:pt idx="24082">
                  <c:v>80.440000000000026</c:v>
                </c:pt>
                <c:pt idx="24083">
                  <c:v>80.443333333333328</c:v>
                </c:pt>
                <c:pt idx="24084">
                  <c:v>80.446666666666815</c:v>
                </c:pt>
                <c:pt idx="24085">
                  <c:v>80.45</c:v>
                </c:pt>
                <c:pt idx="24086">
                  <c:v>80.453333333333319</c:v>
                </c:pt>
                <c:pt idx="24087">
                  <c:v>80.456666666666663</c:v>
                </c:pt>
                <c:pt idx="24088">
                  <c:v>80.459999999999994</c:v>
                </c:pt>
                <c:pt idx="24089">
                  <c:v>80.463333333333338</c:v>
                </c:pt>
                <c:pt idx="24090">
                  <c:v>80.466666666666697</c:v>
                </c:pt>
                <c:pt idx="24091">
                  <c:v>80.47</c:v>
                </c:pt>
                <c:pt idx="24092">
                  <c:v>80.473333333333258</c:v>
                </c:pt>
                <c:pt idx="24093">
                  <c:v>80.476666666666674</c:v>
                </c:pt>
                <c:pt idx="24094">
                  <c:v>80.48</c:v>
                </c:pt>
                <c:pt idx="24095">
                  <c:v>80.483333333333249</c:v>
                </c:pt>
                <c:pt idx="24096">
                  <c:v>80.486666666666665</c:v>
                </c:pt>
                <c:pt idx="24097">
                  <c:v>80.489999999999995</c:v>
                </c:pt>
                <c:pt idx="24098">
                  <c:v>80.493333333333339</c:v>
                </c:pt>
                <c:pt idx="24099">
                  <c:v>80.496666666666727</c:v>
                </c:pt>
                <c:pt idx="24100">
                  <c:v>80.5</c:v>
                </c:pt>
                <c:pt idx="24101">
                  <c:v>80.503333333333288</c:v>
                </c:pt>
                <c:pt idx="24102">
                  <c:v>80.506666666666661</c:v>
                </c:pt>
                <c:pt idx="24103">
                  <c:v>80.510000000000005</c:v>
                </c:pt>
                <c:pt idx="24104">
                  <c:v>80.513333333333279</c:v>
                </c:pt>
                <c:pt idx="24105">
                  <c:v>80.516666666666666</c:v>
                </c:pt>
                <c:pt idx="24106">
                  <c:v>80.52</c:v>
                </c:pt>
                <c:pt idx="24107">
                  <c:v>80.52333333333317</c:v>
                </c:pt>
                <c:pt idx="24108">
                  <c:v>80.526666666666671</c:v>
                </c:pt>
                <c:pt idx="24109">
                  <c:v>80.53</c:v>
                </c:pt>
                <c:pt idx="24110">
                  <c:v>80.533333333333289</c:v>
                </c:pt>
                <c:pt idx="24111">
                  <c:v>80.536666666666662</c:v>
                </c:pt>
                <c:pt idx="24112">
                  <c:v>80.540000000000006</c:v>
                </c:pt>
                <c:pt idx="24113">
                  <c:v>80.543333333333308</c:v>
                </c:pt>
                <c:pt idx="24114">
                  <c:v>80.546666666666667</c:v>
                </c:pt>
                <c:pt idx="24115">
                  <c:v>80.55</c:v>
                </c:pt>
                <c:pt idx="24116">
                  <c:v>80.553333333333185</c:v>
                </c:pt>
                <c:pt idx="24117">
                  <c:v>80.556666666666672</c:v>
                </c:pt>
                <c:pt idx="24118">
                  <c:v>80.56</c:v>
                </c:pt>
                <c:pt idx="24119">
                  <c:v>80.563333333333318</c:v>
                </c:pt>
                <c:pt idx="24120">
                  <c:v>80.566666666666663</c:v>
                </c:pt>
                <c:pt idx="24121">
                  <c:v>80.569999999999993</c:v>
                </c:pt>
                <c:pt idx="24122">
                  <c:v>80.573333333333125</c:v>
                </c:pt>
                <c:pt idx="24123">
                  <c:v>80.576666666666668</c:v>
                </c:pt>
                <c:pt idx="24124">
                  <c:v>80.58</c:v>
                </c:pt>
                <c:pt idx="24125">
                  <c:v>80.583333333333258</c:v>
                </c:pt>
                <c:pt idx="24126">
                  <c:v>80.586666666666673</c:v>
                </c:pt>
                <c:pt idx="24127">
                  <c:v>80.59</c:v>
                </c:pt>
                <c:pt idx="24128">
                  <c:v>80.593333333333248</c:v>
                </c:pt>
                <c:pt idx="24129">
                  <c:v>80.596666666666664</c:v>
                </c:pt>
                <c:pt idx="24130">
                  <c:v>80.599999999999994</c:v>
                </c:pt>
                <c:pt idx="24131">
                  <c:v>80.603333333333154</c:v>
                </c:pt>
                <c:pt idx="24132">
                  <c:v>80.606666666666669</c:v>
                </c:pt>
                <c:pt idx="24133">
                  <c:v>80.61</c:v>
                </c:pt>
                <c:pt idx="24134">
                  <c:v>80.613333333333259</c:v>
                </c:pt>
                <c:pt idx="24135">
                  <c:v>80.61666666666666</c:v>
                </c:pt>
                <c:pt idx="24136">
                  <c:v>80.61999999999999</c:v>
                </c:pt>
                <c:pt idx="24137">
                  <c:v>80.623333333333107</c:v>
                </c:pt>
                <c:pt idx="24138">
                  <c:v>80.626666666666651</c:v>
                </c:pt>
                <c:pt idx="24139">
                  <c:v>80.63</c:v>
                </c:pt>
                <c:pt idx="24140">
                  <c:v>80.633333333333169</c:v>
                </c:pt>
                <c:pt idx="24141">
                  <c:v>80.63666666666667</c:v>
                </c:pt>
                <c:pt idx="24142">
                  <c:v>80.64</c:v>
                </c:pt>
                <c:pt idx="24143">
                  <c:v>80.643333333333288</c:v>
                </c:pt>
                <c:pt idx="24144">
                  <c:v>80.646666666666661</c:v>
                </c:pt>
                <c:pt idx="24145">
                  <c:v>80.649999999999991</c:v>
                </c:pt>
                <c:pt idx="24146">
                  <c:v>80.653333333333109</c:v>
                </c:pt>
                <c:pt idx="24147">
                  <c:v>80.656666666666652</c:v>
                </c:pt>
                <c:pt idx="24148">
                  <c:v>80.66</c:v>
                </c:pt>
                <c:pt idx="24149">
                  <c:v>80.663333333333171</c:v>
                </c:pt>
                <c:pt idx="24150">
                  <c:v>80.666666666666671</c:v>
                </c:pt>
                <c:pt idx="24151">
                  <c:v>80.669999999999987</c:v>
                </c:pt>
                <c:pt idx="24152">
                  <c:v>80.673333333333105</c:v>
                </c:pt>
                <c:pt idx="24153">
                  <c:v>80.676666666666648</c:v>
                </c:pt>
                <c:pt idx="24154">
                  <c:v>80.679999999999978</c:v>
                </c:pt>
                <c:pt idx="24155">
                  <c:v>80.683333333333124</c:v>
                </c:pt>
                <c:pt idx="24156">
                  <c:v>80.686666666666653</c:v>
                </c:pt>
                <c:pt idx="24157">
                  <c:v>80.69</c:v>
                </c:pt>
                <c:pt idx="24158">
                  <c:v>80.6933333333332</c:v>
                </c:pt>
                <c:pt idx="24159">
                  <c:v>80.696666666666673</c:v>
                </c:pt>
                <c:pt idx="24160">
                  <c:v>80.7</c:v>
                </c:pt>
                <c:pt idx="24161">
                  <c:v>80.703333333333319</c:v>
                </c:pt>
                <c:pt idx="24162">
                  <c:v>80.706666666666663</c:v>
                </c:pt>
                <c:pt idx="24163">
                  <c:v>80.709999999999994</c:v>
                </c:pt>
                <c:pt idx="24164">
                  <c:v>80.713333333333338</c:v>
                </c:pt>
                <c:pt idx="24165">
                  <c:v>80.716666666666697</c:v>
                </c:pt>
                <c:pt idx="24166">
                  <c:v>80.72</c:v>
                </c:pt>
                <c:pt idx="24167">
                  <c:v>80.723333333333258</c:v>
                </c:pt>
                <c:pt idx="24168">
                  <c:v>80.726666666666674</c:v>
                </c:pt>
                <c:pt idx="24169">
                  <c:v>80.73</c:v>
                </c:pt>
                <c:pt idx="24170">
                  <c:v>80.733333333333249</c:v>
                </c:pt>
                <c:pt idx="24171">
                  <c:v>80.736666666666665</c:v>
                </c:pt>
                <c:pt idx="24172">
                  <c:v>80.739999999999995</c:v>
                </c:pt>
                <c:pt idx="24173">
                  <c:v>80.743333333333339</c:v>
                </c:pt>
                <c:pt idx="24174">
                  <c:v>80.746666666666727</c:v>
                </c:pt>
                <c:pt idx="24175">
                  <c:v>80.75</c:v>
                </c:pt>
                <c:pt idx="24176">
                  <c:v>80.753333333333288</c:v>
                </c:pt>
                <c:pt idx="24177">
                  <c:v>80.756666666666661</c:v>
                </c:pt>
                <c:pt idx="24178">
                  <c:v>80.760000000000005</c:v>
                </c:pt>
                <c:pt idx="24179">
                  <c:v>80.763333333333279</c:v>
                </c:pt>
                <c:pt idx="24180">
                  <c:v>80.766666666666666</c:v>
                </c:pt>
                <c:pt idx="24181">
                  <c:v>80.77</c:v>
                </c:pt>
                <c:pt idx="24182">
                  <c:v>80.77333333333317</c:v>
                </c:pt>
                <c:pt idx="24183">
                  <c:v>80.776666666666671</c:v>
                </c:pt>
                <c:pt idx="24184">
                  <c:v>80.78</c:v>
                </c:pt>
                <c:pt idx="24185">
                  <c:v>80.783333333333289</c:v>
                </c:pt>
                <c:pt idx="24186">
                  <c:v>80.786666666666662</c:v>
                </c:pt>
                <c:pt idx="24187">
                  <c:v>80.790000000000006</c:v>
                </c:pt>
                <c:pt idx="24188">
                  <c:v>80.793333333333308</c:v>
                </c:pt>
                <c:pt idx="24189">
                  <c:v>80.796666666666667</c:v>
                </c:pt>
                <c:pt idx="24190">
                  <c:v>80.8</c:v>
                </c:pt>
                <c:pt idx="24191">
                  <c:v>80.803333333333185</c:v>
                </c:pt>
                <c:pt idx="24192">
                  <c:v>80.806666666666672</c:v>
                </c:pt>
                <c:pt idx="24193">
                  <c:v>80.81</c:v>
                </c:pt>
                <c:pt idx="24194">
                  <c:v>80.813333333333318</c:v>
                </c:pt>
                <c:pt idx="24195">
                  <c:v>80.816666666666663</c:v>
                </c:pt>
                <c:pt idx="24196">
                  <c:v>80.819999999999993</c:v>
                </c:pt>
                <c:pt idx="24197">
                  <c:v>80.823333333333125</c:v>
                </c:pt>
                <c:pt idx="24198">
                  <c:v>80.826666666666668</c:v>
                </c:pt>
                <c:pt idx="24199">
                  <c:v>80.83</c:v>
                </c:pt>
                <c:pt idx="24200">
                  <c:v>80.833333333333258</c:v>
                </c:pt>
                <c:pt idx="24201">
                  <c:v>80.836666666666673</c:v>
                </c:pt>
                <c:pt idx="24202">
                  <c:v>80.84</c:v>
                </c:pt>
                <c:pt idx="24203">
                  <c:v>80.843333333333248</c:v>
                </c:pt>
                <c:pt idx="24204">
                  <c:v>80.846666666666664</c:v>
                </c:pt>
                <c:pt idx="24205">
                  <c:v>80.849999999999994</c:v>
                </c:pt>
                <c:pt idx="24206">
                  <c:v>80.853333333333154</c:v>
                </c:pt>
                <c:pt idx="24207">
                  <c:v>80.856666666666669</c:v>
                </c:pt>
                <c:pt idx="24208">
                  <c:v>80.86</c:v>
                </c:pt>
                <c:pt idx="24209">
                  <c:v>80.863333333333259</c:v>
                </c:pt>
                <c:pt idx="24210">
                  <c:v>80.86666666666666</c:v>
                </c:pt>
                <c:pt idx="24211">
                  <c:v>80.86999999999999</c:v>
                </c:pt>
                <c:pt idx="24212">
                  <c:v>80.873333333333107</c:v>
                </c:pt>
                <c:pt idx="24213">
                  <c:v>80.876666666666651</c:v>
                </c:pt>
                <c:pt idx="24214">
                  <c:v>80.88</c:v>
                </c:pt>
                <c:pt idx="24215">
                  <c:v>80.883333333333169</c:v>
                </c:pt>
                <c:pt idx="24216">
                  <c:v>80.88666666666667</c:v>
                </c:pt>
                <c:pt idx="24217">
                  <c:v>80.89</c:v>
                </c:pt>
                <c:pt idx="24218">
                  <c:v>80.893333333333288</c:v>
                </c:pt>
                <c:pt idx="24219">
                  <c:v>80.896666666666661</c:v>
                </c:pt>
                <c:pt idx="24220">
                  <c:v>80.900000000000006</c:v>
                </c:pt>
                <c:pt idx="24221">
                  <c:v>80.903333333333308</c:v>
                </c:pt>
                <c:pt idx="24222">
                  <c:v>80.906666666666666</c:v>
                </c:pt>
                <c:pt idx="24223">
                  <c:v>80.910000000000025</c:v>
                </c:pt>
                <c:pt idx="24224">
                  <c:v>80.913333333333313</c:v>
                </c:pt>
                <c:pt idx="24225">
                  <c:v>80.916666666666799</c:v>
                </c:pt>
                <c:pt idx="24226">
                  <c:v>80.92</c:v>
                </c:pt>
                <c:pt idx="24227">
                  <c:v>80.923333333333318</c:v>
                </c:pt>
                <c:pt idx="24228">
                  <c:v>80.926666666666662</c:v>
                </c:pt>
                <c:pt idx="24229">
                  <c:v>80.930000000000007</c:v>
                </c:pt>
                <c:pt idx="24230">
                  <c:v>80.933333333333309</c:v>
                </c:pt>
                <c:pt idx="24231">
                  <c:v>80.936666666666667</c:v>
                </c:pt>
                <c:pt idx="24232">
                  <c:v>80.940000000000026</c:v>
                </c:pt>
                <c:pt idx="24233">
                  <c:v>80.943333333333328</c:v>
                </c:pt>
                <c:pt idx="24234">
                  <c:v>80.946666666666815</c:v>
                </c:pt>
                <c:pt idx="24235">
                  <c:v>80.95</c:v>
                </c:pt>
                <c:pt idx="24236">
                  <c:v>80.953333333333319</c:v>
                </c:pt>
                <c:pt idx="24237">
                  <c:v>80.956666666666663</c:v>
                </c:pt>
                <c:pt idx="24238">
                  <c:v>80.959999999999994</c:v>
                </c:pt>
                <c:pt idx="24239">
                  <c:v>80.963333333333338</c:v>
                </c:pt>
                <c:pt idx="24240">
                  <c:v>80.966666666666697</c:v>
                </c:pt>
                <c:pt idx="24241">
                  <c:v>80.97</c:v>
                </c:pt>
                <c:pt idx="24242">
                  <c:v>80.973333333333258</c:v>
                </c:pt>
                <c:pt idx="24243">
                  <c:v>80.976666666666674</c:v>
                </c:pt>
                <c:pt idx="24244">
                  <c:v>80.98</c:v>
                </c:pt>
                <c:pt idx="24245">
                  <c:v>80.983333333333249</c:v>
                </c:pt>
                <c:pt idx="24246">
                  <c:v>80.986666666666665</c:v>
                </c:pt>
                <c:pt idx="24247">
                  <c:v>80.989999999999995</c:v>
                </c:pt>
                <c:pt idx="24248">
                  <c:v>80.993333333333339</c:v>
                </c:pt>
                <c:pt idx="24249">
                  <c:v>80.996666666666727</c:v>
                </c:pt>
                <c:pt idx="24250">
                  <c:v>81</c:v>
                </c:pt>
                <c:pt idx="24251">
                  <c:v>81.003333333333288</c:v>
                </c:pt>
                <c:pt idx="24252">
                  <c:v>81.006666666666661</c:v>
                </c:pt>
                <c:pt idx="24253">
                  <c:v>81.010000000000005</c:v>
                </c:pt>
                <c:pt idx="24254">
                  <c:v>81.013333333333279</c:v>
                </c:pt>
                <c:pt idx="24255">
                  <c:v>81.016666666666666</c:v>
                </c:pt>
                <c:pt idx="24256">
                  <c:v>81.02</c:v>
                </c:pt>
                <c:pt idx="24257">
                  <c:v>81.02333333333317</c:v>
                </c:pt>
                <c:pt idx="24258">
                  <c:v>81.026666666666671</c:v>
                </c:pt>
                <c:pt idx="24259">
                  <c:v>81.03</c:v>
                </c:pt>
                <c:pt idx="24260">
                  <c:v>81.033333333333289</c:v>
                </c:pt>
                <c:pt idx="24261">
                  <c:v>81.036666666666662</c:v>
                </c:pt>
                <c:pt idx="24262">
                  <c:v>81.040000000000006</c:v>
                </c:pt>
                <c:pt idx="24263">
                  <c:v>81.043333333333308</c:v>
                </c:pt>
                <c:pt idx="24264">
                  <c:v>81.046666666666667</c:v>
                </c:pt>
                <c:pt idx="24265">
                  <c:v>81.05</c:v>
                </c:pt>
                <c:pt idx="24266">
                  <c:v>81.053333333333185</c:v>
                </c:pt>
                <c:pt idx="24267">
                  <c:v>81.056666666666672</c:v>
                </c:pt>
                <c:pt idx="24268">
                  <c:v>81.06</c:v>
                </c:pt>
                <c:pt idx="24269">
                  <c:v>81.063333333333318</c:v>
                </c:pt>
                <c:pt idx="24270">
                  <c:v>81.066666666666663</c:v>
                </c:pt>
                <c:pt idx="24271">
                  <c:v>81.069999999999993</c:v>
                </c:pt>
                <c:pt idx="24272">
                  <c:v>81.073333333333125</c:v>
                </c:pt>
                <c:pt idx="24273">
                  <c:v>81.076666666666668</c:v>
                </c:pt>
                <c:pt idx="24274">
                  <c:v>81.08</c:v>
                </c:pt>
                <c:pt idx="24275">
                  <c:v>81.083333333333258</c:v>
                </c:pt>
                <c:pt idx="24276">
                  <c:v>81.086666666666673</c:v>
                </c:pt>
                <c:pt idx="24277">
                  <c:v>81.09</c:v>
                </c:pt>
                <c:pt idx="24278">
                  <c:v>81.093333333333248</c:v>
                </c:pt>
                <c:pt idx="24279">
                  <c:v>81.096666666666664</c:v>
                </c:pt>
                <c:pt idx="24280">
                  <c:v>81.099999999999994</c:v>
                </c:pt>
                <c:pt idx="24281">
                  <c:v>81.103333333333154</c:v>
                </c:pt>
                <c:pt idx="24282">
                  <c:v>81.106666666666669</c:v>
                </c:pt>
                <c:pt idx="24283">
                  <c:v>81.11</c:v>
                </c:pt>
                <c:pt idx="24284">
                  <c:v>81.113333333333259</c:v>
                </c:pt>
                <c:pt idx="24285">
                  <c:v>81.11666666666666</c:v>
                </c:pt>
                <c:pt idx="24286">
                  <c:v>81.11999999999999</c:v>
                </c:pt>
                <c:pt idx="24287">
                  <c:v>81.123333333333107</c:v>
                </c:pt>
                <c:pt idx="24288">
                  <c:v>81.126666666666651</c:v>
                </c:pt>
                <c:pt idx="24289">
                  <c:v>81.13</c:v>
                </c:pt>
                <c:pt idx="24290">
                  <c:v>81.133333333333169</c:v>
                </c:pt>
                <c:pt idx="24291">
                  <c:v>81.13666666666667</c:v>
                </c:pt>
                <c:pt idx="24292">
                  <c:v>81.14</c:v>
                </c:pt>
                <c:pt idx="24293">
                  <c:v>81.143333333333288</c:v>
                </c:pt>
                <c:pt idx="24294">
                  <c:v>81.146666666666661</c:v>
                </c:pt>
                <c:pt idx="24295">
                  <c:v>81.149999999999991</c:v>
                </c:pt>
                <c:pt idx="24296">
                  <c:v>81.153333333333109</c:v>
                </c:pt>
                <c:pt idx="24297">
                  <c:v>81.156666666666652</c:v>
                </c:pt>
                <c:pt idx="24298">
                  <c:v>81.16</c:v>
                </c:pt>
                <c:pt idx="24299">
                  <c:v>81.163333333333171</c:v>
                </c:pt>
                <c:pt idx="24300">
                  <c:v>81.166666666666671</c:v>
                </c:pt>
                <c:pt idx="24301">
                  <c:v>81.169999999999987</c:v>
                </c:pt>
                <c:pt idx="24302">
                  <c:v>81.173333333333105</c:v>
                </c:pt>
                <c:pt idx="24303">
                  <c:v>81.176666666666648</c:v>
                </c:pt>
                <c:pt idx="24304">
                  <c:v>81.179999999999978</c:v>
                </c:pt>
                <c:pt idx="24305">
                  <c:v>81.183333333333124</c:v>
                </c:pt>
                <c:pt idx="24306">
                  <c:v>81.186666666666653</c:v>
                </c:pt>
                <c:pt idx="24307">
                  <c:v>81.19</c:v>
                </c:pt>
                <c:pt idx="24308">
                  <c:v>81.1933333333332</c:v>
                </c:pt>
                <c:pt idx="24309">
                  <c:v>81.196666666666673</c:v>
                </c:pt>
                <c:pt idx="24310">
                  <c:v>81.2</c:v>
                </c:pt>
                <c:pt idx="24311">
                  <c:v>81.203333333333319</c:v>
                </c:pt>
                <c:pt idx="24312">
                  <c:v>81.206666666666663</c:v>
                </c:pt>
                <c:pt idx="24313">
                  <c:v>81.209999999999994</c:v>
                </c:pt>
                <c:pt idx="24314">
                  <c:v>81.213333333333338</c:v>
                </c:pt>
                <c:pt idx="24315">
                  <c:v>81.216666666666697</c:v>
                </c:pt>
                <c:pt idx="24316">
                  <c:v>81.22</c:v>
                </c:pt>
                <c:pt idx="24317">
                  <c:v>81.223333333333258</c:v>
                </c:pt>
                <c:pt idx="24318">
                  <c:v>81.226666666666674</c:v>
                </c:pt>
                <c:pt idx="24319">
                  <c:v>81.23</c:v>
                </c:pt>
                <c:pt idx="24320">
                  <c:v>81.233333333333249</c:v>
                </c:pt>
                <c:pt idx="24321">
                  <c:v>81.236666666666665</c:v>
                </c:pt>
                <c:pt idx="24322">
                  <c:v>81.239999999999995</c:v>
                </c:pt>
                <c:pt idx="24323">
                  <c:v>81.243333333333339</c:v>
                </c:pt>
                <c:pt idx="24324">
                  <c:v>81.246666666666727</c:v>
                </c:pt>
                <c:pt idx="24325">
                  <c:v>81.25</c:v>
                </c:pt>
                <c:pt idx="24326">
                  <c:v>81.253333333333288</c:v>
                </c:pt>
                <c:pt idx="24327">
                  <c:v>81.256666666666661</c:v>
                </c:pt>
                <c:pt idx="24328">
                  <c:v>81.260000000000005</c:v>
                </c:pt>
                <c:pt idx="24329">
                  <c:v>81.263333333333279</c:v>
                </c:pt>
                <c:pt idx="24330">
                  <c:v>81.266666666666666</c:v>
                </c:pt>
                <c:pt idx="24331">
                  <c:v>81.27</c:v>
                </c:pt>
                <c:pt idx="24332">
                  <c:v>81.27333333333317</c:v>
                </c:pt>
                <c:pt idx="24333">
                  <c:v>81.276666666666671</c:v>
                </c:pt>
                <c:pt idx="24334">
                  <c:v>81.28</c:v>
                </c:pt>
                <c:pt idx="24335">
                  <c:v>81.283333333333289</c:v>
                </c:pt>
                <c:pt idx="24336">
                  <c:v>81.286666666666662</c:v>
                </c:pt>
                <c:pt idx="24337">
                  <c:v>81.290000000000006</c:v>
                </c:pt>
                <c:pt idx="24338">
                  <c:v>81.293333333333308</c:v>
                </c:pt>
                <c:pt idx="24339">
                  <c:v>81.296666666666667</c:v>
                </c:pt>
                <c:pt idx="24340">
                  <c:v>81.3</c:v>
                </c:pt>
                <c:pt idx="24341">
                  <c:v>81.303333333333185</c:v>
                </c:pt>
                <c:pt idx="24342">
                  <c:v>81.306666666666672</c:v>
                </c:pt>
                <c:pt idx="24343">
                  <c:v>81.31</c:v>
                </c:pt>
                <c:pt idx="24344">
                  <c:v>81.313333333333318</c:v>
                </c:pt>
                <c:pt idx="24345">
                  <c:v>81.316666666666663</c:v>
                </c:pt>
                <c:pt idx="24346">
                  <c:v>81.319999999999993</c:v>
                </c:pt>
                <c:pt idx="24347">
                  <c:v>81.323333333333125</c:v>
                </c:pt>
                <c:pt idx="24348">
                  <c:v>81.326666666666668</c:v>
                </c:pt>
                <c:pt idx="24349">
                  <c:v>81.33</c:v>
                </c:pt>
                <c:pt idx="24350">
                  <c:v>81.333333333333258</c:v>
                </c:pt>
                <c:pt idx="24351">
                  <c:v>81.336666666666673</c:v>
                </c:pt>
                <c:pt idx="24352">
                  <c:v>81.34</c:v>
                </c:pt>
                <c:pt idx="24353">
                  <c:v>81.343333333333248</c:v>
                </c:pt>
                <c:pt idx="24354">
                  <c:v>81.346666666666664</c:v>
                </c:pt>
                <c:pt idx="24355">
                  <c:v>81.349999999999994</c:v>
                </c:pt>
                <c:pt idx="24356">
                  <c:v>81.353333333333154</c:v>
                </c:pt>
                <c:pt idx="24357">
                  <c:v>81.356666666666669</c:v>
                </c:pt>
                <c:pt idx="24358">
                  <c:v>81.36</c:v>
                </c:pt>
                <c:pt idx="24359">
                  <c:v>81.363333333333259</c:v>
                </c:pt>
                <c:pt idx="24360">
                  <c:v>81.36666666666666</c:v>
                </c:pt>
                <c:pt idx="24361">
                  <c:v>81.36999999999999</c:v>
                </c:pt>
                <c:pt idx="24362">
                  <c:v>81.373333333333107</c:v>
                </c:pt>
                <c:pt idx="24363">
                  <c:v>81.376666666666651</c:v>
                </c:pt>
                <c:pt idx="24364">
                  <c:v>81.38</c:v>
                </c:pt>
                <c:pt idx="24365">
                  <c:v>81.383333333333169</c:v>
                </c:pt>
                <c:pt idx="24366">
                  <c:v>81.38666666666667</c:v>
                </c:pt>
                <c:pt idx="24367">
                  <c:v>81.39</c:v>
                </c:pt>
                <c:pt idx="24368">
                  <c:v>81.393333333333288</c:v>
                </c:pt>
                <c:pt idx="24369">
                  <c:v>81.396666666666661</c:v>
                </c:pt>
                <c:pt idx="24370">
                  <c:v>81.400000000000006</c:v>
                </c:pt>
                <c:pt idx="24371">
                  <c:v>81.403333333333308</c:v>
                </c:pt>
                <c:pt idx="24372">
                  <c:v>81.406666666666666</c:v>
                </c:pt>
                <c:pt idx="24373">
                  <c:v>81.410000000000025</c:v>
                </c:pt>
                <c:pt idx="24374">
                  <c:v>81.413333333333313</c:v>
                </c:pt>
                <c:pt idx="24375">
                  <c:v>81.416666666666799</c:v>
                </c:pt>
                <c:pt idx="24376">
                  <c:v>81.42</c:v>
                </c:pt>
                <c:pt idx="24377">
                  <c:v>81.423333333333318</c:v>
                </c:pt>
                <c:pt idx="24378">
                  <c:v>81.426666666666662</c:v>
                </c:pt>
                <c:pt idx="24379">
                  <c:v>81.430000000000007</c:v>
                </c:pt>
                <c:pt idx="24380">
                  <c:v>81.433333333333309</c:v>
                </c:pt>
                <c:pt idx="24381">
                  <c:v>81.436666666666667</c:v>
                </c:pt>
                <c:pt idx="24382">
                  <c:v>81.440000000000026</c:v>
                </c:pt>
                <c:pt idx="24383">
                  <c:v>81.443333333333328</c:v>
                </c:pt>
                <c:pt idx="24384">
                  <c:v>81.446666666666815</c:v>
                </c:pt>
                <c:pt idx="24385">
                  <c:v>81.45</c:v>
                </c:pt>
                <c:pt idx="24386">
                  <c:v>81.453333333333319</c:v>
                </c:pt>
                <c:pt idx="24387">
                  <c:v>81.456666666666663</c:v>
                </c:pt>
                <c:pt idx="24388">
                  <c:v>81.459999999999994</c:v>
                </c:pt>
                <c:pt idx="24389">
                  <c:v>81.463333333333338</c:v>
                </c:pt>
                <c:pt idx="24390">
                  <c:v>81.466666666666697</c:v>
                </c:pt>
                <c:pt idx="24391">
                  <c:v>81.47</c:v>
                </c:pt>
                <c:pt idx="24392">
                  <c:v>81.473333333333258</c:v>
                </c:pt>
                <c:pt idx="24393">
                  <c:v>81.476666666666674</c:v>
                </c:pt>
                <c:pt idx="24394">
                  <c:v>81.48</c:v>
                </c:pt>
                <c:pt idx="24395">
                  <c:v>81.483333333333249</c:v>
                </c:pt>
                <c:pt idx="24396">
                  <c:v>81.486666666666665</c:v>
                </c:pt>
                <c:pt idx="24397">
                  <c:v>81.489999999999995</c:v>
                </c:pt>
                <c:pt idx="24398">
                  <c:v>81.493333333333339</c:v>
                </c:pt>
                <c:pt idx="24399">
                  <c:v>81.496666666666727</c:v>
                </c:pt>
                <c:pt idx="24400">
                  <c:v>81.5</c:v>
                </c:pt>
                <c:pt idx="24401">
                  <c:v>81.503333333333288</c:v>
                </c:pt>
                <c:pt idx="24402">
                  <c:v>81.506666666666661</c:v>
                </c:pt>
                <c:pt idx="24403">
                  <c:v>81.510000000000005</c:v>
                </c:pt>
                <c:pt idx="24404">
                  <c:v>81.513333333333279</c:v>
                </c:pt>
                <c:pt idx="24405">
                  <c:v>81.516666666666666</c:v>
                </c:pt>
                <c:pt idx="24406">
                  <c:v>81.52</c:v>
                </c:pt>
                <c:pt idx="24407">
                  <c:v>81.52333333333317</c:v>
                </c:pt>
                <c:pt idx="24408">
                  <c:v>81.526666666666671</c:v>
                </c:pt>
                <c:pt idx="24409">
                  <c:v>81.53</c:v>
                </c:pt>
                <c:pt idx="24410">
                  <c:v>81.533333333333289</c:v>
                </c:pt>
                <c:pt idx="24411">
                  <c:v>81.536666666666662</c:v>
                </c:pt>
                <c:pt idx="24412">
                  <c:v>81.540000000000006</c:v>
                </c:pt>
                <c:pt idx="24413">
                  <c:v>81.543333333333308</c:v>
                </c:pt>
                <c:pt idx="24414">
                  <c:v>81.546666666666667</c:v>
                </c:pt>
                <c:pt idx="24415">
                  <c:v>81.55</c:v>
                </c:pt>
                <c:pt idx="24416">
                  <c:v>81.553333333333185</c:v>
                </c:pt>
                <c:pt idx="24417">
                  <c:v>81.556666666666672</c:v>
                </c:pt>
                <c:pt idx="24418">
                  <c:v>81.56</c:v>
                </c:pt>
                <c:pt idx="24419">
                  <c:v>81.563333333333318</c:v>
                </c:pt>
                <c:pt idx="24420">
                  <c:v>81.566666666666663</c:v>
                </c:pt>
                <c:pt idx="24421">
                  <c:v>81.569999999999993</c:v>
                </c:pt>
                <c:pt idx="24422">
                  <c:v>81.573333333333125</c:v>
                </c:pt>
                <c:pt idx="24423">
                  <c:v>81.576666666666668</c:v>
                </c:pt>
                <c:pt idx="24424">
                  <c:v>81.58</c:v>
                </c:pt>
                <c:pt idx="24425">
                  <c:v>81.583333333333258</c:v>
                </c:pt>
                <c:pt idx="24426">
                  <c:v>81.586666666666673</c:v>
                </c:pt>
                <c:pt idx="24427">
                  <c:v>81.59</c:v>
                </c:pt>
                <c:pt idx="24428">
                  <c:v>81.593333333333248</c:v>
                </c:pt>
                <c:pt idx="24429">
                  <c:v>81.596666666666664</c:v>
                </c:pt>
                <c:pt idx="24430">
                  <c:v>81.599999999999994</c:v>
                </c:pt>
                <c:pt idx="24431">
                  <c:v>81.603333333333154</c:v>
                </c:pt>
                <c:pt idx="24432">
                  <c:v>81.606666666666669</c:v>
                </c:pt>
                <c:pt idx="24433">
                  <c:v>81.61</c:v>
                </c:pt>
                <c:pt idx="24434">
                  <c:v>81.613333333333259</c:v>
                </c:pt>
                <c:pt idx="24435">
                  <c:v>81.61666666666666</c:v>
                </c:pt>
                <c:pt idx="24436">
                  <c:v>81.61999999999999</c:v>
                </c:pt>
                <c:pt idx="24437">
                  <c:v>81.623333333333107</c:v>
                </c:pt>
                <c:pt idx="24438">
                  <c:v>81.626666666666651</c:v>
                </c:pt>
                <c:pt idx="24439">
                  <c:v>81.63</c:v>
                </c:pt>
                <c:pt idx="24440">
                  <c:v>81.633333333333169</c:v>
                </c:pt>
                <c:pt idx="24441">
                  <c:v>81.63666666666667</c:v>
                </c:pt>
                <c:pt idx="24442">
                  <c:v>81.64</c:v>
                </c:pt>
                <c:pt idx="24443">
                  <c:v>81.643333333333288</c:v>
                </c:pt>
                <c:pt idx="24444">
                  <c:v>81.646666666666661</c:v>
                </c:pt>
                <c:pt idx="24445">
                  <c:v>81.649999999999991</c:v>
                </c:pt>
                <c:pt idx="24446">
                  <c:v>81.653333333333109</c:v>
                </c:pt>
                <c:pt idx="24447">
                  <c:v>81.656666666666652</c:v>
                </c:pt>
                <c:pt idx="24448">
                  <c:v>81.66</c:v>
                </c:pt>
                <c:pt idx="24449">
                  <c:v>81.663333333333171</c:v>
                </c:pt>
                <c:pt idx="24450">
                  <c:v>81.666666666666671</c:v>
                </c:pt>
                <c:pt idx="24451">
                  <c:v>81.669999999999987</c:v>
                </c:pt>
                <c:pt idx="24452">
                  <c:v>81.673333333333105</c:v>
                </c:pt>
                <c:pt idx="24453">
                  <c:v>81.676666666666648</c:v>
                </c:pt>
                <c:pt idx="24454">
                  <c:v>81.679999999999978</c:v>
                </c:pt>
                <c:pt idx="24455">
                  <c:v>81.683333333333124</c:v>
                </c:pt>
                <c:pt idx="24456">
                  <c:v>81.686666666666653</c:v>
                </c:pt>
                <c:pt idx="24457">
                  <c:v>81.69</c:v>
                </c:pt>
                <c:pt idx="24458">
                  <c:v>81.6933333333332</c:v>
                </c:pt>
                <c:pt idx="24459">
                  <c:v>81.696666666666673</c:v>
                </c:pt>
                <c:pt idx="24460">
                  <c:v>81.7</c:v>
                </c:pt>
                <c:pt idx="24461">
                  <c:v>81.703333333333319</c:v>
                </c:pt>
                <c:pt idx="24462">
                  <c:v>81.706666666666663</c:v>
                </c:pt>
                <c:pt idx="24463">
                  <c:v>81.709999999999994</c:v>
                </c:pt>
                <c:pt idx="24464">
                  <c:v>81.713333333333338</c:v>
                </c:pt>
                <c:pt idx="24465">
                  <c:v>81.716666666666697</c:v>
                </c:pt>
                <c:pt idx="24466">
                  <c:v>81.72</c:v>
                </c:pt>
                <c:pt idx="24467">
                  <c:v>81.723333333333258</c:v>
                </c:pt>
                <c:pt idx="24468">
                  <c:v>81.726666666666674</c:v>
                </c:pt>
                <c:pt idx="24469">
                  <c:v>81.73</c:v>
                </c:pt>
                <c:pt idx="24470">
                  <c:v>81.733333333333249</c:v>
                </c:pt>
                <c:pt idx="24471">
                  <c:v>81.736666666666665</c:v>
                </c:pt>
                <c:pt idx="24472">
                  <c:v>81.739999999999995</c:v>
                </c:pt>
                <c:pt idx="24473">
                  <c:v>81.743333333333339</c:v>
                </c:pt>
                <c:pt idx="24474">
                  <c:v>81.746666666666727</c:v>
                </c:pt>
                <c:pt idx="24475">
                  <c:v>81.75</c:v>
                </c:pt>
                <c:pt idx="24476">
                  <c:v>81.753333333333288</c:v>
                </c:pt>
                <c:pt idx="24477">
                  <c:v>81.756666666666661</c:v>
                </c:pt>
                <c:pt idx="24478">
                  <c:v>81.760000000000005</c:v>
                </c:pt>
                <c:pt idx="24479">
                  <c:v>81.763333333333279</c:v>
                </c:pt>
                <c:pt idx="24480">
                  <c:v>81.766666666666666</c:v>
                </c:pt>
                <c:pt idx="24481">
                  <c:v>81.77</c:v>
                </c:pt>
                <c:pt idx="24482">
                  <c:v>81.77333333333317</c:v>
                </c:pt>
                <c:pt idx="24483">
                  <c:v>81.776666666666671</c:v>
                </c:pt>
                <c:pt idx="24484">
                  <c:v>81.78</c:v>
                </c:pt>
                <c:pt idx="24485">
                  <c:v>81.783333333333289</c:v>
                </c:pt>
                <c:pt idx="24486">
                  <c:v>81.786666666666662</c:v>
                </c:pt>
                <c:pt idx="24487">
                  <c:v>81.790000000000006</c:v>
                </c:pt>
                <c:pt idx="24488">
                  <c:v>81.793333333333308</c:v>
                </c:pt>
                <c:pt idx="24489">
                  <c:v>81.796666666666667</c:v>
                </c:pt>
                <c:pt idx="24490">
                  <c:v>81.8</c:v>
                </c:pt>
                <c:pt idx="24491">
                  <c:v>81.803333333333185</c:v>
                </c:pt>
                <c:pt idx="24492">
                  <c:v>81.806666666666672</c:v>
                </c:pt>
                <c:pt idx="24493">
                  <c:v>81.81</c:v>
                </c:pt>
                <c:pt idx="24494">
                  <c:v>81.813333333333318</c:v>
                </c:pt>
                <c:pt idx="24495">
                  <c:v>81.816666666666663</c:v>
                </c:pt>
                <c:pt idx="24496">
                  <c:v>81.819999999999993</c:v>
                </c:pt>
                <c:pt idx="24497">
                  <c:v>81.823333333333125</c:v>
                </c:pt>
                <c:pt idx="24498">
                  <c:v>81.826666666666668</c:v>
                </c:pt>
                <c:pt idx="24499">
                  <c:v>81.83</c:v>
                </c:pt>
                <c:pt idx="24500">
                  <c:v>81.833333333333258</c:v>
                </c:pt>
                <c:pt idx="24501">
                  <c:v>81.836666666666673</c:v>
                </c:pt>
                <c:pt idx="24502">
                  <c:v>81.84</c:v>
                </c:pt>
                <c:pt idx="24503">
                  <c:v>81.843333333333248</c:v>
                </c:pt>
                <c:pt idx="24504">
                  <c:v>81.846666666666664</c:v>
                </c:pt>
                <c:pt idx="24505">
                  <c:v>81.849999999999994</c:v>
                </c:pt>
                <c:pt idx="24506">
                  <c:v>81.853333333333154</c:v>
                </c:pt>
                <c:pt idx="24507">
                  <c:v>81.856666666666669</c:v>
                </c:pt>
                <c:pt idx="24508">
                  <c:v>81.86</c:v>
                </c:pt>
                <c:pt idx="24509">
                  <c:v>81.863333333333259</c:v>
                </c:pt>
                <c:pt idx="24510">
                  <c:v>81.86666666666666</c:v>
                </c:pt>
                <c:pt idx="24511">
                  <c:v>81.86999999999999</c:v>
                </c:pt>
                <c:pt idx="24512">
                  <c:v>81.873333333333107</c:v>
                </c:pt>
                <c:pt idx="24513">
                  <c:v>81.876666666666651</c:v>
                </c:pt>
                <c:pt idx="24514">
                  <c:v>81.88</c:v>
                </c:pt>
                <c:pt idx="24515">
                  <c:v>81.883333333333169</c:v>
                </c:pt>
                <c:pt idx="24516">
                  <c:v>81.88666666666667</c:v>
                </c:pt>
                <c:pt idx="24517">
                  <c:v>81.89</c:v>
                </c:pt>
                <c:pt idx="24518">
                  <c:v>81.893333333333288</c:v>
                </c:pt>
                <c:pt idx="24519">
                  <c:v>81.896666666666661</c:v>
                </c:pt>
                <c:pt idx="24520">
                  <c:v>81.900000000000006</c:v>
                </c:pt>
                <c:pt idx="24521">
                  <c:v>81.903333333333308</c:v>
                </c:pt>
                <c:pt idx="24522">
                  <c:v>81.906666666666666</c:v>
                </c:pt>
                <c:pt idx="24523">
                  <c:v>81.910000000000025</c:v>
                </c:pt>
                <c:pt idx="24524">
                  <c:v>81.913333333333313</c:v>
                </c:pt>
                <c:pt idx="24525">
                  <c:v>81.916666666666799</c:v>
                </c:pt>
                <c:pt idx="24526">
                  <c:v>81.92</c:v>
                </c:pt>
                <c:pt idx="24527">
                  <c:v>81.923333333333318</c:v>
                </c:pt>
                <c:pt idx="24528">
                  <c:v>81.926666666666662</c:v>
                </c:pt>
                <c:pt idx="24529">
                  <c:v>81.93</c:v>
                </c:pt>
                <c:pt idx="24530">
                  <c:v>81.933333333333309</c:v>
                </c:pt>
                <c:pt idx="24531">
                  <c:v>81.936666666666667</c:v>
                </c:pt>
                <c:pt idx="24532">
                  <c:v>81.940000000000026</c:v>
                </c:pt>
                <c:pt idx="24533">
                  <c:v>81.943333333333328</c:v>
                </c:pt>
                <c:pt idx="24534">
                  <c:v>81.946666666666815</c:v>
                </c:pt>
                <c:pt idx="24535">
                  <c:v>81.95</c:v>
                </c:pt>
                <c:pt idx="24536">
                  <c:v>81.953333333333319</c:v>
                </c:pt>
                <c:pt idx="24537">
                  <c:v>81.956666666666663</c:v>
                </c:pt>
                <c:pt idx="24538">
                  <c:v>81.960000000000022</c:v>
                </c:pt>
                <c:pt idx="24539">
                  <c:v>81.963333333333338</c:v>
                </c:pt>
                <c:pt idx="24540">
                  <c:v>81.966666666666697</c:v>
                </c:pt>
                <c:pt idx="24541">
                  <c:v>81.97</c:v>
                </c:pt>
                <c:pt idx="24542">
                  <c:v>81.973333333333258</c:v>
                </c:pt>
                <c:pt idx="24543">
                  <c:v>81.976666666666674</c:v>
                </c:pt>
                <c:pt idx="24544">
                  <c:v>81.98</c:v>
                </c:pt>
                <c:pt idx="24545">
                  <c:v>81.983333333333249</c:v>
                </c:pt>
                <c:pt idx="24546">
                  <c:v>81.986666666666665</c:v>
                </c:pt>
                <c:pt idx="24547">
                  <c:v>81.990000000000023</c:v>
                </c:pt>
                <c:pt idx="24548">
                  <c:v>81.993333333333339</c:v>
                </c:pt>
                <c:pt idx="24549">
                  <c:v>81.996666666666727</c:v>
                </c:pt>
                <c:pt idx="24550">
                  <c:v>82</c:v>
                </c:pt>
                <c:pt idx="24551">
                  <c:v>82.003333333333288</c:v>
                </c:pt>
                <c:pt idx="24552">
                  <c:v>82.006666666666661</c:v>
                </c:pt>
                <c:pt idx="24553">
                  <c:v>82.01</c:v>
                </c:pt>
                <c:pt idx="24554">
                  <c:v>82.013333333333279</c:v>
                </c:pt>
                <c:pt idx="24555">
                  <c:v>82.016666666666666</c:v>
                </c:pt>
                <c:pt idx="24556">
                  <c:v>82.02</c:v>
                </c:pt>
                <c:pt idx="24557">
                  <c:v>82.02333333333317</c:v>
                </c:pt>
                <c:pt idx="24558">
                  <c:v>82.026666666666671</c:v>
                </c:pt>
                <c:pt idx="24559">
                  <c:v>82.03</c:v>
                </c:pt>
                <c:pt idx="24560">
                  <c:v>82.033333333333289</c:v>
                </c:pt>
                <c:pt idx="24561">
                  <c:v>82.036666666666662</c:v>
                </c:pt>
                <c:pt idx="24562">
                  <c:v>82.04</c:v>
                </c:pt>
                <c:pt idx="24563">
                  <c:v>82.043333333333308</c:v>
                </c:pt>
                <c:pt idx="24564">
                  <c:v>82.046666666666667</c:v>
                </c:pt>
                <c:pt idx="24565">
                  <c:v>82.05</c:v>
                </c:pt>
                <c:pt idx="24566">
                  <c:v>82.053333333333185</c:v>
                </c:pt>
                <c:pt idx="24567">
                  <c:v>82.056666666666672</c:v>
                </c:pt>
                <c:pt idx="24568">
                  <c:v>82.06</c:v>
                </c:pt>
                <c:pt idx="24569">
                  <c:v>82.063333333333318</c:v>
                </c:pt>
                <c:pt idx="24570">
                  <c:v>82.066666666666663</c:v>
                </c:pt>
                <c:pt idx="24571">
                  <c:v>82.07</c:v>
                </c:pt>
                <c:pt idx="24572">
                  <c:v>82.073333333333125</c:v>
                </c:pt>
                <c:pt idx="24573">
                  <c:v>82.076666666666668</c:v>
                </c:pt>
                <c:pt idx="24574">
                  <c:v>82.08</c:v>
                </c:pt>
                <c:pt idx="24575">
                  <c:v>82.083333333333258</c:v>
                </c:pt>
                <c:pt idx="24576">
                  <c:v>82.086666666666673</c:v>
                </c:pt>
                <c:pt idx="24577">
                  <c:v>82.09</c:v>
                </c:pt>
                <c:pt idx="24578">
                  <c:v>82.093333333333248</c:v>
                </c:pt>
                <c:pt idx="24579">
                  <c:v>82.096666666666664</c:v>
                </c:pt>
                <c:pt idx="24580">
                  <c:v>82.1</c:v>
                </c:pt>
                <c:pt idx="24581">
                  <c:v>82.103333333333154</c:v>
                </c:pt>
                <c:pt idx="24582">
                  <c:v>82.106666666666669</c:v>
                </c:pt>
                <c:pt idx="24583">
                  <c:v>82.11</c:v>
                </c:pt>
                <c:pt idx="24584">
                  <c:v>82.113333333333259</c:v>
                </c:pt>
                <c:pt idx="24585">
                  <c:v>82.11666666666666</c:v>
                </c:pt>
                <c:pt idx="24586">
                  <c:v>82.11999999999999</c:v>
                </c:pt>
                <c:pt idx="24587">
                  <c:v>82.123333333333107</c:v>
                </c:pt>
                <c:pt idx="24588">
                  <c:v>82.126666666666651</c:v>
                </c:pt>
                <c:pt idx="24589">
                  <c:v>82.13</c:v>
                </c:pt>
                <c:pt idx="24590">
                  <c:v>82.133333333333169</c:v>
                </c:pt>
                <c:pt idx="24591">
                  <c:v>82.13666666666667</c:v>
                </c:pt>
                <c:pt idx="24592">
                  <c:v>82.14</c:v>
                </c:pt>
                <c:pt idx="24593">
                  <c:v>82.143333333333288</c:v>
                </c:pt>
                <c:pt idx="24594">
                  <c:v>82.146666666666661</c:v>
                </c:pt>
                <c:pt idx="24595">
                  <c:v>82.149999999999991</c:v>
                </c:pt>
                <c:pt idx="24596">
                  <c:v>82.153333333333109</c:v>
                </c:pt>
                <c:pt idx="24597">
                  <c:v>82.156666666666652</c:v>
                </c:pt>
                <c:pt idx="24598">
                  <c:v>82.16</c:v>
                </c:pt>
                <c:pt idx="24599">
                  <c:v>82.163333333333171</c:v>
                </c:pt>
                <c:pt idx="24600">
                  <c:v>82.166666666666671</c:v>
                </c:pt>
                <c:pt idx="24601">
                  <c:v>82.169999999999987</c:v>
                </c:pt>
                <c:pt idx="24602">
                  <c:v>82.173333333333105</c:v>
                </c:pt>
                <c:pt idx="24603">
                  <c:v>82.176666666666648</c:v>
                </c:pt>
                <c:pt idx="24604">
                  <c:v>82.179999999999978</c:v>
                </c:pt>
                <c:pt idx="24605">
                  <c:v>82.183333333333124</c:v>
                </c:pt>
                <c:pt idx="24606">
                  <c:v>82.186666666666653</c:v>
                </c:pt>
                <c:pt idx="24607">
                  <c:v>82.19</c:v>
                </c:pt>
                <c:pt idx="24608">
                  <c:v>82.1933333333332</c:v>
                </c:pt>
                <c:pt idx="24609">
                  <c:v>82.196666666666673</c:v>
                </c:pt>
                <c:pt idx="24610">
                  <c:v>82.2</c:v>
                </c:pt>
                <c:pt idx="24611">
                  <c:v>82.203333333333319</c:v>
                </c:pt>
                <c:pt idx="24612">
                  <c:v>82.206666666666663</c:v>
                </c:pt>
                <c:pt idx="24613">
                  <c:v>82.210000000000022</c:v>
                </c:pt>
                <c:pt idx="24614">
                  <c:v>82.213333333333338</c:v>
                </c:pt>
                <c:pt idx="24615">
                  <c:v>82.216666666666697</c:v>
                </c:pt>
                <c:pt idx="24616">
                  <c:v>82.22</c:v>
                </c:pt>
                <c:pt idx="24617">
                  <c:v>82.223333333333258</c:v>
                </c:pt>
                <c:pt idx="24618">
                  <c:v>82.226666666666674</c:v>
                </c:pt>
                <c:pt idx="24619">
                  <c:v>82.23</c:v>
                </c:pt>
                <c:pt idx="24620">
                  <c:v>82.233333333333249</c:v>
                </c:pt>
                <c:pt idx="24621">
                  <c:v>82.236666666666665</c:v>
                </c:pt>
                <c:pt idx="24622">
                  <c:v>82.240000000000023</c:v>
                </c:pt>
                <c:pt idx="24623">
                  <c:v>82.243333333333339</c:v>
                </c:pt>
                <c:pt idx="24624">
                  <c:v>82.246666666666727</c:v>
                </c:pt>
                <c:pt idx="24625">
                  <c:v>82.25</c:v>
                </c:pt>
                <c:pt idx="24626">
                  <c:v>82.253333333333288</c:v>
                </c:pt>
                <c:pt idx="24627">
                  <c:v>82.256666666666661</c:v>
                </c:pt>
                <c:pt idx="24628">
                  <c:v>82.26</c:v>
                </c:pt>
                <c:pt idx="24629">
                  <c:v>82.263333333333279</c:v>
                </c:pt>
                <c:pt idx="24630">
                  <c:v>82.266666666666666</c:v>
                </c:pt>
                <c:pt idx="24631">
                  <c:v>82.27</c:v>
                </c:pt>
                <c:pt idx="24632">
                  <c:v>82.27333333333317</c:v>
                </c:pt>
                <c:pt idx="24633">
                  <c:v>82.276666666666671</c:v>
                </c:pt>
                <c:pt idx="24634">
                  <c:v>82.28</c:v>
                </c:pt>
                <c:pt idx="24635">
                  <c:v>82.283333333333289</c:v>
                </c:pt>
                <c:pt idx="24636">
                  <c:v>82.286666666666662</c:v>
                </c:pt>
                <c:pt idx="24637">
                  <c:v>82.29</c:v>
                </c:pt>
                <c:pt idx="24638">
                  <c:v>82.293333333333308</c:v>
                </c:pt>
                <c:pt idx="24639">
                  <c:v>82.296666666666667</c:v>
                </c:pt>
                <c:pt idx="24640">
                  <c:v>82.3</c:v>
                </c:pt>
                <c:pt idx="24641">
                  <c:v>82.303333333333185</c:v>
                </c:pt>
                <c:pt idx="24642">
                  <c:v>82.306666666666672</c:v>
                </c:pt>
                <c:pt idx="24643">
                  <c:v>82.31</c:v>
                </c:pt>
                <c:pt idx="24644">
                  <c:v>82.313333333333318</c:v>
                </c:pt>
                <c:pt idx="24645">
                  <c:v>82.316666666666663</c:v>
                </c:pt>
                <c:pt idx="24646">
                  <c:v>82.32</c:v>
                </c:pt>
                <c:pt idx="24647">
                  <c:v>82.323333333333125</c:v>
                </c:pt>
                <c:pt idx="24648">
                  <c:v>82.326666666666668</c:v>
                </c:pt>
                <c:pt idx="24649">
                  <c:v>82.33</c:v>
                </c:pt>
                <c:pt idx="24650">
                  <c:v>82.333333333333258</c:v>
                </c:pt>
                <c:pt idx="24651">
                  <c:v>82.336666666666673</c:v>
                </c:pt>
                <c:pt idx="24652">
                  <c:v>82.34</c:v>
                </c:pt>
                <c:pt idx="24653">
                  <c:v>82.343333333333248</c:v>
                </c:pt>
                <c:pt idx="24654">
                  <c:v>82.346666666666664</c:v>
                </c:pt>
                <c:pt idx="24655">
                  <c:v>82.35</c:v>
                </c:pt>
                <c:pt idx="24656">
                  <c:v>82.353333333333154</c:v>
                </c:pt>
                <c:pt idx="24657">
                  <c:v>82.356666666666669</c:v>
                </c:pt>
                <c:pt idx="24658">
                  <c:v>82.36</c:v>
                </c:pt>
                <c:pt idx="24659">
                  <c:v>82.363333333333259</c:v>
                </c:pt>
                <c:pt idx="24660">
                  <c:v>82.36666666666666</c:v>
                </c:pt>
                <c:pt idx="24661">
                  <c:v>82.36999999999999</c:v>
                </c:pt>
                <c:pt idx="24662">
                  <c:v>82.373333333333107</c:v>
                </c:pt>
                <c:pt idx="24663">
                  <c:v>82.376666666666651</c:v>
                </c:pt>
                <c:pt idx="24664">
                  <c:v>82.38</c:v>
                </c:pt>
                <c:pt idx="24665">
                  <c:v>82.383333333333169</c:v>
                </c:pt>
                <c:pt idx="24666">
                  <c:v>82.38666666666667</c:v>
                </c:pt>
                <c:pt idx="24667">
                  <c:v>82.39</c:v>
                </c:pt>
                <c:pt idx="24668">
                  <c:v>82.393333333333288</c:v>
                </c:pt>
                <c:pt idx="24669">
                  <c:v>82.396666666666661</c:v>
                </c:pt>
                <c:pt idx="24670">
                  <c:v>82.4</c:v>
                </c:pt>
                <c:pt idx="24671">
                  <c:v>82.403333333333308</c:v>
                </c:pt>
                <c:pt idx="24672">
                  <c:v>82.406666666666666</c:v>
                </c:pt>
                <c:pt idx="24673">
                  <c:v>82.410000000000025</c:v>
                </c:pt>
                <c:pt idx="24674">
                  <c:v>82.413333333333313</c:v>
                </c:pt>
                <c:pt idx="24675">
                  <c:v>82.416666666666799</c:v>
                </c:pt>
                <c:pt idx="24676">
                  <c:v>82.42</c:v>
                </c:pt>
                <c:pt idx="24677">
                  <c:v>82.423333333333318</c:v>
                </c:pt>
                <c:pt idx="24678">
                  <c:v>82.426666666666662</c:v>
                </c:pt>
                <c:pt idx="24679">
                  <c:v>82.43</c:v>
                </c:pt>
                <c:pt idx="24680">
                  <c:v>82.433333333333309</c:v>
                </c:pt>
                <c:pt idx="24681">
                  <c:v>82.436666666666667</c:v>
                </c:pt>
                <c:pt idx="24682">
                  <c:v>82.440000000000026</c:v>
                </c:pt>
                <c:pt idx="24683">
                  <c:v>82.443333333333328</c:v>
                </c:pt>
                <c:pt idx="24684">
                  <c:v>82.446666666666815</c:v>
                </c:pt>
                <c:pt idx="24685">
                  <c:v>82.45</c:v>
                </c:pt>
                <c:pt idx="24686">
                  <c:v>82.453333333333319</c:v>
                </c:pt>
                <c:pt idx="24687">
                  <c:v>82.456666666666663</c:v>
                </c:pt>
                <c:pt idx="24688">
                  <c:v>82.460000000000022</c:v>
                </c:pt>
                <c:pt idx="24689">
                  <c:v>82.463333333333338</c:v>
                </c:pt>
                <c:pt idx="24690">
                  <c:v>82.466666666666697</c:v>
                </c:pt>
                <c:pt idx="24691">
                  <c:v>82.47</c:v>
                </c:pt>
                <c:pt idx="24692">
                  <c:v>82.473333333333258</c:v>
                </c:pt>
                <c:pt idx="24693">
                  <c:v>82.476666666666674</c:v>
                </c:pt>
                <c:pt idx="24694">
                  <c:v>82.48</c:v>
                </c:pt>
                <c:pt idx="24695">
                  <c:v>82.483333333333249</c:v>
                </c:pt>
                <c:pt idx="24696">
                  <c:v>82.486666666666665</c:v>
                </c:pt>
                <c:pt idx="24697">
                  <c:v>82.490000000000023</c:v>
                </c:pt>
                <c:pt idx="24698">
                  <c:v>82.493333333333339</c:v>
                </c:pt>
                <c:pt idx="24699">
                  <c:v>82.496666666666727</c:v>
                </c:pt>
                <c:pt idx="24700">
                  <c:v>82.5</c:v>
                </c:pt>
                <c:pt idx="24701">
                  <c:v>82.503333333333288</c:v>
                </c:pt>
                <c:pt idx="24702">
                  <c:v>82.506666666666661</c:v>
                </c:pt>
                <c:pt idx="24703">
                  <c:v>82.51</c:v>
                </c:pt>
                <c:pt idx="24704">
                  <c:v>82.513333333333279</c:v>
                </c:pt>
                <c:pt idx="24705">
                  <c:v>82.516666666666666</c:v>
                </c:pt>
                <c:pt idx="24706">
                  <c:v>82.52</c:v>
                </c:pt>
                <c:pt idx="24707">
                  <c:v>82.52333333333317</c:v>
                </c:pt>
                <c:pt idx="24708">
                  <c:v>82.526666666666671</c:v>
                </c:pt>
                <c:pt idx="24709">
                  <c:v>82.53</c:v>
                </c:pt>
                <c:pt idx="24710">
                  <c:v>82.533333333333289</c:v>
                </c:pt>
                <c:pt idx="24711">
                  <c:v>82.536666666666662</c:v>
                </c:pt>
                <c:pt idx="24712">
                  <c:v>82.54</c:v>
                </c:pt>
                <c:pt idx="24713">
                  <c:v>82.543333333333308</c:v>
                </c:pt>
                <c:pt idx="24714">
                  <c:v>82.546666666666667</c:v>
                </c:pt>
                <c:pt idx="24715">
                  <c:v>82.55</c:v>
                </c:pt>
                <c:pt idx="24716">
                  <c:v>82.553333333333185</c:v>
                </c:pt>
                <c:pt idx="24717">
                  <c:v>82.556666666666672</c:v>
                </c:pt>
                <c:pt idx="24718">
                  <c:v>82.56</c:v>
                </c:pt>
                <c:pt idx="24719">
                  <c:v>82.563333333333318</c:v>
                </c:pt>
                <c:pt idx="24720">
                  <c:v>82.566666666666663</c:v>
                </c:pt>
                <c:pt idx="24721">
                  <c:v>82.57</c:v>
                </c:pt>
                <c:pt idx="24722">
                  <c:v>82.573333333333125</c:v>
                </c:pt>
                <c:pt idx="24723">
                  <c:v>82.576666666666668</c:v>
                </c:pt>
                <c:pt idx="24724">
                  <c:v>82.58</c:v>
                </c:pt>
                <c:pt idx="24725">
                  <c:v>82.583333333333258</c:v>
                </c:pt>
                <c:pt idx="24726">
                  <c:v>82.586666666666673</c:v>
                </c:pt>
                <c:pt idx="24727">
                  <c:v>82.59</c:v>
                </c:pt>
                <c:pt idx="24728">
                  <c:v>82.593333333333248</c:v>
                </c:pt>
                <c:pt idx="24729">
                  <c:v>82.596666666666664</c:v>
                </c:pt>
                <c:pt idx="24730">
                  <c:v>82.6</c:v>
                </c:pt>
                <c:pt idx="24731">
                  <c:v>82.603333333333154</c:v>
                </c:pt>
                <c:pt idx="24732">
                  <c:v>82.606666666666669</c:v>
                </c:pt>
                <c:pt idx="24733">
                  <c:v>82.61</c:v>
                </c:pt>
                <c:pt idx="24734">
                  <c:v>82.613333333333259</c:v>
                </c:pt>
                <c:pt idx="24735">
                  <c:v>82.61666666666666</c:v>
                </c:pt>
                <c:pt idx="24736">
                  <c:v>82.61999999999999</c:v>
                </c:pt>
                <c:pt idx="24737">
                  <c:v>82.623333333333107</c:v>
                </c:pt>
                <c:pt idx="24738">
                  <c:v>82.626666666666651</c:v>
                </c:pt>
                <c:pt idx="24739">
                  <c:v>82.63</c:v>
                </c:pt>
                <c:pt idx="24740">
                  <c:v>82.633333333333169</c:v>
                </c:pt>
                <c:pt idx="24741">
                  <c:v>82.63666666666667</c:v>
                </c:pt>
                <c:pt idx="24742">
                  <c:v>82.64</c:v>
                </c:pt>
                <c:pt idx="24743">
                  <c:v>82.643333333333288</c:v>
                </c:pt>
                <c:pt idx="24744">
                  <c:v>82.646666666666661</c:v>
                </c:pt>
                <c:pt idx="24745">
                  <c:v>82.649999999999991</c:v>
                </c:pt>
                <c:pt idx="24746">
                  <c:v>82.653333333333109</c:v>
                </c:pt>
                <c:pt idx="24747">
                  <c:v>82.656666666666652</c:v>
                </c:pt>
                <c:pt idx="24748">
                  <c:v>82.66</c:v>
                </c:pt>
                <c:pt idx="24749">
                  <c:v>82.663333333333171</c:v>
                </c:pt>
                <c:pt idx="24750">
                  <c:v>82.666666666666671</c:v>
                </c:pt>
                <c:pt idx="24751">
                  <c:v>82.669999999999987</c:v>
                </c:pt>
                <c:pt idx="24752">
                  <c:v>82.673333333333105</c:v>
                </c:pt>
                <c:pt idx="24753">
                  <c:v>82.676666666666648</c:v>
                </c:pt>
                <c:pt idx="24754">
                  <c:v>82.679999999999978</c:v>
                </c:pt>
                <c:pt idx="24755">
                  <c:v>82.683333333333124</c:v>
                </c:pt>
                <c:pt idx="24756">
                  <c:v>82.686666666666653</c:v>
                </c:pt>
                <c:pt idx="24757">
                  <c:v>82.69</c:v>
                </c:pt>
                <c:pt idx="24758">
                  <c:v>82.6933333333332</c:v>
                </c:pt>
                <c:pt idx="24759">
                  <c:v>82.696666666666673</c:v>
                </c:pt>
                <c:pt idx="24760">
                  <c:v>82.7</c:v>
                </c:pt>
                <c:pt idx="24761">
                  <c:v>82.703333333333319</c:v>
                </c:pt>
                <c:pt idx="24762">
                  <c:v>82.706666666666663</c:v>
                </c:pt>
                <c:pt idx="24763">
                  <c:v>82.710000000000022</c:v>
                </c:pt>
                <c:pt idx="24764">
                  <c:v>82.713333333333338</c:v>
                </c:pt>
                <c:pt idx="24765">
                  <c:v>82.716666666666697</c:v>
                </c:pt>
                <c:pt idx="24766">
                  <c:v>82.72</c:v>
                </c:pt>
                <c:pt idx="24767">
                  <c:v>82.723333333333258</c:v>
                </c:pt>
                <c:pt idx="24768">
                  <c:v>82.726666666666674</c:v>
                </c:pt>
                <c:pt idx="24769">
                  <c:v>82.73</c:v>
                </c:pt>
                <c:pt idx="24770">
                  <c:v>82.733333333333249</c:v>
                </c:pt>
                <c:pt idx="24771">
                  <c:v>82.736666666666665</c:v>
                </c:pt>
                <c:pt idx="24772">
                  <c:v>82.740000000000023</c:v>
                </c:pt>
                <c:pt idx="24773">
                  <c:v>82.743333333333339</c:v>
                </c:pt>
                <c:pt idx="24774">
                  <c:v>82.746666666666727</c:v>
                </c:pt>
                <c:pt idx="24775">
                  <c:v>82.75</c:v>
                </c:pt>
                <c:pt idx="24776">
                  <c:v>82.753333333333288</c:v>
                </c:pt>
                <c:pt idx="24777">
                  <c:v>82.756666666666661</c:v>
                </c:pt>
                <c:pt idx="24778">
                  <c:v>82.76</c:v>
                </c:pt>
                <c:pt idx="24779">
                  <c:v>82.763333333333279</c:v>
                </c:pt>
                <c:pt idx="24780">
                  <c:v>82.766666666666666</c:v>
                </c:pt>
                <c:pt idx="24781">
                  <c:v>82.77</c:v>
                </c:pt>
                <c:pt idx="24782">
                  <c:v>82.77333333333317</c:v>
                </c:pt>
                <c:pt idx="24783">
                  <c:v>82.776666666666671</c:v>
                </c:pt>
                <c:pt idx="24784">
                  <c:v>82.78</c:v>
                </c:pt>
                <c:pt idx="24785">
                  <c:v>82.783333333333289</c:v>
                </c:pt>
                <c:pt idx="24786">
                  <c:v>82.786666666666662</c:v>
                </c:pt>
                <c:pt idx="24787">
                  <c:v>82.79</c:v>
                </c:pt>
                <c:pt idx="24788">
                  <c:v>82.793333333333308</c:v>
                </c:pt>
                <c:pt idx="24789">
                  <c:v>82.796666666666667</c:v>
                </c:pt>
                <c:pt idx="24790">
                  <c:v>82.8</c:v>
                </c:pt>
                <c:pt idx="24791">
                  <c:v>82.803333333333185</c:v>
                </c:pt>
                <c:pt idx="24792">
                  <c:v>82.806666666666672</c:v>
                </c:pt>
                <c:pt idx="24793">
                  <c:v>82.81</c:v>
                </c:pt>
                <c:pt idx="24794">
                  <c:v>82.813333333333318</c:v>
                </c:pt>
                <c:pt idx="24795">
                  <c:v>82.816666666666663</c:v>
                </c:pt>
                <c:pt idx="24796">
                  <c:v>82.82</c:v>
                </c:pt>
                <c:pt idx="24797">
                  <c:v>82.823333333333125</c:v>
                </c:pt>
                <c:pt idx="24798">
                  <c:v>82.826666666666668</c:v>
                </c:pt>
                <c:pt idx="24799">
                  <c:v>82.83</c:v>
                </c:pt>
                <c:pt idx="24800">
                  <c:v>82.833333333333258</c:v>
                </c:pt>
                <c:pt idx="24801">
                  <c:v>82.836666666666673</c:v>
                </c:pt>
                <c:pt idx="24802">
                  <c:v>82.84</c:v>
                </c:pt>
                <c:pt idx="24803">
                  <c:v>82.843333333333248</c:v>
                </c:pt>
                <c:pt idx="24804">
                  <c:v>82.846666666666664</c:v>
                </c:pt>
                <c:pt idx="24805">
                  <c:v>82.85</c:v>
                </c:pt>
                <c:pt idx="24806">
                  <c:v>82.853333333333154</c:v>
                </c:pt>
                <c:pt idx="24807">
                  <c:v>82.856666666666669</c:v>
                </c:pt>
                <c:pt idx="24808">
                  <c:v>82.86</c:v>
                </c:pt>
                <c:pt idx="24809">
                  <c:v>82.863333333333259</c:v>
                </c:pt>
                <c:pt idx="24810">
                  <c:v>82.86666666666666</c:v>
                </c:pt>
                <c:pt idx="24811">
                  <c:v>82.86999999999999</c:v>
                </c:pt>
                <c:pt idx="24812">
                  <c:v>82.873333333333107</c:v>
                </c:pt>
                <c:pt idx="24813">
                  <c:v>82.876666666666651</c:v>
                </c:pt>
                <c:pt idx="24814">
                  <c:v>82.88</c:v>
                </c:pt>
                <c:pt idx="24815">
                  <c:v>82.883333333333169</c:v>
                </c:pt>
                <c:pt idx="24816">
                  <c:v>82.88666666666667</c:v>
                </c:pt>
                <c:pt idx="24817">
                  <c:v>82.89</c:v>
                </c:pt>
                <c:pt idx="24818">
                  <c:v>82.893333333333288</c:v>
                </c:pt>
                <c:pt idx="24819">
                  <c:v>82.896666666666661</c:v>
                </c:pt>
                <c:pt idx="24820">
                  <c:v>82.9</c:v>
                </c:pt>
                <c:pt idx="24821">
                  <c:v>82.903333333333308</c:v>
                </c:pt>
                <c:pt idx="24822">
                  <c:v>82.906666666666666</c:v>
                </c:pt>
                <c:pt idx="24823">
                  <c:v>82.910000000000025</c:v>
                </c:pt>
                <c:pt idx="24824">
                  <c:v>82.913333333333313</c:v>
                </c:pt>
                <c:pt idx="24825">
                  <c:v>82.916666666666799</c:v>
                </c:pt>
                <c:pt idx="24826">
                  <c:v>82.92</c:v>
                </c:pt>
                <c:pt idx="24827">
                  <c:v>82.923333333333318</c:v>
                </c:pt>
                <c:pt idx="24828">
                  <c:v>82.926666666666662</c:v>
                </c:pt>
                <c:pt idx="24829">
                  <c:v>82.93</c:v>
                </c:pt>
                <c:pt idx="24830">
                  <c:v>82.933333333333309</c:v>
                </c:pt>
                <c:pt idx="24831">
                  <c:v>82.936666666666667</c:v>
                </c:pt>
                <c:pt idx="24832">
                  <c:v>82.940000000000026</c:v>
                </c:pt>
                <c:pt idx="24833">
                  <c:v>82.943333333333328</c:v>
                </c:pt>
                <c:pt idx="24834">
                  <c:v>82.946666666666815</c:v>
                </c:pt>
                <c:pt idx="24835">
                  <c:v>82.95</c:v>
                </c:pt>
                <c:pt idx="24836">
                  <c:v>82.953333333333319</c:v>
                </c:pt>
                <c:pt idx="24837">
                  <c:v>82.956666666666663</c:v>
                </c:pt>
                <c:pt idx="24838">
                  <c:v>82.960000000000022</c:v>
                </c:pt>
                <c:pt idx="24839">
                  <c:v>82.963333333333338</c:v>
                </c:pt>
                <c:pt idx="24840">
                  <c:v>82.966666666666697</c:v>
                </c:pt>
                <c:pt idx="24841">
                  <c:v>82.97</c:v>
                </c:pt>
                <c:pt idx="24842">
                  <c:v>82.973333333333258</c:v>
                </c:pt>
                <c:pt idx="24843">
                  <c:v>82.976666666666674</c:v>
                </c:pt>
                <c:pt idx="24844">
                  <c:v>82.98</c:v>
                </c:pt>
                <c:pt idx="24845">
                  <c:v>82.983333333333249</c:v>
                </c:pt>
                <c:pt idx="24846">
                  <c:v>82.986666666666665</c:v>
                </c:pt>
                <c:pt idx="24847">
                  <c:v>82.990000000000023</c:v>
                </c:pt>
                <c:pt idx="24848">
                  <c:v>82.993333333333339</c:v>
                </c:pt>
                <c:pt idx="24849">
                  <c:v>82.996666666666727</c:v>
                </c:pt>
                <c:pt idx="24850">
                  <c:v>83</c:v>
                </c:pt>
                <c:pt idx="24851">
                  <c:v>83.003333333333288</c:v>
                </c:pt>
                <c:pt idx="24852">
                  <c:v>83.006666666666661</c:v>
                </c:pt>
                <c:pt idx="24853">
                  <c:v>83.01</c:v>
                </c:pt>
                <c:pt idx="24854">
                  <c:v>83.013333333333279</c:v>
                </c:pt>
                <c:pt idx="24855">
                  <c:v>83.016666666666666</c:v>
                </c:pt>
                <c:pt idx="24856">
                  <c:v>83.02</c:v>
                </c:pt>
                <c:pt idx="24857">
                  <c:v>83.02333333333317</c:v>
                </c:pt>
                <c:pt idx="24858">
                  <c:v>83.026666666666671</c:v>
                </c:pt>
                <c:pt idx="24859">
                  <c:v>83.03</c:v>
                </c:pt>
                <c:pt idx="24860">
                  <c:v>83.033333333333289</c:v>
                </c:pt>
                <c:pt idx="24861">
                  <c:v>83.036666666666662</c:v>
                </c:pt>
                <c:pt idx="24862">
                  <c:v>83.04</c:v>
                </c:pt>
                <c:pt idx="24863">
                  <c:v>83.043333333333308</c:v>
                </c:pt>
                <c:pt idx="24864">
                  <c:v>83.046666666666667</c:v>
                </c:pt>
                <c:pt idx="24865">
                  <c:v>83.05</c:v>
                </c:pt>
                <c:pt idx="24866">
                  <c:v>83.053333333333185</c:v>
                </c:pt>
                <c:pt idx="24867">
                  <c:v>83.056666666666672</c:v>
                </c:pt>
                <c:pt idx="24868">
                  <c:v>83.06</c:v>
                </c:pt>
                <c:pt idx="24869">
                  <c:v>83.063333333333318</c:v>
                </c:pt>
                <c:pt idx="24870">
                  <c:v>83.066666666666663</c:v>
                </c:pt>
                <c:pt idx="24871">
                  <c:v>83.07</c:v>
                </c:pt>
                <c:pt idx="24872">
                  <c:v>83.073333333333125</c:v>
                </c:pt>
                <c:pt idx="24873">
                  <c:v>83.076666666666668</c:v>
                </c:pt>
                <c:pt idx="24874">
                  <c:v>83.08</c:v>
                </c:pt>
                <c:pt idx="24875">
                  <c:v>83.083333333333258</c:v>
                </c:pt>
                <c:pt idx="24876">
                  <c:v>83.086666666666673</c:v>
                </c:pt>
                <c:pt idx="24877">
                  <c:v>83.09</c:v>
                </c:pt>
                <c:pt idx="24878">
                  <c:v>83.093333333333248</c:v>
                </c:pt>
                <c:pt idx="24879">
                  <c:v>83.096666666666664</c:v>
                </c:pt>
                <c:pt idx="24880">
                  <c:v>83.1</c:v>
                </c:pt>
                <c:pt idx="24881">
                  <c:v>83.103333333333154</c:v>
                </c:pt>
                <c:pt idx="24882">
                  <c:v>83.106666666666669</c:v>
                </c:pt>
                <c:pt idx="24883">
                  <c:v>83.11</c:v>
                </c:pt>
                <c:pt idx="24884">
                  <c:v>83.113333333333259</c:v>
                </c:pt>
                <c:pt idx="24885">
                  <c:v>83.11666666666666</c:v>
                </c:pt>
                <c:pt idx="24886">
                  <c:v>83.11999999999999</c:v>
                </c:pt>
                <c:pt idx="24887">
                  <c:v>83.123333333333107</c:v>
                </c:pt>
                <c:pt idx="24888">
                  <c:v>83.126666666666651</c:v>
                </c:pt>
                <c:pt idx="24889">
                  <c:v>83.13</c:v>
                </c:pt>
                <c:pt idx="24890">
                  <c:v>83.133333333333169</c:v>
                </c:pt>
                <c:pt idx="24891">
                  <c:v>83.13666666666667</c:v>
                </c:pt>
                <c:pt idx="24892">
                  <c:v>83.14</c:v>
                </c:pt>
                <c:pt idx="24893">
                  <c:v>83.143333333333288</c:v>
                </c:pt>
                <c:pt idx="24894">
                  <c:v>83.146666666666661</c:v>
                </c:pt>
                <c:pt idx="24895">
                  <c:v>83.149999999999991</c:v>
                </c:pt>
                <c:pt idx="24896">
                  <c:v>83.153333333333109</c:v>
                </c:pt>
                <c:pt idx="24897">
                  <c:v>83.156666666666652</c:v>
                </c:pt>
                <c:pt idx="24898">
                  <c:v>83.16</c:v>
                </c:pt>
                <c:pt idx="24899">
                  <c:v>83.163333333333171</c:v>
                </c:pt>
                <c:pt idx="24900">
                  <c:v>83.166666666666671</c:v>
                </c:pt>
                <c:pt idx="24901">
                  <c:v>83.169999999999987</c:v>
                </c:pt>
                <c:pt idx="24902">
                  <c:v>83.173333333333105</c:v>
                </c:pt>
                <c:pt idx="24903">
                  <c:v>83.176666666666648</c:v>
                </c:pt>
                <c:pt idx="24904">
                  <c:v>83.179999999999978</c:v>
                </c:pt>
                <c:pt idx="24905">
                  <c:v>83.183333333333124</c:v>
                </c:pt>
                <c:pt idx="24906">
                  <c:v>83.186666666666653</c:v>
                </c:pt>
                <c:pt idx="24907">
                  <c:v>83.19</c:v>
                </c:pt>
                <c:pt idx="24908">
                  <c:v>83.1933333333332</c:v>
                </c:pt>
                <c:pt idx="24909">
                  <c:v>83.196666666666673</c:v>
                </c:pt>
                <c:pt idx="24910">
                  <c:v>83.2</c:v>
                </c:pt>
                <c:pt idx="24911">
                  <c:v>83.203333333333319</c:v>
                </c:pt>
                <c:pt idx="24912">
                  <c:v>83.206666666666663</c:v>
                </c:pt>
                <c:pt idx="24913">
                  <c:v>83.210000000000022</c:v>
                </c:pt>
                <c:pt idx="24914">
                  <c:v>83.213333333333338</c:v>
                </c:pt>
                <c:pt idx="24915">
                  <c:v>83.216666666666697</c:v>
                </c:pt>
                <c:pt idx="24916">
                  <c:v>83.22</c:v>
                </c:pt>
                <c:pt idx="24917">
                  <c:v>83.223333333333258</c:v>
                </c:pt>
                <c:pt idx="24918">
                  <c:v>83.226666666666674</c:v>
                </c:pt>
                <c:pt idx="24919">
                  <c:v>83.23</c:v>
                </c:pt>
                <c:pt idx="24920">
                  <c:v>83.233333333333249</c:v>
                </c:pt>
                <c:pt idx="24921">
                  <c:v>83.236666666666665</c:v>
                </c:pt>
                <c:pt idx="24922">
                  <c:v>83.240000000000023</c:v>
                </c:pt>
                <c:pt idx="24923">
                  <c:v>83.243333333333339</c:v>
                </c:pt>
                <c:pt idx="24924">
                  <c:v>83.246666666666727</c:v>
                </c:pt>
                <c:pt idx="24925">
                  <c:v>83.25</c:v>
                </c:pt>
                <c:pt idx="24926">
                  <c:v>83.253333333333288</c:v>
                </c:pt>
                <c:pt idx="24927">
                  <c:v>83.256666666666661</c:v>
                </c:pt>
                <c:pt idx="24928">
                  <c:v>83.26</c:v>
                </c:pt>
                <c:pt idx="24929">
                  <c:v>83.263333333333279</c:v>
                </c:pt>
                <c:pt idx="24930">
                  <c:v>83.266666666666666</c:v>
                </c:pt>
                <c:pt idx="24931">
                  <c:v>83.27</c:v>
                </c:pt>
                <c:pt idx="24932">
                  <c:v>83.27333333333317</c:v>
                </c:pt>
                <c:pt idx="24933">
                  <c:v>83.276666666666671</c:v>
                </c:pt>
                <c:pt idx="24934">
                  <c:v>83.28</c:v>
                </c:pt>
                <c:pt idx="24935">
                  <c:v>83.283333333333289</c:v>
                </c:pt>
                <c:pt idx="24936">
                  <c:v>83.286666666666662</c:v>
                </c:pt>
                <c:pt idx="24937">
                  <c:v>83.29</c:v>
                </c:pt>
                <c:pt idx="24938">
                  <c:v>83.293333333333308</c:v>
                </c:pt>
                <c:pt idx="24939">
                  <c:v>83.296666666666667</c:v>
                </c:pt>
                <c:pt idx="24940">
                  <c:v>83.3</c:v>
                </c:pt>
                <c:pt idx="24941">
                  <c:v>83.303333333333185</c:v>
                </c:pt>
                <c:pt idx="24942">
                  <c:v>83.306666666666672</c:v>
                </c:pt>
                <c:pt idx="24943">
                  <c:v>83.31</c:v>
                </c:pt>
                <c:pt idx="24944">
                  <c:v>83.313333333333318</c:v>
                </c:pt>
                <c:pt idx="24945">
                  <c:v>83.316666666666663</c:v>
                </c:pt>
                <c:pt idx="24946">
                  <c:v>83.32</c:v>
                </c:pt>
                <c:pt idx="24947">
                  <c:v>83.323333333333125</c:v>
                </c:pt>
                <c:pt idx="24948">
                  <c:v>83.326666666666668</c:v>
                </c:pt>
                <c:pt idx="24949">
                  <c:v>83.33</c:v>
                </c:pt>
                <c:pt idx="24950">
                  <c:v>83.333333333333258</c:v>
                </c:pt>
                <c:pt idx="24951">
                  <c:v>83.336666666666673</c:v>
                </c:pt>
                <c:pt idx="24952">
                  <c:v>83.34</c:v>
                </c:pt>
                <c:pt idx="24953">
                  <c:v>83.343333333333248</c:v>
                </c:pt>
                <c:pt idx="24954">
                  <c:v>83.346666666666664</c:v>
                </c:pt>
                <c:pt idx="24955">
                  <c:v>83.35</c:v>
                </c:pt>
                <c:pt idx="24956">
                  <c:v>83.353333333333154</c:v>
                </c:pt>
                <c:pt idx="24957">
                  <c:v>83.356666666666669</c:v>
                </c:pt>
                <c:pt idx="24958">
                  <c:v>83.36</c:v>
                </c:pt>
                <c:pt idx="24959">
                  <c:v>83.363333333333259</c:v>
                </c:pt>
                <c:pt idx="24960">
                  <c:v>83.36666666666666</c:v>
                </c:pt>
                <c:pt idx="24961">
                  <c:v>83.36999999999999</c:v>
                </c:pt>
                <c:pt idx="24962">
                  <c:v>83.373333333333107</c:v>
                </c:pt>
                <c:pt idx="24963">
                  <c:v>83.376666666666651</c:v>
                </c:pt>
                <c:pt idx="24964">
                  <c:v>83.38</c:v>
                </c:pt>
                <c:pt idx="24965">
                  <c:v>83.383333333333169</c:v>
                </c:pt>
                <c:pt idx="24966">
                  <c:v>83.38666666666667</c:v>
                </c:pt>
                <c:pt idx="24967">
                  <c:v>83.39</c:v>
                </c:pt>
                <c:pt idx="24968">
                  <c:v>83.393333333333288</c:v>
                </c:pt>
                <c:pt idx="24969">
                  <c:v>83.396666666666661</c:v>
                </c:pt>
                <c:pt idx="24970">
                  <c:v>83.4</c:v>
                </c:pt>
                <c:pt idx="24971">
                  <c:v>83.403333333333308</c:v>
                </c:pt>
                <c:pt idx="24972">
                  <c:v>83.406666666666666</c:v>
                </c:pt>
                <c:pt idx="24973">
                  <c:v>83.410000000000025</c:v>
                </c:pt>
                <c:pt idx="24974">
                  <c:v>83.413333333333313</c:v>
                </c:pt>
                <c:pt idx="24975">
                  <c:v>83.416666666666799</c:v>
                </c:pt>
                <c:pt idx="24976">
                  <c:v>83.42</c:v>
                </c:pt>
                <c:pt idx="24977">
                  <c:v>83.423333333333318</c:v>
                </c:pt>
                <c:pt idx="24978">
                  <c:v>83.426666666666662</c:v>
                </c:pt>
                <c:pt idx="24979">
                  <c:v>83.43</c:v>
                </c:pt>
                <c:pt idx="24980">
                  <c:v>83.433333333333309</c:v>
                </c:pt>
                <c:pt idx="24981">
                  <c:v>83.436666666666667</c:v>
                </c:pt>
                <c:pt idx="24982">
                  <c:v>83.440000000000026</c:v>
                </c:pt>
                <c:pt idx="24983">
                  <c:v>83.443333333333328</c:v>
                </c:pt>
                <c:pt idx="24984">
                  <c:v>83.446666666666815</c:v>
                </c:pt>
                <c:pt idx="24985">
                  <c:v>83.45</c:v>
                </c:pt>
                <c:pt idx="24986">
                  <c:v>83.453333333333319</c:v>
                </c:pt>
                <c:pt idx="24987">
                  <c:v>83.456666666666663</c:v>
                </c:pt>
                <c:pt idx="24988">
                  <c:v>83.460000000000022</c:v>
                </c:pt>
                <c:pt idx="24989">
                  <c:v>83.463333333333338</c:v>
                </c:pt>
                <c:pt idx="24990">
                  <c:v>83.466666666666697</c:v>
                </c:pt>
                <c:pt idx="24991">
                  <c:v>83.47</c:v>
                </c:pt>
                <c:pt idx="24992">
                  <c:v>83.473333333333258</c:v>
                </c:pt>
                <c:pt idx="24993">
                  <c:v>83.476666666666674</c:v>
                </c:pt>
                <c:pt idx="24994">
                  <c:v>83.48</c:v>
                </c:pt>
                <c:pt idx="24995">
                  <c:v>83.483333333333249</c:v>
                </c:pt>
                <c:pt idx="24996">
                  <c:v>83.486666666666665</c:v>
                </c:pt>
                <c:pt idx="24997">
                  <c:v>83.490000000000023</c:v>
                </c:pt>
                <c:pt idx="24998">
                  <c:v>83.493333333333339</c:v>
                </c:pt>
                <c:pt idx="24999">
                  <c:v>83.496666666666727</c:v>
                </c:pt>
                <c:pt idx="25000">
                  <c:v>83.5</c:v>
                </c:pt>
                <c:pt idx="25001">
                  <c:v>83.503333333333288</c:v>
                </c:pt>
                <c:pt idx="25002">
                  <c:v>83.506666666666661</c:v>
                </c:pt>
                <c:pt idx="25003">
                  <c:v>83.51</c:v>
                </c:pt>
                <c:pt idx="25004">
                  <c:v>83.513333333333279</c:v>
                </c:pt>
                <c:pt idx="25005">
                  <c:v>83.516666666666666</c:v>
                </c:pt>
                <c:pt idx="25006">
                  <c:v>83.52</c:v>
                </c:pt>
                <c:pt idx="25007">
                  <c:v>83.52333333333317</c:v>
                </c:pt>
                <c:pt idx="25008">
                  <c:v>83.526666666666671</c:v>
                </c:pt>
                <c:pt idx="25009">
                  <c:v>83.53</c:v>
                </c:pt>
                <c:pt idx="25010">
                  <c:v>83.533333333333289</c:v>
                </c:pt>
                <c:pt idx="25011">
                  <c:v>83.536666666666662</c:v>
                </c:pt>
                <c:pt idx="25012">
                  <c:v>83.54</c:v>
                </c:pt>
                <c:pt idx="25013">
                  <c:v>83.543333333333308</c:v>
                </c:pt>
                <c:pt idx="25014">
                  <c:v>83.546666666666667</c:v>
                </c:pt>
                <c:pt idx="25015">
                  <c:v>83.55</c:v>
                </c:pt>
                <c:pt idx="25016">
                  <c:v>83.553333333333185</c:v>
                </c:pt>
                <c:pt idx="25017">
                  <c:v>83.556666666666672</c:v>
                </c:pt>
                <c:pt idx="25018">
                  <c:v>83.56</c:v>
                </c:pt>
                <c:pt idx="25019">
                  <c:v>83.563333333333318</c:v>
                </c:pt>
                <c:pt idx="25020">
                  <c:v>83.566666666666663</c:v>
                </c:pt>
                <c:pt idx="25021">
                  <c:v>83.57</c:v>
                </c:pt>
                <c:pt idx="25022">
                  <c:v>83.573333333333125</c:v>
                </c:pt>
                <c:pt idx="25023">
                  <c:v>83.576666666666668</c:v>
                </c:pt>
                <c:pt idx="25024">
                  <c:v>83.58</c:v>
                </c:pt>
                <c:pt idx="25025">
                  <c:v>83.583333333333258</c:v>
                </c:pt>
                <c:pt idx="25026">
                  <c:v>83.586666666666673</c:v>
                </c:pt>
                <c:pt idx="25027">
                  <c:v>83.59</c:v>
                </c:pt>
                <c:pt idx="25028">
                  <c:v>83.593333333333248</c:v>
                </c:pt>
                <c:pt idx="25029">
                  <c:v>83.596666666666664</c:v>
                </c:pt>
                <c:pt idx="25030">
                  <c:v>83.6</c:v>
                </c:pt>
                <c:pt idx="25031">
                  <c:v>83.603333333333154</c:v>
                </c:pt>
                <c:pt idx="25032">
                  <c:v>83.606666666666669</c:v>
                </c:pt>
                <c:pt idx="25033">
                  <c:v>83.61</c:v>
                </c:pt>
                <c:pt idx="25034">
                  <c:v>83.613333333333259</c:v>
                </c:pt>
                <c:pt idx="25035">
                  <c:v>83.61666666666666</c:v>
                </c:pt>
                <c:pt idx="25036">
                  <c:v>83.61999999999999</c:v>
                </c:pt>
                <c:pt idx="25037">
                  <c:v>83.623333333333107</c:v>
                </c:pt>
                <c:pt idx="25038">
                  <c:v>83.626666666666651</c:v>
                </c:pt>
                <c:pt idx="25039">
                  <c:v>83.63</c:v>
                </c:pt>
                <c:pt idx="25040">
                  <c:v>83.633333333333169</c:v>
                </c:pt>
                <c:pt idx="25041">
                  <c:v>83.63666666666667</c:v>
                </c:pt>
                <c:pt idx="25042">
                  <c:v>83.64</c:v>
                </c:pt>
                <c:pt idx="25043">
                  <c:v>83.643333333333288</c:v>
                </c:pt>
                <c:pt idx="25044">
                  <c:v>83.646666666666661</c:v>
                </c:pt>
                <c:pt idx="25045">
                  <c:v>83.649999999999991</c:v>
                </c:pt>
                <c:pt idx="25046">
                  <c:v>83.653333333333109</c:v>
                </c:pt>
                <c:pt idx="25047">
                  <c:v>83.656666666666652</c:v>
                </c:pt>
                <c:pt idx="25048">
                  <c:v>83.66</c:v>
                </c:pt>
                <c:pt idx="25049">
                  <c:v>83.663333333333171</c:v>
                </c:pt>
                <c:pt idx="25050">
                  <c:v>83.666666666666671</c:v>
                </c:pt>
                <c:pt idx="25051">
                  <c:v>83.669999999999987</c:v>
                </c:pt>
                <c:pt idx="25052">
                  <c:v>83.673333333333105</c:v>
                </c:pt>
                <c:pt idx="25053">
                  <c:v>83.676666666666648</c:v>
                </c:pt>
                <c:pt idx="25054">
                  <c:v>83.679999999999978</c:v>
                </c:pt>
                <c:pt idx="25055">
                  <c:v>83.683333333333124</c:v>
                </c:pt>
                <c:pt idx="25056">
                  <c:v>83.686666666666653</c:v>
                </c:pt>
                <c:pt idx="25057">
                  <c:v>83.69</c:v>
                </c:pt>
                <c:pt idx="25058">
                  <c:v>83.6933333333332</c:v>
                </c:pt>
                <c:pt idx="25059">
                  <c:v>83.696666666666673</c:v>
                </c:pt>
                <c:pt idx="25060">
                  <c:v>83.7</c:v>
                </c:pt>
                <c:pt idx="25061">
                  <c:v>83.703333333333319</c:v>
                </c:pt>
                <c:pt idx="25062">
                  <c:v>83.706666666666663</c:v>
                </c:pt>
                <c:pt idx="25063">
                  <c:v>83.710000000000022</c:v>
                </c:pt>
                <c:pt idx="25064">
                  <c:v>83.713333333333338</c:v>
                </c:pt>
                <c:pt idx="25065">
                  <c:v>83.716666666666697</c:v>
                </c:pt>
                <c:pt idx="25066">
                  <c:v>83.72</c:v>
                </c:pt>
                <c:pt idx="25067">
                  <c:v>83.723333333333258</c:v>
                </c:pt>
                <c:pt idx="25068">
                  <c:v>83.726666666666674</c:v>
                </c:pt>
                <c:pt idx="25069">
                  <c:v>83.73</c:v>
                </c:pt>
                <c:pt idx="25070">
                  <c:v>83.733333333333249</c:v>
                </c:pt>
                <c:pt idx="25071">
                  <c:v>83.736666666666665</c:v>
                </c:pt>
                <c:pt idx="25072">
                  <c:v>83.740000000000023</c:v>
                </c:pt>
                <c:pt idx="25073">
                  <c:v>83.743333333333339</c:v>
                </c:pt>
                <c:pt idx="25074">
                  <c:v>83.746666666666727</c:v>
                </c:pt>
                <c:pt idx="25075">
                  <c:v>83.75</c:v>
                </c:pt>
                <c:pt idx="25076">
                  <c:v>83.753333333333288</c:v>
                </c:pt>
                <c:pt idx="25077">
                  <c:v>83.756666666666661</c:v>
                </c:pt>
                <c:pt idx="25078">
                  <c:v>83.76</c:v>
                </c:pt>
                <c:pt idx="25079">
                  <c:v>83.763333333333279</c:v>
                </c:pt>
                <c:pt idx="25080">
                  <c:v>83.766666666666666</c:v>
                </c:pt>
                <c:pt idx="25081">
                  <c:v>83.77</c:v>
                </c:pt>
                <c:pt idx="25082">
                  <c:v>83.77333333333317</c:v>
                </c:pt>
                <c:pt idx="25083">
                  <c:v>83.776666666666671</c:v>
                </c:pt>
                <c:pt idx="25084">
                  <c:v>83.78</c:v>
                </c:pt>
                <c:pt idx="25085">
                  <c:v>83.783333333333289</c:v>
                </c:pt>
                <c:pt idx="25086">
                  <c:v>83.786666666666662</c:v>
                </c:pt>
                <c:pt idx="25087">
                  <c:v>83.79</c:v>
                </c:pt>
                <c:pt idx="25088">
                  <c:v>83.793333333333308</c:v>
                </c:pt>
                <c:pt idx="25089">
                  <c:v>83.796666666666667</c:v>
                </c:pt>
                <c:pt idx="25090">
                  <c:v>83.8</c:v>
                </c:pt>
                <c:pt idx="25091">
                  <c:v>83.803333333333185</c:v>
                </c:pt>
                <c:pt idx="25092">
                  <c:v>83.806666666666672</c:v>
                </c:pt>
                <c:pt idx="25093">
                  <c:v>83.81</c:v>
                </c:pt>
                <c:pt idx="25094">
                  <c:v>83.813333333333318</c:v>
                </c:pt>
                <c:pt idx="25095">
                  <c:v>83.816666666666663</c:v>
                </c:pt>
                <c:pt idx="25096">
                  <c:v>83.82</c:v>
                </c:pt>
                <c:pt idx="25097">
                  <c:v>83.823333333333125</c:v>
                </c:pt>
                <c:pt idx="25098">
                  <c:v>83.826666666666668</c:v>
                </c:pt>
                <c:pt idx="25099">
                  <c:v>83.83</c:v>
                </c:pt>
                <c:pt idx="25100">
                  <c:v>83.833333333333258</c:v>
                </c:pt>
                <c:pt idx="25101">
                  <c:v>83.836666666666673</c:v>
                </c:pt>
                <c:pt idx="25102">
                  <c:v>83.84</c:v>
                </c:pt>
                <c:pt idx="25103">
                  <c:v>83.843333333333248</c:v>
                </c:pt>
                <c:pt idx="25104">
                  <c:v>83.846666666666664</c:v>
                </c:pt>
                <c:pt idx="25105">
                  <c:v>83.85</c:v>
                </c:pt>
                <c:pt idx="25106">
                  <c:v>83.853333333333154</c:v>
                </c:pt>
                <c:pt idx="25107">
                  <c:v>83.856666666666669</c:v>
                </c:pt>
                <c:pt idx="25108">
                  <c:v>83.86</c:v>
                </c:pt>
                <c:pt idx="25109">
                  <c:v>83.863333333333259</c:v>
                </c:pt>
                <c:pt idx="25110">
                  <c:v>83.86666666666666</c:v>
                </c:pt>
                <c:pt idx="25111">
                  <c:v>83.86999999999999</c:v>
                </c:pt>
                <c:pt idx="25112">
                  <c:v>83.873333333333107</c:v>
                </c:pt>
                <c:pt idx="25113">
                  <c:v>83.876666666666651</c:v>
                </c:pt>
                <c:pt idx="25114">
                  <c:v>83.88</c:v>
                </c:pt>
                <c:pt idx="25115">
                  <c:v>83.883333333333169</c:v>
                </c:pt>
                <c:pt idx="25116">
                  <c:v>83.88666666666667</c:v>
                </c:pt>
                <c:pt idx="25117">
                  <c:v>83.89</c:v>
                </c:pt>
                <c:pt idx="25118">
                  <c:v>83.893333333333288</c:v>
                </c:pt>
                <c:pt idx="25119">
                  <c:v>83.896666666666661</c:v>
                </c:pt>
                <c:pt idx="25120">
                  <c:v>83.9</c:v>
                </c:pt>
                <c:pt idx="25121">
                  <c:v>83.903333333333308</c:v>
                </c:pt>
                <c:pt idx="25122">
                  <c:v>83.906666666666666</c:v>
                </c:pt>
                <c:pt idx="25123">
                  <c:v>83.910000000000025</c:v>
                </c:pt>
                <c:pt idx="25124">
                  <c:v>83.913333333333313</c:v>
                </c:pt>
                <c:pt idx="25125">
                  <c:v>83.916666666666799</c:v>
                </c:pt>
                <c:pt idx="25126">
                  <c:v>83.92</c:v>
                </c:pt>
                <c:pt idx="25127">
                  <c:v>83.923333333333318</c:v>
                </c:pt>
                <c:pt idx="25128">
                  <c:v>83.926666666666662</c:v>
                </c:pt>
                <c:pt idx="25129">
                  <c:v>83.93</c:v>
                </c:pt>
                <c:pt idx="25130">
                  <c:v>83.933333333333309</c:v>
                </c:pt>
                <c:pt idx="25131">
                  <c:v>83.936666666666667</c:v>
                </c:pt>
                <c:pt idx="25132">
                  <c:v>83.940000000000026</c:v>
                </c:pt>
                <c:pt idx="25133">
                  <c:v>83.943333333333328</c:v>
                </c:pt>
                <c:pt idx="25134">
                  <c:v>83.946666666666815</c:v>
                </c:pt>
                <c:pt idx="25135">
                  <c:v>83.95</c:v>
                </c:pt>
                <c:pt idx="25136">
                  <c:v>83.953333333333319</c:v>
                </c:pt>
                <c:pt idx="25137">
                  <c:v>83.956666666666663</c:v>
                </c:pt>
                <c:pt idx="25138">
                  <c:v>83.960000000000022</c:v>
                </c:pt>
                <c:pt idx="25139">
                  <c:v>83.963333333333338</c:v>
                </c:pt>
                <c:pt idx="25140">
                  <c:v>83.966666666666697</c:v>
                </c:pt>
                <c:pt idx="25141">
                  <c:v>83.97</c:v>
                </c:pt>
                <c:pt idx="25142">
                  <c:v>83.973333333333258</c:v>
                </c:pt>
                <c:pt idx="25143">
                  <c:v>83.976666666666674</c:v>
                </c:pt>
                <c:pt idx="25144">
                  <c:v>83.98</c:v>
                </c:pt>
                <c:pt idx="25145">
                  <c:v>83.983333333333249</c:v>
                </c:pt>
                <c:pt idx="25146">
                  <c:v>83.986666666666665</c:v>
                </c:pt>
                <c:pt idx="25147">
                  <c:v>83.990000000000023</c:v>
                </c:pt>
                <c:pt idx="25148">
                  <c:v>83.993333333333339</c:v>
                </c:pt>
                <c:pt idx="25149">
                  <c:v>83.996666666666727</c:v>
                </c:pt>
                <c:pt idx="25150">
                  <c:v>84</c:v>
                </c:pt>
                <c:pt idx="25151">
                  <c:v>84.003333333333288</c:v>
                </c:pt>
                <c:pt idx="25152">
                  <c:v>84.006666666666661</c:v>
                </c:pt>
                <c:pt idx="25153">
                  <c:v>84.01</c:v>
                </c:pt>
                <c:pt idx="25154">
                  <c:v>84.013333333333279</c:v>
                </c:pt>
                <c:pt idx="25155">
                  <c:v>84.016666666666666</c:v>
                </c:pt>
                <c:pt idx="25156">
                  <c:v>84.02</c:v>
                </c:pt>
                <c:pt idx="25157">
                  <c:v>84.02333333333317</c:v>
                </c:pt>
                <c:pt idx="25158">
                  <c:v>84.026666666666671</c:v>
                </c:pt>
                <c:pt idx="25159">
                  <c:v>84.03</c:v>
                </c:pt>
                <c:pt idx="25160">
                  <c:v>84.033333333333289</c:v>
                </c:pt>
                <c:pt idx="25161">
                  <c:v>84.036666666666662</c:v>
                </c:pt>
                <c:pt idx="25162">
                  <c:v>84.04</c:v>
                </c:pt>
                <c:pt idx="25163">
                  <c:v>84.043333333333308</c:v>
                </c:pt>
                <c:pt idx="25164">
                  <c:v>84.046666666666667</c:v>
                </c:pt>
                <c:pt idx="25165">
                  <c:v>84.05</c:v>
                </c:pt>
                <c:pt idx="25166">
                  <c:v>84.053333333333185</c:v>
                </c:pt>
                <c:pt idx="25167">
                  <c:v>84.056666666666672</c:v>
                </c:pt>
                <c:pt idx="25168">
                  <c:v>84.06</c:v>
                </c:pt>
                <c:pt idx="25169">
                  <c:v>84.063333333333318</c:v>
                </c:pt>
                <c:pt idx="25170">
                  <c:v>84.066666666666663</c:v>
                </c:pt>
                <c:pt idx="25171">
                  <c:v>84.07</c:v>
                </c:pt>
                <c:pt idx="25172">
                  <c:v>84.073333333333125</c:v>
                </c:pt>
                <c:pt idx="25173">
                  <c:v>84.076666666666668</c:v>
                </c:pt>
                <c:pt idx="25174">
                  <c:v>84.08</c:v>
                </c:pt>
                <c:pt idx="25175">
                  <c:v>84.083333333333258</c:v>
                </c:pt>
                <c:pt idx="25176">
                  <c:v>84.086666666666673</c:v>
                </c:pt>
                <c:pt idx="25177">
                  <c:v>84.09</c:v>
                </c:pt>
                <c:pt idx="25178">
                  <c:v>84.093333333333248</c:v>
                </c:pt>
                <c:pt idx="25179">
                  <c:v>84.096666666666664</c:v>
                </c:pt>
                <c:pt idx="25180">
                  <c:v>84.1</c:v>
                </c:pt>
                <c:pt idx="25181">
                  <c:v>84.103333333333154</c:v>
                </c:pt>
                <c:pt idx="25182">
                  <c:v>84.106666666666669</c:v>
                </c:pt>
                <c:pt idx="25183">
                  <c:v>84.11</c:v>
                </c:pt>
                <c:pt idx="25184">
                  <c:v>84.113333333333259</c:v>
                </c:pt>
                <c:pt idx="25185">
                  <c:v>84.11666666666666</c:v>
                </c:pt>
                <c:pt idx="25186">
                  <c:v>84.11999999999999</c:v>
                </c:pt>
                <c:pt idx="25187">
                  <c:v>84.123333333333107</c:v>
                </c:pt>
                <c:pt idx="25188">
                  <c:v>84.126666666666651</c:v>
                </c:pt>
                <c:pt idx="25189">
                  <c:v>84.13</c:v>
                </c:pt>
                <c:pt idx="25190">
                  <c:v>84.133333333333169</c:v>
                </c:pt>
                <c:pt idx="25191">
                  <c:v>84.13666666666667</c:v>
                </c:pt>
                <c:pt idx="25192">
                  <c:v>84.14</c:v>
                </c:pt>
                <c:pt idx="25193">
                  <c:v>84.143333333333288</c:v>
                </c:pt>
                <c:pt idx="25194">
                  <c:v>84.146666666666661</c:v>
                </c:pt>
                <c:pt idx="25195">
                  <c:v>84.149999999999991</c:v>
                </c:pt>
                <c:pt idx="25196">
                  <c:v>84.153333333333109</c:v>
                </c:pt>
                <c:pt idx="25197">
                  <c:v>84.156666666666652</c:v>
                </c:pt>
                <c:pt idx="25198">
                  <c:v>84.16</c:v>
                </c:pt>
                <c:pt idx="25199">
                  <c:v>84.163333333333171</c:v>
                </c:pt>
                <c:pt idx="25200">
                  <c:v>84.166666666666671</c:v>
                </c:pt>
                <c:pt idx="25201">
                  <c:v>84.169999999999987</c:v>
                </c:pt>
                <c:pt idx="25202">
                  <c:v>84.173333333333105</c:v>
                </c:pt>
                <c:pt idx="25203">
                  <c:v>84.176666666666648</c:v>
                </c:pt>
                <c:pt idx="25204">
                  <c:v>84.179999999999978</c:v>
                </c:pt>
                <c:pt idx="25205">
                  <c:v>84.183333333333124</c:v>
                </c:pt>
                <c:pt idx="25206">
                  <c:v>84.186666666666653</c:v>
                </c:pt>
                <c:pt idx="25207">
                  <c:v>84.19</c:v>
                </c:pt>
                <c:pt idx="25208">
                  <c:v>84.1933333333332</c:v>
                </c:pt>
                <c:pt idx="25209">
                  <c:v>84.196666666666673</c:v>
                </c:pt>
                <c:pt idx="25210">
                  <c:v>84.2</c:v>
                </c:pt>
                <c:pt idx="25211">
                  <c:v>84.203333333333319</c:v>
                </c:pt>
                <c:pt idx="25212">
                  <c:v>84.206666666666663</c:v>
                </c:pt>
                <c:pt idx="25213">
                  <c:v>84.210000000000022</c:v>
                </c:pt>
                <c:pt idx="25214">
                  <c:v>84.213333333333338</c:v>
                </c:pt>
                <c:pt idx="25215">
                  <c:v>84.216666666666697</c:v>
                </c:pt>
                <c:pt idx="25216">
                  <c:v>84.22</c:v>
                </c:pt>
                <c:pt idx="25217">
                  <c:v>84.223333333333258</c:v>
                </c:pt>
                <c:pt idx="25218">
                  <c:v>84.226666666666674</c:v>
                </c:pt>
                <c:pt idx="25219">
                  <c:v>84.23</c:v>
                </c:pt>
                <c:pt idx="25220">
                  <c:v>84.233333333333249</c:v>
                </c:pt>
                <c:pt idx="25221">
                  <c:v>84.236666666666665</c:v>
                </c:pt>
                <c:pt idx="25222">
                  <c:v>84.240000000000023</c:v>
                </c:pt>
                <c:pt idx="25223">
                  <c:v>84.243333333333339</c:v>
                </c:pt>
                <c:pt idx="25224">
                  <c:v>84.246666666666727</c:v>
                </c:pt>
                <c:pt idx="25225">
                  <c:v>84.25</c:v>
                </c:pt>
                <c:pt idx="25226">
                  <c:v>84.253333333333288</c:v>
                </c:pt>
                <c:pt idx="25227">
                  <c:v>84.256666666666661</c:v>
                </c:pt>
                <c:pt idx="25228">
                  <c:v>84.26</c:v>
                </c:pt>
                <c:pt idx="25229">
                  <c:v>84.263333333333279</c:v>
                </c:pt>
                <c:pt idx="25230">
                  <c:v>84.266666666666666</c:v>
                </c:pt>
                <c:pt idx="25231">
                  <c:v>84.27</c:v>
                </c:pt>
                <c:pt idx="25232">
                  <c:v>84.27333333333317</c:v>
                </c:pt>
                <c:pt idx="25233">
                  <c:v>84.276666666666671</c:v>
                </c:pt>
                <c:pt idx="25234">
                  <c:v>84.28</c:v>
                </c:pt>
                <c:pt idx="25235">
                  <c:v>84.283333333333289</c:v>
                </c:pt>
                <c:pt idx="25236">
                  <c:v>84.286666666666662</c:v>
                </c:pt>
                <c:pt idx="25237">
                  <c:v>84.29</c:v>
                </c:pt>
                <c:pt idx="25238">
                  <c:v>84.293333333333308</c:v>
                </c:pt>
                <c:pt idx="25239">
                  <c:v>84.296666666666667</c:v>
                </c:pt>
                <c:pt idx="25240">
                  <c:v>84.3</c:v>
                </c:pt>
                <c:pt idx="25241">
                  <c:v>84.303333333333185</c:v>
                </c:pt>
                <c:pt idx="25242">
                  <c:v>84.306666666666672</c:v>
                </c:pt>
                <c:pt idx="25243">
                  <c:v>84.31</c:v>
                </c:pt>
                <c:pt idx="25244">
                  <c:v>84.313333333333318</c:v>
                </c:pt>
                <c:pt idx="25245">
                  <c:v>84.316666666666663</c:v>
                </c:pt>
                <c:pt idx="25246">
                  <c:v>84.32</c:v>
                </c:pt>
                <c:pt idx="25247">
                  <c:v>84.323333333333125</c:v>
                </c:pt>
                <c:pt idx="25248">
                  <c:v>84.326666666666668</c:v>
                </c:pt>
                <c:pt idx="25249">
                  <c:v>84.33</c:v>
                </c:pt>
                <c:pt idx="25250">
                  <c:v>84.333333333333258</c:v>
                </c:pt>
                <c:pt idx="25251">
                  <c:v>84.336666666666673</c:v>
                </c:pt>
                <c:pt idx="25252">
                  <c:v>84.34</c:v>
                </c:pt>
                <c:pt idx="25253">
                  <c:v>84.343333333333248</c:v>
                </c:pt>
                <c:pt idx="25254">
                  <c:v>84.346666666666664</c:v>
                </c:pt>
                <c:pt idx="25255">
                  <c:v>84.35</c:v>
                </c:pt>
                <c:pt idx="25256">
                  <c:v>84.353333333333154</c:v>
                </c:pt>
                <c:pt idx="25257">
                  <c:v>84.356666666666669</c:v>
                </c:pt>
                <c:pt idx="25258">
                  <c:v>84.36</c:v>
                </c:pt>
                <c:pt idx="25259">
                  <c:v>84.363333333333259</c:v>
                </c:pt>
                <c:pt idx="25260">
                  <c:v>84.36666666666666</c:v>
                </c:pt>
                <c:pt idx="25261">
                  <c:v>84.36999999999999</c:v>
                </c:pt>
                <c:pt idx="25262">
                  <c:v>84.373333333333107</c:v>
                </c:pt>
                <c:pt idx="25263">
                  <c:v>84.376666666666651</c:v>
                </c:pt>
                <c:pt idx="25264">
                  <c:v>84.38</c:v>
                </c:pt>
                <c:pt idx="25265">
                  <c:v>84.383333333333169</c:v>
                </c:pt>
                <c:pt idx="25266">
                  <c:v>84.38666666666667</c:v>
                </c:pt>
                <c:pt idx="25267">
                  <c:v>84.39</c:v>
                </c:pt>
                <c:pt idx="25268">
                  <c:v>84.393333333333288</c:v>
                </c:pt>
                <c:pt idx="25269">
                  <c:v>84.396666666666661</c:v>
                </c:pt>
                <c:pt idx="25270">
                  <c:v>84.4</c:v>
                </c:pt>
                <c:pt idx="25271">
                  <c:v>84.403333333333308</c:v>
                </c:pt>
                <c:pt idx="25272">
                  <c:v>84.406666666666666</c:v>
                </c:pt>
                <c:pt idx="25273">
                  <c:v>84.410000000000025</c:v>
                </c:pt>
                <c:pt idx="25274">
                  <c:v>84.413333333333313</c:v>
                </c:pt>
                <c:pt idx="25275">
                  <c:v>84.416666666666799</c:v>
                </c:pt>
                <c:pt idx="25276">
                  <c:v>84.42</c:v>
                </c:pt>
                <c:pt idx="25277">
                  <c:v>84.423333333333318</c:v>
                </c:pt>
                <c:pt idx="25278">
                  <c:v>84.426666666666662</c:v>
                </c:pt>
                <c:pt idx="25279">
                  <c:v>84.43</c:v>
                </c:pt>
                <c:pt idx="25280">
                  <c:v>84.433333333333309</c:v>
                </c:pt>
                <c:pt idx="25281">
                  <c:v>84.436666666666667</c:v>
                </c:pt>
                <c:pt idx="25282">
                  <c:v>84.440000000000026</c:v>
                </c:pt>
                <c:pt idx="25283">
                  <c:v>84.443333333333328</c:v>
                </c:pt>
                <c:pt idx="25284">
                  <c:v>84.446666666666815</c:v>
                </c:pt>
                <c:pt idx="25285">
                  <c:v>84.45</c:v>
                </c:pt>
                <c:pt idx="25286">
                  <c:v>84.453333333333319</c:v>
                </c:pt>
                <c:pt idx="25287">
                  <c:v>84.456666666666663</c:v>
                </c:pt>
                <c:pt idx="25288">
                  <c:v>84.460000000000022</c:v>
                </c:pt>
                <c:pt idx="25289">
                  <c:v>84.463333333333338</c:v>
                </c:pt>
                <c:pt idx="25290">
                  <c:v>84.466666666666697</c:v>
                </c:pt>
                <c:pt idx="25291">
                  <c:v>84.47</c:v>
                </c:pt>
                <c:pt idx="25292">
                  <c:v>84.473333333333258</c:v>
                </c:pt>
                <c:pt idx="25293">
                  <c:v>84.476666666666674</c:v>
                </c:pt>
                <c:pt idx="25294">
                  <c:v>84.48</c:v>
                </c:pt>
                <c:pt idx="25295">
                  <c:v>84.483333333333249</c:v>
                </c:pt>
                <c:pt idx="25296">
                  <c:v>84.486666666666665</c:v>
                </c:pt>
                <c:pt idx="25297">
                  <c:v>84.490000000000023</c:v>
                </c:pt>
                <c:pt idx="25298">
                  <c:v>84.493333333333339</c:v>
                </c:pt>
                <c:pt idx="25299">
                  <c:v>84.496666666666727</c:v>
                </c:pt>
                <c:pt idx="25300">
                  <c:v>84.5</c:v>
                </c:pt>
                <c:pt idx="25301">
                  <c:v>84.503333333333288</c:v>
                </c:pt>
                <c:pt idx="25302">
                  <c:v>84.506666666666661</c:v>
                </c:pt>
                <c:pt idx="25303">
                  <c:v>84.51</c:v>
                </c:pt>
                <c:pt idx="25304">
                  <c:v>84.513333333333279</c:v>
                </c:pt>
                <c:pt idx="25305">
                  <c:v>84.516666666666666</c:v>
                </c:pt>
                <c:pt idx="25306">
                  <c:v>84.52</c:v>
                </c:pt>
                <c:pt idx="25307">
                  <c:v>84.52333333333317</c:v>
                </c:pt>
                <c:pt idx="25308">
                  <c:v>84.526666666666671</c:v>
                </c:pt>
                <c:pt idx="25309">
                  <c:v>84.53</c:v>
                </c:pt>
                <c:pt idx="25310">
                  <c:v>84.533333333333289</c:v>
                </c:pt>
                <c:pt idx="25311">
                  <c:v>84.536666666666662</c:v>
                </c:pt>
                <c:pt idx="25312">
                  <c:v>84.54</c:v>
                </c:pt>
                <c:pt idx="25313">
                  <c:v>84.543333333333308</c:v>
                </c:pt>
                <c:pt idx="25314">
                  <c:v>84.546666666666667</c:v>
                </c:pt>
                <c:pt idx="25315">
                  <c:v>84.55</c:v>
                </c:pt>
                <c:pt idx="25316">
                  <c:v>84.553333333333185</c:v>
                </c:pt>
                <c:pt idx="25317">
                  <c:v>84.556666666666672</c:v>
                </c:pt>
                <c:pt idx="25318">
                  <c:v>84.56</c:v>
                </c:pt>
                <c:pt idx="25319">
                  <c:v>84.563333333333318</c:v>
                </c:pt>
                <c:pt idx="25320">
                  <c:v>84.566666666666663</c:v>
                </c:pt>
                <c:pt idx="25321">
                  <c:v>84.57</c:v>
                </c:pt>
                <c:pt idx="25322">
                  <c:v>84.573333333333125</c:v>
                </c:pt>
                <c:pt idx="25323">
                  <c:v>84.576666666666668</c:v>
                </c:pt>
                <c:pt idx="25324">
                  <c:v>84.58</c:v>
                </c:pt>
                <c:pt idx="25325">
                  <c:v>84.583333333333258</c:v>
                </c:pt>
                <c:pt idx="25326">
                  <c:v>84.586666666666673</c:v>
                </c:pt>
                <c:pt idx="25327">
                  <c:v>84.59</c:v>
                </c:pt>
                <c:pt idx="25328">
                  <c:v>84.593333333333248</c:v>
                </c:pt>
                <c:pt idx="25329">
                  <c:v>84.596666666666664</c:v>
                </c:pt>
                <c:pt idx="25330">
                  <c:v>84.6</c:v>
                </c:pt>
                <c:pt idx="25331">
                  <c:v>84.603333333333154</c:v>
                </c:pt>
                <c:pt idx="25332">
                  <c:v>84.606666666666669</c:v>
                </c:pt>
                <c:pt idx="25333">
                  <c:v>84.61</c:v>
                </c:pt>
                <c:pt idx="25334">
                  <c:v>84.613333333333259</c:v>
                </c:pt>
                <c:pt idx="25335">
                  <c:v>84.61666666666666</c:v>
                </c:pt>
                <c:pt idx="25336">
                  <c:v>84.61999999999999</c:v>
                </c:pt>
                <c:pt idx="25337">
                  <c:v>84.623333333333107</c:v>
                </c:pt>
                <c:pt idx="25338">
                  <c:v>84.626666666666651</c:v>
                </c:pt>
                <c:pt idx="25339">
                  <c:v>84.63</c:v>
                </c:pt>
                <c:pt idx="25340">
                  <c:v>84.633333333333169</c:v>
                </c:pt>
                <c:pt idx="25341">
                  <c:v>84.63666666666667</c:v>
                </c:pt>
                <c:pt idx="25342">
                  <c:v>84.64</c:v>
                </c:pt>
                <c:pt idx="25343">
                  <c:v>84.643333333333288</c:v>
                </c:pt>
                <c:pt idx="25344">
                  <c:v>84.646666666666661</c:v>
                </c:pt>
                <c:pt idx="25345">
                  <c:v>84.649999999999991</c:v>
                </c:pt>
                <c:pt idx="25346">
                  <c:v>84.653333333333109</c:v>
                </c:pt>
                <c:pt idx="25347">
                  <c:v>84.656666666666652</c:v>
                </c:pt>
                <c:pt idx="25348">
                  <c:v>84.66</c:v>
                </c:pt>
                <c:pt idx="25349">
                  <c:v>84.663333333333171</c:v>
                </c:pt>
                <c:pt idx="25350">
                  <c:v>84.666666666666671</c:v>
                </c:pt>
                <c:pt idx="25351">
                  <c:v>84.669999999999987</c:v>
                </c:pt>
                <c:pt idx="25352">
                  <c:v>84.673333333333105</c:v>
                </c:pt>
                <c:pt idx="25353">
                  <c:v>84.676666666666648</c:v>
                </c:pt>
                <c:pt idx="25354">
                  <c:v>84.679999999999978</c:v>
                </c:pt>
                <c:pt idx="25355">
                  <c:v>84.683333333333124</c:v>
                </c:pt>
                <c:pt idx="25356">
                  <c:v>84.686666666666653</c:v>
                </c:pt>
                <c:pt idx="25357">
                  <c:v>84.69</c:v>
                </c:pt>
                <c:pt idx="25358">
                  <c:v>84.6933333333332</c:v>
                </c:pt>
                <c:pt idx="25359">
                  <c:v>84.696666666666673</c:v>
                </c:pt>
                <c:pt idx="25360">
                  <c:v>84.7</c:v>
                </c:pt>
                <c:pt idx="25361">
                  <c:v>84.703333333333319</c:v>
                </c:pt>
                <c:pt idx="25362">
                  <c:v>84.706666666666663</c:v>
                </c:pt>
                <c:pt idx="25363">
                  <c:v>84.710000000000022</c:v>
                </c:pt>
                <c:pt idx="25364">
                  <c:v>84.713333333333338</c:v>
                </c:pt>
                <c:pt idx="25365">
                  <c:v>84.716666666666697</c:v>
                </c:pt>
                <c:pt idx="25366">
                  <c:v>84.72</c:v>
                </c:pt>
                <c:pt idx="25367">
                  <c:v>84.723333333333258</c:v>
                </c:pt>
                <c:pt idx="25368">
                  <c:v>84.726666666666674</c:v>
                </c:pt>
                <c:pt idx="25369">
                  <c:v>84.73</c:v>
                </c:pt>
                <c:pt idx="25370">
                  <c:v>84.733333333333249</c:v>
                </c:pt>
                <c:pt idx="25371">
                  <c:v>84.736666666666665</c:v>
                </c:pt>
                <c:pt idx="25372">
                  <c:v>84.740000000000023</c:v>
                </c:pt>
                <c:pt idx="25373">
                  <c:v>84.743333333333339</c:v>
                </c:pt>
                <c:pt idx="25374">
                  <c:v>84.746666666666727</c:v>
                </c:pt>
                <c:pt idx="25375">
                  <c:v>84.75</c:v>
                </c:pt>
                <c:pt idx="25376">
                  <c:v>84.753333333333288</c:v>
                </c:pt>
                <c:pt idx="25377">
                  <c:v>84.756666666666661</c:v>
                </c:pt>
                <c:pt idx="25378">
                  <c:v>84.76</c:v>
                </c:pt>
                <c:pt idx="25379">
                  <c:v>84.763333333333279</c:v>
                </c:pt>
                <c:pt idx="25380">
                  <c:v>84.766666666666666</c:v>
                </c:pt>
                <c:pt idx="25381">
                  <c:v>84.77</c:v>
                </c:pt>
                <c:pt idx="25382">
                  <c:v>84.77333333333317</c:v>
                </c:pt>
                <c:pt idx="25383">
                  <c:v>84.776666666666671</c:v>
                </c:pt>
                <c:pt idx="25384">
                  <c:v>84.78</c:v>
                </c:pt>
                <c:pt idx="25385">
                  <c:v>84.783333333333289</c:v>
                </c:pt>
                <c:pt idx="25386">
                  <c:v>84.786666666666662</c:v>
                </c:pt>
                <c:pt idx="25387">
                  <c:v>84.79</c:v>
                </c:pt>
                <c:pt idx="25388">
                  <c:v>84.793333333333308</c:v>
                </c:pt>
                <c:pt idx="25389">
                  <c:v>84.796666666666667</c:v>
                </c:pt>
                <c:pt idx="25390">
                  <c:v>84.8</c:v>
                </c:pt>
                <c:pt idx="25391">
                  <c:v>84.803333333333185</c:v>
                </c:pt>
                <c:pt idx="25392">
                  <c:v>84.806666666666672</c:v>
                </c:pt>
                <c:pt idx="25393">
                  <c:v>84.81</c:v>
                </c:pt>
                <c:pt idx="25394">
                  <c:v>84.813333333333318</c:v>
                </c:pt>
                <c:pt idx="25395">
                  <c:v>84.816666666666663</c:v>
                </c:pt>
                <c:pt idx="25396">
                  <c:v>84.82</c:v>
                </c:pt>
                <c:pt idx="25397">
                  <c:v>84.823333333333125</c:v>
                </c:pt>
                <c:pt idx="25398">
                  <c:v>84.826666666666668</c:v>
                </c:pt>
                <c:pt idx="25399">
                  <c:v>84.83</c:v>
                </c:pt>
                <c:pt idx="25400">
                  <c:v>84.833333333333258</c:v>
                </c:pt>
                <c:pt idx="25401">
                  <c:v>84.836666666666673</c:v>
                </c:pt>
                <c:pt idx="25402">
                  <c:v>84.84</c:v>
                </c:pt>
                <c:pt idx="25403">
                  <c:v>84.843333333333248</c:v>
                </c:pt>
                <c:pt idx="25404">
                  <c:v>84.846666666666664</c:v>
                </c:pt>
                <c:pt idx="25405">
                  <c:v>84.85</c:v>
                </c:pt>
                <c:pt idx="25406">
                  <c:v>84.853333333333154</c:v>
                </c:pt>
                <c:pt idx="25407">
                  <c:v>84.856666666666669</c:v>
                </c:pt>
                <c:pt idx="25408">
                  <c:v>84.86</c:v>
                </c:pt>
                <c:pt idx="25409">
                  <c:v>84.863333333333259</c:v>
                </c:pt>
                <c:pt idx="25410">
                  <c:v>84.86666666666666</c:v>
                </c:pt>
                <c:pt idx="25411">
                  <c:v>84.86999999999999</c:v>
                </c:pt>
                <c:pt idx="25412">
                  <c:v>84.873333333333107</c:v>
                </c:pt>
                <c:pt idx="25413">
                  <c:v>84.876666666666651</c:v>
                </c:pt>
                <c:pt idx="25414">
                  <c:v>84.88</c:v>
                </c:pt>
                <c:pt idx="25415">
                  <c:v>84.883333333333169</c:v>
                </c:pt>
                <c:pt idx="25416">
                  <c:v>84.88666666666667</c:v>
                </c:pt>
                <c:pt idx="25417">
                  <c:v>84.89</c:v>
                </c:pt>
                <c:pt idx="25418">
                  <c:v>84.893333333333288</c:v>
                </c:pt>
                <c:pt idx="25419">
                  <c:v>84.896666666666661</c:v>
                </c:pt>
                <c:pt idx="25420">
                  <c:v>84.9</c:v>
                </c:pt>
                <c:pt idx="25421">
                  <c:v>84.903333333333308</c:v>
                </c:pt>
                <c:pt idx="25422">
                  <c:v>84.906666666666666</c:v>
                </c:pt>
                <c:pt idx="25423">
                  <c:v>84.910000000000025</c:v>
                </c:pt>
                <c:pt idx="25424">
                  <c:v>84.913333333333313</c:v>
                </c:pt>
                <c:pt idx="25425">
                  <c:v>84.916666666666799</c:v>
                </c:pt>
                <c:pt idx="25426">
                  <c:v>84.92</c:v>
                </c:pt>
                <c:pt idx="25427">
                  <c:v>84.923333333333318</c:v>
                </c:pt>
                <c:pt idx="25428">
                  <c:v>84.926666666666662</c:v>
                </c:pt>
                <c:pt idx="25429">
                  <c:v>84.93</c:v>
                </c:pt>
                <c:pt idx="25430">
                  <c:v>84.933333333333309</c:v>
                </c:pt>
                <c:pt idx="25431">
                  <c:v>84.936666666666667</c:v>
                </c:pt>
                <c:pt idx="25432">
                  <c:v>84.940000000000026</c:v>
                </c:pt>
                <c:pt idx="25433">
                  <c:v>84.943333333333328</c:v>
                </c:pt>
                <c:pt idx="25434">
                  <c:v>84.946666666666815</c:v>
                </c:pt>
                <c:pt idx="25435">
                  <c:v>84.95</c:v>
                </c:pt>
                <c:pt idx="25436">
                  <c:v>84.953333333333319</c:v>
                </c:pt>
                <c:pt idx="25437">
                  <c:v>84.956666666666663</c:v>
                </c:pt>
                <c:pt idx="25438">
                  <c:v>84.960000000000022</c:v>
                </c:pt>
                <c:pt idx="25439">
                  <c:v>84.963333333333338</c:v>
                </c:pt>
                <c:pt idx="25440">
                  <c:v>84.966666666666697</c:v>
                </c:pt>
                <c:pt idx="25441">
                  <c:v>84.97</c:v>
                </c:pt>
                <c:pt idx="25442">
                  <c:v>84.973333333333258</c:v>
                </c:pt>
                <c:pt idx="25443">
                  <c:v>84.976666666666674</c:v>
                </c:pt>
                <c:pt idx="25444">
                  <c:v>84.98</c:v>
                </c:pt>
                <c:pt idx="25445">
                  <c:v>84.983333333333249</c:v>
                </c:pt>
                <c:pt idx="25446">
                  <c:v>84.986666666666665</c:v>
                </c:pt>
                <c:pt idx="25447">
                  <c:v>84.990000000000023</c:v>
                </c:pt>
                <c:pt idx="25448">
                  <c:v>84.993333333333339</c:v>
                </c:pt>
                <c:pt idx="25449">
                  <c:v>84.996666666666727</c:v>
                </c:pt>
                <c:pt idx="25450">
                  <c:v>85</c:v>
                </c:pt>
                <c:pt idx="25451">
                  <c:v>85.003333333333288</c:v>
                </c:pt>
                <c:pt idx="25452">
                  <c:v>85.006666666666661</c:v>
                </c:pt>
                <c:pt idx="25453">
                  <c:v>85.01</c:v>
                </c:pt>
                <c:pt idx="25454">
                  <c:v>85.013333333333279</c:v>
                </c:pt>
                <c:pt idx="25455">
                  <c:v>85.016666666666666</c:v>
                </c:pt>
                <c:pt idx="25456">
                  <c:v>85.02</c:v>
                </c:pt>
                <c:pt idx="25457">
                  <c:v>85.02333333333317</c:v>
                </c:pt>
                <c:pt idx="25458">
                  <c:v>85.026666666666671</c:v>
                </c:pt>
                <c:pt idx="25459">
                  <c:v>85.03</c:v>
                </c:pt>
                <c:pt idx="25460">
                  <c:v>85.033333333333289</c:v>
                </c:pt>
                <c:pt idx="25461">
                  <c:v>85.036666666666662</c:v>
                </c:pt>
                <c:pt idx="25462">
                  <c:v>85.04</c:v>
                </c:pt>
                <c:pt idx="25463">
                  <c:v>85.043333333333308</c:v>
                </c:pt>
                <c:pt idx="25464">
                  <c:v>85.046666666666667</c:v>
                </c:pt>
                <c:pt idx="25465">
                  <c:v>85.05</c:v>
                </c:pt>
                <c:pt idx="25466">
                  <c:v>85.053333333333185</c:v>
                </c:pt>
                <c:pt idx="25467">
                  <c:v>85.056666666666672</c:v>
                </c:pt>
                <c:pt idx="25468">
                  <c:v>85.06</c:v>
                </c:pt>
                <c:pt idx="25469">
                  <c:v>85.063333333333318</c:v>
                </c:pt>
                <c:pt idx="25470">
                  <c:v>85.066666666666663</c:v>
                </c:pt>
                <c:pt idx="25471">
                  <c:v>85.07</c:v>
                </c:pt>
                <c:pt idx="25472">
                  <c:v>85.073333333333125</c:v>
                </c:pt>
                <c:pt idx="25473">
                  <c:v>85.076666666666668</c:v>
                </c:pt>
                <c:pt idx="25474">
                  <c:v>85.08</c:v>
                </c:pt>
                <c:pt idx="25475">
                  <c:v>85.083333333333258</c:v>
                </c:pt>
                <c:pt idx="25476">
                  <c:v>85.086666666666673</c:v>
                </c:pt>
                <c:pt idx="25477">
                  <c:v>85.09</c:v>
                </c:pt>
                <c:pt idx="25478">
                  <c:v>85.093333333333248</c:v>
                </c:pt>
                <c:pt idx="25479">
                  <c:v>85.096666666666664</c:v>
                </c:pt>
                <c:pt idx="25480">
                  <c:v>85.1</c:v>
                </c:pt>
                <c:pt idx="25481">
                  <c:v>85.103333333333154</c:v>
                </c:pt>
                <c:pt idx="25482">
                  <c:v>85.106666666666669</c:v>
                </c:pt>
                <c:pt idx="25483">
                  <c:v>85.11</c:v>
                </c:pt>
                <c:pt idx="25484">
                  <c:v>85.113333333333259</c:v>
                </c:pt>
                <c:pt idx="25485">
                  <c:v>85.11666666666666</c:v>
                </c:pt>
                <c:pt idx="25486">
                  <c:v>85.11999999999999</c:v>
                </c:pt>
                <c:pt idx="25487">
                  <c:v>85.123333333333107</c:v>
                </c:pt>
                <c:pt idx="25488">
                  <c:v>85.126666666666651</c:v>
                </c:pt>
                <c:pt idx="25489">
                  <c:v>85.13</c:v>
                </c:pt>
                <c:pt idx="25490">
                  <c:v>85.133333333333169</c:v>
                </c:pt>
                <c:pt idx="25491">
                  <c:v>85.13666666666667</c:v>
                </c:pt>
                <c:pt idx="25492">
                  <c:v>85.14</c:v>
                </c:pt>
                <c:pt idx="25493">
                  <c:v>85.143333333333288</c:v>
                </c:pt>
                <c:pt idx="25494">
                  <c:v>85.146666666666661</c:v>
                </c:pt>
                <c:pt idx="25495">
                  <c:v>85.149999999999991</c:v>
                </c:pt>
                <c:pt idx="25496">
                  <c:v>85.153333333333109</c:v>
                </c:pt>
                <c:pt idx="25497">
                  <c:v>85.156666666666652</c:v>
                </c:pt>
                <c:pt idx="25498">
                  <c:v>85.16</c:v>
                </c:pt>
                <c:pt idx="25499">
                  <c:v>85.163333333333171</c:v>
                </c:pt>
                <c:pt idx="25500">
                  <c:v>85.166666666666671</c:v>
                </c:pt>
                <c:pt idx="25501">
                  <c:v>85.169999999999987</c:v>
                </c:pt>
                <c:pt idx="25502">
                  <c:v>85.173333333333105</c:v>
                </c:pt>
                <c:pt idx="25503">
                  <c:v>85.176666666666648</c:v>
                </c:pt>
                <c:pt idx="25504">
                  <c:v>85.179999999999978</c:v>
                </c:pt>
                <c:pt idx="25505">
                  <c:v>85.183333333333124</c:v>
                </c:pt>
                <c:pt idx="25506">
                  <c:v>85.186666666666653</c:v>
                </c:pt>
                <c:pt idx="25507">
                  <c:v>85.19</c:v>
                </c:pt>
                <c:pt idx="25508">
                  <c:v>85.1933333333332</c:v>
                </c:pt>
                <c:pt idx="25509">
                  <c:v>85.196666666666673</c:v>
                </c:pt>
                <c:pt idx="25510">
                  <c:v>85.2</c:v>
                </c:pt>
                <c:pt idx="25511">
                  <c:v>85.203333333333319</c:v>
                </c:pt>
                <c:pt idx="25512">
                  <c:v>85.206666666666663</c:v>
                </c:pt>
                <c:pt idx="25513">
                  <c:v>85.210000000000022</c:v>
                </c:pt>
                <c:pt idx="25514">
                  <c:v>85.213333333333338</c:v>
                </c:pt>
                <c:pt idx="25515">
                  <c:v>85.216666666666697</c:v>
                </c:pt>
                <c:pt idx="25516">
                  <c:v>85.22</c:v>
                </c:pt>
                <c:pt idx="25517">
                  <c:v>85.223333333333258</c:v>
                </c:pt>
                <c:pt idx="25518">
                  <c:v>85.226666666666674</c:v>
                </c:pt>
                <c:pt idx="25519">
                  <c:v>85.23</c:v>
                </c:pt>
                <c:pt idx="25520">
                  <c:v>85.233333333333249</c:v>
                </c:pt>
                <c:pt idx="25521">
                  <c:v>85.236666666666665</c:v>
                </c:pt>
                <c:pt idx="25522">
                  <c:v>85.240000000000023</c:v>
                </c:pt>
                <c:pt idx="25523">
                  <c:v>85.243333333333339</c:v>
                </c:pt>
                <c:pt idx="25524">
                  <c:v>85.246666666666727</c:v>
                </c:pt>
                <c:pt idx="25525">
                  <c:v>85.25</c:v>
                </c:pt>
                <c:pt idx="25526">
                  <c:v>85.253333333333288</c:v>
                </c:pt>
                <c:pt idx="25527">
                  <c:v>85.256666666666661</c:v>
                </c:pt>
                <c:pt idx="25528">
                  <c:v>85.26</c:v>
                </c:pt>
                <c:pt idx="25529">
                  <c:v>85.263333333333279</c:v>
                </c:pt>
                <c:pt idx="25530">
                  <c:v>85.266666666666666</c:v>
                </c:pt>
                <c:pt idx="25531">
                  <c:v>85.27</c:v>
                </c:pt>
                <c:pt idx="25532">
                  <c:v>85.27333333333317</c:v>
                </c:pt>
                <c:pt idx="25533">
                  <c:v>85.276666666666671</c:v>
                </c:pt>
                <c:pt idx="25534">
                  <c:v>85.28</c:v>
                </c:pt>
                <c:pt idx="25535">
                  <c:v>85.283333333333289</c:v>
                </c:pt>
                <c:pt idx="25536">
                  <c:v>85.286666666666662</c:v>
                </c:pt>
                <c:pt idx="25537">
                  <c:v>85.29</c:v>
                </c:pt>
                <c:pt idx="25538">
                  <c:v>85.293333333333308</c:v>
                </c:pt>
                <c:pt idx="25539">
                  <c:v>85.296666666666667</c:v>
                </c:pt>
                <c:pt idx="25540">
                  <c:v>85.3</c:v>
                </c:pt>
                <c:pt idx="25541">
                  <c:v>85.303333333333185</c:v>
                </c:pt>
                <c:pt idx="25542">
                  <c:v>85.306666666666672</c:v>
                </c:pt>
                <c:pt idx="25543">
                  <c:v>85.31</c:v>
                </c:pt>
                <c:pt idx="25544">
                  <c:v>85.313333333333318</c:v>
                </c:pt>
                <c:pt idx="25545">
                  <c:v>85.316666666666663</c:v>
                </c:pt>
                <c:pt idx="25546">
                  <c:v>85.32</c:v>
                </c:pt>
                <c:pt idx="25547">
                  <c:v>85.323333333333125</c:v>
                </c:pt>
                <c:pt idx="25548">
                  <c:v>85.326666666666668</c:v>
                </c:pt>
                <c:pt idx="25549">
                  <c:v>85.33</c:v>
                </c:pt>
                <c:pt idx="25550">
                  <c:v>85.333333333333258</c:v>
                </c:pt>
                <c:pt idx="25551">
                  <c:v>85.336666666666673</c:v>
                </c:pt>
                <c:pt idx="25552">
                  <c:v>85.34</c:v>
                </c:pt>
                <c:pt idx="25553">
                  <c:v>85.343333333333248</c:v>
                </c:pt>
                <c:pt idx="25554">
                  <c:v>85.346666666666664</c:v>
                </c:pt>
                <c:pt idx="25555">
                  <c:v>85.35</c:v>
                </c:pt>
                <c:pt idx="25556">
                  <c:v>85.353333333333154</c:v>
                </c:pt>
                <c:pt idx="25557">
                  <c:v>85.356666666666669</c:v>
                </c:pt>
                <c:pt idx="25558">
                  <c:v>85.36</c:v>
                </c:pt>
                <c:pt idx="25559">
                  <c:v>85.363333333333259</c:v>
                </c:pt>
                <c:pt idx="25560">
                  <c:v>85.36666666666666</c:v>
                </c:pt>
                <c:pt idx="25561">
                  <c:v>85.36999999999999</c:v>
                </c:pt>
                <c:pt idx="25562">
                  <c:v>85.373333333333107</c:v>
                </c:pt>
                <c:pt idx="25563">
                  <c:v>85.376666666666651</c:v>
                </c:pt>
                <c:pt idx="25564">
                  <c:v>85.38</c:v>
                </c:pt>
                <c:pt idx="25565">
                  <c:v>85.383333333333169</c:v>
                </c:pt>
                <c:pt idx="25566">
                  <c:v>85.38666666666667</c:v>
                </c:pt>
                <c:pt idx="25567">
                  <c:v>85.39</c:v>
                </c:pt>
                <c:pt idx="25568">
                  <c:v>85.393333333333288</c:v>
                </c:pt>
                <c:pt idx="25569">
                  <c:v>85.396666666666661</c:v>
                </c:pt>
                <c:pt idx="25570">
                  <c:v>85.4</c:v>
                </c:pt>
                <c:pt idx="25571">
                  <c:v>85.403333333333308</c:v>
                </c:pt>
                <c:pt idx="25572">
                  <c:v>85.406666666666666</c:v>
                </c:pt>
                <c:pt idx="25573">
                  <c:v>85.410000000000025</c:v>
                </c:pt>
                <c:pt idx="25574">
                  <c:v>85.413333333333313</c:v>
                </c:pt>
                <c:pt idx="25575">
                  <c:v>85.416666666666799</c:v>
                </c:pt>
                <c:pt idx="25576">
                  <c:v>85.42</c:v>
                </c:pt>
                <c:pt idx="25577">
                  <c:v>85.423333333333318</c:v>
                </c:pt>
                <c:pt idx="25578">
                  <c:v>85.426666666666662</c:v>
                </c:pt>
                <c:pt idx="25579">
                  <c:v>85.43</c:v>
                </c:pt>
                <c:pt idx="25580">
                  <c:v>85.433333333333309</c:v>
                </c:pt>
                <c:pt idx="25581">
                  <c:v>85.436666666666667</c:v>
                </c:pt>
                <c:pt idx="25582">
                  <c:v>85.440000000000026</c:v>
                </c:pt>
                <c:pt idx="25583">
                  <c:v>85.443333333333328</c:v>
                </c:pt>
                <c:pt idx="25584">
                  <c:v>85.446666666666815</c:v>
                </c:pt>
                <c:pt idx="25585">
                  <c:v>85.45</c:v>
                </c:pt>
                <c:pt idx="25586">
                  <c:v>85.453333333333319</c:v>
                </c:pt>
                <c:pt idx="25587">
                  <c:v>85.456666666666663</c:v>
                </c:pt>
                <c:pt idx="25588">
                  <c:v>85.460000000000022</c:v>
                </c:pt>
                <c:pt idx="25589">
                  <c:v>85.463333333333338</c:v>
                </c:pt>
                <c:pt idx="25590">
                  <c:v>85.466666666666697</c:v>
                </c:pt>
                <c:pt idx="25591">
                  <c:v>85.47</c:v>
                </c:pt>
                <c:pt idx="25592">
                  <c:v>85.473333333333258</c:v>
                </c:pt>
                <c:pt idx="25593">
                  <c:v>85.476666666666674</c:v>
                </c:pt>
                <c:pt idx="25594">
                  <c:v>85.48</c:v>
                </c:pt>
                <c:pt idx="25595">
                  <c:v>85.483333333333249</c:v>
                </c:pt>
                <c:pt idx="25596">
                  <c:v>85.486666666666665</c:v>
                </c:pt>
                <c:pt idx="25597">
                  <c:v>85.490000000000023</c:v>
                </c:pt>
                <c:pt idx="25598">
                  <c:v>85.493333333333339</c:v>
                </c:pt>
                <c:pt idx="25599">
                  <c:v>85.496666666666727</c:v>
                </c:pt>
                <c:pt idx="25600">
                  <c:v>85.5</c:v>
                </c:pt>
                <c:pt idx="25601">
                  <c:v>85.503333333333288</c:v>
                </c:pt>
                <c:pt idx="25602">
                  <c:v>85.506666666666661</c:v>
                </c:pt>
                <c:pt idx="25603">
                  <c:v>85.51</c:v>
                </c:pt>
                <c:pt idx="25604">
                  <c:v>85.513333333333279</c:v>
                </c:pt>
                <c:pt idx="25605">
                  <c:v>85.516666666666666</c:v>
                </c:pt>
                <c:pt idx="25606">
                  <c:v>85.52</c:v>
                </c:pt>
                <c:pt idx="25607">
                  <c:v>85.52333333333317</c:v>
                </c:pt>
                <c:pt idx="25608">
                  <c:v>85.526666666666671</c:v>
                </c:pt>
                <c:pt idx="25609">
                  <c:v>85.53</c:v>
                </c:pt>
                <c:pt idx="25610">
                  <c:v>85.533333333333289</c:v>
                </c:pt>
                <c:pt idx="25611">
                  <c:v>85.536666666666662</c:v>
                </c:pt>
                <c:pt idx="25612">
                  <c:v>85.54</c:v>
                </c:pt>
                <c:pt idx="25613">
                  <c:v>85.543333333333308</c:v>
                </c:pt>
                <c:pt idx="25614">
                  <c:v>85.546666666666667</c:v>
                </c:pt>
                <c:pt idx="25615">
                  <c:v>85.55</c:v>
                </c:pt>
                <c:pt idx="25616">
                  <c:v>85.553333333333185</c:v>
                </c:pt>
                <c:pt idx="25617">
                  <c:v>85.556666666666672</c:v>
                </c:pt>
                <c:pt idx="25618">
                  <c:v>85.56</c:v>
                </c:pt>
                <c:pt idx="25619">
                  <c:v>85.563333333333318</c:v>
                </c:pt>
                <c:pt idx="25620">
                  <c:v>85.566666666666663</c:v>
                </c:pt>
                <c:pt idx="25621">
                  <c:v>85.57</c:v>
                </c:pt>
                <c:pt idx="25622">
                  <c:v>85.573333333333125</c:v>
                </c:pt>
                <c:pt idx="25623">
                  <c:v>85.576666666666668</c:v>
                </c:pt>
                <c:pt idx="25624">
                  <c:v>85.58</c:v>
                </c:pt>
                <c:pt idx="25625">
                  <c:v>85.583333333333258</c:v>
                </c:pt>
                <c:pt idx="25626">
                  <c:v>85.586666666666673</c:v>
                </c:pt>
                <c:pt idx="25627">
                  <c:v>85.59</c:v>
                </c:pt>
                <c:pt idx="25628">
                  <c:v>85.593333333333248</c:v>
                </c:pt>
                <c:pt idx="25629">
                  <c:v>85.596666666666664</c:v>
                </c:pt>
                <c:pt idx="25630">
                  <c:v>85.6</c:v>
                </c:pt>
                <c:pt idx="25631">
                  <c:v>85.603333333333154</c:v>
                </c:pt>
                <c:pt idx="25632">
                  <c:v>85.606666666666669</c:v>
                </c:pt>
                <c:pt idx="25633">
                  <c:v>85.61</c:v>
                </c:pt>
                <c:pt idx="25634">
                  <c:v>85.613333333333259</c:v>
                </c:pt>
                <c:pt idx="25635">
                  <c:v>85.61666666666666</c:v>
                </c:pt>
                <c:pt idx="25636">
                  <c:v>85.61999999999999</c:v>
                </c:pt>
                <c:pt idx="25637">
                  <c:v>85.623333333333107</c:v>
                </c:pt>
                <c:pt idx="25638">
                  <c:v>85.626666666666651</c:v>
                </c:pt>
                <c:pt idx="25639">
                  <c:v>85.63</c:v>
                </c:pt>
                <c:pt idx="25640">
                  <c:v>85.633333333333169</c:v>
                </c:pt>
                <c:pt idx="25641">
                  <c:v>85.63666666666667</c:v>
                </c:pt>
                <c:pt idx="25642">
                  <c:v>85.64</c:v>
                </c:pt>
                <c:pt idx="25643">
                  <c:v>85.643333333333288</c:v>
                </c:pt>
                <c:pt idx="25644">
                  <c:v>85.646666666666661</c:v>
                </c:pt>
                <c:pt idx="25645">
                  <c:v>85.649999999999991</c:v>
                </c:pt>
                <c:pt idx="25646">
                  <c:v>85.653333333333109</c:v>
                </c:pt>
                <c:pt idx="25647">
                  <c:v>85.656666666666652</c:v>
                </c:pt>
                <c:pt idx="25648">
                  <c:v>85.66</c:v>
                </c:pt>
                <c:pt idx="25649">
                  <c:v>85.663333333333171</c:v>
                </c:pt>
                <c:pt idx="25650">
                  <c:v>85.666666666666671</c:v>
                </c:pt>
                <c:pt idx="25651">
                  <c:v>85.669999999999987</c:v>
                </c:pt>
                <c:pt idx="25652">
                  <c:v>85.673333333333105</c:v>
                </c:pt>
                <c:pt idx="25653">
                  <c:v>85.676666666666648</c:v>
                </c:pt>
                <c:pt idx="25654">
                  <c:v>85.679999999999978</c:v>
                </c:pt>
                <c:pt idx="25655">
                  <c:v>85.683333333333124</c:v>
                </c:pt>
                <c:pt idx="25656">
                  <c:v>85.686666666666653</c:v>
                </c:pt>
                <c:pt idx="25657">
                  <c:v>85.69</c:v>
                </c:pt>
                <c:pt idx="25658">
                  <c:v>85.6933333333332</c:v>
                </c:pt>
                <c:pt idx="25659">
                  <c:v>85.696666666666673</c:v>
                </c:pt>
                <c:pt idx="25660">
                  <c:v>85.7</c:v>
                </c:pt>
                <c:pt idx="25661">
                  <c:v>85.703333333333319</c:v>
                </c:pt>
                <c:pt idx="25662">
                  <c:v>85.706666666666663</c:v>
                </c:pt>
                <c:pt idx="25663">
                  <c:v>85.710000000000022</c:v>
                </c:pt>
                <c:pt idx="25664">
                  <c:v>85.713333333333338</c:v>
                </c:pt>
                <c:pt idx="25665">
                  <c:v>85.716666666666697</c:v>
                </c:pt>
                <c:pt idx="25666">
                  <c:v>85.72</c:v>
                </c:pt>
                <c:pt idx="25667">
                  <c:v>85.723333333333258</c:v>
                </c:pt>
                <c:pt idx="25668">
                  <c:v>85.726666666666674</c:v>
                </c:pt>
                <c:pt idx="25669">
                  <c:v>85.73</c:v>
                </c:pt>
                <c:pt idx="25670">
                  <c:v>85.733333333333249</c:v>
                </c:pt>
                <c:pt idx="25671">
                  <c:v>85.736666666666665</c:v>
                </c:pt>
                <c:pt idx="25672">
                  <c:v>85.740000000000023</c:v>
                </c:pt>
                <c:pt idx="25673">
                  <c:v>85.743333333333339</c:v>
                </c:pt>
                <c:pt idx="25674">
                  <c:v>85.746666666666727</c:v>
                </c:pt>
                <c:pt idx="25675">
                  <c:v>85.75</c:v>
                </c:pt>
                <c:pt idx="25676">
                  <c:v>85.753333333333288</c:v>
                </c:pt>
                <c:pt idx="25677">
                  <c:v>85.756666666666661</c:v>
                </c:pt>
                <c:pt idx="25678">
                  <c:v>85.76</c:v>
                </c:pt>
                <c:pt idx="25679">
                  <c:v>85.763333333333279</c:v>
                </c:pt>
                <c:pt idx="25680">
                  <c:v>85.766666666666666</c:v>
                </c:pt>
                <c:pt idx="25681">
                  <c:v>85.77</c:v>
                </c:pt>
                <c:pt idx="25682">
                  <c:v>85.77333333333317</c:v>
                </c:pt>
                <c:pt idx="25683">
                  <c:v>85.776666666666671</c:v>
                </c:pt>
                <c:pt idx="25684">
                  <c:v>85.78</c:v>
                </c:pt>
                <c:pt idx="25685">
                  <c:v>85.783333333333289</c:v>
                </c:pt>
                <c:pt idx="25686">
                  <c:v>85.786666666666662</c:v>
                </c:pt>
                <c:pt idx="25687">
                  <c:v>85.79</c:v>
                </c:pt>
                <c:pt idx="25688">
                  <c:v>85.793333333333308</c:v>
                </c:pt>
                <c:pt idx="25689">
                  <c:v>85.796666666666667</c:v>
                </c:pt>
                <c:pt idx="25690">
                  <c:v>85.8</c:v>
                </c:pt>
                <c:pt idx="25691">
                  <c:v>85.803333333333185</c:v>
                </c:pt>
                <c:pt idx="25692">
                  <c:v>85.806666666666672</c:v>
                </c:pt>
                <c:pt idx="25693">
                  <c:v>85.81</c:v>
                </c:pt>
                <c:pt idx="25694">
                  <c:v>85.813333333333318</c:v>
                </c:pt>
                <c:pt idx="25695">
                  <c:v>85.816666666666663</c:v>
                </c:pt>
                <c:pt idx="25696">
                  <c:v>85.82</c:v>
                </c:pt>
                <c:pt idx="25697">
                  <c:v>85.823333333333125</c:v>
                </c:pt>
                <c:pt idx="25698">
                  <c:v>85.826666666666668</c:v>
                </c:pt>
                <c:pt idx="25699">
                  <c:v>85.83</c:v>
                </c:pt>
                <c:pt idx="25700">
                  <c:v>85.833333333333258</c:v>
                </c:pt>
                <c:pt idx="25701">
                  <c:v>85.836666666666673</c:v>
                </c:pt>
                <c:pt idx="25702">
                  <c:v>85.84</c:v>
                </c:pt>
                <c:pt idx="25703">
                  <c:v>85.843333333333248</c:v>
                </c:pt>
                <c:pt idx="25704">
                  <c:v>85.846666666666664</c:v>
                </c:pt>
                <c:pt idx="25705">
                  <c:v>85.85</c:v>
                </c:pt>
                <c:pt idx="25706">
                  <c:v>85.853333333333154</c:v>
                </c:pt>
                <c:pt idx="25707">
                  <c:v>85.856666666666669</c:v>
                </c:pt>
                <c:pt idx="25708">
                  <c:v>85.86</c:v>
                </c:pt>
                <c:pt idx="25709">
                  <c:v>85.863333333333259</c:v>
                </c:pt>
                <c:pt idx="25710">
                  <c:v>85.86666666666666</c:v>
                </c:pt>
                <c:pt idx="25711">
                  <c:v>85.86999999999999</c:v>
                </c:pt>
                <c:pt idx="25712">
                  <c:v>85.873333333333107</c:v>
                </c:pt>
                <c:pt idx="25713">
                  <c:v>85.876666666666651</c:v>
                </c:pt>
                <c:pt idx="25714">
                  <c:v>85.88</c:v>
                </c:pt>
                <c:pt idx="25715">
                  <c:v>85.883333333333169</c:v>
                </c:pt>
                <c:pt idx="25716">
                  <c:v>85.88666666666667</c:v>
                </c:pt>
                <c:pt idx="25717">
                  <c:v>85.89</c:v>
                </c:pt>
                <c:pt idx="25718">
                  <c:v>85.893333333333288</c:v>
                </c:pt>
                <c:pt idx="25719">
                  <c:v>85.896666666666661</c:v>
                </c:pt>
                <c:pt idx="25720">
                  <c:v>85.9</c:v>
                </c:pt>
                <c:pt idx="25721">
                  <c:v>85.903333333333308</c:v>
                </c:pt>
                <c:pt idx="25722">
                  <c:v>85.906666666666666</c:v>
                </c:pt>
                <c:pt idx="25723">
                  <c:v>85.910000000000025</c:v>
                </c:pt>
                <c:pt idx="25724">
                  <c:v>85.913333333333313</c:v>
                </c:pt>
                <c:pt idx="25725">
                  <c:v>85.916666666666799</c:v>
                </c:pt>
                <c:pt idx="25726">
                  <c:v>85.92</c:v>
                </c:pt>
                <c:pt idx="25727">
                  <c:v>85.923333333333318</c:v>
                </c:pt>
                <c:pt idx="25728">
                  <c:v>85.926666666666662</c:v>
                </c:pt>
                <c:pt idx="25729">
                  <c:v>85.93</c:v>
                </c:pt>
                <c:pt idx="25730">
                  <c:v>85.933333333333309</c:v>
                </c:pt>
                <c:pt idx="25731">
                  <c:v>85.936666666666667</c:v>
                </c:pt>
                <c:pt idx="25732">
                  <c:v>85.940000000000026</c:v>
                </c:pt>
                <c:pt idx="25733">
                  <c:v>85.943333333333328</c:v>
                </c:pt>
                <c:pt idx="25734">
                  <c:v>85.946666666666815</c:v>
                </c:pt>
                <c:pt idx="25735">
                  <c:v>85.95</c:v>
                </c:pt>
                <c:pt idx="25736">
                  <c:v>85.953333333333319</c:v>
                </c:pt>
                <c:pt idx="25737">
                  <c:v>85.956666666666663</c:v>
                </c:pt>
                <c:pt idx="25738">
                  <c:v>85.960000000000022</c:v>
                </c:pt>
                <c:pt idx="25739">
                  <c:v>85.963333333333338</c:v>
                </c:pt>
                <c:pt idx="25740">
                  <c:v>85.966666666666697</c:v>
                </c:pt>
                <c:pt idx="25741">
                  <c:v>85.97</c:v>
                </c:pt>
                <c:pt idx="25742">
                  <c:v>85.973333333333258</c:v>
                </c:pt>
                <c:pt idx="25743">
                  <c:v>85.976666666666674</c:v>
                </c:pt>
                <c:pt idx="25744">
                  <c:v>85.98</c:v>
                </c:pt>
                <c:pt idx="25745">
                  <c:v>85.983333333333249</c:v>
                </c:pt>
                <c:pt idx="25746">
                  <c:v>85.986666666666665</c:v>
                </c:pt>
                <c:pt idx="25747">
                  <c:v>85.990000000000023</c:v>
                </c:pt>
                <c:pt idx="25748">
                  <c:v>85.993333333333339</c:v>
                </c:pt>
                <c:pt idx="25749">
                  <c:v>85.996666666666727</c:v>
                </c:pt>
                <c:pt idx="25750">
                  <c:v>86</c:v>
                </c:pt>
                <c:pt idx="25751">
                  <c:v>86.003333333333288</c:v>
                </c:pt>
                <c:pt idx="25752">
                  <c:v>86.006666666666661</c:v>
                </c:pt>
                <c:pt idx="25753">
                  <c:v>86.01</c:v>
                </c:pt>
                <c:pt idx="25754">
                  <c:v>86.013333333333279</c:v>
                </c:pt>
                <c:pt idx="25755">
                  <c:v>86.016666666666666</c:v>
                </c:pt>
                <c:pt idx="25756">
                  <c:v>86.02</c:v>
                </c:pt>
                <c:pt idx="25757">
                  <c:v>86.02333333333317</c:v>
                </c:pt>
                <c:pt idx="25758">
                  <c:v>86.026666666666671</c:v>
                </c:pt>
                <c:pt idx="25759">
                  <c:v>86.03</c:v>
                </c:pt>
                <c:pt idx="25760">
                  <c:v>86.033333333333289</c:v>
                </c:pt>
                <c:pt idx="25761">
                  <c:v>86.036666666666662</c:v>
                </c:pt>
                <c:pt idx="25762">
                  <c:v>86.04</c:v>
                </c:pt>
                <c:pt idx="25763">
                  <c:v>86.043333333333308</c:v>
                </c:pt>
                <c:pt idx="25764">
                  <c:v>86.046666666666667</c:v>
                </c:pt>
                <c:pt idx="25765">
                  <c:v>86.05</c:v>
                </c:pt>
                <c:pt idx="25766">
                  <c:v>86.053333333333185</c:v>
                </c:pt>
                <c:pt idx="25767">
                  <c:v>86.056666666666672</c:v>
                </c:pt>
                <c:pt idx="25768">
                  <c:v>86.06</c:v>
                </c:pt>
                <c:pt idx="25769">
                  <c:v>86.063333333333318</c:v>
                </c:pt>
                <c:pt idx="25770">
                  <c:v>86.066666666666663</c:v>
                </c:pt>
                <c:pt idx="25771">
                  <c:v>86.07</c:v>
                </c:pt>
                <c:pt idx="25772">
                  <c:v>86.073333333333125</c:v>
                </c:pt>
                <c:pt idx="25773">
                  <c:v>86.076666666666668</c:v>
                </c:pt>
                <c:pt idx="25774">
                  <c:v>86.08</c:v>
                </c:pt>
                <c:pt idx="25775">
                  <c:v>86.083333333333258</c:v>
                </c:pt>
                <c:pt idx="25776">
                  <c:v>86.086666666666673</c:v>
                </c:pt>
                <c:pt idx="25777">
                  <c:v>86.09</c:v>
                </c:pt>
                <c:pt idx="25778">
                  <c:v>86.093333333333248</c:v>
                </c:pt>
                <c:pt idx="25779">
                  <c:v>86.096666666666664</c:v>
                </c:pt>
                <c:pt idx="25780">
                  <c:v>86.1</c:v>
                </c:pt>
                <c:pt idx="25781">
                  <c:v>86.103333333333154</c:v>
                </c:pt>
                <c:pt idx="25782">
                  <c:v>86.106666666666669</c:v>
                </c:pt>
                <c:pt idx="25783">
                  <c:v>86.11</c:v>
                </c:pt>
                <c:pt idx="25784">
                  <c:v>86.113333333333259</c:v>
                </c:pt>
                <c:pt idx="25785">
                  <c:v>86.11666666666666</c:v>
                </c:pt>
                <c:pt idx="25786">
                  <c:v>86.11999999999999</c:v>
                </c:pt>
                <c:pt idx="25787">
                  <c:v>86.123333333333107</c:v>
                </c:pt>
                <c:pt idx="25788">
                  <c:v>86.126666666666651</c:v>
                </c:pt>
                <c:pt idx="25789">
                  <c:v>86.13</c:v>
                </c:pt>
                <c:pt idx="25790">
                  <c:v>86.133333333333169</c:v>
                </c:pt>
                <c:pt idx="25791">
                  <c:v>86.13666666666667</c:v>
                </c:pt>
                <c:pt idx="25792">
                  <c:v>86.14</c:v>
                </c:pt>
                <c:pt idx="25793">
                  <c:v>86.143333333333288</c:v>
                </c:pt>
                <c:pt idx="25794">
                  <c:v>86.146666666666661</c:v>
                </c:pt>
                <c:pt idx="25795">
                  <c:v>86.149999999999991</c:v>
                </c:pt>
                <c:pt idx="25796">
                  <c:v>86.153333333333109</c:v>
                </c:pt>
                <c:pt idx="25797">
                  <c:v>86.156666666666652</c:v>
                </c:pt>
                <c:pt idx="25798">
                  <c:v>86.16</c:v>
                </c:pt>
                <c:pt idx="25799">
                  <c:v>86.163333333333171</c:v>
                </c:pt>
                <c:pt idx="25800">
                  <c:v>86.166666666666671</c:v>
                </c:pt>
                <c:pt idx="25801">
                  <c:v>86.169999999999987</c:v>
                </c:pt>
                <c:pt idx="25802">
                  <c:v>86.173333333333105</c:v>
                </c:pt>
                <c:pt idx="25803">
                  <c:v>86.176666666666648</c:v>
                </c:pt>
                <c:pt idx="25804">
                  <c:v>86.179999999999978</c:v>
                </c:pt>
                <c:pt idx="25805">
                  <c:v>86.183333333333124</c:v>
                </c:pt>
                <c:pt idx="25806">
                  <c:v>86.186666666666653</c:v>
                </c:pt>
                <c:pt idx="25807">
                  <c:v>86.19</c:v>
                </c:pt>
                <c:pt idx="25808">
                  <c:v>86.1933333333332</c:v>
                </c:pt>
                <c:pt idx="25809">
                  <c:v>86.196666666666673</c:v>
                </c:pt>
                <c:pt idx="25810">
                  <c:v>86.2</c:v>
                </c:pt>
                <c:pt idx="25811">
                  <c:v>86.203333333333319</c:v>
                </c:pt>
                <c:pt idx="25812">
                  <c:v>86.206666666666663</c:v>
                </c:pt>
                <c:pt idx="25813">
                  <c:v>86.210000000000022</c:v>
                </c:pt>
                <c:pt idx="25814">
                  <c:v>86.213333333333338</c:v>
                </c:pt>
                <c:pt idx="25815">
                  <c:v>86.216666666666697</c:v>
                </c:pt>
                <c:pt idx="25816">
                  <c:v>86.22</c:v>
                </c:pt>
                <c:pt idx="25817">
                  <c:v>86.223333333333258</c:v>
                </c:pt>
                <c:pt idx="25818">
                  <c:v>86.226666666666674</c:v>
                </c:pt>
                <c:pt idx="25819">
                  <c:v>86.23</c:v>
                </c:pt>
                <c:pt idx="25820">
                  <c:v>86.233333333333249</c:v>
                </c:pt>
                <c:pt idx="25821">
                  <c:v>86.236666666666665</c:v>
                </c:pt>
                <c:pt idx="25822">
                  <c:v>86.240000000000023</c:v>
                </c:pt>
                <c:pt idx="25823">
                  <c:v>86.243333333333339</c:v>
                </c:pt>
                <c:pt idx="25824">
                  <c:v>86.246666666666727</c:v>
                </c:pt>
                <c:pt idx="25825">
                  <c:v>86.25</c:v>
                </c:pt>
                <c:pt idx="25826">
                  <c:v>86.253333333333288</c:v>
                </c:pt>
                <c:pt idx="25827">
                  <c:v>86.256666666666661</c:v>
                </c:pt>
                <c:pt idx="25828">
                  <c:v>86.26</c:v>
                </c:pt>
                <c:pt idx="25829">
                  <c:v>86.263333333333279</c:v>
                </c:pt>
                <c:pt idx="25830">
                  <c:v>86.266666666666666</c:v>
                </c:pt>
                <c:pt idx="25831">
                  <c:v>86.27</c:v>
                </c:pt>
                <c:pt idx="25832">
                  <c:v>86.27333333333317</c:v>
                </c:pt>
                <c:pt idx="25833">
                  <c:v>86.276666666666671</c:v>
                </c:pt>
                <c:pt idx="25834">
                  <c:v>86.28</c:v>
                </c:pt>
                <c:pt idx="25835">
                  <c:v>86.283333333333289</c:v>
                </c:pt>
                <c:pt idx="25836">
                  <c:v>86.286666666666662</c:v>
                </c:pt>
                <c:pt idx="25837">
                  <c:v>86.29</c:v>
                </c:pt>
                <c:pt idx="25838">
                  <c:v>86.293333333333308</c:v>
                </c:pt>
                <c:pt idx="25839">
                  <c:v>86.296666666666667</c:v>
                </c:pt>
                <c:pt idx="25840">
                  <c:v>86.3</c:v>
                </c:pt>
                <c:pt idx="25841">
                  <c:v>86.303333333333185</c:v>
                </c:pt>
                <c:pt idx="25842">
                  <c:v>86.306666666666672</c:v>
                </c:pt>
                <c:pt idx="25843">
                  <c:v>86.31</c:v>
                </c:pt>
                <c:pt idx="25844">
                  <c:v>86.313333333333318</c:v>
                </c:pt>
                <c:pt idx="25845">
                  <c:v>86.316666666666663</c:v>
                </c:pt>
                <c:pt idx="25846">
                  <c:v>86.32</c:v>
                </c:pt>
                <c:pt idx="25847">
                  <c:v>86.323333333333125</c:v>
                </c:pt>
                <c:pt idx="25848">
                  <c:v>86.326666666666668</c:v>
                </c:pt>
                <c:pt idx="25849">
                  <c:v>86.33</c:v>
                </c:pt>
                <c:pt idx="25850">
                  <c:v>86.333333333333258</c:v>
                </c:pt>
                <c:pt idx="25851">
                  <c:v>86.336666666666673</c:v>
                </c:pt>
                <c:pt idx="25852">
                  <c:v>86.34</c:v>
                </c:pt>
                <c:pt idx="25853">
                  <c:v>86.343333333333248</c:v>
                </c:pt>
                <c:pt idx="25854">
                  <c:v>86.346666666666664</c:v>
                </c:pt>
                <c:pt idx="25855">
                  <c:v>86.35</c:v>
                </c:pt>
                <c:pt idx="25856">
                  <c:v>86.353333333333154</c:v>
                </c:pt>
                <c:pt idx="25857">
                  <c:v>86.356666666666669</c:v>
                </c:pt>
                <c:pt idx="25858">
                  <c:v>86.36</c:v>
                </c:pt>
                <c:pt idx="25859">
                  <c:v>86.363333333333259</c:v>
                </c:pt>
                <c:pt idx="25860">
                  <c:v>86.36666666666666</c:v>
                </c:pt>
                <c:pt idx="25861">
                  <c:v>86.36999999999999</c:v>
                </c:pt>
                <c:pt idx="25862">
                  <c:v>86.373333333333107</c:v>
                </c:pt>
                <c:pt idx="25863">
                  <c:v>86.376666666666651</c:v>
                </c:pt>
                <c:pt idx="25864">
                  <c:v>86.38</c:v>
                </c:pt>
                <c:pt idx="25865">
                  <c:v>86.383333333333169</c:v>
                </c:pt>
                <c:pt idx="25866">
                  <c:v>86.38666666666667</c:v>
                </c:pt>
                <c:pt idx="25867">
                  <c:v>86.39</c:v>
                </c:pt>
                <c:pt idx="25868">
                  <c:v>86.393333333333288</c:v>
                </c:pt>
                <c:pt idx="25869">
                  <c:v>86.396666666666661</c:v>
                </c:pt>
                <c:pt idx="25870">
                  <c:v>86.4</c:v>
                </c:pt>
                <c:pt idx="25871">
                  <c:v>86.403333333333308</c:v>
                </c:pt>
                <c:pt idx="25872">
                  <c:v>86.406666666666666</c:v>
                </c:pt>
                <c:pt idx="25873">
                  <c:v>86.410000000000025</c:v>
                </c:pt>
                <c:pt idx="25874">
                  <c:v>86.413333333333313</c:v>
                </c:pt>
                <c:pt idx="25875">
                  <c:v>86.416666666666799</c:v>
                </c:pt>
                <c:pt idx="25876">
                  <c:v>86.42</c:v>
                </c:pt>
                <c:pt idx="25877">
                  <c:v>86.423333333333318</c:v>
                </c:pt>
                <c:pt idx="25878">
                  <c:v>86.426666666666662</c:v>
                </c:pt>
                <c:pt idx="25879">
                  <c:v>86.43</c:v>
                </c:pt>
                <c:pt idx="25880">
                  <c:v>86.433333333333309</c:v>
                </c:pt>
                <c:pt idx="25881">
                  <c:v>86.436666666666667</c:v>
                </c:pt>
                <c:pt idx="25882">
                  <c:v>86.440000000000026</c:v>
                </c:pt>
                <c:pt idx="25883">
                  <c:v>86.443333333333328</c:v>
                </c:pt>
                <c:pt idx="25884">
                  <c:v>86.446666666666815</c:v>
                </c:pt>
                <c:pt idx="25885">
                  <c:v>86.45</c:v>
                </c:pt>
                <c:pt idx="25886">
                  <c:v>86.453333333333319</c:v>
                </c:pt>
                <c:pt idx="25887">
                  <c:v>86.456666666666663</c:v>
                </c:pt>
                <c:pt idx="25888">
                  <c:v>86.460000000000022</c:v>
                </c:pt>
                <c:pt idx="25889">
                  <c:v>86.463333333333338</c:v>
                </c:pt>
                <c:pt idx="25890">
                  <c:v>86.466666666666697</c:v>
                </c:pt>
                <c:pt idx="25891">
                  <c:v>86.47</c:v>
                </c:pt>
                <c:pt idx="25892">
                  <c:v>86.473333333333258</c:v>
                </c:pt>
                <c:pt idx="25893">
                  <c:v>86.476666666666674</c:v>
                </c:pt>
                <c:pt idx="25894">
                  <c:v>86.48</c:v>
                </c:pt>
                <c:pt idx="25895">
                  <c:v>86.483333333333249</c:v>
                </c:pt>
                <c:pt idx="25896">
                  <c:v>86.486666666666665</c:v>
                </c:pt>
                <c:pt idx="25897">
                  <c:v>86.490000000000023</c:v>
                </c:pt>
                <c:pt idx="25898">
                  <c:v>86.493333333333339</c:v>
                </c:pt>
                <c:pt idx="25899">
                  <c:v>86.496666666666727</c:v>
                </c:pt>
                <c:pt idx="25900">
                  <c:v>86.5</c:v>
                </c:pt>
                <c:pt idx="25901">
                  <c:v>86.503333333333288</c:v>
                </c:pt>
                <c:pt idx="25902">
                  <c:v>86.506666666666661</c:v>
                </c:pt>
                <c:pt idx="25903">
                  <c:v>86.51</c:v>
                </c:pt>
                <c:pt idx="25904">
                  <c:v>86.513333333333279</c:v>
                </c:pt>
                <c:pt idx="25905">
                  <c:v>86.516666666666666</c:v>
                </c:pt>
                <c:pt idx="25906">
                  <c:v>86.52</c:v>
                </c:pt>
                <c:pt idx="25907">
                  <c:v>86.52333333333317</c:v>
                </c:pt>
                <c:pt idx="25908">
                  <c:v>86.526666666666671</c:v>
                </c:pt>
                <c:pt idx="25909">
                  <c:v>86.53</c:v>
                </c:pt>
                <c:pt idx="25910">
                  <c:v>86.533333333333289</c:v>
                </c:pt>
                <c:pt idx="25911">
                  <c:v>86.536666666666662</c:v>
                </c:pt>
                <c:pt idx="25912">
                  <c:v>86.54</c:v>
                </c:pt>
                <c:pt idx="25913">
                  <c:v>86.543333333333308</c:v>
                </c:pt>
                <c:pt idx="25914">
                  <c:v>86.546666666666667</c:v>
                </c:pt>
                <c:pt idx="25915">
                  <c:v>86.55</c:v>
                </c:pt>
                <c:pt idx="25916">
                  <c:v>86.553333333333185</c:v>
                </c:pt>
                <c:pt idx="25917">
                  <c:v>86.556666666666672</c:v>
                </c:pt>
                <c:pt idx="25918">
                  <c:v>86.56</c:v>
                </c:pt>
                <c:pt idx="25919">
                  <c:v>86.563333333333318</c:v>
                </c:pt>
                <c:pt idx="25920">
                  <c:v>86.566666666666663</c:v>
                </c:pt>
                <c:pt idx="25921">
                  <c:v>86.57</c:v>
                </c:pt>
                <c:pt idx="25922">
                  <c:v>86.573333333333125</c:v>
                </c:pt>
                <c:pt idx="25923">
                  <c:v>86.576666666666668</c:v>
                </c:pt>
                <c:pt idx="25924">
                  <c:v>86.58</c:v>
                </c:pt>
                <c:pt idx="25925">
                  <c:v>86.583333333333258</c:v>
                </c:pt>
                <c:pt idx="25926">
                  <c:v>86.586666666666673</c:v>
                </c:pt>
                <c:pt idx="25927">
                  <c:v>86.59</c:v>
                </c:pt>
                <c:pt idx="25928">
                  <c:v>86.593333333333248</c:v>
                </c:pt>
                <c:pt idx="25929">
                  <c:v>86.596666666666664</c:v>
                </c:pt>
                <c:pt idx="25930">
                  <c:v>86.6</c:v>
                </c:pt>
                <c:pt idx="25931">
                  <c:v>86.603333333333154</c:v>
                </c:pt>
                <c:pt idx="25932">
                  <c:v>86.606666666666669</c:v>
                </c:pt>
                <c:pt idx="25933">
                  <c:v>86.61</c:v>
                </c:pt>
                <c:pt idx="25934">
                  <c:v>86.613333333333259</c:v>
                </c:pt>
                <c:pt idx="25935">
                  <c:v>86.61666666666666</c:v>
                </c:pt>
                <c:pt idx="25936">
                  <c:v>86.61999999999999</c:v>
                </c:pt>
                <c:pt idx="25937">
                  <c:v>86.623333333333107</c:v>
                </c:pt>
                <c:pt idx="25938">
                  <c:v>86.626666666666651</c:v>
                </c:pt>
                <c:pt idx="25939">
                  <c:v>86.63</c:v>
                </c:pt>
                <c:pt idx="25940">
                  <c:v>86.633333333333169</c:v>
                </c:pt>
                <c:pt idx="25941">
                  <c:v>86.63666666666667</c:v>
                </c:pt>
                <c:pt idx="25942">
                  <c:v>86.64</c:v>
                </c:pt>
                <c:pt idx="25943">
                  <c:v>86.643333333333288</c:v>
                </c:pt>
                <c:pt idx="25944">
                  <c:v>86.646666666666661</c:v>
                </c:pt>
                <c:pt idx="25945">
                  <c:v>86.649999999999991</c:v>
                </c:pt>
                <c:pt idx="25946">
                  <c:v>86.653333333333109</c:v>
                </c:pt>
                <c:pt idx="25947">
                  <c:v>86.656666666666652</c:v>
                </c:pt>
                <c:pt idx="25948">
                  <c:v>86.66</c:v>
                </c:pt>
                <c:pt idx="25949">
                  <c:v>86.663333333333171</c:v>
                </c:pt>
                <c:pt idx="25950">
                  <c:v>86.666666666666671</c:v>
                </c:pt>
                <c:pt idx="25951">
                  <c:v>86.669999999999987</c:v>
                </c:pt>
                <c:pt idx="25952">
                  <c:v>86.673333333333105</c:v>
                </c:pt>
                <c:pt idx="25953">
                  <c:v>86.676666666666648</c:v>
                </c:pt>
                <c:pt idx="25954">
                  <c:v>86.679999999999978</c:v>
                </c:pt>
                <c:pt idx="25955">
                  <c:v>86.683333333333124</c:v>
                </c:pt>
                <c:pt idx="25956">
                  <c:v>86.686666666666653</c:v>
                </c:pt>
                <c:pt idx="25957">
                  <c:v>86.69</c:v>
                </c:pt>
                <c:pt idx="25958">
                  <c:v>86.6933333333332</c:v>
                </c:pt>
                <c:pt idx="25959">
                  <c:v>86.696666666666673</c:v>
                </c:pt>
                <c:pt idx="25960">
                  <c:v>86.7</c:v>
                </c:pt>
                <c:pt idx="25961">
                  <c:v>86.703333333333319</c:v>
                </c:pt>
                <c:pt idx="25962">
                  <c:v>86.706666666666663</c:v>
                </c:pt>
                <c:pt idx="25963">
                  <c:v>86.710000000000022</c:v>
                </c:pt>
                <c:pt idx="25964">
                  <c:v>86.713333333333338</c:v>
                </c:pt>
                <c:pt idx="25965">
                  <c:v>86.716666666666697</c:v>
                </c:pt>
                <c:pt idx="25966">
                  <c:v>86.72</c:v>
                </c:pt>
                <c:pt idx="25967">
                  <c:v>86.723333333333258</c:v>
                </c:pt>
                <c:pt idx="25968">
                  <c:v>86.726666666666674</c:v>
                </c:pt>
                <c:pt idx="25969">
                  <c:v>86.73</c:v>
                </c:pt>
                <c:pt idx="25970">
                  <c:v>86.733333333333249</c:v>
                </c:pt>
                <c:pt idx="25971">
                  <c:v>86.736666666666665</c:v>
                </c:pt>
                <c:pt idx="25972">
                  <c:v>86.740000000000023</c:v>
                </c:pt>
                <c:pt idx="25973">
                  <c:v>86.743333333333339</c:v>
                </c:pt>
                <c:pt idx="25974">
                  <c:v>86.746666666666727</c:v>
                </c:pt>
                <c:pt idx="25975">
                  <c:v>86.75</c:v>
                </c:pt>
                <c:pt idx="25976">
                  <c:v>86.753333333333288</c:v>
                </c:pt>
                <c:pt idx="25977">
                  <c:v>86.756666666666661</c:v>
                </c:pt>
                <c:pt idx="25978">
                  <c:v>86.76</c:v>
                </c:pt>
                <c:pt idx="25979">
                  <c:v>86.763333333333279</c:v>
                </c:pt>
                <c:pt idx="25980">
                  <c:v>86.766666666666666</c:v>
                </c:pt>
                <c:pt idx="25981">
                  <c:v>86.77</c:v>
                </c:pt>
                <c:pt idx="25982">
                  <c:v>86.77333333333317</c:v>
                </c:pt>
                <c:pt idx="25983">
                  <c:v>86.776666666666671</c:v>
                </c:pt>
                <c:pt idx="25984">
                  <c:v>86.78</c:v>
                </c:pt>
                <c:pt idx="25985">
                  <c:v>86.783333333333289</c:v>
                </c:pt>
                <c:pt idx="25986">
                  <c:v>86.786666666666662</c:v>
                </c:pt>
                <c:pt idx="25987">
                  <c:v>86.79</c:v>
                </c:pt>
                <c:pt idx="25988">
                  <c:v>86.793333333333308</c:v>
                </c:pt>
                <c:pt idx="25989">
                  <c:v>86.796666666666667</c:v>
                </c:pt>
                <c:pt idx="25990">
                  <c:v>86.8</c:v>
                </c:pt>
                <c:pt idx="25991">
                  <c:v>86.803333333333185</c:v>
                </c:pt>
                <c:pt idx="25992">
                  <c:v>86.806666666666672</c:v>
                </c:pt>
                <c:pt idx="25993">
                  <c:v>86.81</c:v>
                </c:pt>
                <c:pt idx="25994">
                  <c:v>86.813333333333318</c:v>
                </c:pt>
                <c:pt idx="25995">
                  <c:v>86.816666666666663</c:v>
                </c:pt>
                <c:pt idx="25996">
                  <c:v>86.82</c:v>
                </c:pt>
                <c:pt idx="25997">
                  <c:v>86.823333333333125</c:v>
                </c:pt>
                <c:pt idx="25998">
                  <c:v>86.826666666666668</c:v>
                </c:pt>
                <c:pt idx="25999">
                  <c:v>86.83</c:v>
                </c:pt>
                <c:pt idx="26000">
                  <c:v>86.833333333333258</c:v>
                </c:pt>
                <c:pt idx="26001">
                  <c:v>86.836666666666673</c:v>
                </c:pt>
                <c:pt idx="26002">
                  <c:v>86.84</c:v>
                </c:pt>
                <c:pt idx="26003">
                  <c:v>86.843333333333248</c:v>
                </c:pt>
                <c:pt idx="26004">
                  <c:v>86.846666666666664</c:v>
                </c:pt>
                <c:pt idx="26005">
                  <c:v>86.85</c:v>
                </c:pt>
                <c:pt idx="26006">
                  <c:v>86.853333333333154</c:v>
                </c:pt>
                <c:pt idx="26007">
                  <c:v>86.856666666666669</c:v>
                </c:pt>
                <c:pt idx="26008">
                  <c:v>86.86</c:v>
                </c:pt>
                <c:pt idx="26009">
                  <c:v>86.863333333333259</c:v>
                </c:pt>
                <c:pt idx="26010">
                  <c:v>86.86666666666666</c:v>
                </c:pt>
                <c:pt idx="26011">
                  <c:v>86.86999999999999</c:v>
                </c:pt>
                <c:pt idx="26012">
                  <c:v>86.873333333333107</c:v>
                </c:pt>
                <c:pt idx="26013">
                  <c:v>86.876666666666651</c:v>
                </c:pt>
                <c:pt idx="26014">
                  <c:v>86.88</c:v>
                </c:pt>
                <c:pt idx="26015">
                  <c:v>86.883333333333169</c:v>
                </c:pt>
                <c:pt idx="26016">
                  <c:v>86.88666666666667</c:v>
                </c:pt>
                <c:pt idx="26017">
                  <c:v>86.89</c:v>
                </c:pt>
                <c:pt idx="26018">
                  <c:v>86.893333333333288</c:v>
                </c:pt>
                <c:pt idx="26019">
                  <c:v>86.896666666666661</c:v>
                </c:pt>
                <c:pt idx="26020">
                  <c:v>86.9</c:v>
                </c:pt>
                <c:pt idx="26021">
                  <c:v>86.903333333333308</c:v>
                </c:pt>
                <c:pt idx="26022">
                  <c:v>86.906666666666666</c:v>
                </c:pt>
                <c:pt idx="26023">
                  <c:v>86.910000000000025</c:v>
                </c:pt>
                <c:pt idx="26024">
                  <c:v>86.913333333333313</c:v>
                </c:pt>
                <c:pt idx="26025">
                  <c:v>86.916666666666799</c:v>
                </c:pt>
                <c:pt idx="26026">
                  <c:v>86.92</c:v>
                </c:pt>
                <c:pt idx="26027">
                  <c:v>86.923333333333318</c:v>
                </c:pt>
                <c:pt idx="26028">
                  <c:v>86.926666666666662</c:v>
                </c:pt>
                <c:pt idx="26029">
                  <c:v>86.93</c:v>
                </c:pt>
                <c:pt idx="26030">
                  <c:v>86.933333333333309</c:v>
                </c:pt>
                <c:pt idx="26031">
                  <c:v>86.936666666666667</c:v>
                </c:pt>
                <c:pt idx="26032">
                  <c:v>86.940000000000026</c:v>
                </c:pt>
                <c:pt idx="26033">
                  <c:v>86.943333333333328</c:v>
                </c:pt>
                <c:pt idx="26034">
                  <c:v>86.946666666666815</c:v>
                </c:pt>
                <c:pt idx="26035">
                  <c:v>86.95</c:v>
                </c:pt>
                <c:pt idx="26036">
                  <c:v>86.953333333333319</c:v>
                </c:pt>
                <c:pt idx="26037">
                  <c:v>86.956666666666663</c:v>
                </c:pt>
                <c:pt idx="26038">
                  <c:v>86.960000000000022</c:v>
                </c:pt>
                <c:pt idx="26039">
                  <c:v>86.963333333333338</c:v>
                </c:pt>
                <c:pt idx="26040">
                  <c:v>86.966666666666697</c:v>
                </c:pt>
                <c:pt idx="26041">
                  <c:v>86.97</c:v>
                </c:pt>
                <c:pt idx="26042">
                  <c:v>86.973333333333258</c:v>
                </c:pt>
                <c:pt idx="26043">
                  <c:v>86.976666666666674</c:v>
                </c:pt>
                <c:pt idx="26044">
                  <c:v>86.98</c:v>
                </c:pt>
                <c:pt idx="26045">
                  <c:v>86.983333333333249</c:v>
                </c:pt>
                <c:pt idx="26046">
                  <c:v>86.986666666666665</c:v>
                </c:pt>
                <c:pt idx="26047">
                  <c:v>86.990000000000023</c:v>
                </c:pt>
                <c:pt idx="26048">
                  <c:v>86.993333333333339</c:v>
                </c:pt>
                <c:pt idx="26049">
                  <c:v>86.996666666666727</c:v>
                </c:pt>
                <c:pt idx="26050">
                  <c:v>87</c:v>
                </c:pt>
                <c:pt idx="26051">
                  <c:v>87.003333333333288</c:v>
                </c:pt>
                <c:pt idx="26052">
                  <c:v>87.006666666666661</c:v>
                </c:pt>
                <c:pt idx="26053">
                  <c:v>87.01</c:v>
                </c:pt>
                <c:pt idx="26054">
                  <c:v>87.013333333333279</c:v>
                </c:pt>
                <c:pt idx="26055">
                  <c:v>87.016666666666666</c:v>
                </c:pt>
                <c:pt idx="26056">
                  <c:v>87.02</c:v>
                </c:pt>
                <c:pt idx="26057">
                  <c:v>87.02333333333317</c:v>
                </c:pt>
                <c:pt idx="26058">
                  <c:v>87.026666666666671</c:v>
                </c:pt>
                <c:pt idx="26059">
                  <c:v>87.03</c:v>
                </c:pt>
                <c:pt idx="26060">
                  <c:v>87.033333333333289</c:v>
                </c:pt>
                <c:pt idx="26061">
                  <c:v>87.036666666666662</c:v>
                </c:pt>
                <c:pt idx="26062">
                  <c:v>87.04</c:v>
                </c:pt>
                <c:pt idx="26063">
                  <c:v>87.043333333333308</c:v>
                </c:pt>
                <c:pt idx="26064">
                  <c:v>87.046666666666667</c:v>
                </c:pt>
                <c:pt idx="26065">
                  <c:v>87.05</c:v>
                </c:pt>
                <c:pt idx="26066">
                  <c:v>87.053333333333185</c:v>
                </c:pt>
                <c:pt idx="26067">
                  <c:v>87.056666666666672</c:v>
                </c:pt>
                <c:pt idx="26068">
                  <c:v>87.06</c:v>
                </c:pt>
                <c:pt idx="26069">
                  <c:v>87.063333333333318</c:v>
                </c:pt>
                <c:pt idx="26070">
                  <c:v>87.066666666666663</c:v>
                </c:pt>
                <c:pt idx="26071">
                  <c:v>87.07</c:v>
                </c:pt>
                <c:pt idx="26072">
                  <c:v>87.073333333333125</c:v>
                </c:pt>
                <c:pt idx="26073">
                  <c:v>87.076666666666668</c:v>
                </c:pt>
                <c:pt idx="26074">
                  <c:v>87.08</c:v>
                </c:pt>
                <c:pt idx="26075">
                  <c:v>87.083333333333258</c:v>
                </c:pt>
                <c:pt idx="26076">
                  <c:v>87.086666666666673</c:v>
                </c:pt>
                <c:pt idx="26077">
                  <c:v>87.09</c:v>
                </c:pt>
                <c:pt idx="26078">
                  <c:v>87.093333333333248</c:v>
                </c:pt>
                <c:pt idx="26079">
                  <c:v>87.096666666666664</c:v>
                </c:pt>
                <c:pt idx="26080">
                  <c:v>87.1</c:v>
                </c:pt>
                <c:pt idx="26081">
                  <c:v>87.103333333333154</c:v>
                </c:pt>
                <c:pt idx="26082">
                  <c:v>87.106666666666669</c:v>
                </c:pt>
                <c:pt idx="26083">
                  <c:v>87.11</c:v>
                </c:pt>
                <c:pt idx="26084">
                  <c:v>87.113333333333259</c:v>
                </c:pt>
                <c:pt idx="26085">
                  <c:v>87.11666666666666</c:v>
                </c:pt>
                <c:pt idx="26086">
                  <c:v>87.11999999999999</c:v>
                </c:pt>
                <c:pt idx="26087">
                  <c:v>87.123333333333107</c:v>
                </c:pt>
                <c:pt idx="26088">
                  <c:v>87.126666666666651</c:v>
                </c:pt>
                <c:pt idx="26089">
                  <c:v>87.13</c:v>
                </c:pt>
                <c:pt idx="26090">
                  <c:v>87.133333333333169</c:v>
                </c:pt>
                <c:pt idx="26091">
                  <c:v>87.13666666666667</c:v>
                </c:pt>
                <c:pt idx="26092">
                  <c:v>87.14</c:v>
                </c:pt>
                <c:pt idx="26093">
                  <c:v>87.143333333333288</c:v>
                </c:pt>
                <c:pt idx="26094">
                  <c:v>87.146666666666661</c:v>
                </c:pt>
                <c:pt idx="26095">
                  <c:v>87.149999999999991</c:v>
                </c:pt>
                <c:pt idx="26096">
                  <c:v>87.153333333333109</c:v>
                </c:pt>
                <c:pt idx="26097">
                  <c:v>87.156666666666652</c:v>
                </c:pt>
                <c:pt idx="26098">
                  <c:v>87.16</c:v>
                </c:pt>
                <c:pt idx="26099">
                  <c:v>87.163333333333171</c:v>
                </c:pt>
                <c:pt idx="26100">
                  <c:v>87.166666666666671</c:v>
                </c:pt>
                <c:pt idx="26101">
                  <c:v>87.169999999999987</c:v>
                </c:pt>
                <c:pt idx="26102">
                  <c:v>87.173333333333105</c:v>
                </c:pt>
                <c:pt idx="26103">
                  <c:v>87.176666666666648</c:v>
                </c:pt>
                <c:pt idx="26104">
                  <c:v>87.179999999999978</c:v>
                </c:pt>
                <c:pt idx="26105">
                  <c:v>87.183333333333124</c:v>
                </c:pt>
                <c:pt idx="26106">
                  <c:v>87.186666666666653</c:v>
                </c:pt>
                <c:pt idx="26107">
                  <c:v>87.19</c:v>
                </c:pt>
                <c:pt idx="26108">
                  <c:v>87.1933333333332</c:v>
                </c:pt>
                <c:pt idx="26109">
                  <c:v>87.196666666666673</c:v>
                </c:pt>
                <c:pt idx="26110">
                  <c:v>87.2</c:v>
                </c:pt>
                <c:pt idx="26111">
                  <c:v>87.203333333333319</c:v>
                </c:pt>
                <c:pt idx="26112">
                  <c:v>87.206666666666663</c:v>
                </c:pt>
                <c:pt idx="26113">
                  <c:v>87.210000000000022</c:v>
                </c:pt>
                <c:pt idx="26114">
                  <c:v>87.213333333333338</c:v>
                </c:pt>
                <c:pt idx="26115">
                  <c:v>87.216666666666697</c:v>
                </c:pt>
                <c:pt idx="26116">
                  <c:v>87.22</c:v>
                </c:pt>
                <c:pt idx="26117">
                  <c:v>87.223333333333258</c:v>
                </c:pt>
                <c:pt idx="26118">
                  <c:v>87.226666666666674</c:v>
                </c:pt>
                <c:pt idx="26119">
                  <c:v>87.23</c:v>
                </c:pt>
                <c:pt idx="26120">
                  <c:v>87.233333333333249</c:v>
                </c:pt>
                <c:pt idx="26121">
                  <c:v>87.236666666666665</c:v>
                </c:pt>
                <c:pt idx="26122">
                  <c:v>87.240000000000023</c:v>
                </c:pt>
                <c:pt idx="26123">
                  <c:v>87.243333333333339</c:v>
                </c:pt>
                <c:pt idx="26124">
                  <c:v>87.246666666666727</c:v>
                </c:pt>
                <c:pt idx="26125">
                  <c:v>87.25</c:v>
                </c:pt>
                <c:pt idx="26126">
                  <c:v>87.253333333333288</c:v>
                </c:pt>
                <c:pt idx="26127">
                  <c:v>87.256666666666661</c:v>
                </c:pt>
                <c:pt idx="26128">
                  <c:v>87.26</c:v>
                </c:pt>
                <c:pt idx="26129">
                  <c:v>87.263333333333279</c:v>
                </c:pt>
                <c:pt idx="26130">
                  <c:v>87.266666666666666</c:v>
                </c:pt>
                <c:pt idx="26131">
                  <c:v>87.27</c:v>
                </c:pt>
                <c:pt idx="26132">
                  <c:v>87.27333333333317</c:v>
                </c:pt>
                <c:pt idx="26133">
                  <c:v>87.276666666666671</c:v>
                </c:pt>
                <c:pt idx="26134">
                  <c:v>87.28</c:v>
                </c:pt>
                <c:pt idx="26135">
                  <c:v>87.283333333333289</c:v>
                </c:pt>
                <c:pt idx="26136">
                  <c:v>87.286666666666662</c:v>
                </c:pt>
                <c:pt idx="26137">
                  <c:v>87.29</c:v>
                </c:pt>
                <c:pt idx="26138">
                  <c:v>87.293333333333308</c:v>
                </c:pt>
                <c:pt idx="26139">
                  <c:v>87.296666666666667</c:v>
                </c:pt>
                <c:pt idx="26140">
                  <c:v>87.3</c:v>
                </c:pt>
                <c:pt idx="26141">
                  <c:v>87.303333333333185</c:v>
                </c:pt>
                <c:pt idx="26142">
                  <c:v>87.306666666666672</c:v>
                </c:pt>
                <c:pt idx="26143">
                  <c:v>87.31</c:v>
                </c:pt>
                <c:pt idx="26144">
                  <c:v>87.313333333333318</c:v>
                </c:pt>
                <c:pt idx="26145">
                  <c:v>87.316666666666663</c:v>
                </c:pt>
                <c:pt idx="26146">
                  <c:v>87.32</c:v>
                </c:pt>
                <c:pt idx="26147">
                  <c:v>87.323333333333125</c:v>
                </c:pt>
                <c:pt idx="26148">
                  <c:v>87.326666666666668</c:v>
                </c:pt>
                <c:pt idx="26149">
                  <c:v>87.33</c:v>
                </c:pt>
                <c:pt idx="26150">
                  <c:v>87.333333333333258</c:v>
                </c:pt>
                <c:pt idx="26151">
                  <c:v>87.336666666666673</c:v>
                </c:pt>
                <c:pt idx="26152">
                  <c:v>87.34</c:v>
                </c:pt>
                <c:pt idx="26153">
                  <c:v>87.343333333333248</c:v>
                </c:pt>
                <c:pt idx="26154">
                  <c:v>87.346666666666664</c:v>
                </c:pt>
                <c:pt idx="26155">
                  <c:v>87.35</c:v>
                </c:pt>
                <c:pt idx="26156">
                  <c:v>87.353333333333154</c:v>
                </c:pt>
                <c:pt idx="26157">
                  <c:v>87.356666666666669</c:v>
                </c:pt>
                <c:pt idx="26158">
                  <c:v>87.36</c:v>
                </c:pt>
                <c:pt idx="26159">
                  <c:v>87.363333333333259</c:v>
                </c:pt>
                <c:pt idx="26160">
                  <c:v>87.36666666666666</c:v>
                </c:pt>
                <c:pt idx="26161">
                  <c:v>87.36999999999999</c:v>
                </c:pt>
                <c:pt idx="26162">
                  <c:v>87.373333333333107</c:v>
                </c:pt>
                <c:pt idx="26163">
                  <c:v>87.376666666666651</c:v>
                </c:pt>
                <c:pt idx="26164">
                  <c:v>87.38</c:v>
                </c:pt>
                <c:pt idx="26165">
                  <c:v>87.383333333333169</c:v>
                </c:pt>
                <c:pt idx="26166">
                  <c:v>87.38666666666667</c:v>
                </c:pt>
                <c:pt idx="26167">
                  <c:v>87.39</c:v>
                </c:pt>
                <c:pt idx="26168">
                  <c:v>87.393333333333288</c:v>
                </c:pt>
                <c:pt idx="26169">
                  <c:v>87.396666666666661</c:v>
                </c:pt>
                <c:pt idx="26170">
                  <c:v>87.4</c:v>
                </c:pt>
                <c:pt idx="26171">
                  <c:v>87.403333333333308</c:v>
                </c:pt>
                <c:pt idx="26172">
                  <c:v>87.406666666666666</c:v>
                </c:pt>
                <c:pt idx="26173">
                  <c:v>87.410000000000025</c:v>
                </c:pt>
                <c:pt idx="26174">
                  <c:v>87.413333333333313</c:v>
                </c:pt>
                <c:pt idx="26175">
                  <c:v>87.416666666666799</c:v>
                </c:pt>
                <c:pt idx="26176">
                  <c:v>87.42</c:v>
                </c:pt>
                <c:pt idx="26177">
                  <c:v>87.423333333333318</c:v>
                </c:pt>
                <c:pt idx="26178">
                  <c:v>87.426666666666662</c:v>
                </c:pt>
                <c:pt idx="26179">
                  <c:v>87.43</c:v>
                </c:pt>
                <c:pt idx="26180">
                  <c:v>87.433333333333309</c:v>
                </c:pt>
                <c:pt idx="26181">
                  <c:v>87.436666666666667</c:v>
                </c:pt>
                <c:pt idx="26182">
                  <c:v>87.440000000000026</c:v>
                </c:pt>
                <c:pt idx="26183">
                  <c:v>87.443333333333328</c:v>
                </c:pt>
                <c:pt idx="26184">
                  <c:v>87.446666666666815</c:v>
                </c:pt>
                <c:pt idx="26185">
                  <c:v>87.45</c:v>
                </c:pt>
                <c:pt idx="26186">
                  <c:v>87.453333333333319</c:v>
                </c:pt>
                <c:pt idx="26187">
                  <c:v>87.456666666666663</c:v>
                </c:pt>
                <c:pt idx="26188">
                  <c:v>87.460000000000022</c:v>
                </c:pt>
                <c:pt idx="26189">
                  <c:v>87.463333333333338</c:v>
                </c:pt>
                <c:pt idx="26190">
                  <c:v>87.466666666666697</c:v>
                </c:pt>
                <c:pt idx="26191">
                  <c:v>87.47</c:v>
                </c:pt>
                <c:pt idx="26192">
                  <c:v>87.473333333333258</c:v>
                </c:pt>
                <c:pt idx="26193">
                  <c:v>87.476666666666674</c:v>
                </c:pt>
                <c:pt idx="26194">
                  <c:v>87.48</c:v>
                </c:pt>
                <c:pt idx="26195">
                  <c:v>87.483333333333249</c:v>
                </c:pt>
                <c:pt idx="26196">
                  <c:v>87.486666666666665</c:v>
                </c:pt>
                <c:pt idx="26197">
                  <c:v>87.490000000000023</c:v>
                </c:pt>
                <c:pt idx="26198">
                  <c:v>87.493333333333339</c:v>
                </c:pt>
                <c:pt idx="26199">
                  <c:v>87.496666666666727</c:v>
                </c:pt>
                <c:pt idx="26200">
                  <c:v>87.5</c:v>
                </c:pt>
                <c:pt idx="26201">
                  <c:v>87.503333333333288</c:v>
                </c:pt>
                <c:pt idx="26202">
                  <c:v>87.506666666666661</c:v>
                </c:pt>
                <c:pt idx="26203">
                  <c:v>87.51</c:v>
                </c:pt>
                <c:pt idx="26204">
                  <c:v>87.513333333333279</c:v>
                </c:pt>
                <c:pt idx="26205">
                  <c:v>87.516666666666666</c:v>
                </c:pt>
                <c:pt idx="26206">
                  <c:v>87.52</c:v>
                </c:pt>
                <c:pt idx="26207">
                  <c:v>87.52333333333317</c:v>
                </c:pt>
                <c:pt idx="26208">
                  <c:v>87.526666666666671</c:v>
                </c:pt>
                <c:pt idx="26209">
                  <c:v>87.53</c:v>
                </c:pt>
                <c:pt idx="26210">
                  <c:v>87.533333333333289</c:v>
                </c:pt>
                <c:pt idx="26211">
                  <c:v>87.536666666666662</c:v>
                </c:pt>
                <c:pt idx="26212">
                  <c:v>87.54</c:v>
                </c:pt>
                <c:pt idx="26213">
                  <c:v>87.543333333333308</c:v>
                </c:pt>
                <c:pt idx="26214">
                  <c:v>87.546666666666667</c:v>
                </c:pt>
                <c:pt idx="26215">
                  <c:v>87.55</c:v>
                </c:pt>
                <c:pt idx="26216">
                  <c:v>87.553333333333185</c:v>
                </c:pt>
                <c:pt idx="26217">
                  <c:v>87.556666666666672</c:v>
                </c:pt>
                <c:pt idx="26218">
                  <c:v>87.56</c:v>
                </c:pt>
                <c:pt idx="26219">
                  <c:v>87.563333333333318</c:v>
                </c:pt>
                <c:pt idx="26220">
                  <c:v>87.566666666666663</c:v>
                </c:pt>
                <c:pt idx="26221">
                  <c:v>87.57</c:v>
                </c:pt>
                <c:pt idx="26222">
                  <c:v>87.573333333333125</c:v>
                </c:pt>
                <c:pt idx="26223">
                  <c:v>87.576666666666668</c:v>
                </c:pt>
                <c:pt idx="26224">
                  <c:v>87.58</c:v>
                </c:pt>
                <c:pt idx="26225">
                  <c:v>87.583333333333258</c:v>
                </c:pt>
                <c:pt idx="26226">
                  <c:v>87.586666666666673</c:v>
                </c:pt>
                <c:pt idx="26227">
                  <c:v>87.59</c:v>
                </c:pt>
                <c:pt idx="26228">
                  <c:v>87.593333333333248</c:v>
                </c:pt>
                <c:pt idx="26229">
                  <c:v>87.596666666666664</c:v>
                </c:pt>
                <c:pt idx="26230">
                  <c:v>87.6</c:v>
                </c:pt>
                <c:pt idx="26231">
                  <c:v>87.603333333333154</c:v>
                </c:pt>
                <c:pt idx="26232">
                  <c:v>87.606666666666669</c:v>
                </c:pt>
                <c:pt idx="26233">
                  <c:v>87.61</c:v>
                </c:pt>
                <c:pt idx="26234">
                  <c:v>87.613333333333259</c:v>
                </c:pt>
                <c:pt idx="26235">
                  <c:v>87.61666666666666</c:v>
                </c:pt>
                <c:pt idx="26236">
                  <c:v>87.61999999999999</c:v>
                </c:pt>
                <c:pt idx="26237">
                  <c:v>87.623333333333107</c:v>
                </c:pt>
                <c:pt idx="26238">
                  <c:v>87.626666666666651</c:v>
                </c:pt>
                <c:pt idx="26239">
                  <c:v>87.63</c:v>
                </c:pt>
                <c:pt idx="26240">
                  <c:v>87.633333333333169</c:v>
                </c:pt>
                <c:pt idx="26241">
                  <c:v>87.63666666666667</c:v>
                </c:pt>
                <c:pt idx="26242">
                  <c:v>87.64</c:v>
                </c:pt>
                <c:pt idx="26243">
                  <c:v>87.643333333333288</c:v>
                </c:pt>
                <c:pt idx="26244">
                  <c:v>87.646666666666661</c:v>
                </c:pt>
                <c:pt idx="26245">
                  <c:v>87.649999999999991</c:v>
                </c:pt>
                <c:pt idx="26246">
                  <c:v>87.653333333333109</c:v>
                </c:pt>
                <c:pt idx="26247">
                  <c:v>87.656666666666652</c:v>
                </c:pt>
                <c:pt idx="26248">
                  <c:v>87.66</c:v>
                </c:pt>
                <c:pt idx="26249">
                  <c:v>87.663333333333171</c:v>
                </c:pt>
                <c:pt idx="26250">
                  <c:v>87.666666666666671</c:v>
                </c:pt>
                <c:pt idx="26251">
                  <c:v>87.669999999999987</c:v>
                </c:pt>
                <c:pt idx="26252">
                  <c:v>87.673333333333105</c:v>
                </c:pt>
                <c:pt idx="26253">
                  <c:v>87.676666666666648</c:v>
                </c:pt>
                <c:pt idx="26254">
                  <c:v>87.679999999999978</c:v>
                </c:pt>
                <c:pt idx="26255">
                  <c:v>87.683333333333124</c:v>
                </c:pt>
                <c:pt idx="26256">
                  <c:v>87.686666666666653</c:v>
                </c:pt>
                <c:pt idx="26257">
                  <c:v>87.69</c:v>
                </c:pt>
                <c:pt idx="26258">
                  <c:v>87.6933333333332</c:v>
                </c:pt>
                <c:pt idx="26259">
                  <c:v>87.696666666666673</c:v>
                </c:pt>
                <c:pt idx="26260">
                  <c:v>87.7</c:v>
                </c:pt>
                <c:pt idx="26261">
                  <c:v>87.703333333333319</c:v>
                </c:pt>
                <c:pt idx="26262">
                  <c:v>87.706666666666663</c:v>
                </c:pt>
                <c:pt idx="26263">
                  <c:v>87.710000000000022</c:v>
                </c:pt>
                <c:pt idx="26264">
                  <c:v>87.713333333333338</c:v>
                </c:pt>
                <c:pt idx="26265">
                  <c:v>87.716666666666697</c:v>
                </c:pt>
                <c:pt idx="26266">
                  <c:v>87.72</c:v>
                </c:pt>
                <c:pt idx="26267">
                  <c:v>87.723333333333258</c:v>
                </c:pt>
                <c:pt idx="26268">
                  <c:v>87.726666666666674</c:v>
                </c:pt>
                <c:pt idx="26269">
                  <c:v>87.73</c:v>
                </c:pt>
                <c:pt idx="26270">
                  <c:v>87.733333333333249</c:v>
                </c:pt>
                <c:pt idx="26271">
                  <c:v>87.736666666666665</c:v>
                </c:pt>
                <c:pt idx="26272">
                  <c:v>87.740000000000023</c:v>
                </c:pt>
                <c:pt idx="26273">
                  <c:v>87.743333333333339</c:v>
                </c:pt>
                <c:pt idx="26274">
                  <c:v>87.746666666666727</c:v>
                </c:pt>
                <c:pt idx="26275">
                  <c:v>87.75</c:v>
                </c:pt>
                <c:pt idx="26276">
                  <c:v>87.753333333333288</c:v>
                </c:pt>
                <c:pt idx="26277">
                  <c:v>87.756666666666661</c:v>
                </c:pt>
                <c:pt idx="26278">
                  <c:v>87.76</c:v>
                </c:pt>
                <c:pt idx="26279">
                  <c:v>87.763333333333279</c:v>
                </c:pt>
                <c:pt idx="26280">
                  <c:v>87.766666666666666</c:v>
                </c:pt>
                <c:pt idx="26281">
                  <c:v>87.77</c:v>
                </c:pt>
                <c:pt idx="26282">
                  <c:v>87.77333333333317</c:v>
                </c:pt>
                <c:pt idx="26283">
                  <c:v>87.776666666666671</c:v>
                </c:pt>
                <c:pt idx="26284">
                  <c:v>87.78</c:v>
                </c:pt>
                <c:pt idx="26285">
                  <c:v>87.783333333333289</c:v>
                </c:pt>
                <c:pt idx="26286">
                  <c:v>87.786666666666662</c:v>
                </c:pt>
                <c:pt idx="26287">
                  <c:v>87.79</c:v>
                </c:pt>
                <c:pt idx="26288">
                  <c:v>87.793333333333308</c:v>
                </c:pt>
                <c:pt idx="26289">
                  <c:v>87.796666666666667</c:v>
                </c:pt>
                <c:pt idx="26290">
                  <c:v>87.8</c:v>
                </c:pt>
                <c:pt idx="26291">
                  <c:v>87.803333333333185</c:v>
                </c:pt>
                <c:pt idx="26292">
                  <c:v>87.806666666666672</c:v>
                </c:pt>
                <c:pt idx="26293">
                  <c:v>87.81</c:v>
                </c:pt>
                <c:pt idx="26294">
                  <c:v>87.813333333333318</c:v>
                </c:pt>
                <c:pt idx="26295">
                  <c:v>87.816666666666663</c:v>
                </c:pt>
                <c:pt idx="26296">
                  <c:v>87.82</c:v>
                </c:pt>
                <c:pt idx="26297">
                  <c:v>87.823333333333125</c:v>
                </c:pt>
                <c:pt idx="26298">
                  <c:v>87.826666666666668</c:v>
                </c:pt>
                <c:pt idx="26299">
                  <c:v>87.83</c:v>
                </c:pt>
                <c:pt idx="26300">
                  <c:v>87.833333333333258</c:v>
                </c:pt>
                <c:pt idx="26301">
                  <c:v>87.836666666666673</c:v>
                </c:pt>
                <c:pt idx="26302">
                  <c:v>87.84</c:v>
                </c:pt>
                <c:pt idx="26303">
                  <c:v>87.843333333333248</c:v>
                </c:pt>
                <c:pt idx="26304">
                  <c:v>87.846666666666664</c:v>
                </c:pt>
                <c:pt idx="26305">
                  <c:v>87.85</c:v>
                </c:pt>
                <c:pt idx="26306">
                  <c:v>87.853333333333154</c:v>
                </c:pt>
                <c:pt idx="26307">
                  <c:v>87.856666666666669</c:v>
                </c:pt>
                <c:pt idx="26308">
                  <c:v>87.86</c:v>
                </c:pt>
                <c:pt idx="26309">
                  <c:v>87.863333333333259</c:v>
                </c:pt>
                <c:pt idx="26310">
                  <c:v>87.86666666666666</c:v>
                </c:pt>
                <c:pt idx="26311">
                  <c:v>87.86999999999999</c:v>
                </c:pt>
                <c:pt idx="26312">
                  <c:v>87.873333333333107</c:v>
                </c:pt>
                <c:pt idx="26313">
                  <c:v>87.876666666666651</c:v>
                </c:pt>
                <c:pt idx="26314">
                  <c:v>87.88</c:v>
                </c:pt>
                <c:pt idx="26315">
                  <c:v>87.883333333333169</c:v>
                </c:pt>
                <c:pt idx="26316">
                  <c:v>87.88666666666667</c:v>
                </c:pt>
                <c:pt idx="26317">
                  <c:v>87.89</c:v>
                </c:pt>
                <c:pt idx="26318">
                  <c:v>87.893333333333288</c:v>
                </c:pt>
                <c:pt idx="26319">
                  <c:v>87.896666666666661</c:v>
                </c:pt>
                <c:pt idx="26320">
                  <c:v>87.9</c:v>
                </c:pt>
                <c:pt idx="26321">
                  <c:v>87.903333333333308</c:v>
                </c:pt>
                <c:pt idx="26322">
                  <c:v>87.906666666666666</c:v>
                </c:pt>
                <c:pt idx="26323">
                  <c:v>87.910000000000025</c:v>
                </c:pt>
                <c:pt idx="26324">
                  <c:v>87.913333333333313</c:v>
                </c:pt>
                <c:pt idx="26325">
                  <c:v>87.916666666666799</c:v>
                </c:pt>
                <c:pt idx="26326">
                  <c:v>87.92</c:v>
                </c:pt>
                <c:pt idx="26327">
                  <c:v>87.923333333333318</c:v>
                </c:pt>
                <c:pt idx="26328">
                  <c:v>87.926666666666662</c:v>
                </c:pt>
                <c:pt idx="26329">
                  <c:v>87.93</c:v>
                </c:pt>
                <c:pt idx="26330">
                  <c:v>87.933333333333309</c:v>
                </c:pt>
                <c:pt idx="26331">
                  <c:v>87.936666666666667</c:v>
                </c:pt>
                <c:pt idx="26332">
                  <c:v>87.940000000000026</c:v>
                </c:pt>
                <c:pt idx="26333">
                  <c:v>87.943333333333328</c:v>
                </c:pt>
                <c:pt idx="26334">
                  <c:v>87.946666666666815</c:v>
                </c:pt>
                <c:pt idx="26335">
                  <c:v>87.95</c:v>
                </c:pt>
                <c:pt idx="26336">
                  <c:v>87.953333333333319</c:v>
                </c:pt>
                <c:pt idx="26337">
                  <c:v>87.956666666666663</c:v>
                </c:pt>
                <c:pt idx="26338">
                  <c:v>87.960000000000022</c:v>
                </c:pt>
                <c:pt idx="26339">
                  <c:v>87.963333333333338</c:v>
                </c:pt>
                <c:pt idx="26340">
                  <c:v>87.966666666666697</c:v>
                </c:pt>
                <c:pt idx="26341">
                  <c:v>87.97</c:v>
                </c:pt>
                <c:pt idx="26342">
                  <c:v>87.973333333333258</c:v>
                </c:pt>
                <c:pt idx="26343">
                  <c:v>87.976666666666674</c:v>
                </c:pt>
                <c:pt idx="26344">
                  <c:v>87.98</c:v>
                </c:pt>
                <c:pt idx="26345">
                  <c:v>87.983333333333249</c:v>
                </c:pt>
                <c:pt idx="26346">
                  <c:v>87.986666666666665</c:v>
                </c:pt>
                <c:pt idx="26347">
                  <c:v>87.990000000000023</c:v>
                </c:pt>
                <c:pt idx="26348">
                  <c:v>87.993333333333339</c:v>
                </c:pt>
                <c:pt idx="26349">
                  <c:v>87.996666666666727</c:v>
                </c:pt>
                <c:pt idx="26350">
                  <c:v>88</c:v>
                </c:pt>
                <c:pt idx="26351">
                  <c:v>88.003333333333288</c:v>
                </c:pt>
                <c:pt idx="26352">
                  <c:v>88.006666666666661</c:v>
                </c:pt>
                <c:pt idx="26353">
                  <c:v>88.01</c:v>
                </c:pt>
                <c:pt idx="26354">
                  <c:v>88.013333333333279</c:v>
                </c:pt>
                <c:pt idx="26355">
                  <c:v>88.016666666666666</c:v>
                </c:pt>
                <c:pt idx="26356">
                  <c:v>88.02</c:v>
                </c:pt>
                <c:pt idx="26357">
                  <c:v>88.02333333333317</c:v>
                </c:pt>
                <c:pt idx="26358">
                  <c:v>88.026666666666671</c:v>
                </c:pt>
                <c:pt idx="26359">
                  <c:v>88.03</c:v>
                </c:pt>
                <c:pt idx="26360">
                  <c:v>88.033333333333289</c:v>
                </c:pt>
                <c:pt idx="26361">
                  <c:v>88.036666666666662</c:v>
                </c:pt>
                <c:pt idx="26362">
                  <c:v>88.04</c:v>
                </c:pt>
                <c:pt idx="26363">
                  <c:v>88.043333333333308</c:v>
                </c:pt>
                <c:pt idx="26364">
                  <c:v>88.046666666666667</c:v>
                </c:pt>
                <c:pt idx="26365">
                  <c:v>88.05</c:v>
                </c:pt>
                <c:pt idx="26366">
                  <c:v>88.053333333333185</c:v>
                </c:pt>
                <c:pt idx="26367">
                  <c:v>88.056666666666672</c:v>
                </c:pt>
                <c:pt idx="26368">
                  <c:v>88.06</c:v>
                </c:pt>
                <c:pt idx="26369">
                  <c:v>88.063333333333318</c:v>
                </c:pt>
                <c:pt idx="26370">
                  <c:v>88.066666666666663</c:v>
                </c:pt>
                <c:pt idx="26371">
                  <c:v>88.07</c:v>
                </c:pt>
                <c:pt idx="26372">
                  <c:v>88.073333333333125</c:v>
                </c:pt>
                <c:pt idx="26373">
                  <c:v>88.076666666666668</c:v>
                </c:pt>
                <c:pt idx="26374">
                  <c:v>88.08</c:v>
                </c:pt>
                <c:pt idx="26375">
                  <c:v>88.083333333333258</c:v>
                </c:pt>
                <c:pt idx="26376">
                  <c:v>88.086666666666673</c:v>
                </c:pt>
                <c:pt idx="26377">
                  <c:v>88.09</c:v>
                </c:pt>
                <c:pt idx="26378">
                  <c:v>88.093333333333248</c:v>
                </c:pt>
                <c:pt idx="26379">
                  <c:v>88.096666666666664</c:v>
                </c:pt>
                <c:pt idx="26380">
                  <c:v>88.1</c:v>
                </c:pt>
                <c:pt idx="26381">
                  <c:v>88.103333333333154</c:v>
                </c:pt>
                <c:pt idx="26382">
                  <c:v>88.106666666666669</c:v>
                </c:pt>
                <c:pt idx="26383">
                  <c:v>88.11</c:v>
                </c:pt>
                <c:pt idx="26384">
                  <c:v>88.113333333333259</c:v>
                </c:pt>
                <c:pt idx="26385">
                  <c:v>88.11666666666666</c:v>
                </c:pt>
                <c:pt idx="26386">
                  <c:v>88.11999999999999</c:v>
                </c:pt>
                <c:pt idx="26387">
                  <c:v>88.123333333333107</c:v>
                </c:pt>
                <c:pt idx="26388">
                  <c:v>88.126666666666651</c:v>
                </c:pt>
                <c:pt idx="26389">
                  <c:v>88.13</c:v>
                </c:pt>
                <c:pt idx="26390">
                  <c:v>88.133333333333169</c:v>
                </c:pt>
                <c:pt idx="26391">
                  <c:v>88.13666666666667</c:v>
                </c:pt>
                <c:pt idx="26392">
                  <c:v>88.14</c:v>
                </c:pt>
                <c:pt idx="26393">
                  <c:v>88.143333333333288</c:v>
                </c:pt>
                <c:pt idx="26394">
                  <c:v>88.146666666666661</c:v>
                </c:pt>
                <c:pt idx="26395">
                  <c:v>88.149999999999991</c:v>
                </c:pt>
                <c:pt idx="26396">
                  <c:v>88.153333333333109</c:v>
                </c:pt>
                <c:pt idx="26397">
                  <c:v>88.156666666666652</c:v>
                </c:pt>
                <c:pt idx="26398">
                  <c:v>88.16</c:v>
                </c:pt>
                <c:pt idx="26399">
                  <c:v>88.163333333333171</c:v>
                </c:pt>
                <c:pt idx="26400">
                  <c:v>88.166666666666671</c:v>
                </c:pt>
                <c:pt idx="26401">
                  <c:v>88.169999999999987</c:v>
                </c:pt>
                <c:pt idx="26402">
                  <c:v>88.173333333333105</c:v>
                </c:pt>
                <c:pt idx="26403">
                  <c:v>88.176666666666648</c:v>
                </c:pt>
                <c:pt idx="26404">
                  <c:v>88.179999999999978</c:v>
                </c:pt>
                <c:pt idx="26405">
                  <c:v>88.183333333333124</c:v>
                </c:pt>
                <c:pt idx="26406">
                  <c:v>88.186666666666653</c:v>
                </c:pt>
                <c:pt idx="26407">
                  <c:v>88.19</c:v>
                </c:pt>
                <c:pt idx="26408">
                  <c:v>88.1933333333332</c:v>
                </c:pt>
                <c:pt idx="26409">
                  <c:v>88.196666666666673</c:v>
                </c:pt>
                <c:pt idx="26410">
                  <c:v>88.2</c:v>
                </c:pt>
                <c:pt idx="26411">
                  <c:v>88.203333333333319</c:v>
                </c:pt>
                <c:pt idx="26412">
                  <c:v>88.206666666666663</c:v>
                </c:pt>
                <c:pt idx="26413">
                  <c:v>88.210000000000022</c:v>
                </c:pt>
                <c:pt idx="26414">
                  <c:v>88.213333333333338</c:v>
                </c:pt>
                <c:pt idx="26415">
                  <c:v>88.216666666666697</c:v>
                </c:pt>
                <c:pt idx="26416">
                  <c:v>88.22</c:v>
                </c:pt>
                <c:pt idx="26417">
                  <c:v>88.223333333333258</c:v>
                </c:pt>
                <c:pt idx="26418">
                  <c:v>88.226666666666674</c:v>
                </c:pt>
                <c:pt idx="26419">
                  <c:v>88.23</c:v>
                </c:pt>
                <c:pt idx="26420">
                  <c:v>88.233333333333249</c:v>
                </c:pt>
                <c:pt idx="26421">
                  <c:v>88.236666666666665</c:v>
                </c:pt>
                <c:pt idx="26422">
                  <c:v>88.240000000000023</c:v>
                </c:pt>
                <c:pt idx="26423">
                  <c:v>88.243333333333339</c:v>
                </c:pt>
                <c:pt idx="26424">
                  <c:v>88.246666666666727</c:v>
                </c:pt>
                <c:pt idx="26425">
                  <c:v>88.25</c:v>
                </c:pt>
                <c:pt idx="26426">
                  <c:v>88.253333333333288</c:v>
                </c:pt>
                <c:pt idx="26427">
                  <c:v>88.256666666666661</c:v>
                </c:pt>
                <c:pt idx="26428">
                  <c:v>88.26</c:v>
                </c:pt>
                <c:pt idx="26429">
                  <c:v>88.263333333333279</c:v>
                </c:pt>
                <c:pt idx="26430">
                  <c:v>88.266666666666666</c:v>
                </c:pt>
                <c:pt idx="26431">
                  <c:v>88.27</c:v>
                </c:pt>
                <c:pt idx="26432">
                  <c:v>88.27333333333317</c:v>
                </c:pt>
                <c:pt idx="26433">
                  <c:v>88.276666666666671</c:v>
                </c:pt>
                <c:pt idx="26434">
                  <c:v>88.28</c:v>
                </c:pt>
                <c:pt idx="26435">
                  <c:v>88.283333333333289</c:v>
                </c:pt>
                <c:pt idx="26436">
                  <c:v>88.286666666666662</c:v>
                </c:pt>
                <c:pt idx="26437">
                  <c:v>88.29</c:v>
                </c:pt>
                <c:pt idx="26438">
                  <c:v>88.293333333333308</c:v>
                </c:pt>
                <c:pt idx="26439">
                  <c:v>88.296666666666667</c:v>
                </c:pt>
                <c:pt idx="26440">
                  <c:v>88.3</c:v>
                </c:pt>
                <c:pt idx="26441">
                  <c:v>88.303333333333185</c:v>
                </c:pt>
                <c:pt idx="26442">
                  <c:v>88.306666666666672</c:v>
                </c:pt>
                <c:pt idx="26443">
                  <c:v>88.31</c:v>
                </c:pt>
                <c:pt idx="26444">
                  <c:v>88.313333333333318</c:v>
                </c:pt>
                <c:pt idx="26445">
                  <c:v>88.316666666666663</c:v>
                </c:pt>
                <c:pt idx="26446">
                  <c:v>88.32</c:v>
                </c:pt>
                <c:pt idx="26447">
                  <c:v>88.323333333333125</c:v>
                </c:pt>
                <c:pt idx="26448">
                  <c:v>88.326666666666668</c:v>
                </c:pt>
                <c:pt idx="26449">
                  <c:v>88.33</c:v>
                </c:pt>
                <c:pt idx="26450">
                  <c:v>88.333333333333258</c:v>
                </c:pt>
                <c:pt idx="26451">
                  <c:v>88.336666666666673</c:v>
                </c:pt>
                <c:pt idx="26452">
                  <c:v>88.34</c:v>
                </c:pt>
                <c:pt idx="26453">
                  <c:v>88.343333333333248</c:v>
                </c:pt>
                <c:pt idx="26454">
                  <c:v>88.346666666666664</c:v>
                </c:pt>
                <c:pt idx="26455">
                  <c:v>88.35</c:v>
                </c:pt>
                <c:pt idx="26456">
                  <c:v>88.353333333333154</c:v>
                </c:pt>
                <c:pt idx="26457">
                  <c:v>88.356666666666669</c:v>
                </c:pt>
                <c:pt idx="26458">
                  <c:v>88.36</c:v>
                </c:pt>
                <c:pt idx="26459">
                  <c:v>88.363333333333259</c:v>
                </c:pt>
                <c:pt idx="26460">
                  <c:v>88.36666666666666</c:v>
                </c:pt>
                <c:pt idx="26461">
                  <c:v>88.36999999999999</c:v>
                </c:pt>
                <c:pt idx="26462">
                  <c:v>88.373333333333107</c:v>
                </c:pt>
                <c:pt idx="26463">
                  <c:v>88.376666666666651</c:v>
                </c:pt>
                <c:pt idx="26464">
                  <c:v>88.38</c:v>
                </c:pt>
                <c:pt idx="26465">
                  <c:v>88.383333333333169</c:v>
                </c:pt>
                <c:pt idx="26466">
                  <c:v>88.38666666666667</c:v>
                </c:pt>
                <c:pt idx="26467">
                  <c:v>88.39</c:v>
                </c:pt>
                <c:pt idx="26468">
                  <c:v>88.393333333333288</c:v>
                </c:pt>
                <c:pt idx="26469">
                  <c:v>88.396666666666661</c:v>
                </c:pt>
                <c:pt idx="26470">
                  <c:v>88.4</c:v>
                </c:pt>
                <c:pt idx="26471">
                  <c:v>88.403333333333308</c:v>
                </c:pt>
                <c:pt idx="26472">
                  <c:v>88.406666666666666</c:v>
                </c:pt>
                <c:pt idx="26473">
                  <c:v>88.410000000000025</c:v>
                </c:pt>
                <c:pt idx="26474">
                  <c:v>88.413333333333313</c:v>
                </c:pt>
                <c:pt idx="26475">
                  <c:v>88.416666666666799</c:v>
                </c:pt>
                <c:pt idx="26476">
                  <c:v>88.42</c:v>
                </c:pt>
                <c:pt idx="26477">
                  <c:v>88.423333333333318</c:v>
                </c:pt>
                <c:pt idx="26478">
                  <c:v>88.426666666666662</c:v>
                </c:pt>
                <c:pt idx="26479">
                  <c:v>88.43</c:v>
                </c:pt>
                <c:pt idx="26480">
                  <c:v>88.433333333333309</c:v>
                </c:pt>
                <c:pt idx="26481">
                  <c:v>88.436666666666667</c:v>
                </c:pt>
                <c:pt idx="26482">
                  <c:v>88.440000000000026</c:v>
                </c:pt>
                <c:pt idx="26483">
                  <c:v>88.443333333333328</c:v>
                </c:pt>
                <c:pt idx="26484">
                  <c:v>88.446666666666815</c:v>
                </c:pt>
                <c:pt idx="26485">
                  <c:v>88.45</c:v>
                </c:pt>
                <c:pt idx="26486">
                  <c:v>88.453333333333319</c:v>
                </c:pt>
                <c:pt idx="26487">
                  <c:v>88.456666666666663</c:v>
                </c:pt>
                <c:pt idx="26488">
                  <c:v>88.460000000000022</c:v>
                </c:pt>
                <c:pt idx="26489">
                  <c:v>88.463333333333338</c:v>
                </c:pt>
                <c:pt idx="26490">
                  <c:v>88.466666666666697</c:v>
                </c:pt>
                <c:pt idx="26491">
                  <c:v>88.47</c:v>
                </c:pt>
                <c:pt idx="26492">
                  <c:v>88.473333333333258</c:v>
                </c:pt>
                <c:pt idx="26493">
                  <c:v>88.476666666666674</c:v>
                </c:pt>
                <c:pt idx="26494">
                  <c:v>88.48</c:v>
                </c:pt>
                <c:pt idx="26495">
                  <c:v>88.483333333333249</c:v>
                </c:pt>
                <c:pt idx="26496">
                  <c:v>88.486666666666665</c:v>
                </c:pt>
                <c:pt idx="26497">
                  <c:v>88.490000000000023</c:v>
                </c:pt>
                <c:pt idx="26498">
                  <c:v>88.493333333333339</c:v>
                </c:pt>
                <c:pt idx="26499">
                  <c:v>88.496666666666727</c:v>
                </c:pt>
                <c:pt idx="26500">
                  <c:v>88.5</c:v>
                </c:pt>
                <c:pt idx="26501">
                  <c:v>88.503333333333288</c:v>
                </c:pt>
                <c:pt idx="26502">
                  <c:v>88.506666666666661</c:v>
                </c:pt>
                <c:pt idx="26503">
                  <c:v>88.51</c:v>
                </c:pt>
                <c:pt idx="26504">
                  <c:v>88.513333333333279</c:v>
                </c:pt>
                <c:pt idx="26505">
                  <c:v>88.516666666666666</c:v>
                </c:pt>
                <c:pt idx="26506">
                  <c:v>88.52</c:v>
                </c:pt>
                <c:pt idx="26507">
                  <c:v>88.52333333333317</c:v>
                </c:pt>
                <c:pt idx="26508">
                  <c:v>88.526666666666671</c:v>
                </c:pt>
                <c:pt idx="26509">
                  <c:v>88.53</c:v>
                </c:pt>
                <c:pt idx="26510">
                  <c:v>88.533333333333289</c:v>
                </c:pt>
                <c:pt idx="26511">
                  <c:v>88.536666666666662</c:v>
                </c:pt>
                <c:pt idx="26512">
                  <c:v>88.54</c:v>
                </c:pt>
                <c:pt idx="26513">
                  <c:v>88.543333333333308</c:v>
                </c:pt>
                <c:pt idx="26514">
                  <c:v>88.546666666666667</c:v>
                </c:pt>
                <c:pt idx="26515">
                  <c:v>88.55</c:v>
                </c:pt>
                <c:pt idx="26516">
                  <c:v>88.553333333333185</c:v>
                </c:pt>
                <c:pt idx="26517">
                  <c:v>88.556666666666672</c:v>
                </c:pt>
                <c:pt idx="26518">
                  <c:v>88.56</c:v>
                </c:pt>
                <c:pt idx="26519">
                  <c:v>88.563333333333318</c:v>
                </c:pt>
                <c:pt idx="26520">
                  <c:v>88.566666666666663</c:v>
                </c:pt>
                <c:pt idx="26521">
                  <c:v>88.57</c:v>
                </c:pt>
                <c:pt idx="26522">
                  <c:v>88.573333333333125</c:v>
                </c:pt>
                <c:pt idx="26523">
                  <c:v>88.576666666666668</c:v>
                </c:pt>
                <c:pt idx="26524">
                  <c:v>88.58</c:v>
                </c:pt>
                <c:pt idx="26525">
                  <c:v>88.583333333333258</c:v>
                </c:pt>
                <c:pt idx="26526">
                  <c:v>88.586666666666673</c:v>
                </c:pt>
                <c:pt idx="26527">
                  <c:v>88.59</c:v>
                </c:pt>
                <c:pt idx="26528">
                  <c:v>88.593333333333248</c:v>
                </c:pt>
                <c:pt idx="26529">
                  <c:v>88.596666666666664</c:v>
                </c:pt>
                <c:pt idx="26530">
                  <c:v>88.6</c:v>
                </c:pt>
                <c:pt idx="26531">
                  <c:v>88.603333333333154</c:v>
                </c:pt>
                <c:pt idx="26532">
                  <c:v>88.606666666666669</c:v>
                </c:pt>
                <c:pt idx="26533">
                  <c:v>88.61</c:v>
                </c:pt>
                <c:pt idx="26534">
                  <c:v>88.613333333333259</c:v>
                </c:pt>
                <c:pt idx="26535">
                  <c:v>88.61666666666666</c:v>
                </c:pt>
                <c:pt idx="26536">
                  <c:v>88.61999999999999</c:v>
                </c:pt>
                <c:pt idx="26537">
                  <c:v>88.623333333333107</c:v>
                </c:pt>
                <c:pt idx="26538">
                  <c:v>88.626666666666651</c:v>
                </c:pt>
                <c:pt idx="26539">
                  <c:v>88.63</c:v>
                </c:pt>
                <c:pt idx="26540">
                  <c:v>88.633333333333169</c:v>
                </c:pt>
                <c:pt idx="26541">
                  <c:v>88.63666666666667</c:v>
                </c:pt>
                <c:pt idx="26542">
                  <c:v>88.64</c:v>
                </c:pt>
                <c:pt idx="26543">
                  <c:v>88.643333333333288</c:v>
                </c:pt>
                <c:pt idx="26544">
                  <c:v>88.646666666666661</c:v>
                </c:pt>
                <c:pt idx="26545">
                  <c:v>88.649999999999991</c:v>
                </c:pt>
                <c:pt idx="26546">
                  <c:v>88.653333333333109</c:v>
                </c:pt>
                <c:pt idx="26547">
                  <c:v>88.656666666666652</c:v>
                </c:pt>
                <c:pt idx="26548">
                  <c:v>88.66</c:v>
                </c:pt>
                <c:pt idx="26549">
                  <c:v>88.663333333333171</c:v>
                </c:pt>
                <c:pt idx="26550">
                  <c:v>88.666666666666671</c:v>
                </c:pt>
                <c:pt idx="26551">
                  <c:v>88.669999999999987</c:v>
                </c:pt>
                <c:pt idx="26552">
                  <c:v>88.673333333333105</c:v>
                </c:pt>
                <c:pt idx="26553">
                  <c:v>88.676666666666648</c:v>
                </c:pt>
                <c:pt idx="26554">
                  <c:v>88.679999999999978</c:v>
                </c:pt>
                <c:pt idx="26555">
                  <c:v>88.683333333333124</c:v>
                </c:pt>
                <c:pt idx="26556">
                  <c:v>88.686666666666653</c:v>
                </c:pt>
                <c:pt idx="26557">
                  <c:v>88.69</c:v>
                </c:pt>
                <c:pt idx="26558">
                  <c:v>88.6933333333332</c:v>
                </c:pt>
                <c:pt idx="26559">
                  <c:v>88.696666666666673</c:v>
                </c:pt>
                <c:pt idx="26560">
                  <c:v>88.7</c:v>
                </c:pt>
                <c:pt idx="26561">
                  <c:v>88.703333333333319</c:v>
                </c:pt>
                <c:pt idx="26562">
                  <c:v>88.706666666666663</c:v>
                </c:pt>
                <c:pt idx="26563">
                  <c:v>88.710000000000022</c:v>
                </c:pt>
                <c:pt idx="26564">
                  <c:v>88.713333333333338</c:v>
                </c:pt>
                <c:pt idx="26565">
                  <c:v>88.716666666666697</c:v>
                </c:pt>
                <c:pt idx="26566">
                  <c:v>88.72</c:v>
                </c:pt>
                <c:pt idx="26567">
                  <c:v>88.723333333333258</c:v>
                </c:pt>
                <c:pt idx="26568">
                  <c:v>88.726666666666674</c:v>
                </c:pt>
                <c:pt idx="26569">
                  <c:v>88.73</c:v>
                </c:pt>
                <c:pt idx="26570">
                  <c:v>88.733333333333249</c:v>
                </c:pt>
                <c:pt idx="26571">
                  <c:v>88.736666666666665</c:v>
                </c:pt>
                <c:pt idx="26572">
                  <c:v>88.740000000000023</c:v>
                </c:pt>
                <c:pt idx="26573">
                  <c:v>88.743333333333339</c:v>
                </c:pt>
                <c:pt idx="26574">
                  <c:v>88.746666666666727</c:v>
                </c:pt>
                <c:pt idx="26575">
                  <c:v>88.75</c:v>
                </c:pt>
                <c:pt idx="26576">
                  <c:v>88.753333333333288</c:v>
                </c:pt>
                <c:pt idx="26577">
                  <c:v>88.756666666666661</c:v>
                </c:pt>
                <c:pt idx="26578">
                  <c:v>88.76</c:v>
                </c:pt>
                <c:pt idx="26579">
                  <c:v>88.763333333333279</c:v>
                </c:pt>
                <c:pt idx="26580">
                  <c:v>88.766666666666666</c:v>
                </c:pt>
                <c:pt idx="26581">
                  <c:v>88.77</c:v>
                </c:pt>
                <c:pt idx="26582">
                  <c:v>88.77333333333317</c:v>
                </c:pt>
                <c:pt idx="26583">
                  <c:v>88.776666666666671</c:v>
                </c:pt>
                <c:pt idx="26584">
                  <c:v>88.78</c:v>
                </c:pt>
                <c:pt idx="26585">
                  <c:v>88.783333333333289</c:v>
                </c:pt>
                <c:pt idx="26586">
                  <c:v>88.786666666666662</c:v>
                </c:pt>
                <c:pt idx="26587">
                  <c:v>88.79</c:v>
                </c:pt>
                <c:pt idx="26588">
                  <c:v>88.793333333333308</c:v>
                </c:pt>
                <c:pt idx="26589">
                  <c:v>88.796666666666667</c:v>
                </c:pt>
                <c:pt idx="26590">
                  <c:v>88.8</c:v>
                </c:pt>
                <c:pt idx="26591">
                  <c:v>88.803333333333185</c:v>
                </c:pt>
                <c:pt idx="26592">
                  <c:v>88.806666666666672</c:v>
                </c:pt>
                <c:pt idx="26593">
                  <c:v>88.81</c:v>
                </c:pt>
                <c:pt idx="26594">
                  <c:v>88.813333333333318</c:v>
                </c:pt>
                <c:pt idx="26595">
                  <c:v>88.816666666666663</c:v>
                </c:pt>
                <c:pt idx="26596">
                  <c:v>88.82</c:v>
                </c:pt>
                <c:pt idx="26597">
                  <c:v>88.823333333333125</c:v>
                </c:pt>
                <c:pt idx="26598">
                  <c:v>88.826666666666668</c:v>
                </c:pt>
                <c:pt idx="26599">
                  <c:v>88.83</c:v>
                </c:pt>
                <c:pt idx="26600">
                  <c:v>88.833333333333258</c:v>
                </c:pt>
                <c:pt idx="26601">
                  <c:v>88.836666666666673</c:v>
                </c:pt>
                <c:pt idx="26602">
                  <c:v>88.84</c:v>
                </c:pt>
                <c:pt idx="26603">
                  <c:v>88.843333333333248</c:v>
                </c:pt>
                <c:pt idx="26604">
                  <c:v>88.846666666666664</c:v>
                </c:pt>
                <c:pt idx="26605">
                  <c:v>88.85</c:v>
                </c:pt>
                <c:pt idx="26606">
                  <c:v>88.853333333333154</c:v>
                </c:pt>
                <c:pt idx="26607">
                  <c:v>88.856666666666669</c:v>
                </c:pt>
                <c:pt idx="26608">
                  <c:v>88.86</c:v>
                </c:pt>
                <c:pt idx="26609">
                  <c:v>88.863333333333259</c:v>
                </c:pt>
                <c:pt idx="26610">
                  <c:v>88.86666666666666</c:v>
                </c:pt>
                <c:pt idx="26611">
                  <c:v>88.86999999999999</c:v>
                </c:pt>
                <c:pt idx="26612">
                  <c:v>88.873333333333107</c:v>
                </c:pt>
                <c:pt idx="26613">
                  <c:v>88.876666666666651</c:v>
                </c:pt>
                <c:pt idx="26614">
                  <c:v>88.88</c:v>
                </c:pt>
                <c:pt idx="26615">
                  <c:v>88.883333333333169</c:v>
                </c:pt>
                <c:pt idx="26616">
                  <c:v>88.88666666666667</c:v>
                </c:pt>
                <c:pt idx="26617">
                  <c:v>88.89</c:v>
                </c:pt>
                <c:pt idx="26618">
                  <c:v>88.893333333333288</c:v>
                </c:pt>
                <c:pt idx="26619">
                  <c:v>88.896666666666661</c:v>
                </c:pt>
                <c:pt idx="26620">
                  <c:v>88.9</c:v>
                </c:pt>
                <c:pt idx="26621">
                  <c:v>88.903333333333308</c:v>
                </c:pt>
                <c:pt idx="26622">
                  <c:v>88.906666666666666</c:v>
                </c:pt>
                <c:pt idx="26623">
                  <c:v>88.910000000000025</c:v>
                </c:pt>
                <c:pt idx="26624">
                  <c:v>88.913333333333313</c:v>
                </c:pt>
                <c:pt idx="26625">
                  <c:v>88.916666666666799</c:v>
                </c:pt>
                <c:pt idx="26626">
                  <c:v>88.92</c:v>
                </c:pt>
                <c:pt idx="26627">
                  <c:v>88.923333333333318</c:v>
                </c:pt>
                <c:pt idx="26628">
                  <c:v>88.926666666666662</c:v>
                </c:pt>
                <c:pt idx="26629">
                  <c:v>88.93</c:v>
                </c:pt>
                <c:pt idx="26630">
                  <c:v>88.933333333333309</c:v>
                </c:pt>
                <c:pt idx="26631">
                  <c:v>88.936666666666667</c:v>
                </c:pt>
                <c:pt idx="26632">
                  <c:v>88.940000000000026</c:v>
                </c:pt>
                <c:pt idx="26633">
                  <c:v>88.943333333333328</c:v>
                </c:pt>
                <c:pt idx="26634">
                  <c:v>88.946666666666815</c:v>
                </c:pt>
                <c:pt idx="26635">
                  <c:v>88.95</c:v>
                </c:pt>
                <c:pt idx="26636">
                  <c:v>88.953333333333319</c:v>
                </c:pt>
                <c:pt idx="26637">
                  <c:v>88.956666666666663</c:v>
                </c:pt>
                <c:pt idx="26638">
                  <c:v>88.960000000000022</c:v>
                </c:pt>
                <c:pt idx="26639">
                  <c:v>88.963333333333338</c:v>
                </c:pt>
                <c:pt idx="26640">
                  <c:v>88.966666666666697</c:v>
                </c:pt>
                <c:pt idx="26641">
                  <c:v>88.97</c:v>
                </c:pt>
                <c:pt idx="26642">
                  <c:v>88.973333333333258</c:v>
                </c:pt>
                <c:pt idx="26643">
                  <c:v>88.976666666666674</c:v>
                </c:pt>
                <c:pt idx="26644">
                  <c:v>88.98</c:v>
                </c:pt>
                <c:pt idx="26645">
                  <c:v>88.983333333333249</c:v>
                </c:pt>
                <c:pt idx="26646">
                  <c:v>88.986666666666665</c:v>
                </c:pt>
                <c:pt idx="26647">
                  <c:v>88.990000000000023</c:v>
                </c:pt>
                <c:pt idx="26648">
                  <c:v>88.993333333333339</c:v>
                </c:pt>
                <c:pt idx="26649">
                  <c:v>88.996666666666727</c:v>
                </c:pt>
                <c:pt idx="26650">
                  <c:v>89</c:v>
                </c:pt>
                <c:pt idx="26651">
                  <c:v>89.003333333333288</c:v>
                </c:pt>
                <c:pt idx="26652">
                  <c:v>89.006666666666661</c:v>
                </c:pt>
                <c:pt idx="26653">
                  <c:v>89.01</c:v>
                </c:pt>
                <c:pt idx="26654">
                  <c:v>89.013333333333279</c:v>
                </c:pt>
                <c:pt idx="26655">
                  <c:v>89.016666666666666</c:v>
                </c:pt>
                <c:pt idx="26656">
                  <c:v>89.02</c:v>
                </c:pt>
                <c:pt idx="26657">
                  <c:v>89.02333333333317</c:v>
                </c:pt>
                <c:pt idx="26658">
                  <c:v>89.026666666666671</c:v>
                </c:pt>
                <c:pt idx="26659">
                  <c:v>89.03</c:v>
                </c:pt>
                <c:pt idx="26660">
                  <c:v>89.033333333333289</c:v>
                </c:pt>
                <c:pt idx="26661">
                  <c:v>89.036666666666662</c:v>
                </c:pt>
                <c:pt idx="26662">
                  <c:v>89.04</c:v>
                </c:pt>
                <c:pt idx="26663">
                  <c:v>89.043333333333308</c:v>
                </c:pt>
                <c:pt idx="26664">
                  <c:v>89.046666666666667</c:v>
                </c:pt>
                <c:pt idx="26665">
                  <c:v>89.05</c:v>
                </c:pt>
                <c:pt idx="26666">
                  <c:v>89.053333333333185</c:v>
                </c:pt>
                <c:pt idx="26667">
                  <c:v>89.056666666666672</c:v>
                </c:pt>
                <c:pt idx="26668">
                  <c:v>89.06</c:v>
                </c:pt>
                <c:pt idx="26669">
                  <c:v>89.063333333333318</c:v>
                </c:pt>
                <c:pt idx="26670">
                  <c:v>89.066666666666663</c:v>
                </c:pt>
                <c:pt idx="26671">
                  <c:v>89.07</c:v>
                </c:pt>
                <c:pt idx="26672">
                  <c:v>89.073333333333125</c:v>
                </c:pt>
                <c:pt idx="26673">
                  <c:v>89.076666666666668</c:v>
                </c:pt>
                <c:pt idx="26674">
                  <c:v>89.08</c:v>
                </c:pt>
                <c:pt idx="26675">
                  <c:v>89.083333333333258</c:v>
                </c:pt>
                <c:pt idx="26676">
                  <c:v>89.086666666666673</c:v>
                </c:pt>
                <c:pt idx="26677">
                  <c:v>89.09</c:v>
                </c:pt>
                <c:pt idx="26678">
                  <c:v>89.093333333333248</c:v>
                </c:pt>
                <c:pt idx="26679">
                  <c:v>89.096666666666664</c:v>
                </c:pt>
                <c:pt idx="26680">
                  <c:v>89.1</c:v>
                </c:pt>
                <c:pt idx="26681">
                  <c:v>89.103333333333154</c:v>
                </c:pt>
                <c:pt idx="26682">
                  <c:v>89.106666666666669</c:v>
                </c:pt>
                <c:pt idx="26683">
                  <c:v>89.11</c:v>
                </c:pt>
                <c:pt idx="26684">
                  <c:v>89.113333333333259</c:v>
                </c:pt>
                <c:pt idx="26685">
                  <c:v>89.11666666666666</c:v>
                </c:pt>
                <c:pt idx="26686">
                  <c:v>89.11999999999999</c:v>
                </c:pt>
                <c:pt idx="26687">
                  <c:v>89.123333333333107</c:v>
                </c:pt>
                <c:pt idx="26688">
                  <c:v>89.126666666666651</c:v>
                </c:pt>
                <c:pt idx="26689">
                  <c:v>89.13</c:v>
                </c:pt>
                <c:pt idx="26690">
                  <c:v>89.133333333333169</c:v>
                </c:pt>
                <c:pt idx="26691">
                  <c:v>89.13666666666667</c:v>
                </c:pt>
                <c:pt idx="26692">
                  <c:v>89.14</c:v>
                </c:pt>
                <c:pt idx="26693">
                  <c:v>89.143333333333288</c:v>
                </c:pt>
                <c:pt idx="26694">
                  <c:v>89.146666666666661</c:v>
                </c:pt>
                <c:pt idx="26695">
                  <c:v>89.149999999999991</c:v>
                </c:pt>
                <c:pt idx="26696">
                  <c:v>89.153333333333109</c:v>
                </c:pt>
                <c:pt idx="26697">
                  <c:v>89.156666666666652</c:v>
                </c:pt>
                <c:pt idx="26698">
                  <c:v>89.16</c:v>
                </c:pt>
                <c:pt idx="26699">
                  <c:v>89.163333333333171</c:v>
                </c:pt>
                <c:pt idx="26700">
                  <c:v>89.166666666666671</c:v>
                </c:pt>
                <c:pt idx="26701">
                  <c:v>89.169999999999987</c:v>
                </c:pt>
                <c:pt idx="26702">
                  <c:v>89.173333333333105</c:v>
                </c:pt>
                <c:pt idx="26703">
                  <c:v>89.176666666666648</c:v>
                </c:pt>
                <c:pt idx="26704">
                  <c:v>89.179999999999978</c:v>
                </c:pt>
                <c:pt idx="26705">
                  <c:v>89.183333333333124</c:v>
                </c:pt>
                <c:pt idx="26706">
                  <c:v>89.186666666666653</c:v>
                </c:pt>
                <c:pt idx="26707">
                  <c:v>89.19</c:v>
                </c:pt>
                <c:pt idx="26708">
                  <c:v>89.1933333333332</c:v>
                </c:pt>
                <c:pt idx="26709">
                  <c:v>89.196666666666673</c:v>
                </c:pt>
                <c:pt idx="26710">
                  <c:v>89.2</c:v>
                </c:pt>
                <c:pt idx="26711">
                  <c:v>89.203333333333319</c:v>
                </c:pt>
                <c:pt idx="26712">
                  <c:v>89.206666666666663</c:v>
                </c:pt>
                <c:pt idx="26713">
                  <c:v>89.210000000000022</c:v>
                </c:pt>
                <c:pt idx="26714">
                  <c:v>89.213333333333338</c:v>
                </c:pt>
                <c:pt idx="26715">
                  <c:v>89.216666666666697</c:v>
                </c:pt>
                <c:pt idx="26716">
                  <c:v>89.22</c:v>
                </c:pt>
                <c:pt idx="26717">
                  <c:v>89.223333333333258</c:v>
                </c:pt>
                <c:pt idx="26718">
                  <c:v>89.226666666666674</c:v>
                </c:pt>
                <c:pt idx="26719">
                  <c:v>89.23</c:v>
                </c:pt>
                <c:pt idx="26720">
                  <c:v>89.233333333333249</c:v>
                </c:pt>
                <c:pt idx="26721">
                  <c:v>89.236666666666665</c:v>
                </c:pt>
                <c:pt idx="26722">
                  <c:v>89.240000000000023</c:v>
                </c:pt>
                <c:pt idx="26723">
                  <c:v>89.243333333333339</c:v>
                </c:pt>
                <c:pt idx="26724">
                  <c:v>89.246666666666727</c:v>
                </c:pt>
                <c:pt idx="26725">
                  <c:v>89.25</c:v>
                </c:pt>
                <c:pt idx="26726">
                  <c:v>89.253333333333288</c:v>
                </c:pt>
                <c:pt idx="26727">
                  <c:v>89.256666666666661</c:v>
                </c:pt>
                <c:pt idx="26728">
                  <c:v>89.26</c:v>
                </c:pt>
                <c:pt idx="26729">
                  <c:v>89.263333333333279</c:v>
                </c:pt>
                <c:pt idx="26730">
                  <c:v>89.266666666666666</c:v>
                </c:pt>
                <c:pt idx="26731">
                  <c:v>89.27</c:v>
                </c:pt>
                <c:pt idx="26732">
                  <c:v>89.27333333333317</c:v>
                </c:pt>
                <c:pt idx="26733">
                  <c:v>89.276666666666671</c:v>
                </c:pt>
                <c:pt idx="26734">
                  <c:v>89.28</c:v>
                </c:pt>
                <c:pt idx="26735">
                  <c:v>89.283333333333289</c:v>
                </c:pt>
                <c:pt idx="26736">
                  <c:v>89.286666666666662</c:v>
                </c:pt>
                <c:pt idx="26737">
                  <c:v>89.29</c:v>
                </c:pt>
                <c:pt idx="26738">
                  <c:v>89.293333333333308</c:v>
                </c:pt>
                <c:pt idx="26739">
                  <c:v>89.296666666666667</c:v>
                </c:pt>
                <c:pt idx="26740">
                  <c:v>89.3</c:v>
                </c:pt>
                <c:pt idx="26741">
                  <c:v>89.303333333333185</c:v>
                </c:pt>
                <c:pt idx="26742">
                  <c:v>89.306666666666672</c:v>
                </c:pt>
                <c:pt idx="26743">
                  <c:v>89.31</c:v>
                </c:pt>
                <c:pt idx="26744">
                  <c:v>89.313333333333318</c:v>
                </c:pt>
                <c:pt idx="26745">
                  <c:v>89.316666666666663</c:v>
                </c:pt>
                <c:pt idx="26746">
                  <c:v>89.32</c:v>
                </c:pt>
                <c:pt idx="26747">
                  <c:v>89.323333333333125</c:v>
                </c:pt>
                <c:pt idx="26748">
                  <c:v>89.326666666666668</c:v>
                </c:pt>
                <c:pt idx="26749">
                  <c:v>89.33</c:v>
                </c:pt>
                <c:pt idx="26750">
                  <c:v>89.333333333333258</c:v>
                </c:pt>
                <c:pt idx="26751">
                  <c:v>89.336666666666673</c:v>
                </c:pt>
                <c:pt idx="26752">
                  <c:v>89.34</c:v>
                </c:pt>
                <c:pt idx="26753">
                  <c:v>89.343333333333248</c:v>
                </c:pt>
                <c:pt idx="26754">
                  <c:v>89.346666666666664</c:v>
                </c:pt>
                <c:pt idx="26755">
                  <c:v>89.35</c:v>
                </c:pt>
                <c:pt idx="26756">
                  <c:v>89.353333333333154</c:v>
                </c:pt>
                <c:pt idx="26757">
                  <c:v>89.356666666666669</c:v>
                </c:pt>
                <c:pt idx="26758">
                  <c:v>89.36</c:v>
                </c:pt>
                <c:pt idx="26759">
                  <c:v>89.363333333333259</c:v>
                </c:pt>
                <c:pt idx="26760">
                  <c:v>89.36666666666666</c:v>
                </c:pt>
                <c:pt idx="26761">
                  <c:v>89.36999999999999</c:v>
                </c:pt>
                <c:pt idx="26762">
                  <c:v>89.373333333333107</c:v>
                </c:pt>
                <c:pt idx="26763">
                  <c:v>89.376666666666651</c:v>
                </c:pt>
                <c:pt idx="26764">
                  <c:v>89.38</c:v>
                </c:pt>
                <c:pt idx="26765">
                  <c:v>89.383333333333169</c:v>
                </c:pt>
                <c:pt idx="26766">
                  <c:v>89.38666666666667</c:v>
                </c:pt>
                <c:pt idx="26767">
                  <c:v>89.39</c:v>
                </c:pt>
                <c:pt idx="26768">
                  <c:v>89.393333333333288</c:v>
                </c:pt>
                <c:pt idx="26769">
                  <c:v>89.396666666666661</c:v>
                </c:pt>
                <c:pt idx="26770">
                  <c:v>89.4</c:v>
                </c:pt>
                <c:pt idx="26771">
                  <c:v>89.403333333333308</c:v>
                </c:pt>
                <c:pt idx="26772">
                  <c:v>89.406666666666666</c:v>
                </c:pt>
                <c:pt idx="26773">
                  <c:v>89.410000000000025</c:v>
                </c:pt>
                <c:pt idx="26774">
                  <c:v>89.413333333333313</c:v>
                </c:pt>
                <c:pt idx="26775">
                  <c:v>89.416666666666799</c:v>
                </c:pt>
                <c:pt idx="26776">
                  <c:v>89.42</c:v>
                </c:pt>
                <c:pt idx="26777">
                  <c:v>89.423333333333318</c:v>
                </c:pt>
                <c:pt idx="26778">
                  <c:v>89.426666666666662</c:v>
                </c:pt>
                <c:pt idx="26779">
                  <c:v>89.43</c:v>
                </c:pt>
                <c:pt idx="26780">
                  <c:v>89.433333333333309</c:v>
                </c:pt>
                <c:pt idx="26781">
                  <c:v>89.436666666666667</c:v>
                </c:pt>
                <c:pt idx="26782">
                  <c:v>89.440000000000026</c:v>
                </c:pt>
                <c:pt idx="26783">
                  <c:v>89.443333333333328</c:v>
                </c:pt>
                <c:pt idx="26784">
                  <c:v>89.446666666666815</c:v>
                </c:pt>
                <c:pt idx="26785">
                  <c:v>89.45</c:v>
                </c:pt>
                <c:pt idx="26786">
                  <c:v>89.453333333333319</c:v>
                </c:pt>
                <c:pt idx="26787">
                  <c:v>89.456666666666663</c:v>
                </c:pt>
                <c:pt idx="26788">
                  <c:v>89.460000000000022</c:v>
                </c:pt>
                <c:pt idx="26789">
                  <c:v>89.463333333333338</c:v>
                </c:pt>
                <c:pt idx="26790">
                  <c:v>89.466666666666697</c:v>
                </c:pt>
                <c:pt idx="26791">
                  <c:v>89.47</c:v>
                </c:pt>
                <c:pt idx="26792">
                  <c:v>89.473333333333258</c:v>
                </c:pt>
                <c:pt idx="26793">
                  <c:v>89.476666666666674</c:v>
                </c:pt>
                <c:pt idx="26794">
                  <c:v>89.48</c:v>
                </c:pt>
                <c:pt idx="26795">
                  <c:v>89.483333333333249</c:v>
                </c:pt>
                <c:pt idx="26796">
                  <c:v>89.486666666666665</c:v>
                </c:pt>
                <c:pt idx="26797">
                  <c:v>89.490000000000023</c:v>
                </c:pt>
                <c:pt idx="26798">
                  <c:v>89.493333333333339</c:v>
                </c:pt>
                <c:pt idx="26799">
                  <c:v>89.496666666666727</c:v>
                </c:pt>
                <c:pt idx="26800">
                  <c:v>89.5</c:v>
                </c:pt>
                <c:pt idx="26801">
                  <c:v>89.503333333333288</c:v>
                </c:pt>
                <c:pt idx="26802">
                  <c:v>89.506666666666661</c:v>
                </c:pt>
                <c:pt idx="26803">
                  <c:v>89.51</c:v>
                </c:pt>
                <c:pt idx="26804">
                  <c:v>89.513333333333279</c:v>
                </c:pt>
                <c:pt idx="26805">
                  <c:v>89.516666666666666</c:v>
                </c:pt>
                <c:pt idx="26806">
                  <c:v>89.52</c:v>
                </c:pt>
                <c:pt idx="26807">
                  <c:v>89.52333333333317</c:v>
                </c:pt>
                <c:pt idx="26808">
                  <c:v>89.526666666666671</c:v>
                </c:pt>
                <c:pt idx="26809">
                  <c:v>89.53</c:v>
                </c:pt>
                <c:pt idx="26810">
                  <c:v>89.533333333333289</c:v>
                </c:pt>
                <c:pt idx="26811">
                  <c:v>89.536666666666662</c:v>
                </c:pt>
                <c:pt idx="26812">
                  <c:v>89.54</c:v>
                </c:pt>
                <c:pt idx="26813">
                  <c:v>89.543333333333308</c:v>
                </c:pt>
                <c:pt idx="26814">
                  <c:v>89.546666666666667</c:v>
                </c:pt>
                <c:pt idx="26815">
                  <c:v>89.55</c:v>
                </c:pt>
                <c:pt idx="26816">
                  <c:v>89.553333333333185</c:v>
                </c:pt>
                <c:pt idx="26817">
                  <c:v>89.556666666666672</c:v>
                </c:pt>
                <c:pt idx="26818">
                  <c:v>89.56</c:v>
                </c:pt>
                <c:pt idx="26819">
                  <c:v>89.563333333333318</c:v>
                </c:pt>
                <c:pt idx="26820">
                  <c:v>89.566666666666663</c:v>
                </c:pt>
                <c:pt idx="26821">
                  <c:v>89.57</c:v>
                </c:pt>
                <c:pt idx="26822">
                  <c:v>89.573333333333125</c:v>
                </c:pt>
                <c:pt idx="26823">
                  <c:v>89.576666666666668</c:v>
                </c:pt>
                <c:pt idx="26824">
                  <c:v>89.58</c:v>
                </c:pt>
                <c:pt idx="26825">
                  <c:v>89.583333333333258</c:v>
                </c:pt>
                <c:pt idx="26826">
                  <c:v>89.586666666666673</c:v>
                </c:pt>
                <c:pt idx="26827">
                  <c:v>89.59</c:v>
                </c:pt>
                <c:pt idx="26828">
                  <c:v>89.593333333333248</c:v>
                </c:pt>
                <c:pt idx="26829">
                  <c:v>89.596666666666664</c:v>
                </c:pt>
                <c:pt idx="26830">
                  <c:v>89.6</c:v>
                </c:pt>
                <c:pt idx="26831">
                  <c:v>89.603333333333154</c:v>
                </c:pt>
                <c:pt idx="26832">
                  <c:v>89.606666666666669</c:v>
                </c:pt>
                <c:pt idx="26833">
                  <c:v>89.61</c:v>
                </c:pt>
                <c:pt idx="26834">
                  <c:v>89.613333333333259</c:v>
                </c:pt>
                <c:pt idx="26835">
                  <c:v>89.61666666666666</c:v>
                </c:pt>
                <c:pt idx="26836">
                  <c:v>89.61999999999999</c:v>
                </c:pt>
                <c:pt idx="26837">
                  <c:v>89.623333333333107</c:v>
                </c:pt>
                <c:pt idx="26838">
                  <c:v>89.626666666666651</c:v>
                </c:pt>
                <c:pt idx="26839">
                  <c:v>89.63</c:v>
                </c:pt>
                <c:pt idx="26840">
                  <c:v>89.633333333333169</c:v>
                </c:pt>
                <c:pt idx="26841">
                  <c:v>89.63666666666667</c:v>
                </c:pt>
                <c:pt idx="26842">
                  <c:v>89.64</c:v>
                </c:pt>
                <c:pt idx="26843">
                  <c:v>89.643333333333288</c:v>
                </c:pt>
                <c:pt idx="26844">
                  <c:v>89.646666666666661</c:v>
                </c:pt>
                <c:pt idx="26845">
                  <c:v>89.649999999999991</c:v>
                </c:pt>
                <c:pt idx="26846">
                  <c:v>89.653333333333109</c:v>
                </c:pt>
                <c:pt idx="26847">
                  <c:v>89.656666666666652</c:v>
                </c:pt>
                <c:pt idx="26848">
                  <c:v>89.66</c:v>
                </c:pt>
                <c:pt idx="26849">
                  <c:v>89.663333333333171</c:v>
                </c:pt>
                <c:pt idx="26850">
                  <c:v>89.666666666666671</c:v>
                </c:pt>
                <c:pt idx="26851">
                  <c:v>89.669999999999987</c:v>
                </c:pt>
                <c:pt idx="26852">
                  <c:v>89.673333333333105</c:v>
                </c:pt>
                <c:pt idx="26853">
                  <c:v>89.676666666666648</c:v>
                </c:pt>
                <c:pt idx="26854">
                  <c:v>89.679999999999978</c:v>
                </c:pt>
                <c:pt idx="26855">
                  <c:v>89.683333333333124</c:v>
                </c:pt>
                <c:pt idx="26856">
                  <c:v>89.686666666666653</c:v>
                </c:pt>
                <c:pt idx="26857">
                  <c:v>89.69</c:v>
                </c:pt>
                <c:pt idx="26858">
                  <c:v>89.6933333333332</c:v>
                </c:pt>
                <c:pt idx="26859">
                  <c:v>89.696666666666673</c:v>
                </c:pt>
                <c:pt idx="26860">
                  <c:v>89.7</c:v>
                </c:pt>
                <c:pt idx="26861">
                  <c:v>89.703333333333319</c:v>
                </c:pt>
                <c:pt idx="26862">
                  <c:v>89.706666666666663</c:v>
                </c:pt>
                <c:pt idx="26863">
                  <c:v>89.710000000000022</c:v>
                </c:pt>
                <c:pt idx="26864">
                  <c:v>89.713333333333338</c:v>
                </c:pt>
                <c:pt idx="26865">
                  <c:v>89.716666666666697</c:v>
                </c:pt>
                <c:pt idx="26866">
                  <c:v>89.72</c:v>
                </c:pt>
                <c:pt idx="26867">
                  <c:v>89.723333333333258</c:v>
                </c:pt>
                <c:pt idx="26868">
                  <c:v>89.726666666666674</c:v>
                </c:pt>
                <c:pt idx="26869">
                  <c:v>89.73</c:v>
                </c:pt>
                <c:pt idx="26870">
                  <c:v>89.733333333333249</c:v>
                </c:pt>
                <c:pt idx="26871">
                  <c:v>89.736666666666665</c:v>
                </c:pt>
                <c:pt idx="26872">
                  <c:v>89.740000000000023</c:v>
                </c:pt>
                <c:pt idx="26873">
                  <c:v>89.743333333333339</c:v>
                </c:pt>
                <c:pt idx="26874">
                  <c:v>89.746666666666727</c:v>
                </c:pt>
                <c:pt idx="26875">
                  <c:v>89.75</c:v>
                </c:pt>
                <c:pt idx="26876">
                  <c:v>89.753333333333288</c:v>
                </c:pt>
                <c:pt idx="26877">
                  <c:v>89.756666666666661</c:v>
                </c:pt>
                <c:pt idx="26878">
                  <c:v>89.76</c:v>
                </c:pt>
                <c:pt idx="26879">
                  <c:v>89.763333333333279</c:v>
                </c:pt>
                <c:pt idx="26880">
                  <c:v>89.766666666666666</c:v>
                </c:pt>
                <c:pt idx="26881">
                  <c:v>89.77</c:v>
                </c:pt>
                <c:pt idx="26882">
                  <c:v>89.77333333333317</c:v>
                </c:pt>
                <c:pt idx="26883">
                  <c:v>89.776666666666671</c:v>
                </c:pt>
                <c:pt idx="26884">
                  <c:v>89.78</c:v>
                </c:pt>
                <c:pt idx="26885">
                  <c:v>89.783333333333289</c:v>
                </c:pt>
                <c:pt idx="26886">
                  <c:v>89.786666666666662</c:v>
                </c:pt>
                <c:pt idx="26887">
                  <c:v>89.79</c:v>
                </c:pt>
                <c:pt idx="26888">
                  <c:v>89.793333333333308</c:v>
                </c:pt>
                <c:pt idx="26889">
                  <c:v>89.796666666666667</c:v>
                </c:pt>
                <c:pt idx="26890">
                  <c:v>89.8</c:v>
                </c:pt>
                <c:pt idx="26891">
                  <c:v>89.803333333333185</c:v>
                </c:pt>
                <c:pt idx="26892">
                  <c:v>89.806666666666672</c:v>
                </c:pt>
                <c:pt idx="26893">
                  <c:v>89.81</c:v>
                </c:pt>
                <c:pt idx="26894">
                  <c:v>89.813333333333318</c:v>
                </c:pt>
                <c:pt idx="26895">
                  <c:v>89.816666666666663</c:v>
                </c:pt>
                <c:pt idx="26896">
                  <c:v>89.82</c:v>
                </c:pt>
                <c:pt idx="26897">
                  <c:v>89.823333333333125</c:v>
                </c:pt>
                <c:pt idx="26898">
                  <c:v>89.826666666666668</c:v>
                </c:pt>
                <c:pt idx="26899">
                  <c:v>89.83</c:v>
                </c:pt>
                <c:pt idx="26900">
                  <c:v>89.833333333333258</c:v>
                </c:pt>
                <c:pt idx="26901">
                  <c:v>89.836666666666673</c:v>
                </c:pt>
                <c:pt idx="26902">
                  <c:v>89.84</c:v>
                </c:pt>
                <c:pt idx="26903">
                  <c:v>89.843333333333248</c:v>
                </c:pt>
                <c:pt idx="26904">
                  <c:v>89.846666666666664</c:v>
                </c:pt>
                <c:pt idx="26905">
                  <c:v>89.85</c:v>
                </c:pt>
                <c:pt idx="26906">
                  <c:v>89.853333333333154</c:v>
                </c:pt>
                <c:pt idx="26907">
                  <c:v>89.856666666666669</c:v>
                </c:pt>
                <c:pt idx="26908">
                  <c:v>89.86</c:v>
                </c:pt>
                <c:pt idx="26909">
                  <c:v>89.863333333333259</c:v>
                </c:pt>
                <c:pt idx="26910">
                  <c:v>89.86666666666666</c:v>
                </c:pt>
                <c:pt idx="26911">
                  <c:v>89.86999999999999</c:v>
                </c:pt>
                <c:pt idx="26912">
                  <c:v>89.873333333333107</c:v>
                </c:pt>
                <c:pt idx="26913">
                  <c:v>89.876666666666651</c:v>
                </c:pt>
                <c:pt idx="26914">
                  <c:v>89.88</c:v>
                </c:pt>
                <c:pt idx="26915">
                  <c:v>89.883333333333169</c:v>
                </c:pt>
                <c:pt idx="26916">
                  <c:v>89.88666666666667</c:v>
                </c:pt>
                <c:pt idx="26917">
                  <c:v>89.89</c:v>
                </c:pt>
                <c:pt idx="26918">
                  <c:v>89.893333333333288</c:v>
                </c:pt>
                <c:pt idx="26919">
                  <c:v>89.896666666666661</c:v>
                </c:pt>
                <c:pt idx="26920">
                  <c:v>89.9</c:v>
                </c:pt>
                <c:pt idx="26921">
                  <c:v>89.903333333333308</c:v>
                </c:pt>
                <c:pt idx="26922">
                  <c:v>89.906666666666666</c:v>
                </c:pt>
                <c:pt idx="26923">
                  <c:v>89.910000000000025</c:v>
                </c:pt>
                <c:pt idx="26924">
                  <c:v>89.913333333333313</c:v>
                </c:pt>
                <c:pt idx="26925">
                  <c:v>89.916666666666799</c:v>
                </c:pt>
                <c:pt idx="26926">
                  <c:v>89.92</c:v>
                </c:pt>
                <c:pt idx="26927">
                  <c:v>89.923333333333318</c:v>
                </c:pt>
                <c:pt idx="26928">
                  <c:v>89.926666666666662</c:v>
                </c:pt>
                <c:pt idx="26929">
                  <c:v>89.93</c:v>
                </c:pt>
                <c:pt idx="26930">
                  <c:v>89.933333333333309</c:v>
                </c:pt>
                <c:pt idx="26931">
                  <c:v>89.936666666666667</c:v>
                </c:pt>
                <c:pt idx="26932">
                  <c:v>89.940000000000026</c:v>
                </c:pt>
                <c:pt idx="26933">
                  <c:v>89.943333333333328</c:v>
                </c:pt>
                <c:pt idx="26934">
                  <c:v>89.946666666666815</c:v>
                </c:pt>
                <c:pt idx="26935">
                  <c:v>89.95</c:v>
                </c:pt>
                <c:pt idx="26936">
                  <c:v>89.953333333333319</c:v>
                </c:pt>
                <c:pt idx="26937">
                  <c:v>89.956666666666663</c:v>
                </c:pt>
                <c:pt idx="26938">
                  <c:v>89.960000000000022</c:v>
                </c:pt>
                <c:pt idx="26939">
                  <c:v>89.963333333333338</c:v>
                </c:pt>
                <c:pt idx="26940">
                  <c:v>89.966666666666697</c:v>
                </c:pt>
                <c:pt idx="26941">
                  <c:v>89.97</c:v>
                </c:pt>
                <c:pt idx="26942">
                  <c:v>89.973333333333258</c:v>
                </c:pt>
                <c:pt idx="26943">
                  <c:v>89.976666666666674</c:v>
                </c:pt>
                <c:pt idx="26944">
                  <c:v>89.98</c:v>
                </c:pt>
                <c:pt idx="26945">
                  <c:v>89.983333333333249</c:v>
                </c:pt>
                <c:pt idx="26946">
                  <c:v>89.986666666666665</c:v>
                </c:pt>
                <c:pt idx="26947">
                  <c:v>89.990000000000023</c:v>
                </c:pt>
                <c:pt idx="26948">
                  <c:v>89.993333333333339</c:v>
                </c:pt>
                <c:pt idx="26949">
                  <c:v>89.996666666666727</c:v>
                </c:pt>
                <c:pt idx="26950">
                  <c:v>90</c:v>
                </c:pt>
                <c:pt idx="26951">
                  <c:v>90.003333333333288</c:v>
                </c:pt>
                <c:pt idx="26952">
                  <c:v>90.006666666666661</c:v>
                </c:pt>
                <c:pt idx="26953">
                  <c:v>90.01</c:v>
                </c:pt>
                <c:pt idx="26954">
                  <c:v>90.013333333333279</c:v>
                </c:pt>
                <c:pt idx="26955">
                  <c:v>90.016666666666666</c:v>
                </c:pt>
                <c:pt idx="26956">
                  <c:v>90.02</c:v>
                </c:pt>
                <c:pt idx="26957">
                  <c:v>90.02333333333317</c:v>
                </c:pt>
                <c:pt idx="26958">
                  <c:v>90.026666666666671</c:v>
                </c:pt>
                <c:pt idx="26959">
                  <c:v>90.03</c:v>
                </c:pt>
                <c:pt idx="26960">
                  <c:v>90.033333333333289</c:v>
                </c:pt>
                <c:pt idx="26961">
                  <c:v>90.036666666666662</c:v>
                </c:pt>
                <c:pt idx="26962">
                  <c:v>90.04</c:v>
                </c:pt>
                <c:pt idx="26963">
                  <c:v>90.043333333333308</c:v>
                </c:pt>
                <c:pt idx="26964">
                  <c:v>90.046666666666667</c:v>
                </c:pt>
                <c:pt idx="26965">
                  <c:v>90.05</c:v>
                </c:pt>
                <c:pt idx="26966">
                  <c:v>90.053333333333185</c:v>
                </c:pt>
                <c:pt idx="26967">
                  <c:v>90.056666666666672</c:v>
                </c:pt>
                <c:pt idx="26968">
                  <c:v>90.06</c:v>
                </c:pt>
                <c:pt idx="26969">
                  <c:v>90.063333333333318</c:v>
                </c:pt>
                <c:pt idx="26970">
                  <c:v>90.066666666666663</c:v>
                </c:pt>
                <c:pt idx="26971">
                  <c:v>90.07</c:v>
                </c:pt>
                <c:pt idx="26972">
                  <c:v>90.073333333333125</c:v>
                </c:pt>
                <c:pt idx="26973">
                  <c:v>90.076666666666668</c:v>
                </c:pt>
                <c:pt idx="26974">
                  <c:v>90.08</c:v>
                </c:pt>
                <c:pt idx="26975">
                  <c:v>90.083333333333258</c:v>
                </c:pt>
                <c:pt idx="26976">
                  <c:v>90.086666666666673</c:v>
                </c:pt>
                <c:pt idx="26977">
                  <c:v>90.09</c:v>
                </c:pt>
                <c:pt idx="26978">
                  <c:v>90.093333333333248</c:v>
                </c:pt>
                <c:pt idx="26979">
                  <c:v>90.096666666666664</c:v>
                </c:pt>
                <c:pt idx="26980">
                  <c:v>90.1</c:v>
                </c:pt>
                <c:pt idx="26981">
                  <c:v>90.103333333333154</c:v>
                </c:pt>
                <c:pt idx="26982">
                  <c:v>90.106666666666669</c:v>
                </c:pt>
                <c:pt idx="26983">
                  <c:v>90.11</c:v>
                </c:pt>
                <c:pt idx="26984">
                  <c:v>90.113333333333259</c:v>
                </c:pt>
                <c:pt idx="26985">
                  <c:v>90.11666666666666</c:v>
                </c:pt>
                <c:pt idx="26986">
                  <c:v>90.11999999999999</c:v>
                </c:pt>
                <c:pt idx="26987">
                  <c:v>90.123333333333107</c:v>
                </c:pt>
                <c:pt idx="26988">
                  <c:v>90.126666666666651</c:v>
                </c:pt>
                <c:pt idx="26989">
                  <c:v>90.13</c:v>
                </c:pt>
                <c:pt idx="26990">
                  <c:v>90.133333333333169</c:v>
                </c:pt>
                <c:pt idx="26991">
                  <c:v>90.13666666666667</c:v>
                </c:pt>
                <c:pt idx="26992">
                  <c:v>90.14</c:v>
                </c:pt>
                <c:pt idx="26993">
                  <c:v>90.143333333333288</c:v>
                </c:pt>
                <c:pt idx="26994">
                  <c:v>90.146666666666661</c:v>
                </c:pt>
                <c:pt idx="26995">
                  <c:v>90.149999999999991</c:v>
                </c:pt>
                <c:pt idx="26996">
                  <c:v>90.153333333333109</c:v>
                </c:pt>
                <c:pt idx="26997">
                  <c:v>90.156666666666652</c:v>
                </c:pt>
                <c:pt idx="26998">
                  <c:v>90.16</c:v>
                </c:pt>
                <c:pt idx="26999">
                  <c:v>90.163333333333171</c:v>
                </c:pt>
                <c:pt idx="27000">
                  <c:v>90.166666666666671</c:v>
                </c:pt>
                <c:pt idx="27001">
                  <c:v>90.169999999999987</c:v>
                </c:pt>
                <c:pt idx="27002">
                  <c:v>90.173333333333105</c:v>
                </c:pt>
                <c:pt idx="27003">
                  <c:v>90.176666666666648</c:v>
                </c:pt>
                <c:pt idx="27004">
                  <c:v>90.179999999999978</c:v>
                </c:pt>
                <c:pt idx="27005">
                  <c:v>90.183333333333124</c:v>
                </c:pt>
                <c:pt idx="27006">
                  <c:v>90.186666666666653</c:v>
                </c:pt>
                <c:pt idx="27007">
                  <c:v>90.19</c:v>
                </c:pt>
                <c:pt idx="27008">
                  <c:v>90.1933333333332</c:v>
                </c:pt>
                <c:pt idx="27009">
                  <c:v>90.196666666666673</c:v>
                </c:pt>
                <c:pt idx="27010">
                  <c:v>90.2</c:v>
                </c:pt>
                <c:pt idx="27011">
                  <c:v>90.203333333333319</c:v>
                </c:pt>
                <c:pt idx="27012">
                  <c:v>90.206666666666663</c:v>
                </c:pt>
                <c:pt idx="27013">
                  <c:v>90.210000000000022</c:v>
                </c:pt>
                <c:pt idx="27014">
                  <c:v>90.213333333333338</c:v>
                </c:pt>
                <c:pt idx="27015">
                  <c:v>90.216666666666697</c:v>
                </c:pt>
                <c:pt idx="27016">
                  <c:v>90.22</c:v>
                </c:pt>
                <c:pt idx="27017">
                  <c:v>90.223333333333258</c:v>
                </c:pt>
                <c:pt idx="27018">
                  <c:v>90.226666666666674</c:v>
                </c:pt>
                <c:pt idx="27019">
                  <c:v>90.23</c:v>
                </c:pt>
                <c:pt idx="27020">
                  <c:v>90.233333333333249</c:v>
                </c:pt>
                <c:pt idx="27021">
                  <c:v>90.236666666666665</c:v>
                </c:pt>
                <c:pt idx="27022">
                  <c:v>90.240000000000023</c:v>
                </c:pt>
                <c:pt idx="27023">
                  <c:v>90.243333333333339</c:v>
                </c:pt>
                <c:pt idx="27024">
                  <c:v>90.246666666666727</c:v>
                </c:pt>
                <c:pt idx="27025">
                  <c:v>90.25</c:v>
                </c:pt>
                <c:pt idx="27026">
                  <c:v>90.253333333333288</c:v>
                </c:pt>
                <c:pt idx="27027">
                  <c:v>90.256666666666661</c:v>
                </c:pt>
                <c:pt idx="27028">
                  <c:v>90.26</c:v>
                </c:pt>
                <c:pt idx="27029">
                  <c:v>90.263333333333279</c:v>
                </c:pt>
                <c:pt idx="27030">
                  <c:v>90.266666666666666</c:v>
                </c:pt>
                <c:pt idx="27031">
                  <c:v>90.27</c:v>
                </c:pt>
                <c:pt idx="27032">
                  <c:v>90.27333333333317</c:v>
                </c:pt>
                <c:pt idx="27033">
                  <c:v>90.276666666666671</c:v>
                </c:pt>
                <c:pt idx="27034">
                  <c:v>90.28</c:v>
                </c:pt>
                <c:pt idx="27035">
                  <c:v>90.283333333333289</c:v>
                </c:pt>
                <c:pt idx="27036">
                  <c:v>90.286666666666662</c:v>
                </c:pt>
                <c:pt idx="27037">
                  <c:v>90.29</c:v>
                </c:pt>
                <c:pt idx="27038">
                  <c:v>90.293333333333308</c:v>
                </c:pt>
                <c:pt idx="27039">
                  <c:v>90.296666666666667</c:v>
                </c:pt>
                <c:pt idx="27040">
                  <c:v>90.3</c:v>
                </c:pt>
                <c:pt idx="27041">
                  <c:v>90.303333333333185</c:v>
                </c:pt>
                <c:pt idx="27042">
                  <c:v>90.306666666666672</c:v>
                </c:pt>
                <c:pt idx="27043">
                  <c:v>90.31</c:v>
                </c:pt>
                <c:pt idx="27044">
                  <c:v>90.313333333333318</c:v>
                </c:pt>
                <c:pt idx="27045">
                  <c:v>90.316666666666663</c:v>
                </c:pt>
                <c:pt idx="27046">
                  <c:v>90.32</c:v>
                </c:pt>
                <c:pt idx="27047">
                  <c:v>90.323333333333125</c:v>
                </c:pt>
                <c:pt idx="27048">
                  <c:v>90.326666666666668</c:v>
                </c:pt>
                <c:pt idx="27049">
                  <c:v>90.33</c:v>
                </c:pt>
                <c:pt idx="27050">
                  <c:v>90.333333333333258</c:v>
                </c:pt>
                <c:pt idx="27051">
                  <c:v>90.336666666666673</c:v>
                </c:pt>
                <c:pt idx="27052">
                  <c:v>90.34</c:v>
                </c:pt>
                <c:pt idx="27053">
                  <c:v>90.343333333333248</c:v>
                </c:pt>
                <c:pt idx="27054">
                  <c:v>90.346666666666664</c:v>
                </c:pt>
                <c:pt idx="27055">
                  <c:v>90.35</c:v>
                </c:pt>
                <c:pt idx="27056">
                  <c:v>90.353333333333154</c:v>
                </c:pt>
                <c:pt idx="27057">
                  <c:v>90.356666666666669</c:v>
                </c:pt>
                <c:pt idx="27058">
                  <c:v>90.36</c:v>
                </c:pt>
                <c:pt idx="27059">
                  <c:v>90.363333333333259</c:v>
                </c:pt>
                <c:pt idx="27060">
                  <c:v>90.36666666666666</c:v>
                </c:pt>
                <c:pt idx="27061">
                  <c:v>90.36999999999999</c:v>
                </c:pt>
                <c:pt idx="27062">
                  <c:v>90.373333333333107</c:v>
                </c:pt>
                <c:pt idx="27063">
                  <c:v>90.376666666666651</c:v>
                </c:pt>
                <c:pt idx="27064">
                  <c:v>90.38</c:v>
                </c:pt>
                <c:pt idx="27065">
                  <c:v>90.383333333333169</c:v>
                </c:pt>
                <c:pt idx="27066">
                  <c:v>90.38666666666667</c:v>
                </c:pt>
                <c:pt idx="27067">
                  <c:v>90.39</c:v>
                </c:pt>
                <c:pt idx="27068">
                  <c:v>90.393333333333288</c:v>
                </c:pt>
                <c:pt idx="27069">
                  <c:v>90.396666666666661</c:v>
                </c:pt>
                <c:pt idx="27070">
                  <c:v>90.4</c:v>
                </c:pt>
                <c:pt idx="27071">
                  <c:v>90.403333333333308</c:v>
                </c:pt>
                <c:pt idx="27072">
                  <c:v>90.406666666666666</c:v>
                </c:pt>
                <c:pt idx="27073">
                  <c:v>90.410000000000025</c:v>
                </c:pt>
                <c:pt idx="27074">
                  <c:v>90.413333333333313</c:v>
                </c:pt>
                <c:pt idx="27075">
                  <c:v>90.416666666666799</c:v>
                </c:pt>
                <c:pt idx="27076">
                  <c:v>90.42</c:v>
                </c:pt>
                <c:pt idx="27077">
                  <c:v>90.423333333333318</c:v>
                </c:pt>
                <c:pt idx="27078">
                  <c:v>90.426666666666662</c:v>
                </c:pt>
                <c:pt idx="27079">
                  <c:v>90.43</c:v>
                </c:pt>
                <c:pt idx="27080">
                  <c:v>90.433333333333309</c:v>
                </c:pt>
                <c:pt idx="27081">
                  <c:v>90.436666666666667</c:v>
                </c:pt>
                <c:pt idx="27082">
                  <c:v>90.440000000000026</c:v>
                </c:pt>
                <c:pt idx="27083">
                  <c:v>90.443333333333328</c:v>
                </c:pt>
                <c:pt idx="27084">
                  <c:v>90.446666666666815</c:v>
                </c:pt>
                <c:pt idx="27085">
                  <c:v>90.45</c:v>
                </c:pt>
                <c:pt idx="27086">
                  <c:v>90.453333333333319</c:v>
                </c:pt>
                <c:pt idx="27087">
                  <c:v>90.456666666666663</c:v>
                </c:pt>
                <c:pt idx="27088">
                  <c:v>90.460000000000022</c:v>
                </c:pt>
                <c:pt idx="27089">
                  <c:v>90.463333333333338</c:v>
                </c:pt>
                <c:pt idx="27090">
                  <c:v>90.466666666666697</c:v>
                </c:pt>
                <c:pt idx="27091">
                  <c:v>90.47</c:v>
                </c:pt>
                <c:pt idx="27092">
                  <c:v>90.473333333333258</c:v>
                </c:pt>
                <c:pt idx="27093">
                  <c:v>90.476666666666674</c:v>
                </c:pt>
                <c:pt idx="27094">
                  <c:v>90.48</c:v>
                </c:pt>
                <c:pt idx="27095">
                  <c:v>90.483333333333249</c:v>
                </c:pt>
                <c:pt idx="27096">
                  <c:v>90.486666666666665</c:v>
                </c:pt>
                <c:pt idx="27097">
                  <c:v>90.490000000000023</c:v>
                </c:pt>
                <c:pt idx="27098">
                  <c:v>90.493333333333339</c:v>
                </c:pt>
                <c:pt idx="27099">
                  <c:v>90.496666666666727</c:v>
                </c:pt>
                <c:pt idx="27100">
                  <c:v>90.5</c:v>
                </c:pt>
                <c:pt idx="27101">
                  <c:v>90.503333333333288</c:v>
                </c:pt>
                <c:pt idx="27102">
                  <c:v>90.506666666666661</c:v>
                </c:pt>
                <c:pt idx="27103">
                  <c:v>90.51</c:v>
                </c:pt>
                <c:pt idx="27104">
                  <c:v>90.513333333333279</c:v>
                </c:pt>
                <c:pt idx="27105">
                  <c:v>90.516666666666666</c:v>
                </c:pt>
                <c:pt idx="27106">
                  <c:v>90.52</c:v>
                </c:pt>
                <c:pt idx="27107">
                  <c:v>90.52333333333317</c:v>
                </c:pt>
                <c:pt idx="27108">
                  <c:v>90.526666666666671</c:v>
                </c:pt>
                <c:pt idx="27109">
                  <c:v>90.53</c:v>
                </c:pt>
                <c:pt idx="27110">
                  <c:v>90.533333333333289</c:v>
                </c:pt>
                <c:pt idx="27111">
                  <c:v>90.536666666666662</c:v>
                </c:pt>
                <c:pt idx="27112">
                  <c:v>90.54</c:v>
                </c:pt>
                <c:pt idx="27113">
                  <c:v>90.543333333333308</c:v>
                </c:pt>
                <c:pt idx="27114">
                  <c:v>90.546666666666667</c:v>
                </c:pt>
                <c:pt idx="27115">
                  <c:v>90.55</c:v>
                </c:pt>
                <c:pt idx="27116">
                  <c:v>90.553333333333185</c:v>
                </c:pt>
                <c:pt idx="27117">
                  <c:v>90.556666666666672</c:v>
                </c:pt>
                <c:pt idx="27118">
                  <c:v>90.56</c:v>
                </c:pt>
                <c:pt idx="27119">
                  <c:v>90.563333333333318</c:v>
                </c:pt>
                <c:pt idx="27120">
                  <c:v>90.566666666666663</c:v>
                </c:pt>
                <c:pt idx="27121">
                  <c:v>90.57</c:v>
                </c:pt>
                <c:pt idx="27122">
                  <c:v>90.573333333333125</c:v>
                </c:pt>
                <c:pt idx="27123">
                  <c:v>90.576666666666668</c:v>
                </c:pt>
                <c:pt idx="27124">
                  <c:v>90.58</c:v>
                </c:pt>
                <c:pt idx="27125">
                  <c:v>90.583333333333258</c:v>
                </c:pt>
                <c:pt idx="27126">
                  <c:v>90.586666666666673</c:v>
                </c:pt>
                <c:pt idx="27127">
                  <c:v>90.59</c:v>
                </c:pt>
                <c:pt idx="27128">
                  <c:v>90.593333333333248</c:v>
                </c:pt>
                <c:pt idx="27129">
                  <c:v>90.596666666666664</c:v>
                </c:pt>
                <c:pt idx="27130">
                  <c:v>90.6</c:v>
                </c:pt>
                <c:pt idx="27131">
                  <c:v>90.603333333333154</c:v>
                </c:pt>
                <c:pt idx="27132">
                  <c:v>90.606666666666669</c:v>
                </c:pt>
                <c:pt idx="27133">
                  <c:v>90.61</c:v>
                </c:pt>
                <c:pt idx="27134">
                  <c:v>90.613333333333259</c:v>
                </c:pt>
                <c:pt idx="27135">
                  <c:v>90.61666666666666</c:v>
                </c:pt>
                <c:pt idx="27136">
                  <c:v>90.61999999999999</c:v>
                </c:pt>
                <c:pt idx="27137">
                  <c:v>90.623333333333107</c:v>
                </c:pt>
                <c:pt idx="27138">
                  <c:v>90.626666666666651</c:v>
                </c:pt>
                <c:pt idx="27139">
                  <c:v>90.63</c:v>
                </c:pt>
                <c:pt idx="27140">
                  <c:v>90.633333333333169</c:v>
                </c:pt>
                <c:pt idx="27141">
                  <c:v>90.63666666666667</c:v>
                </c:pt>
                <c:pt idx="27142">
                  <c:v>90.64</c:v>
                </c:pt>
                <c:pt idx="27143">
                  <c:v>90.643333333333288</c:v>
                </c:pt>
                <c:pt idx="27144">
                  <c:v>90.646666666666661</c:v>
                </c:pt>
                <c:pt idx="27145">
                  <c:v>90.649999999999991</c:v>
                </c:pt>
                <c:pt idx="27146">
                  <c:v>90.653333333333109</c:v>
                </c:pt>
                <c:pt idx="27147">
                  <c:v>90.656666666666652</c:v>
                </c:pt>
                <c:pt idx="27148">
                  <c:v>90.66</c:v>
                </c:pt>
                <c:pt idx="27149">
                  <c:v>90.663333333333171</c:v>
                </c:pt>
                <c:pt idx="27150">
                  <c:v>90.666666666666671</c:v>
                </c:pt>
                <c:pt idx="27151">
                  <c:v>90.669999999999987</c:v>
                </c:pt>
                <c:pt idx="27152">
                  <c:v>90.673333333333105</c:v>
                </c:pt>
                <c:pt idx="27153">
                  <c:v>90.676666666666648</c:v>
                </c:pt>
                <c:pt idx="27154">
                  <c:v>90.679999999999978</c:v>
                </c:pt>
                <c:pt idx="27155">
                  <c:v>90.683333333333124</c:v>
                </c:pt>
                <c:pt idx="27156">
                  <c:v>90.686666666666653</c:v>
                </c:pt>
                <c:pt idx="27157">
                  <c:v>90.69</c:v>
                </c:pt>
                <c:pt idx="27158">
                  <c:v>90.6933333333332</c:v>
                </c:pt>
                <c:pt idx="27159">
                  <c:v>90.696666666666673</c:v>
                </c:pt>
                <c:pt idx="27160">
                  <c:v>90.7</c:v>
                </c:pt>
                <c:pt idx="27161">
                  <c:v>90.703333333333319</c:v>
                </c:pt>
                <c:pt idx="27162">
                  <c:v>90.706666666666663</c:v>
                </c:pt>
                <c:pt idx="27163">
                  <c:v>90.710000000000022</c:v>
                </c:pt>
                <c:pt idx="27164">
                  <c:v>90.713333333333338</c:v>
                </c:pt>
                <c:pt idx="27165">
                  <c:v>90.716666666666697</c:v>
                </c:pt>
                <c:pt idx="27166">
                  <c:v>90.72</c:v>
                </c:pt>
                <c:pt idx="27167">
                  <c:v>90.723333333333258</c:v>
                </c:pt>
                <c:pt idx="27168">
                  <c:v>90.726666666666674</c:v>
                </c:pt>
                <c:pt idx="27169">
                  <c:v>90.73</c:v>
                </c:pt>
                <c:pt idx="27170">
                  <c:v>90.733333333333249</c:v>
                </c:pt>
                <c:pt idx="27171">
                  <c:v>90.736666666666665</c:v>
                </c:pt>
                <c:pt idx="27172">
                  <c:v>90.740000000000023</c:v>
                </c:pt>
                <c:pt idx="27173">
                  <c:v>90.743333333333339</c:v>
                </c:pt>
                <c:pt idx="27174">
                  <c:v>90.746666666666727</c:v>
                </c:pt>
                <c:pt idx="27175">
                  <c:v>90.75</c:v>
                </c:pt>
                <c:pt idx="27176">
                  <c:v>90.753333333333288</c:v>
                </c:pt>
                <c:pt idx="27177">
                  <c:v>90.756666666666661</c:v>
                </c:pt>
                <c:pt idx="27178">
                  <c:v>90.76</c:v>
                </c:pt>
                <c:pt idx="27179">
                  <c:v>90.763333333333279</c:v>
                </c:pt>
                <c:pt idx="27180">
                  <c:v>90.766666666666666</c:v>
                </c:pt>
                <c:pt idx="27181">
                  <c:v>90.77</c:v>
                </c:pt>
                <c:pt idx="27182">
                  <c:v>90.77333333333317</c:v>
                </c:pt>
                <c:pt idx="27183">
                  <c:v>90.776666666666671</c:v>
                </c:pt>
                <c:pt idx="27184">
                  <c:v>90.78</c:v>
                </c:pt>
                <c:pt idx="27185">
                  <c:v>90.783333333333289</c:v>
                </c:pt>
                <c:pt idx="27186">
                  <c:v>90.786666666666662</c:v>
                </c:pt>
                <c:pt idx="27187">
                  <c:v>90.79</c:v>
                </c:pt>
                <c:pt idx="27188">
                  <c:v>90.793333333333308</c:v>
                </c:pt>
                <c:pt idx="27189">
                  <c:v>90.796666666666667</c:v>
                </c:pt>
                <c:pt idx="27190">
                  <c:v>90.8</c:v>
                </c:pt>
                <c:pt idx="27191">
                  <c:v>90.803333333333185</c:v>
                </c:pt>
                <c:pt idx="27192">
                  <c:v>90.806666666666672</c:v>
                </c:pt>
                <c:pt idx="27193">
                  <c:v>90.81</c:v>
                </c:pt>
                <c:pt idx="27194">
                  <c:v>90.813333333333318</c:v>
                </c:pt>
                <c:pt idx="27195">
                  <c:v>90.816666666666663</c:v>
                </c:pt>
                <c:pt idx="27196">
                  <c:v>90.82</c:v>
                </c:pt>
                <c:pt idx="27197">
                  <c:v>90.823333333333125</c:v>
                </c:pt>
                <c:pt idx="27198">
                  <c:v>90.826666666666668</c:v>
                </c:pt>
                <c:pt idx="27199">
                  <c:v>90.83</c:v>
                </c:pt>
                <c:pt idx="27200">
                  <c:v>90.833333333333258</c:v>
                </c:pt>
                <c:pt idx="27201">
                  <c:v>90.836666666666673</c:v>
                </c:pt>
                <c:pt idx="27202">
                  <c:v>90.84</c:v>
                </c:pt>
                <c:pt idx="27203">
                  <c:v>90.843333333333248</c:v>
                </c:pt>
                <c:pt idx="27204">
                  <c:v>90.846666666666664</c:v>
                </c:pt>
                <c:pt idx="27205">
                  <c:v>90.85</c:v>
                </c:pt>
                <c:pt idx="27206">
                  <c:v>90.853333333333154</c:v>
                </c:pt>
                <c:pt idx="27207">
                  <c:v>90.856666666666669</c:v>
                </c:pt>
                <c:pt idx="27208">
                  <c:v>90.86</c:v>
                </c:pt>
                <c:pt idx="27209">
                  <c:v>90.863333333333259</c:v>
                </c:pt>
                <c:pt idx="27210">
                  <c:v>90.86666666666666</c:v>
                </c:pt>
                <c:pt idx="27211">
                  <c:v>90.86999999999999</c:v>
                </c:pt>
                <c:pt idx="27212">
                  <c:v>90.873333333333107</c:v>
                </c:pt>
                <c:pt idx="27213">
                  <c:v>90.876666666666651</c:v>
                </c:pt>
                <c:pt idx="27214">
                  <c:v>90.88</c:v>
                </c:pt>
                <c:pt idx="27215">
                  <c:v>90.883333333333169</c:v>
                </c:pt>
                <c:pt idx="27216">
                  <c:v>90.88666666666667</c:v>
                </c:pt>
                <c:pt idx="27217">
                  <c:v>90.89</c:v>
                </c:pt>
                <c:pt idx="27218">
                  <c:v>90.893333333333288</c:v>
                </c:pt>
                <c:pt idx="27219">
                  <c:v>90.896666666666661</c:v>
                </c:pt>
                <c:pt idx="27220">
                  <c:v>90.9</c:v>
                </c:pt>
                <c:pt idx="27221">
                  <c:v>90.903333333333308</c:v>
                </c:pt>
                <c:pt idx="27222">
                  <c:v>90.906666666666666</c:v>
                </c:pt>
                <c:pt idx="27223">
                  <c:v>90.910000000000025</c:v>
                </c:pt>
                <c:pt idx="27224">
                  <c:v>90.913333333333313</c:v>
                </c:pt>
                <c:pt idx="27225">
                  <c:v>90.916666666666799</c:v>
                </c:pt>
                <c:pt idx="27226">
                  <c:v>90.92</c:v>
                </c:pt>
                <c:pt idx="27227">
                  <c:v>90.923333333333318</c:v>
                </c:pt>
                <c:pt idx="27228">
                  <c:v>90.926666666666662</c:v>
                </c:pt>
                <c:pt idx="27229">
                  <c:v>90.93</c:v>
                </c:pt>
                <c:pt idx="27230">
                  <c:v>90.933333333333309</c:v>
                </c:pt>
                <c:pt idx="27231">
                  <c:v>90.936666666666667</c:v>
                </c:pt>
                <c:pt idx="27232">
                  <c:v>90.940000000000026</c:v>
                </c:pt>
                <c:pt idx="27233">
                  <c:v>90.943333333333328</c:v>
                </c:pt>
                <c:pt idx="27234">
                  <c:v>90.946666666666815</c:v>
                </c:pt>
                <c:pt idx="27235">
                  <c:v>90.95</c:v>
                </c:pt>
                <c:pt idx="27236">
                  <c:v>90.953333333333319</c:v>
                </c:pt>
                <c:pt idx="27237">
                  <c:v>90.956666666666663</c:v>
                </c:pt>
                <c:pt idx="27238">
                  <c:v>90.960000000000022</c:v>
                </c:pt>
                <c:pt idx="27239">
                  <c:v>90.963333333333338</c:v>
                </c:pt>
                <c:pt idx="27240">
                  <c:v>90.966666666666697</c:v>
                </c:pt>
                <c:pt idx="27241">
                  <c:v>90.97</c:v>
                </c:pt>
                <c:pt idx="27242">
                  <c:v>90.973333333333258</c:v>
                </c:pt>
                <c:pt idx="27243">
                  <c:v>90.976666666666674</c:v>
                </c:pt>
                <c:pt idx="27244">
                  <c:v>90.98</c:v>
                </c:pt>
                <c:pt idx="27245">
                  <c:v>90.983333333333249</c:v>
                </c:pt>
                <c:pt idx="27246">
                  <c:v>90.986666666666665</c:v>
                </c:pt>
                <c:pt idx="27247">
                  <c:v>90.990000000000023</c:v>
                </c:pt>
                <c:pt idx="27248">
                  <c:v>90.993333333333339</c:v>
                </c:pt>
                <c:pt idx="27249">
                  <c:v>90.996666666666727</c:v>
                </c:pt>
                <c:pt idx="27250">
                  <c:v>91</c:v>
                </c:pt>
                <c:pt idx="27251">
                  <c:v>91.003333333333288</c:v>
                </c:pt>
                <c:pt idx="27252">
                  <c:v>91.006666666666661</c:v>
                </c:pt>
                <c:pt idx="27253">
                  <c:v>91.01</c:v>
                </c:pt>
                <c:pt idx="27254">
                  <c:v>91.013333333333279</c:v>
                </c:pt>
                <c:pt idx="27255">
                  <c:v>91.016666666666666</c:v>
                </c:pt>
                <c:pt idx="27256">
                  <c:v>91.02</c:v>
                </c:pt>
                <c:pt idx="27257">
                  <c:v>91.02333333333317</c:v>
                </c:pt>
                <c:pt idx="27258">
                  <c:v>91.026666666666671</c:v>
                </c:pt>
                <c:pt idx="27259">
                  <c:v>91.03</c:v>
                </c:pt>
                <c:pt idx="27260">
                  <c:v>91.033333333333289</c:v>
                </c:pt>
                <c:pt idx="27261">
                  <c:v>91.036666666666662</c:v>
                </c:pt>
                <c:pt idx="27262">
                  <c:v>91.04</c:v>
                </c:pt>
                <c:pt idx="27263">
                  <c:v>91.043333333333308</c:v>
                </c:pt>
                <c:pt idx="27264">
                  <c:v>91.046666666666667</c:v>
                </c:pt>
                <c:pt idx="27265">
                  <c:v>91.05</c:v>
                </c:pt>
                <c:pt idx="27266">
                  <c:v>91.053333333333185</c:v>
                </c:pt>
                <c:pt idx="27267">
                  <c:v>91.056666666666672</c:v>
                </c:pt>
                <c:pt idx="27268">
                  <c:v>91.06</c:v>
                </c:pt>
                <c:pt idx="27269">
                  <c:v>91.063333333333318</c:v>
                </c:pt>
                <c:pt idx="27270">
                  <c:v>91.066666666666663</c:v>
                </c:pt>
                <c:pt idx="27271">
                  <c:v>91.07</c:v>
                </c:pt>
                <c:pt idx="27272">
                  <c:v>91.073333333333125</c:v>
                </c:pt>
                <c:pt idx="27273">
                  <c:v>91.076666666666668</c:v>
                </c:pt>
                <c:pt idx="27274">
                  <c:v>91.08</c:v>
                </c:pt>
                <c:pt idx="27275">
                  <c:v>91.083333333333258</c:v>
                </c:pt>
                <c:pt idx="27276">
                  <c:v>91.086666666666673</c:v>
                </c:pt>
                <c:pt idx="27277">
                  <c:v>91.09</c:v>
                </c:pt>
                <c:pt idx="27278">
                  <c:v>91.093333333333248</c:v>
                </c:pt>
                <c:pt idx="27279">
                  <c:v>91.096666666666664</c:v>
                </c:pt>
                <c:pt idx="27280">
                  <c:v>91.1</c:v>
                </c:pt>
                <c:pt idx="27281">
                  <c:v>91.103333333333154</c:v>
                </c:pt>
                <c:pt idx="27282">
                  <c:v>91.106666666666669</c:v>
                </c:pt>
                <c:pt idx="27283">
                  <c:v>91.11</c:v>
                </c:pt>
                <c:pt idx="27284">
                  <c:v>91.113333333333259</c:v>
                </c:pt>
                <c:pt idx="27285">
                  <c:v>91.11666666666666</c:v>
                </c:pt>
                <c:pt idx="27286">
                  <c:v>91.11999999999999</c:v>
                </c:pt>
                <c:pt idx="27287">
                  <c:v>91.123333333333107</c:v>
                </c:pt>
                <c:pt idx="27288">
                  <c:v>91.126666666666651</c:v>
                </c:pt>
                <c:pt idx="27289">
                  <c:v>91.13</c:v>
                </c:pt>
                <c:pt idx="27290">
                  <c:v>91.133333333333169</c:v>
                </c:pt>
                <c:pt idx="27291">
                  <c:v>91.13666666666667</c:v>
                </c:pt>
                <c:pt idx="27292">
                  <c:v>91.14</c:v>
                </c:pt>
                <c:pt idx="27293">
                  <c:v>91.143333333333288</c:v>
                </c:pt>
                <c:pt idx="27294">
                  <c:v>91.146666666666661</c:v>
                </c:pt>
                <c:pt idx="27295">
                  <c:v>91.149999999999991</c:v>
                </c:pt>
                <c:pt idx="27296">
                  <c:v>91.153333333333109</c:v>
                </c:pt>
                <c:pt idx="27297">
                  <c:v>91.156666666666652</c:v>
                </c:pt>
                <c:pt idx="27298">
                  <c:v>91.16</c:v>
                </c:pt>
                <c:pt idx="27299">
                  <c:v>91.163333333333171</c:v>
                </c:pt>
                <c:pt idx="27300">
                  <c:v>91.166666666666671</c:v>
                </c:pt>
                <c:pt idx="27301">
                  <c:v>91.169999999999987</c:v>
                </c:pt>
                <c:pt idx="27302">
                  <c:v>91.173333333333105</c:v>
                </c:pt>
                <c:pt idx="27303">
                  <c:v>91.176666666666648</c:v>
                </c:pt>
                <c:pt idx="27304">
                  <c:v>91.179999999999978</c:v>
                </c:pt>
                <c:pt idx="27305">
                  <c:v>91.183333333333124</c:v>
                </c:pt>
                <c:pt idx="27306">
                  <c:v>91.186666666666653</c:v>
                </c:pt>
                <c:pt idx="27307">
                  <c:v>91.19</c:v>
                </c:pt>
                <c:pt idx="27308">
                  <c:v>91.1933333333332</c:v>
                </c:pt>
                <c:pt idx="27309">
                  <c:v>91.196666666666673</c:v>
                </c:pt>
                <c:pt idx="27310">
                  <c:v>91.2</c:v>
                </c:pt>
                <c:pt idx="27311">
                  <c:v>91.203333333333319</c:v>
                </c:pt>
                <c:pt idx="27312">
                  <c:v>91.206666666666663</c:v>
                </c:pt>
                <c:pt idx="27313">
                  <c:v>91.210000000000022</c:v>
                </c:pt>
                <c:pt idx="27314">
                  <c:v>91.213333333333338</c:v>
                </c:pt>
                <c:pt idx="27315">
                  <c:v>91.216666666666697</c:v>
                </c:pt>
                <c:pt idx="27316">
                  <c:v>91.22</c:v>
                </c:pt>
                <c:pt idx="27317">
                  <c:v>91.223333333333258</c:v>
                </c:pt>
                <c:pt idx="27318">
                  <c:v>91.226666666666674</c:v>
                </c:pt>
                <c:pt idx="27319">
                  <c:v>91.23</c:v>
                </c:pt>
                <c:pt idx="27320">
                  <c:v>91.233333333333249</c:v>
                </c:pt>
                <c:pt idx="27321">
                  <c:v>91.236666666666665</c:v>
                </c:pt>
                <c:pt idx="27322">
                  <c:v>91.240000000000023</c:v>
                </c:pt>
                <c:pt idx="27323">
                  <c:v>91.243333333333339</c:v>
                </c:pt>
                <c:pt idx="27324">
                  <c:v>91.246666666666727</c:v>
                </c:pt>
                <c:pt idx="27325">
                  <c:v>91.25</c:v>
                </c:pt>
                <c:pt idx="27326">
                  <c:v>91.253333333333288</c:v>
                </c:pt>
                <c:pt idx="27327">
                  <c:v>91.256666666666661</c:v>
                </c:pt>
                <c:pt idx="27328">
                  <c:v>91.26</c:v>
                </c:pt>
                <c:pt idx="27329">
                  <c:v>91.263333333333279</c:v>
                </c:pt>
                <c:pt idx="27330">
                  <c:v>91.266666666666666</c:v>
                </c:pt>
                <c:pt idx="27331">
                  <c:v>91.27</c:v>
                </c:pt>
                <c:pt idx="27332">
                  <c:v>91.27333333333317</c:v>
                </c:pt>
                <c:pt idx="27333">
                  <c:v>91.276666666666671</c:v>
                </c:pt>
                <c:pt idx="27334">
                  <c:v>91.28</c:v>
                </c:pt>
                <c:pt idx="27335">
                  <c:v>91.283333333333289</c:v>
                </c:pt>
                <c:pt idx="27336">
                  <c:v>91.286666666666662</c:v>
                </c:pt>
                <c:pt idx="27337">
                  <c:v>91.29</c:v>
                </c:pt>
                <c:pt idx="27338">
                  <c:v>91.293333333333308</c:v>
                </c:pt>
                <c:pt idx="27339">
                  <c:v>91.296666666666667</c:v>
                </c:pt>
                <c:pt idx="27340">
                  <c:v>91.3</c:v>
                </c:pt>
                <c:pt idx="27341">
                  <c:v>91.303333333333185</c:v>
                </c:pt>
                <c:pt idx="27342">
                  <c:v>91.306666666666672</c:v>
                </c:pt>
                <c:pt idx="27343">
                  <c:v>91.31</c:v>
                </c:pt>
                <c:pt idx="27344">
                  <c:v>91.313333333333318</c:v>
                </c:pt>
                <c:pt idx="27345">
                  <c:v>91.316666666666663</c:v>
                </c:pt>
                <c:pt idx="27346">
                  <c:v>91.32</c:v>
                </c:pt>
                <c:pt idx="27347">
                  <c:v>91.323333333333125</c:v>
                </c:pt>
                <c:pt idx="27348">
                  <c:v>91.326666666666668</c:v>
                </c:pt>
                <c:pt idx="27349">
                  <c:v>91.33</c:v>
                </c:pt>
                <c:pt idx="27350">
                  <c:v>91.333333333333258</c:v>
                </c:pt>
                <c:pt idx="27351">
                  <c:v>91.336666666666673</c:v>
                </c:pt>
                <c:pt idx="27352">
                  <c:v>91.34</c:v>
                </c:pt>
                <c:pt idx="27353">
                  <c:v>91.343333333333248</c:v>
                </c:pt>
                <c:pt idx="27354">
                  <c:v>91.346666666666664</c:v>
                </c:pt>
                <c:pt idx="27355">
                  <c:v>91.35</c:v>
                </c:pt>
                <c:pt idx="27356">
                  <c:v>91.353333333333154</c:v>
                </c:pt>
                <c:pt idx="27357">
                  <c:v>91.356666666666669</c:v>
                </c:pt>
                <c:pt idx="27358">
                  <c:v>91.36</c:v>
                </c:pt>
                <c:pt idx="27359">
                  <c:v>91.363333333333259</c:v>
                </c:pt>
                <c:pt idx="27360">
                  <c:v>91.36666666666666</c:v>
                </c:pt>
                <c:pt idx="27361">
                  <c:v>91.36999999999999</c:v>
                </c:pt>
                <c:pt idx="27362">
                  <c:v>91.373333333333107</c:v>
                </c:pt>
                <c:pt idx="27363">
                  <c:v>91.376666666666651</c:v>
                </c:pt>
                <c:pt idx="27364">
                  <c:v>91.38</c:v>
                </c:pt>
                <c:pt idx="27365">
                  <c:v>91.383333333333169</c:v>
                </c:pt>
                <c:pt idx="27366">
                  <c:v>91.38666666666667</c:v>
                </c:pt>
                <c:pt idx="27367">
                  <c:v>91.39</c:v>
                </c:pt>
                <c:pt idx="27368">
                  <c:v>91.393333333333288</c:v>
                </c:pt>
                <c:pt idx="27369">
                  <c:v>91.396666666666661</c:v>
                </c:pt>
                <c:pt idx="27370">
                  <c:v>91.4</c:v>
                </c:pt>
                <c:pt idx="27371">
                  <c:v>91.403333333333308</c:v>
                </c:pt>
                <c:pt idx="27372">
                  <c:v>91.406666666666666</c:v>
                </c:pt>
                <c:pt idx="27373">
                  <c:v>91.410000000000025</c:v>
                </c:pt>
                <c:pt idx="27374">
                  <c:v>91.413333333333313</c:v>
                </c:pt>
                <c:pt idx="27375">
                  <c:v>91.416666666666799</c:v>
                </c:pt>
                <c:pt idx="27376">
                  <c:v>91.42</c:v>
                </c:pt>
                <c:pt idx="27377">
                  <c:v>91.423333333333318</c:v>
                </c:pt>
                <c:pt idx="27378">
                  <c:v>91.426666666666662</c:v>
                </c:pt>
                <c:pt idx="27379">
                  <c:v>91.43</c:v>
                </c:pt>
                <c:pt idx="27380">
                  <c:v>91.433333333333309</c:v>
                </c:pt>
                <c:pt idx="27381">
                  <c:v>91.436666666666667</c:v>
                </c:pt>
                <c:pt idx="27382">
                  <c:v>91.440000000000026</c:v>
                </c:pt>
                <c:pt idx="27383">
                  <c:v>91.443333333333328</c:v>
                </c:pt>
                <c:pt idx="27384">
                  <c:v>91.446666666666815</c:v>
                </c:pt>
                <c:pt idx="27385">
                  <c:v>91.45</c:v>
                </c:pt>
                <c:pt idx="27386">
                  <c:v>91.453333333333319</c:v>
                </c:pt>
                <c:pt idx="27387">
                  <c:v>91.456666666666663</c:v>
                </c:pt>
                <c:pt idx="27388">
                  <c:v>91.460000000000022</c:v>
                </c:pt>
                <c:pt idx="27389">
                  <c:v>91.463333333333338</c:v>
                </c:pt>
                <c:pt idx="27390">
                  <c:v>91.466666666666697</c:v>
                </c:pt>
                <c:pt idx="27391">
                  <c:v>91.47</c:v>
                </c:pt>
                <c:pt idx="27392">
                  <c:v>91.473333333333258</c:v>
                </c:pt>
                <c:pt idx="27393">
                  <c:v>91.476666666666674</c:v>
                </c:pt>
                <c:pt idx="27394">
                  <c:v>91.48</c:v>
                </c:pt>
                <c:pt idx="27395">
                  <c:v>91.483333333333249</c:v>
                </c:pt>
                <c:pt idx="27396">
                  <c:v>91.486666666666665</c:v>
                </c:pt>
                <c:pt idx="27397">
                  <c:v>91.490000000000023</c:v>
                </c:pt>
                <c:pt idx="27398">
                  <c:v>91.493333333333339</c:v>
                </c:pt>
                <c:pt idx="27399">
                  <c:v>91.496666666666727</c:v>
                </c:pt>
                <c:pt idx="27400">
                  <c:v>91.5</c:v>
                </c:pt>
                <c:pt idx="27401">
                  <c:v>91.503333333333288</c:v>
                </c:pt>
                <c:pt idx="27402">
                  <c:v>91.506666666666661</c:v>
                </c:pt>
                <c:pt idx="27403">
                  <c:v>91.51</c:v>
                </c:pt>
                <c:pt idx="27404">
                  <c:v>91.513333333333279</c:v>
                </c:pt>
                <c:pt idx="27405">
                  <c:v>91.516666666666666</c:v>
                </c:pt>
                <c:pt idx="27406">
                  <c:v>91.52</c:v>
                </c:pt>
                <c:pt idx="27407">
                  <c:v>91.52333333333317</c:v>
                </c:pt>
                <c:pt idx="27408">
                  <c:v>91.526666666666671</c:v>
                </c:pt>
                <c:pt idx="27409">
                  <c:v>91.53</c:v>
                </c:pt>
                <c:pt idx="27410">
                  <c:v>91.533333333333289</c:v>
                </c:pt>
                <c:pt idx="27411">
                  <c:v>91.536666666666662</c:v>
                </c:pt>
                <c:pt idx="27412">
                  <c:v>91.54</c:v>
                </c:pt>
                <c:pt idx="27413">
                  <c:v>91.543333333333308</c:v>
                </c:pt>
                <c:pt idx="27414">
                  <c:v>91.546666666666667</c:v>
                </c:pt>
                <c:pt idx="27415">
                  <c:v>91.55</c:v>
                </c:pt>
                <c:pt idx="27416">
                  <c:v>91.553333333333185</c:v>
                </c:pt>
                <c:pt idx="27417">
                  <c:v>91.556666666666672</c:v>
                </c:pt>
                <c:pt idx="27418">
                  <c:v>91.56</c:v>
                </c:pt>
                <c:pt idx="27419">
                  <c:v>91.563333333333318</c:v>
                </c:pt>
                <c:pt idx="27420">
                  <c:v>91.566666666666663</c:v>
                </c:pt>
                <c:pt idx="27421">
                  <c:v>91.57</c:v>
                </c:pt>
                <c:pt idx="27422">
                  <c:v>91.573333333333125</c:v>
                </c:pt>
                <c:pt idx="27423">
                  <c:v>91.576666666666668</c:v>
                </c:pt>
                <c:pt idx="27424">
                  <c:v>91.58</c:v>
                </c:pt>
                <c:pt idx="27425">
                  <c:v>91.583333333333258</c:v>
                </c:pt>
                <c:pt idx="27426">
                  <c:v>91.586666666666673</c:v>
                </c:pt>
                <c:pt idx="27427">
                  <c:v>91.59</c:v>
                </c:pt>
                <c:pt idx="27428">
                  <c:v>91.593333333333248</c:v>
                </c:pt>
                <c:pt idx="27429">
                  <c:v>91.596666666666664</c:v>
                </c:pt>
                <c:pt idx="27430">
                  <c:v>91.6</c:v>
                </c:pt>
                <c:pt idx="27431">
                  <c:v>91.603333333333154</c:v>
                </c:pt>
                <c:pt idx="27432">
                  <c:v>91.606666666666669</c:v>
                </c:pt>
                <c:pt idx="27433">
                  <c:v>91.61</c:v>
                </c:pt>
                <c:pt idx="27434">
                  <c:v>91.613333333333259</c:v>
                </c:pt>
                <c:pt idx="27435">
                  <c:v>91.61666666666666</c:v>
                </c:pt>
                <c:pt idx="27436">
                  <c:v>91.61999999999999</c:v>
                </c:pt>
                <c:pt idx="27437">
                  <c:v>91.623333333333107</c:v>
                </c:pt>
                <c:pt idx="27438">
                  <c:v>91.626666666666651</c:v>
                </c:pt>
                <c:pt idx="27439">
                  <c:v>91.63</c:v>
                </c:pt>
                <c:pt idx="27440">
                  <c:v>91.633333333333169</c:v>
                </c:pt>
                <c:pt idx="27441">
                  <c:v>91.63666666666667</c:v>
                </c:pt>
                <c:pt idx="27442">
                  <c:v>91.64</c:v>
                </c:pt>
                <c:pt idx="27443">
                  <c:v>91.643333333333288</c:v>
                </c:pt>
                <c:pt idx="27444">
                  <c:v>91.646666666666661</c:v>
                </c:pt>
                <c:pt idx="27445">
                  <c:v>91.649999999999991</c:v>
                </c:pt>
                <c:pt idx="27446">
                  <c:v>91.653333333333109</c:v>
                </c:pt>
                <c:pt idx="27447">
                  <c:v>91.656666666666652</c:v>
                </c:pt>
                <c:pt idx="27448">
                  <c:v>91.66</c:v>
                </c:pt>
                <c:pt idx="27449">
                  <c:v>91.663333333333171</c:v>
                </c:pt>
                <c:pt idx="27450">
                  <c:v>91.666666666666671</c:v>
                </c:pt>
                <c:pt idx="27451">
                  <c:v>91.669999999999987</c:v>
                </c:pt>
                <c:pt idx="27452">
                  <c:v>91.673333333333105</c:v>
                </c:pt>
                <c:pt idx="27453">
                  <c:v>91.676666666666648</c:v>
                </c:pt>
                <c:pt idx="27454">
                  <c:v>91.679999999999978</c:v>
                </c:pt>
                <c:pt idx="27455">
                  <c:v>91.683333333333124</c:v>
                </c:pt>
                <c:pt idx="27456">
                  <c:v>91.686666666666653</c:v>
                </c:pt>
                <c:pt idx="27457">
                  <c:v>91.69</c:v>
                </c:pt>
                <c:pt idx="27458">
                  <c:v>91.6933333333332</c:v>
                </c:pt>
                <c:pt idx="27459">
                  <c:v>91.696666666666673</c:v>
                </c:pt>
                <c:pt idx="27460">
                  <c:v>91.7</c:v>
                </c:pt>
                <c:pt idx="27461">
                  <c:v>91.703333333333319</c:v>
                </c:pt>
                <c:pt idx="27462">
                  <c:v>91.706666666666663</c:v>
                </c:pt>
                <c:pt idx="27463">
                  <c:v>91.710000000000022</c:v>
                </c:pt>
                <c:pt idx="27464">
                  <c:v>91.713333333333338</c:v>
                </c:pt>
                <c:pt idx="27465">
                  <c:v>91.716666666666697</c:v>
                </c:pt>
                <c:pt idx="27466">
                  <c:v>91.72</c:v>
                </c:pt>
                <c:pt idx="27467">
                  <c:v>91.723333333333258</c:v>
                </c:pt>
                <c:pt idx="27468">
                  <c:v>91.726666666666674</c:v>
                </c:pt>
                <c:pt idx="27469">
                  <c:v>91.73</c:v>
                </c:pt>
                <c:pt idx="27470">
                  <c:v>91.733333333333249</c:v>
                </c:pt>
                <c:pt idx="27471">
                  <c:v>91.736666666666665</c:v>
                </c:pt>
                <c:pt idx="27472">
                  <c:v>91.740000000000023</c:v>
                </c:pt>
                <c:pt idx="27473">
                  <c:v>91.743333333333339</c:v>
                </c:pt>
                <c:pt idx="27474">
                  <c:v>91.746666666666727</c:v>
                </c:pt>
                <c:pt idx="27475">
                  <c:v>91.75</c:v>
                </c:pt>
                <c:pt idx="27476">
                  <c:v>91.753333333333288</c:v>
                </c:pt>
                <c:pt idx="27477">
                  <c:v>91.756666666666661</c:v>
                </c:pt>
                <c:pt idx="27478">
                  <c:v>91.76</c:v>
                </c:pt>
                <c:pt idx="27479">
                  <c:v>91.763333333333279</c:v>
                </c:pt>
                <c:pt idx="27480">
                  <c:v>91.766666666666666</c:v>
                </c:pt>
                <c:pt idx="27481">
                  <c:v>91.77</c:v>
                </c:pt>
                <c:pt idx="27482">
                  <c:v>91.77333333333317</c:v>
                </c:pt>
                <c:pt idx="27483">
                  <c:v>91.776666666666671</c:v>
                </c:pt>
                <c:pt idx="27484">
                  <c:v>91.78</c:v>
                </c:pt>
                <c:pt idx="27485">
                  <c:v>91.783333333333289</c:v>
                </c:pt>
                <c:pt idx="27486">
                  <c:v>91.786666666666662</c:v>
                </c:pt>
                <c:pt idx="27487">
                  <c:v>91.79</c:v>
                </c:pt>
                <c:pt idx="27488">
                  <c:v>91.793333333333308</c:v>
                </c:pt>
                <c:pt idx="27489">
                  <c:v>91.796666666666667</c:v>
                </c:pt>
                <c:pt idx="27490">
                  <c:v>91.8</c:v>
                </c:pt>
                <c:pt idx="27491">
                  <c:v>91.803333333333185</c:v>
                </c:pt>
                <c:pt idx="27492">
                  <c:v>91.806666666666672</c:v>
                </c:pt>
                <c:pt idx="27493">
                  <c:v>91.81</c:v>
                </c:pt>
                <c:pt idx="27494">
                  <c:v>91.813333333333318</c:v>
                </c:pt>
                <c:pt idx="27495">
                  <c:v>91.816666666666663</c:v>
                </c:pt>
                <c:pt idx="27496">
                  <c:v>91.82</c:v>
                </c:pt>
                <c:pt idx="27497">
                  <c:v>91.823333333333125</c:v>
                </c:pt>
                <c:pt idx="27498">
                  <c:v>91.826666666666668</c:v>
                </c:pt>
                <c:pt idx="27499">
                  <c:v>91.83</c:v>
                </c:pt>
                <c:pt idx="27500">
                  <c:v>91.833333333333258</c:v>
                </c:pt>
                <c:pt idx="27501">
                  <c:v>91.836666666666673</c:v>
                </c:pt>
                <c:pt idx="27502">
                  <c:v>91.84</c:v>
                </c:pt>
                <c:pt idx="27503">
                  <c:v>91.843333333333248</c:v>
                </c:pt>
                <c:pt idx="27504">
                  <c:v>91.846666666666664</c:v>
                </c:pt>
                <c:pt idx="27505">
                  <c:v>91.85</c:v>
                </c:pt>
                <c:pt idx="27506">
                  <c:v>91.853333333333154</c:v>
                </c:pt>
                <c:pt idx="27507">
                  <c:v>91.856666666666669</c:v>
                </c:pt>
                <c:pt idx="27508">
                  <c:v>91.86</c:v>
                </c:pt>
                <c:pt idx="27509">
                  <c:v>91.863333333333259</c:v>
                </c:pt>
                <c:pt idx="27510">
                  <c:v>91.86666666666666</c:v>
                </c:pt>
                <c:pt idx="27511">
                  <c:v>91.86999999999999</c:v>
                </c:pt>
                <c:pt idx="27512">
                  <c:v>91.873333333333107</c:v>
                </c:pt>
                <c:pt idx="27513">
                  <c:v>91.876666666666651</c:v>
                </c:pt>
                <c:pt idx="27514">
                  <c:v>91.88</c:v>
                </c:pt>
                <c:pt idx="27515">
                  <c:v>91.883333333333169</c:v>
                </c:pt>
                <c:pt idx="27516">
                  <c:v>91.88666666666667</c:v>
                </c:pt>
                <c:pt idx="27517">
                  <c:v>91.89</c:v>
                </c:pt>
                <c:pt idx="27518">
                  <c:v>91.893333333333288</c:v>
                </c:pt>
                <c:pt idx="27519">
                  <c:v>91.896666666666661</c:v>
                </c:pt>
                <c:pt idx="27520">
                  <c:v>91.9</c:v>
                </c:pt>
                <c:pt idx="27521">
                  <c:v>91.903333333333308</c:v>
                </c:pt>
                <c:pt idx="27522">
                  <c:v>91.906666666666666</c:v>
                </c:pt>
                <c:pt idx="27523">
                  <c:v>91.910000000000025</c:v>
                </c:pt>
                <c:pt idx="27524">
                  <c:v>91.913333333333313</c:v>
                </c:pt>
                <c:pt idx="27525">
                  <c:v>91.916666666666799</c:v>
                </c:pt>
                <c:pt idx="27526">
                  <c:v>91.92</c:v>
                </c:pt>
                <c:pt idx="27527">
                  <c:v>91.923333333333318</c:v>
                </c:pt>
                <c:pt idx="27528">
                  <c:v>91.926666666666662</c:v>
                </c:pt>
                <c:pt idx="27529">
                  <c:v>91.93</c:v>
                </c:pt>
                <c:pt idx="27530">
                  <c:v>91.933333333333309</c:v>
                </c:pt>
                <c:pt idx="27531">
                  <c:v>91.936666666666667</c:v>
                </c:pt>
                <c:pt idx="27532">
                  <c:v>91.940000000000026</c:v>
                </c:pt>
                <c:pt idx="27533">
                  <c:v>91.943333333333328</c:v>
                </c:pt>
                <c:pt idx="27534">
                  <c:v>91.946666666666815</c:v>
                </c:pt>
                <c:pt idx="27535">
                  <c:v>91.95</c:v>
                </c:pt>
                <c:pt idx="27536">
                  <c:v>91.953333333333319</c:v>
                </c:pt>
                <c:pt idx="27537">
                  <c:v>91.956666666666663</c:v>
                </c:pt>
                <c:pt idx="27538">
                  <c:v>91.960000000000022</c:v>
                </c:pt>
                <c:pt idx="27539">
                  <c:v>91.963333333333338</c:v>
                </c:pt>
                <c:pt idx="27540">
                  <c:v>91.966666666666697</c:v>
                </c:pt>
                <c:pt idx="27541">
                  <c:v>91.97</c:v>
                </c:pt>
                <c:pt idx="27542">
                  <c:v>91.973333333333258</c:v>
                </c:pt>
                <c:pt idx="27543">
                  <c:v>91.976666666666674</c:v>
                </c:pt>
                <c:pt idx="27544">
                  <c:v>91.98</c:v>
                </c:pt>
                <c:pt idx="27545">
                  <c:v>91.983333333333249</c:v>
                </c:pt>
                <c:pt idx="27546">
                  <c:v>91.986666666666665</c:v>
                </c:pt>
                <c:pt idx="27547">
                  <c:v>91.990000000000023</c:v>
                </c:pt>
                <c:pt idx="27548">
                  <c:v>91.993333333333339</c:v>
                </c:pt>
                <c:pt idx="27549">
                  <c:v>91.996666666666727</c:v>
                </c:pt>
                <c:pt idx="27550">
                  <c:v>92</c:v>
                </c:pt>
                <c:pt idx="27551">
                  <c:v>92.003333333333288</c:v>
                </c:pt>
                <c:pt idx="27552">
                  <c:v>92.006666666666661</c:v>
                </c:pt>
                <c:pt idx="27553">
                  <c:v>92.01</c:v>
                </c:pt>
                <c:pt idx="27554">
                  <c:v>92.013333333333279</c:v>
                </c:pt>
                <c:pt idx="27555">
                  <c:v>92.016666666666666</c:v>
                </c:pt>
                <c:pt idx="27556">
                  <c:v>92.02</c:v>
                </c:pt>
                <c:pt idx="27557">
                  <c:v>92.02333333333317</c:v>
                </c:pt>
                <c:pt idx="27558">
                  <c:v>92.026666666666671</c:v>
                </c:pt>
                <c:pt idx="27559">
                  <c:v>92.03</c:v>
                </c:pt>
                <c:pt idx="27560">
                  <c:v>92.033333333333289</c:v>
                </c:pt>
                <c:pt idx="27561">
                  <c:v>92.036666666666662</c:v>
                </c:pt>
                <c:pt idx="27562">
                  <c:v>92.04</c:v>
                </c:pt>
                <c:pt idx="27563">
                  <c:v>92.043333333333308</c:v>
                </c:pt>
                <c:pt idx="27564">
                  <c:v>92.046666666666667</c:v>
                </c:pt>
                <c:pt idx="27565">
                  <c:v>92.05</c:v>
                </c:pt>
                <c:pt idx="27566">
                  <c:v>92.053333333333185</c:v>
                </c:pt>
                <c:pt idx="27567">
                  <c:v>92.056666666666672</c:v>
                </c:pt>
                <c:pt idx="27568">
                  <c:v>92.06</c:v>
                </c:pt>
                <c:pt idx="27569">
                  <c:v>92.063333333333318</c:v>
                </c:pt>
                <c:pt idx="27570">
                  <c:v>92.066666666666663</c:v>
                </c:pt>
                <c:pt idx="27571">
                  <c:v>92.07</c:v>
                </c:pt>
                <c:pt idx="27572">
                  <c:v>92.073333333333125</c:v>
                </c:pt>
                <c:pt idx="27573">
                  <c:v>92.076666666666668</c:v>
                </c:pt>
                <c:pt idx="27574">
                  <c:v>92.08</c:v>
                </c:pt>
                <c:pt idx="27575">
                  <c:v>92.083333333333258</c:v>
                </c:pt>
                <c:pt idx="27576">
                  <c:v>92.086666666666673</c:v>
                </c:pt>
                <c:pt idx="27577">
                  <c:v>92.09</c:v>
                </c:pt>
                <c:pt idx="27578">
                  <c:v>92.093333333333248</c:v>
                </c:pt>
                <c:pt idx="27579">
                  <c:v>92.096666666666664</c:v>
                </c:pt>
                <c:pt idx="27580">
                  <c:v>92.1</c:v>
                </c:pt>
                <c:pt idx="27581">
                  <c:v>92.103333333333154</c:v>
                </c:pt>
                <c:pt idx="27582">
                  <c:v>92.106666666666669</c:v>
                </c:pt>
                <c:pt idx="27583">
                  <c:v>92.11</c:v>
                </c:pt>
                <c:pt idx="27584">
                  <c:v>92.113333333333259</c:v>
                </c:pt>
                <c:pt idx="27585">
                  <c:v>92.11666666666666</c:v>
                </c:pt>
                <c:pt idx="27586">
                  <c:v>92.11999999999999</c:v>
                </c:pt>
                <c:pt idx="27587">
                  <c:v>92.123333333333107</c:v>
                </c:pt>
                <c:pt idx="27588">
                  <c:v>92.126666666666651</c:v>
                </c:pt>
                <c:pt idx="27589">
                  <c:v>92.13</c:v>
                </c:pt>
                <c:pt idx="27590">
                  <c:v>92.133333333333169</c:v>
                </c:pt>
                <c:pt idx="27591">
                  <c:v>92.13666666666667</c:v>
                </c:pt>
                <c:pt idx="27592">
                  <c:v>92.14</c:v>
                </c:pt>
                <c:pt idx="27593">
                  <c:v>92.143333333333288</c:v>
                </c:pt>
                <c:pt idx="27594">
                  <c:v>92.146666666666661</c:v>
                </c:pt>
                <c:pt idx="27595">
                  <c:v>92.149999999999991</c:v>
                </c:pt>
                <c:pt idx="27596">
                  <c:v>92.153333333333109</c:v>
                </c:pt>
                <c:pt idx="27597">
                  <c:v>92.156666666666652</c:v>
                </c:pt>
                <c:pt idx="27598">
                  <c:v>92.16</c:v>
                </c:pt>
                <c:pt idx="27599">
                  <c:v>92.163333333333171</c:v>
                </c:pt>
                <c:pt idx="27600">
                  <c:v>92.166666666666671</c:v>
                </c:pt>
                <c:pt idx="27601">
                  <c:v>92.169999999999987</c:v>
                </c:pt>
                <c:pt idx="27602">
                  <c:v>92.173333333333105</c:v>
                </c:pt>
                <c:pt idx="27603">
                  <c:v>92.176666666666648</c:v>
                </c:pt>
                <c:pt idx="27604">
                  <c:v>92.179999999999978</c:v>
                </c:pt>
                <c:pt idx="27605">
                  <c:v>92.183333333333124</c:v>
                </c:pt>
                <c:pt idx="27606">
                  <c:v>92.186666666666653</c:v>
                </c:pt>
                <c:pt idx="27607">
                  <c:v>92.19</c:v>
                </c:pt>
                <c:pt idx="27608">
                  <c:v>92.1933333333332</c:v>
                </c:pt>
                <c:pt idx="27609">
                  <c:v>92.196666666666673</c:v>
                </c:pt>
                <c:pt idx="27610">
                  <c:v>92.2</c:v>
                </c:pt>
                <c:pt idx="27611">
                  <c:v>92.203333333333319</c:v>
                </c:pt>
                <c:pt idx="27612">
                  <c:v>92.206666666666663</c:v>
                </c:pt>
                <c:pt idx="27613">
                  <c:v>92.210000000000022</c:v>
                </c:pt>
                <c:pt idx="27614">
                  <c:v>92.213333333333338</c:v>
                </c:pt>
                <c:pt idx="27615">
                  <c:v>92.216666666666697</c:v>
                </c:pt>
                <c:pt idx="27616">
                  <c:v>92.22</c:v>
                </c:pt>
                <c:pt idx="27617">
                  <c:v>92.223333333333258</c:v>
                </c:pt>
                <c:pt idx="27618">
                  <c:v>92.226666666666674</c:v>
                </c:pt>
                <c:pt idx="27619">
                  <c:v>92.23</c:v>
                </c:pt>
                <c:pt idx="27620">
                  <c:v>92.233333333333249</c:v>
                </c:pt>
                <c:pt idx="27621">
                  <c:v>92.236666666666665</c:v>
                </c:pt>
                <c:pt idx="27622">
                  <c:v>92.240000000000023</c:v>
                </c:pt>
                <c:pt idx="27623">
                  <c:v>92.243333333333339</c:v>
                </c:pt>
                <c:pt idx="27624">
                  <c:v>92.246666666666727</c:v>
                </c:pt>
                <c:pt idx="27625">
                  <c:v>92.25</c:v>
                </c:pt>
                <c:pt idx="27626">
                  <c:v>92.253333333333288</c:v>
                </c:pt>
                <c:pt idx="27627">
                  <c:v>92.256666666666661</c:v>
                </c:pt>
                <c:pt idx="27628">
                  <c:v>92.26</c:v>
                </c:pt>
                <c:pt idx="27629">
                  <c:v>92.263333333333279</c:v>
                </c:pt>
                <c:pt idx="27630">
                  <c:v>92.266666666666666</c:v>
                </c:pt>
                <c:pt idx="27631">
                  <c:v>92.27</c:v>
                </c:pt>
                <c:pt idx="27632">
                  <c:v>92.27333333333317</c:v>
                </c:pt>
                <c:pt idx="27633">
                  <c:v>92.276666666666671</c:v>
                </c:pt>
                <c:pt idx="27634">
                  <c:v>92.28</c:v>
                </c:pt>
                <c:pt idx="27635">
                  <c:v>92.283333333333289</c:v>
                </c:pt>
                <c:pt idx="27636">
                  <c:v>92.286666666666662</c:v>
                </c:pt>
                <c:pt idx="27637">
                  <c:v>92.29</c:v>
                </c:pt>
                <c:pt idx="27638">
                  <c:v>92.293333333333308</c:v>
                </c:pt>
                <c:pt idx="27639">
                  <c:v>92.296666666666667</c:v>
                </c:pt>
                <c:pt idx="27640">
                  <c:v>92.3</c:v>
                </c:pt>
                <c:pt idx="27641">
                  <c:v>92.303333333333185</c:v>
                </c:pt>
                <c:pt idx="27642">
                  <c:v>92.306666666666672</c:v>
                </c:pt>
                <c:pt idx="27643">
                  <c:v>92.31</c:v>
                </c:pt>
                <c:pt idx="27644">
                  <c:v>92.313333333333318</c:v>
                </c:pt>
                <c:pt idx="27645">
                  <c:v>92.316666666666663</c:v>
                </c:pt>
                <c:pt idx="27646">
                  <c:v>92.32</c:v>
                </c:pt>
                <c:pt idx="27647">
                  <c:v>92.323333333333125</c:v>
                </c:pt>
                <c:pt idx="27648">
                  <c:v>92.326666666666668</c:v>
                </c:pt>
                <c:pt idx="27649">
                  <c:v>92.33</c:v>
                </c:pt>
                <c:pt idx="27650">
                  <c:v>92.333333333333258</c:v>
                </c:pt>
                <c:pt idx="27651">
                  <c:v>92.336666666666673</c:v>
                </c:pt>
                <c:pt idx="27652">
                  <c:v>92.34</c:v>
                </c:pt>
                <c:pt idx="27653">
                  <c:v>92.343333333333248</c:v>
                </c:pt>
                <c:pt idx="27654">
                  <c:v>92.346666666666664</c:v>
                </c:pt>
                <c:pt idx="27655">
                  <c:v>92.35</c:v>
                </c:pt>
                <c:pt idx="27656">
                  <c:v>92.353333333333154</c:v>
                </c:pt>
                <c:pt idx="27657">
                  <c:v>92.356666666666669</c:v>
                </c:pt>
                <c:pt idx="27658">
                  <c:v>92.36</c:v>
                </c:pt>
                <c:pt idx="27659">
                  <c:v>92.363333333333259</c:v>
                </c:pt>
                <c:pt idx="27660">
                  <c:v>92.36666666666666</c:v>
                </c:pt>
                <c:pt idx="27661">
                  <c:v>92.36999999999999</c:v>
                </c:pt>
                <c:pt idx="27662">
                  <c:v>92.373333333333107</c:v>
                </c:pt>
                <c:pt idx="27663">
                  <c:v>92.376666666666651</c:v>
                </c:pt>
                <c:pt idx="27664">
                  <c:v>92.38</c:v>
                </c:pt>
                <c:pt idx="27665">
                  <c:v>92.383333333333169</c:v>
                </c:pt>
                <c:pt idx="27666">
                  <c:v>92.38666666666667</c:v>
                </c:pt>
                <c:pt idx="27667">
                  <c:v>92.39</c:v>
                </c:pt>
                <c:pt idx="27668">
                  <c:v>92.393333333333288</c:v>
                </c:pt>
                <c:pt idx="27669">
                  <c:v>92.396666666666661</c:v>
                </c:pt>
                <c:pt idx="27670">
                  <c:v>92.4</c:v>
                </c:pt>
                <c:pt idx="27671">
                  <c:v>92.403333333333308</c:v>
                </c:pt>
                <c:pt idx="27672">
                  <c:v>92.406666666666666</c:v>
                </c:pt>
                <c:pt idx="27673">
                  <c:v>92.410000000000025</c:v>
                </c:pt>
                <c:pt idx="27674">
                  <c:v>92.413333333333313</c:v>
                </c:pt>
                <c:pt idx="27675">
                  <c:v>92.416666666666799</c:v>
                </c:pt>
                <c:pt idx="27676">
                  <c:v>92.42</c:v>
                </c:pt>
                <c:pt idx="27677">
                  <c:v>92.423333333333318</c:v>
                </c:pt>
                <c:pt idx="27678">
                  <c:v>92.426666666666662</c:v>
                </c:pt>
                <c:pt idx="27679">
                  <c:v>92.43</c:v>
                </c:pt>
                <c:pt idx="27680">
                  <c:v>92.433333333333309</c:v>
                </c:pt>
                <c:pt idx="27681">
                  <c:v>92.436666666666667</c:v>
                </c:pt>
                <c:pt idx="27682">
                  <c:v>92.440000000000026</c:v>
                </c:pt>
                <c:pt idx="27683">
                  <c:v>92.443333333333328</c:v>
                </c:pt>
                <c:pt idx="27684">
                  <c:v>92.446666666666815</c:v>
                </c:pt>
                <c:pt idx="27685">
                  <c:v>92.45</c:v>
                </c:pt>
                <c:pt idx="27686">
                  <c:v>92.453333333333319</c:v>
                </c:pt>
                <c:pt idx="27687">
                  <c:v>92.456666666666663</c:v>
                </c:pt>
                <c:pt idx="27688">
                  <c:v>92.460000000000022</c:v>
                </c:pt>
                <c:pt idx="27689">
                  <c:v>92.463333333333338</c:v>
                </c:pt>
                <c:pt idx="27690">
                  <c:v>92.466666666666697</c:v>
                </c:pt>
                <c:pt idx="27691">
                  <c:v>92.47</c:v>
                </c:pt>
                <c:pt idx="27692">
                  <c:v>92.473333333333258</c:v>
                </c:pt>
                <c:pt idx="27693">
                  <c:v>92.476666666666674</c:v>
                </c:pt>
                <c:pt idx="27694">
                  <c:v>92.48</c:v>
                </c:pt>
                <c:pt idx="27695">
                  <c:v>92.483333333333249</c:v>
                </c:pt>
                <c:pt idx="27696">
                  <c:v>92.486666666666665</c:v>
                </c:pt>
                <c:pt idx="27697">
                  <c:v>92.490000000000023</c:v>
                </c:pt>
                <c:pt idx="27698">
                  <c:v>92.493333333333339</c:v>
                </c:pt>
                <c:pt idx="27699">
                  <c:v>92.496666666666727</c:v>
                </c:pt>
                <c:pt idx="27700">
                  <c:v>92.5</c:v>
                </c:pt>
                <c:pt idx="27701">
                  <c:v>92.503333333333288</c:v>
                </c:pt>
                <c:pt idx="27702">
                  <c:v>92.506666666666661</c:v>
                </c:pt>
                <c:pt idx="27703">
                  <c:v>92.51</c:v>
                </c:pt>
                <c:pt idx="27704">
                  <c:v>92.513333333333279</c:v>
                </c:pt>
                <c:pt idx="27705">
                  <c:v>92.516666666666666</c:v>
                </c:pt>
                <c:pt idx="27706">
                  <c:v>92.52</c:v>
                </c:pt>
                <c:pt idx="27707">
                  <c:v>92.52333333333317</c:v>
                </c:pt>
                <c:pt idx="27708">
                  <c:v>92.526666666666671</c:v>
                </c:pt>
                <c:pt idx="27709">
                  <c:v>92.53</c:v>
                </c:pt>
                <c:pt idx="27710">
                  <c:v>92.533333333333289</c:v>
                </c:pt>
                <c:pt idx="27711">
                  <c:v>92.536666666666662</c:v>
                </c:pt>
                <c:pt idx="27712">
                  <c:v>92.54</c:v>
                </c:pt>
                <c:pt idx="27713">
                  <c:v>92.543333333333308</c:v>
                </c:pt>
                <c:pt idx="27714">
                  <c:v>92.546666666666667</c:v>
                </c:pt>
                <c:pt idx="27715">
                  <c:v>92.55</c:v>
                </c:pt>
                <c:pt idx="27716">
                  <c:v>92.553333333333185</c:v>
                </c:pt>
                <c:pt idx="27717">
                  <c:v>92.556666666666672</c:v>
                </c:pt>
                <c:pt idx="27718">
                  <c:v>92.56</c:v>
                </c:pt>
                <c:pt idx="27719">
                  <c:v>92.563333333333318</c:v>
                </c:pt>
                <c:pt idx="27720">
                  <c:v>92.566666666666663</c:v>
                </c:pt>
                <c:pt idx="27721">
                  <c:v>92.57</c:v>
                </c:pt>
                <c:pt idx="27722">
                  <c:v>92.573333333333125</c:v>
                </c:pt>
                <c:pt idx="27723">
                  <c:v>92.576666666666668</c:v>
                </c:pt>
                <c:pt idx="27724">
                  <c:v>92.58</c:v>
                </c:pt>
                <c:pt idx="27725">
                  <c:v>92.583333333333258</c:v>
                </c:pt>
                <c:pt idx="27726">
                  <c:v>92.586666666666673</c:v>
                </c:pt>
                <c:pt idx="27727">
                  <c:v>92.59</c:v>
                </c:pt>
                <c:pt idx="27728">
                  <c:v>92.593333333333248</c:v>
                </c:pt>
                <c:pt idx="27729">
                  <c:v>92.596666666666664</c:v>
                </c:pt>
                <c:pt idx="27730">
                  <c:v>92.6</c:v>
                </c:pt>
                <c:pt idx="27731">
                  <c:v>92.603333333333154</c:v>
                </c:pt>
                <c:pt idx="27732">
                  <c:v>92.606666666666669</c:v>
                </c:pt>
                <c:pt idx="27733">
                  <c:v>92.61</c:v>
                </c:pt>
                <c:pt idx="27734">
                  <c:v>92.613333333333259</c:v>
                </c:pt>
                <c:pt idx="27735">
                  <c:v>92.61666666666666</c:v>
                </c:pt>
                <c:pt idx="27736">
                  <c:v>92.61999999999999</c:v>
                </c:pt>
                <c:pt idx="27737">
                  <c:v>92.623333333333107</c:v>
                </c:pt>
                <c:pt idx="27738">
                  <c:v>92.626666666666651</c:v>
                </c:pt>
                <c:pt idx="27739">
                  <c:v>92.63</c:v>
                </c:pt>
                <c:pt idx="27740">
                  <c:v>92.633333333333169</c:v>
                </c:pt>
                <c:pt idx="27741">
                  <c:v>92.63666666666667</c:v>
                </c:pt>
                <c:pt idx="27742">
                  <c:v>92.64</c:v>
                </c:pt>
                <c:pt idx="27743">
                  <c:v>92.643333333333288</c:v>
                </c:pt>
                <c:pt idx="27744">
                  <c:v>92.646666666666661</c:v>
                </c:pt>
                <c:pt idx="27745">
                  <c:v>92.649999999999991</c:v>
                </c:pt>
                <c:pt idx="27746">
                  <c:v>92.653333333333109</c:v>
                </c:pt>
                <c:pt idx="27747">
                  <c:v>92.656666666666652</c:v>
                </c:pt>
                <c:pt idx="27748">
                  <c:v>92.66</c:v>
                </c:pt>
                <c:pt idx="27749">
                  <c:v>92.663333333333171</c:v>
                </c:pt>
                <c:pt idx="27750">
                  <c:v>92.666666666666671</c:v>
                </c:pt>
                <c:pt idx="27751">
                  <c:v>92.669999999999987</c:v>
                </c:pt>
                <c:pt idx="27752">
                  <c:v>92.673333333333105</c:v>
                </c:pt>
                <c:pt idx="27753">
                  <c:v>92.676666666666648</c:v>
                </c:pt>
                <c:pt idx="27754">
                  <c:v>92.679999999999978</c:v>
                </c:pt>
                <c:pt idx="27755">
                  <c:v>92.683333333333124</c:v>
                </c:pt>
                <c:pt idx="27756">
                  <c:v>92.686666666666653</c:v>
                </c:pt>
                <c:pt idx="27757">
                  <c:v>92.69</c:v>
                </c:pt>
                <c:pt idx="27758">
                  <c:v>92.6933333333332</c:v>
                </c:pt>
                <c:pt idx="27759">
                  <c:v>92.696666666666673</c:v>
                </c:pt>
                <c:pt idx="27760">
                  <c:v>92.7</c:v>
                </c:pt>
                <c:pt idx="27761">
                  <c:v>92.703333333333319</c:v>
                </c:pt>
                <c:pt idx="27762">
                  <c:v>92.706666666666663</c:v>
                </c:pt>
                <c:pt idx="27763">
                  <c:v>92.710000000000022</c:v>
                </c:pt>
                <c:pt idx="27764">
                  <c:v>92.713333333333338</c:v>
                </c:pt>
                <c:pt idx="27765">
                  <c:v>92.716666666666697</c:v>
                </c:pt>
                <c:pt idx="27766">
                  <c:v>92.72</c:v>
                </c:pt>
                <c:pt idx="27767">
                  <c:v>92.723333333333258</c:v>
                </c:pt>
                <c:pt idx="27768">
                  <c:v>92.726666666666674</c:v>
                </c:pt>
                <c:pt idx="27769">
                  <c:v>92.73</c:v>
                </c:pt>
                <c:pt idx="27770">
                  <c:v>92.733333333333249</c:v>
                </c:pt>
                <c:pt idx="27771">
                  <c:v>92.736666666666665</c:v>
                </c:pt>
                <c:pt idx="27772">
                  <c:v>92.740000000000023</c:v>
                </c:pt>
                <c:pt idx="27773">
                  <c:v>92.743333333333339</c:v>
                </c:pt>
                <c:pt idx="27774">
                  <c:v>92.746666666666727</c:v>
                </c:pt>
                <c:pt idx="27775">
                  <c:v>92.75</c:v>
                </c:pt>
                <c:pt idx="27776">
                  <c:v>92.753333333333288</c:v>
                </c:pt>
                <c:pt idx="27777">
                  <c:v>92.756666666666661</c:v>
                </c:pt>
                <c:pt idx="27778">
                  <c:v>92.76</c:v>
                </c:pt>
                <c:pt idx="27779">
                  <c:v>92.763333333333279</c:v>
                </c:pt>
                <c:pt idx="27780">
                  <c:v>92.766666666666666</c:v>
                </c:pt>
                <c:pt idx="27781">
                  <c:v>92.77</c:v>
                </c:pt>
                <c:pt idx="27782">
                  <c:v>92.77333333333317</c:v>
                </c:pt>
                <c:pt idx="27783">
                  <c:v>92.776666666666671</c:v>
                </c:pt>
                <c:pt idx="27784">
                  <c:v>92.78</c:v>
                </c:pt>
                <c:pt idx="27785">
                  <c:v>92.783333333333289</c:v>
                </c:pt>
                <c:pt idx="27786">
                  <c:v>92.786666666666662</c:v>
                </c:pt>
                <c:pt idx="27787">
                  <c:v>92.79</c:v>
                </c:pt>
                <c:pt idx="27788">
                  <c:v>92.793333333333308</c:v>
                </c:pt>
                <c:pt idx="27789">
                  <c:v>92.796666666666667</c:v>
                </c:pt>
                <c:pt idx="27790">
                  <c:v>92.8</c:v>
                </c:pt>
                <c:pt idx="27791">
                  <c:v>92.803333333333185</c:v>
                </c:pt>
                <c:pt idx="27792">
                  <c:v>92.806666666666672</c:v>
                </c:pt>
                <c:pt idx="27793">
                  <c:v>92.81</c:v>
                </c:pt>
                <c:pt idx="27794">
                  <c:v>92.813333333333318</c:v>
                </c:pt>
                <c:pt idx="27795">
                  <c:v>92.816666666666663</c:v>
                </c:pt>
                <c:pt idx="27796">
                  <c:v>92.82</c:v>
                </c:pt>
                <c:pt idx="27797">
                  <c:v>92.823333333333125</c:v>
                </c:pt>
                <c:pt idx="27798">
                  <c:v>92.826666666666668</c:v>
                </c:pt>
                <c:pt idx="27799">
                  <c:v>92.83</c:v>
                </c:pt>
                <c:pt idx="27800">
                  <c:v>92.833333333333258</c:v>
                </c:pt>
                <c:pt idx="27801">
                  <c:v>92.836666666666673</c:v>
                </c:pt>
                <c:pt idx="27802">
                  <c:v>92.84</c:v>
                </c:pt>
                <c:pt idx="27803">
                  <c:v>92.843333333333248</c:v>
                </c:pt>
                <c:pt idx="27804">
                  <c:v>92.846666666666664</c:v>
                </c:pt>
                <c:pt idx="27805">
                  <c:v>92.85</c:v>
                </c:pt>
                <c:pt idx="27806">
                  <c:v>92.853333333333154</c:v>
                </c:pt>
                <c:pt idx="27807">
                  <c:v>92.856666666666669</c:v>
                </c:pt>
                <c:pt idx="27808">
                  <c:v>92.86</c:v>
                </c:pt>
                <c:pt idx="27809">
                  <c:v>92.863333333333259</c:v>
                </c:pt>
                <c:pt idx="27810">
                  <c:v>92.86666666666666</c:v>
                </c:pt>
                <c:pt idx="27811">
                  <c:v>92.86999999999999</c:v>
                </c:pt>
                <c:pt idx="27812">
                  <c:v>92.873333333333107</c:v>
                </c:pt>
                <c:pt idx="27813">
                  <c:v>92.876666666666651</c:v>
                </c:pt>
                <c:pt idx="27814">
                  <c:v>92.88</c:v>
                </c:pt>
                <c:pt idx="27815">
                  <c:v>92.883333333333169</c:v>
                </c:pt>
                <c:pt idx="27816">
                  <c:v>92.88666666666667</c:v>
                </c:pt>
                <c:pt idx="27817">
                  <c:v>92.89</c:v>
                </c:pt>
                <c:pt idx="27818">
                  <c:v>92.893333333333288</c:v>
                </c:pt>
                <c:pt idx="27819">
                  <c:v>92.896666666666661</c:v>
                </c:pt>
                <c:pt idx="27820">
                  <c:v>92.9</c:v>
                </c:pt>
                <c:pt idx="27821">
                  <c:v>92.903333333333308</c:v>
                </c:pt>
                <c:pt idx="27822">
                  <c:v>92.906666666666666</c:v>
                </c:pt>
                <c:pt idx="27823">
                  <c:v>92.910000000000025</c:v>
                </c:pt>
                <c:pt idx="27824">
                  <c:v>92.913333333333313</c:v>
                </c:pt>
                <c:pt idx="27825">
                  <c:v>92.916666666666799</c:v>
                </c:pt>
                <c:pt idx="27826">
                  <c:v>92.92</c:v>
                </c:pt>
                <c:pt idx="27827">
                  <c:v>92.923333333333318</c:v>
                </c:pt>
                <c:pt idx="27828">
                  <c:v>92.926666666666662</c:v>
                </c:pt>
                <c:pt idx="27829">
                  <c:v>92.93</c:v>
                </c:pt>
                <c:pt idx="27830">
                  <c:v>92.933333333333309</c:v>
                </c:pt>
                <c:pt idx="27831">
                  <c:v>92.936666666666667</c:v>
                </c:pt>
                <c:pt idx="27832">
                  <c:v>92.940000000000026</c:v>
                </c:pt>
                <c:pt idx="27833">
                  <c:v>92.943333333333328</c:v>
                </c:pt>
                <c:pt idx="27834">
                  <c:v>92.946666666666815</c:v>
                </c:pt>
                <c:pt idx="27835">
                  <c:v>92.95</c:v>
                </c:pt>
                <c:pt idx="27836">
                  <c:v>92.953333333333319</c:v>
                </c:pt>
                <c:pt idx="27837">
                  <c:v>92.956666666666663</c:v>
                </c:pt>
                <c:pt idx="27838">
                  <c:v>92.960000000000022</c:v>
                </c:pt>
                <c:pt idx="27839">
                  <c:v>92.963333333333338</c:v>
                </c:pt>
                <c:pt idx="27840">
                  <c:v>92.966666666666697</c:v>
                </c:pt>
                <c:pt idx="27841">
                  <c:v>92.97</c:v>
                </c:pt>
                <c:pt idx="27842">
                  <c:v>92.973333333333258</c:v>
                </c:pt>
                <c:pt idx="27843">
                  <c:v>92.976666666666674</c:v>
                </c:pt>
                <c:pt idx="27844">
                  <c:v>92.98</c:v>
                </c:pt>
                <c:pt idx="27845">
                  <c:v>92.983333333333249</c:v>
                </c:pt>
                <c:pt idx="27846">
                  <c:v>92.986666666666665</c:v>
                </c:pt>
                <c:pt idx="27847">
                  <c:v>92.990000000000023</c:v>
                </c:pt>
                <c:pt idx="27848">
                  <c:v>92.993333333333339</c:v>
                </c:pt>
                <c:pt idx="27849">
                  <c:v>92.996666666666727</c:v>
                </c:pt>
                <c:pt idx="27850">
                  <c:v>93</c:v>
                </c:pt>
                <c:pt idx="27851">
                  <c:v>93.003333333333288</c:v>
                </c:pt>
                <c:pt idx="27852">
                  <c:v>93.006666666666661</c:v>
                </c:pt>
                <c:pt idx="27853">
                  <c:v>93.01</c:v>
                </c:pt>
                <c:pt idx="27854">
                  <c:v>93.013333333333279</c:v>
                </c:pt>
                <c:pt idx="27855">
                  <c:v>93.016666666666666</c:v>
                </c:pt>
                <c:pt idx="27856">
                  <c:v>93.02</c:v>
                </c:pt>
                <c:pt idx="27857">
                  <c:v>93.02333333333317</c:v>
                </c:pt>
                <c:pt idx="27858">
                  <c:v>93.026666666666671</c:v>
                </c:pt>
                <c:pt idx="27859">
                  <c:v>93.03</c:v>
                </c:pt>
                <c:pt idx="27860">
                  <c:v>93.033333333333289</c:v>
                </c:pt>
                <c:pt idx="27861">
                  <c:v>93.036666666666662</c:v>
                </c:pt>
                <c:pt idx="27862">
                  <c:v>93.04</c:v>
                </c:pt>
                <c:pt idx="27863">
                  <c:v>93.043333333333308</c:v>
                </c:pt>
                <c:pt idx="27864">
                  <c:v>93.046666666666667</c:v>
                </c:pt>
                <c:pt idx="27865">
                  <c:v>93.05</c:v>
                </c:pt>
                <c:pt idx="27866">
                  <c:v>93.053333333333185</c:v>
                </c:pt>
                <c:pt idx="27867">
                  <c:v>93.056666666666672</c:v>
                </c:pt>
                <c:pt idx="27868">
                  <c:v>93.06</c:v>
                </c:pt>
                <c:pt idx="27869">
                  <c:v>93.063333333333318</c:v>
                </c:pt>
                <c:pt idx="27870">
                  <c:v>93.066666666666663</c:v>
                </c:pt>
                <c:pt idx="27871">
                  <c:v>93.07</c:v>
                </c:pt>
                <c:pt idx="27872">
                  <c:v>93.073333333333125</c:v>
                </c:pt>
                <c:pt idx="27873">
                  <c:v>93.076666666666668</c:v>
                </c:pt>
                <c:pt idx="27874">
                  <c:v>93.08</c:v>
                </c:pt>
                <c:pt idx="27875">
                  <c:v>93.083333333333258</c:v>
                </c:pt>
                <c:pt idx="27876">
                  <c:v>93.086666666666673</c:v>
                </c:pt>
                <c:pt idx="27877">
                  <c:v>93.09</c:v>
                </c:pt>
                <c:pt idx="27878">
                  <c:v>93.093333333333248</c:v>
                </c:pt>
                <c:pt idx="27879">
                  <c:v>93.096666666666664</c:v>
                </c:pt>
                <c:pt idx="27880">
                  <c:v>93.1</c:v>
                </c:pt>
                <c:pt idx="27881">
                  <c:v>93.103333333333154</c:v>
                </c:pt>
                <c:pt idx="27882">
                  <c:v>93.106666666666669</c:v>
                </c:pt>
                <c:pt idx="27883">
                  <c:v>93.11</c:v>
                </c:pt>
                <c:pt idx="27884">
                  <c:v>93.113333333333259</c:v>
                </c:pt>
                <c:pt idx="27885">
                  <c:v>93.11666666666666</c:v>
                </c:pt>
                <c:pt idx="27886">
                  <c:v>93.11999999999999</c:v>
                </c:pt>
                <c:pt idx="27887">
                  <c:v>93.123333333333107</c:v>
                </c:pt>
                <c:pt idx="27888">
                  <c:v>93.126666666666651</c:v>
                </c:pt>
                <c:pt idx="27889">
                  <c:v>93.13</c:v>
                </c:pt>
                <c:pt idx="27890">
                  <c:v>93.133333333333169</c:v>
                </c:pt>
                <c:pt idx="27891">
                  <c:v>93.13666666666667</c:v>
                </c:pt>
                <c:pt idx="27892">
                  <c:v>93.14</c:v>
                </c:pt>
                <c:pt idx="27893">
                  <c:v>93.143333333333288</c:v>
                </c:pt>
                <c:pt idx="27894">
                  <c:v>93.146666666666661</c:v>
                </c:pt>
                <c:pt idx="27895">
                  <c:v>93.149999999999991</c:v>
                </c:pt>
                <c:pt idx="27896">
                  <c:v>93.153333333333109</c:v>
                </c:pt>
                <c:pt idx="27897">
                  <c:v>93.156666666666652</c:v>
                </c:pt>
                <c:pt idx="27898">
                  <c:v>93.16</c:v>
                </c:pt>
                <c:pt idx="27899">
                  <c:v>93.163333333333171</c:v>
                </c:pt>
                <c:pt idx="27900">
                  <c:v>93.166666666666671</c:v>
                </c:pt>
                <c:pt idx="27901">
                  <c:v>93.169999999999987</c:v>
                </c:pt>
                <c:pt idx="27902">
                  <c:v>93.173333333333105</c:v>
                </c:pt>
                <c:pt idx="27903">
                  <c:v>93.176666666666648</c:v>
                </c:pt>
                <c:pt idx="27904">
                  <c:v>93.179999999999978</c:v>
                </c:pt>
                <c:pt idx="27905">
                  <c:v>93.183333333333124</c:v>
                </c:pt>
                <c:pt idx="27906">
                  <c:v>93.186666666666653</c:v>
                </c:pt>
                <c:pt idx="27907">
                  <c:v>93.19</c:v>
                </c:pt>
                <c:pt idx="27908">
                  <c:v>93.1933333333332</c:v>
                </c:pt>
                <c:pt idx="27909">
                  <c:v>93.196666666666673</c:v>
                </c:pt>
                <c:pt idx="27910">
                  <c:v>93.2</c:v>
                </c:pt>
                <c:pt idx="27911">
                  <c:v>93.203333333333319</c:v>
                </c:pt>
                <c:pt idx="27912">
                  <c:v>93.206666666666663</c:v>
                </c:pt>
                <c:pt idx="27913">
                  <c:v>93.210000000000022</c:v>
                </c:pt>
                <c:pt idx="27914">
                  <c:v>93.213333333333338</c:v>
                </c:pt>
                <c:pt idx="27915">
                  <c:v>93.216666666666697</c:v>
                </c:pt>
                <c:pt idx="27916">
                  <c:v>93.22</c:v>
                </c:pt>
                <c:pt idx="27917">
                  <c:v>93.223333333333258</c:v>
                </c:pt>
                <c:pt idx="27918">
                  <c:v>93.226666666666674</c:v>
                </c:pt>
                <c:pt idx="27919">
                  <c:v>93.23</c:v>
                </c:pt>
                <c:pt idx="27920">
                  <c:v>93.233333333333249</c:v>
                </c:pt>
                <c:pt idx="27921">
                  <c:v>93.236666666666665</c:v>
                </c:pt>
                <c:pt idx="27922">
                  <c:v>93.240000000000023</c:v>
                </c:pt>
                <c:pt idx="27923">
                  <c:v>93.243333333333339</c:v>
                </c:pt>
                <c:pt idx="27924">
                  <c:v>93.246666666666727</c:v>
                </c:pt>
                <c:pt idx="27925">
                  <c:v>93.25</c:v>
                </c:pt>
                <c:pt idx="27926">
                  <c:v>93.253333333333288</c:v>
                </c:pt>
                <c:pt idx="27927">
                  <c:v>93.256666666666661</c:v>
                </c:pt>
                <c:pt idx="27928">
                  <c:v>93.26</c:v>
                </c:pt>
                <c:pt idx="27929">
                  <c:v>93.263333333333279</c:v>
                </c:pt>
                <c:pt idx="27930">
                  <c:v>93.266666666666666</c:v>
                </c:pt>
                <c:pt idx="27931">
                  <c:v>93.27</c:v>
                </c:pt>
                <c:pt idx="27932">
                  <c:v>93.27333333333317</c:v>
                </c:pt>
                <c:pt idx="27933">
                  <c:v>93.276666666666671</c:v>
                </c:pt>
                <c:pt idx="27934">
                  <c:v>93.28</c:v>
                </c:pt>
                <c:pt idx="27935">
                  <c:v>93.283333333333289</c:v>
                </c:pt>
                <c:pt idx="27936">
                  <c:v>93.286666666666662</c:v>
                </c:pt>
                <c:pt idx="27937">
                  <c:v>93.29</c:v>
                </c:pt>
                <c:pt idx="27938">
                  <c:v>93.293333333333308</c:v>
                </c:pt>
                <c:pt idx="27939">
                  <c:v>93.296666666666667</c:v>
                </c:pt>
                <c:pt idx="27940">
                  <c:v>93.3</c:v>
                </c:pt>
                <c:pt idx="27941">
                  <c:v>93.303333333333185</c:v>
                </c:pt>
                <c:pt idx="27942">
                  <c:v>93.306666666666672</c:v>
                </c:pt>
                <c:pt idx="27943">
                  <c:v>93.31</c:v>
                </c:pt>
                <c:pt idx="27944">
                  <c:v>93.313333333333318</c:v>
                </c:pt>
                <c:pt idx="27945">
                  <c:v>93.316666666666663</c:v>
                </c:pt>
                <c:pt idx="27946">
                  <c:v>93.32</c:v>
                </c:pt>
                <c:pt idx="27947">
                  <c:v>93.323333333333125</c:v>
                </c:pt>
                <c:pt idx="27948">
                  <c:v>93.326666666666668</c:v>
                </c:pt>
                <c:pt idx="27949">
                  <c:v>93.33</c:v>
                </c:pt>
                <c:pt idx="27950">
                  <c:v>93.333333333333258</c:v>
                </c:pt>
                <c:pt idx="27951">
                  <c:v>93.336666666666673</c:v>
                </c:pt>
                <c:pt idx="27952">
                  <c:v>93.34</c:v>
                </c:pt>
                <c:pt idx="27953">
                  <c:v>93.343333333333248</c:v>
                </c:pt>
                <c:pt idx="27954">
                  <c:v>93.346666666666664</c:v>
                </c:pt>
                <c:pt idx="27955">
                  <c:v>93.35</c:v>
                </c:pt>
                <c:pt idx="27956">
                  <c:v>93.353333333333154</c:v>
                </c:pt>
                <c:pt idx="27957">
                  <c:v>93.356666666666669</c:v>
                </c:pt>
                <c:pt idx="27958">
                  <c:v>93.36</c:v>
                </c:pt>
                <c:pt idx="27959">
                  <c:v>93.363333333333259</c:v>
                </c:pt>
                <c:pt idx="27960">
                  <c:v>93.36666666666666</c:v>
                </c:pt>
                <c:pt idx="27961">
                  <c:v>93.36999999999999</c:v>
                </c:pt>
                <c:pt idx="27962">
                  <c:v>93.373333333333107</c:v>
                </c:pt>
                <c:pt idx="27963">
                  <c:v>93.376666666666651</c:v>
                </c:pt>
                <c:pt idx="27964">
                  <c:v>93.38</c:v>
                </c:pt>
                <c:pt idx="27965">
                  <c:v>93.383333333333169</c:v>
                </c:pt>
                <c:pt idx="27966">
                  <c:v>93.38666666666667</c:v>
                </c:pt>
                <c:pt idx="27967">
                  <c:v>93.39</c:v>
                </c:pt>
                <c:pt idx="27968">
                  <c:v>93.393333333333288</c:v>
                </c:pt>
                <c:pt idx="27969">
                  <c:v>93.396666666666661</c:v>
                </c:pt>
                <c:pt idx="27970">
                  <c:v>93.4</c:v>
                </c:pt>
                <c:pt idx="27971">
                  <c:v>93.403333333333308</c:v>
                </c:pt>
                <c:pt idx="27972">
                  <c:v>93.406666666666666</c:v>
                </c:pt>
                <c:pt idx="27973">
                  <c:v>93.410000000000025</c:v>
                </c:pt>
                <c:pt idx="27974">
                  <c:v>93.413333333333313</c:v>
                </c:pt>
                <c:pt idx="27975">
                  <c:v>93.416666666666799</c:v>
                </c:pt>
                <c:pt idx="27976">
                  <c:v>93.42</c:v>
                </c:pt>
                <c:pt idx="27977">
                  <c:v>93.423333333333318</c:v>
                </c:pt>
                <c:pt idx="27978">
                  <c:v>93.426666666666662</c:v>
                </c:pt>
                <c:pt idx="27979">
                  <c:v>93.43</c:v>
                </c:pt>
                <c:pt idx="27980">
                  <c:v>93.433333333333309</c:v>
                </c:pt>
                <c:pt idx="27981">
                  <c:v>93.436666666666667</c:v>
                </c:pt>
                <c:pt idx="27982">
                  <c:v>93.440000000000026</c:v>
                </c:pt>
                <c:pt idx="27983">
                  <c:v>93.443333333333328</c:v>
                </c:pt>
                <c:pt idx="27984">
                  <c:v>93.446666666666815</c:v>
                </c:pt>
                <c:pt idx="27985">
                  <c:v>93.45</c:v>
                </c:pt>
                <c:pt idx="27986">
                  <c:v>93.453333333333319</c:v>
                </c:pt>
                <c:pt idx="27987">
                  <c:v>93.456666666666663</c:v>
                </c:pt>
                <c:pt idx="27988">
                  <c:v>93.460000000000022</c:v>
                </c:pt>
                <c:pt idx="27989">
                  <c:v>93.463333333333338</c:v>
                </c:pt>
                <c:pt idx="27990">
                  <c:v>93.466666666666697</c:v>
                </c:pt>
                <c:pt idx="27991">
                  <c:v>93.47</c:v>
                </c:pt>
                <c:pt idx="27992">
                  <c:v>93.473333333333258</c:v>
                </c:pt>
                <c:pt idx="27993">
                  <c:v>93.476666666666674</c:v>
                </c:pt>
                <c:pt idx="27994">
                  <c:v>93.48</c:v>
                </c:pt>
                <c:pt idx="27995">
                  <c:v>93.483333333333249</c:v>
                </c:pt>
                <c:pt idx="27996">
                  <c:v>93.486666666666665</c:v>
                </c:pt>
                <c:pt idx="27997">
                  <c:v>93.490000000000023</c:v>
                </c:pt>
                <c:pt idx="27998">
                  <c:v>93.493333333333339</c:v>
                </c:pt>
                <c:pt idx="27999">
                  <c:v>93.496666666666727</c:v>
                </c:pt>
                <c:pt idx="28000">
                  <c:v>93.5</c:v>
                </c:pt>
                <c:pt idx="28001">
                  <c:v>93.503333333333288</c:v>
                </c:pt>
                <c:pt idx="28002">
                  <c:v>93.506666666666661</c:v>
                </c:pt>
                <c:pt idx="28003">
                  <c:v>93.51</c:v>
                </c:pt>
                <c:pt idx="28004">
                  <c:v>93.513333333333279</c:v>
                </c:pt>
                <c:pt idx="28005">
                  <c:v>93.516666666666666</c:v>
                </c:pt>
                <c:pt idx="28006">
                  <c:v>93.52</c:v>
                </c:pt>
                <c:pt idx="28007">
                  <c:v>93.52333333333317</c:v>
                </c:pt>
                <c:pt idx="28008">
                  <c:v>93.526666666666671</c:v>
                </c:pt>
                <c:pt idx="28009">
                  <c:v>93.53</c:v>
                </c:pt>
                <c:pt idx="28010">
                  <c:v>93.533333333333289</c:v>
                </c:pt>
                <c:pt idx="28011">
                  <c:v>93.536666666666662</c:v>
                </c:pt>
                <c:pt idx="28012">
                  <c:v>93.54</c:v>
                </c:pt>
                <c:pt idx="28013">
                  <c:v>93.543333333333308</c:v>
                </c:pt>
                <c:pt idx="28014">
                  <c:v>93.546666666666667</c:v>
                </c:pt>
                <c:pt idx="28015">
                  <c:v>93.55</c:v>
                </c:pt>
                <c:pt idx="28016">
                  <c:v>93.553333333333185</c:v>
                </c:pt>
                <c:pt idx="28017">
                  <c:v>93.556666666666672</c:v>
                </c:pt>
                <c:pt idx="28018">
                  <c:v>93.56</c:v>
                </c:pt>
                <c:pt idx="28019">
                  <c:v>93.563333333333318</c:v>
                </c:pt>
                <c:pt idx="28020">
                  <c:v>93.566666666666663</c:v>
                </c:pt>
                <c:pt idx="28021">
                  <c:v>93.57</c:v>
                </c:pt>
                <c:pt idx="28022">
                  <c:v>93.573333333333125</c:v>
                </c:pt>
                <c:pt idx="28023">
                  <c:v>93.576666666666668</c:v>
                </c:pt>
                <c:pt idx="28024">
                  <c:v>93.58</c:v>
                </c:pt>
                <c:pt idx="28025">
                  <c:v>93.583333333333258</c:v>
                </c:pt>
                <c:pt idx="28026">
                  <c:v>93.586666666666673</c:v>
                </c:pt>
                <c:pt idx="28027">
                  <c:v>93.59</c:v>
                </c:pt>
                <c:pt idx="28028">
                  <c:v>93.593333333333248</c:v>
                </c:pt>
                <c:pt idx="28029">
                  <c:v>93.596666666666664</c:v>
                </c:pt>
                <c:pt idx="28030">
                  <c:v>93.6</c:v>
                </c:pt>
                <c:pt idx="28031">
                  <c:v>93.603333333333154</c:v>
                </c:pt>
                <c:pt idx="28032">
                  <c:v>93.606666666666669</c:v>
                </c:pt>
                <c:pt idx="28033">
                  <c:v>93.61</c:v>
                </c:pt>
                <c:pt idx="28034">
                  <c:v>93.613333333333259</c:v>
                </c:pt>
                <c:pt idx="28035">
                  <c:v>93.61666666666666</c:v>
                </c:pt>
                <c:pt idx="28036">
                  <c:v>93.61999999999999</c:v>
                </c:pt>
                <c:pt idx="28037">
                  <c:v>93.623333333333107</c:v>
                </c:pt>
                <c:pt idx="28038">
                  <c:v>93.626666666666651</c:v>
                </c:pt>
                <c:pt idx="28039">
                  <c:v>93.63</c:v>
                </c:pt>
                <c:pt idx="28040">
                  <c:v>93.633333333333169</c:v>
                </c:pt>
                <c:pt idx="28041">
                  <c:v>93.63666666666667</c:v>
                </c:pt>
                <c:pt idx="28042">
                  <c:v>93.64</c:v>
                </c:pt>
                <c:pt idx="28043">
                  <c:v>93.643333333333288</c:v>
                </c:pt>
                <c:pt idx="28044">
                  <c:v>93.646666666666661</c:v>
                </c:pt>
                <c:pt idx="28045">
                  <c:v>93.649999999999991</c:v>
                </c:pt>
                <c:pt idx="28046">
                  <c:v>93.653333333333109</c:v>
                </c:pt>
                <c:pt idx="28047">
                  <c:v>93.656666666666652</c:v>
                </c:pt>
                <c:pt idx="28048">
                  <c:v>93.66</c:v>
                </c:pt>
                <c:pt idx="28049">
                  <c:v>93.663333333333171</c:v>
                </c:pt>
                <c:pt idx="28050">
                  <c:v>93.666666666666671</c:v>
                </c:pt>
                <c:pt idx="28051">
                  <c:v>93.669999999999987</c:v>
                </c:pt>
                <c:pt idx="28052">
                  <c:v>93.673333333333105</c:v>
                </c:pt>
                <c:pt idx="28053">
                  <c:v>93.676666666666648</c:v>
                </c:pt>
                <c:pt idx="28054">
                  <c:v>93.679999999999978</c:v>
                </c:pt>
                <c:pt idx="28055">
                  <c:v>93.683333333333124</c:v>
                </c:pt>
                <c:pt idx="28056">
                  <c:v>93.686666666666653</c:v>
                </c:pt>
                <c:pt idx="28057">
                  <c:v>93.69</c:v>
                </c:pt>
                <c:pt idx="28058">
                  <c:v>93.6933333333332</c:v>
                </c:pt>
                <c:pt idx="28059">
                  <c:v>93.696666666666673</c:v>
                </c:pt>
                <c:pt idx="28060">
                  <c:v>93.7</c:v>
                </c:pt>
                <c:pt idx="28061">
                  <c:v>93.703333333333319</c:v>
                </c:pt>
                <c:pt idx="28062">
                  <c:v>93.706666666666663</c:v>
                </c:pt>
                <c:pt idx="28063">
                  <c:v>93.710000000000022</c:v>
                </c:pt>
                <c:pt idx="28064">
                  <c:v>93.713333333333338</c:v>
                </c:pt>
                <c:pt idx="28065">
                  <c:v>93.716666666666697</c:v>
                </c:pt>
                <c:pt idx="28066">
                  <c:v>93.72</c:v>
                </c:pt>
                <c:pt idx="28067">
                  <c:v>93.723333333333258</c:v>
                </c:pt>
                <c:pt idx="28068">
                  <c:v>93.726666666666674</c:v>
                </c:pt>
                <c:pt idx="28069">
                  <c:v>93.73</c:v>
                </c:pt>
                <c:pt idx="28070">
                  <c:v>93.733333333333249</c:v>
                </c:pt>
                <c:pt idx="28071">
                  <c:v>93.736666666666665</c:v>
                </c:pt>
                <c:pt idx="28072">
                  <c:v>93.740000000000023</c:v>
                </c:pt>
                <c:pt idx="28073">
                  <c:v>93.743333333333339</c:v>
                </c:pt>
                <c:pt idx="28074">
                  <c:v>93.746666666666727</c:v>
                </c:pt>
                <c:pt idx="28075">
                  <c:v>93.75</c:v>
                </c:pt>
                <c:pt idx="28076">
                  <c:v>93.753333333333288</c:v>
                </c:pt>
                <c:pt idx="28077">
                  <c:v>93.756666666666661</c:v>
                </c:pt>
                <c:pt idx="28078">
                  <c:v>93.76</c:v>
                </c:pt>
                <c:pt idx="28079">
                  <c:v>93.763333333333279</c:v>
                </c:pt>
                <c:pt idx="28080">
                  <c:v>93.766666666666666</c:v>
                </c:pt>
                <c:pt idx="28081">
                  <c:v>93.77</c:v>
                </c:pt>
                <c:pt idx="28082">
                  <c:v>93.77333333333317</c:v>
                </c:pt>
                <c:pt idx="28083">
                  <c:v>93.776666666666671</c:v>
                </c:pt>
                <c:pt idx="28084">
                  <c:v>93.78</c:v>
                </c:pt>
                <c:pt idx="28085">
                  <c:v>93.783333333333289</c:v>
                </c:pt>
                <c:pt idx="28086">
                  <c:v>93.786666666666662</c:v>
                </c:pt>
                <c:pt idx="28087">
                  <c:v>93.79</c:v>
                </c:pt>
                <c:pt idx="28088">
                  <c:v>93.793333333333308</c:v>
                </c:pt>
                <c:pt idx="28089">
                  <c:v>93.796666666666667</c:v>
                </c:pt>
                <c:pt idx="28090">
                  <c:v>93.8</c:v>
                </c:pt>
                <c:pt idx="28091">
                  <c:v>93.803333333333185</c:v>
                </c:pt>
                <c:pt idx="28092">
                  <c:v>93.806666666666672</c:v>
                </c:pt>
                <c:pt idx="28093">
                  <c:v>93.81</c:v>
                </c:pt>
                <c:pt idx="28094">
                  <c:v>93.813333333333318</c:v>
                </c:pt>
                <c:pt idx="28095">
                  <c:v>93.816666666666663</c:v>
                </c:pt>
                <c:pt idx="28096">
                  <c:v>93.82</c:v>
                </c:pt>
                <c:pt idx="28097">
                  <c:v>93.823333333333125</c:v>
                </c:pt>
                <c:pt idx="28098">
                  <c:v>93.826666666666668</c:v>
                </c:pt>
                <c:pt idx="28099">
                  <c:v>93.83</c:v>
                </c:pt>
                <c:pt idx="28100">
                  <c:v>93.833333333333258</c:v>
                </c:pt>
                <c:pt idx="28101">
                  <c:v>93.836666666666673</c:v>
                </c:pt>
                <c:pt idx="28102">
                  <c:v>93.84</c:v>
                </c:pt>
                <c:pt idx="28103">
                  <c:v>93.843333333333248</c:v>
                </c:pt>
                <c:pt idx="28104">
                  <c:v>93.846666666666664</c:v>
                </c:pt>
                <c:pt idx="28105">
                  <c:v>93.85</c:v>
                </c:pt>
                <c:pt idx="28106">
                  <c:v>93.853333333333154</c:v>
                </c:pt>
                <c:pt idx="28107">
                  <c:v>93.856666666666669</c:v>
                </c:pt>
                <c:pt idx="28108">
                  <c:v>93.86</c:v>
                </c:pt>
                <c:pt idx="28109">
                  <c:v>93.863333333333259</c:v>
                </c:pt>
                <c:pt idx="28110">
                  <c:v>93.86666666666666</c:v>
                </c:pt>
                <c:pt idx="28111">
                  <c:v>93.86999999999999</c:v>
                </c:pt>
                <c:pt idx="28112">
                  <c:v>93.873333333333107</c:v>
                </c:pt>
                <c:pt idx="28113">
                  <c:v>93.876666666666651</c:v>
                </c:pt>
                <c:pt idx="28114">
                  <c:v>93.88</c:v>
                </c:pt>
                <c:pt idx="28115">
                  <c:v>93.883333333333169</c:v>
                </c:pt>
                <c:pt idx="28116">
                  <c:v>93.88666666666667</c:v>
                </c:pt>
                <c:pt idx="28117">
                  <c:v>93.89</c:v>
                </c:pt>
                <c:pt idx="28118">
                  <c:v>93.893333333333288</c:v>
                </c:pt>
                <c:pt idx="28119">
                  <c:v>93.896666666666661</c:v>
                </c:pt>
                <c:pt idx="28120">
                  <c:v>93.9</c:v>
                </c:pt>
                <c:pt idx="28121">
                  <c:v>93.903333333333308</c:v>
                </c:pt>
                <c:pt idx="28122">
                  <c:v>93.906666666666666</c:v>
                </c:pt>
                <c:pt idx="28123">
                  <c:v>93.910000000000025</c:v>
                </c:pt>
                <c:pt idx="28124">
                  <c:v>93.913333333333313</c:v>
                </c:pt>
                <c:pt idx="28125">
                  <c:v>93.916666666666799</c:v>
                </c:pt>
                <c:pt idx="28126">
                  <c:v>93.92</c:v>
                </c:pt>
                <c:pt idx="28127">
                  <c:v>93.923333333333318</c:v>
                </c:pt>
                <c:pt idx="28128">
                  <c:v>93.926666666666662</c:v>
                </c:pt>
                <c:pt idx="28129">
                  <c:v>93.93</c:v>
                </c:pt>
                <c:pt idx="28130">
                  <c:v>93.933333333333309</c:v>
                </c:pt>
                <c:pt idx="28131">
                  <c:v>93.936666666666667</c:v>
                </c:pt>
                <c:pt idx="28132">
                  <c:v>93.940000000000026</c:v>
                </c:pt>
                <c:pt idx="28133">
                  <c:v>93.943333333333328</c:v>
                </c:pt>
                <c:pt idx="28134">
                  <c:v>93.946666666666815</c:v>
                </c:pt>
                <c:pt idx="28135">
                  <c:v>93.95</c:v>
                </c:pt>
                <c:pt idx="28136">
                  <c:v>93.953333333333319</c:v>
                </c:pt>
                <c:pt idx="28137">
                  <c:v>93.956666666666663</c:v>
                </c:pt>
                <c:pt idx="28138">
                  <c:v>93.960000000000022</c:v>
                </c:pt>
                <c:pt idx="28139">
                  <c:v>93.963333333333338</c:v>
                </c:pt>
                <c:pt idx="28140">
                  <c:v>93.966666666666697</c:v>
                </c:pt>
                <c:pt idx="28141">
                  <c:v>93.97</c:v>
                </c:pt>
                <c:pt idx="28142">
                  <c:v>93.973333333333258</c:v>
                </c:pt>
                <c:pt idx="28143">
                  <c:v>93.976666666666674</c:v>
                </c:pt>
                <c:pt idx="28144">
                  <c:v>93.98</c:v>
                </c:pt>
                <c:pt idx="28145">
                  <c:v>93.983333333333249</c:v>
                </c:pt>
                <c:pt idx="28146">
                  <c:v>93.986666666666665</c:v>
                </c:pt>
                <c:pt idx="28147">
                  <c:v>93.990000000000023</c:v>
                </c:pt>
                <c:pt idx="28148">
                  <c:v>93.993333333333339</c:v>
                </c:pt>
                <c:pt idx="28149">
                  <c:v>93.996666666666727</c:v>
                </c:pt>
                <c:pt idx="28150">
                  <c:v>94</c:v>
                </c:pt>
                <c:pt idx="28151">
                  <c:v>94.003333333333288</c:v>
                </c:pt>
                <c:pt idx="28152">
                  <c:v>94.006666666666661</c:v>
                </c:pt>
                <c:pt idx="28153">
                  <c:v>94.01</c:v>
                </c:pt>
                <c:pt idx="28154">
                  <c:v>94.013333333333279</c:v>
                </c:pt>
                <c:pt idx="28155">
                  <c:v>94.016666666666666</c:v>
                </c:pt>
                <c:pt idx="28156">
                  <c:v>94.02</c:v>
                </c:pt>
                <c:pt idx="28157">
                  <c:v>94.02333333333317</c:v>
                </c:pt>
                <c:pt idx="28158">
                  <c:v>94.026666666666671</c:v>
                </c:pt>
                <c:pt idx="28159">
                  <c:v>94.03</c:v>
                </c:pt>
                <c:pt idx="28160">
                  <c:v>94.033333333333289</c:v>
                </c:pt>
                <c:pt idx="28161">
                  <c:v>94.036666666666662</c:v>
                </c:pt>
                <c:pt idx="28162">
                  <c:v>94.04</c:v>
                </c:pt>
                <c:pt idx="28163">
                  <c:v>94.043333333333308</c:v>
                </c:pt>
                <c:pt idx="28164">
                  <c:v>94.046666666666667</c:v>
                </c:pt>
                <c:pt idx="28165">
                  <c:v>94.05</c:v>
                </c:pt>
                <c:pt idx="28166">
                  <c:v>94.053333333333185</c:v>
                </c:pt>
                <c:pt idx="28167">
                  <c:v>94.056666666666672</c:v>
                </c:pt>
                <c:pt idx="28168">
                  <c:v>94.06</c:v>
                </c:pt>
                <c:pt idx="28169">
                  <c:v>94.063333333333318</c:v>
                </c:pt>
                <c:pt idx="28170">
                  <c:v>94.066666666666663</c:v>
                </c:pt>
                <c:pt idx="28171">
                  <c:v>94.07</c:v>
                </c:pt>
                <c:pt idx="28172">
                  <c:v>94.073333333333125</c:v>
                </c:pt>
                <c:pt idx="28173">
                  <c:v>94.076666666666668</c:v>
                </c:pt>
                <c:pt idx="28174">
                  <c:v>94.08</c:v>
                </c:pt>
                <c:pt idx="28175">
                  <c:v>94.083333333333258</c:v>
                </c:pt>
                <c:pt idx="28176">
                  <c:v>94.086666666666673</c:v>
                </c:pt>
                <c:pt idx="28177">
                  <c:v>94.09</c:v>
                </c:pt>
                <c:pt idx="28178">
                  <c:v>94.093333333333248</c:v>
                </c:pt>
                <c:pt idx="28179">
                  <c:v>94.096666666666664</c:v>
                </c:pt>
                <c:pt idx="28180">
                  <c:v>94.1</c:v>
                </c:pt>
                <c:pt idx="28181">
                  <c:v>94.103333333333154</c:v>
                </c:pt>
                <c:pt idx="28182">
                  <c:v>94.106666666666669</c:v>
                </c:pt>
                <c:pt idx="28183">
                  <c:v>94.11</c:v>
                </c:pt>
                <c:pt idx="28184">
                  <c:v>94.113333333333259</c:v>
                </c:pt>
                <c:pt idx="28185">
                  <c:v>94.11666666666666</c:v>
                </c:pt>
                <c:pt idx="28186">
                  <c:v>94.11999999999999</c:v>
                </c:pt>
                <c:pt idx="28187">
                  <c:v>94.123333333333107</c:v>
                </c:pt>
                <c:pt idx="28188">
                  <c:v>94.126666666666651</c:v>
                </c:pt>
                <c:pt idx="28189">
                  <c:v>94.13</c:v>
                </c:pt>
                <c:pt idx="28190">
                  <c:v>94.133333333333169</c:v>
                </c:pt>
                <c:pt idx="28191">
                  <c:v>94.13666666666667</c:v>
                </c:pt>
                <c:pt idx="28192">
                  <c:v>94.14</c:v>
                </c:pt>
                <c:pt idx="28193">
                  <c:v>94.143333333333288</c:v>
                </c:pt>
                <c:pt idx="28194">
                  <c:v>94.146666666666661</c:v>
                </c:pt>
                <c:pt idx="28195">
                  <c:v>94.149999999999991</c:v>
                </c:pt>
                <c:pt idx="28196">
                  <c:v>94.153333333333109</c:v>
                </c:pt>
                <c:pt idx="28197">
                  <c:v>94.156666666666652</c:v>
                </c:pt>
                <c:pt idx="28198">
                  <c:v>94.16</c:v>
                </c:pt>
                <c:pt idx="28199">
                  <c:v>94.163333333333171</c:v>
                </c:pt>
                <c:pt idx="28200">
                  <c:v>94.166666666666671</c:v>
                </c:pt>
                <c:pt idx="28201">
                  <c:v>94.169999999999987</c:v>
                </c:pt>
                <c:pt idx="28202">
                  <c:v>94.173333333333105</c:v>
                </c:pt>
                <c:pt idx="28203">
                  <c:v>94.176666666666648</c:v>
                </c:pt>
                <c:pt idx="28204">
                  <c:v>94.179999999999978</c:v>
                </c:pt>
                <c:pt idx="28205">
                  <c:v>94.183333333333124</c:v>
                </c:pt>
                <c:pt idx="28206">
                  <c:v>94.186666666666653</c:v>
                </c:pt>
                <c:pt idx="28207">
                  <c:v>94.19</c:v>
                </c:pt>
                <c:pt idx="28208">
                  <c:v>94.1933333333332</c:v>
                </c:pt>
                <c:pt idx="28209">
                  <c:v>94.196666666666673</c:v>
                </c:pt>
                <c:pt idx="28210">
                  <c:v>94.2</c:v>
                </c:pt>
                <c:pt idx="28211">
                  <c:v>94.203333333333319</c:v>
                </c:pt>
                <c:pt idx="28212">
                  <c:v>94.206666666666663</c:v>
                </c:pt>
                <c:pt idx="28213">
                  <c:v>94.210000000000022</c:v>
                </c:pt>
                <c:pt idx="28214">
                  <c:v>94.213333333333338</c:v>
                </c:pt>
                <c:pt idx="28215">
                  <c:v>94.216666666666697</c:v>
                </c:pt>
                <c:pt idx="28216">
                  <c:v>94.22</c:v>
                </c:pt>
                <c:pt idx="28217">
                  <c:v>94.223333333333258</c:v>
                </c:pt>
                <c:pt idx="28218">
                  <c:v>94.226666666666674</c:v>
                </c:pt>
                <c:pt idx="28219">
                  <c:v>94.23</c:v>
                </c:pt>
                <c:pt idx="28220">
                  <c:v>94.233333333333249</c:v>
                </c:pt>
                <c:pt idx="28221">
                  <c:v>94.236666666666665</c:v>
                </c:pt>
                <c:pt idx="28222">
                  <c:v>94.240000000000023</c:v>
                </c:pt>
                <c:pt idx="28223">
                  <c:v>94.243333333333339</c:v>
                </c:pt>
                <c:pt idx="28224">
                  <c:v>94.246666666666727</c:v>
                </c:pt>
                <c:pt idx="28225">
                  <c:v>94.25</c:v>
                </c:pt>
                <c:pt idx="28226">
                  <c:v>94.253333333333288</c:v>
                </c:pt>
                <c:pt idx="28227">
                  <c:v>94.256666666666661</c:v>
                </c:pt>
                <c:pt idx="28228">
                  <c:v>94.26</c:v>
                </c:pt>
                <c:pt idx="28229">
                  <c:v>94.263333333333279</c:v>
                </c:pt>
                <c:pt idx="28230">
                  <c:v>94.266666666666666</c:v>
                </c:pt>
                <c:pt idx="28231">
                  <c:v>94.27</c:v>
                </c:pt>
                <c:pt idx="28232">
                  <c:v>94.27333333333317</c:v>
                </c:pt>
                <c:pt idx="28233">
                  <c:v>94.276666666666671</c:v>
                </c:pt>
                <c:pt idx="28234">
                  <c:v>94.28</c:v>
                </c:pt>
                <c:pt idx="28235">
                  <c:v>94.283333333333289</c:v>
                </c:pt>
                <c:pt idx="28236">
                  <c:v>94.286666666666662</c:v>
                </c:pt>
                <c:pt idx="28237">
                  <c:v>94.29</c:v>
                </c:pt>
                <c:pt idx="28238">
                  <c:v>94.293333333333308</c:v>
                </c:pt>
                <c:pt idx="28239">
                  <c:v>94.296666666666667</c:v>
                </c:pt>
                <c:pt idx="28240">
                  <c:v>94.3</c:v>
                </c:pt>
                <c:pt idx="28241">
                  <c:v>94.303333333333185</c:v>
                </c:pt>
                <c:pt idx="28242">
                  <c:v>94.306666666666672</c:v>
                </c:pt>
                <c:pt idx="28243">
                  <c:v>94.31</c:v>
                </c:pt>
                <c:pt idx="28244">
                  <c:v>94.313333333333318</c:v>
                </c:pt>
                <c:pt idx="28245">
                  <c:v>94.316666666666663</c:v>
                </c:pt>
                <c:pt idx="28246">
                  <c:v>94.32</c:v>
                </c:pt>
                <c:pt idx="28247">
                  <c:v>94.323333333333125</c:v>
                </c:pt>
                <c:pt idx="28248">
                  <c:v>94.326666666666668</c:v>
                </c:pt>
                <c:pt idx="28249">
                  <c:v>94.33</c:v>
                </c:pt>
                <c:pt idx="28250">
                  <c:v>94.333333333333258</c:v>
                </c:pt>
                <c:pt idx="28251">
                  <c:v>94.336666666666673</c:v>
                </c:pt>
                <c:pt idx="28252">
                  <c:v>94.34</c:v>
                </c:pt>
                <c:pt idx="28253">
                  <c:v>94.343333333333248</c:v>
                </c:pt>
                <c:pt idx="28254">
                  <c:v>94.346666666666664</c:v>
                </c:pt>
                <c:pt idx="28255">
                  <c:v>94.35</c:v>
                </c:pt>
                <c:pt idx="28256">
                  <c:v>94.353333333333154</c:v>
                </c:pt>
                <c:pt idx="28257">
                  <c:v>94.356666666666669</c:v>
                </c:pt>
                <c:pt idx="28258">
                  <c:v>94.36</c:v>
                </c:pt>
                <c:pt idx="28259">
                  <c:v>94.363333333333259</c:v>
                </c:pt>
                <c:pt idx="28260">
                  <c:v>94.36666666666666</c:v>
                </c:pt>
                <c:pt idx="28261">
                  <c:v>94.36999999999999</c:v>
                </c:pt>
                <c:pt idx="28262">
                  <c:v>94.373333333333107</c:v>
                </c:pt>
                <c:pt idx="28263">
                  <c:v>94.376666666666651</c:v>
                </c:pt>
                <c:pt idx="28264">
                  <c:v>94.38</c:v>
                </c:pt>
                <c:pt idx="28265">
                  <c:v>94.383333333333169</c:v>
                </c:pt>
                <c:pt idx="28266">
                  <c:v>94.38666666666667</c:v>
                </c:pt>
                <c:pt idx="28267">
                  <c:v>94.39</c:v>
                </c:pt>
                <c:pt idx="28268">
                  <c:v>94.393333333333288</c:v>
                </c:pt>
                <c:pt idx="28269">
                  <c:v>94.396666666666661</c:v>
                </c:pt>
                <c:pt idx="28270">
                  <c:v>94.4</c:v>
                </c:pt>
                <c:pt idx="28271">
                  <c:v>94.403333333333308</c:v>
                </c:pt>
                <c:pt idx="28272">
                  <c:v>94.406666666666666</c:v>
                </c:pt>
                <c:pt idx="28273">
                  <c:v>94.410000000000025</c:v>
                </c:pt>
                <c:pt idx="28274">
                  <c:v>94.413333333333313</c:v>
                </c:pt>
                <c:pt idx="28275">
                  <c:v>94.416666666666799</c:v>
                </c:pt>
                <c:pt idx="28276">
                  <c:v>94.42</c:v>
                </c:pt>
                <c:pt idx="28277">
                  <c:v>94.423333333333318</c:v>
                </c:pt>
                <c:pt idx="28278">
                  <c:v>94.426666666666662</c:v>
                </c:pt>
                <c:pt idx="28279">
                  <c:v>94.43</c:v>
                </c:pt>
                <c:pt idx="28280">
                  <c:v>94.433333333333309</c:v>
                </c:pt>
                <c:pt idx="28281">
                  <c:v>94.436666666666667</c:v>
                </c:pt>
                <c:pt idx="28282">
                  <c:v>94.440000000000026</c:v>
                </c:pt>
                <c:pt idx="28283">
                  <c:v>94.443333333333328</c:v>
                </c:pt>
                <c:pt idx="28284">
                  <c:v>94.446666666666815</c:v>
                </c:pt>
                <c:pt idx="28285">
                  <c:v>94.45</c:v>
                </c:pt>
                <c:pt idx="28286">
                  <c:v>94.453333333333319</c:v>
                </c:pt>
                <c:pt idx="28287">
                  <c:v>94.456666666666663</c:v>
                </c:pt>
                <c:pt idx="28288">
                  <c:v>94.460000000000022</c:v>
                </c:pt>
                <c:pt idx="28289">
                  <c:v>94.463333333333338</c:v>
                </c:pt>
                <c:pt idx="28290">
                  <c:v>94.466666666666697</c:v>
                </c:pt>
                <c:pt idx="28291">
                  <c:v>94.47</c:v>
                </c:pt>
                <c:pt idx="28292">
                  <c:v>94.473333333333258</c:v>
                </c:pt>
                <c:pt idx="28293">
                  <c:v>94.476666666666674</c:v>
                </c:pt>
                <c:pt idx="28294">
                  <c:v>94.48</c:v>
                </c:pt>
                <c:pt idx="28295">
                  <c:v>94.483333333333249</c:v>
                </c:pt>
                <c:pt idx="28296">
                  <c:v>94.486666666666665</c:v>
                </c:pt>
                <c:pt idx="28297">
                  <c:v>94.490000000000023</c:v>
                </c:pt>
                <c:pt idx="28298">
                  <c:v>94.493333333333339</c:v>
                </c:pt>
                <c:pt idx="28299">
                  <c:v>94.496666666666727</c:v>
                </c:pt>
                <c:pt idx="28300">
                  <c:v>94.5</c:v>
                </c:pt>
                <c:pt idx="28301">
                  <c:v>94.503333333333288</c:v>
                </c:pt>
                <c:pt idx="28302">
                  <c:v>94.506666666666661</c:v>
                </c:pt>
                <c:pt idx="28303">
                  <c:v>94.51</c:v>
                </c:pt>
                <c:pt idx="28304">
                  <c:v>94.513333333333279</c:v>
                </c:pt>
                <c:pt idx="28305">
                  <c:v>94.516666666666666</c:v>
                </c:pt>
                <c:pt idx="28306">
                  <c:v>94.52</c:v>
                </c:pt>
                <c:pt idx="28307">
                  <c:v>94.52333333333317</c:v>
                </c:pt>
                <c:pt idx="28308">
                  <c:v>94.526666666666671</c:v>
                </c:pt>
                <c:pt idx="28309">
                  <c:v>94.53</c:v>
                </c:pt>
                <c:pt idx="28310">
                  <c:v>94.533333333333289</c:v>
                </c:pt>
                <c:pt idx="28311">
                  <c:v>94.536666666666662</c:v>
                </c:pt>
                <c:pt idx="28312">
                  <c:v>94.54</c:v>
                </c:pt>
                <c:pt idx="28313">
                  <c:v>94.543333333333308</c:v>
                </c:pt>
                <c:pt idx="28314">
                  <c:v>94.546666666666667</c:v>
                </c:pt>
                <c:pt idx="28315">
                  <c:v>94.55</c:v>
                </c:pt>
                <c:pt idx="28316">
                  <c:v>94.553333333333185</c:v>
                </c:pt>
                <c:pt idx="28317">
                  <c:v>94.556666666666672</c:v>
                </c:pt>
                <c:pt idx="28318">
                  <c:v>94.56</c:v>
                </c:pt>
                <c:pt idx="28319">
                  <c:v>94.563333333333318</c:v>
                </c:pt>
                <c:pt idx="28320">
                  <c:v>94.566666666666663</c:v>
                </c:pt>
                <c:pt idx="28321">
                  <c:v>94.57</c:v>
                </c:pt>
                <c:pt idx="28322">
                  <c:v>94.573333333333125</c:v>
                </c:pt>
                <c:pt idx="28323">
                  <c:v>94.576666666666668</c:v>
                </c:pt>
                <c:pt idx="28324">
                  <c:v>94.58</c:v>
                </c:pt>
                <c:pt idx="28325">
                  <c:v>94.583333333333258</c:v>
                </c:pt>
                <c:pt idx="28326">
                  <c:v>94.586666666666673</c:v>
                </c:pt>
                <c:pt idx="28327">
                  <c:v>94.59</c:v>
                </c:pt>
                <c:pt idx="28328">
                  <c:v>94.593333333333248</c:v>
                </c:pt>
                <c:pt idx="28329">
                  <c:v>94.596666666666664</c:v>
                </c:pt>
                <c:pt idx="28330">
                  <c:v>94.6</c:v>
                </c:pt>
                <c:pt idx="28331">
                  <c:v>94.603333333333154</c:v>
                </c:pt>
                <c:pt idx="28332">
                  <c:v>94.606666666666669</c:v>
                </c:pt>
                <c:pt idx="28333">
                  <c:v>94.61</c:v>
                </c:pt>
                <c:pt idx="28334">
                  <c:v>94.613333333333259</c:v>
                </c:pt>
                <c:pt idx="28335">
                  <c:v>94.61666666666666</c:v>
                </c:pt>
                <c:pt idx="28336">
                  <c:v>94.61999999999999</c:v>
                </c:pt>
                <c:pt idx="28337">
                  <c:v>94.623333333333107</c:v>
                </c:pt>
                <c:pt idx="28338">
                  <c:v>94.626666666666651</c:v>
                </c:pt>
                <c:pt idx="28339">
                  <c:v>94.63</c:v>
                </c:pt>
                <c:pt idx="28340">
                  <c:v>94.633333333333169</c:v>
                </c:pt>
                <c:pt idx="28341">
                  <c:v>94.63666666666667</c:v>
                </c:pt>
                <c:pt idx="28342">
                  <c:v>94.64</c:v>
                </c:pt>
                <c:pt idx="28343">
                  <c:v>94.643333333333288</c:v>
                </c:pt>
                <c:pt idx="28344">
                  <c:v>94.646666666666661</c:v>
                </c:pt>
                <c:pt idx="28345">
                  <c:v>94.649999999999991</c:v>
                </c:pt>
                <c:pt idx="28346">
                  <c:v>94.653333333333109</c:v>
                </c:pt>
                <c:pt idx="28347">
                  <c:v>94.656666666666652</c:v>
                </c:pt>
                <c:pt idx="28348">
                  <c:v>94.66</c:v>
                </c:pt>
                <c:pt idx="28349">
                  <c:v>94.663333333333171</c:v>
                </c:pt>
                <c:pt idx="28350">
                  <c:v>94.666666666666671</c:v>
                </c:pt>
                <c:pt idx="28351">
                  <c:v>94.669999999999987</c:v>
                </c:pt>
                <c:pt idx="28352">
                  <c:v>94.673333333333105</c:v>
                </c:pt>
                <c:pt idx="28353">
                  <c:v>94.676666666666648</c:v>
                </c:pt>
                <c:pt idx="28354">
                  <c:v>94.679999999999978</c:v>
                </c:pt>
                <c:pt idx="28355">
                  <c:v>94.683333333333124</c:v>
                </c:pt>
                <c:pt idx="28356">
                  <c:v>94.686666666666653</c:v>
                </c:pt>
                <c:pt idx="28357">
                  <c:v>94.69</c:v>
                </c:pt>
                <c:pt idx="28358">
                  <c:v>94.6933333333332</c:v>
                </c:pt>
                <c:pt idx="28359">
                  <c:v>94.696666666666673</c:v>
                </c:pt>
                <c:pt idx="28360">
                  <c:v>94.7</c:v>
                </c:pt>
                <c:pt idx="28361">
                  <c:v>94.703333333333319</c:v>
                </c:pt>
                <c:pt idx="28362">
                  <c:v>94.706666666666663</c:v>
                </c:pt>
                <c:pt idx="28363">
                  <c:v>94.710000000000022</c:v>
                </c:pt>
                <c:pt idx="28364">
                  <c:v>94.713333333333338</c:v>
                </c:pt>
                <c:pt idx="28365">
                  <c:v>94.716666666666697</c:v>
                </c:pt>
                <c:pt idx="28366">
                  <c:v>94.72</c:v>
                </c:pt>
                <c:pt idx="28367">
                  <c:v>94.723333333333258</c:v>
                </c:pt>
                <c:pt idx="28368">
                  <c:v>94.726666666666674</c:v>
                </c:pt>
                <c:pt idx="28369">
                  <c:v>94.73</c:v>
                </c:pt>
                <c:pt idx="28370">
                  <c:v>94.733333333333249</c:v>
                </c:pt>
                <c:pt idx="28371">
                  <c:v>94.736666666666665</c:v>
                </c:pt>
                <c:pt idx="28372">
                  <c:v>94.740000000000023</c:v>
                </c:pt>
                <c:pt idx="28373">
                  <c:v>94.743333333333339</c:v>
                </c:pt>
                <c:pt idx="28374">
                  <c:v>94.746666666666727</c:v>
                </c:pt>
                <c:pt idx="28375">
                  <c:v>94.75</c:v>
                </c:pt>
                <c:pt idx="28376">
                  <c:v>94.753333333333288</c:v>
                </c:pt>
                <c:pt idx="28377">
                  <c:v>94.756666666666661</c:v>
                </c:pt>
                <c:pt idx="28378">
                  <c:v>94.76</c:v>
                </c:pt>
                <c:pt idx="28379">
                  <c:v>94.763333333333279</c:v>
                </c:pt>
                <c:pt idx="28380">
                  <c:v>94.766666666666666</c:v>
                </c:pt>
                <c:pt idx="28381">
                  <c:v>94.77</c:v>
                </c:pt>
                <c:pt idx="28382">
                  <c:v>94.77333333333317</c:v>
                </c:pt>
                <c:pt idx="28383">
                  <c:v>94.776666666666671</c:v>
                </c:pt>
                <c:pt idx="28384">
                  <c:v>94.78</c:v>
                </c:pt>
                <c:pt idx="28385">
                  <c:v>94.783333333333289</c:v>
                </c:pt>
                <c:pt idx="28386">
                  <c:v>94.786666666666662</c:v>
                </c:pt>
                <c:pt idx="28387">
                  <c:v>94.79</c:v>
                </c:pt>
                <c:pt idx="28388">
                  <c:v>94.793333333333308</c:v>
                </c:pt>
                <c:pt idx="28389">
                  <c:v>94.796666666666667</c:v>
                </c:pt>
                <c:pt idx="28390">
                  <c:v>94.8</c:v>
                </c:pt>
                <c:pt idx="28391">
                  <c:v>94.803333333333185</c:v>
                </c:pt>
                <c:pt idx="28392">
                  <c:v>94.806666666666672</c:v>
                </c:pt>
                <c:pt idx="28393">
                  <c:v>94.81</c:v>
                </c:pt>
                <c:pt idx="28394">
                  <c:v>94.813333333333318</c:v>
                </c:pt>
                <c:pt idx="28395">
                  <c:v>94.816666666666663</c:v>
                </c:pt>
                <c:pt idx="28396">
                  <c:v>94.82</c:v>
                </c:pt>
                <c:pt idx="28397">
                  <c:v>94.823333333333125</c:v>
                </c:pt>
                <c:pt idx="28398">
                  <c:v>94.826666666666668</c:v>
                </c:pt>
                <c:pt idx="28399">
                  <c:v>94.83</c:v>
                </c:pt>
                <c:pt idx="28400">
                  <c:v>94.833333333333258</c:v>
                </c:pt>
                <c:pt idx="28401">
                  <c:v>94.836666666666673</c:v>
                </c:pt>
                <c:pt idx="28402">
                  <c:v>94.84</c:v>
                </c:pt>
                <c:pt idx="28403">
                  <c:v>94.843333333333248</c:v>
                </c:pt>
                <c:pt idx="28404">
                  <c:v>94.846666666666664</c:v>
                </c:pt>
                <c:pt idx="28405">
                  <c:v>94.85</c:v>
                </c:pt>
                <c:pt idx="28406">
                  <c:v>94.853333333333154</c:v>
                </c:pt>
                <c:pt idx="28407">
                  <c:v>94.856666666666669</c:v>
                </c:pt>
                <c:pt idx="28408">
                  <c:v>94.86</c:v>
                </c:pt>
                <c:pt idx="28409">
                  <c:v>94.863333333333259</c:v>
                </c:pt>
                <c:pt idx="28410">
                  <c:v>94.86666666666666</c:v>
                </c:pt>
                <c:pt idx="28411">
                  <c:v>94.86999999999999</c:v>
                </c:pt>
                <c:pt idx="28412">
                  <c:v>94.873333333333107</c:v>
                </c:pt>
                <c:pt idx="28413">
                  <c:v>94.876666666666651</c:v>
                </c:pt>
                <c:pt idx="28414">
                  <c:v>94.88</c:v>
                </c:pt>
                <c:pt idx="28415">
                  <c:v>94.883333333333169</c:v>
                </c:pt>
                <c:pt idx="28416">
                  <c:v>94.88666666666667</c:v>
                </c:pt>
                <c:pt idx="28417">
                  <c:v>94.89</c:v>
                </c:pt>
                <c:pt idx="28418">
                  <c:v>94.893333333333288</c:v>
                </c:pt>
                <c:pt idx="28419">
                  <c:v>94.896666666666661</c:v>
                </c:pt>
                <c:pt idx="28420">
                  <c:v>94.9</c:v>
                </c:pt>
                <c:pt idx="28421">
                  <c:v>94.903333333333308</c:v>
                </c:pt>
                <c:pt idx="28422">
                  <c:v>94.906666666666666</c:v>
                </c:pt>
                <c:pt idx="28423">
                  <c:v>94.910000000000025</c:v>
                </c:pt>
                <c:pt idx="28424">
                  <c:v>94.913333333333313</c:v>
                </c:pt>
                <c:pt idx="28425">
                  <c:v>94.916666666666799</c:v>
                </c:pt>
                <c:pt idx="28426">
                  <c:v>94.92</c:v>
                </c:pt>
                <c:pt idx="28427">
                  <c:v>94.923333333333318</c:v>
                </c:pt>
                <c:pt idx="28428">
                  <c:v>94.926666666666662</c:v>
                </c:pt>
                <c:pt idx="28429">
                  <c:v>94.93</c:v>
                </c:pt>
                <c:pt idx="28430">
                  <c:v>94.933333333333309</c:v>
                </c:pt>
                <c:pt idx="28431">
                  <c:v>94.936666666666667</c:v>
                </c:pt>
                <c:pt idx="28432">
                  <c:v>94.940000000000026</c:v>
                </c:pt>
                <c:pt idx="28433">
                  <c:v>94.943333333333328</c:v>
                </c:pt>
                <c:pt idx="28434">
                  <c:v>94.946666666666815</c:v>
                </c:pt>
                <c:pt idx="28435">
                  <c:v>94.95</c:v>
                </c:pt>
                <c:pt idx="28436">
                  <c:v>94.953333333333319</c:v>
                </c:pt>
                <c:pt idx="28437">
                  <c:v>94.956666666666663</c:v>
                </c:pt>
                <c:pt idx="28438">
                  <c:v>94.960000000000022</c:v>
                </c:pt>
                <c:pt idx="28439">
                  <c:v>94.963333333333338</c:v>
                </c:pt>
                <c:pt idx="28440">
                  <c:v>94.966666666666697</c:v>
                </c:pt>
                <c:pt idx="28441">
                  <c:v>94.97</c:v>
                </c:pt>
                <c:pt idx="28442">
                  <c:v>94.973333333333258</c:v>
                </c:pt>
                <c:pt idx="28443">
                  <c:v>94.976666666666674</c:v>
                </c:pt>
                <c:pt idx="28444">
                  <c:v>94.98</c:v>
                </c:pt>
                <c:pt idx="28445">
                  <c:v>94.983333333333249</c:v>
                </c:pt>
                <c:pt idx="28446">
                  <c:v>94.986666666666665</c:v>
                </c:pt>
                <c:pt idx="28447">
                  <c:v>94.990000000000023</c:v>
                </c:pt>
                <c:pt idx="28448">
                  <c:v>94.993333333333339</c:v>
                </c:pt>
                <c:pt idx="28449">
                  <c:v>94.996666666666727</c:v>
                </c:pt>
                <c:pt idx="28450">
                  <c:v>95</c:v>
                </c:pt>
                <c:pt idx="28451">
                  <c:v>95.003333333333288</c:v>
                </c:pt>
                <c:pt idx="28452">
                  <c:v>95.006666666666661</c:v>
                </c:pt>
                <c:pt idx="28453">
                  <c:v>95.01</c:v>
                </c:pt>
                <c:pt idx="28454">
                  <c:v>95.013333333333279</c:v>
                </c:pt>
                <c:pt idx="28455">
                  <c:v>95.016666666666666</c:v>
                </c:pt>
                <c:pt idx="28456">
                  <c:v>95.02</c:v>
                </c:pt>
                <c:pt idx="28457">
                  <c:v>95.02333333333317</c:v>
                </c:pt>
                <c:pt idx="28458">
                  <c:v>95.026666666666671</c:v>
                </c:pt>
                <c:pt idx="28459">
                  <c:v>95.03</c:v>
                </c:pt>
                <c:pt idx="28460">
                  <c:v>95.033333333333289</c:v>
                </c:pt>
                <c:pt idx="28461">
                  <c:v>95.036666666666662</c:v>
                </c:pt>
                <c:pt idx="28462">
                  <c:v>95.04</c:v>
                </c:pt>
                <c:pt idx="28463">
                  <c:v>95.043333333333308</c:v>
                </c:pt>
                <c:pt idx="28464">
                  <c:v>95.046666666666667</c:v>
                </c:pt>
                <c:pt idx="28465">
                  <c:v>95.05</c:v>
                </c:pt>
                <c:pt idx="28466">
                  <c:v>95.053333333333185</c:v>
                </c:pt>
                <c:pt idx="28467">
                  <c:v>95.056666666666672</c:v>
                </c:pt>
                <c:pt idx="28468">
                  <c:v>95.06</c:v>
                </c:pt>
                <c:pt idx="28469">
                  <c:v>95.063333333333318</c:v>
                </c:pt>
                <c:pt idx="28470">
                  <c:v>95.066666666666663</c:v>
                </c:pt>
                <c:pt idx="28471">
                  <c:v>95.07</c:v>
                </c:pt>
                <c:pt idx="28472">
                  <c:v>95.073333333333125</c:v>
                </c:pt>
                <c:pt idx="28473">
                  <c:v>95.076666666666668</c:v>
                </c:pt>
                <c:pt idx="28474">
                  <c:v>95.08</c:v>
                </c:pt>
                <c:pt idx="28475">
                  <c:v>95.083333333333258</c:v>
                </c:pt>
                <c:pt idx="28476">
                  <c:v>95.086666666666673</c:v>
                </c:pt>
                <c:pt idx="28477">
                  <c:v>95.09</c:v>
                </c:pt>
                <c:pt idx="28478">
                  <c:v>95.093333333333248</c:v>
                </c:pt>
                <c:pt idx="28479">
                  <c:v>95.096666666666664</c:v>
                </c:pt>
                <c:pt idx="28480">
                  <c:v>95.1</c:v>
                </c:pt>
                <c:pt idx="28481">
                  <c:v>95.103333333333154</c:v>
                </c:pt>
                <c:pt idx="28482">
                  <c:v>95.106666666666669</c:v>
                </c:pt>
                <c:pt idx="28483">
                  <c:v>95.11</c:v>
                </c:pt>
                <c:pt idx="28484">
                  <c:v>95.113333333333259</c:v>
                </c:pt>
                <c:pt idx="28485">
                  <c:v>95.11666666666666</c:v>
                </c:pt>
                <c:pt idx="28486">
                  <c:v>95.11999999999999</c:v>
                </c:pt>
                <c:pt idx="28487">
                  <c:v>95.123333333333107</c:v>
                </c:pt>
                <c:pt idx="28488">
                  <c:v>95.126666666666651</c:v>
                </c:pt>
                <c:pt idx="28489">
                  <c:v>95.13</c:v>
                </c:pt>
                <c:pt idx="28490">
                  <c:v>95.133333333333169</c:v>
                </c:pt>
                <c:pt idx="28491">
                  <c:v>95.13666666666667</c:v>
                </c:pt>
                <c:pt idx="28492">
                  <c:v>95.14</c:v>
                </c:pt>
                <c:pt idx="28493">
                  <c:v>95.143333333333288</c:v>
                </c:pt>
                <c:pt idx="28494">
                  <c:v>95.146666666666661</c:v>
                </c:pt>
                <c:pt idx="28495">
                  <c:v>95.149999999999991</c:v>
                </c:pt>
                <c:pt idx="28496">
                  <c:v>95.153333333333109</c:v>
                </c:pt>
                <c:pt idx="28497">
                  <c:v>95.156666666666652</c:v>
                </c:pt>
                <c:pt idx="28498">
                  <c:v>95.16</c:v>
                </c:pt>
                <c:pt idx="28499">
                  <c:v>95.163333333333171</c:v>
                </c:pt>
                <c:pt idx="28500">
                  <c:v>95.166666666666671</c:v>
                </c:pt>
                <c:pt idx="28501">
                  <c:v>95.169999999999987</c:v>
                </c:pt>
                <c:pt idx="28502">
                  <c:v>95.173333333333105</c:v>
                </c:pt>
                <c:pt idx="28503">
                  <c:v>95.176666666666648</c:v>
                </c:pt>
                <c:pt idx="28504">
                  <c:v>95.179999999999978</c:v>
                </c:pt>
                <c:pt idx="28505">
                  <c:v>95.183333333333124</c:v>
                </c:pt>
                <c:pt idx="28506">
                  <c:v>95.186666666666653</c:v>
                </c:pt>
                <c:pt idx="28507">
                  <c:v>95.19</c:v>
                </c:pt>
                <c:pt idx="28508">
                  <c:v>95.1933333333332</c:v>
                </c:pt>
                <c:pt idx="28509">
                  <c:v>95.196666666666673</c:v>
                </c:pt>
                <c:pt idx="28510">
                  <c:v>95.2</c:v>
                </c:pt>
                <c:pt idx="28511">
                  <c:v>95.203333333333319</c:v>
                </c:pt>
                <c:pt idx="28512">
                  <c:v>95.206666666666663</c:v>
                </c:pt>
                <c:pt idx="28513">
                  <c:v>95.210000000000022</c:v>
                </c:pt>
                <c:pt idx="28514">
                  <c:v>95.213333333333338</c:v>
                </c:pt>
                <c:pt idx="28515">
                  <c:v>95.216666666666697</c:v>
                </c:pt>
                <c:pt idx="28516">
                  <c:v>95.22</c:v>
                </c:pt>
                <c:pt idx="28517">
                  <c:v>95.223333333333258</c:v>
                </c:pt>
                <c:pt idx="28518">
                  <c:v>95.226666666666674</c:v>
                </c:pt>
                <c:pt idx="28519">
                  <c:v>95.23</c:v>
                </c:pt>
                <c:pt idx="28520">
                  <c:v>95.233333333333249</c:v>
                </c:pt>
                <c:pt idx="28521">
                  <c:v>95.236666666666665</c:v>
                </c:pt>
                <c:pt idx="28522">
                  <c:v>95.240000000000023</c:v>
                </c:pt>
                <c:pt idx="28523">
                  <c:v>95.243333333333339</c:v>
                </c:pt>
                <c:pt idx="28524">
                  <c:v>95.246666666666727</c:v>
                </c:pt>
                <c:pt idx="28525">
                  <c:v>95.25</c:v>
                </c:pt>
                <c:pt idx="28526">
                  <c:v>95.253333333333288</c:v>
                </c:pt>
                <c:pt idx="28527">
                  <c:v>95.256666666666661</c:v>
                </c:pt>
                <c:pt idx="28528">
                  <c:v>95.26</c:v>
                </c:pt>
                <c:pt idx="28529">
                  <c:v>95.263333333333279</c:v>
                </c:pt>
                <c:pt idx="28530">
                  <c:v>95.266666666666666</c:v>
                </c:pt>
                <c:pt idx="28531">
                  <c:v>95.27</c:v>
                </c:pt>
                <c:pt idx="28532">
                  <c:v>95.27333333333317</c:v>
                </c:pt>
                <c:pt idx="28533">
                  <c:v>95.276666666666671</c:v>
                </c:pt>
                <c:pt idx="28534">
                  <c:v>95.28</c:v>
                </c:pt>
                <c:pt idx="28535">
                  <c:v>95.283333333333289</c:v>
                </c:pt>
                <c:pt idx="28536">
                  <c:v>95.286666666666662</c:v>
                </c:pt>
                <c:pt idx="28537">
                  <c:v>95.29</c:v>
                </c:pt>
                <c:pt idx="28538">
                  <c:v>95.293333333333308</c:v>
                </c:pt>
                <c:pt idx="28539">
                  <c:v>95.296666666666667</c:v>
                </c:pt>
                <c:pt idx="28540">
                  <c:v>95.3</c:v>
                </c:pt>
                <c:pt idx="28541">
                  <c:v>95.303333333333185</c:v>
                </c:pt>
                <c:pt idx="28542">
                  <c:v>95.306666666666672</c:v>
                </c:pt>
                <c:pt idx="28543">
                  <c:v>95.31</c:v>
                </c:pt>
                <c:pt idx="28544">
                  <c:v>95.313333333333318</c:v>
                </c:pt>
                <c:pt idx="28545">
                  <c:v>95.316666666666663</c:v>
                </c:pt>
                <c:pt idx="28546">
                  <c:v>95.32</c:v>
                </c:pt>
                <c:pt idx="28547">
                  <c:v>95.323333333333125</c:v>
                </c:pt>
                <c:pt idx="28548">
                  <c:v>95.326666666666668</c:v>
                </c:pt>
                <c:pt idx="28549">
                  <c:v>95.33</c:v>
                </c:pt>
                <c:pt idx="28550">
                  <c:v>95.333333333333258</c:v>
                </c:pt>
                <c:pt idx="28551">
                  <c:v>95.336666666666673</c:v>
                </c:pt>
                <c:pt idx="28552">
                  <c:v>95.34</c:v>
                </c:pt>
                <c:pt idx="28553">
                  <c:v>95.343333333333248</c:v>
                </c:pt>
                <c:pt idx="28554">
                  <c:v>95.346666666666664</c:v>
                </c:pt>
                <c:pt idx="28555">
                  <c:v>95.35</c:v>
                </c:pt>
                <c:pt idx="28556">
                  <c:v>95.353333333333154</c:v>
                </c:pt>
                <c:pt idx="28557">
                  <c:v>95.356666666666669</c:v>
                </c:pt>
                <c:pt idx="28558">
                  <c:v>95.36</c:v>
                </c:pt>
                <c:pt idx="28559">
                  <c:v>95.363333333333259</c:v>
                </c:pt>
                <c:pt idx="28560">
                  <c:v>95.36666666666666</c:v>
                </c:pt>
                <c:pt idx="28561">
                  <c:v>95.36999999999999</c:v>
                </c:pt>
                <c:pt idx="28562">
                  <c:v>95.373333333333107</c:v>
                </c:pt>
                <c:pt idx="28563">
                  <c:v>95.376666666666651</c:v>
                </c:pt>
                <c:pt idx="28564">
                  <c:v>95.38</c:v>
                </c:pt>
                <c:pt idx="28565">
                  <c:v>95.383333333333169</c:v>
                </c:pt>
                <c:pt idx="28566">
                  <c:v>95.38666666666667</c:v>
                </c:pt>
                <c:pt idx="28567">
                  <c:v>95.39</c:v>
                </c:pt>
                <c:pt idx="28568">
                  <c:v>95.393333333333288</c:v>
                </c:pt>
                <c:pt idx="28569">
                  <c:v>95.396666666666661</c:v>
                </c:pt>
                <c:pt idx="28570">
                  <c:v>95.4</c:v>
                </c:pt>
                <c:pt idx="28571">
                  <c:v>95.403333333333308</c:v>
                </c:pt>
                <c:pt idx="28572">
                  <c:v>95.406666666666666</c:v>
                </c:pt>
                <c:pt idx="28573">
                  <c:v>95.410000000000025</c:v>
                </c:pt>
                <c:pt idx="28574">
                  <c:v>95.413333333333313</c:v>
                </c:pt>
                <c:pt idx="28575">
                  <c:v>95.416666666666799</c:v>
                </c:pt>
                <c:pt idx="28576">
                  <c:v>95.42</c:v>
                </c:pt>
                <c:pt idx="28577">
                  <c:v>95.423333333333318</c:v>
                </c:pt>
                <c:pt idx="28578">
                  <c:v>95.426666666666662</c:v>
                </c:pt>
                <c:pt idx="28579">
                  <c:v>95.43</c:v>
                </c:pt>
                <c:pt idx="28580">
                  <c:v>95.433333333333309</c:v>
                </c:pt>
                <c:pt idx="28581">
                  <c:v>95.436666666666667</c:v>
                </c:pt>
                <c:pt idx="28582">
                  <c:v>95.440000000000026</c:v>
                </c:pt>
                <c:pt idx="28583">
                  <c:v>95.443333333333328</c:v>
                </c:pt>
                <c:pt idx="28584">
                  <c:v>95.446666666666815</c:v>
                </c:pt>
                <c:pt idx="28585">
                  <c:v>95.45</c:v>
                </c:pt>
                <c:pt idx="28586">
                  <c:v>95.453333333333319</c:v>
                </c:pt>
                <c:pt idx="28587">
                  <c:v>95.456666666666663</c:v>
                </c:pt>
                <c:pt idx="28588">
                  <c:v>95.460000000000022</c:v>
                </c:pt>
                <c:pt idx="28589">
                  <c:v>95.463333333333338</c:v>
                </c:pt>
                <c:pt idx="28590">
                  <c:v>95.466666666666697</c:v>
                </c:pt>
                <c:pt idx="28591">
                  <c:v>95.47</c:v>
                </c:pt>
                <c:pt idx="28592">
                  <c:v>95.473333333333258</c:v>
                </c:pt>
                <c:pt idx="28593">
                  <c:v>95.476666666666674</c:v>
                </c:pt>
                <c:pt idx="28594">
                  <c:v>95.48</c:v>
                </c:pt>
                <c:pt idx="28595">
                  <c:v>95.483333333333249</c:v>
                </c:pt>
                <c:pt idx="28596">
                  <c:v>95.486666666666665</c:v>
                </c:pt>
                <c:pt idx="28597">
                  <c:v>95.490000000000023</c:v>
                </c:pt>
                <c:pt idx="28598">
                  <c:v>95.493333333333339</c:v>
                </c:pt>
                <c:pt idx="28599">
                  <c:v>95.496666666666727</c:v>
                </c:pt>
                <c:pt idx="28600">
                  <c:v>95.5</c:v>
                </c:pt>
                <c:pt idx="28601">
                  <c:v>95.503333333333288</c:v>
                </c:pt>
                <c:pt idx="28602">
                  <c:v>95.506666666666661</c:v>
                </c:pt>
                <c:pt idx="28603">
                  <c:v>95.51</c:v>
                </c:pt>
                <c:pt idx="28604">
                  <c:v>95.513333333333279</c:v>
                </c:pt>
                <c:pt idx="28605">
                  <c:v>95.516666666666666</c:v>
                </c:pt>
                <c:pt idx="28606">
                  <c:v>95.52</c:v>
                </c:pt>
                <c:pt idx="28607">
                  <c:v>95.52333333333317</c:v>
                </c:pt>
                <c:pt idx="28608">
                  <c:v>95.526666666666671</c:v>
                </c:pt>
                <c:pt idx="28609">
                  <c:v>95.53</c:v>
                </c:pt>
                <c:pt idx="28610">
                  <c:v>95.533333333333289</c:v>
                </c:pt>
                <c:pt idx="28611">
                  <c:v>95.536666666666662</c:v>
                </c:pt>
                <c:pt idx="28612">
                  <c:v>95.54</c:v>
                </c:pt>
                <c:pt idx="28613">
                  <c:v>95.543333333333308</c:v>
                </c:pt>
                <c:pt idx="28614">
                  <c:v>95.546666666666667</c:v>
                </c:pt>
                <c:pt idx="28615">
                  <c:v>95.55</c:v>
                </c:pt>
                <c:pt idx="28616">
                  <c:v>95.553333333333185</c:v>
                </c:pt>
                <c:pt idx="28617">
                  <c:v>95.556666666666672</c:v>
                </c:pt>
                <c:pt idx="28618">
                  <c:v>95.56</c:v>
                </c:pt>
                <c:pt idx="28619">
                  <c:v>95.563333333333318</c:v>
                </c:pt>
                <c:pt idx="28620">
                  <c:v>95.566666666666663</c:v>
                </c:pt>
                <c:pt idx="28621">
                  <c:v>95.57</c:v>
                </c:pt>
                <c:pt idx="28622">
                  <c:v>95.573333333333125</c:v>
                </c:pt>
                <c:pt idx="28623">
                  <c:v>95.576666666666668</c:v>
                </c:pt>
                <c:pt idx="28624">
                  <c:v>95.58</c:v>
                </c:pt>
                <c:pt idx="28625">
                  <c:v>95.583333333333258</c:v>
                </c:pt>
                <c:pt idx="28626">
                  <c:v>95.586666666666673</c:v>
                </c:pt>
                <c:pt idx="28627">
                  <c:v>95.59</c:v>
                </c:pt>
                <c:pt idx="28628">
                  <c:v>95.593333333333248</c:v>
                </c:pt>
                <c:pt idx="28629">
                  <c:v>95.596666666666664</c:v>
                </c:pt>
                <c:pt idx="28630">
                  <c:v>95.6</c:v>
                </c:pt>
                <c:pt idx="28631">
                  <c:v>95.603333333333154</c:v>
                </c:pt>
                <c:pt idx="28632">
                  <c:v>95.606666666666669</c:v>
                </c:pt>
                <c:pt idx="28633">
                  <c:v>95.61</c:v>
                </c:pt>
                <c:pt idx="28634">
                  <c:v>95.613333333333259</c:v>
                </c:pt>
                <c:pt idx="28635">
                  <c:v>95.61666666666666</c:v>
                </c:pt>
                <c:pt idx="28636">
                  <c:v>95.61999999999999</c:v>
                </c:pt>
                <c:pt idx="28637">
                  <c:v>95.623333333333107</c:v>
                </c:pt>
                <c:pt idx="28638">
                  <c:v>95.626666666666651</c:v>
                </c:pt>
                <c:pt idx="28639">
                  <c:v>95.63</c:v>
                </c:pt>
                <c:pt idx="28640">
                  <c:v>95.633333333333169</c:v>
                </c:pt>
                <c:pt idx="28641">
                  <c:v>95.63666666666667</c:v>
                </c:pt>
                <c:pt idx="28642">
                  <c:v>95.64</c:v>
                </c:pt>
                <c:pt idx="28643">
                  <c:v>95.643333333333288</c:v>
                </c:pt>
                <c:pt idx="28644">
                  <c:v>95.646666666666661</c:v>
                </c:pt>
                <c:pt idx="28645">
                  <c:v>95.649999999999991</c:v>
                </c:pt>
                <c:pt idx="28646">
                  <c:v>95.653333333333109</c:v>
                </c:pt>
                <c:pt idx="28647">
                  <c:v>95.656666666666652</c:v>
                </c:pt>
                <c:pt idx="28648">
                  <c:v>95.66</c:v>
                </c:pt>
                <c:pt idx="28649">
                  <c:v>95.663333333333171</c:v>
                </c:pt>
                <c:pt idx="28650">
                  <c:v>95.666666666666671</c:v>
                </c:pt>
                <c:pt idx="28651">
                  <c:v>95.669999999999987</c:v>
                </c:pt>
                <c:pt idx="28652">
                  <c:v>95.673333333333105</c:v>
                </c:pt>
                <c:pt idx="28653">
                  <c:v>95.676666666666648</c:v>
                </c:pt>
                <c:pt idx="28654">
                  <c:v>95.679999999999978</c:v>
                </c:pt>
                <c:pt idx="28655">
                  <c:v>95.683333333333124</c:v>
                </c:pt>
                <c:pt idx="28656">
                  <c:v>95.686666666666653</c:v>
                </c:pt>
                <c:pt idx="28657">
                  <c:v>95.69</c:v>
                </c:pt>
                <c:pt idx="28658">
                  <c:v>95.6933333333332</c:v>
                </c:pt>
                <c:pt idx="28659">
                  <c:v>95.696666666666673</c:v>
                </c:pt>
                <c:pt idx="28660">
                  <c:v>95.7</c:v>
                </c:pt>
                <c:pt idx="28661">
                  <c:v>95.703333333333319</c:v>
                </c:pt>
                <c:pt idx="28662">
                  <c:v>95.706666666666663</c:v>
                </c:pt>
                <c:pt idx="28663">
                  <c:v>95.710000000000022</c:v>
                </c:pt>
                <c:pt idx="28664">
                  <c:v>95.713333333333338</c:v>
                </c:pt>
                <c:pt idx="28665">
                  <c:v>95.716666666666697</c:v>
                </c:pt>
                <c:pt idx="28666">
                  <c:v>95.72</c:v>
                </c:pt>
                <c:pt idx="28667">
                  <c:v>95.723333333333258</c:v>
                </c:pt>
                <c:pt idx="28668">
                  <c:v>95.726666666666674</c:v>
                </c:pt>
                <c:pt idx="28669">
                  <c:v>95.73</c:v>
                </c:pt>
                <c:pt idx="28670">
                  <c:v>95.733333333333249</c:v>
                </c:pt>
                <c:pt idx="28671">
                  <c:v>95.736666666666665</c:v>
                </c:pt>
                <c:pt idx="28672">
                  <c:v>95.740000000000023</c:v>
                </c:pt>
                <c:pt idx="28673">
                  <c:v>95.743333333333339</c:v>
                </c:pt>
                <c:pt idx="28674">
                  <c:v>95.746666666666727</c:v>
                </c:pt>
                <c:pt idx="28675">
                  <c:v>95.75</c:v>
                </c:pt>
                <c:pt idx="28676">
                  <c:v>95.753333333333288</c:v>
                </c:pt>
                <c:pt idx="28677">
                  <c:v>95.756666666666661</c:v>
                </c:pt>
                <c:pt idx="28678">
                  <c:v>95.76</c:v>
                </c:pt>
                <c:pt idx="28679">
                  <c:v>95.763333333333279</c:v>
                </c:pt>
                <c:pt idx="28680">
                  <c:v>95.766666666666666</c:v>
                </c:pt>
                <c:pt idx="28681">
                  <c:v>95.77</c:v>
                </c:pt>
                <c:pt idx="28682">
                  <c:v>95.77333333333317</c:v>
                </c:pt>
                <c:pt idx="28683">
                  <c:v>95.776666666666671</c:v>
                </c:pt>
                <c:pt idx="28684">
                  <c:v>95.78</c:v>
                </c:pt>
                <c:pt idx="28685">
                  <c:v>95.783333333333289</c:v>
                </c:pt>
                <c:pt idx="28686">
                  <c:v>95.786666666666662</c:v>
                </c:pt>
                <c:pt idx="28687">
                  <c:v>95.79</c:v>
                </c:pt>
                <c:pt idx="28688">
                  <c:v>95.793333333333308</c:v>
                </c:pt>
                <c:pt idx="28689">
                  <c:v>95.796666666666667</c:v>
                </c:pt>
                <c:pt idx="28690">
                  <c:v>95.8</c:v>
                </c:pt>
                <c:pt idx="28691">
                  <c:v>95.803333333333185</c:v>
                </c:pt>
                <c:pt idx="28692">
                  <c:v>95.806666666666672</c:v>
                </c:pt>
                <c:pt idx="28693">
                  <c:v>95.81</c:v>
                </c:pt>
                <c:pt idx="28694">
                  <c:v>95.813333333333318</c:v>
                </c:pt>
                <c:pt idx="28695">
                  <c:v>95.816666666666663</c:v>
                </c:pt>
                <c:pt idx="28696">
                  <c:v>95.82</c:v>
                </c:pt>
                <c:pt idx="28697">
                  <c:v>95.823333333333125</c:v>
                </c:pt>
                <c:pt idx="28698">
                  <c:v>95.826666666666668</c:v>
                </c:pt>
                <c:pt idx="28699">
                  <c:v>95.83</c:v>
                </c:pt>
                <c:pt idx="28700">
                  <c:v>95.833333333333258</c:v>
                </c:pt>
                <c:pt idx="28701">
                  <c:v>95.836666666666673</c:v>
                </c:pt>
                <c:pt idx="28702">
                  <c:v>95.84</c:v>
                </c:pt>
                <c:pt idx="28703">
                  <c:v>95.843333333333248</c:v>
                </c:pt>
                <c:pt idx="28704">
                  <c:v>95.846666666666664</c:v>
                </c:pt>
                <c:pt idx="28705">
                  <c:v>95.85</c:v>
                </c:pt>
                <c:pt idx="28706">
                  <c:v>95.853333333333154</c:v>
                </c:pt>
                <c:pt idx="28707">
                  <c:v>95.856666666666669</c:v>
                </c:pt>
                <c:pt idx="28708">
                  <c:v>95.86</c:v>
                </c:pt>
                <c:pt idx="28709">
                  <c:v>95.863333333333259</c:v>
                </c:pt>
                <c:pt idx="28710">
                  <c:v>95.86666666666666</c:v>
                </c:pt>
                <c:pt idx="28711">
                  <c:v>95.86999999999999</c:v>
                </c:pt>
                <c:pt idx="28712">
                  <c:v>95.873333333333107</c:v>
                </c:pt>
                <c:pt idx="28713">
                  <c:v>95.876666666666651</c:v>
                </c:pt>
                <c:pt idx="28714">
                  <c:v>95.88</c:v>
                </c:pt>
                <c:pt idx="28715">
                  <c:v>95.883333333333169</c:v>
                </c:pt>
                <c:pt idx="28716">
                  <c:v>95.88666666666667</c:v>
                </c:pt>
                <c:pt idx="28717">
                  <c:v>95.89</c:v>
                </c:pt>
                <c:pt idx="28718">
                  <c:v>95.893333333333288</c:v>
                </c:pt>
                <c:pt idx="28719">
                  <c:v>95.896666666666661</c:v>
                </c:pt>
                <c:pt idx="28720">
                  <c:v>95.9</c:v>
                </c:pt>
                <c:pt idx="28721">
                  <c:v>95.903333333333308</c:v>
                </c:pt>
                <c:pt idx="28722">
                  <c:v>95.906666666666666</c:v>
                </c:pt>
                <c:pt idx="28723">
                  <c:v>95.910000000000025</c:v>
                </c:pt>
                <c:pt idx="28724">
                  <c:v>95.913333333333313</c:v>
                </c:pt>
                <c:pt idx="28725">
                  <c:v>95.916666666666799</c:v>
                </c:pt>
                <c:pt idx="28726">
                  <c:v>95.92</c:v>
                </c:pt>
                <c:pt idx="28727">
                  <c:v>95.923333333333318</c:v>
                </c:pt>
                <c:pt idx="28728">
                  <c:v>95.926666666666662</c:v>
                </c:pt>
                <c:pt idx="28729">
                  <c:v>95.93</c:v>
                </c:pt>
                <c:pt idx="28730">
                  <c:v>95.933333333333309</c:v>
                </c:pt>
                <c:pt idx="28731">
                  <c:v>95.936666666666667</c:v>
                </c:pt>
                <c:pt idx="28732">
                  <c:v>95.940000000000026</c:v>
                </c:pt>
                <c:pt idx="28733">
                  <c:v>95.943333333333328</c:v>
                </c:pt>
                <c:pt idx="28734">
                  <c:v>95.946666666666815</c:v>
                </c:pt>
                <c:pt idx="28735">
                  <c:v>95.95</c:v>
                </c:pt>
                <c:pt idx="28736">
                  <c:v>95.953333333333319</c:v>
                </c:pt>
                <c:pt idx="28737">
                  <c:v>95.956666666666663</c:v>
                </c:pt>
                <c:pt idx="28738">
                  <c:v>95.960000000000022</c:v>
                </c:pt>
                <c:pt idx="28739">
                  <c:v>95.963333333333338</c:v>
                </c:pt>
                <c:pt idx="28740">
                  <c:v>95.966666666666697</c:v>
                </c:pt>
                <c:pt idx="28741">
                  <c:v>95.97</c:v>
                </c:pt>
                <c:pt idx="28742">
                  <c:v>95.973333333333258</c:v>
                </c:pt>
                <c:pt idx="28743">
                  <c:v>95.976666666666674</c:v>
                </c:pt>
                <c:pt idx="28744">
                  <c:v>95.98</c:v>
                </c:pt>
                <c:pt idx="28745">
                  <c:v>95.983333333333249</c:v>
                </c:pt>
                <c:pt idx="28746">
                  <c:v>95.986666666666665</c:v>
                </c:pt>
                <c:pt idx="28747">
                  <c:v>95.990000000000023</c:v>
                </c:pt>
                <c:pt idx="28748">
                  <c:v>95.993333333333339</c:v>
                </c:pt>
                <c:pt idx="28749">
                  <c:v>95.996666666666727</c:v>
                </c:pt>
                <c:pt idx="28750">
                  <c:v>96</c:v>
                </c:pt>
                <c:pt idx="28751">
                  <c:v>96.003333333333288</c:v>
                </c:pt>
                <c:pt idx="28752">
                  <c:v>96.006666666666661</c:v>
                </c:pt>
                <c:pt idx="28753">
                  <c:v>96.01</c:v>
                </c:pt>
                <c:pt idx="28754">
                  <c:v>96.013333333333279</c:v>
                </c:pt>
                <c:pt idx="28755">
                  <c:v>96.016666666666666</c:v>
                </c:pt>
                <c:pt idx="28756">
                  <c:v>96.02</c:v>
                </c:pt>
                <c:pt idx="28757">
                  <c:v>96.02333333333317</c:v>
                </c:pt>
                <c:pt idx="28758">
                  <c:v>96.026666666666671</c:v>
                </c:pt>
                <c:pt idx="28759">
                  <c:v>96.03</c:v>
                </c:pt>
                <c:pt idx="28760">
                  <c:v>96.033333333333289</c:v>
                </c:pt>
                <c:pt idx="28761">
                  <c:v>96.036666666666662</c:v>
                </c:pt>
                <c:pt idx="28762">
                  <c:v>96.04</c:v>
                </c:pt>
                <c:pt idx="28763">
                  <c:v>96.043333333333308</c:v>
                </c:pt>
                <c:pt idx="28764">
                  <c:v>96.046666666666667</c:v>
                </c:pt>
                <c:pt idx="28765">
                  <c:v>96.05</c:v>
                </c:pt>
                <c:pt idx="28766">
                  <c:v>96.053333333333185</c:v>
                </c:pt>
                <c:pt idx="28767">
                  <c:v>96.056666666666672</c:v>
                </c:pt>
                <c:pt idx="28768">
                  <c:v>96.06</c:v>
                </c:pt>
                <c:pt idx="28769">
                  <c:v>96.063333333333318</c:v>
                </c:pt>
                <c:pt idx="28770">
                  <c:v>96.066666666666663</c:v>
                </c:pt>
                <c:pt idx="28771">
                  <c:v>96.07</c:v>
                </c:pt>
                <c:pt idx="28772">
                  <c:v>96.073333333333125</c:v>
                </c:pt>
                <c:pt idx="28773">
                  <c:v>96.076666666666668</c:v>
                </c:pt>
                <c:pt idx="28774">
                  <c:v>96.08</c:v>
                </c:pt>
                <c:pt idx="28775">
                  <c:v>96.083333333333258</c:v>
                </c:pt>
                <c:pt idx="28776">
                  <c:v>96.086666666666673</c:v>
                </c:pt>
                <c:pt idx="28777">
                  <c:v>96.09</c:v>
                </c:pt>
                <c:pt idx="28778">
                  <c:v>96.093333333333248</c:v>
                </c:pt>
                <c:pt idx="28779">
                  <c:v>96.096666666666664</c:v>
                </c:pt>
                <c:pt idx="28780">
                  <c:v>96.1</c:v>
                </c:pt>
                <c:pt idx="28781">
                  <c:v>96.103333333333154</c:v>
                </c:pt>
                <c:pt idx="28782">
                  <c:v>96.106666666666669</c:v>
                </c:pt>
                <c:pt idx="28783">
                  <c:v>96.11</c:v>
                </c:pt>
                <c:pt idx="28784">
                  <c:v>96.113333333333259</c:v>
                </c:pt>
                <c:pt idx="28785">
                  <c:v>96.11666666666666</c:v>
                </c:pt>
                <c:pt idx="28786">
                  <c:v>96.11999999999999</c:v>
                </c:pt>
                <c:pt idx="28787">
                  <c:v>96.123333333333107</c:v>
                </c:pt>
                <c:pt idx="28788">
                  <c:v>96.126666666666651</c:v>
                </c:pt>
                <c:pt idx="28789">
                  <c:v>96.13</c:v>
                </c:pt>
                <c:pt idx="28790">
                  <c:v>96.133333333333169</c:v>
                </c:pt>
                <c:pt idx="28791">
                  <c:v>96.13666666666667</c:v>
                </c:pt>
                <c:pt idx="28792">
                  <c:v>96.14</c:v>
                </c:pt>
                <c:pt idx="28793">
                  <c:v>96.143333333333288</c:v>
                </c:pt>
                <c:pt idx="28794">
                  <c:v>96.146666666666661</c:v>
                </c:pt>
                <c:pt idx="28795">
                  <c:v>96.149999999999991</c:v>
                </c:pt>
                <c:pt idx="28796">
                  <c:v>96.153333333333109</c:v>
                </c:pt>
                <c:pt idx="28797">
                  <c:v>96.156666666666652</c:v>
                </c:pt>
                <c:pt idx="28798">
                  <c:v>96.16</c:v>
                </c:pt>
                <c:pt idx="28799">
                  <c:v>96.163333333333171</c:v>
                </c:pt>
                <c:pt idx="28800">
                  <c:v>96.166666666666671</c:v>
                </c:pt>
                <c:pt idx="28801">
                  <c:v>96.169999999999987</c:v>
                </c:pt>
                <c:pt idx="28802">
                  <c:v>96.173333333333105</c:v>
                </c:pt>
                <c:pt idx="28803">
                  <c:v>96.176666666666648</c:v>
                </c:pt>
                <c:pt idx="28804">
                  <c:v>96.179999999999978</c:v>
                </c:pt>
                <c:pt idx="28805">
                  <c:v>96.183333333333124</c:v>
                </c:pt>
                <c:pt idx="28806">
                  <c:v>96.186666666666653</c:v>
                </c:pt>
                <c:pt idx="28807">
                  <c:v>96.19</c:v>
                </c:pt>
                <c:pt idx="28808">
                  <c:v>96.1933333333332</c:v>
                </c:pt>
                <c:pt idx="28809">
                  <c:v>96.196666666666673</c:v>
                </c:pt>
                <c:pt idx="28810">
                  <c:v>96.2</c:v>
                </c:pt>
                <c:pt idx="28811">
                  <c:v>96.203333333333319</c:v>
                </c:pt>
                <c:pt idx="28812">
                  <c:v>96.206666666666663</c:v>
                </c:pt>
                <c:pt idx="28813">
                  <c:v>96.210000000000022</c:v>
                </c:pt>
                <c:pt idx="28814">
                  <c:v>96.213333333333338</c:v>
                </c:pt>
                <c:pt idx="28815">
                  <c:v>96.216666666666697</c:v>
                </c:pt>
                <c:pt idx="28816">
                  <c:v>96.22</c:v>
                </c:pt>
                <c:pt idx="28817">
                  <c:v>96.223333333333258</c:v>
                </c:pt>
                <c:pt idx="28818">
                  <c:v>96.226666666666674</c:v>
                </c:pt>
                <c:pt idx="28819">
                  <c:v>96.23</c:v>
                </c:pt>
                <c:pt idx="28820">
                  <c:v>96.233333333333249</c:v>
                </c:pt>
                <c:pt idx="28821">
                  <c:v>96.236666666666665</c:v>
                </c:pt>
                <c:pt idx="28822">
                  <c:v>96.240000000000023</c:v>
                </c:pt>
                <c:pt idx="28823">
                  <c:v>96.243333333333339</c:v>
                </c:pt>
                <c:pt idx="28824">
                  <c:v>96.246666666666727</c:v>
                </c:pt>
                <c:pt idx="28825">
                  <c:v>96.25</c:v>
                </c:pt>
                <c:pt idx="28826">
                  <c:v>96.253333333333288</c:v>
                </c:pt>
                <c:pt idx="28827">
                  <c:v>96.256666666666661</c:v>
                </c:pt>
                <c:pt idx="28828">
                  <c:v>96.26</c:v>
                </c:pt>
                <c:pt idx="28829">
                  <c:v>96.263333333333279</c:v>
                </c:pt>
                <c:pt idx="28830">
                  <c:v>96.266666666666666</c:v>
                </c:pt>
                <c:pt idx="28831">
                  <c:v>96.27</c:v>
                </c:pt>
                <c:pt idx="28832">
                  <c:v>96.27333333333317</c:v>
                </c:pt>
                <c:pt idx="28833">
                  <c:v>96.276666666666671</c:v>
                </c:pt>
                <c:pt idx="28834">
                  <c:v>96.28</c:v>
                </c:pt>
                <c:pt idx="28835">
                  <c:v>96.283333333333289</c:v>
                </c:pt>
                <c:pt idx="28836">
                  <c:v>96.286666666666662</c:v>
                </c:pt>
                <c:pt idx="28837">
                  <c:v>96.29</c:v>
                </c:pt>
                <c:pt idx="28838">
                  <c:v>96.293333333333308</c:v>
                </c:pt>
                <c:pt idx="28839">
                  <c:v>96.296666666666667</c:v>
                </c:pt>
                <c:pt idx="28840">
                  <c:v>96.3</c:v>
                </c:pt>
                <c:pt idx="28841">
                  <c:v>96.303333333333185</c:v>
                </c:pt>
                <c:pt idx="28842">
                  <c:v>96.306666666666672</c:v>
                </c:pt>
                <c:pt idx="28843">
                  <c:v>96.31</c:v>
                </c:pt>
                <c:pt idx="28844">
                  <c:v>96.313333333333318</c:v>
                </c:pt>
                <c:pt idx="28845">
                  <c:v>96.316666666666663</c:v>
                </c:pt>
                <c:pt idx="28846">
                  <c:v>96.32</c:v>
                </c:pt>
                <c:pt idx="28847">
                  <c:v>96.323333333333125</c:v>
                </c:pt>
                <c:pt idx="28848">
                  <c:v>96.326666666666668</c:v>
                </c:pt>
                <c:pt idx="28849">
                  <c:v>96.33</c:v>
                </c:pt>
                <c:pt idx="28850">
                  <c:v>96.333333333333258</c:v>
                </c:pt>
                <c:pt idx="28851">
                  <c:v>96.336666666666673</c:v>
                </c:pt>
                <c:pt idx="28852">
                  <c:v>96.34</c:v>
                </c:pt>
                <c:pt idx="28853">
                  <c:v>96.343333333333248</c:v>
                </c:pt>
                <c:pt idx="28854">
                  <c:v>96.346666666666664</c:v>
                </c:pt>
                <c:pt idx="28855">
                  <c:v>96.35</c:v>
                </c:pt>
                <c:pt idx="28856">
                  <c:v>96.353333333333154</c:v>
                </c:pt>
                <c:pt idx="28857">
                  <c:v>96.356666666666669</c:v>
                </c:pt>
                <c:pt idx="28858">
                  <c:v>96.36</c:v>
                </c:pt>
                <c:pt idx="28859">
                  <c:v>96.363333333333259</c:v>
                </c:pt>
                <c:pt idx="28860">
                  <c:v>96.36666666666666</c:v>
                </c:pt>
                <c:pt idx="28861">
                  <c:v>96.36999999999999</c:v>
                </c:pt>
                <c:pt idx="28862">
                  <c:v>96.373333333333107</c:v>
                </c:pt>
                <c:pt idx="28863">
                  <c:v>96.376666666666651</c:v>
                </c:pt>
                <c:pt idx="28864">
                  <c:v>96.38</c:v>
                </c:pt>
                <c:pt idx="28865">
                  <c:v>96.383333333333169</c:v>
                </c:pt>
                <c:pt idx="28866">
                  <c:v>96.38666666666667</c:v>
                </c:pt>
                <c:pt idx="28867">
                  <c:v>96.39</c:v>
                </c:pt>
                <c:pt idx="28868">
                  <c:v>96.393333333333288</c:v>
                </c:pt>
                <c:pt idx="28869">
                  <c:v>96.396666666666661</c:v>
                </c:pt>
                <c:pt idx="28870">
                  <c:v>96.4</c:v>
                </c:pt>
                <c:pt idx="28871">
                  <c:v>96.403333333333308</c:v>
                </c:pt>
                <c:pt idx="28872">
                  <c:v>96.406666666666666</c:v>
                </c:pt>
                <c:pt idx="28873">
                  <c:v>96.410000000000025</c:v>
                </c:pt>
                <c:pt idx="28874">
                  <c:v>96.413333333333313</c:v>
                </c:pt>
                <c:pt idx="28875">
                  <c:v>96.416666666666799</c:v>
                </c:pt>
                <c:pt idx="28876">
                  <c:v>96.42</c:v>
                </c:pt>
                <c:pt idx="28877">
                  <c:v>96.423333333333318</c:v>
                </c:pt>
                <c:pt idx="28878">
                  <c:v>96.426666666666662</c:v>
                </c:pt>
                <c:pt idx="28879">
                  <c:v>96.43</c:v>
                </c:pt>
                <c:pt idx="28880">
                  <c:v>96.433333333333309</c:v>
                </c:pt>
                <c:pt idx="28881">
                  <c:v>96.436666666666667</c:v>
                </c:pt>
                <c:pt idx="28882">
                  <c:v>96.440000000000026</c:v>
                </c:pt>
                <c:pt idx="28883">
                  <c:v>96.443333333333328</c:v>
                </c:pt>
                <c:pt idx="28884">
                  <c:v>96.446666666666815</c:v>
                </c:pt>
                <c:pt idx="28885">
                  <c:v>96.45</c:v>
                </c:pt>
                <c:pt idx="28886">
                  <c:v>96.453333333333319</c:v>
                </c:pt>
                <c:pt idx="28887">
                  <c:v>96.456666666666663</c:v>
                </c:pt>
                <c:pt idx="28888">
                  <c:v>96.460000000000022</c:v>
                </c:pt>
                <c:pt idx="28889">
                  <c:v>96.463333333333338</c:v>
                </c:pt>
                <c:pt idx="28890">
                  <c:v>96.466666666666697</c:v>
                </c:pt>
                <c:pt idx="28891">
                  <c:v>96.47</c:v>
                </c:pt>
                <c:pt idx="28892">
                  <c:v>96.473333333333258</c:v>
                </c:pt>
                <c:pt idx="28893">
                  <c:v>96.476666666666674</c:v>
                </c:pt>
                <c:pt idx="28894">
                  <c:v>96.48</c:v>
                </c:pt>
                <c:pt idx="28895">
                  <c:v>96.483333333333249</c:v>
                </c:pt>
                <c:pt idx="28896">
                  <c:v>96.486666666666665</c:v>
                </c:pt>
                <c:pt idx="28897">
                  <c:v>96.490000000000023</c:v>
                </c:pt>
                <c:pt idx="28898">
                  <c:v>96.493333333333339</c:v>
                </c:pt>
                <c:pt idx="28899">
                  <c:v>96.496666666666727</c:v>
                </c:pt>
                <c:pt idx="28900">
                  <c:v>96.5</c:v>
                </c:pt>
                <c:pt idx="28901">
                  <c:v>96.503333333333288</c:v>
                </c:pt>
                <c:pt idx="28902">
                  <c:v>96.506666666666661</c:v>
                </c:pt>
                <c:pt idx="28903">
                  <c:v>96.51</c:v>
                </c:pt>
                <c:pt idx="28904">
                  <c:v>96.513333333333279</c:v>
                </c:pt>
                <c:pt idx="28905">
                  <c:v>96.516666666666666</c:v>
                </c:pt>
                <c:pt idx="28906">
                  <c:v>96.52</c:v>
                </c:pt>
                <c:pt idx="28907">
                  <c:v>96.52333333333317</c:v>
                </c:pt>
                <c:pt idx="28908">
                  <c:v>96.526666666666671</c:v>
                </c:pt>
                <c:pt idx="28909">
                  <c:v>96.53</c:v>
                </c:pt>
                <c:pt idx="28910">
                  <c:v>96.533333333333289</c:v>
                </c:pt>
                <c:pt idx="28911">
                  <c:v>96.536666666666662</c:v>
                </c:pt>
                <c:pt idx="28912">
                  <c:v>96.54</c:v>
                </c:pt>
                <c:pt idx="28913">
                  <c:v>96.543333333333308</c:v>
                </c:pt>
                <c:pt idx="28914">
                  <c:v>96.546666666666667</c:v>
                </c:pt>
                <c:pt idx="28915">
                  <c:v>96.55</c:v>
                </c:pt>
                <c:pt idx="28916">
                  <c:v>96.553333333333185</c:v>
                </c:pt>
                <c:pt idx="28917">
                  <c:v>96.556666666666672</c:v>
                </c:pt>
                <c:pt idx="28918">
                  <c:v>96.56</c:v>
                </c:pt>
                <c:pt idx="28919">
                  <c:v>96.563333333333318</c:v>
                </c:pt>
                <c:pt idx="28920">
                  <c:v>96.566666666666663</c:v>
                </c:pt>
                <c:pt idx="28921">
                  <c:v>96.57</c:v>
                </c:pt>
                <c:pt idx="28922">
                  <c:v>96.573333333333125</c:v>
                </c:pt>
                <c:pt idx="28923">
                  <c:v>96.576666666666668</c:v>
                </c:pt>
                <c:pt idx="28924">
                  <c:v>96.58</c:v>
                </c:pt>
                <c:pt idx="28925">
                  <c:v>96.583333333333258</c:v>
                </c:pt>
                <c:pt idx="28926">
                  <c:v>96.586666666666673</c:v>
                </c:pt>
                <c:pt idx="28927">
                  <c:v>96.59</c:v>
                </c:pt>
                <c:pt idx="28928">
                  <c:v>96.593333333333248</c:v>
                </c:pt>
                <c:pt idx="28929">
                  <c:v>96.596666666666664</c:v>
                </c:pt>
                <c:pt idx="28930">
                  <c:v>96.6</c:v>
                </c:pt>
                <c:pt idx="28931">
                  <c:v>96.603333333333154</c:v>
                </c:pt>
                <c:pt idx="28932">
                  <c:v>96.606666666666669</c:v>
                </c:pt>
                <c:pt idx="28933">
                  <c:v>96.61</c:v>
                </c:pt>
                <c:pt idx="28934">
                  <c:v>96.613333333333259</c:v>
                </c:pt>
                <c:pt idx="28935">
                  <c:v>96.61666666666666</c:v>
                </c:pt>
                <c:pt idx="28936">
                  <c:v>96.61999999999999</c:v>
                </c:pt>
                <c:pt idx="28937">
                  <c:v>96.623333333333107</c:v>
                </c:pt>
                <c:pt idx="28938">
                  <c:v>96.626666666666651</c:v>
                </c:pt>
                <c:pt idx="28939">
                  <c:v>96.63</c:v>
                </c:pt>
                <c:pt idx="28940">
                  <c:v>96.633333333333169</c:v>
                </c:pt>
                <c:pt idx="28941">
                  <c:v>96.63666666666667</c:v>
                </c:pt>
                <c:pt idx="28942">
                  <c:v>96.64</c:v>
                </c:pt>
                <c:pt idx="28943">
                  <c:v>96.643333333333288</c:v>
                </c:pt>
                <c:pt idx="28944">
                  <c:v>96.646666666666661</c:v>
                </c:pt>
                <c:pt idx="28945">
                  <c:v>96.649999999999991</c:v>
                </c:pt>
                <c:pt idx="28946">
                  <c:v>96.653333333333109</c:v>
                </c:pt>
                <c:pt idx="28947">
                  <c:v>96.656666666666652</c:v>
                </c:pt>
                <c:pt idx="28948">
                  <c:v>96.66</c:v>
                </c:pt>
                <c:pt idx="28949">
                  <c:v>96.663333333333171</c:v>
                </c:pt>
                <c:pt idx="28950">
                  <c:v>96.666666666666671</c:v>
                </c:pt>
                <c:pt idx="28951">
                  <c:v>96.669999999999987</c:v>
                </c:pt>
                <c:pt idx="28952">
                  <c:v>96.673333333333105</c:v>
                </c:pt>
                <c:pt idx="28953">
                  <c:v>96.676666666666648</c:v>
                </c:pt>
                <c:pt idx="28954">
                  <c:v>96.679999999999978</c:v>
                </c:pt>
                <c:pt idx="28955">
                  <c:v>96.683333333333124</c:v>
                </c:pt>
                <c:pt idx="28956">
                  <c:v>96.686666666666653</c:v>
                </c:pt>
                <c:pt idx="28957">
                  <c:v>96.69</c:v>
                </c:pt>
                <c:pt idx="28958">
                  <c:v>96.6933333333332</c:v>
                </c:pt>
                <c:pt idx="28959">
                  <c:v>96.696666666666673</c:v>
                </c:pt>
                <c:pt idx="28960">
                  <c:v>96.7</c:v>
                </c:pt>
                <c:pt idx="28961">
                  <c:v>96.703333333333319</c:v>
                </c:pt>
                <c:pt idx="28962">
                  <c:v>96.706666666666663</c:v>
                </c:pt>
                <c:pt idx="28963">
                  <c:v>96.710000000000022</c:v>
                </c:pt>
                <c:pt idx="28964">
                  <c:v>96.713333333333338</c:v>
                </c:pt>
                <c:pt idx="28965">
                  <c:v>96.716666666666697</c:v>
                </c:pt>
                <c:pt idx="28966">
                  <c:v>96.72</c:v>
                </c:pt>
                <c:pt idx="28967">
                  <c:v>96.723333333333258</c:v>
                </c:pt>
                <c:pt idx="28968">
                  <c:v>96.726666666666674</c:v>
                </c:pt>
                <c:pt idx="28969">
                  <c:v>96.73</c:v>
                </c:pt>
                <c:pt idx="28970">
                  <c:v>96.733333333333249</c:v>
                </c:pt>
                <c:pt idx="28971">
                  <c:v>96.736666666666665</c:v>
                </c:pt>
                <c:pt idx="28972">
                  <c:v>96.740000000000023</c:v>
                </c:pt>
                <c:pt idx="28973">
                  <c:v>96.743333333333339</c:v>
                </c:pt>
                <c:pt idx="28974">
                  <c:v>96.746666666666727</c:v>
                </c:pt>
                <c:pt idx="28975">
                  <c:v>96.75</c:v>
                </c:pt>
                <c:pt idx="28976">
                  <c:v>96.753333333333288</c:v>
                </c:pt>
                <c:pt idx="28977">
                  <c:v>96.756666666666661</c:v>
                </c:pt>
                <c:pt idx="28978">
                  <c:v>96.76</c:v>
                </c:pt>
                <c:pt idx="28979">
                  <c:v>96.763333333333279</c:v>
                </c:pt>
                <c:pt idx="28980">
                  <c:v>96.766666666666666</c:v>
                </c:pt>
                <c:pt idx="28981">
                  <c:v>96.77</c:v>
                </c:pt>
                <c:pt idx="28982">
                  <c:v>96.77333333333317</c:v>
                </c:pt>
                <c:pt idx="28983">
                  <c:v>96.776666666666671</c:v>
                </c:pt>
                <c:pt idx="28984">
                  <c:v>96.78</c:v>
                </c:pt>
                <c:pt idx="28985">
                  <c:v>96.783333333333289</c:v>
                </c:pt>
                <c:pt idx="28986">
                  <c:v>96.786666666666662</c:v>
                </c:pt>
                <c:pt idx="28987">
                  <c:v>96.79</c:v>
                </c:pt>
                <c:pt idx="28988">
                  <c:v>96.793333333333308</c:v>
                </c:pt>
                <c:pt idx="28989">
                  <c:v>96.796666666666667</c:v>
                </c:pt>
                <c:pt idx="28990">
                  <c:v>96.8</c:v>
                </c:pt>
                <c:pt idx="28991">
                  <c:v>96.803333333333185</c:v>
                </c:pt>
                <c:pt idx="28992">
                  <c:v>96.806666666666672</c:v>
                </c:pt>
                <c:pt idx="28993">
                  <c:v>96.81</c:v>
                </c:pt>
                <c:pt idx="28994">
                  <c:v>96.813333333333318</c:v>
                </c:pt>
                <c:pt idx="28995">
                  <c:v>96.816666666666663</c:v>
                </c:pt>
                <c:pt idx="28996">
                  <c:v>96.82</c:v>
                </c:pt>
                <c:pt idx="28997">
                  <c:v>96.823333333333125</c:v>
                </c:pt>
                <c:pt idx="28998">
                  <c:v>96.826666666666668</c:v>
                </c:pt>
                <c:pt idx="28999">
                  <c:v>96.83</c:v>
                </c:pt>
                <c:pt idx="29000">
                  <c:v>96.833333333333258</c:v>
                </c:pt>
                <c:pt idx="29001">
                  <c:v>96.836666666666673</c:v>
                </c:pt>
                <c:pt idx="29002">
                  <c:v>96.84</c:v>
                </c:pt>
                <c:pt idx="29003">
                  <c:v>96.843333333333248</c:v>
                </c:pt>
                <c:pt idx="29004">
                  <c:v>96.846666666666664</c:v>
                </c:pt>
                <c:pt idx="29005">
                  <c:v>96.85</c:v>
                </c:pt>
                <c:pt idx="29006">
                  <c:v>96.853333333333154</c:v>
                </c:pt>
                <c:pt idx="29007">
                  <c:v>96.856666666666669</c:v>
                </c:pt>
                <c:pt idx="29008">
                  <c:v>96.86</c:v>
                </c:pt>
                <c:pt idx="29009">
                  <c:v>96.863333333333259</c:v>
                </c:pt>
                <c:pt idx="29010">
                  <c:v>96.86666666666666</c:v>
                </c:pt>
                <c:pt idx="29011">
                  <c:v>96.86999999999999</c:v>
                </c:pt>
                <c:pt idx="29012">
                  <c:v>96.873333333333107</c:v>
                </c:pt>
                <c:pt idx="29013">
                  <c:v>96.876666666666651</c:v>
                </c:pt>
                <c:pt idx="29014">
                  <c:v>96.88</c:v>
                </c:pt>
                <c:pt idx="29015">
                  <c:v>96.883333333333169</c:v>
                </c:pt>
                <c:pt idx="29016">
                  <c:v>96.88666666666667</c:v>
                </c:pt>
                <c:pt idx="29017">
                  <c:v>96.89</c:v>
                </c:pt>
                <c:pt idx="29018">
                  <c:v>96.893333333333288</c:v>
                </c:pt>
                <c:pt idx="29019">
                  <c:v>96.896666666666661</c:v>
                </c:pt>
                <c:pt idx="29020">
                  <c:v>96.9</c:v>
                </c:pt>
                <c:pt idx="29021">
                  <c:v>96.903333333333308</c:v>
                </c:pt>
                <c:pt idx="29022">
                  <c:v>96.906666666666666</c:v>
                </c:pt>
                <c:pt idx="29023">
                  <c:v>96.910000000000025</c:v>
                </c:pt>
                <c:pt idx="29024">
                  <c:v>96.913333333333313</c:v>
                </c:pt>
                <c:pt idx="29025">
                  <c:v>96.916666666666799</c:v>
                </c:pt>
                <c:pt idx="29026">
                  <c:v>96.92</c:v>
                </c:pt>
                <c:pt idx="29027">
                  <c:v>96.923333333333318</c:v>
                </c:pt>
                <c:pt idx="29028">
                  <c:v>96.926666666666662</c:v>
                </c:pt>
                <c:pt idx="29029">
                  <c:v>96.93</c:v>
                </c:pt>
                <c:pt idx="29030">
                  <c:v>96.933333333333309</c:v>
                </c:pt>
                <c:pt idx="29031">
                  <c:v>96.936666666666667</c:v>
                </c:pt>
                <c:pt idx="29032">
                  <c:v>96.940000000000026</c:v>
                </c:pt>
                <c:pt idx="29033">
                  <c:v>96.943333333333328</c:v>
                </c:pt>
                <c:pt idx="29034">
                  <c:v>96.946666666666815</c:v>
                </c:pt>
                <c:pt idx="29035">
                  <c:v>96.95</c:v>
                </c:pt>
                <c:pt idx="29036">
                  <c:v>96.953333333333319</c:v>
                </c:pt>
                <c:pt idx="29037">
                  <c:v>96.956666666666663</c:v>
                </c:pt>
                <c:pt idx="29038">
                  <c:v>96.960000000000022</c:v>
                </c:pt>
                <c:pt idx="29039">
                  <c:v>96.963333333333338</c:v>
                </c:pt>
                <c:pt idx="29040">
                  <c:v>96.966666666666697</c:v>
                </c:pt>
                <c:pt idx="29041">
                  <c:v>96.97</c:v>
                </c:pt>
                <c:pt idx="29042">
                  <c:v>96.973333333333258</c:v>
                </c:pt>
                <c:pt idx="29043">
                  <c:v>96.976666666666674</c:v>
                </c:pt>
                <c:pt idx="29044">
                  <c:v>96.98</c:v>
                </c:pt>
                <c:pt idx="29045">
                  <c:v>96.983333333333249</c:v>
                </c:pt>
                <c:pt idx="29046">
                  <c:v>96.986666666666665</c:v>
                </c:pt>
                <c:pt idx="29047">
                  <c:v>96.990000000000023</c:v>
                </c:pt>
                <c:pt idx="29048">
                  <c:v>96.993333333333339</c:v>
                </c:pt>
                <c:pt idx="29049">
                  <c:v>96.996666666666727</c:v>
                </c:pt>
                <c:pt idx="29050">
                  <c:v>97</c:v>
                </c:pt>
                <c:pt idx="29051">
                  <c:v>97.003333333333288</c:v>
                </c:pt>
                <c:pt idx="29052">
                  <c:v>97.006666666666661</c:v>
                </c:pt>
                <c:pt idx="29053">
                  <c:v>97.01</c:v>
                </c:pt>
                <c:pt idx="29054">
                  <c:v>97.013333333333279</c:v>
                </c:pt>
                <c:pt idx="29055">
                  <c:v>97.016666666666666</c:v>
                </c:pt>
                <c:pt idx="29056">
                  <c:v>97.02</c:v>
                </c:pt>
                <c:pt idx="29057">
                  <c:v>97.02333333333317</c:v>
                </c:pt>
                <c:pt idx="29058">
                  <c:v>97.026666666666671</c:v>
                </c:pt>
                <c:pt idx="29059">
                  <c:v>97.03</c:v>
                </c:pt>
                <c:pt idx="29060">
                  <c:v>97.033333333333289</c:v>
                </c:pt>
                <c:pt idx="29061">
                  <c:v>97.036666666666662</c:v>
                </c:pt>
                <c:pt idx="29062">
                  <c:v>97.04</c:v>
                </c:pt>
                <c:pt idx="29063">
                  <c:v>97.043333333333308</c:v>
                </c:pt>
                <c:pt idx="29064">
                  <c:v>97.046666666666667</c:v>
                </c:pt>
                <c:pt idx="29065">
                  <c:v>97.05</c:v>
                </c:pt>
                <c:pt idx="29066">
                  <c:v>97.053333333333185</c:v>
                </c:pt>
                <c:pt idx="29067">
                  <c:v>97.056666666666672</c:v>
                </c:pt>
                <c:pt idx="29068">
                  <c:v>97.06</c:v>
                </c:pt>
                <c:pt idx="29069">
                  <c:v>97.063333333333318</c:v>
                </c:pt>
                <c:pt idx="29070">
                  <c:v>97.066666666666663</c:v>
                </c:pt>
                <c:pt idx="29071">
                  <c:v>97.07</c:v>
                </c:pt>
                <c:pt idx="29072">
                  <c:v>97.073333333333125</c:v>
                </c:pt>
                <c:pt idx="29073">
                  <c:v>97.076666666666668</c:v>
                </c:pt>
                <c:pt idx="29074">
                  <c:v>97.08</c:v>
                </c:pt>
                <c:pt idx="29075">
                  <c:v>97.083333333333258</c:v>
                </c:pt>
                <c:pt idx="29076">
                  <c:v>97.086666666666673</c:v>
                </c:pt>
                <c:pt idx="29077">
                  <c:v>97.09</c:v>
                </c:pt>
                <c:pt idx="29078">
                  <c:v>97.093333333333248</c:v>
                </c:pt>
                <c:pt idx="29079">
                  <c:v>97.096666666666664</c:v>
                </c:pt>
                <c:pt idx="29080">
                  <c:v>97.1</c:v>
                </c:pt>
                <c:pt idx="29081">
                  <c:v>97.103333333333154</c:v>
                </c:pt>
                <c:pt idx="29082">
                  <c:v>97.106666666666669</c:v>
                </c:pt>
                <c:pt idx="29083">
                  <c:v>97.11</c:v>
                </c:pt>
                <c:pt idx="29084">
                  <c:v>97.113333333333259</c:v>
                </c:pt>
                <c:pt idx="29085">
                  <c:v>97.11666666666666</c:v>
                </c:pt>
                <c:pt idx="29086">
                  <c:v>97.11999999999999</c:v>
                </c:pt>
                <c:pt idx="29087">
                  <c:v>97.123333333333107</c:v>
                </c:pt>
                <c:pt idx="29088">
                  <c:v>97.126666666666651</c:v>
                </c:pt>
                <c:pt idx="29089">
                  <c:v>97.13</c:v>
                </c:pt>
                <c:pt idx="29090">
                  <c:v>97.133333333333169</c:v>
                </c:pt>
                <c:pt idx="29091">
                  <c:v>97.13666666666667</c:v>
                </c:pt>
                <c:pt idx="29092">
                  <c:v>97.14</c:v>
                </c:pt>
                <c:pt idx="29093">
                  <c:v>97.143333333333288</c:v>
                </c:pt>
                <c:pt idx="29094">
                  <c:v>97.146666666666661</c:v>
                </c:pt>
                <c:pt idx="29095">
                  <c:v>97.149999999999991</c:v>
                </c:pt>
                <c:pt idx="29096">
                  <c:v>97.153333333333109</c:v>
                </c:pt>
                <c:pt idx="29097">
                  <c:v>97.156666666666652</c:v>
                </c:pt>
                <c:pt idx="29098">
                  <c:v>97.16</c:v>
                </c:pt>
                <c:pt idx="29099">
                  <c:v>97.163333333333171</c:v>
                </c:pt>
                <c:pt idx="29100">
                  <c:v>97.166666666666671</c:v>
                </c:pt>
                <c:pt idx="29101">
                  <c:v>97.169999999999987</c:v>
                </c:pt>
                <c:pt idx="29102">
                  <c:v>97.173333333333105</c:v>
                </c:pt>
                <c:pt idx="29103">
                  <c:v>97.176666666666648</c:v>
                </c:pt>
                <c:pt idx="29104">
                  <c:v>97.179999999999978</c:v>
                </c:pt>
                <c:pt idx="29105">
                  <c:v>97.183333333333124</c:v>
                </c:pt>
                <c:pt idx="29106">
                  <c:v>97.186666666666653</c:v>
                </c:pt>
                <c:pt idx="29107">
                  <c:v>97.19</c:v>
                </c:pt>
                <c:pt idx="29108">
                  <c:v>97.1933333333332</c:v>
                </c:pt>
                <c:pt idx="29109">
                  <c:v>97.196666666666673</c:v>
                </c:pt>
                <c:pt idx="29110">
                  <c:v>97.2</c:v>
                </c:pt>
                <c:pt idx="29111">
                  <c:v>97.203333333333319</c:v>
                </c:pt>
                <c:pt idx="29112">
                  <c:v>97.206666666666663</c:v>
                </c:pt>
                <c:pt idx="29113">
                  <c:v>97.210000000000022</c:v>
                </c:pt>
                <c:pt idx="29114">
                  <c:v>97.213333333333338</c:v>
                </c:pt>
                <c:pt idx="29115">
                  <c:v>97.216666666666697</c:v>
                </c:pt>
                <c:pt idx="29116">
                  <c:v>97.22</c:v>
                </c:pt>
                <c:pt idx="29117">
                  <c:v>97.223333333333258</c:v>
                </c:pt>
                <c:pt idx="29118">
                  <c:v>97.226666666666674</c:v>
                </c:pt>
                <c:pt idx="29119">
                  <c:v>97.23</c:v>
                </c:pt>
                <c:pt idx="29120">
                  <c:v>97.233333333333249</c:v>
                </c:pt>
                <c:pt idx="29121">
                  <c:v>97.236666666666665</c:v>
                </c:pt>
                <c:pt idx="29122">
                  <c:v>97.240000000000023</c:v>
                </c:pt>
                <c:pt idx="29123">
                  <c:v>97.243333333333339</c:v>
                </c:pt>
                <c:pt idx="29124">
                  <c:v>97.246666666666727</c:v>
                </c:pt>
                <c:pt idx="29125">
                  <c:v>97.25</c:v>
                </c:pt>
                <c:pt idx="29126">
                  <c:v>97.253333333333288</c:v>
                </c:pt>
                <c:pt idx="29127">
                  <c:v>97.256666666666661</c:v>
                </c:pt>
                <c:pt idx="29128">
                  <c:v>97.26</c:v>
                </c:pt>
                <c:pt idx="29129">
                  <c:v>97.263333333333279</c:v>
                </c:pt>
                <c:pt idx="29130">
                  <c:v>97.266666666666666</c:v>
                </c:pt>
                <c:pt idx="29131">
                  <c:v>97.27</c:v>
                </c:pt>
                <c:pt idx="29132">
                  <c:v>97.27333333333317</c:v>
                </c:pt>
                <c:pt idx="29133">
                  <c:v>97.276666666666671</c:v>
                </c:pt>
                <c:pt idx="29134">
                  <c:v>97.28</c:v>
                </c:pt>
                <c:pt idx="29135">
                  <c:v>97.283333333333289</c:v>
                </c:pt>
                <c:pt idx="29136">
                  <c:v>97.286666666666662</c:v>
                </c:pt>
                <c:pt idx="29137">
                  <c:v>97.29</c:v>
                </c:pt>
                <c:pt idx="29138">
                  <c:v>97.293333333333308</c:v>
                </c:pt>
                <c:pt idx="29139">
                  <c:v>97.296666666666667</c:v>
                </c:pt>
                <c:pt idx="29140">
                  <c:v>97.3</c:v>
                </c:pt>
                <c:pt idx="29141">
                  <c:v>97.303333333333185</c:v>
                </c:pt>
                <c:pt idx="29142">
                  <c:v>97.306666666666672</c:v>
                </c:pt>
                <c:pt idx="29143">
                  <c:v>97.31</c:v>
                </c:pt>
                <c:pt idx="29144">
                  <c:v>97.313333333333318</c:v>
                </c:pt>
                <c:pt idx="29145">
                  <c:v>97.316666666666663</c:v>
                </c:pt>
                <c:pt idx="29146">
                  <c:v>97.32</c:v>
                </c:pt>
                <c:pt idx="29147">
                  <c:v>97.323333333333125</c:v>
                </c:pt>
                <c:pt idx="29148">
                  <c:v>97.326666666666668</c:v>
                </c:pt>
                <c:pt idx="29149">
                  <c:v>97.33</c:v>
                </c:pt>
                <c:pt idx="29150">
                  <c:v>97.333333333333258</c:v>
                </c:pt>
                <c:pt idx="29151">
                  <c:v>97.336666666666673</c:v>
                </c:pt>
                <c:pt idx="29152">
                  <c:v>97.34</c:v>
                </c:pt>
                <c:pt idx="29153">
                  <c:v>97.343333333333248</c:v>
                </c:pt>
                <c:pt idx="29154">
                  <c:v>97.346666666666664</c:v>
                </c:pt>
                <c:pt idx="29155">
                  <c:v>97.35</c:v>
                </c:pt>
                <c:pt idx="29156">
                  <c:v>97.353333333333154</c:v>
                </c:pt>
                <c:pt idx="29157">
                  <c:v>97.356666666666669</c:v>
                </c:pt>
                <c:pt idx="29158">
                  <c:v>97.36</c:v>
                </c:pt>
                <c:pt idx="29159">
                  <c:v>97.363333333333259</c:v>
                </c:pt>
                <c:pt idx="29160">
                  <c:v>97.36666666666666</c:v>
                </c:pt>
                <c:pt idx="29161">
                  <c:v>97.36999999999999</c:v>
                </c:pt>
                <c:pt idx="29162">
                  <c:v>97.373333333333107</c:v>
                </c:pt>
                <c:pt idx="29163">
                  <c:v>97.376666666666651</c:v>
                </c:pt>
                <c:pt idx="29164">
                  <c:v>97.38</c:v>
                </c:pt>
                <c:pt idx="29165">
                  <c:v>97.383333333333169</c:v>
                </c:pt>
                <c:pt idx="29166">
                  <c:v>97.38666666666667</c:v>
                </c:pt>
                <c:pt idx="29167">
                  <c:v>97.39</c:v>
                </c:pt>
                <c:pt idx="29168">
                  <c:v>97.393333333333288</c:v>
                </c:pt>
                <c:pt idx="29169">
                  <c:v>97.396666666666661</c:v>
                </c:pt>
                <c:pt idx="29170">
                  <c:v>97.4</c:v>
                </c:pt>
                <c:pt idx="29171">
                  <c:v>97.403333333333308</c:v>
                </c:pt>
                <c:pt idx="29172">
                  <c:v>97.406666666666666</c:v>
                </c:pt>
                <c:pt idx="29173">
                  <c:v>97.410000000000025</c:v>
                </c:pt>
                <c:pt idx="29174">
                  <c:v>97.413333333333313</c:v>
                </c:pt>
                <c:pt idx="29175">
                  <c:v>97.416666666666799</c:v>
                </c:pt>
                <c:pt idx="29176">
                  <c:v>97.42</c:v>
                </c:pt>
                <c:pt idx="29177">
                  <c:v>97.423333333333318</c:v>
                </c:pt>
                <c:pt idx="29178">
                  <c:v>97.426666666666662</c:v>
                </c:pt>
                <c:pt idx="29179">
                  <c:v>97.43</c:v>
                </c:pt>
                <c:pt idx="29180">
                  <c:v>97.433333333333309</c:v>
                </c:pt>
                <c:pt idx="29181">
                  <c:v>97.436666666666667</c:v>
                </c:pt>
                <c:pt idx="29182">
                  <c:v>97.440000000000026</c:v>
                </c:pt>
                <c:pt idx="29183">
                  <c:v>97.443333333333328</c:v>
                </c:pt>
                <c:pt idx="29184">
                  <c:v>97.446666666666815</c:v>
                </c:pt>
                <c:pt idx="29185">
                  <c:v>97.45</c:v>
                </c:pt>
                <c:pt idx="29186">
                  <c:v>97.453333333333319</c:v>
                </c:pt>
                <c:pt idx="29187">
                  <c:v>97.456666666666663</c:v>
                </c:pt>
                <c:pt idx="29188">
                  <c:v>97.460000000000022</c:v>
                </c:pt>
                <c:pt idx="29189">
                  <c:v>97.463333333333338</c:v>
                </c:pt>
                <c:pt idx="29190">
                  <c:v>97.466666666666697</c:v>
                </c:pt>
                <c:pt idx="29191">
                  <c:v>97.47</c:v>
                </c:pt>
                <c:pt idx="29192">
                  <c:v>97.473333333333258</c:v>
                </c:pt>
                <c:pt idx="29193">
                  <c:v>97.476666666666674</c:v>
                </c:pt>
                <c:pt idx="29194">
                  <c:v>97.48</c:v>
                </c:pt>
                <c:pt idx="29195">
                  <c:v>97.483333333333249</c:v>
                </c:pt>
                <c:pt idx="29196">
                  <c:v>97.486666666666665</c:v>
                </c:pt>
                <c:pt idx="29197">
                  <c:v>97.490000000000023</c:v>
                </c:pt>
                <c:pt idx="29198">
                  <c:v>97.493333333333339</c:v>
                </c:pt>
                <c:pt idx="29199">
                  <c:v>97.496666666666727</c:v>
                </c:pt>
                <c:pt idx="29200">
                  <c:v>97.5</c:v>
                </c:pt>
                <c:pt idx="29201">
                  <c:v>97.503333333333288</c:v>
                </c:pt>
                <c:pt idx="29202">
                  <c:v>97.506666666666661</c:v>
                </c:pt>
                <c:pt idx="29203">
                  <c:v>97.51</c:v>
                </c:pt>
                <c:pt idx="29204">
                  <c:v>97.513333333333279</c:v>
                </c:pt>
                <c:pt idx="29205">
                  <c:v>97.516666666666666</c:v>
                </c:pt>
                <c:pt idx="29206">
                  <c:v>97.52</c:v>
                </c:pt>
                <c:pt idx="29207">
                  <c:v>97.52333333333317</c:v>
                </c:pt>
                <c:pt idx="29208">
                  <c:v>97.526666666666671</c:v>
                </c:pt>
                <c:pt idx="29209">
                  <c:v>97.53</c:v>
                </c:pt>
                <c:pt idx="29210">
                  <c:v>97.533333333333289</c:v>
                </c:pt>
                <c:pt idx="29211">
                  <c:v>97.536666666666662</c:v>
                </c:pt>
                <c:pt idx="29212">
                  <c:v>97.54</c:v>
                </c:pt>
                <c:pt idx="29213">
                  <c:v>97.543333333333308</c:v>
                </c:pt>
                <c:pt idx="29214">
                  <c:v>97.546666666666667</c:v>
                </c:pt>
                <c:pt idx="29215">
                  <c:v>97.55</c:v>
                </c:pt>
                <c:pt idx="29216">
                  <c:v>97.553333333333185</c:v>
                </c:pt>
                <c:pt idx="29217">
                  <c:v>97.556666666666672</c:v>
                </c:pt>
                <c:pt idx="29218">
                  <c:v>97.56</c:v>
                </c:pt>
                <c:pt idx="29219">
                  <c:v>97.563333333333318</c:v>
                </c:pt>
                <c:pt idx="29220">
                  <c:v>97.566666666666663</c:v>
                </c:pt>
                <c:pt idx="29221">
                  <c:v>97.57</c:v>
                </c:pt>
                <c:pt idx="29222">
                  <c:v>97.573333333333125</c:v>
                </c:pt>
                <c:pt idx="29223">
                  <c:v>97.576666666666668</c:v>
                </c:pt>
                <c:pt idx="29224">
                  <c:v>97.58</c:v>
                </c:pt>
                <c:pt idx="29225">
                  <c:v>97.583333333333258</c:v>
                </c:pt>
                <c:pt idx="29226">
                  <c:v>97.586666666666673</c:v>
                </c:pt>
                <c:pt idx="29227">
                  <c:v>97.59</c:v>
                </c:pt>
                <c:pt idx="29228">
                  <c:v>97.593333333333248</c:v>
                </c:pt>
                <c:pt idx="29229">
                  <c:v>97.596666666666664</c:v>
                </c:pt>
                <c:pt idx="29230">
                  <c:v>97.6</c:v>
                </c:pt>
                <c:pt idx="29231">
                  <c:v>97.603333333333154</c:v>
                </c:pt>
                <c:pt idx="29232">
                  <c:v>97.606666666666669</c:v>
                </c:pt>
                <c:pt idx="29233">
                  <c:v>97.61</c:v>
                </c:pt>
                <c:pt idx="29234">
                  <c:v>97.613333333333259</c:v>
                </c:pt>
                <c:pt idx="29235">
                  <c:v>97.61666666666666</c:v>
                </c:pt>
                <c:pt idx="29236">
                  <c:v>97.61999999999999</c:v>
                </c:pt>
                <c:pt idx="29237">
                  <c:v>97.623333333333107</c:v>
                </c:pt>
                <c:pt idx="29238">
                  <c:v>97.626666666666651</c:v>
                </c:pt>
                <c:pt idx="29239">
                  <c:v>97.63</c:v>
                </c:pt>
                <c:pt idx="29240">
                  <c:v>97.633333333333169</c:v>
                </c:pt>
                <c:pt idx="29241">
                  <c:v>97.63666666666667</c:v>
                </c:pt>
                <c:pt idx="29242">
                  <c:v>97.64</c:v>
                </c:pt>
                <c:pt idx="29243">
                  <c:v>97.643333333333288</c:v>
                </c:pt>
                <c:pt idx="29244">
                  <c:v>97.646666666666661</c:v>
                </c:pt>
                <c:pt idx="29245">
                  <c:v>97.649999999999991</c:v>
                </c:pt>
                <c:pt idx="29246">
                  <c:v>97.653333333333109</c:v>
                </c:pt>
                <c:pt idx="29247">
                  <c:v>97.656666666666652</c:v>
                </c:pt>
                <c:pt idx="29248">
                  <c:v>97.66</c:v>
                </c:pt>
                <c:pt idx="29249">
                  <c:v>97.663333333333171</c:v>
                </c:pt>
                <c:pt idx="29250">
                  <c:v>97.666666666666671</c:v>
                </c:pt>
                <c:pt idx="29251">
                  <c:v>97.669999999999987</c:v>
                </c:pt>
                <c:pt idx="29252">
                  <c:v>97.673333333333105</c:v>
                </c:pt>
                <c:pt idx="29253">
                  <c:v>97.676666666666648</c:v>
                </c:pt>
                <c:pt idx="29254">
                  <c:v>97.679999999999978</c:v>
                </c:pt>
                <c:pt idx="29255">
                  <c:v>97.683333333333124</c:v>
                </c:pt>
                <c:pt idx="29256">
                  <c:v>97.686666666666653</c:v>
                </c:pt>
                <c:pt idx="29257">
                  <c:v>97.69</c:v>
                </c:pt>
                <c:pt idx="29258">
                  <c:v>97.6933333333332</c:v>
                </c:pt>
                <c:pt idx="29259">
                  <c:v>97.696666666666673</c:v>
                </c:pt>
                <c:pt idx="29260">
                  <c:v>97.7</c:v>
                </c:pt>
                <c:pt idx="29261">
                  <c:v>97.703333333333319</c:v>
                </c:pt>
                <c:pt idx="29262">
                  <c:v>97.706666666666663</c:v>
                </c:pt>
                <c:pt idx="29263">
                  <c:v>97.710000000000022</c:v>
                </c:pt>
                <c:pt idx="29264">
                  <c:v>97.713333333333338</c:v>
                </c:pt>
                <c:pt idx="29265">
                  <c:v>97.716666666666697</c:v>
                </c:pt>
                <c:pt idx="29266">
                  <c:v>97.72</c:v>
                </c:pt>
                <c:pt idx="29267">
                  <c:v>97.723333333333258</c:v>
                </c:pt>
                <c:pt idx="29268">
                  <c:v>97.726666666666674</c:v>
                </c:pt>
                <c:pt idx="29269">
                  <c:v>97.73</c:v>
                </c:pt>
                <c:pt idx="29270">
                  <c:v>97.733333333333249</c:v>
                </c:pt>
                <c:pt idx="29271">
                  <c:v>97.736666666666665</c:v>
                </c:pt>
                <c:pt idx="29272">
                  <c:v>97.740000000000023</c:v>
                </c:pt>
                <c:pt idx="29273">
                  <c:v>97.743333333333339</c:v>
                </c:pt>
                <c:pt idx="29274">
                  <c:v>97.746666666666727</c:v>
                </c:pt>
                <c:pt idx="29275">
                  <c:v>97.75</c:v>
                </c:pt>
                <c:pt idx="29276">
                  <c:v>97.753333333333288</c:v>
                </c:pt>
                <c:pt idx="29277">
                  <c:v>97.756666666666661</c:v>
                </c:pt>
                <c:pt idx="29278">
                  <c:v>97.76</c:v>
                </c:pt>
                <c:pt idx="29279">
                  <c:v>97.763333333333279</c:v>
                </c:pt>
                <c:pt idx="29280">
                  <c:v>97.766666666666666</c:v>
                </c:pt>
                <c:pt idx="29281">
                  <c:v>97.77</c:v>
                </c:pt>
                <c:pt idx="29282">
                  <c:v>97.77333333333317</c:v>
                </c:pt>
                <c:pt idx="29283">
                  <c:v>97.776666666666671</c:v>
                </c:pt>
                <c:pt idx="29284">
                  <c:v>97.78</c:v>
                </c:pt>
                <c:pt idx="29285">
                  <c:v>97.783333333333289</c:v>
                </c:pt>
                <c:pt idx="29286">
                  <c:v>97.786666666666662</c:v>
                </c:pt>
                <c:pt idx="29287">
                  <c:v>97.79</c:v>
                </c:pt>
                <c:pt idx="29288">
                  <c:v>97.793333333333308</c:v>
                </c:pt>
                <c:pt idx="29289">
                  <c:v>97.796666666666667</c:v>
                </c:pt>
                <c:pt idx="29290">
                  <c:v>97.8</c:v>
                </c:pt>
                <c:pt idx="29291">
                  <c:v>97.803333333333185</c:v>
                </c:pt>
                <c:pt idx="29292">
                  <c:v>97.806666666666672</c:v>
                </c:pt>
                <c:pt idx="29293">
                  <c:v>97.81</c:v>
                </c:pt>
                <c:pt idx="29294">
                  <c:v>97.813333333333318</c:v>
                </c:pt>
                <c:pt idx="29295">
                  <c:v>97.816666666666663</c:v>
                </c:pt>
                <c:pt idx="29296">
                  <c:v>97.82</c:v>
                </c:pt>
                <c:pt idx="29297">
                  <c:v>97.823333333333125</c:v>
                </c:pt>
                <c:pt idx="29298">
                  <c:v>97.826666666666668</c:v>
                </c:pt>
                <c:pt idx="29299">
                  <c:v>97.83</c:v>
                </c:pt>
                <c:pt idx="29300">
                  <c:v>97.833333333333258</c:v>
                </c:pt>
                <c:pt idx="29301">
                  <c:v>97.836666666666673</c:v>
                </c:pt>
                <c:pt idx="29302">
                  <c:v>97.84</c:v>
                </c:pt>
                <c:pt idx="29303">
                  <c:v>97.843333333333248</c:v>
                </c:pt>
                <c:pt idx="29304">
                  <c:v>97.846666666666664</c:v>
                </c:pt>
                <c:pt idx="29305">
                  <c:v>97.85</c:v>
                </c:pt>
                <c:pt idx="29306">
                  <c:v>97.853333333333154</c:v>
                </c:pt>
                <c:pt idx="29307">
                  <c:v>97.856666666666669</c:v>
                </c:pt>
                <c:pt idx="29308">
                  <c:v>97.86</c:v>
                </c:pt>
                <c:pt idx="29309">
                  <c:v>97.863333333333259</c:v>
                </c:pt>
                <c:pt idx="29310">
                  <c:v>97.86666666666666</c:v>
                </c:pt>
                <c:pt idx="29311">
                  <c:v>97.86999999999999</c:v>
                </c:pt>
                <c:pt idx="29312">
                  <c:v>97.873333333333107</c:v>
                </c:pt>
                <c:pt idx="29313">
                  <c:v>97.876666666666651</c:v>
                </c:pt>
                <c:pt idx="29314">
                  <c:v>97.88</c:v>
                </c:pt>
                <c:pt idx="29315">
                  <c:v>97.883333333333169</c:v>
                </c:pt>
                <c:pt idx="29316">
                  <c:v>97.88666666666667</c:v>
                </c:pt>
                <c:pt idx="29317">
                  <c:v>97.89</c:v>
                </c:pt>
                <c:pt idx="29318">
                  <c:v>97.893333333333288</c:v>
                </c:pt>
                <c:pt idx="29319">
                  <c:v>97.896666666666661</c:v>
                </c:pt>
                <c:pt idx="29320">
                  <c:v>97.9</c:v>
                </c:pt>
                <c:pt idx="29321">
                  <c:v>97.903333333333308</c:v>
                </c:pt>
                <c:pt idx="29322">
                  <c:v>97.906666666666666</c:v>
                </c:pt>
                <c:pt idx="29323">
                  <c:v>97.910000000000025</c:v>
                </c:pt>
                <c:pt idx="29324">
                  <c:v>97.913333333333313</c:v>
                </c:pt>
                <c:pt idx="29325">
                  <c:v>97.916666666666799</c:v>
                </c:pt>
                <c:pt idx="29326">
                  <c:v>97.92</c:v>
                </c:pt>
                <c:pt idx="29327">
                  <c:v>97.923333333333318</c:v>
                </c:pt>
                <c:pt idx="29328">
                  <c:v>97.926666666666662</c:v>
                </c:pt>
                <c:pt idx="29329">
                  <c:v>97.93</c:v>
                </c:pt>
                <c:pt idx="29330">
                  <c:v>97.933333333333309</c:v>
                </c:pt>
                <c:pt idx="29331">
                  <c:v>97.936666666666667</c:v>
                </c:pt>
                <c:pt idx="29332">
                  <c:v>97.940000000000026</c:v>
                </c:pt>
                <c:pt idx="29333">
                  <c:v>97.943333333333328</c:v>
                </c:pt>
                <c:pt idx="29334">
                  <c:v>97.946666666666815</c:v>
                </c:pt>
                <c:pt idx="29335">
                  <c:v>97.95</c:v>
                </c:pt>
                <c:pt idx="29336">
                  <c:v>97.953333333333319</c:v>
                </c:pt>
                <c:pt idx="29337">
                  <c:v>97.956666666666663</c:v>
                </c:pt>
                <c:pt idx="29338">
                  <c:v>97.960000000000022</c:v>
                </c:pt>
                <c:pt idx="29339">
                  <c:v>97.963333333333338</c:v>
                </c:pt>
                <c:pt idx="29340">
                  <c:v>97.966666666666697</c:v>
                </c:pt>
                <c:pt idx="29341">
                  <c:v>97.97</c:v>
                </c:pt>
                <c:pt idx="29342">
                  <c:v>97.973333333333258</c:v>
                </c:pt>
                <c:pt idx="29343">
                  <c:v>97.976666666666674</c:v>
                </c:pt>
                <c:pt idx="29344">
                  <c:v>97.98</c:v>
                </c:pt>
                <c:pt idx="29345">
                  <c:v>97.983333333333249</c:v>
                </c:pt>
                <c:pt idx="29346">
                  <c:v>97.986666666666665</c:v>
                </c:pt>
                <c:pt idx="29347">
                  <c:v>97.990000000000023</c:v>
                </c:pt>
                <c:pt idx="29348">
                  <c:v>97.993333333333339</c:v>
                </c:pt>
                <c:pt idx="29349">
                  <c:v>97.996666666666727</c:v>
                </c:pt>
                <c:pt idx="29350">
                  <c:v>98</c:v>
                </c:pt>
                <c:pt idx="29351">
                  <c:v>98.003333333333288</c:v>
                </c:pt>
                <c:pt idx="29352">
                  <c:v>98.006666666666661</c:v>
                </c:pt>
                <c:pt idx="29353">
                  <c:v>98.01</c:v>
                </c:pt>
                <c:pt idx="29354">
                  <c:v>98.013333333333279</c:v>
                </c:pt>
                <c:pt idx="29355">
                  <c:v>98.016666666666666</c:v>
                </c:pt>
                <c:pt idx="29356">
                  <c:v>98.02</c:v>
                </c:pt>
                <c:pt idx="29357">
                  <c:v>98.02333333333317</c:v>
                </c:pt>
                <c:pt idx="29358">
                  <c:v>98.026666666666671</c:v>
                </c:pt>
                <c:pt idx="29359">
                  <c:v>98.03</c:v>
                </c:pt>
                <c:pt idx="29360">
                  <c:v>98.033333333333289</c:v>
                </c:pt>
                <c:pt idx="29361">
                  <c:v>98.036666666666662</c:v>
                </c:pt>
                <c:pt idx="29362">
                  <c:v>98.04</c:v>
                </c:pt>
                <c:pt idx="29363">
                  <c:v>98.043333333333308</c:v>
                </c:pt>
                <c:pt idx="29364">
                  <c:v>98.046666666666667</c:v>
                </c:pt>
                <c:pt idx="29365">
                  <c:v>98.05</c:v>
                </c:pt>
                <c:pt idx="29366">
                  <c:v>98.053333333333185</c:v>
                </c:pt>
                <c:pt idx="29367">
                  <c:v>98.056666666666672</c:v>
                </c:pt>
                <c:pt idx="29368">
                  <c:v>98.06</c:v>
                </c:pt>
                <c:pt idx="29369">
                  <c:v>98.063333333333318</c:v>
                </c:pt>
                <c:pt idx="29370">
                  <c:v>98.066666666666663</c:v>
                </c:pt>
                <c:pt idx="29371">
                  <c:v>98.07</c:v>
                </c:pt>
                <c:pt idx="29372">
                  <c:v>98.073333333333125</c:v>
                </c:pt>
                <c:pt idx="29373">
                  <c:v>98.076666666666668</c:v>
                </c:pt>
                <c:pt idx="29374">
                  <c:v>98.08</c:v>
                </c:pt>
                <c:pt idx="29375">
                  <c:v>98.083333333333258</c:v>
                </c:pt>
                <c:pt idx="29376">
                  <c:v>98.086666666666673</c:v>
                </c:pt>
                <c:pt idx="29377">
                  <c:v>98.09</c:v>
                </c:pt>
                <c:pt idx="29378">
                  <c:v>98.093333333333248</c:v>
                </c:pt>
                <c:pt idx="29379">
                  <c:v>98.096666666666664</c:v>
                </c:pt>
                <c:pt idx="29380">
                  <c:v>98.1</c:v>
                </c:pt>
                <c:pt idx="29381">
                  <c:v>98.103333333333154</c:v>
                </c:pt>
                <c:pt idx="29382">
                  <c:v>98.106666666666669</c:v>
                </c:pt>
                <c:pt idx="29383">
                  <c:v>98.11</c:v>
                </c:pt>
                <c:pt idx="29384">
                  <c:v>98.113333333333259</c:v>
                </c:pt>
                <c:pt idx="29385">
                  <c:v>98.11666666666666</c:v>
                </c:pt>
                <c:pt idx="29386">
                  <c:v>98.11999999999999</c:v>
                </c:pt>
                <c:pt idx="29387">
                  <c:v>98.123333333333107</c:v>
                </c:pt>
                <c:pt idx="29388">
                  <c:v>98.126666666666651</c:v>
                </c:pt>
                <c:pt idx="29389">
                  <c:v>98.13</c:v>
                </c:pt>
                <c:pt idx="29390">
                  <c:v>98.133333333333169</c:v>
                </c:pt>
                <c:pt idx="29391">
                  <c:v>98.13666666666667</c:v>
                </c:pt>
                <c:pt idx="29392">
                  <c:v>98.14</c:v>
                </c:pt>
                <c:pt idx="29393">
                  <c:v>98.143333333333288</c:v>
                </c:pt>
                <c:pt idx="29394">
                  <c:v>98.146666666666661</c:v>
                </c:pt>
                <c:pt idx="29395">
                  <c:v>98.149999999999991</c:v>
                </c:pt>
                <c:pt idx="29396">
                  <c:v>98.153333333333109</c:v>
                </c:pt>
                <c:pt idx="29397">
                  <c:v>98.156666666666652</c:v>
                </c:pt>
                <c:pt idx="29398">
                  <c:v>98.16</c:v>
                </c:pt>
                <c:pt idx="29399">
                  <c:v>98.163333333333171</c:v>
                </c:pt>
                <c:pt idx="29400">
                  <c:v>98.166666666666671</c:v>
                </c:pt>
                <c:pt idx="29401">
                  <c:v>98.169999999999987</c:v>
                </c:pt>
                <c:pt idx="29402">
                  <c:v>98.173333333333105</c:v>
                </c:pt>
                <c:pt idx="29403">
                  <c:v>98.176666666666648</c:v>
                </c:pt>
                <c:pt idx="29404">
                  <c:v>98.179999999999978</c:v>
                </c:pt>
                <c:pt idx="29405">
                  <c:v>98.183333333333124</c:v>
                </c:pt>
                <c:pt idx="29406">
                  <c:v>98.186666666666653</c:v>
                </c:pt>
                <c:pt idx="29407">
                  <c:v>98.19</c:v>
                </c:pt>
                <c:pt idx="29408">
                  <c:v>98.1933333333332</c:v>
                </c:pt>
                <c:pt idx="29409">
                  <c:v>98.196666666666673</c:v>
                </c:pt>
                <c:pt idx="29410">
                  <c:v>98.2</c:v>
                </c:pt>
                <c:pt idx="29411">
                  <c:v>98.203333333333319</c:v>
                </c:pt>
                <c:pt idx="29412">
                  <c:v>98.206666666666663</c:v>
                </c:pt>
                <c:pt idx="29413">
                  <c:v>98.210000000000022</c:v>
                </c:pt>
                <c:pt idx="29414">
                  <c:v>98.213333333333338</c:v>
                </c:pt>
                <c:pt idx="29415">
                  <c:v>98.216666666666697</c:v>
                </c:pt>
                <c:pt idx="29416">
                  <c:v>98.22</c:v>
                </c:pt>
                <c:pt idx="29417">
                  <c:v>98.223333333333258</c:v>
                </c:pt>
                <c:pt idx="29418">
                  <c:v>98.226666666666674</c:v>
                </c:pt>
                <c:pt idx="29419">
                  <c:v>98.23</c:v>
                </c:pt>
                <c:pt idx="29420">
                  <c:v>98.233333333333249</c:v>
                </c:pt>
                <c:pt idx="29421">
                  <c:v>98.236666666666665</c:v>
                </c:pt>
                <c:pt idx="29422">
                  <c:v>98.240000000000023</c:v>
                </c:pt>
                <c:pt idx="29423">
                  <c:v>98.243333333333339</c:v>
                </c:pt>
                <c:pt idx="29424">
                  <c:v>98.246666666666727</c:v>
                </c:pt>
                <c:pt idx="29425">
                  <c:v>98.25</c:v>
                </c:pt>
                <c:pt idx="29426">
                  <c:v>98.253333333333288</c:v>
                </c:pt>
                <c:pt idx="29427">
                  <c:v>98.256666666666661</c:v>
                </c:pt>
                <c:pt idx="29428">
                  <c:v>98.26</c:v>
                </c:pt>
                <c:pt idx="29429">
                  <c:v>98.263333333333279</c:v>
                </c:pt>
                <c:pt idx="29430">
                  <c:v>98.266666666666666</c:v>
                </c:pt>
                <c:pt idx="29431">
                  <c:v>98.27</c:v>
                </c:pt>
                <c:pt idx="29432">
                  <c:v>98.27333333333317</c:v>
                </c:pt>
                <c:pt idx="29433">
                  <c:v>98.276666666666671</c:v>
                </c:pt>
                <c:pt idx="29434">
                  <c:v>98.28</c:v>
                </c:pt>
                <c:pt idx="29435">
                  <c:v>98.283333333333289</c:v>
                </c:pt>
                <c:pt idx="29436">
                  <c:v>98.286666666666662</c:v>
                </c:pt>
                <c:pt idx="29437">
                  <c:v>98.29</c:v>
                </c:pt>
                <c:pt idx="29438">
                  <c:v>98.293333333333308</c:v>
                </c:pt>
                <c:pt idx="29439">
                  <c:v>98.296666666666667</c:v>
                </c:pt>
                <c:pt idx="29440">
                  <c:v>98.3</c:v>
                </c:pt>
                <c:pt idx="29441">
                  <c:v>98.303333333333185</c:v>
                </c:pt>
                <c:pt idx="29442">
                  <c:v>98.306666666666672</c:v>
                </c:pt>
                <c:pt idx="29443">
                  <c:v>98.31</c:v>
                </c:pt>
                <c:pt idx="29444">
                  <c:v>98.313333333333318</c:v>
                </c:pt>
                <c:pt idx="29445">
                  <c:v>98.316666666666663</c:v>
                </c:pt>
                <c:pt idx="29446">
                  <c:v>98.32</c:v>
                </c:pt>
                <c:pt idx="29447">
                  <c:v>98.323333333333125</c:v>
                </c:pt>
                <c:pt idx="29448">
                  <c:v>98.326666666666668</c:v>
                </c:pt>
                <c:pt idx="29449">
                  <c:v>98.33</c:v>
                </c:pt>
                <c:pt idx="29450">
                  <c:v>98.333333333333258</c:v>
                </c:pt>
                <c:pt idx="29451">
                  <c:v>98.336666666666673</c:v>
                </c:pt>
                <c:pt idx="29452">
                  <c:v>98.34</c:v>
                </c:pt>
                <c:pt idx="29453">
                  <c:v>98.343333333333248</c:v>
                </c:pt>
                <c:pt idx="29454">
                  <c:v>98.346666666666664</c:v>
                </c:pt>
                <c:pt idx="29455">
                  <c:v>98.35</c:v>
                </c:pt>
                <c:pt idx="29456">
                  <c:v>98.353333333333154</c:v>
                </c:pt>
                <c:pt idx="29457">
                  <c:v>98.356666666666669</c:v>
                </c:pt>
                <c:pt idx="29458">
                  <c:v>98.36</c:v>
                </c:pt>
                <c:pt idx="29459">
                  <c:v>98.363333333333259</c:v>
                </c:pt>
                <c:pt idx="29460">
                  <c:v>98.36666666666666</c:v>
                </c:pt>
                <c:pt idx="29461">
                  <c:v>98.36999999999999</c:v>
                </c:pt>
                <c:pt idx="29462">
                  <c:v>98.373333333333107</c:v>
                </c:pt>
                <c:pt idx="29463">
                  <c:v>98.376666666666651</c:v>
                </c:pt>
                <c:pt idx="29464">
                  <c:v>98.38</c:v>
                </c:pt>
                <c:pt idx="29465">
                  <c:v>98.383333333333169</c:v>
                </c:pt>
                <c:pt idx="29466">
                  <c:v>98.38666666666667</c:v>
                </c:pt>
                <c:pt idx="29467">
                  <c:v>98.39</c:v>
                </c:pt>
                <c:pt idx="29468">
                  <c:v>98.393333333333288</c:v>
                </c:pt>
                <c:pt idx="29469">
                  <c:v>98.396666666666661</c:v>
                </c:pt>
                <c:pt idx="29470">
                  <c:v>98.4</c:v>
                </c:pt>
                <c:pt idx="29471">
                  <c:v>98.403333333333308</c:v>
                </c:pt>
                <c:pt idx="29472">
                  <c:v>98.406666666666666</c:v>
                </c:pt>
                <c:pt idx="29473">
                  <c:v>98.410000000000025</c:v>
                </c:pt>
                <c:pt idx="29474">
                  <c:v>98.413333333333313</c:v>
                </c:pt>
                <c:pt idx="29475">
                  <c:v>98.416666666666799</c:v>
                </c:pt>
                <c:pt idx="29476">
                  <c:v>98.42</c:v>
                </c:pt>
                <c:pt idx="29477">
                  <c:v>98.423333333333318</c:v>
                </c:pt>
                <c:pt idx="29478">
                  <c:v>98.426666666666662</c:v>
                </c:pt>
                <c:pt idx="29479">
                  <c:v>98.43</c:v>
                </c:pt>
                <c:pt idx="29480">
                  <c:v>98.433333333333309</c:v>
                </c:pt>
                <c:pt idx="29481">
                  <c:v>98.436666666666667</c:v>
                </c:pt>
                <c:pt idx="29482">
                  <c:v>98.440000000000026</c:v>
                </c:pt>
                <c:pt idx="29483">
                  <c:v>98.443333333333328</c:v>
                </c:pt>
                <c:pt idx="29484">
                  <c:v>98.446666666666815</c:v>
                </c:pt>
                <c:pt idx="29485">
                  <c:v>98.45</c:v>
                </c:pt>
                <c:pt idx="29486">
                  <c:v>98.453333333333319</c:v>
                </c:pt>
                <c:pt idx="29487">
                  <c:v>98.456666666666663</c:v>
                </c:pt>
                <c:pt idx="29488">
                  <c:v>98.460000000000022</c:v>
                </c:pt>
                <c:pt idx="29489">
                  <c:v>98.463333333333338</c:v>
                </c:pt>
                <c:pt idx="29490">
                  <c:v>98.466666666666697</c:v>
                </c:pt>
                <c:pt idx="29491">
                  <c:v>98.47</c:v>
                </c:pt>
                <c:pt idx="29492">
                  <c:v>98.473333333333258</c:v>
                </c:pt>
                <c:pt idx="29493">
                  <c:v>98.476666666666674</c:v>
                </c:pt>
                <c:pt idx="29494">
                  <c:v>98.48</c:v>
                </c:pt>
                <c:pt idx="29495">
                  <c:v>98.483333333333249</c:v>
                </c:pt>
                <c:pt idx="29496">
                  <c:v>98.486666666666665</c:v>
                </c:pt>
                <c:pt idx="29497">
                  <c:v>98.490000000000023</c:v>
                </c:pt>
                <c:pt idx="29498">
                  <c:v>98.493333333333339</c:v>
                </c:pt>
                <c:pt idx="29499">
                  <c:v>98.496666666666727</c:v>
                </c:pt>
                <c:pt idx="29500">
                  <c:v>98.5</c:v>
                </c:pt>
                <c:pt idx="29501">
                  <c:v>98.503333333333288</c:v>
                </c:pt>
                <c:pt idx="29502">
                  <c:v>98.506666666666661</c:v>
                </c:pt>
                <c:pt idx="29503">
                  <c:v>98.51</c:v>
                </c:pt>
                <c:pt idx="29504">
                  <c:v>98.513333333333279</c:v>
                </c:pt>
                <c:pt idx="29505">
                  <c:v>98.516666666666666</c:v>
                </c:pt>
                <c:pt idx="29506">
                  <c:v>98.52</c:v>
                </c:pt>
                <c:pt idx="29507">
                  <c:v>98.52333333333317</c:v>
                </c:pt>
                <c:pt idx="29508">
                  <c:v>98.526666666666671</c:v>
                </c:pt>
                <c:pt idx="29509">
                  <c:v>98.53</c:v>
                </c:pt>
                <c:pt idx="29510">
                  <c:v>98.533333333333289</c:v>
                </c:pt>
                <c:pt idx="29511">
                  <c:v>98.536666666666662</c:v>
                </c:pt>
                <c:pt idx="29512">
                  <c:v>98.54</c:v>
                </c:pt>
                <c:pt idx="29513">
                  <c:v>98.543333333333308</c:v>
                </c:pt>
                <c:pt idx="29514">
                  <c:v>98.546666666666667</c:v>
                </c:pt>
                <c:pt idx="29515">
                  <c:v>98.55</c:v>
                </c:pt>
                <c:pt idx="29516">
                  <c:v>98.553333333333185</c:v>
                </c:pt>
                <c:pt idx="29517">
                  <c:v>98.556666666666672</c:v>
                </c:pt>
                <c:pt idx="29518">
                  <c:v>98.56</c:v>
                </c:pt>
                <c:pt idx="29519">
                  <c:v>98.563333333333318</c:v>
                </c:pt>
                <c:pt idx="29520">
                  <c:v>98.566666666666663</c:v>
                </c:pt>
                <c:pt idx="29521">
                  <c:v>98.57</c:v>
                </c:pt>
                <c:pt idx="29522">
                  <c:v>98.573333333333125</c:v>
                </c:pt>
                <c:pt idx="29523">
                  <c:v>98.576666666666668</c:v>
                </c:pt>
                <c:pt idx="29524">
                  <c:v>98.58</c:v>
                </c:pt>
                <c:pt idx="29525">
                  <c:v>98.583333333333258</c:v>
                </c:pt>
                <c:pt idx="29526">
                  <c:v>98.586666666666673</c:v>
                </c:pt>
                <c:pt idx="29527">
                  <c:v>98.59</c:v>
                </c:pt>
                <c:pt idx="29528">
                  <c:v>98.593333333333248</c:v>
                </c:pt>
                <c:pt idx="29529">
                  <c:v>98.596666666666664</c:v>
                </c:pt>
                <c:pt idx="29530">
                  <c:v>98.6</c:v>
                </c:pt>
                <c:pt idx="29531">
                  <c:v>98.603333333333154</c:v>
                </c:pt>
                <c:pt idx="29532">
                  <c:v>98.606666666666669</c:v>
                </c:pt>
                <c:pt idx="29533">
                  <c:v>98.61</c:v>
                </c:pt>
                <c:pt idx="29534">
                  <c:v>98.613333333333259</c:v>
                </c:pt>
                <c:pt idx="29535">
                  <c:v>98.61666666666666</c:v>
                </c:pt>
                <c:pt idx="29536">
                  <c:v>98.61999999999999</c:v>
                </c:pt>
                <c:pt idx="29537">
                  <c:v>98.623333333333107</c:v>
                </c:pt>
                <c:pt idx="29538">
                  <c:v>98.626666666666651</c:v>
                </c:pt>
                <c:pt idx="29539">
                  <c:v>98.63</c:v>
                </c:pt>
                <c:pt idx="29540">
                  <c:v>98.633333333333169</c:v>
                </c:pt>
                <c:pt idx="29541">
                  <c:v>98.63666666666667</c:v>
                </c:pt>
                <c:pt idx="29542">
                  <c:v>98.64</c:v>
                </c:pt>
                <c:pt idx="29543">
                  <c:v>98.643333333333288</c:v>
                </c:pt>
                <c:pt idx="29544">
                  <c:v>98.646666666666661</c:v>
                </c:pt>
                <c:pt idx="29545">
                  <c:v>98.649999999999991</c:v>
                </c:pt>
                <c:pt idx="29546">
                  <c:v>98.653333333333109</c:v>
                </c:pt>
                <c:pt idx="29547">
                  <c:v>98.656666666666652</c:v>
                </c:pt>
                <c:pt idx="29548">
                  <c:v>98.66</c:v>
                </c:pt>
                <c:pt idx="29549">
                  <c:v>98.663333333333171</c:v>
                </c:pt>
                <c:pt idx="29550">
                  <c:v>98.666666666666671</c:v>
                </c:pt>
                <c:pt idx="29551">
                  <c:v>98.669999999999987</c:v>
                </c:pt>
                <c:pt idx="29552">
                  <c:v>98.673333333333105</c:v>
                </c:pt>
                <c:pt idx="29553">
                  <c:v>98.676666666666648</c:v>
                </c:pt>
                <c:pt idx="29554">
                  <c:v>98.679999999999978</c:v>
                </c:pt>
                <c:pt idx="29555">
                  <c:v>98.683333333333124</c:v>
                </c:pt>
                <c:pt idx="29556">
                  <c:v>98.686666666666653</c:v>
                </c:pt>
                <c:pt idx="29557">
                  <c:v>98.69</c:v>
                </c:pt>
                <c:pt idx="29558">
                  <c:v>98.6933333333332</c:v>
                </c:pt>
                <c:pt idx="29559">
                  <c:v>98.696666666666673</c:v>
                </c:pt>
                <c:pt idx="29560">
                  <c:v>98.7</c:v>
                </c:pt>
                <c:pt idx="29561">
                  <c:v>98.703333333333319</c:v>
                </c:pt>
                <c:pt idx="29562">
                  <c:v>98.706666666666663</c:v>
                </c:pt>
                <c:pt idx="29563">
                  <c:v>98.710000000000022</c:v>
                </c:pt>
                <c:pt idx="29564">
                  <c:v>98.713333333333338</c:v>
                </c:pt>
                <c:pt idx="29565">
                  <c:v>98.716666666666697</c:v>
                </c:pt>
                <c:pt idx="29566">
                  <c:v>98.72</c:v>
                </c:pt>
                <c:pt idx="29567">
                  <c:v>98.723333333333258</c:v>
                </c:pt>
                <c:pt idx="29568">
                  <c:v>98.726666666666674</c:v>
                </c:pt>
                <c:pt idx="29569">
                  <c:v>98.73</c:v>
                </c:pt>
                <c:pt idx="29570">
                  <c:v>98.733333333333249</c:v>
                </c:pt>
                <c:pt idx="29571">
                  <c:v>98.736666666666665</c:v>
                </c:pt>
                <c:pt idx="29572">
                  <c:v>98.740000000000023</c:v>
                </c:pt>
                <c:pt idx="29573">
                  <c:v>98.743333333333339</c:v>
                </c:pt>
                <c:pt idx="29574">
                  <c:v>98.746666666666727</c:v>
                </c:pt>
                <c:pt idx="29575">
                  <c:v>98.75</c:v>
                </c:pt>
                <c:pt idx="29576">
                  <c:v>98.753333333333288</c:v>
                </c:pt>
                <c:pt idx="29577">
                  <c:v>98.756666666666661</c:v>
                </c:pt>
                <c:pt idx="29578">
                  <c:v>98.76</c:v>
                </c:pt>
                <c:pt idx="29579">
                  <c:v>98.763333333333279</c:v>
                </c:pt>
                <c:pt idx="29580">
                  <c:v>98.766666666666666</c:v>
                </c:pt>
                <c:pt idx="29581">
                  <c:v>98.77</c:v>
                </c:pt>
                <c:pt idx="29582">
                  <c:v>98.77333333333317</c:v>
                </c:pt>
                <c:pt idx="29583">
                  <c:v>98.776666666666671</c:v>
                </c:pt>
                <c:pt idx="29584">
                  <c:v>98.78</c:v>
                </c:pt>
                <c:pt idx="29585">
                  <c:v>98.783333333333289</c:v>
                </c:pt>
                <c:pt idx="29586">
                  <c:v>98.786666666666662</c:v>
                </c:pt>
                <c:pt idx="29587">
                  <c:v>98.79</c:v>
                </c:pt>
                <c:pt idx="29588">
                  <c:v>98.793333333333308</c:v>
                </c:pt>
                <c:pt idx="29589">
                  <c:v>98.796666666666667</c:v>
                </c:pt>
                <c:pt idx="29590">
                  <c:v>98.8</c:v>
                </c:pt>
                <c:pt idx="29591">
                  <c:v>98.803333333333185</c:v>
                </c:pt>
                <c:pt idx="29592">
                  <c:v>98.806666666666672</c:v>
                </c:pt>
                <c:pt idx="29593">
                  <c:v>98.81</c:v>
                </c:pt>
                <c:pt idx="29594">
                  <c:v>98.813333333333318</c:v>
                </c:pt>
                <c:pt idx="29595">
                  <c:v>98.816666666666663</c:v>
                </c:pt>
                <c:pt idx="29596">
                  <c:v>98.82</c:v>
                </c:pt>
                <c:pt idx="29597">
                  <c:v>98.823333333333125</c:v>
                </c:pt>
                <c:pt idx="29598">
                  <c:v>98.826666666666668</c:v>
                </c:pt>
                <c:pt idx="29599">
                  <c:v>98.83</c:v>
                </c:pt>
                <c:pt idx="29600">
                  <c:v>98.833333333333258</c:v>
                </c:pt>
                <c:pt idx="29601">
                  <c:v>98.836666666666673</c:v>
                </c:pt>
                <c:pt idx="29602">
                  <c:v>98.84</c:v>
                </c:pt>
                <c:pt idx="29603">
                  <c:v>98.843333333333248</c:v>
                </c:pt>
                <c:pt idx="29604">
                  <c:v>98.846666666666664</c:v>
                </c:pt>
                <c:pt idx="29605">
                  <c:v>98.85</c:v>
                </c:pt>
                <c:pt idx="29606">
                  <c:v>98.853333333333154</c:v>
                </c:pt>
                <c:pt idx="29607">
                  <c:v>98.856666666666669</c:v>
                </c:pt>
                <c:pt idx="29608">
                  <c:v>98.86</c:v>
                </c:pt>
                <c:pt idx="29609">
                  <c:v>98.863333333333259</c:v>
                </c:pt>
                <c:pt idx="29610">
                  <c:v>98.86666666666666</c:v>
                </c:pt>
                <c:pt idx="29611">
                  <c:v>98.86999999999999</c:v>
                </c:pt>
                <c:pt idx="29612">
                  <c:v>98.873333333333107</c:v>
                </c:pt>
                <c:pt idx="29613">
                  <c:v>98.876666666666651</c:v>
                </c:pt>
                <c:pt idx="29614">
                  <c:v>98.88</c:v>
                </c:pt>
                <c:pt idx="29615">
                  <c:v>98.883333333333169</c:v>
                </c:pt>
                <c:pt idx="29616">
                  <c:v>98.88666666666667</c:v>
                </c:pt>
                <c:pt idx="29617">
                  <c:v>98.89</c:v>
                </c:pt>
                <c:pt idx="29618">
                  <c:v>98.893333333333288</c:v>
                </c:pt>
                <c:pt idx="29619">
                  <c:v>98.896666666666661</c:v>
                </c:pt>
                <c:pt idx="29620">
                  <c:v>98.9</c:v>
                </c:pt>
                <c:pt idx="29621">
                  <c:v>98.903333333333308</c:v>
                </c:pt>
                <c:pt idx="29622">
                  <c:v>98.906666666666666</c:v>
                </c:pt>
                <c:pt idx="29623">
                  <c:v>98.910000000000025</c:v>
                </c:pt>
                <c:pt idx="29624">
                  <c:v>98.913333333333313</c:v>
                </c:pt>
                <c:pt idx="29625">
                  <c:v>98.916666666666799</c:v>
                </c:pt>
                <c:pt idx="29626">
                  <c:v>98.92</c:v>
                </c:pt>
                <c:pt idx="29627">
                  <c:v>98.923333333333318</c:v>
                </c:pt>
                <c:pt idx="29628">
                  <c:v>98.926666666666662</c:v>
                </c:pt>
                <c:pt idx="29629">
                  <c:v>98.93</c:v>
                </c:pt>
                <c:pt idx="29630">
                  <c:v>98.933333333333309</c:v>
                </c:pt>
                <c:pt idx="29631">
                  <c:v>98.936666666666667</c:v>
                </c:pt>
                <c:pt idx="29632">
                  <c:v>98.940000000000026</c:v>
                </c:pt>
                <c:pt idx="29633">
                  <c:v>98.943333333333328</c:v>
                </c:pt>
                <c:pt idx="29634">
                  <c:v>98.946666666666815</c:v>
                </c:pt>
                <c:pt idx="29635">
                  <c:v>98.95</c:v>
                </c:pt>
                <c:pt idx="29636">
                  <c:v>98.953333333333319</c:v>
                </c:pt>
                <c:pt idx="29637">
                  <c:v>98.956666666666663</c:v>
                </c:pt>
                <c:pt idx="29638">
                  <c:v>98.960000000000022</c:v>
                </c:pt>
                <c:pt idx="29639">
                  <c:v>98.963333333333338</c:v>
                </c:pt>
                <c:pt idx="29640">
                  <c:v>98.966666666666697</c:v>
                </c:pt>
                <c:pt idx="29641">
                  <c:v>98.97</c:v>
                </c:pt>
                <c:pt idx="29642">
                  <c:v>98.973333333333258</c:v>
                </c:pt>
                <c:pt idx="29643">
                  <c:v>98.976666666666674</c:v>
                </c:pt>
                <c:pt idx="29644">
                  <c:v>98.98</c:v>
                </c:pt>
                <c:pt idx="29645">
                  <c:v>98.983333333333249</c:v>
                </c:pt>
                <c:pt idx="29646">
                  <c:v>98.986666666666665</c:v>
                </c:pt>
                <c:pt idx="29647">
                  <c:v>98.990000000000023</c:v>
                </c:pt>
                <c:pt idx="29648">
                  <c:v>98.993333333333339</c:v>
                </c:pt>
                <c:pt idx="29649">
                  <c:v>98.996666666666727</c:v>
                </c:pt>
                <c:pt idx="29650">
                  <c:v>99</c:v>
                </c:pt>
                <c:pt idx="29651">
                  <c:v>99.003333333333288</c:v>
                </c:pt>
                <c:pt idx="29652">
                  <c:v>99.006666666666661</c:v>
                </c:pt>
                <c:pt idx="29653">
                  <c:v>99.01</c:v>
                </c:pt>
                <c:pt idx="29654">
                  <c:v>99.013333333333279</c:v>
                </c:pt>
                <c:pt idx="29655">
                  <c:v>99.016666666666666</c:v>
                </c:pt>
                <c:pt idx="29656">
                  <c:v>99.02</c:v>
                </c:pt>
                <c:pt idx="29657">
                  <c:v>99.02333333333317</c:v>
                </c:pt>
                <c:pt idx="29658">
                  <c:v>99.026666666666671</c:v>
                </c:pt>
                <c:pt idx="29659">
                  <c:v>99.03</c:v>
                </c:pt>
                <c:pt idx="29660">
                  <c:v>99.033333333333289</c:v>
                </c:pt>
                <c:pt idx="29661">
                  <c:v>99.036666666666662</c:v>
                </c:pt>
                <c:pt idx="29662">
                  <c:v>99.04</c:v>
                </c:pt>
                <c:pt idx="29663">
                  <c:v>99.043333333333308</c:v>
                </c:pt>
                <c:pt idx="29664">
                  <c:v>99.046666666666667</c:v>
                </c:pt>
                <c:pt idx="29665">
                  <c:v>99.05</c:v>
                </c:pt>
                <c:pt idx="29666">
                  <c:v>99.053333333333185</c:v>
                </c:pt>
                <c:pt idx="29667">
                  <c:v>99.056666666666672</c:v>
                </c:pt>
                <c:pt idx="29668">
                  <c:v>99.06</c:v>
                </c:pt>
                <c:pt idx="29669">
                  <c:v>99.063333333333318</c:v>
                </c:pt>
                <c:pt idx="29670">
                  <c:v>99.066666666666663</c:v>
                </c:pt>
                <c:pt idx="29671">
                  <c:v>99.07</c:v>
                </c:pt>
                <c:pt idx="29672">
                  <c:v>99.073333333333125</c:v>
                </c:pt>
                <c:pt idx="29673">
                  <c:v>99.076666666666668</c:v>
                </c:pt>
                <c:pt idx="29674">
                  <c:v>99.08</c:v>
                </c:pt>
                <c:pt idx="29675">
                  <c:v>99.083333333333258</c:v>
                </c:pt>
                <c:pt idx="29676">
                  <c:v>99.086666666666673</c:v>
                </c:pt>
                <c:pt idx="29677">
                  <c:v>99.09</c:v>
                </c:pt>
                <c:pt idx="29678">
                  <c:v>99.093333333333248</c:v>
                </c:pt>
                <c:pt idx="29679">
                  <c:v>99.096666666666664</c:v>
                </c:pt>
                <c:pt idx="29680">
                  <c:v>99.1</c:v>
                </c:pt>
                <c:pt idx="29681">
                  <c:v>99.103333333333154</c:v>
                </c:pt>
                <c:pt idx="29682">
                  <c:v>99.106666666666669</c:v>
                </c:pt>
                <c:pt idx="29683">
                  <c:v>99.11</c:v>
                </c:pt>
                <c:pt idx="29684">
                  <c:v>99.113333333333259</c:v>
                </c:pt>
                <c:pt idx="29685">
                  <c:v>99.11666666666666</c:v>
                </c:pt>
                <c:pt idx="29686">
                  <c:v>99.11999999999999</c:v>
                </c:pt>
                <c:pt idx="29687">
                  <c:v>99.123333333333107</c:v>
                </c:pt>
                <c:pt idx="29688">
                  <c:v>99.126666666666651</c:v>
                </c:pt>
                <c:pt idx="29689">
                  <c:v>99.13</c:v>
                </c:pt>
                <c:pt idx="29690">
                  <c:v>99.133333333333169</c:v>
                </c:pt>
                <c:pt idx="29691">
                  <c:v>99.13666666666667</c:v>
                </c:pt>
                <c:pt idx="29692">
                  <c:v>99.14</c:v>
                </c:pt>
                <c:pt idx="29693">
                  <c:v>99.143333333333288</c:v>
                </c:pt>
                <c:pt idx="29694">
                  <c:v>99.146666666666661</c:v>
                </c:pt>
                <c:pt idx="29695">
                  <c:v>99.149999999999991</c:v>
                </c:pt>
                <c:pt idx="29696">
                  <c:v>99.153333333333109</c:v>
                </c:pt>
                <c:pt idx="29697">
                  <c:v>99.156666666666652</c:v>
                </c:pt>
                <c:pt idx="29698">
                  <c:v>99.16</c:v>
                </c:pt>
                <c:pt idx="29699">
                  <c:v>99.163333333333171</c:v>
                </c:pt>
                <c:pt idx="29700">
                  <c:v>99.166666666666671</c:v>
                </c:pt>
                <c:pt idx="29701">
                  <c:v>99.169999999999987</c:v>
                </c:pt>
                <c:pt idx="29702">
                  <c:v>99.173333333333105</c:v>
                </c:pt>
                <c:pt idx="29703">
                  <c:v>99.176666666666648</c:v>
                </c:pt>
                <c:pt idx="29704">
                  <c:v>99.179999999999978</c:v>
                </c:pt>
                <c:pt idx="29705">
                  <c:v>99.183333333333124</c:v>
                </c:pt>
                <c:pt idx="29706">
                  <c:v>99.186666666666653</c:v>
                </c:pt>
                <c:pt idx="29707">
                  <c:v>99.19</c:v>
                </c:pt>
                <c:pt idx="29708">
                  <c:v>99.1933333333332</c:v>
                </c:pt>
                <c:pt idx="29709">
                  <c:v>99.196666666666673</c:v>
                </c:pt>
                <c:pt idx="29710">
                  <c:v>99.2</c:v>
                </c:pt>
                <c:pt idx="29711">
                  <c:v>99.203333333333319</c:v>
                </c:pt>
                <c:pt idx="29712">
                  <c:v>99.206666666666663</c:v>
                </c:pt>
                <c:pt idx="29713">
                  <c:v>99.210000000000022</c:v>
                </c:pt>
                <c:pt idx="29714">
                  <c:v>99.213333333333338</c:v>
                </c:pt>
                <c:pt idx="29715">
                  <c:v>99.216666666666697</c:v>
                </c:pt>
                <c:pt idx="29716">
                  <c:v>99.22</c:v>
                </c:pt>
                <c:pt idx="29717">
                  <c:v>99.223333333333258</c:v>
                </c:pt>
                <c:pt idx="29718">
                  <c:v>99.226666666666674</c:v>
                </c:pt>
                <c:pt idx="29719">
                  <c:v>99.23</c:v>
                </c:pt>
                <c:pt idx="29720">
                  <c:v>99.233333333333249</c:v>
                </c:pt>
                <c:pt idx="29721">
                  <c:v>99.236666666666665</c:v>
                </c:pt>
                <c:pt idx="29722">
                  <c:v>99.240000000000023</c:v>
                </c:pt>
                <c:pt idx="29723">
                  <c:v>99.243333333333339</c:v>
                </c:pt>
                <c:pt idx="29724">
                  <c:v>99.246666666666727</c:v>
                </c:pt>
                <c:pt idx="29725">
                  <c:v>99.25</c:v>
                </c:pt>
                <c:pt idx="29726">
                  <c:v>99.253333333333288</c:v>
                </c:pt>
                <c:pt idx="29727">
                  <c:v>99.256666666666661</c:v>
                </c:pt>
                <c:pt idx="29728">
                  <c:v>99.26</c:v>
                </c:pt>
                <c:pt idx="29729">
                  <c:v>99.263333333333279</c:v>
                </c:pt>
                <c:pt idx="29730">
                  <c:v>99.266666666666666</c:v>
                </c:pt>
                <c:pt idx="29731">
                  <c:v>99.27</c:v>
                </c:pt>
                <c:pt idx="29732">
                  <c:v>99.27333333333317</c:v>
                </c:pt>
                <c:pt idx="29733">
                  <c:v>99.276666666666671</c:v>
                </c:pt>
                <c:pt idx="29734">
                  <c:v>99.28</c:v>
                </c:pt>
                <c:pt idx="29735">
                  <c:v>99.283333333333289</c:v>
                </c:pt>
                <c:pt idx="29736">
                  <c:v>99.286666666666662</c:v>
                </c:pt>
                <c:pt idx="29737">
                  <c:v>99.29</c:v>
                </c:pt>
                <c:pt idx="29738">
                  <c:v>99.293333333333308</c:v>
                </c:pt>
                <c:pt idx="29739">
                  <c:v>99.296666666666667</c:v>
                </c:pt>
                <c:pt idx="29740">
                  <c:v>99.3</c:v>
                </c:pt>
                <c:pt idx="29741">
                  <c:v>99.303333333333185</c:v>
                </c:pt>
                <c:pt idx="29742">
                  <c:v>99.306666666666672</c:v>
                </c:pt>
                <c:pt idx="29743">
                  <c:v>99.31</c:v>
                </c:pt>
                <c:pt idx="29744">
                  <c:v>99.313333333333318</c:v>
                </c:pt>
                <c:pt idx="29745">
                  <c:v>99.316666666666663</c:v>
                </c:pt>
                <c:pt idx="29746">
                  <c:v>99.32</c:v>
                </c:pt>
                <c:pt idx="29747">
                  <c:v>99.323333333333125</c:v>
                </c:pt>
                <c:pt idx="29748">
                  <c:v>99.326666666666668</c:v>
                </c:pt>
                <c:pt idx="29749">
                  <c:v>99.33</c:v>
                </c:pt>
                <c:pt idx="29750">
                  <c:v>99.333333333333258</c:v>
                </c:pt>
                <c:pt idx="29751">
                  <c:v>99.336666666666673</c:v>
                </c:pt>
                <c:pt idx="29752">
                  <c:v>99.34</c:v>
                </c:pt>
                <c:pt idx="29753">
                  <c:v>99.343333333333248</c:v>
                </c:pt>
                <c:pt idx="29754">
                  <c:v>99.346666666666664</c:v>
                </c:pt>
                <c:pt idx="29755">
                  <c:v>99.35</c:v>
                </c:pt>
                <c:pt idx="29756">
                  <c:v>99.353333333333154</c:v>
                </c:pt>
                <c:pt idx="29757">
                  <c:v>99.356666666666669</c:v>
                </c:pt>
                <c:pt idx="29758">
                  <c:v>99.36</c:v>
                </c:pt>
                <c:pt idx="29759">
                  <c:v>99.363333333333259</c:v>
                </c:pt>
                <c:pt idx="29760">
                  <c:v>99.36666666666666</c:v>
                </c:pt>
                <c:pt idx="29761">
                  <c:v>99.36999999999999</c:v>
                </c:pt>
                <c:pt idx="29762">
                  <c:v>99.373333333333107</c:v>
                </c:pt>
                <c:pt idx="29763">
                  <c:v>99.376666666666651</c:v>
                </c:pt>
                <c:pt idx="29764">
                  <c:v>99.38</c:v>
                </c:pt>
                <c:pt idx="29765">
                  <c:v>99.383333333333169</c:v>
                </c:pt>
                <c:pt idx="29766">
                  <c:v>99.38666666666667</c:v>
                </c:pt>
                <c:pt idx="29767">
                  <c:v>99.39</c:v>
                </c:pt>
                <c:pt idx="29768">
                  <c:v>99.393333333333288</c:v>
                </c:pt>
                <c:pt idx="29769">
                  <c:v>99.396666666666661</c:v>
                </c:pt>
                <c:pt idx="29770">
                  <c:v>99.4</c:v>
                </c:pt>
                <c:pt idx="29771">
                  <c:v>99.403333333333308</c:v>
                </c:pt>
                <c:pt idx="29772">
                  <c:v>99.406666666666666</c:v>
                </c:pt>
                <c:pt idx="29773">
                  <c:v>99.410000000000025</c:v>
                </c:pt>
                <c:pt idx="29774">
                  <c:v>99.413333333333313</c:v>
                </c:pt>
                <c:pt idx="29775">
                  <c:v>99.416666666666799</c:v>
                </c:pt>
                <c:pt idx="29776">
                  <c:v>99.42</c:v>
                </c:pt>
                <c:pt idx="29777">
                  <c:v>99.423333333333318</c:v>
                </c:pt>
                <c:pt idx="29778">
                  <c:v>99.426666666666662</c:v>
                </c:pt>
                <c:pt idx="29779">
                  <c:v>99.43</c:v>
                </c:pt>
                <c:pt idx="29780">
                  <c:v>99.433333333333309</c:v>
                </c:pt>
                <c:pt idx="29781">
                  <c:v>99.436666666666667</c:v>
                </c:pt>
                <c:pt idx="29782">
                  <c:v>99.440000000000026</c:v>
                </c:pt>
                <c:pt idx="29783">
                  <c:v>99.443333333333328</c:v>
                </c:pt>
                <c:pt idx="29784">
                  <c:v>99.446666666666815</c:v>
                </c:pt>
                <c:pt idx="29785">
                  <c:v>99.45</c:v>
                </c:pt>
                <c:pt idx="29786">
                  <c:v>99.453333333333319</c:v>
                </c:pt>
                <c:pt idx="29787">
                  <c:v>99.456666666666663</c:v>
                </c:pt>
                <c:pt idx="29788">
                  <c:v>99.460000000000022</c:v>
                </c:pt>
                <c:pt idx="29789">
                  <c:v>99.463333333333338</c:v>
                </c:pt>
                <c:pt idx="29790">
                  <c:v>99.466666666666697</c:v>
                </c:pt>
                <c:pt idx="29791">
                  <c:v>99.47</c:v>
                </c:pt>
                <c:pt idx="29792">
                  <c:v>99.473333333333258</c:v>
                </c:pt>
                <c:pt idx="29793">
                  <c:v>99.476666666666674</c:v>
                </c:pt>
                <c:pt idx="29794">
                  <c:v>99.48</c:v>
                </c:pt>
                <c:pt idx="29795">
                  <c:v>99.483333333333249</c:v>
                </c:pt>
                <c:pt idx="29796">
                  <c:v>99.486666666666665</c:v>
                </c:pt>
                <c:pt idx="29797">
                  <c:v>99.490000000000023</c:v>
                </c:pt>
                <c:pt idx="29798">
                  <c:v>99.493333333333339</c:v>
                </c:pt>
                <c:pt idx="29799">
                  <c:v>99.496666666666727</c:v>
                </c:pt>
                <c:pt idx="29800">
                  <c:v>99.5</c:v>
                </c:pt>
                <c:pt idx="29801">
                  <c:v>99.503333333333288</c:v>
                </c:pt>
                <c:pt idx="29802">
                  <c:v>99.506666666666661</c:v>
                </c:pt>
                <c:pt idx="29803">
                  <c:v>99.51</c:v>
                </c:pt>
                <c:pt idx="29804">
                  <c:v>99.513333333333279</c:v>
                </c:pt>
                <c:pt idx="29805">
                  <c:v>99.516666666666666</c:v>
                </c:pt>
                <c:pt idx="29806">
                  <c:v>99.52</c:v>
                </c:pt>
                <c:pt idx="29807">
                  <c:v>99.52333333333317</c:v>
                </c:pt>
                <c:pt idx="29808">
                  <c:v>99.526666666666671</c:v>
                </c:pt>
                <c:pt idx="29809">
                  <c:v>99.53</c:v>
                </c:pt>
                <c:pt idx="29810">
                  <c:v>99.533333333333289</c:v>
                </c:pt>
                <c:pt idx="29811">
                  <c:v>99.536666666666662</c:v>
                </c:pt>
                <c:pt idx="29812">
                  <c:v>99.54</c:v>
                </c:pt>
                <c:pt idx="29813">
                  <c:v>99.543333333333308</c:v>
                </c:pt>
                <c:pt idx="29814">
                  <c:v>99.546666666666667</c:v>
                </c:pt>
                <c:pt idx="29815">
                  <c:v>99.55</c:v>
                </c:pt>
                <c:pt idx="29816">
                  <c:v>99.553333333333185</c:v>
                </c:pt>
                <c:pt idx="29817">
                  <c:v>99.556666666666672</c:v>
                </c:pt>
                <c:pt idx="29818">
                  <c:v>99.56</c:v>
                </c:pt>
                <c:pt idx="29819">
                  <c:v>99.563333333333318</c:v>
                </c:pt>
                <c:pt idx="29820">
                  <c:v>99.566666666666663</c:v>
                </c:pt>
                <c:pt idx="29821">
                  <c:v>99.57</c:v>
                </c:pt>
                <c:pt idx="29822">
                  <c:v>99.573333333333125</c:v>
                </c:pt>
                <c:pt idx="29823">
                  <c:v>99.576666666666668</c:v>
                </c:pt>
                <c:pt idx="29824">
                  <c:v>99.58</c:v>
                </c:pt>
                <c:pt idx="29825">
                  <c:v>99.583333333333258</c:v>
                </c:pt>
                <c:pt idx="29826">
                  <c:v>99.586666666666673</c:v>
                </c:pt>
                <c:pt idx="29827">
                  <c:v>99.59</c:v>
                </c:pt>
                <c:pt idx="29828">
                  <c:v>99.593333333333248</c:v>
                </c:pt>
                <c:pt idx="29829">
                  <c:v>99.596666666666664</c:v>
                </c:pt>
                <c:pt idx="29830">
                  <c:v>99.6</c:v>
                </c:pt>
                <c:pt idx="29831">
                  <c:v>99.603333333333154</c:v>
                </c:pt>
                <c:pt idx="29832">
                  <c:v>99.606666666666669</c:v>
                </c:pt>
                <c:pt idx="29833">
                  <c:v>99.61</c:v>
                </c:pt>
                <c:pt idx="29834">
                  <c:v>99.613333333333259</c:v>
                </c:pt>
                <c:pt idx="29835">
                  <c:v>99.61666666666666</c:v>
                </c:pt>
                <c:pt idx="29836">
                  <c:v>99.61999999999999</c:v>
                </c:pt>
                <c:pt idx="29837">
                  <c:v>99.623333333333107</c:v>
                </c:pt>
                <c:pt idx="29838">
                  <c:v>99.626666666666651</c:v>
                </c:pt>
                <c:pt idx="29839">
                  <c:v>99.63</c:v>
                </c:pt>
                <c:pt idx="29840">
                  <c:v>99.633333333333169</c:v>
                </c:pt>
                <c:pt idx="29841">
                  <c:v>99.63666666666667</c:v>
                </c:pt>
                <c:pt idx="29842">
                  <c:v>99.64</c:v>
                </c:pt>
                <c:pt idx="29843">
                  <c:v>99.643333333333288</c:v>
                </c:pt>
                <c:pt idx="29844">
                  <c:v>99.646666666666661</c:v>
                </c:pt>
                <c:pt idx="29845">
                  <c:v>99.649999999999991</c:v>
                </c:pt>
                <c:pt idx="29846">
                  <c:v>99.653333333333109</c:v>
                </c:pt>
                <c:pt idx="29847">
                  <c:v>99.656666666666652</c:v>
                </c:pt>
                <c:pt idx="29848">
                  <c:v>99.66</c:v>
                </c:pt>
                <c:pt idx="29849">
                  <c:v>99.663333333333171</c:v>
                </c:pt>
                <c:pt idx="29850">
                  <c:v>99.666666666666671</c:v>
                </c:pt>
                <c:pt idx="29851">
                  <c:v>99.669999999999987</c:v>
                </c:pt>
                <c:pt idx="29852">
                  <c:v>99.673333333333105</c:v>
                </c:pt>
                <c:pt idx="29853">
                  <c:v>99.676666666666648</c:v>
                </c:pt>
                <c:pt idx="29854">
                  <c:v>99.679999999999978</c:v>
                </c:pt>
                <c:pt idx="29855">
                  <c:v>99.683333333333124</c:v>
                </c:pt>
                <c:pt idx="29856">
                  <c:v>99.686666666666653</c:v>
                </c:pt>
                <c:pt idx="29857">
                  <c:v>99.69</c:v>
                </c:pt>
                <c:pt idx="29858">
                  <c:v>99.6933333333332</c:v>
                </c:pt>
                <c:pt idx="29859">
                  <c:v>99.696666666666673</c:v>
                </c:pt>
                <c:pt idx="29860">
                  <c:v>99.7</c:v>
                </c:pt>
                <c:pt idx="29861">
                  <c:v>99.703333333333319</c:v>
                </c:pt>
                <c:pt idx="29862">
                  <c:v>99.706666666666663</c:v>
                </c:pt>
                <c:pt idx="29863">
                  <c:v>99.710000000000022</c:v>
                </c:pt>
                <c:pt idx="29864">
                  <c:v>99.713333333333338</c:v>
                </c:pt>
                <c:pt idx="29865">
                  <c:v>99.716666666666697</c:v>
                </c:pt>
                <c:pt idx="29866">
                  <c:v>99.72</c:v>
                </c:pt>
                <c:pt idx="29867">
                  <c:v>99.723333333333258</c:v>
                </c:pt>
                <c:pt idx="29868">
                  <c:v>99.726666666666674</c:v>
                </c:pt>
                <c:pt idx="29869">
                  <c:v>99.73</c:v>
                </c:pt>
                <c:pt idx="29870">
                  <c:v>99.733333333333249</c:v>
                </c:pt>
                <c:pt idx="29871">
                  <c:v>99.736666666666665</c:v>
                </c:pt>
                <c:pt idx="29872">
                  <c:v>99.740000000000023</c:v>
                </c:pt>
                <c:pt idx="29873">
                  <c:v>99.743333333333339</c:v>
                </c:pt>
                <c:pt idx="29874">
                  <c:v>99.746666666666727</c:v>
                </c:pt>
                <c:pt idx="29875">
                  <c:v>99.75</c:v>
                </c:pt>
                <c:pt idx="29876">
                  <c:v>99.753333333333288</c:v>
                </c:pt>
                <c:pt idx="29877">
                  <c:v>99.756666666666661</c:v>
                </c:pt>
                <c:pt idx="29878">
                  <c:v>99.76</c:v>
                </c:pt>
                <c:pt idx="29879">
                  <c:v>99.763333333333279</c:v>
                </c:pt>
                <c:pt idx="29880">
                  <c:v>99.766666666666666</c:v>
                </c:pt>
                <c:pt idx="29881">
                  <c:v>99.77</c:v>
                </c:pt>
                <c:pt idx="29882">
                  <c:v>99.77333333333317</c:v>
                </c:pt>
                <c:pt idx="29883">
                  <c:v>99.776666666666671</c:v>
                </c:pt>
                <c:pt idx="29884">
                  <c:v>99.78</c:v>
                </c:pt>
                <c:pt idx="29885">
                  <c:v>99.783333333333289</c:v>
                </c:pt>
                <c:pt idx="29886">
                  <c:v>99.786666666666662</c:v>
                </c:pt>
                <c:pt idx="29887">
                  <c:v>99.79</c:v>
                </c:pt>
                <c:pt idx="29888">
                  <c:v>99.793333333333308</c:v>
                </c:pt>
                <c:pt idx="29889">
                  <c:v>99.796666666666667</c:v>
                </c:pt>
                <c:pt idx="29890">
                  <c:v>99.8</c:v>
                </c:pt>
                <c:pt idx="29891">
                  <c:v>99.803333333333185</c:v>
                </c:pt>
                <c:pt idx="29892">
                  <c:v>99.806666666666672</c:v>
                </c:pt>
                <c:pt idx="29893">
                  <c:v>99.81</c:v>
                </c:pt>
                <c:pt idx="29894">
                  <c:v>99.813333333333318</c:v>
                </c:pt>
                <c:pt idx="29895">
                  <c:v>99.816666666666663</c:v>
                </c:pt>
                <c:pt idx="29896">
                  <c:v>99.82</c:v>
                </c:pt>
                <c:pt idx="29897">
                  <c:v>99.823333333333125</c:v>
                </c:pt>
                <c:pt idx="29898">
                  <c:v>99.826666666666668</c:v>
                </c:pt>
                <c:pt idx="29899">
                  <c:v>99.83</c:v>
                </c:pt>
                <c:pt idx="29900">
                  <c:v>99.833333333333258</c:v>
                </c:pt>
                <c:pt idx="29901">
                  <c:v>99.836666666666673</c:v>
                </c:pt>
                <c:pt idx="29902">
                  <c:v>99.84</c:v>
                </c:pt>
                <c:pt idx="29903">
                  <c:v>99.843333333333248</c:v>
                </c:pt>
                <c:pt idx="29904">
                  <c:v>99.846666666666664</c:v>
                </c:pt>
                <c:pt idx="29905">
                  <c:v>99.85</c:v>
                </c:pt>
                <c:pt idx="29906">
                  <c:v>99.853333333333154</c:v>
                </c:pt>
                <c:pt idx="29907">
                  <c:v>99.856666666666669</c:v>
                </c:pt>
                <c:pt idx="29908">
                  <c:v>99.86</c:v>
                </c:pt>
                <c:pt idx="29909">
                  <c:v>99.863333333333259</c:v>
                </c:pt>
                <c:pt idx="29910">
                  <c:v>99.86666666666666</c:v>
                </c:pt>
                <c:pt idx="29911">
                  <c:v>99.86999999999999</c:v>
                </c:pt>
                <c:pt idx="29912">
                  <c:v>99.873333333333107</c:v>
                </c:pt>
                <c:pt idx="29913">
                  <c:v>99.876666666666651</c:v>
                </c:pt>
                <c:pt idx="29914">
                  <c:v>99.88</c:v>
                </c:pt>
                <c:pt idx="29915">
                  <c:v>99.883333333333169</c:v>
                </c:pt>
                <c:pt idx="29916">
                  <c:v>99.88666666666667</c:v>
                </c:pt>
                <c:pt idx="29917">
                  <c:v>99.89</c:v>
                </c:pt>
                <c:pt idx="29918">
                  <c:v>99.893333333333288</c:v>
                </c:pt>
                <c:pt idx="29919">
                  <c:v>99.896666666666661</c:v>
                </c:pt>
                <c:pt idx="29920">
                  <c:v>99.9</c:v>
                </c:pt>
                <c:pt idx="29921">
                  <c:v>99.903333333333308</c:v>
                </c:pt>
                <c:pt idx="29922">
                  <c:v>99.906666666666666</c:v>
                </c:pt>
                <c:pt idx="29923">
                  <c:v>99.910000000000025</c:v>
                </c:pt>
                <c:pt idx="29924">
                  <c:v>99.913333333333313</c:v>
                </c:pt>
                <c:pt idx="29925">
                  <c:v>99.916666666666799</c:v>
                </c:pt>
                <c:pt idx="29926">
                  <c:v>99.92</c:v>
                </c:pt>
                <c:pt idx="29927">
                  <c:v>99.923333333333318</c:v>
                </c:pt>
                <c:pt idx="29928">
                  <c:v>99.926666666666662</c:v>
                </c:pt>
                <c:pt idx="29929">
                  <c:v>99.93</c:v>
                </c:pt>
                <c:pt idx="29930">
                  <c:v>99.933333333333309</c:v>
                </c:pt>
                <c:pt idx="29931">
                  <c:v>99.936666666666667</c:v>
                </c:pt>
                <c:pt idx="29932">
                  <c:v>99.940000000000026</c:v>
                </c:pt>
                <c:pt idx="29933">
                  <c:v>99.943333333333328</c:v>
                </c:pt>
                <c:pt idx="29934">
                  <c:v>99.946666666666815</c:v>
                </c:pt>
                <c:pt idx="29935">
                  <c:v>99.95</c:v>
                </c:pt>
                <c:pt idx="29936">
                  <c:v>99.953333333333319</c:v>
                </c:pt>
                <c:pt idx="29937">
                  <c:v>99.956666666666663</c:v>
                </c:pt>
                <c:pt idx="29938">
                  <c:v>99.960000000000022</c:v>
                </c:pt>
                <c:pt idx="29939">
                  <c:v>99.963333333333338</c:v>
                </c:pt>
                <c:pt idx="29940">
                  <c:v>99.966666666666697</c:v>
                </c:pt>
                <c:pt idx="29941">
                  <c:v>99.97</c:v>
                </c:pt>
                <c:pt idx="29942">
                  <c:v>99.973333333333258</c:v>
                </c:pt>
                <c:pt idx="29943">
                  <c:v>99.976666666666674</c:v>
                </c:pt>
                <c:pt idx="29944">
                  <c:v>99.98</c:v>
                </c:pt>
                <c:pt idx="29945">
                  <c:v>99.983333333333249</c:v>
                </c:pt>
                <c:pt idx="29946">
                  <c:v>99.986666666666665</c:v>
                </c:pt>
                <c:pt idx="29947">
                  <c:v>99.990000000000023</c:v>
                </c:pt>
                <c:pt idx="29948">
                  <c:v>99.993333333333339</c:v>
                </c:pt>
                <c:pt idx="29949">
                  <c:v>99.996666666666727</c:v>
                </c:pt>
                <c:pt idx="29950">
                  <c:v>100</c:v>
                </c:pt>
                <c:pt idx="29951">
                  <c:v>100.00333333333325</c:v>
                </c:pt>
                <c:pt idx="29952">
                  <c:v>100.00666666666666</c:v>
                </c:pt>
                <c:pt idx="29953">
                  <c:v>100.01</c:v>
                </c:pt>
                <c:pt idx="29954">
                  <c:v>100.01333333333334</c:v>
                </c:pt>
                <c:pt idx="29955">
                  <c:v>100.01666666666669</c:v>
                </c:pt>
                <c:pt idx="29956">
                  <c:v>100.02</c:v>
                </c:pt>
                <c:pt idx="29957">
                  <c:v>100.0233333333332</c:v>
                </c:pt>
                <c:pt idx="29958">
                  <c:v>100.02666666666667</c:v>
                </c:pt>
                <c:pt idx="29959">
                  <c:v>100.03</c:v>
                </c:pt>
                <c:pt idx="29960">
                  <c:v>100.03333333333325</c:v>
                </c:pt>
                <c:pt idx="29961">
                  <c:v>100.03666666666666</c:v>
                </c:pt>
                <c:pt idx="29962">
                  <c:v>100.04</c:v>
                </c:pt>
                <c:pt idx="29963">
                  <c:v>100.04333333333334</c:v>
                </c:pt>
                <c:pt idx="29964">
                  <c:v>100.04666666666672</c:v>
                </c:pt>
                <c:pt idx="29965">
                  <c:v>100.05</c:v>
                </c:pt>
                <c:pt idx="29966">
                  <c:v>100.0533333333332</c:v>
                </c:pt>
                <c:pt idx="29967">
                  <c:v>100.05666666666667</c:v>
                </c:pt>
                <c:pt idx="29968">
                  <c:v>100.06</c:v>
                </c:pt>
                <c:pt idx="29969">
                  <c:v>100.06333333333328</c:v>
                </c:pt>
                <c:pt idx="29970">
                  <c:v>100.06666666666666</c:v>
                </c:pt>
                <c:pt idx="29971">
                  <c:v>100.07</c:v>
                </c:pt>
                <c:pt idx="29972">
                  <c:v>100.07333333333318</c:v>
                </c:pt>
                <c:pt idx="29973">
                  <c:v>100.07666666666667</c:v>
                </c:pt>
                <c:pt idx="29974">
                  <c:v>100.08</c:v>
                </c:pt>
                <c:pt idx="29975">
                  <c:v>100.0833333333332</c:v>
                </c:pt>
                <c:pt idx="29976">
                  <c:v>100.08666666666667</c:v>
                </c:pt>
                <c:pt idx="29977">
                  <c:v>100.09</c:v>
                </c:pt>
                <c:pt idx="29978">
                  <c:v>100.09333333333331</c:v>
                </c:pt>
                <c:pt idx="29979">
                  <c:v>100.09666666666666</c:v>
                </c:pt>
                <c:pt idx="29980">
                  <c:v>100.1</c:v>
                </c:pt>
                <c:pt idx="29981">
                  <c:v>100.1033333333332</c:v>
                </c:pt>
                <c:pt idx="29982">
                  <c:v>100.10666666666667</c:v>
                </c:pt>
                <c:pt idx="29983">
                  <c:v>100.11</c:v>
                </c:pt>
                <c:pt idx="29984">
                  <c:v>100.1133333333332</c:v>
                </c:pt>
                <c:pt idx="29985">
                  <c:v>100.11666666666666</c:v>
                </c:pt>
                <c:pt idx="29986">
                  <c:v>100.11999999999999</c:v>
                </c:pt>
                <c:pt idx="29987">
                  <c:v>100.12333333333312</c:v>
                </c:pt>
                <c:pt idx="29988">
                  <c:v>100.12666666666667</c:v>
                </c:pt>
                <c:pt idx="29989">
                  <c:v>100.13</c:v>
                </c:pt>
                <c:pt idx="29990">
                  <c:v>100.13333333333321</c:v>
                </c:pt>
                <c:pt idx="29991">
                  <c:v>100.13666666666667</c:v>
                </c:pt>
                <c:pt idx="29992">
                  <c:v>100.14</c:v>
                </c:pt>
                <c:pt idx="29993">
                  <c:v>100.14333333333325</c:v>
                </c:pt>
                <c:pt idx="29994">
                  <c:v>100.14666666666666</c:v>
                </c:pt>
                <c:pt idx="29995">
                  <c:v>100.14999999999999</c:v>
                </c:pt>
                <c:pt idx="29996">
                  <c:v>100.15333333333314</c:v>
                </c:pt>
                <c:pt idx="29997">
                  <c:v>100.15666666666667</c:v>
                </c:pt>
                <c:pt idx="29998">
                  <c:v>100.16</c:v>
                </c:pt>
                <c:pt idx="29999">
                  <c:v>100.1633333333332</c:v>
                </c:pt>
                <c:pt idx="30000">
                  <c:v>100.16666666666667</c:v>
                </c:pt>
                <c:pt idx="30001">
                  <c:v>100.16999999999999</c:v>
                </c:pt>
                <c:pt idx="30002">
                  <c:v>100.1733333333331</c:v>
                </c:pt>
                <c:pt idx="30003">
                  <c:v>100.17666666666665</c:v>
                </c:pt>
                <c:pt idx="30004">
                  <c:v>100.17999999999998</c:v>
                </c:pt>
                <c:pt idx="30005">
                  <c:v>100.18333333333317</c:v>
                </c:pt>
                <c:pt idx="30006">
                  <c:v>100.18666666666667</c:v>
                </c:pt>
                <c:pt idx="30007">
                  <c:v>100.19</c:v>
                </c:pt>
                <c:pt idx="30008">
                  <c:v>100.1933333333332</c:v>
                </c:pt>
                <c:pt idx="30009">
                  <c:v>100.19666666666667</c:v>
                </c:pt>
                <c:pt idx="30010">
                  <c:v>100.2</c:v>
                </c:pt>
                <c:pt idx="30011">
                  <c:v>100.20333333333328</c:v>
                </c:pt>
                <c:pt idx="30012">
                  <c:v>100.20666666666666</c:v>
                </c:pt>
                <c:pt idx="30013">
                  <c:v>100.21000000000002</c:v>
                </c:pt>
                <c:pt idx="30014">
                  <c:v>100.21333333333334</c:v>
                </c:pt>
                <c:pt idx="30015">
                  <c:v>100.2166666666668</c:v>
                </c:pt>
                <c:pt idx="30016">
                  <c:v>100.22</c:v>
                </c:pt>
                <c:pt idx="30017">
                  <c:v>100.2233333333332</c:v>
                </c:pt>
                <c:pt idx="30018">
                  <c:v>100.22666666666667</c:v>
                </c:pt>
                <c:pt idx="30019">
                  <c:v>100.23</c:v>
                </c:pt>
                <c:pt idx="30020">
                  <c:v>100.23333333333331</c:v>
                </c:pt>
                <c:pt idx="30021">
                  <c:v>100.23666666666666</c:v>
                </c:pt>
                <c:pt idx="30022">
                  <c:v>100.24000000000002</c:v>
                </c:pt>
                <c:pt idx="30023">
                  <c:v>100.24333333333334</c:v>
                </c:pt>
                <c:pt idx="30024">
                  <c:v>100.2466666666668</c:v>
                </c:pt>
                <c:pt idx="30025">
                  <c:v>100.25</c:v>
                </c:pt>
                <c:pt idx="30026">
                  <c:v>100.25333333333325</c:v>
                </c:pt>
                <c:pt idx="30027">
                  <c:v>100.25666666666666</c:v>
                </c:pt>
                <c:pt idx="30028">
                  <c:v>100.26</c:v>
                </c:pt>
                <c:pt idx="30029">
                  <c:v>100.26333333333334</c:v>
                </c:pt>
                <c:pt idx="30030">
                  <c:v>100.26666666666669</c:v>
                </c:pt>
                <c:pt idx="30031">
                  <c:v>100.27</c:v>
                </c:pt>
                <c:pt idx="30032">
                  <c:v>100.2733333333332</c:v>
                </c:pt>
                <c:pt idx="30033">
                  <c:v>100.27666666666667</c:v>
                </c:pt>
                <c:pt idx="30034">
                  <c:v>100.28</c:v>
                </c:pt>
                <c:pt idx="30035">
                  <c:v>100.28333333333325</c:v>
                </c:pt>
                <c:pt idx="30036">
                  <c:v>100.28666666666666</c:v>
                </c:pt>
                <c:pt idx="30037">
                  <c:v>100.29</c:v>
                </c:pt>
                <c:pt idx="30038">
                  <c:v>100.29333333333334</c:v>
                </c:pt>
                <c:pt idx="30039">
                  <c:v>100.29666666666672</c:v>
                </c:pt>
                <c:pt idx="30040">
                  <c:v>100.3</c:v>
                </c:pt>
                <c:pt idx="30041">
                  <c:v>100.3033333333332</c:v>
                </c:pt>
                <c:pt idx="30042">
                  <c:v>100.30666666666667</c:v>
                </c:pt>
                <c:pt idx="30043">
                  <c:v>100.31</c:v>
                </c:pt>
                <c:pt idx="30044">
                  <c:v>100.31333333333328</c:v>
                </c:pt>
                <c:pt idx="30045">
                  <c:v>100.31666666666666</c:v>
                </c:pt>
                <c:pt idx="30046">
                  <c:v>100.32</c:v>
                </c:pt>
                <c:pt idx="30047">
                  <c:v>100.32333333333318</c:v>
                </c:pt>
                <c:pt idx="30048">
                  <c:v>100.32666666666667</c:v>
                </c:pt>
                <c:pt idx="30049">
                  <c:v>100.33</c:v>
                </c:pt>
                <c:pt idx="30050">
                  <c:v>100.3333333333332</c:v>
                </c:pt>
                <c:pt idx="30051">
                  <c:v>100.33666666666667</c:v>
                </c:pt>
                <c:pt idx="30052">
                  <c:v>100.34</c:v>
                </c:pt>
                <c:pt idx="30053">
                  <c:v>100.34333333333331</c:v>
                </c:pt>
                <c:pt idx="30054">
                  <c:v>100.34666666666666</c:v>
                </c:pt>
                <c:pt idx="30055">
                  <c:v>100.35</c:v>
                </c:pt>
                <c:pt idx="30056">
                  <c:v>100.3533333333332</c:v>
                </c:pt>
                <c:pt idx="30057">
                  <c:v>100.35666666666667</c:v>
                </c:pt>
                <c:pt idx="30058">
                  <c:v>100.36</c:v>
                </c:pt>
                <c:pt idx="30059">
                  <c:v>100.3633333333332</c:v>
                </c:pt>
                <c:pt idx="30060">
                  <c:v>100.36666666666666</c:v>
                </c:pt>
                <c:pt idx="30061">
                  <c:v>100.36999999999999</c:v>
                </c:pt>
                <c:pt idx="30062">
                  <c:v>100.37333333333312</c:v>
                </c:pt>
                <c:pt idx="30063">
                  <c:v>100.37666666666667</c:v>
                </c:pt>
                <c:pt idx="30064">
                  <c:v>100.38</c:v>
                </c:pt>
                <c:pt idx="30065">
                  <c:v>100.38333333333321</c:v>
                </c:pt>
                <c:pt idx="30066">
                  <c:v>100.38666666666667</c:v>
                </c:pt>
                <c:pt idx="30067">
                  <c:v>100.39</c:v>
                </c:pt>
                <c:pt idx="30068">
                  <c:v>100.39333333333325</c:v>
                </c:pt>
                <c:pt idx="30069">
                  <c:v>100.39666666666666</c:v>
                </c:pt>
                <c:pt idx="30070">
                  <c:v>100.4</c:v>
                </c:pt>
                <c:pt idx="30071">
                  <c:v>100.40333333333334</c:v>
                </c:pt>
                <c:pt idx="30072">
                  <c:v>100.40666666666669</c:v>
                </c:pt>
                <c:pt idx="30073">
                  <c:v>100.41000000000012</c:v>
                </c:pt>
                <c:pt idx="30074">
                  <c:v>100.41333333333333</c:v>
                </c:pt>
                <c:pt idx="30075">
                  <c:v>100.4166666666668</c:v>
                </c:pt>
                <c:pt idx="30076">
                  <c:v>100.42</c:v>
                </c:pt>
                <c:pt idx="30077">
                  <c:v>100.42333333333328</c:v>
                </c:pt>
                <c:pt idx="30078">
                  <c:v>100.42666666666666</c:v>
                </c:pt>
                <c:pt idx="30079">
                  <c:v>100.43</c:v>
                </c:pt>
                <c:pt idx="30080">
                  <c:v>100.43333333333334</c:v>
                </c:pt>
                <c:pt idx="30081">
                  <c:v>100.43666666666672</c:v>
                </c:pt>
                <c:pt idx="30082">
                  <c:v>100.44000000000013</c:v>
                </c:pt>
                <c:pt idx="30083">
                  <c:v>100.44333333333333</c:v>
                </c:pt>
                <c:pt idx="30084">
                  <c:v>100.4466666666668</c:v>
                </c:pt>
                <c:pt idx="30085">
                  <c:v>100.45</c:v>
                </c:pt>
                <c:pt idx="30086">
                  <c:v>100.45333333333328</c:v>
                </c:pt>
                <c:pt idx="30087">
                  <c:v>100.45666666666666</c:v>
                </c:pt>
                <c:pt idx="30088">
                  <c:v>100.46000000000002</c:v>
                </c:pt>
                <c:pt idx="30089">
                  <c:v>100.46333333333334</c:v>
                </c:pt>
                <c:pt idx="30090">
                  <c:v>100.4666666666668</c:v>
                </c:pt>
                <c:pt idx="30091">
                  <c:v>100.47</c:v>
                </c:pt>
                <c:pt idx="30092">
                  <c:v>100.4733333333332</c:v>
                </c:pt>
                <c:pt idx="30093">
                  <c:v>100.47666666666667</c:v>
                </c:pt>
                <c:pt idx="30094">
                  <c:v>100.48</c:v>
                </c:pt>
                <c:pt idx="30095">
                  <c:v>100.48333333333331</c:v>
                </c:pt>
                <c:pt idx="30096">
                  <c:v>100.48666666666666</c:v>
                </c:pt>
                <c:pt idx="30097">
                  <c:v>100.49000000000002</c:v>
                </c:pt>
                <c:pt idx="30098">
                  <c:v>100.49333333333334</c:v>
                </c:pt>
                <c:pt idx="30099">
                  <c:v>100.4966666666668</c:v>
                </c:pt>
                <c:pt idx="30100">
                  <c:v>100.5</c:v>
                </c:pt>
                <c:pt idx="30101">
                  <c:v>100.50333333333325</c:v>
                </c:pt>
                <c:pt idx="30102">
                  <c:v>100.50666666666666</c:v>
                </c:pt>
                <c:pt idx="30103">
                  <c:v>100.51</c:v>
                </c:pt>
                <c:pt idx="30104">
                  <c:v>100.51333333333334</c:v>
                </c:pt>
                <c:pt idx="30105">
                  <c:v>100.51666666666669</c:v>
                </c:pt>
                <c:pt idx="30106">
                  <c:v>100.52</c:v>
                </c:pt>
                <c:pt idx="30107">
                  <c:v>100.5233333333332</c:v>
                </c:pt>
                <c:pt idx="30108">
                  <c:v>100.52666666666667</c:v>
                </c:pt>
                <c:pt idx="30109">
                  <c:v>100.53</c:v>
                </c:pt>
                <c:pt idx="30110">
                  <c:v>100.53333333333325</c:v>
                </c:pt>
                <c:pt idx="30111">
                  <c:v>100.53666666666666</c:v>
                </c:pt>
                <c:pt idx="30112">
                  <c:v>100.54</c:v>
                </c:pt>
                <c:pt idx="30113">
                  <c:v>100.54333333333334</c:v>
                </c:pt>
                <c:pt idx="30114">
                  <c:v>100.54666666666672</c:v>
                </c:pt>
                <c:pt idx="30115">
                  <c:v>100.55</c:v>
                </c:pt>
                <c:pt idx="30116">
                  <c:v>100.5533333333332</c:v>
                </c:pt>
                <c:pt idx="30117">
                  <c:v>100.55666666666667</c:v>
                </c:pt>
                <c:pt idx="30118">
                  <c:v>100.56</c:v>
                </c:pt>
                <c:pt idx="30119">
                  <c:v>100.56333333333328</c:v>
                </c:pt>
                <c:pt idx="30120">
                  <c:v>100.56666666666666</c:v>
                </c:pt>
                <c:pt idx="30121">
                  <c:v>100.57</c:v>
                </c:pt>
                <c:pt idx="30122">
                  <c:v>100.57333333333318</c:v>
                </c:pt>
                <c:pt idx="30123">
                  <c:v>100.57666666666667</c:v>
                </c:pt>
                <c:pt idx="30124">
                  <c:v>100.58</c:v>
                </c:pt>
                <c:pt idx="30125">
                  <c:v>100.5833333333332</c:v>
                </c:pt>
                <c:pt idx="30126">
                  <c:v>100.58666666666667</c:v>
                </c:pt>
                <c:pt idx="30127">
                  <c:v>100.59</c:v>
                </c:pt>
                <c:pt idx="30128">
                  <c:v>100.59333333333331</c:v>
                </c:pt>
                <c:pt idx="30129">
                  <c:v>100.59666666666666</c:v>
                </c:pt>
                <c:pt idx="30130">
                  <c:v>100.6</c:v>
                </c:pt>
                <c:pt idx="30131">
                  <c:v>100.6033333333332</c:v>
                </c:pt>
                <c:pt idx="30132">
                  <c:v>100.60666666666667</c:v>
                </c:pt>
                <c:pt idx="30133">
                  <c:v>100.61</c:v>
                </c:pt>
                <c:pt idx="30134">
                  <c:v>100.6133333333332</c:v>
                </c:pt>
                <c:pt idx="30135">
                  <c:v>100.61666666666666</c:v>
                </c:pt>
                <c:pt idx="30136">
                  <c:v>100.61999999999999</c:v>
                </c:pt>
                <c:pt idx="30137">
                  <c:v>100.62333333333312</c:v>
                </c:pt>
                <c:pt idx="30138">
                  <c:v>100.62666666666667</c:v>
                </c:pt>
                <c:pt idx="30139">
                  <c:v>100.63</c:v>
                </c:pt>
                <c:pt idx="30140">
                  <c:v>100.63333333333321</c:v>
                </c:pt>
                <c:pt idx="30141">
                  <c:v>100.63666666666667</c:v>
                </c:pt>
                <c:pt idx="30142">
                  <c:v>100.64</c:v>
                </c:pt>
                <c:pt idx="30143">
                  <c:v>100.64333333333325</c:v>
                </c:pt>
                <c:pt idx="30144">
                  <c:v>100.64666666666666</c:v>
                </c:pt>
                <c:pt idx="30145">
                  <c:v>100.64999999999999</c:v>
                </c:pt>
                <c:pt idx="30146">
                  <c:v>100.65333333333314</c:v>
                </c:pt>
                <c:pt idx="30147">
                  <c:v>100.65666666666667</c:v>
                </c:pt>
                <c:pt idx="30148">
                  <c:v>100.66</c:v>
                </c:pt>
                <c:pt idx="30149">
                  <c:v>100.6633333333332</c:v>
                </c:pt>
                <c:pt idx="30150">
                  <c:v>100.66666666666667</c:v>
                </c:pt>
                <c:pt idx="30151">
                  <c:v>100.66999999999999</c:v>
                </c:pt>
                <c:pt idx="30152">
                  <c:v>100.6733333333331</c:v>
                </c:pt>
                <c:pt idx="30153">
                  <c:v>100.67666666666665</c:v>
                </c:pt>
                <c:pt idx="30154">
                  <c:v>100.67999999999998</c:v>
                </c:pt>
                <c:pt idx="30155">
                  <c:v>100.68333333333317</c:v>
                </c:pt>
                <c:pt idx="30156">
                  <c:v>100.68666666666667</c:v>
                </c:pt>
                <c:pt idx="30157">
                  <c:v>100.69</c:v>
                </c:pt>
                <c:pt idx="30158">
                  <c:v>100.6933333333332</c:v>
                </c:pt>
                <c:pt idx="30159">
                  <c:v>100.69666666666667</c:v>
                </c:pt>
                <c:pt idx="30160">
                  <c:v>100.7</c:v>
                </c:pt>
                <c:pt idx="30161">
                  <c:v>100.70333333333328</c:v>
                </c:pt>
                <c:pt idx="30162">
                  <c:v>100.70666666666666</c:v>
                </c:pt>
                <c:pt idx="30163">
                  <c:v>100.71000000000002</c:v>
                </c:pt>
                <c:pt idx="30164">
                  <c:v>100.71333333333334</c:v>
                </c:pt>
                <c:pt idx="30165">
                  <c:v>100.7166666666668</c:v>
                </c:pt>
                <c:pt idx="30166">
                  <c:v>100.72</c:v>
                </c:pt>
                <c:pt idx="30167">
                  <c:v>100.7233333333332</c:v>
                </c:pt>
                <c:pt idx="30168">
                  <c:v>100.72666666666667</c:v>
                </c:pt>
                <c:pt idx="30169">
                  <c:v>100.73</c:v>
                </c:pt>
                <c:pt idx="30170">
                  <c:v>100.73333333333331</c:v>
                </c:pt>
                <c:pt idx="30171">
                  <c:v>100.73666666666666</c:v>
                </c:pt>
                <c:pt idx="30172">
                  <c:v>100.74000000000002</c:v>
                </c:pt>
                <c:pt idx="30173">
                  <c:v>100.74333333333334</c:v>
                </c:pt>
                <c:pt idx="30174">
                  <c:v>100.7466666666668</c:v>
                </c:pt>
                <c:pt idx="30175">
                  <c:v>100.75</c:v>
                </c:pt>
                <c:pt idx="30176">
                  <c:v>100.75333333333325</c:v>
                </c:pt>
                <c:pt idx="30177">
                  <c:v>100.75666666666666</c:v>
                </c:pt>
                <c:pt idx="30178">
                  <c:v>100.76</c:v>
                </c:pt>
                <c:pt idx="30179">
                  <c:v>100.76333333333334</c:v>
                </c:pt>
                <c:pt idx="30180">
                  <c:v>100.76666666666669</c:v>
                </c:pt>
                <c:pt idx="30181">
                  <c:v>100.77</c:v>
                </c:pt>
                <c:pt idx="30182">
                  <c:v>100.7733333333332</c:v>
                </c:pt>
                <c:pt idx="30183">
                  <c:v>100.77666666666667</c:v>
                </c:pt>
                <c:pt idx="30184">
                  <c:v>100.78</c:v>
                </c:pt>
                <c:pt idx="30185">
                  <c:v>100.78333333333325</c:v>
                </c:pt>
                <c:pt idx="30186">
                  <c:v>100.78666666666666</c:v>
                </c:pt>
                <c:pt idx="30187">
                  <c:v>100.79</c:v>
                </c:pt>
                <c:pt idx="30188">
                  <c:v>100.79333333333334</c:v>
                </c:pt>
                <c:pt idx="30189">
                  <c:v>100.79666666666672</c:v>
                </c:pt>
                <c:pt idx="30190">
                  <c:v>100.8</c:v>
                </c:pt>
                <c:pt idx="30191">
                  <c:v>100.8033333333332</c:v>
                </c:pt>
                <c:pt idx="30192">
                  <c:v>100.80666666666667</c:v>
                </c:pt>
                <c:pt idx="30193">
                  <c:v>100.81</c:v>
                </c:pt>
                <c:pt idx="30194">
                  <c:v>100.81333333333328</c:v>
                </c:pt>
                <c:pt idx="30195">
                  <c:v>100.81666666666666</c:v>
                </c:pt>
                <c:pt idx="30196">
                  <c:v>100.82</c:v>
                </c:pt>
                <c:pt idx="30197">
                  <c:v>100.82333333333318</c:v>
                </c:pt>
                <c:pt idx="30198">
                  <c:v>100.82666666666667</c:v>
                </c:pt>
                <c:pt idx="30199">
                  <c:v>100.83</c:v>
                </c:pt>
                <c:pt idx="30200">
                  <c:v>100.8333333333332</c:v>
                </c:pt>
                <c:pt idx="30201">
                  <c:v>100.83666666666667</c:v>
                </c:pt>
                <c:pt idx="30202">
                  <c:v>100.84</c:v>
                </c:pt>
                <c:pt idx="30203">
                  <c:v>100.84333333333331</c:v>
                </c:pt>
                <c:pt idx="30204">
                  <c:v>100.84666666666666</c:v>
                </c:pt>
                <c:pt idx="30205">
                  <c:v>100.85</c:v>
                </c:pt>
                <c:pt idx="30206">
                  <c:v>100.8533333333332</c:v>
                </c:pt>
                <c:pt idx="30207">
                  <c:v>100.85666666666667</c:v>
                </c:pt>
                <c:pt idx="30208">
                  <c:v>100.86</c:v>
                </c:pt>
                <c:pt idx="30209">
                  <c:v>100.8633333333332</c:v>
                </c:pt>
                <c:pt idx="30210">
                  <c:v>100.86666666666666</c:v>
                </c:pt>
                <c:pt idx="30211">
                  <c:v>100.86999999999999</c:v>
                </c:pt>
                <c:pt idx="30212">
                  <c:v>100.87333333333312</c:v>
                </c:pt>
                <c:pt idx="30213">
                  <c:v>100.87666666666667</c:v>
                </c:pt>
                <c:pt idx="30214">
                  <c:v>100.88</c:v>
                </c:pt>
                <c:pt idx="30215">
                  <c:v>100.88333333333321</c:v>
                </c:pt>
                <c:pt idx="30216">
                  <c:v>100.88666666666667</c:v>
                </c:pt>
                <c:pt idx="30217">
                  <c:v>100.89</c:v>
                </c:pt>
                <c:pt idx="30218">
                  <c:v>100.89333333333325</c:v>
                </c:pt>
                <c:pt idx="30219">
                  <c:v>100.89666666666666</c:v>
                </c:pt>
                <c:pt idx="30220">
                  <c:v>100.9</c:v>
                </c:pt>
                <c:pt idx="30221">
                  <c:v>100.90333333333334</c:v>
                </c:pt>
                <c:pt idx="30222">
                  <c:v>100.90666666666669</c:v>
                </c:pt>
                <c:pt idx="30223">
                  <c:v>100.91000000000012</c:v>
                </c:pt>
                <c:pt idx="30224">
                  <c:v>100.91333333333333</c:v>
                </c:pt>
                <c:pt idx="30225">
                  <c:v>100.9166666666668</c:v>
                </c:pt>
                <c:pt idx="30226">
                  <c:v>100.92</c:v>
                </c:pt>
                <c:pt idx="30227">
                  <c:v>100.92333333333328</c:v>
                </c:pt>
                <c:pt idx="30228">
                  <c:v>100.92666666666666</c:v>
                </c:pt>
                <c:pt idx="30229">
                  <c:v>100.93</c:v>
                </c:pt>
                <c:pt idx="30230">
                  <c:v>100.93333333333334</c:v>
                </c:pt>
                <c:pt idx="30231">
                  <c:v>100.93666666666672</c:v>
                </c:pt>
                <c:pt idx="30232">
                  <c:v>100.94000000000013</c:v>
                </c:pt>
                <c:pt idx="30233">
                  <c:v>100.94333333333333</c:v>
                </c:pt>
                <c:pt idx="30234">
                  <c:v>100.9466666666668</c:v>
                </c:pt>
                <c:pt idx="30235">
                  <c:v>100.95</c:v>
                </c:pt>
                <c:pt idx="30236">
                  <c:v>100.95333333333328</c:v>
                </c:pt>
                <c:pt idx="30237">
                  <c:v>100.95666666666666</c:v>
                </c:pt>
                <c:pt idx="30238">
                  <c:v>100.96000000000002</c:v>
                </c:pt>
                <c:pt idx="30239">
                  <c:v>100.96333333333334</c:v>
                </c:pt>
                <c:pt idx="30240">
                  <c:v>100.9666666666668</c:v>
                </c:pt>
                <c:pt idx="30241">
                  <c:v>100.97</c:v>
                </c:pt>
                <c:pt idx="30242">
                  <c:v>100.9733333333332</c:v>
                </c:pt>
                <c:pt idx="30243">
                  <c:v>100.97666666666667</c:v>
                </c:pt>
                <c:pt idx="30244">
                  <c:v>100.98</c:v>
                </c:pt>
                <c:pt idx="30245">
                  <c:v>100.98333333333331</c:v>
                </c:pt>
                <c:pt idx="30246">
                  <c:v>100.98666666666666</c:v>
                </c:pt>
                <c:pt idx="30247">
                  <c:v>100.99000000000002</c:v>
                </c:pt>
                <c:pt idx="30248">
                  <c:v>100.99333333333334</c:v>
                </c:pt>
                <c:pt idx="30249">
                  <c:v>100.9966666666668</c:v>
                </c:pt>
                <c:pt idx="30250">
                  <c:v>101</c:v>
                </c:pt>
                <c:pt idx="30251">
                  <c:v>101.00333333333325</c:v>
                </c:pt>
                <c:pt idx="30252">
                  <c:v>101.00666666666666</c:v>
                </c:pt>
                <c:pt idx="30253">
                  <c:v>101.01</c:v>
                </c:pt>
                <c:pt idx="30254">
                  <c:v>101.01333333333334</c:v>
                </c:pt>
                <c:pt idx="30255">
                  <c:v>101.01666666666669</c:v>
                </c:pt>
                <c:pt idx="30256">
                  <c:v>101.02</c:v>
                </c:pt>
                <c:pt idx="30257">
                  <c:v>101.0233333333332</c:v>
                </c:pt>
                <c:pt idx="30258">
                  <c:v>101.02666666666667</c:v>
                </c:pt>
                <c:pt idx="30259">
                  <c:v>101.03</c:v>
                </c:pt>
                <c:pt idx="30260">
                  <c:v>101.03333333333325</c:v>
                </c:pt>
                <c:pt idx="30261">
                  <c:v>101.03666666666666</c:v>
                </c:pt>
                <c:pt idx="30262">
                  <c:v>101.04</c:v>
                </c:pt>
                <c:pt idx="30263">
                  <c:v>101.04333333333334</c:v>
                </c:pt>
                <c:pt idx="30264">
                  <c:v>101.04666666666672</c:v>
                </c:pt>
                <c:pt idx="30265">
                  <c:v>101.05</c:v>
                </c:pt>
                <c:pt idx="30266">
                  <c:v>101.0533333333332</c:v>
                </c:pt>
                <c:pt idx="30267">
                  <c:v>101.05666666666667</c:v>
                </c:pt>
                <c:pt idx="30268">
                  <c:v>101.06</c:v>
                </c:pt>
                <c:pt idx="30269">
                  <c:v>101.06333333333328</c:v>
                </c:pt>
                <c:pt idx="30270">
                  <c:v>101.06666666666666</c:v>
                </c:pt>
                <c:pt idx="30271">
                  <c:v>101.07</c:v>
                </c:pt>
                <c:pt idx="30272">
                  <c:v>101.07333333333318</c:v>
                </c:pt>
                <c:pt idx="30273">
                  <c:v>101.07666666666667</c:v>
                </c:pt>
                <c:pt idx="30274">
                  <c:v>101.08</c:v>
                </c:pt>
                <c:pt idx="30275">
                  <c:v>101.0833333333332</c:v>
                </c:pt>
                <c:pt idx="30276">
                  <c:v>101.08666666666667</c:v>
                </c:pt>
                <c:pt idx="30277">
                  <c:v>101.09</c:v>
                </c:pt>
                <c:pt idx="30278">
                  <c:v>101.09333333333331</c:v>
                </c:pt>
                <c:pt idx="30279">
                  <c:v>101.09666666666666</c:v>
                </c:pt>
                <c:pt idx="30280">
                  <c:v>101.1</c:v>
                </c:pt>
                <c:pt idx="30281">
                  <c:v>101.1033333333332</c:v>
                </c:pt>
                <c:pt idx="30282">
                  <c:v>101.10666666666667</c:v>
                </c:pt>
                <c:pt idx="30283">
                  <c:v>101.11</c:v>
                </c:pt>
                <c:pt idx="30284">
                  <c:v>101.1133333333332</c:v>
                </c:pt>
                <c:pt idx="30285">
                  <c:v>101.11666666666666</c:v>
                </c:pt>
                <c:pt idx="30286">
                  <c:v>101.11999999999999</c:v>
                </c:pt>
                <c:pt idx="30287">
                  <c:v>101.12333333333312</c:v>
                </c:pt>
                <c:pt idx="30288">
                  <c:v>101.12666666666667</c:v>
                </c:pt>
                <c:pt idx="30289">
                  <c:v>101.13</c:v>
                </c:pt>
                <c:pt idx="30290">
                  <c:v>101.13333333333321</c:v>
                </c:pt>
                <c:pt idx="30291">
                  <c:v>101.13666666666667</c:v>
                </c:pt>
                <c:pt idx="30292">
                  <c:v>101.14</c:v>
                </c:pt>
                <c:pt idx="30293">
                  <c:v>101.14333333333325</c:v>
                </c:pt>
                <c:pt idx="30294">
                  <c:v>101.14666666666666</c:v>
                </c:pt>
                <c:pt idx="30295">
                  <c:v>101.14999999999999</c:v>
                </c:pt>
                <c:pt idx="30296">
                  <c:v>101.15333333333314</c:v>
                </c:pt>
                <c:pt idx="30297">
                  <c:v>101.15666666666667</c:v>
                </c:pt>
                <c:pt idx="30298">
                  <c:v>101.16</c:v>
                </c:pt>
                <c:pt idx="30299">
                  <c:v>101.1633333333332</c:v>
                </c:pt>
                <c:pt idx="30300">
                  <c:v>101.16666666666667</c:v>
                </c:pt>
                <c:pt idx="30301">
                  <c:v>101.16999999999999</c:v>
                </c:pt>
                <c:pt idx="30302">
                  <c:v>101.1733333333331</c:v>
                </c:pt>
                <c:pt idx="30303">
                  <c:v>101.17666666666665</c:v>
                </c:pt>
                <c:pt idx="30304">
                  <c:v>101.17999999999998</c:v>
                </c:pt>
                <c:pt idx="30305">
                  <c:v>101.18333333333317</c:v>
                </c:pt>
                <c:pt idx="30306">
                  <c:v>101.18666666666667</c:v>
                </c:pt>
                <c:pt idx="30307">
                  <c:v>101.19</c:v>
                </c:pt>
                <c:pt idx="30308">
                  <c:v>101.1933333333332</c:v>
                </c:pt>
                <c:pt idx="30309">
                  <c:v>101.19666666666667</c:v>
                </c:pt>
                <c:pt idx="30310">
                  <c:v>101.2</c:v>
                </c:pt>
                <c:pt idx="30311">
                  <c:v>101.20333333333328</c:v>
                </c:pt>
                <c:pt idx="30312">
                  <c:v>101.20666666666666</c:v>
                </c:pt>
                <c:pt idx="30313">
                  <c:v>101.21000000000002</c:v>
                </c:pt>
                <c:pt idx="30314">
                  <c:v>101.21333333333334</c:v>
                </c:pt>
                <c:pt idx="30315">
                  <c:v>101.2166666666668</c:v>
                </c:pt>
                <c:pt idx="30316">
                  <c:v>101.22</c:v>
                </c:pt>
                <c:pt idx="30317">
                  <c:v>101.2233333333332</c:v>
                </c:pt>
                <c:pt idx="30318">
                  <c:v>101.22666666666667</c:v>
                </c:pt>
                <c:pt idx="30319">
                  <c:v>101.23</c:v>
                </c:pt>
                <c:pt idx="30320">
                  <c:v>101.23333333333331</c:v>
                </c:pt>
                <c:pt idx="30321">
                  <c:v>101.23666666666666</c:v>
                </c:pt>
                <c:pt idx="30322">
                  <c:v>101.24000000000002</c:v>
                </c:pt>
                <c:pt idx="30323">
                  <c:v>101.24333333333334</c:v>
                </c:pt>
                <c:pt idx="30324">
                  <c:v>101.2466666666668</c:v>
                </c:pt>
                <c:pt idx="30325">
                  <c:v>101.25</c:v>
                </c:pt>
                <c:pt idx="30326">
                  <c:v>101.25333333333325</c:v>
                </c:pt>
                <c:pt idx="30327">
                  <c:v>101.25666666666666</c:v>
                </c:pt>
                <c:pt idx="30328">
                  <c:v>101.26</c:v>
                </c:pt>
                <c:pt idx="30329">
                  <c:v>101.26333333333334</c:v>
                </c:pt>
                <c:pt idx="30330">
                  <c:v>101.26666666666669</c:v>
                </c:pt>
                <c:pt idx="30331">
                  <c:v>101.27</c:v>
                </c:pt>
                <c:pt idx="30332">
                  <c:v>101.2733333333332</c:v>
                </c:pt>
                <c:pt idx="30333">
                  <c:v>101.27666666666667</c:v>
                </c:pt>
                <c:pt idx="30334">
                  <c:v>101.28</c:v>
                </c:pt>
                <c:pt idx="30335">
                  <c:v>101.28333333333325</c:v>
                </c:pt>
                <c:pt idx="30336">
                  <c:v>101.28666666666666</c:v>
                </c:pt>
                <c:pt idx="30337">
                  <c:v>101.29</c:v>
                </c:pt>
                <c:pt idx="30338">
                  <c:v>101.29333333333334</c:v>
                </c:pt>
                <c:pt idx="30339">
                  <c:v>101.29666666666672</c:v>
                </c:pt>
                <c:pt idx="30340">
                  <c:v>101.3</c:v>
                </c:pt>
                <c:pt idx="30341">
                  <c:v>101.3033333333332</c:v>
                </c:pt>
                <c:pt idx="30342">
                  <c:v>101.30666666666667</c:v>
                </c:pt>
                <c:pt idx="30343">
                  <c:v>101.31</c:v>
                </c:pt>
                <c:pt idx="30344">
                  <c:v>101.31333333333328</c:v>
                </c:pt>
                <c:pt idx="30345">
                  <c:v>101.31666666666666</c:v>
                </c:pt>
                <c:pt idx="30346">
                  <c:v>101.32</c:v>
                </c:pt>
                <c:pt idx="30347">
                  <c:v>101.32333333333318</c:v>
                </c:pt>
                <c:pt idx="30348">
                  <c:v>101.32666666666667</c:v>
                </c:pt>
                <c:pt idx="30349">
                  <c:v>101.33</c:v>
                </c:pt>
                <c:pt idx="30350">
                  <c:v>101.3333333333332</c:v>
                </c:pt>
                <c:pt idx="30351">
                  <c:v>101.33666666666667</c:v>
                </c:pt>
                <c:pt idx="30352">
                  <c:v>101.34</c:v>
                </c:pt>
                <c:pt idx="30353">
                  <c:v>101.34333333333331</c:v>
                </c:pt>
                <c:pt idx="30354">
                  <c:v>101.34666666666666</c:v>
                </c:pt>
                <c:pt idx="30355">
                  <c:v>101.35</c:v>
                </c:pt>
                <c:pt idx="30356">
                  <c:v>101.3533333333332</c:v>
                </c:pt>
                <c:pt idx="30357">
                  <c:v>101.35666666666667</c:v>
                </c:pt>
                <c:pt idx="30358">
                  <c:v>101.36</c:v>
                </c:pt>
                <c:pt idx="30359">
                  <c:v>101.3633333333332</c:v>
                </c:pt>
                <c:pt idx="30360">
                  <c:v>101.36666666666666</c:v>
                </c:pt>
                <c:pt idx="30361">
                  <c:v>101.36999999999999</c:v>
                </c:pt>
                <c:pt idx="30362">
                  <c:v>101.37333333333312</c:v>
                </c:pt>
                <c:pt idx="30363">
                  <c:v>101.37666666666667</c:v>
                </c:pt>
                <c:pt idx="30364">
                  <c:v>101.38</c:v>
                </c:pt>
                <c:pt idx="30365">
                  <c:v>101.38333333333321</c:v>
                </c:pt>
                <c:pt idx="30366">
                  <c:v>101.38666666666667</c:v>
                </c:pt>
                <c:pt idx="30367">
                  <c:v>101.39</c:v>
                </c:pt>
                <c:pt idx="30368">
                  <c:v>101.39333333333325</c:v>
                </c:pt>
                <c:pt idx="30369">
                  <c:v>101.39666666666666</c:v>
                </c:pt>
                <c:pt idx="30370">
                  <c:v>101.4</c:v>
                </c:pt>
                <c:pt idx="30371">
                  <c:v>101.40333333333334</c:v>
                </c:pt>
                <c:pt idx="30372">
                  <c:v>101.40666666666669</c:v>
                </c:pt>
                <c:pt idx="30373">
                  <c:v>101.41000000000012</c:v>
                </c:pt>
                <c:pt idx="30374">
                  <c:v>101.41333333333333</c:v>
                </c:pt>
                <c:pt idx="30375">
                  <c:v>101.4166666666668</c:v>
                </c:pt>
                <c:pt idx="30376">
                  <c:v>101.42</c:v>
                </c:pt>
                <c:pt idx="30377">
                  <c:v>101.42333333333328</c:v>
                </c:pt>
                <c:pt idx="30378">
                  <c:v>101.42666666666666</c:v>
                </c:pt>
                <c:pt idx="30379">
                  <c:v>101.43</c:v>
                </c:pt>
                <c:pt idx="30380">
                  <c:v>101.43333333333334</c:v>
                </c:pt>
                <c:pt idx="30381">
                  <c:v>101.43666666666672</c:v>
                </c:pt>
                <c:pt idx="30382">
                  <c:v>101.44000000000013</c:v>
                </c:pt>
                <c:pt idx="30383">
                  <c:v>101.44333333333333</c:v>
                </c:pt>
                <c:pt idx="30384">
                  <c:v>101.4466666666668</c:v>
                </c:pt>
                <c:pt idx="30385">
                  <c:v>101.45</c:v>
                </c:pt>
                <c:pt idx="30386">
                  <c:v>101.45333333333328</c:v>
                </c:pt>
                <c:pt idx="30387">
                  <c:v>101.45666666666666</c:v>
                </c:pt>
                <c:pt idx="30388">
                  <c:v>101.46000000000002</c:v>
                </c:pt>
                <c:pt idx="30389">
                  <c:v>101.46333333333334</c:v>
                </c:pt>
                <c:pt idx="30390">
                  <c:v>101.4666666666668</c:v>
                </c:pt>
                <c:pt idx="30391">
                  <c:v>101.47</c:v>
                </c:pt>
                <c:pt idx="30392">
                  <c:v>101.4733333333332</c:v>
                </c:pt>
                <c:pt idx="30393">
                  <c:v>101.47666666666667</c:v>
                </c:pt>
                <c:pt idx="30394">
                  <c:v>101.48</c:v>
                </c:pt>
                <c:pt idx="30395">
                  <c:v>101.48333333333331</c:v>
                </c:pt>
                <c:pt idx="30396">
                  <c:v>101.48666666666666</c:v>
                </c:pt>
                <c:pt idx="30397">
                  <c:v>101.49000000000002</c:v>
                </c:pt>
                <c:pt idx="30398">
                  <c:v>101.49333333333334</c:v>
                </c:pt>
                <c:pt idx="30399">
                  <c:v>101.4966666666668</c:v>
                </c:pt>
                <c:pt idx="30400">
                  <c:v>101.5</c:v>
                </c:pt>
                <c:pt idx="30401">
                  <c:v>101.50333333333325</c:v>
                </c:pt>
                <c:pt idx="30402">
                  <c:v>101.50666666666666</c:v>
                </c:pt>
                <c:pt idx="30403">
                  <c:v>101.51</c:v>
                </c:pt>
                <c:pt idx="30404">
                  <c:v>101.51333333333334</c:v>
                </c:pt>
                <c:pt idx="30405">
                  <c:v>101.51666666666669</c:v>
                </c:pt>
                <c:pt idx="30406">
                  <c:v>101.52</c:v>
                </c:pt>
                <c:pt idx="30407">
                  <c:v>101.5233333333332</c:v>
                </c:pt>
                <c:pt idx="30408">
                  <c:v>101.52666666666667</c:v>
                </c:pt>
                <c:pt idx="30409">
                  <c:v>101.53</c:v>
                </c:pt>
                <c:pt idx="30410">
                  <c:v>101.53333333333325</c:v>
                </c:pt>
                <c:pt idx="30411">
                  <c:v>101.53666666666666</c:v>
                </c:pt>
                <c:pt idx="30412">
                  <c:v>101.54</c:v>
                </c:pt>
                <c:pt idx="30413">
                  <c:v>101.54333333333334</c:v>
                </c:pt>
                <c:pt idx="30414">
                  <c:v>101.54666666666672</c:v>
                </c:pt>
                <c:pt idx="30415">
                  <c:v>101.55</c:v>
                </c:pt>
                <c:pt idx="30416">
                  <c:v>101.5533333333332</c:v>
                </c:pt>
                <c:pt idx="30417">
                  <c:v>101.55666666666667</c:v>
                </c:pt>
                <c:pt idx="30418">
                  <c:v>101.56</c:v>
                </c:pt>
                <c:pt idx="30419">
                  <c:v>101.56333333333328</c:v>
                </c:pt>
                <c:pt idx="30420">
                  <c:v>101.56666666666666</c:v>
                </c:pt>
                <c:pt idx="30421">
                  <c:v>101.57</c:v>
                </c:pt>
                <c:pt idx="30422">
                  <c:v>101.57333333333318</c:v>
                </c:pt>
                <c:pt idx="30423">
                  <c:v>101.57666666666667</c:v>
                </c:pt>
                <c:pt idx="30424">
                  <c:v>101.58</c:v>
                </c:pt>
                <c:pt idx="30425">
                  <c:v>101.5833333333332</c:v>
                </c:pt>
                <c:pt idx="30426">
                  <c:v>101.58666666666667</c:v>
                </c:pt>
                <c:pt idx="30427">
                  <c:v>101.59</c:v>
                </c:pt>
                <c:pt idx="30428">
                  <c:v>101.59333333333331</c:v>
                </c:pt>
                <c:pt idx="30429">
                  <c:v>101.59666666666666</c:v>
                </c:pt>
                <c:pt idx="30430">
                  <c:v>101.6</c:v>
                </c:pt>
                <c:pt idx="30431">
                  <c:v>101.6033333333332</c:v>
                </c:pt>
                <c:pt idx="30432">
                  <c:v>101.60666666666667</c:v>
                </c:pt>
                <c:pt idx="30433">
                  <c:v>101.61</c:v>
                </c:pt>
                <c:pt idx="30434">
                  <c:v>101.6133333333332</c:v>
                </c:pt>
                <c:pt idx="30435">
                  <c:v>101.61666666666666</c:v>
                </c:pt>
                <c:pt idx="30436">
                  <c:v>101.61999999999999</c:v>
                </c:pt>
                <c:pt idx="30437">
                  <c:v>101.62333333333312</c:v>
                </c:pt>
                <c:pt idx="30438">
                  <c:v>101.62666666666667</c:v>
                </c:pt>
                <c:pt idx="30439">
                  <c:v>101.63</c:v>
                </c:pt>
                <c:pt idx="30440">
                  <c:v>101.63333333333321</c:v>
                </c:pt>
                <c:pt idx="30441">
                  <c:v>101.63666666666667</c:v>
                </c:pt>
                <c:pt idx="30442">
                  <c:v>101.64</c:v>
                </c:pt>
                <c:pt idx="30443">
                  <c:v>101.64333333333325</c:v>
                </c:pt>
                <c:pt idx="30444">
                  <c:v>101.64666666666666</c:v>
                </c:pt>
                <c:pt idx="30445">
                  <c:v>101.64999999999999</c:v>
                </c:pt>
                <c:pt idx="30446">
                  <c:v>101.65333333333314</c:v>
                </c:pt>
                <c:pt idx="30447">
                  <c:v>101.65666666666667</c:v>
                </c:pt>
                <c:pt idx="30448">
                  <c:v>101.66</c:v>
                </c:pt>
                <c:pt idx="30449">
                  <c:v>101.6633333333332</c:v>
                </c:pt>
                <c:pt idx="30450">
                  <c:v>101.66666666666667</c:v>
                </c:pt>
                <c:pt idx="30451">
                  <c:v>101.66999999999999</c:v>
                </c:pt>
                <c:pt idx="30452">
                  <c:v>101.6733333333331</c:v>
                </c:pt>
                <c:pt idx="30453">
                  <c:v>101.67666666666665</c:v>
                </c:pt>
                <c:pt idx="30454">
                  <c:v>101.67999999999998</c:v>
                </c:pt>
                <c:pt idx="30455">
                  <c:v>101.68333333333317</c:v>
                </c:pt>
                <c:pt idx="30456">
                  <c:v>101.68666666666667</c:v>
                </c:pt>
                <c:pt idx="30457">
                  <c:v>101.69</c:v>
                </c:pt>
                <c:pt idx="30458">
                  <c:v>101.6933333333332</c:v>
                </c:pt>
                <c:pt idx="30459">
                  <c:v>101.69666666666667</c:v>
                </c:pt>
                <c:pt idx="30460">
                  <c:v>101.7</c:v>
                </c:pt>
                <c:pt idx="30461">
                  <c:v>101.70333333333328</c:v>
                </c:pt>
                <c:pt idx="30462">
                  <c:v>101.70666666666666</c:v>
                </c:pt>
                <c:pt idx="30463">
                  <c:v>101.71000000000002</c:v>
                </c:pt>
                <c:pt idx="30464">
                  <c:v>101.71333333333334</c:v>
                </c:pt>
                <c:pt idx="30465">
                  <c:v>101.7166666666668</c:v>
                </c:pt>
                <c:pt idx="30466">
                  <c:v>101.72</c:v>
                </c:pt>
                <c:pt idx="30467">
                  <c:v>101.7233333333332</c:v>
                </c:pt>
                <c:pt idx="30468">
                  <c:v>101.72666666666667</c:v>
                </c:pt>
                <c:pt idx="30469">
                  <c:v>101.73</c:v>
                </c:pt>
                <c:pt idx="30470">
                  <c:v>101.73333333333331</c:v>
                </c:pt>
                <c:pt idx="30471">
                  <c:v>101.73666666666666</c:v>
                </c:pt>
                <c:pt idx="30472">
                  <c:v>101.74000000000002</c:v>
                </c:pt>
                <c:pt idx="30473">
                  <c:v>101.74333333333334</c:v>
                </c:pt>
                <c:pt idx="30474">
                  <c:v>101.7466666666668</c:v>
                </c:pt>
                <c:pt idx="30475">
                  <c:v>101.75</c:v>
                </c:pt>
                <c:pt idx="30476">
                  <c:v>101.75333333333325</c:v>
                </c:pt>
                <c:pt idx="30477">
                  <c:v>101.75666666666666</c:v>
                </c:pt>
                <c:pt idx="30478">
                  <c:v>101.76</c:v>
                </c:pt>
                <c:pt idx="30479">
                  <c:v>101.76333333333334</c:v>
                </c:pt>
                <c:pt idx="30480">
                  <c:v>101.76666666666669</c:v>
                </c:pt>
                <c:pt idx="30481">
                  <c:v>101.77</c:v>
                </c:pt>
                <c:pt idx="30482">
                  <c:v>101.7733333333332</c:v>
                </c:pt>
                <c:pt idx="30483">
                  <c:v>101.77666666666667</c:v>
                </c:pt>
                <c:pt idx="30484">
                  <c:v>101.78</c:v>
                </c:pt>
                <c:pt idx="30485">
                  <c:v>101.78333333333325</c:v>
                </c:pt>
                <c:pt idx="30486">
                  <c:v>101.78666666666666</c:v>
                </c:pt>
                <c:pt idx="30487">
                  <c:v>101.79</c:v>
                </c:pt>
                <c:pt idx="30488">
                  <c:v>101.79333333333334</c:v>
                </c:pt>
                <c:pt idx="30489">
                  <c:v>101.79666666666672</c:v>
                </c:pt>
                <c:pt idx="30490">
                  <c:v>101.8</c:v>
                </c:pt>
                <c:pt idx="30491">
                  <c:v>101.8033333333332</c:v>
                </c:pt>
                <c:pt idx="30492">
                  <c:v>101.80666666666667</c:v>
                </c:pt>
                <c:pt idx="30493">
                  <c:v>101.81</c:v>
                </c:pt>
                <c:pt idx="30494">
                  <c:v>101.81333333333328</c:v>
                </c:pt>
                <c:pt idx="30495">
                  <c:v>101.81666666666666</c:v>
                </c:pt>
                <c:pt idx="30496">
                  <c:v>101.82</c:v>
                </c:pt>
                <c:pt idx="30497">
                  <c:v>101.82333333333318</c:v>
                </c:pt>
                <c:pt idx="30498">
                  <c:v>101.82666666666667</c:v>
                </c:pt>
                <c:pt idx="30499">
                  <c:v>101.83</c:v>
                </c:pt>
                <c:pt idx="30500">
                  <c:v>101.8333333333332</c:v>
                </c:pt>
                <c:pt idx="30501">
                  <c:v>101.83666666666667</c:v>
                </c:pt>
                <c:pt idx="30502">
                  <c:v>101.84</c:v>
                </c:pt>
                <c:pt idx="30503">
                  <c:v>101.84333333333331</c:v>
                </c:pt>
                <c:pt idx="30504">
                  <c:v>101.84666666666666</c:v>
                </c:pt>
                <c:pt idx="30505">
                  <c:v>101.85</c:v>
                </c:pt>
                <c:pt idx="30506">
                  <c:v>101.8533333333332</c:v>
                </c:pt>
                <c:pt idx="30507">
                  <c:v>101.85666666666667</c:v>
                </c:pt>
                <c:pt idx="30508">
                  <c:v>101.86</c:v>
                </c:pt>
                <c:pt idx="30509">
                  <c:v>101.8633333333332</c:v>
                </c:pt>
                <c:pt idx="30510">
                  <c:v>101.86666666666666</c:v>
                </c:pt>
                <c:pt idx="30511">
                  <c:v>101.86999999999999</c:v>
                </c:pt>
                <c:pt idx="30512">
                  <c:v>101.87333333333312</c:v>
                </c:pt>
                <c:pt idx="30513">
                  <c:v>101.87666666666667</c:v>
                </c:pt>
                <c:pt idx="30514">
                  <c:v>101.88</c:v>
                </c:pt>
                <c:pt idx="30515">
                  <c:v>101.88333333333321</c:v>
                </c:pt>
                <c:pt idx="30516">
                  <c:v>101.88666666666667</c:v>
                </c:pt>
                <c:pt idx="30517">
                  <c:v>101.89</c:v>
                </c:pt>
                <c:pt idx="30518">
                  <c:v>101.89333333333325</c:v>
                </c:pt>
                <c:pt idx="30519">
                  <c:v>101.89666666666666</c:v>
                </c:pt>
                <c:pt idx="30520">
                  <c:v>101.9</c:v>
                </c:pt>
                <c:pt idx="30521">
                  <c:v>101.90333333333334</c:v>
                </c:pt>
                <c:pt idx="30522">
                  <c:v>101.90666666666669</c:v>
                </c:pt>
                <c:pt idx="30523">
                  <c:v>101.91000000000012</c:v>
                </c:pt>
                <c:pt idx="30524">
                  <c:v>101.91333333333333</c:v>
                </c:pt>
                <c:pt idx="30525">
                  <c:v>101.9166666666668</c:v>
                </c:pt>
                <c:pt idx="30526">
                  <c:v>101.92</c:v>
                </c:pt>
                <c:pt idx="30527">
                  <c:v>101.92333333333328</c:v>
                </c:pt>
                <c:pt idx="30528">
                  <c:v>101.92666666666666</c:v>
                </c:pt>
                <c:pt idx="30529">
                  <c:v>101.93</c:v>
                </c:pt>
                <c:pt idx="30530">
                  <c:v>101.93333333333334</c:v>
                </c:pt>
                <c:pt idx="30531">
                  <c:v>101.93666666666672</c:v>
                </c:pt>
                <c:pt idx="30532">
                  <c:v>101.94000000000013</c:v>
                </c:pt>
                <c:pt idx="30533">
                  <c:v>101.94333333333333</c:v>
                </c:pt>
                <c:pt idx="30534">
                  <c:v>101.9466666666668</c:v>
                </c:pt>
                <c:pt idx="30535">
                  <c:v>101.95</c:v>
                </c:pt>
                <c:pt idx="30536">
                  <c:v>101.95333333333328</c:v>
                </c:pt>
                <c:pt idx="30537">
                  <c:v>101.95666666666666</c:v>
                </c:pt>
                <c:pt idx="30538">
                  <c:v>101.96000000000002</c:v>
                </c:pt>
                <c:pt idx="30539">
                  <c:v>101.96333333333334</c:v>
                </c:pt>
                <c:pt idx="30540">
                  <c:v>101.9666666666668</c:v>
                </c:pt>
                <c:pt idx="30541">
                  <c:v>101.97</c:v>
                </c:pt>
                <c:pt idx="30542">
                  <c:v>101.9733333333332</c:v>
                </c:pt>
                <c:pt idx="30543">
                  <c:v>101.97666666666667</c:v>
                </c:pt>
                <c:pt idx="30544">
                  <c:v>101.98</c:v>
                </c:pt>
                <c:pt idx="30545">
                  <c:v>101.98333333333331</c:v>
                </c:pt>
                <c:pt idx="30546">
                  <c:v>101.98666666666666</c:v>
                </c:pt>
                <c:pt idx="30547">
                  <c:v>101.99000000000002</c:v>
                </c:pt>
                <c:pt idx="30548">
                  <c:v>101.99333333333334</c:v>
                </c:pt>
                <c:pt idx="30549">
                  <c:v>101.9966666666668</c:v>
                </c:pt>
                <c:pt idx="30550">
                  <c:v>102</c:v>
                </c:pt>
                <c:pt idx="30551">
                  <c:v>102.00333333333325</c:v>
                </c:pt>
                <c:pt idx="30552">
                  <c:v>102.00666666666666</c:v>
                </c:pt>
                <c:pt idx="30553">
                  <c:v>102.01</c:v>
                </c:pt>
                <c:pt idx="30554">
                  <c:v>102.01333333333334</c:v>
                </c:pt>
                <c:pt idx="30555">
                  <c:v>102.01666666666669</c:v>
                </c:pt>
                <c:pt idx="30556">
                  <c:v>102.02</c:v>
                </c:pt>
                <c:pt idx="30557">
                  <c:v>102.0233333333332</c:v>
                </c:pt>
                <c:pt idx="30558">
                  <c:v>102.02666666666667</c:v>
                </c:pt>
                <c:pt idx="30559">
                  <c:v>102.03</c:v>
                </c:pt>
                <c:pt idx="30560">
                  <c:v>102.03333333333325</c:v>
                </c:pt>
                <c:pt idx="30561">
                  <c:v>102.03666666666666</c:v>
                </c:pt>
                <c:pt idx="30562">
                  <c:v>102.04</c:v>
                </c:pt>
                <c:pt idx="30563">
                  <c:v>102.04333333333334</c:v>
                </c:pt>
                <c:pt idx="30564">
                  <c:v>102.04666666666672</c:v>
                </c:pt>
                <c:pt idx="30565">
                  <c:v>102.05</c:v>
                </c:pt>
                <c:pt idx="30566">
                  <c:v>102.0533333333332</c:v>
                </c:pt>
                <c:pt idx="30567">
                  <c:v>102.05666666666667</c:v>
                </c:pt>
                <c:pt idx="30568">
                  <c:v>102.06</c:v>
                </c:pt>
                <c:pt idx="30569">
                  <c:v>102.06333333333328</c:v>
                </c:pt>
                <c:pt idx="30570">
                  <c:v>102.06666666666666</c:v>
                </c:pt>
                <c:pt idx="30571">
                  <c:v>102.07</c:v>
                </c:pt>
                <c:pt idx="30572">
                  <c:v>102.07333333333318</c:v>
                </c:pt>
                <c:pt idx="30573">
                  <c:v>102.07666666666667</c:v>
                </c:pt>
                <c:pt idx="30574">
                  <c:v>102.08</c:v>
                </c:pt>
                <c:pt idx="30575">
                  <c:v>102.0833333333332</c:v>
                </c:pt>
                <c:pt idx="30576">
                  <c:v>102.08666666666667</c:v>
                </c:pt>
                <c:pt idx="30577">
                  <c:v>102.09</c:v>
                </c:pt>
                <c:pt idx="30578">
                  <c:v>102.09333333333331</c:v>
                </c:pt>
                <c:pt idx="30579">
                  <c:v>102.09666666666666</c:v>
                </c:pt>
                <c:pt idx="30580">
                  <c:v>102.1</c:v>
                </c:pt>
                <c:pt idx="30581">
                  <c:v>102.1033333333332</c:v>
                </c:pt>
                <c:pt idx="30582">
                  <c:v>102.10666666666667</c:v>
                </c:pt>
                <c:pt idx="30583">
                  <c:v>102.11</c:v>
                </c:pt>
                <c:pt idx="30584">
                  <c:v>102.1133333333332</c:v>
                </c:pt>
                <c:pt idx="30585">
                  <c:v>102.11666666666666</c:v>
                </c:pt>
                <c:pt idx="30586">
                  <c:v>102.11999999999999</c:v>
                </c:pt>
                <c:pt idx="30587">
                  <c:v>102.12333333333312</c:v>
                </c:pt>
                <c:pt idx="30588">
                  <c:v>102.12666666666667</c:v>
                </c:pt>
                <c:pt idx="30589">
                  <c:v>102.13</c:v>
                </c:pt>
                <c:pt idx="30590">
                  <c:v>102.13333333333321</c:v>
                </c:pt>
                <c:pt idx="30591">
                  <c:v>102.13666666666667</c:v>
                </c:pt>
                <c:pt idx="30592">
                  <c:v>102.14</c:v>
                </c:pt>
                <c:pt idx="30593">
                  <c:v>102.14333333333325</c:v>
                </c:pt>
                <c:pt idx="30594">
                  <c:v>102.14666666666666</c:v>
                </c:pt>
                <c:pt idx="30595">
                  <c:v>102.14999999999999</c:v>
                </c:pt>
                <c:pt idx="30596">
                  <c:v>102.15333333333314</c:v>
                </c:pt>
                <c:pt idx="30597">
                  <c:v>102.15666666666667</c:v>
                </c:pt>
                <c:pt idx="30598">
                  <c:v>102.16</c:v>
                </c:pt>
                <c:pt idx="30599">
                  <c:v>102.1633333333332</c:v>
                </c:pt>
                <c:pt idx="30600">
                  <c:v>102.16666666666667</c:v>
                </c:pt>
                <c:pt idx="30601">
                  <c:v>102.16999999999999</c:v>
                </c:pt>
                <c:pt idx="30602">
                  <c:v>102.1733333333331</c:v>
                </c:pt>
                <c:pt idx="30603">
                  <c:v>102.17666666666665</c:v>
                </c:pt>
                <c:pt idx="30604">
                  <c:v>102.17999999999998</c:v>
                </c:pt>
                <c:pt idx="30605">
                  <c:v>102.18333333333317</c:v>
                </c:pt>
                <c:pt idx="30606">
                  <c:v>102.18666666666667</c:v>
                </c:pt>
                <c:pt idx="30607">
                  <c:v>102.19</c:v>
                </c:pt>
                <c:pt idx="30608">
                  <c:v>102.1933333333332</c:v>
                </c:pt>
                <c:pt idx="30609">
                  <c:v>102.19666666666667</c:v>
                </c:pt>
                <c:pt idx="30610">
                  <c:v>102.2</c:v>
                </c:pt>
                <c:pt idx="30611">
                  <c:v>102.20333333333328</c:v>
                </c:pt>
                <c:pt idx="30612">
                  <c:v>102.20666666666666</c:v>
                </c:pt>
                <c:pt idx="30613">
                  <c:v>102.21000000000002</c:v>
                </c:pt>
                <c:pt idx="30614">
                  <c:v>102.21333333333334</c:v>
                </c:pt>
                <c:pt idx="30615">
                  <c:v>102.2166666666668</c:v>
                </c:pt>
                <c:pt idx="30616">
                  <c:v>102.22</c:v>
                </c:pt>
                <c:pt idx="30617">
                  <c:v>102.2233333333332</c:v>
                </c:pt>
                <c:pt idx="30618">
                  <c:v>102.22666666666667</c:v>
                </c:pt>
                <c:pt idx="30619">
                  <c:v>102.23</c:v>
                </c:pt>
                <c:pt idx="30620">
                  <c:v>102.23333333333331</c:v>
                </c:pt>
                <c:pt idx="30621">
                  <c:v>102.23666666666666</c:v>
                </c:pt>
                <c:pt idx="30622">
                  <c:v>102.24000000000002</c:v>
                </c:pt>
                <c:pt idx="30623">
                  <c:v>102.24333333333334</c:v>
                </c:pt>
                <c:pt idx="30624">
                  <c:v>102.2466666666668</c:v>
                </c:pt>
                <c:pt idx="30625">
                  <c:v>102.25</c:v>
                </c:pt>
                <c:pt idx="30626">
                  <c:v>102.25333333333325</c:v>
                </c:pt>
                <c:pt idx="30627">
                  <c:v>102.25666666666666</c:v>
                </c:pt>
                <c:pt idx="30628">
                  <c:v>102.26</c:v>
                </c:pt>
                <c:pt idx="30629">
                  <c:v>102.26333333333334</c:v>
                </c:pt>
                <c:pt idx="30630">
                  <c:v>102.26666666666669</c:v>
                </c:pt>
                <c:pt idx="30631">
                  <c:v>102.27</c:v>
                </c:pt>
                <c:pt idx="30632">
                  <c:v>102.2733333333332</c:v>
                </c:pt>
                <c:pt idx="30633">
                  <c:v>102.27666666666667</c:v>
                </c:pt>
                <c:pt idx="30634">
                  <c:v>102.28</c:v>
                </c:pt>
                <c:pt idx="30635">
                  <c:v>102.28333333333325</c:v>
                </c:pt>
                <c:pt idx="30636">
                  <c:v>102.28666666666666</c:v>
                </c:pt>
                <c:pt idx="30637">
                  <c:v>102.29</c:v>
                </c:pt>
                <c:pt idx="30638">
                  <c:v>102.29333333333334</c:v>
                </c:pt>
                <c:pt idx="30639">
                  <c:v>102.29666666666672</c:v>
                </c:pt>
                <c:pt idx="30640">
                  <c:v>102.3</c:v>
                </c:pt>
                <c:pt idx="30641">
                  <c:v>102.3033333333332</c:v>
                </c:pt>
                <c:pt idx="30642">
                  <c:v>102.30666666666667</c:v>
                </c:pt>
                <c:pt idx="30643">
                  <c:v>102.31</c:v>
                </c:pt>
                <c:pt idx="30644">
                  <c:v>102.31333333333328</c:v>
                </c:pt>
                <c:pt idx="30645">
                  <c:v>102.31666666666666</c:v>
                </c:pt>
                <c:pt idx="30646">
                  <c:v>102.32</c:v>
                </c:pt>
                <c:pt idx="30647">
                  <c:v>102.32333333333318</c:v>
                </c:pt>
                <c:pt idx="30648">
                  <c:v>102.32666666666667</c:v>
                </c:pt>
                <c:pt idx="30649">
                  <c:v>102.33</c:v>
                </c:pt>
                <c:pt idx="30650">
                  <c:v>102.3333333333332</c:v>
                </c:pt>
                <c:pt idx="30651">
                  <c:v>102.33666666666667</c:v>
                </c:pt>
                <c:pt idx="30652">
                  <c:v>102.34</c:v>
                </c:pt>
                <c:pt idx="30653">
                  <c:v>102.34333333333331</c:v>
                </c:pt>
                <c:pt idx="30654">
                  <c:v>102.34666666666666</c:v>
                </c:pt>
                <c:pt idx="30655">
                  <c:v>102.35</c:v>
                </c:pt>
                <c:pt idx="30656">
                  <c:v>102.3533333333332</c:v>
                </c:pt>
                <c:pt idx="30657">
                  <c:v>102.35666666666667</c:v>
                </c:pt>
                <c:pt idx="30658">
                  <c:v>102.36</c:v>
                </c:pt>
                <c:pt idx="30659">
                  <c:v>102.3633333333332</c:v>
                </c:pt>
                <c:pt idx="30660">
                  <c:v>102.36666666666666</c:v>
                </c:pt>
                <c:pt idx="30661">
                  <c:v>102.36999999999999</c:v>
                </c:pt>
                <c:pt idx="30662">
                  <c:v>102.37333333333312</c:v>
                </c:pt>
                <c:pt idx="30663">
                  <c:v>102.37666666666667</c:v>
                </c:pt>
                <c:pt idx="30664">
                  <c:v>102.38</c:v>
                </c:pt>
                <c:pt idx="30665">
                  <c:v>102.38333333333321</c:v>
                </c:pt>
                <c:pt idx="30666">
                  <c:v>102.38666666666667</c:v>
                </c:pt>
                <c:pt idx="30667">
                  <c:v>102.39</c:v>
                </c:pt>
                <c:pt idx="30668">
                  <c:v>102.39333333333325</c:v>
                </c:pt>
                <c:pt idx="30669">
                  <c:v>102.39666666666666</c:v>
                </c:pt>
                <c:pt idx="30670">
                  <c:v>102.4</c:v>
                </c:pt>
                <c:pt idx="30671">
                  <c:v>102.40333333333334</c:v>
                </c:pt>
                <c:pt idx="30672">
                  <c:v>102.40666666666669</c:v>
                </c:pt>
                <c:pt idx="30673">
                  <c:v>102.41000000000012</c:v>
                </c:pt>
                <c:pt idx="30674">
                  <c:v>102.41333333333333</c:v>
                </c:pt>
                <c:pt idx="30675">
                  <c:v>102.4166666666668</c:v>
                </c:pt>
                <c:pt idx="30676">
                  <c:v>102.42</c:v>
                </c:pt>
                <c:pt idx="30677">
                  <c:v>102.42333333333328</c:v>
                </c:pt>
                <c:pt idx="30678">
                  <c:v>102.42666666666666</c:v>
                </c:pt>
                <c:pt idx="30679">
                  <c:v>102.43</c:v>
                </c:pt>
                <c:pt idx="30680">
                  <c:v>102.43333333333334</c:v>
                </c:pt>
                <c:pt idx="30681">
                  <c:v>102.43666666666672</c:v>
                </c:pt>
                <c:pt idx="30682">
                  <c:v>102.44000000000013</c:v>
                </c:pt>
                <c:pt idx="30683">
                  <c:v>102.44333333333333</c:v>
                </c:pt>
                <c:pt idx="30684">
                  <c:v>102.4466666666668</c:v>
                </c:pt>
                <c:pt idx="30685">
                  <c:v>102.45</c:v>
                </c:pt>
                <c:pt idx="30686">
                  <c:v>102.45333333333328</c:v>
                </c:pt>
                <c:pt idx="30687">
                  <c:v>102.45666666666666</c:v>
                </c:pt>
                <c:pt idx="30688">
                  <c:v>102.46000000000002</c:v>
                </c:pt>
                <c:pt idx="30689">
                  <c:v>102.46333333333334</c:v>
                </c:pt>
                <c:pt idx="30690">
                  <c:v>102.4666666666668</c:v>
                </c:pt>
                <c:pt idx="30691">
                  <c:v>102.47</c:v>
                </c:pt>
                <c:pt idx="30692">
                  <c:v>102.4733333333332</c:v>
                </c:pt>
                <c:pt idx="30693">
                  <c:v>102.47666666666667</c:v>
                </c:pt>
                <c:pt idx="30694">
                  <c:v>102.48</c:v>
                </c:pt>
                <c:pt idx="30695">
                  <c:v>102.48333333333331</c:v>
                </c:pt>
                <c:pt idx="30696">
                  <c:v>102.48666666666666</c:v>
                </c:pt>
                <c:pt idx="30697">
                  <c:v>102.49000000000002</c:v>
                </c:pt>
                <c:pt idx="30698">
                  <c:v>102.49333333333334</c:v>
                </c:pt>
                <c:pt idx="30699">
                  <c:v>102.4966666666668</c:v>
                </c:pt>
                <c:pt idx="30700">
                  <c:v>102.5</c:v>
                </c:pt>
                <c:pt idx="30701">
                  <c:v>102.50333333333325</c:v>
                </c:pt>
                <c:pt idx="30702">
                  <c:v>102.50666666666666</c:v>
                </c:pt>
                <c:pt idx="30703">
                  <c:v>102.51</c:v>
                </c:pt>
                <c:pt idx="30704">
                  <c:v>102.51333333333334</c:v>
                </c:pt>
                <c:pt idx="30705">
                  <c:v>102.51666666666669</c:v>
                </c:pt>
                <c:pt idx="30706">
                  <c:v>102.52</c:v>
                </c:pt>
                <c:pt idx="30707">
                  <c:v>102.5233333333332</c:v>
                </c:pt>
                <c:pt idx="30708">
                  <c:v>102.52666666666667</c:v>
                </c:pt>
                <c:pt idx="30709">
                  <c:v>102.53</c:v>
                </c:pt>
                <c:pt idx="30710">
                  <c:v>102.53333333333325</c:v>
                </c:pt>
                <c:pt idx="30711">
                  <c:v>102.53666666666666</c:v>
                </c:pt>
                <c:pt idx="30712">
                  <c:v>102.54</c:v>
                </c:pt>
                <c:pt idx="30713">
                  <c:v>102.54333333333334</c:v>
                </c:pt>
                <c:pt idx="30714">
                  <c:v>102.54666666666672</c:v>
                </c:pt>
                <c:pt idx="30715">
                  <c:v>102.55</c:v>
                </c:pt>
                <c:pt idx="30716">
                  <c:v>102.5533333333332</c:v>
                </c:pt>
                <c:pt idx="30717">
                  <c:v>102.55666666666667</c:v>
                </c:pt>
                <c:pt idx="30718">
                  <c:v>102.56</c:v>
                </c:pt>
                <c:pt idx="30719">
                  <c:v>102.56333333333328</c:v>
                </c:pt>
                <c:pt idx="30720">
                  <c:v>102.56666666666666</c:v>
                </c:pt>
                <c:pt idx="30721">
                  <c:v>102.57</c:v>
                </c:pt>
                <c:pt idx="30722">
                  <c:v>102.57333333333318</c:v>
                </c:pt>
                <c:pt idx="30723">
                  <c:v>102.57666666666667</c:v>
                </c:pt>
                <c:pt idx="30724">
                  <c:v>102.58</c:v>
                </c:pt>
                <c:pt idx="30725">
                  <c:v>102.5833333333332</c:v>
                </c:pt>
                <c:pt idx="30726">
                  <c:v>102.58666666666667</c:v>
                </c:pt>
                <c:pt idx="30727">
                  <c:v>102.59</c:v>
                </c:pt>
                <c:pt idx="30728">
                  <c:v>102.59333333333331</c:v>
                </c:pt>
                <c:pt idx="30729">
                  <c:v>102.59666666666666</c:v>
                </c:pt>
                <c:pt idx="30730">
                  <c:v>102.6</c:v>
                </c:pt>
                <c:pt idx="30731">
                  <c:v>102.6033333333332</c:v>
                </c:pt>
                <c:pt idx="30732">
                  <c:v>102.60666666666667</c:v>
                </c:pt>
                <c:pt idx="30733">
                  <c:v>102.61</c:v>
                </c:pt>
                <c:pt idx="30734">
                  <c:v>102.6133333333332</c:v>
                </c:pt>
                <c:pt idx="30735">
                  <c:v>102.61666666666666</c:v>
                </c:pt>
                <c:pt idx="30736">
                  <c:v>102.61999999999999</c:v>
                </c:pt>
                <c:pt idx="30737">
                  <c:v>102.62333333333312</c:v>
                </c:pt>
                <c:pt idx="30738">
                  <c:v>102.62666666666667</c:v>
                </c:pt>
                <c:pt idx="30739">
                  <c:v>102.63</c:v>
                </c:pt>
                <c:pt idx="30740">
                  <c:v>102.63333333333321</c:v>
                </c:pt>
                <c:pt idx="30741">
                  <c:v>102.63666666666667</c:v>
                </c:pt>
                <c:pt idx="30742">
                  <c:v>102.64</c:v>
                </c:pt>
                <c:pt idx="30743">
                  <c:v>102.64333333333325</c:v>
                </c:pt>
                <c:pt idx="30744">
                  <c:v>102.64666666666666</c:v>
                </c:pt>
                <c:pt idx="30745">
                  <c:v>102.64999999999999</c:v>
                </c:pt>
                <c:pt idx="30746">
                  <c:v>102.65333333333314</c:v>
                </c:pt>
                <c:pt idx="30747">
                  <c:v>102.65666666666667</c:v>
                </c:pt>
                <c:pt idx="30748">
                  <c:v>102.66</c:v>
                </c:pt>
                <c:pt idx="30749">
                  <c:v>102.6633333333332</c:v>
                </c:pt>
                <c:pt idx="30750">
                  <c:v>102.66666666666667</c:v>
                </c:pt>
                <c:pt idx="30751">
                  <c:v>102.66999999999999</c:v>
                </c:pt>
                <c:pt idx="30752">
                  <c:v>102.6733333333331</c:v>
                </c:pt>
                <c:pt idx="30753">
                  <c:v>102.67666666666665</c:v>
                </c:pt>
                <c:pt idx="30754">
                  <c:v>102.67999999999998</c:v>
                </c:pt>
                <c:pt idx="30755">
                  <c:v>102.68333333333317</c:v>
                </c:pt>
                <c:pt idx="30756">
                  <c:v>102.68666666666667</c:v>
                </c:pt>
                <c:pt idx="30757">
                  <c:v>102.69</c:v>
                </c:pt>
                <c:pt idx="30758">
                  <c:v>102.6933333333332</c:v>
                </c:pt>
                <c:pt idx="30759">
                  <c:v>102.69666666666667</c:v>
                </c:pt>
                <c:pt idx="30760">
                  <c:v>102.7</c:v>
                </c:pt>
                <c:pt idx="30761">
                  <c:v>102.70333333333328</c:v>
                </c:pt>
                <c:pt idx="30762">
                  <c:v>102.70666666666666</c:v>
                </c:pt>
                <c:pt idx="30763">
                  <c:v>102.71000000000002</c:v>
                </c:pt>
                <c:pt idx="30764">
                  <c:v>102.71333333333334</c:v>
                </c:pt>
                <c:pt idx="30765">
                  <c:v>102.7166666666668</c:v>
                </c:pt>
                <c:pt idx="30766">
                  <c:v>102.72</c:v>
                </c:pt>
                <c:pt idx="30767">
                  <c:v>102.7233333333332</c:v>
                </c:pt>
                <c:pt idx="30768">
                  <c:v>102.72666666666667</c:v>
                </c:pt>
                <c:pt idx="30769">
                  <c:v>102.73</c:v>
                </c:pt>
                <c:pt idx="30770">
                  <c:v>102.73333333333331</c:v>
                </c:pt>
                <c:pt idx="30771">
                  <c:v>102.73666666666666</c:v>
                </c:pt>
                <c:pt idx="30772">
                  <c:v>102.74000000000002</c:v>
                </c:pt>
                <c:pt idx="30773">
                  <c:v>102.74333333333334</c:v>
                </c:pt>
                <c:pt idx="30774">
                  <c:v>102.7466666666668</c:v>
                </c:pt>
                <c:pt idx="30775">
                  <c:v>102.75</c:v>
                </c:pt>
                <c:pt idx="30776">
                  <c:v>102.75333333333325</c:v>
                </c:pt>
                <c:pt idx="30777">
                  <c:v>102.75666666666666</c:v>
                </c:pt>
                <c:pt idx="30778">
                  <c:v>102.76</c:v>
                </c:pt>
                <c:pt idx="30779">
                  <c:v>102.76333333333334</c:v>
                </c:pt>
                <c:pt idx="30780">
                  <c:v>102.76666666666669</c:v>
                </c:pt>
                <c:pt idx="30781">
                  <c:v>102.77</c:v>
                </c:pt>
                <c:pt idx="30782">
                  <c:v>102.7733333333332</c:v>
                </c:pt>
                <c:pt idx="30783">
                  <c:v>102.77666666666667</c:v>
                </c:pt>
                <c:pt idx="30784">
                  <c:v>102.78</c:v>
                </c:pt>
                <c:pt idx="30785">
                  <c:v>102.78333333333325</c:v>
                </c:pt>
                <c:pt idx="30786">
                  <c:v>102.78666666666666</c:v>
                </c:pt>
                <c:pt idx="30787">
                  <c:v>102.79</c:v>
                </c:pt>
                <c:pt idx="30788">
                  <c:v>102.79333333333334</c:v>
                </c:pt>
                <c:pt idx="30789">
                  <c:v>102.79666666666672</c:v>
                </c:pt>
                <c:pt idx="30790">
                  <c:v>102.8</c:v>
                </c:pt>
                <c:pt idx="30791">
                  <c:v>102.8033333333332</c:v>
                </c:pt>
                <c:pt idx="30792">
                  <c:v>102.80666666666667</c:v>
                </c:pt>
                <c:pt idx="30793">
                  <c:v>102.81</c:v>
                </c:pt>
                <c:pt idx="30794">
                  <c:v>102.81333333333328</c:v>
                </c:pt>
                <c:pt idx="30795">
                  <c:v>102.81666666666666</c:v>
                </c:pt>
                <c:pt idx="30796">
                  <c:v>102.82</c:v>
                </c:pt>
                <c:pt idx="30797">
                  <c:v>102.82333333333318</c:v>
                </c:pt>
                <c:pt idx="30798">
                  <c:v>102.82666666666667</c:v>
                </c:pt>
                <c:pt idx="30799">
                  <c:v>102.83</c:v>
                </c:pt>
                <c:pt idx="30800">
                  <c:v>102.8333333333332</c:v>
                </c:pt>
                <c:pt idx="30801">
                  <c:v>102.83666666666667</c:v>
                </c:pt>
                <c:pt idx="30802">
                  <c:v>102.84</c:v>
                </c:pt>
                <c:pt idx="30803">
                  <c:v>102.84333333333331</c:v>
                </c:pt>
                <c:pt idx="30804">
                  <c:v>102.84666666666666</c:v>
                </c:pt>
                <c:pt idx="30805">
                  <c:v>102.85</c:v>
                </c:pt>
                <c:pt idx="30806">
                  <c:v>102.8533333333332</c:v>
                </c:pt>
                <c:pt idx="30807">
                  <c:v>102.85666666666667</c:v>
                </c:pt>
                <c:pt idx="30808">
                  <c:v>102.86</c:v>
                </c:pt>
                <c:pt idx="30809">
                  <c:v>102.8633333333332</c:v>
                </c:pt>
                <c:pt idx="30810">
                  <c:v>102.86666666666666</c:v>
                </c:pt>
                <c:pt idx="30811">
                  <c:v>102.86999999999999</c:v>
                </c:pt>
                <c:pt idx="30812">
                  <c:v>102.87333333333312</c:v>
                </c:pt>
                <c:pt idx="30813">
                  <c:v>102.87666666666667</c:v>
                </c:pt>
                <c:pt idx="30814">
                  <c:v>102.88</c:v>
                </c:pt>
                <c:pt idx="30815">
                  <c:v>102.88333333333321</c:v>
                </c:pt>
                <c:pt idx="30816">
                  <c:v>102.88666666666667</c:v>
                </c:pt>
                <c:pt idx="30817">
                  <c:v>102.89</c:v>
                </c:pt>
                <c:pt idx="30818">
                  <c:v>102.89333333333325</c:v>
                </c:pt>
                <c:pt idx="30819">
                  <c:v>102.89666666666666</c:v>
                </c:pt>
                <c:pt idx="30820">
                  <c:v>102.9</c:v>
                </c:pt>
                <c:pt idx="30821">
                  <c:v>102.90333333333334</c:v>
                </c:pt>
                <c:pt idx="30822">
                  <c:v>102.90666666666669</c:v>
                </c:pt>
                <c:pt idx="30823">
                  <c:v>102.91000000000012</c:v>
                </c:pt>
                <c:pt idx="30824">
                  <c:v>102.91333333333333</c:v>
                </c:pt>
                <c:pt idx="30825">
                  <c:v>102.9166666666668</c:v>
                </c:pt>
                <c:pt idx="30826">
                  <c:v>102.92</c:v>
                </c:pt>
                <c:pt idx="30827">
                  <c:v>102.92333333333328</c:v>
                </c:pt>
                <c:pt idx="30828">
                  <c:v>102.92666666666666</c:v>
                </c:pt>
                <c:pt idx="30829">
                  <c:v>102.93</c:v>
                </c:pt>
                <c:pt idx="30830">
                  <c:v>102.93333333333334</c:v>
                </c:pt>
                <c:pt idx="30831">
                  <c:v>102.93666666666672</c:v>
                </c:pt>
                <c:pt idx="30832">
                  <c:v>102.94000000000013</c:v>
                </c:pt>
                <c:pt idx="30833">
                  <c:v>102.94333333333333</c:v>
                </c:pt>
                <c:pt idx="30834">
                  <c:v>102.9466666666668</c:v>
                </c:pt>
                <c:pt idx="30835">
                  <c:v>102.95</c:v>
                </c:pt>
                <c:pt idx="30836">
                  <c:v>102.95333333333328</c:v>
                </c:pt>
                <c:pt idx="30837">
                  <c:v>102.95666666666666</c:v>
                </c:pt>
                <c:pt idx="30838">
                  <c:v>102.96000000000002</c:v>
                </c:pt>
                <c:pt idx="30839">
                  <c:v>102.96333333333334</c:v>
                </c:pt>
                <c:pt idx="30840">
                  <c:v>102.9666666666668</c:v>
                </c:pt>
                <c:pt idx="30841">
                  <c:v>102.97</c:v>
                </c:pt>
                <c:pt idx="30842">
                  <c:v>102.9733333333332</c:v>
                </c:pt>
                <c:pt idx="30843">
                  <c:v>102.97666666666667</c:v>
                </c:pt>
                <c:pt idx="30844">
                  <c:v>102.98</c:v>
                </c:pt>
                <c:pt idx="30845">
                  <c:v>102.98333333333331</c:v>
                </c:pt>
                <c:pt idx="30846">
                  <c:v>102.98666666666666</c:v>
                </c:pt>
                <c:pt idx="30847">
                  <c:v>102.99000000000002</c:v>
                </c:pt>
                <c:pt idx="30848">
                  <c:v>102.99333333333334</c:v>
                </c:pt>
                <c:pt idx="30849">
                  <c:v>102.9966666666668</c:v>
                </c:pt>
                <c:pt idx="30850">
                  <c:v>103</c:v>
                </c:pt>
                <c:pt idx="30851">
                  <c:v>103.00333333333325</c:v>
                </c:pt>
                <c:pt idx="30852">
                  <c:v>103.00666666666666</c:v>
                </c:pt>
                <c:pt idx="30853">
                  <c:v>103.01</c:v>
                </c:pt>
                <c:pt idx="30854">
                  <c:v>103.01333333333334</c:v>
                </c:pt>
                <c:pt idx="30855">
                  <c:v>103.01666666666669</c:v>
                </c:pt>
                <c:pt idx="30856">
                  <c:v>103.02</c:v>
                </c:pt>
                <c:pt idx="30857">
                  <c:v>103.0233333333332</c:v>
                </c:pt>
                <c:pt idx="30858">
                  <c:v>103.02666666666667</c:v>
                </c:pt>
                <c:pt idx="30859">
                  <c:v>103.03</c:v>
                </c:pt>
                <c:pt idx="30860">
                  <c:v>103.03333333333325</c:v>
                </c:pt>
                <c:pt idx="30861">
                  <c:v>103.03666666666666</c:v>
                </c:pt>
                <c:pt idx="30862">
                  <c:v>103.04</c:v>
                </c:pt>
                <c:pt idx="30863">
                  <c:v>103.04333333333334</c:v>
                </c:pt>
                <c:pt idx="30864">
                  <c:v>103.04666666666672</c:v>
                </c:pt>
                <c:pt idx="30865">
                  <c:v>103.05</c:v>
                </c:pt>
                <c:pt idx="30866">
                  <c:v>103.0533333333332</c:v>
                </c:pt>
                <c:pt idx="30867">
                  <c:v>103.05666666666667</c:v>
                </c:pt>
                <c:pt idx="30868">
                  <c:v>103.06</c:v>
                </c:pt>
                <c:pt idx="30869">
                  <c:v>103.06333333333328</c:v>
                </c:pt>
                <c:pt idx="30870">
                  <c:v>103.06666666666666</c:v>
                </c:pt>
                <c:pt idx="30871">
                  <c:v>103.07</c:v>
                </c:pt>
                <c:pt idx="30872">
                  <c:v>103.07333333333318</c:v>
                </c:pt>
                <c:pt idx="30873">
                  <c:v>103.07666666666667</c:v>
                </c:pt>
                <c:pt idx="30874">
                  <c:v>103.08</c:v>
                </c:pt>
                <c:pt idx="30875">
                  <c:v>103.0833333333332</c:v>
                </c:pt>
                <c:pt idx="30876">
                  <c:v>103.08666666666667</c:v>
                </c:pt>
                <c:pt idx="30877">
                  <c:v>103.09</c:v>
                </c:pt>
                <c:pt idx="30878">
                  <c:v>103.09333333333331</c:v>
                </c:pt>
                <c:pt idx="30879">
                  <c:v>103.09666666666666</c:v>
                </c:pt>
                <c:pt idx="30880">
                  <c:v>103.1</c:v>
                </c:pt>
                <c:pt idx="30881">
                  <c:v>103.1033333333332</c:v>
                </c:pt>
                <c:pt idx="30882">
                  <c:v>103.10666666666667</c:v>
                </c:pt>
                <c:pt idx="30883">
                  <c:v>103.11</c:v>
                </c:pt>
                <c:pt idx="30884">
                  <c:v>103.1133333333332</c:v>
                </c:pt>
                <c:pt idx="30885">
                  <c:v>103.11666666666666</c:v>
                </c:pt>
                <c:pt idx="30886">
                  <c:v>103.11999999999999</c:v>
                </c:pt>
                <c:pt idx="30887">
                  <c:v>103.12333333333312</c:v>
                </c:pt>
                <c:pt idx="30888">
                  <c:v>103.12666666666667</c:v>
                </c:pt>
                <c:pt idx="30889">
                  <c:v>103.13</c:v>
                </c:pt>
                <c:pt idx="30890">
                  <c:v>103.13333333333321</c:v>
                </c:pt>
                <c:pt idx="30891">
                  <c:v>103.13666666666667</c:v>
                </c:pt>
                <c:pt idx="30892">
                  <c:v>103.14</c:v>
                </c:pt>
                <c:pt idx="30893">
                  <c:v>103.14333333333325</c:v>
                </c:pt>
                <c:pt idx="30894">
                  <c:v>103.14666666666666</c:v>
                </c:pt>
                <c:pt idx="30895">
                  <c:v>103.14999999999999</c:v>
                </c:pt>
                <c:pt idx="30896">
                  <c:v>103.15333333333314</c:v>
                </c:pt>
                <c:pt idx="30897">
                  <c:v>103.15666666666667</c:v>
                </c:pt>
                <c:pt idx="30898">
                  <c:v>103.16</c:v>
                </c:pt>
                <c:pt idx="30899">
                  <c:v>103.1633333333332</c:v>
                </c:pt>
                <c:pt idx="30900">
                  <c:v>103.16666666666667</c:v>
                </c:pt>
                <c:pt idx="30901">
                  <c:v>103.16999999999999</c:v>
                </c:pt>
                <c:pt idx="30902">
                  <c:v>103.1733333333331</c:v>
                </c:pt>
                <c:pt idx="30903">
                  <c:v>103.17666666666665</c:v>
                </c:pt>
                <c:pt idx="30904">
                  <c:v>103.17999999999998</c:v>
                </c:pt>
                <c:pt idx="30905">
                  <c:v>103.18333333333317</c:v>
                </c:pt>
                <c:pt idx="30906">
                  <c:v>103.18666666666667</c:v>
                </c:pt>
                <c:pt idx="30907">
                  <c:v>103.19</c:v>
                </c:pt>
                <c:pt idx="30908">
                  <c:v>103.1933333333332</c:v>
                </c:pt>
                <c:pt idx="30909">
                  <c:v>103.19666666666667</c:v>
                </c:pt>
                <c:pt idx="30910">
                  <c:v>103.2</c:v>
                </c:pt>
                <c:pt idx="30911">
                  <c:v>103.20333333333328</c:v>
                </c:pt>
                <c:pt idx="30912">
                  <c:v>103.20666666666666</c:v>
                </c:pt>
                <c:pt idx="30913">
                  <c:v>103.21000000000002</c:v>
                </c:pt>
                <c:pt idx="30914">
                  <c:v>103.21333333333334</c:v>
                </c:pt>
                <c:pt idx="30915">
                  <c:v>103.2166666666668</c:v>
                </c:pt>
                <c:pt idx="30916">
                  <c:v>103.22</c:v>
                </c:pt>
                <c:pt idx="30917">
                  <c:v>103.2233333333332</c:v>
                </c:pt>
                <c:pt idx="30918">
                  <c:v>103.22666666666667</c:v>
                </c:pt>
                <c:pt idx="30919">
                  <c:v>103.23</c:v>
                </c:pt>
                <c:pt idx="30920">
                  <c:v>103.23333333333331</c:v>
                </c:pt>
                <c:pt idx="30921">
                  <c:v>103.23666666666666</c:v>
                </c:pt>
                <c:pt idx="30922">
                  <c:v>103.24000000000002</c:v>
                </c:pt>
                <c:pt idx="30923">
                  <c:v>103.24333333333334</c:v>
                </c:pt>
                <c:pt idx="30924">
                  <c:v>103.2466666666668</c:v>
                </c:pt>
                <c:pt idx="30925">
                  <c:v>103.25</c:v>
                </c:pt>
                <c:pt idx="30926">
                  <c:v>103.25333333333325</c:v>
                </c:pt>
                <c:pt idx="30927">
                  <c:v>103.25666666666666</c:v>
                </c:pt>
                <c:pt idx="30928">
                  <c:v>103.26</c:v>
                </c:pt>
                <c:pt idx="30929">
                  <c:v>103.26333333333334</c:v>
                </c:pt>
                <c:pt idx="30930">
                  <c:v>103.26666666666669</c:v>
                </c:pt>
                <c:pt idx="30931">
                  <c:v>103.27</c:v>
                </c:pt>
                <c:pt idx="30932">
                  <c:v>103.2733333333332</c:v>
                </c:pt>
                <c:pt idx="30933">
                  <c:v>103.27666666666667</c:v>
                </c:pt>
                <c:pt idx="30934">
                  <c:v>103.28</c:v>
                </c:pt>
                <c:pt idx="30935">
                  <c:v>103.28333333333325</c:v>
                </c:pt>
                <c:pt idx="30936">
                  <c:v>103.28666666666666</c:v>
                </c:pt>
                <c:pt idx="30937">
                  <c:v>103.29</c:v>
                </c:pt>
                <c:pt idx="30938">
                  <c:v>103.29333333333334</c:v>
                </c:pt>
                <c:pt idx="30939">
                  <c:v>103.29666666666672</c:v>
                </c:pt>
                <c:pt idx="30940">
                  <c:v>103.3</c:v>
                </c:pt>
                <c:pt idx="30941">
                  <c:v>103.3033333333332</c:v>
                </c:pt>
                <c:pt idx="30942">
                  <c:v>103.30666666666667</c:v>
                </c:pt>
                <c:pt idx="30943">
                  <c:v>103.31</c:v>
                </c:pt>
                <c:pt idx="30944">
                  <c:v>103.31333333333328</c:v>
                </c:pt>
                <c:pt idx="30945">
                  <c:v>103.31666666666666</c:v>
                </c:pt>
                <c:pt idx="30946">
                  <c:v>103.32</c:v>
                </c:pt>
                <c:pt idx="30947">
                  <c:v>103.32333333333318</c:v>
                </c:pt>
                <c:pt idx="30948">
                  <c:v>103.32666666666667</c:v>
                </c:pt>
                <c:pt idx="30949">
                  <c:v>103.33</c:v>
                </c:pt>
                <c:pt idx="30950">
                  <c:v>103.3333333333332</c:v>
                </c:pt>
                <c:pt idx="30951">
                  <c:v>103.33666666666667</c:v>
                </c:pt>
                <c:pt idx="30952">
                  <c:v>103.34</c:v>
                </c:pt>
                <c:pt idx="30953">
                  <c:v>103.34333333333331</c:v>
                </c:pt>
                <c:pt idx="30954">
                  <c:v>103.34666666666666</c:v>
                </c:pt>
                <c:pt idx="30955">
                  <c:v>103.35</c:v>
                </c:pt>
                <c:pt idx="30956">
                  <c:v>103.3533333333332</c:v>
                </c:pt>
                <c:pt idx="30957">
                  <c:v>103.35666666666667</c:v>
                </c:pt>
                <c:pt idx="30958">
                  <c:v>103.36</c:v>
                </c:pt>
                <c:pt idx="30959">
                  <c:v>103.3633333333332</c:v>
                </c:pt>
                <c:pt idx="30960">
                  <c:v>103.36666666666666</c:v>
                </c:pt>
                <c:pt idx="30961">
                  <c:v>103.36999999999999</c:v>
                </c:pt>
                <c:pt idx="30962">
                  <c:v>103.37333333333312</c:v>
                </c:pt>
                <c:pt idx="30963">
                  <c:v>103.37666666666667</c:v>
                </c:pt>
                <c:pt idx="30964">
                  <c:v>103.38</c:v>
                </c:pt>
                <c:pt idx="30965">
                  <c:v>103.38333333333321</c:v>
                </c:pt>
                <c:pt idx="30966">
                  <c:v>103.38666666666667</c:v>
                </c:pt>
                <c:pt idx="30967">
                  <c:v>103.39</c:v>
                </c:pt>
                <c:pt idx="30968">
                  <c:v>103.39333333333325</c:v>
                </c:pt>
                <c:pt idx="30969">
                  <c:v>103.39666666666666</c:v>
                </c:pt>
                <c:pt idx="30970">
                  <c:v>103.4</c:v>
                </c:pt>
                <c:pt idx="30971">
                  <c:v>103.40333333333334</c:v>
                </c:pt>
                <c:pt idx="30972">
                  <c:v>103.40666666666669</c:v>
                </c:pt>
                <c:pt idx="30973">
                  <c:v>103.41000000000012</c:v>
                </c:pt>
                <c:pt idx="30974">
                  <c:v>103.41333333333333</c:v>
                </c:pt>
                <c:pt idx="30975">
                  <c:v>103.4166666666668</c:v>
                </c:pt>
                <c:pt idx="30976">
                  <c:v>103.42</c:v>
                </c:pt>
                <c:pt idx="30977">
                  <c:v>103.42333333333328</c:v>
                </c:pt>
                <c:pt idx="30978">
                  <c:v>103.42666666666666</c:v>
                </c:pt>
                <c:pt idx="30979">
                  <c:v>103.43</c:v>
                </c:pt>
                <c:pt idx="30980">
                  <c:v>103.43333333333334</c:v>
                </c:pt>
                <c:pt idx="30981">
                  <c:v>103.43666666666672</c:v>
                </c:pt>
                <c:pt idx="30982">
                  <c:v>103.44000000000013</c:v>
                </c:pt>
                <c:pt idx="30983">
                  <c:v>103.44333333333333</c:v>
                </c:pt>
                <c:pt idx="30984">
                  <c:v>103.4466666666668</c:v>
                </c:pt>
                <c:pt idx="30985">
                  <c:v>103.45</c:v>
                </c:pt>
                <c:pt idx="30986">
                  <c:v>103.45333333333328</c:v>
                </c:pt>
                <c:pt idx="30987">
                  <c:v>103.45666666666666</c:v>
                </c:pt>
                <c:pt idx="30988">
                  <c:v>103.46000000000002</c:v>
                </c:pt>
                <c:pt idx="30989">
                  <c:v>103.46333333333334</c:v>
                </c:pt>
                <c:pt idx="30990">
                  <c:v>103.4666666666668</c:v>
                </c:pt>
                <c:pt idx="30991">
                  <c:v>103.47</c:v>
                </c:pt>
                <c:pt idx="30992">
                  <c:v>103.4733333333332</c:v>
                </c:pt>
                <c:pt idx="30993">
                  <c:v>103.47666666666667</c:v>
                </c:pt>
                <c:pt idx="30994">
                  <c:v>103.48</c:v>
                </c:pt>
                <c:pt idx="30995">
                  <c:v>103.48333333333331</c:v>
                </c:pt>
                <c:pt idx="30996">
                  <c:v>103.48666666666666</c:v>
                </c:pt>
                <c:pt idx="30997">
                  <c:v>103.49000000000002</c:v>
                </c:pt>
                <c:pt idx="30998">
                  <c:v>103.49333333333334</c:v>
                </c:pt>
                <c:pt idx="30999">
                  <c:v>103.4966666666668</c:v>
                </c:pt>
                <c:pt idx="31000">
                  <c:v>103.5</c:v>
                </c:pt>
                <c:pt idx="31001">
                  <c:v>103.50333333333325</c:v>
                </c:pt>
                <c:pt idx="31002">
                  <c:v>103.50666666666666</c:v>
                </c:pt>
                <c:pt idx="31003">
                  <c:v>103.51</c:v>
                </c:pt>
                <c:pt idx="31004">
                  <c:v>103.51333333333334</c:v>
                </c:pt>
                <c:pt idx="31005">
                  <c:v>103.51666666666669</c:v>
                </c:pt>
                <c:pt idx="31006">
                  <c:v>103.52</c:v>
                </c:pt>
                <c:pt idx="31007">
                  <c:v>103.5233333333332</c:v>
                </c:pt>
                <c:pt idx="31008">
                  <c:v>103.52666666666667</c:v>
                </c:pt>
                <c:pt idx="31009">
                  <c:v>103.53</c:v>
                </c:pt>
                <c:pt idx="31010">
                  <c:v>103.53333333333325</c:v>
                </c:pt>
                <c:pt idx="31011">
                  <c:v>103.53666666666666</c:v>
                </c:pt>
                <c:pt idx="31012">
                  <c:v>103.54</c:v>
                </c:pt>
                <c:pt idx="31013">
                  <c:v>103.54333333333334</c:v>
                </c:pt>
                <c:pt idx="31014">
                  <c:v>103.54666666666672</c:v>
                </c:pt>
                <c:pt idx="31015">
                  <c:v>103.55</c:v>
                </c:pt>
                <c:pt idx="31016">
                  <c:v>103.5533333333332</c:v>
                </c:pt>
                <c:pt idx="31017">
                  <c:v>103.55666666666667</c:v>
                </c:pt>
                <c:pt idx="31018">
                  <c:v>103.56</c:v>
                </c:pt>
                <c:pt idx="31019">
                  <c:v>103.56333333333328</c:v>
                </c:pt>
                <c:pt idx="31020">
                  <c:v>103.56666666666666</c:v>
                </c:pt>
                <c:pt idx="31021">
                  <c:v>103.57</c:v>
                </c:pt>
                <c:pt idx="31022">
                  <c:v>103.57333333333318</c:v>
                </c:pt>
                <c:pt idx="31023">
                  <c:v>103.57666666666667</c:v>
                </c:pt>
                <c:pt idx="31024">
                  <c:v>103.58</c:v>
                </c:pt>
                <c:pt idx="31025">
                  <c:v>103.5833333333332</c:v>
                </c:pt>
                <c:pt idx="31026">
                  <c:v>103.58666666666667</c:v>
                </c:pt>
                <c:pt idx="31027">
                  <c:v>103.59</c:v>
                </c:pt>
                <c:pt idx="31028">
                  <c:v>103.59333333333331</c:v>
                </c:pt>
                <c:pt idx="31029">
                  <c:v>103.59666666666666</c:v>
                </c:pt>
                <c:pt idx="31030">
                  <c:v>103.6</c:v>
                </c:pt>
                <c:pt idx="31031">
                  <c:v>103.6033333333332</c:v>
                </c:pt>
                <c:pt idx="31032">
                  <c:v>103.60666666666667</c:v>
                </c:pt>
                <c:pt idx="31033">
                  <c:v>103.61</c:v>
                </c:pt>
                <c:pt idx="31034">
                  <c:v>103.6133333333332</c:v>
                </c:pt>
                <c:pt idx="31035">
                  <c:v>103.61666666666666</c:v>
                </c:pt>
                <c:pt idx="31036">
                  <c:v>103.61999999999999</c:v>
                </c:pt>
                <c:pt idx="31037">
                  <c:v>103.62333333333312</c:v>
                </c:pt>
                <c:pt idx="31038">
                  <c:v>103.62666666666667</c:v>
                </c:pt>
                <c:pt idx="31039">
                  <c:v>103.63</c:v>
                </c:pt>
                <c:pt idx="31040">
                  <c:v>103.63333333333321</c:v>
                </c:pt>
                <c:pt idx="31041">
                  <c:v>103.63666666666667</c:v>
                </c:pt>
                <c:pt idx="31042">
                  <c:v>103.64</c:v>
                </c:pt>
                <c:pt idx="31043">
                  <c:v>103.64333333333325</c:v>
                </c:pt>
                <c:pt idx="31044">
                  <c:v>103.64666666666666</c:v>
                </c:pt>
                <c:pt idx="31045">
                  <c:v>103.64999999999999</c:v>
                </c:pt>
                <c:pt idx="31046">
                  <c:v>103.65333333333314</c:v>
                </c:pt>
                <c:pt idx="31047">
                  <c:v>103.65666666666667</c:v>
                </c:pt>
                <c:pt idx="31048">
                  <c:v>103.66</c:v>
                </c:pt>
                <c:pt idx="31049">
                  <c:v>103.6633333333332</c:v>
                </c:pt>
                <c:pt idx="31050">
                  <c:v>103.66666666666667</c:v>
                </c:pt>
                <c:pt idx="31051">
                  <c:v>103.66999999999999</c:v>
                </c:pt>
                <c:pt idx="31052">
                  <c:v>103.6733333333331</c:v>
                </c:pt>
                <c:pt idx="31053">
                  <c:v>103.67666666666665</c:v>
                </c:pt>
                <c:pt idx="31054">
                  <c:v>103.67999999999998</c:v>
                </c:pt>
                <c:pt idx="31055">
                  <c:v>103.68333333333317</c:v>
                </c:pt>
                <c:pt idx="31056">
                  <c:v>103.68666666666667</c:v>
                </c:pt>
                <c:pt idx="31057">
                  <c:v>103.69</c:v>
                </c:pt>
                <c:pt idx="31058">
                  <c:v>103.6933333333332</c:v>
                </c:pt>
                <c:pt idx="31059">
                  <c:v>103.69666666666667</c:v>
                </c:pt>
                <c:pt idx="31060">
                  <c:v>103.7</c:v>
                </c:pt>
                <c:pt idx="31061">
                  <c:v>103.70333333333328</c:v>
                </c:pt>
                <c:pt idx="31062">
                  <c:v>103.70666666666666</c:v>
                </c:pt>
                <c:pt idx="31063">
                  <c:v>103.71000000000002</c:v>
                </c:pt>
                <c:pt idx="31064">
                  <c:v>103.71333333333334</c:v>
                </c:pt>
                <c:pt idx="31065">
                  <c:v>103.7166666666668</c:v>
                </c:pt>
                <c:pt idx="31066">
                  <c:v>103.72</c:v>
                </c:pt>
                <c:pt idx="31067">
                  <c:v>103.7233333333332</c:v>
                </c:pt>
                <c:pt idx="31068">
                  <c:v>103.72666666666667</c:v>
                </c:pt>
                <c:pt idx="31069">
                  <c:v>103.73</c:v>
                </c:pt>
                <c:pt idx="31070">
                  <c:v>103.73333333333331</c:v>
                </c:pt>
                <c:pt idx="31071">
                  <c:v>103.73666666666666</c:v>
                </c:pt>
                <c:pt idx="31072">
                  <c:v>103.74000000000002</c:v>
                </c:pt>
                <c:pt idx="31073">
                  <c:v>103.74333333333334</c:v>
                </c:pt>
                <c:pt idx="31074">
                  <c:v>103.7466666666668</c:v>
                </c:pt>
                <c:pt idx="31075">
                  <c:v>103.75</c:v>
                </c:pt>
                <c:pt idx="31076">
                  <c:v>103.75333333333325</c:v>
                </c:pt>
                <c:pt idx="31077">
                  <c:v>103.75666666666666</c:v>
                </c:pt>
                <c:pt idx="31078">
                  <c:v>103.76</c:v>
                </c:pt>
                <c:pt idx="31079">
                  <c:v>103.76333333333334</c:v>
                </c:pt>
                <c:pt idx="31080">
                  <c:v>103.76666666666669</c:v>
                </c:pt>
                <c:pt idx="31081">
                  <c:v>103.77</c:v>
                </c:pt>
                <c:pt idx="31082">
                  <c:v>103.7733333333332</c:v>
                </c:pt>
                <c:pt idx="31083">
                  <c:v>103.77666666666667</c:v>
                </c:pt>
                <c:pt idx="31084">
                  <c:v>103.78</c:v>
                </c:pt>
                <c:pt idx="31085">
                  <c:v>103.78333333333325</c:v>
                </c:pt>
                <c:pt idx="31086">
                  <c:v>103.78666666666666</c:v>
                </c:pt>
                <c:pt idx="31087">
                  <c:v>103.79</c:v>
                </c:pt>
                <c:pt idx="31088">
                  <c:v>103.79333333333334</c:v>
                </c:pt>
                <c:pt idx="31089">
                  <c:v>103.79666666666672</c:v>
                </c:pt>
                <c:pt idx="31090">
                  <c:v>103.8</c:v>
                </c:pt>
                <c:pt idx="31091">
                  <c:v>103.8033333333332</c:v>
                </c:pt>
                <c:pt idx="31092">
                  <c:v>103.80666666666667</c:v>
                </c:pt>
                <c:pt idx="31093">
                  <c:v>103.81</c:v>
                </c:pt>
                <c:pt idx="31094">
                  <c:v>103.81333333333328</c:v>
                </c:pt>
                <c:pt idx="31095">
                  <c:v>103.81666666666666</c:v>
                </c:pt>
                <c:pt idx="31096">
                  <c:v>103.82</c:v>
                </c:pt>
                <c:pt idx="31097">
                  <c:v>103.82333333333318</c:v>
                </c:pt>
                <c:pt idx="31098">
                  <c:v>103.82666666666667</c:v>
                </c:pt>
                <c:pt idx="31099">
                  <c:v>103.83</c:v>
                </c:pt>
                <c:pt idx="31100">
                  <c:v>103.8333333333332</c:v>
                </c:pt>
                <c:pt idx="31101">
                  <c:v>103.83666666666667</c:v>
                </c:pt>
                <c:pt idx="31102">
                  <c:v>103.84</c:v>
                </c:pt>
                <c:pt idx="31103">
                  <c:v>103.84333333333331</c:v>
                </c:pt>
                <c:pt idx="31104">
                  <c:v>103.84666666666666</c:v>
                </c:pt>
                <c:pt idx="31105">
                  <c:v>103.85</c:v>
                </c:pt>
                <c:pt idx="31106">
                  <c:v>103.8533333333332</c:v>
                </c:pt>
                <c:pt idx="31107">
                  <c:v>103.85666666666667</c:v>
                </c:pt>
                <c:pt idx="31108">
                  <c:v>103.86</c:v>
                </c:pt>
                <c:pt idx="31109">
                  <c:v>103.8633333333332</c:v>
                </c:pt>
                <c:pt idx="31110">
                  <c:v>103.86666666666666</c:v>
                </c:pt>
                <c:pt idx="31111">
                  <c:v>103.86999999999999</c:v>
                </c:pt>
                <c:pt idx="31112">
                  <c:v>103.87333333333312</c:v>
                </c:pt>
                <c:pt idx="31113">
                  <c:v>103.87666666666667</c:v>
                </c:pt>
                <c:pt idx="31114">
                  <c:v>103.88</c:v>
                </c:pt>
                <c:pt idx="31115">
                  <c:v>103.88333333333321</c:v>
                </c:pt>
                <c:pt idx="31116">
                  <c:v>103.88666666666667</c:v>
                </c:pt>
                <c:pt idx="31117">
                  <c:v>103.89</c:v>
                </c:pt>
                <c:pt idx="31118">
                  <c:v>103.89333333333325</c:v>
                </c:pt>
                <c:pt idx="31119">
                  <c:v>103.89666666666666</c:v>
                </c:pt>
                <c:pt idx="31120">
                  <c:v>103.9</c:v>
                </c:pt>
                <c:pt idx="31121">
                  <c:v>103.90333333333334</c:v>
                </c:pt>
                <c:pt idx="31122">
                  <c:v>103.90666666666669</c:v>
                </c:pt>
                <c:pt idx="31123">
                  <c:v>103.91000000000012</c:v>
                </c:pt>
                <c:pt idx="31124">
                  <c:v>103.91333333333333</c:v>
                </c:pt>
                <c:pt idx="31125">
                  <c:v>103.9166666666668</c:v>
                </c:pt>
                <c:pt idx="31126">
                  <c:v>103.92</c:v>
                </c:pt>
                <c:pt idx="31127">
                  <c:v>103.92333333333328</c:v>
                </c:pt>
                <c:pt idx="31128">
                  <c:v>103.92666666666666</c:v>
                </c:pt>
                <c:pt idx="31129">
                  <c:v>103.93</c:v>
                </c:pt>
                <c:pt idx="31130">
                  <c:v>103.93333333333334</c:v>
                </c:pt>
                <c:pt idx="31131">
                  <c:v>103.93666666666672</c:v>
                </c:pt>
                <c:pt idx="31132">
                  <c:v>103.94000000000013</c:v>
                </c:pt>
                <c:pt idx="31133">
                  <c:v>103.94333333333333</c:v>
                </c:pt>
                <c:pt idx="31134">
                  <c:v>103.9466666666668</c:v>
                </c:pt>
                <c:pt idx="31135">
                  <c:v>103.95</c:v>
                </c:pt>
                <c:pt idx="31136">
                  <c:v>103.95333333333328</c:v>
                </c:pt>
                <c:pt idx="31137">
                  <c:v>103.95666666666666</c:v>
                </c:pt>
                <c:pt idx="31138">
                  <c:v>103.96000000000002</c:v>
                </c:pt>
                <c:pt idx="31139">
                  <c:v>103.96333333333334</c:v>
                </c:pt>
                <c:pt idx="31140">
                  <c:v>103.9666666666668</c:v>
                </c:pt>
                <c:pt idx="31141">
                  <c:v>103.97</c:v>
                </c:pt>
                <c:pt idx="31142">
                  <c:v>103.9733333333332</c:v>
                </c:pt>
                <c:pt idx="31143">
                  <c:v>103.97666666666667</c:v>
                </c:pt>
                <c:pt idx="31144">
                  <c:v>103.98</c:v>
                </c:pt>
                <c:pt idx="31145">
                  <c:v>103.98333333333331</c:v>
                </c:pt>
                <c:pt idx="31146">
                  <c:v>103.98666666666666</c:v>
                </c:pt>
                <c:pt idx="31147">
                  <c:v>103.99000000000002</c:v>
                </c:pt>
                <c:pt idx="31148">
                  <c:v>103.99333333333334</c:v>
                </c:pt>
                <c:pt idx="31149">
                  <c:v>103.9966666666668</c:v>
                </c:pt>
                <c:pt idx="31150">
                  <c:v>104</c:v>
                </c:pt>
                <c:pt idx="31151">
                  <c:v>104.00333333333325</c:v>
                </c:pt>
                <c:pt idx="31152">
                  <c:v>104.00666666666666</c:v>
                </c:pt>
                <c:pt idx="31153">
                  <c:v>104.01</c:v>
                </c:pt>
                <c:pt idx="31154">
                  <c:v>104.01333333333334</c:v>
                </c:pt>
                <c:pt idx="31155">
                  <c:v>104.01666666666669</c:v>
                </c:pt>
                <c:pt idx="31156">
                  <c:v>104.02</c:v>
                </c:pt>
                <c:pt idx="31157">
                  <c:v>104.0233333333332</c:v>
                </c:pt>
                <c:pt idx="31158">
                  <c:v>104.02666666666667</c:v>
                </c:pt>
                <c:pt idx="31159">
                  <c:v>104.03</c:v>
                </c:pt>
                <c:pt idx="31160">
                  <c:v>104.03333333333325</c:v>
                </c:pt>
                <c:pt idx="31161">
                  <c:v>104.03666666666666</c:v>
                </c:pt>
                <c:pt idx="31162">
                  <c:v>104.04</c:v>
                </c:pt>
                <c:pt idx="31163">
                  <c:v>104.04333333333334</c:v>
                </c:pt>
                <c:pt idx="31164">
                  <c:v>104.04666666666672</c:v>
                </c:pt>
                <c:pt idx="31165">
                  <c:v>104.05</c:v>
                </c:pt>
                <c:pt idx="31166">
                  <c:v>104.0533333333332</c:v>
                </c:pt>
                <c:pt idx="31167">
                  <c:v>104.05666666666667</c:v>
                </c:pt>
                <c:pt idx="31168">
                  <c:v>104.06</c:v>
                </c:pt>
                <c:pt idx="31169">
                  <c:v>104.06333333333328</c:v>
                </c:pt>
                <c:pt idx="31170">
                  <c:v>104.06666666666666</c:v>
                </c:pt>
                <c:pt idx="31171">
                  <c:v>104.07</c:v>
                </c:pt>
                <c:pt idx="31172">
                  <c:v>104.07333333333318</c:v>
                </c:pt>
                <c:pt idx="31173">
                  <c:v>104.07666666666667</c:v>
                </c:pt>
                <c:pt idx="31174">
                  <c:v>104.08</c:v>
                </c:pt>
                <c:pt idx="31175">
                  <c:v>104.0833333333332</c:v>
                </c:pt>
                <c:pt idx="31176">
                  <c:v>104.08666666666667</c:v>
                </c:pt>
                <c:pt idx="31177">
                  <c:v>104.09</c:v>
                </c:pt>
                <c:pt idx="31178">
                  <c:v>104.09333333333331</c:v>
                </c:pt>
                <c:pt idx="31179">
                  <c:v>104.09666666666666</c:v>
                </c:pt>
                <c:pt idx="31180">
                  <c:v>104.1</c:v>
                </c:pt>
                <c:pt idx="31181">
                  <c:v>104.1033333333332</c:v>
                </c:pt>
                <c:pt idx="31182">
                  <c:v>104.10666666666667</c:v>
                </c:pt>
                <c:pt idx="31183">
                  <c:v>104.11</c:v>
                </c:pt>
                <c:pt idx="31184">
                  <c:v>104.1133333333332</c:v>
                </c:pt>
                <c:pt idx="31185">
                  <c:v>104.11666666666666</c:v>
                </c:pt>
                <c:pt idx="31186">
                  <c:v>104.11999999999999</c:v>
                </c:pt>
                <c:pt idx="31187">
                  <c:v>104.12333333333312</c:v>
                </c:pt>
                <c:pt idx="31188">
                  <c:v>104.12666666666667</c:v>
                </c:pt>
                <c:pt idx="31189">
                  <c:v>104.13</c:v>
                </c:pt>
                <c:pt idx="31190">
                  <c:v>104.13333333333321</c:v>
                </c:pt>
                <c:pt idx="31191">
                  <c:v>104.13666666666667</c:v>
                </c:pt>
                <c:pt idx="31192">
                  <c:v>104.14</c:v>
                </c:pt>
                <c:pt idx="31193">
                  <c:v>104.14333333333325</c:v>
                </c:pt>
                <c:pt idx="31194">
                  <c:v>104.14666666666666</c:v>
                </c:pt>
                <c:pt idx="31195">
                  <c:v>104.14999999999999</c:v>
                </c:pt>
                <c:pt idx="31196">
                  <c:v>104.15333333333314</c:v>
                </c:pt>
                <c:pt idx="31197">
                  <c:v>104.15666666666667</c:v>
                </c:pt>
                <c:pt idx="31198">
                  <c:v>104.16</c:v>
                </c:pt>
                <c:pt idx="31199">
                  <c:v>104.1633333333332</c:v>
                </c:pt>
                <c:pt idx="31200">
                  <c:v>104.16666666666667</c:v>
                </c:pt>
                <c:pt idx="31201">
                  <c:v>104.16999999999999</c:v>
                </c:pt>
                <c:pt idx="31202">
                  <c:v>104.1733333333331</c:v>
                </c:pt>
                <c:pt idx="31203">
                  <c:v>104.17666666666665</c:v>
                </c:pt>
                <c:pt idx="31204">
                  <c:v>104.17999999999998</c:v>
                </c:pt>
                <c:pt idx="31205">
                  <c:v>104.18333333333317</c:v>
                </c:pt>
                <c:pt idx="31206">
                  <c:v>104.18666666666667</c:v>
                </c:pt>
                <c:pt idx="31207">
                  <c:v>104.19</c:v>
                </c:pt>
                <c:pt idx="31208">
                  <c:v>104.1933333333332</c:v>
                </c:pt>
                <c:pt idx="31209">
                  <c:v>104.19666666666667</c:v>
                </c:pt>
                <c:pt idx="31210">
                  <c:v>104.2</c:v>
                </c:pt>
                <c:pt idx="31211">
                  <c:v>104.20333333333328</c:v>
                </c:pt>
                <c:pt idx="31212">
                  <c:v>104.20666666666666</c:v>
                </c:pt>
                <c:pt idx="31213">
                  <c:v>104.21000000000002</c:v>
                </c:pt>
                <c:pt idx="31214">
                  <c:v>104.21333333333334</c:v>
                </c:pt>
                <c:pt idx="31215">
                  <c:v>104.2166666666668</c:v>
                </c:pt>
                <c:pt idx="31216">
                  <c:v>104.22</c:v>
                </c:pt>
                <c:pt idx="31217">
                  <c:v>104.2233333333332</c:v>
                </c:pt>
                <c:pt idx="31218">
                  <c:v>104.22666666666667</c:v>
                </c:pt>
                <c:pt idx="31219">
                  <c:v>104.23</c:v>
                </c:pt>
                <c:pt idx="31220">
                  <c:v>104.23333333333331</c:v>
                </c:pt>
                <c:pt idx="31221">
                  <c:v>104.23666666666666</c:v>
                </c:pt>
                <c:pt idx="31222">
                  <c:v>104.24000000000002</c:v>
                </c:pt>
                <c:pt idx="31223">
                  <c:v>104.24333333333334</c:v>
                </c:pt>
                <c:pt idx="31224">
                  <c:v>104.2466666666668</c:v>
                </c:pt>
                <c:pt idx="31225">
                  <c:v>104.25</c:v>
                </c:pt>
                <c:pt idx="31226">
                  <c:v>104.25333333333325</c:v>
                </c:pt>
                <c:pt idx="31227">
                  <c:v>104.25666666666666</c:v>
                </c:pt>
                <c:pt idx="31228">
                  <c:v>104.26</c:v>
                </c:pt>
                <c:pt idx="31229">
                  <c:v>104.26333333333334</c:v>
                </c:pt>
                <c:pt idx="31230">
                  <c:v>104.26666666666669</c:v>
                </c:pt>
                <c:pt idx="31231">
                  <c:v>104.27</c:v>
                </c:pt>
                <c:pt idx="31232">
                  <c:v>104.2733333333332</c:v>
                </c:pt>
                <c:pt idx="31233">
                  <c:v>104.27666666666667</c:v>
                </c:pt>
                <c:pt idx="31234">
                  <c:v>104.28</c:v>
                </c:pt>
                <c:pt idx="31235">
                  <c:v>104.28333333333325</c:v>
                </c:pt>
                <c:pt idx="31236">
                  <c:v>104.28666666666666</c:v>
                </c:pt>
                <c:pt idx="31237">
                  <c:v>104.29</c:v>
                </c:pt>
                <c:pt idx="31238">
                  <c:v>104.29333333333334</c:v>
                </c:pt>
                <c:pt idx="31239">
                  <c:v>104.29666666666672</c:v>
                </c:pt>
                <c:pt idx="31240">
                  <c:v>104.3</c:v>
                </c:pt>
                <c:pt idx="31241">
                  <c:v>104.3033333333332</c:v>
                </c:pt>
                <c:pt idx="31242">
                  <c:v>104.30666666666667</c:v>
                </c:pt>
                <c:pt idx="31243">
                  <c:v>104.31</c:v>
                </c:pt>
                <c:pt idx="31244">
                  <c:v>104.31333333333328</c:v>
                </c:pt>
                <c:pt idx="31245">
                  <c:v>104.31666666666666</c:v>
                </c:pt>
                <c:pt idx="31246">
                  <c:v>104.32</c:v>
                </c:pt>
                <c:pt idx="31247">
                  <c:v>104.32333333333318</c:v>
                </c:pt>
                <c:pt idx="31248">
                  <c:v>104.32666666666667</c:v>
                </c:pt>
                <c:pt idx="31249">
                  <c:v>104.33</c:v>
                </c:pt>
                <c:pt idx="31250">
                  <c:v>104.3333333333332</c:v>
                </c:pt>
                <c:pt idx="31251">
                  <c:v>104.33666666666667</c:v>
                </c:pt>
                <c:pt idx="31252">
                  <c:v>104.34</c:v>
                </c:pt>
                <c:pt idx="31253">
                  <c:v>104.34333333333331</c:v>
                </c:pt>
                <c:pt idx="31254">
                  <c:v>104.34666666666666</c:v>
                </c:pt>
                <c:pt idx="31255">
                  <c:v>104.35</c:v>
                </c:pt>
                <c:pt idx="31256">
                  <c:v>104.3533333333332</c:v>
                </c:pt>
                <c:pt idx="31257">
                  <c:v>104.35666666666667</c:v>
                </c:pt>
                <c:pt idx="31258">
                  <c:v>104.36</c:v>
                </c:pt>
                <c:pt idx="31259">
                  <c:v>104.3633333333332</c:v>
                </c:pt>
                <c:pt idx="31260">
                  <c:v>104.36666666666666</c:v>
                </c:pt>
                <c:pt idx="31261">
                  <c:v>104.36999999999999</c:v>
                </c:pt>
                <c:pt idx="31262">
                  <c:v>104.37333333333312</c:v>
                </c:pt>
                <c:pt idx="31263">
                  <c:v>104.37666666666667</c:v>
                </c:pt>
                <c:pt idx="31264">
                  <c:v>104.38</c:v>
                </c:pt>
                <c:pt idx="31265">
                  <c:v>104.38333333333321</c:v>
                </c:pt>
                <c:pt idx="31266">
                  <c:v>104.38666666666667</c:v>
                </c:pt>
                <c:pt idx="31267">
                  <c:v>104.39</c:v>
                </c:pt>
                <c:pt idx="31268">
                  <c:v>104.39333333333325</c:v>
                </c:pt>
                <c:pt idx="31269">
                  <c:v>104.39666666666666</c:v>
                </c:pt>
                <c:pt idx="31270">
                  <c:v>104.4</c:v>
                </c:pt>
                <c:pt idx="31271">
                  <c:v>104.40333333333334</c:v>
                </c:pt>
                <c:pt idx="31272">
                  <c:v>104.40666666666669</c:v>
                </c:pt>
                <c:pt idx="31273">
                  <c:v>104.41000000000012</c:v>
                </c:pt>
                <c:pt idx="31274">
                  <c:v>104.41333333333333</c:v>
                </c:pt>
                <c:pt idx="31275">
                  <c:v>104.4166666666668</c:v>
                </c:pt>
                <c:pt idx="31276">
                  <c:v>104.42</c:v>
                </c:pt>
                <c:pt idx="31277">
                  <c:v>104.42333333333328</c:v>
                </c:pt>
                <c:pt idx="31278">
                  <c:v>104.42666666666666</c:v>
                </c:pt>
                <c:pt idx="31279">
                  <c:v>104.43</c:v>
                </c:pt>
                <c:pt idx="31280">
                  <c:v>104.43333333333334</c:v>
                </c:pt>
                <c:pt idx="31281">
                  <c:v>104.43666666666672</c:v>
                </c:pt>
                <c:pt idx="31282">
                  <c:v>104.44000000000013</c:v>
                </c:pt>
                <c:pt idx="31283">
                  <c:v>104.44333333333333</c:v>
                </c:pt>
                <c:pt idx="31284">
                  <c:v>104.4466666666668</c:v>
                </c:pt>
                <c:pt idx="31285">
                  <c:v>104.45</c:v>
                </c:pt>
                <c:pt idx="31286">
                  <c:v>104.45333333333328</c:v>
                </c:pt>
                <c:pt idx="31287">
                  <c:v>104.45666666666666</c:v>
                </c:pt>
                <c:pt idx="31288">
                  <c:v>104.46000000000002</c:v>
                </c:pt>
                <c:pt idx="31289">
                  <c:v>104.46333333333334</c:v>
                </c:pt>
                <c:pt idx="31290">
                  <c:v>104.4666666666668</c:v>
                </c:pt>
                <c:pt idx="31291">
                  <c:v>104.47</c:v>
                </c:pt>
                <c:pt idx="31292">
                  <c:v>104.4733333333332</c:v>
                </c:pt>
                <c:pt idx="31293">
                  <c:v>104.47666666666667</c:v>
                </c:pt>
                <c:pt idx="31294">
                  <c:v>104.48</c:v>
                </c:pt>
                <c:pt idx="31295">
                  <c:v>104.48333333333331</c:v>
                </c:pt>
                <c:pt idx="31296">
                  <c:v>104.48666666666666</c:v>
                </c:pt>
                <c:pt idx="31297">
                  <c:v>104.49000000000002</c:v>
                </c:pt>
                <c:pt idx="31298">
                  <c:v>104.49333333333334</c:v>
                </c:pt>
                <c:pt idx="31299">
                  <c:v>104.4966666666668</c:v>
                </c:pt>
                <c:pt idx="31300">
                  <c:v>104.5</c:v>
                </c:pt>
                <c:pt idx="31301">
                  <c:v>104.50333333333325</c:v>
                </c:pt>
                <c:pt idx="31302">
                  <c:v>104.50666666666666</c:v>
                </c:pt>
                <c:pt idx="31303">
                  <c:v>104.51</c:v>
                </c:pt>
                <c:pt idx="31304">
                  <c:v>104.51333333333334</c:v>
                </c:pt>
                <c:pt idx="31305">
                  <c:v>104.51666666666669</c:v>
                </c:pt>
                <c:pt idx="31306">
                  <c:v>104.52</c:v>
                </c:pt>
                <c:pt idx="31307">
                  <c:v>104.5233333333332</c:v>
                </c:pt>
                <c:pt idx="31308">
                  <c:v>104.52666666666667</c:v>
                </c:pt>
                <c:pt idx="31309">
                  <c:v>104.53</c:v>
                </c:pt>
                <c:pt idx="31310">
                  <c:v>104.53333333333325</c:v>
                </c:pt>
                <c:pt idx="31311">
                  <c:v>104.53666666666666</c:v>
                </c:pt>
                <c:pt idx="31312">
                  <c:v>104.54</c:v>
                </c:pt>
                <c:pt idx="31313">
                  <c:v>104.54333333333334</c:v>
                </c:pt>
                <c:pt idx="31314">
                  <c:v>104.54666666666672</c:v>
                </c:pt>
                <c:pt idx="31315">
                  <c:v>104.55</c:v>
                </c:pt>
                <c:pt idx="31316">
                  <c:v>104.5533333333332</c:v>
                </c:pt>
                <c:pt idx="31317">
                  <c:v>104.55666666666667</c:v>
                </c:pt>
                <c:pt idx="31318">
                  <c:v>104.56</c:v>
                </c:pt>
                <c:pt idx="31319">
                  <c:v>104.56333333333328</c:v>
                </c:pt>
                <c:pt idx="31320">
                  <c:v>104.56666666666666</c:v>
                </c:pt>
                <c:pt idx="31321">
                  <c:v>104.57</c:v>
                </c:pt>
                <c:pt idx="31322">
                  <c:v>104.57333333333318</c:v>
                </c:pt>
                <c:pt idx="31323">
                  <c:v>104.57666666666667</c:v>
                </c:pt>
                <c:pt idx="31324">
                  <c:v>104.58</c:v>
                </c:pt>
                <c:pt idx="31325">
                  <c:v>104.5833333333332</c:v>
                </c:pt>
                <c:pt idx="31326">
                  <c:v>104.58666666666667</c:v>
                </c:pt>
                <c:pt idx="31327">
                  <c:v>104.59</c:v>
                </c:pt>
                <c:pt idx="31328">
                  <c:v>104.59333333333331</c:v>
                </c:pt>
                <c:pt idx="31329">
                  <c:v>104.59666666666666</c:v>
                </c:pt>
                <c:pt idx="31330">
                  <c:v>104.6</c:v>
                </c:pt>
                <c:pt idx="31331">
                  <c:v>104.6033333333332</c:v>
                </c:pt>
                <c:pt idx="31332">
                  <c:v>104.60666666666667</c:v>
                </c:pt>
                <c:pt idx="31333">
                  <c:v>104.61</c:v>
                </c:pt>
                <c:pt idx="31334">
                  <c:v>104.6133333333332</c:v>
                </c:pt>
                <c:pt idx="31335">
                  <c:v>104.61666666666666</c:v>
                </c:pt>
                <c:pt idx="31336">
                  <c:v>104.61999999999999</c:v>
                </c:pt>
                <c:pt idx="31337">
                  <c:v>104.62333333333312</c:v>
                </c:pt>
                <c:pt idx="31338">
                  <c:v>104.62666666666667</c:v>
                </c:pt>
                <c:pt idx="31339">
                  <c:v>104.63</c:v>
                </c:pt>
                <c:pt idx="31340">
                  <c:v>104.63333333333321</c:v>
                </c:pt>
                <c:pt idx="31341">
                  <c:v>104.63666666666667</c:v>
                </c:pt>
                <c:pt idx="31342">
                  <c:v>104.64</c:v>
                </c:pt>
                <c:pt idx="31343">
                  <c:v>104.64333333333325</c:v>
                </c:pt>
                <c:pt idx="31344">
                  <c:v>104.64666666666666</c:v>
                </c:pt>
                <c:pt idx="31345">
                  <c:v>104.64999999999999</c:v>
                </c:pt>
                <c:pt idx="31346">
                  <c:v>104.65333333333314</c:v>
                </c:pt>
                <c:pt idx="31347">
                  <c:v>104.65666666666667</c:v>
                </c:pt>
                <c:pt idx="31348">
                  <c:v>104.66</c:v>
                </c:pt>
                <c:pt idx="31349">
                  <c:v>104.6633333333332</c:v>
                </c:pt>
                <c:pt idx="31350">
                  <c:v>104.66666666666667</c:v>
                </c:pt>
                <c:pt idx="31351">
                  <c:v>104.66999999999999</c:v>
                </c:pt>
                <c:pt idx="31352">
                  <c:v>104.6733333333331</c:v>
                </c:pt>
                <c:pt idx="31353">
                  <c:v>104.67666666666665</c:v>
                </c:pt>
                <c:pt idx="31354">
                  <c:v>104.67999999999998</c:v>
                </c:pt>
                <c:pt idx="31355">
                  <c:v>104.68333333333317</c:v>
                </c:pt>
                <c:pt idx="31356">
                  <c:v>104.68666666666667</c:v>
                </c:pt>
                <c:pt idx="31357">
                  <c:v>104.69</c:v>
                </c:pt>
                <c:pt idx="31358">
                  <c:v>104.6933333333332</c:v>
                </c:pt>
                <c:pt idx="31359">
                  <c:v>104.69666666666667</c:v>
                </c:pt>
                <c:pt idx="31360">
                  <c:v>104.7</c:v>
                </c:pt>
                <c:pt idx="31361">
                  <c:v>104.70333333333328</c:v>
                </c:pt>
                <c:pt idx="31362">
                  <c:v>104.70666666666666</c:v>
                </c:pt>
                <c:pt idx="31363">
                  <c:v>104.71000000000002</c:v>
                </c:pt>
                <c:pt idx="31364">
                  <c:v>104.71333333333334</c:v>
                </c:pt>
                <c:pt idx="31365">
                  <c:v>104.7166666666668</c:v>
                </c:pt>
                <c:pt idx="31366">
                  <c:v>104.72</c:v>
                </c:pt>
                <c:pt idx="31367">
                  <c:v>104.7233333333332</c:v>
                </c:pt>
                <c:pt idx="31368">
                  <c:v>104.72666666666667</c:v>
                </c:pt>
                <c:pt idx="31369">
                  <c:v>104.73</c:v>
                </c:pt>
                <c:pt idx="31370">
                  <c:v>104.73333333333331</c:v>
                </c:pt>
                <c:pt idx="31371">
                  <c:v>104.73666666666666</c:v>
                </c:pt>
                <c:pt idx="31372">
                  <c:v>104.74000000000002</c:v>
                </c:pt>
                <c:pt idx="31373">
                  <c:v>104.74333333333334</c:v>
                </c:pt>
                <c:pt idx="31374">
                  <c:v>104.7466666666668</c:v>
                </c:pt>
                <c:pt idx="31375">
                  <c:v>104.75</c:v>
                </c:pt>
                <c:pt idx="31376">
                  <c:v>104.75333333333325</c:v>
                </c:pt>
                <c:pt idx="31377">
                  <c:v>104.75666666666666</c:v>
                </c:pt>
                <c:pt idx="31378">
                  <c:v>104.76</c:v>
                </c:pt>
                <c:pt idx="31379">
                  <c:v>104.76333333333334</c:v>
                </c:pt>
                <c:pt idx="31380">
                  <c:v>104.76666666666669</c:v>
                </c:pt>
                <c:pt idx="31381">
                  <c:v>104.77</c:v>
                </c:pt>
                <c:pt idx="31382">
                  <c:v>104.7733333333332</c:v>
                </c:pt>
                <c:pt idx="31383">
                  <c:v>104.77666666666667</c:v>
                </c:pt>
                <c:pt idx="31384">
                  <c:v>104.78</c:v>
                </c:pt>
                <c:pt idx="31385">
                  <c:v>104.78333333333325</c:v>
                </c:pt>
                <c:pt idx="31386">
                  <c:v>104.78666666666666</c:v>
                </c:pt>
                <c:pt idx="31387">
                  <c:v>104.79</c:v>
                </c:pt>
                <c:pt idx="31388">
                  <c:v>104.79333333333334</c:v>
                </c:pt>
                <c:pt idx="31389">
                  <c:v>104.79666666666672</c:v>
                </c:pt>
                <c:pt idx="31390">
                  <c:v>104.8</c:v>
                </c:pt>
                <c:pt idx="31391">
                  <c:v>104.8033333333332</c:v>
                </c:pt>
                <c:pt idx="31392">
                  <c:v>104.80666666666667</c:v>
                </c:pt>
                <c:pt idx="31393">
                  <c:v>104.81</c:v>
                </c:pt>
                <c:pt idx="31394">
                  <c:v>104.81333333333328</c:v>
                </c:pt>
                <c:pt idx="31395">
                  <c:v>104.81666666666666</c:v>
                </c:pt>
                <c:pt idx="31396">
                  <c:v>104.82</c:v>
                </c:pt>
                <c:pt idx="31397">
                  <c:v>104.82333333333318</c:v>
                </c:pt>
                <c:pt idx="31398">
                  <c:v>104.82666666666667</c:v>
                </c:pt>
                <c:pt idx="31399">
                  <c:v>104.83</c:v>
                </c:pt>
                <c:pt idx="31400">
                  <c:v>104.8333333333332</c:v>
                </c:pt>
                <c:pt idx="31401">
                  <c:v>104.83666666666667</c:v>
                </c:pt>
                <c:pt idx="31402">
                  <c:v>104.84</c:v>
                </c:pt>
                <c:pt idx="31403">
                  <c:v>104.84333333333331</c:v>
                </c:pt>
                <c:pt idx="31404">
                  <c:v>104.84666666666666</c:v>
                </c:pt>
                <c:pt idx="31405">
                  <c:v>104.85</c:v>
                </c:pt>
                <c:pt idx="31406">
                  <c:v>104.8533333333332</c:v>
                </c:pt>
                <c:pt idx="31407">
                  <c:v>104.85666666666667</c:v>
                </c:pt>
                <c:pt idx="31408">
                  <c:v>104.86</c:v>
                </c:pt>
                <c:pt idx="31409">
                  <c:v>104.8633333333332</c:v>
                </c:pt>
                <c:pt idx="31410">
                  <c:v>104.86666666666666</c:v>
                </c:pt>
                <c:pt idx="31411">
                  <c:v>104.86999999999999</c:v>
                </c:pt>
                <c:pt idx="31412">
                  <c:v>104.87333333333312</c:v>
                </c:pt>
                <c:pt idx="31413">
                  <c:v>104.87666666666667</c:v>
                </c:pt>
                <c:pt idx="31414">
                  <c:v>104.88</c:v>
                </c:pt>
                <c:pt idx="31415">
                  <c:v>104.88333333333321</c:v>
                </c:pt>
                <c:pt idx="31416">
                  <c:v>104.88666666666667</c:v>
                </c:pt>
                <c:pt idx="31417">
                  <c:v>104.89</c:v>
                </c:pt>
                <c:pt idx="31418">
                  <c:v>104.89333333333325</c:v>
                </c:pt>
                <c:pt idx="31419">
                  <c:v>104.89666666666666</c:v>
                </c:pt>
                <c:pt idx="31420">
                  <c:v>104.9</c:v>
                </c:pt>
                <c:pt idx="31421">
                  <c:v>104.90333333333334</c:v>
                </c:pt>
                <c:pt idx="31422">
                  <c:v>104.90666666666669</c:v>
                </c:pt>
                <c:pt idx="31423">
                  <c:v>104.91000000000012</c:v>
                </c:pt>
                <c:pt idx="31424">
                  <c:v>104.91333333333333</c:v>
                </c:pt>
                <c:pt idx="31425">
                  <c:v>104.9166666666668</c:v>
                </c:pt>
                <c:pt idx="31426">
                  <c:v>104.92</c:v>
                </c:pt>
                <c:pt idx="31427">
                  <c:v>104.92333333333328</c:v>
                </c:pt>
                <c:pt idx="31428">
                  <c:v>104.92666666666666</c:v>
                </c:pt>
                <c:pt idx="31429">
                  <c:v>104.93</c:v>
                </c:pt>
                <c:pt idx="31430">
                  <c:v>104.93333333333334</c:v>
                </c:pt>
                <c:pt idx="31431">
                  <c:v>104.93666666666672</c:v>
                </c:pt>
                <c:pt idx="31432">
                  <c:v>104.94000000000013</c:v>
                </c:pt>
                <c:pt idx="31433">
                  <c:v>104.94333333333333</c:v>
                </c:pt>
                <c:pt idx="31434">
                  <c:v>104.9466666666668</c:v>
                </c:pt>
                <c:pt idx="31435">
                  <c:v>104.95</c:v>
                </c:pt>
                <c:pt idx="31436">
                  <c:v>104.95333333333328</c:v>
                </c:pt>
                <c:pt idx="31437">
                  <c:v>104.95666666666666</c:v>
                </c:pt>
                <c:pt idx="31438">
                  <c:v>104.96000000000002</c:v>
                </c:pt>
                <c:pt idx="31439">
                  <c:v>104.96333333333334</c:v>
                </c:pt>
                <c:pt idx="31440">
                  <c:v>104.9666666666668</c:v>
                </c:pt>
                <c:pt idx="31441">
                  <c:v>104.97</c:v>
                </c:pt>
                <c:pt idx="31442">
                  <c:v>104.9733333333332</c:v>
                </c:pt>
                <c:pt idx="31443">
                  <c:v>104.97666666666667</c:v>
                </c:pt>
                <c:pt idx="31444">
                  <c:v>104.98</c:v>
                </c:pt>
                <c:pt idx="31445">
                  <c:v>104.98333333333331</c:v>
                </c:pt>
                <c:pt idx="31446">
                  <c:v>104.98666666666666</c:v>
                </c:pt>
                <c:pt idx="31447">
                  <c:v>104.99000000000002</c:v>
                </c:pt>
                <c:pt idx="31448">
                  <c:v>104.99333333333334</c:v>
                </c:pt>
                <c:pt idx="31449">
                  <c:v>104.9966666666668</c:v>
                </c:pt>
                <c:pt idx="31450">
                  <c:v>105</c:v>
                </c:pt>
                <c:pt idx="31451">
                  <c:v>105.00333333333325</c:v>
                </c:pt>
                <c:pt idx="31452">
                  <c:v>105.00666666666666</c:v>
                </c:pt>
                <c:pt idx="31453">
                  <c:v>105.01</c:v>
                </c:pt>
                <c:pt idx="31454">
                  <c:v>105.01333333333334</c:v>
                </c:pt>
                <c:pt idx="31455">
                  <c:v>105.01666666666669</c:v>
                </c:pt>
                <c:pt idx="31456">
                  <c:v>105.02</c:v>
                </c:pt>
                <c:pt idx="31457">
                  <c:v>105.0233333333332</c:v>
                </c:pt>
                <c:pt idx="31458">
                  <c:v>105.02666666666667</c:v>
                </c:pt>
                <c:pt idx="31459">
                  <c:v>105.03</c:v>
                </c:pt>
                <c:pt idx="31460">
                  <c:v>105.03333333333325</c:v>
                </c:pt>
                <c:pt idx="31461">
                  <c:v>105.03666666666666</c:v>
                </c:pt>
                <c:pt idx="31462">
                  <c:v>105.04</c:v>
                </c:pt>
                <c:pt idx="31463">
                  <c:v>105.04333333333334</c:v>
                </c:pt>
                <c:pt idx="31464">
                  <c:v>105.04666666666672</c:v>
                </c:pt>
                <c:pt idx="31465">
                  <c:v>105.05</c:v>
                </c:pt>
                <c:pt idx="31466">
                  <c:v>105.0533333333332</c:v>
                </c:pt>
                <c:pt idx="31467">
                  <c:v>105.05666666666667</c:v>
                </c:pt>
                <c:pt idx="31468">
                  <c:v>105.06</c:v>
                </c:pt>
                <c:pt idx="31469">
                  <c:v>105.06333333333328</c:v>
                </c:pt>
                <c:pt idx="31470">
                  <c:v>105.06666666666666</c:v>
                </c:pt>
                <c:pt idx="31471">
                  <c:v>105.07</c:v>
                </c:pt>
                <c:pt idx="31472">
                  <c:v>105.07333333333318</c:v>
                </c:pt>
                <c:pt idx="31473">
                  <c:v>105.07666666666667</c:v>
                </c:pt>
                <c:pt idx="31474">
                  <c:v>105.08</c:v>
                </c:pt>
                <c:pt idx="31475">
                  <c:v>105.0833333333332</c:v>
                </c:pt>
                <c:pt idx="31476">
                  <c:v>105.08666666666667</c:v>
                </c:pt>
                <c:pt idx="31477">
                  <c:v>105.09</c:v>
                </c:pt>
                <c:pt idx="31478">
                  <c:v>105.09333333333331</c:v>
                </c:pt>
                <c:pt idx="31479">
                  <c:v>105.09666666666666</c:v>
                </c:pt>
                <c:pt idx="31480">
                  <c:v>105.1</c:v>
                </c:pt>
                <c:pt idx="31481">
                  <c:v>105.1033333333332</c:v>
                </c:pt>
                <c:pt idx="31482">
                  <c:v>105.10666666666667</c:v>
                </c:pt>
                <c:pt idx="31483">
                  <c:v>105.11</c:v>
                </c:pt>
                <c:pt idx="31484">
                  <c:v>105.1133333333332</c:v>
                </c:pt>
                <c:pt idx="31485">
                  <c:v>105.11666666666666</c:v>
                </c:pt>
                <c:pt idx="31486">
                  <c:v>105.11999999999999</c:v>
                </c:pt>
                <c:pt idx="31487">
                  <c:v>105.12333333333312</c:v>
                </c:pt>
                <c:pt idx="31488">
                  <c:v>105.12666666666667</c:v>
                </c:pt>
                <c:pt idx="31489">
                  <c:v>105.13</c:v>
                </c:pt>
                <c:pt idx="31490">
                  <c:v>105.13333333333321</c:v>
                </c:pt>
                <c:pt idx="31491">
                  <c:v>105.13666666666667</c:v>
                </c:pt>
                <c:pt idx="31492">
                  <c:v>105.14</c:v>
                </c:pt>
                <c:pt idx="31493">
                  <c:v>105.14333333333325</c:v>
                </c:pt>
                <c:pt idx="31494">
                  <c:v>105.14666666666666</c:v>
                </c:pt>
                <c:pt idx="31495">
                  <c:v>105.14999999999999</c:v>
                </c:pt>
                <c:pt idx="31496">
                  <c:v>105.15333333333314</c:v>
                </c:pt>
                <c:pt idx="31497">
                  <c:v>105.15666666666667</c:v>
                </c:pt>
                <c:pt idx="31498">
                  <c:v>105.16</c:v>
                </c:pt>
                <c:pt idx="31499">
                  <c:v>105.1633333333332</c:v>
                </c:pt>
                <c:pt idx="31500">
                  <c:v>105.16666666666667</c:v>
                </c:pt>
                <c:pt idx="31501">
                  <c:v>105.16999999999999</c:v>
                </c:pt>
                <c:pt idx="31502">
                  <c:v>105.1733333333331</c:v>
                </c:pt>
                <c:pt idx="31503">
                  <c:v>105.17666666666665</c:v>
                </c:pt>
                <c:pt idx="31504">
                  <c:v>105.17999999999998</c:v>
                </c:pt>
                <c:pt idx="31505">
                  <c:v>105.18333333333317</c:v>
                </c:pt>
                <c:pt idx="31506">
                  <c:v>105.18666666666667</c:v>
                </c:pt>
                <c:pt idx="31507">
                  <c:v>105.19</c:v>
                </c:pt>
                <c:pt idx="31508">
                  <c:v>105.1933333333332</c:v>
                </c:pt>
                <c:pt idx="31509">
                  <c:v>105.19666666666667</c:v>
                </c:pt>
                <c:pt idx="31510">
                  <c:v>105.2</c:v>
                </c:pt>
                <c:pt idx="31511">
                  <c:v>105.20333333333328</c:v>
                </c:pt>
                <c:pt idx="31512">
                  <c:v>105.20666666666666</c:v>
                </c:pt>
                <c:pt idx="31513">
                  <c:v>105.21000000000002</c:v>
                </c:pt>
                <c:pt idx="31514">
                  <c:v>105.21333333333334</c:v>
                </c:pt>
                <c:pt idx="31515">
                  <c:v>105.2166666666668</c:v>
                </c:pt>
                <c:pt idx="31516">
                  <c:v>105.22</c:v>
                </c:pt>
                <c:pt idx="31517">
                  <c:v>105.2233333333332</c:v>
                </c:pt>
                <c:pt idx="31518">
                  <c:v>105.22666666666667</c:v>
                </c:pt>
                <c:pt idx="31519">
                  <c:v>105.23</c:v>
                </c:pt>
                <c:pt idx="31520">
                  <c:v>105.23333333333331</c:v>
                </c:pt>
                <c:pt idx="31521">
                  <c:v>105.23666666666666</c:v>
                </c:pt>
                <c:pt idx="31522">
                  <c:v>105.24000000000002</c:v>
                </c:pt>
                <c:pt idx="31523">
                  <c:v>105.24333333333334</c:v>
                </c:pt>
                <c:pt idx="31524">
                  <c:v>105.2466666666668</c:v>
                </c:pt>
                <c:pt idx="31525">
                  <c:v>105.25</c:v>
                </c:pt>
                <c:pt idx="31526">
                  <c:v>105.25333333333325</c:v>
                </c:pt>
                <c:pt idx="31527">
                  <c:v>105.25666666666666</c:v>
                </c:pt>
                <c:pt idx="31528">
                  <c:v>105.26</c:v>
                </c:pt>
                <c:pt idx="31529">
                  <c:v>105.26333333333334</c:v>
                </c:pt>
                <c:pt idx="31530">
                  <c:v>105.26666666666669</c:v>
                </c:pt>
                <c:pt idx="31531">
                  <c:v>105.27</c:v>
                </c:pt>
                <c:pt idx="31532">
                  <c:v>105.2733333333332</c:v>
                </c:pt>
                <c:pt idx="31533">
                  <c:v>105.27666666666667</c:v>
                </c:pt>
                <c:pt idx="31534">
                  <c:v>105.28</c:v>
                </c:pt>
                <c:pt idx="31535">
                  <c:v>105.28333333333325</c:v>
                </c:pt>
                <c:pt idx="31536">
                  <c:v>105.28666666666666</c:v>
                </c:pt>
                <c:pt idx="31537">
                  <c:v>105.29</c:v>
                </c:pt>
                <c:pt idx="31538">
                  <c:v>105.29333333333334</c:v>
                </c:pt>
                <c:pt idx="31539">
                  <c:v>105.29666666666672</c:v>
                </c:pt>
                <c:pt idx="31540">
                  <c:v>105.3</c:v>
                </c:pt>
                <c:pt idx="31541">
                  <c:v>105.3033333333332</c:v>
                </c:pt>
                <c:pt idx="31542">
                  <c:v>105.30666666666667</c:v>
                </c:pt>
                <c:pt idx="31543">
                  <c:v>105.31</c:v>
                </c:pt>
                <c:pt idx="31544">
                  <c:v>105.31333333333328</c:v>
                </c:pt>
                <c:pt idx="31545">
                  <c:v>105.31666666666666</c:v>
                </c:pt>
                <c:pt idx="31546">
                  <c:v>105.32</c:v>
                </c:pt>
                <c:pt idx="31547">
                  <c:v>105.32333333333318</c:v>
                </c:pt>
                <c:pt idx="31548">
                  <c:v>105.32666666666667</c:v>
                </c:pt>
                <c:pt idx="31549">
                  <c:v>105.33</c:v>
                </c:pt>
                <c:pt idx="31550">
                  <c:v>105.3333333333332</c:v>
                </c:pt>
                <c:pt idx="31551">
                  <c:v>105.33666666666667</c:v>
                </c:pt>
                <c:pt idx="31552">
                  <c:v>105.34</c:v>
                </c:pt>
                <c:pt idx="31553">
                  <c:v>105.34333333333331</c:v>
                </c:pt>
                <c:pt idx="31554">
                  <c:v>105.34666666666666</c:v>
                </c:pt>
                <c:pt idx="31555">
                  <c:v>105.35</c:v>
                </c:pt>
                <c:pt idx="31556">
                  <c:v>105.3533333333332</c:v>
                </c:pt>
                <c:pt idx="31557">
                  <c:v>105.35666666666667</c:v>
                </c:pt>
                <c:pt idx="31558">
                  <c:v>105.36</c:v>
                </c:pt>
                <c:pt idx="31559">
                  <c:v>105.3633333333332</c:v>
                </c:pt>
                <c:pt idx="31560">
                  <c:v>105.36666666666666</c:v>
                </c:pt>
                <c:pt idx="31561">
                  <c:v>105.36999999999999</c:v>
                </c:pt>
                <c:pt idx="31562">
                  <c:v>105.37333333333312</c:v>
                </c:pt>
                <c:pt idx="31563">
                  <c:v>105.37666666666667</c:v>
                </c:pt>
                <c:pt idx="31564">
                  <c:v>105.38</c:v>
                </c:pt>
                <c:pt idx="31565">
                  <c:v>105.38333333333321</c:v>
                </c:pt>
                <c:pt idx="31566">
                  <c:v>105.38666666666667</c:v>
                </c:pt>
                <c:pt idx="31567">
                  <c:v>105.39</c:v>
                </c:pt>
                <c:pt idx="31568">
                  <c:v>105.39333333333325</c:v>
                </c:pt>
                <c:pt idx="31569">
                  <c:v>105.39666666666666</c:v>
                </c:pt>
                <c:pt idx="31570">
                  <c:v>105.4</c:v>
                </c:pt>
                <c:pt idx="31571">
                  <c:v>105.40333333333334</c:v>
                </c:pt>
                <c:pt idx="31572">
                  <c:v>105.40666666666669</c:v>
                </c:pt>
                <c:pt idx="31573">
                  <c:v>105.41000000000012</c:v>
                </c:pt>
                <c:pt idx="31574">
                  <c:v>105.41333333333333</c:v>
                </c:pt>
                <c:pt idx="31575">
                  <c:v>105.4166666666668</c:v>
                </c:pt>
                <c:pt idx="31576">
                  <c:v>105.42</c:v>
                </c:pt>
                <c:pt idx="31577">
                  <c:v>105.42333333333328</c:v>
                </c:pt>
                <c:pt idx="31578">
                  <c:v>105.42666666666666</c:v>
                </c:pt>
                <c:pt idx="31579">
                  <c:v>105.43</c:v>
                </c:pt>
                <c:pt idx="31580">
                  <c:v>105.43333333333334</c:v>
                </c:pt>
                <c:pt idx="31581">
                  <c:v>105.43666666666672</c:v>
                </c:pt>
                <c:pt idx="31582">
                  <c:v>105.44000000000013</c:v>
                </c:pt>
                <c:pt idx="31583">
                  <c:v>105.44333333333333</c:v>
                </c:pt>
                <c:pt idx="31584">
                  <c:v>105.4466666666668</c:v>
                </c:pt>
                <c:pt idx="31585">
                  <c:v>105.45</c:v>
                </c:pt>
                <c:pt idx="31586">
                  <c:v>105.45333333333328</c:v>
                </c:pt>
                <c:pt idx="31587">
                  <c:v>105.45666666666666</c:v>
                </c:pt>
                <c:pt idx="31588">
                  <c:v>105.46000000000002</c:v>
                </c:pt>
                <c:pt idx="31589">
                  <c:v>105.46333333333334</c:v>
                </c:pt>
                <c:pt idx="31590">
                  <c:v>105.4666666666668</c:v>
                </c:pt>
                <c:pt idx="31591">
                  <c:v>105.47</c:v>
                </c:pt>
                <c:pt idx="31592">
                  <c:v>105.4733333333332</c:v>
                </c:pt>
                <c:pt idx="31593">
                  <c:v>105.47666666666667</c:v>
                </c:pt>
                <c:pt idx="31594">
                  <c:v>105.48</c:v>
                </c:pt>
                <c:pt idx="31595">
                  <c:v>105.48333333333331</c:v>
                </c:pt>
                <c:pt idx="31596">
                  <c:v>105.48666666666666</c:v>
                </c:pt>
                <c:pt idx="31597">
                  <c:v>105.49000000000002</c:v>
                </c:pt>
                <c:pt idx="31598">
                  <c:v>105.49333333333334</c:v>
                </c:pt>
                <c:pt idx="31599">
                  <c:v>105.4966666666668</c:v>
                </c:pt>
                <c:pt idx="31600">
                  <c:v>105.5</c:v>
                </c:pt>
                <c:pt idx="31601">
                  <c:v>105.50333333333325</c:v>
                </c:pt>
                <c:pt idx="31602">
                  <c:v>105.50666666666666</c:v>
                </c:pt>
                <c:pt idx="31603">
                  <c:v>105.51</c:v>
                </c:pt>
                <c:pt idx="31604">
                  <c:v>105.51333333333334</c:v>
                </c:pt>
                <c:pt idx="31605">
                  <c:v>105.51666666666669</c:v>
                </c:pt>
                <c:pt idx="31606">
                  <c:v>105.52</c:v>
                </c:pt>
                <c:pt idx="31607">
                  <c:v>105.5233333333332</c:v>
                </c:pt>
                <c:pt idx="31608">
                  <c:v>105.52666666666667</c:v>
                </c:pt>
                <c:pt idx="31609">
                  <c:v>105.53</c:v>
                </c:pt>
                <c:pt idx="31610">
                  <c:v>105.53333333333325</c:v>
                </c:pt>
                <c:pt idx="31611">
                  <c:v>105.53666666666666</c:v>
                </c:pt>
                <c:pt idx="31612">
                  <c:v>105.54</c:v>
                </c:pt>
                <c:pt idx="31613">
                  <c:v>105.54333333333334</c:v>
                </c:pt>
                <c:pt idx="31614">
                  <c:v>105.54666666666672</c:v>
                </c:pt>
                <c:pt idx="31615">
                  <c:v>105.55</c:v>
                </c:pt>
                <c:pt idx="31616">
                  <c:v>105.5533333333332</c:v>
                </c:pt>
                <c:pt idx="31617">
                  <c:v>105.55666666666667</c:v>
                </c:pt>
                <c:pt idx="31618">
                  <c:v>105.56</c:v>
                </c:pt>
                <c:pt idx="31619">
                  <c:v>105.56333333333328</c:v>
                </c:pt>
                <c:pt idx="31620">
                  <c:v>105.56666666666666</c:v>
                </c:pt>
                <c:pt idx="31621">
                  <c:v>105.57</c:v>
                </c:pt>
                <c:pt idx="31622">
                  <c:v>105.57333333333318</c:v>
                </c:pt>
                <c:pt idx="31623">
                  <c:v>105.57666666666667</c:v>
                </c:pt>
                <c:pt idx="31624">
                  <c:v>105.58</c:v>
                </c:pt>
                <c:pt idx="31625">
                  <c:v>105.5833333333332</c:v>
                </c:pt>
                <c:pt idx="31626">
                  <c:v>105.58666666666667</c:v>
                </c:pt>
                <c:pt idx="31627">
                  <c:v>105.59</c:v>
                </c:pt>
                <c:pt idx="31628">
                  <c:v>105.59333333333331</c:v>
                </c:pt>
                <c:pt idx="31629">
                  <c:v>105.59666666666666</c:v>
                </c:pt>
                <c:pt idx="31630">
                  <c:v>105.6</c:v>
                </c:pt>
                <c:pt idx="31631">
                  <c:v>105.6033333333332</c:v>
                </c:pt>
                <c:pt idx="31632">
                  <c:v>105.60666666666667</c:v>
                </c:pt>
                <c:pt idx="31633">
                  <c:v>105.61</c:v>
                </c:pt>
                <c:pt idx="31634">
                  <c:v>105.6133333333332</c:v>
                </c:pt>
                <c:pt idx="31635">
                  <c:v>105.61666666666666</c:v>
                </c:pt>
                <c:pt idx="31636">
                  <c:v>105.61999999999999</c:v>
                </c:pt>
                <c:pt idx="31637">
                  <c:v>105.62333333333312</c:v>
                </c:pt>
                <c:pt idx="31638">
                  <c:v>105.62666666666667</c:v>
                </c:pt>
                <c:pt idx="31639">
                  <c:v>105.63</c:v>
                </c:pt>
                <c:pt idx="31640">
                  <c:v>105.63333333333321</c:v>
                </c:pt>
                <c:pt idx="31641">
                  <c:v>105.63666666666667</c:v>
                </c:pt>
                <c:pt idx="31642">
                  <c:v>105.64</c:v>
                </c:pt>
                <c:pt idx="31643">
                  <c:v>105.64333333333325</c:v>
                </c:pt>
                <c:pt idx="31644">
                  <c:v>105.64666666666666</c:v>
                </c:pt>
                <c:pt idx="31645">
                  <c:v>105.64999999999999</c:v>
                </c:pt>
                <c:pt idx="31646">
                  <c:v>105.65333333333314</c:v>
                </c:pt>
                <c:pt idx="31647">
                  <c:v>105.65666666666667</c:v>
                </c:pt>
                <c:pt idx="31648">
                  <c:v>105.66</c:v>
                </c:pt>
                <c:pt idx="31649">
                  <c:v>105.6633333333332</c:v>
                </c:pt>
                <c:pt idx="31650">
                  <c:v>105.66666666666667</c:v>
                </c:pt>
                <c:pt idx="31651">
                  <c:v>105.66999999999999</c:v>
                </c:pt>
                <c:pt idx="31652">
                  <c:v>105.6733333333331</c:v>
                </c:pt>
                <c:pt idx="31653">
                  <c:v>105.67666666666665</c:v>
                </c:pt>
                <c:pt idx="31654">
                  <c:v>105.67999999999998</c:v>
                </c:pt>
                <c:pt idx="31655">
                  <c:v>105.68333333333317</c:v>
                </c:pt>
                <c:pt idx="31656">
                  <c:v>105.68666666666667</c:v>
                </c:pt>
                <c:pt idx="31657">
                  <c:v>105.69</c:v>
                </c:pt>
                <c:pt idx="31658">
                  <c:v>105.6933333333332</c:v>
                </c:pt>
                <c:pt idx="31659">
                  <c:v>105.69666666666667</c:v>
                </c:pt>
                <c:pt idx="31660">
                  <c:v>105.7</c:v>
                </c:pt>
                <c:pt idx="31661">
                  <c:v>105.70333333333328</c:v>
                </c:pt>
                <c:pt idx="31662">
                  <c:v>105.70666666666666</c:v>
                </c:pt>
                <c:pt idx="31663">
                  <c:v>105.71000000000002</c:v>
                </c:pt>
                <c:pt idx="31664">
                  <c:v>105.71333333333334</c:v>
                </c:pt>
                <c:pt idx="31665">
                  <c:v>105.7166666666668</c:v>
                </c:pt>
                <c:pt idx="31666">
                  <c:v>105.72</c:v>
                </c:pt>
                <c:pt idx="31667">
                  <c:v>105.7233333333332</c:v>
                </c:pt>
                <c:pt idx="31668">
                  <c:v>105.72666666666667</c:v>
                </c:pt>
                <c:pt idx="31669">
                  <c:v>105.73</c:v>
                </c:pt>
                <c:pt idx="31670">
                  <c:v>105.73333333333331</c:v>
                </c:pt>
                <c:pt idx="31671">
                  <c:v>105.73666666666666</c:v>
                </c:pt>
                <c:pt idx="31672">
                  <c:v>105.74000000000002</c:v>
                </c:pt>
                <c:pt idx="31673">
                  <c:v>105.74333333333334</c:v>
                </c:pt>
                <c:pt idx="31674">
                  <c:v>105.7466666666668</c:v>
                </c:pt>
                <c:pt idx="31675">
                  <c:v>105.75</c:v>
                </c:pt>
                <c:pt idx="31676">
                  <c:v>105.75333333333325</c:v>
                </c:pt>
                <c:pt idx="31677">
                  <c:v>105.75666666666666</c:v>
                </c:pt>
                <c:pt idx="31678">
                  <c:v>105.76</c:v>
                </c:pt>
                <c:pt idx="31679">
                  <c:v>105.76333333333334</c:v>
                </c:pt>
                <c:pt idx="31680">
                  <c:v>105.76666666666669</c:v>
                </c:pt>
                <c:pt idx="31681">
                  <c:v>105.77</c:v>
                </c:pt>
                <c:pt idx="31682">
                  <c:v>105.7733333333332</c:v>
                </c:pt>
                <c:pt idx="31683">
                  <c:v>105.77666666666667</c:v>
                </c:pt>
                <c:pt idx="31684">
                  <c:v>105.78</c:v>
                </c:pt>
                <c:pt idx="31685">
                  <c:v>105.78333333333325</c:v>
                </c:pt>
                <c:pt idx="31686">
                  <c:v>105.78666666666666</c:v>
                </c:pt>
                <c:pt idx="31687">
                  <c:v>105.79</c:v>
                </c:pt>
                <c:pt idx="31688">
                  <c:v>105.79333333333334</c:v>
                </c:pt>
                <c:pt idx="31689">
                  <c:v>105.79666666666672</c:v>
                </c:pt>
                <c:pt idx="31690">
                  <c:v>105.8</c:v>
                </c:pt>
                <c:pt idx="31691">
                  <c:v>105.8033333333332</c:v>
                </c:pt>
                <c:pt idx="31692">
                  <c:v>105.80666666666667</c:v>
                </c:pt>
                <c:pt idx="31693">
                  <c:v>105.81</c:v>
                </c:pt>
                <c:pt idx="31694">
                  <c:v>105.81333333333328</c:v>
                </c:pt>
                <c:pt idx="31695">
                  <c:v>105.81666666666666</c:v>
                </c:pt>
                <c:pt idx="31696">
                  <c:v>105.82</c:v>
                </c:pt>
                <c:pt idx="31697">
                  <c:v>105.82333333333318</c:v>
                </c:pt>
                <c:pt idx="31698">
                  <c:v>105.82666666666667</c:v>
                </c:pt>
                <c:pt idx="31699">
                  <c:v>105.83</c:v>
                </c:pt>
                <c:pt idx="31700">
                  <c:v>105.8333333333332</c:v>
                </c:pt>
                <c:pt idx="31701">
                  <c:v>105.83666666666667</c:v>
                </c:pt>
                <c:pt idx="31702">
                  <c:v>105.84</c:v>
                </c:pt>
                <c:pt idx="31703">
                  <c:v>105.84333333333331</c:v>
                </c:pt>
                <c:pt idx="31704">
                  <c:v>105.84666666666666</c:v>
                </c:pt>
                <c:pt idx="31705">
                  <c:v>105.85</c:v>
                </c:pt>
                <c:pt idx="31706">
                  <c:v>105.8533333333332</c:v>
                </c:pt>
                <c:pt idx="31707">
                  <c:v>105.85666666666667</c:v>
                </c:pt>
                <c:pt idx="31708">
                  <c:v>105.86</c:v>
                </c:pt>
                <c:pt idx="31709">
                  <c:v>105.8633333333332</c:v>
                </c:pt>
                <c:pt idx="31710">
                  <c:v>105.86666666666666</c:v>
                </c:pt>
                <c:pt idx="31711">
                  <c:v>105.86999999999999</c:v>
                </c:pt>
                <c:pt idx="31712">
                  <c:v>105.87333333333312</c:v>
                </c:pt>
                <c:pt idx="31713">
                  <c:v>105.87666666666667</c:v>
                </c:pt>
                <c:pt idx="31714">
                  <c:v>105.88</c:v>
                </c:pt>
                <c:pt idx="31715">
                  <c:v>105.88333333333321</c:v>
                </c:pt>
                <c:pt idx="31716">
                  <c:v>105.88666666666667</c:v>
                </c:pt>
                <c:pt idx="31717">
                  <c:v>105.89</c:v>
                </c:pt>
                <c:pt idx="31718">
                  <c:v>105.89333333333325</c:v>
                </c:pt>
                <c:pt idx="31719">
                  <c:v>105.89666666666666</c:v>
                </c:pt>
                <c:pt idx="31720">
                  <c:v>105.9</c:v>
                </c:pt>
                <c:pt idx="31721">
                  <c:v>105.90333333333334</c:v>
                </c:pt>
                <c:pt idx="31722">
                  <c:v>105.90666666666669</c:v>
                </c:pt>
                <c:pt idx="31723">
                  <c:v>105.91000000000012</c:v>
                </c:pt>
                <c:pt idx="31724">
                  <c:v>105.91333333333333</c:v>
                </c:pt>
                <c:pt idx="31725">
                  <c:v>105.9166666666668</c:v>
                </c:pt>
                <c:pt idx="31726">
                  <c:v>105.92</c:v>
                </c:pt>
                <c:pt idx="31727">
                  <c:v>105.92333333333328</c:v>
                </c:pt>
                <c:pt idx="31728">
                  <c:v>105.92666666666666</c:v>
                </c:pt>
                <c:pt idx="31729">
                  <c:v>105.93</c:v>
                </c:pt>
                <c:pt idx="31730">
                  <c:v>105.93333333333334</c:v>
                </c:pt>
                <c:pt idx="31731">
                  <c:v>105.93666666666672</c:v>
                </c:pt>
                <c:pt idx="31732">
                  <c:v>105.94000000000013</c:v>
                </c:pt>
                <c:pt idx="31733">
                  <c:v>105.94333333333333</c:v>
                </c:pt>
                <c:pt idx="31734">
                  <c:v>105.9466666666668</c:v>
                </c:pt>
                <c:pt idx="31735">
                  <c:v>105.95</c:v>
                </c:pt>
                <c:pt idx="31736">
                  <c:v>105.95333333333328</c:v>
                </c:pt>
                <c:pt idx="31737">
                  <c:v>105.95666666666666</c:v>
                </c:pt>
                <c:pt idx="31738">
                  <c:v>105.96000000000002</c:v>
                </c:pt>
                <c:pt idx="31739">
                  <c:v>105.96333333333334</c:v>
                </c:pt>
                <c:pt idx="31740">
                  <c:v>105.9666666666668</c:v>
                </c:pt>
                <c:pt idx="31741">
                  <c:v>105.97</c:v>
                </c:pt>
                <c:pt idx="31742">
                  <c:v>105.9733333333332</c:v>
                </c:pt>
                <c:pt idx="31743">
                  <c:v>105.97666666666667</c:v>
                </c:pt>
                <c:pt idx="31744">
                  <c:v>105.98</c:v>
                </c:pt>
                <c:pt idx="31745">
                  <c:v>105.98333333333331</c:v>
                </c:pt>
                <c:pt idx="31746">
                  <c:v>105.98666666666666</c:v>
                </c:pt>
                <c:pt idx="31747">
                  <c:v>105.99000000000002</c:v>
                </c:pt>
                <c:pt idx="31748">
                  <c:v>105.99333333333334</c:v>
                </c:pt>
                <c:pt idx="31749">
                  <c:v>105.9966666666668</c:v>
                </c:pt>
                <c:pt idx="31750">
                  <c:v>106</c:v>
                </c:pt>
                <c:pt idx="31751">
                  <c:v>106.00333333333325</c:v>
                </c:pt>
                <c:pt idx="31752">
                  <c:v>106.00666666666666</c:v>
                </c:pt>
                <c:pt idx="31753">
                  <c:v>106.01</c:v>
                </c:pt>
                <c:pt idx="31754">
                  <c:v>106.01333333333334</c:v>
                </c:pt>
                <c:pt idx="31755">
                  <c:v>106.01666666666669</c:v>
                </c:pt>
                <c:pt idx="31756">
                  <c:v>106.02</c:v>
                </c:pt>
                <c:pt idx="31757">
                  <c:v>106.0233333333332</c:v>
                </c:pt>
                <c:pt idx="31758">
                  <c:v>106.02666666666667</c:v>
                </c:pt>
                <c:pt idx="31759">
                  <c:v>106.03</c:v>
                </c:pt>
                <c:pt idx="31760">
                  <c:v>106.03333333333325</c:v>
                </c:pt>
                <c:pt idx="31761">
                  <c:v>106.03666666666666</c:v>
                </c:pt>
                <c:pt idx="31762">
                  <c:v>106.04</c:v>
                </c:pt>
                <c:pt idx="31763">
                  <c:v>106.04333333333334</c:v>
                </c:pt>
                <c:pt idx="31764">
                  <c:v>106.04666666666672</c:v>
                </c:pt>
                <c:pt idx="31765">
                  <c:v>106.05</c:v>
                </c:pt>
                <c:pt idx="31766">
                  <c:v>106.0533333333332</c:v>
                </c:pt>
                <c:pt idx="31767">
                  <c:v>106.05666666666667</c:v>
                </c:pt>
                <c:pt idx="31768">
                  <c:v>106.06</c:v>
                </c:pt>
                <c:pt idx="31769">
                  <c:v>106.06333333333328</c:v>
                </c:pt>
                <c:pt idx="31770">
                  <c:v>106.06666666666666</c:v>
                </c:pt>
                <c:pt idx="31771">
                  <c:v>106.07</c:v>
                </c:pt>
                <c:pt idx="31772">
                  <c:v>106.07333333333318</c:v>
                </c:pt>
                <c:pt idx="31773">
                  <c:v>106.07666666666667</c:v>
                </c:pt>
                <c:pt idx="31774">
                  <c:v>106.08</c:v>
                </c:pt>
                <c:pt idx="31775">
                  <c:v>106.0833333333332</c:v>
                </c:pt>
                <c:pt idx="31776">
                  <c:v>106.08666666666667</c:v>
                </c:pt>
                <c:pt idx="31777">
                  <c:v>106.09</c:v>
                </c:pt>
                <c:pt idx="31778">
                  <c:v>106.09333333333331</c:v>
                </c:pt>
                <c:pt idx="31779">
                  <c:v>106.09666666666666</c:v>
                </c:pt>
                <c:pt idx="31780">
                  <c:v>106.1</c:v>
                </c:pt>
                <c:pt idx="31781">
                  <c:v>106.1033333333332</c:v>
                </c:pt>
                <c:pt idx="31782">
                  <c:v>106.10666666666667</c:v>
                </c:pt>
                <c:pt idx="31783">
                  <c:v>106.11</c:v>
                </c:pt>
                <c:pt idx="31784">
                  <c:v>106.1133333333332</c:v>
                </c:pt>
                <c:pt idx="31785">
                  <c:v>106.11666666666666</c:v>
                </c:pt>
                <c:pt idx="31786">
                  <c:v>106.11999999999999</c:v>
                </c:pt>
                <c:pt idx="31787">
                  <c:v>106.12333333333312</c:v>
                </c:pt>
                <c:pt idx="31788">
                  <c:v>106.12666666666667</c:v>
                </c:pt>
                <c:pt idx="31789">
                  <c:v>106.13</c:v>
                </c:pt>
                <c:pt idx="31790">
                  <c:v>106.13333333333321</c:v>
                </c:pt>
                <c:pt idx="31791">
                  <c:v>106.13666666666667</c:v>
                </c:pt>
                <c:pt idx="31792">
                  <c:v>106.14</c:v>
                </c:pt>
                <c:pt idx="31793">
                  <c:v>106.14333333333325</c:v>
                </c:pt>
                <c:pt idx="31794">
                  <c:v>106.14666666666666</c:v>
                </c:pt>
                <c:pt idx="31795">
                  <c:v>106.14999999999999</c:v>
                </c:pt>
                <c:pt idx="31796">
                  <c:v>106.15333333333314</c:v>
                </c:pt>
                <c:pt idx="31797">
                  <c:v>106.15666666666667</c:v>
                </c:pt>
                <c:pt idx="31798">
                  <c:v>106.16</c:v>
                </c:pt>
                <c:pt idx="31799">
                  <c:v>106.1633333333332</c:v>
                </c:pt>
                <c:pt idx="31800">
                  <c:v>106.16666666666667</c:v>
                </c:pt>
                <c:pt idx="31801">
                  <c:v>106.16999999999999</c:v>
                </c:pt>
                <c:pt idx="31802">
                  <c:v>106.1733333333331</c:v>
                </c:pt>
                <c:pt idx="31803">
                  <c:v>106.17666666666665</c:v>
                </c:pt>
                <c:pt idx="31804">
                  <c:v>106.17999999999998</c:v>
                </c:pt>
                <c:pt idx="31805">
                  <c:v>106.18333333333317</c:v>
                </c:pt>
                <c:pt idx="31806">
                  <c:v>106.18666666666667</c:v>
                </c:pt>
                <c:pt idx="31807">
                  <c:v>106.19</c:v>
                </c:pt>
                <c:pt idx="31808">
                  <c:v>106.1933333333332</c:v>
                </c:pt>
                <c:pt idx="31809">
                  <c:v>106.19666666666667</c:v>
                </c:pt>
                <c:pt idx="31810">
                  <c:v>106.2</c:v>
                </c:pt>
                <c:pt idx="31811">
                  <c:v>106.20333333333328</c:v>
                </c:pt>
                <c:pt idx="31812">
                  <c:v>106.20666666666666</c:v>
                </c:pt>
                <c:pt idx="31813">
                  <c:v>106.21000000000002</c:v>
                </c:pt>
                <c:pt idx="31814">
                  <c:v>106.21333333333334</c:v>
                </c:pt>
                <c:pt idx="31815">
                  <c:v>106.2166666666668</c:v>
                </c:pt>
                <c:pt idx="31816">
                  <c:v>106.22</c:v>
                </c:pt>
                <c:pt idx="31817">
                  <c:v>106.2233333333332</c:v>
                </c:pt>
                <c:pt idx="31818">
                  <c:v>106.22666666666667</c:v>
                </c:pt>
                <c:pt idx="31819">
                  <c:v>106.23</c:v>
                </c:pt>
                <c:pt idx="31820">
                  <c:v>106.23333333333331</c:v>
                </c:pt>
                <c:pt idx="31821">
                  <c:v>106.23666666666666</c:v>
                </c:pt>
                <c:pt idx="31822">
                  <c:v>106.24000000000002</c:v>
                </c:pt>
                <c:pt idx="31823">
                  <c:v>106.24333333333334</c:v>
                </c:pt>
                <c:pt idx="31824">
                  <c:v>106.2466666666668</c:v>
                </c:pt>
                <c:pt idx="31825">
                  <c:v>106.25</c:v>
                </c:pt>
                <c:pt idx="31826">
                  <c:v>106.25333333333325</c:v>
                </c:pt>
                <c:pt idx="31827">
                  <c:v>106.25666666666666</c:v>
                </c:pt>
                <c:pt idx="31828">
                  <c:v>106.26</c:v>
                </c:pt>
                <c:pt idx="31829">
                  <c:v>106.26333333333334</c:v>
                </c:pt>
                <c:pt idx="31830">
                  <c:v>106.26666666666669</c:v>
                </c:pt>
                <c:pt idx="31831">
                  <c:v>106.27</c:v>
                </c:pt>
                <c:pt idx="31832">
                  <c:v>106.2733333333332</c:v>
                </c:pt>
                <c:pt idx="31833">
                  <c:v>106.27666666666667</c:v>
                </c:pt>
                <c:pt idx="31834">
                  <c:v>106.28</c:v>
                </c:pt>
                <c:pt idx="31835">
                  <c:v>106.28333333333325</c:v>
                </c:pt>
                <c:pt idx="31836">
                  <c:v>106.28666666666666</c:v>
                </c:pt>
                <c:pt idx="31837">
                  <c:v>106.29</c:v>
                </c:pt>
                <c:pt idx="31838">
                  <c:v>106.29333333333334</c:v>
                </c:pt>
                <c:pt idx="31839">
                  <c:v>106.29666666666672</c:v>
                </c:pt>
                <c:pt idx="31840">
                  <c:v>106.3</c:v>
                </c:pt>
                <c:pt idx="31841">
                  <c:v>106.3033333333332</c:v>
                </c:pt>
                <c:pt idx="31842">
                  <c:v>106.30666666666667</c:v>
                </c:pt>
                <c:pt idx="31843">
                  <c:v>106.31</c:v>
                </c:pt>
                <c:pt idx="31844">
                  <c:v>106.31333333333328</c:v>
                </c:pt>
                <c:pt idx="31845">
                  <c:v>106.31666666666666</c:v>
                </c:pt>
                <c:pt idx="31846">
                  <c:v>106.32</c:v>
                </c:pt>
                <c:pt idx="31847">
                  <c:v>106.32333333333318</c:v>
                </c:pt>
                <c:pt idx="31848">
                  <c:v>106.32666666666667</c:v>
                </c:pt>
                <c:pt idx="31849">
                  <c:v>106.33</c:v>
                </c:pt>
                <c:pt idx="31850">
                  <c:v>106.3333333333332</c:v>
                </c:pt>
                <c:pt idx="31851">
                  <c:v>106.33666666666667</c:v>
                </c:pt>
                <c:pt idx="31852">
                  <c:v>106.34</c:v>
                </c:pt>
                <c:pt idx="31853">
                  <c:v>106.34333333333331</c:v>
                </c:pt>
                <c:pt idx="31854">
                  <c:v>106.34666666666666</c:v>
                </c:pt>
                <c:pt idx="31855">
                  <c:v>106.35</c:v>
                </c:pt>
                <c:pt idx="31856">
                  <c:v>106.3533333333332</c:v>
                </c:pt>
                <c:pt idx="31857">
                  <c:v>106.35666666666667</c:v>
                </c:pt>
                <c:pt idx="31858">
                  <c:v>106.36</c:v>
                </c:pt>
                <c:pt idx="31859">
                  <c:v>106.3633333333332</c:v>
                </c:pt>
                <c:pt idx="31860">
                  <c:v>106.36666666666666</c:v>
                </c:pt>
                <c:pt idx="31861">
                  <c:v>106.36999999999999</c:v>
                </c:pt>
                <c:pt idx="31862">
                  <c:v>106.37333333333312</c:v>
                </c:pt>
                <c:pt idx="31863">
                  <c:v>106.37666666666667</c:v>
                </c:pt>
                <c:pt idx="31864">
                  <c:v>106.38</c:v>
                </c:pt>
                <c:pt idx="31865">
                  <c:v>106.38333333333321</c:v>
                </c:pt>
                <c:pt idx="31866">
                  <c:v>106.38666666666667</c:v>
                </c:pt>
                <c:pt idx="31867">
                  <c:v>106.39</c:v>
                </c:pt>
                <c:pt idx="31868">
                  <c:v>106.39333333333325</c:v>
                </c:pt>
                <c:pt idx="31869">
                  <c:v>106.39666666666666</c:v>
                </c:pt>
                <c:pt idx="31870">
                  <c:v>106.4</c:v>
                </c:pt>
                <c:pt idx="31871">
                  <c:v>106.40333333333334</c:v>
                </c:pt>
                <c:pt idx="31872">
                  <c:v>106.40666666666669</c:v>
                </c:pt>
                <c:pt idx="31873">
                  <c:v>106.41000000000012</c:v>
                </c:pt>
                <c:pt idx="31874">
                  <c:v>106.41333333333333</c:v>
                </c:pt>
                <c:pt idx="31875">
                  <c:v>106.4166666666668</c:v>
                </c:pt>
                <c:pt idx="31876">
                  <c:v>106.42</c:v>
                </c:pt>
                <c:pt idx="31877">
                  <c:v>106.42333333333328</c:v>
                </c:pt>
                <c:pt idx="31878">
                  <c:v>106.42666666666666</c:v>
                </c:pt>
                <c:pt idx="31879">
                  <c:v>106.43</c:v>
                </c:pt>
                <c:pt idx="31880">
                  <c:v>106.43333333333334</c:v>
                </c:pt>
                <c:pt idx="31881">
                  <c:v>106.43666666666672</c:v>
                </c:pt>
                <c:pt idx="31882">
                  <c:v>106.44000000000013</c:v>
                </c:pt>
                <c:pt idx="31883">
                  <c:v>106.44333333333333</c:v>
                </c:pt>
                <c:pt idx="31884">
                  <c:v>106.4466666666668</c:v>
                </c:pt>
                <c:pt idx="31885">
                  <c:v>106.45</c:v>
                </c:pt>
                <c:pt idx="31886">
                  <c:v>106.45333333333328</c:v>
                </c:pt>
                <c:pt idx="31887">
                  <c:v>106.45666666666666</c:v>
                </c:pt>
                <c:pt idx="31888">
                  <c:v>106.46000000000002</c:v>
                </c:pt>
                <c:pt idx="31889">
                  <c:v>106.46333333333334</c:v>
                </c:pt>
                <c:pt idx="31890">
                  <c:v>106.4666666666668</c:v>
                </c:pt>
                <c:pt idx="31891">
                  <c:v>106.47</c:v>
                </c:pt>
                <c:pt idx="31892">
                  <c:v>106.4733333333332</c:v>
                </c:pt>
                <c:pt idx="31893">
                  <c:v>106.47666666666667</c:v>
                </c:pt>
                <c:pt idx="31894">
                  <c:v>106.48</c:v>
                </c:pt>
                <c:pt idx="31895">
                  <c:v>106.48333333333331</c:v>
                </c:pt>
                <c:pt idx="31896">
                  <c:v>106.48666666666666</c:v>
                </c:pt>
                <c:pt idx="31897">
                  <c:v>106.49000000000002</c:v>
                </c:pt>
                <c:pt idx="31898">
                  <c:v>106.49333333333334</c:v>
                </c:pt>
                <c:pt idx="31899">
                  <c:v>106.4966666666668</c:v>
                </c:pt>
                <c:pt idx="31900">
                  <c:v>106.5</c:v>
                </c:pt>
                <c:pt idx="31901">
                  <c:v>106.50333333333325</c:v>
                </c:pt>
                <c:pt idx="31902">
                  <c:v>106.50666666666666</c:v>
                </c:pt>
                <c:pt idx="31903">
                  <c:v>106.51</c:v>
                </c:pt>
                <c:pt idx="31904">
                  <c:v>106.51333333333334</c:v>
                </c:pt>
                <c:pt idx="31905">
                  <c:v>106.51666666666669</c:v>
                </c:pt>
                <c:pt idx="31906">
                  <c:v>106.52</c:v>
                </c:pt>
                <c:pt idx="31907">
                  <c:v>106.5233333333332</c:v>
                </c:pt>
                <c:pt idx="31908">
                  <c:v>106.52666666666667</c:v>
                </c:pt>
                <c:pt idx="31909">
                  <c:v>106.53</c:v>
                </c:pt>
                <c:pt idx="31910">
                  <c:v>106.53333333333325</c:v>
                </c:pt>
                <c:pt idx="31911">
                  <c:v>106.53666666666666</c:v>
                </c:pt>
                <c:pt idx="31912">
                  <c:v>106.54</c:v>
                </c:pt>
                <c:pt idx="31913">
                  <c:v>106.54333333333334</c:v>
                </c:pt>
                <c:pt idx="31914">
                  <c:v>106.54666666666672</c:v>
                </c:pt>
                <c:pt idx="31915">
                  <c:v>106.55</c:v>
                </c:pt>
                <c:pt idx="31916">
                  <c:v>106.5533333333332</c:v>
                </c:pt>
                <c:pt idx="31917">
                  <c:v>106.55666666666667</c:v>
                </c:pt>
                <c:pt idx="31918">
                  <c:v>106.56</c:v>
                </c:pt>
                <c:pt idx="31919">
                  <c:v>106.56333333333328</c:v>
                </c:pt>
                <c:pt idx="31920">
                  <c:v>106.56666666666666</c:v>
                </c:pt>
                <c:pt idx="31921">
                  <c:v>106.57</c:v>
                </c:pt>
                <c:pt idx="31922">
                  <c:v>106.57333333333318</c:v>
                </c:pt>
                <c:pt idx="31923">
                  <c:v>106.57666666666667</c:v>
                </c:pt>
                <c:pt idx="31924">
                  <c:v>106.58</c:v>
                </c:pt>
                <c:pt idx="31925">
                  <c:v>106.5833333333332</c:v>
                </c:pt>
                <c:pt idx="31926">
                  <c:v>106.58666666666667</c:v>
                </c:pt>
                <c:pt idx="31927">
                  <c:v>106.59</c:v>
                </c:pt>
                <c:pt idx="31928">
                  <c:v>106.59333333333331</c:v>
                </c:pt>
                <c:pt idx="31929">
                  <c:v>106.59666666666666</c:v>
                </c:pt>
                <c:pt idx="31930">
                  <c:v>106.6</c:v>
                </c:pt>
                <c:pt idx="31931">
                  <c:v>106.6033333333332</c:v>
                </c:pt>
                <c:pt idx="31932">
                  <c:v>106.60666666666667</c:v>
                </c:pt>
                <c:pt idx="31933">
                  <c:v>106.61</c:v>
                </c:pt>
                <c:pt idx="31934">
                  <c:v>106.6133333333332</c:v>
                </c:pt>
                <c:pt idx="31935">
                  <c:v>106.61666666666666</c:v>
                </c:pt>
                <c:pt idx="31936">
                  <c:v>106.61999999999999</c:v>
                </c:pt>
                <c:pt idx="31937">
                  <c:v>106.62333333333312</c:v>
                </c:pt>
                <c:pt idx="31938">
                  <c:v>106.62666666666667</c:v>
                </c:pt>
                <c:pt idx="31939">
                  <c:v>106.63</c:v>
                </c:pt>
                <c:pt idx="31940">
                  <c:v>106.63333333333321</c:v>
                </c:pt>
                <c:pt idx="31941">
                  <c:v>106.63666666666667</c:v>
                </c:pt>
                <c:pt idx="31942">
                  <c:v>106.64</c:v>
                </c:pt>
                <c:pt idx="31943">
                  <c:v>106.64333333333325</c:v>
                </c:pt>
                <c:pt idx="31944">
                  <c:v>106.64666666666666</c:v>
                </c:pt>
                <c:pt idx="31945">
                  <c:v>106.64999999999999</c:v>
                </c:pt>
                <c:pt idx="31946">
                  <c:v>106.65333333333314</c:v>
                </c:pt>
                <c:pt idx="31947">
                  <c:v>106.65666666666667</c:v>
                </c:pt>
                <c:pt idx="31948">
                  <c:v>106.66</c:v>
                </c:pt>
                <c:pt idx="31949">
                  <c:v>106.6633333333332</c:v>
                </c:pt>
                <c:pt idx="31950">
                  <c:v>106.66666666666667</c:v>
                </c:pt>
                <c:pt idx="31951">
                  <c:v>106.66999999999999</c:v>
                </c:pt>
                <c:pt idx="31952">
                  <c:v>106.6733333333331</c:v>
                </c:pt>
                <c:pt idx="31953">
                  <c:v>106.67666666666665</c:v>
                </c:pt>
                <c:pt idx="31954">
                  <c:v>106.67999999999998</c:v>
                </c:pt>
                <c:pt idx="31955">
                  <c:v>106.68333333333317</c:v>
                </c:pt>
                <c:pt idx="31956">
                  <c:v>106.68666666666667</c:v>
                </c:pt>
                <c:pt idx="31957">
                  <c:v>106.69</c:v>
                </c:pt>
                <c:pt idx="31958">
                  <c:v>106.6933333333332</c:v>
                </c:pt>
                <c:pt idx="31959">
                  <c:v>106.69666666666667</c:v>
                </c:pt>
                <c:pt idx="31960">
                  <c:v>106.7</c:v>
                </c:pt>
                <c:pt idx="31961">
                  <c:v>106.70333333333328</c:v>
                </c:pt>
                <c:pt idx="31962">
                  <c:v>106.70666666666666</c:v>
                </c:pt>
                <c:pt idx="31963">
                  <c:v>106.71000000000002</c:v>
                </c:pt>
                <c:pt idx="31964">
                  <c:v>106.71333333333334</c:v>
                </c:pt>
                <c:pt idx="31965">
                  <c:v>106.7166666666668</c:v>
                </c:pt>
                <c:pt idx="31966">
                  <c:v>106.72</c:v>
                </c:pt>
                <c:pt idx="31967">
                  <c:v>106.7233333333332</c:v>
                </c:pt>
                <c:pt idx="31968">
                  <c:v>106.72666666666667</c:v>
                </c:pt>
                <c:pt idx="31969">
                  <c:v>106.73</c:v>
                </c:pt>
                <c:pt idx="31970">
                  <c:v>106.73333333333331</c:v>
                </c:pt>
                <c:pt idx="31971">
                  <c:v>106.73666666666666</c:v>
                </c:pt>
                <c:pt idx="31972">
                  <c:v>106.74000000000002</c:v>
                </c:pt>
                <c:pt idx="31973">
                  <c:v>106.74333333333334</c:v>
                </c:pt>
                <c:pt idx="31974">
                  <c:v>106.7466666666668</c:v>
                </c:pt>
                <c:pt idx="31975">
                  <c:v>106.75</c:v>
                </c:pt>
                <c:pt idx="31976">
                  <c:v>106.75333333333325</c:v>
                </c:pt>
                <c:pt idx="31977">
                  <c:v>106.75666666666666</c:v>
                </c:pt>
                <c:pt idx="31978">
                  <c:v>106.76</c:v>
                </c:pt>
                <c:pt idx="31979">
                  <c:v>106.76333333333334</c:v>
                </c:pt>
                <c:pt idx="31980">
                  <c:v>106.76666666666669</c:v>
                </c:pt>
                <c:pt idx="31981">
                  <c:v>106.77</c:v>
                </c:pt>
                <c:pt idx="31982">
                  <c:v>106.7733333333332</c:v>
                </c:pt>
                <c:pt idx="31983">
                  <c:v>106.77666666666667</c:v>
                </c:pt>
                <c:pt idx="31984">
                  <c:v>106.78</c:v>
                </c:pt>
                <c:pt idx="31985">
                  <c:v>106.78333333333325</c:v>
                </c:pt>
                <c:pt idx="31986">
                  <c:v>106.78666666666666</c:v>
                </c:pt>
                <c:pt idx="31987">
                  <c:v>106.79</c:v>
                </c:pt>
                <c:pt idx="31988">
                  <c:v>106.79333333333334</c:v>
                </c:pt>
                <c:pt idx="31989">
                  <c:v>106.79666666666672</c:v>
                </c:pt>
                <c:pt idx="31990">
                  <c:v>106.8</c:v>
                </c:pt>
                <c:pt idx="31991">
                  <c:v>106.8033333333332</c:v>
                </c:pt>
                <c:pt idx="31992">
                  <c:v>106.80666666666667</c:v>
                </c:pt>
                <c:pt idx="31993">
                  <c:v>106.81</c:v>
                </c:pt>
                <c:pt idx="31994">
                  <c:v>106.81333333333328</c:v>
                </c:pt>
                <c:pt idx="31995">
                  <c:v>106.81666666666666</c:v>
                </c:pt>
                <c:pt idx="31996">
                  <c:v>106.82</c:v>
                </c:pt>
                <c:pt idx="31997">
                  <c:v>106.82333333333318</c:v>
                </c:pt>
                <c:pt idx="31998">
                  <c:v>106.82666666666667</c:v>
                </c:pt>
                <c:pt idx="31999">
                  <c:v>106.83</c:v>
                </c:pt>
                <c:pt idx="32000">
                  <c:v>106.8333333333332</c:v>
                </c:pt>
                <c:pt idx="32001">
                  <c:v>106.83666666666667</c:v>
                </c:pt>
                <c:pt idx="32002">
                  <c:v>106.84</c:v>
                </c:pt>
                <c:pt idx="32003">
                  <c:v>106.84333333333331</c:v>
                </c:pt>
                <c:pt idx="32004">
                  <c:v>106.84666666666666</c:v>
                </c:pt>
                <c:pt idx="32005">
                  <c:v>106.85</c:v>
                </c:pt>
                <c:pt idx="32006">
                  <c:v>106.8533333333332</c:v>
                </c:pt>
                <c:pt idx="32007">
                  <c:v>106.85666666666667</c:v>
                </c:pt>
                <c:pt idx="32008">
                  <c:v>106.86</c:v>
                </c:pt>
                <c:pt idx="32009">
                  <c:v>106.8633333333332</c:v>
                </c:pt>
                <c:pt idx="32010">
                  <c:v>106.86666666666666</c:v>
                </c:pt>
                <c:pt idx="32011">
                  <c:v>106.86999999999999</c:v>
                </c:pt>
                <c:pt idx="32012">
                  <c:v>106.87333333333312</c:v>
                </c:pt>
                <c:pt idx="32013">
                  <c:v>106.87666666666667</c:v>
                </c:pt>
                <c:pt idx="32014">
                  <c:v>106.88</c:v>
                </c:pt>
                <c:pt idx="32015">
                  <c:v>106.88333333333321</c:v>
                </c:pt>
                <c:pt idx="32016">
                  <c:v>106.88666666666667</c:v>
                </c:pt>
                <c:pt idx="32017">
                  <c:v>106.89</c:v>
                </c:pt>
                <c:pt idx="32018">
                  <c:v>106.89333333333325</c:v>
                </c:pt>
                <c:pt idx="32019">
                  <c:v>106.89666666666666</c:v>
                </c:pt>
                <c:pt idx="32020">
                  <c:v>106.9</c:v>
                </c:pt>
                <c:pt idx="32021">
                  <c:v>106.90333333333334</c:v>
                </c:pt>
                <c:pt idx="32022">
                  <c:v>106.90666666666669</c:v>
                </c:pt>
                <c:pt idx="32023">
                  <c:v>106.91000000000012</c:v>
                </c:pt>
                <c:pt idx="32024">
                  <c:v>106.91333333333333</c:v>
                </c:pt>
                <c:pt idx="32025">
                  <c:v>106.9166666666668</c:v>
                </c:pt>
                <c:pt idx="32026">
                  <c:v>106.92</c:v>
                </c:pt>
                <c:pt idx="32027">
                  <c:v>106.92333333333328</c:v>
                </c:pt>
                <c:pt idx="32028">
                  <c:v>106.92666666666666</c:v>
                </c:pt>
                <c:pt idx="32029">
                  <c:v>106.93</c:v>
                </c:pt>
                <c:pt idx="32030">
                  <c:v>106.93333333333334</c:v>
                </c:pt>
                <c:pt idx="32031">
                  <c:v>106.93666666666672</c:v>
                </c:pt>
                <c:pt idx="32032">
                  <c:v>106.94000000000013</c:v>
                </c:pt>
                <c:pt idx="32033">
                  <c:v>106.94333333333333</c:v>
                </c:pt>
                <c:pt idx="32034">
                  <c:v>106.9466666666668</c:v>
                </c:pt>
                <c:pt idx="32035">
                  <c:v>106.95</c:v>
                </c:pt>
                <c:pt idx="32036">
                  <c:v>106.95333333333328</c:v>
                </c:pt>
                <c:pt idx="32037">
                  <c:v>106.95666666666666</c:v>
                </c:pt>
                <c:pt idx="32038">
                  <c:v>106.96000000000002</c:v>
                </c:pt>
                <c:pt idx="32039">
                  <c:v>106.96333333333334</c:v>
                </c:pt>
                <c:pt idx="32040">
                  <c:v>106.9666666666668</c:v>
                </c:pt>
                <c:pt idx="32041">
                  <c:v>106.97</c:v>
                </c:pt>
                <c:pt idx="32042">
                  <c:v>106.9733333333332</c:v>
                </c:pt>
                <c:pt idx="32043">
                  <c:v>106.97666666666667</c:v>
                </c:pt>
                <c:pt idx="32044">
                  <c:v>106.98</c:v>
                </c:pt>
                <c:pt idx="32045">
                  <c:v>106.98333333333331</c:v>
                </c:pt>
                <c:pt idx="32046">
                  <c:v>106.98666666666666</c:v>
                </c:pt>
                <c:pt idx="32047">
                  <c:v>106.99000000000002</c:v>
                </c:pt>
                <c:pt idx="32048">
                  <c:v>106.99333333333334</c:v>
                </c:pt>
                <c:pt idx="32049">
                  <c:v>106.9966666666668</c:v>
                </c:pt>
                <c:pt idx="32050">
                  <c:v>107</c:v>
                </c:pt>
                <c:pt idx="32051">
                  <c:v>107.00333333333325</c:v>
                </c:pt>
                <c:pt idx="32052">
                  <c:v>107.00666666666666</c:v>
                </c:pt>
                <c:pt idx="32053">
                  <c:v>107.01</c:v>
                </c:pt>
                <c:pt idx="32054">
                  <c:v>107.01333333333334</c:v>
                </c:pt>
                <c:pt idx="32055">
                  <c:v>107.01666666666669</c:v>
                </c:pt>
                <c:pt idx="32056">
                  <c:v>107.02</c:v>
                </c:pt>
                <c:pt idx="32057">
                  <c:v>107.0233333333332</c:v>
                </c:pt>
                <c:pt idx="32058">
                  <c:v>107.02666666666667</c:v>
                </c:pt>
                <c:pt idx="32059">
                  <c:v>107.03</c:v>
                </c:pt>
                <c:pt idx="32060">
                  <c:v>107.03333333333325</c:v>
                </c:pt>
                <c:pt idx="32061">
                  <c:v>107.03666666666666</c:v>
                </c:pt>
                <c:pt idx="32062">
                  <c:v>107.04</c:v>
                </c:pt>
                <c:pt idx="32063">
                  <c:v>107.04333333333334</c:v>
                </c:pt>
                <c:pt idx="32064">
                  <c:v>107.04666666666672</c:v>
                </c:pt>
                <c:pt idx="32065">
                  <c:v>107.05</c:v>
                </c:pt>
                <c:pt idx="32066">
                  <c:v>107.0533333333332</c:v>
                </c:pt>
                <c:pt idx="32067">
                  <c:v>107.05666666666667</c:v>
                </c:pt>
                <c:pt idx="32068">
                  <c:v>107.06</c:v>
                </c:pt>
                <c:pt idx="32069">
                  <c:v>107.06333333333328</c:v>
                </c:pt>
                <c:pt idx="32070">
                  <c:v>107.06666666666666</c:v>
                </c:pt>
                <c:pt idx="32071">
                  <c:v>107.07</c:v>
                </c:pt>
                <c:pt idx="32072">
                  <c:v>107.07333333333318</c:v>
                </c:pt>
                <c:pt idx="32073">
                  <c:v>107.07666666666667</c:v>
                </c:pt>
                <c:pt idx="32074">
                  <c:v>107.08</c:v>
                </c:pt>
                <c:pt idx="32075">
                  <c:v>107.0833333333332</c:v>
                </c:pt>
                <c:pt idx="32076">
                  <c:v>107.08666666666667</c:v>
                </c:pt>
                <c:pt idx="32077">
                  <c:v>107.09</c:v>
                </c:pt>
                <c:pt idx="32078">
                  <c:v>107.09333333333331</c:v>
                </c:pt>
                <c:pt idx="32079">
                  <c:v>107.09666666666666</c:v>
                </c:pt>
                <c:pt idx="32080">
                  <c:v>107.1</c:v>
                </c:pt>
                <c:pt idx="32081">
                  <c:v>107.1033333333332</c:v>
                </c:pt>
                <c:pt idx="32082">
                  <c:v>107.10666666666667</c:v>
                </c:pt>
                <c:pt idx="32083">
                  <c:v>107.11</c:v>
                </c:pt>
                <c:pt idx="32084">
                  <c:v>107.1133333333332</c:v>
                </c:pt>
                <c:pt idx="32085">
                  <c:v>107.11666666666666</c:v>
                </c:pt>
                <c:pt idx="32086">
                  <c:v>107.11999999999999</c:v>
                </c:pt>
                <c:pt idx="32087">
                  <c:v>107.12333333333312</c:v>
                </c:pt>
                <c:pt idx="32088">
                  <c:v>107.12666666666667</c:v>
                </c:pt>
                <c:pt idx="32089">
                  <c:v>107.13</c:v>
                </c:pt>
                <c:pt idx="32090">
                  <c:v>107.13333333333321</c:v>
                </c:pt>
                <c:pt idx="32091">
                  <c:v>107.13666666666667</c:v>
                </c:pt>
                <c:pt idx="32092">
                  <c:v>107.14</c:v>
                </c:pt>
                <c:pt idx="32093">
                  <c:v>107.14333333333325</c:v>
                </c:pt>
                <c:pt idx="32094">
                  <c:v>107.14666666666666</c:v>
                </c:pt>
                <c:pt idx="32095">
                  <c:v>107.14999999999999</c:v>
                </c:pt>
                <c:pt idx="32096">
                  <c:v>107.15333333333314</c:v>
                </c:pt>
                <c:pt idx="32097">
                  <c:v>107.15666666666667</c:v>
                </c:pt>
                <c:pt idx="32098">
                  <c:v>107.16</c:v>
                </c:pt>
                <c:pt idx="32099">
                  <c:v>107.1633333333332</c:v>
                </c:pt>
                <c:pt idx="32100">
                  <c:v>107.16666666666667</c:v>
                </c:pt>
                <c:pt idx="32101">
                  <c:v>107.16999999999999</c:v>
                </c:pt>
                <c:pt idx="32102">
                  <c:v>107.1733333333331</c:v>
                </c:pt>
                <c:pt idx="32103">
                  <c:v>107.17666666666665</c:v>
                </c:pt>
                <c:pt idx="32104">
                  <c:v>107.17999999999998</c:v>
                </c:pt>
                <c:pt idx="32105">
                  <c:v>107.18333333333317</c:v>
                </c:pt>
                <c:pt idx="32106">
                  <c:v>107.18666666666667</c:v>
                </c:pt>
                <c:pt idx="32107">
                  <c:v>107.19</c:v>
                </c:pt>
                <c:pt idx="32108">
                  <c:v>107.1933333333332</c:v>
                </c:pt>
                <c:pt idx="32109">
                  <c:v>107.19666666666667</c:v>
                </c:pt>
                <c:pt idx="32110">
                  <c:v>107.2</c:v>
                </c:pt>
                <c:pt idx="32111">
                  <c:v>107.20333333333328</c:v>
                </c:pt>
                <c:pt idx="32112">
                  <c:v>107.20666666666666</c:v>
                </c:pt>
                <c:pt idx="32113">
                  <c:v>107.21000000000002</c:v>
                </c:pt>
                <c:pt idx="32114">
                  <c:v>107.21333333333334</c:v>
                </c:pt>
                <c:pt idx="32115">
                  <c:v>107.2166666666668</c:v>
                </c:pt>
                <c:pt idx="32116">
                  <c:v>107.22</c:v>
                </c:pt>
                <c:pt idx="32117">
                  <c:v>107.2233333333332</c:v>
                </c:pt>
                <c:pt idx="32118">
                  <c:v>107.22666666666667</c:v>
                </c:pt>
                <c:pt idx="32119">
                  <c:v>107.23</c:v>
                </c:pt>
                <c:pt idx="32120">
                  <c:v>107.23333333333331</c:v>
                </c:pt>
                <c:pt idx="32121">
                  <c:v>107.23666666666666</c:v>
                </c:pt>
                <c:pt idx="32122">
                  <c:v>107.24000000000002</c:v>
                </c:pt>
                <c:pt idx="32123">
                  <c:v>107.24333333333334</c:v>
                </c:pt>
                <c:pt idx="32124">
                  <c:v>107.2466666666668</c:v>
                </c:pt>
                <c:pt idx="32125">
                  <c:v>107.25</c:v>
                </c:pt>
                <c:pt idx="32126">
                  <c:v>107.25333333333325</c:v>
                </c:pt>
                <c:pt idx="32127">
                  <c:v>107.25666666666666</c:v>
                </c:pt>
                <c:pt idx="32128">
                  <c:v>107.26</c:v>
                </c:pt>
                <c:pt idx="32129">
                  <c:v>107.26333333333334</c:v>
                </c:pt>
                <c:pt idx="32130">
                  <c:v>107.26666666666669</c:v>
                </c:pt>
                <c:pt idx="32131">
                  <c:v>107.27</c:v>
                </c:pt>
                <c:pt idx="32132">
                  <c:v>107.2733333333332</c:v>
                </c:pt>
                <c:pt idx="32133">
                  <c:v>107.27666666666667</c:v>
                </c:pt>
                <c:pt idx="32134">
                  <c:v>107.28</c:v>
                </c:pt>
                <c:pt idx="32135">
                  <c:v>107.28333333333325</c:v>
                </c:pt>
                <c:pt idx="32136">
                  <c:v>107.28666666666666</c:v>
                </c:pt>
                <c:pt idx="32137">
                  <c:v>107.29</c:v>
                </c:pt>
                <c:pt idx="32138">
                  <c:v>107.29333333333334</c:v>
                </c:pt>
                <c:pt idx="32139">
                  <c:v>107.29666666666672</c:v>
                </c:pt>
                <c:pt idx="32140">
                  <c:v>107.3</c:v>
                </c:pt>
                <c:pt idx="32141">
                  <c:v>107.3033333333332</c:v>
                </c:pt>
                <c:pt idx="32142">
                  <c:v>107.30666666666667</c:v>
                </c:pt>
                <c:pt idx="32143">
                  <c:v>107.31</c:v>
                </c:pt>
                <c:pt idx="32144">
                  <c:v>107.31333333333328</c:v>
                </c:pt>
                <c:pt idx="32145">
                  <c:v>107.31666666666666</c:v>
                </c:pt>
                <c:pt idx="32146">
                  <c:v>107.32</c:v>
                </c:pt>
                <c:pt idx="32147">
                  <c:v>107.32333333333318</c:v>
                </c:pt>
                <c:pt idx="32148">
                  <c:v>107.32666666666667</c:v>
                </c:pt>
                <c:pt idx="32149">
                  <c:v>107.33</c:v>
                </c:pt>
                <c:pt idx="32150">
                  <c:v>107.3333333333332</c:v>
                </c:pt>
                <c:pt idx="32151">
                  <c:v>107.33666666666667</c:v>
                </c:pt>
                <c:pt idx="32152">
                  <c:v>107.34</c:v>
                </c:pt>
                <c:pt idx="32153">
                  <c:v>107.34333333333331</c:v>
                </c:pt>
                <c:pt idx="32154">
                  <c:v>107.34666666666666</c:v>
                </c:pt>
                <c:pt idx="32155">
                  <c:v>107.35</c:v>
                </c:pt>
                <c:pt idx="32156">
                  <c:v>107.3533333333332</c:v>
                </c:pt>
                <c:pt idx="32157">
                  <c:v>107.35666666666667</c:v>
                </c:pt>
                <c:pt idx="32158">
                  <c:v>107.36</c:v>
                </c:pt>
                <c:pt idx="32159">
                  <c:v>107.3633333333332</c:v>
                </c:pt>
                <c:pt idx="32160">
                  <c:v>107.36666666666666</c:v>
                </c:pt>
                <c:pt idx="32161">
                  <c:v>107.36999999999999</c:v>
                </c:pt>
                <c:pt idx="32162">
                  <c:v>107.37333333333312</c:v>
                </c:pt>
                <c:pt idx="32163">
                  <c:v>107.37666666666667</c:v>
                </c:pt>
                <c:pt idx="32164">
                  <c:v>107.38</c:v>
                </c:pt>
                <c:pt idx="32165">
                  <c:v>107.38333333333321</c:v>
                </c:pt>
                <c:pt idx="32166">
                  <c:v>107.38666666666667</c:v>
                </c:pt>
                <c:pt idx="32167">
                  <c:v>107.39</c:v>
                </c:pt>
                <c:pt idx="32168">
                  <c:v>107.39333333333325</c:v>
                </c:pt>
                <c:pt idx="32169">
                  <c:v>107.39666666666666</c:v>
                </c:pt>
                <c:pt idx="32170">
                  <c:v>107.4</c:v>
                </c:pt>
                <c:pt idx="32171">
                  <c:v>107.40333333333334</c:v>
                </c:pt>
                <c:pt idx="32172">
                  <c:v>107.40666666666669</c:v>
                </c:pt>
                <c:pt idx="32173">
                  <c:v>107.41000000000012</c:v>
                </c:pt>
                <c:pt idx="32174">
                  <c:v>107.41333333333333</c:v>
                </c:pt>
                <c:pt idx="32175">
                  <c:v>107.4166666666668</c:v>
                </c:pt>
                <c:pt idx="32176">
                  <c:v>107.42</c:v>
                </c:pt>
                <c:pt idx="32177">
                  <c:v>107.42333333333328</c:v>
                </c:pt>
                <c:pt idx="32178">
                  <c:v>107.42666666666666</c:v>
                </c:pt>
                <c:pt idx="32179">
                  <c:v>107.43</c:v>
                </c:pt>
                <c:pt idx="32180">
                  <c:v>107.43333333333334</c:v>
                </c:pt>
                <c:pt idx="32181">
                  <c:v>107.43666666666672</c:v>
                </c:pt>
                <c:pt idx="32182">
                  <c:v>107.44000000000013</c:v>
                </c:pt>
                <c:pt idx="32183">
                  <c:v>107.44333333333333</c:v>
                </c:pt>
                <c:pt idx="32184">
                  <c:v>107.4466666666668</c:v>
                </c:pt>
                <c:pt idx="32185">
                  <c:v>107.45</c:v>
                </c:pt>
                <c:pt idx="32186">
                  <c:v>107.45333333333328</c:v>
                </c:pt>
                <c:pt idx="32187">
                  <c:v>107.45666666666666</c:v>
                </c:pt>
                <c:pt idx="32188">
                  <c:v>107.46000000000002</c:v>
                </c:pt>
                <c:pt idx="32189">
                  <c:v>107.46333333333334</c:v>
                </c:pt>
                <c:pt idx="32190">
                  <c:v>107.4666666666668</c:v>
                </c:pt>
                <c:pt idx="32191">
                  <c:v>107.47</c:v>
                </c:pt>
                <c:pt idx="32192">
                  <c:v>107.4733333333332</c:v>
                </c:pt>
                <c:pt idx="32193">
                  <c:v>107.47666666666667</c:v>
                </c:pt>
                <c:pt idx="32194">
                  <c:v>107.48</c:v>
                </c:pt>
                <c:pt idx="32195">
                  <c:v>107.48333333333331</c:v>
                </c:pt>
                <c:pt idx="32196">
                  <c:v>107.48666666666666</c:v>
                </c:pt>
                <c:pt idx="32197">
                  <c:v>107.49000000000002</c:v>
                </c:pt>
                <c:pt idx="32198">
                  <c:v>107.49333333333334</c:v>
                </c:pt>
                <c:pt idx="32199">
                  <c:v>107.4966666666668</c:v>
                </c:pt>
                <c:pt idx="32200">
                  <c:v>107.5</c:v>
                </c:pt>
                <c:pt idx="32201">
                  <c:v>107.50333333333325</c:v>
                </c:pt>
                <c:pt idx="32202">
                  <c:v>107.50666666666666</c:v>
                </c:pt>
                <c:pt idx="32203">
                  <c:v>107.51</c:v>
                </c:pt>
                <c:pt idx="32204">
                  <c:v>107.51333333333334</c:v>
                </c:pt>
                <c:pt idx="32205">
                  <c:v>107.51666666666669</c:v>
                </c:pt>
                <c:pt idx="32206">
                  <c:v>107.52</c:v>
                </c:pt>
                <c:pt idx="32207">
                  <c:v>107.5233333333332</c:v>
                </c:pt>
                <c:pt idx="32208">
                  <c:v>107.52666666666667</c:v>
                </c:pt>
                <c:pt idx="32209">
                  <c:v>107.53</c:v>
                </c:pt>
                <c:pt idx="32210">
                  <c:v>107.53333333333325</c:v>
                </c:pt>
                <c:pt idx="32211">
                  <c:v>107.53666666666666</c:v>
                </c:pt>
                <c:pt idx="32212">
                  <c:v>107.54</c:v>
                </c:pt>
                <c:pt idx="32213">
                  <c:v>107.54333333333334</c:v>
                </c:pt>
                <c:pt idx="32214">
                  <c:v>107.54666666666672</c:v>
                </c:pt>
                <c:pt idx="32215">
                  <c:v>107.55</c:v>
                </c:pt>
                <c:pt idx="32216">
                  <c:v>107.5533333333332</c:v>
                </c:pt>
                <c:pt idx="32217">
                  <c:v>107.55666666666667</c:v>
                </c:pt>
                <c:pt idx="32218">
                  <c:v>107.56</c:v>
                </c:pt>
                <c:pt idx="32219">
                  <c:v>107.56333333333328</c:v>
                </c:pt>
                <c:pt idx="32220">
                  <c:v>107.56666666666666</c:v>
                </c:pt>
                <c:pt idx="32221">
                  <c:v>107.57</c:v>
                </c:pt>
                <c:pt idx="32222">
                  <c:v>107.57333333333318</c:v>
                </c:pt>
                <c:pt idx="32223">
                  <c:v>107.57666666666667</c:v>
                </c:pt>
                <c:pt idx="32224">
                  <c:v>107.58</c:v>
                </c:pt>
                <c:pt idx="32225">
                  <c:v>107.5833333333332</c:v>
                </c:pt>
                <c:pt idx="32226">
                  <c:v>107.58666666666667</c:v>
                </c:pt>
                <c:pt idx="32227">
                  <c:v>107.59</c:v>
                </c:pt>
                <c:pt idx="32228">
                  <c:v>107.59333333333331</c:v>
                </c:pt>
                <c:pt idx="32229">
                  <c:v>107.59666666666666</c:v>
                </c:pt>
                <c:pt idx="32230">
                  <c:v>107.6</c:v>
                </c:pt>
                <c:pt idx="32231">
                  <c:v>107.6033333333332</c:v>
                </c:pt>
                <c:pt idx="32232">
                  <c:v>107.60666666666667</c:v>
                </c:pt>
                <c:pt idx="32233">
                  <c:v>107.61</c:v>
                </c:pt>
                <c:pt idx="32234">
                  <c:v>107.6133333333332</c:v>
                </c:pt>
                <c:pt idx="32235">
                  <c:v>107.61666666666666</c:v>
                </c:pt>
                <c:pt idx="32236">
                  <c:v>107.61999999999999</c:v>
                </c:pt>
                <c:pt idx="32237">
                  <c:v>107.62333333333312</c:v>
                </c:pt>
                <c:pt idx="32238">
                  <c:v>107.62666666666667</c:v>
                </c:pt>
                <c:pt idx="32239">
                  <c:v>107.63</c:v>
                </c:pt>
                <c:pt idx="32240">
                  <c:v>107.63333333333321</c:v>
                </c:pt>
                <c:pt idx="32241">
                  <c:v>107.63666666666667</c:v>
                </c:pt>
                <c:pt idx="32242">
                  <c:v>107.64</c:v>
                </c:pt>
                <c:pt idx="32243">
                  <c:v>107.64333333333325</c:v>
                </c:pt>
                <c:pt idx="32244">
                  <c:v>107.64666666666666</c:v>
                </c:pt>
                <c:pt idx="32245">
                  <c:v>107.64999999999999</c:v>
                </c:pt>
                <c:pt idx="32246">
                  <c:v>107.65333333333314</c:v>
                </c:pt>
                <c:pt idx="32247">
                  <c:v>107.65666666666667</c:v>
                </c:pt>
                <c:pt idx="32248">
                  <c:v>107.66</c:v>
                </c:pt>
                <c:pt idx="32249">
                  <c:v>107.6633333333332</c:v>
                </c:pt>
                <c:pt idx="32250">
                  <c:v>107.66666666666667</c:v>
                </c:pt>
                <c:pt idx="32251">
                  <c:v>107.66999999999999</c:v>
                </c:pt>
                <c:pt idx="32252">
                  <c:v>107.6733333333331</c:v>
                </c:pt>
                <c:pt idx="32253">
                  <c:v>107.67666666666665</c:v>
                </c:pt>
                <c:pt idx="32254">
                  <c:v>107.67999999999998</c:v>
                </c:pt>
                <c:pt idx="32255">
                  <c:v>107.68333333333317</c:v>
                </c:pt>
                <c:pt idx="32256">
                  <c:v>107.68666666666667</c:v>
                </c:pt>
                <c:pt idx="32257">
                  <c:v>107.69</c:v>
                </c:pt>
                <c:pt idx="32258">
                  <c:v>107.6933333333332</c:v>
                </c:pt>
                <c:pt idx="32259">
                  <c:v>107.69666666666667</c:v>
                </c:pt>
                <c:pt idx="32260">
                  <c:v>107.7</c:v>
                </c:pt>
                <c:pt idx="32261">
                  <c:v>107.70333333333328</c:v>
                </c:pt>
                <c:pt idx="32262">
                  <c:v>107.70666666666666</c:v>
                </c:pt>
                <c:pt idx="32263">
                  <c:v>107.71000000000002</c:v>
                </c:pt>
                <c:pt idx="32264">
                  <c:v>107.71333333333334</c:v>
                </c:pt>
                <c:pt idx="32265">
                  <c:v>107.7166666666668</c:v>
                </c:pt>
                <c:pt idx="32266">
                  <c:v>107.72</c:v>
                </c:pt>
                <c:pt idx="32267">
                  <c:v>107.7233333333332</c:v>
                </c:pt>
                <c:pt idx="32268">
                  <c:v>107.72666666666667</c:v>
                </c:pt>
                <c:pt idx="32269">
                  <c:v>107.73</c:v>
                </c:pt>
                <c:pt idx="32270">
                  <c:v>107.73333333333331</c:v>
                </c:pt>
                <c:pt idx="32271">
                  <c:v>107.73666666666666</c:v>
                </c:pt>
                <c:pt idx="32272">
                  <c:v>107.74000000000002</c:v>
                </c:pt>
                <c:pt idx="32273">
                  <c:v>107.74333333333334</c:v>
                </c:pt>
                <c:pt idx="32274">
                  <c:v>107.7466666666668</c:v>
                </c:pt>
                <c:pt idx="32275">
                  <c:v>107.75</c:v>
                </c:pt>
                <c:pt idx="32276">
                  <c:v>107.75333333333325</c:v>
                </c:pt>
                <c:pt idx="32277">
                  <c:v>107.75666666666666</c:v>
                </c:pt>
                <c:pt idx="32278">
                  <c:v>107.76</c:v>
                </c:pt>
                <c:pt idx="32279">
                  <c:v>107.76333333333334</c:v>
                </c:pt>
                <c:pt idx="32280">
                  <c:v>107.76666666666669</c:v>
                </c:pt>
                <c:pt idx="32281">
                  <c:v>107.77</c:v>
                </c:pt>
                <c:pt idx="32282">
                  <c:v>107.7733333333332</c:v>
                </c:pt>
                <c:pt idx="32283">
                  <c:v>107.77666666666667</c:v>
                </c:pt>
                <c:pt idx="32284">
                  <c:v>107.78</c:v>
                </c:pt>
                <c:pt idx="32285">
                  <c:v>107.78333333333325</c:v>
                </c:pt>
                <c:pt idx="32286">
                  <c:v>107.78666666666666</c:v>
                </c:pt>
                <c:pt idx="32287">
                  <c:v>107.79</c:v>
                </c:pt>
                <c:pt idx="32288">
                  <c:v>107.79333333333334</c:v>
                </c:pt>
                <c:pt idx="32289">
                  <c:v>107.79666666666672</c:v>
                </c:pt>
                <c:pt idx="32290">
                  <c:v>107.8</c:v>
                </c:pt>
                <c:pt idx="32291">
                  <c:v>107.8033333333332</c:v>
                </c:pt>
                <c:pt idx="32292">
                  <c:v>107.80666666666667</c:v>
                </c:pt>
                <c:pt idx="32293">
                  <c:v>107.81</c:v>
                </c:pt>
                <c:pt idx="32294">
                  <c:v>107.81333333333328</c:v>
                </c:pt>
                <c:pt idx="32295">
                  <c:v>107.81666666666666</c:v>
                </c:pt>
                <c:pt idx="32296">
                  <c:v>107.82</c:v>
                </c:pt>
                <c:pt idx="32297">
                  <c:v>107.82333333333318</c:v>
                </c:pt>
                <c:pt idx="32298">
                  <c:v>107.82666666666667</c:v>
                </c:pt>
                <c:pt idx="32299">
                  <c:v>107.83</c:v>
                </c:pt>
                <c:pt idx="32300">
                  <c:v>107.8333333333332</c:v>
                </c:pt>
                <c:pt idx="32301">
                  <c:v>107.83666666666667</c:v>
                </c:pt>
                <c:pt idx="32302">
                  <c:v>107.84</c:v>
                </c:pt>
                <c:pt idx="32303">
                  <c:v>107.84333333333331</c:v>
                </c:pt>
                <c:pt idx="32304">
                  <c:v>107.84666666666666</c:v>
                </c:pt>
                <c:pt idx="32305">
                  <c:v>107.85</c:v>
                </c:pt>
                <c:pt idx="32306">
                  <c:v>107.8533333333332</c:v>
                </c:pt>
                <c:pt idx="32307">
                  <c:v>107.85666666666667</c:v>
                </c:pt>
                <c:pt idx="32308">
                  <c:v>107.86</c:v>
                </c:pt>
                <c:pt idx="32309">
                  <c:v>107.8633333333332</c:v>
                </c:pt>
                <c:pt idx="32310">
                  <c:v>107.86666666666666</c:v>
                </c:pt>
                <c:pt idx="32311">
                  <c:v>107.86999999999999</c:v>
                </c:pt>
                <c:pt idx="32312">
                  <c:v>107.87333333333312</c:v>
                </c:pt>
                <c:pt idx="32313">
                  <c:v>107.87666666666667</c:v>
                </c:pt>
                <c:pt idx="32314">
                  <c:v>107.88</c:v>
                </c:pt>
                <c:pt idx="32315">
                  <c:v>107.88333333333321</c:v>
                </c:pt>
                <c:pt idx="32316">
                  <c:v>107.88666666666667</c:v>
                </c:pt>
                <c:pt idx="32317">
                  <c:v>107.89</c:v>
                </c:pt>
                <c:pt idx="32318">
                  <c:v>107.89333333333325</c:v>
                </c:pt>
                <c:pt idx="32319">
                  <c:v>107.89666666666666</c:v>
                </c:pt>
                <c:pt idx="32320">
                  <c:v>107.9</c:v>
                </c:pt>
                <c:pt idx="32321">
                  <c:v>107.90333333333334</c:v>
                </c:pt>
                <c:pt idx="32322">
                  <c:v>107.90666666666669</c:v>
                </c:pt>
                <c:pt idx="32323">
                  <c:v>107.91000000000012</c:v>
                </c:pt>
                <c:pt idx="32324">
                  <c:v>107.91333333333333</c:v>
                </c:pt>
                <c:pt idx="32325">
                  <c:v>107.9166666666668</c:v>
                </c:pt>
                <c:pt idx="32326">
                  <c:v>107.92</c:v>
                </c:pt>
                <c:pt idx="32327">
                  <c:v>107.92333333333328</c:v>
                </c:pt>
                <c:pt idx="32328">
                  <c:v>107.92666666666666</c:v>
                </c:pt>
                <c:pt idx="32329">
                  <c:v>107.93</c:v>
                </c:pt>
                <c:pt idx="32330">
                  <c:v>107.93333333333334</c:v>
                </c:pt>
                <c:pt idx="32331">
                  <c:v>107.93666666666672</c:v>
                </c:pt>
                <c:pt idx="32332">
                  <c:v>107.94000000000013</c:v>
                </c:pt>
                <c:pt idx="32333">
                  <c:v>107.94333333333333</c:v>
                </c:pt>
                <c:pt idx="32334">
                  <c:v>107.9466666666668</c:v>
                </c:pt>
                <c:pt idx="32335">
                  <c:v>107.95</c:v>
                </c:pt>
                <c:pt idx="32336">
                  <c:v>107.95333333333328</c:v>
                </c:pt>
                <c:pt idx="32337">
                  <c:v>107.95666666666666</c:v>
                </c:pt>
                <c:pt idx="32338">
                  <c:v>107.96000000000002</c:v>
                </c:pt>
                <c:pt idx="32339">
                  <c:v>107.96333333333334</c:v>
                </c:pt>
                <c:pt idx="32340">
                  <c:v>107.9666666666668</c:v>
                </c:pt>
                <c:pt idx="32341">
                  <c:v>107.97</c:v>
                </c:pt>
                <c:pt idx="32342">
                  <c:v>107.9733333333332</c:v>
                </c:pt>
                <c:pt idx="32343">
                  <c:v>107.97666666666667</c:v>
                </c:pt>
                <c:pt idx="32344">
                  <c:v>107.98</c:v>
                </c:pt>
                <c:pt idx="32345">
                  <c:v>107.98333333333331</c:v>
                </c:pt>
                <c:pt idx="32346">
                  <c:v>107.98666666666666</c:v>
                </c:pt>
                <c:pt idx="32347">
                  <c:v>107.99000000000002</c:v>
                </c:pt>
                <c:pt idx="32348">
                  <c:v>107.99333333333334</c:v>
                </c:pt>
                <c:pt idx="32349">
                  <c:v>107.9966666666668</c:v>
                </c:pt>
                <c:pt idx="32350">
                  <c:v>108</c:v>
                </c:pt>
                <c:pt idx="32351">
                  <c:v>108.00333333333325</c:v>
                </c:pt>
                <c:pt idx="32352">
                  <c:v>108.00666666666666</c:v>
                </c:pt>
                <c:pt idx="32353">
                  <c:v>108.01</c:v>
                </c:pt>
                <c:pt idx="32354">
                  <c:v>108.01333333333334</c:v>
                </c:pt>
                <c:pt idx="32355">
                  <c:v>108.01666666666669</c:v>
                </c:pt>
                <c:pt idx="32356">
                  <c:v>108.02</c:v>
                </c:pt>
                <c:pt idx="32357">
                  <c:v>108.0233333333332</c:v>
                </c:pt>
                <c:pt idx="32358">
                  <c:v>108.02666666666667</c:v>
                </c:pt>
                <c:pt idx="32359">
                  <c:v>108.03</c:v>
                </c:pt>
                <c:pt idx="32360">
                  <c:v>108.03333333333325</c:v>
                </c:pt>
                <c:pt idx="32361">
                  <c:v>108.03666666666666</c:v>
                </c:pt>
                <c:pt idx="32362">
                  <c:v>108.04</c:v>
                </c:pt>
                <c:pt idx="32363">
                  <c:v>108.04333333333334</c:v>
                </c:pt>
                <c:pt idx="32364">
                  <c:v>108.04666666666672</c:v>
                </c:pt>
                <c:pt idx="32365">
                  <c:v>108.05</c:v>
                </c:pt>
                <c:pt idx="32366">
                  <c:v>108.0533333333332</c:v>
                </c:pt>
                <c:pt idx="32367">
                  <c:v>108.05666666666667</c:v>
                </c:pt>
                <c:pt idx="32368">
                  <c:v>108.06</c:v>
                </c:pt>
                <c:pt idx="32369">
                  <c:v>108.06333333333328</c:v>
                </c:pt>
                <c:pt idx="32370">
                  <c:v>108.06666666666666</c:v>
                </c:pt>
                <c:pt idx="32371">
                  <c:v>108.07</c:v>
                </c:pt>
                <c:pt idx="32372">
                  <c:v>108.07333333333318</c:v>
                </c:pt>
                <c:pt idx="32373">
                  <c:v>108.07666666666667</c:v>
                </c:pt>
                <c:pt idx="32374">
                  <c:v>108.08</c:v>
                </c:pt>
                <c:pt idx="32375">
                  <c:v>108.0833333333332</c:v>
                </c:pt>
                <c:pt idx="32376">
                  <c:v>108.08666666666667</c:v>
                </c:pt>
                <c:pt idx="32377">
                  <c:v>108.09</c:v>
                </c:pt>
                <c:pt idx="32378">
                  <c:v>108.09333333333331</c:v>
                </c:pt>
                <c:pt idx="32379">
                  <c:v>108.09666666666666</c:v>
                </c:pt>
                <c:pt idx="32380">
                  <c:v>108.1</c:v>
                </c:pt>
                <c:pt idx="32381">
                  <c:v>108.1033333333332</c:v>
                </c:pt>
                <c:pt idx="32382">
                  <c:v>108.10666666666667</c:v>
                </c:pt>
                <c:pt idx="32383">
                  <c:v>108.11</c:v>
                </c:pt>
                <c:pt idx="32384">
                  <c:v>108.1133333333332</c:v>
                </c:pt>
                <c:pt idx="32385">
                  <c:v>108.11666666666666</c:v>
                </c:pt>
                <c:pt idx="32386">
                  <c:v>108.11999999999999</c:v>
                </c:pt>
                <c:pt idx="32387">
                  <c:v>108.12333333333312</c:v>
                </c:pt>
                <c:pt idx="32388">
                  <c:v>108.12666666666667</c:v>
                </c:pt>
                <c:pt idx="32389">
                  <c:v>108.13</c:v>
                </c:pt>
                <c:pt idx="32390">
                  <c:v>108.13333333333321</c:v>
                </c:pt>
                <c:pt idx="32391">
                  <c:v>108.13666666666667</c:v>
                </c:pt>
                <c:pt idx="32392">
                  <c:v>108.14</c:v>
                </c:pt>
                <c:pt idx="32393">
                  <c:v>108.14333333333325</c:v>
                </c:pt>
                <c:pt idx="32394">
                  <c:v>108.14666666666666</c:v>
                </c:pt>
                <c:pt idx="32395">
                  <c:v>108.14999999999999</c:v>
                </c:pt>
                <c:pt idx="32396">
                  <c:v>108.15333333333314</c:v>
                </c:pt>
                <c:pt idx="32397">
                  <c:v>108.15666666666667</c:v>
                </c:pt>
                <c:pt idx="32398">
                  <c:v>108.16</c:v>
                </c:pt>
                <c:pt idx="32399">
                  <c:v>108.1633333333332</c:v>
                </c:pt>
                <c:pt idx="32400">
                  <c:v>108.16666666666667</c:v>
                </c:pt>
                <c:pt idx="32401">
                  <c:v>108.16999999999999</c:v>
                </c:pt>
                <c:pt idx="32402">
                  <c:v>108.1733333333331</c:v>
                </c:pt>
                <c:pt idx="32403">
                  <c:v>108.17666666666665</c:v>
                </c:pt>
                <c:pt idx="32404">
                  <c:v>108.17999999999998</c:v>
                </c:pt>
                <c:pt idx="32405">
                  <c:v>108.18333333333317</c:v>
                </c:pt>
                <c:pt idx="32406">
                  <c:v>108.18666666666667</c:v>
                </c:pt>
                <c:pt idx="32407">
                  <c:v>108.19</c:v>
                </c:pt>
                <c:pt idx="32408">
                  <c:v>108.1933333333332</c:v>
                </c:pt>
                <c:pt idx="32409">
                  <c:v>108.19666666666667</c:v>
                </c:pt>
                <c:pt idx="32410">
                  <c:v>108.2</c:v>
                </c:pt>
                <c:pt idx="32411">
                  <c:v>108.20333333333328</c:v>
                </c:pt>
                <c:pt idx="32412">
                  <c:v>108.20666666666666</c:v>
                </c:pt>
                <c:pt idx="32413">
                  <c:v>108.21000000000002</c:v>
                </c:pt>
                <c:pt idx="32414">
                  <c:v>108.21333333333334</c:v>
                </c:pt>
                <c:pt idx="32415">
                  <c:v>108.2166666666668</c:v>
                </c:pt>
                <c:pt idx="32416">
                  <c:v>108.22</c:v>
                </c:pt>
                <c:pt idx="32417">
                  <c:v>108.2233333333332</c:v>
                </c:pt>
                <c:pt idx="32418">
                  <c:v>108.22666666666667</c:v>
                </c:pt>
                <c:pt idx="32419">
                  <c:v>108.23</c:v>
                </c:pt>
                <c:pt idx="32420">
                  <c:v>108.23333333333331</c:v>
                </c:pt>
                <c:pt idx="32421">
                  <c:v>108.23666666666666</c:v>
                </c:pt>
                <c:pt idx="32422">
                  <c:v>108.24000000000002</c:v>
                </c:pt>
                <c:pt idx="32423">
                  <c:v>108.24333333333334</c:v>
                </c:pt>
                <c:pt idx="32424">
                  <c:v>108.2466666666668</c:v>
                </c:pt>
                <c:pt idx="32425">
                  <c:v>108.25</c:v>
                </c:pt>
                <c:pt idx="32426">
                  <c:v>108.25333333333325</c:v>
                </c:pt>
                <c:pt idx="32427">
                  <c:v>108.25666666666666</c:v>
                </c:pt>
                <c:pt idx="32428">
                  <c:v>108.26</c:v>
                </c:pt>
                <c:pt idx="32429">
                  <c:v>108.26333333333334</c:v>
                </c:pt>
                <c:pt idx="32430">
                  <c:v>108.26666666666669</c:v>
                </c:pt>
                <c:pt idx="32431">
                  <c:v>108.27</c:v>
                </c:pt>
                <c:pt idx="32432">
                  <c:v>108.2733333333332</c:v>
                </c:pt>
                <c:pt idx="32433">
                  <c:v>108.27666666666667</c:v>
                </c:pt>
                <c:pt idx="32434">
                  <c:v>108.28</c:v>
                </c:pt>
                <c:pt idx="32435">
                  <c:v>108.28333333333325</c:v>
                </c:pt>
                <c:pt idx="32436">
                  <c:v>108.28666666666666</c:v>
                </c:pt>
                <c:pt idx="32437">
                  <c:v>108.29</c:v>
                </c:pt>
                <c:pt idx="32438">
                  <c:v>108.29333333333334</c:v>
                </c:pt>
                <c:pt idx="32439">
                  <c:v>108.29666666666672</c:v>
                </c:pt>
                <c:pt idx="32440">
                  <c:v>108.3</c:v>
                </c:pt>
                <c:pt idx="32441">
                  <c:v>108.3033333333332</c:v>
                </c:pt>
                <c:pt idx="32442">
                  <c:v>108.30666666666667</c:v>
                </c:pt>
                <c:pt idx="32443">
                  <c:v>108.31</c:v>
                </c:pt>
                <c:pt idx="32444">
                  <c:v>108.31333333333328</c:v>
                </c:pt>
                <c:pt idx="32445">
                  <c:v>108.31666666666666</c:v>
                </c:pt>
                <c:pt idx="32446">
                  <c:v>108.32</c:v>
                </c:pt>
                <c:pt idx="32447">
                  <c:v>108.32333333333318</c:v>
                </c:pt>
                <c:pt idx="32448">
                  <c:v>108.32666666666667</c:v>
                </c:pt>
                <c:pt idx="32449">
                  <c:v>108.33</c:v>
                </c:pt>
                <c:pt idx="32450">
                  <c:v>108.3333333333332</c:v>
                </c:pt>
                <c:pt idx="32451">
                  <c:v>108.33666666666667</c:v>
                </c:pt>
                <c:pt idx="32452">
                  <c:v>108.34</c:v>
                </c:pt>
                <c:pt idx="32453">
                  <c:v>108.34333333333331</c:v>
                </c:pt>
                <c:pt idx="32454">
                  <c:v>108.34666666666666</c:v>
                </c:pt>
                <c:pt idx="32455">
                  <c:v>108.35</c:v>
                </c:pt>
                <c:pt idx="32456">
                  <c:v>108.3533333333332</c:v>
                </c:pt>
                <c:pt idx="32457">
                  <c:v>108.35666666666667</c:v>
                </c:pt>
                <c:pt idx="32458">
                  <c:v>108.36</c:v>
                </c:pt>
                <c:pt idx="32459">
                  <c:v>108.3633333333332</c:v>
                </c:pt>
                <c:pt idx="32460">
                  <c:v>108.36666666666666</c:v>
                </c:pt>
                <c:pt idx="32461">
                  <c:v>108.36999999999999</c:v>
                </c:pt>
                <c:pt idx="32462">
                  <c:v>108.37333333333312</c:v>
                </c:pt>
                <c:pt idx="32463">
                  <c:v>108.37666666666667</c:v>
                </c:pt>
                <c:pt idx="32464">
                  <c:v>108.38</c:v>
                </c:pt>
                <c:pt idx="32465">
                  <c:v>108.38333333333321</c:v>
                </c:pt>
                <c:pt idx="32466">
                  <c:v>108.38666666666667</c:v>
                </c:pt>
                <c:pt idx="32467">
                  <c:v>108.39</c:v>
                </c:pt>
                <c:pt idx="32468">
                  <c:v>108.39333333333325</c:v>
                </c:pt>
                <c:pt idx="32469">
                  <c:v>108.39666666666666</c:v>
                </c:pt>
                <c:pt idx="32470">
                  <c:v>108.4</c:v>
                </c:pt>
                <c:pt idx="32471">
                  <c:v>108.40333333333334</c:v>
                </c:pt>
                <c:pt idx="32472">
                  <c:v>108.40666666666669</c:v>
                </c:pt>
                <c:pt idx="32473">
                  <c:v>108.41000000000012</c:v>
                </c:pt>
                <c:pt idx="32474">
                  <c:v>108.41333333333333</c:v>
                </c:pt>
                <c:pt idx="32475">
                  <c:v>108.4166666666668</c:v>
                </c:pt>
                <c:pt idx="32476">
                  <c:v>108.42</c:v>
                </c:pt>
                <c:pt idx="32477">
                  <c:v>108.42333333333328</c:v>
                </c:pt>
                <c:pt idx="32478">
                  <c:v>108.42666666666666</c:v>
                </c:pt>
                <c:pt idx="32479">
                  <c:v>108.43</c:v>
                </c:pt>
                <c:pt idx="32480">
                  <c:v>108.43333333333334</c:v>
                </c:pt>
                <c:pt idx="32481">
                  <c:v>108.43666666666672</c:v>
                </c:pt>
                <c:pt idx="32482">
                  <c:v>108.44000000000013</c:v>
                </c:pt>
                <c:pt idx="32483">
                  <c:v>108.44333333333333</c:v>
                </c:pt>
                <c:pt idx="32484">
                  <c:v>108.4466666666668</c:v>
                </c:pt>
                <c:pt idx="32485">
                  <c:v>108.45</c:v>
                </c:pt>
                <c:pt idx="32486">
                  <c:v>108.45333333333328</c:v>
                </c:pt>
                <c:pt idx="32487">
                  <c:v>108.45666666666666</c:v>
                </c:pt>
                <c:pt idx="32488">
                  <c:v>108.46000000000002</c:v>
                </c:pt>
                <c:pt idx="32489">
                  <c:v>108.46333333333334</c:v>
                </c:pt>
                <c:pt idx="32490">
                  <c:v>108.4666666666668</c:v>
                </c:pt>
                <c:pt idx="32491">
                  <c:v>108.47</c:v>
                </c:pt>
                <c:pt idx="32492">
                  <c:v>108.4733333333332</c:v>
                </c:pt>
                <c:pt idx="32493">
                  <c:v>108.47666666666667</c:v>
                </c:pt>
                <c:pt idx="32494">
                  <c:v>108.48</c:v>
                </c:pt>
                <c:pt idx="32495">
                  <c:v>108.48333333333331</c:v>
                </c:pt>
                <c:pt idx="32496">
                  <c:v>108.48666666666666</c:v>
                </c:pt>
                <c:pt idx="32497">
                  <c:v>108.49000000000002</c:v>
                </c:pt>
                <c:pt idx="32498">
                  <c:v>108.49333333333334</c:v>
                </c:pt>
                <c:pt idx="32499">
                  <c:v>108.4966666666668</c:v>
                </c:pt>
                <c:pt idx="32500">
                  <c:v>108.5</c:v>
                </c:pt>
                <c:pt idx="32501">
                  <c:v>108.50333333333325</c:v>
                </c:pt>
                <c:pt idx="32502">
                  <c:v>108.50666666666666</c:v>
                </c:pt>
                <c:pt idx="32503">
                  <c:v>108.51</c:v>
                </c:pt>
                <c:pt idx="32504">
                  <c:v>108.51333333333334</c:v>
                </c:pt>
                <c:pt idx="32505">
                  <c:v>108.51666666666669</c:v>
                </c:pt>
                <c:pt idx="32506">
                  <c:v>108.52</c:v>
                </c:pt>
                <c:pt idx="32507">
                  <c:v>108.5233333333332</c:v>
                </c:pt>
                <c:pt idx="32508">
                  <c:v>108.52666666666667</c:v>
                </c:pt>
                <c:pt idx="32509">
                  <c:v>108.53</c:v>
                </c:pt>
                <c:pt idx="32510">
                  <c:v>108.53333333333325</c:v>
                </c:pt>
                <c:pt idx="32511">
                  <c:v>108.53666666666666</c:v>
                </c:pt>
                <c:pt idx="32512">
                  <c:v>108.54</c:v>
                </c:pt>
                <c:pt idx="32513">
                  <c:v>108.54333333333334</c:v>
                </c:pt>
                <c:pt idx="32514">
                  <c:v>108.54666666666672</c:v>
                </c:pt>
                <c:pt idx="32515">
                  <c:v>108.55</c:v>
                </c:pt>
                <c:pt idx="32516">
                  <c:v>108.5533333333332</c:v>
                </c:pt>
                <c:pt idx="32517">
                  <c:v>108.55666666666667</c:v>
                </c:pt>
                <c:pt idx="32518">
                  <c:v>108.56</c:v>
                </c:pt>
                <c:pt idx="32519">
                  <c:v>108.56333333333328</c:v>
                </c:pt>
                <c:pt idx="32520">
                  <c:v>108.56666666666666</c:v>
                </c:pt>
                <c:pt idx="32521">
                  <c:v>108.57</c:v>
                </c:pt>
                <c:pt idx="32522">
                  <c:v>108.57333333333318</c:v>
                </c:pt>
                <c:pt idx="32523">
                  <c:v>108.57666666666667</c:v>
                </c:pt>
                <c:pt idx="32524">
                  <c:v>108.58</c:v>
                </c:pt>
                <c:pt idx="32525">
                  <c:v>108.5833333333332</c:v>
                </c:pt>
                <c:pt idx="32526">
                  <c:v>108.58666666666667</c:v>
                </c:pt>
                <c:pt idx="32527">
                  <c:v>108.59</c:v>
                </c:pt>
                <c:pt idx="32528">
                  <c:v>108.59333333333331</c:v>
                </c:pt>
                <c:pt idx="32529">
                  <c:v>108.59666666666666</c:v>
                </c:pt>
                <c:pt idx="32530">
                  <c:v>108.6</c:v>
                </c:pt>
                <c:pt idx="32531">
                  <c:v>108.6033333333332</c:v>
                </c:pt>
                <c:pt idx="32532">
                  <c:v>108.60666666666667</c:v>
                </c:pt>
                <c:pt idx="32533">
                  <c:v>108.61</c:v>
                </c:pt>
                <c:pt idx="32534">
                  <c:v>108.6133333333332</c:v>
                </c:pt>
                <c:pt idx="32535">
                  <c:v>108.61666666666666</c:v>
                </c:pt>
                <c:pt idx="32536">
                  <c:v>108.61999999999999</c:v>
                </c:pt>
                <c:pt idx="32537">
                  <c:v>108.62333333333312</c:v>
                </c:pt>
                <c:pt idx="32538">
                  <c:v>108.62666666666667</c:v>
                </c:pt>
                <c:pt idx="32539">
                  <c:v>108.63</c:v>
                </c:pt>
                <c:pt idx="32540">
                  <c:v>108.63333333333321</c:v>
                </c:pt>
                <c:pt idx="32541">
                  <c:v>108.63666666666667</c:v>
                </c:pt>
                <c:pt idx="32542">
                  <c:v>108.64</c:v>
                </c:pt>
                <c:pt idx="32543">
                  <c:v>108.64333333333325</c:v>
                </c:pt>
                <c:pt idx="32544">
                  <c:v>108.64666666666666</c:v>
                </c:pt>
                <c:pt idx="32545">
                  <c:v>108.64999999999999</c:v>
                </c:pt>
                <c:pt idx="32546">
                  <c:v>108.65333333333314</c:v>
                </c:pt>
                <c:pt idx="32547">
                  <c:v>108.65666666666667</c:v>
                </c:pt>
                <c:pt idx="32548">
                  <c:v>108.66</c:v>
                </c:pt>
                <c:pt idx="32549">
                  <c:v>108.6633333333332</c:v>
                </c:pt>
                <c:pt idx="32550">
                  <c:v>108.66666666666667</c:v>
                </c:pt>
                <c:pt idx="32551">
                  <c:v>108.66999999999999</c:v>
                </c:pt>
                <c:pt idx="32552">
                  <c:v>108.6733333333331</c:v>
                </c:pt>
                <c:pt idx="32553">
                  <c:v>108.67666666666665</c:v>
                </c:pt>
                <c:pt idx="32554">
                  <c:v>108.67999999999998</c:v>
                </c:pt>
                <c:pt idx="32555">
                  <c:v>108.68333333333317</c:v>
                </c:pt>
                <c:pt idx="32556">
                  <c:v>108.68666666666667</c:v>
                </c:pt>
                <c:pt idx="32557">
                  <c:v>108.69</c:v>
                </c:pt>
                <c:pt idx="32558">
                  <c:v>108.6933333333332</c:v>
                </c:pt>
                <c:pt idx="32559">
                  <c:v>108.69666666666667</c:v>
                </c:pt>
                <c:pt idx="32560">
                  <c:v>108.7</c:v>
                </c:pt>
                <c:pt idx="32561">
                  <c:v>108.70333333333328</c:v>
                </c:pt>
                <c:pt idx="32562">
                  <c:v>108.70666666666666</c:v>
                </c:pt>
                <c:pt idx="32563">
                  <c:v>108.71000000000002</c:v>
                </c:pt>
                <c:pt idx="32564">
                  <c:v>108.71333333333334</c:v>
                </c:pt>
                <c:pt idx="32565">
                  <c:v>108.7166666666668</c:v>
                </c:pt>
                <c:pt idx="32566">
                  <c:v>108.72</c:v>
                </c:pt>
                <c:pt idx="32567">
                  <c:v>108.7233333333332</c:v>
                </c:pt>
                <c:pt idx="32568">
                  <c:v>108.72666666666667</c:v>
                </c:pt>
                <c:pt idx="32569">
                  <c:v>108.73</c:v>
                </c:pt>
                <c:pt idx="32570">
                  <c:v>108.73333333333331</c:v>
                </c:pt>
                <c:pt idx="32571">
                  <c:v>108.73666666666666</c:v>
                </c:pt>
                <c:pt idx="32572">
                  <c:v>108.74000000000002</c:v>
                </c:pt>
                <c:pt idx="32573">
                  <c:v>108.74333333333334</c:v>
                </c:pt>
                <c:pt idx="32574">
                  <c:v>108.7466666666668</c:v>
                </c:pt>
                <c:pt idx="32575">
                  <c:v>108.75</c:v>
                </c:pt>
                <c:pt idx="32576">
                  <c:v>108.75333333333325</c:v>
                </c:pt>
                <c:pt idx="32577">
                  <c:v>108.75666666666666</c:v>
                </c:pt>
                <c:pt idx="32578">
                  <c:v>108.76</c:v>
                </c:pt>
                <c:pt idx="32579">
                  <c:v>108.76333333333334</c:v>
                </c:pt>
                <c:pt idx="32580">
                  <c:v>108.76666666666669</c:v>
                </c:pt>
                <c:pt idx="32581">
                  <c:v>108.77</c:v>
                </c:pt>
                <c:pt idx="32582">
                  <c:v>108.7733333333332</c:v>
                </c:pt>
                <c:pt idx="32583">
                  <c:v>108.77666666666667</c:v>
                </c:pt>
                <c:pt idx="32584">
                  <c:v>108.78</c:v>
                </c:pt>
                <c:pt idx="32585">
                  <c:v>108.78333333333325</c:v>
                </c:pt>
                <c:pt idx="32586">
                  <c:v>108.78666666666666</c:v>
                </c:pt>
                <c:pt idx="32587">
                  <c:v>108.79</c:v>
                </c:pt>
                <c:pt idx="32588">
                  <c:v>108.79333333333334</c:v>
                </c:pt>
                <c:pt idx="32589">
                  <c:v>108.79666666666672</c:v>
                </c:pt>
                <c:pt idx="32590">
                  <c:v>108.8</c:v>
                </c:pt>
                <c:pt idx="32591">
                  <c:v>108.8033333333332</c:v>
                </c:pt>
                <c:pt idx="32592">
                  <c:v>108.80666666666667</c:v>
                </c:pt>
                <c:pt idx="32593">
                  <c:v>108.81</c:v>
                </c:pt>
                <c:pt idx="32594">
                  <c:v>108.81333333333328</c:v>
                </c:pt>
                <c:pt idx="32595">
                  <c:v>108.81666666666666</c:v>
                </c:pt>
                <c:pt idx="32596">
                  <c:v>108.82</c:v>
                </c:pt>
                <c:pt idx="32597">
                  <c:v>108.82333333333318</c:v>
                </c:pt>
                <c:pt idx="32598">
                  <c:v>108.82666666666667</c:v>
                </c:pt>
                <c:pt idx="32599">
                  <c:v>108.83</c:v>
                </c:pt>
                <c:pt idx="32600">
                  <c:v>108.8333333333332</c:v>
                </c:pt>
                <c:pt idx="32601">
                  <c:v>108.83666666666667</c:v>
                </c:pt>
                <c:pt idx="32602">
                  <c:v>108.84</c:v>
                </c:pt>
                <c:pt idx="32603">
                  <c:v>108.84333333333331</c:v>
                </c:pt>
                <c:pt idx="32604">
                  <c:v>108.84666666666666</c:v>
                </c:pt>
                <c:pt idx="32605">
                  <c:v>108.85</c:v>
                </c:pt>
                <c:pt idx="32606">
                  <c:v>108.8533333333332</c:v>
                </c:pt>
                <c:pt idx="32607">
                  <c:v>108.85666666666667</c:v>
                </c:pt>
                <c:pt idx="32608">
                  <c:v>108.86</c:v>
                </c:pt>
                <c:pt idx="32609">
                  <c:v>108.8633333333332</c:v>
                </c:pt>
                <c:pt idx="32610">
                  <c:v>108.86666666666666</c:v>
                </c:pt>
                <c:pt idx="32611">
                  <c:v>108.86999999999999</c:v>
                </c:pt>
                <c:pt idx="32612">
                  <c:v>108.87333333333312</c:v>
                </c:pt>
                <c:pt idx="32613">
                  <c:v>108.87666666666667</c:v>
                </c:pt>
                <c:pt idx="32614">
                  <c:v>108.88</c:v>
                </c:pt>
                <c:pt idx="32615">
                  <c:v>108.88333333333321</c:v>
                </c:pt>
                <c:pt idx="32616">
                  <c:v>108.88666666666667</c:v>
                </c:pt>
                <c:pt idx="32617">
                  <c:v>108.89</c:v>
                </c:pt>
                <c:pt idx="32618">
                  <c:v>108.89333333333325</c:v>
                </c:pt>
                <c:pt idx="32619">
                  <c:v>108.89666666666666</c:v>
                </c:pt>
                <c:pt idx="32620">
                  <c:v>108.9</c:v>
                </c:pt>
                <c:pt idx="32621">
                  <c:v>108.90333333333334</c:v>
                </c:pt>
                <c:pt idx="32622">
                  <c:v>108.90666666666669</c:v>
                </c:pt>
                <c:pt idx="32623">
                  <c:v>108.91000000000012</c:v>
                </c:pt>
                <c:pt idx="32624">
                  <c:v>108.91333333333333</c:v>
                </c:pt>
                <c:pt idx="32625">
                  <c:v>108.9166666666668</c:v>
                </c:pt>
                <c:pt idx="32626">
                  <c:v>108.92</c:v>
                </c:pt>
                <c:pt idx="32627">
                  <c:v>108.92333333333328</c:v>
                </c:pt>
                <c:pt idx="32628">
                  <c:v>108.92666666666666</c:v>
                </c:pt>
                <c:pt idx="32629">
                  <c:v>108.93</c:v>
                </c:pt>
                <c:pt idx="32630">
                  <c:v>108.93333333333334</c:v>
                </c:pt>
                <c:pt idx="32631">
                  <c:v>108.93666666666672</c:v>
                </c:pt>
                <c:pt idx="32632">
                  <c:v>108.94000000000013</c:v>
                </c:pt>
                <c:pt idx="32633">
                  <c:v>108.94333333333333</c:v>
                </c:pt>
                <c:pt idx="32634">
                  <c:v>108.9466666666668</c:v>
                </c:pt>
                <c:pt idx="32635">
                  <c:v>108.95</c:v>
                </c:pt>
                <c:pt idx="32636">
                  <c:v>108.95333333333328</c:v>
                </c:pt>
                <c:pt idx="32637">
                  <c:v>108.95666666666666</c:v>
                </c:pt>
                <c:pt idx="32638">
                  <c:v>108.96000000000002</c:v>
                </c:pt>
                <c:pt idx="32639">
                  <c:v>108.96333333333334</c:v>
                </c:pt>
                <c:pt idx="32640">
                  <c:v>108.9666666666668</c:v>
                </c:pt>
                <c:pt idx="32641">
                  <c:v>108.97</c:v>
                </c:pt>
                <c:pt idx="32642">
                  <c:v>108.9733333333332</c:v>
                </c:pt>
                <c:pt idx="32643">
                  <c:v>108.97666666666667</c:v>
                </c:pt>
                <c:pt idx="32644">
                  <c:v>108.98</c:v>
                </c:pt>
                <c:pt idx="32645">
                  <c:v>108.98333333333331</c:v>
                </c:pt>
                <c:pt idx="32646">
                  <c:v>108.98666666666666</c:v>
                </c:pt>
                <c:pt idx="32647">
                  <c:v>108.99000000000002</c:v>
                </c:pt>
                <c:pt idx="32648">
                  <c:v>108.99333333333334</c:v>
                </c:pt>
                <c:pt idx="32649">
                  <c:v>108.9966666666668</c:v>
                </c:pt>
                <c:pt idx="32650">
                  <c:v>109</c:v>
                </c:pt>
                <c:pt idx="32651">
                  <c:v>109.00333333333325</c:v>
                </c:pt>
                <c:pt idx="32652">
                  <c:v>109.00666666666666</c:v>
                </c:pt>
                <c:pt idx="32653">
                  <c:v>109.01</c:v>
                </c:pt>
                <c:pt idx="32654">
                  <c:v>109.01333333333334</c:v>
                </c:pt>
                <c:pt idx="32655">
                  <c:v>109.01666666666669</c:v>
                </c:pt>
                <c:pt idx="32656">
                  <c:v>109.02</c:v>
                </c:pt>
                <c:pt idx="32657">
                  <c:v>109.0233333333332</c:v>
                </c:pt>
                <c:pt idx="32658">
                  <c:v>109.02666666666667</c:v>
                </c:pt>
                <c:pt idx="32659">
                  <c:v>109.03</c:v>
                </c:pt>
                <c:pt idx="32660">
                  <c:v>109.03333333333325</c:v>
                </c:pt>
                <c:pt idx="32661">
                  <c:v>109.03666666666666</c:v>
                </c:pt>
                <c:pt idx="32662">
                  <c:v>109.04</c:v>
                </c:pt>
                <c:pt idx="32663">
                  <c:v>109.04333333333334</c:v>
                </c:pt>
                <c:pt idx="32664">
                  <c:v>109.04666666666672</c:v>
                </c:pt>
                <c:pt idx="32665">
                  <c:v>109.05</c:v>
                </c:pt>
                <c:pt idx="32666">
                  <c:v>109.0533333333332</c:v>
                </c:pt>
                <c:pt idx="32667">
                  <c:v>109.05666666666667</c:v>
                </c:pt>
                <c:pt idx="32668">
                  <c:v>109.06</c:v>
                </c:pt>
                <c:pt idx="32669">
                  <c:v>109.06333333333328</c:v>
                </c:pt>
                <c:pt idx="32670">
                  <c:v>109.06666666666666</c:v>
                </c:pt>
                <c:pt idx="32671">
                  <c:v>109.07</c:v>
                </c:pt>
                <c:pt idx="32672">
                  <c:v>109.07333333333318</c:v>
                </c:pt>
                <c:pt idx="32673">
                  <c:v>109.07666666666667</c:v>
                </c:pt>
                <c:pt idx="32674">
                  <c:v>109.08</c:v>
                </c:pt>
                <c:pt idx="32675">
                  <c:v>109.0833333333332</c:v>
                </c:pt>
                <c:pt idx="32676">
                  <c:v>109.08666666666667</c:v>
                </c:pt>
                <c:pt idx="32677">
                  <c:v>109.09</c:v>
                </c:pt>
                <c:pt idx="32678">
                  <c:v>109.09333333333331</c:v>
                </c:pt>
                <c:pt idx="32679">
                  <c:v>109.09666666666666</c:v>
                </c:pt>
                <c:pt idx="32680">
                  <c:v>109.1</c:v>
                </c:pt>
                <c:pt idx="32681">
                  <c:v>109.1033333333332</c:v>
                </c:pt>
                <c:pt idx="32682">
                  <c:v>109.10666666666667</c:v>
                </c:pt>
                <c:pt idx="32683">
                  <c:v>109.11</c:v>
                </c:pt>
                <c:pt idx="32684">
                  <c:v>109.1133333333332</c:v>
                </c:pt>
                <c:pt idx="32685">
                  <c:v>109.11666666666666</c:v>
                </c:pt>
                <c:pt idx="32686">
                  <c:v>109.11999999999999</c:v>
                </c:pt>
                <c:pt idx="32687">
                  <c:v>109.12333333333312</c:v>
                </c:pt>
                <c:pt idx="32688">
                  <c:v>109.12666666666667</c:v>
                </c:pt>
                <c:pt idx="32689">
                  <c:v>109.13</c:v>
                </c:pt>
                <c:pt idx="32690">
                  <c:v>109.13333333333321</c:v>
                </c:pt>
                <c:pt idx="32691">
                  <c:v>109.13666666666667</c:v>
                </c:pt>
                <c:pt idx="32692">
                  <c:v>109.14</c:v>
                </c:pt>
                <c:pt idx="32693">
                  <c:v>109.14333333333325</c:v>
                </c:pt>
                <c:pt idx="32694">
                  <c:v>109.14666666666666</c:v>
                </c:pt>
                <c:pt idx="32695">
                  <c:v>109.14999999999999</c:v>
                </c:pt>
                <c:pt idx="32696">
                  <c:v>109.15333333333314</c:v>
                </c:pt>
                <c:pt idx="32697">
                  <c:v>109.15666666666667</c:v>
                </c:pt>
                <c:pt idx="32698">
                  <c:v>109.16</c:v>
                </c:pt>
                <c:pt idx="32699">
                  <c:v>109.1633333333332</c:v>
                </c:pt>
                <c:pt idx="32700">
                  <c:v>109.16666666666667</c:v>
                </c:pt>
                <c:pt idx="32701">
                  <c:v>109.16999999999999</c:v>
                </c:pt>
                <c:pt idx="32702">
                  <c:v>109.1733333333331</c:v>
                </c:pt>
                <c:pt idx="32703">
                  <c:v>109.17666666666665</c:v>
                </c:pt>
                <c:pt idx="32704">
                  <c:v>109.17999999999998</c:v>
                </c:pt>
                <c:pt idx="32705">
                  <c:v>109.18333333333317</c:v>
                </c:pt>
                <c:pt idx="32706">
                  <c:v>109.18666666666667</c:v>
                </c:pt>
                <c:pt idx="32707">
                  <c:v>109.19</c:v>
                </c:pt>
                <c:pt idx="32708">
                  <c:v>109.1933333333332</c:v>
                </c:pt>
                <c:pt idx="32709">
                  <c:v>109.19666666666667</c:v>
                </c:pt>
                <c:pt idx="32710">
                  <c:v>109.2</c:v>
                </c:pt>
                <c:pt idx="32711">
                  <c:v>109.20333333333328</c:v>
                </c:pt>
                <c:pt idx="32712">
                  <c:v>109.20666666666666</c:v>
                </c:pt>
                <c:pt idx="32713">
                  <c:v>109.21000000000002</c:v>
                </c:pt>
                <c:pt idx="32714">
                  <c:v>109.21333333333334</c:v>
                </c:pt>
                <c:pt idx="32715">
                  <c:v>109.2166666666668</c:v>
                </c:pt>
                <c:pt idx="32716">
                  <c:v>109.22</c:v>
                </c:pt>
                <c:pt idx="32717">
                  <c:v>109.2233333333332</c:v>
                </c:pt>
                <c:pt idx="32718">
                  <c:v>109.22666666666667</c:v>
                </c:pt>
                <c:pt idx="32719">
                  <c:v>109.23</c:v>
                </c:pt>
                <c:pt idx="32720">
                  <c:v>109.23333333333331</c:v>
                </c:pt>
                <c:pt idx="32721">
                  <c:v>109.23666666666666</c:v>
                </c:pt>
                <c:pt idx="32722">
                  <c:v>109.24000000000002</c:v>
                </c:pt>
                <c:pt idx="32723">
                  <c:v>109.24333333333334</c:v>
                </c:pt>
                <c:pt idx="32724">
                  <c:v>109.2466666666668</c:v>
                </c:pt>
                <c:pt idx="32725">
                  <c:v>109.25</c:v>
                </c:pt>
                <c:pt idx="32726">
                  <c:v>109.25333333333325</c:v>
                </c:pt>
                <c:pt idx="32727">
                  <c:v>109.25666666666666</c:v>
                </c:pt>
                <c:pt idx="32728">
                  <c:v>109.26</c:v>
                </c:pt>
                <c:pt idx="32729">
                  <c:v>109.26333333333334</c:v>
                </c:pt>
                <c:pt idx="32730">
                  <c:v>109.26666666666669</c:v>
                </c:pt>
                <c:pt idx="32731">
                  <c:v>109.27</c:v>
                </c:pt>
                <c:pt idx="32732">
                  <c:v>109.2733333333332</c:v>
                </c:pt>
                <c:pt idx="32733">
                  <c:v>109.27666666666667</c:v>
                </c:pt>
                <c:pt idx="32734">
                  <c:v>109.28</c:v>
                </c:pt>
                <c:pt idx="32735">
                  <c:v>109.28333333333325</c:v>
                </c:pt>
                <c:pt idx="32736">
                  <c:v>109.28666666666666</c:v>
                </c:pt>
                <c:pt idx="32737">
                  <c:v>109.29</c:v>
                </c:pt>
                <c:pt idx="32738">
                  <c:v>109.29333333333334</c:v>
                </c:pt>
                <c:pt idx="32739">
                  <c:v>109.29666666666672</c:v>
                </c:pt>
                <c:pt idx="32740">
                  <c:v>109.3</c:v>
                </c:pt>
                <c:pt idx="32741">
                  <c:v>109.3033333333332</c:v>
                </c:pt>
                <c:pt idx="32742">
                  <c:v>109.30666666666667</c:v>
                </c:pt>
                <c:pt idx="32743">
                  <c:v>109.31</c:v>
                </c:pt>
                <c:pt idx="32744">
                  <c:v>109.31333333333328</c:v>
                </c:pt>
                <c:pt idx="32745">
                  <c:v>109.31666666666666</c:v>
                </c:pt>
                <c:pt idx="32746">
                  <c:v>109.32</c:v>
                </c:pt>
                <c:pt idx="32747">
                  <c:v>109.32333333333318</c:v>
                </c:pt>
                <c:pt idx="32748">
                  <c:v>109.32666666666667</c:v>
                </c:pt>
                <c:pt idx="32749">
                  <c:v>109.33</c:v>
                </c:pt>
                <c:pt idx="32750">
                  <c:v>109.3333333333332</c:v>
                </c:pt>
                <c:pt idx="32751">
                  <c:v>109.33666666666667</c:v>
                </c:pt>
                <c:pt idx="32752">
                  <c:v>109.34</c:v>
                </c:pt>
                <c:pt idx="32753">
                  <c:v>109.34333333333331</c:v>
                </c:pt>
                <c:pt idx="32754">
                  <c:v>109.34666666666666</c:v>
                </c:pt>
                <c:pt idx="32755">
                  <c:v>109.35</c:v>
                </c:pt>
                <c:pt idx="32756">
                  <c:v>109.3533333333332</c:v>
                </c:pt>
                <c:pt idx="32757">
                  <c:v>109.35666666666667</c:v>
                </c:pt>
                <c:pt idx="32758">
                  <c:v>109.36</c:v>
                </c:pt>
                <c:pt idx="32759">
                  <c:v>109.3633333333332</c:v>
                </c:pt>
                <c:pt idx="32760">
                  <c:v>109.36666666666666</c:v>
                </c:pt>
                <c:pt idx="32761">
                  <c:v>109.36999999999999</c:v>
                </c:pt>
                <c:pt idx="32762">
                  <c:v>109.37333333333312</c:v>
                </c:pt>
                <c:pt idx="32763">
                  <c:v>109.37666666666667</c:v>
                </c:pt>
                <c:pt idx="32764">
                  <c:v>109.38</c:v>
                </c:pt>
                <c:pt idx="32765">
                  <c:v>109.38333333333321</c:v>
                </c:pt>
                <c:pt idx="32766">
                  <c:v>109.38666666666667</c:v>
                </c:pt>
                <c:pt idx="32767">
                  <c:v>109.39</c:v>
                </c:pt>
                <c:pt idx="32768">
                  <c:v>109.39333333333325</c:v>
                </c:pt>
                <c:pt idx="32769">
                  <c:v>109.39666666666666</c:v>
                </c:pt>
                <c:pt idx="32770">
                  <c:v>109.4</c:v>
                </c:pt>
                <c:pt idx="32771">
                  <c:v>109.40333333333334</c:v>
                </c:pt>
                <c:pt idx="32772">
                  <c:v>109.40666666666669</c:v>
                </c:pt>
                <c:pt idx="32773">
                  <c:v>109.41000000000012</c:v>
                </c:pt>
                <c:pt idx="32774">
                  <c:v>109.41333333333333</c:v>
                </c:pt>
                <c:pt idx="32775">
                  <c:v>109.4166666666668</c:v>
                </c:pt>
                <c:pt idx="32776">
                  <c:v>109.42</c:v>
                </c:pt>
                <c:pt idx="32777">
                  <c:v>109.42333333333328</c:v>
                </c:pt>
                <c:pt idx="32778">
                  <c:v>109.42666666666666</c:v>
                </c:pt>
                <c:pt idx="32779">
                  <c:v>109.43</c:v>
                </c:pt>
                <c:pt idx="32780">
                  <c:v>109.43333333333334</c:v>
                </c:pt>
                <c:pt idx="32781">
                  <c:v>109.43666666666672</c:v>
                </c:pt>
                <c:pt idx="32782">
                  <c:v>109.44000000000013</c:v>
                </c:pt>
                <c:pt idx="32783">
                  <c:v>109.44333333333333</c:v>
                </c:pt>
                <c:pt idx="32784">
                  <c:v>109.4466666666668</c:v>
                </c:pt>
                <c:pt idx="32785">
                  <c:v>109.45</c:v>
                </c:pt>
                <c:pt idx="32786">
                  <c:v>109.45333333333328</c:v>
                </c:pt>
                <c:pt idx="32787">
                  <c:v>109.45666666666666</c:v>
                </c:pt>
                <c:pt idx="32788">
                  <c:v>109.46000000000002</c:v>
                </c:pt>
                <c:pt idx="32789">
                  <c:v>109.46333333333334</c:v>
                </c:pt>
                <c:pt idx="32790">
                  <c:v>109.4666666666668</c:v>
                </c:pt>
                <c:pt idx="32791">
                  <c:v>109.47</c:v>
                </c:pt>
                <c:pt idx="32792">
                  <c:v>109.4733333333332</c:v>
                </c:pt>
                <c:pt idx="32793">
                  <c:v>109.47666666666667</c:v>
                </c:pt>
                <c:pt idx="32794">
                  <c:v>109.48</c:v>
                </c:pt>
                <c:pt idx="32795">
                  <c:v>109.48333333333331</c:v>
                </c:pt>
                <c:pt idx="32796">
                  <c:v>109.48666666666666</c:v>
                </c:pt>
                <c:pt idx="32797">
                  <c:v>109.49000000000002</c:v>
                </c:pt>
                <c:pt idx="32798">
                  <c:v>109.49333333333334</c:v>
                </c:pt>
                <c:pt idx="32799">
                  <c:v>109.4966666666668</c:v>
                </c:pt>
                <c:pt idx="32800">
                  <c:v>109.5</c:v>
                </c:pt>
                <c:pt idx="32801">
                  <c:v>109.50333333333325</c:v>
                </c:pt>
                <c:pt idx="32802">
                  <c:v>109.50666666666666</c:v>
                </c:pt>
                <c:pt idx="32803">
                  <c:v>109.51</c:v>
                </c:pt>
                <c:pt idx="32804">
                  <c:v>109.51333333333334</c:v>
                </c:pt>
                <c:pt idx="32805">
                  <c:v>109.51666666666669</c:v>
                </c:pt>
                <c:pt idx="32806">
                  <c:v>109.52</c:v>
                </c:pt>
                <c:pt idx="32807">
                  <c:v>109.5233333333332</c:v>
                </c:pt>
                <c:pt idx="32808">
                  <c:v>109.52666666666667</c:v>
                </c:pt>
                <c:pt idx="32809">
                  <c:v>109.53</c:v>
                </c:pt>
                <c:pt idx="32810">
                  <c:v>109.53333333333325</c:v>
                </c:pt>
                <c:pt idx="32811">
                  <c:v>109.53666666666666</c:v>
                </c:pt>
                <c:pt idx="32812">
                  <c:v>109.54</c:v>
                </c:pt>
                <c:pt idx="32813">
                  <c:v>109.54333333333334</c:v>
                </c:pt>
                <c:pt idx="32814">
                  <c:v>109.54666666666672</c:v>
                </c:pt>
                <c:pt idx="32815">
                  <c:v>109.55</c:v>
                </c:pt>
                <c:pt idx="32816">
                  <c:v>109.5533333333332</c:v>
                </c:pt>
                <c:pt idx="32817">
                  <c:v>109.55666666666667</c:v>
                </c:pt>
                <c:pt idx="32818">
                  <c:v>109.56</c:v>
                </c:pt>
                <c:pt idx="32819">
                  <c:v>109.56333333333328</c:v>
                </c:pt>
                <c:pt idx="32820">
                  <c:v>109.56666666666666</c:v>
                </c:pt>
                <c:pt idx="32821">
                  <c:v>109.57</c:v>
                </c:pt>
                <c:pt idx="32822">
                  <c:v>109.57333333333318</c:v>
                </c:pt>
                <c:pt idx="32823">
                  <c:v>109.57666666666667</c:v>
                </c:pt>
                <c:pt idx="32824">
                  <c:v>109.58</c:v>
                </c:pt>
                <c:pt idx="32825">
                  <c:v>109.5833333333332</c:v>
                </c:pt>
                <c:pt idx="32826">
                  <c:v>109.58666666666667</c:v>
                </c:pt>
                <c:pt idx="32827">
                  <c:v>109.59</c:v>
                </c:pt>
                <c:pt idx="32828">
                  <c:v>109.59333333333331</c:v>
                </c:pt>
                <c:pt idx="32829">
                  <c:v>109.59666666666666</c:v>
                </c:pt>
                <c:pt idx="32830">
                  <c:v>109.6</c:v>
                </c:pt>
                <c:pt idx="32831">
                  <c:v>109.6033333333332</c:v>
                </c:pt>
                <c:pt idx="32832">
                  <c:v>109.60666666666667</c:v>
                </c:pt>
                <c:pt idx="32833">
                  <c:v>109.61</c:v>
                </c:pt>
                <c:pt idx="32834">
                  <c:v>109.6133333333332</c:v>
                </c:pt>
                <c:pt idx="32835">
                  <c:v>109.61666666666666</c:v>
                </c:pt>
                <c:pt idx="32836">
                  <c:v>109.61999999999999</c:v>
                </c:pt>
                <c:pt idx="32837">
                  <c:v>109.62333333333312</c:v>
                </c:pt>
                <c:pt idx="32838">
                  <c:v>109.62666666666667</c:v>
                </c:pt>
                <c:pt idx="32839">
                  <c:v>109.63</c:v>
                </c:pt>
                <c:pt idx="32840">
                  <c:v>109.63333333333321</c:v>
                </c:pt>
                <c:pt idx="32841">
                  <c:v>109.63666666666667</c:v>
                </c:pt>
                <c:pt idx="32842">
                  <c:v>109.64</c:v>
                </c:pt>
                <c:pt idx="32843">
                  <c:v>109.64333333333325</c:v>
                </c:pt>
                <c:pt idx="32844">
                  <c:v>109.64666666666666</c:v>
                </c:pt>
                <c:pt idx="32845">
                  <c:v>109.64999999999999</c:v>
                </c:pt>
                <c:pt idx="32846">
                  <c:v>109.65333333333314</c:v>
                </c:pt>
                <c:pt idx="32847">
                  <c:v>109.65666666666667</c:v>
                </c:pt>
                <c:pt idx="32848">
                  <c:v>109.66</c:v>
                </c:pt>
                <c:pt idx="32849">
                  <c:v>109.6633333333332</c:v>
                </c:pt>
                <c:pt idx="32850">
                  <c:v>109.66666666666667</c:v>
                </c:pt>
                <c:pt idx="32851">
                  <c:v>109.66999999999999</c:v>
                </c:pt>
                <c:pt idx="32852">
                  <c:v>109.6733333333331</c:v>
                </c:pt>
                <c:pt idx="32853">
                  <c:v>109.67666666666665</c:v>
                </c:pt>
                <c:pt idx="32854">
                  <c:v>109.67999999999998</c:v>
                </c:pt>
                <c:pt idx="32855">
                  <c:v>109.68333333333317</c:v>
                </c:pt>
                <c:pt idx="32856">
                  <c:v>109.68666666666667</c:v>
                </c:pt>
                <c:pt idx="32857">
                  <c:v>109.69</c:v>
                </c:pt>
                <c:pt idx="32858">
                  <c:v>109.6933333333332</c:v>
                </c:pt>
                <c:pt idx="32859">
                  <c:v>109.69666666666667</c:v>
                </c:pt>
                <c:pt idx="32860">
                  <c:v>109.7</c:v>
                </c:pt>
                <c:pt idx="32861">
                  <c:v>109.70333333333328</c:v>
                </c:pt>
                <c:pt idx="32862">
                  <c:v>109.70666666666666</c:v>
                </c:pt>
                <c:pt idx="32863">
                  <c:v>109.71000000000002</c:v>
                </c:pt>
                <c:pt idx="32864">
                  <c:v>109.71333333333334</c:v>
                </c:pt>
                <c:pt idx="32865">
                  <c:v>109.7166666666668</c:v>
                </c:pt>
                <c:pt idx="32866">
                  <c:v>109.72</c:v>
                </c:pt>
                <c:pt idx="32867">
                  <c:v>109.7233333333332</c:v>
                </c:pt>
                <c:pt idx="32868">
                  <c:v>109.72666666666667</c:v>
                </c:pt>
                <c:pt idx="32869">
                  <c:v>109.73</c:v>
                </c:pt>
                <c:pt idx="32870">
                  <c:v>109.73333333333331</c:v>
                </c:pt>
                <c:pt idx="32871">
                  <c:v>109.73666666666666</c:v>
                </c:pt>
                <c:pt idx="32872">
                  <c:v>109.74000000000002</c:v>
                </c:pt>
                <c:pt idx="32873">
                  <c:v>109.74333333333334</c:v>
                </c:pt>
                <c:pt idx="32874">
                  <c:v>109.7466666666668</c:v>
                </c:pt>
                <c:pt idx="32875">
                  <c:v>109.75</c:v>
                </c:pt>
                <c:pt idx="32876">
                  <c:v>109.75333333333325</c:v>
                </c:pt>
                <c:pt idx="32877">
                  <c:v>109.75666666666666</c:v>
                </c:pt>
                <c:pt idx="32878">
                  <c:v>109.76</c:v>
                </c:pt>
                <c:pt idx="32879">
                  <c:v>109.76333333333334</c:v>
                </c:pt>
                <c:pt idx="32880">
                  <c:v>109.76666666666669</c:v>
                </c:pt>
                <c:pt idx="32881">
                  <c:v>109.77</c:v>
                </c:pt>
                <c:pt idx="32882">
                  <c:v>109.7733333333332</c:v>
                </c:pt>
                <c:pt idx="32883">
                  <c:v>109.77666666666667</c:v>
                </c:pt>
                <c:pt idx="32884">
                  <c:v>109.78</c:v>
                </c:pt>
                <c:pt idx="32885">
                  <c:v>109.78333333333325</c:v>
                </c:pt>
                <c:pt idx="32886">
                  <c:v>109.78666666666666</c:v>
                </c:pt>
                <c:pt idx="32887">
                  <c:v>109.79</c:v>
                </c:pt>
                <c:pt idx="32888">
                  <c:v>109.79333333333334</c:v>
                </c:pt>
                <c:pt idx="32889">
                  <c:v>109.79666666666672</c:v>
                </c:pt>
                <c:pt idx="32890">
                  <c:v>109.8</c:v>
                </c:pt>
                <c:pt idx="32891">
                  <c:v>109.8033333333332</c:v>
                </c:pt>
                <c:pt idx="32892">
                  <c:v>109.80666666666667</c:v>
                </c:pt>
                <c:pt idx="32893">
                  <c:v>109.81</c:v>
                </c:pt>
                <c:pt idx="32894">
                  <c:v>109.81333333333328</c:v>
                </c:pt>
                <c:pt idx="32895">
                  <c:v>109.81666666666666</c:v>
                </c:pt>
                <c:pt idx="32896">
                  <c:v>109.82</c:v>
                </c:pt>
                <c:pt idx="32897">
                  <c:v>109.82333333333318</c:v>
                </c:pt>
                <c:pt idx="32898">
                  <c:v>109.82666666666667</c:v>
                </c:pt>
                <c:pt idx="32899">
                  <c:v>109.83</c:v>
                </c:pt>
                <c:pt idx="32900">
                  <c:v>109.8333333333332</c:v>
                </c:pt>
                <c:pt idx="32901">
                  <c:v>109.83666666666667</c:v>
                </c:pt>
                <c:pt idx="32902">
                  <c:v>109.84</c:v>
                </c:pt>
                <c:pt idx="32903">
                  <c:v>109.84333333333331</c:v>
                </c:pt>
                <c:pt idx="32904">
                  <c:v>109.84666666666666</c:v>
                </c:pt>
                <c:pt idx="32905">
                  <c:v>109.85</c:v>
                </c:pt>
                <c:pt idx="32906">
                  <c:v>109.8533333333332</c:v>
                </c:pt>
                <c:pt idx="32907">
                  <c:v>109.85666666666667</c:v>
                </c:pt>
                <c:pt idx="32908">
                  <c:v>109.86</c:v>
                </c:pt>
                <c:pt idx="32909">
                  <c:v>109.8633333333332</c:v>
                </c:pt>
                <c:pt idx="32910">
                  <c:v>109.86666666666666</c:v>
                </c:pt>
                <c:pt idx="32911">
                  <c:v>109.86999999999999</c:v>
                </c:pt>
                <c:pt idx="32912">
                  <c:v>109.87333333333312</c:v>
                </c:pt>
                <c:pt idx="32913">
                  <c:v>109.87666666666667</c:v>
                </c:pt>
                <c:pt idx="32914">
                  <c:v>109.88</c:v>
                </c:pt>
                <c:pt idx="32915">
                  <c:v>109.88333333333321</c:v>
                </c:pt>
                <c:pt idx="32916">
                  <c:v>109.88666666666667</c:v>
                </c:pt>
                <c:pt idx="32917">
                  <c:v>109.89</c:v>
                </c:pt>
                <c:pt idx="32918">
                  <c:v>109.89333333333325</c:v>
                </c:pt>
                <c:pt idx="32919">
                  <c:v>109.89666666666666</c:v>
                </c:pt>
                <c:pt idx="32920">
                  <c:v>109.9</c:v>
                </c:pt>
                <c:pt idx="32921">
                  <c:v>109.90333333333334</c:v>
                </c:pt>
                <c:pt idx="32922">
                  <c:v>109.90666666666669</c:v>
                </c:pt>
                <c:pt idx="32923">
                  <c:v>109.91000000000012</c:v>
                </c:pt>
                <c:pt idx="32924">
                  <c:v>109.91333333333333</c:v>
                </c:pt>
                <c:pt idx="32925">
                  <c:v>109.9166666666668</c:v>
                </c:pt>
                <c:pt idx="32926">
                  <c:v>109.92</c:v>
                </c:pt>
                <c:pt idx="32927">
                  <c:v>109.92333333333328</c:v>
                </c:pt>
                <c:pt idx="32928">
                  <c:v>109.92666666666666</c:v>
                </c:pt>
                <c:pt idx="32929">
                  <c:v>109.93</c:v>
                </c:pt>
                <c:pt idx="32930">
                  <c:v>109.93333333333334</c:v>
                </c:pt>
                <c:pt idx="32931">
                  <c:v>109.93666666666672</c:v>
                </c:pt>
                <c:pt idx="32932">
                  <c:v>109.94000000000013</c:v>
                </c:pt>
                <c:pt idx="32933">
                  <c:v>109.94333333333333</c:v>
                </c:pt>
                <c:pt idx="32934">
                  <c:v>109.9466666666668</c:v>
                </c:pt>
                <c:pt idx="32935">
                  <c:v>109.95</c:v>
                </c:pt>
                <c:pt idx="32936">
                  <c:v>109.95333333333328</c:v>
                </c:pt>
                <c:pt idx="32937">
                  <c:v>109.95666666666666</c:v>
                </c:pt>
                <c:pt idx="32938">
                  <c:v>109.96000000000002</c:v>
                </c:pt>
                <c:pt idx="32939">
                  <c:v>109.96333333333334</c:v>
                </c:pt>
                <c:pt idx="32940">
                  <c:v>109.9666666666668</c:v>
                </c:pt>
                <c:pt idx="32941">
                  <c:v>109.97</c:v>
                </c:pt>
                <c:pt idx="32942">
                  <c:v>109.9733333333332</c:v>
                </c:pt>
                <c:pt idx="32943">
                  <c:v>109.97666666666667</c:v>
                </c:pt>
                <c:pt idx="32944">
                  <c:v>109.98</c:v>
                </c:pt>
                <c:pt idx="32945">
                  <c:v>109.98333333333331</c:v>
                </c:pt>
                <c:pt idx="32946">
                  <c:v>109.98666666666666</c:v>
                </c:pt>
                <c:pt idx="32947">
                  <c:v>109.99000000000002</c:v>
                </c:pt>
                <c:pt idx="32948">
                  <c:v>109.99333333333334</c:v>
                </c:pt>
                <c:pt idx="32949">
                  <c:v>109.9966666666668</c:v>
                </c:pt>
                <c:pt idx="32950">
                  <c:v>110</c:v>
                </c:pt>
                <c:pt idx="32951">
                  <c:v>110.00333333333325</c:v>
                </c:pt>
                <c:pt idx="32952">
                  <c:v>110.00666666666666</c:v>
                </c:pt>
                <c:pt idx="32953">
                  <c:v>110.01</c:v>
                </c:pt>
                <c:pt idx="32954">
                  <c:v>110.01333333333334</c:v>
                </c:pt>
                <c:pt idx="32955">
                  <c:v>110.01666666666669</c:v>
                </c:pt>
                <c:pt idx="32956">
                  <c:v>110.02</c:v>
                </c:pt>
                <c:pt idx="32957">
                  <c:v>110.0233333333332</c:v>
                </c:pt>
                <c:pt idx="32958">
                  <c:v>110.02666666666667</c:v>
                </c:pt>
                <c:pt idx="32959">
                  <c:v>110.03</c:v>
                </c:pt>
                <c:pt idx="32960">
                  <c:v>110.03333333333325</c:v>
                </c:pt>
                <c:pt idx="32961">
                  <c:v>110.03666666666666</c:v>
                </c:pt>
                <c:pt idx="32962">
                  <c:v>110.04</c:v>
                </c:pt>
                <c:pt idx="32963">
                  <c:v>110.04333333333334</c:v>
                </c:pt>
                <c:pt idx="32964">
                  <c:v>110.04666666666672</c:v>
                </c:pt>
                <c:pt idx="32965">
                  <c:v>110.05</c:v>
                </c:pt>
                <c:pt idx="32966">
                  <c:v>110.0533333333332</c:v>
                </c:pt>
                <c:pt idx="32967">
                  <c:v>110.05666666666667</c:v>
                </c:pt>
                <c:pt idx="32968">
                  <c:v>110.06</c:v>
                </c:pt>
                <c:pt idx="32969">
                  <c:v>110.06333333333328</c:v>
                </c:pt>
                <c:pt idx="32970">
                  <c:v>110.06666666666666</c:v>
                </c:pt>
                <c:pt idx="32971">
                  <c:v>110.07</c:v>
                </c:pt>
                <c:pt idx="32972">
                  <c:v>110.07333333333318</c:v>
                </c:pt>
                <c:pt idx="32973">
                  <c:v>110.07666666666667</c:v>
                </c:pt>
                <c:pt idx="32974">
                  <c:v>110.08</c:v>
                </c:pt>
                <c:pt idx="32975">
                  <c:v>110.0833333333332</c:v>
                </c:pt>
                <c:pt idx="32976">
                  <c:v>110.08666666666667</c:v>
                </c:pt>
                <c:pt idx="32977">
                  <c:v>110.09</c:v>
                </c:pt>
                <c:pt idx="32978">
                  <c:v>110.09333333333331</c:v>
                </c:pt>
                <c:pt idx="32979">
                  <c:v>110.09666666666666</c:v>
                </c:pt>
                <c:pt idx="32980">
                  <c:v>110.1</c:v>
                </c:pt>
                <c:pt idx="32981">
                  <c:v>110.1033333333332</c:v>
                </c:pt>
                <c:pt idx="32982">
                  <c:v>110.10666666666667</c:v>
                </c:pt>
                <c:pt idx="32983">
                  <c:v>110.11</c:v>
                </c:pt>
                <c:pt idx="32984">
                  <c:v>110.1133333333332</c:v>
                </c:pt>
                <c:pt idx="32985">
                  <c:v>110.11666666666666</c:v>
                </c:pt>
                <c:pt idx="32986">
                  <c:v>110.11999999999999</c:v>
                </c:pt>
                <c:pt idx="32987">
                  <c:v>110.12333333333312</c:v>
                </c:pt>
                <c:pt idx="32988">
                  <c:v>110.12666666666667</c:v>
                </c:pt>
                <c:pt idx="32989">
                  <c:v>110.13</c:v>
                </c:pt>
                <c:pt idx="32990">
                  <c:v>110.13333333333321</c:v>
                </c:pt>
                <c:pt idx="32991">
                  <c:v>110.13666666666667</c:v>
                </c:pt>
                <c:pt idx="32992">
                  <c:v>110.14</c:v>
                </c:pt>
                <c:pt idx="32993">
                  <c:v>110.14333333333325</c:v>
                </c:pt>
                <c:pt idx="32994">
                  <c:v>110.14666666666666</c:v>
                </c:pt>
                <c:pt idx="32995">
                  <c:v>110.14999999999999</c:v>
                </c:pt>
                <c:pt idx="32996">
                  <c:v>110.15333333333314</c:v>
                </c:pt>
                <c:pt idx="32997">
                  <c:v>110.15666666666667</c:v>
                </c:pt>
                <c:pt idx="32998">
                  <c:v>110.16</c:v>
                </c:pt>
                <c:pt idx="32999">
                  <c:v>110.1633333333332</c:v>
                </c:pt>
                <c:pt idx="33000">
                  <c:v>110.16666666666667</c:v>
                </c:pt>
                <c:pt idx="33001">
                  <c:v>110.16999999999999</c:v>
                </c:pt>
                <c:pt idx="33002">
                  <c:v>110.1733333333331</c:v>
                </c:pt>
                <c:pt idx="33003">
                  <c:v>110.17666666666665</c:v>
                </c:pt>
                <c:pt idx="33004">
                  <c:v>110.17999999999998</c:v>
                </c:pt>
                <c:pt idx="33005">
                  <c:v>110.18333333333317</c:v>
                </c:pt>
                <c:pt idx="33006">
                  <c:v>110.18666666666667</c:v>
                </c:pt>
                <c:pt idx="33007">
                  <c:v>110.19</c:v>
                </c:pt>
                <c:pt idx="33008">
                  <c:v>110.1933333333332</c:v>
                </c:pt>
                <c:pt idx="33009">
                  <c:v>110.19666666666667</c:v>
                </c:pt>
                <c:pt idx="33010">
                  <c:v>110.2</c:v>
                </c:pt>
                <c:pt idx="33011">
                  <c:v>110.20333333333328</c:v>
                </c:pt>
                <c:pt idx="33012">
                  <c:v>110.20666666666666</c:v>
                </c:pt>
                <c:pt idx="33013">
                  <c:v>110.21000000000002</c:v>
                </c:pt>
                <c:pt idx="33014">
                  <c:v>110.21333333333334</c:v>
                </c:pt>
                <c:pt idx="33015">
                  <c:v>110.2166666666668</c:v>
                </c:pt>
                <c:pt idx="33016">
                  <c:v>110.22</c:v>
                </c:pt>
                <c:pt idx="33017">
                  <c:v>110.2233333333332</c:v>
                </c:pt>
                <c:pt idx="33018">
                  <c:v>110.22666666666667</c:v>
                </c:pt>
                <c:pt idx="33019">
                  <c:v>110.23</c:v>
                </c:pt>
                <c:pt idx="33020">
                  <c:v>110.23333333333331</c:v>
                </c:pt>
                <c:pt idx="33021">
                  <c:v>110.23666666666666</c:v>
                </c:pt>
                <c:pt idx="33022">
                  <c:v>110.24000000000002</c:v>
                </c:pt>
                <c:pt idx="33023">
                  <c:v>110.24333333333334</c:v>
                </c:pt>
                <c:pt idx="33024">
                  <c:v>110.2466666666668</c:v>
                </c:pt>
                <c:pt idx="33025">
                  <c:v>110.25</c:v>
                </c:pt>
                <c:pt idx="33026">
                  <c:v>110.25333333333325</c:v>
                </c:pt>
                <c:pt idx="33027">
                  <c:v>110.25666666666666</c:v>
                </c:pt>
                <c:pt idx="33028">
                  <c:v>110.26</c:v>
                </c:pt>
                <c:pt idx="33029">
                  <c:v>110.26333333333334</c:v>
                </c:pt>
                <c:pt idx="33030">
                  <c:v>110.26666666666669</c:v>
                </c:pt>
                <c:pt idx="33031">
                  <c:v>110.27</c:v>
                </c:pt>
                <c:pt idx="33032">
                  <c:v>110.2733333333332</c:v>
                </c:pt>
                <c:pt idx="33033">
                  <c:v>110.27666666666667</c:v>
                </c:pt>
                <c:pt idx="33034">
                  <c:v>110.28</c:v>
                </c:pt>
                <c:pt idx="33035">
                  <c:v>110.28333333333325</c:v>
                </c:pt>
                <c:pt idx="33036">
                  <c:v>110.28666666666666</c:v>
                </c:pt>
                <c:pt idx="33037">
                  <c:v>110.29</c:v>
                </c:pt>
                <c:pt idx="33038">
                  <c:v>110.29333333333334</c:v>
                </c:pt>
                <c:pt idx="33039">
                  <c:v>110.29666666666672</c:v>
                </c:pt>
                <c:pt idx="33040">
                  <c:v>110.3</c:v>
                </c:pt>
                <c:pt idx="33041">
                  <c:v>110.3033333333332</c:v>
                </c:pt>
                <c:pt idx="33042">
                  <c:v>110.30666666666667</c:v>
                </c:pt>
                <c:pt idx="33043">
                  <c:v>110.31</c:v>
                </c:pt>
                <c:pt idx="33044">
                  <c:v>110.31333333333328</c:v>
                </c:pt>
                <c:pt idx="33045">
                  <c:v>110.31666666666666</c:v>
                </c:pt>
                <c:pt idx="33046">
                  <c:v>110.32</c:v>
                </c:pt>
                <c:pt idx="33047">
                  <c:v>110.32333333333318</c:v>
                </c:pt>
                <c:pt idx="33048">
                  <c:v>110.32666666666667</c:v>
                </c:pt>
                <c:pt idx="33049">
                  <c:v>110.33</c:v>
                </c:pt>
                <c:pt idx="33050">
                  <c:v>110.3333333333332</c:v>
                </c:pt>
                <c:pt idx="33051">
                  <c:v>110.33666666666667</c:v>
                </c:pt>
                <c:pt idx="33052">
                  <c:v>110.34</c:v>
                </c:pt>
                <c:pt idx="33053">
                  <c:v>110.34333333333331</c:v>
                </c:pt>
                <c:pt idx="33054">
                  <c:v>110.34666666666666</c:v>
                </c:pt>
                <c:pt idx="33055">
                  <c:v>110.35</c:v>
                </c:pt>
                <c:pt idx="33056">
                  <c:v>110.3533333333332</c:v>
                </c:pt>
                <c:pt idx="33057">
                  <c:v>110.35666666666667</c:v>
                </c:pt>
                <c:pt idx="33058">
                  <c:v>110.36</c:v>
                </c:pt>
                <c:pt idx="33059">
                  <c:v>110.3633333333332</c:v>
                </c:pt>
                <c:pt idx="33060">
                  <c:v>110.36666666666666</c:v>
                </c:pt>
                <c:pt idx="33061">
                  <c:v>110.36999999999999</c:v>
                </c:pt>
                <c:pt idx="33062">
                  <c:v>110.37333333333312</c:v>
                </c:pt>
                <c:pt idx="33063">
                  <c:v>110.37666666666667</c:v>
                </c:pt>
                <c:pt idx="33064">
                  <c:v>110.38</c:v>
                </c:pt>
                <c:pt idx="33065">
                  <c:v>110.38333333333321</c:v>
                </c:pt>
                <c:pt idx="33066">
                  <c:v>110.38666666666667</c:v>
                </c:pt>
                <c:pt idx="33067">
                  <c:v>110.39</c:v>
                </c:pt>
                <c:pt idx="33068">
                  <c:v>110.39333333333325</c:v>
                </c:pt>
                <c:pt idx="33069">
                  <c:v>110.39666666666666</c:v>
                </c:pt>
                <c:pt idx="33070">
                  <c:v>110.4</c:v>
                </c:pt>
                <c:pt idx="33071">
                  <c:v>110.40333333333334</c:v>
                </c:pt>
                <c:pt idx="33072">
                  <c:v>110.40666666666669</c:v>
                </c:pt>
                <c:pt idx="33073">
                  <c:v>110.41000000000012</c:v>
                </c:pt>
                <c:pt idx="33074">
                  <c:v>110.41333333333333</c:v>
                </c:pt>
                <c:pt idx="33075">
                  <c:v>110.4166666666668</c:v>
                </c:pt>
                <c:pt idx="33076">
                  <c:v>110.42</c:v>
                </c:pt>
                <c:pt idx="33077">
                  <c:v>110.42333333333328</c:v>
                </c:pt>
                <c:pt idx="33078">
                  <c:v>110.42666666666666</c:v>
                </c:pt>
                <c:pt idx="33079">
                  <c:v>110.43</c:v>
                </c:pt>
                <c:pt idx="33080">
                  <c:v>110.43333333333334</c:v>
                </c:pt>
                <c:pt idx="33081">
                  <c:v>110.43666666666672</c:v>
                </c:pt>
                <c:pt idx="33082">
                  <c:v>110.44000000000013</c:v>
                </c:pt>
                <c:pt idx="33083">
                  <c:v>110.44333333333333</c:v>
                </c:pt>
                <c:pt idx="33084">
                  <c:v>110.4466666666668</c:v>
                </c:pt>
                <c:pt idx="33085">
                  <c:v>110.45</c:v>
                </c:pt>
                <c:pt idx="33086">
                  <c:v>110.45333333333328</c:v>
                </c:pt>
                <c:pt idx="33087">
                  <c:v>110.45666666666666</c:v>
                </c:pt>
                <c:pt idx="33088">
                  <c:v>110.46000000000002</c:v>
                </c:pt>
                <c:pt idx="33089">
                  <c:v>110.46333333333334</c:v>
                </c:pt>
                <c:pt idx="33090">
                  <c:v>110.4666666666668</c:v>
                </c:pt>
                <c:pt idx="33091">
                  <c:v>110.47</c:v>
                </c:pt>
                <c:pt idx="33092">
                  <c:v>110.4733333333332</c:v>
                </c:pt>
                <c:pt idx="33093">
                  <c:v>110.47666666666667</c:v>
                </c:pt>
                <c:pt idx="33094">
                  <c:v>110.48</c:v>
                </c:pt>
                <c:pt idx="33095">
                  <c:v>110.48333333333331</c:v>
                </c:pt>
                <c:pt idx="33096">
                  <c:v>110.48666666666666</c:v>
                </c:pt>
                <c:pt idx="33097">
                  <c:v>110.49000000000002</c:v>
                </c:pt>
                <c:pt idx="33098">
                  <c:v>110.49333333333334</c:v>
                </c:pt>
                <c:pt idx="33099">
                  <c:v>110.4966666666668</c:v>
                </c:pt>
                <c:pt idx="33100">
                  <c:v>110.5</c:v>
                </c:pt>
                <c:pt idx="33101">
                  <c:v>110.50333333333325</c:v>
                </c:pt>
                <c:pt idx="33102">
                  <c:v>110.50666666666666</c:v>
                </c:pt>
                <c:pt idx="33103">
                  <c:v>110.51</c:v>
                </c:pt>
                <c:pt idx="33104">
                  <c:v>110.51333333333334</c:v>
                </c:pt>
                <c:pt idx="33105">
                  <c:v>110.51666666666669</c:v>
                </c:pt>
                <c:pt idx="33106">
                  <c:v>110.52</c:v>
                </c:pt>
                <c:pt idx="33107">
                  <c:v>110.5233333333332</c:v>
                </c:pt>
                <c:pt idx="33108">
                  <c:v>110.52666666666667</c:v>
                </c:pt>
                <c:pt idx="33109">
                  <c:v>110.53</c:v>
                </c:pt>
                <c:pt idx="33110">
                  <c:v>110.53333333333325</c:v>
                </c:pt>
                <c:pt idx="33111">
                  <c:v>110.53666666666666</c:v>
                </c:pt>
                <c:pt idx="33112">
                  <c:v>110.54</c:v>
                </c:pt>
                <c:pt idx="33113">
                  <c:v>110.54333333333334</c:v>
                </c:pt>
                <c:pt idx="33114">
                  <c:v>110.54666666666672</c:v>
                </c:pt>
                <c:pt idx="33115">
                  <c:v>110.55</c:v>
                </c:pt>
                <c:pt idx="33116">
                  <c:v>110.5533333333332</c:v>
                </c:pt>
                <c:pt idx="33117">
                  <c:v>110.55666666666667</c:v>
                </c:pt>
                <c:pt idx="33118">
                  <c:v>110.56</c:v>
                </c:pt>
                <c:pt idx="33119">
                  <c:v>110.56333333333328</c:v>
                </c:pt>
                <c:pt idx="33120">
                  <c:v>110.56666666666666</c:v>
                </c:pt>
                <c:pt idx="33121">
                  <c:v>110.57</c:v>
                </c:pt>
                <c:pt idx="33122">
                  <c:v>110.57333333333318</c:v>
                </c:pt>
                <c:pt idx="33123">
                  <c:v>110.57666666666667</c:v>
                </c:pt>
                <c:pt idx="33124">
                  <c:v>110.58</c:v>
                </c:pt>
                <c:pt idx="33125">
                  <c:v>110.5833333333332</c:v>
                </c:pt>
                <c:pt idx="33126">
                  <c:v>110.58666666666667</c:v>
                </c:pt>
                <c:pt idx="33127">
                  <c:v>110.59</c:v>
                </c:pt>
                <c:pt idx="33128">
                  <c:v>110.59333333333331</c:v>
                </c:pt>
                <c:pt idx="33129">
                  <c:v>110.59666666666666</c:v>
                </c:pt>
                <c:pt idx="33130">
                  <c:v>110.6</c:v>
                </c:pt>
                <c:pt idx="33131">
                  <c:v>110.6033333333332</c:v>
                </c:pt>
                <c:pt idx="33132">
                  <c:v>110.60666666666667</c:v>
                </c:pt>
                <c:pt idx="33133">
                  <c:v>110.61</c:v>
                </c:pt>
                <c:pt idx="33134">
                  <c:v>110.6133333333332</c:v>
                </c:pt>
                <c:pt idx="33135">
                  <c:v>110.61666666666666</c:v>
                </c:pt>
                <c:pt idx="33136">
                  <c:v>110.61999999999999</c:v>
                </c:pt>
                <c:pt idx="33137">
                  <c:v>110.62333333333312</c:v>
                </c:pt>
                <c:pt idx="33138">
                  <c:v>110.62666666666667</c:v>
                </c:pt>
                <c:pt idx="33139">
                  <c:v>110.63</c:v>
                </c:pt>
                <c:pt idx="33140">
                  <c:v>110.63333333333321</c:v>
                </c:pt>
                <c:pt idx="33141">
                  <c:v>110.63666666666667</c:v>
                </c:pt>
                <c:pt idx="33142">
                  <c:v>110.64</c:v>
                </c:pt>
                <c:pt idx="33143">
                  <c:v>110.64333333333325</c:v>
                </c:pt>
                <c:pt idx="33144">
                  <c:v>110.64666666666666</c:v>
                </c:pt>
                <c:pt idx="33145">
                  <c:v>110.64999999999999</c:v>
                </c:pt>
                <c:pt idx="33146">
                  <c:v>110.65333333333314</c:v>
                </c:pt>
                <c:pt idx="33147">
                  <c:v>110.65666666666667</c:v>
                </c:pt>
                <c:pt idx="33148">
                  <c:v>110.66</c:v>
                </c:pt>
                <c:pt idx="33149">
                  <c:v>110.6633333333332</c:v>
                </c:pt>
                <c:pt idx="33150">
                  <c:v>110.66666666666667</c:v>
                </c:pt>
                <c:pt idx="33151">
                  <c:v>110.66999999999999</c:v>
                </c:pt>
                <c:pt idx="33152">
                  <c:v>110.6733333333331</c:v>
                </c:pt>
                <c:pt idx="33153">
                  <c:v>110.67666666666665</c:v>
                </c:pt>
                <c:pt idx="33154">
                  <c:v>110.67999999999998</c:v>
                </c:pt>
                <c:pt idx="33155">
                  <c:v>110.68333333333317</c:v>
                </c:pt>
                <c:pt idx="33156">
                  <c:v>110.68666666666667</c:v>
                </c:pt>
                <c:pt idx="33157">
                  <c:v>110.69</c:v>
                </c:pt>
                <c:pt idx="33158">
                  <c:v>110.6933333333332</c:v>
                </c:pt>
                <c:pt idx="33159">
                  <c:v>110.69666666666667</c:v>
                </c:pt>
                <c:pt idx="33160">
                  <c:v>110.7</c:v>
                </c:pt>
                <c:pt idx="33161">
                  <c:v>110.70333333333328</c:v>
                </c:pt>
                <c:pt idx="33162">
                  <c:v>110.70666666666666</c:v>
                </c:pt>
                <c:pt idx="33163">
                  <c:v>110.71000000000002</c:v>
                </c:pt>
                <c:pt idx="33164">
                  <c:v>110.71333333333334</c:v>
                </c:pt>
                <c:pt idx="33165">
                  <c:v>110.7166666666668</c:v>
                </c:pt>
                <c:pt idx="33166">
                  <c:v>110.72</c:v>
                </c:pt>
                <c:pt idx="33167">
                  <c:v>110.7233333333332</c:v>
                </c:pt>
                <c:pt idx="33168">
                  <c:v>110.72666666666667</c:v>
                </c:pt>
                <c:pt idx="33169">
                  <c:v>110.73</c:v>
                </c:pt>
                <c:pt idx="33170">
                  <c:v>110.73333333333331</c:v>
                </c:pt>
                <c:pt idx="33171">
                  <c:v>110.73666666666666</c:v>
                </c:pt>
                <c:pt idx="33172">
                  <c:v>110.74000000000002</c:v>
                </c:pt>
                <c:pt idx="33173">
                  <c:v>110.74333333333334</c:v>
                </c:pt>
                <c:pt idx="33174">
                  <c:v>110.7466666666668</c:v>
                </c:pt>
                <c:pt idx="33175">
                  <c:v>110.75</c:v>
                </c:pt>
                <c:pt idx="33176">
                  <c:v>110.75333333333325</c:v>
                </c:pt>
                <c:pt idx="33177">
                  <c:v>110.75666666666666</c:v>
                </c:pt>
                <c:pt idx="33178">
                  <c:v>110.76</c:v>
                </c:pt>
                <c:pt idx="33179">
                  <c:v>110.76333333333334</c:v>
                </c:pt>
                <c:pt idx="33180">
                  <c:v>110.76666666666669</c:v>
                </c:pt>
                <c:pt idx="33181">
                  <c:v>110.77</c:v>
                </c:pt>
                <c:pt idx="33182">
                  <c:v>110.7733333333332</c:v>
                </c:pt>
                <c:pt idx="33183">
                  <c:v>110.77666666666667</c:v>
                </c:pt>
                <c:pt idx="33184">
                  <c:v>110.78</c:v>
                </c:pt>
                <c:pt idx="33185">
                  <c:v>110.78333333333325</c:v>
                </c:pt>
                <c:pt idx="33186">
                  <c:v>110.78666666666666</c:v>
                </c:pt>
                <c:pt idx="33187">
                  <c:v>110.79</c:v>
                </c:pt>
                <c:pt idx="33188">
                  <c:v>110.79333333333334</c:v>
                </c:pt>
                <c:pt idx="33189">
                  <c:v>110.79666666666672</c:v>
                </c:pt>
                <c:pt idx="33190">
                  <c:v>110.8</c:v>
                </c:pt>
                <c:pt idx="33191">
                  <c:v>110.8033333333332</c:v>
                </c:pt>
                <c:pt idx="33192">
                  <c:v>110.80666666666667</c:v>
                </c:pt>
                <c:pt idx="33193">
                  <c:v>110.81</c:v>
                </c:pt>
                <c:pt idx="33194">
                  <c:v>110.81333333333328</c:v>
                </c:pt>
                <c:pt idx="33195">
                  <c:v>110.81666666666666</c:v>
                </c:pt>
                <c:pt idx="33196">
                  <c:v>110.82</c:v>
                </c:pt>
                <c:pt idx="33197">
                  <c:v>110.82333333333318</c:v>
                </c:pt>
                <c:pt idx="33198">
                  <c:v>110.82666666666667</c:v>
                </c:pt>
                <c:pt idx="33199">
                  <c:v>110.83</c:v>
                </c:pt>
                <c:pt idx="33200">
                  <c:v>110.8333333333332</c:v>
                </c:pt>
                <c:pt idx="33201">
                  <c:v>110.83666666666667</c:v>
                </c:pt>
                <c:pt idx="33202">
                  <c:v>110.84</c:v>
                </c:pt>
                <c:pt idx="33203">
                  <c:v>110.84333333333331</c:v>
                </c:pt>
                <c:pt idx="33204">
                  <c:v>110.84666666666666</c:v>
                </c:pt>
                <c:pt idx="33205">
                  <c:v>110.85</c:v>
                </c:pt>
                <c:pt idx="33206">
                  <c:v>110.8533333333332</c:v>
                </c:pt>
                <c:pt idx="33207">
                  <c:v>110.85666666666667</c:v>
                </c:pt>
                <c:pt idx="33208">
                  <c:v>110.86</c:v>
                </c:pt>
                <c:pt idx="33209">
                  <c:v>110.8633333333332</c:v>
                </c:pt>
                <c:pt idx="33210">
                  <c:v>110.86666666666666</c:v>
                </c:pt>
                <c:pt idx="33211">
                  <c:v>110.86999999999999</c:v>
                </c:pt>
                <c:pt idx="33212">
                  <c:v>110.87333333333312</c:v>
                </c:pt>
                <c:pt idx="33213">
                  <c:v>110.87666666666667</c:v>
                </c:pt>
                <c:pt idx="33214">
                  <c:v>110.88</c:v>
                </c:pt>
                <c:pt idx="33215">
                  <c:v>110.88333333333321</c:v>
                </c:pt>
                <c:pt idx="33216">
                  <c:v>110.88666666666667</c:v>
                </c:pt>
                <c:pt idx="33217">
                  <c:v>110.89</c:v>
                </c:pt>
                <c:pt idx="33218">
                  <c:v>110.89333333333325</c:v>
                </c:pt>
                <c:pt idx="33219">
                  <c:v>110.89666666666666</c:v>
                </c:pt>
                <c:pt idx="33220">
                  <c:v>110.9</c:v>
                </c:pt>
                <c:pt idx="33221">
                  <c:v>110.90333333333334</c:v>
                </c:pt>
                <c:pt idx="33222">
                  <c:v>110.90666666666669</c:v>
                </c:pt>
                <c:pt idx="33223">
                  <c:v>110.91000000000012</c:v>
                </c:pt>
                <c:pt idx="33224">
                  <c:v>110.91333333333333</c:v>
                </c:pt>
                <c:pt idx="33225">
                  <c:v>110.9166666666668</c:v>
                </c:pt>
                <c:pt idx="33226">
                  <c:v>110.92</c:v>
                </c:pt>
                <c:pt idx="33227">
                  <c:v>110.92333333333328</c:v>
                </c:pt>
                <c:pt idx="33228">
                  <c:v>110.92666666666666</c:v>
                </c:pt>
                <c:pt idx="33229">
                  <c:v>110.93</c:v>
                </c:pt>
                <c:pt idx="33230">
                  <c:v>110.93333333333334</c:v>
                </c:pt>
                <c:pt idx="33231">
                  <c:v>110.93666666666672</c:v>
                </c:pt>
                <c:pt idx="33232">
                  <c:v>110.94000000000013</c:v>
                </c:pt>
                <c:pt idx="33233">
                  <c:v>110.94333333333333</c:v>
                </c:pt>
                <c:pt idx="33234">
                  <c:v>110.9466666666668</c:v>
                </c:pt>
                <c:pt idx="33235">
                  <c:v>110.95</c:v>
                </c:pt>
                <c:pt idx="33236">
                  <c:v>110.95333333333328</c:v>
                </c:pt>
                <c:pt idx="33237">
                  <c:v>110.95666666666666</c:v>
                </c:pt>
                <c:pt idx="33238">
                  <c:v>110.96000000000002</c:v>
                </c:pt>
                <c:pt idx="33239">
                  <c:v>110.96333333333334</c:v>
                </c:pt>
                <c:pt idx="33240">
                  <c:v>110.9666666666668</c:v>
                </c:pt>
                <c:pt idx="33241">
                  <c:v>110.97</c:v>
                </c:pt>
                <c:pt idx="33242">
                  <c:v>110.9733333333332</c:v>
                </c:pt>
                <c:pt idx="33243">
                  <c:v>110.97666666666667</c:v>
                </c:pt>
                <c:pt idx="33244">
                  <c:v>110.98</c:v>
                </c:pt>
                <c:pt idx="33245">
                  <c:v>110.98333333333331</c:v>
                </c:pt>
                <c:pt idx="33246">
                  <c:v>110.98666666666666</c:v>
                </c:pt>
                <c:pt idx="33247">
                  <c:v>110.99000000000002</c:v>
                </c:pt>
                <c:pt idx="33248">
                  <c:v>110.99333333333334</c:v>
                </c:pt>
                <c:pt idx="33249">
                  <c:v>110.9966666666668</c:v>
                </c:pt>
                <c:pt idx="33250">
                  <c:v>111</c:v>
                </c:pt>
                <c:pt idx="33251">
                  <c:v>111.00333333333325</c:v>
                </c:pt>
                <c:pt idx="33252">
                  <c:v>111.00666666666666</c:v>
                </c:pt>
                <c:pt idx="33253">
                  <c:v>111.01</c:v>
                </c:pt>
                <c:pt idx="33254">
                  <c:v>111.01333333333334</c:v>
                </c:pt>
                <c:pt idx="33255">
                  <c:v>111.01666666666669</c:v>
                </c:pt>
                <c:pt idx="33256">
                  <c:v>111.02</c:v>
                </c:pt>
                <c:pt idx="33257">
                  <c:v>111.0233333333332</c:v>
                </c:pt>
                <c:pt idx="33258">
                  <c:v>111.02666666666667</c:v>
                </c:pt>
                <c:pt idx="33259">
                  <c:v>111.03</c:v>
                </c:pt>
                <c:pt idx="33260">
                  <c:v>111.03333333333325</c:v>
                </c:pt>
                <c:pt idx="33261">
                  <c:v>111.03666666666666</c:v>
                </c:pt>
                <c:pt idx="33262">
                  <c:v>111.04</c:v>
                </c:pt>
                <c:pt idx="33263">
                  <c:v>111.04333333333334</c:v>
                </c:pt>
                <c:pt idx="33264">
                  <c:v>111.04666666666672</c:v>
                </c:pt>
                <c:pt idx="33265">
                  <c:v>111.05</c:v>
                </c:pt>
                <c:pt idx="33266">
                  <c:v>111.0533333333332</c:v>
                </c:pt>
                <c:pt idx="33267">
                  <c:v>111.05666666666667</c:v>
                </c:pt>
                <c:pt idx="33268">
                  <c:v>111.06</c:v>
                </c:pt>
                <c:pt idx="33269">
                  <c:v>111.06333333333328</c:v>
                </c:pt>
                <c:pt idx="33270">
                  <c:v>111.06666666666666</c:v>
                </c:pt>
                <c:pt idx="33271">
                  <c:v>111.07</c:v>
                </c:pt>
                <c:pt idx="33272">
                  <c:v>111.07333333333318</c:v>
                </c:pt>
                <c:pt idx="33273">
                  <c:v>111.07666666666667</c:v>
                </c:pt>
                <c:pt idx="33274">
                  <c:v>111.08</c:v>
                </c:pt>
                <c:pt idx="33275">
                  <c:v>111.0833333333332</c:v>
                </c:pt>
                <c:pt idx="33276">
                  <c:v>111.08666666666667</c:v>
                </c:pt>
                <c:pt idx="33277">
                  <c:v>111.09</c:v>
                </c:pt>
                <c:pt idx="33278">
                  <c:v>111.09333333333331</c:v>
                </c:pt>
                <c:pt idx="33279">
                  <c:v>111.09666666666666</c:v>
                </c:pt>
                <c:pt idx="33280">
                  <c:v>111.1</c:v>
                </c:pt>
                <c:pt idx="33281">
                  <c:v>111.1033333333332</c:v>
                </c:pt>
                <c:pt idx="33282">
                  <c:v>111.10666666666667</c:v>
                </c:pt>
                <c:pt idx="33283">
                  <c:v>111.11</c:v>
                </c:pt>
                <c:pt idx="33284">
                  <c:v>111.1133333333332</c:v>
                </c:pt>
                <c:pt idx="33285">
                  <c:v>111.11666666666666</c:v>
                </c:pt>
                <c:pt idx="33286">
                  <c:v>111.11999999999999</c:v>
                </c:pt>
                <c:pt idx="33287">
                  <c:v>111.12333333333312</c:v>
                </c:pt>
                <c:pt idx="33288">
                  <c:v>111.12666666666667</c:v>
                </c:pt>
                <c:pt idx="33289">
                  <c:v>111.13</c:v>
                </c:pt>
                <c:pt idx="33290">
                  <c:v>111.13333333333321</c:v>
                </c:pt>
                <c:pt idx="33291">
                  <c:v>111.13666666666667</c:v>
                </c:pt>
                <c:pt idx="33292">
                  <c:v>111.14</c:v>
                </c:pt>
                <c:pt idx="33293">
                  <c:v>111.14333333333325</c:v>
                </c:pt>
                <c:pt idx="33294">
                  <c:v>111.14666666666666</c:v>
                </c:pt>
                <c:pt idx="33295">
                  <c:v>111.14999999999999</c:v>
                </c:pt>
                <c:pt idx="33296">
                  <c:v>111.15333333333314</c:v>
                </c:pt>
                <c:pt idx="33297">
                  <c:v>111.15666666666667</c:v>
                </c:pt>
                <c:pt idx="33298">
                  <c:v>111.16</c:v>
                </c:pt>
                <c:pt idx="33299">
                  <c:v>111.1633333333332</c:v>
                </c:pt>
                <c:pt idx="33300">
                  <c:v>111.16666666666667</c:v>
                </c:pt>
                <c:pt idx="33301">
                  <c:v>111.16999999999999</c:v>
                </c:pt>
                <c:pt idx="33302">
                  <c:v>111.1733333333331</c:v>
                </c:pt>
                <c:pt idx="33303">
                  <c:v>111.17666666666665</c:v>
                </c:pt>
                <c:pt idx="33304">
                  <c:v>111.17999999999998</c:v>
                </c:pt>
                <c:pt idx="33305">
                  <c:v>111.18333333333317</c:v>
                </c:pt>
                <c:pt idx="33306">
                  <c:v>111.18666666666667</c:v>
                </c:pt>
                <c:pt idx="33307">
                  <c:v>111.19</c:v>
                </c:pt>
                <c:pt idx="33308">
                  <c:v>111.1933333333332</c:v>
                </c:pt>
                <c:pt idx="33309">
                  <c:v>111.19666666666667</c:v>
                </c:pt>
                <c:pt idx="33310">
                  <c:v>111.2</c:v>
                </c:pt>
                <c:pt idx="33311">
                  <c:v>111.20333333333328</c:v>
                </c:pt>
                <c:pt idx="33312">
                  <c:v>111.20666666666666</c:v>
                </c:pt>
                <c:pt idx="33313">
                  <c:v>111.21000000000002</c:v>
                </c:pt>
                <c:pt idx="33314">
                  <c:v>111.21333333333334</c:v>
                </c:pt>
                <c:pt idx="33315">
                  <c:v>111.2166666666668</c:v>
                </c:pt>
                <c:pt idx="33316">
                  <c:v>111.22</c:v>
                </c:pt>
                <c:pt idx="33317">
                  <c:v>111.2233333333332</c:v>
                </c:pt>
                <c:pt idx="33318">
                  <c:v>111.22666666666667</c:v>
                </c:pt>
                <c:pt idx="33319">
                  <c:v>111.23</c:v>
                </c:pt>
                <c:pt idx="33320">
                  <c:v>111.23333333333331</c:v>
                </c:pt>
                <c:pt idx="33321">
                  <c:v>111.23666666666666</c:v>
                </c:pt>
                <c:pt idx="33322">
                  <c:v>111.24000000000002</c:v>
                </c:pt>
                <c:pt idx="33323">
                  <c:v>111.24333333333334</c:v>
                </c:pt>
                <c:pt idx="33324">
                  <c:v>111.2466666666668</c:v>
                </c:pt>
                <c:pt idx="33325">
                  <c:v>111.25</c:v>
                </c:pt>
                <c:pt idx="33326">
                  <c:v>111.25333333333325</c:v>
                </c:pt>
                <c:pt idx="33327">
                  <c:v>111.25666666666666</c:v>
                </c:pt>
                <c:pt idx="33328">
                  <c:v>111.26</c:v>
                </c:pt>
                <c:pt idx="33329">
                  <c:v>111.26333333333334</c:v>
                </c:pt>
                <c:pt idx="33330">
                  <c:v>111.26666666666669</c:v>
                </c:pt>
                <c:pt idx="33331">
                  <c:v>111.27</c:v>
                </c:pt>
                <c:pt idx="33332">
                  <c:v>111.2733333333332</c:v>
                </c:pt>
                <c:pt idx="33333">
                  <c:v>111.27666666666667</c:v>
                </c:pt>
                <c:pt idx="33334">
                  <c:v>111.28</c:v>
                </c:pt>
                <c:pt idx="33335">
                  <c:v>111.28333333333325</c:v>
                </c:pt>
                <c:pt idx="33336">
                  <c:v>111.28666666666666</c:v>
                </c:pt>
                <c:pt idx="33337">
                  <c:v>111.29</c:v>
                </c:pt>
                <c:pt idx="33338">
                  <c:v>111.29333333333334</c:v>
                </c:pt>
                <c:pt idx="33339">
                  <c:v>111.29666666666672</c:v>
                </c:pt>
                <c:pt idx="33340">
                  <c:v>111.3</c:v>
                </c:pt>
                <c:pt idx="33341">
                  <c:v>111.3033333333332</c:v>
                </c:pt>
                <c:pt idx="33342">
                  <c:v>111.30666666666667</c:v>
                </c:pt>
                <c:pt idx="33343">
                  <c:v>111.31</c:v>
                </c:pt>
                <c:pt idx="33344">
                  <c:v>111.31333333333328</c:v>
                </c:pt>
                <c:pt idx="33345">
                  <c:v>111.31666666666666</c:v>
                </c:pt>
                <c:pt idx="33346">
                  <c:v>111.32</c:v>
                </c:pt>
                <c:pt idx="33347">
                  <c:v>111.32333333333318</c:v>
                </c:pt>
                <c:pt idx="33348">
                  <c:v>111.32666666666667</c:v>
                </c:pt>
                <c:pt idx="33349">
                  <c:v>111.33</c:v>
                </c:pt>
                <c:pt idx="33350">
                  <c:v>111.3333333333332</c:v>
                </c:pt>
                <c:pt idx="33351">
                  <c:v>111.33666666666667</c:v>
                </c:pt>
                <c:pt idx="33352">
                  <c:v>111.34</c:v>
                </c:pt>
                <c:pt idx="33353">
                  <c:v>111.34333333333331</c:v>
                </c:pt>
                <c:pt idx="33354">
                  <c:v>111.34666666666666</c:v>
                </c:pt>
                <c:pt idx="33355">
                  <c:v>111.35</c:v>
                </c:pt>
                <c:pt idx="33356">
                  <c:v>111.3533333333332</c:v>
                </c:pt>
                <c:pt idx="33357">
                  <c:v>111.35666666666667</c:v>
                </c:pt>
                <c:pt idx="33358">
                  <c:v>111.36</c:v>
                </c:pt>
                <c:pt idx="33359">
                  <c:v>111.3633333333332</c:v>
                </c:pt>
                <c:pt idx="33360">
                  <c:v>111.36666666666666</c:v>
                </c:pt>
                <c:pt idx="33361">
                  <c:v>111.36999999999999</c:v>
                </c:pt>
                <c:pt idx="33362">
                  <c:v>111.37333333333312</c:v>
                </c:pt>
                <c:pt idx="33363">
                  <c:v>111.37666666666667</c:v>
                </c:pt>
                <c:pt idx="33364">
                  <c:v>111.38</c:v>
                </c:pt>
                <c:pt idx="33365">
                  <c:v>111.38333333333321</c:v>
                </c:pt>
                <c:pt idx="33366">
                  <c:v>111.38666666666667</c:v>
                </c:pt>
                <c:pt idx="33367">
                  <c:v>111.39</c:v>
                </c:pt>
                <c:pt idx="33368">
                  <c:v>111.39333333333325</c:v>
                </c:pt>
                <c:pt idx="33369">
                  <c:v>111.39666666666666</c:v>
                </c:pt>
                <c:pt idx="33370">
                  <c:v>111.4</c:v>
                </c:pt>
                <c:pt idx="33371">
                  <c:v>111.40333333333334</c:v>
                </c:pt>
                <c:pt idx="33372">
                  <c:v>111.40666666666669</c:v>
                </c:pt>
                <c:pt idx="33373">
                  <c:v>111.41000000000012</c:v>
                </c:pt>
                <c:pt idx="33374">
                  <c:v>111.41333333333333</c:v>
                </c:pt>
                <c:pt idx="33375">
                  <c:v>111.4166666666668</c:v>
                </c:pt>
                <c:pt idx="33376">
                  <c:v>111.42</c:v>
                </c:pt>
                <c:pt idx="33377">
                  <c:v>111.42333333333328</c:v>
                </c:pt>
                <c:pt idx="33378">
                  <c:v>111.42666666666666</c:v>
                </c:pt>
                <c:pt idx="33379">
                  <c:v>111.43</c:v>
                </c:pt>
                <c:pt idx="33380">
                  <c:v>111.43333333333334</c:v>
                </c:pt>
                <c:pt idx="33381">
                  <c:v>111.43666666666672</c:v>
                </c:pt>
                <c:pt idx="33382">
                  <c:v>111.44000000000013</c:v>
                </c:pt>
                <c:pt idx="33383">
                  <c:v>111.44333333333333</c:v>
                </c:pt>
                <c:pt idx="33384">
                  <c:v>111.4466666666668</c:v>
                </c:pt>
                <c:pt idx="33385">
                  <c:v>111.45</c:v>
                </c:pt>
                <c:pt idx="33386">
                  <c:v>111.45333333333328</c:v>
                </c:pt>
                <c:pt idx="33387">
                  <c:v>111.45666666666666</c:v>
                </c:pt>
                <c:pt idx="33388">
                  <c:v>111.46000000000002</c:v>
                </c:pt>
                <c:pt idx="33389">
                  <c:v>111.46333333333334</c:v>
                </c:pt>
                <c:pt idx="33390">
                  <c:v>111.4666666666668</c:v>
                </c:pt>
                <c:pt idx="33391">
                  <c:v>111.47</c:v>
                </c:pt>
                <c:pt idx="33392">
                  <c:v>111.4733333333332</c:v>
                </c:pt>
                <c:pt idx="33393">
                  <c:v>111.47666666666667</c:v>
                </c:pt>
                <c:pt idx="33394">
                  <c:v>111.48</c:v>
                </c:pt>
                <c:pt idx="33395">
                  <c:v>111.48333333333331</c:v>
                </c:pt>
                <c:pt idx="33396">
                  <c:v>111.48666666666666</c:v>
                </c:pt>
                <c:pt idx="33397">
                  <c:v>111.49000000000002</c:v>
                </c:pt>
                <c:pt idx="33398">
                  <c:v>111.49333333333334</c:v>
                </c:pt>
                <c:pt idx="33399">
                  <c:v>111.4966666666668</c:v>
                </c:pt>
                <c:pt idx="33400">
                  <c:v>111.5</c:v>
                </c:pt>
                <c:pt idx="33401">
                  <c:v>111.50333333333325</c:v>
                </c:pt>
                <c:pt idx="33402">
                  <c:v>111.50666666666666</c:v>
                </c:pt>
                <c:pt idx="33403">
                  <c:v>111.51</c:v>
                </c:pt>
                <c:pt idx="33404">
                  <c:v>111.51333333333334</c:v>
                </c:pt>
                <c:pt idx="33405">
                  <c:v>111.51666666666669</c:v>
                </c:pt>
                <c:pt idx="33406">
                  <c:v>111.52</c:v>
                </c:pt>
                <c:pt idx="33407">
                  <c:v>111.5233333333332</c:v>
                </c:pt>
                <c:pt idx="33408">
                  <c:v>111.52666666666667</c:v>
                </c:pt>
                <c:pt idx="33409">
                  <c:v>111.53</c:v>
                </c:pt>
                <c:pt idx="33410">
                  <c:v>111.53333333333325</c:v>
                </c:pt>
                <c:pt idx="33411">
                  <c:v>111.53666666666666</c:v>
                </c:pt>
                <c:pt idx="33412">
                  <c:v>111.54</c:v>
                </c:pt>
                <c:pt idx="33413">
                  <c:v>111.54333333333334</c:v>
                </c:pt>
                <c:pt idx="33414">
                  <c:v>111.54666666666672</c:v>
                </c:pt>
                <c:pt idx="33415">
                  <c:v>111.55</c:v>
                </c:pt>
                <c:pt idx="33416">
                  <c:v>111.5533333333332</c:v>
                </c:pt>
                <c:pt idx="33417">
                  <c:v>111.55666666666667</c:v>
                </c:pt>
                <c:pt idx="33418">
                  <c:v>111.56</c:v>
                </c:pt>
                <c:pt idx="33419">
                  <c:v>111.56333333333328</c:v>
                </c:pt>
                <c:pt idx="33420">
                  <c:v>111.56666666666666</c:v>
                </c:pt>
                <c:pt idx="33421">
                  <c:v>111.57</c:v>
                </c:pt>
                <c:pt idx="33422">
                  <c:v>111.57333333333318</c:v>
                </c:pt>
                <c:pt idx="33423">
                  <c:v>111.57666666666667</c:v>
                </c:pt>
                <c:pt idx="33424">
                  <c:v>111.58</c:v>
                </c:pt>
                <c:pt idx="33425">
                  <c:v>111.5833333333332</c:v>
                </c:pt>
                <c:pt idx="33426">
                  <c:v>111.58666666666667</c:v>
                </c:pt>
                <c:pt idx="33427">
                  <c:v>111.59</c:v>
                </c:pt>
                <c:pt idx="33428">
                  <c:v>111.59333333333331</c:v>
                </c:pt>
                <c:pt idx="33429">
                  <c:v>111.59666666666666</c:v>
                </c:pt>
                <c:pt idx="33430">
                  <c:v>111.6</c:v>
                </c:pt>
                <c:pt idx="33431">
                  <c:v>111.6033333333332</c:v>
                </c:pt>
                <c:pt idx="33432">
                  <c:v>111.60666666666667</c:v>
                </c:pt>
                <c:pt idx="33433">
                  <c:v>111.61</c:v>
                </c:pt>
                <c:pt idx="33434">
                  <c:v>111.6133333333332</c:v>
                </c:pt>
                <c:pt idx="33435">
                  <c:v>111.61666666666666</c:v>
                </c:pt>
                <c:pt idx="33436">
                  <c:v>111.61999999999999</c:v>
                </c:pt>
                <c:pt idx="33437">
                  <c:v>111.62333333333312</c:v>
                </c:pt>
                <c:pt idx="33438">
                  <c:v>111.62666666666667</c:v>
                </c:pt>
                <c:pt idx="33439">
                  <c:v>111.63</c:v>
                </c:pt>
                <c:pt idx="33440">
                  <c:v>111.63333333333321</c:v>
                </c:pt>
                <c:pt idx="33441">
                  <c:v>111.63666666666667</c:v>
                </c:pt>
                <c:pt idx="33442">
                  <c:v>111.64</c:v>
                </c:pt>
                <c:pt idx="33443">
                  <c:v>111.64333333333325</c:v>
                </c:pt>
                <c:pt idx="33444">
                  <c:v>111.64666666666666</c:v>
                </c:pt>
                <c:pt idx="33445">
                  <c:v>111.64999999999999</c:v>
                </c:pt>
                <c:pt idx="33446">
                  <c:v>111.65333333333314</c:v>
                </c:pt>
                <c:pt idx="33447">
                  <c:v>111.65666666666667</c:v>
                </c:pt>
                <c:pt idx="33448">
                  <c:v>111.66</c:v>
                </c:pt>
                <c:pt idx="33449">
                  <c:v>111.6633333333332</c:v>
                </c:pt>
                <c:pt idx="33450">
                  <c:v>111.66666666666667</c:v>
                </c:pt>
                <c:pt idx="33451">
                  <c:v>111.66999999999999</c:v>
                </c:pt>
                <c:pt idx="33452">
                  <c:v>111.6733333333331</c:v>
                </c:pt>
                <c:pt idx="33453">
                  <c:v>111.67666666666665</c:v>
                </c:pt>
                <c:pt idx="33454">
                  <c:v>111.67999999999998</c:v>
                </c:pt>
                <c:pt idx="33455">
                  <c:v>111.68333333333317</c:v>
                </c:pt>
                <c:pt idx="33456">
                  <c:v>111.68666666666667</c:v>
                </c:pt>
                <c:pt idx="33457">
                  <c:v>111.69</c:v>
                </c:pt>
                <c:pt idx="33458">
                  <c:v>111.6933333333332</c:v>
                </c:pt>
                <c:pt idx="33459">
                  <c:v>111.69666666666667</c:v>
                </c:pt>
                <c:pt idx="33460">
                  <c:v>111.7</c:v>
                </c:pt>
                <c:pt idx="33461">
                  <c:v>111.70333333333328</c:v>
                </c:pt>
                <c:pt idx="33462">
                  <c:v>111.70666666666666</c:v>
                </c:pt>
                <c:pt idx="33463">
                  <c:v>111.71000000000002</c:v>
                </c:pt>
                <c:pt idx="33464">
                  <c:v>111.71333333333334</c:v>
                </c:pt>
                <c:pt idx="33465">
                  <c:v>111.7166666666668</c:v>
                </c:pt>
                <c:pt idx="33466">
                  <c:v>111.72</c:v>
                </c:pt>
                <c:pt idx="33467">
                  <c:v>111.7233333333332</c:v>
                </c:pt>
                <c:pt idx="33468">
                  <c:v>111.72666666666667</c:v>
                </c:pt>
                <c:pt idx="33469">
                  <c:v>111.73</c:v>
                </c:pt>
                <c:pt idx="33470">
                  <c:v>111.73333333333331</c:v>
                </c:pt>
                <c:pt idx="33471">
                  <c:v>111.73666666666666</c:v>
                </c:pt>
                <c:pt idx="33472">
                  <c:v>111.74000000000002</c:v>
                </c:pt>
                <c:pt idx="33473">
                  <c:v>111.74333333333334</c:v>
                </c:pt>
                <c:pt idx="33474">
                  <c:v>111.7466666666668</c:v>
                </c:pt>
                <c:pt idx="33475">
                  <c:v>111.75</c:v>
                </c:pt>
                <c:pt idx="33476">
                  <c:v>111.75333333333325</c:v>
                </c:pt>
                <c:pt idx="33477">
                  <c:v>111.75666666666666</c:v>
                </c:pt>
                <c:pt idx="33478">
                  <c:v>111.76</c:v>
                </c:pt>
                <c:pt idx="33479">
                  <c:v>111.76333333333334</c:v>
                </c:pt>
                <c:pt idx="33480">
                  <c:v>111.76666666666669</c:v>
                </c:pt>
                <c:pt idx="33481">
                  <c:v>111.77</c:v>
                </c:pt>
                <c:pt idx="33482">
                  <c:v>111.7733333333332</c:v>
                </c:pt>
                <c:pt idx="33483">
                  <c:v>111.77666666666667</c:v>
                </c:pt>
                <c:pt idx="33484">
                  <c:v>111.78</c:v>
                </c:pt>
                <c:pt idx="33485">
                  <c:v>111.78333333333325</c:v>
                </c:pt>
                <c:pt idx="33486">
                  <c:v>111.78666666666666</c:v>
                </c:pt>
                <c:pt idx="33487">
                  <c:v>111.79</c:v>
                </c:pt>
                <c:pt idx="33488">
                  <c:v>111.79333333333334</c:v>
                </c:pt>
                <c:pt idx="33489">
                  <c:v>111.79666666666672</c:v>
                </c:pt>
                <c:pt idx="33490">
                  <c:v>111.8</c:v>
                </c:pt>
                <c:pt idx="33491">
                  <c:v>111.8033333333332</c:v>
                </c:pt>
                <c:pt idx="33492">
                  <c:v>111.80666666666667</c:v>
                </c:pt>
                <c:pt idx="33493">
                  <c:v>111.81</c:v>
                </c:pt>
                <c:pt idx="33494">
                  <c:v>111.81333333333328</c:v>
                </c:pt>
                <c:pt idx="33495">
                  <c:v>111.81666666666666</c:v>
                </c:pt>
                <c:pt idx="33496">
                  <c:v>111.82</c:v>
                </c:pt>
                <c:pt idx="33497">
                  <c:v>111.82333333333318</c:v>
                </c:pt>
                <c:pt idx="33498">
                  <c:v>111.82666666666667</c:v>
                </c:pt>
                <c:pt idx="33499">
                  <c:v>111.83</c:v>
                </c:pt>
                <c:pt idx="33500">
                  <c:v>111.8333333333332</c:v>
                </c:pt>
                <c:pt idx="33501">
                  <c:v>111.83666666666667</c:v>
                </c:pt>
                <c:pt idx="33502">
                  <c:v>111.84</c:v>
                </c:pt>
                <c:pt idx="33503">
                  <c:v>111.84333333333331</c:v>
                </c:pt>
                <c:pt idx="33504">
                  <c:v>111.84666666666666</c:v>
                </c:pt>
                <c:pt idx="33505">
                  <c:v>111.85</c:v>
                </c:pt>
                <c:pt idx="33506">
                  <c:v>111.8533333333332</c:v>
                </c:pt>
                <c:pt idx="33507">
                  <c:v>111.85666666666667</c:v>
                </c:pt>
                <c:pt idx="33508">
                  <c:v>111.86</c:v>
                </c:pt>
                <c:pt idx="33509">
                  <c:v>111.8633333333332</c:v>
                </c:pt>
                <c:pt idx="33510">
                  <c:v>111.86666666666666</c:v>
                </c:pt>
                <c:pt idx="33511">
                  <c:v>111.86999999999999</c:v>
                </c:pt>
                <c:pt idx="33512">
                  <c:v>111.87333333333312</c:v>
                </c:pt>
                <c:pt idx="33513">
                  <c:v>111.87666666666667</c:v>
                </c:pt>
                <c:pt idx="33514">
                  <c:v>111.88</c:v>
                </c:pt>
                <c:pt idx="33515">
                  <c:v>111.88333333333321</c:v>
                </c:pt>
                <c:pt idx="33516">
                  <c:v>111.88666666666667</c:v>
                </c:pt>
                <c:pt idx="33517">
                  <c:v>111.89</c:v>
                </c:pt>
                <c:pt idx="33518">
                  <c:v>111.89333333333325</c:v>
                </c:pt>
                <c:pt idx="33519">
                  <c:v>111.89666666666666</c:v>
                </c:pt>
                <c:pt idx="33520">
                  <c:v>111.9</c:v>
                </c:pt>
                <c:pt idx="33521">
                  <c:v>111.90333333333334</c:v>
                </c:pt>
                <c:pt idx="33522">
                  <c:v>111.90666666666669</c:v>
                </c:pt>
                <c:pt idx="33523">
                  <c:v>111.91000000000012</c:v>
                </c:pt>
                <c:pt idx="33524">
                  <c:v>111.91333333333333</c:v>
                </c:pt>
                <c:pt idx="33525">
                  <c:v>111.9166666666668</c:v>
                </c:pt>
                <c:pt idx="33526">
                  <c:v>111.92</c:v>
                </c:pt>
                <c:pt idx="33527">
                  <c:v>111.92333333333328</c:v>
                </c:pt>
                <c:pt idx="33528">
                  <c:v>111.92666666666666</c:v>
                </c:pt>
                <c:pt idx="33529">
                  <c:v>111.93</c:v>
                </c:pt>
                <c:pt idx="33530">
                  <c:v>111.93333333333334</c:v>
                </c:pt>
                <c:pt idx="33531">
                  <c:v>111.93666666666672</c:v>
                </c:pt>
                <c:pt idx="33532">
                  <c:v>111.94000000000013</c:v>
                </c:pt>
                <c:pt idx="33533">
                  <c:v>111.94333333333333</c:v>
                </c:pt>
                <c:pt idx="33534">
                  <c:v>111.9466666666668</c:v>
                </c:pt>
                <c:pt idx="33535">
                  <c:v>111.95</c:v>
                </c:pt>
                <c:pt idx="33536">
                  <c:v>111.95333333333328</c:v>
                </c:pt>
                <c:pt idx="33537">
                  <c:v>111.95666666666666</c:v>
                </c:pt>
                <c:pt idx="33538">
                  <c:v>111.96000000000002</c:v>
                </c:pt>
                <c:pt idx="33539">
                  <c:v>111.96333333333334</c:v>
                </c:pt>
                <c:pt idx="33540">
                  <c:v>111.9666666666668</c:v>
                </c:pt>
                <c:pt idx="33541">
                  <c:v>111.97</c:v>
                </c:pt>
                <c:pt idx="33542">
                  <c:v>111.9733333333332</c:v>
                </c:pt>
                <c:pt idx="33543">
                  <c:v>111.97666666666667</c:v>
                </c:pt>
                <c:pt idx="33544">
                  <c:v>111.98</c:v>
                </c:pt>
                <c:pt idx="33545">
                  <c:v>111.98333333333331</c:v>
                </c:pt>
                <c:pt idx="33546">
                  <c:v>111.98666666666666</c:v>
                </c:pt>
                <c:pt idx="33547">
                  <c:v>111.99000000000002</c:v>
                </c:pt>
                <c:pt idx="33548">
                  <c:v>111.99333333333334</c:v>
                </c:pt>
                <c:pt idx="33549">
                  <c:v>111.9966666666668</c:v>
                </c:pt>
                <c:pt idx="33550">
                  <c:v>112</c:v>
                </c:pt>
                <c:pt idx="33551">
                  <c:v>112.00333333333325</c:v>
                </c:pt>
                <c:pt idx="33552">
                  <c:v>112.00666666666666</c:v>
                </c:pt>
                <c:pt idx="33553">
                  <c:v>112.01</c:v>
                </c:pt>
                <c:pt idx="33554">
                  <c:v>112.01333333333334</c:v>
                </c:pt>
                <c:pt idx="33555">
                  <c:v>112.01666666666669</c:v>
                </c:pt>
                <c:pt idx="33556">
                  <c:v>112.02</c:v>
                </c:pt>
                <c:pt idx="33557">
                  <c:v>112.0233333333332</c:v>
                </c:pt>
                <c:pt idx="33558">
                  <c:v>112.02666666666667</c:v>
                </c:pt>
                <c:pt idx="33559">
                  <c:v>112.03</c:v>
                </c:pt>
                <c:pt idx="33560">
                  <c:v>112.03333333333325</c:v>
                </c:pt>
                <c:pt idx="33561">
                  <c:v>112.03666666666666</c:v>
                </c:pt>
                <c:pt idx="33562">
                  <c:v>112.04</c:v>
                </c:pt>
                <c:pt idx="33563">
                  <c:v>112.04333333333334</c:v>
                </c:pt>
                <c:pt idx="33564">
                  <c:v>112.04666666666672</c:v>
                </c:pt>
                <c:pt idx="33565">
                  <c:v>112.05</c:v>
                </c:pt>
                <c:pt idx="33566">
                  <c:v>112.0533333333332</c:v>
                </c:pt>
                <c:pt idx="33567">
                  <c:v>112.05666666666667</c:v>
                </c:pt>
                <c:pt idx="33568">
                  <c:v>112.06</c:v>
                </c:pt>
                <c:pt idx="33569">
                  <c:v>112.06333333333328</c:v>
                </c:pt>
                <c:pt idx="33570">
                  <c:v>112.06666666666666</c:v>
                </c:pt>
                <c:pt idx="33571">
                  <c:v>112.07</c:v>
                </c:pt>
                <c:pt idx="33572">
                  <c:v>112.07333333333318</c:v>
                </c:pt>
                <c:pt idx="33573">
                  <c:v>112.07666666666667</c:v>
                </c:pt>
                <c:pt idx="33574">
                  <c:v>112.08</c:v>
                </c:pt>
                <c:pt idx="33575">
                  <c:v>112.0833333333332</c:v>
                </c:pt>
                <c:pt idx="33576">
                  <c:v>112.08666666666667</c:v>
                </c:pt>
                <c:pt idx="33577">
                  <c:v>112.09</c:v>
                </c:pt>
                <c:pt idx="33578">
                  <c:v>112.09333333333331</c:v>
                </c:pt>
                <c:pt idx="33579">
                  <c:v>112.09666666666666</c:v>
                </c:pt>
                <c:pt idx="33580">
                  <c:v>112.1</c:v>
                </c:pt>
                <c:pt idx="33581">
                  <c:v>112.1033333333332</c:v>
                </c:pt>
                <c:pt idx="33582">
                  <c:v>112.10666666666667</c:v>
                </c:pt>
                <c:pt idx="33583">
                  <c:v>112.11</c:v>
                </c:pt>
                <c:pt idx="33584">
                  <c:v>112.1133333333332</c:v>
                </c:pt>
                <c:pt idx="33585">
                  <c:v>112.11666666666666</c:v>
                </c:pt>
                <c:pt idx="33586">
                  <c:v>112.11999999999999</c:v>
                </c:pt>
                <c:pt idx="33587">
                  <c:v>112.12333333333312</c:v>
                </c:pt>
                <c:pt idx="33588">
                  <c:v>112.12666666666667</c:v>
                </c:pt>
                <c:pt idx="33589">
                  <c:v>112.13</c:v>
                </c:pt>
                <c:pt idx="33590">
                  <c:v>112.13333333333321</c:v>
                </c:pt>
                <c:pt idx="33591">
                  <c:v>112.13666666666667</c:v>
                </c:pt>
                <c:pt idx="33592">
                  <c:v>112.14</c:v>
                </c:pt>
                <c:pt idx="33593">
                  <c:v>112.14333333333325</c:v>
                </c:pt>
                <c:pt idx="33594">
                  <c:v>112.14666666666666</c:v>
                </c:pt>
                <c:pt idx="33595">
                  <c:v>112.14999999999999</c:v>
                </c:pt>
                <c:pt idx="33596">
                  <c:v>112.15333333333314</c:v>
                </c:pt>
                <c:pt idx="33597">
                  <c:v>112.15666666666667</c:v>
                </c:pt>
                <c:pt idx="33598">
                  <c:v>112.16</c:v>
                </c:pt>
                <c:pt idx="33599">
                  <c:v>112.1633333333332</c:v>
                </c:pt>
                <c:pt idx="33600">
                  <c:v>112.16666666666667</c:v>
                </c:pt>
                <c:pt idx="33601">
                  <c:v>112.16999999999999</c:v>
                </c:pt>
                <c:pt idx="33602">
                  <c:v>112.1733333333331</c:v>
                </c:pt>
                <c:pt idx="33603">
                  <c:v>112.17666666666665</c:v>
                </c:pt>
                <c:pt idx="33604">
                  <c:v>112.17999999999998</c:v>
                </c:pt>
                <c:pt idx="33605">
                  <c:v>112.18333333333317</c:v>
                </c:pt>
                <c:pt idx="33606">
                  <c:v>112.18666666666667</c:v>
                </c:pt>
                <c:pt idx="33607">
                  <c:v>112.19</c:v>
                </c:pt>
                <c:pt idx="33608">
                  <c:v>112.1933333333332</c:v>
                </c:pt>
                <c:pt idx="33609">
                  <c:v>112.19666666666667</c:v>
                </c:pt>
                <c:pt idx="33610">
                  <c:v>112.2</c:v>
                </c:pt>
                <c:pt idx="33611">
                  <c:v>112.20333333333328</c:v>
                </c:pt>
                <c:pt idx="33612">
                  <c:v>112.20666666666666</c:v>
                </c:pt>
                <c:pt idx="33613">
                  <c:v>112.21000000000002</c:v>
                </c:pt>
                <c:pt idx="33614">
                  <c:v>112.21333333333334</c:v>
                </c:pt>
                <c:pt idx="33615">
                  <c:v>112.2166666666668</c:v>
                </c:pt>
                <c:pt idx="33616">
                  <c:v>112.22</c:v>
                </c:pt>
                <c:pt idx="33617">
                  <c:v>112.2233333333332</c:v>
                </c:pt>
                <c:pt idx="33618">
                  <c:v>112.22666666666667</c:v>
                </c:pt>
                <c:pt idx="33619">
                  <c:v>112.23</c:v>
                </c:pt>
                <c:pt idx="33620">
                  <c:v>112.23333333333331</c:v>
                </c:pt>
                <c:pt idx="33621">
                  <c:v>112.23666666666666</c:v>
                </c:pt>
                <c:pt idx="33622">
                  <c:v>112.24000000000002</c:v>
                </c:pt>
                <c:pt idx="33623">
                  <c:v>112.24333333333334</c:v>
                </c:pt>
                <c:pt idx="33624">
                  <c:v>112.2466666666668</c:v>
                </c:pt>
                <c:pt idx="33625">
                  <c:v>112.25</c:v>
                </c:pt>
                <c:pt idx="33626">
                  <c:v>112.25333333333325</c:v>
                </c:pt>
                <c:pt idx="33627">
                  <c:v>112.25666666666666</c:v>
                </c:pt>
                <c:pt idx="33628">
                  <c:v>112.26</c:v>
                </c:pt>
                <c:pt idx="33629">
                  <c:v>112.26333333333334</c:v>
                </c:pt>
                <c:pt idx="33630">
                  <c:v>112.26666666666669</c:v>
                </c:pt>
                <c:pt idx="33631">
                  <c:v>112.27</c:v>
                </c:pt>
                <c:pt idx="33632">
                  <c:v>112.2733333333332</c:v>
                </c:pt>
                <c:pt idx="33633">
                  <c:v>112.27666666666667</c:v>
                </c:pt>
                <c:pt idx="33634">
                  <c:v>112.28</c:v>
                </c:pt>
                <c:pt idx="33635">
                  <c:v>112.28333333333325</c:v>
                </c:pt>
                <c:pt idx="33636">
                  <c:v>112.28666666666666</c:v>
                </c:pt>
                <c:pt idx="33637">
                  <c:v>112.29</c:v>
                </c:pt>
                <c:pt idx="33638">
                  <c:v>112.29333333333334</c:v>
                </c:pt>
                <c:pt idx="33639">
                  <c:v>112.29666666666672</c:v>
                </c:pt>
                <c:pt idx="33640">
                  <c:v>112.3</c:v>
                </c:pt>
                <c:pt idx="33641">
                  <c:v>112.3033333333332</c:v>
                </c:pt>
                <c:pt idx="33642">
                  <c:v>112.30666666666667</c:v>
                </c:pt>
                <c:pt idx="33643">
                  <c:v>112.31</c:v>
                </c:pt>
                <c:pt idx="33644">
                  <c:v>112.31333333333328</c:v>
                </c:pt>
                <c:pt idx="33645">
                  <c:v>112.31666666666666</c:v>
                </c:pt>
                <c:pt idx="33646">
                  <c:v>112.32</c:v>
                </c:pt>
                <c:pt idx="33647">
                  <c:v>112.32333333333318</c:v>
                </c:pt>
                <c:pt idx="33648">
                  <c:v>112.32666666666667</c:v>
                </c:pt>
                <c:pt idx="33649">
                  <c:v>112.33</c:v>
                </c:pt>
                <c:pt idx="33650">
                  <c:v>112.3333333333332</c:v>
                </c:pt>
                <c:pt idx="33651">
                  <c:v>112.33666666666667</c:v>
                </c:pt>
                <c:pt idx="33652">
                  <c:v>112.34</c:v>
                </c:pt>
                <c:pt idx="33653">
                  <c:v>112.34333333333331</c:v>
                </c:pt>
                <c:pt idx="33654">
                  <c:v>112.34666666666666</c:v>
                </c:pt>
                <c:pt idx="33655">
                  <c:v>112.35</c:v>
                </c:pt>
                <c:pt idx="33656">
                  <c:v>112.3533333333332</c:v>
                </c:pt>
                <c:pt idx="33657">
                  <c:v>112.35666666666667</c:v>
                </c:pt>
                <c:pt idx="33658">
                  <c:v>112.36</c:v>
                </c:pt>
                <c:pt idx="33659">
                  <c:v>112.3633333333332</c:v>
                </c:pt>
                <c:pt idx="33660">
                  <c:v>112.36666666666666</c:v>
                </c:pt>
                <c:pt idx="33661">
                  <c:v>112.36999999999999</c:v>
                </c:pt>
                <c:pt idx="33662">
                  <c:v>112.37333333333312</c:v>
                </c:pt>
                <c:pt idx="33663">
                  <c:v>112.37666666666667</c:v>
                </c:pt>
                <c:pt idx="33664">
                  <c:v>112.38</c:v>
                </c:pt>
                <c:pt idx="33665">
                  <c:v>112.38333333333321</c:v>
                </c:pt>
                <c:pt idx="33666">
                  <c:v>112.38666666666667</c:v>
                </c:pt>
                <c:pt idx="33667">
                  <c:v>112.39</c:v>
                </c:pt>
                <c:pt idx="33668">
                  <c:v>112.39333333333325</c:v>
                </c:pt>
                <c:pt idx="33669">
                  <c:v>112.39666666666666</c:v>
                </c:pt>
                <c:pt idx="33670">
                  <c:v>112.4</c:v>
                </c:pt>
                <c:pt idx="33671">
                  <c:v>112.40333333333334</c:v>
                </c:pt>
                <c:pt idx="33672">
                  <c:v>112.40666666666669</c:v>
                </c:pt>
                <c:pt idx="33673">
                  <c:v>112.41000000000012</c:v>
                </c:pt>
                <c:pt idx="33674">
                  <c:v>112.41333333333333</c:v>
                </c:pt>
                <c:pt idx="33675">
                  <c:v>112.4166666666668</c:v>
                </c:pt>
                <c:pt idx="33676">
                  <c:v>112.42</c:v>
                </c:pt>
                <c:pt idx="33677">
                  <c:v>112.42333333333328</c:v>
                </c:pt>
                <c:pt idx="33678">
                  <c:v>112.42666666666666</c:v>
                </c:pt>
                <c:pt idx="33679">
                  <c:v>112.43</c:v>
                </c:pt>
                <c:pt idx="33680">
                  <c:v>112.43333333333334</c:v>
                </c:pt>
                <c:pt idx="33681">
                  <c:v>112.43666666666672</c:v>
                </c:pt>
                <c:pt idx="33682">
                  <c:v>112.44000000000013</c:v>
                </c:pt>
                <c:pt idx="33683">
                  <c:v>112.44333333333333</c:v>
                </c:pt>
                <c:pt idx="33684">
                  <c:v>112.4466666666668</c:v>
                </c:pt>
                <c:pt idx="33685">
                  <c:v>112.45</c:v>
                </c:pt>
                <c:pt idx="33686">
                  <c:v>112.45333333333328</c:v>
                </c:pt>
                <c:pt idx="33687">
                  <c:v>112.45666666666666</c:v>
                </c:pt>
                <c:pt idx="33688">
                  <c:v>112.46000000000002</c:v>
                </c:pt>
                <c:pt idx="33689">
                  <c:v>112.46333333333334</c:v>
                </c:pt>
                <c:pt idx="33690">
                  <c:v>112.4666666666668</c:v>
                </c:pt>
                <c:pt idx="33691">
                  <c:v>112.47</c:v>
                </c:pt>
                <c:pt idx="33692">
                  <c:v>112.4733333333332</c:v>
                </c:pt>
                <c:pt idx="33693">
                  <c:v>112.47666666666667</c:v>
                </c:pt>
                <c:pt idx="33694">
                  <c:v>112.48</c:v>
                </c:pt>
                <c:pt idx="33695">
                  <c:v>112.48333333333331</c:v>
                </c:pt>
                <c:pt idx="33696">
                  <c:v>112.48666666666666</c:v>
                </c:pt>
                <c:pt idx="33697">
                  <c:v>112.49000000000002</c:v>
                </c:pt>
                <c:pt idx="33698">
                  <c:v>112.49333333333334</c:v>
                </c:pt>
                <c:pt idx="33699">
                  <c:v>112.4966666666668</c:v>
                </c:pt>
                <c:pt idx="33700">
                  <c:v>112.5</c:v>
                </c:pt>
                <c:pt idx="33701">
                  <c:v>112.50333333333325</c:v>
                </c:pt>
                <c:pt idx="33702">
                  <c:v>112.50666666666666</c:v>
                </c:pt>
                <c:pt idx="33703">
                  <c:v>112.51</c:v>
                </c:pt>
                <c:pt idx="33704">
                  <c:v>112.51333333333334</c:v>
                </c:pt>
                <c:pt idx="33705">
                  <c:v>112.51666666666669</c:v>
                </c:pt>
                <c:pt idx="33706">
                  <c:v>112.52</c:v>
                </c:pt>
                <c:pt idx="33707">
                  <c:v>112.5233333333332</c:v>
                </c:pt>
                <c:pt idx="33708">
                  <c:v>112.52666666666667</c:v>
                </c:pt>
                <c:pt idx="33709">
                  <c:v>112.53</c:v>
                </c:pt>
                <c:pt idx="33710">
                  <c:v>112.53333333333325</c:v>
                </c:pt>
                <c:pt idx="33711">
                  <c:v>112.53666666666666</c:v>
                </c:pt>
                <c:pt idx="33712">
                  <c:v>112.54</c:v>
                </c:pt>
                <c:pt idx="33713">
                  <c:v>112.54333333333334</c:v>
                </c:pt>
                <c:pt idx="33714">
                  <c:v>112.54666666666672</c:v>
                </c:pt>
                <c:pt idx="33715">
                  <c:v>112.55</c:v>
                </c:pt>
                <c:pt idx="33716">
                  <c:v>112.5533333333332</c:v>
                </c:pt>
                <c:pt idx="33717">
                  <c:v>112.55666666666667</c:v>
                </c:pt>
                <c:pt idx="33718">
                  <c:v>112.56</c:v>
                </c:pt>
                <c:pt idx="33719">
                  <c:v>112.56333333333328</c:v>
                </c:pt>
                <c:pt idx="33720">
                  <c:v>112.56666666666666</c:v>
                </c:pt>
                <c:pt idx="33721">
                  <c:v>112.57</c:v>
                </c:pt>
                <c:pt idx="33722">
                  <c:v>112.57333333333318</c:v>
                </c:pt>
                <c:pt idx="33723">
                  <c:v>112.57666666666667</c:v>
                </c:pt>
                <c:pt idx="33724">
                  <c:v>112.58</c:v>
                </c:pt>
                <c:pt idx="33725">
                  <c:v>112.5833333333332</c:v>
                </c:pt>
                <c:pt idx="33726">
                  <c:v>112.58666666666667</c:v>
                </c:pt>
                <c:pt idx="33727">
                  <c:v>112.59</c:v>
                </c:pt>
                <c:pt idx="33728">
                  <c:v>112.59333333333331</c:v>
                </c:pt>
                <c:pt idx="33729">
                  <c:v>112.59666666666666</c:v>
                </c:pt>
                <c:pt idx="33730">
                  <c:v>112.6</c:v>
                </c:pt>
                <c:pt idx="33731">
                  <c:v>112.6033333333332</c:v>
                </c:pt>
                <c:pt idx="33732">
                  <c:v>112.60666666666667</c:v>
                </c:pt>
                <c:pt idx="33733">
                  <c:v>112.61</c:v>
                </c:pt>
                <c:pt idx="33734">
                  <c:v>112.6133333333332</c:v>
                </c:pt>
                <c:pt idx="33735">
                  <c:v>112.61666666666666</c:v>
                </c:pt>
                <c:pt idx="33736">
                  <c:v>112.61999999999999</c:v>
                </c:pt>
                <c:pt idx="33737">
                  <c:v>112.62333333333312</c:v>
                </c:pt>
                <c:pt idx="33738">
                  <c:v>112.62666666666667</c:v>
                </c:pt>
                <c:pt idx="33739">
                  <c:v>112.63</c:v>
                </c:pt>
                <c:pt idx="33740">
                  <c:v>112.63333333333321</c:v>
                </c:pt>
                <c:pt idx="33741">
                  <c:v>112.63666666666667</c:v>
                </c:pt>
                <c:pt idx="33742">
                  <c:v>112.64</c:v>
                </c:pt>
                <c:pt idx="33743">
                  <c:v>112.64333333333325</c:v>
                </c:pt>
                <c:pt idx="33744">
                  <c:v>112.64666666666666</c:v>
                </c:pt>
                <c:pt idx="33745">
                  <c:v>112.64999999999999</c:v>
                </c:pt>
                <c:pt idx="33746">
                  <c:v>112.65333333333314</c:v>
                </c:pt>
                <c:pt idx="33747">
                  <c:v>112.65666666666667</c:v>
                </c:pt>
                <c:pt idx="33748">
                  <c:v>112.66</c:v>
                </c:pt>
                <c:pt idx="33749">
                  <c:v>112.6633333333332</c:v>
                </c:pt>
                <c:pt idx="33750">
                  <c:v>112.66666666666667</c:v>
                </c:pt>
                <c:pt idx="33751">
                  <c:v>112.66999999999999</c:v>
                </c:pt>
                <c:pt idx="33752">
                  <c:v>112.6733333333331</c:v>
                </c:pt>
                <c:pt idx="33753">
                  <c:v>112.67666666666665</c:v>
                </c:pt>
                <c:pt idx="33754">
                  <c:v>112.67999999999998</c:v>
                </c:pt>
                <c:pt idx="33755">
                  <c:v>112.68333333333317</c:v>
                </c:pt>
                <c:pt idx="33756">
                  <c:v>112.68666666666667</c:v>
                </c:pt>
                <c:pt idx="33757">
                  <c:v>112.69</c:v>
                </c:pt>
                <c:pt idx="33758">
                  <c:v>112.6933333333332</c:v>
                </c:pt>
                <c:pt idx="33759">
                  <c:v>112.69666666666667</c:v>
                </c:pt>
                <c:pt idx="33760">
                  <c:v>112.7</c:v>
                </c:pt>
                <c:pt idx="33761">
                  <c:v>112.70333333333328</c:v>
                </c:pt>
                <c:pt idx="33762">
                  <c:v>112.70666666666666</c:v>
                </c:pt>
                <c:pt idx="33763">
                  <c:v>112.71000000000002</c:v>
                </c:pt>
                <c:pt idx="33764">
                  <c:v>112.71333333333334</c:v>
                </c:pt>
                <c:pt idx="33765">
                  <c:v>112.7166666666668</c:v>
                </c:pt>
                <c:pt idx="33766">
                  <c:v>112.72</c:v>
                </c:pt>
                <c:pt idx="33767">
                  <c:v>112.7233333333332</c:v>
                </c:pt>
                <c:pt idx="33768">
                  <c:v>112.72666666666667</c:v>
                </c:pt>
                <c:pt idx="33769">
                  <c:v>112.73</c:v>
                </c:pt>
                <c:pt idx="33770">
                  <c:v>112.73333333333331</c:v>
                </c:pt>
                <c:pt idx="33771">
                  <c:v>112.73666666666666</c:v>
                </c:pt>
                <c:pt idx="33772">
                  <c:v>112.74000000000002</c:v>
                </c:pt>
                <c:pt idx="33773">
                  <c:v>112.74333333333334</c:v>
                </c:pt>
                <c:pt idx="33774">
                  <c:v>112.7466666666668</c:v>
                </c:pt>
                <c:pt idx="33775">
                  <c:v>112.75</c:v>
                </c:pt>
                <c:pt idx="33776">
                  <c:v>112.75333333333325</c:v>
                </c:pt>
                <c:pt idx="33777">
                  <c:v>112.75666666666666</c:v>
                </c:pt>
                <c:pt idx="33778">
                  <c:v>112.76</c:v>
                </c:pt>
                <c:pt idx="33779">
                  <c:v>112.76333333333334</c:v>
                </c:pt>
                <c:pt idx="33780">
                  <c:v>112.76666666666669</c:v>
                </c:pt>
                <c:pt idx="33781">
                  <c:v>112.77</c:v>
                </c:pt>
                <c:pt idx="33782">
                  <c:v>112.7733333333332</c:v>
                </c:pt>
                <c:pt idx="33783">
                  <c:v>112.77666666666667</c:v>
                </c:pt>
                <c:pt idx="33784">
                  <c:v>112.78</c:v>
                </c:pt>
                <c:pt idx="33785">
                  <c:v>112.78333333333325</c:v>
                </c:pt>
                <c:pt idx="33786">
                  <c:v>112.78666666666666</c:v>
                </c:pt>
                <c:pt idx="33787">
                  <c:v>112.79</c:v>
                </c:pt>
                <c:pt idx="33788">
                  <c:v>112.79333333333334</c:v>
                </c:pt>
                <c:pt idx="33789">
                  <c:v>112.79666666666672</c:v>
                </c:pt>
                <c:pt idx="33790">
                  <c:v>112.8</c:v>
                </c:pt>
                <c:pt idx="33791">
                  <c:v>112.8033333333332</c:v>
                </c:pt>
                <c:pt idx="33792">
                  <c:v>112.80666666666667</c:v>
                </c:pt>
                <c:pt idx="33793">
                  <c:v>112.81</c:v>
                </c:pt>
                <c:pt idx="33794">
                  <c:v>112.81333333333328</c:v>
                </c:pt>
                <c:pt idx="33795">
                  <c:v>112.81666666666666</c:v>
                </c:pt>
                <c:pt idx="33796">
                  <c:v>112.82</c:v>
                </c:pt>
                <c:pt idx="33797">
                  <c:v>112.82333333333318</c:v>
                </c:pt>
                <c:pt idx="33798">
                  <c:v>112.82666666666667</c:v>
                </c:pt>
                <c:pt idx="33799">
                  <c:v>112.83</c:v>
                </c:pt>
                <c:pt idx="33800">
                  <c:v>112.8333333333332</c:v>
                </c:pt>
                <c:pt idx="33801">
                  <c:v>112.83666666666667</c:v>
                </c:pt>
                <c:pt idx="33802">
                  <c:v>112.84</c:v>
                </c:pt>
                <c:pt idx="33803">
                  <c:v>112.84333333333331</c:v>
                </c:pt>
                <c:pt idx="33804">
                  <c:v>112.84666666666666</c:v>
                </c:pt>
                <c:pt idx="33805">
                  <c:v>112.85</c:v>
                </c:pt>
                <c:pt idx="33806">
                  <c:v>112.8533333333332</c:v>
                </c:pt>
                <c:pt idx="33807">
                  <c:v>112.85666666666667</c:v>
                </c:pt>
                <c:pt idx="33808">
                  <c:v>112.86</c:v>
                </c:pt>
                <c:pt idx="33809">
                  <c:v>112.8633333333332</c:v>
                </c:pt>
                <c:pt idx="33810">
                  <c:v>112.86666666666666</c:v>
                </c:pt>
                <c:pt idx="33811">
                  <c:v>112.86999999999999</c:v>
                </c:pt>
                <c:pt idx="33812">
                  <c:v>112.87333333333312</c:v>
                </c:pt>
                <c:pt idx="33813">
                  <c:v>112.87666666666667</c:v>
                </c:pt>
                <c:pt idx="33814">
                  <c:v>112.88</c:v>
                </c:pt>
                <c:pt idx="33815">
                  <c:v>112.88333333333321</c:v>
                </c:pt>
                <c:pt idx="33816">
                  <c:v>112.88666666666667</c:v>
                </c:pt>
                <c:pt idx="33817">
                  <c:v>112.89</c:v>
                </c:pt>
                <c:pt idx="33818">
                  <c:v>112.89333333333325</c:v>
                </c:pt>
                <c:pt idx="33819">
                  <c:v>112.89666666666666</c:v>
                </c:pt>
                <c:pt idx="33820">
                  <c:v>112.9</c:v>
                </c:pt>
                <c:pt idx="33821">
                  <c:v>112.90333333333334</c:v>
                </c:pt>
                <c:pt idx="33822">
                  <c:v>112.90666666666669</c:v>
                </c:pt>
                <c:pt idx="33823">
                  <c:v>112.91000000000012</c:v>
                </c:pt>
                <c:pt idx="33824">
                  <c:v>112.91333333333333</c:v>
                </c:pt>
                <c:pt idx="33825">
                  <c:v>112.9166666666668</c:v>
                </c:pt>
                <c:pt idx="33826">
                  <c:v>112.92</c:v>
                </c:pt>
                <c:pt idx="33827">
                  <c:v>112.92333333333328</c:v>
                </c:pt>
                <c:pt idx="33828">
                  <c:v>112.92666666666666</c:v>
                </c:pt>
                <c:pt idx="33829">
                  <c:v>112.93</c:v>
                </c:pt>
                <c:pt idx="33830">
                  <c:v>112.93333333333334</c:v>
                </c:pt>
                <c:pt idx="33831">
                  <c:v>112.93666666666672</c:v>
                </c:pt>
                <c:pt idx="33832">
                  <c:v>112.94000000000013</c:v>
                </c:pt>
                <c:pt idx="33833">
                  <c:v>112.94333333333333</c:v>
                </c:pt>
                <c:pt idx="33834">
                  <c:v>112.9466666666668</c:v>
                </c:pt>
                <c:pt idx="33835">
                  <c:v>112.95</c:v>
                </c:pt>
                <c:pt idx="33836">
                  <c:v>112.95333333333328</c:v>
                </c:pt>
                <c:pt idx="33837">
                  <c:v>112.95666666666666</c:v>
                </c:pt>
                <c:pt idx="33838">
                  <c:v>112.96000000000002</c:v>
                </c:pt>
                <c:pt idx="33839">
                  <c:v>112.96333333333334</c:v>
                </c:pt>
                <c:pt idx="33840">
                  <c:v>112.9666666666668</c:v>
                </c:pt>
                <c:pt idx="33841">
                  <c:v>112.97</c:v>
                </c:pt>
                <c:pt idx="33842">
                  <c:v>112.9733333333332</c:v>
                </c:pt>
                <c:pt idx="33843">
                  <c:v>112.97666666666667</c:v>
                </c:pt>
                <c:pt idx="33844">
                  <c:v>112.98</c:v>
                </c:pt>
                <c:pt idx="33845">
                  <c:v>112.98333333333331</c:v>
                </c:pt>
                <c:pt idx="33846">
                  <c:v>112.98666666666666</c:v>
                </c:pt>
                <c:pt idx="33847">
                  <c:v>112.99000000000002</c:v>
                </c:pt>
                <c:pt idx="33848">
                  <c:v>112.99333333333334</c:v>
                </c:pt>
                <c:pt idx="33849">
                  <c:v>112.9966666666668</c:v>
                </c:pt>
                <c:pt idx="33850">
                  <c:v>113</c:v>
                </c:pt>
                <c:pt idx="33851">
                  <c:v>113.00333333333325</c:v>
                </c:pt>
                <c:pt idx="33852">
                  <c:v>113.00666666666666</c:v>
                </c:pt>
                <c:pt idx="33853">
                  <c:v>113.01</c:v>
                </c:pt>
                <c:pt idx="33854">
                  <c:v>113.01333333333334</c:v>
                </c:pt>
                <c:pt idx="33855">
                  <c:v>113.01666666666669</c:v>
                </c:pt>
                <c:pt idx="33856">
                  <c:v>113.02</c:v>
                </c:pt>
                <c:pt idx="33857">
                  <c:v>113.0233333333332</c:v>
                </c:pt>
                <c:pt idx="33858">
                  <c:v>113.02666666666667</c:v>
                </c:pt>
                <c:pt idx="33859">
                  <c:v>113.03</c:v>
                </c:pt>
                <c:pt idx="33860">
                  <c:v>113.03333333333325</c:v>
                </c:pt>
                <c:pt idx="33861">
                  <c:v>113.03666666666666</c:v>
                </c:pt>
                <c:pt idx="33862">
                  <c:v>113.04</c:v>
                </c:pt>
                <c:pt idx="33863">
                  <c:v>113.04333333333334</c:v>
                </c:pt>
                <c:pt idx="33864">
                  <c:v>113.04666666666672</c:v>
                </c:pt>
                <c:pt idx="33865">
                  <c:v>113.05</c:v>
                </c:pt>
                <c:pt idx="33866">
                  <c:v>113.0533333333332</c:v>
                </c:pt>
                <c:pt idx="33867">
                  <c:v>113.05666666666667</c:v>
                </c:pt>
                <c:pt idx="33868">
                  <c:v>113.06</c:v>
                </c:pt>
                <c:pt idx="33869">
                  <c:v>113.06333333333328</c:v>
                </c:pt>
                <c:pt idx="33870">
                  <c:v>113.06666666666666</c:v>
                </c:pt>
                <c:pt idx="33871">
                  <c:v>113.07</c:v>
                </c:pt>
                <c:pt idx="33872">
                  <c:v>113.07333333333318</c:v>
                </c:pt>
                <c:pt idx="33873">
                  <c:v>113.07666666666667</c:v>
                </c:pt>
                <c:pt idx="33874">
                  <c:v>113.08</c:v>
                </c:pt>
                <c:pt idx="33875">
                  <c:v>113.0833333333332</c:v>
                </c:pt>
                <c:pt idx="33876">
                  <c:v>113.08666666666667</c:v>
                </c:pt>
                <c:pt idx="33877">
                  <c:v>113.09</c:v>
                </c:pt>
                <c:pt idx="33878">
                  <c:v>113.09333333333331</c:v>
                </c:pt>
                <c:pt idx="33879">
                  <c:v>113.09666666666666</c:v>
                </c:pt>
                <c:pt idx="33880">
                  <c:v>113.1</c:v>
                </c:pt>
                <c:pt idx="33881">
                  <c:v>113.1033333333332</c:v>
                </c:pt>
                <c:pt idx="33882">
                  <c:v>113.10666666666667</c:v>
                </c:pt>
                <c:pt idx="33883">
                  <c:v>113.11</c:v>
                </c:pt>
                <c:pt idx="33884">
                  <c:v>113.1133333333332</c:v>
                </c:pt>
                <c:pt idx="33885">
                  <c:v>113.11666666666666</c:v>
                </c:pt>
                <c:pt idx="33886">
                  <c:v>113.11999999999999</c:v>
                </c:pt>
                <c:pt idx="33887">
                  <c:v>113.12333333333312</c:v>
                </c:pt>
                <c:pt idx="33888">
                  <c:v>113.12666666666667</c:v>
                </c:pt>
                <c:pt idx="33889">
                  <c:v>113.13</c:v>
                </c:pt>
                <c:pt idx="33890">
                  <c:v>113.13333333333321</c:v>
                </c:pt>
                <c:pt idx="33891">
                  <c:v>113.13666666666667</c:v>
                </c:pt>
                <c:pt idx="33892">
                  <c:v>113.14</c:v>
                </c:pt>
                <c:pt idx="33893">
                  <c:v>113.14333333333325</c:v>
                </c:pt>
                <c:pt idx="33894">
                  <c:v>113.14666666666666</c:v>
                </c:pt>
                <c:pt idx="33895">
                  <c:v>113.14999999999999</c:v>
                </c:pt>
                <c:pt idx="33896">
                  <c:v>113.15333333333314</c:v>
                </c:pt>
                <c:pt idx="33897">
                  <c:v>113.15666666666667</c:v>
                </c:pt>
                <c:pt idx="33898">
                  <c:v>113.16</c:v>
                </c:pt>
                <c:pt idx="33899">
                  <c:v>113.1633333333332</c:v>
                </c:pt>
                <c:pt idx="33900">
                  <c:v>113.16666666666667</c:v>
                </c:pt>
                <c:pt idx="33901">
                  <c:v>113.16999999999999</c:v>
                </c:pt>
                <c:pt idx="33902">
                  <c:v>113.1733333333331</c:v>
                </c:pt>
                <c:pt idx="33903">
                  <c:v>113.17666666666665</c:v>
                </c:pt>
                <c:pt idx="33904">
                  <c:v>113.17999999999998</c:v>
                </c:pt>
                <c:pt idx="33905">
                  <c:v>113.18333333333317</c:v>
                </c:pt>
                <c:pt idx="33906">
                  <c:v>113.18666666666667</c:v>
                </c:pt>
                <c:pt idx="33907">
                  <c:v>113.19</c:v>
                </c:pt>
                <c:pt idx="33908">
                  <c:v>113.1933333333332</c:v>
                </c:pt>
                <c:pt idx="33909">
                  <c:v>113.19666666666667</c:v>
                </c:pt>
                <c:pt idx="33910">
                  <c:v>113.2</c:v>
                </c:pt>
                <c:pt idx="33911">
                  <c:v>113.20333333333328</c:v>
                </c:pt>
                <c:pt idx="33912">
                  <c:v>113.20666666666666</c:v>
                </c:pt>
                <c:pt idx="33913">
                  <c:v>113.21000000000002</c:v>
                </c:pt>
                <c:pt idx="33914">
                  <c:v>113.21333333333334</c:v>
                </c:pt>
                <c:pt idx="33915">
                  <c:v>113.2166666666668</c:v>
                </c:pt>
                <c:pt idx="33916">
                  <c:v>113.22</c:v>
                </c:pt>
                <c:pt idx="33917">
                  <c:v>113.2233333333332</c:v>
                </c:pt>
                <c:pt idx="33918">
                  <c:v>113.22666666666667</c:v>
                </c:pt>
                <c:pt idx="33919">
                  <c:v>113.23</c:v>
                </c:pt>
                <c:pt idx="33920">
                  <c:v>113.23333333333331</c:v>
                </c:pt>
                <c:pt idx="33921">
                  <c:v>113.23666666666666</c:v>
                </c:pt>
                <c:pt idx="33922">
                  <c:v>113.24000000000002</c:v>
                </c:pt>
                <c:pt idx="33923">
                  <c:v>113.24333333333334</c:v>
                </c:pt>
                <c:pt idx="33924">
                  <c:v>113.2466666666668</c:v>
                </c:pt>
                <c:pt idx="33925">
                  <c:v>113.25</c:v>
                </c:pt>
                <c:pt idx="33926">
                  <c:v>113.25333333333325</c:v>
                </c:pt>
                <c:pt idx="33927">
                  <c:v>113.25666666666666</c:v>
                </c:pt>
                <c:pt idx="33928">
                  <c:v>113.26</c:v>
                </c:pt>
                <c:pt idx="33929">
                  <c:v>113.26333333333334</c:v>
                </c:pt>
                <c:pt idx="33930">
                  <c:v>113.26666666666669</c:v>
                </c:pt>
                <c:pt idx="33931">
                  <c:v>113.27</c:v>
                </c:pt>
                <c:pt idx="33932">
                  <c:v>113.2733333333332</c:v>
                </c:pt>
                <c:pt idx="33933">
                  <c:v>113.27666666666667</c:v>
                </c:pt>
                <c:pt idx="33934">
                  <c:v>113.28</c:v>
                </c:pt>
                <c:pt idx="33935">
                  <c:v>113.28333333333325</c:v>
                </c:pt>
                <c:pt idx="33936">
                  <c:v>113.28666666666666</c:v>
                </c:pt>
                <c:pt idx="33937">
                  <c:v>113.29</c:v>
                </c:pt>
                <c:pt idx="33938">
                  <c:v>113.29333333333334</c:v>
                </c:pt>
                <c:pt idx="33939">
                  <c:v>113.29666666666672</c:v>
                </c:pt>
                <c:pt idx="33940">
                  <c:v>113.3</c:v>
                </c:pt>
                <c:pt idx="33941">
                  <c:v>113.3033333333332</c:v>
                </c:pt>
                <c:pt idx="33942">
                  <c:v>113.30666666666667</c:v>
                </c:pt>
                <c:pt idx="33943">
                  <c:v>113.31</c:v>
                </c:pt>
                <c:pt idx="33944">
                  <c:v>113.31333333333328</c:v>
                </c:pt>
                <c:pt idx="33945">
                  <c:v>113.31666666666666</c:v>
                </c:pt>
                <c:pt idx="33946">
                  <c:v>113.32</c:v>
                </c:pt>
                <c:pt idx="33947">
                  <c:v>113.32333333333318</c:v>
                </c:pt>
                <c:pt idx="33948">
                  <c:v>113.32666666666667</c:v>
                </c:pt>
                <c:pt idx="33949">
                  <c:v>113.33</c:v>
                </c:pt>
                <c:pt idx="33950">
                  <c:v>113.3333333333332</c:v>
                </c:pt>
                <c:pt idx="33951">
                  <c:v>113.33666666666667</c:v>
                </c:pt>
                <c:pt idx="33952">
                  <c:v>113.34</c:v>
                </c:pt>
                <c:pt idx="33953">
                  <c:v>113.34333333333331</c:v>
                </c:pt>
                <c:pt idx="33954">
                  <c:v>113.34666666666666</c:v>
                </c:pt>
                <c:pt idx="33955">
                  <c:v>113.35</c:v>
                </c:pt>
                <c:pt idx="33956">
                  <c:v>113.3533333333332</c:v>
                </c:pt>
                <c:pt idx="33957">
                  <c:v>113.35666666666667</c:v>
                </c:pt>
                <c:pt idx="33958">
                  <c:v>113.36</c:v>
                </c:pt>
                <c:pt idx="33959">
                  <c:v>113.3633333333332</c:v>
                </c:pt>
                <c:pt idx="33960">
                  <c:v>113.36666666666666</c:v>
                </c:pt>
                <c:pt idx="33961">
                  <c:v>113.36999999999999</c:v>
                </c:pt>
                <c:pt idx="33962">
                  <c:v>113.37333333333312</c:v>
                </c:pt>
                <c:pt idx="33963">
                  <c:v>113.37666666666667</c:v>
                </c:pt>
                <c:pt idx="33964">
                  <c:v>113.38</c:v>
                </c:pt>
                <c:pt idx="33965">
                  <c:v>113.38333333333321</c:v>
                </c:pt>
                <c:pt idx="33966">
                  <c:v>113.38666666666667</c:v>
                </c:pt>
                <c:pt idx="33967">
                  <c:v>113.39</c:v>
                </c:pt>
                <c:pt idx="33968">
                  <c:v>113.39333333333325</c:v>
                </c:pt>
                <c:pt idx="33969">
                  <c:v>113.39666666666666</c:v>
                </c:pt>
                <c:pt idx="33970">
                  <c:v>113.4</c:v>
                </c:pt>
                <c:pt idx="33971">
                  <c:v>113.40333333333334</c:v>
                </c:pt>
                <c:pt idx="33972">
                  <c:v>113.40666666666669</c:v>
                </c:pt>
                <c:pt idx="33973">
                  <c:v>113.41000000000012</c:v>
                </c:pt>
                <c:pt idx="33974">
                  <c:v>113.41333333333333</c:v>
                </c:pt>
                <c:pt idx="33975">
                  <c:v>113.4166666666668</c:v>
                </c:pt>
                <c:pt idx="33976">
                  <c:v>113.42</c:v>
                </c:pt>
                <c:pt idx="33977">
                  <c:v>113.42333333333328</c:v>
                </c:pt>
                <c:pt idx="33978">
                  <c:v>113.42666666666666</c:v>
                </c:pt>
                <c:pt idx="33979">
                  <c:v>113.43</c:v>
                </c:pt>
                <c:pt idx="33980">
                  <c:v>113.43333333333334</c:v>
                </c:pt>
                <c:pt idx="33981">
                  <c:v>113.43666666666672</c:v>
                </c:pt>
                <c:pt idx="33982">
                  <c:v>113.44000000000013</c:v>
                </c:pt>
                <c:pt idx="33983">
                  <c:v>113.44333333333333</c:v>
                </c:pt>
                <c:pt idx="33984">
                  <c:v>113.4466666666668</c:v>
                </c:pt>
                <c:pt idx="33985">
                  <c:v>113.45</c:v>
                </c:pt>
                <c:pt idx="33986">
                  <c:v>113.45333333333328</c:v>
                </c:pt>
                <c:pt idx="33987">
                  <c:v>113.45666666666666</c:v>
                </c:pt>
                <c:pt idx="33988">
                  <c:v>113.46000000000002</c:v>
                </c:pt>
                <c:pt idx="33989">
                  <c:v>113.46333333333334</c:v>
                </c:pt>
                <c:pt idx="33990">
                  <c:v>113.4666666666668</c:v>
                </c:pt>
                <c:pt idx="33991">
                  <c:v>113.47</c:v>
                </c:pt>
                <c:pt idx="33992">
                  <c:v>113.4733333333332</c:v>
                </c:pt>
                <c:pt idx="33993">
                  <c:v>113.47666666666667</c:v>
                </c:pt>
                <c:pt idx="33994">
                  <c:v>113.48</c:v>
                </c:pt>
                <c:pt idx="33995">
                  <c:v>113.48333333333331</c:v>
                </c:pt>
                <c:pt idx="33996">
                  <c:v>113.48666666666666</c:v>
                </c:pt>
                <c:pt idx="33997">
                  <c:v>113.49000000000002</c:v>
                </c:pt>
                <c:pt idx="33998">
                  <c:v>113.49333333333334</c:v>
                </c:pt>
                <c:pt idx="33999">
                  <c:v>113.4966666666668</c:v>
                </c:pt>
                <c:pt idx="34000">
                  <c:v>113.5</c:v>
                </c:pt>
                <c:pt idx="34001">
                  <c:v>113.50333333333325</c:v>
                </c:pt>
                <c:pt idx="34002">
                  <c:v>113.50666666666666</c:v>
                </c:pt>
                <c:pt idx="34003">
                  <c:v>113.51</c:v>
                </c:pt>
                <c:pt idx="34004">
                  <c:v>113.51333333333334</c:v>
                </c:pt>
                <c:pt idx="34005">
                  <c:v>113.51666666666669</c:v>
                </c:pt>
                <c:pt idx="34006">
                  <c:v>113.52</c:v>
                </c:pt>
                <c:pt idx="34007">
                  <c:v>113.5233333333332</c:v>
                </c:pt>
                <c:pt idx="34008">
                  <c:v>113.52666666666667</c:v>
                </c:pt>
                <c:pt idx="34009">
                  <c:v>113.53</c:v>
                </c:pt>
                <c:pt idx="34010">
                  <c:v>113.53333333333325</c:v>
                </c:pt>
                <c:pt idx="34011">
                  <c:v>113.53666666666666</c:v>
                </c:pt>
                <c:pt idx="34012">
                  <c:v>113.54</c:v>
                </c:pt>
                <c:pt idx="34013">
                  <c:v>113.54333333333334</c:v>
                </c:pt>
                <c:pt idx="34014">
                  <c:v>113.54666666666672</c:v>
                </c:pt>
                <c:pt idx="34015">
                  <c:v>113.55</c:v>
                </c:pt>
                <c:pt idx="34016">
                  <c:v>113.5533333333332</c:v>
                </c:pt>
                <c:pt idx="34017">
                  <c:v>113.55666666666667</c:v>
                </c:pt>
                <c:pt idx="34018">
                  <c:v>113.56</c:v>
                </c:pt>
                <c:pt idx="34019">
                  <c:v>113.56333333333328</c:v>
                </c:pt>
                <c:pt idx="34020">
                  <c:v>113.56666666666666</c:v>
                </c:pt>
                <c:pt idx="34021">
                  <c:v>113.57</c:v>
                </c:pt>
                <c:pt idx="34022">
                  <c:v>113.57333333333318</c:v>
                </c:pt>
                <c:pt idx="34023">
                  <c:v>113.57666666666667</c:v>
                </c:pt>
                <c:pt idx="34024">
                  <c:v>113.58</c:v>
                </c:pt>
                <c:pt idx="34025">
                  <c:v>113.5833333333332</c:v>
                </c:pt>
                <c:pt idx="34026">
                  <c:v>113.58666666666667</c:v>
                </c:pt>
                <c:pt idx="34027">
                  <c:v>113.59</c:v>
                </c:pt>
                <c:pt idx="34028">
                  <c:v>113.59333333333331</c:v>
                </c:pt>
                <c:pt idx="34029">
                  <c:v>113.59666666666666</c:v>
                </c:pt>
                <c:pt idx="34030">
                  <c:v>113.6</c:v>
                </c:pt>
                <c:pt idx="34031">
                  <c:v>113.6033333333332</c:v>
                </c:pt>
                <c:pt idx="34032">
                  <c:v>113.60666666666667</c:v>
                </c:pt>
                <c:pt idx="34033">
                  <c:v>113.61</c:v>
                </c:pt>
                <c:pt idx="34034">
                  <c:v>113.6133333333332</c:v>
                </c:pt>
                <c:pt idx="34035">
                  <c:v>113.61666666666666</c:v>
                </c:pt>
                <c:pt idx="34036">
                  <c:v>113.61999999999999</c:v>
                </c:pt>
                <c:pt idx="34037">
                  <c:v>113.62333333333312</c:v>
                </c:pt>
                <c:pt idx="34038">
                  <c:v>113.62666666666667</c:v>
                </c:pt>
                <c:pt idx="34039">
                  <c:v>113.63</c:v>
                </c:pt>
                <c:pt idx="34040">
                  <c:v>113.63333333333321</c:v>
                </c:pt>
                <c:pt idx="34041">
                  <c:v>113.63666666666667</c:v>
                </c:pt>
                <c:pt idx="34042">
                  <c:v>113.64</c:v>
                </c:pt>
                <c:pt idx="34043">
                  <c:v>113.64333333333325</c:v>
                </c:pt>
                <c:pt idx="34044">
                  <c:v>113.64666666666666</c:v>
                </c:pt>
                <c:pt idx="34045">
                  <c:v>113.64999999999999</c:v>
                </c:pt>
                <c:pt idx="34046">
                  <c:v>113.65333333333314</c:v>
                </c:pt>
                <c:pt idx="34047">
                  <c:v>113.65666666666667</c:v>
                </c:pt>
                <c:pt idx="34048">
                  <c:v>113.66</c:v>
                </c:pt>
                <c:pt idx="34049">
                  <c:v>113.6633333333332</c:v>
                </c:pt>
                <c:pt idx="34050">
                  <c:v>113.66666666666667</c:v>
                </c:pt>
                <c:pt idx="34051">
                  <c:v>113.66999999999999</c:v>
                </c:pt>
                <c:pt idx="34052">
                  <c:v>113.6733333333331</c:v>
                </c:pt>
                <c:pt idx="34053">
                  <c:v>113.67666666666665</c:v>
                </c:pt>
                <c:pt idx="34054">
                  <c:v>113.67999999999998</c:v>
                </c:pt>
                <c:pt idx="34055">
                  <c:v>113.68333333333317</c:v>
                </c:pt>
                <c:pt idx="34056">
                  <c:v>113.68666666666667</c:v>
                </c:pt>
                <c:pt idx="34057">
                  <c:v>113.69</c:v>
                </c:pt>
                <c:pt idx="34058">
                  <c:v>113.6933333333332</c:v>
                </c:pt>
                <c:pt idx="34059">
                  <c:v>113.69666666666667</c:v>
                </c:pt>
                <c:pt idx="34060">
                  <c:v>113.7</c:v>
                </c:pt>
                <c:pt idx="34061">
                  <c:v>113.70333333333328</c:v>
                </c:pt>
                <c:pt idx="34062">
                  <c:v>113.70666666666666</c:v>
                </c:pt>
                <c:pt idx="34063">
                  <c:v>113.71000000000002</c:v>
                </c:pt>
                <c:pt idx="34064">
                  <c:v>113.71333333333334</c:v>
                </c:pt>
                <c:pt idx="34065">
                  <c:v>113.7166666666668</c:v>
                </c:pt>
                <c:pt idx="34066">
                  <c:v>113.72</c:v>
                </c:pt>
                <c:pt idx="34067">
                  <c:v>113.7233333333332</c:v>
                </c:pt>
                <c:pt idx="34068">
                  <c:v>113.72666666666667</c:v>
                </c:pt>
                <c:pt idx="34069">
                  <c:v>113.73</c:v>
                </c:pt>
                <c:pt idx="34070">
                  <c:v>113.73333333333331</c:v>
                </c:pt>
                <c:pt idx="34071">
                  <c:v>113.73666666666666</c:v>
                </c:pt>
                <c:pt idx="34072">
                  <c:v>113.74000000000002</c:v>
                </c:pt>
                <c:pt idx="34073">
                  <c:v>113.74333333333334</c:v>
                </c:pt>
                <c:pt idx="34074">
                  <c:v>113.7466666666668</c:v>
                </c:pt>
                <c:pt idx="34075">
                  <c:v>113.75</c:v>
                </c:pt>
                <c:pt idx="34076">
                  <c:v>113.75333333333325</c:v>
                </c:pt>
                <c:pt idx="34077">
                  <c:v>113.75666666666666</c:v>
                </c:pt>
                <c:pt idx="34078">
                  <c:v>113.76</c:v>
                </c:pt>
                <c:pt idx="34079">
                  <c:v>113.76333333333334</c:v>
                </c:pt>
                <c:pt idx="34080">
                  <c:v>113.76666666666669</c:v>
                </c:pt>
                <c:pt idx="34081">
                  <c:v>113.77</c:v>
                </c:pt>
                <c:pt idx="34082">
                  <c:v>113.7733333333332</c:v>
                </c:pt>
                <c:pt idx="34083">
                  <c:v>113.77666666666667</c:v>
                </c:pt>
                <c:pt idx="34084">
                  <c:v>113.78</c:v>
                </c:pt>
                <c:pt idx="34085">
                  <c:v>113.78333333333325</c:v>
                </c:pt>
                <c:pt idx="34086">
                  <c:v>113.78666666666666</c:v>
                </c:pt>
                <c:pt idx="34087">
                  <c:v>113.79</c:v>
                </c:pt>
                <c:pt idx="34088">
                  <c:v>113.79333333333334</c:v>
                </c:pt>
                <c:pt idx="34089">
                  <c:v>113.79666666666672</c:v>
                </c:pt>
                <c:pt idx="34090">
                  <c:v>113.8</c:v>
                </c:pt>
                <c:pt idx="34091">
                  <c:v>113.8033333333332</c:v>
                </c:pt>
                <c:pt idx="34092">
                  <c:v>113.80666666666667</c:v>
                </c:pt>
                <c:pt idx="34093">
                  <c:v>113.81</c:v>
                </c:pt>
                <c:pt idx="34094">
                  <c:v>113.81333333333328</c:v>
                </c:pt>
                <c:pt idx="34095">
                  <c:v>113.81666666666666</c:v>
                </c:pt>
                <c:pt idx="34096">
                  <c:v>113.82</c:v>
                </c:pt>
                <c:pt idx="34097">
                  <c:v>113.82333333333318</c:v>
                </c:pt>
                <c:pt idx="34098">
                  <c:v>113.82666666666667</c:v>
                </c:pt>
                <c:pt idx="34099">
                  <c:v>113.83</c:v>
                </c:pt>
                <c:pt idx="34100">
                  <c:v>113.8333333333332</c:v>
                </c:pt>
                <c:pt idx="34101">
                  <c:v>113.83666666666667</c:v>
                </c:pt>
                <c:pt idx="34102">
                  <c:v>113.84</c:v>
                </c:pt>
                <c:pt idx="34103">
                  <c:v>113.84333333333331</c:v>
                </c:pt>
                <c:pt idx="34104">
                  <c:v>113.84666666666666</c:v>
                </c:pt>
                <c:pt idx="34105">
                  <c:v>113.85</c:v>
                </c:pt>
                <c:pt idx="34106">
                  <c:v>113.8533333333332</c:v>
                </c:pt>
                <c:pt idx="34107">
                  <c:v>113.85666666666667</c:v>
                </c:pt>
                <c:pt idx="34108">
                  <c:v>113.86</c:v>
                </c:pt>
                <c:pt idx="34109">
                  <c:v>113.8633333333332</c:v>
                </c:pt>
                <c:pt idx="34110">
                  <c:v>113.86666666666666</c:v>
                </c:pt>
                <c:pt idx="34111">
                  <c:v>113.86999999999999</c:v>
                </c:pt>
                <c:pt idx="34112">
                  <c:v>113.87333333333312</c:v>
                </c:pt>
                <c:pt idx="34113">
                  <c:v>113.87666666666667</c:v>
                </c:pt>
                <c:pt idx="34114">
                  <c:v>113.88</c:v>
                </c:pt>
                <c:pt idx="34115">
                  <c:v>113.88333333333321</c:v>
                </c:pt>
                <c:pt idx="34116">
                  <c:v>113.88666666666667</c:v>
                </c:pt>
                <c:pt idx="34117">
                  <c:v>113.89</c:v>
                </c:pt>
                <c:pt idx="34118">
                  <c:v>113.89333333333325</c:v>
                </c:pt>
                <c:pt idx="34119">
                  <c:v>113.89666666666666</c:v>
                </c:pt>
                <c:pt idx="34120">
                  <c:v>113.9</c:v>
                </c:pt>
                <c:pt idx="34121">
                  <c:v>113.90333333333334</c:v>
                </c:pt>
                <c:pt idx="34122">
                  <c:v>113.90666666666669</c:v>
                </c:pt>
                <c:pt idx="34123">
                  <c:v>113.91000000000012</c:v>
                </c:pt>
                <c:pt idx="34124">
                  <c:v>113.91333333333333</c:v>
                </c:pt>
                <c:pt idx="34125">
                  <c:v>113.9166666666668</c:v>
                </c:pt>
                <c:pt idx="34126">
                  <c:v>113.92</c:v>
                </c:pt>
                <c:pt idx="34127">
                  <c:v>113.92333333333328</c:v>
                </c:pt>
                <c:pt idx="34128">
                  <c:v>113.92666666666666</c:v>
                </c:pt>
                <c:pt idx="34129">
                  <c:v>113.93</c:v>
                </c:pt>
                <c:pt idx="34130">
                  <c:v>113.93333333333334</c:v>
                </c:pt>
                <c:pt idx="34131">
                  <c:v>113.93666666666672</c:v>
                </c:pt>
                <c:pt idx="34132">
                  <c:v>113.94000000000013</c:v>
                </c:pt>
                <c:pt idx="34133">
                  <c:v>113.94333333333333</c:v>
                </c:pt>
                <c:pt idx="34134">
                  <c:v>113.9466666666668</c:v>
                </c:pt>
                <c:pt idx="34135">
                  <c:v>113.95</c:v>
                </c:pt>
                <c:pt idx="34136">
                  <c:v>113.95333333333328</c:v>
                </c:pt>
                <c:pt idx="34137">
                  <c:v>113.95666666666666</c:v>
                </c:pt>
                <c:pt idx="34138">
                  <c:v>113.96000000000002</c:v>
                </c:pt>
                <c:pt idx="34139">
                  <c:v>113.96333333333334</c:v>
                </c:pt>
                <c:pt idx="34140">
                  <c:v>113.9666666666668</c:v>
                </c:pt>
                <c:pt idx="34141">
                  <c:v>113.97</c:v>
                </c:pt>
                <c:pt idx="34142">
                  <c:v>113.9733333333332</c:v>
                </c:pt>
                <c:pt idx="34143">
                  <c:v>113.97666666666667</c:v>
                </c:pt>
                <c:pt idx="34144">
                  <c:v>113.98</c:v>
                </c:pt>
                <c:pt idx="34145">
                  <c:v>113.98333333333331</c:v>
                </c:pt>
                <c:pt idx="34146">
                  <c:v>113.98666666666666</c:v>
                </c:pt>
                <c:pt idx="34147">
                  <c:v>113.99000000000002</c:v>
                </c:pt>
                <c:pt idx="34148">
                  <c:v>113.99333333333334</c:v>
                </c:pt>
                <c:pt idx="34149">
                  <c:v>113.9966666666668</c:v>
                </c:pt>
                <c:pt idx="34150">
                  <c:v>114</c:v>
                </c:pt>
                <c:pt idx="34151">
                  <c:v>114.00333333333325</c:v>
                </c:pt>
                <c:pt idx="34152">
                  <c:v>114.00666666666666</c:v>
                </c:pt>
                <c:pt idx="34153">
                  <c:v>114.01</c:v>
                </c:pt>
                <c:pt idx="34154">
                  <c:v>114.01333333333334</c:v>
                </c:pt>
                <c:pt idx="34155">
                  <c:v>114.01666666666669</c:v>
                </c:pt>
                <c:pt idx="34156">
                  <c:v>114.02</c:v>
                </c:pt>
                <c:pt idx="34157">
                  <c:v>114.0233333333332</c:v>
                </c:pt>
                <c:pt idx="34158">
                  <c:v>114.02666666666667</c:v>
                </c:pt>
                <c:pt idx="34159">
                  <c:v>114.03</c:v>
                </c:pt>
                <c:pt idx="34160">
                  <c:v>114.03333333333325</c:v>
                </c:pt>
                <c:pt idx="34161">
                  <c:v>114.03666666666666</c:v>
                </c:pt>
                <c:pt idx="34162">
                  <c:v>114.04</c:v>
                </c:pt>
                <c:pt idx="34163">
                  <c:v>114.04333333333334</c:v>
                </c:pt>
                <c:pt idx="34164">
                  <c:v>114.04666666666672</c:v>
                </c:pt>
                <c:pt idx="34165">
                  <c:v>114.05</c:v>
                </c:pt>
                <c:pt idx="34166">
                  <c:v>114.0533333333332</c:v>
                </c:pt>
                <c:pt idx="34167">
                  <c:v>114.05666666666667</c:v>
                </c:pt>
                <c:pt idx="34168">
                  <c:v>114.06</c:v>
                </c:pt>
                <c:pt idx="34169">
                  <c:v>114.06333333333328</c:v>
                </c:pt>
                <c:pt idx="34170">
                  <c:v>114.06666666666666</c:v>
                </c:pt>
                <c:pt idx="34171">
                  <c:v>114.07</c:v>
                </c:pt>
                <c:pt idx="34172">
                  <c:v>114.07333333333318</c:v>
                </c:pt>
                <c:pt idx="34173">
                  <c:v>114.07666666666667</c:v>
                </c:pt>
                <c:pt idx="34174">
                  <c:v>114.08</c:v>
                </c:pt>
                <c:pt idx="34175">
                  <c:v>114.0833333333332</c:v>
                </c:pt>
                <c:pt idx="34176">
                  <c:v>114.08666666666667</c:v>
                </c:pt>
                <c:pt idx="34177">
                  <c:v>114.09</c:v>
                </c:pt>
                <c:pt idx="34178">
                  <c:v>114.09333333333331</c:v>
                </c:pt>
                <c:pt idx="34179">
                  <c:v>114.09666666666666</c:v>
                </c:pt>
                <c:pt idx="34180">
                  <c:v>114.1</c:v>
                </c:pt>
                <c:pt idx="34181">
                  <c:v>114.1033333333332</c:v>
                </c:pt>
                <c:pt idx="34182">
                  <c:v>114.10666666666667</c:v>
                </c:pt>
                <c:pt idx="34183">
                  <c:v>114.11</c:v>
                </c:pt>
                <c:pt idx="34184">
                  <c:v>114.1133333333332</c:v>
                </c:pt>
                <c:pt idx="34185">
                  <c:v>114.11666666666666</c:v>
                </c:pt>
                <c:pt idx="34186">
                  <c:v>114.11999999999999</c:v>
                </c:pt>
                <c:pt idx="34187">
                  <c:v>114.12333333333312</c:v>
                </c:pt>
                <c:pt idx="34188">
                  <c:v>114.12666666666667</c:v>
                </c:pt>
                <c:pt idx="34189">
                  <c:v>114.13</c:v>
                </c:pt>
                <c:pt idx="34190">
                  <c:v>114.13333333333321</c:v>
                </c:pt>
                <c:pt idx="34191">
                  <c:v>114.13666666666667</c:v>
                </c:pt>
                <c:pt idx="34192">
                  <c:v>114.14</c:v>
                </c:pt>
                <c:pt idx="34193">
                  <c:v>114.14333333333325</c:v>
                </c:pt>
                <c:pt idx="34194">
                  <c:v>114.14666666666666</c:v>
                </c:pt>
                <c:pt idx="34195">
                  <c:v>114.14999999999999</c:v>
                </c:pt>
                <c:pt idx="34196">
                  <c:v>114.15333333333314</c:v>
                </c:pt>
                <c:pt idx="34197">
                  <c:v>114.15666666666667</c:v>
                </c:pt>
                <c:pt idx="34198">
                  <c:v>114.16</c:v>
                </c:pt>
                <c:pt idx="34199">
                  <c:v>114.1633333333332</c:v>
                </c:pt>
                <c:pt idx="34200">
                  <c:v>114.16666666666667</c:v>
                </c:pt>
                <c:pt idx="34201">
                  <c:v>114.16999999999999</c:v>
                </c:pt>
                <c:pt idx="34202">
                  <c:v>114.1733333333331</c:v>
                </c:pt>
                <c:pt idx="34203">
                  <c:v>114.17666666666665</c:v>
                </c:pt>
                <c:pt idx="34204">
                  <c:v>114.17999999999998</c:v>
                </c:pt>
                <c:pt idx="34205">
                  <c:v>114.18333333333317</c:v>
                </c:pt>
                <c:pt idx="34206">
                  <c:v>114.18666666666667</c:v>
                </c:pt>
                <c:pt idx="34207">
                  <c:v>114.19</c:v>
                </c:pt>
                <c:pt idx="34208">
                  <c:v>114.1933333333332</c:v>
                </c:pt>
                <c:pt idx="34209">
                  <c:v>114.19666666666667</c:v>
                </c:pt>
                <c:pt idx="34210">
                  <c:v>114.2</c:v>
                </c:pt>
                <c:pt idx="34211">
                  <c:v>114.20333333333328</c:v>
                </c:pt>
                <c:pt idx="34212">
                  <c:v>114.20666666666666</c:v>
                </c:pt>
                <c:pt idx="34213">
                  <c:v>114.21000000000002</c:v>
                </c:pt>
                <c:pt idx="34214">
                  <c:v>114.21333333333334</c:v>
                </c:pt>
                <c:pt idx="34215">
                  <c:v>114.2166666666668</c:v>
                </c:pt>
                <c:pt idx="34216">
                  <c:v>114.22</c:v>
                </c:pt>
                <c:pt idx="34217">
                  <c:v>114.2233333333332</c:v>
                </c:pt>
                <c:pt idx="34218">
                  <c:v>114.22666666666667</c:v>
                </c:pt>
                <c:pt idx="34219">
                  <c:v>114.23</c:v>
                </c:pt>
                <c:pt idx="34220">
                  <c:v>114.23333333333331</c:v>
                </c:pt>
                <c:pt idx="34221">
                  <c:v>114.23666666666666</c:v>
                </c:pt>
                <c:pt idx="34222">
                  <c:v>114.24000000000002</c:v>
                </c:pt>
                <c:pt idx="34223">
                  <c:v>114.24333333333334</c:v>
                </c:pt>
                <c:pt idx="34224">
                  <c:v>114.2466666666668</c:v>
                </c:pt>
                <c:pt idx="34225">
                  <c:v>114.25</c:v>
                </c:pt>
                <c:pt idx="34226">
                  <c:v>114.25333333333325</c:v>
                </c:pt>
                <c:pt idx="34227">
                  <c:v>114.25666666666666</c:v>
                </c:pt>
                <c:pt idx="34228">
                  <c:v>114.26</c:v>
                </c:pt>
                <c:pt idx="34229">
                  <c:v>114.26333333333334</c:v>
                </c:pt>
                <c:pt idx="34230">
                  <c:v>114.26666666666669</c:v>
                </c:pt>
                <c:pt idx="34231">
                  <c:v>114.27</c:v>
                </c:pt>
                <c:pt idx="34232">
                  <c:v>114.2733333333332</c:v>
                </c:pt>
                <c:pt idx="34233">
                  <c:v>114.27666666666667</c:v>
                </c:pt>
                <c:pt idx="34234">
                  <c:v>114.28</c:v>
                </c:pt>
                <c:pt idx="34235">
                  <c:v>114.28333333333325</c:v>
                </c:pt>
                <c:pt idx="34236">
                  <c:v>114.28666666666666</c:v>
                </c:pt>
                <c:pt idx="34237">
                  <c:v>114.29</c:v>
                </c:pt>
                <c:pt idx="34238">
                  <c:v>114.29333333333334</c:v>
                </c:pt>
                <c:pt idx="34239">
                  <c:v>114.29666666666672</c:v>
                </c:pt>
                <c:pt idx="34240">
                  <c:v>114.3</c:v>
                </c:pt>
                <c:pt idx="34241">
                  <c:v>114.3033333333332</c:v>
                </c:pt>
                <c:pt idx="34242">
                  <c:v>114.30666666666667</c:v>
                </c:pt>
                <c:pt idx="34243">
                  <c:v>114.31</c:v>
                </c:pt>
                <c:pt idx="34244">
                  <c:v>114.31333333333328</c:v>
                </c:pt>
                <c:pt idx="34245">
                  <c:v>114.31666666666666</c:v>
                </c:pt>
                <c:pt idx="34246">
                  <c:v>114.32</c:v>
                </c:pt>
                <c:pt idx="34247">
                  <c:v>114.32333333333318</c:v>
                </c:pt>
                <c:pt idx="34248">
                  <c:v>114.32666666666667</c:v>
                </c:pt>
                <c:pt idx="34249">
                  <c:v>114.33</c:v>
                </c:pt>
                <c:pt idx="34250">
                  <c:v>114.3333333333332</c:v>
                </c:pt>
                <c:pt idx="34251">
                  <c:v>114.33666666666667</c:v>
                </c:pt>
                <c:pt idx="34252">
                  <c:v>114.34</c:v>
                </c:pt>
                <c:pt idx="34253">
                  <c:v>114.34333333333331</c:v>
                </c:pt>
                <c:pt idx="34254">
                  <c:v>114.34666666666666</c:v>
                </c:pt>
                <c:pt idx="34255">
                  <c:v>114.35</c:v>
                </c:pt>
                <c:pt idx="34256">
                  <c:v>114.3533333333332</c:v>
                </c:pt>
                <c:pt idx="34257">
                  <c:v>114.35666666666667</c:v>
                </c:pt>
                <c:pt idx="34258">
                  <c:v>114.36</c:v>
                </c:pt>
                <c:pt idx="34259">
                  <c:v>114.3633333333332</c:v>
                </c:pt>
                <c:pt idx="34260">
                  <c:v>114.36666666666666</c:v>
                </c:pt>
                <c:pt idx="34261">
                  <c:v>114.36999999999999</c:v>
                </c:pt>
                <c:pt idx="34262">
                  <c:v>114.37333333333312</c:v>
                </c:pt>
                <c:pt idx="34263">
                  <c:v>114.37666666666667</c:v>
                </c:pt>
                <c:pt idx="34264">
                  <c:v>114.38</c:v>
                </c:pt>
                <c:pt idx="34265">
                  <c:v>114.38333333333321</c:v>
                </c:pt>
                <c:pt idx="34266">
                  <c:v>114.38666666666667</c:v>
                </c:pt>
                <c:pt idx="34267">
                  <c:v>114.39</c:v>
                </c:pt>
                <c:pt idx="34268">
                  <c:v>114.39333333333325</c:v>
                </c:pt>
                <c:pt idx="34269">
                  <c:v>114.39666666666666</c:v>
                </c:pt>
                <c:pt idx="34270">
                  <c:v>114.4</c:v>
                </c:pt>
                <c:pt idx="34271">
                  <c:v>114.40333333333334</c:v>
                </c:pt>
                <c:pt idx="34272">
                  <c:v>114.40666666666669</c:v>
                </c:pt>
                <c:pt idx="34273">
                  <c:v>114.41000000000012</c:v>
                </c:pt>
                <c:pt idx="34274">
                  <c:v>114.41333333333333</c:v>
                </c:pt>
                <c:pt idx="34275">
                  <c:v>114.4166666666668</c:v>
                </c:pt>
                <c:pt idx="34276">
                  <c:v>114.42</c:v>
                </c:pt>
                <c:pt idx="34277">
                  <c:v>114.42333333333328</c:v>
                </c:pt>
                <c:pt idx="34278">
                  <c:v>114.42666666666666</c:v>
                </c:pt>
                <c:pt idx="34279">
                  <c:v>114.43</c:v>
                </c:pt>
                <c:pt idx="34280">
                  <c:v>114.43333333333334</c:v>
                </c:pt>
                <c:pt idx="34281">
                  <c:v>114.43666666666672</c:v>
                </c:pt>
                <c:pt idx="34282">
                  <c:v>114.44000000000013</c:v>
                </c:pt>
                <c:pt idx="34283">
                  <c:v>114.44333333333333</c:v>
                </c:pt>
                <c:pt idx="34284">
                  <c:v>114.4466666666668</c:v>
                </c:pt>
                <c:pt idx="34285">
                  <c:v>114.45</c:v>
                </c:pt>
                <c:pt idx="34286">
                  <c:v>114.45333333333328</c:v>
                </c:pt>
                <c:pt idx="34287">
                  <c:v>114.45666666666666</c:v>
                </c:pt>
                <c:pt idx="34288">
                  <c:v>114.46000000000002</c:v>
                </c:pt>
                <c:pt idx="34289">
                  <c:v>114.46333333333334</c:v>
                </c:pt>
                <c:pt idx="34290">
                  <c:v>114.4666666666668</c:v>
                </c:pt>
                <c:pt idx="34291">
                  <c:v>114.47</c:v>
                </c:pt>
                <c:pt idx="34292">
                  <c:v>114.4733333333332</c:v>
                </c:pt>
                <c:pt idx="34293">
                  <c:v>114.47666666666667</c:v>
                </c:pt>
                <c:pt idx="34294">
                  <c:v>114.48</c:v>
                </c:pt>
                <c:pt idx="34295">
                  <c:v>114.48333333333331</c:v>
                </c:pt>
                <c:pt idx="34296">
                  <c:v>114.48666666666666</c:v>
                </c:pt>
                <c:pt idx="34297">
                  <c:v>114.49000000000002</c:v>
                </c:pt>
                <c:pt idx="34298">
                  <c:v>114.49333333333334</c:v>
                </c:pt>
                <c:pt idx="34299">
                  <c:v>114.4966666666668</c:v>
                </c:pt>
                <c:pt idx="34300">
                  <c:v>114.5</c:v>
                </c:pt>
                <c:pt idx="34301">
                  <c:v>114.50333333333325</c:v>
                </c:pt>
                <c:pt idx="34302">
                  <c:v>114.50666666666666</c:v>
                </c:pt>
                <c:pt idx="34303">
                  <c:v>114.51</c:v>
                </c:pt>
                <c:pt idx="34304">
                  <c:v>114.51333333333334</c:v>
                </c:pt>
                <c:pt idx="34305">
                  <c:v>114.51666666666669</c:v>
                </c:pt>
                <c:pt idx="34306">
                  <c:v>114.52</c:v>
                </c:pt>
                <c:pt idx="34307">
                  <c:v>114.5233333333332</c:v>
                </c:pt>
                <c:pt idx="34308">
                  <c:v>114.52666666666667</c:v>
                </c:pt>
                <c:pt idx="34309">
                  <c:v>114.53</c:v>
                </c:pt>
                <c:pt idx="34310">
                  <c:v>114.53333333333325</c:v>
                </c:pt>
                <c:pt idx="34311">
                  <c:v>114.53666666666666</c:v>
                </c:pt>
                <c:pt idx="34312">
                  <c:v>114.54</c:v>
                </c:pt>
                <c:pt idx="34313">
                  <c:v>114.54333333333334</c:v>
                </c:pt>
                <c:pt idx="34314">
                  <c:v>114.54666666666672</c:v>
                </c:pt>
                <c:pt idx="34315">
                  <c:v>114.55</c:v>
                </c:pt>
                <c:pt idx="34316">
                  <c:v>114.5533333333332</c:v>
                </c:pt>
                <c:pt idx="34317">
                  <c:v>114.55666666666667</c:v>
                </c:pt>
                <c:pt idx="34318">
                  <c:v>114.56</c:v>
                </c:pt>
                <c:pt idx="34319">
                  <c:v>114.56333333333328</c:v>
                </c:pt>
                <c:pt idx="34320">
                  <c:v>114.56666666666666</c:v>
                </c:pt>
                <c:pt idx="34321">
                  <c:v>114.57</c:v>
                </c:pt>
                <c:pt idx="34322">
                  <c:v>114.57333333333318</c:v>
                </c:pt>
                <c:pt idx="34323">
                  <c:v>114.57666666666667</c:v>
                </c:pt>
                <c:pt idx="34324">
                  <c:v>114.58</c:v>
                </c:pt>
                <c:pt idx="34325">
                  <c:v>114.5833333333332</c:v>
                </c:pt>
                <c:pt idx="34326">
                  <c:v>114.58666666666667</c:v>
                </c:pt>
                <c:pt idx="34327">
                  <c:v>114.59</c:v>
                </c:pt>
                <c:pt idx="34328">
                  <c:v>114.59333333333331</c:v>
                </c:pt>
                <c:pt idx="34329">
                  <c:v>114.59666666666666</c:v>
                </c:pt>
                <c:pt idx="34330">
                  <c:v>114.6</c:v>
                </c:pt>
                <c:pt idx="34331">
                  <c:v>114.6033333333332</c:v>
                </c:pt>
                <c:pt idx="34332">
                  <c:v>114.60666666666667</c:v>
                </c:pt>
                <c:pt idx="34333">
                  <c:v>114.61</c:v>
                </c:pt>
                <c:pt idx="34334">
                  <c:v>114.6133333333332</c:v>
                </c:pt>
                <c:pt idx="34335">
                  <c:v>114.61666666666666</c:v>
                </c:pt>
                <c:pt idx="34336">
                  <c:v>114.61999999999999</c:v>
                </c:pt>
                <c:pt idx="34337">
                  <c:v>114.62333333333312</c:v>
                </c:pt>
                <c:pt idx="34338">
                  <c:v>114.62666666666667</c:v>
                </c:pt>
                <c:pt idx="34339">
                  <c:v>114.63</c:v>
                </c:pt>
                <c:pt idx="34340">
                  <c:v>114.63333333333321</c:v>
                </c:pt>
                <c:pt idx="34341">
                  <c:v>114.63666666666667</c:v>
                </c:pt>
                <c:pt idx="34342">
                  <c:v>114.64</c:v>
                </c:pt>
                <c:pt idx="34343">
                  <c:v>114.64333333333325</c:v>
                </c:pt>
                <c:pt idx="34344">
                  <c:v>114.64666666666666</c:v>
                </c:pt>
                <c:pt idx="34345">
                  <c:v>114.64999999999999</c:v>
                </c:pt>
                <c:pt idx="34346">
                  <c:v>114.65333333333314</c:v>
                </c:pt>
                <c:pt idx="34347">
                  <c:v>114.65666666666667</c:v>
                </c:pt>
                <c:pt idx="34348">
                  <c:v>114.66</c:v>
                </c:pt>
                <c:pt idx="34349">
                  <c:v>114.6633333333332</c:v>
                </c:pt>
                <c:pt idx="34350">
                  <c:v>114.66666666666667</c:v>
                </c:pt>
                <c:pt idx="34351">
                  <c:v>114.66999999999999</c:v>
                </c:pt>
                <c:pt idx="34352">
                  <c:v>114.6733333333331</c:v>
                </c:pt>
                <c:pt idx="34353">
                  <c:v>114.67666666666665</c:v>
                </c:pt>
                <c:pt idx="34354">
                  <c:v>114.67999999999998</c:v>
                </c:pt>
                <c:pt idx="34355">
                  <c:v>114.68333333333317</c:v>
                </c:pt>
                <c:pt idx="34356">
                  <c:v>114.68666666666667</c:v>
                </c:pt>
                <c:pt idx="34357">
                  <c:v>114.69</c:v>
                </c:pt>
                <c:pt idx="34358">
                  <c:v>114.6933333333332</c:v>
                </c:pt>
                <c:pt idx="34359">
                  <c:v>114.69666666666667</c:v>
                </c:pt>
                <c:pt idx="34360">
                  <c:v>114.7</c:v>
                </c:pt>
                <c:pt idx="34361">
                  <c:v>114.70333333333328</c:v>
                </c:pt>
                <c:pt idx="34362">
                  <c:v>114.70666666666666</c:v>
                </c:pt>
                <c:pt idx="34363">
                  <c:v>114.71000000000002</c:v>
                </c:pt>
                <c:pt idx="34364">
                  <c:v>114.71333333333334</c:v>
                </c:pt>
                <c:pt idx="34365">
                  <c:v>114.7166666666668</c:v>
                </c:pt>
                <c:pt idx="34366">
                  <c:v>114.72</c:v>
                </c:pt>
                <c:pt idx="34367">
                  <c:v>114.7233333333332</c:v>
                </c:pt>
                <c:pt idx="34368">
                  <c:v>114.72666666666667</c:v>
                </c:pt>
                <c:pt idx="34369">
                  <c:v>114.73</c:v>
                </c:pt>
                <c:pt idx="34370">
                  <c:v>114.73333333333331</c:v>
                </c:pt>
                <c:pt idx="34371">
                  <c:v>114.73666666666666</c:v>
                </c:pt>
                <c:pt idx="34372">
                  <c:v>114.74000000000002</c:v>
                </c:pt>
                <c:pt idx="34373">
                  <c:v>114.74333333333334</c:v>
                </c:pt>
                <c:pt idx="34374">
                  <c:v>114.7466666666668</c:v>
                </c:pt>
                <c:pt idx="34375">
                  <c:v>114.75</c:v>
                </c:pt>
                <c:pt idx="34376">
                  <c:v>114.75333333333325</c:v>
                </c:pt>
                <c:pt idx="34377">
                  <c:v>114.75666666666666</c:v>
                </c:pt>
                <c:pt idx="34378">
                  <c:v>114.76</c:v>
                </c:pt>
                <c:pt idx="34379">
                  <c:v>114.76333333333334</c:v>
                </c:pt>
                <c:pt idx="34380">
                  <c:v>114.76666666666669</c:v>
                </c:pt>
                <c:pt idx="34381">
                  <c:v>114.77</c:v>
                </c:pt>
                <c:pt idx="34382">
                  <c:v>114.7733333333332</c:v>
                </c:pt>
                <c:pt idx="34383">
                  <c:v>114.77666666666667</c:v>
                </c:pt>
                <c:pt idx="34384">
                  <c:v>114.78</c:v>
                </c:pt>
                <c:pt idx="34385">
                  <c:v>114.78333333333325</c:v>
                </c:pt>
                <c:pt idx="34386">
                  <c:v>114.78666666666666</c:v>
                </c:pt>
                <c:pt idx="34387">
                  <c:v>114.79</c:v>
                </c:pt>
                <c:pt idx="34388">
                  <c:v>114.79333333333334</c:v>
                </c:pt>
                <c:pt idx="34389">
                  <c:v>114.79666666666672</c:v>
                </c:pt>
                <c:pt idx="34390">
                  <c:v>114.8</c:v>
                </c:pt>
                <c:pt idx="34391">
                  <c:v>114.8033333333332</c:v>
                </c:pt>
                <c:pt idx="34392">
                  <c:v>114.80666666666667</c:v>
                </c:pt>
                <c:pt idx="34393">
                  <c:v>114.81</c:v>
                </c:pt>
                <c:pt idx="34394">
                  <c:v>114.81333333333328</c:v>
                </c:pt>
                <c:pt idx="34395">
                  <c:v>114.81666666666666</c:v>
                </c:pt>
                <c:pt idx="34396">
                  <c:v>114.82</c:v>
                </c:pt>
                <c:pt idx="34397">
                  <c:v>114.82333333333318</c:v>
                </c:pt>
                <c:pt idx="34398">
                  <c:v>114.82666666666667</c:v>
                </c:pt>
                <c:pt idx="34399">
                  <c:v>114.83</c:v>
                </c:pt>
                <c:pt idx="34400">
                  <c:v>114.8333333333332</c:v>
                </c:pt>
                <c:pt idx="34401">
                  <c:v>114.83666666666667</c:v>
                </c:pt>
                <c:pt idx="34402">
                  <c:v>114.84</c:v>
                </c:pt>
                <c:pt idx="34403">
                  <c:v>114.84333333333331</c:v>
                </c:pt>
                <c:pt idx="34404">
                  <c:v>114.84666666666666</c:v>
                </c:pt>
                <c:pt idx="34405">
                  <c:v>114.85</c:v>
                </c:pt>
                <c:pt idx="34406">
                  <c:v>114.8533333333332</c:v>
                </c:pt>
                <c:pt idx="34407">
                  <c:v>114.85666666666667</c:v>
                </c:pt>
                <c:pt idx="34408">
                  <c:v>114.86</c:v>
                </c:pt>
                <c:pt idx="34409">
                  <c:v>114.8633333333332</c:v>
                </c:pt>
                <c:pt idx="34410">
                  <c:v>114.86666666666666</c:v>
                </c:pt>
                <c:pt idx="34411">
                  <c:v>114.86999999999999</c:v>
                </c:pt>
                <c:pt idx="34412">
                  <c:v>114.87333333333312</c:v>
                </c:pt>
                <c:pt idx="34413">
                  <c:v>114.87666666666667</c:v>
                </c:pt>
                <c:pt idx="34414">
                  <c:v>114.88</c:v>
                </c:pt>
                <c:pt idx="34415">
                  <c:v>114.88333333333321</c:v>
                </c:pt>
                <c:pt idx="34416">
                  <c:v>114.88666666666667</c:v>
                </c:pt>
                <c:pt idx="34417">
                  <c:v>114.89</c:v>
                </c:pt>
                <c:pt idx="34418">
                  <c:v>114.89333333333325</c:v>
                </c:pt>
                <c:pt idx="34419">
                  <c:v>114.89666666666666</c:v>
                </c:pt>
                <c:pt idx="34420">
                  <c:v>114.9</c:v>
                </c:pt>
                <c:pt idx="34421">
                  <c:v>114.90333333333334</c:v>
                </c:pt>
                <c:pt idx="34422">
                  <c:v>114.90666666666669</c:v>
                </c:pt>
                <c:pt idx="34423">
                  <c:v>114.91000000000012</c:v>
                </c:pt>
                <c:pt idx="34424">
                  <c:v>114.91333333333333</c:v>
                </c:pt>
                <c:pt idx="34425">
                  <c:v>114.9166666666668</c:v>
                </c:pt>
                <c:pt idx="34426">
                  <c:v>114.92</c:v>
                </c:pt>
                <c:pt idx="34427">
                  <c:v>114.92333333333328</c:v>
                </c:pt>
                <c:pt idx="34428">
                  <c:v>114.92666666666666</c:v>
                </c:pt>
                <c:pt idx="34429">
                  <c:v>114.93</c:v>
                </c:pt>
                <c:pt idx="34430">
                  <c:v>114.93333333333334</c:v>
                </c:pt>
                <c:pt idx="34431">
                  <c:v>114.93666666666672</c:v>
                </c:pt>
                <c:pt idx="34432">
                  <c:v>114.94000000000013</c:v>
                </c:pt>
                <c:pt idx="34433">
                  <c:v>114.94333333333333</c:v>
                </c:pt>
                <c:pt idx="34434">
                  <c:v>114.9466666666668</c:v>
                </c:pt>
                <c:pt idx="34435">
                  <c:v>114.95</c:v>
                </c:pt>
                <c:pt idx="34436">
                  <c:v>114.95333333333328</c:v>
                </c:pt>
                <c:pt idx="34437">
                  <c:v>114.95666666666666</c:v>
                </c:pt>
                <c:pt idx="34438">
                  <c:v>114.96000000000002</c:v>
                </c:pt>
                <c:pt idx="34439">
                  <c:v>114.96333333333334</c:v>
                </c:pt>
                <c:pt idx="34440">
                  <c:v>114.9666666666668</c:v>
                </c:pt>
                <c:pt idx="34441">
                  <c:v>114.97</c:v>
                </c:pt>
                <c:pt idx="34442">
                  <c:v>114.9733333333332</c:v>
                </c:pt>
                <c:pt idx="34443">
                  <c:v>114.97666666666667</c:v>
                </c:pt>
                <c:pt idx="34444">
                  <c:v>114.98</c:v>
                </c:pt>
                <c:pt idx="34445">
                  <c:v>114.98333333333331</c:v>
                </c:pt>
                <c:pt idx="34446">
                  <c:v>114.98666666666666</c:v>
                </c:pt>
                <c:pt idx="34447">
                  <c:v>114.99000000000002</c:v>
                </c:pt>
                <c:pt idx="34448">
                  <c:v>114.99333333333334</c:v>
                </c:pt>
                <c:pt idx="34449">
                  <c:v>114.9966666666668</c:v>
                </c:pt>
                <c:pt idx="34450">
                  <c:v>115</c:v>
                </c:pt>
                <c:pt idx="34451">
                  <c:v>115.00333333333325</c:v>
                </c:pt>
                <c:pt idx="34452">
                  <c:v>115.00666666666666</c:v>
                </c:pt>
                <c:pt idx="34453">
                  <c:v>115.01</c:v>
                </c:pt>
                <c:pt idx="34454">
                  <c:v>115.01333333333334</c:v>
                </c:pt>
                <c:pt idx="34455">
                  <c:v>115.01666666666669</c:v>
                </c:pt>
                <c:pt idx="34456">
                  <c:v>115.02</c:v>
                </c:pt>
                <c:pt idx="34457">
                  <c:v>115.0233333333332</c:v>
                </c:pt>
                <c:pt idx="34458">
                  <c:v>115.02666666666667</c:v>
                </c:pt>
                <c:pt idx="34459">
                  <c:v>115.03</c:v>
                </c:pt>
                <c:pt idx="34460">
                  <c:v>115.03333333333325</c:v>
                </c:pt>
                <c:pt idx="34461">
                  <c:v>115.03666666666666</c:v>
                </c:pt>
                <c:pt idx="34462">
                  <c:v>115.04</c:v>
                </c:pt>
                <c:pt idx="34463">
                  <c:v>115.04333333333334</c:v>
                </c:pt>
                <c:pt idx="34464">
                  <c:v>115.04666666666672</c:v>
                </c:pt>
                <c:pt idx="34465">
                  <c:v>115.05</c:v>
                </c:pt>
                <c:pt idx="34466">
                  <c:v>115.0533333333332</c:v>
                </c:pt>
                <c:pt idx="34467">
                  <c:v>115.05666666666667</c:v>
                </c:pt>
                <c:pt idx="34468">
                  <c:v>115.06</c:v>
                </c:pt>
                <c:pt idx="34469">
                  <c:v>115.06333333333328</c:v>
                </c:pt>
                <c:pt idx="34470">
                  <c:v>115.06666666666666</c:v>
                </c:pt>
                <c:pt idx="34471">
                  <c:v>115.07</c:v>
                </c:pt>
                <c:pt idx="34472">
                  <c:v>115.07333333333318</c:v>
                </c:pt>
                <c:pt idx="34473">
                  <c:v>115.07666666666667</c:v>
                </c:pt>
                <c:pt idx="34474">
                  <c:v>115.08</c:v>
                </c:pt>
                <c:pt idx="34475">
                  <c:v>115.0833333333332</c:v>
                </c:pt>
                <c:pt idx="34476">
                  <c:v>115.08666666666667</c:v>
                </c:pt>
                <c:pt idx="34477">
                  <c:v>115.09</c:v>
                </c:pt>
                <c:pt idx="34478">
                  <c:v>115.09333333333331</c:v>
                </c:pt>
                <c:pt idx="34479">
                  <c:v>115.09666666666666</c:v>
                </c:pt>
                <c:pt idx="34480">
                  <c:v>115.1</c:v>
                </c:pt>
                <c:pt idx="34481">
                  <c:v>115.1033333333332</c:v>
                </c:pt>
                <c:pt idx="34482">
                  <c:v>115.10666666666667</c:v>
                </c:pt>
                <c:pt idx="34483">
                  <c:v>115.11</c:v>
                </c:pt>
                <c:pt idx="34484">
                  <c:v>115.1133333333332</c:v>
                </c:pt>
                <c:pt idx="34485">
                  <c:v>115.11666666666666</c:v>
                </c:pt>
                <c:pt idx="34486">
                  <c:v>115.11999999999999</c:v>
                </c:pt>
                <c:pt idx="34487">
                  <c:v>115.12333333333312</c:v>
                </c:pt>
                <c:pt idx="34488">
                  <c:v>115.12666666666667</c:v>
                </c:pt>
                <c:pt idx="34489">
                  <c:v>115.13</c:v>
                </c:pt>
                <c:pt idx="34490">
                  <c:v>115.13333333333321</c:v>
                </c:pt>
                <c:pt idx="34491">
                  <c:v>115.13666666666667</c:v>
                </c:pt>
                <c:pt idx="34492">
                  <c:v>115.14</c:v>
                </c:pt>
                <c:pt idx="34493">
                  <c:v>115.14333333333325</c:v>
                </c:pt>
                <c:pt idx="34494">
                  <c:v>115.14666666666666</c:v>
                </c:pt>
                <c:pt idx="34495">
                  <c:v>115.14999999999999</c:v>
                </c:pt>
                <c:pt idx="34496">
                  <c:v>115.15333333333314</c:v>
                </c:pt>
                <c:pt idx="34497">
                  <c:v>115.15666666666667</c:v>
                </c:pt>
                <c:pt idx="34498">
                  <c:v>115.16</c:v>
                </c:pt>
                <c:pt idx="34499">
                  <c:v>115.1633333333332</c:v>
                </c:pt>
                <c:pt idx="34500">
                  <c:v>115.16666666666667</c:v>
                </c:pt>
                <c:pt idx="34501">
                  <c:v>115.16999999999999</c:v>
                </c:pt>
                <c:pt idx="34502">
                  <c:v>115.1733333333331</c:v>
                </c:pt>
                <c:pt idx="34503">
                  <c:v>115.17666666666665</c:v>
                </c:pt>
                <c:pt idx="34504">
                  <c:v>115.17999999999998</c:v>
                </c:pt>
                <c:pt idx="34505">
                  <c:v>115.18333333333317</c:v>
                </c:pt>
                <c:pt idx="34506">
                  <c:v>115.18666666666667</c:v>
                </c:pt>
                <c:pt idx="34507">
                  <c:v>115.19</c:v>
                </c:pt>
                <c:pt idx="34508">
                  <c:v>115.1933333333332</c:v>
                </c:pt>
                <c:pt idx="34509">
                  <c:v>115.19666666666667</c:v>
                </c:pt>
                <c:pt idx="34510">
                  <c:v>115.2</c:v>
                </c:pt>
                <c:pt idx="34511">
                  <c:v>115.20333333333328</c:v>
                </c:pt>
                <c:pt idx="34512">
                  <c:v>115.20666666666666</c:v>
                </c:pt>
                <c:pt idx="34513">
                  <c:v>115.21000000000002</c:v>
                </c:pt>
                <c:pt idx="34514">
                  <c:v>115.21333333333334</c:v>
                </c:pt>
                <c:pt idx="34515">
                  <c:v>115.2166666666668</c:v>
                </c:pt>
                <c:pt idx="34516">
                  <c:v>115.22</c:v>
                </c:pt>
                <c:pt idx="34517">
                  <c:v>115.2233333333332</c:v>
                </c:pt>
                <c:pt idx="34518">
                  <c:v>115.22666666666667</c:v>
                </c:pt>
                <c:pt idx="34519">
                  <c:v>115.23</c:v>
                </c:pt>
                <c:pt idx="34520">
                  <c:v>115.23333333333331</c:v>
                </c:pt>
                <c:pt idx="34521">
                  <c:v>115.23666666666666</c:v>
                </c:pt>
                <c:pt idx="34522">
                  <c:v>115.24000000000002</c:v>
                </c:pt>
                <c:pt idx="34523">
                  <c:v>115.24333333333334</c:v>
                </c:pt>
                <c:pt idx="34524">
                  <c:v>115.2466666666668</c:v>
                </c:pt>
                <c:pt idx="34525">
                  <c:v>115.25</c:v>
                </c:pt>
                <c:pt idx="34526">
                  <c:v>115.25333333333325</c:v>
                </c:pt>
                <c:pt idx="34527">
                  <c:v>115.25666666666666</c:v>
                </c:pt>
                <c:pt idx="34528">
                  <c:v>115.26</c:v>
                </c:pt>
                <c:pt idx="34529">
                  <c:v>115.26333333333334</c:v>
                </c:pt>
                <c:pt idx="34530">
                  <c:v>115.26666666666669</c:v>
                </c:pt>
                <c:pt idx="34531">
                  <c:v>115.27</c:v>
                </c:pt>
                <c:pt idx="34532">
                  <c:v>115.2733333333332</c:v>
                </c:pt>
                <c:pt idx="34533">
                  <c:v>115.27666666666667</c:v>
                </c:pt>
                <c:pt idx="34534">
                  <c:v>115.28</c:v>
                </c:pt>
                <c:pt idx="34535">
                  <c:v>115.28333333333325</c:v>
                </c:pt>
                <c:pt idx="34536">
                  <c:v>115.28666666666666</c:v>
                </c:pt>
                <c:pt idx="34537">
                  <c:v>115.29</c:v>
                </c:pt>
                <c:pt idx="34538">
                  <c:v>115.29333333333334</c:v>
                </c:pt>
                <c:pt idx="34539">
                  <c:v>115.29666666666672</c:v>
                </c:pt>
                <c:pt idx="34540">
                  <c:v>115.3</c:v>
                </c:pt>
                <c:pt idx="34541">
                  <c:v>115.3033333333332</c:v>
                </c:pt>
                <c:pt idx="34542">
                  <c:v>115.30666666666667</c:v>
                </c:pt>
                <c:pt idx="34543">
                  <c:v>115.31</c:v>
                </c:pt>
                <c:pt idx="34544">
                  <c:v>115.31333333333328</c:v>
                </c:pt>
                <c:pt idx="34545">
                  <c:v>115.31666666666666</c:v>
                </c:pt>
                <c:pt idx="34546">
                  <c:v>115.32</c:v>
                </c:pt>
                <c:pt idx="34547">
                  <c:v>115.32333333333318</c:v>
                </c:pt>
                <c:pt idx="34548">
                  <c:v>115.32666666666667</c:v>
                </c:pt>
                <c:pt idx="34549">
                  <c:v>115.33</c:v>
                </c:pt>
                <c:pt idx="34550">
                  <c:v>115.3333333333332</c:v>
                </c:pt>
                <c:pt idx="34551">
                  <c:v>115.33666666666667</c:v>
                </c:pt>
                <c:pt idx="34552">
                  <c:v>115.34</c:v>
                </c:pt>
                <c:pt idx="34553">
                  <c:v>115.34333333333331</c:v>
                </c:pt>
                <c:pt idx="34554">
                  <c:v>115.34666666666666</c:v>
                </c:pt>
                <c:pt idx="34555">
                  <c:v>115.35</c:v>
                </c:pt>
                <c:pt idx="34556">
                  <c:v>115.3533333333332</c:v>
                </c:pt>
                <c:pt idx="34557">
                  <c:v>115.35666666666667</c:v>
                </c:pt>
                <c:pt idx="34558">
                  <c:v>115.36</c:v>
                </c:pt>
                <c:pt idx="34559">
                  <c:v>115.3633333333332</c:v>
                </c:pt>
                <c:pt idx="34560">
                  <c:v>115.36666666666666</c:v>
                </c:pt>
                <c:pt idx="34561">
                  <c:v>115.36999999999999</c:v>
                </c:pt>
                <c:pt idx="34562">
                  <c:v>115.37333333333312</c:v>
                </c:pt>
                <c:pt idx="34563">
                  <c:v>115.37666666666667</c:v>
                </c:pt>
                <c:pt idx="34564">
                  <c:v>115.38</c:v>
                </c:pt>
                <c:pt idx="34565">
                  <c:v>115.38333333333321</c:v>
                </c:pt>
                <c:pt idx="34566">
                  <c:v>115.38666666666667</c:v>
                </c:pt>
                <c:pt idx="34567">
                  <c:v>115.39</c:v>
                </c:pt>
                <c:pt idx="34568">
                  <c:v>115.39333333333325</c:v>
                </c:pt>
                <c:pt idx="34569">
                  <c:v>115.39666666666666</c:v>
                </c:pt>
                <c:pt idx="34570">
                  <c:v>115.4</c:v>
                </c:pt>
                <c:pt idx="34571">
                  <c:v>115.40333333333334</c:v>
                </c:pt>
                <c:pt idx="34572">
                  <c:v>115.40666666666669</c:v>
                </c:pt>
                <c:pt idx="34573">
                  <c:v>115.41000000000012</c:v>
                </c:pt>
                <c:pt idx="34574">
                  <c:v>115.41333333333333</c:v>
                </c:pt>
                <c:pt idx="34575">
                  <c:v>115.4166666666668</c:v>
                </c:pt>
                <c:pt idx="34576">
                  <c:v>115.42</c:v>
                </c:pt>
                <c:pt idx="34577">
                  <c:v>115.42333333333328</c:v>
                </c:pt>
                <c:pt idx="34578">
                  <c:v>115.42666666666666</c:v>
                </c:pt>
                <c:pt idx="34579">
                  <c:v>115.43</c:v>
                </c:pt>
                <c:pt idx="34580">
                  <c:v>115.43333333333334</c:v>
                </c:pt>
                <c:pt idx="34581">
                  <c:v>115.43666666666672</c:v>
                </c:pt>
                <c:pt idx="34582">
                  <c:v>115.44000000000013</c:v>
                </c:pt>
                <c:pt idx="34583">
                  <c:v>115.44333333333333</c:v>
                </c:pt>
                <c:pt idx="34584">
                  <c:v>115.4466666666668</c:v>
                </c:pt>
                <c:pt idx="34585">
                  <c:v>115.45</c:v>
                </c:pt>
                <c:pt idx="34586">
                  <c:v>115.45333333333328</c:v>
                </c:pt>
                <c:pt idx="34587">
                  <c:v>115.45666666666666</c:v>
                </c:pt>
                <c:pt idx="34588">
                  <c:v>115.46000000000002</c:v>
                </c:pt>
                <c:pt idx="34589">
                  <c:v>115.46333333333334</c:v>
                </c:pt>
                <c:pt idx="34590">
                  <c:v>115.4666666666668</c:v>
                </c:pt>
                <c:pt idx="34591">
                  <c:v>115.47</c:v>
                </c:pt>
                <c:pt idx="34592">
                  <c:v>115.4733333333332</c:v>
                </c:pt>
                <c:pt idx="34593">
                  <c:v>115.47666666666667</c:v>
                </c:pt>
                <c:pt idx="34594">
                  <c:v>115.48</c:v>
                </c:pt>
                <c:pt idx="34595">
                  <c:v>115.48333333333331</c:v>
                </c:pt>
                <c:pt idx="34596">
                  <c:v>115.48666666666666</c:v>
                </c:pt>
                <c:pt idx="34597">
                  <c:v>115.49000000000002</c:v>
                </c:pt>
                <c:pt idx="34598">
                  <c:v>115.49333333333334</c:v>
                </c:pt>
                <c:pt idx="34599">
                  <c:v>115.4966666666668</c:v>
                </c:pt>
                <c:pt idx="34600">
                  <c:v>115.5</c:v>
                </c:pt>
                <c:pt idx="34601">
                  <c:v>115.50333333333325</c:v>
                </c:pt>
                <c:pt idx="34602">
                  <c:v>115.50666666666666</c:v>
                </c:pt>
                <c:pt idx="34603">
                  <c:v>115.51</c:v>
                </c:pt>
                <c:pt idx="34604">
                  <c:v>115.51333333333334</c:v>
                </c:pt>
                <c:pt idx="34605">
                  <c:v>115.51666666666669</c:v>
                </c:pt>
                <c:pt idx="34606">
                  <c:v>115.52</c:v>
                </c:pt>
                <c:pt idx="34607">
                  <c:v>115.5233333333332</c:v>
                </c:pt>
                <c:pt idx="34608">
                  <c:v>115.52666666666667</c:v>
                </c:pt>
                <c:pt idx="34609">
                  <c:v>115.53</c:v>
                </c:pt>
                <c:pt idx="34610">
                  <c:v>115.53333333333325</c:v>
                </c:pt>
                <c:pt idx="34611">
                  <c:v>115.53666666666666</c:v>
                </c:pt>
                <c:pt idx="34612">
                  <c:v>115.54</c:v>
                </c:pt>
                <c:pt idx="34613">
                  <c:v>115.54333333333334</c:v>
                </c:pt>
                <c:pt idx="34614">
                  <c:v>115.54666666666672</c:v>
                </c:pt>
                <c:pt idx="34615">
                  <c:v>115.55</c:v>
                </c:pt>
                <c:pt idx="34616">
                  <c:v>115.5533333333332</c:v>
                </c:pt>
                <c:pt idx="34617">
                  <c:v>115.55666666666667</c:v>
                </c:pt>
                <c:pt idx="34618">
                  <c:v>115.56</c:v>
                </c:pt>
                <c:pt idx="34619">
                  <c:v>115.56333333333328</c:v>
                </c:pt>
                <c:pt idx="34620">
                  <c:v>115.56666666666666</c:v>
                </c:pt>
                <c:pt idx="34621">
                  <c:v>115.57</c:v>
                </c:pt>
                <c:pt idx="34622">
                  <c:v>115.57333333333318</c:v>
                </c:pt>
                <c:pt idx="34623">
                  <c:v>115.57666666666667</c:v>
                </c:pt>
                <c:pt idx="34624">
                  <c:v>115.58</c:v>
                </c:pt>
                <c:pt idx="34625">
                  <c:v>115.5833333333332</c:v>
                </c:pt>
                <c:pt idx="34626">
                  <c:v>115.58666666666667</c:v>
                </c:pt>
                <c:pt idx="34627">
                  <c:v>115.59</c:v>
                </c:pt>
                <c:pt idx="34628">
                  <c:v>115.59333333333331</c:v>
                </c:pt>
                <c:pt idx="34629">
                  <c:v>115.59666666666666</c:v>
                </c:pt>
                <c:pt idx="34630">
                  <c:v>115.6</c:v>
                </c:pt>
                <c:pt idx="34631">
                  <c:v>115.6033333333332</c:v>
                </c:pt>
                <c:pt idx="34632">
                  <c:v>115.60666666666667</c:v>
                </c:pt>
                <c:pt idx="34633">
                  <c:v>115.61</c:v>
                </c:pt>
                <c:pt idx="34634">
                  <c:v>115.6133333333332</c:v>
                </c:pt>
                <c:pt idx="34635">
                  <c:v>115.61666666666666</c:v>
                </c:pt>
                <c:pt idx="34636">
                  <c:v>115.61999999999999</c:v>
                </c:pt>
                <c:pt idx="34637">
                  <c:v>115.62333333333312</c:v>
                </c:pt>
                <c:pt idx="34638">
                  <c:v>115.62666666666667</c:v>
                </c:pt>
                <c:pt idx="34639">
                  <c:v>115.63</c:v>
                </c:pt>
                <c:pt idx="34640">
                  <c:v>115.63333333333321</c:v>
                </c:pt>
                <c:pt idx="34641">
                  <c:v>115.63666666666667</c:v>
                </c:pt>
                <c:pt idx="34642">
                  <c:v>115.64</c:v>
                </c:pt>
                <c:pt idx="34643">
                  <c:v>115.64333333333325</c:v>
                </c:pt>
                <c:pt idx="34644">
                  <c:v>115.64666666666666</c:v>
                </c:pt>
                <c:pt idx="34645">
                  <c:v>115.64999999999999</c:v>
                </c:pt>
                <c:pt idx="34646">
                  <c:v>115.65333333333314</c:v>
                </c:pt>
                <c:pt idx="34647">
                  <c:v>115.65666666666667</c:v>
                </c:pt>
                <c:pt idx="34648">
                  <c:v>115.66</c:v>
                </c:pt>
                <c:pt idx="34649">
                  <c:v>115.6633333333332</c:v>
                </c:pt>
                <c:pt idx="34650">
                  <c:v>115.66666666666667</c:v>
                </c:pt>
                <c:pt idx="34651">
                  <c:v>115.66999999999999</c:v>
                </c:pt>
                <c:pt idx="34652">
                  <c:v>115.6733333333331</c:v>
                </c:pt>
                <c:pt idx="34653">
                  <c:v>115.67666666666665</c:v>
                </c:pt>
                <c:pt idx="34654">
                  <c:v>115.67999999999998</c:v>
                </c:pt>
                <c:pt idx="34655">
                  <c:v>115.68333333333317</c:v>
                </c:pt>
                <c:pt idx="34656">
                  <c:v>115.68666666666667</c:v>
                </c:pt>
                <c:pt idx="34657">
                  <c:v>115.69</c:v>
                </c:pt>
                <c:pt idx="34658">
                  <c:v>115.6933333333332</c:v>
                </c:pt>
                <c:pt idx="34659">
                  <c:v>115.69666666666667</c:v>
                </c:pt>
                <c:pt idx="34660">
                  <c:v>115.7</c:v>
                </c:pt>
                <c:pt idx="34661">
                  <c:v>115.70333333333328</c:v>
                </c:pt>
                <c:pt idx="34662">
                  <c:v>115.70666666666666</c:v>
                </c:pt>
                <c:pt idx="34663">
                  <c:v>115.71000000000002</c:v>
                </c:pt>
                <c:pt idx="34664">
                  <c:v>115.71333333333334</c:v>
                </c:pt>
                <c:pt idx="34665">
                  <c:v>115.7166666666668</c:v>
                </c:pt>
                <c:pt idx="34666">
                  <c:v>115.72</c:v>
                </c:pt>
                <c:pt idx="34667">
                  <c:v>115.7233333333332</c:v>
                </c:pt>
                <c:pt idx="34668">
                  <c:v>115.72666666666667</c:v>
                </c:pt>
                <c:pt idx="34669">
                  <c:v>115.73</c:v>
                </c:pt>
                <c:pt idx="34670">
                  <c:v>115.73333333333331</c:v>
                </c:pt>
                <c:pt idx="34671">
                  <c:v>115.73666666666666</c:v>
                </c:pt>
                <c:pt idx="34672">
                  <c:v>115.74000000000002</c:v>
                </c:pt>
                <c:pt idx="34673">
                  <c:v>115.74333333333334</c:v>
                </c:pt>
                <c:pt idx="34674">
                  <c:v>115.7466666666668</c:v>
                </c:pt>
                <c:pt idx="34675">
                  <c:v>115.75</c:v>
                </c:pt>
                <c:pt idx="34676">
                  <c:v>115.75333333333325</c:v>
                </c:pt>
                <c:pt idx="34677">
                  <c:v>115.75666666666666</c:v>
                </c:pt>
                <c:pt idx="34678">
                  <c:v>115.76</c:v>
                </c:pt>
                <c:pt idx="34679">
                  <c:v>115.76333333333334</c:v>
                </c:pt>
                <c:pt idx="34680">
                  <c:v>115.76666666666669</c:v>
                </c:pt>
                <c:pt idx="34681">
                  <c:v>115.77</c:v>
                </c:pt>
                <c:pt idx="34682">
                  <c:v>115.7733333333332</c:v>
                </c:pt>
                <c:pt idx="34683">
                  <c:v>115.77666666666667</c:v>
                </c:pt>
                <c:pt idx="34684">
                  <c:v>115.78</c:v>
                </c:pt>
                <c:pt idx="34685">
                  <c:v>115.78333333333325</c:v>
                </c:pt>
                <c:pt idx="34686">
                  <c:v>115.78666666666666</c:v>
                </c:pt>
                <c:pt idx="34687">
                  <c:v>115.79</c:v>
                </c:pt>
                <c:pt idx="34688">
                  <c:v>115.79333333333334</c:v>
                </c:pt>
                <c:pt idx="34689">
                  <c:v>115.79666666666672</c:v>
                </c:pt>
                <c:pt idx="34690">
                  <c:v>115.8</c:v>
                </c:pt>
                <c:pt idx="34691">
                  <c:v>115.8033333333332</c:v>
                </c:pt>
                <c:pt idx="34692">
                  <c:v>115.80666666666667</c:v>
                </c:pt>
                <c:pt idx="34693">
                  <c:v>115.81</c:v>
                </c:pt>
                <c:pt idx="34694">
                  <c:v>115.81333333333328</c:v>
                </c:pt>
                <c:pt idx="34695">
                  <c:v>115.81666666666666</c:v>
                </c:pt>
                <c:pt idx="34696">
                  <c:v>115.82</c:v>
                </c:pt>
                <c:pt idx="34697">
                  <c:v>115.82333333333318</c:v>
                </c:pt>
                <c:pt idx="34698">
                  <c:v>115.82666666666667</c:v>
                </c:pt>
                <c:pt idx="34699">
                  <c:v>115.83</c:v>
                </c:pt>
                <c:pt idx="34700">
                  <c:v>115.8333333333332</c:v>
                </c:pt>
                <c:pt idx="34701">
                  <c:v>115.83666666666667</c:v>
                </c:pt>
                <c:pt idx="34702">
                  <c:v>115.84</c:v>
                </c:pt>
                <c:pt idx="34703">
                  <c:v>115.84333333333331</c:v>
                </c:pt>
                <c:pt idx="34704">
                  <c:v>115.84666666666666</c:v>
                </c:pt>
                <c:pt idx="34705">
                  <c:v>115.85</c:v>
                </c:pt>
                <c:pt idx="34706">
                  <c:v>115.8533333333332</c:v>
                </c:pt>
                <c:pt idx="34707">
                  <c:v>115.85666666666667</c:v>
                </c:pt>
                <c:pt idx="34708">
                  <c:v>115.86</c:v>
                </c:pt>
                <c:pt idx="34709">
                  <c:v>115.8633333333332</c:v>
                </c:pt>
                <c:pt idx="34710">
                  <c:v>115.86666666666666</c:v>
                </c:pt>
                <c:pt idx="34711">
                  <c:v>115.86999999999999</c:v>
                </c:pt>
                <c:pt idx="34712">
                  <c:v>115.87333333333312</c:v>
                </c:pt>
                <c:pt idx="34713">
                  <c:v>115.87666666666667</c:v>
                </c:pt>
                <c:pt idx="34714">
                  <c:v>115.88</c:v>
                </c:pt>
                <c:pt idx="34715">
                  <c:v>115.88333333333321</c:v>
                </c:pt>
                <c:pt idx="34716">
                  <c:v>115.88666666666667</c:v>
                </c:pt>
                <c:pt idx="34717">
                  <c:v>115.89</c:v>
                </c:pt>
                <c:pt idx="34718">
                  <c:v>115.89333333333325</c:v>
                </c:pt>
                <c:pt idx="34719">
                  <c:v>115.89666666666666</c:v>
                </c:pt>
                <c:pt idx="34720">
                  <c:v>115.9</c:v>
                </c:pt>
                <c:pt idx="34721">
                  <c:v>115.90333333333334</c:v>
                </c:pt>
                <c:pt idx="34722">
                  <c:v>115.90666666666669</c:v>
                </c:pt>
                <c:pt idx="34723">
                  <c:v>115.91000000000012</c:v>
                </c:pt>
                <c:pt idx="34724">
                  <c:v>115.91333333333333</c:v>
                </c:pt>
                <c:pt idx="34725">
                  <c:v>115.9166666666668</c:v>
                </c:pt>
                <c:pt idx="34726">
                  <c:v>115.92</c:v>
                </c:pt>
                <c:pt idx="34727">
                  <c:v>115.92333333333328</c:v>
                </c:pt>
                <c:pt idx="34728">
                  <c:v>115.92666666666666</c:v>
                </c:pt>
                <c:pt idx="34729">
                  <c:v>115.93</c:v>
                </c:pt>
                <c:pt idx="34730">
                  <c:v>115.93333333333334</c:v>
                </c:pt>
                <c:pt idx="34731">
                  <c:v>115.93666666666672</c:v>
                </c:pt>
                <c:pt idx="34732">
                  <c:v>115.94000000000013</c:v>
                </c:pt>
                <c:pt idx="34733">
                  <c:v>115.94333333333333</c:v>
                </c:pt>
                <c:pt idx="34734">
                  <c:v>115.9466666666668</c:v>
                </c:pt>
                <c:pt idx="34735">
                  <c:v>115.95</c:v>
                </c:pt>
                <c:pt idx="34736">
                  <c:v>115.95333333333328</c:v>
                </c:pt>
                <c:pt idx="34737">
                  <c:v>115.95666666666666</c:v>
                </c:pt>
                <c:pt idx="34738">
                  <c:v>115.96000000000002</c:v>
                </c:pt>
                <c:pt idx="34739">
                  <c:v>115.96333333333334</c:v>
                </c:pt>
                <c:pt idx="34740">
                  <c:v>115.9666666666668</c:v>
                </c:pt>
                <c:pt idx="34741">
                  <c:v>115.97</c:v>
                </c:pt>
                <c:pt idx="34742">
                  <c:v>115.9733333333332</c:v>
                </c:pt>
                <c:pt idx="34743">
                  <c:v>115.97666666666667</c:v>
                </c:pt>
                <c:pt idx="34744">
                  <c:v>115.98</c:v>
                </c:pt>
                <c:pt idx="34745">
                  <c:v>115.98333333333331</c:v>
                </c:pt>
                <c:pt idx="34746">
                  <c:v>115.98666666666666</c:v>
                </c:pt>
                <c:pt idx="34747">
                  <c:v>115.99000000000002</c:v>
                </c:pt>
                <c:pt idx="34748">
                  <c:v>115.99333333333334</c:v>
                </c:pt>
                <c:pt idx="34749">
                  <c:v>115.9966666666668</c:v>
                </c:pt>
                <c:pt idx="34750">
                  <c:v>116</c:v>
                </c:pt>
                <c:pt idx="34751">
                  <c:v>116.00333333333325</c:v>
                </c:pt>
                <c:pt idx="34752">
                  <c:v>116.00666666666666</c:v>
                </c:pt>
                <c:pt idx="34753">
                  <c:v>116.01</c:v>
                </c:pt>
                <c:pt idx="34754">
                  <c:v>116.01333333333334</c:v>
                </c:pt>
                <c:pt idx="34755">
                  <c:v>116.01666666666669</c:v>
                </c:pt>
                <c:pt idx="34756">
                  <c:v>116.02</c:v>
                </c:pt>
                <c:pt idx="34757">
                  <c:v>116.0233333333332</c:v>
                </c:pt>
                <c:pt idx="34758">
                  <c:v>116.02666666666667</c:v>
                </c:pt>
                <c:pt idx="34759">
                  <c:v>116.03</c:v>
                </c:pt>
                <c:pt idx="34760">
                  <c:v>116.03333333333325</c:v>
                </c:pt>
                <c:pt idx="34761">
                  <c:v>116.03666666666666</c:v>
                </c:pt>
                <c:pt idx="34762">
                  <c:v>116.04</c:v>
                </c:pt>
                <c:pt idx="34763">
                  <c:v>116.04333333333334</c:v>
                </c:pt>
                <c:pt idx="34764">
                  <c:v>116.04666666666672</c:v>
                </c:pt>
                <c:pt idx="34765">
                  <c:v>116.05</c:v>
                </c:pt>
                <c:pt idx="34766">
                  <c:v>116.0533333333332</c:v>
                </c:pt>
                <c:pt idx="34767">
                  <c:v>116.05666666666667</c:v>
                </c:pt>
                <c:pt idx="34768">
                  <c:v>116.06</c:v>
                </c:pt>
                <c:pt idx="34769">
                  <c:v>116.06333333333328</c:v>
                </c:pt>
                <c:pt idx="34770">
                  <c:v>116.06666666666666</c:v>
                </c:pt>
                <c:pt idx="34771">
                  <c:v>116.07</c:v>
                </c:pt>
                <c:pt idx="34772">
                  <c:v>116.07333333333318</c:v>
                </c:pt>
                <c:pt idx="34773">
                  <c:v>116.07666666666667</c:v>
                </c:pt>
                <c:pt idx="34774">
                  <c:v>116.08</c:v>
                </c:pt>
                <c:pt idx="34775">
                  <c:v>116.0833333333332</c:v>
                </c:pt>
                <c:pt idx="34776">
                  <c:v>116.08666666666667</c:v>
                </c:pt>
                <c:pt idx="34777">
                  <c:v>116.09</c:v>
                </c:pt>
                <c:pt idx="34778">
                  <c:v>116.09333333333331</c:v>
                </c:pt>
                <c:pt idx="34779">
                  <c:v>116.09666666666666</c:v>
                </c:pt>
                <c:pt idx="34780">
                  <c:v>116.1</c:v>
                </c:pt>
                <c:pt idx="34781">
                  <c:v>116.1033333333332</c:v>
                </c:pt>
                <c:pt idx="34782">
                  <c:v>116.10666666666667</c:v>
                </c:pt>
                <c:pt idx="34783">
                  <c:v>116.11</c:v>
                </c:pt>
                <c:pt idx="34784">
                  <c:v>116.1133333333332</c:v>
                </c:pt>
                <c:pt idx="34785">
                  <c:v>116.11666666666666</c:v>
                </c:pt>
                <c:pt idx="34786">
                  <c:v>116.11999999999999</c:v>
                </c:pt>
                <c:pt idx="34787">
                  <c:v>116.12333333333312</c:v>
                </c:pt>
                <c:pt idx="34788">
                  <c:v>116.12666666666667</c:v>
                </c:pt>
                <c:pt idx="34789">
                  <c:v>116.13</c:v>
                </c:pt>
                <c:pt idx="34790">
                  <c:v>116.13333333333321</c:v>
                </c:pt>
                <c:pt idx="34791">
                  <c:v>116.13666666666667</c:v>
                </c:pt>
                <c:pt idx="34792">
                  <c:v>116.14</c:v>
                </c:pt>
                <c:pt idx="34793">
                  <c:v>116.14333333333325</c:v>
                </c:pt>
                <c:pt idx="34794">
                  <c:v>116.14666666666666</c:v>
                </c:pt>
                <c:pt idx="34795">
                  <c:v>116.14999999999999</c:v>
                </c:pt>
                <c:pt idx="34796">
                  <c:v>116.15333333333314</c:v>
                </c:pt>
                <c:pt idx="34797">
                  <c:v>116.15666666666667</c:v>
                </c:pt>
                <c:pt idx="34798">
                  <c:v>116.16</c:v>
                </c:pt>
                <c:pt idx="34799">
                  <c:v>116.1633333333332</c:v>
                </c:pt>
                <c:pt idx="34800">
                  <c:v>116.16666666666667</c:v>
                </c:pt>
                <c:pt idx="34801">
                  <c:v>116.16999999999999</c:v>
                </c:pt>
                <c:pt idx="34802">
                  <c:v>116.1733333333331</c:v>
                </c:pt>
                <c:pt idx="34803">
                  <c:v>116.17666666666665</c:v>
                </c:pt>
                <c:pt idx="34804">
                  <c:v>116.17999999999998</c:v>
                </c:pt>
                <c:pt idx="34805">
                  <c:v>116.18333333333317</c:v>
                </c:pt>
                <c:pt idx="34806">
                  <c:v>116.18666666666667</c:v>
                </c:pt>
                <c:pt idx="34807">
                  <c:v>116.19</c:v>
                </c:pt>
                <c:pt idx="34808">
                  <c:v>116.1933333333332</c:v>
                </c:pt>
                <c:pt idx="34809">
                  <c:v>116.19666666666667</c:v>
                </c:pt>
                <c:pt idx="34810">
                  <c:v>116.2</c:v>
                </c:pt>
                <c:pt idx="34811">
                  <c:v>116.20333333333328</c:v>
                </c:pt>
                <c:pt idx="34812">
                  <c:v>116.20666666666666</c:v>
                </c:pt>
                <c:pt idx="34813">
                  <c:v>116.21000000000002</c:v>
                </c:pt>
                <c:pt idx="34814">
                  <c:v>116.21333333333334</c:v>
                </c:pt>
                <c:pt idx="34815">
                  <c:v>116.2166666666668</c:v>
                </c:pt>
                <c:pt idx="34816">
                  <c:v>116.22</c:v>
                </c:pt>
                <c:pt idx="34817">
                  <c:v>116.2233333333332</c:v>
                </c:pt>
                <c:pt idx="34818">
                  <c:v>116.22666666666667</c:v>
                </c:pt>
                <c:pt idx="34819">
                  <c:v>116.23</c:v>
                </c:pt>
                <c:pt idx="34820">
                  <c:v>116.23333333333331</c:v>
                </c:pt>
                <c:pt idx="34821">
                  <c:v>116.23666666666666</c:v>
                </c:pt>
                <c:pt idx="34822">
                  <c:v>116.24000000000002</c:v>
                </c:pt>
                <c:pt idx="34823">
                  <c:v>116.24333333333334</c:v>
                </c:pt>
                <c:pt idx="34824">
                  <c:v>116.2466666666668</c:v>
                </c:pt>
                <c:pt idx="34825">
                  <c:v>116.25</c:v>
                </c:pt>
                <c:pt idx="34826">
                  <c:v>116.25333333333325</c:v>
                </c:pt>
                <c:pt idx="34827">
                  <c:v>116.25666666666666</c:v>
                </c:pt>
                <c:pt idx="34828">
                  <c:v>116.26</c:v>
                </c:pt>
                <c:pt idx="34829">
                  <c:v>116.26333333333334</c:v>
                </c:pt>
                <c:pt idx="34830">
                  <c:v>116.26666666666669</c:v>
                </c:pt>
                <c:pt idx="34831">
                  <c:v>116.27</c:v>
                </c:pt>
                <c:pt idx="34832">
                  <c:v>116.2733333333332</c:v>
                </c:pt>
                <c:pt idx="34833">
                  <c:v>116.27666666666667</c:v>
                </c:pt>
                <c:pt idx="34834">
                  <c:v>116.28</c:v>
                </c:pt>
                <c:pt idx="34835">
                  <c:v>116.28333333333325</c:v>
                </c:pt>
                <c:pt idx="34836">
                  <c:v>116.28666666666666</c:v>
                </c:pt>
                <c:pt idx="34837">
                  <c:v>116.29</c:v>
                </c:pt>
                <c:pt idx="34838">
                  <c:v>116.29333333333334</c:v>
                </c:pt>
                <c:pt idx="34839">
                  <c:v>116.29666666666672</c:v>
                </c:pt>
                <c:pt idx="34840">
                  <c:v>116.3</c:v>
                </c:pt>
                <c:pt idx="34841">
                  <c:v>116.3033333333332</c:v>
                </c:pt>
                <c:pt idx="34842">
                  <c:v>116.30666666666667</c:v>
                </c:pt>
                <c:pt idx="34843">
                  <c:v>116.31</c:v>
                </c:pt>
                <c:pt idx="34844">
                  <c:v>116.31333333333328</c:v>
                </c:pt>
                <c:pt idx="34845">
                  <c:v>116.31666666666666</c:v>
                </c:pt>
                <c:pt idx="34846">
                  <c:v>116.32</c:v>
                </c:pt>
                <c:pt idx="34847">
                  <c:v>116.32333333333318</c:v>
                </c:pt>
                <c:pt idx="34848">
                  <c:v>116.32666666666667</c:v>
                </c:pt>
                <c:pt idx="34849">
                  <c:v>116.33</c:v>
                </c:pt>
                <c:pt idx="34850">
                  <c:v>116.3333333333332</c:v>
                </c:pt>
                <c:pt idx="34851">
                  <c:v>116.33666666666667</c:v>
                </c:pt>
                <c:pt idx="34852">
                  <c:v>116.34</c:v>
                </c:pt>
                <c:pt idx="34853">
                  <c:v>116.34333333333331</c:v>
                </c:pt>
                <c:pt idx="34854">
                  <c:v>116.34666666666666</c:v>
                </c:pt>
                <c:pt idx="34855">
                  <c:v>116.35</c:v>
                </c:pt>
                <c:pt idx="34856">
                  <c:v>116.3533333333332</c:v>
                </c:pt>
                <c:pt idx="34857">
                  <c:v>116.35666666666667</c:v>
                </c:pt>
                <c:pt idx="34858">
                  <c:v>116.36</c:v>
                </c:pt>
                <c:pt idx="34859">
                  <c:v>116.3633333333332</c:v>
                </c:pt>
                <c:pt idx="34860">
                  <c:v>116.36666666666666</c:v>
                </c:pt>
                <c:pt idx="34861">
                  <c:v>116.36999999999999</c:v>
                </c:pt>
                <c:pt idx="34862">
                  <c:v>116.37333333333312</c:v>
                </c:pt>
                <c:pt idx="34863">
                  <c:v>116.37666666666667</c:v>
                </c:pt>
                <c:pt idx="34864">
                  <c:v>116.38</c:v>
                </c:pt>
                <c:pt idx="34865">
                  <c:v>116.38333333333321</c:v>
                </c:pt>
                <c:pt idx="34866">
                  <c:v>116.38666666666667</c:v>
                </c:pt>
                <c:pt idx="34867">
                  <c:v>116.39</c:v>
                </c:pt>
                <c:pt idx="34868">
                  <c:v>116.39333333333325</c:v>
                </c:pt>
                <c:pt idx="34869">
                  <c:v>116.39666666666666</c:v>
                </c:pt>
                <c:pt idx="34870">
                  <c:v>116.4</c:v>
                </c:pt>
                <c:pt idx="34871">
                  <c:v>116.40333333333334</c:v>
                </c:pt>
                <c:pt idx="34872">
                  <c:v>116.40666666666669</c:v>
                </c:pt>
                <c:pt idx="34873">
                  <c:v>116.41000000000012</c:v>
                </c:pt>
                <c:pt idx="34874">
                  <c:v>116.41333333333333</c:v>
                </c:pt>
                <c:pt idx="34875">
                  <c:v>116.4166666666668</c:v>
                </c:pt>
                <c:pt idx="34876">
                  <c:v>116.42</c:v>
                </c:pt>
                <c:pt idx="34877">
                  <c:v>116.42333333333328</c:v>
                </c:pt>
                <c:pt idx="34878">
                  <c:v>116.42666666666666</c:v>
                </c:pt>
                <c:pt idx="34879">
                  <c:v>116.43</c:v>
                </c:pt>
                <c:pt idx="34880">
                  <c:v>116.43333333333334</c:v>
                </c:pt>
                <c:pt idx="34881">
                  <c:v>116.43666666666672</c:v>
                </c:pt>
                <c:pt idx="34882">
                  <c:v>116.44000000000013</c:v>
                </c:pt>
                <c:pt idx="34883">
                  <c:v>116.44333333333333</c:v>
                </c:pt>
                <c:pt idx="34884">
                  <c:v>116.4466666666668</c:v>
                </c:pt>
                <c:pt idx="34885">
                  <c:v>116.45</c:v>
                </c:pt>
                <c:pt idx="34886">
                  <c:v>116.45333333333328</c:v>
                </c:pt>
                <c:pt idx="34887">
                  <c:v>116.45666666666666</c:v>
                </c:pt>
                <c:pt idx="34888">
                  <c:v>116.46000000000002</c:v>
                </c:pt>
                <c:pt idx="34889">
                  <c:v>116.46333333333334</c:v>
                </c:pt>
                <c:pt idx="34890">
                  <c:v>116.4666666666668</c:v>
                </c:pt>
                <c:pt idx="34891">
                  <c:v>116.47</c:v>
                </c:pt>
                <c:pt idx="34892">
                  <c:v>116.4733333333332</c:v>
                </c:pt>
                <c:pt idx="34893">
                  <c:v>116.47666666666667</c:v>
                </c:pt>
                <c:pt idx="34894">
                  <c:v>116.48</c:v>
                </c:pt>
                <c:pt idx="34895">
                  <c:v>116.48333333333331</c:v>
                </c:pt>
                <c:pt idx="34896">
                  <c:v>116.48666666666666</c:v>
                </c:pt>
                <c:pt idx="34897">
                  <c:v>116.49000000000002</c:v>
                </c:pt>
                <c:pt idx="34898">
                  <c:v>116.49333333333334</c:v>
                </c:pt>
                <c:pt idx="34899">
                  <c:v>116.4966666666668</c:v>
                </c:pt>
                <c:pt idx="34900">
                  <c:v>116.5</c:v>
                </c:pt>
                <c:pt idx="34901">
                  <c:v>116.50333333333325</c:v>
                </c:pt>
                <c:pt idx="34902">
                  <c:v>116.50666666666666</c:v>
                </c:pt>
                <c:pt idx="34903">
                  <c:v>116.51</c:v>
                </c:pt>
                <c:pt idx="34904">
                  <c:v>116.51333333333334</c:v>
                </c:pt>
                <c:pt idx="34905">
                  <c:v>116.51666666666669</c:v>
                </c:pt>
                <c:pt idx="34906">
                  <c:v>116.52</c:v>
                </c:pt>
                <c:pt idx="34907">
                  <c:v>116.5233333333332</c:v>
                </c:pt>
                <c:pt idx="34908">
                  <c:v>116.52666666666667</c:v>
                </c:pt>
                <c:pt idx="34909">
                  <c:v>116.53</c:v>
                </c:pt>
                <c:pt idx="34910">
                  <c:v>116.53333333333325</c:v>
                </c:pt>
                <c:pt idx="34911">
                  <c:v>116.53666666666666</c:v>
                </c:pt>
                <c:pt idx="34912">
                  <c:v>116.54</c:v>
                </c:pt>
                <c:pt idx="34913">
                  <c:v>116.54333333333334</c:v>
                </c:pt>
                <c:pt idx="34914">
                  <c:v>116.54666666666672</c:v>
                </c:pt>
                <c:pt idx="34915">
                  <c:v>116.55</c:v>
                </c:pt>
                <c:pt idx="34916">
                  <c:v>116.5533333333332</c:v>
                </c:pt>
                <c:pt idx="34917">
                  <c:v>116.55666666666667</c:v>
                </c:pt>
                <c:pt idx="34918">
                  <c:v>116.56</c:v>
                </c:pt>
                <c:pt idx="34919">
                  <c:v>116.56333333333328</c:v>
                </c:pt>
                <c:pt idx="34920">
                  <c:v>116.56666666666666</c:v>
                </c:pt>
                <c:pt idx="34921">
                  <c:v>116.57</c:v>
                </c:pt>
                <c:pt idx="34922">
                  <c:v>116.57333333333318</c:v>
                </c:pt>
                <c:pt idx="34923">
                  <c:v>116.57666666666667</c:v>
                </c:pt>
                <c:pt idx="34924">
                  <c:v>116.58</c:v>
                </c:pt>
                <c:pt idx="34925">
                  <c:v>116.5833333333332</c:v>
                </c:pt>
                <c:pt idx="34926">
                  <c:v>116.58666666666667</c:v>
                </c:pt>
                <c:pt idx="34927">
                  <c:v>116.59</c:v>
                </c:pt>
                <c:pt idx="34928">
                  <c:v>116.59333333333331</c:v>
                </c:pt>
                <c:pt idx="34929">
                  <c:v>116.59666666666666</c:v>
                </c:pt>
                <c:pt idx="34930">
                  <c:v>116.6</c:v>
                </c:pt>
                <c:pt idx="34931">
                  <c:v>116.6033333333332</c:v>
                </c:pt>
                <c:pt idx="34932">
                  <c:v>116.60666666666667</c:v>
                </c:pt>
                <c:pt idx="34933">
                  <c:v>116.61</c:v>
                </c:pt>
                <c:pt idx="34934">
                  <c:v>116.6133333333332</c:v>
                </c:pt>
                <c:pt idx="34935">
                  <c:v>116.61666666666666</c:v>
                </c:pt>
                <c:pt idx="34936">
                  <c:v>116.61999999999999</c:v>
                </c:pt>
                <c:pt idx="34937">
                  <c:v>116.62333333333312</c:v>
                </c:pt>
                <c:pt idx="34938">
                  <c:v>116.62666666666667</c:v>
                </c:pt>
                <c:pt idx="34939">
                  <c:v>116.63</c:v>
                </c:pt>
                <c:pt idx="34940">
                  <c:v>116.63333333333321</c:v>
                </c:pt>
                <c:pt idx="34941">
                  <c:v>116.63666666666667</c:v>
                </c:pt>
                <c:pt idx="34942">
                  <c:v>116.64</c:v>
                </c:pt>
                <c:pt idx="34943">
                  <c:v>116.64333333333325</c:v>
                </c:pt>
                <c:pt idx="34944">
                  <c:v>116.64666666666666</c:v>
                </c:pt>
                <c:pt idx="34945">
                  <c:v>116.64999999999999</c:v>
                </c:pt>
                <c:pt idx="34946">
                  <c:v>116.65333333333314</c:v>
                </c:pt>
                <c:pt idx="34947">
                  <c:v>116.65666666666667</c:v>
                </c:pt>
                <c:pt idx="34948">
                  <c:v>116.66</c:v>
                </c:pt>
                <c:pt idx="34949">
                  <c:v>116.6633333333332</c:v>
                </c:pt>
                <c:pt idx="34950">
                  <c:v>116.66666666666667</c:v>
                </c:pt>
                <c:pt idx="34951">
                  <c:v>116.66999999999999</c:v>
                </c:pt>
                <c:pt idx="34952">
                  <c:v>116.6733333333331</c:v>
                </c:pt>
                <c:pt idx="34953">
                  <c:v>116.67666666666665</c:v>
                </c:pt>
                <c:pt idx="34954">
                  <c:v>116.67999999999998</c:v>
                </c:pt>
                <c:pt idx="34955">
                  <c:v>116.68333333333317</c:v>
                </c:pt>
                <c:pt idx="34956">
                  <c:v>116.68666666666667</c:v>
                </c:pt>
                <c:pt idx="34957">
                  <c:v>116.69</c:v>
                </c:pt>
                <c:pt idx="34958">
                  <c:v>116.6933333333332</c:v>
                </c:pt>
                <c:pt idx="34959">
                  <c:v>116.69666666666667</c:v>
                </c:pt>
                <c:pt idx="34960">
                  <c:v>116.7</c:v>
                </c:pt>
                <c:pt idx="34961">
                  <c:v>116.70333333333328</c:v>
                </c:pt>
                <c:pt idx="34962">
                  <c:v>116.70666666666666</c:v>
                </c:pt>
                <c:pt idx="34963">
                  <c:v>116.71000000000002</c:v>
                </c:pt>
                <c:pt idx="34964">
                  <c:v>116.71333333333334</c:v>
                </c:pt>
                <c:pt idx="34965">
                  <c:v>116.7166666666668</c:v>
                </c:pt>
                <c:pt idx="34966">
                  <c:v>116.72</c:v>
                </c:pt>
                <c:pt idx="34967">
                  <c:v>116.7233333333332</c:v>
                </c:pt>
                <c:pt idx="34968">
                  <c:v>116.72666666666667</c:v>
                </c:pt>
                <c:pt idx="34969">
                  <c:v>116.73</c:v>
                </c:pt>
                <c:pt idx="34970">
                  <c:v>116.73333333333331</c:v>
                </c:pt>
                <c:pt idx="34971">
                  <c:v>116.73666666666666</c:v>
                </c:pt>
                <c:pt idx="34972">
                  <c:v>116.74000000000002</c:v>
                </c:pt>
                <c:pt idx="34973">
                  <c:v>116.74333333333334</c:v>
                </c:pt>
                <c:pt idx="34974">
                  <c:v>116.7466666666668</c:v>
                </c:pt>
                <c:pt idx="34975">
                  <c:v>116.75</c:v>
                </c:pt>
                <c:pt idx="34976">
                  <c:v>116.75333333333325</c:v>
                </c:pt>
                <c:pt idx="34977">
                  <c:v>116.75666666666666</c:v>
                </c:pt>
                <c:pt idx="34978">
                  <c:v>116.76</c:v>
                </c:pt>
                <c:pt idx="34979">
                  <c:v>116.76333333333334</c:v>
                </c:pt>
                <c:pt idx="34980">
                  <c:v>116.76666666666669</c:v>
                </c:pt>
                <c:pt idx="34981">
                  <c:v>116.77</c:v>
                </c:pt>
                <c:pt idx="34982">
                  <c:v>116.7733333333332</c:v>
                </c:pt>
                <c:pt idx="34983">
                  <c:v>116.77666666666667</c:v>
                </c:pt>
                <c:pt idx="34984">
                  <c:v>116.78</c:v>
                </c:pt>
                <c:pt idx="34985">
                  <c:v>116.78333333333325</c:v>
                </c:pt>
                <c:pt idx="34986">
                  <c:v>116.78666666666666</c:v>
                </c:pt>
                <c:pt idx="34987">
                  <c:v>116.79</c:v>
                </c:pt>
                <c:pt idx="34988">
                  <c:v>116.79333333333334</c:v>
                </c:pt>
                <c:pt idx="34989">
                  <c:v>116.79666666666672</c:v>
                </c:pt>
                <c:pt idx="34990">
                  <c:v>116.8</c:v>
                </c:pt>
                <c:pt idx="34991">
                  <c:v>116.8033333333332</c:v>
                </c:pt>
                <c:pt idx="34992">
                  <c:v>116.80666666666667</c:v>
                </c:pt>
                <c:pt idx="34993">
                  <c:v>116.81</c:v>
                </c:pt>
                <c:pt idx="34994">
                  <c:v>116.81333333333328</c:v>
                </c:pt>
                <c:pt idx="34995">
                  <c:v>116.81666666666666</c:v>
                </c:pt>
                <c:pt idx="34996">
                  <c:v>116.82</c:v>
                </c:pt>
                <c:pt idx="34997">
                  <c:v>116.82333333333318</c:v>
                </c:pt>
                <c:pt idx="34998">
                  <c:v>116.82666666666667</c:v>
                </c:pt>
                <c:pt idx="34999">
                  <c:v>116.83</c:v>
                </c:pt>
                <c:pt idx="35000">
                  <c:v>116.8333333333332</c:v>
                </c:pt>
                <c:pt idx="35001">
                  <c:v>116.83666666666667</c:v>
                </c:pt>
                <c:pt idx="35002">
                  <c:v>116.84</c:v>
                </c:pt>
                <c:pt idx="35003">
                  <c:v>116.84333333333331</c:v>
                </c:pt>
                <c:pt idx="35004">
                  <c:v>116.84666666666666</c:v>
                </c:pt>
                <c:pt idx="35005">
                  <c:v>116.85</c:v>
                </c:pt>
                <c:pt idx="35006">
                  <c:v>116.8533333333332</c:v>
                </c:pt>
                <c:pt idx="35007">
                  <c:v>116.85666666666667</c:v>
                </c:pt>
                <c:pt idx="35008">
                  <c:v>116.86</c:v>
                </c:pt>
                <c:pt idx="35009">
                  <c:v>116.8633333333332</c:v>
                </c:pt>
                <c:pt idx="35010">
                  <c:v>116.86666666666666</c:v>
                </c:pt>
                <c:pt idx="35011">
                  <c:v>116.86999999999999</c:v>
                </c:pt>
                <c:pt idx="35012">
                  <c:v>116.87333333333312</c:v>
                </c:pt>
                <c:pt idx="35013">
                  <c:v>116.87666666666667</c:v>
                </c:pt>
                <c:pt idx="35014">
                  <c:v>116.88</c:v>
                </c:pt>
                <c:pt idx="35015">
                  <c:v>116.88333333333321</c:v>
                </c:pt>
                <c:pt idx="35016">
                  <c:v>116.88666666666667</c:v>
                </c:pt>
                <c:pt idx="35017">
                  <c:v>116.89</c:v>
                </c:pt>
                <c:pt idx="35018">
                  <c:v>116.89333333333325</c:v>
                </c:pt>
                <c:pt idx="35019">
                  <c:v>116.89666666666666</c:v>
                </c:pt>
                <c:pt idx="35020">
                  <c:v>116.9</c:v>
                </c:pt>
                <c:pt idx="35021">
                  <c:v>116.90333333333334</c:v>
                </c:pt>
                <c:pt idx="35022">
                  <c:v>116.90666666666669</c:v>
                </c:pt>
                <c:pt idx="35023">
                  <c:v>116.91000000000012</c:v>
                </c:pt>
                <c:pt idx="35024">
                  <c:v>116.91333333333333</c:v>
                </c:pt>
                <c:pt idx="35025">
                  <c:v>116.9166666666668</c:v>
                </c:pt>
                <c:pt idx="35026">
                  <c:v>116.92</c:v>
                </c:pt>
                <c:pt idx="35027">
                  <c:v>116.92333333333328</c:v>
                </c:pt>
                <c:pt idx="35028">
                  <c:v>116.92666666666666</c:v>
                </c:pt>
                <c:pt idx="35029">
                  <c:v>116.93</c:v>
                </c:pt>
                <c:pt idx="35030">
                  <c:v>116.93333333333334</c:v>
                </c:pt>
                <c:pt idx="35031">
                  <c:v>116.93666666666672</c:v>
                </c:pt>
                <c:pt idx="35032">
                  <c:v>116.94000000000013</c:v>
                </c:pt>
                <c:pt idx="35033">
                  <c:v>116.94333333333333</c:v>
                </c:pt>
                <c:pt idx="35034">
                  <c:v>116.9466666666668</c:v>
                </c:pt>
                <c:pt idx="35035">
                  <c:v>116.95</c:v>
                </c:pt>
                <c:pt idx="35036">
                  <c:v>116.95333333333328</c:v>
                </c:pt>
                <c:pt idx="35037">
                  <c:v>116.95666666666666</c:v>
                </c:pt>
                <c:pt idx="35038">
                  <c:v>116.96000000000002</c:v>
                </c:pt>
                <c:pt idx="35039">
                  <c:v>116.96333333333334</c:v>
                </c:pt>
                <c:pt idx="35040">
                  <c:v>116.9666666666668</c:v>
                </c:pt>
                <c:pt idx="35041">
                  <c:v>116.97</c:v>
                </c:pt>
                <c:pt idx="35042">
                  <c:v>116.9733333333332</c:v>
                </c:pt>
                <c:pt idx="35043">
                  <c:v>116.97666666666667</c:v>
                </c:pt>
                <c:pt idx="35044">
                  <c:v>116.98</c:v>
                </c:pt>
                <c:pt idx="35045">
                  <c:v>116.98333333333331</c:v>
                </c:pt>
                <c:pt idx="35046">
                  <c:v>116.98666666666666</c:v>
                </c:pt>
                <c:pt idx="35047">
                  <c:v>116.99000000000002</c:v>
                </c:pt>
                <c:pt idx="35048">
                  <c:v>116.99333333333334</c:v>
                </c:pt>
                <c:pt idx="35049">
                  <c:v>116.9966666666668</c:v>
                </c:pt>
                <c:pt idx="35050">
                  <c:v>117</c:v>
                </c:pt>
                <c:pt idx="35051">
                  <c:v>117.00333333333325</c:v>
                </c:pt>
                <c:pt idx="35052">
                  <c:v>117.00666666666666</c:v>
                </c:pt>
                <c:pt idx="35053">
                  <c:v>117.01</c:v>
                </c:pt>
                <c:pt idx="35054">
                  <c:v>117.01333333333334</c:v>
                </c:pt>
                <c:pt idx="35055">
                  <c:v>117.01666666666669</c:v>
                </c:pt>
                <c:pt idx="35056">
                  <c:v>117.02</c:v>
                </c:pt>
                <c:pt idx="35057">
                  <c:v>117.0233333333332</c:v>
                </c:pt>
                <c:pt idx="35058">
                  <c:v>117.02666666666667</c:v>
                </c:pt>
                <c:pt idx="35059">
                  <c:v>117.03</c:v>
                </c:pt>
                <c:pt idx="35060">
                  <c:v>117.03333333333325</c:v>
                </c:pt>
                <c:pt idx="35061">
                  <c:v>117.03666666666666</c:v>
                </c:pt>
                <c:pt idx="35062">
                  <c:v>117.04</c:v>
                </c:pt>
                <c:pt idx="35063">
                  <c:v>117.04333333333334</c:v>
                </c:pt>
                <c:pt idx="35064">
                  <c:v>117.04666666666672</c:v>
                </c:pt>
                <c:pt idx="35065">
                  <c:v>117.05</c:v>
                </c:pt>
                <c:pt idx="35066">
                  <c:v>117.0533333333332</c:v>
                </c:pt>
                <c:pt idx="35067">
                  <c:v>117.05666666666667</c:v>
                </c:pt>
                <c:pt idx="35068">
                  <c:v>117.06</c:v>
                </c:pt>
                <c:pt idx="35069">
                  <c:v>117.06333333333328</c:v>
                </c:pt>
                <c:pt idx="35070">
                  <c:v>117.06666666666666</c:v>
                </c:pt>
                <c:pt idx="35071">
                  <c:v>117.07</c:v>
                </c:pt>
                <c:pt idx="35072">
                  <c:v>117.07333333333318</c:v>
                </c:pt>
                <c:pt idx="35073">
                  <c:v>117.07666666666667</c:v>
                </c:pt>
                <c:pt idx="35074">
                  <c:v>117.08</c:v>
                </c:pt>
                <c:pt idx="35075">
                  <c:v>117.0833333333332</c:v>
                </c:pt>
                <c:pt idx="35076">
                  <c:v>117.08666666666667</c:v>
                </c:pt>
                <c:pt idx="35077">
                  <c:v>117.09</c:v>
                </c:pt>
                <c:pt idx="35078">
                  <c:v>117.09333333333331</c:v>
                </c:pt>
                <c:pt idx="35079">
                  <c:v>117.09666666666666</c:v>
                </c:pt>
                <c:pt idx="35080">
                  <c:v>117.1</c:v>
                </c:pt>
                <c:pt idx="35081">
                  <c:v>117.1033333333332</c:v>
                </c:pt>
                <c:pt idx="35082">
                  <c:v>117.10666666666667</c:v>
                </c:pt>
                <c:pt idx="35083">
                  <c:v>117.11</c:v>
                </c:pt>
                <c:pt idx="35084">
                  <c:v>117.1133333333332</c:v>
                </c:pt>
                <c:pt idx="35085">
                  <c:v>117.11666666666666</c:v>
                </c:pt>
                <c:pt idx="35086">
                  <c:v>117.11999999999999</c:v>
                </c:pt>
                <c:pt idx="35087">
                  <c:v>117.12333333333312</c:v>
                </c:pt>
                <c:pt idx="35088">
                  <c:v>117.12666666666667</c:v>
                </c:pt>
                <c:pt idx="35089">
                  <c:v>117.13</c:v>
                </c:pt>
                <c:pt idx="35090">
                  <c:v>117.13333333333321</c:v>
                </c:pt>
                <c:pt idx="35091">
                  <c:v>117.13666666666667</c:v>
                </c:pt>
                <c:pt idx="35092">
                  <c:v>117.14</c:v>
                </c:pt>
                <c:pt idx="35093">
                  <c:v>117.14333333333325</c:v>
                </c:pt>
                <c:pt idx="35094">
                  <c:v>117.14666666666666</c:v>
                </c:pt>
                <c:pt idx="35095">
                  <c:v>117.14999999999999</c:v>
                </c:pt>
                <c:pt idx="35096">
                  <c:v>117.15333333333314</c:v>
                </c:pt>
                <c:pt idx="35097">
                  <c:v>117.15666666666667</c:v>
                </c:pt>
                <c:pt idx="35098">
                  <c:v>117.16</c:v>
                </c:pt>
                <c:pt idx="35099">
                  <c:v>117.1633333333332</c:v>
                </c:pt>
                <c:pt idx="35100">
                  <c:v>117.16666666666667</c:v>
                </c:pt>
                <c:pt idx="35101">
                  <c:v>117.16999999999999</c:v>
                </c:pt>
                <c:pt idx="35102">
                  <c:v>117.1733333333331</c:v>
                </c:pt>
                <c:pt idx="35103">
                  <c:v>117.17666666666665</c:v>
                </c:pt>
                <c:pt idx="35104">
                  <c:v>117.17999999999998</c:v>
                </c:pt>
                <c:pt idx="35105">
                  <c:v>117.18333333333317</c:v>
                </c:pt>
                <c:pt idx="35106">
                  <c:v>117.18666666666667</c:v>
                </c:pt>
                <c:pt idx="35107">
                  <c:v>117.19</c:v>
                </c:pt>
                <c:pt idx="35108">
                  <c:v>117.1933333333332</c:v>
                </c:pt>
                <c:pt idx="35109">
                  <c:v>117.19666666666667</c:v>
                </c:pt>
                <c:pt idx="35110">
                  <c:v>117.2</c:v>
                </c:pt>
                <c:pt idx="35111">
                  <c:v>117.20333333333328</c:v>
                </c:pt>
                <c:pt idx="35112">
                  <c:v>117.20666666666666</c:v>
                </c:pt>
                <c:pt idx="35113">
                  <c:v>117.21000000000002</c:v>
                </c:pt>
                <c:pt idx="35114">
                  <c:v>117.21333333333334</c:v>
                </c:pt>
                <c:pt idx="35115">
                  <c:v>117.2166666666668</c:v>
                </c:pt>
                <c:pt idx="35116">
                  <c:v>117.22</c:v>
                </c:pt>
                <c:pt idx="35117">
                  <c:v>117.2233333333332</c:v>
                </c:pt>
                <c:pt idx="35118">
                  <c:v>117.22666666666667</c:v>
                </c:pt>
                <c:pt idx="35119">
                  <c:v>117.23</c:v>
                </c:pt>
                <c:pt idx="35120">
                  <c:v>117.23333333333331</c:v>
                </c:pt>
                <c:pt idx="35121">
                  <c:v>117.23666666666666</c:v>
                </c:pt>
                <c:pt idx="35122">
                  <c:v>117.24000000000002</c:v>
                </c:pt>
                <c:pt idx="35123">
                  <c:v>117.24333333333334</c:v>
                </c:pt>
                <c:pt idx="35124">
                  <c:v>117.2466666666668</c:v>
                </c:pt>
                <c:pt idx="35125">
                  <c:v>117.25</c:v>
                </c:pt>
                <c:pt idx="35126">
                  <c:v>117.25333333333325</c:v>
                </c:pt>
                <c:pt idx="35127">
                  <c:v>117.25666666666666</c:v>
                </c:pt>
                <c:pt idx="35128">
                  <c:v>117.26</c:v>
                </c:pt>
                <c:pt idx="35129">
                  <c:v>117.26333333333334</c:v>
                </c:pt>
                <c:pt idx="35130">
                  <c:v>117.26666666666669</c:v>
                </c:pt>
                <c:pt idx="35131">
                  <c:v>117.27</c:v>
                </c:pt>
                <c:pt idx="35132">
                  <c:v>117.2733333333332</c:v>
                </c:pt>
                <c:pt idx="35133">
                  <c:v>117.27666666666667</c:v>
                </c:pt>
                <c:pt idx="35134">
                  <c:v>117.28</c:v>
                </c:pt>
                <c:pt idx="35135">
                  <c:v>117.28333333333325</c:v>
                </c:pt>
                <c:pt idx="35136">
                  <c:v>117.28666666666666</c:v>
                </c:pt>
                <c:pt idx="35137">
                  <c:v>117.29</c:v>
                </c:pt>
                <c:pt idx="35138">
                  <c:v>117.29333333333334</c:v>
                </c:pt>
                <c:pt idx="35139">
                  <c:v>117.29666666666672</c:v>
                </c:pt>
                <c:pt idx="35140">
                  <c:v>117.3</c:v>
                </c:pt>
                <c:pt idx="35141">
                  <c:v>117.3033333333332</c:v>
                </c:pt>
                <c:pt idx="35142">
                  <c:v>117.30666666666667</c:v>
                </c:pt>
                <c:pt idx="35143">
                  <c:v>117.31</c:v>
                </c:pt>
                <c:pt idx="35144">
                  <c:v>117.31333333333328</c:v>
                </c:pt>
                <c:pt idx="35145">
                  <c:v>117.31666666666666</c:v>
                </c:pt>
                <c:pt idx="35146">
                  <c:v>117.32</c:v>
                </c:pt>
                <c:pt idx="35147">
                  <c:v>117.32333333333318</c:v>
                </c:pt>
                <c:pt idx="35148">
                  <c:v>117.32666666666667</c:v>
                </c:pt>
                <c:pt idx="35149">
                  <c:v>117.33</c:v>
                </c:pt>
                <c:pt idx="35150">
                  <c:v>117.3333333333332</c:v>
                </c:pt>
                <c:pt idx="35151">
                  <c:v>117.33666666666667</c:v>
                </c:pt>
                <c:pt idx="35152">
                  <c:v>117.34</c:v>
                </c:pt>
                <c:pt idx="35153">
                  <c:v>117.34333333333331</c:v>
                </c:pt>
                <c:pt idx="35154">
                  <c:v>117.34666666666666</c:v>
                </c:pt>
                <c:pt idx="35155">
                  <c:v>117.35</c:v>
                </c:pt>
                <c:pt idx="35156">
                  <c:v>117.3533333333332</c:v>
                </c:pt>
                <c:pt idx="35157">
                  <c:v>117.35666666666667</c:v>
                </c:pt>
                <c:pt idx="35158">
                  <c:v>117.36</c:v>
                </c:pt>
                <c:pt idx="35159">
                  <c:v>117.3633333333332</c:v>
                </c:pt>
                <c:pt idx="35160">
                  <c:v>117.36666666666666</c:v>
                </c:pt>
                <c:pt idx="35161">
                  <c:v>117.36999999999999</c:v>
                </c:pt>
                <c:pt idx="35162">
                  <c:v>117.37333333333312</c:v>
                </c:pt>
                <c:pt idx="35163">
                  <c:v>117.37666666666667</c:v>
                </c:pt>
                <c:pt idx="35164">
                  <c:v>117.38</c:v>
                </c:pt>
                <c:pt idx="35165">
                  <c:v>117.38333333333321</c:v>
                </c:pt>
                <c:pt idx="35166">
                  <c:v>117.38666666666667</c:v>
                </c:pt>
                <c:pt idx="35167">
                  <c:v>117.39</c:v>
                </c:pt>
                <c:pt idx="35168">
                  <c:v>117.39333333333325</c:v>
                </c:pt>
                <c:pt idx="35169">
                  <c:v>117.39666666666666</c:v>
                </c:pt>
                <c:pt idx="35170">
                  <c:v>117.4</c:v>
                </c:pt>
                <c:pt idx="35171">
                  <c:v>117.40333333333334</c:v>
                </c:pt>
                <c:pt idx="35172">
                  <c:v>117.40666666666669</c:v>
                </c:pt>
                <c:pt idx="35173">
                  <c:v>117.41000000000012</c:v>
                </c:pt>
                <c:pt idx="35174">
                  <c:v>117.41333333333333</c:v>
                </c:pt>
                <c:pt idx="35175">
                  <c:v>117.4166666666668</c:v>
                </c:pt>
                <c:pt idx="35176">
                  <c:v>117.42</c:v>
                </c:pt>
                <c:pt idx="35177">
                  <c:v>117.42333333333328</c:v>
                </c:pt>
                <c:pt idx="35178">
                  <c:v>117.42666666666666</c:v>
                </c:pt>
                <c:pt idx="35179">
                  <c:v>117.43</c:v>
                </c:pt>
                <c:pt idx="35180">
                  <c:v>117.43333333333334</c:v>
                </c:pt>
                <c:pt idx="35181">
                  <c:v>117.43666666666672</c:v>
                </c:pt>
                <c:pt idx="35182">
                  <c:v>117.44000000000013</c:v>
                </c:pt>
                <c:pt idx="35183">
                  <c:v>117.44333333333333</c:v>
                </c:pt>
                <c:pt idx="35184">
                  <c:v>117.4466666666668</c:v>
                </c:pt>
                <c:pt idx="35185">
                  <c:v>117.45</c:v>
                </c:pt>
                <c:pt idx="35186">
                  <c:v>117.45333333333328</c:v>
                </c:pt>
                <c:pt idx="35187">
                  <c:v>117.45666666666666</c:v>
                </c:pt>
                <c:pt idx="35188">
                  <c:v>117.46000000000002</c:v>
                </c:pt>
                <c:pt idx="35189">
                  <c:v>117.46333333333334</c:v>
                </c:pt>
                <c:pt idx="35190">
                  <c:v>117.4666666666668</c:v>
                </c:pt>
                <c:pt idx="35191">
                  <c:v>117.47</c:v>
                </c:pt>
                <c:pt idx="35192">
                  <c:v>117.4733333333332</c:v>
                </c:pt>
                <c:pt idx="35193">
                  <c:v>117.47666666666667</c:v>
                </c:pt>
                <c:pt idx="35194">
                  <c:v>117.48</c:v>
                </c:pt>
                <c:pt idx="35195">
                  <c:v>117.48333333333331</c:v>
                </c:pt>
                <c:pt idx="35196">
                  <c:v>117.48666666666666</c:v>
                </c:pt>
                <c:pt idx="35197">
                  <c:v>117.49000000000002</c:v>
                </c:pt>
                <c:pt idx="35198">
                  <c:v>117.49333333333334</c:v>
                </c:pt>
                <c:pt idx="35199">
                  <c:v>117.4966666666668</c:v>
                </c:pt>
                <c:pt idx="35200">
                  <c:v>117.5</c:v>
                </c:pt>
                <c:pt idx="35201">
                  <c:v>117.50333333333325</c:v>
                </c:pt>
                <c:pt idx="35202">
                  <c:v>117.50666666666666</c:v>
                </c:pt>
                <c:pt idx="35203">
                  <c:v>117.51</c:v>
                </c:pt>
                <c:pt idx="35204">
                  <c:v>117.51333333333334</c:v>
                </c:pt>
                <c:pt idx="35205">
                  <c:v>117.51666666666669</c:v>
                </c:pt>
                <c:pt idx="35206">
                  <c:v>117.52</c:v>
                </c:pt>
                <c:pt idx="35207">
                  <c:v>117.5233333333332</c:v>
                </c:pt>
                <c:pt idx="35208">
                  <c:v>117.52666666666667</c:v>
                </c:pt>
                <c:pt idx="35209">
                  <c:v>117.53</c:v>
                </c:pt>
                <c:pt idx="35210">
                  <c:v>117.53333333333325</c:v>
                </c:pt>
                <c:pt idx="35211">
                  <c:v>117.53666666666666</c:v>
                </c:pt>
                <c:pt idx="35212">
                  <c:v>117.54</c:v>
                </c:pt>
                <c:pt idx="35213">
                  <c:v>117.54333333333334</c:v>
                </c:pt>
                <c:pt idx="35214">
                  <c:v>117.54666666666672</c:v>
                </c:pt>
                <c:pt idx="35215">
                  <c:v>117.55</c:v>
                </c:pt>
                <c:pt idx="35216">
                  <c:v>117.5533333333332</c:v>
                </c:pt>
                <c:pt idx="35217">
                  <c:v>117.55666666666667</c:v>
                </c:pt>
                <c:pt idx="35218">
                  <c:v>117.56</c:v>
                </c:pt>
                <c:pt idx="35219">
                  <c:v>117.56333333333328</c:v>
                </c:pt>
                <c:pt idx="35220">
                  <c:v>117.56666666666666</c:v>
                </c:pt>
                <c:pt idx="35221">
                  <c:v>117.57</c:v>
                </c:pt>
                <c:pt idx="35222">
                  <c:v>117.57333333333318</c:v>
                </c:pt>
                <c:pt idx="35223">
                  <c:v>117.57666666666667</c:v>
                </c:pt>
                <c:pt idx="35224">
                  <c:v>117.58</c:v>
                </c:pt>
                <c:pt idx="35225">
                  <c:v>117.5833333333332</c:v>
                </c:pt>
                <c:pt idx="35226">
                  <c:v>117.58666666666667</c:v>
                </c:pt>
                <c:pt idx="35227">
                  <c:v>117.59</c:v>
                </c:pt>
                <c:pt idx="35228">
                  <c:v>117.59333333333331</c:v>
                </c:pt>
                <c:pt idx="35229">
                  <c:v>117.59666666666666</c:v>
                </c:pt>
                <c:pt idx="35230">
                  <c:v>117.6</c:v>
                </c:pt>
                <c:pt idx="35231">
                  <c:v>117.6033333333332</c:v>
                </c:pt>
                <c:pt idx="35232">
                  <c:v>117.60666666666667</c:v>
                </c:pt>
                <c:pt idx="35233">
                  <c:v>117.61</c:v>
                </c:pt>
                <c:pt idx="35234">
                  <c:v>117.6133333333332</c:v>
                </c:pt>
                <c:pt idx="35235">
                  <c:v>117.61666666666666</c:v>
                </c:pt>
                <c:pt idx="35236">
                  <c:v>117.61999999999999</c:v>
                </c:pt>
                <c:pt idx="35237">
                  <c:v>117.62333333333312</c:v>
                </c:pt>
                <c:pt idx="35238">
                  <c:v>117.62666666666667</c:v>
                </c:pt>
                <c:pt idx="35239">
                  <c:v>117.63</c:v>
                </c:pt>
                <c:pt idx="35240">
                  <c:v>117.63333333333321</c:v>
                </c:pt>
                <c:pt idx="35241">
                  <c:v>117.63666666666667</c:v>
                </c:pt>
                <c:pt idx="35242">
                  <c:v>117.64</c:v>
                </c:pt>
                <c:pt idx="35243">
                  <c:v>117.64333333333325</c:v>
                </c:pt>
                <c:pt idx="35244">
                  <c:v>117.64666666666666</c:v>
                </c:pt>
                <c:pt idx="35245">
                  <c:v>117.64999999999999</c:v>
                </c:pt>
                <c:pt idx="35246">
                  <c:v>117.65333333333314</c:v>
                </c:pt>
                <c:pt idx="35247">
                  <c:v>117.65666666666667</c:v>
                </c:pt>
                <c:pt idx="35248">
                  <c:v>117.66</c:v>
                </c:pt>
                <c:pt idx="35249">
                  <c:v>117.6633333333332</c:v>
                </c:pt>
                <c:pt idx="35250">
                  <c:v>117.66666666666667</c:v>
                </c:pt>
                <c:pt idx="35251">
                  <c:v>117.66999999999999</c:v>
                </c:pt>
                <c:pt idx="35252">
                  <c:v>117.6733333333331</c:v>
                </c:pt>
                <c:pt idx="35253">
                  <c:v>117.67666666666665</c:v>
                </c:pt>
                <c:pt idx="35254">
                  <c:v>117.67999999999998</c:v>
                </c:pt>
                <c:pt idx="35255">
                  <c:v>117.68333333333317</c:v>
                </c:pt>
                <c:pt idx="35256">
                  <c:v>117.68666666666667</c:v>
                </c:pt>
                <c:pt idx="35257">
                  <c:v>117.69</c:v>
                </c:pt>
                <c:pt idx="35258">
                  <c:v>117.6933333333332</c:v>
                </c:pt>
                <c:pt idx="35259">
                  <c:v>117.69666666666667</c:v>
                </c:pt>
                <c:pt idx="35260">
                  <c:v>117.7</c:v>
                </c:pt>
                <c:pt idx="35261">
                  <c:v>117.70333333333328</c:v>
                </c:pt>
                <c:pt idx="35262">
                  <c:v>117.70666666666666</c:v>
                </c:pt>
                <c:pt idx="35263">
                  <c:v>117.71000000000002</c:v>
                </c:pt>
                <c:pt idx="35264">
                  <c:v>117.71333333333334</c:v>
                </c:pt>
                <c:pt idx="35265">
                  <c:v>117.7166666666668</c:v>
                </c:pt>
                <c:pt idx="35266">
                  <c:v>117.72</c:v>
                </c:pt>
                <c:pt idx="35267">
                  <c:v>117.7233333333332</c:v>
                </c:pt>
                <c:pt idx="35268">
                  <c:v>117.72666666666667</c:v>
                </c:pt>
                <c:pt idx="35269">
                  <c:v>117.73</c:v>
                </c:pt>
                <c:pt idx="35270">
                  <c:v>117.73333333333331</c:v>
                </c:pt>
                <c:pt idx="35271">
                  <c:v>117.73666666666666</c:v>
                </c:pt>
                <c:pt idx="35272">
                  <c:v>117.74000000000002</c:v>
                </c:pt>
                <c:pt idx="35273">
                  <c:v>117.74333333333334</c:v>
                </c:pt>
                <c:pt idx="35274">
                  <c:v>117.7466666666668</c:v>
                </c:pt>
                <c:pt idx="35275">
                  <c:v>117.75</c:v>
                </c:pt>
                <c:pt idx="35276">
                  <c:v>117.75333333333325</c:v>
                </c:pt>
                <c:pt idx="35277">
                  <c:v>117.75666666666666</c:v>
                </c:pt>
                <c:pt idx="35278">
                  <c:v>117.76</c:v>
                </c:pt>
                <c:pt idx="35279">
                  <c:v>117.76333333333334</c:v>
                </c:pt>
                <c:pt idx="35280">
                  <c:v>117.76666666666669</c:v>
                </c:pt>
                <c:pt idx="35281">
                  <c:v>117.77</c:v>
                </c:pt>
                <c:pt idx="35282">
                  <c:v>117.7733333333332</c:v>
                </c:pt>
                <c:pt idx="35283">
                  <c:v>117.77666666666667</c:v>
                </c:pt>
                <c:pt idx="35284">
                  <c:v>117.78</c:v>
                </c:pt>
                <c:pt idx="35285">
                  <c:v>117.78333333333325</c:v>
                </c:pt>
                <c:pt idx="35286">
                  <c:v>117.78666666666666</c:v>
                </c:pt>
                <c:pt idx="35287">
                  <c:v>117.79</c:v>
                </c:pt>
                <c:pt idx="35288">
                  <c:v>117.79333333333334</c:v>
                </c:pt>
                <c:pt idx="35289">
                  <c:v>117.79666666666672</c:v>
                </c:pt>
                <c:pt idx="35290">
                  <c:v>117.8</c:v>
                </c:pt>
                <c:pt idx="35291">
                  <c:v>117.8033333333332</c:v>
                </c:pt>
                <c:pt idx="35292">
                  <c:v>117.80666666666667</c:v>
                </c:pt>
                <c:pt idx="35293">
                  <c:v>117.81</c:v>
                </c:pt>
                <c:pt idx="35294">
                  <c:v>117.81333333333328</c:v>
                </c:pt>
                <c:pt idx="35295">
                  <c:v>117.81666666666666</c:v>
                </c:pt>
                <c:pt idx="35296">
                  <c:v>117.82</c:v>
                </c:pt>
                <c:pt idx="35297">
                  <c:v>117.82333333333318</c:v>
                </c:pt>
                <c:pt idx="35298">
                  <c:v>117.82666666666667</c:v>
                </c:pt>
                <c:pt idx="35299">
                  <c:v>117.83</c:v>
                </c:pt>
                <c:pt idx="35300">
                  <c:v>117.8333333333332</c:v>
                </c:pt>
                <c:pt idx="35301">
                  <c:v>117.83666666666667</c:v>
                </c:pt>
                <c:pt idx="35302">
                  <c:v>117.84</c:v>
                </c:pt>
                <c:pt idx="35303">
                  <c:v>117.84333333333331</c:v>
                </c:pt>
                <c:pt idx="35304">
                  <c:v>117.84666666666666</c:v>
                </c:pt>
                <c:pt idx="35305">
                  <c:v>117.85</c:v>
                </c:pt>
                <c:pt idx="35306">
                  <c:v>117.8533333333332</c:v>
                </c:pt>
                <c:pt idx="35307">
                  <c:v>117.85666666666667</c:v>
                </c:pt>
                <c:pt idx="35308">
                  <c:v>117.86</c:v>
                </c:pt>
                <c:pt idx="35309">
                  <c:v>117.8633333333332</c:v>
                </c:pt>
                <c:pt idx="35310">
                  <c:v>117.86666666666666</c:v>
                </c:pt>
                <c:pt idx="35311">
                  <c:v>117.86999999999999</c:v>
                </c:pt>
                <c:pt idx="35312">
                  <c:v>117.87333333333312</c:v>
                </c:pt>
                <c:pt idx="35313">
                  <c:v>117.87666666666667</c:v>
                </c:pt>
                <c:pt idx="35314">
                  <c:v>117.88</c:v>
                </c:pt>
                <c:pt idx="35315">
                  <c:v>117.88333333333321</c:v>
                </c:pt>
                <c:pt idx="35316">
                  <c:v>117.88666666666667</c:v>
                </c:pt>
                <c:pt idx="35317">
                  <c:v>117.89</c:v>
                </c:pt>
                <c:pt idx="35318">
                  <c:v>117.89333333333325</c:v>
                </c:pt>
                <c:pt idx="35319">
                  <c:v>117.89666666666666</c:v>
                </c:pt>
                <c:pt idx="35320">
                  <c:v>117.9</c:v>
                </c:pt>
                <c:pt idx="35321">
                  <c:v>117.90333333333334</c:v>
                </c:pt>
                <c:pt idx="35322">
                  <c:v>117.90666666666669</c:v>
                </c:pt>
                <c:pt idx="35323">
                  <c:v>117.91000000000012</c:v>
                </c:pt>
                <c:pt idx="35324">
                  <c:v>117.91333333333333</c:v>
                </c:pt>
                <c:pt idx="35325">
                  <c:v>117.9166666666668</c:v>
                </c:pt>
                <c:pt idx="35326">
                  <c:v>117.92</c:v>
                </c:pt>
                <c:pt idx="35327">
                  <c:v>117.92333333333328</c:v>
                </c:pt>
                <c:pt idx="35328">
                  <c:v>117.92666666666666</c:v>
                </c:pt>
                <c:pt idx="35329">
                  <c:v>117.93</c:v>
                </c:pt>
                <c:pt idx="35330">
                  <c:v>117.93333333333334</c:v>
                </c:pt>
                <c:pt idx="35331">
                  <c:v>117.93666666666672</c:v>
                </c:pt>
                <c:pt idx="35332">
                  <c:v>117.94000000000013</c:v>
                </c:pt>
                <c:pt idx="35333">
                  <c:v>117.94333333333333</c:v>
                </c:pt>
                <c:pt idx="35334">
                  <c:v>117.9466666666668</c:v>
                </c:pt>
                <c:pt idx="35335">
                  <c:v>117.95</c:v>
                </c:pt>
                <c:pt idx="35336">
                  <c:v>117.95333333333328</c:v>
                </c:pt>
                <c:pt idx="35337">
                  <c:v>117.95666666666666</c:v>
                </c:pt>
                <c:pt idx="35338">
                  <c:v>117.96000000000002</c:v>
                </c:pt>
                <c:pt idx="35339">
                  <c:v>117.96333333333334</c:v>
                </c:pt>
                <c:pt idx="35340">
                  <c:v>117.9666666666668</c:v>
                </c:pt>
                <c:pt idx="35341">
                  <c:v>117.97</c:v>
                </c:pt>
                <c:pt idx="35342">
                  <c:v>117.9733333333332</c:v>
                </c:pt>
                <c:pt idx="35343">
                  <c:v>117.97666666666667</c:v>
                </c:pt>
                <c:pt idx="35344">
                  <c:v>117.98</c:v>
                </c:pt>
                <c:pt idx="35345">
                  <c:v>117.98333333333331</c:v>
                </c:pt>
                <c:pt idx="35346">
                  <c:v>117.98666666666666</c:v>
                </c:pt>
                <c:pt idx="35347">
                  <c:v>117.99000000000002</c:v>
                </c:pt>
                <c:pt idx="35348">
                  <c:v>117.99333333333334</c:v>
                </c:pt>
                <c:pt idx="35349">
                  <c:v>117.9966666666668</c:v>
                </c:pt>
                <c:pt idx="35350">
                  <c:v>118</c:v>
                </c:pt>
                <c:pt idx="35351">
                  <c:v>118.00333333333325</c:v>
                </c:pt>
                <c:pt idx="35352">
                  <c:v>118.00666666666666</c:v>
                </c:pt>
                <c:pt idx="35353">
                  <c:v>118.01</c:v>
                </c:pt>
                <c:pt idx="35354">
                  <c:v>118.01333333333334</c:v>
                </c:pt>
                <c:pt idx="35355">
                  <c:v>118.01666666666669</c:v>
                </c:pt>
                <c:pt idx="35356">
                  <c:v>118.02</c:v>
                </c:pt>
                <c:pt idx="35357">
                  <c:v>118.0233333333332</c:v>
                </c:pt>
                <c:pt idx="35358">
                  <c:v>118.02666666666667</c:v>
                </c:pt>
                <c:pt idx="35359">
                  <c:v>118.03</c:v>
                </c:pt>
                <c:pt idx="35360">
                  <c:v>118.03333333333325</c:v>
                </c:pt>
                <c:pt idx="35361">
                  <c:v>118.03666666666666</c:v>
                </c:pt>
                <c:pt idx="35362">
                  <c:v>118.04</c:v>
                </c:pt>
                <c:pt idx="35363">
                  <c:v>118.04333333333334</c:v>
                </c:pt>
                <c:pt idx="35364">
                  <c:v>118.04666666666672</c:v>
                </c:pt>
                <c:pt idx="35365">
                  <c:v>118.05</c:v>
                </c:pt>
                <c:pt idx="35366">
                  <c:v>118.0533333333332</c:v>
                </c:pt>
                <c:pt idx="35367">
                  <c:v>118.05666666666667</c:v>
                </c:pt>
                <c:pt idx="35368">
                  <c:v>118.06</c:v>
                </c:pt>
                <c:pt idx="35369">
                  <c:v>118.06333333333328</c:v>
                </c:pt>
                <c:pt idx="35370">
                  <c:v>118.06666666666666</c:v>
                </c:pt>
                <c:pt idx="35371">
                  <c:v>118.07</c:v>
                </c:pt>
                <c:pt idx="35372">
                  <c:v>118.07333333333318</c:v>
                </c:pt>
                <c:pt idx="35373">
                  <c:v>118.07666666666667</c:v>
                </c:pt>
                <c:pt idx="35374">
                  <c:v>118.08</c:v>
                </c:pt>
                <c:pt idx="35375">
                  <c:v>118.0833333333332</c:v>
                </c:pt>
                <c:pt idx="35376">
                  <c:v>118.08666666666667</c:v>
                </c:pt>
                <c:pt idx="35377">
                  <c:v>118.09</c:v>
                </c:pt>
                <c:pt idx="35378">
                  <c:v>118.09333333333331</c:v>
                </c:pt>
                <c:pt idx="35379">
                  <c:v>118.09666666666666</c:v>
                </c:pt>
                <c:pt idx="35380">
                  <c:v>118.1</c:v>
                </c:pt>
                <c:pt idx="35381">
                  <c:v>118.1033333333332</c:v>
                </c:pt>
                <c:pt idx="35382">
                  <c:v>118.10666666666667</c:v>
                </c:pt>
                <c:pt idx="35383">
                  <c:v>118.11</c:v>
                </c:pt>
                <c:pt idx="35384">
                  <c:v>118.1133333333332</c:v>
                </c:pt>
                <c:pt idx="35385">
                  <c:v>118.11666666666666</c:v>
                </c:pt>
                <c:pt idx="35386">
                  <c:v>118.11999999999999</c:v>
                </c:pt>
                <c:pt idx="35387">
                  <c:v>118.12333333333312</c:v>
                </c:pt>
                <c:pt idx="35388">
                  <c:v>118.12666666666667</c:v>
                </c:pt>
                <c:pt idx="35389">
                  <c:v>118.13</c:v>
                </c:pt>
                <c:pt idx="35390">
                  <c:v>118.13333333333321</c:v>
                </c:pt>
                <c:pt idx="35391">
                  <c:v>118.13666666666667</c:v>
                </c:pt>
                <c:pt idx="35392">
                  <c:v>118.14</c:v>
                </c:pt>
                <c:pt idx="35393">
                  <c:v>118.14333333333325</c:v>
                </c:pt>
                <c:pt idx="35394">
                  <c:v>118.14666666666666</c:v>
                </c:pt>
                <c:pt idx="35395">
                  <c:v>118.14999999999999</c:v>
                </c:pt>
                <c:pt idx="35396">
                  <c:v>118.15333333333314</c:v>
                </c:pt>
                <c:pt idx="35397">
                  <c:v>118.15666666666667</c:v>
                </c:pt>
                <c:pt idx="35398">
                  <c:v>118.16</c:v>
                </c:pt>
                <c:pt idx="35399">
                  <c:v>118.1633333333332</c:v>
                </c:pt>
                <c:pt idx="35400">
                  <c:v>118.16666666666667</c:v>
                </c:pt>
                <c:pt idx="35401">
                  <c:v>118.16999999999999</c:v>
                </c:pt>
                <c:pt idx="35402">
                  <c:v>118.1733333333331</c:v>
                </c:pt>
                <c:pt idx="35403">
                  <c:v>118.17666666666665</c:v>
                </c:pt>
                <c:pt idx="35404">
                  <c:v>118.17999999999998</c:v>
                </c:pt>
                <c:pt idx="35405">
                  <c:v>118.18333333333317</c:v>
                </c:pt>
                <c:pt idx="35406">
                  <c:v>118.18666666666667</c:v>
                </c:pt>
                <c:pt idx="35407">
                  <c:v>118.19</c:v>
                </c:pt>
                <c:pt idx="35408">
                  <c:v>118.1933333333332</c:v>
                </c:pt>
                <c:pt idx="35409">
                  <c:v>118.19666666666667</c:v>
                </c:pt>
                <c:pt idx="35410">
                  <c:v>118.2</c:v>
                </c:pt>
                <c:pt idx="35411">
                  <c:v>118.20333333333328</c:v>
                </c:pt>
                <c:pt idx="35412">
                  <c:v>118.20666666666666</c:v>
                </c:pt>
                <c:pt idx="35413">
                  <c:v>118.21000000000002</c:v>
                </c:pt>
                <c:pt idx="35414">
                  <c:v>118.21333333333334</c:v>
                </c:pt>
                <c:pt idx="35415">
                  <c:v>118.2166666666668</c:v>
                </c:pt>
                <c:pt idx="35416">
                  <c:v>118.22</c:v>
                </c:pt>
                <c:pt idx="35417">
                  <c:v>118.2233333333332</c:v>
                </c:pt>
                <c:pt idx="35418">
                  <c:v>118.22666666666667</c:v>
                </c:pt>
                <c:pt idx="35419">
                  <c:v>118.23</c:v>
                </c:pt>
                <c:pt idx="35420">
                  <c:v>118.23333333333331</c:v>
                </c:pt>
                <c:pt idx="35421">
                  <c:v>118.23666666666666</c:v>
                </c:pt>
                <c:pt idx="35422">
                  <c:v>118.24000000000002</c:v>
                </c:pt>
                <c:pt idx="35423">
                  <c:v>118.24333333333334</c:v>
                </c:pt>
                <c:pt idx="35424">
                  <c:v>118.2466666666668</c:v>
                </c:pt>
                <c:pt idx="35425">
                  <c:v>118.25</c:v>
                </c:pt>
                <c:pt idx="35426">
                  <c:v>118.25333333333325</c:v>
                </c:pt>
                <c:pt idx="35427">
                  <c:v>118.25666666666666</c:v>
                </c:pt>
                <c:pt idx="35428">
                  <c:v>118.26</c:v>
                </c:pt>
                <c:pt idx="35429">
                  <c:v>118.26333333333334</c:v>
                </c:pt>
                <c:pt idx="35430">
                  <c:v>118.26666666666669</c:v>
                </c:pt>
                <c:pt idx="35431">
                  <c:v>118.27</c:v>
                </c:pt>
                <c:pt idx="35432">
                  <c:v>118.2733333333332</c:v>
                </c:pt>
                <c:pt idx="35433">
                  <c:v>118.27666666666667</c:v>
                </c:pt>
                <c:pt idx="35434">
                  <c:v>118.28</c:v>
                </c:pt>
                <c:pt idx="35435">
                  <c:v>118.28333333333325</c:v>
                </c:pt>
                <c:pt idx="35436">
                  <c:v>118.28666666666666</c:v>
                </c:pt>
                <c:pt idx="35437">
                  <c:v>118.29</c:v>
                </c:pt>
                <c:pt idx="35438">
                  <c:v>118.29333333333334</c:v>
                </c:pt>
                <c:pt idx="35439">
                  <c:v>118.29666666666672</c:v>
                </c:pt>
                <c:pt idx="35440">
                  <c:v>118.3</c:v>
                </c:pt>
                <c:pt idx="35441">
                  <c:v>118.3033333333332</c:v>
                </c:pt>
                <c:pt idx="35442">
                  <c:v>118.30666666666667</c:v>
                </c:pt>
                <c:pt idx="35443">
                  <c:v>118.31</c:v>
                </c:pt>
                <c:pt idx="35444">
                  <c:v>118.31333333333328</c:v>
                </c:pt>
                <c:pt idx="35445">
                  <c:v>118.31666666666666</c:v>
                </c:pt>
                <c:pt idx="35446">
                  <c:v>118.32</c:v>
                </c:pt>
                <c:pt idx="35447">
                  <c:v>118.32333333333318</c:v>
                </c:pt>
                <c:pt idx="35448">
                  <c:v>118.32666666666667</c:v>
                </c:pt>
                <c:pt idx="35449">
                  <c:v>118.33</c:v>
                </c:pt>
                <c:pt idx="35450">
                  <c:v>118.3333333333332</c:v>
                </c:pt>
                <c:pt idx="35451">
                  <c:v>118.33666666666667</c:v>
                </c:pt>
                <c:pt idx="35452">
                  <c:v>118.34</c:v>
                </c:pt>
                <c:pt idx="35453">
                  <c:v>118.34333333333331</c:v>
                </c:pt>
                <c:pt idx="35454">
                  <c:v>118.34666666666666</c:v>
                </c:pt>
                <c:pt idx="35455">
                  <c:v>118.35</c:v>
                </c:pt>
                <c:pt idx="35456">
                  <c:v>118.3533333333332</c:v>
                </c:pt>
                <c:pt idx="35457">
                  <c:v>118.35666666666667</c:v>
                </c:pt>
                <c:pt idx="35458">
                  <c:v>118.36</c:v>
                </c:pt>
                <c:pt idx="35459">
                  <c:v>118.3633333333332</c:v>
                </c:pt>
                <c:pt idx="35460">
                  <c:v>118.36666666666666</c:v>
                </c:pt>
                <c:pt idx="35461">
                  <c:v>118.36999999999999</c:v>
                </c:pt>
                <c:pt idx="35462">
                  <c:v>118.37333333333312</c:v>
                </c:pt>
                <c:pt idx="35463">
                  <c:v>118.37666666666667</c:v>
                </c:pt>
                <c:pt idx="35464">
                  <c:v>118.38</c:v>
                </c:pt>
                <c:pt idx="35465">
                  <c:v>118.38333333333321</c:v>
                </c:pt>
                <c:pt idx="35466">
                  <c:v>118.38666666666667</c:v>
                </c:pt>
                <c:pt idx="35467">
                  <c:v>118.39</c:v>
                </c:pt>
                <c:pt idx="35468">
                  <c:v>118.39333333333325</c:v>
                </c:pt>
                <c:pt idx="35469">
                  <c:v>118.39666666666666</c:v>
                </c:pt>
                <c:pt idx="35470">
                  <c:v>118.4</c:v>
                </c:pt>
                <c:pt idx="35471">
                  <c:v>118.40333333333334</c:v>
                </c:pt>
                <c:pt idx="35472">
                  <c:v>118.40666666666669</c:v>
                </c:pt>
                <c:pt idx="35473">
                  <c:v>118.41000000000012</c:v>
                </c:pt>
                <c:pt idx="35474">
                  <c:v>118.41333333333333</c:v>
                </c:pt>
                <c:pt idx="35475">
                  <c:v>118.4166666666668</c:v>
                </c:pt>
                <c:pt idx="35476">
                  <c:v>118.42</c:v>
                </c:pt>
                <c:pt idx="35477">
                  <c:v>118.42333333333328</c:v>
                </c:pt>
                <c:pt idx="35478">
                  <c:v>118.42666666666666</c:v>
                </c:pt>
                <c:pt idx="35479">
                  <c:v>118.43</c:v>
                </c:pt>
                <c:pt idx="35480">
                  <c:v>118.43333333333334</c:v>
                </c:pt>
                <c:pt idx="35481">
                  <c:v>118.43666666666672</c:v>
                </c:pt>
                <c:pt idx="35482">
                  <c:v>118.44000000000013</c:v>
                </c:pt>
                <c:pt idx="35483">
                  <c:v>118.44333333333333</c:v>
                </c:pt>
                <c:pt idx="35484">
                  <c:v>118.4466666666668</c:v>
                </c:pt>
                <c:pt idx="35485">
                  <c:v>118.45</c:v>
                </c:pt>
                <c:pt idx="35486">
                  <c:v>118.45333333333328</c:v>
                </c:pt>
                <c:pt idx="35487">
                  <c:v>118.45666666666666</c:v>
                </c:pt>
                <c:pt idx="35488">
                  <c:v>118.46000000000002</c:v>
                </c:pt>
                <c:pt idx="35489">
                  <c:v>118.46333333333334</c:v>
                </c:pt>
                <c:pt idx="35490">
                  <c:v>118.4666666666668</c:v>
                </c:pt>
                <c:pt idx="35491">
                  <c:v>118.47</c:v>
                </c:pt>
                <c:pt idx="35492">
                  <c:v>118.4733333333332</c:v>
                </c:pt>
                <c:pt idx="35493">
                  <c:v>118.47666666666667</c:v>
                </c:pt>
                <c:pt idx="35494">
                  <c:v>118.48</c:v>
                </c:pt>
                <c:pt idx="35495">
                  <c:v>118.48333333333331</c:v>
                </c:pt>
                <c:pt idx="35496">
                  <c:v>118.48666666666666</c:v>
                </c:pt>
                <c:pt idx="35497">
                  <c:v>118.49000000000002</c:v>
                </c:pt>
                <c:pt idx="35498">
                  <c:v>118.49333333333334</c:v>
                </c:pt>
                <c:pt idx="35499">
                  <c:v>118.4966666666668</c:v>
                </c:pt>
                <c:pt idx="35500">
                  <c:v>118.5</c:v>
                </c:pt>
                <c:pt idx="35501">
                  <c:v>118.50333333333325</c:v>
                </c:pt>
                <c:pt idx="35502">
                  <c:v>118.50666666666666</c:v>
                </c:pt>
                <c:pt idx="35503">
                  <c:v>118.51</c:v>
                </c:pt>
                <c:pt idx="35504">
                  <c:v>118.51333333333334</c:v>
                </c:pt>
                <c:pt idx="35505">
                  <c:v>118.51666666666669</c:v>
                </c:pt>
                <c:pt idx="35506">
                  <c:v>118.52</c:v>
                </c:pt>
                <c:pt idx="35507">
                  <c:v>118.5233333333332</c:v>
                </c:pt>
                <c:pt idx="35508">
                  <c:v>118.52666666666667</c:v>
                </c:pt>
                <c:pt idx="35509">
                  <c:v>118.53</c:v>
                </c:pt>
                <c:pt idx="35510">
                  <c:v>118.53333333333325</c:v>
                </c:pt>
                <c:pt idx="35511">
                  <c:v>118.53666666666666</c:v>
                </c:pt>
                <c:pt idx="35512">
                  <c:v>118.54</c:v>
                </c:pt>
                <c:pt idx="35513">
                  <c:v>118.54333333333334</c:v>
                </c:pt>
                <c:pt idx="35514">
                  <c:v>118.54666666666672</c:v>
                </c:pt>
                <c:pt idx="35515">
                  <c:v>118.55</c:v>
                </c:pt>
                <c:pt idx="35516">
                  <c:v>118.5533333333332</c:v>
                </c:pt>
                <c:pt idx="35517">
                  <c:v>118.55666666666667</c:v>
                </c:pt>
                <c:pt idx="35518">
                  <c:v>118.56</c:v>
                </c:pt>
                <c:pt idx="35519">
                  <c:v>118.56333333333328</c:v>
                </c:pt>
                <c:pt idx="35520">
                  <c:v>118.56666666666666</c:v>
                </c:pt>
                <c:pt idx="35521">
                  <c:v>118.57</c:v>
                </c:pt>
                <c:pt idx="35522">
                  <c:v>118.57333333333318</c:v>
                </c:pt>
                <c:pt idx="35523">
                  <c:v>118.57666666666667</c:v>
                </c:pt>
                <c:pt idx="35524">
                  <c:v>118.58</c:v>
                </c:pt>
                <c:pt idx="35525">
                  <c:v>118.5833333333332</c:v>
                </c:pt>
                <c:pt idx="35526">
                  <c:v>118.58666666666667</c:v>
                </c:pt>
                <c:pt idx="35527">
                  <c:v>118.59</c:v>
                </c:pt>
                <c:pt idx="35528">
                  <c:v>118.59333333333331</c:v>
                </c:pt>
                <c:pt idx="35529">
                  <c:v>118.59666666666666</c:v>
                </c:pt>
                <c:pt idx="35530">
                  <c:v>118.6</c:v>
                </c:pt>
                <c:pt idx="35531">
                  <c:v>118.6033333333332</c:v>
                </c:pt>
                <c:pt idx="35532">
                  <c:v>118.60666666666667</c:v>
                </c:pt>
                <c:pt idx="35533">
                  <c:v>118.61</c:v>
                </c:pt>
                <c:pt idx="35534">
                  <c:v>118.6133333333332</c:v>
                </c:pt>
                <c:pt idx="35535">
                  <c:v>118.61666666666666</c:v>
                </c:pt>
                <c:pt idx="35536">
                  <c:v>118.61999999999999</c:v>
                </c:pt>
                <c:pt idx="35537">
                  <c:v>118.62333333333312</c:v>
                </c:pt>
                <c:pt idx="35538">
                  <c:v>118.62666666666667</c:v>
                </c:pt>
                <c:pt idx="35539">
                  <c:v>118.63</c:v>
                </c:pt>
                <c:pt idx="35540">
                  <c:v>118.63333333333321</c:v>
                </c:pt>
                <c:pt idx="35541">
                  <c:v>118.63666666666667</c:v>
                </c:pt>
                <c:pt idx="35542">
                  <c:v>118.64</c:v>
                </c:pt>
                <c:pt idx="35543">
                  <c:v>118.64333333333325</c:v>
                </c:pt>
                <c:pt idx="35544">
                  <c:v>118.64666666666666</c:v>
                </c:pt>
                <c:pt idx="35545">
                  <c:v>118.64999999999999</c:v>
                </c:pt>
                <c:pt idx="35546">
                  <c:v>118.65333333333314</c:v>
                </c:pt>
                <c:pt idx="35547">
                  <c:v>118.65666666666667</c:v>
                </c:pt>
                <c:pt idx="35548">
                  <c:v>118.66</c:v>
                </c:pt>
                <c:pt idx="35549">
                  <c:v>118.6633333333332</c:v>
                </c:pt>
                <c:pt idx="35550">
                  <c:v>118.66666666666667</c:v>
                </c:pt>
                <c:pt idx="35551">
                  <c:v>118.66999999999999</c:v>
                </c:pt>
                <c:pt idx="35552">
                  <c:v>118.6733333333331</c:v>
                </c:pt>
                <c:pt idx="35553">
                  <c:v>118.67666666666665</c:v>
                </c:pt>
                <c:pt idx="35554">
                  <c:v>118.67999999999998</c:v>
                </c:pt>
                <c:pt idx="35555">
                  <c:v>118.68333333333317</c:v>
                </c:pt>
                <c:pt idx="35556">
                  <c:v>118.68666666666667</c:v>
                </c:pt>
                <c:pt idx="35557">
                  <c:v>118.69</c:v>
                </c:pt>
                <c:pt idx="35558">
                  <c:v>118.6933333333332</c:v>
                </c:pt>
                <c:pt idx="35559">
                  <c:v>118.69666666666667</c:v>
                </c:pt>
                <c:pt idx="35560">
                  <c:v>118.7</c:v>
                </c:pt>
                <c:pt idx="35561">
                  <c:v>118.70333333333328</c:v>
                </c:pt>
                <c:pt idx="35562">
                  <c:v>118.70666666666666</c:v>
                </c:pt>
                <c:pt idx="35563">
                  <c:v>118.71000000000002</c:v>
                </c:pt>
                <c:pt idx="35564">
                  <c:v>118.71333333333334</c:v>
                </c:pt>
                <c:pt idx="35565">
                  <c:v>118.7166666666668</c:v>
                </c:pt>
                <c:pt idx="35566">
                  <c:v>118.72</c:v>
                </c:pt>
                <c:pt idx="35567">
                  <c:v>118.7233333333332</c:v>
                </c:pt>
                <c:pt idx="35568">
                  <c:v>118.72666666666667</c:v>
                </c:pt>
                <c:pt idx="35569">
                  <c:v>118.73</c:v>
                </c:pt>
                <c:pt idx="35570">
                  <c:v>118.73333333333331</c:v>
                </c:pt>
                <c:pt idx="35571">
                  <c:v>118.73666666666666</c:v>
                </c:pt>
                <c:pt idx="35572">
                  <c:v>118.74000000000002</c:v>
                </c:pt>
                <c:pt idx="35573">
                  <c:v>118.74333333333334</c:v>
                </c:pt>
                <c:pt idx="35574">
                  <c:v>118.7466666666668</c:v>
                </c:pt>
                <c:pt idx="35575">
                  <c:v>118.75</c:v>
                </c:pt>
                <c:pt idx="35576">
                  <c:v>118.75333333333325</c:v>
                </c:pt>
                <c:pt idx="35577">
                  <c:v>118.75666666666666</c:v>
                </c:pt>
                <c:pt idx="35578">
                  <c:v>118.76</c:v>
                </c:pt>
                <c:pt idx="35579">
                  <c:v>118.76333333333334</c:v>
                </c:pt>
                <c:pt idx="35580">
                  <c:v>118.76666666666669</c:v>
                </c:pt>
                <c:pt idx="35581">
                  <c:v>118.77</c:v>
                </c:pt>
                <c:pt idx="35582">
                  <c:v>118.7733333333332</c:v>
                </c:pt>
                <c:pt idx="35583">
                  <c:v>118.77666666666667</c:v>
                </c:pt>
                <c:pt idx="35584">
                  <c:v>118.78</c:v>
                </c:pt>
                <c:pt idx="35585">
                  <c:v>118.78333333333325</c:v>
                </c:pt>
                <c:pt idx="35586">
                  <c:v>118.78666666666666</c:v>
                </c:pt>
                <c:pt idx="35587">
                  <c:v>118.79</c:v>
                </c:pt>
                <c:pt idx="35588">
                  <c:v>118.79333333333334</c:v>
                </c:pt>
                <c:pt idx="35589">
                  <c:v>118.79666666666672</c:v>
                </c:pt>
                <c:pt idx="35590">
                  <c:v>118.8</c:v>
                </c:pt>
                <c:pt idx="35591">
                  <c:v>118.8033333333332</c:v>
                </c:pt>
                <c:pt idx="35592">
                  <c:v>118.80666666666667</c:v>
                </c:pt>
                <c:pt idx="35593">
                  <c:v>118.81</c:v>
                </c:pt>
                <c:pt idx="35594">
                  <c:v>118.81333333333328</c:v>
                </c:pt>
                <c:pt idx="35595">
                  <c:v>118.81666666666666</c:v>
                </c:pt>
                <c:pt idx="35596">
                  <c:v>118.82</c:v>
                </c:pt>
                <c:pt idx="35597">
                  <c:v>118.82333333333318</c:v>
                </c:pt>
                <c:pt idx="35598">
                  <c:v>118.82666666666667</c:v>
                </c:pt>
                <c:pt idx="35599">
                  <c:v>118.83</c:v>
                </c:pt>
                <c:pt idx="35600">
                  <c:v>118.8333333333332</c:v>
                </c:pt>
                <c:pt idx="35601">
                  <c:v>118.83666666666667</c:v>
                </c:pt>
                <c:pt idx="35602">
                  <c:v>118.84</c:v>
                </c:pt>
                <c:pt idx="35603">
                  <c:v>118.84333333333331</c:v>
                </c:pt>
                <c:pt idx="35604">
                  <c:v>118.84666666666666</c:v>
                </c:pt>
                <c:pt idx="35605">
                  <c:v>118.85</c:v>
                </c:pt>
                <c:pt idx="35606">
                  <c:v>118.8533333333332</c:v>
                </c:pt>
                <c:pt idx="35607">
                  <c:v>118.85666666666667</c:v>
                </c:pt>
                <c:pt idx="35608">
                  <c:v>118.86</c:v>
                </c:pt>
                <c:pt idx="35609">
                  <c:v>118.8633333333332</c:v>
                </c:pt>
                <c:pt idx="35610">
                  <c:v>118.86666666666666</c:v>
                </c:pt>
                <c:pt idx="35611">
                  <c:v>118.86999999999999</c:v>
                </c:pt>
                <c:pt idx="35612">
                  <c:v>118.87333333333312</c:v>
                </c:pt>
                <c:pt idx="35613">
                  <c:v>118.87666666666667</c:v>
                </c:pt>
                <c:pt idx="35614">
                  <c:v>118.88</c:v>
                </c:pt>
                <c:pt idx="35615">
                  <c:v>118.88333333333321</c:v>
                </c:pt>
                <c:pt idx="35616">
                  <c:v>118.88666666666667</c:v>
                </c:pt>
                <c:pt idx="35617">
                  <c:v>118.89</c:v>
                </c:pt>
                <c:pt idx="35618">
                  <c:v>118.89333333333325</c:v>
                </c:pt>
                <c:pt idx="35619">
                  <c:v>118.89666666666666</c:v>
                </c:pt>
                <c:pt idx="35620">
                  <c:v>118.9</c:v>
                </c:pt>
                <c:pt idx="35621">
                  <c:v>118.90333333333334</c:v>
                </c:pt>
                <c:pt idx="35622">
                  <c:v>118.90666666666669</c:v>
                </c:pt>
                <c:pt idx="35623">
                  <c:v>118.91000000000012</c:v>
                </c:pt>
                <c:pt idx="35624">
                  <c:v>118.91333333333333</c:v>
                </c:pt>
                <c:pt idx="35625">
                  <c:v>118.9166666666668</c:v>
                </c:pt>
                <c:pt idx="35626">
                  <c:v>118.92</c:v>
                </c:pt>
                <c:pt idx="35627">
                  <c:v>118.92333333333328</c:v>
                </c:pt>
                <c:pt idx="35628">
                  <c:v>118.92666666666666</c:v>
                </c:pt>
                <c:pt idx="35629">
                  <c:v>118.93</c:v>
                </c:pt>
                <c:pt idx="35630">
                  <c:v>118.93333333333334</c:v>
                </c:pt>
                <c:pt idx="35631">
                  <c:v>118.93666666666672</c:v>
                </c:pt>
                <c:pt idx="35632">
                  <c:v>118.94000000000013</c:v>
                </c:pt>
                <c:pt idx="35633">
                  <c:v>118.94333333333333</c:v>
                </c:pt>
                <c:pt idx="35634">
                  <c:v>118.9466666666668</c:v>
                </c:pt>
                <c:pt idx="35635">
                  <c:v>118.95</c:v>
                </c:pt>
                <c:pt idx="35636">
                  <c:v>118.95333333333328</c:v>
                </c:pt>
                <c:pt idx="35637">
                  <c:v>118.95666666666666</c:v>
                </c:pt>
                <c:pt idx="35638">
                  <c:v>118.96000000000002</c:v>
                </c:pt>
                <c:pt idx="35639">
                  <c:v>118.96333333333334</c:v>
                </c:pt>
                <c:pt idx="35640">
                  <c:v>118.9666666666668</c:v>
                </c:pt>
                <c:pt idx="35641">
                  <c:v>118.97</c:v>
                </c:pt>
                <c:pt idx="35642">
                  <c:v>118.9733333333332</c:v>
                </c:pt>
                <c:pt idx="35643">
                  <c:v>118.97666666666667</c:v>
                </c:pt>
                <c:pt idx="35644">
                  <c:v>118.98</c:v>
                </c:pt>
                <c:pt idx="35645">
                  <c:v>118.98333333333331</c:v>
                </c:pt>
                <c:pt idx="35646">
                  <c:v>118.98666666666666</c:v>
                </c:pt>
                <c:pt idx="35647">
                  <c:v>118.99000000000002</c:v>
                </c:pt>
                <c:pt idx="35648">
                  <c:v>118.99333333333334</c:v>
                </c:pt>
                <c:pt idx="35649">
                  <c:v>118.9966666666668</c:v>
                </c:pt>
                <c:pt idx="35650">
                  <c:v>119</c:v>
                </c:pt>
                <c:pt idx="35651">
                  <c:v>119.00333333333325</c:v>
                </c:pt>
                <c:pt idx="35652">
                  <c:v>119.00666666666666</c:v>
                </c:pt>
                <c:pt idx="35653">
                  <c:v>119.01</c:v>
                </c:pt>
                <c:pt idx="35654">
                  <c:v>119.01333333333334</c:v>
                </c:pt>
                <c:pt idx="35655">
                  <c:v>119.01666666666669</c:v>
                </c:pt>
                <c:pt idx="35656">
                  <c:v>119.02</c:v>
                </c:pt>
                <c:pt idx="35657">
                  <c:v>119.0233333333332</c:v>
                </c:pt>
                <c:pt idx="35658">
                  <c:v>119.02666666666667</c:v>
                </c:pt>
                <c:pt idx="35659">
                  <c:v>119.03</c:v>
                </c:pt>
                <c:pt idx="35660">
                  <c:v>119.03333333333325</c:v>
                </c:pt>
                <c:pt idx="35661">
                  <c:v>119.03666666666666</c:v>
                </c:pt>
                <c:pt idx="35662">
                  <c:v>119.04</c:v>
                </c:pt>
                <c:pt idx="35663">
                  <c:v>119.04333333333334</c:v>
                </c:pt>
                <c:pt idx="35664">
                  <c:v>119.04666666666672</c:v>
                </c:pt>
                <c:pt idx="35665">
                  <c:v>119.05</c:v>
                </c:pt>
                <c:pt idx="35666">
                  <c:v>119.0533333333332</c:v>
                </c:pt>
                <c:pt idx="35667">
                  <c:v>119.05666666666667</c:v>
                </c:pt>
                <c:pt idx="35668">
                  <c:v>119.06</c:v>
                </c:pt>
                <c:pt idx="35669">
                  <c:v>119.06333333333328</c:v>
                </c:pt>
                <c:pt idx="35670">
                  <c:v>119.06666666666666</c:v>
                </c:pt>
                <c:pt idx="35671">
                  <c:v>119.07</c:v>
                </c:pt>
                <c:pt idx="35672">
                  <c:v>119.07333333333318</c:v>
                </c:pt>
                <c:pt idx="35673">
                  <c:v>119.07666666666667</c:v>
                </c:pt>
                <c:pt idx="35674">
                  <c:v>119.08</c:v>
                </c:pt>
                <c:pt idx="35675">
                  <c:v>119.0833333333332</c:v>
                </c:pt>
                <c:pt idx="35676">
                  <c:v>119.08666666666667</c:v>
                </c:pt>
                <c:pt idx="35677">
                  <c:v>119.09</c:v>
                </c:pt>
                <c:pt idx="35678">
                  <c:v>119.09333333333331</c:v>
                </c:pt>
                <c:pt idx="35679">
                  <c:v>119.09666666666666</c:v>
                </c:pt>
                <c:pt idx="35680">
                  <c:v>119.1</c:v>
                </c:pt>
                <c:pt idx="35681">
                  <c:v>119.1033333333332</c:v>
                </c:pt>
                <c:pt idx="35682">
                  <c:v>119.10666666666667</c:v>
                </c:pt>
                <c:pt idx="35683">
                  <c:v>119.11</c:v>
                </c:pt>
                <c:pt idx="35684">
                  <c:v>119.1133333333332</c:v>
                </c:pt>
                <c:pt idx="35685">
                  <c:v>119.11666666666666</c:v>
                </c:pt>
                <c:pt idx="35686">
                  <c:v>119.11999999999999</c:v>
                </c:pt>
                <c:pt idx="35687">
                  <c:v>119.12333333333312</c:v>
                </c:pt>
                <c:pt idx="35688">
                  <c:v>119.12666666666667</c:v>
                </c:pt>
                <c:pt idx="35689">
                  <c:v>119.13</c:v>
                </c:pt>
                <c:pt idx="35690">
                  <c:v>119.13333333333321</c:v>
                </c:pt>
                <c:pt idx="35691">
                  <c:v>119.13666666666667</c:v>
                </c:pt>
                <c:pt idx="35692">
                  <c:v>119.14</c:v>
                </c:pt>
                <c:pt idx="35693">
                  <c:v>119.14333333333325</c:v>
                </c:pt>
                <c:pt idx="35694">
                  <c:v>119.14666666666666</c:v>
                </c:pt>
                <c:pt idx="35695">
                  <c:v>119.14999999999999</c:v>
                </c:pt>
                <c:pt idx="35696">
                  <c:v>119.15333333333314</c:v>
                </c:pt>
                <c:pt idx="35697">
                  <c:v>119.15666666666667</c:v>
                </c:pt>
                <c:pt idx="35698">
                  <c:v>119.16</c:v>
                </c:pt>
                <c:pt idx="35699">
                  <c:v>119.1633333333332</c:v>
                </c:pt>
                <c:pt idx="35700">
                  <c:v>119.16666666666667</c:v>
                </c:pt>
                <c:pt idx="35701">
                  <c:v>119.16999999999999</c:v>
                </c:pt>
                <c:pt idx="35702">
                  <c:v>119.1733333333331</c:v>
                </c:pt>
                <c:pt idx="35703">
                  <c:v>119.17666666666665</c:v>
                </c:pt>
                <c:pt idx="35704">
                  <c:v>119.17999999999998</c:v>
                </c:pt>
                <c:pt idx="35705">
                  <c:v>119.18333333333317</c:v>
                </c:pt>
                <c:pt idx="35706">
                  <c:v>119.18666666666667</c:v>
                </c:pt>
                <c:pt idx="35707">
                  <c:v>119.19</c:v>
                </c:pt>
                <c:pt idx="35708">
                  <c:v>119.1933333333332</c:v>
                </c:pt>
                <c:pt idx="35709">
                  <c:v>119.19666666666667</c:v>
                </c:pt>
                <c:pt idx="35710">
                  <c:v>119.2</c:v>
                </c:pt>
                <c:pt idx="35711">
                  <c:v>119.20333333333328</c:v>
                </c:pt>
                <c:pt idx="35712">
                  <c:v>119.20666666666666</c:v>
                </c:pt>
                <c:pt idx="35713">
                  <c:v>119.21000000000002</c:v>
                </c:pt>
                <c:pt idx="35714">
                  <c:v>119.21333333333334</c:v>
                </c:pt>
                <c:pt idx="35715">
                  <c:v>119.2166666666668</c:v>
                </c:pt>
                <c:pt idx="35716">
                  <c:v>119.22</c:v>
                </c:pt>
                <c:pt idx="35717">
                  <c:v>119.2233333333332</c:v>
                </c:pt>
                <c:pt idx="35718">
                  <c:v>119.22666666666667</c:v>
                </c:pt>
                <c:pt idx="35719">
                  <c:v>119.23</c:v>
                </c:pt>
                <c:pt idx="35720">
                  <c:v>119.23333333333331</c:v>
                </c:pt>
                <c:pt idx="35721">
                  <c:v>119.23666666666666</c:v>
                </c:pt>
                <c:pt idx="35722">
                  <c:v>119.24000000000002</c:v>
                </c:pt>
                <c:pt idx="35723">
                  <c:v>119.24333333333334</c:v>
                </c:pt>
                <c:pt idx="35724">
                  <c:v>119.2466666666668</c:v>
                </c:pt>
                <c:pt idx="35725">
                  <c:v>119.25</c:v>
                </c:pt>
                <c:pt idx="35726">
                  <c:v>119.25333333333325</c:v>
                </c:pt>
                <c:pt idx="35727">
                  <c:v>119.25666666666666</c:v>
                </c:pt>
                <c:pt idx="35728">
                  <c:v>119.26</c:v>
                </c:pt>
                <c:pt idx="35729">
                  <c:v>119.26333333333334</c:v>
                </c:pt>
                <c:pt idx="35730">
                  <c:v>119.26666666666669</c:v>
                </c:pt>
                <c:pt idx="35731">
                  <c:v>119.27</c:v>
                </c:pt>
                <c:pt idx="35732">
                  <c:v>119.2733333333332</c:v>
                </c:pt>
                <c:pt idx="35733">
                  <c:v>119.27666666666667</c:v>
                </c:pt>
                <c:pt idx="35734">
                  <c:v>119.28</c:v>
                </c:pt>
                <c:pt idx="35735">
                  <c:v>119.28333333333325</c:v>
                </c:pt>
                <c:pt idx="35736">
                  <c:v>119.28666666666666</c:v>
                </c:pt>
                <c:pt idx="35737">
                  <c:v>119.29</c:v>
                </c:pt>
                <c:pt idx="35738">
                  <c:v>119.29333333333334</c:v>
                </c:pt>
                <c:pt idx="35739">
                  <c:v>119.29666666666672</c:v>
                </c:pt>
                <c:pt idx="35740">
                  <c:v>119.3</c:v>
                </c:pt>
                <c:pt idx="35741">
                  <c:v>119.3033333333332</c:v>
                </c:pt>
                <c:pt idx="35742">
                  <c:v>119.30666666666667</c:v>
                </c:pt>
                <c:pt idx="35743">
                  <c:v>119.31</c:v>
                </c:pt>
                <c:pt idx="35744">
                  <c:v>119.31333333333328</c:v>
                </c:pt>
                <c:pt idx="35745">
                  <c:v>119.31666666666666</c:v>
                </c:pt>
                <c:pt idx="35746">
                  <c:v>119.32</c:v>
                </c:pt>
                <c:pt idx="35747">
                  <c:v>119.32333333333318</c:v>
                </c:pt>
                <c:pt idx="35748">
                  <c:v>119.32666666666667</c:v>
                </c:pt>
                <c:pt idx="35749">
                  <c:v>119.33</c:v>
                </c:pt>
                <c:pt idx="35750">
                  <c:v>119.3333333333332</c:v>
                </c:pt>
                <c:pt idx="35751">
                  <c:v>119.33666666666667</c:v>
                </c:pt>
                <c:pt idx="35752">
                  <c:v>119.34</c:v>
                </c:pt>
                <c:pt idx="35753">
                  <c:v>119.34333333333331</c:v>
                </c:pt>
                <c:pt idx="35754">
                  <c:v>119.34666666666666</c:v>
                </c:pt>
                <c:pt idx="35755">
                  <c:v>119.35</c:v>
                </c:pt>
                <c:pt idx="35756">
                  <c:v>119.3533333333332</c:v>
                </c:pt>
                <c:pt idx="35757">
                  <c:v>119.35666666666667</c:v>
                </c:pt>
                <c:pt idx="35758">
                  <c:v>119.36</c:v>
                </c:pt>
                <c:pt idx="35759">
                  <c:v>119.3633333333332</c:v>
                </c:pt>
                <c:pt idx="35760">
                  <c:v>119.36666666666666</c:v>
                </c:pt>
                <c:pt idx="35761">
                  <c:v>119.36999999999999</c:v>
                </c:pt>
                <c:pt idx="35762">
                  <c:v>119.37333333333312</c:v>
                </c:pt>
                <c:pt idx="35763">
                  <c:v>119.37666666666667</c:v>
                </c:pt>
                <c:pt idx="35764">
                  <c:v>119.38</c:v>
                </c:pt>
                <c:pt idx="35765">
                  <c:v>119.38333333333321</c:v>
                </c:pt>
                <c:pt idx="35766">
                  <c:v>119.38666666666667</c:v>
                </c:pt>
                <c:pt idx="35767">
                  <c:v>119.39</c:v>
                </c:pt>
                <c:pt idx="35768">
                  <c:v>119.39333333333325</c:v>
                </c:pt>
                <c:pt idx="35769">
                  <c:v>119.39666666666666</c:v>
                </c:pt>
                <c:pt idx="35770">
                  <c:v>119.4</c:v>
                </c:pt>
                <c:pt idx="35771">
                  <c:v>119.40333333333334</c:v>
                </c:pt>
                <c:pt idx="35772">
                  <c:v>119.40666666666669</c:v>
                </c:pt>
                <c:pt idx="35773">
                  <c:v>119.41000000000012</c:v>
                </c:pt>
                <c:pt idx="35774">
                  <c:v>119.41333333333333</c:v>
                </c:pt>
                <c:pt idx="35775">
                  <c:v>119.4166666666668</c:v>
                </c:pt>
                <c:pt idx="35776">
                  <c:v>119.42</c:v>
                </c:pt>
                <c:pt idx="35777">
                  <c:v>119.42333333333328</c:v>
                </c:pt>
                <c:pt idx="35778">
                  <c:v>119.42666666666666</c:v>
                </c:pt>
                <c:pt idx="35779">
                  <c:v>119.43</c:v>
                </c:pt>
                <c:pt idx="35780">
                  <c:v>119.43333333333334</c:v>
                </c:pt>
                <c:pt idx="35781">
                  <c:v>119.43666666666672</c:v>
                </c:pt>
                <c:pt idx="35782">
                  <c:v>119.44000000000013</c:v>
                </c:pt>
                <c:pt idx="35783">
                  <c:v>119.44333333333333</c:v>
                </c:pt>
                <c:pt idx="35784">
                  <c:v>119.4466666666668</c:v>
                </c:pt>
                <c:pt idx="35785">
                  <c:v>119.45</c:v>
                </c:pt>
                <c:pt idx="35786">
                  <c:v>119.45333333333328</c:v>
                </c:pt>
                <c:pt idx="35787">
                  <c:v>119.45666666666666</c:v>
                </c:pt>
                <c:pt idx="35788">
                  <c:v>119.46000000000002</c:v>
                </c:pt>
                <c:pt idx="35789">
                  <c:v>119.46333333333334</c:v>
                </c:pt>
                <c:pt idx="35790">
                  <c:v>119.4666666666668</c:v>
                </c:pt>
                <c:pt idx="35791">
                  <c:v>119.47</c:v>
                </c:pt>
                <c:pt idx="35792">
                  <c:v>119.4733333333332</c:v>
                </c:pt>
                <c:pt idx="35793">
                  <c:v>119.47666666666667</c:v>
                </c:pt>
                <c:pt idx="35794">
                  <c:v>119.48</c:v>
                </c:pt>
                <c:pt idx="35795">
                  <c:v>119.48333333333331</c:v>
                </c:pt>
                <c:pt idx="35796">
                  <c:v>119.48666666666666</c:v>
                </c:pt>
                <c:pt idx="35797">
                  <c:v>119.49000000000002</c:v>
                </c:pt>
                <c:pt idx="35798">
                  <c:v>119.49333333333334</c:v>
                </c:pt>
                <c:pt idx="35799">
                  <c:v>119.4966666666668</c:v>
                </c:pt>
                <c:pt idx="35800">
                  <c:v>119.5</c:v>
                </c:pt>
                <c:pt idx="35801">
                  <c:v>119.50333333333325</c:v>
                </c:pt>
                <c:pt idx="35802">
                  <c:v>119.50666666666666</c:v>
                </c:pt>
                <c:pt idx="35803">
                  <c:v>119.51</c:v>
                </c:pt>
                <c:pt idx="35804">
                  <c:v>119.51333333333334</c:v>
                </c:pt>
                <c:pt idx="35805">
                  <c:v>119.51666666666669</c:v>
                </c:pt>
                <c:pt idx="35806">
                  <c:v>119.52</c:v>
                </c:pt>
                <c:pt idx="35807">
                  <c:v>119.5233333333332</c:v>
                </c:pt>
                <c:pt idx="35808">
                  <c:v>119.52666666666667</c:v>
                </c:pt>
                <c:pt idx="35809">
                  <c:v>119.53</c:v>
                </c:pt>
                <c:pt idx="35810">
                  <c:v>119.53333333333325</c:v>
                </c:pt>
                <c:pt idx="35811">
                  <c:v>119.53666666666666</c:v>
                </c:pt>
                <c:pt idx="35812">
                  <c:v>119.54</c:v>
                </c:pt>
                <c:pt idx="35813">
                  <c:v>119.54333333333334</c:v>
                </c:pt>
                <c:pt idx="35814">
                  <c:v>119.54666666666672</c:v>
                </c:pt>
                <c:pt idx="35815">
                  <c:v>119.55</c:v>
                </c:pt>
                <c:pt idx="35816">
                  <c:v>119.5533333333332</c:v>
                </c:pt>
                <c:pt idx="35817">
                  <c:v>119.55666666666667</c:v>
                </c:pt>
                <c:pt idx="35818">
                  <c:v>119.56</c:v>
                </c:pt>
                <c:pt idx="35819">
                  <c:v>119.56333333333328</c:v>
                </c:pt>
                <c:pt idx="35820">
                  <c:v>119.56666666666666</c:v>
                </c:pt>
                <c:pt idx="35821">
                  <c:v>119.57</c:v>
                </c:pt>
                <c:pt idx="35822">
                  <c:v>119.57333333333318</c:v>
                </c:pt>
                <c:pt idx="35823">
                  <c:v>119.57666666666667</c:v>
                </c:pt>
                <c:pt idx="35824">
                  <c:v>119.58</c:v>
                </c:pt>
                <c:pt idx="35825">
                  <c:v>119.5833333333332</c:v>
                </c:pt>
                <c:pt idx="35826">
                  <c:v>119.58666666666667</c:v>
                </c:pt>
                <c:pt idx="35827">
                  <c:v>119.59</c:v>
                </c:pt>
                <c:pt idx="35828">
                  <c:v>119.59333333333331</c:v>
                </c:pt>
                <c:pt idx="35829">
                  <c:v>119.59666666666666</c:v>
                </c:pt>
                <c:pt idx="35830">
                  <c:v>119.6</c:v>
                </c:pt>
                <c:pt idx="35831">
                  <c:v>119.6033333333332</c:v>
                </c:pt>
                <c:pt idx="35832">
                  <c:v>119.60666666666667</c:v>
                </c:pt>
                <c:pt idx="35833">
                  <c:v>119.61</c:v>
                </c:pt>
                <c:pt idx="35834">
                  <c:v>119.6133333333332</c:v>
                </c:pt>
                <c:pt idx="35835">
                  <c:v>119.61666666666666</c:v>
                </c:pt>
                <c:pt idx="35836">
                  <c:v>119.61999999999999</c:v>
                </c:pt>
                <c:pt idx="35837">
                  <c:v>119.62333333333312</c:v>
                </c:pt>
                <c:pt idx="35838">
                  <c:v>119.62666666666667</c:v>
                </c:pt>
                <c:pt idx="35839">
                  <c:v>119.63</c:v>
                </c:pt>
                <c:pt idx="35840">
                  <c:v>119.63333333333321</c:v>
                </c:pt>
                <c:pt idx="35841">
                  <c:v>119.63666666666667</c:v>
                </c:pt>
                <c:pt idx="35842">
                  <c:v>119.64</c:v>
                </c:pt>
                <c:pt idx="35843">
                  <c:v>119.64333333333325</c:v>
                </c:pt>
                <c:pt idx="35844">
                  <c:v>119.64666666666666</c:v>
                </c:pt>
                <c:pt idx="35845">
                  <c:v>119.64999999999999</c:v>
                </c:pt>
                <c:pt idx="35846">
                  <c:v>119.65333333333314</c:v>
                </c:pt>
                <c:pt idx="35847">
                  <c:v>119.65666666666667</c:v>
                </c:pt>
                <c:pt idx="35848">
                  <c:v>119.66</c:v>
                </c:pt>
                <c:pt idx="35849">
                  <c:v>119.6633333333332</c:v>
                </c:pt>
                <c:pt idx="35850">
                  <c:v>119.66666666666667</c:v>
                </c:pt>
                <c:pt idx="35851">
                  <c:v>119.66999999999999</c:v>
                </c:pt>
                <c:pt idx="35852">
                  <c:v>119.6733333333331</c:v>
                </c:pt>
                <c:pt idx="35853">
                  <c:v>119.67666666666665</c:v>
                </c:pt>
                <c:pt idx="35854">
                  <c:v>119.67999999999998</c:v>
                </c:pt>
                <c:pt idx="35855">
                  <c:v>119.68333333333317</c:v>
                </c:pt>
                <c:pt idx="35856">
                  <c:v>119.68666666666667</c:v>
                </c:pt>
                <c:pt idx="35857">
                  <c:v>119.69</c:v>
                </c:pt>
                <c:pt idx="35858">
                  <c:v>119.6933333333332</c:v>
                </c:pt>
                <c:pt idx="35859">
                  <c:v>119.69666666666667</c:v>
                </c:pt>
                <c:pt idx="35860">
                  <c:v>119.7</c:v>
                </c:pt>
                <c:pt idx="35861">
                  <c:v>119.70333333333328</c:v>
                </c:pt>
                <c:pt idx="35862">
                  <c:v>119.70666666666666</c:v>
                </c:pt>
                <c:pt idx="35863">
                  <c:v>119.71000000000002</c:v>
                </c:pt>
                <c:pt idx="35864">
                  <c:v>119.71333333333334</c:v>
                </c:pt>
                <c:pt idx="35865">
                  <c:v>119.7166666666668</c:v>
                </c:pt>
                <c:pt idx="35866">
                  <c:v>119.72</c:v>
                </c:pt>
                <c:pt idx="35867">
                  <c:v>119.7233333333332</c:v>
                </c:pt>
                <c:pt idx="35868">
                  <c:v>119.72666666666667</c:v>
                </c:pt>
                <c:pt idx="35869">
                  <c:v>119.73</c:v>
                </c:pt>
                <c:pt idx="35870">
                  <c:v>119.73333333333331</c:v>
                </c:pt>
                <c:pt idx="35871">
                  <c:v>119.73666666666666</c:v>
                </c:pt>
                <c:pt idx="35872">
                  <c:v>119.74000000000002</c:v>
                </c:pt>
                <c:pt idx="35873">
                  <c:v>119.74333333333334</c:v>
                </c:pt>
                <c:pt idx="35874">
                  <c:v>119.7466666666668</c:v>
                </c:pt>
                <c:pt idx="35875">
                  <c:v>119.75</c:v>
                </c:pt>
                <c:pt idx="35876">
                  <c:v>119.75333333333325</c:v>
                </c:pt>
                <c:pt idx="35877">
                  <c:v>119.75666666666666</c:v>
                </c:pt>
                <c:pt idx="35878">
                  <c:v>119.76</c:v>
                </c:pt>
                <c:pt idx="35879">
                  <c:v>119.76333333333334</c:v>
                </c:pt>
                <c:pt idx="35880">
                  <c:v>119.76666666666669</c:v>
                </c:pt>
                <c:pt idx="35881">
                  <c:v>119.77</c:v>
                </c:pt>
                <c:pt idx="35882">
                  <c:v>119.7733333333332</c:v>
                </c:pt>
                <c:pt idx="35883">
                  <c:v>119.77666666666667</c:v>
                </c:pt>
                <c:pt idx="35884">
                  <c:v>119.78</c:v>
                </c:pt>
                <c:pt idx="35885">
                  <c:v>119.78333333333325</c:v>
                </c:pt>
                <c:pt idx="35886">
                  <c:v>119.78666666666666</c:v>
                </c:pt>
                <c:pt idx="35887">
                  <c:v>119.79</c:v>
                </c:pt>
                <c:pt idx="35888">
                  <c:v>119.79333333333334</c:v>
                </c:pt>
                <c:pt idx="35889">
                  <c:v>119.79666666666672</c:v>
                </c:pt>
                <c:pt idx="35890">
                  <c:v>119.8</c:v>
                </c:pt>
                <c:pt idx="35891">
                  <c:v>119.8033333333332</c:v>
                </c:pt>
                <c:pt idx="35892">
                  <c:v>119.80666666666667</c:v>
                </c:pt>
                <c:pt idx="35893">
                  <c:v>119.81</c:v>
                </c:pt>
                <c:pt idx="35894">
                  <c:v>119.81333333333328</c:v>
                </c:pt>
                <c:pt idx="35895">
                  <c:v>119.81666666666666</c:v>
                </c:pt>
                <c:pt idx="35896">
                  <c:v>119.82</c:v>
                </c:pt>
                <c:pt idx="35897">
                  <c:v>119.82333333333318</c:v>
                </c:pt>
                <c:pt idx="35898">
                  <c:v>119.82666666666667</c:v>
                </c:pt>
                <c:pt idx="35899">
                  <c:v>119.83</c:v>
                </c:pt>
                <c:pt idx="35900">
                  <c:v>119.8333333333332</c:v>
                </c:pt>
                <c:pt idx="35901">
                  <c:v>119.83666666666667</c:v>
                </c:pt>
                <c:pt idx="35902">
                  <c:v>119.84</c:v>
                </c:pt>
                <c:pt idx="35903">
                  <c:v>119.84333333333331</c:v>
                </c:pt>
                <c:pt idx="35904">
                  <c:v>119.84666666666666</c:v>
                </c:pt>
                <c:pt idx="35905">
                  <c:v>119.85</c:v>
                </c:pt>
                <c:pt idx="35906">
                  <c:v>119.8533333333332</c:v>
                </c:pt>
                <c:pt idx="35907">
                  <c:v>119.85666666666667</c:v>
                </c:pt>
                <c:pt idx="35908">
                  <c:v>119.86</c:v>
                </c:pt>
                <c:pt idx="35909">
                  <c:v>119.8633333333332</c:v>
                </c:pt>
                <c:pt idx="35910">
                  <c:v>119.86666666666666</c:v>
                </c:pt>
                <c:pt idx="35911">
                  <c:v>119.86999999999999</c:v>
                </c:pt>
                <c:pt idx="35912">
                  <c:v>119.87333333333312</c:v>
                </c:pt>
                <c:pt idx="35913">
                  <c:v>119.87666666666667</c:v>
                </c:pt>
                <c:pt idx="35914">
                  <c:v>119.88</c:v>
                </c:pt>
                <c:pt idx="35915">
                  <c:v>119.88333333333321</c:v>
                </c:pt>
                <c:pt idx="35916">
                  <c:v>119.88666666666667</c:v>
                </c:pt>
                <c:pt idx="35917">
                  <c:v>119.89</c:v>
                </c:pt>
                <c:pt idx="35918">
                  <c:v>119.89333333333325</c:v>
                </c:pt>
                <c:pt idx="35919">
                  <c:v>119.89666666666666</c:v>
                </c:pt>
                <c:pt idx="35920">
                  <c:v>119.9</c:v>
                </c:pt>
                <c:pt idx="35921">
                  <c:v>119.90333333333334</c:v>
                </c:pt>
                <c:pt idx="35922">
                  <c:v>119.90666666666669</c:v>
                </c:pt>
                <c:pt idx="35923">
                  <c:v>119.91000000000012</c:v>
                </c:pt>
                <c:pt idx="35924">
                  <c:v>119.91333333333333</c:v>
                </c:pt>
                <c:pt idx="35925">
                  <c:v>119.9166666666668</c:v>
                </c:pt>
                <c:pt idx="35926">
                  <c:v>119.92</c:v>
                </c:pt>
                <c:pt idx="35927">
                  <c:v>119.92333333333328</c:v>
                </c:pt>
                <c:pt idx="35928">
                  <c:v>119.92666666666666</c:v>
                </c:pt>
                <c:pt idx="35929">
                  <c:v>119.93</c:v>
                </c:pt>
                <c:pt idx="35930">
                  <c:v>119.93333333333334</c:v>
                </c:pt>
                <c:pt idx="35931">
                  <c:v>119.93666666666672</c:v>
                </c:pt>
                <c:pt idx="35932">
                  <c:v>119.94000000000013</c:v>
                </c:pt>
                <c:pt idx="35933">
                  <c:v>119.94333333333333</c:v>
                </c:pt>
                <c:pt idx="35934">
                  <c:v>119.9466666666668</c:v>
                </c:pt>
                <c:pt idx="35935">
                  <c:v>119.95</c:v>
                </c:pt>
                <c:pt idx="35936">
                  <c:v>119.95333333333328</c:v>
                </c:pt>
                <c:pt idx="35937">
                  <c:v>119.95666666666666</c:v>
                </c:pt>
                <c:pt idx="35938">
                  <c:v>119.96000000000002</c:v>
                </c:pt>
                <c:pt idx="35939">
                  <c:v>119.96333333333334</c:v>
                </c:pt>
                <c:pt idx="35940">
                  <c:v>119.9666666666668</c:v>
                </c:pt>
                <c:pt idx="35941">
                  <c:v>119.97</c:v>
                </c:pt>
                <c:pt idx="35942">
                  <c:v>119.9733333333332</c:v>
                </c:pt>
                <c:pt idx="35943">
                  <c:v>119.97666666666667</c:v>
                </c:pt>
                <c:pt idx="35944">
                  <c:v>119.98</c:v>
                </c:pt>
                <c:pt idx="35945">
                  <c:v>119.98333333333331</c:v>
                </c:pt>
                <c:pt idx="35946">
                  <c:v>119.98666666666666</c:v>
                </c:pt>
                <c:pt idx="35947">
                  <c:v>119.99000000000002</c:v>
                </c:pt>
                <c:pt idx="35948">
                  <c:v>119.99333333333334</c:v>
                </c:pt>
                <c:pt idx="35949">
                  <c:v>119.9966666666668</c:v>
                </c:pt>
                <c:pt idx="35950">
                  <c:v>120</c:v>
                </c:pt>
                <c:pt idx="35951">
                  <c:v>120.00333333333325</c:v>
                </c:pt>
                <c:pt idx="35952">
                  <c:v>120.00666666666666</c:v>
                </c:pt>
                <c:pt idx="35953">
                  <c:v>120.01</c:v>
                </c:pt>
                <c:pt idx="35954">
                  <c:v>120.01333333333334</c:v>
                </c:pt>
                <c:pt idx="35955">
                  <c:v>120.01666666666669</c:v>
                </c:pt>
                <c:pt idx="35956">
                  <c:v>120.02</c:v>
                </c:pt>
                <c:pt idx="35957">
                  <c:v>120.0233333333332</c:v>
                </c:pt>
                <c:pt idx="35958">
                  <c:v>120.02666666666667</c:v>
                </c:pt>
                <c:pt idx="35959">
                  <c:v>120.03</c:v>
                </c:pt>
                <c:pt idx="35960">
                  <c:v>120.03333333333325</c:v>
                </c:pt>
                <c:pt idx="35961">
                  <c:v>120.03666666666666</c:v>
                </c:pt>
                <c:pt idx="35962">
                  <c:v>120.04</c:v>
                </c:pt>
                <c:pt idx="35963">
                  <c:v>120.04333333333334</c:v>
                </c:pt>
                <c:pt idx="35964">
                  <c:v>120.04666666666672</c:v>
                </c:pt>
                <c:pt idx="35965">
                  <c:v>120.05</c:v>
                </c:pt>
                <c:pt idx="35966">
                  <c:v>120.0533333333332</c:v>
                </c:pt>
                <c:pt idx="35967">
                  <c:v>120.05666666666667</c:v>
                </c:pt>
                <c:pt idx="35968">
                  <c:v>120.06</c:v>
                </c:pt>
                <c:pt idx="35969">
                  <c:v>120.06333333333328</c:v>
                </c:pt>
                <c:pt idx="35970">
                  <c:v>120.06666666666666</c:v>
                </c:pt>
                <c:pt idx="35971">
                  <c:v>120.07</c:v>
                </c:pt>
                <c:pt idx="35972">
                  <c:v>120.07333333333318</c:v>
                </c:pt>
                <c:pt idx="35973">
                  <c:v>120.07666666666667</c:v>
                </c:pt>
                <c:pt idx="35974">
                  <c:v>120.08</c:v>
                </c:pt>
                <c:pt idx="35975">
                  <c:v>120.0833333333332</c:v>
                </c:pt>
                <c:pt idx="35976">
                  <c:v>120.08666666666667</c:v>
                </c:pt>
                <c:pt idx="35977">
                  <c:v>120.09</c:v>
                </c:pt>
                <c:pt idx="35978">
                  <c:v>120.09333333333331</c:v>
                </c:pt>
                <c:pt idx="35979">
                  <c:v>120.09666666666666</c:v>
                </c:pt>
                <c:pt idx="35980">
                  <c:v>120.1</c:v>
                </c:pt>
                <c:pt idx="35981">
                  <c:v>120.1033333333332</c:v>
                </c:pt>
                <c:pt idx="35982">
                  <c:v>120.10666666666667</c:v>
                </c:pt>
                <c:pt idx="35983">
                  <c:v>120.11</c:v>
                </c:pt>
                <c:pt idx="35984">
                  <c:v>120.1133333333332</c:v>
                </c:pt>
                <c:pt idx="35985">
                  <c:v>120.11666666666666</c:v>
                </c:pt>
                <c:pt idx="35986">
                  <c:v>120.11999999999999</c:v>
                </c:pt>
                <c:pt idx="35987">
                  <c:v>120.12333333333312</c:v>
                </c:pt>
                <c:pt idx="35988">
                  <c:v>120.12666666666667</c:v>
                </c:pt>
                <c:pt idx="35989">
                  <c:v>120.13</c:v>
                </c:pt>
                <c:pt idx="35990">
                  <c:v>120.13333333333321</c:v>
                </c:pt>
                <c:pt idx="35991">
                  <c:v>120.13666666666667</c:v>
                </c:pt>
                <c:pt idx="35992">
                  <c:v>120.14</c:v>
                </c:pt>
                <c:pt idx="35993">
                  <c:v>120.14333333333325</c:v>
                </c:pt>
                <c:pt idx="35994">
                  <c:v>120.14666666666666</c:v>
                </c:pt>
                <c:pt idx="35995">
                  <c:v>120.14999999999999</c:v>
                </c:pt>
                <c:pt idx="35996">
                  <c:v>120.15333333333314</c:v>
                </c:pt>
                <c:pt idx="35997">
                  <c:v>120.15666666666667</c:v>
                </c:pt>
                <c:pt idx="35998">
                  <c:v>120.16</c:v>
                </c:pt>
                <c:pt idx="35999">
                  <c:v>120.1633333333332</c:v>
                </c:pt>
                <c:pt idx="36000">
                  <c:v>120.16666666666667</c:v>
                </c:pt>
                <c:pt idx="36001">
                  <c:v>120.16999999999999</c:v>
                </c:pt>
                <c:pt idx="36002">
                  <c:v>120.1733333333331</c:v>
                </c:pt>
                <c:pt idx="36003">
                  <c:v>120.17666666666665</c:v>
                </c:pt>
                <c:pt idx="36004">
                  <c:v>120.17999999999998</c:v>
                </c:pt>
                <c:pt idx="36005">
                  <c:v>120.18333333333317</c:v>
                </c:pt>
                <c:pt idx="36006">
                  <c:v>120.18666666666667</c:v>
                </c:pt>
                <c:pt idx="36007">
                  <c:v>120.19</c:v>
                </c:pt>
                <c:pt idx="36008">
                  <c:v>120.1933333333332</c:v>
                </c:pt>
                <c:pt idx="36009">
                  <c:v>120.19666666666667</c:v>
                </c:pt>
                <c:pt idx="36010">
                  <c:v>120.2</c:v>
                </c:pt>
                <c:pt idx="36011">
                  <c:v>120.20333333333328</c:v>
                </c:pt>
                <c:pt idx="36012">
                  <c:v>120.20666666666666</c:v>
                </c:pt>
                <c:pt idx="36013">
                  <c:v>120.21000000000002</c:v>
                </c:pt>
                <c:pt idx="36014">
                  <c:v>120.21333333333334</c:v>
                </c:pt>
                <c:pt idx="36015">
                  <c:v>120.2166666666668</c:v>
                </c:pt>
                <c:pt idx="36016">
                  <c:v>120.22</c:v>
                </c:pt>
                <c:pt idx="36017">
                  <c:v>120.2233333333332</c:v>
                </c:pt>
                <c:pt idx="36018">
                  <c:v>120.22666666666667</c:v>
                </c:pt>
                <c:pt idx="36019">
                  <c:v>120.23</c:v>
                </c:pt>
                <c:pt idx="36020">
                  <c:v>120.23333333333331</c:v>
                </c:pt>
                <c:pt idx="36021">
                  <c:v>120.23666666666666</c:v>
                </c:pt>
                <c:pt idx="36022">
                  <c:v>120.24000000000002</c:v>
                </c:pt>
                <c:pt idx="36023">
                  <c:v>120.24333333333334</c:v>
                </c:pt>
                <c:pt idx="36024">
                  <c:v>120.2466666666668</c:v>
                </c:pt>
                <c:pt idx="36025">
                  <c:v>120.25</c:v>
                </c:pt>
                <c:pt idx="36026">
                  <c:v>120.25333333333325</c:v>
                </c:pt>
                <c:pt idx="36027">
                  <c:v>120.25666666666666</c:v>
                </c:pt>
                <c:pt idx="36028">
                  <c:v>120.26</c:v>
                </c:pt>
                <c:pt idx="36029">
                  <c:v>120.26333333333334</c:v>
                </c:pt>
                <c:pt idx="36030">
                  <c:v>120.26666666666669</c:v>
                </c:pt>
                <c:pt idx="36031">
                  <c:v>120.27</c:v>
                </c:pt>
                <c:pt idx="36032">
                  <c:v>120.2733333333332</c:v>
                </c:pt>
                <c:pt idx="36033">
                  <c:v>120.27666666666667</c:v>
                </c:pt>
                <c:pt idx="36034">
                  <c:v>120.28</c:v>
                </c:pt>
                <c:pt idx="36035">
                  <c:v>120.28333333333325</c:v>
                </c:pt>
                <c:pt idx="36036">
                  <c:v>120.28666666666666</c:v>
                </c:pt>
                <c:pt idx="36037">
                  <c:v>120.29</c:v>
                </c:pt>
                <c:pt idx="36038">
                  <c:v>120.29333333333334</c:v>
                </c:pt>
                <c:pt idx="36039">
                  <c:v>120.29666666666672</c:v>
                </c:pt>
                <c:pt idx="36040">
                  <c:v>120.3</c:v>
                </c:pt>
                <c:pt idx="36041">
                  <c:v>120.3033333333332</c:v>
                </c:pt>
                <c:pt idx="36042">
                  <c:v>120.30666666666667</c:v>
                </c:pt>
                <c:pt idx="36043">
                  <c:v>120.31</c:v>
                </c:pt>
                <c:pt idx="36044">
                  <c:v>120.31333333333328</c:v>
                </c:pt>
                <c:pt idx="36045">
                  <c:v>120.31666666666666</c:v>
                </c:pt>
                <c:pt idx="36046">
                  <c:v>120.32</c:v>
                </c:pt>
                <c:pt idx="36047">
                  <c:v>120.32333333333318</c:v>
                </c:pt>
                <c:pt idx="36048">
                  <c:v>120.32666666666667</c:v>
                </c:pt>
                <c:pt idx="36049">
                  <c:v>120.33</c:v>
                </c:pt>
                <c:pt idx="36050">
                  <c:v>120.3333333333332</c:v>
                </c:pt>
                <c:pt idx="36051">
                  <c:v>120.33666666666667</c:v>
                </c:pt>
                <c:pt idx="36052">
                  <c:v>120.34</c:v>
                </c:pt>
                <c:pt idx="36053">
                  <c:v>120.34333333333331</c:v>
                </c:pt>
                <c:pt idx="36054">
                  <c:v>120.34666666666666</c:v>
                </c:pt>
                <c:pt idx="36055">
                  <c:v>120.35</c:v>
                </c:pt>
                <c:pt idx="36056">
                  <c:v>120.3533333333332</c:v>
                </c:pt>
                <c:pt idx="36057">
                  <c:v>120.35666666666667</c:v>
                </c:pt>
                <c:pt idx="36058">
                  <c:v>120.36</c:v>
                </c:pt>
                <c:pt idx="36059">
                  <c:v>120.3633333333332</c:v>
                </c:pt>
                <c:pt idx="36060">
                  <c:v>120.36666666666666</c:v>
                </c:pt>
                <c:pt idx="36061">
                  <c:v>120.36999999999999</c:v>
                </c:pt>
                <c:pt idx="36062">
                  <c:v>120.37333333333312</c:v>
                </c:pt>
                <c:pt idx="36063">
                  <c:v>120.37666666666667</c:v>
                </c:pt>
                <c:pt idx="36064">
                  <c:v>120.38</c:v>
                </c:pt>
                <c:pt idx="36065">
                  <c:v>120.38333333333321</c:v>
                </c:pt>
                <c:pt idx="36066">
                  <c:v>120.38666666666667</c:v>
                </c:pt>
                <c:pt idx="36067">
                  <c:v>120.39</c:v>
                </c:pt>
                <c:pt idx="36068">
                  <c:v>120.39333333333325</c:v>
                </c:pt>
                <c:pt idx="36069">
                  <c:v>120.39666666666666</c:v>
                </c:pt>
                <c:pt idx="36070">
                  <c:v>120.4</c:v>
                </c:pt>
                <c:pt idx="36071">
                  <c:v>120.40333333333334</c:v>
                </c:pt>
                <c:pt idx="36072">
                  <c:v>120.40666666666669</c:v>
                </c:pt>
                <c:pt idx="36073">
                  <c:v>120.41000000000012</c:v>
                </c:pt>
                <c:pt idx="36074">
                  <c:v>120.41333333333333</c:v>
                </c:pt>
                <c:pt idx="36075">
                  <c:v>120.4166666666668</c:v>
                </c:pt>
                <c:pt idx="36076">
                  <c:v>120.42</c:v>
                </c:pt>
                <c:pt idx="36077">
                  <c:v>120.42333333333328</c:v>
                </c:pt>
                <c:pt idx="36078">
                  <c:v>120.42666666666666</c:v>
                </c:pt>
                <c:pt idx="36079">
                  <c:v>120.43</c:v>
                </c:pt>
                <c:pt idx="36080">
                  <c:v>120.43333333333334</c:v>
                </c:pt>
                <c:pt idx="36081">
                  <c:v>120.43666666666672</c:v>
                </c:pt>
                <c:pt idx="36082">
                  <c:v>120.44000000000013</c:v>
                </c:pt>
                <c:pt idx="36083">
                  <c:v>120.44333333333333</c:v>
                </c:pt>
                <c:pt idx="36084">
                  <c:v>120.4466666666668</c:v>
                </c:pt>
                <c:pt idx="36085">
                  <c:v>120.45</c:v>
                </c:pt>
                <c:pt idx="36086">
                  <c:v>120.45333333333328</c:v>
                </c:pt>
                <c:pt idx="36087">
                  <c:v>120.45666666666666</c:v>
                </c:pt>
                <c:pt idx="36088">
                  <c:v>120.46000000000002</c:v>
                </c:pt>
                <c:pt idx="36089">
                  <c:v>120.46333333333334</c:v>
                </c:pt>
                <c:pt idx="36090">
                  <c:v>120.4666666666668</c:v>
                </c:pt>
                <c:pt idx="36091">
                  <c:v>120.47</c:v>
                </c:pt>
                <c:pt idx="36092">
                  <c:v>120.4733333333332</c:v>
                </c:pt>
                <c:pt idx="36093">
                  <c:v>120.47666666666667</c:v>
                </c:pt>
                <c:pt idx="36094">
                  <c:v>120.48</c:v>
                </c:pt>
                <c:pt idx="36095">
                  <c:v>120.48333333333331</c:v>
                </c:pt>
                <c:pt idx="36096">
                  <c:v>120.48666666666666</c:v>
                </c:pt>
                <c:pt idx="36097">
                  <c:v>120.49000000000002</c:v>
                </c:pt>
                <c:pt idx="36098">
                  <c:v>120.49333333333334</c:v>
                </c:pt>
                <c:pt idx="36099">
                  <c:v>120.4966666666668</c:v>
                </c:pt>
                <c:pt idx="36100">
                  <c:v>120.5</c:v>
                </c:pt>
                <c:pt idx="36101">
                  <c:v>120.50333333333325</c:v>
                </c:pt>
                <c:pt idx="36102">
                  <c:v>120.50666666666666</c:v>
                </c:pt>
                <c:pt idx="36103">
                  <c:v>120.51</c:v>
                </c:pt>
                <c:pt idx="36104">
                  <c:v>120.51333333333334</c:v>
                </c:pt>
                <c:pt idx="36105">
                  <c:v>120.51666666666669</c:v>
                </c:pt>
                <c:pt idx="36106">
                  <c:v>120.52</c:v>
                </c:pt>
                <c:pt idx="36107">
                  <c:v>120.5233333333332</c:v>
                </c:pt>
                <c:pt idx="36108">
                  <c:v>120.52666666666667</c:v>
                </c:pt>
                <c:pt idx="36109">
                  <c:v>120.53</c:v>
                </c:pt>
                <c:pt idx="36110">
                  <c:v>120.53333333333325</c:v>
                </c:pt>
                <c:pt idx="36111">
                  <c:v>120.53666666666666</c:v>
                </c:pt>
                <c:pt idx="36112">
                  <c:v>120.54</c:v>
                </c:pt>
                <c:pt idx="36113">
                  <c:v>120.54333333333334</c:v>
                </c:pt>
                <c:pt idx="36114">
                  <c:v>120.54666666666672</c:v>
                </c:pt>
                <c:pt idx="36115">
                  <c:v>120.55</c:v>
                </c:pt>
                <c:pt idx="36116">
                  <c:v>120.5533333333332</c:v>
                </c:pt>
                <c:pt idx="36117">
                  <c:v>120.55666666666667</c:v>
                </c:pt>
                <c:pt idx="36118">
                  <c:v>120.56</c:v>
                </c:pt>
                <c:pt idx="36119">
                  <c:v>120.56333333333328</c:v>
                </c:pt>
                <c:pt idx="36120">
                  <c:v>120.56666666666666</c:v>
                </c:pt>
                <c:pt idx="36121">
                  <c:v>120.57</c:v>
                </c:pt>
                <c:pt idx="36122">
                  <c:v>120.57333333333318</c:v>
                </c:pt>
                <c:pt idx="36123">
                  <c:v>120.57666666666667</c:v>
                </c:pt>
                <c:pt idx="36124">
                  <c:v>120.58</c:v>
                </c:pt>
                <c:pt idx="36125">
                  <c:v>120.5833333333332</c:v>
                </c:pt>
                <c:pt idx="36126">
                  <c:v>120.58666666666667</c:v>
                </c:pt>
                <c:pt idx="36127">
                  <c:v>120.59</c:v>
                </c:pt>
                <c:pt idx="36128">
                  <c:v>120.59333333333331</c:v>
                </c:pt>
                <c:pt idx="36129">
                  <c:v>120.59666666666666</c:v>
                </c:pt>
                <c:pt idx="36130">
                  <c:v>120.6</c:v>
                </c:pt>
                <c:pt idx="36131">
                  <c:v>120.6033333333332</c:v>
                </c:pt>
                <c:pt idx="36132">
                  <c:v>120.60666666666667</c:v>
                </c:pt>
                <c:pt idx="36133">
                  <c:v>120.61</c:v>
                </c:pt>
                <c:pt idx="36134">
                  <c:v>120.6133333333332</c:v>
                </c:pt>
                <c:pt idx="36135">
                  <c:v>120.61666666666666</c:v>
                </c:pt>
                <c:pt idx="36136">
                  <c:v>120.61999999999999</c:v>
                </c:pt>
                <c:pt idx="36137">
                  <c:v>120.62333333333312</c:v>
                </c:pt>
                <c:pt idx="36138">
                  <c:v>120.62666666666667</c:v>
                </c:pt>
                <c:pt idx="36139">
                  <c:v>120.63</c:v>
                </c:pt>
                <c:pt idx="36140">
                  <c:v>120.63333333333321</c:v>
                </c:pt>
                <c:pt idx="36141">
                  <c:v>120.63666666666667</c:v>
                </c:pt>
                <c:pt idx="36142">
                  <c:v>120.64</c:v>
                </c:pt>
                <c:pt idx="36143">
                  <c:v>120.64333333333325</c:v>
                </c:pt>
                <c:pt idx="36144">
                  <c:v>120.64666666666666</c:v>
                </c:pt>
                <c:pt idx="36145">
                  <c:v>120.64999999999999</c:v>
                </c:pt>
                <c:pt idx="36146">
                  <c:v>120.65333333333314</c:v>
                </c:pt>
                <c:pt idx="36147">
                  <c:v>120.65666666666667</c:v>
                </c:pt>
                <c:pt idx="36148">
                  <c:v>120.66</c:v>
                </c:pt>
                <c:pt idx="36149">
                  <c:v>120.6633333333332</c:v>
                </c:pt>
                <c:pt idx="36150">
                  <c:v>120.66666666666667</c:v>
                </c:pt>
                <c:pt idx="36151">
                  <c:v>120.66999999999999</c:v>
                </c:pt>
                <c:pt idx="36152">
                  <c:v>120.6733333333331</c:v>
                </c:pt>
                <c:pt idx="36153">
                  <c:v>120.67666666666665</c:v>
                </c:pt>
                <c:pt idx="36154">
                  <c:v>120.67999999999998</c:v>
                </c:pt>
                <c:pt idx="36155">
                  <c:v>120.68333333333317</c:v>
                </c:pt>
                <c:pt idx="36156">
                  <c:v>120.68666666666667</c:v>
                </c:pt>
                <c:pt idx="36157">
                  <c:v>120.69</c:v>
                </c:pt>
                <c:pt idx="36158">
                  <c:v>120.6933333333332</c:v>
                </c:pt>
                <c:pt idx="36159">
                  <c:v>120.69666666666667</c:v>
                </c:pt>
                <c:pt idx="36160">
                  <c:v>120.7</c:v>
                </c:pt>
                <c:pt idx="36161">
                  <c:v>120.70333333333328</c:v>
                </c:pt>
                <c:pt idx="36162">
                  <c:v>120.70666666666666</c:v>
                </c:pt>
                <c:pt idx="36163">
                  <c:v>120.71000000000002</c:v>
                </c:pt>
                <c:pt idx="36164">
                  <c:v>120.71333333333334</c:v>
                </c:pt>
                <c:pt idx="36165">
                  <c:v>120.7166666666668</c:v>
                </c:pt>
                <c:pt idx="36166">
                  <c:v>120.72</c:v>
                </c:pt>
                <c:pt idx="36167">
                  <c:v>120.7233333333332</c:v>
                </c:pt>
                <c:pt idx="36168">
                  <c:v>120.72666666666667</c:v>
                </c:pt>
                <c:pt idx="36169">
                  <c:v>120.73</c:v>
                </c:pt>
                <c:pt idx="36170">
                  <c:v>120.73333333333331</c:v>
                </c:pt>
                <c:pt idx="36171">
                  <c:v>120.73666666666666</c:v>
                </c:pt>
                <c:pt idx="36172">
                  <c:v>120.74000000000002</c:v>
                </c:pt>
                <c:pt idx="36173">
                  <c:v>120.74333333333334</c:v>
                </c:pt>
                <c:pt idx="36174">
                  <c:v>120.7466666666668</c:v>
                </c:pt>
                <c:pt idx="36175">
                  <c:v>120.75</c:v>
                </c:pt>
                <c:pt idx="36176">
                  <c:v>120.75333333333325</c:v>
                </c:pt>
                <c:pt idx="36177">
                  <c:v>120.75666666666666</c:v>
                </c:pt>
                <c:pt idx="36178">
                  <c:v>120.76</c:v>
                </c:pt>
                <c:pt idx="36179">
                  <c:v>120.76333333333334</c:v>
                </c:pt>
                <c:pt idx="36180">
                  <c:v>120.76666666666669</c:v>
                </c:pt>
                <c:pt idx="36181">
                  <c:v>120.77</c:v>
                </c:pt>
                <c:pt idx="36182">
                  <c:v>120.7733333333332</c:v>
                </c:pt>
                <c:pt idx="36183">
                  <c:v>120.77666666666667</c:v>
                </c:pt>
                <c:pt idx="36184">
                  <c:v>120.78</c:v>
                </c:pt>
                <c:pt idx="36185">
                  <c:v>120.78333333333325</c:v>
                </c:pt>
                <c:pt idx="36186">
                  <c:v>120.78666666666666</c:v>
                </c:pt>
                <c:pt idx="36187">
                  <c:v>120.79</c:v>
                </c:pt>
                <c:pt idx="36188">
                  <c:v>120.79333333333334</c:v>
                </c:pt>
                <c:pt idx="36189">
                  <c:v>120.79666666666672</c:v>
                </c:pt>
                <c:pt idx="36190">
                  <c:v>120.8</c:v>
                </c:pt>
                <c:pt idx="36191">
                  <c:v>120.8033333333332</c:v>
                </c:pt>
                <c:pt idx="36192">
                  <c:v>120.80666666666667</c:v>
                </c:pt>
                <c:pt idx="36193">
                  <c:v>120.81</c:v>
                </c:pt>
                <c:pt idx="36194">
                  <c:v>120.81333333333328</c:v>
                </c:pt>
                <c:pt idx="36195">
                  <c:v>120.81666666666666</c:v>
                </c:pt>
                <c:pt idx="36196">
                  <c:v>120.82</c:v>
                </c:pt>
                <c:pt idx="36197">
                  <c:v>120.82333333333318</c:v>
                </c:pt>
                <c:pt idx="36198">
                  <c:v>120.82666666666667</c:v>
                </c:pt>
                <c:pt idx="36199">
                  <c:v>120.83</c:v>
                </c:pt>
                <c:pt idx="36200">
                  <c:v>120.8333333333332</c:v>
                </c:pt>
                <c:pt idx="36201">
                  <c:v>120.83666666666667</c:v>
                </c:pt>
                <c:pt idx="36202">
                  <c:v>120.84</c:v>
                </c:pt>
                <c:pt idx="36203">
                  <c:v>120.84333333333331</c:v>
                </c:pt>
                <c:pt idx="36204">
                  <c:v>120.84666666666666</c:v>
                </c:pt>
                <c:pt idx="36205">
                  <c:v>120.85</c:v>
                </c:pt>
                <c:pt idx="36206">
                  <c:v>120.8533333333332</c:v>
                </c:pt>
                <c:pt idx="36207">
                  <c:v>120.85666666666667</c:v>
                </c:pt>
                <c:pt idx="36208">
                  <c:v>120.86</c:v>
                </c:pt>
                <c:pt idx="36209">
                  <c:v>120.8633333333332</c:v>
                </c:pt>
                <c:pt idx="36210">
                  <c:v>120.86666666666666</c:v>
                </c:pt>
                <c:pt idx="36211">
                  <c:v>120.86999999999999</c:v>
                </c:pt>
                <c:pt idx="36212">
                  <c:v>120.87333333333312</c:v>
                </c:pt>
                <c:pt idx="36213">
                  <c:v>120.87666666666667</c:v>
                </c:pt>
                <c:pt idx="36214">
                  <c:v>120.88</c:v>
                </c:pt>
                <c:pt idx="36215">
                  <c:v>120.88333333333321</c:v>
                </c:pt>
                <c:pt idx="36216">
                  <c:v>120.88666666666667</c:v>
                </c:pt>
                <c:pt idx="36217">
                  <c:v>120.89</c:v>
                </c:pt>
                <c:pt idx="36218">
                  <c:v>120.89333333333325</c:v>
                </c:pt>
                <c:pt idx="36219">
                  <c:v>120.89666666666666</c:v>
                </c:pt>
                <c:pt idx="36220">
                  <c:v>120.9</c:v>
                </c:pt>
                <c:pt idx="36221">
                  <c:v>120.90333333333334</c:v>
                </c:pt>
                <c:pt idx="36222">
                  <c:v>120.90666666666669</c:v>
                </c:pt>
                <c:pt idx="36223">
                  <c:v>120.91000000000012</c:v>
                </c:pt>
                <c:pt idx="36224">
                  <c:v>120.91333333333333</c:v>
                </c:pt>
                <c:pt idx="36225">
                  <c:v>120.9166666666668</c:v>
                </c:pt>
                <c:pt idx="36226">
                  <c:v>120.92</c:v>
                </c:pt>
                <c:pt idx="36227">
                  <c:v>120.92333333333328</c:v>
                </c:pt>
                <c:pt idx="36228">
                  <c:v>120.92666666666666</c:v>
                </c:pt>
                <c:pt idx="36229">
                  <c:v>120.93</c:v>
                </c:pt>
                <c:pt idx="36230">
                  <c:v>120.93333333333334</c:v>
                </c:pt>
                <c:pt idx="36231">
                  <c:v>120.93666666666672</c:v>
                </c:pt>
                <c:pt idx="36232">
                  <c:v>120.94000000000013</c:v>
                </c:pt>
                <c:pt idx="36233">
                  <c:v>120.94333333333333</c:v>
                </c:pt>
                <c:pt idx="36234">
                  <c:v>120.9466666666668</c:v>
                </c:pt>
                <c:pt idx="36235">
                  <c:v>120.95</c:v>
                </c:pt>
                <c:pt idx="36236">
                  <c:v>120.95333333333328</c:v>
                </c:pt>
                <c:pt idx="36237">
                  <c:v>120.95666666666666</c:v>
                </c:pt>
                <c:pt idx="36238">
                  <c:v>120.96000000000002</c:v>
                </c:pt>
                <c:pt idx="36239">
                  <c:v>120.96333333333334</c:v>
                </c:pt>
                <c:pt idx="36240">
                  <c:v>120.9666666666668</c:v>
                </c:pt>
                <c:pt idx="36241">
                  <c:v>120.97</c:v>
                </c:pt>
                <c:pt idx="36242">
                  <c:v>120.9733333333332</c:v>
                </c:pt>
                <c:pt idx="36243">
                  <c:v>120.97666666666667</c:v>
                </c:pt>
                <c:pt idx="36244">
                  <c:v>120.98</c:v>
                </c:pt>
                <c:pt idx="36245">
                  <c:v>120.98333333333331</c:v>
                </c:pt>
                <c:pt idx="36246">
                  <c:v>120.98666666666666</c:v>
                </c:pt>
                <c:pt idx="36247">
                  <c:v>120.99000000000002</c:v>
                </c:pt>
                <c:pt idx="36248">
                  <c:v>120.99333333333334</c:v>
                </c:pt>
                <c:pt idx="36249">
                  <c:v>120.9966666666668</c:v>
                </c:pt>
                <c:pt idx="36250">
                  <c:v>121</c:v>
                </c:pt>
                <c:pt idx="36251">
                  <c:v>121.00333333333325</c:v>
                </c:pt>
                <c:pt idx="36252">
                  <c:v>121.00666666666666</c:v>
                </c:pt>
                <c:pt idx="36253">
                  <c:v>121.01</c:v>
                </c:pt>
                <c:pt idx="36254">
                  <c:v>121.01333333333334</c:v>
                </c:pt>
                <c:pt idx="36255">
                  <c:v>121.01666666666669</c:v>
                </c:pt>
                <c:pt idx="36256">
                  <c:v>121.02</c:v>
                </c:pt>
                <c:pt idx="36257">
                  <c:v>121.0233333333332</c:v>
                </c:pt>
                <c:pt idx="36258">
                  <c:v>121.02666666666667</c:v>
                </c:pt>
                <c:pt idx="36259">
                  <c:v>121.03</c:v>
                </c:pt>
                <c:pt idx="36260">
                  <c:v>121.03333333333325</c:v>
                </c:pt>
                <c:pt idx="36261">
                  <c:v>121.03666666666666</c:v>
                </c:pt>
                <c:pt idx="36262">
                  <c:v>121.04</c:v>
                </c:pt>
                <c:pt idx="36263">
                  <c:v>121.04333333333334</c:v>
                </c:pt>
                <c:pt idx="36264">
                  <c:v>121.04666666666672</c:v>
                </c:pt>
                <c:pt idx="36265">
                  <c:v>121.05</c:v>
                </c:pt>
                <c:pt idx="36266">
                  <c:v>121.0533333333332</c:v>
                </c:pt>
                <c:pt idx="36267">
                  <c:v>121.05666666666667</c:v>
                </c:pt>
                <c:pt idx="36268">
                  <c:v>121.06</c:v>
                </c:pt>
                <c:pt idx="36269">
                  <c:v>121.06333333333328</c:v>
                </c:pt>
                <c:pt idx="36270">
                  <c:v>121.06666666666666</c:v>
                </c:pt>
                <c:pt idx="36271">
                  <c:v>121.07</c:v>
                </c:pt>
                <c:pt idx="36272">
                  <c:v>121.07333333333318</c:v>
                </c:pt>
                <c:pt idx="36273">
                  <c:v>121.07666666666667</c:v>
                </c:pt>
                <c:pt idx="36274">
                  <c:v>121.08</c:v>
                </c:pt>
                <c:pt idx="36275">
                  <c:v>121.0833333333332</c:v>
                </c:pt>
                <c:pt idx="36276">
                  <c:v>121.08666666666667</c:v>
                </c:pt>
                <c:pt idx="36277">
                  <c:v>121.09</c:v>
                </c:pt>
                <c:pt idx="36278">
                  <c:v>121.09333333333331</c:v>
                </c:pt>
                <c:pt idx="36279">
                  <c:v>121.09666666666666</c:v>
                </c:pt>
                <c:pt idx="36280">
                  <c:v>121.1</c:v>
                </c:pt>
                <c:pt idx="36281">
                  <c:v>121.1033333333332</c:v>
                </c:pt>
                <c:pt idx="36282">
                  <c:v>121.10666666666667</c:v>
                </c:pt>
                <c:pt idx="36283">
                  <c:v>121.11</c:v>
                </c:pt>
                <c:pt idx="36284">
                  <c:v>121.1133333333332</c:v>
                </c:pt>
                <c:pt idx="36285">
                  <c:v>121.11666666666666</c:v>
                </c:pt>
                <c:pt idx="36286">
                  <c:v>121.11999999999999</c:v>
                </c:pt>
                <c:pt idx="36287">
                  <c:v>121.12333333333312</c:v>
                </c:pt>
                <c:pt idx="36288">
                  <c:v>121.12666666666667</c:v>
                </c:pt>
                <c:pt idx="36289">
                  <c:v>121.13</c:v>
                </c:pt>
                <c:pt idx="36290">
                  <c:v>121.13333333333321</c:v>
                </c:pt>
                <c:pt idx="36291">
                  <c:v>121.13666666666667</c:v>
                </c:pt>
                <c:pt idx="36292">
                  <c:v>121.14</c:v>
                </c:pt>
                <c:pt idx="36293">
                  <c:v>121.14333333333325</c:v>
                </c:pt>
                <c:pt idx="36294">
                  <c:v>121.14666666666666</c:v>
                </c:pt>
                <c:pt idx="36295">
                  <c:v>121.14999999999999</c:v>
                </c:pt>
                <c:pt idx="36296">
                  <c:v>121.15333333333314</c:v>
                </c:pt>
                <c:pt idx="36297">
                  <c:v>121.15666666666667</c:v>
                </c:pt>
                <c:pt idx="36298">
                  <c:v>121.16</c:v>
                </c:pt>
                <c:pt idx="36299">
                  <c:v>121.1633333333332</c:v>
                </c:pt>
                <c:pt idx="36300">
                  <c:v>121.16666666666667</c:v>
                </c:pt>
                <c:pt idx="36301">
                  <c:v>121.16999999999999</c:v>
                </c:pt>
                <c:pt idx="36302">
                  <c:v>121.1733333333331</c:v>
                </c:pt>
                <c:pt idx="36303">
                  <c:v>121.17666666666665</c:v>
                </c:pt>
                <c:pt idx="36304">
                  <c:v>121.17999999999998</c:v>
                </c:pt>
                <c:pt idx="36305">
                  <c:v>121.18333333333317</c:v>
                </c:pt>
                <c:pt idx="36306">
                  <c:v>121.18666666666667</c:v>
                </c:pt>
                <c:pt idx="36307">
                  <c:v>121.19</c:v>
                </c:pt>
                <c:pt idx="36308">
                  <c:v>121.1933333333332</c:v>
                </c:pt>
                <c:pt idx="36309">
                  <c:v>121.19666666666667</c:v>
                </c:pt>
                <c:pt idx="36310">
                  <c:v>121.2</c:v>
                </c:pt>
                <c:pt idx="36311">
                  <c:v>121.20333333333328</c:v>
                </c:pt>
                <c:pt idx="36312">
                  <c:v>121.20666666666666</c:v>
                </c:pt>
                <c:pt idx="36313">
                  <c:v>121.21000000000002</c:v>
                </c:pt>
                <c:pt idx="36314">
                  <c:v>121.21333333333334</c:v>
                </c:pt>
                <c:pt idx="36315">
                  <c:v>121.2166666666668</c:v>
                </c:pt>
                <c:pt idx="36316">
                  <c:v>121.22</c:v>
                </c:pt>
                <c:pt idx="36317">
                  <c:v>121.2233333333332</c:v>
                </c:pt>
                <c:pt idx="36318">
                  <c:v>121.22666666666667</c:v>
                </c:pt>
                <c:pt idx="36319">
                  <c:v>121.23</c:v>
                </c:pt>
                <c:pt idx="36320">
                  <c:v>121.23333333333331</c:v>
                </c:pt>
                <c:pt idx="36321">
                  <c:v>121.23666666666666</c:v>
                </c:pt>
                <c:pt idx="36322">
                  <c:v>121.24000000000002</c:v>
                </c:pt>
                <c:pt idx="36323">
                  <c:v>121.24333333333334</c:v>
                </c:pt>
                <c:pt idx="36324">
                  <c:v>121.2466666666668</c:v>
                </c:pt>
                <c:pt idx="36325">
                  <c:v>121.25</c:v>
                </c:pt>
                <c:pt idx="36326">
                  <c:v>121.25333333333325</c:v>
                </c:pt>
                <c:pt idx="36327">
                  <c:v>121.25666666666666</c:v>
                </c:pt>
                <c:pt idx="36328">
                  <c:v>121.26</c:v>
                </c:pt>
                <c:pt idx="36329">
                  <c:v>121.26333333333334</c:v>
                </c:pt>
                <c:pt idx="36330">
                  <c:v>121.26666666666669</c:v>
                </c:pt>
                <c:pt idx="36331">
                  <c:v>121.27</c:v>
                </c:pt>
                <c:pt idx="36332">
                  <c:v>121.2733333333332</c:v>
                </c:pt>
                <c:pt idx="36333">
                  <c:v>121.27666666666667</c:v>
                </c:pt>
                <c:pt idx="36334">
                  <c:v>121.28</c:v>
                </c:pt>
                <c:pt idx="36335">
                  <c:v>121.28333333333325</c:v>
                </c:pt>
                <c:pt idx="36336">
                  <c:v>121.28666666666666</c:v>
                </c:pt>
                <c:pt idx="36337">
                  <c:v>121.29</c:v>
                </c:pt>
                <c:pt idx="36338">
                  <c:v>121.29333333333334</c:v>
                </c:pt>
                <c:pt idx="36339">
                  <c:v>121.29666666666672</c:v>
                </c:pt>
                <c:pt idx="36340">
                  <c:v>121.3</c:v>
                </c:pt>
                <c:pt idx="36341">
                  <c:v>121.3033333333332</c:v>
                </c:pt>
                <c:pt idx="36342">
                  <c:v>121.30666666666667</c:v>
                </c:pt>
                <c:pt idx="36343">
                  <c:v>121.31</c:v>
                </c:pt>
                <c:pt idx="36344">
                  <c:v>121.31333333333328</c:v>
                </c:pt>
                <c:pt idx="36345">
                  <c:v>121.31666666666666</c:v>
                </c:pt>
                <c:pt idx="36346">
                  <c:v>121.32</c:v>
                </c:pt>
                <c:pt idx="36347">
                  <c:v>121.32333333333318</c:v>
                </c:pt>
                <c:pt idx="36348">
                  <c:v>121.32666666666667</c:v>
                </c:pt>
                <c:pt idx="36349">
                  <c:v>121.33</c:v>
                </c:pt>
                <c:pt idx="36350">
                  <c:v>121.3333333333332</c:v>
                </c:pt>
                <c:pt idx="36351">
                  <c:v>121.33666666666667</c:v>
                </c:pt>
                <c:pt idx="36352">
                  <c:v>121.34</c:v>
                </c:pt>
                <c:pt idx="36353">
                  <c:v>121.34333333333331</c:v>
                </c:pt>
                <c:pt idx="36354">
                  <c:v>121.34666666666666</c:v>
                </c:pt>
                <c:pt idx="36355">
                  <c:v>121.35</c:v>
                </c:pt>
                <c:pt idx="36356">
                  <c:v>121.3533333333332</c:v>
                </c:pt>
                <c:pt idx="36357">
                  <c:v>121.35666666666667</c:v>
                </c:pt>
                <c:pt idx="36358">
                  <c:v>121.36</c:v>
                </c:pt>
                <c:pt idx="36359">
                  <c:v>121.3633333333332</c:v>
                </c:pt>
                <c:pt idx="36360">
                  <c:v>121.36666666666666</c:v>
                </c:pt>
                <c:pt idx="36361">
                  <c:v>121.36999999999999</c:v>
                </c:pt>
                <c:pt idx="36362">
                  <c:v>121.37333333333312</c:v>
                </c:pt>
                <c:pt idx="36363">
                  <c:v>121.37666666666667</c:v>
                </c:pt>
                <c:pt idx="36364">
                  <c:v>121.38</c:v>
                </c:pt>
                <c:pt idx="36365">
                  <c:v>121.38333333333321</c:v>
                </c:pt>
                <c:pt idx="36366">
                  <c:v>121.38666666666667</c:v>
                </c:pt>
                <c:pt idx="36367">
                  <c:v>121.39</c:v>
                </c:pt>
                <c:pt idx="36368">
                  <c:v>121.39333333333325</c:v>
                </c:pt>
                <c:pt idx="36369">
                  <c:v>121.39666666666666</c:v>
                </c:pt>
                <c:pt idx="36370">
                  <c:v>121.4</c:v>
                </c:pt>
                <c:pt idx="36371">
                  <c:v>121.40333333333334</c:v>
                </c:pt>
                <c:pt idx="36372">
                  <c:v>121.40666666666669</c:v>
                </c:pt>
                <c:pt idx="36373">
                  <c:v>121.41000000000012</c:v>
                </c:pt>
                <c:pt idx="36374">
                  <c:v>121.41333333333333</c:v>
                </c:pt>
                <c:pt idx="36375">
                  <c:v>121.4166666666668</c:v>
                </c:pt>
                <c:pt idx="36376">
                  <c:v>121.42</c:v>
                </c:pt>
                <c:pt idx="36377">
                  <c:v>121.42333333333328</c:v>
                </c:pt>
                <c:pt idx="36378">
                  <c:v>121.42666666666666</c:v>
                </c:pt>
                <c:pt idx="36379">
                  <c:v>121.43</c:v>
                </c:pt>
                <c:pt idx="36380">
                  <c:v>121.43333333333334</c:v>
                </c:pt>
                <c:pt idx="36381">
                  <c:v>121.43666666666672</c:v>
                </c:pt>
                <c:pt idx="36382">
                  <c:v>121.44000000000013</c:v>
                </c:pt>
                <c:pt idx="36383">
                  <c:v>121.44333333333333</c:v>
                </c:pt>
                <c:pt idx="36384">
                  <c:v>121.4466666666668</c:v>
                </c:pt>
                <c:pt idx="36385">
                  <c:v>121.45</c:v>
                </c:pt>
                <c:pt idx="36386">
                  <c:v>121.45333333333328</c:v>
                </c:pt>
                <c:pt idx="36387">
                  <c:v>121.45666666666666</c:v>
                </c:pt>
                <c:pt idx="36388">
                  <c:v>121.46000000000002</c:v>
                </c:pt>
                <c:pt idx="36389">
                  <c:v>121.46333333333334</c:v>
                </c:pt>
                <c:pt idx="36390">
                  <c:v>121.4666666666668</c:v>
                </c:pt>
                <c:pt idx="36391">
                  <c:v>121.47</c:v>
                </c:pt>
                <c:pt idx="36392">
                  <c:v>121.4733333333332</c:v>
                </c:pt>
                <c:pt idx="36393">
                  <c:v>121.47666666666667</c:v>
                </c:pt>
                <c:pt idx="36394">
                  <c:v>121.48</c:v>
                </c:pt>
                <c:pt idx="36395">
                  <c:v>121.48333333333331</c:v>
                </c:pt>
                <c:pt idx="36396">
                  <c:v>121.48666666666666</c:v>
                </c:pt>
                <c:pt idx="36397">
                  <c:v>121.49000000000002</c:v>
                </c:pt>
                <c:pt idx="36398">
                  <c:v>121.49333333333334</c:v>
                </c:pt>
                <c:pt idx="36399">
                  <c:v>121.4966666666668</c:v>
                </c:pt>
                <c:pt idx="36400">
                  <c:v>121.5</c:v>
                </c:pt>
                <c:pt idx="36401">
                  <c:v>121.50333333333325</c:v>
                </c:pt>
                <c:pt idx="36402">
                  <c:v>121.50666666666666</c:v>
                </c:pt>
                <c:pt idx="36403">
                  <c:v>121.51</c:v>
                </c:pt>
                <c:pt idx="36404">
                  <c:v>121.51333333333334</c:v>
                </c:pt>
                <c:pt idx="36405">
                  <c:v>121.51666666666669</c:v>
                </c:pt>
                <c:pt idx="36406">
                  <c:v>121.52</c:v>
                </c:pt>
                <c:pt idx="36407">
                  <c:v>121.5233333333332</c:v>
                </c:pt>
                <c:pt idx="36408">
                  <c:v>121.52666666666667</c:v>
                </c:pt>
                <c:pt idx="36409">
                  <c:v>121.53</c:v>
                </c:pt>
                <c:pt idx="36410">
                  <c:v>121.53333333333325</c:v>
                </c:pt>
                <c:pt idx="36411">
                  <c:v>121.53666666666666</c:v>
                </c:pt>
                <c:pt idx="36412">
                  <c:v>121.54</c:v>
                </c:pt>
                <c:pt idx="36413">
                  <c:v>121.54333333333334</c:v>
                </c:pt>
                <c:pt idx="36414">
                  <c:v>121.54666666666672</c:v>
                </c:pt>
                <c:pt idx="36415">
                  <c:v>121.55</c:v>
                </c:pt>
                <c:pt idx="36416">
                  <c:v>121.5533333333332</c:v>
                </c:pt>
                <c:pt idx="36417">
                  <c:v>121.55666666666667</c:v>
                </c:pt>
                <c:pt idx="36418">
                  <c:v>121.56</c:v>
                </c:pt>
                <c:pt idx="36419">
                  <c:v>121.56333333333328</c:v>
                </c:pt>
                <c:pt idx="36420">
                  <c:v>121.56666666666666</c:v>
                </c:pt>
                <c:pt idx="36421">
                  <c:v>121.57</c:v>
                </c:pt>
                <c:pt idx="36422">
                  <c:v>121.57333333333318</c:v>
                </c:pt>
                <c:pt idx="36423">
                  <c:v>121.57666666666667</c:v>
                </c:pt>
                <c:pt idx="36424">
                  <c:v>121.58</c:v>
                </c:pt>
                <c:pt idx="36425">
                  <c:v>121.5833333333332</c:v>
                </c:pt>
                <c:pt idx="36426">
                  <c:v>121.58666666666667</c:v>
                </c:pt>
                <c:pt idx="36427">
                  <c:v>121.59</c:v>
                </c:pt>
                <c:pt idx="36428">
                  <c:v>121.59333333333331</c:v>
                </c:pt>
                <c:pt idx="36429">
                  <c:v>121.59666666666666</c:v>
                </c:pt>
                <c:pt idx="36430">
                  <c:v>121.6</c:v>
                </c:pt>
                <c:pt idx="36431">
                  <c:v>121.6033333333332</c:v>
                </c:pt>
                <c:pt idx="36432">
                  <c:v>121.60666666666667</c:v>
                </c:pt>
                <c:pt idx="36433">
                  <c:v>121.61</c:v>
                </c:pt>
                <c:pt idx="36434">
                  <c:v>121.6133333333332</c:v>
                </c:pt>
                <c:pt idx="36435">
                  <c:v>121.61666666666666</c:v>
                </c:pt>
                <c:pt idx="36436">
                  <c:v>121.61999999999999</c:v>
                </c:pt>
                <c:pt idx="36437">
                  <c:v>121.62333333333312</c:v>
                </c:pt>
                <c:pt idx="36438">
                  <c:v>121.62666666666667</c:v>
                </c:pt>
                <c:pt idx="36439">
                  <c:v>121.63</c:v>
                </c:pt>
                <c:pt idx="36440">
                  <c:v>121.63333333333321</c:v>
                </c:pt>
                <c:pt idx="36441">
                  <c:v>121.63666666666667</c:v>
                </c:pt>
                <c:pt idx="36442">
                  <c:v>121.64</c:v>
                </c:pt>
                <c:pt idx="36443">
                  <c:v>121.64333333333325</c:v>
                </c:pt>
                <c:pt idx="36444">
                  <c:v>121.64666666666666</c:v>
                </c:pt>
                <c:pt idx="36445">
                  <c:v>121.64999999999999</c:v>
                </c:pt>
                <c:pt idx="36446">
                  <c:v>121.65333333333314</c:v>
                </c:pt>
                <c:pt idx="36447">
                  <c:v>121.65666666666667</c:v>
                </c:pt>
                <c:pt idx="36448">
                  <c:v>121.66</c:v>
                </c:pt>
                <c:pt idx="36449">
                  <c:v>121.6633333333332</c:v>
                </c:pt>
                <c:pt idx="36450">
                  <c:v>121.66666666666667</c:v>
                </c:pt>
                <c:pt idx="36451">
                  <c:v>121.66999999999999</c:v>
                </c:pt>
                <c:pt idx="36452">
                  <c:v>121.6733333333331</c:v>
                </c:pt>
                <c:pt idx="36453">
                  <c:v>121.67666666666665</c:v>
                </c:pt>
                <c:pt idx="36454">
                  <c:v>121.67999999999998</c:v>
                </c:pt>
                <c:pt idx="36455">
                  <c:v>121.68333333333317</c:v>
                </c:pt>
                <c:pt idx="36456">
                  <c:v>121.68666666666667</c:v>
                </c:pt>
                <c:pt idx="36457">
                  <c:v>121.69</c:v>
                </c:pt>
                <c:pt idx="36458">
                  <c:v>121.6933333333332</c:v>
                </c:pt>
                <c:pt idx="36459">
                  <c:v>121.69666666666667</c:v>
                </c:pt>
                <c:pt idx="36460">
                  <c:v>121.7</c:v>
                </c:pt>
                <c:pt idx="36461">
                  <c:v>121.70333333333328</c:v>
                </c:pt>
                <c:pt idx="36462">
                  <c:v>121.70666666666666</c:v>
                </c:pt>
                <c:pt idx="36463">
                  <c:v>121.71000000000002</c:v>
                </c:pt>
                <c:pt idx="36464">
                  <c:v>121.71333333333334</c:v>
                </c:pt>
                <c:pt idx="36465">
                  <c:v>121.7166666666668</c:v>
                </c:pt>
                <c:pt idx="36466">
                  <c:v>121.72</c:v>
                </c:pt>
                <c:pt idx="36467">
                  <c:v>121.7233333333332</c:v>
                </c:pt>
                <c:pt idx="36468">
                  <c:v>121.72666666666667</c:v>
                </c:pt>
                <c:pt idx="36469">
                  <c:v>121.73</c:v>
                </c:pt>
                <c:pt idx="36470">
                  <c:v>121.73333333333331</c:v>
                </c:pt>
                <c:pt idx="36471">
                  <c:v>121.73666666666666</c:v>
                </c:pt>
                <c:pt idx="36472">
                  <c:v>121.74000000000002</c:v>
                </c:pt>
                <c:pt idx="36473">
                  <c:v>121.74333333333334</c:v>
                </c:pt>
                <c:pt idx="36474">
                  <c:v>121.7466666666668</c:v>
                </c:pt>
                <c:pt idx="36475">
                  <c:v>121.75</c:v>
                </c:pt>
                <c:pt idx="36476">
                  <c:v>121.75333333333325</c:v>
                </c:pt>
                <c:pt idx="36477">
                  <c:v>121.75666666666666</c:v>
                </c:pt>
                <c:pt idx="36478">
                  <c:v>121.76</c:v>
                </c:pt>
                <c:pt idx="36479">
                  <c:v>121.76333333333334</c:v>
                </c:pt>
                <c:pt idx="36480">
                  <c:v>121.76666666666669</c:v>
                </c:pt>
                <c:pt idx="36481">
                  <c:v>121.77</c:v>
                </c:pt>
                <c:pt idx="36482">
                  <c:v>121.7733333333332</c:v>
                </c:pt>
                <c:pt idx="36483">
                  <c:v>121.77666666666667</c:v>
                </c:pt>
                <c:pt idx="36484">
                  <c:v>121.78</c:v>
                </c:pt>
                <c:pt idx="36485">
                  <c:v>121.78333333333325</c:v>
                </c:pt>
                <c:pt idx="36486">
                  <c:v>121.78666666666666</c:v>
                </c:pt>
                <c:pt idx="36487">
                  <c:v>121.79</c:v>
                </c:pt>
                <c:pt idx="36488">
                  <c:v>121.79333333333334</c:v>
                </c:pt>
                <c:pt idx="36489">
                  <c:v>121.79666666666672</c:v>
                </c:pt>
                <c:pt idx="36490">
                  <c:v>121.8</c:v>
                </c:pt>
                <c:pt idx="36491">
                  <c:v>121.8033333333332</c:v>
                </c:pt>
                <c:pt idx="36492">
                  <c:v>121.80666666666667</c:v>
                </c:pt>
                <c:pt idx="36493">
                  <c:v>121.81</c:v>
                </c:pt>
                <c:pt idx="36494">
                  <c:v>121.81333333333328</c:v>
                </c:pt>
                <c:pt idx="36495">
                  <c:v>121.81666666666666</c:v>
                </c:pt>
                <c:pt idx="36496">
                  <c:v>121.82</c:v>
                </c:pt>
                <c:pt idx="36497">
                  <c:v>121.82333333333318</c:v>
                </c:pt>
                <c:pt idx="36498">
                  <c:v>121.82666666666667</c:v>
                </c:pt>
                <c:pt idx="36499">
                  <c:v>121.83</c:v>
                </c:pt>
                <c:pt idx="36500">
                  <c:v>121.8333333333332</c:v>
                </c:pt>
                <c:pt idx="36501">
                  <c:v>121.83666666666667</c:v>
                </c:pt>
                <c:pt idx="36502">
                  <c:v>121.84</c:v>
                </c:pt>
                <c:pt idx="36503">
                  <c:v>121.84333333333331</c:v>
                </c:pt>
                <c:pt idx="36504">
                  <c:v>121.84666666666666</c:v>
                </c:pt>
                <c:pt idx="36505">
                  <c:v>121.85</c:v>
                </c:pt>
                <c:pt idx="36506">
                  <c:v>121.8533333333332</c:v>
                </c:pt>
                <c:pt idx="36507">
                  <c:v>121.85666666666667</c:v>
                </c:pt>
                <c:pt idx="36508">
                  <c:v>121.86</c:v>
                </c:pt>
                <c:pt idx="36509">
                  <c:v>121.8633333333332</c:v>
                </c:pt>
                <c:pt idx="36510">
                  <c:v>121.86666666666666</c:v>
                </c:pt>
                <c:pt idx="36511">
                  <c:v>121.86999999999999</c:v>
                </c:pt>
                <c:pt idx="36512">
                  <c:v>121.87333333333312</c:v>
                </c:pt>
                <c:pt idx="36513">
                  <c:v>121.87666666666667</c:v>
                </c:pt>
                <c:pt idx="36514">
                  <c:v>121.88</c:v>
                </c:pt>
                <c:pt idx="36515">
                  <c:v>121.88333333333321</c:v>
                </c:pt>
                <c:pt idx="36516">
                  <c:v>121.88666666666667</c:v>
                </c:pt>
                <c:pt idx="36517">
                  <c:v>121.89</c:v>
                </c:pt>
                <c:pt idx="36518">
                  <c:v>121.89333333333325</c:v>
                </c:pt>
                <c:pt idx="36519">
                  <c:v>121.89666666666666</c:v>
                </c:pt>
                <c:pt idx="36520">
                  <c:v>121.9</c:v>
                </c:pt>
                <c:pt idx="36521">
                  <c:v>121.90333333333334</c:v>
                </c:pt>
                <c:pt idx="36522">
                  <c:v>121.90666666666669</c:v>
                </c:pt>
                <c:pt idx="36523">
                  <c:v>121.91000000000012</c:v>
                </c:pt>
                <c:pt idx="36524">
                  <c:v>121.91333333333333</c:v>
                </c:pt>
                <c:pt idx="36525">
                  <c:v>121.9166666666668</c:v>
                </c:pt>
                <c:pt idx="36526">
                  <c:v>121.92</c:v>
                </c:pt>
                <c:pt idx="36527">
                  <c:v>121.92333333333328</c:v>
                </c:pt>
                <c:pt idx="36528">
                  <c:v>121.92666666666666</c:v>
                </c:pt>
                <c:pt idx="36529">
                  <c:v>121.93</c:v>
                </c:pt>
                <c:pt idx="36530">
                  <c:v>121.93333333333334</c:v>
                </c:pt>
                <c:pt idx="36531">
                  <c:v>121.93666666666672</c:v>
                </c:pt>
                <c:pt idx="36532">
                  <c:v>121.94000000000013</c:v>
                </c:pt>
                <c:pt idx="36533">
                  <c:v>121.94333333333333</c:v>
                </c:pt>
                <c:pt idx="36534">
                  <c:v>121.9466666666668</c:v>
                </c:pt>
                <c:pt idx="36535">
                  <c:v>121.95</c:v>
                </c:pt>
                <c:pt idx="36536">
                  <c:v>121.95333333333328</c:v>
                </c:pt>
                <c:pt idx="36537">
                  <c:v>121.95666666666666</c:v>
                </c:pt>
                <c:pt idx="36538">
                  <c:v>121.96000000000002</c:v>
                </c:pt>
                <c:pt idx="36539">
                  <c:v>121.96333333333334</c:v>
                </c:pt>
                <c:pt idx="36540">
                  <c:v>121.9666666666668</c:v>
                </c:pt>
                <c:pt idx="36541">
                  <c:v>121.97</c:v>
                </c:pt>
                <c:pt idx="36542">
                  <c:v>121.9733333333332</c:v>
                </c:pt>
                <c:pt idx="36543">
                  <c:v>121.97666666666667</c:v>
                </c:pt>
                <c:pt idx="36544">
                  <c:v>121.98</c:v>
                </c:pt>
                <c:pt idx="36545">
                  <c:v>121.98333333333331</c:v>
                </c:pt>
                <c:pt idx="36546">
                  <c:v>121.98666666666666</c:v>
                </c:pt>
                <c:pt idx="36547">
                  <c:v>121.99000000000002</c:v>
                </c:pt>
                <c:pt idx="36548">
                  <c:v>121.99333333333334</c:v>
                </c:pt>
                <c:pt idx="36549">
                  <c:v>121.9966666666668</c:v>
                </c:pt>
                <c:pt idx="36550">
                  <c:v>122</c:v>
                </c:pt>
                <c:pt idx="36551">
                  <c:v>122.00333333333325</c:v>
                </c:pt>
                <c:pt idx="36552">
                  <c:v>122.00666666666666</c:v>
                </c:pt>
                <c:pt idx="36553">
                  <c:v>122.01</c:v>
                </c:pt>
                <c:pt idx="36554">
                  <c:v>122.01333333333334</c:v>
                </c:pt>
                <c:pt idx="36555">
                  <c:v>122.01666666666669</c:v>
                </c:pt>
                <c:pt idx="36556">
                  <c:v>122.02</c:v>
                </c:pt>
                <c:pt idx="36557">
                  <c:v>122.0233333333332</c:v>
                </c:pt>
                <c:pt idx="36558">
                  <c:v>122.02666666666667</c:v>
                </c:pt>
                <c:pt idx="36559">
                  <c:v>122.03</c:v>
                </c:pt>
                <c:pt idx="36560">
                  <c:v>122.03333333333325</c:v>
                </c:pt>
                <c:pt idx="36561">
                  <c:v>122.03666666666666</c:v>
                </c:pt>
                <c:pt idx="36562">
                  <c:v>122.04</c:v>
                </c:pt>
                <c:pt idx="36563">
                  <c:v>122.04333333333334</c:v>
                </c:pt>
                <c:pt idx="36564">
                  <c:v>122.04666666666672</c:v>
                </c:pt>
                <c:pt idx="36565">
                  <c:v>122.05</c:v>
                </c:pt>
                <c:pt idx="36566">
                  <c:v>122.0533333333332</c:v>
                </c:pt>
                <c:pt idx="36567">
                  <c:v>122.05666666666667</c:v>
                </c:pt>
                <c:pt idx="36568">
                  <c:v>122.06</c:v>
                </c:pt>
                <c:pt idx="36569">
                  <c:v>122.06333333333328</c:v>
                </c:pt>
                <c:pt idx="36570">
                  <c:v>122.06666666666666</c:v>
                </c:pt>
                <c:pt idx="36571">
                  <c:v>122.07</c:v>
                </c:pt>
                <c:pt idx="36572">
                  <c:v>122.07333333333318</c:v>
                </c:pt>
                <c:pt idx="36573">
                  <c:v>122.07666666666667</c:v>
                </c:pt>
                <c:pt idx="36574">
                  <c:v>122.08</c:v>
                </c:pt>
                <c:pt idx="36575">
                  <c:v>122.0833333333332</c:v>
                </c:pt>
                <c:pt idx="36576">
                  <c:v>122.08666666666667</c:v>
                </c:pt>
                <c:pt idx="36577">
                  <c:v>122.09</c:v>
                </c:pt>
                <c:pt idx="36578">
                  <c:v>122.09333333333331</c:v>
                </c:pt>
                <c:pt idx="36579">
                  <c:v>122.09666666666666</c:v>
                </c:pt>
                <c:pt idx="36580">
                  <c:v>122.1</c:v>
                </c:pt>
                <c:pt idx="36581">
                  <c:v>122.1033333333332</c:v>
                </c:pt>
                <c:pt idx="36582">
                  <c:v>122.10666666666667</c:v>
                </c:pt>
                <c:pt idx="36583">
                  <c:v>122.11</c:v>
                </c:pt>
                <c:pt idx="36584">
                  <c:v>122.1133333333332</c:v>
                </c:pt>
                <c:pt idx="36585">
                  <c:v>122.11666666666666</c:v>
                </c:pt>
                <c:pt idx="36586">
                  <c:v>122.11999999999999</c:v>
                </c:pt>
                <c:pt idx="36587">
                  <c:v>122.12333333333312</c:v>
                </c:pt>
                <c:pt idx="36588">
                  <c:v>122.12666666666667</c:v>
                </c:pt>
                <c:pt idx="36589">
                  <c:v>122.13</c:v>
                </c:pt>
                <c:pt idx="36590">
                  <c:v>122.13333333333321</c:v>
                </c:pt>
                <c:pt idx="36591">
                  <c:v>122.13666666666667</c:v>
                </c:pt>
                <c:pt idx="36592">
                  <c:v>122.14</c:v>
                </c:pt>
                <c:pt idx="36593">
                  <c:v>122.14333333333325</c:v>
                </c:pt>
                <c:pt idx="36594">
                  <c:v>122.14666666666666</c:v>
                </c:pt>
                <c:pt idx="36595">
                  <c:v>122.14999999999999</c:v>
                </c:pt>
                <c:pt idx="36596">
                  <c:v>122.15333333333314</c:v>
                </c:pt>
                <c:pt idx="36597">
                  <c:v>122.15666666666667</c:v>
                </c:pt>
                <c:pt idx="36598">
                  <c:v>122.16</c:v>
                </c:pt>
                <c:pt idx="36599">
                  <c:v>122.1633333333332</c:v>
                </c:pt>
                <c:pt idx="36600">
                  <c:v>122.16666666666667</c:v>
                </c:pt>
                <c:pt idx="36601">
                  <c:v>122.16999999999999</c:v>
                </c:pt>
                <c:pt idx="36602">
                  <c:v>122.1733333333331</c:v>
                </c:pt>
                <c:pt idx="36603">
                  <c:v>122.17666666666665</c:v>
                </c:pt>
                <c:pt idx="36604">
                  <c:v>122.17999999999998</c:v>
                </c:pt>
                <c:pt idx="36605">
                  <c:v>122.18333333333317</c:v>
                </c:pt>
                <c:pt idx="36606">
                  <c:v>122.18666666666667</c:v>
                </c:pt>
                <c:pt idx="36607">
                  <c:v>122.19</c:v>
                </c:pt>
                <c:pt idx="36608">
                  <c:v>122.1933333333332</c:v>
                </c:pt>
                <c:pt idx="36609">
                  <c:v>122.19666666666667</c:v>
                </c:pt>
                <c:pt idx="36610">
                  <c:v>122.2</c:v>
                </c:pt>
                <c:pt idx="36611">
                  <c:v>122.20333333333328</c:v>
                </c:pt>
                <c:pt idx="36612">
                  <c:v>122.20666666666666</c:v>
                </c:pt>
                <c:pt idx="36613">
                  <c:v>122.21000000000002</c:v>
                </c:pt>
                <c:pt idx="36614">
                  <c:v>122.21333333333334</c:v>
                </c:pt>
                <c:pt idx="36615">
                  <c:v>122.2166666666668</c:v>
                </c:pt>
                <c:pt idx="36616">
                  <c:v>122.22</c:v>
                </c:pt>
                <c:pt idx="36617">
                  <c:v>122.2233333333332</c:v>
                </c:pt>
                <c:pt idx="36618">
                  <c:v>122.22666666666667</c:v>
                </c:pt>
                <c:pt idx="36619">
                  <c:v>122.23</c:v>
                </c:pt>
                <c:pt idx="36620">
                  <c:v>122.23333333333331</c:v>
                </c:pt>
                <c:pt idx="36621">
                  <c:v>122.23666666666666</c:v>
                </c:pt>
                <c:pt idx="36622">
                  <c:v>122.24000000000002</c:v>
                </c:pt>
                <c:pt idx="36623">
                  <c:v>122.24333333333334</c:v>
                </c:pt>
                <c:pt idx="36624">
                  <c:v>122.2466666666668</c:v>
                </c:pt>
                <c:pt idx="36625">
                  <c:v>122.25</c:v>
                </c:pt>
                <c:pt idx="36626">
                  <c:v>122.25333333333325</c:v>
                </c:pt>
                <c:pt idx="36627">
                  <c:v>122.25666666666666</c:v>
                </c:pt>
                <c:pt idx="36628">
                  <c:v>122.26</c:v>
                </c:pt>
                <c:pt idx="36629">
                  <c:v>122.26333333333334</c:v>
                </c:pt>
                <c:pt idx="36630">
                  <c:v>122.26666666666669</c:v>
                </c:pt>
                <c:pt idx="36631">
                  <c:v>122.27</c:v>
                </c:pt>
                <c:pt idx="36632">
                  <c:v>122.2733333333332</c:v>
                </c:pt>
                <c:pt idx="36633">
                  <c:v>122.27666666666667</c:v>
                </c:pt>
                <c:pt idx="36634">
                  <c:v>122.28</c:v>
                </c:pt>
                <c:pt idx="36635">
                  <c:v>122.28333333333325</c:v>
                </c:pt>
                <c:pt idx="36636">
                  <c:v>122.28666666666666</c:v>
                </c:pt>
                <c:pt idx="36637">
                  <c:v>122.29</c:v>
                </c:pt>
                <c:pt idx="36638">
                  <c:v>122.29333333333334</c:v>
                </c:pt>
                <c:pt idx="36639">
                  <c:v>122.29666666666672</c:v>
                </c:pt>
                <c:pt idx="36640">
                  <c:v>122.3</c:v>
                </c:pt>
                <c:pt idx="36641">
                  <c:v>122.3033333333332</c:v>
                </c:pt>
                <c:pt idx="36642">
                  <c:v>122.30666666666667</c:v>
                </c:pt>
                <c:pt idx="36643">
                  <c:v>122.31</c:v>
                </c:pt>
                <c:pt idx="36644">
                  <c:v>122.31333333333328</c:v>
                </c:pt>
                <c:pt idx="36645">
                  <c:v>122.31666666666666</c:v>
                </c:pt>
                <c:pt idx="36646">
                  <c:v>122.32</c:v>
                </c:pt>
                <c:pt idx="36647">
                  <c:v>122.32333333333318</c:v>
                </c:pt>
                <c:pt idx="36648">
                  <c:v>122.32666666666667</c:v>
                </c:pt>
                <c:pt idx="36649">
                  <c:v>122.33</c:v>
                </c:pt>
                <c:pt idx="36650">
                  <c:v>122.3333333333332</c:v>
                </c:pt>
                <c:pt idx="36651">
                  <c:v>122.33666666666667</c:v>
                </c:pt>
                <c:pt idx="36652">
                  <c:v>122.34</c:v>
                </c:pt>
                <c:pt idx="36653">
                  <c:v>122.34333333333331</c:v>
                </c:pt>
                <c:pt idx="36654">
                  <c:v>122.34666666666666</c:v>
                </c:pt>
                <c:pt idx="36655">
                  <c:v>122.35</c:v>
                </c:pt>
                <c:pt idx="36656">
                  <c:v>122.3533333333332</c:v>
                </c:pt>
                <c:pt idx="36657">
                  <c:v>122.35666666666667</c:v>
                </c:pt>
                <c:pt idx="36658">
                  <c:v>122.36</c:v>
                </c:pt>
                <c:pt idx="36659">
                  <c:v>122.3633333333332</c:v>
                </c:pt>
                <c:pt idx="36660">
                  <c:v>122.36666666666666</c:v>
                </c:pt>
                <c:pt idx="36661">
                  <c:v>122.36999999999999</c:v>
                </c:pt>
                <c:pt idx="36662">
                  <c:v>122.37333333333312</c:v>
                </c:pt>
                <c:pt idx="36663">
                  <c:v>122.37666666666667</c:v>
                </c:pt>
                <c:pt idx="36664">
                  <c:v>122.38</c:v>
                </c:pt>
                <c:pt idx="36665">
                  <c:v>122.38333333333321</c:v>
                </c:pt>
                <c:pt idx="36666">
                  <c:v>122.38666666666667</c:v>
                </c:pt>
                <c:pt idx="36667">
                  <c:v>122.39</c:v>
                </c:pt>
                <c:pt idx="36668">
                  <c:v>122.39333333333325</c:v>
                </c:pt>
                <c:pt idx="36669">
                  <c:v>122.39666666666666</c:v>
                </c:pt>
                <c:pt idx="36670">
                  <c:v>122.4</c:v>
                </c:pt>
                <c:pt idx="36671">
                  <c:v>122.40333333333334</c:v>
                </c:pt>
                <c:pt idx="36672">
                  <c:v>122.40666666666669</c:v>
                </c:pt>
                <c:pt idx="36673">
                  <c:v>122.41000000000012</c:v>
                </c:pt>
                <c:pt idx="36674">
                  <c:v>122.41333333333333</c:v>
                </c:pt>
                <c:pt idx="36675">
                  <c:v>122.4166666666668</c:v>
                </c:pt>
                <c:pt idx="36676">
                  <c:v>122.42</c:v>
                </c:pt>
                <c:pt idx="36677">
                  <c:v>122.42333333333328</c:v>
                </c:pt>
                <c:pt idx="36678">
                  <c:v>122.42666666666666</c:v>
                </c:pt>
                <c:pt idx="36679">
                  <c:v>122.43</c:v>
                </c:pt>
                <c:pt idx="36680">
                  <c:v>122.43333333333334</c:v>
                </c:pt>
                <c:pt idx="36681">
                  <c:v>122.43666666666672</c:v>
                </c:pt>
                <c:pt idx="36682">
                  <c:v>122.44000000000013</c:v>
                </c:pt>
                <c:pt idx="36683">
                  <c:v>122.44333333333333</c:v>
                </c:pt>
                <c:pt idx="36684">
                  <c:v>122.4466666666668</c:v>
                </c:pt>
                <c:pt idx="36685">
                  <c:v>122.45</c:v>
                </c:pt>
                <c:pt idx="36686">
                  <c:v>122.45333333333328</c:v>
                </c:pt>
                <c:pt idx="36687">
                  <c:v>122.45666666666666</c:v>
                </c:pt>
                <c:pt idx="36688">
                  <c:v>122.46000000000002</c:v>
                </c:pt>
                <c:pt idx="36689">
                  <c:v>122.46333333333334</c:v>
                </c:pt>
                <c:pt idx="36690">
                  <c:v>122.4666666666668</c:v>
                </c:pt>
                <c:pt idx="36691">
                  <c:v>122.47</c:v>
                </c:pt>
                <c:pt idx="36692">
                  <c:v>122.4733333333332</c:v>
                </c:pt>
                <c:pt idx="36693">
                  <c:v>122.47666666666667</c:v>
                </c:pt>
                <c:pt idx="36694">
                  <c:v>122.48</c:v>
                </c:pt>
                <c:pt idx="36695">
                  <c:v>122.48333333333331</c:v>
                </c:pt>
                <c:pt idx="36696">
                  <c:v>122.48666666666666</c:v>
                </c:pt>
                <c:pt idx="36697">
                  <c:v>122.49000000000002</c:v>
                </c:pt>
                <c:pt idx="36698">
                  <c:v>122.49333333333334</c:v>
                </c:pt>
                <c:pt idx="36699">
                  <c:v>122.4966666666668</c:v>
                </c:pt>
                <c:pt idx="36700">
                  <c:v>122.5</c:v>
                </c:pt>
                <c:pt idx="36701">
                  <c:v>122.50333333333325</c:v>
                </c:pt>
                <c:pt idx="36702">
                  <c:v>122.50666666666666</c:v>
                </c:pt>
                <c:pt idx="36703">
                  <c:v>122.51</c:v>
                </c:pt>
                <c:pt idx="36704">
                  <c:v>122.51333333333334</c:v>
                </c:pt>
                <c:pt idx="36705">
                  <c:v>122.51666666666669</c:v>
                </c:pt>
                <c:pt idx="36706">
                  <c:v>122.52</c:v>
                </c:pt>
                <c:pt idx="36707">
                  <c:v>122.5233333333332</c:v>
                </c:pt>
                <c:pt idx="36708">
                  <c:v>122.52666666666667</c:v>
                </c:pt>
                <c:pt idx="36709">
                  <c:v>122.53</c:v>
                </c:pt>
                <c:pt idx="36710">
                  <c:v>122.53333333333325</c:v>
                </c:pt>
                <c:pt idx="36711">
                  <c:v>122.53666666666666</c:v>
                </c:pt>
                <c:pt idx="36712">
                  <c:v>122.54</c:v>
                </c:pt>
                <c:pt idx="36713">
                  <c:v>122.54333333333334</c:v>
                </c:pt>
                <c:pt idx="36714">
                  <c:v>122.54666666666672</c:v>
                </c:pt>
                <c:pt idx="36715">
                  <c:v>122.55</c:v>
                </c:pt>
                <c:pt idx="36716">
                  <c:v>122.5533333333332</c:v>
                </c:pt>
                <c:pt idx="36717">
                  <c:v>122.55666666666667</c:v>
                </c:pt>
                <c:pt idx="36718">
                  <c:v>122.56</c:v>
                </c:pt>
                <c:pt idx="36719">
                  <c:v>122.56333333333328</c:v>
                </c:pt>
                <c:pt idx="36720">
                  <c:v>122.56666666666666</c:v>
                </c:pt>
                <c:pt idx="36721">
                  <c:v>122.57</c:v>
                </c:pt>
                <c:pt idx="36722">
                  <c:v>122.57333333333318</c:v>
                </c:pt>
                <c:pt idx="36723">
                  <c:v>122.57666666666667</c:v>
                </c:pt>
                <c:pt idx="36724">
                  <c:v>122.58</c:v>
                </c:pt>
                <c:pt idx="36725">
                  <c:v>122.5833333333332</c:v>
                </c:pt>
                <c:pt idx="36726">
                  <c:v>122.58666666666667</c:v>
                </c:pt>
                <c:pt idx="36727">
                  <c:v>122.59</c:v>
                </c:pt>
                <c:pt idx="36728">
                  <c:v>122.59333333333331</c:v>
                </c:pt>
                <c:pt idx="36729">
                  <c:v>122.59666666666666</c:v>
                </c:pt>
                <c:pt idx="36730">
                  <c:v>122.6</c:v>
                </c:pt>
                <c:pt idx="36731">
                  <c:v>122.6033333333332</c:v>
                </c:pt>
                <c:pt idx="36732">
                  <c:v>122.60666666666667</c:v>
                </c:pt>
                <c:pt idx="36733">
                  <c:v>122.61</c:v>
                </c:pt>
                <c:pt idx="36734">
                  <c:v>122.6133333333332</c:v>
                </c:pt>
                <c:pt idx="36735">
                  <c:v>122.61666666666666</c:v>
                </c:pt>
                <c:pt idx="36736">
                  <c:v>122.61999999999999</c:v>
                </c:pt>
                <c:pt idx="36737">
                  <c:v>122.62333333333312</c:v>
                </c:pt>
                <c:pt idx="36738">
                  <c:v>122.62666666666667</c:v>
                </c:pt>
                <c:pt idx="36739">
                  <c:v>122.63</c:v>
                </c:pt>
                <c:pt idx="36740">
                  <c:v>122.63333333333321</c:v>
                </c:pt>
                <c:pt idx="36741">
                  <c:v>122.63666666666667</c:v>
                </c:pt>
                <c:pt idx="36742">
                  <c:v>122.64</c:v>
                </c:pt>
                <c:pt idx="36743">
                  <c:v>122.64333333333325</c:v>
                </c:pt>
                <c:pt idx="36744">
                  <c:v>122.64666666666666</c:v>
                </c:pt>
                <c:pt idx="36745">
                  <c:v>122.64999999999999</c:v>
                </c:pt>
                <c:pt idx="36746">
                  <c:v>122.65333333333314</c:v>
                </c:pt>
                <c:pt idx="36747">
                  <c:v>122.65666666666667</c:v>
                </c:pt>
                <c:pt idx="36748">
                  <c:v>122.66</c:v>
                </c:pt>
                <c:pt idx="36749">
                  <c:v>122.6633333333332</c:v>
                </c:pt>
                <c:pt idx="36750">
                  <c:v>122.66666666666667</c:v>
                </c:pt>
                <c:pt idx="36751">
                  <c:v>122.66999999999999</c:v>
                </c:pt>
                <c:pt idx="36752">
                  <c:v>122.6733333333331</c:v>
                </c:pt>
                <c:pt idx="36753">
                  <c:v>122.67666666666665</c:v>
                </c:pt>
                <c:pt idx="36754">
                  <c:v>122.67999999999998</c:v>
                </c:pt>
                <c:pt idx="36755">
                  <c:v>122.68333333333317</c:v>
                </c:pt>
                <c:pt idx="36756">
                  <c:v>122.68666666666667</c:v>
                </c:pt>
                <c:pt idx="36757">
                  <c:v>122.69</c:v>
                </c:pt>
                <c:pt idx="36758">
                  <c:v>122.6933333333332</c:v>
                </c:pt>
                <c:pt idx="36759">
                  <c:v>122.69666666666667</c:v>
                </c:pt>
                <c:pt idx="36760">
                  <c:v>122.7</c:v>
                </c:pt>
                <c:pt idx="36761">
                  <c:v>122.70333333333328</c:v>
                </c:pt>
                <c:pt idx="36762">
                  <c:v>122.70666666666666</c:v>
                </c:pt>
                <c:pt idx="36763">
                  <c:v>122.71000000000002</c:v>
                </c:pt>
                <c:pt idx="36764">
                  <c:v>122.71333333333334</c:v>
                </c:pt>
                <c:pt idx="36765">
                  <c:v>122.7166666666668</c:v>
                </c:pt>
                <c:pt idx="36766">
                  <c:v>122.72</c:v>
                </c:pt>
                <c:pt idx="36767">
                  <c:v>122.7233333333332</c:v>
                </c:pt>
                <c:pt idx="36768">
                  <c:v>122.72666666666667</c:v>
                </c:pt>
                <c:pt idx="36769">
                  <c:v>122.73</c:v>
                </c:pt>
                <c:pt idx="36770">
                  <c:v>122.73333333333331</c:v>
                </c:pt>
                <c:pt idx="36771">
                  <c:v>122.73666666666666</c:v>
                </c:pt>
                <c:pt idx="36772">
                  <c:v>122.74000000000002</c:v>
                </c:pt>
                <c:pt idx="36773">
                  <c:v>122.74333333333334</c:v>
                </c:pt>
                <c:pt idx="36774">
                  <c:v>122.7466666666668</c:v>
                </c:pt>
                <c:pt idx="36775">
                  <c:v>122.75</c:v>
                </c:pt>
                <c:pt idx="36776">
                  <c:v>122.75333333333325</c:v>
                </c:pt>
                <c:pt idx="36777">
                  <c:v>122.75666666666666</c:v>
                </c:pt>
                <c:pt idx="36778">
                  <c:v>122.76</c:v>
                </c:pt>
                <c:pt idx="36779">
                  <c:v>122.76333333333334</c:v>
                </c:pt>
                <c:pt idx="36780">
                  <c:v>122.76666666666669</c:v>
                </c:pt>
                <c:pt idx="36781">
                  <c:v>122.77</c:v>
                </c:pt>
                <c:pt idx="36782">
                  <c:v>122.7733333333332</c:v>
                </c:pt>
                <c:pt idx="36783">
                  <c:v>122.77666666666667</c:v>
                </c:pt>
                <c:pt idx="36784">
                  <c:v>122.78</c:v>
                </c:pt>
                <c:pt idx="36785">
                  <c:v>122.78333333333325</c:v>
                </c:pt>
                <c:pt idx="36786">
                  <c:v>122.78666666666666</c:v>
                </c:pt>
                <c:pt idx="36787">
                  <c:v>122.79</c:v>
                </c:pt>
                <c:pt idx="36788">
                  <c:v>122.79333333333334</c:v>
                </c:pt>
                <c:pt idx="36789">
                  <c:v>122.79666666666672</c:v>
                </c:pt>
                <c:pt idx="36790">
                  <c:v>122.8</c:v>
                </c:pt>
                <c:pt idx="36791">
                  <c:v>122.8033333333332</c:v>
                </c:pt>
                <c:pt idx="36792">
                  <c:v>122.80666666666667</c:v>
                </c:pt>
                <c:pt idx="36793">
                  <c:v>122.81</c:v>
                </c:pt>
                <c:pt idx="36794">
                  <c:v>122.81333333333328</c:v>
                </c:pt>
                <c:pt idx="36795">
                  <c:v>122.81666666666666</c:v>
                </c:pt>
                <c:pt idx="36796">
                  <c:v>122.82</c:v>
                </c:pt>
                <c:pt idx="36797">
                  <c:v>122.82333333333318</c:v>
                </c:pt>
                <c:pt idx="36798">
                  <c:v>122.82666666666667</c:v>
                </c:pt>
                <c:pt idx="36799">
                  <c:v>122.83</c:v>
                </c:pt>
                <c:pt idx="36800">
                  <c:v>122.8333333333332</c:v>
                </c:pt>
                <c:pt idx="36801">
                  <c:v>122.83666666666667</c:v>
                </c:pt>
                <c:pt idx="36802">
                  <c:v>122.84</c:v>
                </c:pt>
                <c:pt idx="36803">
                  <c:v>122.84333333333331</c:v>
                </c:pt>
                <c:pt idx="36804">
                  <c:v>122.84666666666666</c:v>
                </c:pt>
                <c:pt idx="36805">
                  <c:v>122.85</c:v>
                </c:pt>
                <c:pt idx="36806">
                  <c:v>122.8533333333332</c:v>
                </c:pt>
                <c:pt idx="36807">
                  <c:v>122.85666666666667</c:v>
                </c:pt>
                <c:pt idx="36808">
                  <c:v>122.86</c:v>
                </c:pt>
                <c:pt idx="36809">
                  <c:v>122.8633333333332</c:v>
                </c:pt>
                <c:pt idx="36810">
                  <c:v>122.86666666666666</c:v>
                </c:pt>
                <c:pt idx="36811">
                  <c:v>122.86999999999999</c:v>
                </c:pt>
                <c:pt idx="36812">
                  <c:v>122.87333333333312</c:v>
                </c:pt>
                <c:pt idx="36813">
                  <c:v>122.87666666666667</c:v>
                </c:pt>
                <c:pt idx="36814">
                  <c:v>122.88</c:v>
                </c:pt>
                <c:pt idx="36815">
                  <c:v>122.88333333333321</c:v>
                </c:pt>
                <c:pt idx="36816">
                  <c:v>122.88666666666667</c:v>
                </c:pt>
                <c:pt idx="36817">
                  <c:v>122.89</c:v>
                </c:pt>
                <c:pt idx="36818">
                  <c:v>122.89333333333325</c:v>
                </c:pt>
                <c:pt idx="36819">
                  <c:v>122.89666666666666</c:v>
                </c:pt>
                <c:pt idx="36820">
                  <c:v>122.9</c:v>
                </c:pt>
                <c:pt idx="36821">
                  <c:v>122.90333333333334</c:v>
                </c:pt>
                <c:pt idx="36822">
                  <c:v>122.90666666666669</c:v>
                </c:pt>
                <c:pt idx="36823">
                  <c:v>122.91000000000012</c:v>
                </c:pt>
                <c:pt idx="36824">
                  <c:v>122.91333333333333</c:v>
                </c:pt>
                <c:pt idx="36825">
                  <c:v>122.9166666666668</c:v>
                </c:pt>
                <c:pt idx="36826">
                  <c:v>122.92</c:v>
                </c:pt>
                <c:pt idx="36827">
                  <c:v>122.92333333333328</c:v>
                </c:pt>
                <c:pt idx="36828">
                  <c:v>122.92666666666666</c:v>
                </c:pt>
                <c:pt idx="36829">
                  <c:v>122.93</c:v>
                </c:pt>
                <c:pt idx="36830">
                  <c:v>122.93333333333334</c:v>
                </c:pt>
                <c:pt idx="36831">
                  <c:v>122.93666666666672</c:v>
                </c:pt>
                <c:pt idx="36832">
                  <c:v>122.94000000000013</c:v>
                </c:pt>
                <c:pt idx="36833">
                  <c:v>122.94333333333333</c:v>
                </c:pt>
                <c:pt idx="36834">
                  <c:v>122.9466666666668</c:v>
                </c:pt>
                <c:pt idx="36835">
                  <c:v>122.95</c:v>
                </c:pt>
                <c:pt idx="36836">
                  <c:v>122.95333333333328</c:v>
                </c:pt>
                <c:pt idx="36837">
                  <c:v>122.95666666666666</c:v>
                </c:pt>
                <c:pt idx="36838">
                  <c:v>122.96000000000002</c:v>
                </c:pt>
                <c:pt idx="36839">
                  <c:v>122.96333333333334</c:v>
                </c:pt>
                <c:pt idx="36840">
                  <c:v>122.9666666666668</c:v>
                </c:pt>
                <c:pt idx="36841">
                  <c:v>122.97</c:v>
                </c:pt>
                <c:pt idx="36842">
                  <c:v>122.9733333333332</c:v>
                </c:pt>
                <c:pt idx="36843">
                  <c:v>122.97666666666667</c:v>
                </c:pt>
                <c:pt idx="36844">
                  <c:v>122.98</c:v>
                </c:pt>
                <c:pt idx="36845">
                  <c:v>122.98333333333331</c:v>
                </c:pt>
                <c:pt idx="36846">
                  <c:v>122.98666666666666</c:v>
                </c:pt>
                <c:pt idx="36847">
                  <c:v>122.99000000000002</c:v>
                </c:pt>
                <c:pt idx="36848">
                  <c:v>122.99333333333334</c:v>
                </c:pt>
                <c:pt idx="36849">
                  <c:v>122.9966666666668</c:v>
                </c:pt>
                <c:pt idx="36850">
                  <c:v>123</c:v>
                </c:pt>
                <c:pt idx="36851">
                  <c:v>123.00333333333325</c:v>
                </c:pt>
                <c:pt idx="36852">
                  <c:v>123.00666666666666</c:v>
                </c:pt>
                <c:pt idx="36853">
                  <c:v>123.01</c:v>
                </c:pt>
                <c:pt idx="36854">
                  <c:v>123.01333333333334</c:v>
                </c:pt>
                <c:pt idx="36855">
                  <c:v>123.01666666666669</c:v>
                </c:pt>
                <c:pt idx="36856">
                  <c:v>123.02</c:v>
                </c:pt>
                <c:pt idx="36857">
                  <c:v>123.0233333333332</c:v>
                </c:pt>
                <c:pt idx="36858">
                  <c:v>123.02666666666667</c:v>
                </c:pt>
                <c:pt idx="36859">
                  <c:v>123.03</c:v>
                </c:pt>
                <c:pt idx="36860">
                  <c:v>123.03333333333325</c:v>
                </c:pt>
                <c:pt idx="36861">
                  <c:v>123.03666666666666</c:v>
                </c:pt>
                <c:pt idx="36862">
                  <c:v>123.04</c:v>
                </c:pt>
                <c:pt idx="36863">
                  <c:v>123.04333333333334</c:v>
                </c:pt>
                <c:pt idx="36864">
                  <c:v>123.04666666666672</c:v>
                </c:pt>
                <c:pt idx="36865">
                  <c:v>123.05</c:v>
                </c:pt>
                <c:pt idx="36866">
                  <c:v>123.0533333333332</c:v>
                </c:pt>
                <c:pt idx="36867">
                  <c:v>123.05666666666667</c:v>
                </c:pt>
                <c:pt idx="36868">
                  <c:v>123.06</c:v>
                </c:pt>
                <c:pt idx="36869">
                  <c:v>123.06333333333328</c:v>
                </c:pt>
                <c:pt idx="36870">
                  <c:v>123.06666666666666</c:v>
                </c:pt>
                <c:pt idx="36871">
                  <c:v>123.07</c:v>
                </c:pt>
                <c:pt idx="36872">
                  <c:v>123.07333333333318</c:v>
                </c:pt>
                <c:pt idx="36873">
                  <c:v>123.07666666666667</c:v>
                </c:pt>
                <c:pt idx="36874">
                  <c:v>123.08</c:v>
                </c:pt>
                <c:pt idx="36875">
                  <c:v>123.0833333333332</c:v>
                </c:pt>
                <c:pt idx="36876">
                  <c:v>123.08666666666667</c:v>
                </c:pt>
                <c:pt idx="36877">
                  <c:v>123.09</c:v>
                </c:pt>
                <c:pt idx="36878">
                  <c:v>123.09333333333331</c:v>
                </c:pt>
                <c:pt idx="36879">
                  <c:v>123.09666666666666</c:v>
                </c:pt>
                <c:pt idx="36880">
                  <c:v>123.1</c:v>
                </c:pt>
                <c:pt idx="36881">
                  <c:v>123.1033333333332</c:v>
                </c:pt>
                <c:pt idx="36882">
                  <c:v>123.10666666666667</c:v>
                </c:pt>
                <c:pt idx="36883">
                  <c:v>123.11</c:v>
                </c:pt>
                <c:pt idx="36884">
                  <c:v>123.1133333333332</c:v>
                </c:pt>
                <c:pt idx="36885">
                  <c:v>123.11666666666666</c:v>
                </c:pt>
                <c:pt idx="36886">
                  <c:v>123.11999999999999</c:v>
                </c:pt>
                <c:pt idx="36887">
                  <c:v>123.12333333333312</c:v>
                </c:pt>
                <c:pt idx="36888">
                  <c:v>123.12666666666667</c:v>
                </c:pt>
                <c:pt idx="36889">
                  <c:v>123.13</c:v>
                </c:pt>
                <c:pt idx="36890">
                  <c:v>123.13333333333321</c:v>
                </c:pt>
                <c:pt idx="36891">
                  <c:v>123.13666666666667</c:v>
                </c:pt>
                <c:pt idx="36892">
                  <c:v>123.14</c:v>
                </c:pt>
                <c:pt idx="36893">
                  <c:v>123.14333333333325</c:v>
                </c:pt>
                <c:pt idx="36894">
                  <c:v>123.14666666666666</c:v>
                </c:pt>
                <c:pt idx="36895">
                  <c:v>123.14999999999999</c:v>
                </c:pt>
                <c:pt idx="36896">
                  <c:v>123.15333333333314</c:v>
                </c:pt>
                <c:pt idx="36897">
                  <c:v>123.15666666666667</c:v>
                </c:pt>
                <c:pt idx="36898">
                  <c:v>123.16</c:v>
                </c:pt>
                <c:pt idx="36899">
                  <c:v>123.1633333333332</c:v>
                </c:pt>
                <c:pt idx="36900">
                  <c:v>123.16666666666667</c:v>
                </c:pt>
                <c:pt idx="36901">
                  <c:v>123.16999999999999</c:v>
                </c:pt>
                <c:pt idx="36902">
                  <c:v>123.1733333333331</c:v>
                </c:pt>
                <c:pt idx="36903">
                  <c:v>123.17666666666665</c:v>
                </c:pt>
                <c:pt idx="36904">
                  <c:v>123.17999999999998</c:v>
                </c:pt>
                <c:pt idx="36905">
                  <c:v>123.18333333333317</c:v>
                </c:pt>
                <c:pt idx="36906">
                  <c:v>123.18666666666667</c:v>
                </c:pt>
                <c:pt idx="36907">
                  <c:v>123.19</c:v>
                </c:pt>
                <c:pt idx="36908">
                  <c:v>123.1933333333332</c:v>
                </c:pt>
                <c:pt idx="36909">
                  <c:v>123.19666666666667</c:v>
                </c:pt>
                <c:pt idx="36910">
                  <c:v>123.2</c:v>
                </c:pt>
                <c:pt idx="36911">
                  <c:v>123.20333333333328</c:v>
                </c:pt>
                <c:pt idx="36912">
                  <c:v>123.20666666666666</c:v>
                </c:pt>
                <c:pt idx="36913">
                  <c:v>123.21000000000002</c:v>
                </c:pt>
                <c:pt idx="36914">
                  <c:v>123.21333333333334</c:v>
                </c:pt>
                <c:pt idx="36915">
                  <c:v>123.2166666666668</c:v>
                </c:pt>
                <c:pt idx="36916">
                  <c:v>123.22</c:v>
                </c:pt>
                <c:pt idx="36917">
                  <c:v>123.2233333333332</c:v>
                </c:pt>
                <c:pt idx="36918">
                  <c:v>123.22666666666667</c:v>
                </c:pt>
                <c:pt idx="36919">
                  <c:v>123.23</c:v>
                </c:pt>
                <c:pt idx="36920">
                  <c:v>123.23333333333331</c:v>
                </c:pt>
                <c:pt idx="36921">
                  <c:v>123.23666666666666</c:v>
                </c:pt>
                <c:pt idx="36922">
                  <c:v>123.24000000000002</c:v>
                </c:pt>
                <c:pt idx="36923">
                  <c:v>123.24333333333334</c:v>
                </c:pt>
                <c:pt idx="36924">
                  <c:v>123.2466666666668</c:v>
                </c:pt>
                <c:pt idx="36925">
                  <c:v>123.25</c:v>
                </c:pt>
                <c:pt idx="36926">
                  <c:v>123.25333333333325</c:v>
                </c:pt>
                <c:pt idx="36927">
                  <c:v>123.25666666666666</c:v>
                </c:pt>
                <c:pt idx="36928">
                  <c:v>123.26</c:v>
                </c:pt>
                <c:pt idx="36929">
                  <c:v>123.26333333333334</c:v>
                </c:pt>
                <c:pt idx="36930">
                  <c:v>123.26666666666669</c:v>
                </c:pt>
                <c:pt idx="36931">
                  <c:v>123.27</c:v>
                </c:pt>
                <c:pt idx="36932">
                  <c:v>123.2733333333332</c:v>
                </c:pt>
                <c:pt idx="36933">
                  <c:v>123.27666666666667</c:v>
                </c:pt>
                <c:pt idx="36934">
                  <c:v>123.28</c:v>
                </c:pt>
                <c:pt idx="36935">
                  <c:v>123.28333333333325</c:v>
                </c:pt>
                <c:pt idx="36936">
                  <c:v>123.28666666666666</c:v>
                </c:pt>
                <c:pt idx="36937">
                  <c:v>123.29</c:v>
                </c:pt>
                <c:pt idx="36938">
                  <c:v>123.29333333333334</c:v>
                </c:pt>
                <c:pt idx="36939">
                  <c:v>123.29666666666672</c:v>
                </c:pt>
                <c:pt idx="36940">
                  <c:v>123.3</c:v>
                </c:pt>
                <c:pt idx="36941">
                  <c:v>123.3033333333332</c:v>
                </c:pt>
                <c:pt idx="36942">
                  <c:v>123.30666666666667</c:v>
                </c:pt>
                <c:pt idx="36943">
                  <c:v>123.31</c:v>
                </c:pt>
                <c:pt idx="36944">
                  <c:v>123.31333333333328</c:v>
                </c:pt>
                <c:pt idx="36945">
                  <c:v>123.31666666666666</c:v>
                </c:pt>
                <c:pt idx="36946">
                  <c:v>123.32</c:v>
                </c:pt>
                <c:pt idx="36947">
                  <c:v>123.32333333333318</c:v>
                </c:pt>
                <c:pt idx="36948">
                  <c:v>123.32666666666667</c:v>
                </c:pt>
                <c:pt idx="36949">
                  <c:v>123.33</c:v>
                </c:pt>
                <c:pt idx="36950">
                  <c:v>123.3333333333332</c:v>
                </c:pt>
                <c:pt idx="36951">
                  <c:v>123.33666666666667</c:v>
                </c:pt>
                <c:pt idx="36952">
                  <c:v>123.34</c:v>
                </c:pt>
                <c:pt idx="36953">
                  <c:v>123.34333333333331</c:v>
                </c:pt>
                <c:pt idx="36954">
                  <c:v>123.34666666666666</c:v>
                </c:pt>
                <c:pt idx="36955">
                  <c:v>123.35</c:v>
                </c:pt>
                <c:pt idx="36956">
                  <c:v>123.3533333333332</c:v>
                </c:pt>
                <c:pt idx="36957">
                  <c:v>123.35666666666667</c:v>
                </c:pt>
                <c:pt idx="36958">
                  <c:v>123.36</c:v>
                </c:pt>
                <c:pt idx="36959">
                  <c:v>123.3633333333332</c:v>
                </c:pt>
                <c:pt idx="36960">
                  <c:v>123.36666666666666</c:v>
                </c:pt>
                <c:pt idx="36961">
                  <c:v>123.36999999999999</c:v>
                </c:pt>
                <c:pt idx="36962">
                  <c:v>123.37333333333312</c:v>
                </c:pt>
                <c:pt idx="36963">
                  <c:v>123.37666666666667</c:v>
                </c:pt>
                <c:pt idx="36964">
                  <c:v>123.38</c:v>
                </c:pt>
                <c:pt idx="36965">
                  <c:v>123.38333333333321</c:v>
                </c:pt>
                <c:pt idx="36966">
                  <c:v>123.38666666666667</c:v>
                </c:pt>
                <c:pt idx="36967">
                  <c:v>123.39</c:v>
                </c:pt>
                <c:pt idx="36968">
                  <c:v>123.39333333333325</c:v>
                </c:pt>
                <c:pt idx="36969">
                  <c:v>123.39666666666666</c:v>
                </c:pt>
                <c:pt idx="36970">
                  <c:v>123.4</c:v>
                </c:pt>
                <c:pt idx="36971">
                  <c:v>123.40333333333334</c:v>
                </c:pt>
                <c:pt idx="36972">
                  <c:v>123.40666666666669</c:v>
                </c:pt>
                <c:pt idx="36973">
                  <c:v>123.41000000000012</c:v>
                </c:pt>
                <c:pt idx="36974">
                  <c:v>123.41333333333333</c:v>
                </c:pt>
                <c:pt idx="36975">
                  <c:v>123.4166666666668</c:v>
                </c:pt>
                <c:pt idx="36976">
                  <c:v>123.42</c:v>
                </c:pt>
                <c:pt idx="36977">
                  <c:v>123.42333333333328</c:v>
                </c:pt>
                <c:pt idx="36978">
                  <c:v>123.42666666666666</c:v>
                </c:pt>
                <c:pt idx="36979">
                  <c:v>123.43</c:v>
                </c:pt>
                <c:pt idx="36980">
                  <c:v>123.43333333333334</c:v>
                </c:pt>
                <c:pt idx="36981">
                  <c:v>123.43666666666672</c:v>
                </c:pt>
                <c:pt idx="36982">
                  <c:v>123.44000000000013</c:v>
                </c:pt>
                <c:pt idx="36983">
                  <c:v>123.44333333333333</c:v>
                </c:pt>
                <c:pt idx="36984">
                  <c:v>123.4466666666668</c:v>
                </c:pt>
                <c:pt idx="36985">
                  <c:v>123.45</c:v>
                </c:pt>
                <c:pt idx="36986">
                  <c:v>123.45333333333328</c:v>
                </c:pt>
                <c:pt idx="36987">
                  <c:v>123.45666666666666</c:v>
                </c:pt>
                <c:pt idx="36988">
                  <c:v>123.46000000000002</c:v>
                </c:pt>
                <c:pt idx="36989">
                  <c:v>123.46333333333334</c:v>
                </c:pt>
                <c:pt idx="36990">
                  <c:v>123.4666666666668</c:v>
                </c:pt>
                <c:pt idx="36991">
                  <c:v>123.47</c:v>
                </c:pt>
                <c:pt idx="36992">
                  <c:v>123.4733333333332</c:v>
                </c:pt>
                <c:pt idx="36993">
                  <c:v>123.47666666666667</c:v>
                </c:pt>
                <c:pt idx="36994">
                  <c:v>123.48</c:v>
                </c:pt>
                <c:pt idx="36995">
                  <c:v>123.48333333333331</c:v>
                </c:pt>
                <c:pt idx="36996">
                  <c:v>123.48666666666666</c:v>
                </c:pt>
                <c:pt idx="36997">
                  <c:v>123.49000000000002</c:v>
                </c:pt>
                <c:pt idx="36998">
                  <c:v>123.49333333333334</c:v>
                </c:pt>
                <c:pt idx="36999">
                  <c:v>123.4966666666668</c:v>
                </c:pt>
                <c:pt idx="37000">
                  <c:v>123.5</c:v>
                </c:pt>
                <c:pt idx="37001">
                  <c:v>123.50333333333325</c:v>
                </c:pt>
                <c:pt idx="37002">
                  <c:v>123.50666666666666</c:v>
                </c:pt>
                <c:pt idx="37003">
                  <c:v>123.51</c:v>
                </c:pt>
                <c:pt idx="37004">
                  <c:v>123.51333333333334</c:v>
                </c:pt>
                <c:pt idx="37005">
                  <c:v>123.51666666666669</c:v>
                </c:pt>
                <c:pt idx="37006">
                  <c:v>123.52</c:v>
                </c:pt>
                <c:pt idx="37007">
                  <c:v>123.5233333333332</c:v>
                </c:pt>
                <c:pt idx="37008">
                  <c:v>123.52666666666667</c:v>
                </c:pt>
                <c:pt idx="37009">
                  <c:v>123.53</c:v>
                </c:pt>
                <c:pt idx="37010">
                  <c:v>123.53333333333325</c:v>
                </c:pt>
                <c:pt idx="37011">
                  <c:v>123.53666666666666</c:v>
                </c:pt>
                <c:pt idx="37012">
                  <c:v>123.54</c:v>
                </c:pt>
                <c:pt idx="37013">
                  <c:v>123.54333333333334</c:v>
                </c:pt>
                <c:pt idx="37014">
                  <c:v>123.54666666666672</c:v>
                </c:pt>
                <c:pt idx="37015">
                  <c:v>123.55</c:v>
                </c:pt>
                <c:pt idx="37016">
                  <c:v>123.5533333333332</c:v>
                </c:pt>
                <c:pt idx="37017">
                  <c:v>123.55666666666667</c:v>
                </c:pt>
                <c:pt idx="37018">
                  <c:v>123.56</c:v>
                </c:pt>
                <c:pt idx="37019">
                  <c:v>123.56333333333328</c:v>
                </c:pt>
                <c:pt idx="37020">
                  <c:v>123.56666666666666</c:v>
                </c:pt>
                <c:pt idx="37021">
                  <c:v>123.57</c:v>
                </c:pt>
                <c:pt idx="37022">
                  <c:v>123.57333333333318</c:v>
                </c:pt>
                <c:pt idx="37023">
                  <c:v>123.57666666666667</c:v>
                </c:pt>
                <c:pt idx="37024">
                  <c:v>123.58</c:v>
                </c:pt>
                <c:pt idx="37025">
                  <c:v>123.5833333333332</c:v>
                </c:pt>
                <c:pt idx="37026">
                  <c:v>123.58666666666667</c:v>
                </c:pt>
                <c:pt idx="37027">
                  <c:v>123.59</c:v>
                </c:pt>
                <c:pt idx="37028">
                  <c:v>123.59333333333331</c:v>
                </c:pt>
                <c:pt idx="37029">
                  <c:v>123.59666666666666</c:v>
                </c:pt>
                <c:pt idx="37030">
                  <c:v>123.6</c:v>
                </c:pt>
                <c:pt idx="37031">
                  <c:v>123.6033333333332</c:v>
                </c:pt>
                <c:pt idx="37032">
                  <c:v>123.60666666666667</c:v>
                </c:pt>
                <c:pt idx="37033">
                  <c:v>123.61</c:v>
                </c:pt>
                <c:pt idx="37034">
                  <c:v>123.6133333333332</c:v>
                </c:pt>
                <c:pt idx="37035">
                  <c:v>123.61666666666666</c:v>
                </c:pt>
                <c:pt idx="37036">
                  <c:v>123.61999999999999</c:v>
                </c:pt>
                <c:pt idx="37037">
                  <c:v>123.62333333333312</c:v>
                </c:pt>
                <c:pt idx="37038">
                  <c:v>123.62666666666667</c:v>
                </c:pt>
                <c:pt idx="37039">
                  <c:v>123.63</c:v>
                </c:pt>
                <c:pt idx="37040">
                  <c:v>123.63333333333321</c:v>
                </c:pt>
                <c:pt idx="37041">
                  <c:v>123.63666666666667</c:v>
                </c:pt>
                <c:pt idx="37042">
                  <c:v>123.64</c:v>
                </c:pt>
                <c:pt idx="37043">
                  <c:v>123.64333333333325</c:v>
                </c:pt>
                <c:pt idx="37044">
                  <c:v>123.64666666666666</c:v>
                </c:pt>
                <c:pt idx="37045">
                  <c:v>123.64999999999999</c:v>
                </c:pt>
                <c:pt idx="37046">
                  <c:v>123.65333333333314</c:v>
                </c:pt>
                <c:pt idx="37047">
                  <c:v>123.65666666666667</c:v>
                </c:pt>
                <c:pt idx="37048">
                  <c:v>123.66</c:v>
                </c:pt>
                <c:pt idx="37049">
                  <c:v>123.6633333333332</c:v>
                </c:pt>
                <c:pt idx="37050">
                  <c:v>123.66666666666667</c:v>
                </c:pt>
                <c:pt idx="37051">
                  <c:v>123.66999999999999</c:v>
                </c:pt>
                <c:pt idx="37052">
                  <c:v>123.6733333333331</c:v>
                </c:pt>
                <c:pt idx="37053">
                  <c:v>123.67666666666665</c:v>
                </c:pt>
                <c:pt idx="37054">
                  <c:v>123.67999999999998</c:v>
                </c:pt>
                <c:pt idx="37055">
                  <c:v>123.68333333333317</c:v>
                </c:pt>
                <c:pt idx="37056">
                  <c:v>123.68666666666667</c:v>
                </c:pt>
                <c:pt idx="37057">
                  <c:v>123.69</c:v>
                </c:pt>
                <c:pt idx="37058">
                  <c:v>123.6933333333332</c:v>
                </c:pt>
                <c:pt idx="37059">
                  <c:v>123.69666666666667</c:v>
                </c:pt>
                <c:pt idx="37060">
                  <c:v>123.7</c:v>
                </c:pt>
                <c:pt idx="37061">
                  <c:v>123.70333333333328</c:v>
                </c:pt>
                <c:pt idx="37062">
                  <c:v>123.70666666666666</c:v>
                </c:pt>
                <c:pt idx="37063">
                  <c:v>123.71000000000002</c:v>
                </c:pt>
                <c:pt idx="37064">
                  <c:v>123.71333333333334</c:v>
                </c:pt>
                <c:pt idx="37065">
                  <c:v>123.7166666666668</c:v>
                </c:pt>
                <c:pt idx="37066">
                  <c:v>123.72</c:v>
                </c:pt>
                <c:pt idx="37067">
                  <c:v>123.7233333333332</c:v>
                </c:pt>
                <c:pt idx="37068">
                  <c:v>123.72666666666667</c:v>
                </c:pt>
                <c:pt idx="37069">
                  <c:v>123.73</c:v>
                </c:pt>
                <c:pt idx="37070">
                  <c:v>123.73333333333331</c:v>
                </c:pt>
                <c:pt idx="37071">
                  <c:v>123.73666666666666</c:v>
                </c:pt>
                <c:pt idx="37072">
                  <c:v>123.74000000000002</c:v>
                </c:pt>
                <c:pt idx="37073">
                  <c:v>123.74333333333334</c:v>
                </c:pt>
                <c:pt idx="37074">
                  <c:v>123.7466666666668</c:v>
                </c:pt>
                <c:pt idx="37075">
                  <c:v>123.75</c:v>
                </c:pt>
                <c:pt idx="37076">
                  <c:v>123.75333333333325</c:v>
                </c:pt>
                <c:pt idx="37077">
                  <c:v>123.75666666666666</c:v>
                </c:pt>
                <c:pt idx="37078">
                  <c:v>123.76</c:v>
                </c:pt>
                <c:pt idx="37079">
                  <c:v>123.76333333333334</c:v>
                </c:pt>
                <c:pt idx="37080">
                  <c:v>123.76666666666669</c:v>
                </c:pt>
                <c:pt idx="37081">
                  <c:v>123.77</c:v>
                </c:pt>
                <c:pt idx="37082">
                  <c:v>123.7733333333332</c:v>
                </c:pt>
                <c:pt idx="37083">
                  <c:v>123.77666666666667</c:v>
                </c:pt>
                <c:pt idx="37084">
                  <c:v>123.78</c:v>
                </c:pt>
                <c:pt idx="37085">
                  <c:v>123.78333333333325</c:v>
                </c:pt>
                <c:pt idx="37086">
                  <c:v>123.78666666666666</c:v>
                </c:pt>
                <c:pt idx="37087">
                  <c:v>123.79</c:v>
                </c:pt>
                <c:pt idx="37088">
                  <c:v>123.79333333333334</c:v>
                </c:pt>
                <c:pt idx="37089">
                  <c:v>123.79666666666672</c:v>
                </c:pt>
                <c:pt idx="37090">
                  <c:v>123.8</c:v>
                </c:pt>
                <c:pt idx="37091">
                  <c:v>123.8033333333332</c:v>
                </c:pt>
                <c:pt idx="37092">
                  <c:v>123.80666666666667</c:v>
                </c:pt>
                <c:pt idx="37093">
                  <c:v>123.81</c:v>
                </c:pt>
                <c:pt idx="37094">
                  <c:v>123.81333333333328</c:v>
                </c:pt>
                <c:pt idx="37095">
                  <c:v>123.81666666666666</c:v>
                </c:pt>
                <c:pt idx="37096">
                  <c:v>123.82</c:v>
                </c:pt>
                <c:pt idx="37097">
                  <c:v>123.82333333333318</c:v>
                </c:pt>
                <c:pt idx="37098">
                  <c:v>123.82666666666667</c:v>
                </c:pt>
                <c:pt idx="37099">
                  <c:v>123.83</c:v>
                </c:pt>
                <c:pt idx="37100">
                  <c:v>123.8333333333332</c:v>
                </c:pt>
                <c:pt idx="37101">
                  <c:v>123.83666666666667</c:v>
                </c:pt>
                <c:pt idx="37102">
                  <c:v>123.84</c:v>
                </c:pt>
                <c:pt idx="37103">
                  <c:v>123.84333333333331</c:v>
                </c:pt>
                <c:pt idx="37104">
                  <c:v>123.84666666666666</c:v>
                </c:pt>
                <c:pt idx="37105">
                  <c:v>123.85</c:v>
                </c:pt>
                <c:pt idx="37106">
                  <c:v>123.8533333333332</c:v>
                </c:pt>
                <c:pt idx="37107">
                  <c:v>123.85666666666667</c:v>
                </c:pt>
                <c:pt idx="37108">
                  <c:v>123.86</c:v>
                </c:pt>
                <c:pt idx="37109">
                  <c:v>123.8633333333332</c:v>
                </c:pt>
                <c:pt idx="37110">
                  <c:v>123.86666666666666</c:v>
                </c:pt>
                <c:pt idx="37111">
                  <c:v>123.86999999999999</c:v>
                </c:pt>
                <c:pt idx="37112">
                  <c:v>123.87333333333312</c:v>
                </c:pt>
                <c:pt idx="37113">
                  <c:v>123.87666666666667</c:v>
                </c:pt>
                <c:pt idx="37114">
                  <c:v>123.88</c:v>
                </c:pt>
                <c:pt idx="37115">
                  <c:v>123.88333333333321</c:v>
                </c:pt>
                <c:pt idx="37116">
                  <c:v>123.88666666666667</c:v>
                </c:pt>
                <c:pt idx="37117">
                  <c:v>123.89</c:v>
                </c:pt>
                <c:pt idx="37118">
                  <c:v>123.89333333333325</c:v>
                </c:pt>
                <c:pt idx="37119">
                  <c:v>123.89666666666666</c:v>
                </c:pt>
                <c:pt idx="37120">
                  <c:v>123.9</c:v>
                </c:pt>
                <c:pt idx="37121">
                  <c:v>123.90333333333334</c:v>
                </c:pt>
                <c:pt idx="37122">
                  <c:v>123.90666666666669</c:v>
                </c:pt>
                <c:pt idx="37123">
                  <c:v>123.91000000000012</c:v>
                </c:pt>
                <c:pt idx="37124">
                  <c:v>123.91333333333333</c:v>
                </c:pt>
                <c:pt idx="37125">
                  <c:v>123.9166666666668</c:v>
                </c:pt>
                <c:pt idx="37126">
                  <c:v>123.92</c:v>
                </c:pt>
                <c:pt idx="37127">
                  <c:v>123.92333333333328</c:v>
                </c:pt>
                <c:pt idx="37128">
                  <c:v>123.92666666666666</c:v>
                </c:pt>
                <c:pt idx="37129">
                  <c:v>123.93</c:v>
                </c:pt>
                <c:pt idx="37130">
                  <c:v>123.93333333333334</c:v>
                </c:pt>
                <c:pt idx="37131">
                  <c:v>123.93666666666672</c:v>
                </c:pt>
                <c:pt idx="37132">
                  <c:v>123.94000000000013</c:v>
                </c:pt>
                <c:pt idx="37133">
                  <c:v>123.94333333333333</c:v>
                </c:pt>
                <c:pt idx="37134">
                  <c:v>123.9466666666668</c:v>
                </c:pt>
                <c:pt idx="37135">
                  <c:v>123.95</c:v>
                </c:pt>
                <c:pt idx="37136">
                  <c:v>123.95333333333328</c:v>
                </c:pt>
                <c:pt idx="37137">
                  <c:v>123.95666666666666</c:v>
                </c:pt>
                <c:pt idx="37138">
                  <c:v>123.96000000000002</c:v>
                </c:pt>
                <c:pt idx="37139">
                  <c:v>123.96333333333334</c:v>
                </c:pt>
                <c:pt idx="37140">
                  <c:v>123.9666666666668</c:v>
                </c:pt>
                <c:pt idx="37141">
                  <c:v>123.97</c:v>
                </c:pt>
                <c:pt idx="37142">
                  <c:v>123.9733333333332</c:v>
                </c:pt>
                <c:pt idx="37143">
                  <c:v>123.97666666666667</c:v>
                </c:pt>
                <c:pt idx="37144">
                  <c:v>123.98</c:v>
                </c:pt>
                <c:pt idx="37145">
                  <c:v>123.98333333333331</c:v>
                </c:pt>
                <c:pt idx="37146">
                  <c:v>123.98666666666666</c:v>
                </c:pt>
                <c:pt idx="37147">
                  <c:v>123.99000000000002</c:v>
                </c:pt>
                <c:pt idx="37148">
                  <c:v>123.99333333333334</c:v>
                </c:pt>
                <c:pt idx="37149">
                  <c:v>123.9966666666668</c:v>
                </c:pt>
                <c:pt idx="37150">
                  <c:v>124</c:v>
                </c:pt>
                <c:pt idx="37151">
                  <c:v>124.00333333333325</c:v>
                </c:pt>
                <c:pt idx="37152">
                  <c:v>124.00666666666666</c:v>
                </c:pt>
                <c:pt idx="37153">
                  <c:v>124.01</c:v>
                </c:pt>
                <c:pt idx="37154">
                  <c:v>124.01333333333334</c:v>
                </c:pt>
                <c:pt idx="37155">
                  <c:v>124.01666666666669</c:v>
                </c:pt>
                <c:pt idx="37156">
                  <c:v>124.02</c:v>
                </c:pt>
                <c:pt idx="37157">
                  <c:v>124.0233333333332</c:v>
                </c:pt>
                <c:pt idx="37158">
                  <c:v>124.02666666666667</c:v>
                </c:pt>
                <c:pt idx="37159">
                  <c:v>124.03</c:v>
                </c:pt>
                <c:pt idx="37160">
                  <c:v>124.03333333333325</c:v>
                </c:pt>
                <c:pt idx="37161">
                  <c:v>124.03666666666666</c:v>
                </c:pt>
                <c:pt idx="37162">
                  <c:v>124.04</c:v>
                </c:pt>
                <c:pt idx="37163">
                  <c:v>124.04333333333334</c:v>
                </c:pt>
                <c:pt idx="37164">
                  <c:v>124.04666666666672</c:v>
                </c:pt>
                <c:pt idx="37165">
                  <c:v>124.05</c:v>
                </c:pt>
                <c:pt idx="37166">
                  <c:v>124.0533333333332</c:v>
                </c:pt>
                <c:pt idx="37167">
                  <c:v>124.05666666666667</c:v>
                </c:pt>
                <c:pt idx="37168">
                  <c:v>124.06</c:v>
                </c:pt>
                <c:pt idx="37169">
                  <c:v>124.06333333333328</c:v>
                </c:pt>
                <c:pt idx="37170">
                  <c:v>124.06666666666666</c:v>
                </c:pt>
                <c:pt idx="37171">
                  <c:v>124.07</c:v>
                </c:pt>
                <c:pt idx="37172">
                  <c:v>124.07333333333318</c:v>
                </c:pt>
                <c:pt idx="37173">
                  <c:v>124.07666666666667</c:v>
                </c:pt>
                <c:pt idx="37174">
                  <c:v>124.08</c:v>
                </c:pt>
                <c:pt idx="37175">
                  <c:v>124.0833333333332</c:v>
                </c:pt>
                <c:pt idx="37176">
                  <c:v>124.08666666666667</c:v>
                </c:pt>
                <c:pt idx="37177">
                  <c:v>124.09</c:v>
                </c:pt>
                <c:pt idx="37178">
                  <c:v>124.09333333333331</c:v>
                </c:pt>
                <c:pt idx="37179">
                  <c:v>124.09666666666666</c:v>
                </c:pt>
                <c:pt idx="37180">
                  <c:v>124.1</c:v>
                </c:pt>
                <c:pt idx="37181">
                  <c:v>124.1033333333332</c:v>
                </c:pt>
                <c:pt idx="37182">
                  <c:v>124.10666666666667</c:v>
                </c:pt>
                <c:pt idx="37183">
                  <c:v>124.11</c:v>
                </c:pt>
                <c:pt idx="37184">
                  <c:v>124.1133333333332</c:v>
                </c:pt>
                <c:pt idx="37185">
                  <c:v>124.11666666666666</c:v>
                </c:pt>
                <c:pt idx="37186">
                  <c:v>124.11999999999999</c:v>
                </c:pt>
                <c:pt idx="37187">
                  <c:v>124.12333333333312</c:v>
                </c:pt>
                <c:pt idx="37188">
                  <c:v>124.12666666666667</c:v>
                </c:pt>
                <c:pt idx="37189">
                  <c:v>124.13</c:v>
                </c:pt>
                <c:pt idx="37190">
                  <c:v>124.13333333333321</c:v>
                </c:pt>
                <c:pt idx="37191">
                  <c:v>124.13666666666667</c:v>
                </c:pt>
                <c:pt idx="37192">
                  <c:v>124.14</c:v>
                </c:pt>
                <c:pt idx="37193">
                  <c:v>124.14333333333325</c:v>
                </c:pt>
                <c:pt idx="37194">
                  <c:v>124.14666666666666</c:v>
                </c:pt>
                <c:pt idx="37195">
                  <c:v>124.14999999999999</c:v>
                </c:pt>
                <c:pt idx="37196">
                  <c:v>124.15333333333314</c:v>
                </c:pt>
                <c:pt idx="37197">
                  <c:v>124.15666666666667</c:v>
                </c:pt>
                <c:pt idx="37198">
                  <c:v>124.16</c:v>
                </c:pt>
                <c:pt idx="37199">
                  <c:v>124.1633333333332</c:v>
                </c:pt>
                <c:pt idx="37200">
                  <c:v>124.16666666666667</c:v>
                </c:pt>
                <c:pt idx="37201">
                  <c:v>124.16999999999999</c:v>
                </c:pt>
                <c:pt idx="37202">
                  <c:v>124.1733333333331</c:v>
                </c:pt>
                <c:pt idx="37203">
                  <c:v>124.17666666666665</c:v>
                </c:pt>
                <c:pt idx="37204">
                  <c:v>124.17999999999998</c:v>
                </c:pt>
                <c:pt idx="37205">
                  <c:v>124.18333333333317</c:v>
                </c:pt>
                <c:pt idx="37206">
                  <c:v>124.18666666666667</c:v>
                </c:pt>
                <c:pt idx="37207">
                  <c:v>124.19</c:v>
                </c:pt>
                <c:pt idx="37208">
                  <c:v>124.1933333333332</c:v>
                </c:pt>
                <c:pt idx="37209">
                  <c:v>124.19666666666667</c:v>
                </c:pt>
                <c:pt idx="37210">
                  <c:v>124.2</c:v>
                </c:pt>
                <c:pt idx="37211">
                  <c:v>124.20333333333328</c:v>
                </c:pt>
                <c:pt idx="37212">
                  <c:v>124.20666666666666</c:v>
                </c:pt>
                <c:pt idx="37213">
                  <c:v>124.21000000000002</c:v>
                </c:pt>
                <c:pt idx="37214">
                  <c:v>124.21333333333334</c:v>
                </c:pt>
                <c:pt idx="37215">
                  <c:v>124.2166666666668</c:v>
                </c:pt>
                <c:pt idx="37216">
                  <c:v>124.22</c:v>
                </c:pt>
                <c:pt idx="37217">
                  <c:v>124.2233333333332</c:v>
                </c:pt>
                <c:pt idx="37218">
                  <c:v>124.22666666666667</c:v>
                </c:pt>
                <c:pt idx="37219">
                  <c:v>124.23</c:v>
                </c:pt>
                <c:pt idx="37220">
                  <c:v>124.23333333333331</c:v>
                </c:pt>
                <c:pt idx="37221">
                  <c:v>124.23666666666666</c:v>
                </c:pt>
                <c:pt idx="37222">
                  <c:v>124.24000000000002</c:v>
                </c:pt>
                <c:pt idx="37223">
                  <c:v>124.24333333333334</c:v>
                </c:pt>
                <c:pt idx="37224">
                  <c:v>124.2466666666668</c:v>
                </c:pt>
                <c:pt idx="37225">
                  <c:v>124.25</c:v>
                </c:pt>
                <c:pt idx="37226">
                  <c:v>124.25333333333325</c:v>
                </c:pt>
                <c:pt idx="37227">
                  <c:v>124.25666666666666</c:v>
                </c:pt>
                <c:pt idx="37228">
                  <c:v>124.26</c:v>
                </c:pt>
                <c:pt idx="37229">
                  <c:v>124.26333333333334</c:v>
                </c:pt>
                <c:pt idx="37230">
                  <c:v>124.26666666666669</c:v>
                </c:pt>
                <c:pt idx="37231">
                  <c:v>124.27</c:v>
                </c:pt>
                <c:pt idx="37232">
                  <c:v>124.2733333333332</c:v>
                </c:pt>
                <c:pt idx="37233">
                  <c:v>124.27666666666667</c:v>
                </c:pt>
                <c:pt idx="37234">
                  <c:v>124.28</c:v>
                </c:pt>
                <c:pt idx="37235">
                  <c:v>124.28333333333325</c:v>
                </c:pt>
                <c:pt idx="37236">
                  <c:v>124.28666666666666</c:v>
                </c:pt>
                <c:pt idx="37237">
                  <c:v>124.29</c:v>
                </c:pt>
                <c:pt idx="37238">
                  <c:v>124.29333333333334</c:v>
                </c:pt>
                <c:pt idx="37239">
                  <c:v>124.29666666666672</c:v>
                </c:pt>
                <c:pt idx="37240">
                  <c:v>124.3</c:v>
                </c:pt>
                <c:pt idx="37241">
                  <c:v>124.3033333333332</c:v>
                </c:pt>
                <c:pt idx="37242">
                  <c:v>124.30666666666667</c:v>
                </c:pt>
                <c:pt idx="37243">
                  <c:v>124.31</c:v>
                </c:pt>
                <c:pt idx="37244">
                  <c:v>124.31333333333328</c:v>
                </c:pt>
                <c:pt idx="37245">
                  <c:v>124.31666666666666</c:v>
                </c:pt>
                <c:pt idx="37246">
                  <c:v>124.32</c:v>
                </c:pt>
                <c:pt idx="37247">
                  <c:v>124.32333333333318</c:v>
                </c:pt>
                <c:pt idx="37248">
                  <c:v>124.32666666666667</c:v>
                </c:pt>
                <c:pt idx="37249">
                  <c:v>124.33</c:v>
                </c:pt>
                <c:pt idx="37250">
                  <c:v>124.3333333333332</c:v>
                </c:pt>
                <c:pt idx="37251">
                  <c:v>124.33666666666667</c:v>
                </c:pt>
                <c:pt idx="37252">
                  <c:v>124.34</c:v>
                </c:pt>
                <c:pt idx="37253">
                  <c:v>124.34333333333331</c:v>
                </c:pt>
                <c:pt idx="37254">
                  <c:v>124.34666666666666</c:v>
                </c:pt>
                <c:pt idx="37255">
                  <c:v>124.35</c:v>
                </c:pt>
                <c:pt idx="37256">
                  <c:v>124.3533333333332</c:v>
                </c:pt>
                <c:pt idx="37257">
                  <c:v>124.35666666666667</c:v>
                </c:pt>
                <c:pt idx="37258">
                  <c:v>124.36</c:v>
                </c:pt>
                <c:pt idx="37259">
                  <c:v>124.3633333333332</c:v>
                </c:pt>
                <c:pt idx="37260">
                  <c:v>124.36666666666666</c:v>
                </c:pt>
                <c:pt idx="37261">
                  <c:v>124.36999999999999</c:v>
                </c:pt>
                <c:pt idx="37262">
                  <c:v>124.37333333333312</c:v>
                </c:pt>
                <c:pt idx="37263">
                  <c:v>124.37666666666667</c:v>
                </c:pt>
                <c:pt idx="37264">
                  <c:v>124.38</c:v>
                </c:pt>
                <c:pt idx="37265">
                  <c:v>124.38333333333321</c:v>
                </c:pt>
                <c:pt idx="37266">
                  <c:v>124.38666666666667</c:v>
                </c:pt>
                <c:pt idx="37267">
                  <c:v>124.39</c:v>
                </c:pt>
                <c:pt idx="37268">
                  <c:v>124.39333333333325</c:v>
                </c:pt>
                <c:pt idx="37269">
                  <c:v>124.39666666666666</c:v>
                </c:pt>
                <c:pt idx="37270">
                  <c:v>124.4</c:v>
                </c:pt>
                <c:pt idx="37271">
                  <c:v>124.40333333333334</c:v>
                </c:pt>
                <c:pt idx="37272">
                  <c:v>124.40666666666669</c:v>
                </c:pt>
                <c:pt idx="37273">
                  <c:v>124.41000000000012</c:v>
                </c:pt>
                <c:pt idx="37274">
                  <c:v>124.41333333333333</c:v>
                </c:pt>
                <c:pt idx="37275">
                  <c:v>124.4166666666668</c:v>
                </c:pt>
                <c:pt idx="37276">
                  <c:v>124.42</c:v>
                </c:pt>
                <c:pt idx="37277">
                  <c:v>124.42333333333328</c:v>
                </c:pt>
                <c:pt idx="37278">
                  <c:v>124.42666666666666</c:v>
                </c:pt>
                <c:pt idx="37279">
                  <c:v>124.43</c:v>
                </c:pt>
                <c:pt idx="37280">
                  <c:v>124.43333333333334</c:v>
                </c:pt>
                <c:pt idx="37281">
                  <c:v>124.43666666666672</c:v>
                </c:pt>
                <c:pt idx="37282">
                  <c:v>124.44000000000013</c:v>
                </c:pt>
                <c:pt idx="37283">
                  <c:v>124.44333333333333</c:v>
                </c:pt>
                <c:pt idx="37284">
                  <c:v>124.4466666666668</c:v>
                </c:pt>
                <c:pt idx="37285">
                  <c:v>124.45</c:v>
                </c:pt>
                <c:pt idx="37286">
                  <c:v>124.45333333333328</c:v>
                </c:pt>
                <c:pt idx="37287">
                  <c:v>124.45666666666666</c:v>
                </c:pt>
                <c:pt idx="37288">
                  <c:v>124.46000000000002</c:v>
                </c:pt>
                <c:pt idx="37289">
                  <c:v>124.46333333333334</c:v>
                </c:pt>
                <c:pt idx="37290">
                  <c:v>124.4666666666668</c:v>
                </c:pt>
                <c:pt idx="37291">
                  <c:v>124.47</c:v>
                </c:pt>
                <c:pt idx="37292">
                  <c:v>124.4733333333332</c:v>
                </c:pt>
                <c:pt idx="37293">
                  <c:v>124.47666666666667</c:v>
                </c:pt>
                <c:pt idx="37294">
                  <c:v>124.48</c:v>
                </c:pt>
                <c:pt idx="37295">
                  <c:v>124.48333333333331</c:v>
                </c:pt>
                <c:pt idx="37296">
                  <c:v>124.48666666666666</c:v>
                </c:pt>
                <c:pt idx="37297">
                  <c:v>124.49000000000002</c:v>
                </c:pt>
                <c:pt idx="37298">
                  <c:v>124.49333333333334</c:v>
                </c:pt>
                <c:pt idx="37299">
                  <c:v>124.4966666666668</c:v>
                </c:pt>
                <c:pt idx="37300">
                  <c:v>124.5</c:v>
                </c:pt>
                <c:pt idx="37301">
                  <c:v>124.50333333333325</c:v>
                </c:pt>
                <c:pt idx="37302">
                  <c:v>124.50666666666666</c:v>
                </c:pt>
                <c:pt idx="37303">
                  <c:v>124.51</c:v>
                </c:pt>
                <c:pt idx="37304">
                  <c:v>124.51333333333334</c:v>
                </c:pt>
                <c:pt idx="37305">
                  <c:v>124.51666666666669</c:v>
                </c:pt>
                <c:pt idx="37306">
                  <c:v>124.52</c:v>
                </c:pt>
                <c:pt idx="37307">
                  <c:v>124.5233333333332</c:v>
                </c:pt>
                <c:pt idx="37308">
                  <c:v>124.52666666666667</c:v>
                </c:pt>
                <c:pt idx="37309">
                  <c:v>124.53</c:v>
                </c:pt>
                <c:pt idx="37310">
                  <c:v>124.53333333333325</c:v>
                </c:pt>
                <c:pt idx="37311">
                  <c:v>124.53666666666666</c:v>
                </c:pt>
                <c:pt idx="37312">
                  <c:v>124.54</c:v>
                </c:pt>
                <c:pt idx="37313">
                  <c:v>124.54333333333334</c:v>
                </c:pt>
                <c:pt idx="37314">
                  <c:v>124.54666666666672</c:v>
                </c:pt>
                <c:pt idx="37315">
                  <c:v>124.55</c:v>
                </c:pt>
                <c:pt idx="37316">
                  <c:v>124.5533333333332</c:v>
                </c:pt>
                <c:pt idx="37317">
                  <c:v>124.55666666666667</c:v>
                </c:pt>
                <c:pt idx="37318">
                  <c:v>124.56</c:v>
                </c:pt>
                <c:pt idx="37319">
                  <c:v>124.56333333333328</c:v>
                </c:pt>
                <c:pt idx="37320">
                  <c:v>124.56666666666666</c:v>
                </c:pt>
                <c:pt idx="37321">
                  <c:v>124.57</c:v>
                </c:pt>
                <c:pt idx="37322">
                  <c:v>124.57333333333318</c:v>
                </c:pt>
                <c:pt idx="37323">
                  <c:v>124.57666666666667</c:v>
                </c:pt>
                <c:pt idx="37324">
                  <c:v>124.58</c:v>
                </c:pt>
                <c:pt idx="37325">
                  <c:v>124.5833333333332</c:v>
                </c:pt>
                <c:pt idx="37326">
                  <c:v>124.58666666666667</c:v>
                </c:pt>
                <c:pt idx="37327">
                  <c:v>124.59</c:v>
                </c:pt>
                <c:pt idx="37328">
                  <c:v>124.59333333333331</c:v>
                </c:pt>
                <c:pt idx="37329">
                  <c:v>124.59666666666666</c:v>
                </c:pt>
                <c:pt idx="37330">
                  <c:v>124.6</c:v>
                </c:pt>
                <c:pt idx="37331">
                  <c:v>124.6033333333332</c:v>
                </c:pt>
                <c:pt idx="37332">
                  <c:v>124.60666666666667</c:v>
                </c:pt>
                <c:pt idx="37333">
                  <c:v>124.61</c:v>
                </c:pt>
                <c:pt idx="37334">
                  <c:v>124.6133333333332</c:v>
                </c:pt>
                <c:pt idx="37335">
                  <c:v>124.61666666666666</c:v>
                </c:pt>
                <c:pt idx="37336">
                  <c:v>124.61999999999999</c:v>
                </c:pt>
                <c:pt idx="37337">
                  <c:v>124.62333333333312</c:v>
                </c:pt>
                <c:pt idx="37338">
                  <c:v>124.62666666666667</c:v>
                </c:pt>
                <c:pt idx="37339">
                  <c:v>124.63</c:v>
                </c:pt>
                <c:pt idx="37340">
                  <c:v>124.63333333333321</c:v>
                </c:pt>
                <c:pt idx="37341">
                  <c:v>124.63666666666667</c:v>
                </c:pt>
                <c:pt idx="37342">
                  <c:v>124.64</c:v>
                </c:pt>
                <c:pt idx="37343">
                  <c:v>124.64333333333325</c:v>
                </c:pt>
                <c:pt idx="37344">
                  <c:v>124.64666666666666</c:v>
                </c:pt>
                <c:pt idx="37345">
                  <c:v>124.64999999999999</c:v>
                </c:pt>
                <c:pt idx="37346">
                  <c:v>124.65333333333314</c:v>
                </c:pt>
                <c:pt idx="37347">
                  <c:v>124.65666666666667</c:v>
                </c:pt>
                <c:pt idx="37348">
                  <c:v>124.66</c:v>
                </c:pt>
                <c:pt idx="37349">
                  <c:v>124.6633333333332</c:v>
                </c:pt>
                <c:pt idx="37350">
                  <c:v>124.66666666666667</c:v>
                </c:pt>
                <c:pt idx="37351">
                  <c:v>124.66999999999999</c:v>
                </c:pt>
                <c:pt idx="37352">
                  <c:v>124.6733333333331</c:v>
                </c:pt>
                <c:pt idx="37353">
                  <c:v>124.67666666666665</c:v>
                </c:pt>
                <c:pt idx="37354">
                  <c:v>124.67999999999998</c:v>
                </c:pt>
                <c:pt idx="37355">
                  <c:v>124.68333333333317</c:v>
                </c:pt>
                <c:pt idx="37356">
                  <c:v>124.68666666666667</c:v>
                </c:pt>
                <c:pt idx="37357">
                  <c:v>124.69</c:v>
                </c:pt>
                <c:pt idx="37358">
                  <c:v>124.6933333333332</c:v>
                </c:pt>
                <c:pt idx="37359">
                  <c:v>124.69666666666667</c:v>
                </c:pt>
                <c:pt idx="37360">
                  <c:v>124.7</c:v>
                </c:pt>
                <c:pt idx="37361">
                  <c:v>124.70333333333328</c:v>
                </c:pt>
                <c:pt idx="37362">
                  <c:v>124.70666666666666</c:v>
                </c:pt>
                <c:pt idx="37363">
                  <c:v>124.71000000000002</c:v>
                </c:pt>
                <c:pt idx="37364">
                  <c:v>124.71333333333334</c:v>
                </c:pt>
                <c:pt idx="37365">
                  <c:v>124.7166666666668</c:v>
                </c:pt>
                <c:pt idx="37366">
                  <c:v>124.72</c:v>
                </c:pt>
                <c:pt idx="37367">
                  <c:v>124.7233333333332</c:v>
                </c:pt>
                <c:pt idx="37368">
                  <c:v>124.72666666666667</c:v>
                </c:pt>
                <c:pt idx="37369">
                  <c:v>124.73</c:v>
                </c:pt>
                <c:pt idx="37370">
                  <c:v>124.73333333333331</c:v>
                </c:pt>
                <c:pt idx="37371">
                  <c:v>124.73666666666666</c:v>
                </c:pt>
                <c:pt idx="37372">
                  <c:v>124.74000000000002</c:v>
                </c:pt>
                <c:pt idx="37373">
                  <c:v>124.74333333333334</c:v>
                </c:pt>
                <c:pt idx="37374">
                  <c:v>124.7466666666668</c:v>
                </c:pt>
                <c:pt idx="37375">
                  <c:v>124.75</c:v>
                </c:pt>
                <c:pt idx="37376">
                  <c:v>124.75333333333325</c:v>
                </c:pt>
                <c:pt idx="37377">
                  <c:v>124.75666666666666</c:v>
                </c:pt>
                <c:pt idx="37378">
                  <c:v>124.76</c:v>
                </c:pt>
                <c:pt idx="37379">
                  <c:v>124.76333333333334</c:v>
                </c:pt>
                <c:pt idx="37380">
                  <c:v>124.76666666666669</c:v>
                </c:pt>
                <c:pt idx="37381">
                  <c:v>124.77</c:v>
                </c:pt>
                <c:pt idx="37382">
                  <c:v>124.7733333333332</c:v>
                </c:pt>
                <c:pt idx="37383">
                  <c:v>124.77666666666667</c:v>
                </c:pt>
                <c:pt idx="37384">
                  <c:v>124.78</c:v>
                </c:pt>
                <c:pt idx="37385">
                  <c:v>124.78333333333325</c:v>
                </c:pt>
                <c:pt idx="37386">
                  <c:v>124.78666666666666</c:v>
                </c:pt>
                <c:pt idx="37387">
                  <c:v>124.79</c:v>
                </c:pt>
                <c:pt idx="37388">
                  <c:v>124.79333333333334</c:v>
                </c:pt>
                <c:pt idx="37389">
                  <c:v>124.79666666666672</c:v>
                </c:pt>
                <c:pt idx="37390">
                  <c:v>124.8</c:v>
                </c:pt>
                <c:pt idx="37391">
                  <c:v>124.8033333333332</c:v>
                </c:pt>
                <c:pt idx="37392">
                  <c:v>124.80666666666667</c:v>
                </c:pt>
                <c:pt idx="37393">
                  <c:v>124.81</c:v>
                </c:pt>
                <c:pt idx="37394">
                  <c:v>124.81333333333328</c:v>
                </c:pt>
                <c:pt idx="37395">
                  <c:v>124.81666666666666</c:v>
                </c:pt>
                <c:pt idx="37396">
                  <c:v>124.82</c:v>
                </c:pt>
                <c:pt idx="37397">
                  <c:v>124.82333333333318</c:v>
                </c:pt>
                <c:pt idx="37398">
                  <c:v>124.82666666666667</c:v>
                </c:pt>
                <c:pt idx="37399">
                  <c:v>124.83</c:v>
                </c:pt>
                <c:pt idx="37400">
                  <c:v>124.8333333333332</c:v>
                </c:pt>
                <c:pt idx="37401">
                  <c:v>124.83666666666667</c:v>
                </c:pt>
                <c:pt idx="37402">
                  <c:v>124.84</c:v>
                </c:pt>
                <c:pt idx="37403">
                  <c:v>124.84333333333331</c:v>
                </c:pt>
                <c:pt idx="37404">
                  <c:v>124.84666666666666</c:v>
                </c:pt>
                <c:pt idx="37405">
                  <c:v>124.85</c:v>
                </c:pt>
                <c:pt idx="37406">
                  <c:v>124.8533333333332</c:v>
                </c:pt>
                <c:pt idx="37407">
                  <c:v>124.85666666666667</c:v>
                </c:pt>
                <c:pt idx="37408">
                  <c:v>124.86</c:v>
                </c:pt>
                <c:pt idx="37409">
                  <c:v>124.8633333333332</c:v>
                </c:pt>
                <c:pt idx="37410">
                  <c:v>124.86666666666666</c:v>
                </c:pt>
                <c:pt idx="37411">
                  <c:v>124.86999999999999</c:v>
                </c:pt>
                <c:pt idx="37412">
                  <c:v>124.87333333333312</c:v>
                </c:pt>
                <c:pt idx="37413">
                  <c:v>124.87666666666667</c:v>
                </c:pt>
                <c:pt idx="37414">
                  <c:v>124.88</c:v>
                </c:pt>
                <c:pt idx="37415">
                  <c:v>124.88333333333321</c:v>
                </c:pt>
                <c:pt idx="37416">
                  <c:v>124.88666666666667</c:v>
                </c:pt>
                <c:pt idx="37417">
                  <c:v>124.89</c:v>
                </c:pt>
                <c:pt idx="37418">
                  <c:v>124.89333333333325</c:v>
                </c:pt>
                <c:pt idx="37419">
                  <c:v>124.89666666666666</c:v>
                </c:pt>
                <c:pt idx="37420">
                  <c:v>124.9</c:v>
                </c:pt>
                <c:pt idx="37421">
                  <c:v>124.90333333333334</c:v>
                </c:pt>
                <c:pt idx="37422">
                  <c:v>124.90666666666669</c:v>
                </c:pt>
                <c:pt idx="37423">
                  <c:v>124.91000000000012</c:v>
                </c:pt>
                <c:pt idx="37424">
                  <c:v>124.91333333333333</c:v>
                </c:pt>
                <c:pt idx="37425">
                  <c:v>124.9166666666668</c:v>
                </c:pt>
                <c:pt idx="37426">
                  <c:v>124.92</c:v>
                </c:pt>
                <c:pt idx="37427">
                  <c:v>124.92333333333328</c:v>
                </c:pt>
                <c:pt idx="37428">
                  <c:v>124.92666666666666</c:v>
                </c:pt>
                <c:pt idx="37429">
                  <c:v>124.93</c:v>
                </c:pt>
                <c:pt idx="37430">
                  <c:v>124.93333333333334</c:v>
                </c:pt>
                <c:pt idx="37431">
                  <c:v>124.93666666666672</c:v>
                </c:pt>
                <c:pt idx="37432">
                  <c:v>124.94000000000013</c:v>
                </c:pt>
                <c:pt idx="37433">
                  <c:v>124.94333333333333</c:v>
                </c:pt>
                <c:pt idx="37434">
                  <c:v>124.9466666666668</c:v>
                </c:pt>
                <c:pt idx="37435">
                  <c:v>124.95</c:v>
                </c:pt>
                <c:pt idx="37436">
                  <c:v>124.95333333333328</c:v>
                </c:pt>
                <c:pt idx="37437">
                  <c:v>124.95666666666666</c:v>
                </c:pt>
                <c:pt idx="37438">
                  <c:v>124.96000000000002</c:v>
                </c:pt>
                <c:pt idx="37439">
                  <c:v>124.96333333333334</c:v>
                </c:pt>
                <c:pt idx="37440">
                  <c:v>124.9666666666668</c:v>
                </c:pt>
                <c:pt idx="37441">
                  <c:v>124.97</c:v>
                </c:pt>
                <c:pt idx="37442">
                  <c:v>124.9733333333332</c:v>
                </c:pt>
                <c:pt idx="37443">
                  <c:v>124.97666666666667</c:v>
                </c:pt>
                <c:pt idx="37444">
                  <c:v>124.98</c:v>
                </c:pt>
                <c:pt idx="37445">
                  <c:v>124.98333333333331</c:v>
                </c:pt>
                <c:pt idx="37446">
                  <c:v>124.98666666666666</c:v>
                </c:pt>
                <c:pt idx="37447">
                  <c:v>124.99000000000002</c:v>
                </c:pt>
                <c:pt idx="37448">
                  <c:v>124.99333333333334</c:v>
                </c:pt>
                <c:pt idx="37449">
                  <c:v>124.9966666666668</c:v>
                </c:pt>
                <c:pt idx="37450">
                  <c:v>125</c:v>
                </c:pt>
                <c:pt idx="37451">
                  <c:v>125.00333333333325</c:v>
                </c:pt>
                <c:pt idx="37452">
                  <c:v>125.00666666666666</c:v>
                </c:pt>
                <c:pt idx="37453">
                  <c:v>125.01</c:v>
                </c:pt>
                <c:pt idx="37454">
                  <c:v>125.01333333333334</c:v>
                </c:pt>
                <c:pt idx="37455">
                  <c:v>125.01666666666669</c:v>
                </c:pt>
                <c:pt idx="37456">
                  <c:v>125.02</c:v>
                </c:pt>
                <c:pt idx="37457">
                  <c:v>125.0233333333332</c:v>
                </c:pt>
                <c:pt idx="37458">
                  <c:v>125.02666666666667</c:v>
                </c:pt>
                <c:pt idx="37459">
                  <c:v>125.03</c:v>
                </c:pt>
                <c:pt idx="37460">
                  <c:v>125.03333333333325</c:v>
                </c:pt>
                <c:pt idx="37461">
                  <c:v>125.03666666666666</c:v>
                </c:pt>
                <c:pt idx="37462">
                  <c:v>125.04</c:v>
                </c:pt>
                <c:pt idx="37463">
                  <c:v>125.04333333333334</c:v>
                </c:pt>
                <c:pt idx="37464">
                  <c:v>125.04666666666672</c:v>
                </c:pt>
                <c:pt idx="37465">
                  <c:v>125.05</c:v>
                </c:pt>
                <c:pt idx="37466">
                  <c:v>125.0533333333332</c:v>
                </c:pt>
                <c:pt idx="37467">
                  <c:v>125.05666666666667</c:v>
                </c:pt>
                <c:pt idx="37468">
                  <c:v>125.06</c:v>
                </c:pt>
                <c:pt idx="37469">
                  <c:v>125.06333333333328</c:v>
                </c:pt>
                <c:pt idx="37470">
                  <c:v>125.06666666666666</c:v>
                </c:pt>
                <c:pt idx="37471">
                  <c:v>125.07</c:v>
                </c:pt>
                <c:pt idx="37472">
                  <c:v>125.07333333333318</c:v>
                </c:pt>
                <c:pt idx="37473">
                  <c:v>125.07666666666667</c:v>
                </c:pt>
                <c:pt idx="37474">
                  <c:v>125.08</c:v>
                </c:pt>
                <c:pt idx="37475">
                  <c:v>125.0833333333332</c:v>
                </c:pt>
                <c:pt idx="37476">
                  <c:v>125.08666666666667</c:v>
                </c:pt>
                <c:pt idx="37477">
                  <c:v>125.09</c:v>
                </c:pt>
                <c:pt idx="37478">
                  <c:v>125.09333333333331</c:v>
                </c:pt>
                <c:pt idx="37479">
                  <c:v>125.09666666666666</c:v>
                </c:pt>
                <c:pt idx="37480">
                  <c:v>125.1</c:v>
                </c:pt>
                <c:pt idx="37481">
                  <c:v>125.1033333333332</c:v>
                </c:pt>
                <c:pt idx="37482">
                  <c:v>125.10666666666667</c:v>
                </c:pt>
                <c:pt idx="37483">
                  <c:v>125.11</c:v>
                </c:pt>
                <c:pt idx="37484">
                  <c:v>125.1133333333332</c:v>
                </c:pt>
                <c:pt idx="37485">
                  <c:v>125.11666666666666</c:v>
                </c:pt>
                <c:pt idx="37486">
                  <c:v>125.11999999999999</c:v>
                </c:pt>
                <c:pt idx="37487">
                  <c:v>125.12333333333312</c:v>
                </c:pt>
                <c:pt idx="37488">
                  <c:v>125.12666666666667</c:v>
                </c:pt>
                <c:pt idx="37489">
                  <c:v>125.13</c:v>
                </c:pt>
                <c:pt idx="37490">
                  <c:v>125.13333333333321</c:v>
                </c:pt>
                <c:pt idx="37491">
                  <c:v>125.13666666666667</c:v>
                </c:pt>
                <c:pt idx="37492">
                  <c:v>125.14</c:v>
                </c:pt>
                <c:pt idx="37493">
                  <c:v>125.14333333333325</c:v>
                </c:pt>
                <c:pt idx="37494">
                  <c:v>125.14666666666666</c:v>
                </c:pt>
                <c:pt idx="37495">
                  <c:v>125.14999999999999</c:v>
                </c:pt>
                <c:pt idx="37496">
                  <c:v>125.15333333333314</c:v>
                </c:pt>
                <c:pt idx="37497">
                  <c:v>125.15666666666667</c:v>
                </c:pt>
                <c:pt idx="37498">
                  <c:v>125.16</c:v>
                </c:pt>
                <c:pt idx="37499">
                  <c:v>125.1633333333332</c:v>
                </c:pt>
                <c:pt idx="37500">
                  <c:v>125.16666666666667</c:v>
                </c:pt>
                <c:pt idx="37501">
                  <c:v>125.16999999999999</c:v>
                </c:pt>
                <c:pt idx="37502">
                  <c:v>125.1733333333331</c:v>
                </c:pt>
                <c:pt idx="37503">
                  <c:v>125.17666666666665</c:v>
                </c:pt>
                <c:pt idx="37504">
                  <c:v>125.17999999999998</c:v>
                </c:pt>
                <c:pt idx="37505">
                  <c:v>125.18333333333317</c:v>
                </c:pt>
                <c:pt idx="37506">
                  <c:v>125.18666666666667</c:v>
                </c:pt>
                <c:pt idx="37507">
                  <c:v>125.19</c:v>
                </c:pt>
                <c:pt idx="37508">
                  <c:v>125.1933333333332</c:v>
                </c:pt>
                <c:pt idx="37509">
                  <c:v>125.19666666666667</c:v>
                </c:pt>
                <c:pt idx="37510">
                  <c:v>125.2</c:v>
                </c:pt>
                <c:pt idx="37511">
                  <c:v>125.20333333333328</c:v>
                </c:pt>
                <c:pt idx="37512">
                  <c:v>125.20666666666666</c:v>
                </c:pt>
                <c:pt idx="37513">
                  <c:v>125.21000000000002</c:v>
                </c:pt>
                <c:pt idx="37514">
                  <c:v>125.21333333333334</c:v>
                </c:pt>
                <c:pt idx="37515">
                  <c:v>125.2166666666668</c:v>
                </c:pt>
                <c:pt idx="37516">
                  <c:v>125.22</c:v>
                </c:pt>
                <c:pt idx="37517">
                  <c:v>125.2233333333332</c:v>
                </c:pt>
                <c:pt idx="37518">
                  <c:v>125.22666666666667</c:v>
                </c:pt>
                <c:pt idx="37519">
                  <c:v>125.23</c:v>
                </c:pt>
                <c:pt idx="37520">
                  <c:v>125.23333333333331</c:v>
                </c:pt>
                <c:pt idx="37521">
                  <c:v>125.23666666666666</c:v>
                </c:pt>
                <c:pt idx="37522">
                  <c:v>125.24000000000002</c:v>
                </c:pt>
                <c:pt idx="37523">
                  <c:v>125.24333333333334</c:v>
                </c:pt>
                <c:pt idx="37524">
                  <c:v>125.2466666666668</c:v>
                </c:pt>
                <c:pt idx="37525">
                  <c:v>125.25</c:v>
                </c:pt>
                <c:pt idx="37526">
                  <c:v>125.25333333333325</c:v>
                </c:pt>
                <c:pt idx="37527">
                  <c:v>125.25666666666666</c:v>
                </c:pt>
                <c:pt idx="37528">
                  <c:v>125.26</c:v>
                </c:pt>
                <c:pt idx="37529">
                  <c:v>125.26333333333334</c:v>
                </c:pt>
                <c:pt idx="37530">
                  <c:v>125.26666666666669</c:v>
                </c:pt>
                <c:pt idx="37531">
                  <c:v>125.27</c:v>
                </c:pt>
                <c:pt idx="37532">
                  <c:v>125.2733333333332</c:v>
                </c:pt>
                <c:pt idx="37533">
                  <c:v>125.27666666666667</c:v>
                </c:pt>
                <c:pt idx="37534">
                  <c:v>125.28</c:v>
                </c:pt>
                <c:pt idx="37535">
                  <c:v>125.28333333333325</c:v>
                </c:pt>
                <c:pt idx="37536">
                  <c:v>125.28666666666666</c:v>
                </c:pt>
                <c:pt idx="37537">
                  <c:v>125.29</c:v>
                </c:pt>
                <c:pt idx="37538">
                  <c:v>125.29333333333334</c:v>
                </c:pt>
                <c:pt idx="37539">
                  <c:v>125.29666666666672</c:v>
                </c:pt>
                <c:pt idx="37540">
                  <c:v>125.3</c:v>
                </c:pt>
                <c:pt idx="37541">
                  <c:v>125.3033333333332</c:v>
                </c:pt>
                <c:pt idx="37542">
                  <c:v>125.30666666666667</c:v>
                </c:pt>
                <c:pt idx="37543">
                  <c:v>125.31</c:v>
                </c:pt>
                <c:pt idx="37544">
                  <c:v>125.31333333333328</c:v>
                </c:pt>
                <c:pt idx="37545">
                  <c:v>125.31666666666666</c:v>
                </c:pt>
                <c:pt idx="37546">
                  <c:v>125.32</c:v>
                </c:pt>
                <c:pt idx="37547">
                  <c:v>125.32333333333318</c:v>
                </c:pt>
                <c:pt idx="37548">
                  <c:v>125.32666666666667</c:v>
                </c:pt>
                <c:pt idx="37549">
                  <c:v>125.33</c:v>
                </c:pt>
                <c:pt idx="37550">
                  <c:v>125.3333333333332</c:v>
                </c:pt>
                <c:pt idx="37551">
                  <c:v>125.33666666666667</c:v>
                </c:pt>
                <c:pt idx="37552">
                  <c:v>125.34</c:v>
                </c:pt>
                <c:pt idx="37553">
                  <c:v>125.34333333333331</c:v>
                </c:pt>
                <c:pt idx="37554">
                  <c:v>125.34666666666666</c:v>
                </c:pt>
                <c:pt idx="37555">
                  <c:v>125.35</c:v>
                </c:pt>
                <c:pt idx="37556">
                  <c:v>125.3533333333332</c:v>
                </c:pt>
                <c:pt idx="37557">
                  <c:v>125.35666666666667</c:v>
                </c:pt>
                <c:pt idx="37558">
                  <c:v>125.36</c:v>
                </c:pt>
                <c:pt idx="37559">
                  <c:v>125.3633333333332</c:v>
                </c:pt>
                <c:pt idx="37560">
                  <c:v>125.36666666666666</c:v>
                </c:pt>
                <c:pt idx="37561">
                  <c:v>125.36999999999999</c:v>
                </c:pt>
                <c:pt idx="37562">
                  <c:v>125.37333333333312</c:v>
                </c:pt>
                <c:pt idx="37563">
                  <c:v>125.37666666666667</c:v>
                </c:pt>
                <c:pt idx="37564">
                  <c:v>125.38</c:v>
                </c:pt>
                <c:pt idx="37565">
                  <c:v>125.38333333333321</c:v>
                </c:pt>
                <c:pt idx="37566">
                  <c:v>125.38666666666667</c:v>
                </c:pt>
                <c:pt idx="37567">
                  <c:v>125.39</c:v>
                </c:pt>
                <c:pt idx="37568">
                  <c:v>125.39333333333325</c:v>
                </c:pt>
                <c:pt idx="37569">
                  <c:v>125.39666666666666</c:v>
                </c:pt>
                <c:pt idx="37570">
                  <c:v>125.4</c:v>
                </c:pt>
                <c:pt idx="37571">
                  <c:v>125.40333333333334</c:v>
                </c:pt>
                <c:pt idx="37572">
                  <c:v>125.40666666666669</c:v>
                </c:pt>
                <c:pt idx="37573">
                  <c:v>125.41000000000012</c:v>
                </c:pt>
                <c:pt idx="37574">
                  <c:v>125.41333333333333</c:v>
                </c:pt>
                <c:pt idx="37575">
                  <c:v>125.4166666666668</c:v>
                </c:pt>
                <c:pt idx="37576">
                  <c:v>125.42</c:v>
                </c:pt>
                <c:pt idx="37577">
                  <c:v>125.42333333333328</c:v>
                </c:pt>
                <c:pt idx="37578">
                  <c:v>125.42666666666666</c:v>
                </c:pt>
                <c:pt idx="37579">
                  <c:v>125.43</c:v>
                </c:pt>
                <c:pt idx="37580">
                  <c:v>125.43333333333334</c:v>
                </c:pt>
                <c:pt idx="37581">
                  <c:v>125.43666666666672</c:v>
                </c:pt>
                <c:pt idx="37582">
                  <c:v>125.44000000000013</c:v>
                </c:pt>
                <c:pt idx="37583">
                  <c:v>125.44333333333333</c:v>
                </c:pt>
                <c:pt idx="37584">
                  <c:v>125.4466666666668</c:v>
                </c:pt>
                <c:pt idx="37585">
                  <c:v>125.45</c:v>
                </c:pt>
                <c:pt idx="37586">
                  <c:v>125.45333333333328</c:v>
                </c:pt>
                <c:pt idx="37587">
                  <c:v>125.45666666666666</c:v>
                </c:pt>
                <c:pt idx="37588">
                  <c:v>125.46000000000002</c:v>
                </c:pt>
                <c:pt idx="37589">
                  <c:v>125.46333333333334</c:v>
                </c:pt>
                <c:pt idx="37590">
                  <c:v>125.4666666666668</c:v>
                </c:pt>
                <c:pt idx="37591">
                  <c:v>125.47</c:v>
                </c:pt>
                <c:pt idx="37592">
                  <c:v>125.4733333333332</c:v>
                </c:pt>
                <c:pt idx="37593">
                  <c:v>125.47666666666667</c:v>
                </c:pt>
                <c:pt idx="37594">
                  <c:v>125.48</c:v>
                </c:pt>
                <c:pt idx="37595">
                  <c:v>125.48333333333331</c:v>
                </c:pt>
                <c:pt idx="37596">
                  <c:v>125.48666666666666</c:v>
                </c:pt>
                <c:pt idx="37597">
                  <c:v>125.49000000000002</c:v>
                </c:pt>
                <c:pt idx="37598">
                  <c:v>125.49333333333334</c:v>
                </c:pt>
                <c:pt idx="37599">
                  <c:v>125.4966666666668</c:v>
                </c:pt>
                <c:pt idx="37600">
                  <c:v>125.5</c:v>
                </c:pt>
                <c:pt idx="37601">
                  <c:v>125.50333333333325</c:v>
                </c:pt>
                <c:pt idx="37602">
                  <c:v>125.50666666666666</c:v>
                </c:pt>
                <c:pt idx="37603">
                  <c:v>125.51</c:v>
                </c:pt>
                <c:pt idx="37604">
                  <c:v>125.51333333333334</c:v>
                </c:pt>
                <c:pt idx="37605">
                  <c:v>125.51666666666669</c:v>
                </c:pt>
                <c:pt idx="37606">
                  <c:v>125.52</c:v>
                </c:pt>
                <c:pt idx="37607">
                  <c:v>125.5233333333332</c:v>
                </c:pt>
                <c:pt idx="37608">
                  <c:v>125.52666666666667</c:v>
                </c:pt>
                <c:pt idx="37609">
                  <c:v>125.53</c:v>
                </c:pt>
                <c:pt idx="37610">
                  <c:v>125.53333333333325</c:v>
                </c:pt>
                <c:pt idx="37611">
                  <c:v>125.53666666666666</c:v>
                </c:pt>
                <c:pt idx="37612">
                  <c:v>125.54</c:v>
                </c:pt>
                <c:pt idx="37613">
                  <c:v>125.54333333333334</c:v>
                </c:pt>
                <c:pt idx="37614">
                  <c:v>125.54666666666672</c:v>
                </c:pt>
                <c:pt idx="37615">
                  <c:v>125.55</c:v>
                </c:pt>
                <c:pt idx="37616">
                  <c:v>125.5533333333332</c:v>
                </c:pt>
                <c:pt idx="37617">
                  <c:v>125.55666666666667</c:v>
                </c:pt>
                <c:pt idx="37618">
                  <c:v>125.56</c:v>
                </c:pt>
                <c:pt idx="37619">
                  <c:v>125.56333333333328</c:v>
                </c:pt>
                <c:pt idx="37620">
                  <c:v>125.56666666666666</c:v>
                </c:pt>
                <c:pt idx="37621">
                  <c:v>125.57</c:v>
                </c:pt>
                <c:pt idx="37622">
                  <c:v>125.57333333333318</c:v>
                </c:pt>
                <c:pt idx="37623">
                  <c:v>125.57666666666667</c:v>
                </c:pt>
                <c:pt idx="37624">
                  <c:v>125.58</c:v>
                </c:pt>
                <c:pt idx="37625">
                  <c:v>125.5833333333332</c:v>
                </c:pt>
                <c:pt idx="37626">
                  <c:v>125.58666666666667</c:v>
                </c:pt>
                <c:pt idx="37627">
                  <c:v>125.59</c:v>
                </c:pt>
                <c:pt idx="37628">
                  <c:v>125.59333333333331</c:v>
                </c:pt>
                <c:pt idx="37629">
                  <c:v>125.59666666666666</c:v>
                </c:pt>
                <c:pt idx="37630">
                  <c:v>125.6</c:v>
                </c:pt>
                <c:pt idx="37631">
                  <c:v>125.6033333333332</c:v>
                </c:pt>
                <c:pt idx="37632">
                  <c:v>125.60666666666667</c:v>
                </c:pt>
                <c:pt idx="37633">
                  <c:v>125.61</c:v>
                </c:pt>
                <c:pt idx="37634">
                  <c:v>125.6133333333332</c:v>
                </c:pt>
                <c:pt idx="37635">
                  <c:v>125.61666666666666</c:v>
                </c:pt>
                <c:pt idx="37636">
                  <c:v>125.61999999999999</c:v>
                </c:pt>
                <c:pt idx="37637">
                  <c:v>125.62333333333312</c:v>
                </c:pt>
                <c:pt idx="37638">
                  <c:v>125.62666666666667</c:v>
                </c:pt>
                <c:pt idx="37639">
                  <c:v>125.63</c:v>
                </c:pt>
                <c:pt idx="37640">
                  <c:v>125.63333333333321</c:v>
                </c:pt>
                <c:pt idx="37641">
                  <c:v>125.63666666666667</c:v>
                </c:pt>
                <c:pt idx="37642">
                  <c:v>125.64</c:v>
                </c:pt>
                <c:pt idx="37643">
                  <c:v>125.64333333333325</c:v>
                </c:pt>
                <c:pt idx="37644">
                  <c:v>125.64666666666666</c:v>
                </c:pt>
                <c:pt idx="37645">
                  <c:v>125.64999999999999</c:v>
                </c:pt>
                <c:pt idx="37646">
                  <c:v>125.65333333333314</c:v>
                </c:pt>
                <c:pt idx="37647">
                  <c:v>125.65666666666667</c:v>
                </c:pt>
                <c:pt idx="37648">
                  <c:v>125.66</c:v>
                </c:pt>
                <c:pt idx="37649">
                  <c:v>125.6633333333332</c:v>
                </c:pt>
                <c:pt idx="37650">
                  <c:v>125.66666666666667</c:v>
                </c:pt>
                <c:pt idx="37651">
                  <c:v>125.66999999999999</c:v>
                </c:pt>
                <c:pt idx="37652">
                  <c:v>125.6733333333331</c:v>
                </c:pt>
                <c:pt idx="37653">
                  <c:v>125.67666666666665</c:v>
                </c:pt>
                <c:pt idx="37654">
                  <c:v>125.67999999999998</c:v>
                </c:pt>
                <c:pt idx="37655">
                  <c:v>125.68333333333317</c:v>
                </c:pt>
                <c:pt idx="37656">
                  <c:v>125.68666666666667</c:v>
                </c:pt>
                <c:pt idx="37657">
                  <c:v>125.69</c:v>
                </c:pt>
                <c:pt idx="37658">
                  <c:v>125.6933333333332</c:v>
                </c:pt>
                <c:pt idx="37659">
                  <c:v>125.69666666666667</c:v>
                </c:pt>
                <c:pt idx="37660">
                  <c:v>125.7</c:v>
                </c:pt>
                <c:pt idx="37661">
                  <c:v>125.70333333333328</c:v>
                </c:pt>
                <c:pt idx="37662">
                  <c:v>125.70666666666666</c:v>
                </c:pt>
                <c:pt idx="37663">
                  <c:v>125.71000000000002</c:v>
                </c:pt>
                <c:pt idx="37664">
                  <c:v>125.71333333333334</c:v>
                </c:pt>
                <c:pt idx="37665">
                  <c:v>125.7166666666668</c:v>
                </c:pt>
                <c:pt idx="37666">
                  <c:v>125.72</c:v>
                </c:pt>
                <c:pt idx="37667">
                  <c:v>125.7233333333332</c:v>
                </c:pt>
                <c:pt idx="37668">
                  <c:v>125.72666666666667</c:v>
                </c:pt>
                <c:pt idx="37669">
                  <c:v>125.73</c:v>
                </c:pt>
                <c:pt idx="37670">
                  <c:v>125.73333333333331</c:v>
                </c:pt>
                <c:pt idx="37671">
                  <c:v>125.73666666666666</c:v>
                </c:pt>
                <c:pt idx="37672">
                  <c:v>125.74000000000002</c:v>
                </c:pt>
                <c:pt idx="37673">
                  <c:v>125.74333333333334</c:v>
                </c:pt>
                <c:pt idx="37674">
                  <c:v>125.7466666666668</c:v>
                </c:pt>
                <c:pt idx="37675">
                  <c:v>125.75</c:v>
                </c:pt>
                <c:pt idx="37676">
                  <c:v>125.75333333333325</c:v>
                </c:pt>
                <c:pt idx="37677">
                  <c:v>125.75666666666666</c:v>
                </c:pt>
                <c:pt idx="37678">
                  <c:v>125.76</c:v>
                </c:pt>
                <c:pt idx="37679">
                  <c:v>125.76333333333334</c:v>
                </c:pt>
                <c:pt idx="37680">
                  <c:v>125.76666666666669</c:v>
                </c:pt>
                <c:pt idx="37681">
                  <c:v>125.77</c:v>
                </c:pt>
                <c:pt idx="37682">
                  <c:v>125.7733333333332</c:v>
                </c:pt>
                <c:pt idx="37683">
                  <c:v>125.77666666666667</c:v>
                </c:pt>
                <c:pt idx="37684">
                  <c:v>125.78</c:v>
                </c:pt>
                <c:pt idx="37685">
                  <c:v>125.78333333333325</c:v>
                </c:pt>
                <c:pt idx="37686">
                  <c:v>125.78666666666666</c:v>
                </c:pt>
                <c:pt idx="37687">
                  <c:v>125.79</c:v>
                </c:pt>
                <c:pt idx="37688">
                  <c:v>125.79333333333334</c:v>
                </c:pt>
                <c:pt idx="37689">
                  <c:v>125.79666666666672</c:v>
                </c:pt>
                <c:pt idx="37690">
                  <c:v>125.8</c:v>
                </c:pt>
                <c:pt idx="37691">
                  <c:v>125.8033333333332</c:v>
                </c:pt>
                <c:pt idx="37692">
                  <c:v>125.80666666666667</c:v>
                </c:pt>
                <c:pt idx="37693">
                  <c:v>125.81</c:v>
                </c:pt>
                <c:pt idx="37694">
                  <c:v>125.81333333333328</c:v>
                </c:pt>
                <c:pt idx="37695">
                  <c:v>125.81666666666666</c:v>
                </c:pt>
                <c:pt idx="37696">
                  <c:v>125.82</c:v>
                </c:pt>
                <c:pt idx="37697">
                  <c:v>125.82333333333318</c:v>
                </c:pt>
                <c:pt idx="37698">
                  <c:v>125.82666666666667</c:v>
                </c:pt>
                <c:pt idx="37699">
                  <c:v>125.83</c:v>
                </c:pt>
                <c:pt idx="37700">
                  <c:v>125.8333333333332</c:v>
                </c:pt>
                <c:pt idx="37701">
                  <c:v>125.83666666666667</c:v>
                </c:pt>
                <c:pt idx="37702">
                  <c:v>125.84</c:v>
                </c:pt>
                <c:pt idx="37703">
                  <c:v>125.84333333333331</c:v>
                </c:pt>
                <c:pt idx="37704">
                  <c:v>125.84666666666666</c:v>
                </c:pt>
                <c:pt idx="37705">
                  <c:v>125.85</c:v>
                </c:pt>
                <c:pt idx="37706">
                  <c:v>125.8533333333332</c:v>
                </c:pt>
                <c:pt idx="37707">
                  <c:v>125.85666666666667</c:v>
                </c:pt>
                <c:pt idx="37708">
                  <c:v>125.86</c:v>
                </c:pt>
                <c:pt idx="37709">
                  <c:v>125.8633333333332</c:v>
                </c:pt>
                <c:pt idx="37710">
                  <c:v>125.86666666666666</c:v>
                </c:pt>
                <c:pt idx="37711">
                  <c:v>125.86999999999999</c:v>
                </c:pt>
                <c:pt idx="37712">
                  <c:v>125.87333333333312</c:v>
                </c:pt>
                <c:pt idx="37713">
                  <c:v>125.87666666666667</c:v>
                </c:pt>
                <c:pt idx="37714">
                  <c:v>125.88</c:v>
                </c:pt>
                <c:pt idx="37715">
                  <c:v>125.88333333333321</c:v>
                </c:pt>
                <c:pt idx="37716">
                  <c:v>125.88666666666667</c:v>
                </c:pt>
                <c:pt idx="37717">
                  <c:v>125.89</c:v>
                </c:pt>
                <c:pt idx="37718">
                  <c:v>125.89333333333325</c:v>
                </c:pt>
                <c:pt idx="37719">
                  <c:v>125.89666666666666</c:v>
                </c:pt>
                <c:pt idx="37720">
                  <c:v>125.9</c:v>
                </c:pt>
                <c:pt idx="37721">
                  <c:v>125.90333333333334</c:v>
                </c:pt>
                <c:pt idx="37722">
                  <c:v>125.90666666666669</c:v>
                </c:pt>
                <c:pt idx="37723">
                  <c:v>125.91000000000012</c:v>
                </c:pt>
                <c:pt idx="37724">
                  <c:v>125.91333333333333</c:v>
                </c:pt>
                <c:pt idx="37725">
                  <c:v>125.9166666666668</c:v>
                </c:pt>
                <c:pt idx="37726">
                  <c:v>125.92</c:v>
                </c:pt>
                <c:pt idx="37727">
                  <c:v>125.92333333333328</c:v>
                </c:pt>
                <c:pt idx="37728">
                  <c:v>125.92666666666666</c:v>
                </c:pt>
                <c:pt idx="37729">
                  <c:v>125.93</c:v>
                </c:pt>
                <c:pt idx="37730">
                  <c:v>125.93333333333334</c:v>
                </c:pt>
                <c:pt idx="37731">
                  <c:v>125.93666666666672</c:v>
                </c:pt>
                <c:pt idx="37732">
                  <c:v>125.94000000000013</c:v>
                </c:pt>
                <c:pt idx="37733">
                  <c:v>125.94333333333333</c:v>
                </c:pt>
                <c:pt idx="37734">
                  <c:v>125.9466666666668</c:v>
                </c:pt>
                <c:pt idx="37735">
                  <c:v>125.95</c:v>
                </c:pt>
                <c:pt idx="37736">
                  <c:v>125.95333333333328</c:v>
                </c:pt>
                <c:pt idx="37737">
                  <c:v>125.95666666666666</c:v>
                </c:pt>
                <c:pt idx="37738">
                  <c:v>125.96000000000002</c:v>
                </c:pt>
                <c:pt idx="37739">
                  <c:v>125.96333333333334</c:v>
                </c:pt>
                <c:pt idx="37740">
                  <c:v>125.9666666666668</c:v>
                </c:pt>
                <c:pt idx="37741">
                  <c:v>125.97</c:v>
                </c:pt>
                <c:pt idx="37742">
                  <c:v>125.9733333333332</c:v>
                </c:pt>
                <c:pt idx="37743">
                  <c:v>125.97666666666667</c:v>
                </c:pt>
                <c:pt idx="37744">
                  <c:v>125.98</c:v>
                </c:pt>
                <c:pt idx="37745">
                  <c:v>125.98333333333331</c:v>
                </c:pt>
                <c:pt idx="37746">
                  <c:v>125.98666666666666</c:v>
                </c:pt>
                <c:pt idx="37747">
                  <c:v>125.99000000000002</c:v>
                </c:pt>
                <c:pt idx="37748">
                  <c:v>125.99333333333334</c:v>
                </c:pt>
                <c:pt idx="37749">
                  <c:v>125.9966666666668</c:v>
                </c:pt>
                <c:pt idx="37750">
                  <c:v>126</c:v>
                </c:pt>
                <c:pt idx="37751">
                  <c:v>126.00333333333325</c:v>
                </c:pt>
                <c:pt idx="37752">
                  <c:v>126.00666666666666</c:v>
                </c:pt>
                <c:pt idx="37753">
                  <c:v>126.01</c:v>
                </c:pt>
                <c:pt idx="37754">
                  <c:v>126.01333333333334</c:v>
                </c:pt>
                <c:pt idx="37755">
                  <c:v>126.01666666666669</c:v>
                </c:pt>
                <c:pt idx="37756">
                  <c:v>126.02</c:v>
                </c:pt>
                <c:pt idx="37757">
                  <c:v>126.0233333333332</c:v>
                </c:pt>
                <c:pt idx="37758">
                  <c:v>126.02666666666667</c:v>
                </c:pt>
                <c:pt idx="37759">
                  <c:v>126.03</c:v>
                </c:pt>
                <c:pt idx="37760">
                  <c:v>126.03333333333325</c:v>
                </c:pt>
                <c:pt idx="37761">
                  <c:v>126.03666666666666</c:v>
                </c:pt>
                <c:pt idx="37762">
                  <c:v>126.04</c:v>
                </c:pt>
                <c:pt idx="37763">
                  <c:v>126.04333333333334</c:v>
                </c:pt>
                <c:pt idx="37764">
                  <c:v>126.04666666666672</c:v>
                </c:pt>
                <c:pt idx="37765">
                  <c:v>126.05</c:v>
                </c:pt>
                <c:pt idx="37766">
                  <c:v>126.0533333333332</c:v>
                </c:pt>
                <c:pt idx="37767">
                  <c:v>126.05666666666667</c:v>
                </c:pt>
                <c:pt idx="37768">
                  <c:v>126.06</c:v>
                </c:pt>
                <c:pt idx="37769">
                  <c:v>126.06333333333328</c:v>
                </c:pt>
                <c:pt idx="37770">
                  <c:v>126.06666666666666</c:v>
                </c:pt>
                <c:pt idx="37771">
                  <c:v>126.07</c:v>
                </c:pt>
                <c:pt idx="37772">
                  <c:v>126.07333333333318</c:v>
                </c:pt>
                <c:pt idx="37773">
                  <c:v>126.07666666666667</c:v>
                </c:pt>
                <c:pt idx="37774">
                  <c:v>126.08</c:v>
                </c:pt>
                <c:pt idx="37775">
                  <c:v>126.0833333333332</c:v>
                </c:pt>
                <c:pt idx="37776">
                  <c:v>126.08666666666667</c:v>
                </c:pt>
                <c:pt idx="37777">
                  <c:v>126.09</c:v>
                </c:pt>
                <c:pt idx="37778">
                  <c:v>126.09333333333331</c:v>
                </c:pt>
                <c:pt idx="37779">
                  <c:v>126.09666666666666</c:v>
                </c:pt>
                <c:pt idx="37780">
                  <c:v>126.1</c:v>
                </c:pt>
                <c:pt idx="37781">
                  <c:v>126.1033333333332</c:v>
                </c:pt>
                <c:pt idx="37782">
                  <c:v>126.10666666666667</c:v>
                </c:pt>
                <c:pt idx="37783">
                  <c:v>126.11</c:v>
                </c:pt>
                <c:pt idx="37784">
                  <c:v>126.1133333333332</c:v>
                </c:pt>
                <c:pt idx="37785">
                  <c:v>126.11666666666666</c:v>
                </c:pt>
                <c:pt idx="37786">
                  <c:v>126.11999999999999</c:v>
                </c:pt>
                <c:pt idx="37787">
                  <c:v>126.12333333333312</c:v>
                </c:pt>
                <c:pt idx="37788">
                  <c:v>126.12666666666667</c:v>
                </c:pt>
                <c:pt idx="37789">
                  <c:v>126.13</c:v>
                </c:pt>
                <c:pt idx="37790">
                  <c:v>126.13333333333321</c:v>
                </c:pt>
                <c:pt idx="37791">
                  <c:v>126.13666666666667</c:v>
                </c:pt>
                <c:pt idx="37792">
                  <c:v>126.14</c:v>
                </c:pt>
                <c:pt idx="37793">
                  <c:v>126.14333333333325</c:v>
                </c:pt>
                <c:pt idx="37794">
                  <c:v>126.14666666666666</c:v>
                </c:pt>
                <c:pt idx="37795">
                  <c:v>126.14999999999999</c:v>
                </c:pt>
                <c:pt idx="37796">
                  <c:v>126.15333333333314</c:v>
                </c:pt>
                <c:pt idx="37797">
                  <c:v>126.15666666666667</c:v>
                </c:pt>
                <c:pt idx="37798">
                  <c:v>126.16</c:v>
                </c:pt>
                <c:pt idx="37799">
                  <c:v>126.1633333333332</c:v>
                </c:pt>
                <c:pt idx="37800">
                  <c:v>126.16666666666667</c:v>
                </c:pt>
                <c:pt idx="37801">
                  <c:v>126.16999999999999</c:v>
                </c:pt>
                <c:pt idx="37802">
                  <c:v>126.1733333333331</c:v>
                </c:pt>
                <c:pt idx="37803">
                  <c:v>126.17666666666665</c:v>
                </c:pt>
                <c:pt idx="37804">
                  <c:v>126.17999999999998</c:v>
                </c:pt>
                <c:pt idx="37805">
                  <c:v>126.18333333333317</c:v>
                </c:pt>
                <c:pt idx="37806">
                  <c:v>126.18666666666667</c:v>
                </c:pt>
                <c:pt idx="37807">
                  <c:v>126.19</c:v>
                </c:pt>
                <c:pt idx="37808">
                  <c:v>126.1933333333332</c:v>
                </c:pt>
                <c:pt idx="37809">
                  <c:v>126.19666666666667</c:v>
                </c:pt>
                <c:pt idx="37810">
                  <c:v>126.2</c:v>
                </c:pt>
                <c:pt idx="37811">
                  <c:v>126.20333333333328</c:v>
                </c:pt>
                <c:pt idx="37812">
                  <c:v>126.20666666666666</c:v>
                </c:pt>
                <c:pt idx="37813">
                  <c:v>126.21000000000002</c:v>
                </c:pt>
                <c:pt idx="37814">
                  <c:v>126.21333333333334</c:v>
                </c:pt>
                <c:pt idx="37815">
                  <c:v>126.2166666666668</c:v>
                </c:pt>
                <c:pt idx="37816">
                  <c:v>126.22</c:v>
                </c:pt>
                <c:pt idx="37817">
                  <c:v>126.2233333333332</c:v>
                </c:pt>
                <c:pt idx="37818">
                  <c:v>126.22666666666667</c:v>
                </c:pt>
                <c:pt idx="37819">
                  <c:v>126.23</c:v>
                </c:pt>
                <c:pt idx="37820">
                  <c:v>126.23333333333331</c:v>
                </c:pt>
                <c:pt idx="37821">
                  <c:v>126.23666666666666</c:v>
                </c:pt>
                <c:pt idx="37822">
                  <c:v>126.24000000000002</c:v>
                </c:pt>
                <c:pt idx="37823">
                  <c:v>126.24333333333334</c:v>
                </c:pt>
                <c:pt idx="37824">
                  <c:v>126.2466666666668</c:v>
                </c:pt>
                <c:pt idx="37825">
                  <c:v>126.25</c:v>
                </c:pt>
                <c:pt idx="37826">
                  <c:v>126.25333333333325</c:v>
                </c:pt>
                <c:pt idx="37827">
                  <c:v>126.25666666666666</c:v>
                </c:pt>
                <c:pt idx="37828">
                  <c:v>126.26</c:v>
                </c:pt>
                <c:pt idx="37829">
                  <c:v>126.26333333333334</c:v>
                </c:pt>
                <c:pt idx="37830">
                  <c:v>126.26666666666669</c:v>
                </c:pt>
                <c:pt idx="37831">
                  <c:v>126.27</c:v>
                </c:pt>
                <c:pt idx="37832">
                  <c:v>126.2733333333332</c:v>
                </c:pt>
                <c:pt idx="37833">
                  <c:v>126.27666666666667</c:v>
                </c:pt>
                <c:pt idx="37834">
                  <c:v>126.28</c:v>
                </c:pt>
                <c:pt idx="37835">
                  <c:v>126.28333333333325</c:v>
                </c:pt>
                <c:pt idx="37836">
                  <c:v>126.28666666666666</c:v>
                </c:pt>
                <c:pt idx="37837">
                  <c:v>126.29</c:v>
                </c:pt>
                <c:pt idx="37838">
                  <c:v>126.29333333333334</c:v>
                </c:pt>
                <c:pt idx="37839">
                  <c:v>126.29666666666672</c:v>
                </c:pt>
                <c:pt idx="37840">
                  <c:v>126.3</c:v>
                </c:pt>
                <c:pt idx="37841">
                  <c:v>126.3033333333332</c:v>
                </c:pt>
                <c:pt idx="37842">
                  <c:v>126.30666666666667</c:v>
                </c:pt>
                <c:pt idx="37843">
                  <c:v>126.31</c:v>
                </c:pt>
                <c:pt idx="37844">
                  <c:v>126.31333333333328</c:v>
                </c:pt>
                <c:pt idx="37845">
                  <c:v>126.31666666666666</c:v>
                </c:pt>
                <c:pt idx="37846">
                  <c:v>126.32</c:v>
                </c:pt>
                <c:pt idx="37847">
                  <c:v>126.32333333333318</c:v>
                </c:pt>
                <c:pt idx="37848">
                  <c:v>126.32666666666667</c:v>
                </c:pt>
                <c:pt idx="37849">
                  <c:v>126.33</c:v>
                </c:pt>
                <c:pt idx="37850">
                  <c:v>126.3333333333332</c:v>
                </c:pt>
                <c:pt idx="37851">
                  <c:v>126.33666666666667</c:v>
                </c:pt>
                <c:pt idx="37852">
                  <c:v>126.34</c:v>
                </c:pt>
                <c:pt idx="37853">
                  <c:v>126.34333333333331</c:v>
                </c:pt>
                <c:pt idx="37854">
                  <c:v>126.34666666666666</c:v>
                </c:pt>
                <c:pt idx="37855">
                  <c:v>126.35</c:v>
                </c:pt>
                <c:pt idx="37856">
                  <c:v>126.3533333333332</c:v>
                </c:pt>
                <c:pt idx="37857">
                  <c:v>126.35666666666667</c:v>
                </c:pt>
                <c:pt idx="37858">
                  <c:v>126.36</c:v>
                </c:pt>
                <c:pt idx="37859">
                  <c:v>126.3633333333332</c:v>
                </c:pt>
                <c:pt idx="37860">
                  <c:v>126.36666666666666</c:v>
                </c:pt>
                <c:pt idx="37861">
                  <c:v>126.36999999999999</c:v>
                </c:pt>
                <c:pt idx="37862">
                  <c:v>126.37333333333312</c:v>
                </c:pt>
                <c:pt idx="37863">
                  <c:v>126.37666666666667</c:v>
                </c:pt>
                <c:pt idx="37864">
                  <c:v>126.38</c:v>
                </c:pt>
                <c:pt idx="37865">
                  <c:v>126.38333333333321</c:v>
                </c:pt>
                <c:pt idx="37866">
                  <c:v>126.38666666666667</c:v>
                </c:pt>
                <c:pt idx="37867">
                  <c:v>126.39</c:v>
                </c:pt>
                <c:pt idx="37868">
                  <c:v>126.39333333333325</c:v>
                </c:pt>
                <c:pt idx="37869">
                  <c:v>126.39666666666666</c:v>
                </c:pt>
                <c:pt idx="37870">
                  <c:v>126.4</c:v>
                </c:pt>
                <c:pt idx="37871">
                  <c:v>126.40333333333334</c:v>
                </c:pt>
                <c:pt idx="37872">
                  <c:v>126.40666666666669</c:v>
                </c:pt>
                <c:pt idx="37873">
                  <c:v>126.41000000000012</c:v>
                </c:pt>
                <c:pt idx="37874">
                  <c:v>126.41333333333333</c:v>
                </c:pt>
                <c:pt idx="37875">
                  <c:v>126.4166666666668</c:v>
                </c:pt>
                <c:pt idx="37876">
                  <c:v>126.42</c:v>
                </c:pt>
                <c:pt idx="37877">
                  <c:v>126.42333333333328</c:v>
                </c:pt>
                <c:pt idx="37878">
                  <c:v>126.42666666666666</c:v>
                </c:pt>
                <c:pt idx="37879">
                  <c:v>126.43</c:v>
                </c:pt>
                <c:pt idx="37880">
                  <c:v>126.43333333333334</c:v>
                </c:pt>
                <c:pt idx="37881">
                  <c:v>126.43666666666672</c:v>
                </c:pt>
                <c:pt idx="37882">
                  <c:v>126.44000000000013</c:v>
                </c:pt>
                <c:pt idx="37883">
                  <c:v>126.44333333333333</c:v>
                </c:pt>
                <c:pt idx="37884">
                  <c:v>126.4466666666668</c:v>
                </c:pt>
                <c:pt idx="37885">
                  <c:v>126.45</c:v>
                </c:pt>
                <c:pt idx="37886">
                  <c:v>126.45333333333328</c:v>
                </c:pt>
                <c:pt idx="37887">
                  <c:v>126.45666666666666</c:v>
                </c:pt>
                <c:pt idx="37888">
                  <c:v>126.46000000000002</c:v>
                </c:pt>
                <c:pt idx="37889">
                  <c:v>126.46333333333334</c:v>
                </c:pt>
                <c:pt idx="37890">
                  <c:v>126.4666666666668</c:v>
                </c:pt>
                <c:pt idx="37891">
                  <c:v>126.47</c:v>
                </c:pt>
                <c:pt idx="37892">
                  <c:v>126.4733333333332</c:v>
                </c:pt>
                <c:pt idx="37893">
                  <c:v>126.47666666666667</c:v>
                </c:pt>
                <c:pt idx="37894">
                  <c:v>126.48</c:v>
                </c:pt>
                <c:pt idx="37895">
                  <c:v>126.48333333333331</c:v>
                </c:pt>
                <c:pt idx="37896">
                  <c:v>126.48666666666666</c:v>
                </c:pt>
                <c:pt idx="37897">
                  <c:v>126.49000000000002</c:v>
                </c:pt>
                <c:pt idx="37898">
                  <c:v>126.49333333333334</c:v>
                </c:pt>
                <c:pt idx="37899">
                  <c:v>126.4966666666668</c:v>
                </c:pt>
                <c:pt idx="37900">
                  <c:v>126.5</c:v>
                </c:pt>
                <c:pt idx="37901">
                  <c:v>126.50333333333325</c:v>
                </c:pt>
                <c:pt idx="37902">
                  <c:v>126.50666666666666</c:v>
                </c:pt>
                <c:pt idx="37903">
                  <c:v>126.51</c:v>
                </c:pt>
                <c:pt idx="37904">
                  <c:v>126.51333333333334</c:v>
                </c:pt>
                <c:pt idx="37905">
                  <c:v>126.51666666666669</c:v>
                </c:pt>
                <c:pt idx="37906">
                  <c:v>126.52</c:v>
                </c:pt>
                <c:pt idx="37907">
                  <c:v>126.5233333333332</c:v>
                </c:pt>
                <c:pt idx="37908">
                  <c:v>126.52666666666667</c:v>
                </c:pt>
                <c:pt idx="37909">
                  <c:v>126.53</c:v>
                </c:pt>
                <c:pt idx="37910">
                  <c:v>126.53333333333325</c:v>
                </c:pt>
                <c:pt idx="37911">
                  <c:v>126.53666666666666</c:v>
                </c:pt>
                <c:pt idx="37912">
                  <c:v>126.54</c:v>
                </c:pt>
                <c:pt idx="37913">
                  <c:v>126.54333333333334</c:v>
                </c:pt>
                <c:pt idx="37914">
                  <c:v>126.54666666666672</c:v>
                </c:pt>
                <c:pt idx="37915">
                  <c:v>126.55</c:v>
                </c:pt>
                <c:pt idx="37916">
                  <c:v>126.5533333333332</c:v>
                </c:pt>
                <c:pt idx="37917">
                  <c:v>126.55666666666667</c:v>
                </c:pt>
                <c:pt idx="37918">
                  <c:v>126.56</c:v>
                </c:pt>
                <c:pt idx="37919">
                  <c:v>126.56333333333328</c:v>
                </c:pt>
                <c:pt idx="37920">
                  <c:v>126.56666666666666</c:v>
                </c:pt>
                <c:pt idx="37921">
                  <c:v>126.57</c:v>
                </c:pt>
                <c:pt idx="37922">
                  <c:v>126.57333333333318</c:v>
                </c:pt>
                <c:pt idx="37923">
                  <c:v>126.57666666666667</c:v>
                </c:pt>
                <c:pt idx="37924">
                  <c:v>126.58</c:v>
                </c:pt>
                <c:pt idx="37925">
                  <c:v>126.5833333333332</c:v>
                </c:pt>
                <c:pt idx="37926">
                  <c:v>126.58666666666667</c:v>
                </c:pt>
                <c:pt idx="37927">
                  <c:v>126.59</c:v>
                </c:pt>
                <c:pt idx="37928">
                  <c:v>126.59333333333331</c:v>
                </c:pt>
                <c:pt idx="37929">
                  <c:v>126.59666666666666</c:v>
                </c:pt>
                <c:pt idx="37930">
                  <c:v>126.6</c:v>
                </c:pt>
                <c:pt idx="37931">
                  <c:v>126.6033333333332</c:v>
                </c:pt>
                <c:pt idx="37932">
                  <c:v>126.60666666666667</c:v>
                </c:pt>
                <c:pt idx="37933">
                  <c:v>126.61</c:v>
                </c:pt>
                <c:pt idx="37934">
                  <c:v>126.6133333333332</c:v>
                </c:pt>
                <c:pt idx="37935">
                  <c:v>126.61666666666666</c:v>
                </c:pt>
                <c:pt idx="37936">
                  <c:v>126.61999999999999</c:v>
                </c:pt>
                <c:pt idx="37937">
                  <c:v>126.62333333333312</c:v>
                </c:pt>
                <c:pt idx="37938">
                  <c:v>126.62666666666667</c:v>
                </c:pt>
                <c:pt idx="37939">
                  <c:v>126.63</c:v>
                </c:pt>
                <c:pt idx="37940">
                  <c:v>126.63333333333321</c:v>
                </c:pt>
                <c:pt idx="37941">
                  <c:v>126.63666666666667</c:v>
                </c:pt>
                <c:pt idx="37942">
                  <c:v>126.64</c:v>
                </c:pt>
                <c:pt idx="37943">
                  <c:v>126.64333333333325</c:v>
                </c:pt>
                <c:pt idx="37944">
                  <c:v>126.64666666666666</c:v>
                </c:pt>
                <c:pt idx="37945">
                  <c:v>126.64999999999999</c:v>
                </c:pt>
                <c:pt idx="37946">
                  <c:v>126.65333333333314</c:v>
                </c:pt>
                <c:pt idx="37947">
                  <c:v>126.65666666666667</c:v>
                </c:pt>
                <c:pt idx="37948">
                  <c:v>126.66</c:v>
                </c:pt>
                <c:pt idx="37949">
                  <c:v>126.6633333333332</c:v>
                </c:pt>
                <c:pt idx="37950">
                  <c:v>126.66666666666667</c:v>
                </c:pt>
                <c:pt idx="37951">
                  <c:v>126.66999999999999</c:v>
                </c:pt>
                <c:pt idx="37952">
                  <c:v>126.6733333333331</c:v>
                </c:pt>
                <c:pt idx="37953">
                  <c:v>126.67666666666665</c:v>
                </c:pt>
                <c:pt idx="37954">
                  <c:v>126.67999999999998</c:v>
                </c:pt>
                <c:pt idx="37955">
                  <c:v>126.68333333333317</c:v>
                </c:pt>
                <c:pt idx="37956">
                  <c:v>126.68666666666667</c:v>
                </c:pt>
                <c:pt idx="37957">
                  <c:v>126.69</c:v>
                </c:pt>
                <c:pt idx="37958">
                  <c:v>126.6933333333332</c:v>
                </c:pt>
                <c:pt idx="37959">
                  <c:v>126.69666666666667</c:v>
                </c:pt>
                <c:pt idx="37960">
                  <c:v>126.7</c:v>
                </c:pt>
                <c:pt idx="37961">
                  <c:v>126.70333333333328</c:v>
                </c:pt>
                <c:pt idx="37962">
                  <c:v>126.70666666666666</c:v>
                </c:pt>
                <c:pt idx="37963">
                  <c:v>126.71000000000002</c:v>
                </c:pt>
                <c:pt idx="37964">
                  <c:v>126.71333333333334</c:v>
                </c:pt>
                <c:pt idx="37965">
                  <c:v>126.7166666666668</c:v>
                </c:pt>
                <c:pt idx="37966">
                  <c:v>126.72</c:v>
                </c:pt>
                <c:pt idx="37967">
                  <c:v>126.7233333333332</c:v>
                </c:pt>
                <c:pt idx="37968">
                  <c:v>126.72666666666667</c:v>
                </c:pt>
                <c:pt idx="37969">
                  <c:v>126.73</c:v>
                </c:pt>
                <c:pt idx="37970">
                  <c:v>126.73333333333331</c:v>
                </c:pt>
                <c:pt idx="37971">
                  <c:v>126.73666666666666</c:v>
                </c:pt>
                <c:pt idx="37972">
                  <c:v>126.74000000000002</c:v>
                </c:pt>
                <c:pt idx="37973">
                  <c:v>126.74333333333334</c:v>
                </c:pt>
                <c:pt idx="37974">
                  <c:v>126.7466666666668</c:v>
                </c:pt>
                <c:pt idx="37975">
                  <c:v>126.75</c:v>
                </c:pt>
                <c:pt idx="37976">
                  <c:v>126.75333333333325</c:v>
                </c:pt>
                <c:pt idx="37977">
                  <c:v>126.75666666666666</c:v>
                </c:pt>
                <c:pt idx="37978">
                  <c:v>126.76</c:v>
                </c:pt>
                <c:pt idx="37979">
                  <c:v>126.76333333333334</c:v>
                </c:pt>
                <c:pt idx="37980">
                  <c:v>126.76666666666669</c:v>
                </c:pt>
                <c:pt idx="37981">
                  <c:v>126.77</c:v>
                </c:pt>
                <c:pt idx="37982">
                  <c:v>126.7733333333332</c:v>
                </c:pt>
                <c:pt idx="37983">
                  <c:v>126.77666666666667</c:v>
                </c:pt>
                <c:pt idx="37984">
                  <c:v>126.78</c:v>
                </c:pt>
                <c:pt idx="37985">
                  <c:v>126.78333333333325</c:v>
                </c:pt>
                <c:pt idx="37986">
                  <c:v>126.78666666666666</c:v>
                </c:pt>
                <c:pt idx="37987">
                  <c:v>126.79</c:v>
                </c:pt>
                <c:pt idx="37988">
                  <c:v>126.79333333333334</c:v>
                </c:pt>
                <c:pt idx="37989">
                  <c:v>126.79666666666672</c:v>
                </c:pt>
                <c:pt idx="37990">
                  <c:v>126.8</c:v>
                </c:pt>
                <c:pt idx="37991">
                  <c:v>126.8033333333332</c:v>
                </c:pt>
                <c:pt idx="37992">
                  <c:v>126.80666666666667</c:v>
                </c:pt>
                <c:pt idx="37993">
                  <c:v>126.81</c:v>
                </c:pt>
                <c:pt idx="37994">
                  <c:v>126.81333333333328</c:v>
                </c:pt>
                <c:pt idx="37995">
                  <c:v>126.81666666666666</c:v>
                </c:pt>
                <c:pt idx="37996">
                  <c:v>126.82</c:v>
                </c:pt>
                <c:pt idx="37997">
                  <c:v>126.82333333333318</c:v>
                </c:pt>
                <c:pt idx="37998">
                  <c:v>126.82666666666667</c:v>
                </c:pt>
                <c:pt idx="37999">
                  <c:v>126.83</c:v>
                </c:pt>
                <c:pt idx="38000">
                  <c:v>126.8333333333332</c:v>
                </c:pt>
                <c:pt idx="38001">
                  <c:v>126.83666666666667</c:v>
                </c:pt>
                <c:pt idx="38002">
                  <c:v>126.84</c:v>
                </c:pt>
                <c:pt idx="38003">
                  <c:v>126.84333333333331</c:v>
                </c:pt>
                <c:pt idx="38004">
                  <c:v>126.84666666666666</c:v>
                </c:pt>
                <c:pt idx="38005">
                  <c:v>126.85</c:v>
                </c:pt>
                <c:pt idx="38006">
                  <c:v>126.8533333333332</c:v>
                </c:pt>
                <c:pt idx="38007">
                  <c:v>126.85666666666667</c:v>
                </c:pt>
                <c:pt idx="38008">
                  <c:v>126.86</c:v>
                </c:pt>
                <c:pt idx="38009">
                  <c:v>126.8633333333332</c:v>
                </c:pt>
                <c:pt idx="38010">
                  <c:v>126.86666666666666</c:v>
                </c:pt>
                <c:pt idx="38011">
                  <c:v>126.86999999999999</c:v>
                </c:pt>
                <c:pt idx="38012">
                  <c:v>126.87333333333312</c:v>
                </c:pt>
                <c:pt idx="38013">
                  <c:v>126.87666666666667</c:v>
                </c:pt>
                <c:pt idx="38014">
                  <c:v>126.88</c:v>
                </c:pt>
                <c:pt idx="38015">
                  <c:v>126.88333333333321</c:v>
                </c:pt>
                <c:pt idx="38016">
                  <c:v>126.88666666666667</c:v>
                </c:pt>
                <c:pt idx="38017">
                  <c:v>126.89</c:v>
                </c:pt>
                <c:pt idx="38018">
                  <c:v>126.89333333333325</c:v>
                </c:pt>
                <c:pt idx="38019">
                  <c:v>126.89666666666666</c:v>
                </c:pt>
                <c:pt idx="38020">
                  <c:v>126.9</c:v>
                </c:pt>
                <c:pt idx="38021">
                  <c:v>126.90333333333334</c:v>
                </c:pt>
                <c:pt idx="38022">
                  <c:v>126.90666666666669</c:v>
                </c:pt>
                <c:pt idx="38023">
                  <c:v>126.91000000000012</c:v>
                </c:pt>
                <c:pt idx="38024">
                  <c:v>126.91333333333333</c:v>
                </c:pt>
                <c:pt idx="38025">
                  <c:v>126.9166666666668</c:v>
                </c:pt>
                <c:pt idx="38026">
                  <c:v>126.92</c:v>
                </c:pt>
                <c:pt idx="38027">
                  <c:v>126.92333333333328</c:v>
                </c:pt>
                <c:pt idx="38028">
                  <c:v>126.92666666666666</c:v>
                </c:pt>
                <c:pt idx="38029">
                  <c:v>126.93</c:v>
                </c:pt>
                <c:pt idx="38030">
                  <c:v>126.93333333333334</c:v>
                </c:pt>
                <c:pt idx="38031">
                  <c:v>126.93666666666672</c:v>
                </c:pt>
                <c:pt idx="38032">
                  <c:v>126.94000000000013</c:v>
                </c:pt>
                <c:pt idx="38033">
                  <c:v>126.94333333333333</c:v>
                </c:pt>
                <c:pt idx="38034">
                  <c:v>126.9466666666668</c:v>
                </c:pt>
                <c:pt idx="38035">
                  <c:v>126.95</c:v>
                </c:pt>
                <c:pt idx="38036">
                  <c:v>126.95333333333328</c:v>
                </c:pt>
                <c:pt idx="38037">
                  <c:v>126.95666666666666</c:v>
                </c:pt>
                <c:pt idx="38038">
                  <c:v>126.96000000000002</c:v>
                </c:pt>
                <c:pt idx="38039">
                  <c:v>126.96333333333334</c:v>
                </c:pt>
                <c:pt idx="38040">
                  <c:v>126.9666666666668</c:v>
                </c:pt>
                <c:pt idx="38041">
                  <c:v>126.97</c:v>
                </c:pt>
                <c:pt idx="38042">
                  <c:v>126.9733333333332</c:v>
                </c:pt>
                <c:pt idx="38043">
                  <c:v>126.97666666666667</c:v>
                </c:pt>
                <c:pt idx="38044">
                  <c:v>126.98</c:v>
                </c:pt>
                <c:pt idx="38045">
                  <c:v>126.98333333333331</c:v>
                </c:pt>
                <c:pt idx="38046">
                  <c:v>126.98666666666666</c:v>
                </c:pt>
                <c:pt idx="38047">
                  <c:v>126.99000000000002</c:v>
                </c:pt>
                <c:pt idx="38048">
                  <c:v>126.99333333333334</c:v>
                </c:pt>
                <c:pt idx="38049">
                  <c:v>126.9966666666668</c:v>
                </c:pt>
                <c:pt idx="38050">
                  <c:v>127</c:v>
                </c:pt>
                <c:pt idx="38051">
                  <c:v>127.00333333333325</c:v>
                </c:pt>
                <c:pt idx="38052">
                  <c:v>127.00666666666666</c:v>
                </c:pt>
                <c:pt idx="38053">
                  <c:v>127.01</c:v>
                </c:pt>
                <c:pt idx="38054">
                  <c:v>127.01333333333334</c:v>
                </c:pt>
                <c:pt idx="38055">
                  <c:v>127.01666666666669</c:v>
                </c:pt>
                <c:pt idx="38056">
                  <c:v>127.02</c:v>
                </c:pt>
                <c:pt idx="38057">
                  <c:v>127.0233333333332</c:v>
                </c:pt>
                <c:pt idx="38058">
                  <c:v>127.02666666666667</c:v>
                </c:pt>
                <c:pt idx="38059">
                  <c:v>127.03</c:v>
                </c:pt>
                <c:pt idx="38060">
                  <c:v>127.03333333333325</c:v>
                </c:pt>
                <c:pt idx="38061">
                  <c:v>127.03666666666666</c:v>
                </c:pt>
                <c:pt idx="38062">
                  <c:v>127.04</c:v>
                </c:pt>
                <c:pt idx="38063">
                  <c:v>127.04333333333334</c:v>
                </c:pt>
                <c:pt idx="38064">
                  <c:v>127.04666666666672</c:v>
                </c:pt>
                <c:pt idx="38065">
                  <c:v>127.05</c:v>
                </c:pt>
                <c:pt idx="38066">
                  <c:v>127.0533333333332</c:v>
                </c:pt>
                <c:pt idx="38067">
                  <c:v>127.05666666666667</c:v>
                </c:pt>
                <c:pt idx="38068">
                  <c:v>127.06</c:v>
                </c:pt>
                <c:pt idx="38069">
                  <c:v>127.06333333333328</c:v>
                </c:pt>
                <c:pt idx="38070">
                  <c:v>127.06666666666666</c:v>
                </c:pt>
                <c:pt idx="38071">
                  <c:v>127.07</c:v>
                </c:pt>
                <c:pt idx="38072">
                  <c:v>127.07333333333318</c:v>
                </c:pt>
                <c:pt idx="38073">
                  <c:v>127.07666666666667</c:v>
                </c:pt>
                <c:pt idx="38074">
                  <c:v>127.08</c:v>
                </c:pt>
                <c:pt idx="38075">
                  <c:v>127.0833333333332</c:v>
                </c:pt>
                <c:pt idx="38076">
                  <c:v>127.08666666666667</c:v>
                </c:pt>
                <c:pt idx="38077">
                  <c:v>127.09</c:v>
                </c:pt>
                <c:pt idx="38078">
                  <c:v>127.09333333333331</c:v>
                </c:pt>
                <c:pt idx="38079">
                  <c:v>127.09666666666666</c:v>
                </c:pt>
                <c:pt idx="38080">
                  <c:v>127.1</c:v>
                </c:pt>
                <c:pt idx="38081">
                  <c:v>127.1033333333332</c:v>
                </c:pt>
                <c:pt idx="38082">
                  <c:v>127.10666666666667</c:v>
                </c:pt>
                <c:pt idx="38083">
                  <c:v>127.11</c:v>
                </c:pt>
                <c:pt idx="38084">
                  <c:v>127.1133333333332</c:v>
                </c:pt>
                <c:pt idx="38085">
                  <c:v>127.11666666666666</c:v>
                </c:pt>
                <c:pt idx="38086">
                  <c:v>127.11999999999999</c:v>
                </c:pt>
                <c:pt idx="38087">
                  <c:v>127.12333333333312</c:v>
                </c:pt>
                <c:pt idx="38088">
                  <c:v>127.12666666666667</c:v>
                </c:pt>
                <c:pt idx="38089">
                  <c:v>127.13</c:v>
                </c:pt>
                <c:pt idx="38090">
                  <c:v>127.13333333333321</c:v>
                </c:pt>
                <c:pt idx="38091">
                  <c:v>127.13666666666667</c:v>
                </c:pt>
                <c:pt idx="38092">
                  <c:v>127.14</c:v>
                </c:pt>
                <c:pt idx="38093">
                  <c:v>127.14333333333325</c:v>
                </c:pt>
                <c:pt idx="38094">
                  <c:v>127.14666666666666</c:v>
                </c:pt>
                <c:pt idx="38095">
                  <c:v>127.14999999999999</c:v>
                </c:pt>
                <c:pt idx="38096">
                  <c:v>127.15333333333314</c:v>
                </c:pt>
                <c:pt idx="38097">
                  <c:v>127.15666666666667</c:v>
                </c:pt>
                <c:pt idx="38098">
                  <c:v>127.16</c:v>
                </c:pt>
                <c:pt idx="38099">
                  <c:v>127.1633333333332</c:v>
                </c:pt>
                <c:pt idx="38100">
                  <c:v>127.16666666666667</c:v>
                </c:pt>
                <c:pt idx="38101">
                  <c:v>127.16999999999999</c:v>
                </c:pt>
                <c:pt idx="38102">
                  <c:v>127.1733333333331</c:v>
                </c:pt>
                <c:pt idx="38103">
                  <c:v>127.17666666666665</c:v>
                </c:pt>
                <c:pt idx="38104">
                  <c:v>127.17999999999998</c:v>
                </c:pt>
                <c:pt idx="38105">
                  <c:v>127.18333333333317</c:v>
                </c:pt>
                <c:pt idx="38106">
                  <c:v>127.18666666666667</c:v>
                </c:pt>
                <c:pt idx="38107">
                  <c:v>127.19</c:v>
                </c:pt>
                <c:pt idx="38108">
                  <c:v>127.1933333333332</c:v>
                </c:pt>
                <c:pt idx="38109">
                  <c:v>127.19666666666667</c:v>
                </c:pt>
                <c:pt idx="38110">
                  <c:v>127.2</c:v>
                </c:pt>
                <c:pt idx="38111">
                  <c:v>127.20333333333328</c:v>
                </c:pt>
                <c:pt idx="38112">
                  <c:v>127.20666666666666</c:v>
                </c:pt>
                <c:pt idx="38113">
                  <c:v>127.21000000000002</c:v>
                </c:pt>
                <c:pt idx="38114">
                  <c:v>127.21333333333334</c:v>
                </c:pt>
                <c:pt idx="38115">
                  <c:v>127.2166666666668</c:v>
                </c:pt>
                <c:pt idx="38116">
                  <c:v>127.22</c:v>
                </c:pt>
                <c:pt idx="38117">
                  <c:v>127.2233333333332</c:v>
                </c:pt>
                <c:pt idx="38118">
                  <c:v>127.22666666666667</c:v>
                </c:pt>
                <c:pt idx="38119">
                  <c:v>127.23</c:v>
                </c:pt>
                <c:pt idx="38120">
                  <c:v>127.23333333333331</c:v>
                </c:pt>
                <c:pt idx="38121">
                  <c:v>127.23666666666666</c:v>
                </c:pt>
                <c:pt idx="38122">
                  <c:v>127.24000000000002</c:v>
                </c:pt>
                <c:pt idx="38123">
                  <c:v>127.24333333333334</c:v>
                </c:pt>
                <c:pt idx="38124">
                  <c:v>127.2466666666668</c:v>
                </c:pt>
                <c:pt idx="38125">
                  <c:v>127.25</c:v>
                </c:pt>
                <c:pt idx="38126">
                  <c:v>127.25333333333325</c:v>
                </c:pt>
                <c:pt idx="38127">
                  <c:v>127.25666666666666</c:v>
                </c:pt>
                <c:pt idx="38128">
                  <c:v>127.26</c:v>
                </c:pt>
                <c:pt idx="38129">
                  <c:v>127.26333333333334</c:v>
                </c:pt>
                <c:pt idx="38130">
                  <c:v>127.26666666666669</c:v>
                </c:pt>
                <c:pt idx="38131">
                  <c:v>127.27</c:v>
                </c:pt>
                <c:pt idx="38132">
                  <c:v>127.2733333333332</c:v>
                </c:pt>
                <c:pt idx="38133">
                  <c:v>127.27666666666667</c:v>
                </c:pt>
                <c:pt idx="38134">
                  <c:v>127.28</c:v>
                </c:pt>
                <c:pt idx="38135">
                  <c:v>127.28333333333325</c:v>
                </c:pt>
                <c:pt idx="38136">
                  <c:v>127.28666666666666</c:v>
                </c:pt>
                <c:pt idx="38137">
                  <c:v>127.29</c:v>
                </c:pt>
                <c:pt idx="38138">
                  <c:v>127.29333333333334</c:v>
                </c:pt>
                <c:pt idx="38139">
                  <c:v>127.29666666666672</c:v>
                </c:pt>
                <c:pt idx="38140">
                  <c:v>127.3</c:v>
                </c:pt>
                <c:pt idx="38141">
                  <c:v>127.3033333333332</c:v>
                </c:pt>
                <c:pt idx="38142">
                  <c:v>127.30666666666667</c:v>
                </c:pt>
                <c:pt idx="38143">
                  <c:v>127.31</c:v>
                </c:pt>
                <c:pt idx="38144">
                  <c:v>127.31333333333328</c:v>
                </c:pt>
                <c:pt idx="38145">
                  <c:v>127.31666666666666</c:v>
                </c:pt>
                <c:pt idx="38146">
                  <c:v>127.32</c:v>
                </c:pt>
                <c:pt idx="38147">
                  <c:v>127.32333333333318</c:v>
                </c:pt>
                <c:pt idx="38148">
                  <c:v>127.32666666666667</c:v>
                </c:pt>
                <c:pt idx="38149">
                  <c:v>127.33</c:v>
                </c:pt>
                <c:pt idx="38150">
                  <c:v>127.3333333333332</c:v>
                </c:pt>
                <c:pt idx="38151">
                  <c:v>127.33666666666667</c:v>
                </c:pt>
                <c:pt idx="38152">
                  <c:v>127.34</c:v>
                </c:pt>
                <c:pt idx="38153">
                  <c:v>127.34333333333331</c:v>
                </c:pt>
                <c:pt idx="38154">
                  <c:v>127.34666666666666</c:v>
                </c:pt>
                <c:pt idx="38155">
                  <c:v>127.35</c:v>
                </c:pt>
                <c:pt idx="38156">
                  <c:v>127.3533333333332</c:v>
                </c:pt>
                <c:pt idx="38157">
                  <c:v>127.35666666666667</c:v>
                </c:pt>
                <c:pt idx="38158">
                  <c:v>127.36</c:v>
                </c:pt>
                <c:pt idx="38159">
                  <c:v>127.3633333333332</c:v>
                </c:pt>
                <c:pt idx="38160">
                  <c:v>127.36666666666666</c:v>
                </c:pt>
                <c:pt idx="38161">
                  <c:v>127.36999999999999</c:v>
                </c:pt>
                <c:pt idx="38162">
                  <c:v>127.37333333333312</c:v>
                </c:pt>
                <c:pt idx="38163">
                  <c:v>127.37666666666667</c:v>
                </c:pt>
                <c:pt idx="38164">
                  <c:v>127.38</c:v>
                </c:pt>
                <c:pt idx="38165">
                  <c:v>127.38333333333321</c:v>
                </c:pt>
                <c:pt idx="38166">
                  <c:v>127.38666666666667</c:v>
                </c:pt>
                <c:pt idx="38167">
                  <c:v>127.39</c:v>
                </c:pt>
                <c:pt idx="38168">
                  <c:v>127.39333333333325</c:v>
                </c:pt>
                <c:pt idx="38169">
                  <c:v>127.39666666666666</c:v>
                </c:pt>
                <c:pt idx="38170">
                  <c:v>127.4</c:v>
                </c:pt>
                <c:pt idx="38171">
                  <c:v>127.40333333333334</c:v>
                </c:pt>
                <c:pt idx="38172">
                  <c:v>127.40666666666669</c:v>
                </c:pt>
                <c:pt idx="38173">
                  <c:v>127.41000000000012</c:v>
                </c:pt>
                <c:pt idx="38174">
                  <c:v>127.41333333333333</c:v>
                </c:pt>
                <c:pt idx="38175">
                  <c:v>127.4166666666668</c:v>
                </c:pt>
                <c:pt idx="38176">
                  <c:v>127.42</c:v>
                </c:pt>
                <c:pt idx="38177">
                  <c:v>127.42333333333328</c:v>
                </c:pt>
                <c:pt idx="38178">
                  <c:v>127.42666666666666</c:v>
                </c:pt>
                <c:pt idx="38179">
                  <c:v>127.43</c:v>
                </c:pt>
                <c:pt idx="38180">
                  <c:v>127.43333333333334</c:v>
                </c:pt>
                <c:pt idx="38181">
                  <c:v>127.43666666666672</c:v>
                </c:pt>
                <c:pt idx="38182">
                  <c:v>127.44000000000013</c:v>
                </c:pt>
                <c:pt idx="38183">
                  <c:v>127.44333333333333</c:v>
                </c:pt>
                <c:pt idx="38184">
                  <c:v>127.4466666666668</c:v>
                </c:pt>
                <c:pt idx="38185">
                  <c:v>127.45</c:v>
                </c:pt>
                <c:pt idx="38186">
                  <c:v>127.45333333333328</c:v>
                </c:pt>
                <c:pt idx="38187">
                  <c:v>127.45666666666666</c:v>
                </c:pt>
                <c:pt idx="38188">
                  <c:v>127.46000000000002</c:v>
                </c:pt>
                <c:pt idx="38189">
                  <c:v>127.46333333333334</c:v>
                </c:pt>
                <c:pt idx="38190">
                  <c:v>127.4666666666668</c:v>
                </c:pt>
                <c:pt idx="38191">
                  <c:v>127.47</c:v>
                </c:pt>
                <c:pt idx="38192">
                  <c:v>127.4733333333332</c:v>
                </c:pt>
                <c:pt idx="38193">
                  <c:v>127.47666666666667</c:v>
                </c:pt>
                <c:pt idx="38194">
                  <c:v>127.48</c:v>
                </c:pt>
                <c:pt idx="38195">
                  <c:v>127.48333333333331</c:v>
                </c:pt>
                <c:pt idx="38196">
                  <c:v>127.48666666666666</c:v>
                </c:pt>
                <c:pt idx="38197">
                  <c:v>127.49000000000002</c:v>
                </c:pt>
                <c:pt idx="38198">
                  <c:v>127.49333333333334</c:v>
                </c:pt>
                <c:pt idx="38199">
                  <c:v>127.4966666666668</c:v>
                </c:pt>
                <c:pt idx="38200">
                  <c:v>127.5</c:v>
                </c:pt>
                <c:pt idx="38201">
                  <c:v>127.50333333333325</c:v>
                </c:pt>
                <c:pt idx="38202">
                  <c:v>127.50666666666666</c:v>
                </c:pt>
                <c:pt idx="38203">
                  <c:v>127.51</c:v>
                </c:pt>
                <c:pt idx="38204">
                  <c:v>127.51333333333334</c:v>
                </c:pt>
                <c:pt idx="38205">
                  <c:v>127.51666666666669</c:v>
                </c:pt>
                <c:pt idx="38206">
                  <c:v>127.52</c:v>
                </c:pt>
                <c:pt idx="38207">
                  <c:v>127.5233333333332</c:v>
                </c:pt>
                <c:pt idx="38208">
                  <c:v>127.52666666666667</c:v>
                </c:pt>
                <c:pt idx="38209">
                  <c:v>127.53</c:v>
                </c:pt>
                <c:pt idx="38210">
                  <c:v>127.53333333333325</c:v>
                </c:pt>
                <c:pt idx="38211">
                  <c:v>127.53666666666666</c:v>
                </c:pt>
                <c:pt idx="38212">
                  <c:v>127.54</c:v>
                </c:pt>
                <c:pt idx="38213">
                  <c:v>127.54333333333334</c:v>
                </c:pt>
                <c:pt idx="38214">
                  <c:v>127.54666666666672</c:v>
                </c:pt>
                <c:pt idx="38215">
                  <c:v>127.55</c:v>
                </c:pt>
                <c:pt idx="38216">
                  <c:v>127.5533333333332</c:v>
                </c:pt>
                <c:pt idx="38217">
                  <c:v>127.55666666666667</c:v>
                </c:pt>
                <c:pt idx="38218">
                  <c:v>127.56</c:v>
                </c:pt>
                <c:pt idx="38219">
                  <c:v>127.56333333333328</c:v>
                </c:pt>
                <c:pt idx="38220">
                  <c:v>127.56666666666666</c:v>
                </c:pt>
                <c:pt idx="38221">
                  <c:v>127.57</c:v>
                </c:pt>
                <c:pt idx="38222">
                  <c:v>127.57333333333318</c:v>
                </c:pt>
                <c:pt idx="38223">
                  <c:v>127.57666666666667</c:v>
                </c:pt>
                <c:pt idx="38224">
                  <c:v>127.58</c:v>
                </c:pt>
                <c:pt idx="38225">
                  <c:v>127.5833333333332</c:v>
                </c:pt>
                <c:pt idx="38226">
                  <c:v>127.58666666666667</c:v>
                </c:pt>
                <c:pt idx="38227">
                  <c:v>127.59</c:v>
                </c:pt>
                <c:pt idx="38228">
                  <c:v>127.59333333333331</c:v>
                </c:pt>
                <c:pt idx="38229">
                  <c:v>127.59666666666666</c:v>
                </c:pt>
                <c:pt idx="38230">
                  <c:v>127.6</c:v>
                </c:pt>
                <c:pt idx="38231">
                  <c:v>127.6033333333332</c:v>
                </c:pt>
                <c:pt idx="38232">
                  <c:v>127.60666666666667</c:v>
                </c:pt>
                <c:pt idx="38233">
                  <c:v>127.61</c:v>
                </c:pt>
                <c:pt idx="38234">
                  <c:v>127.6133333333332</c:v>
                </c:pt>
                <c:pt idx="38235">
                  <c:v>127.61666666666666</c:v>
                </c:pt>
                <c:pt idx="38236">
                  <c:v>127.61999999999999</c:v>
                </c:pt>
                <c:pt idx="38237">
                  <c:v>127.62333333333312</c:v>
                </c:pt>
                <c:pt idx="38238">
                  <c:v>127.62666666666667</c:v>
                </c:pt>
                <c:pt idx="38239">
                  <c:v>127.63</c:v>
                </c:pt>
                <c:pt idx="38240">
                  <c:v>127.63333333333321</c:v>
                </c:pt>
                <c:pt idx="38241">
                  <c:v>127.63666666666667</c:v>
                </c:pt>
                <c:pt idx="38242">
                  <c:v>127.64</c:v>
                </c:pt>
                <c:pt idx="38243">
                  <c:v>127.64333333333325</c:v>
                </c:pt>
                <c:pt idx="38244">
                  <c:v>127.64666666666666</c:v>
                </c:pt>
                <c:pt idx="38245">
                  <c:v>127.64999999999999</c:v>
                </c:pt>
              </c:numCache>
            </c:numRef>
          </c:xVal>
          <c:yVal>
            <c:numRef>
              <c:f>'F1jitterPHIL-LaseriX00000'!$F$56:$F$38301</c:f>
              <c:numCache>
                <c:formatCode>0.00E+00</c:formatCode>
                <c:ptCount val="38246"/>
                <c:pt idx="0">
                  <c:v>1.4350120000000024</c:v>
                </c:pt>
                <c:pt idx="1">
                  <c:v>1.3668300000000022</c:v>
                </c:pt>
                <c:pt idx="2">
                  <c:v>1.3235760000000019</c:v>
                </c:pt>
                <c:pt idx="3">
                  <c:v>1.3234280000000018</c:v>
                </c:pt>
                <c:pt idx="4">
                  <c:v>1.3351780000000022</c:v>
                </c:pt>
                <c:pt idx="5">
                  <c:v>1.1896820000000023</c:v>
                </c:pt>
                <c:pt idx="6">
                  <c:v>1.1597040000000018</c:v>
                </c:pt>
                <c:pt idx="7">
                  <c:v>1.1583520000000049</c:v>
                </c:pt>
                <c:pt idx="8">
                  <c:v>1.1511920000000024</c:v>
                </c:pt>
                <c:pt idx="9">
                  <c:v>1.1837140000000024</c:v>
                </c:pt>
                <c:pt idx="10">
                  <c:v>1.1722740000000023</c:v>
                </c:pt>
                <c:pt idx="11">
                  <c:v>1.1711080000000025</c:v>
                </c:pt>
                <c:pt idx="12">
                  <c:v>1.1694580000000023</c:v>
                </c:pt>
                <c:pt idx="13">
                  <c:v>1.1741000000000041</c:v>
                </c:pt>
                <c:pt idx="14">
                  <c:v>1.1273720000000025</c:v>
                </c:pt>
                <c:pt idx="15">
                  <c:v>1.1005340000000019</c:v>
                </c:pt>
                <c:pt idx="16">
                  <c:v>1.0918480000000024</c:v>
                </c:pt>
                <c:pt idx="17">
                  <c:v>1.1158200000000018</c:v>
                </c:pt>
                <c:pt idx="18">
                  <c:v>1.1283020000000041</c:v>
                </c:pt>
                <c:pt idx="19">
                  <c:v>1.0512480000000024</c:v>
                </c:pt>
                <c:pt idx="20">
                  <c:v>1.0716100000000024</c:v>
                </c:pt>
                <c:pt idx="21">
                  <c:v>1.0784980000000024</c:v>
                </c:pt>
                <c:pt idx="22">
                  <c:v>1.0806440000000022</c:v>
                </c:pt>
                <c:pt idx="23">
                  <c:v>1.0837600000000018</c:v>
                </c:pt>
                <c:pt idx="24">
                  <c:v>1.093078000000002</c:v>
                </c:pt>
                <c:pt idx="25">
                  <c:v>1.177006000000002</c:v>
                </c:pt>
                <c:pt idx="26">
                  <c:v>1.1908400000000021</c:v>
                </c:pt>
                <c:pt idx="27">
                  <c:v>1.2102960000000018</c:v>
                </c:pt>
                <c:pt idx="28">
                  <c:v>1.291172000000002</c:v>
                </c:pt>
                <c:pt idx="29">
                  <c:v>1.292648000000002</c:v>
                </c:pt>
                <c:pt idx="30">
                  <c:v>1.2676840000000018</c:v>
                </c:pt>
                <c:pt idx="31">
                  <c:v>1.2565540000000017</c:v>
                </c:pt>
                <c:pt idx="32">
                  <c:v>1.2782440000000015</c:v>
                </c:pt>
                <c:pt idx="33">
                  <c:v>1.2800060000000015</c:v>
                </c:pt>
                <c:pt idx="34">
                  <c:v>1.2639739999999997</c:v>
                </c:pt>
                <c:pt idx="35">
                  <c:v>1.2585760000000017</c:v>
                </c:pt>
                <c:pt idx="36">
                  <c:v>1.3123020000000021</c:v>
                </c:pt>
                <c:pt idx="37">
                  <c:v>1.3139039999999997</c:v>
                </c:pt>
                <c:pt idx="38">
                  <c:v>1.3798900000000018</c:v>
                </c:pt>
                <c:pt idx="39">
                  <c:v>1.3891580000000021</c:v>
                </c:pt>
                <c:pt idx="40">
                  <c:v>1.4044440000000018</c:v>
                </c:pt>
                <c:pt idx="41">
                  <c:v>1.4212939999999992</c:v>
                </c:pt>
                <c:pt idx="42">
                  <c:v>1.4268639999999995</c:v>
                </c:pt>
                <c:pt idx="43">
                  <c:v>1.435128</c:v>
                </c:pt>
                <c:pt idx="44">
                  <c:v>1.4706040000000018</c:v>
                </c:pt>
                <c:pt idx="45">
                  <c:v>1.4559860000000018</c:v>
                </c:pt>
                <c:pt idx="46">
                  <c:v>1.3834600000000017</c:v>
                </c:pt>
                <c:pt idx="47">
                  <c:v>1.4457620000000018</c:v>
                </c:pt>
                <c:pt idx="48">
                  <c:v>1.4562980000000019</c:v>
                </c:pt>
                <c:pt idx="49">
                  <c:v>1.4658659999999997</c:v>
                </c:pt>
                <c:pt idx="50">
                  <c:v>1.432402000000002</c:v>
                </c:pt>
                <c:pt idx="51">
                  <c:v>1.4552320000000016</c:v>
                </c:pt>
                <c:pt idx="52">
                  <c:v>1.4276500000000019</c:v>
                </c:pt>
                <c:pt idx="53">
                  <c:v>1.4141239999999999</c:v>
                </c:pt>
                <c:pt idx="54">
                  <c:v>1.4017399999999995</c:v>
                </c:pt>
                <c:pt idx="55">
                  <c:v>1.5172339999999997</c:v>
                </c:pt>
                <c:pt idx="56">
                  <c:v>1.5135360000000018</c:v>
                </c:pt>
                <c:pt idx="57">
                  <c:v>1.5164640000000018</c:v>
                </c:pt>
                <c:pt idx="58">
                  <c:v>1.4940680000000017</c:v>
                </c:pt>
                <c:pt idx="59">
                  <c:v>1.519158000000002</c:v>
                </c:pt>
                <c:pt idx="60">
                  <c:v>1.5458720000000019</c:v>
                </c:pt>
                <c:pt idx="61">
                  <c:v>1.5403740000000017</c:v>
                </c:pt>
                <c:pt idx="62">
                  <c:v>1.5453860000000017</c:v>
                </c:pt>
                <c:pt idx="63">
                  <c:v>1.5721500000000037</c:v>
                </c:pt>
                <c:pt idx="64">
                  <c:v>1.5559080000000018</c:v>
                </c:pt>
                <c:pt idx="65">
                  <c:v>1.5655239999999997</c:v>
                </c:pt>
                <c:pt idx="66">
                  <c:v>1.5958380000000019</c:v>
                </c:pt>
                <c:pt idx="67">
                  <c:v>1.5976120000000025</c:v>
                </c:pt>
                <c:pt idx="68">
                  <c:v>1.5942120000000042</c:v>
                </c:pt>
                <c:pt idx="69">
                  <c:v>1.6376640000000018</c:v>
                </c:pt>
                <c:pt idx="70">
                  <c:v>1.6948280000000022</c:v>
                </c:pt>
                <c:pt idx="71">
                  <c:v>1.7093080000000018</c:v>
                </c:pt>
                <c:pt idx="72">
                  <c:v>1.6516840000000024</c:v>
                </c:pt>
                <c:pt idx="73">
                  <c:v>1.4539720000000018</c:v>
                </c:pt>
                <c:pt idx="74">
                  <c:v>1.5192260000000002</c:v>
                </c:pt>
                <c:pt idx="75">
                  <c:v>1.4652639999999997</c:v>
                </c:pt>
                <c:pt idx="76">
                  <c:v>1.5041760000000017</c:v>
                </c:pt>
                <c:pt idx="77">
                  <c:v>1.4870780000000019</c:v>
                </c:pt>
                <c:pt idx="78">
                  <c:v>1.4914939999999994</c:v>
                </c:pt>
                <c:pt idx="79">
                  <c:v>1.571688000000002</c:v>
                </c:pt>
                <c:pt idx="80">
                  <c:v>1.614384000000002</c:v>
                </c:pt>
                <c:pt idx="81">
                  <c:v>1.626420000000002</c:v>
                </c:pt>
                <c:pt idx="82">
                  <c:v>1.618900000000002</c:v>
                </c:pt>
                <c:pt idx="83">
                  <c:v>1.6455660000000016</c:v>
                </c:pt>
                <c:pt idx="84">
                  <c:v>1.6883000000000021</c:v>
                </c:pt>
                <c:pt idx="85">
                  <c:v>1.7377100000000012</c:v>
                </c:pt>
                <c:pt idx="86">
                  <c:v>1.7734959999999997</c:v>
                </c:pt>
                <c:pt idx="87">
                  <c:v>1.777242000000002</c:v>
                </c:pt>
                <c:pt idx="88">
                  <c:v>1.780518000000002</c:v>
                </c:pt>
                <c:pt idx="89">
                  <c:v>1.8428680000000019</c:v>
                </c:pt>
                <c:pt idx="90">
                  <c:v>1.8875240000000018</c:v>
                </c:pt>
                <c:pt idx="91">
                  <c:v>1.895316000000002</c:v>
                </c:pt>
                <c:pt idx="92">
                  <c:v>1.837558000000002</c:v>
                </c:pt>
                <c:pt idx="93">
                  <c:v>1.8345680000000015</c:v>
                </c:pt>
                <c:pt idx="94">
                  <c:v>1.8446180000000021</c:v>
                </c:pt>
                <c:pt idx="95">
                  <c:v>1.882798000000002</c:v>
                </c:pt>
                <c:pt idx="96">
                  <c:v>1.963700000000002</c:v>
                </c:pt>
                <c:pt idx="97">
                  <c:v>1.9647920000000021</c:v>
                </c:pt>
                <c:pt idx="98">
                  <c:v>1.9745700000000042</c:v>
                </c:pt>
                <c:pt idx="99">
                  <c:v>1.9792720000000041</c:v>
                </c:pt>
                <c:pt idx="100">
                  <c:v>2.0448740000000014</c:v>
                </c:pt>
                <c:pt idx="101">
                  <c:v>2.0477660000000015</c:v>
                </c:pt>
                <c:pt idx="102">
                  <c:v>2.0411260000000016</c:v>
                </c:pt>
                <c:pt idx="103">
                  <c:v>2.0744540000000007</c:v>
                </c:pt>
                <c:pt idx="104">
                  <c:v>2.1030560000000018</c:v>
                </c:pt>
                <c:pt idx="105">
                  <c:v>2.0814160000000022</c:v>
                </c:pt>
                <c:pt idx="106">
                  <c:v>2.0834380000000032</c:v>
                </c:pt>
                <c:pt idx="107">
                  <c:v>2.0756340000000022</c:v>
                </c:pt>
                <c:pt idx="108">
                  <c:v>2.0918879999999977</c:v>
                </c:pt>
                <c:pt idx="109">
                  <c:v>2.0406040000000019</c:v>
                </c:pt>
                <c:pt idx="110">
                  <c:v>2.021855999999997</c:v>
                </c:pt>
                <c:pt idx="111">
                  <c:v>1.9972520000000045</c:v>
                </c:pt>
                <c:pt idx="112">
                  <c:v>1.9942000000000044</c:v>
                </c:pt>
                <c:pt idx="113">
                  <c:v>1.985662000000002</c:v>
                </c:pt>
                <c:pt idx="114">
                  <c:v>2.0292140000000018</c:v>
                </c:pt>
                <c:pt idx="115">
                  <c:v>2.0229980000000007</c:v>
                </c:pt>
                <c:pt idx="116">
                  <c:v>2.0142879999999987</c:v>
                </c:pt>
                <c:pt idx="117">
                  <c:v>2.0178240000000032</c:v>
                </c:pt>
                <c:pt idx="118">
                  <c:v>2.0510659999999974</c:v>
                </c:pt>
                <c:pt idx="119">
                  <c:v>2.1098440000000007</c:v>
                </c:pt>
                <c:pt idx="120">
                  <c:v>2.0811700000000042</c:v>
                </c:pt>
                <c:pt idx="121">
                  <c:v>2.0682660000000017</c:v>
                </c:pt>
                <c:pt idx="122">
                  <c:v>2.1668240000000032</c:v>
                </c:pt>
                <c:pt idx="123">
                  <c:v>2.3868079999999972</c:v>
                </c:pt>
                <c:pt idx="124">
                  <c:v>2.2824440000000017</c:v>
                </c:pt>
                <c:pt idx="125">
                  <c:v>2.304865999999997</c:v>
                </c:pt>
                <c:pt idx="126">
                  <c:v>2.2730400000000013</c:v>
                </c:pt>
                <c:pt idx="127">
                  <c:v>2.3150659999999941</c:v>
                </c:pt>
                <c:pt idx="128">
                  <c:v>2.3091980000000008</c:v>
                </c:pt>
                <c:pt idx="129">
                  <c:v>2.224400000000001</c:v>
                </c:pt>
                <c:pt idx="130">
                  <c:v>2.1910960000000013</c:v>
                </c:pt>
                <c:pt idx="131">
                  <c:v>2.2179100000000012</c:v>
                </c:pt>
                <c:pt idx="132">
                  <c:v>2.156924000000001</c:v>
                </c:pt>
                <c:pt idx="133">
                  <c:v>2.1463520000000007</c:v>
                </c:pt>
                <c:pt idx="134">
                  <c:v>2.0971780000000018</c:v>
                </c:pt>
                <c:pt idx="135">
                  <c:v>1.8029939999999998</c:v>
                </c:pt>
                <c:pt idx="136">
                  <c:v>1.6822120000000038</c:v>
                </c:pt>
                <c:pt idx="137">
                  <c:v>1.6649540000000007</c:v>
                </c:pt>
                <c:pt idx="138">
                  <c:v>1.7348860000000008</c:v>
                </c:pt>
                <c:pt idx="139">
                  <c:v>1.7394159999999999</c:v>
                </c:pt>
                <c:pt idx="140">
                  <c:v>1.6976520000000026</c:v>
                </c:pt>
                <c:pt idx="141">
                  <c:v>1.7404120000000021</c:v>
                </c:pt>
                <c:pt idx="142">
                  <c:v>1.8227020000000009</c:v>
                </c:pt>
                <c:pt idx="143">
                  <c:v>1.8278639999999988</c:v>
                </c:pt>
                <c:pt idx="144">
                  <c:v>1.7955039999999998</c:v>
                </c:pt>
                <c:pt idx="145">
                  <c:v>1.7825880000000021</c:v>
                </c:pt>
                <c:pt idx="146">
                  <c:v>1.7131140000000016</c:v>
                </c:pt>
                <c:pt idx="147">
                  <c:v>1.6997120000000021</c:v>
                </c:pt>
                <c:pt idx="148">
                  <c:v>1.7306080000000019</c:v>
                </c:pt>
                <c:pt idx="149">
                  <c:v>1.6829240000000019</c:v>
                </c:pt>
                <c:pt idx="150">
                  <c:v>1.6251260000000018</c:v>
                </c:pt>
                <c:pt idx="151">
                  <c:v>1.5963760000000025</c:v>
                </c:pt>
                <c:pt idx="152">
                  <c:v>1.6498060000000019</c:v>
                </c:pt>
                <c:pt idx="153">
                  <c:v>1.4870500000000022</c:v>
                </c:pt>
                <c:pt idx="154">
                  <c:v>1.3074920000000019</c:v>
                </c:pt>
                <c:pt idx="155">
                  <c:v>1.2625880000000023</c:v>
                </c:pt>
                <c:pt idx="156">
                  <c:v>1.2342980000000019</c:v>
                </c:pt>
                <c:pt idx="157">
                  <c:v>1.1413120000000021</c:v>
                </c:pt>
                <c:pt idx="158">
                  <c:v>1.1257520000000021</c:v>
                </c:pt>
                <c:pt idx="159">
                  <c:v>1.1223780000000021</c:v>
                </c:pt>
                <c:pt idx="160">
                  <c:v>1.1345740000000017</c:v>
                </c:pt>
                <c:pt idx="161">
                  <c:v>1.1343880000000039</c:v>
                </c:pt>
                <c:pt idx="162">
                  <c:v>1.1210500000000021</c:v>
                </c:pt>
                <c:pt idx="163">
                  <c:v>1.0876480000000019</c:v>
                </c:pt>
                <c:pt idx="164">
                  <c:v>1.071256000000002</c:v>
                </c:pt>
                <c:pt idx="165">
                  <c:v>1.0317739999999997</c:v>
                </c:pt>
                <c:pt idx="166">
                  <c:v>1.0153200000000018</c:v>
                </c:pt>
                <c:pt idx="167">
                  <c:v>0.98469800000000174</c:v>
                </c:pt>
                <c:pt idx="168">
                  <c:v>0.95948400000000178</c:v>
                </c:pt>
                <c:pt idx="169">
                  <c:v>0.90737000000000168</c:v>
                </c:pt>
                <c:pt idx="170">
                  <c:v>0.87993400000000266</c:v>
                </c:pt>
                <c:pt idx="171">
                  <c:v>0.88721600000000156</c:v>
                </c:pt>
                <c:pt idx="172">
                  <c:v>0.77772800000000331</c:v>
                </c:pt>
                <c:pt idx="173">
                  <c:v>0.77450200000000169</c:v>
                </c:pt>
                <c:pt idx="174">
                  <c:v>0.8257600000000016</c:v>
                </c:pt>
                <c:pt idx="175">
                  <c:v>0.87201600000000168</c:v>
                </c:pt>
                <c:pt idx="176">
                  <c:v>0.90128600000000159</c:v>
                </c:pt>
                <c:pt idx="177">
                  <c:v>0.89838200000000157</c:v>
                </c:pt>
                <c:pt idx="178">
                  <c:v>0.84824000000000288</c:v>
                </c:pt>
                <c:pt idx="179">
                  <c:v>0.88709000000000193</c:v>
                </c:pt>
                <c:pt idx="180">
                  <c:v>0.91611200000000159</c:v>
                </c:pt>
                <c:pt idx="181">
                  <c:v>0.91240200000000149</c:v>
                </c:pt>
                <c:pt idx="182">
                  <c:v>1.0408260000000018</c:v>
                </c:pt>
                <c:pt idx="183">
                  <c:v>1.0702820000000037</c:v>
                </c:pt>
                <c:pt idx="184">
                  <c:v>1.086462000000002</c:v>
                </c:pt>
                <c:pt idx="185">
                  <c:v>1.3520580000000038</c:v>
                </c:pt>
                <c:pt idx="186">
                  <c:v>1.4118039999999989</c:v>
                </c:pt>
                <c:pt idx="187">
                  <c:v>1.4216420000000016</c:v>
                </c:pt>
                <c:pt idx="188">
                  <c:v>1.346498000000002</c:v>
                </c:pt>
                <c:pt idx="189">
                  <c:v>1.3038639999999997</c:v>
                </c:pt>
                <c:pt idx="190">
                  <c:v>1.3035540000000019</c:v>
                </c:pt>
                <c:pt idx="191">
                  <c:v>1.2885640000000018</c:v>
                </c:pt>
                <c:pt idx="192">
                  <c:v>1.2283220000000019</c:v>
                </c:pt>
                <c:pt idx="193">
                  <c:v>1.2080580000000021</c:v>
                </c:pt>
                <c:pt idx="194">
                  <c:v>1.1943100000000042</c:v>
                </c:pt>
                <c:pt idx="195">
                  <c:v>1.1623840000000021</c:v>
                </c:pt>
                <c:pt idx="196">
                  <c:v>1.187014000000002</c:v>
                </c:pt>
                <c:pt idx="197">
                  <c:v>1.1834660000000019</c:v>
                </c:pt>
                <c:pt idx="198">
                  <c:v>1.1517620000000017</c:v>
                </c:pt>
                <c:pt idx="199">
                  <c:v>1.197770000000002</c:v>
                </c:pt>
                <c:pt idx="200">
                  <c:v>1.1902760000000021</c:v>
                </c:pt>
                <c:pt idx="201">
                  <c:v>1.1821740000000021</c:v>
                </c:pt>
                <c:pt idx="202">
                  <c:v>1.1373060000000017</c:v>
                </c:pt>
                <c:pt idx="203">
                  <c:v>1.2537920000000016</c:v>
                </c:pt>
                <c:pt idx="204">
                  <c:v>1.3668420000000021</c:v>
                </c:pt>
                <c:pt idx="205">
                  <c:v>1.3652780000000015</c:v>
                </c:pt>
                <c:pt idx="206">
                  <c:v>1.3925260000000015</c:v>
                </c:pt>
                <c:pt idx="207">
                  <c:v>1.4472199999999995</c:v>
                </c:pt>
                <c:pt idx="208">
                  <c:v>1.4903259999999998</c:v>
                </c:pt>
                <c:pt idx="209">
                  <c:v>1.4929680000000014</c:v>
                </c:pt>
                <c:pt idx="210">
                  <c:v>1.4387320000000015</c:v>
                </c:pt>
                <c:pt idx="211">
                  <c:v>1.4859939999999976</c:v>
                </c:pt>
                <c:pt idx="212">
                  <c:v>1.5163060000000013</c:v>
                </c:pt>
                <c:pt idx="213">
                  <c:v>1.5161200000000008</c:v>
                </c:pt>
                <c:pt idx="214">
                  <c:v>1.5253279999999998</c:v>
                </c:pt>
                <c:pt idx="215">
                  <c:v>1.5253400000000017</c:v>
                </c:pt>
                <c:pt idx="216">
                  <c:v>1.5183300000000015</c:v>
                </c:pt>
                <c:pt idx="217">
                  <c:v>1.4860940000000016</c:v>
                </c:pt>
                <c:pt idx="218">
                  <c:v>1.4998299999999989</c:v>
                </c:pt>
                <c:pt idx="219">
                  <c:v>1.4724080000000015</c:v>
                </c:pt>
                <c:pt idx="220">
                  <c:v>1.5048320000000013</c:v>
                </c:pt>
                <c:pt idx="221">
                  <c:v>1.4185600000000012</c:v>
                </c:pt>
                <c:pt idx="222">
                  <c:v>1.4454599999999991</c:v>
                </c:pt>
                <c:pt idx="223">
                  <c:v>1.4365620000000012</c:v>
                </c:pt>
                <c:pt idx="224">
                  <c:v>1.4252320000000012</c:v>
                </c:pt>
                <c:pt idx="225">
                  <c:v>1.3910740000000013</c:v>
                </c:pt>
                <c:pt idx="226">
                  <c:v>1.3356220000000014</c:v>
                </c:pt>
                <c:pt idx="227">
                  <c:v>1.291995999999999</c:v>
                </c:pt>
                <c:pt idx="228">
                  <c:v>1.3069980000000012</c:v>
                </c:pt>
                <c:pt idx="229">
                  <c:v>1.2862640000000014</c:v>
                </c:pt>
                <c:pt idx="230">
                  <c:v>1.2740920000000013</c:v>
                </c:pt>
                <c:pt idx="231">
                  <c:v>1.2983620000000013</c:v>
                </c:pt>
                <c:pt idx="232">
                  <c:v>1.2791180000000013</c:v>
                </c:pt>
                <c:pt idx="233">
                  <c:v>1.2341640000000014</c:v>
                </c:pt>
                <c:pt idx="234">
                  <c:v>1.2997160000000014</c:v>
                </c:pt>
                <c:pt idx="235">
                  <c:v>1.3150760000000015</c:v>
                </c:pt>
                <c:pt idx="236">
                  <c:v>1.3157339999999993</c:v>
                </c:pt>
                <c:pt idx="237">
                  <c:v>1.3442600000000011</c:v>
                </c:pt>
                <c:pt idx="238">
                  <c:v>1.2858320000000012</c:v>
                </c:pt>
                <c:pt idx="239">
                  <c:v>1.2563000000000011</c:v>
                </c:pt>
                <c:pt idx="240">
                  <c:v>1.2508639999999998</c:v>
                </c:pt>
                <c:pt idx="241">
                  <c:v>1.2120260000000012</c:v>
                </c:pt>
                <c:pt idx="242">
                  <c:v>1.2320160000000011</c:v>
                </c:pt>
                <c:pt idx="243">
                  <c:v>1.2509520000000021</c:v>
                </c:pt>
                <c:pt idx="244">
                  <c:v>1.251982000000001</c:v>
                </c:pt>
                <c:pt idx="245">
                  <c:v>1.3154739999999998</c:v>
                </c:pt>
                <c:pt idx="246">
                  <c:v>1.3338380000000012</c:v>
                </c:pt>
                <c:pt idx="247">
                  <c:v>1.3569300000000011</c:v>
                </c:pt>
                <c:pt idx="248">
                  <c:v>1.3571780000000013</c:v>
                </c:pt>
                <c:pt idx="249">
                  <c:v>1.3936220000000012</c:v>
                </c:pt>
                <c:pt idx="250">
                  <c:v>1.438886000000001</c:v>
                </c:pt>
                <c:pt idx="251">
                  <c:v>1.5251720000000009</c:v>
                </c:pt>
                <c:pt idx="252">
                  <c:v>1.5668380000000008</c:v>
                </c:pt>
                <c:pt idx="253">
                  <c:v>1.6148700000000007</c:v>
                </c:pt>
                <c:pt idx="254">
                  <c:v>1.6989840000000003</c:v>
                </c:pt>
                <c:pt idx="255">
                  <c:v>1.7735699999999981</c:v>
                </c:pt>
                <c:pt idx="256">
                  <c:v>1.8018239999999981</c:v>
                </c:pt>
                <c:pt idx="257">
                  <c:v>1.8288620000000002</c:v>
                </c:pt>
                <c:pt idx="258">
                  <c:v>1.8403900000000004</c:v>
                </c:pt>
                <c:pt idx="259">
                  <c:v>1.8369660000000008</c:v>
                </c:pt>
                <c:pt idx="260">
                  <c:v>1.8482960000000004</c:v>
                </c:pt>
                <c:pt idx="261">
                  <c:v>1.8698860000000002</c:v>
                </c:pt>
                <c:pt idx="262">
                  <c:v>1.8529239999999998</c:v>
                </c:pt>
                <c:pt idx="263">
                  <c:v>1.8871080000000007</c:v>
                </c:pt>
                <c:pt idx="264">
                  <c:v>1.9030760000000009</c:v>
                </c:pt>
                <c:pt idx="265">
                  <c:v>1.9675480000000007</c:v>
                </c:pt>
                <c:pt idx="266">
                  <c:v>2.0111860000000008</c:v>
                </c:pt>
                <c:pt idx="267">
                  <c:v>2.0667240000000011</c:v>
                </c:pt>
                <c:pt idx="268">
                  <c:v>2.0411500000000014</c:v>
                </c:pt>
                <c:pt idx="269">
                  <c:v>2.1424380000000007</c:v>
                </c:pt>
                <c:pt idx="270">
                  <c:v>2.1127200000000017</c:v>
                </c:pt>
                <c:pt idx="271">
                  <c:v>2.1781340000000062</c:v>
                </c:pt>
                <c:pt idx="272">
                  <c:v>2.1910019999999997</c:v>
                </c:pt>
                <c:pt idx="273">
                  <c:v>2.1921200000000014</c:v>
                </c:pt>
                <c:pt idx="274">
                  <c:v>2.1717600000000017</c:v>
                </c:pt>
                <c:pt idx="275">
                  <c:v>2.1690660000000022</c:v>
                </c:pt>
                <c:pt idx="276">
                  <c:v>2.1815620000000018</c:v>
                </c:pt>
                <c:pt idx="277">
                  <c:v>2.1718719999999987</c:v>
                </c:pt>
                <c:pt idx="278">
                  <c:v>2.1924940000000017</c:v>
                </c:pt>
                <c:pt idx="279">
                  <c:v>2.1808180000000021</c:v>
                </c:pt>
                <c:pt idx="280">
                  <c:v>2.2036620000000022</c:v>
                </c:pt>
                <c:pt idx="281">
                  <c:v>2.1977180000000032</c:v>
                </c:pt>
                <c:pt idx="282">
                  <c:v>2.1969360000000022</c:v>
                </c:pt>
                <c:pt idx="283">
                  <c:v>2.2051260000000052</c:v>
                </c:pt>
                <c:pt idx="284">
                  <c:v>2.1703600000000032</c:v>
                </c:pt>
                <c:pt idx="285">
                  <c:v>2.1794800000000025</c:v>
                </c:pt>
                <c:pt idx="286">
                  <c:v>2.1811420000000026</c:v>
                </c:pt>
                <c:pt idx="287">
                  <c:v>2.2043080000000042</c:v>
                </c:pt>
                <c:pt idx="288">
                  <c:v>2.2233540000000072</c:v>
                </c:pt>
                <c:pt idx="289">
                  <c:v>2.259896000000003</c:v>
                </c:pt>
                <c:pt idx="290">
                  <c:v>2.2435060000000075</c:v>
                </c:pt>
                <c:pt idx="291">
                  <c:v>2.2384200000000032</c:v>
                </c:pt>
                <c:pt idx="292">
                  <c:v>2.2467840000000052</c:v>
                </c:pt>
                <c:pt idx="293">
                  <c:v>2.2047200000000076</c:v>
                </c:pt>
                <c:pt idx="294">
                  <c:v>2.2179720000000032</c:v>
                </c:pt>
                <c:pt idx="295">
                  <c:v>2.1906240000000032</c:v>
                </c:pt>
                <c:pt idx="296">
                  <c:v>2.1517000000000017</c:v>
                </c:pt>
                <c:pt idx="297">
                  <c:v>2.0611700000000019</c:v>
                </c:pt>
                <c:pt idx="298">
                  <c:v>2.0673500000000016</c:v>
                </c:pt>
                <c:pt idx="299">
                  <c:v>2.0349880000000007</c:v>
                </c:pt>
                <c:pt idx="300">
                  <c:v>1.9922060000000021</c:v>
                </c:pt>
                <c:pt idx="301">
                  <c:v>1.8968980000000013</c:v>
                </c:pt>
                <c:pt idx="302">
                  <c:v>1.870160000000002</c:v>
                </c:pt>
                <c:pt idx="303">
                  <c:v>1.889096000000001</c:v>
                </c:pt>
                <c:pt idx="304">
                  <c:v>1.8274279999999998</c:v>
                </c:pt>
                <c:pt idx="305">
                  <c:v>1.8283200000000006</c:v>
                </c:pt>
                <c:pt idx="306">
                  <c:v>1.7810199999999998</c:v>
                </c:pt>
                <c:pt idx="307">
                  <c:v>1.7682880000000005</c:v>
                </c:pt>
                <c:pt idx="308">
                  <c:v>1.7305659999999998</c:v>
                </c:pt>
                <c:pt idx="309">
                  <c:v>1.757429999999998</c:v>
                </c:pt>
                <c:pt idx="310">
                  <c:v>1.8063040000000012</c:v>
                </c:pt>
                <c:pt idx="311">
                  <c:v>1.7701340000000014</c:v>
                </c:pt>
                <c:pt idx="312">
                  <c:v>1.7778279999999993</c:v>
                </c:pt>
                <c:pt idx="313">
                  <c:v>1.8014279999999998</c:v>
                </c:pt>
                <c:pt idx="314">
                  <c:v>1.7611280000000016</c:v>
                </c:pt>
                <c:pt idx="315">
                  <c:v>1.7268700000000012</c:v>
                </c:pt>
                <c:pt idx="316">
                  <c:v>1.7128380000000012</c:v>
                </c:pt>
                <c:pt idx="317">
                  <c:v>1.6799939999999998</c:v>
                </c:pt>
                <c:pt idx="318">
                  <c:v>1.6159560000000011</c:v>
                </c:pt>
                <c:pt idx="319">
                  <c:v>1.5571040000000016</c:v>
                </c:pt>
                <c:pt idx="320">
                  <c:v>1.5863860000000021</c:v>
                </c:pt>
                <c:pt idx="321">
                  <c:v>1.5724900000000013</c:v>
                </c:pt>
                <c:pt idx="322">
                  <c:v>1.6046880000000021</c:v>
                </c:pt>
                <c:pt idx="323">
                  <c:v>1.6377420000000011</c:v>
                </c:pt>
                <c:pt idx="324">
                  <c:v>1.6349000000000011</c:v>
                </c:pt>
                <c:pt idx="325">
                  <c:v>1.6569380000000007</c:v>
                </c:pt>
                <c:pt idx="326">
                  <c:v>1.6147000000000009</c:v>
                </c:pt>
                <c:pt idx="327">
                  <c:v>1.6391180000000007</c:v>
                </c:pt>
                <c:pt idx="328">
                  <c:v>1.6020680000000005</c:v>
                </c:pt>
                <c:pt idx="329">
                  <c:v>1.6598899999999999</c:v>
                </c:pt>
                <c:pt idx="330">
                  <c:v>1.6368360000000002</c:v>
                </c:pt>
                <c:pt idx="331">
                  <c:v>1.6409800000000021</c:v>
                </c:pt>
                <c:pt idx="332">
                  <c:v>1.5996979999999998</c:v>
                </c:pt>
                <c:pt idx="333">
                  <c:v>1.6207540000000009</c:v>
                </c:pt>
                <c:pt idx="334">
                  <c:v>1.6330880000000021</c:v>
                </c:pt>
                <c:pt idx="335">
                  <c:v>1.6607840000000009</c:v>
                </c:pt>
                <c:pt idx="336">
                  <c:v>1.642854000000002</c:v>
                </c:pt>
                <c:pt idx="337">
                  <c:v>1.5788040000000014</c:v>
                </c:pt>
                <c:pt idx="338">
                  <c:v>1.6018460000000012</c:v>
                </c:pt>
                <c:pt idx="339">
                  <c:v>1.5772160000000017</c:v>
                </c:pt>
                <c:pt idx="340">
                  <c:v>1.5765940000000018</c:v>
                </c:pt>
                <c:pt idx="341">
                  <c:v>1.5672620000000013</c:v>
                </c:pt>
                <c:pt idx="342">
                  <c:v>1.5553500000000013</c:v>
                </c:pt>
                <c:pt idx="343">
                  <c:v>1.5880080000000021</c:v>
                </c:pt>
                <c:pt idx="344">
                  <c:v>1.5970160000000015</c:v>
                </c:pt>
                <c:pt idx="345">
                  <c:v>1.6263860000000021</c:v>
                </c:pt>
                <c:pt idx="346">
                  <c:v>1.648846000000002</c:v>
                </c:pt>
                <c:pt idx="347">
                  <c:v>1.7045080000000015</c:v>
                </c:pt>
                <c:pt idx="348">
                  <c:v>1.6824840000000021</c:v>
                </c:pt>
                <c:pt idx="349">
                  <c:v>1.7111220000000018</c:v>
                </c:pt>
                <c:pt idx="350">
                  <c:v>1.7378000000000018</c:v>
                </c:pt>
                <c:pt idx="351">
                  <c:v>1.7881520000000035</c:v>
                </c:pt>
                <c:pt idx="352">
                  <c:v>1.7555300000000016</c:v>
                </c:pt>
                <c:pt idx="353">
                  <c:v>1.6946920000000021</c:v>
                </c:pt>
                <c:pt idx="354">
                  <c:v>1.6519339999999998</c:v>
                </c:pt>
                <c:pt idx="355">
                  <c:v>1.6297239999999991</c:v>
                </c:pt>
                <c:pt idx="356">
                  <c:v>1.649962000000001</c:v>
                </c:pt>
                <c:pt idx="357">
                  <c:v>1.6596660000000014</c:v>
                </c:pt>
                <c:pt idx="358">
                  <c:v>1.6316239999999991</c:v>
                </c:pt>
                <c:pt idx="359">
                  <c:v>1.5830960000000016</c:v>
                </c:pt>
                <c:pt idx="360">
                  <c:v>1.5940900000000013</c:v>
                </c:pt>
                <c:pt idx="361">
                  <c:v>1.6016460000000012</c:v>
                </c:pt>
                <c:pt idx="362">
                  <c:v>1.6022280000000011</c:v>
                </c:pt>
                <c:pt idx="363">
                  <c:v>1.5587620000000015</c:v>
                </c:pt>
                <c:pt idx="364">
                  <c:v>1.546068000000002</c:v>
                </c:pt>
                <c:pt idx="365">
                  <c:v>1.4855160000000018</c:v>
                </c:pt>
                <c:pt idx="366">
                  <c:v>1.4518899999999992</c:v>
                </c:pt>
                <c:pt idx="367">
                  <c:v>1.4486760000000012</c:v>
                </c:pt>
                <c:pt idx="368">
                  <c:v>1.5160280000000017</c:v>
                </c:pt>
                <c:pt idx="369">
                  <c:v>1.5087060000000017</c:v>
                </c:pt>
                <c:pt idx="370">
                  <c:v>1.4712460000000016</c:v>
                </c:pt>
                <c:pt idx="371">
                  <c:v>1.4849080000000017</c:v>
                </c:pt>
                <c:pt idx="372">
                  <c:v>1.530160000000002</c:v>
                </c:pt>
                <c:pt idx="373">
                  <c:v>1.5535740000000016</c:v>
                </c:pt>
                <c:pt idx="374">
                  <c:v>1.5751760000000019</c:v>
                </c:pt>
                <c:pt idx="375">
                  <c:v>1.5451220000000014</c:v>
                </c:pt>
                <c:pt idx="376">
                  <c:v>1.6048300000000011</c:v>
                </c:pt>
                <c:pt idx="377">
                  <c:v>1.5878439999999998</c:v>
                </c:pt>
                <c:pt idx="378">
                  <c:v>1.5997300000000012</c:v>
                </c:pt>
                <c:pt idx="379">
                  <c:v>1.5686360000000013</c:v>
                </c:pt>
                <c:pt idx="380">
                  <c:v>1.5810680000000013</c:v>
                </c:pt>
                <c:pt idx="381">
                  <c:v>1.5855980000000014</c:v>
                </c:pt>
                <c:pt idx="382">
                  <c:v>1.6425380000000021</c:v>
                </c:pt>
                <c:pt idx="383">
                  <c:v>1.6312580000000021</c:v>
                </c:pt>
                <c:pt idx="384">
                  <c:v>1.6035000000000013</c:v>
                </c:pt>
                <c:pt idx="385">
                  <c:v>1.5829520000000021</c:v>
                </c:pt>
                <c:pt idx="386">
                  <c:v>1.5853840000000019</c:v>
                </c:pt>
                <c:pt idx="387">
                  <c:v>1.6489020000000021</c:v>
                </c:pt>
                <c:pt idx="388">
                  <c:v>1.647710000000002</c:v>
                </c:pt>
                <c:pt idx="389">
                  <c:v>1.6531940000000018</c:v>
                </c:pt>
                <c:pt idx="390">
                  <c:v>1.7019580000000019</c:v>
                </c:pt>
                <c:pt idx="391">
                  <c:v>1.7744960000000014</c:v>
                </c:pt>
                <c:pt idx="392">
                  <c:v>1.798146000000002</c:v>
                </c:pt>
                <c:pt idx="393">
                  <c:v>1.812676000000002</c:v>
                </c:pt>
                <c:pt idx="394">
                  <c:v>1.8262620000000021</c:v>
                </c:pt>
                <c:pt idx="395">
                  <c:v>1.8185200000000019</c:v>
                </c:pt>
                <c:pt idx="396">
                  <c:v>1.872768000000002</c:v>
                </c:pt>
                <c:pt idx="397">
                  <c:v>1.9086780000000021</c:v>
                </c:pt>
                <c:pt idx="398">
                  <c:v>1.9623420000000047</c:v>
                </c:pt>
                <c:pt idx="399">
                  <c:v>1.9362860000000037</c:v>
                </c:pt>
                <c:pt idx="400">
                  <c:v>1.967392000000002</c:v>
                </c:pt>
                <c:pt idx="401">
                  <c:v>1.9359760000000017</c:v>
                </c:pt>
                <c:pt idx="402">
                  <c:v>1.9802480000000042</c:v>
                </c:pt>
                <c:pt idx="403">
                  <c:v>2.0128819999999981</c:v>
                </c:pt>
                <c:pt idx="404">
                  <c:v>2.0923560000000023</c:v>
                </c:pt>
                <c:pt idx="405">
                  <c:v>2.1161680000000023</c:v>
                </c:pt>
                <c:pt idx="406">
                  <c:v>2.1181660000000031</c:v>
                </c:pt>
                <c:pt idx="407">
                  <c:v>2.1225700000000018</c:v>
                </c:pt>
                <c:pt idx="408">
                  <c:v>2.1629960000000032</c:v>
                </c:pt>
                <c:pt idx="409">
                  <c:v>2.2584380000000026</c:v>
                </c:pt>
                <c:pt idx="410">
                  <c:v>2.2721240000000051</c:v>
                </c:pt>
                <c:pt idx="411">
                  <c:v>2.2689980000000052</c:v>
                </c:pt>
                <c:pt idx="412">
                  <c:v>2.2898560000000021</c:v>
                </c:pt>
                <c:pt idx="413">
                  <c:v>2.2963580000000023</c:v>
                </c:pt>
                <c:pt idx="414">
                  <c:v>2.3173280000000021</c:v>
                </c:pt>
                <c:pt idx="415">
                  <c:v>2.3715999999999982</c:v>
                </c:pt>
                <c:pt idx="416">
                  <c:v>2.4306859999999975</c:v>
                </c:pt>
                <c:pt idx="417">
                  <c:v>2.4742879999999987</c:v>
                </c:pt>
                <c:pt idx="418">
                  <c:v>2.5117240000000032</c:v>
                </c:pt>
                <c:pt idx="419">
                  <c:v>2.5209680000000017</c:v>
                </c:pt>
                <c:pt idx="420">
                  <c:v>2.5903419999999997</c:v>
                </c:pt>
                <c:pt idx="421">
                  <c:v>2.5840500000000013</c:v>
                </c:pt>
                <c:pt idx="422">
                  <c:v>2.5386360000000017</c:v>
                </c:pt>
                <c:pt idx="423">
                  <c:v>2.5293560000000013</c:v>
                </c:pt>
                <c:pt idx="424">
                  <c:v>2.5599659999999971</c:v>
                </c:pt>
                <c:pt idx="425">
                  <c:v>2.6298619999999997</c:v>
                </c:pt>
                <c:pt idx="426">
                  <c:v>2.6545419999999997</c:v>
                </c:pt>
                <c:pt idx="427">
                  <c:v>2.6405960000000057</c:v>
                </c:pt>
                <c:pt idx="428">
                  <c:v>2.6609460000000014</c:v>
                </c:pt>
                <c:pt idx="429">
                  <c:v>2.6525960000000013</c:v>
                </c:pt>
                <c:pt idx="430">
                  <c:v>2.6966459999999941</c:v>
                </c:pt>
                <c:pt idx="431">
                  <c:v>2.6437740000000058</c:v>
                </c:pt>
                <c:pt idx="432">
                  <c:v>2.6068740000000008</c:v>
                </c:pt>
                <c:pt idx="433">
                  <c:v>2.6179920000000014</c:v>
                </c:pt>
                <c:pt idx="434">
                  <c:v>2.6476720000000014</c:v>
                </c:pt>
                <c:pt idx="435">
                  <c:v>2.6546579999999977</c:v>
                </c:pt>
                <c:pt idx="436">
                  <c:v>2.6792019999999988</c:v>
                </c:pt>
                <c:pt idx="437">
                  <c:v>2.6231300000000068</c:v>
                </c:pt>
                <c:pt idx="438">
                  <c:v>2.6017520000000007</c:v>
                </c:pt>
                <c:pt idx="439">
                  <c:v>2.6144960000000013</c:v>
                </c:pt>
                <c:pt idx="440">
                  <c:v>2.621010000000001</c:v>
                </c:pt>
                <c:pt idx="441">
                  <c:v>2.5292779999999997</c:v>
                </c:pt>
                <c:pt idx="442">
                  <c:v>2.4561819999999988</c:v>
                </c:pt>
                <c:pt idx="443">
                  <c:v>2.4030760000000009</c:v>
                </c:pt>
                <c:pt idx="444">
                  <c:v>2.389514000000001</c:v>
                </c:pt>
                <c:pt idx="445">
                  <c:v>2.3280179999999997</c:v>
                </c:pt>
                <c:pt idx="446">
                  <c:v>2.2809420000000014</c:v>
                </c:pt>
                <c:pt idx="447">
                  <c:v>2.2866360000000014</c:v>
                </c:pt>
                <c:pt idx="448">
                  <c:v>2.2314079999999987</c:v>
                </c:pt>
                <c:pt idx="449">
                  <c:v>2.2481340000000087</c:v>
                </c:pt>
                <c:pt idx="450">
                  <c:v>2.2148440000000007</c:v>
                </c:pt>
                <c:pt idx="451">
                  <c:v>2.1846660000000013</c:v>
                </c:pt>
                <c:pt idx="452">
                  <c:v>2.1327760000000007</c:v>
                </c:pt>
                <c:pt idx="453">
                  <c:v>2.0394539999999965</c:v>
                </c:pt>
                <c:pt idx="454">
                  <c:v>2.0801640000000052</c:v>
                </c:pt>
                <c:pt idx="455">
                  <c:v>2.0469720000000007</c:v>
                </c:pt>
                <c:pt idx="456">
                  <c:v>2.0514259999999971</c:v>
                </c:pt>
                <c:pt idx="457">
                  <c:v>2.0416980000000007</c:v>
                </c:pt>
                <c:pt idx="458">
                  <c:v>2.0216459999999969</c:v>
                </c:pt>
                <c:pt idx="459">
                  <c:v>1.9487360000000011</c:v>
                </c:pt>
                <c:pt idx="460">
                  <c:v>1.893780000000002</c:v>
                </c:pt>
                <c:pt idx="461">
                  <c:v>1.8839660000000016</c:v>
                </c:pt>
                <c:pt idx="462">
                  <c:v>1.8322860000000021</c:v>
                </c:pt>
                <c:pt idx="463">
                  <c:v>1.8178800000000015</c:v>
                </c:pt>
                <c:pt idx="464">
                  <c:v>1.8345060000000015</c:v>
                </c:pt>
                <c:pt idx="465">
                  <c:v>1.8282280000000015</c:v>
                </c:pt>
                <c:pt idx="466">
                  <c:v>1.7920960000000015</c:v>
                </c:pt>
                <c:pt idx="467">
                  <c:v>1.7522040000000016</c:v>
                </c:pt>
                <c:pt idx="468">
                  <c:v>1.7018999999999997</c:v>
                </c:pt>
                <c:pt idx="469">
                  <c:v>1.664900000000002</c:v>
                </c:pt>
                <c:pt idx="470">
                  <c:v>1.5998440000000016</c:v>
                </c:pt>
                <c:pt idx="471">
                  <c:v>1.5728940000000018</c:v>
                </c:pt>
                <c:pt idx="472">
                  <c:v>1.5726840000000015</c:v>
                </c:pt>
                <c:pt idx="473">
                  <c:v>1.4991160000000014</c:v>
                </c:pt>
                <c:pt idx="474">
                  <c:v>1.425523999999998</c:v>
                </c:pt>
                <c:pt idx="475">
                  <c:v>1.3680380000000021</c:v>
                </c:pt>
                <c:pt idx="476">
                  <c:v>1.3246720000000021</c:v>
                </c:pt>
                <c:pt idx="477">
                  <c:v>1.3357020000000011</c:v>
                </c:pt>
                <c:pt idx="478">
                  <c:v>1.3384680000000009</c:v>
                </c:pt>
                <c:pt idx="479">
                  <c:v>1.3408000000000009</c:v>
                </c:pt>
                <c:pt idx="480">
                  <c:v>1.3003980000000011</c:v>
                </c:pt>
                <c:pt idx="481">
                  <c:v>1.3139599999999998</c:v>
                </c:pt>
                <c:pt idx="482">
                  <c:v>1.3196920000000012</c:v>
                </c:pt>
                <c:pt idx="483">
                  <c:v>1.3212939999999989</c:v>
                </c:pt>
                <c:pt idx="484">
                  <c:v>1.303128000000001</c:v>
                </c:pt>
                <c:pt idx="485">
                  <c:v>1.2907200000000012</c:v>
                </c:pt>
                <c:pt idx="486">
                  <c:v>1.2818599999999998</c:v>
                </c:pt>
                <c:pt idx="487">
                  <c:v>1.3325460000000009</c:v>
                </c:pt>
                <c:pt idx="488">
                  <c:v>1.3419759999999998</c:v>
                </c:pt>
                <c:pt idx="489">
                  <c:v>1.351878000000001</c:v>
                </c:pt>
                <c:pt idx="490">
                  <c:v>1.3091820000000021</c:v>
                </c:pt>
                <c:pt idx="491">
                  <c:v>1.3457480000000011</c:v>
                </c:pt>
                <c:pt idx="492">
                  <c:v>1.4057520000000008</c:v>
                </c:pt>
                <c:pt idx="493">
                  <c:v>1.4439439999999988</c:v>
                </c:pt>
                <c:pt idx="494">
                  <c:v>1.4869380000000008</c:v>
                </c:pt>
                <c:pt idx="495">
                  <c:v>1.5290760000000012</c:v>
                </c:pt>
                <c:pt idx="496">
                  <c:v>1.5446480000000011</c:v>
                </c:pt>
                <c:pt idx="497">
                  <c:v>1.502436000000001</c:v>
                </c:pt>
                <c:pt idx="498">
                  <c:v>1.4936999999999991</c:v>
                </c:pt>
                <c:pt idx="499">
                  <c:v>1.4757699999999987</c:v>
                </c:pt>
                <c:pt idx="500">
                  <c:v>1.4826800000000009</c:v>
                </c:pt>
                <c:pt idx="501">
                  <c:v>1.5078439999999989</c:v>
                </c:pt>
                <c:pt idx="502">
                  <c:v>1.579004000000001</c:v>
                </c:pt>
                <c:pt idx="503">
                  <c:v>1.6716180000000009</c:v>
                </c:pt>
                <c:pt idx="504">
                  <c:v>1.5743140000000011</c:v>
                </c:pt>
                <c:pt idx="505">
                  <c:v>1.5751820000000021</c:v>
                </c:pt>
                <c:pt idx="506">
                  <c:v>1.5446580000000021</c:v>
                </c:pt>
                <c:pt idx="507">
                  <c:v>1.528850000000002</c:v>
                </c:pt>
                <c:pt idx="508">
                  <c:v>1.5319639999999985</c:v>
                </c:pt>
                <c:pt idx="509">
                  <c:v>1.5663100000000021</c:v>
                </c:pt>
                <c:pt idx="510">
                  <c:v>1.5800460000000007</c:v>
                </c:pt>
                <c:pt idx="511">
                  <c:v>1.5597820000000007</c:v>
                </c:pt>
                <c:pt idx="512">
                  <c:v>1.5488639999999998</c:v>
                </c:pt>
                <c:pt idx="513">
                  <c:v>1.5280060000000009</c:v>
                </c:pt>
                <c:pt idx="514">
                  <c:v>1.4955460000000012</c:v>
                </c:pt>
                <c:pt idx="515">
                  <c:v>1.4819339999999981</c:v>
                </c:pt>
                <c:pt idx="516">
                  <c:v>1.4890320000000015</c:v>
                </c:pt>
                <c:pt idx="517">
                  <c:v>1.4771580000000011</c:v>
                </c:pt>
                <c:pt idx="518">
                  <c:v>1.5270020000000011</c:v>
                </c:pt>
                <c:pt idx="519">
                  <c:v>1.5755180000000013</c:v>
                </c:pt>
                <c:pt idx="520">
                  <c:v>1.5871939999999998</c:v>
                </c:pt>
                <c:pt idx="521">
                  <c:v>1.6025680000000011</c:v>
                </c:pt>
                <c:pt idx="522">
                  <c:v>1.5801220000000011</c:v>
                </c:pt>
                <c:pt idx="523">
                  <c:v>1.6063400000000021</c:v>
                </c:pt>
                <c:pt idx="524">
                  <c:v>1.667972000000002</c:v>
                </c:pt>
                <c:pt idx="525">
                  <c:v>1.699972000000002</c:v>
                </c:pt>
                <c:pt idx="526">
                  <c:v>1.7026880000000013</c:v>
                </c:pt>
                <c:pt idx="527">
                  <c:v>1.7158659999999992</c:v>
                </c:pt>
                <c:pt idx="528">
                  <c:v>1.6563700000000021</c:v>
                </c:pt>
                <c:pt idx="529">
                  <c:v>1.5904580000000021</c:v>
                </c:pt>
                <c:pt idx="530">
                  <c:v>1.5675780000000015</c:v>
                </c:pt>
                <c:pt idx="531">
                  <c:v>1.5922700000000021</c:v>
                </c:pt>
                <c:pt idx="532">
                  <c:v>1.5906940000000018</c:v>
                </c:pt>
                <c:pt idx="533">
                  <c:v>1.5730360000000012</c:v>
                </c:pt>
                <c:pt idx="534">
                  <c:v>1.5486920000000015</c:v>
                </c:pt>
                <c:pt idx="535">
                  <c:v>1.5385900000000015</c:v>
                </c:pt>
                <c:pt idx="536">
                  <c:v>1.5862740000000013</c:v>
                </c:pt>
                <c:pt idx="537">
                  <c:v>1.6031620000000015</c:v>
                </c:pt>
                <c:pt idx="538">
                  <c:v>1.6010280000000012</c:v>
                </c:pt>
                <c:pt idx="539">
                  <c:v>1.5997500000000013</c:v>
                </c:pt>
                <c:pt idx="540">
                  <c:v>1.5885460000000011</c:v>
                </c:pt>
                <c:pt idx="541">
                  <c:v>1.5740540000000021</c:v>
                </c:pt>
                <c:pt idx="542">
                  <c:v>1.5853700000000017</c:v>
                </c:pt>
                <c:pt idx="543">
                  <c:v>1.5841780000000021</c:v>
                </c:pt>
                <c:pt idx="544">
                  <c:v>1.591140000000002</c:v>
                </c:pt>
                <c:pt idx="545">
                  <c:v>1.5925420000000021</c:v>
                </c:pt>
                <c:pt idx="546">
                  <c:v>1.5749460000000015</c:v>
                </c:pt>
                <c:pt idx="547">
                  <c:v>1.5630840000000017</c:v>
                </c:pt>
                <c:pt idx="548">
                  <c:v>1.606886000000002</c:v>
                </c:pt>
                <c:pt idx="549">
                  <c:v>1.6193560000000022</c:v>
                </c:pt>
                <c:pt idx="550">
                  <c:v>1.606068000000002</c:v>
                </c:pt>
                <c:pt idx="551">
                  <c:v>1.6484040000000015</c:v>
                </c:pt>
                <c:pt idx="552">
                  <c:v>1.6199400000000019</c:v>
                </c:pt>
                <c:pt idx="553">
                  <c:v>1.607308000000002</c:v>
                </c:pt>
                <c:pt idx="554">
                  <c:v>1.6372120000000021</c:v>
                </c:pt>
                <c:pt idx="555">
                  <c:v>1.6139220000000019</c:v>
                </c:pt>
                <c:pt idx="556">
                  <c:v>1.5892920000000019</c:v>
                </c:pt>
                <c:pt idx="557">
                  <c:v>1.5988840000000022</c:v>
                </c:pt>
                <c:pt idx="558">
                  <c:v>1.6265920000000023</c:v>
                </c:pt>
                <c:pt idx="559">
                  <c:v>1.6344580000000044</c:v>
                </c:pt>
                <c:pt idx="560">
                  <c:v>1.6539260000000018</c:v>
                </c:pt>
                <c:pt idx="561">
                  <c:v>1.6894520000000042</c:v>
                </c:pt>
                <c:pt idx="562">
                  <c:v>1.7216140000000018</c:v>
                </c:pt>
                <c:pt idx="563">
                  <c:v>1.772562000000002</c:v>
                </c:pt>
                <c:pt idx="564">
                  <c:v>1.7916840000000018</c:v>
                </c:pt>
                <c:pt idx="565">
                  <c:v>1.8546920000000022</c:v>
                </c:pt>
                <c:pt idx="566">
                  <c:v>1.858166000000002</c:v>
                </c:pt>
                <c:pt idx="567">
                  <c:v>1.850584000000002</c:v>
                </c:pt>
                <c:pt idx="568">
                  <c:v>1.8566260000000019</c:v>
                </c:pt>
                <c:pt idx="569">
                  <c:v>1.8568980000000013</c:v>
                </c:pt>
                <c:pt idx="570">
                  <c:v>1.8294400000000013</c:v>
                </c:pt>
                <c:pt idx="571">
                  <c:v>1.8596900000000014</c:v>
                </c:pt>
                <c:pt idx="572">
                  <c:v>1.9185420000000031</c:v>
                </c:pt>
                <c:pt idx="573">
                  <c:v>1.931162000000002</c:v>
                </c:pt>
                <c:pt idx="574">
                  <c:v>1.905378000000002</c:v>
                </c:pt>
                <c:pt idx="575">
                  <c:v>1.8797060000000014</c:v>
                </c:pt>
                <c:pt idx="576">
                  <c:v>1.907116000000002</c:v>
                </c:pt>
                <c:pt idx="577">
                  <c:v>1.9246980000000011</c:v>
                </c:pt>
                <c:pt idx="578">
                  <c:v>1.9741200000000021</c:v>
                </c:pt>
                <c:pt idx="579">
                  <c:v>2.0518819999999987</c:v>
                </c:pt>
                <c:pt idx="580">
                  <c:v>2.0369179999999987</c:v>
                </c:pt>
                <c:pt idx="581">
                  <c:v>2.0119279999999997</c:v>
                </c:pt>
                <c:pt idx="582">
                  <c:v>2.0391880000000007</c:v>
                </c:pt>
                <c:pt idx="583">
                  <c:v>2.0267800000000009</c:v>
                </c:pt>
                <c:pt idx="584">
                  <c:v>2.0252160000000008</c:v>
                </c:pt>
                <c:pt idx="585">
                  <c:v>2.0148439999999965</c:v>
                </c:pt>
                <c:pt idx="586">
                  <c:v>1.9645920000000021</c:v>
                </c:pt>
                <c:pt idx="587">
                  <c:v>1.9018060000000014</c:v>
                </c:pt>
                <c:pt idx="588">
                  <c:v>1.9479140000000013</c:v>
                </c:pt>
                <c:pt idx="589">
                  <c:v>1.9102800000000035</c:v>
                </c:pt>
                <c:pt idx="590">
                  <c:v>1.9178000000000015</c:v>
                </c:pt>
                <c:pt idx="591">
                  <c:v>1.9646140000000021</c:v>
                </c:pt>
                <c:pt idx="592">
                  <c:v>1.9592420000000021</c:v>
                </c:pt>
                <c:pt idx="593">
                  <c:v>1.9778660000000015</c:v>
                </c:pt>
                <c:pt idx="594">
                  <c:v>1.9813780000000021</c:v>
                </c:pt>
                <c:pt idx="595">
                  <c:v>1.9754860000000021</c:v>
                </c:pt>
                <c:pt idx="596">
                  <c:v>1.9581780000000037</c:v>
                </c:pt>
                <c:pt idx="597">
                  <c:v>1.945906000000001</c:v>
                </c:pt>
                <c:pt idx="598">
                  <c:v>1.9715400000000021</c:v>
                </c:pt>
                <c:pt idx="599">
                  <c:v>2.0075740000000049</c:v>
                </c:pt>
                <c:pt idx="600">
                  <c:v>2.0168799999999965</c:v>
                </c:pt>
                <c:pt idx="601">
                  <c:v>2.0237300000000058</c:v>
                </c:pt>
                <c:pt idx="602">
                  <c:v>2.0278860000000014</c:v>
                </c:pt>
                <c:pt idx="603">
                  <c:v>2.000106000000001</c:v>
                </c:pt>
                <c:pt idx="604">
                  <c:v>2.0569219999999997</c:v>
                </c:pt>
                <c:pt idx="605">
                  <c:v>2.1211960000000012</c:v>
                </c:pt>
                <c:pt idx="606">
                  <c:v>2.2021960000000012</c:v>
                </c:pt>
                <c:pt idx="607">
                  <c:v>2.2199519999999997</c:v>
                </c:pt>
                <c:pt idx="608">
                  <c:v>2.1808419999999997</c:v>
                </c:pt>
                <c:pt idx="609">
                  <c:v>2.1668100000000017</c:v>
                </c:pt>
                <c:pt idx="610">
                  <c:v>2.1495520000000008</c:v>
                </c:pt>
                <c:pt idx="611">
                  <c:v>2.1374400000000007</c:v>
                </c:pt>
                <c:pt idx="612">
                  <c:v>2.1561260000000009</c:v>
                </c:pt>
                <c:pt idx="613">
                  <c:v>2.125776000000001</c:v>
                </c:pt>
                <c:pt idx="614">
                  <c:v>2.1090500000000008</c:v>
                </c:pt>
                <c:pt idx="615">
                  <c:v>2.0845440000000006</c:v>
                </c:pt>
                <c:pt idx="616">
                  <c:v>2.0653740000000012</c:v>
                </c:pt>
                <c:pt idx="617">
                  <c:v>2.0689720000000009</c:v>
                </c:pt>
                <c:pt idx="618">
                  <c:v>2.0131479999999997</c:v>
                </c:pt>
                <c:pt idx="619">
                  <c:v>1.9950320000000021</c:v>
                </c:pt>
                <c:pt idx="620">
                  <c:v>2.045160000000001</c:v>
                </c:pt>
                <c:pt idx="621">
                  <c:v>2.0000700000000005</c:v>
                </c:pt>
                <c:pt idx="622">
                  <c:v>1.9425320000000021</c:v>
                </c:pt>
                <c:pt idx="623">
                  <c:v>1.9426800000000028</c:v>
                </c:pt>
                <c:pt idx="624">
                  <c:v>1.9347880000000024</c:v>
                </c:pt>
                <c:pt idx="625">
                  <c:v>1.9519979999999999</c:v>
                </c:pt>
                <c:pt idx="626">
                  <c:v>1.9607840000000001</c:v>
                </c:pt>
                <c:pt idx="627">
                  <c:v>1.9572220000000005</c:v>
                </c:pt>
                <c:pt idx="628">
                  <c:v>1.9363380000000021</c:v>
                </c:pt>
                <c:pt idx="629">
                  <c:v>1.8560580000000027</c:v>
                </c:pt>
                <c:pt idx="630">
                  <c:v>1.8660700000000021</c:v>
                </c:pt>
                <c:pt idx="631">
                  <c:v>1.8574339999999998</c:v>
                </c:pt>
                <c:pt idx="632">
                  <c:v>1.8258439999999998</c:v>
                </c:pt>
                <c:pt idx="633">
                  <c:v>1.8262780000000003</c:v>
                </c:pt>
                <c:pt idx="634">
                  <c:v>1.8578820000000007</c:v>
                </c:pt>
                <c:pt idx="635">
                  <c:v>1.8564420000000021</c:v>
                </c:pt>
                <c:pt idx="636">
                  <c:v>1.8793100000000005</c:v>
                </c:pt>
                <c:pt idx="637">
                  <c:v>1.8795840000000004</c:v>
                </c:pt>
                <c:pt idx="638">
                  <c:v>1.8151120000000003</c:v>
                </c:pt>
                <c:pt idx="639">
                  <c:v>1.8550400000000007</c:v>
                </c:pt>
                <c:pt idx="640">
                  <c:v>1.8394679999999999</c:v>
                </c:pt>
                <c:pt idx="641">
                  <c:v>1.7926400000000007</c:v>
                </c:pt>
                <c:pt idx="642">
                  <c:v>1.8223440000000011</c:v>
                </c:pt>
                <c:pt idx="643">
                  <c:v>1.792714000000001</c:v>
                </c:pt>
                <c:pt idx="644">
                  <c:v>1.7121720000000005</c:v>
                </c:pt>
                <c:pt idx="645">
                  <c:v>1.6810760000000011</c:v>
                </c:pt>
                <c:pt idx="646">
                  <c:v>1.7087939999999986</c:v>
                </c:pt>
                <c:pt idx="647">
                  <c:v>1.7244279999999998</c:v>
                </c:pt>
                <c:pt idx="648">
                  <c:v>1.6372120000000021</c:v>
                </c:pt>
                <c:pt idx="649">
                  <c:v>1.5542640000000012</c:v>
                </c:pt>
                <c:pt idx="650">
                  <c:v>1.5111199999999998</c:v>
                </c:pt>
                <c:pt idx="651">
                  <c:v>1.4444259999999998</c:v>
                </c:pt>
                <c:pt idx="652">
                  <c:v>1.4075739999999981</c:v>
                </c:pt>
                <c:pt idx="653">
                  <c:v>1.4314959999999981</c:v>
                </c:pt>
                <c:pt idx="654">
                  <c:v>1.3684760000000009</c:v>
                </c:pt>
                <c:pt idx="655">
                  <c:v>1.3076520000000007</c:v>
                </c:pt>
                <c:pt idx="656">
                  <c:v>1.2671520000000007</c:v>
                </c:pt>
                <c:pt idx="657">
                  <c:v>1.2915339999999988</c:v>
                </c:pt>
                <c:pt idx="658">
                  <c:v>1.3198120000000007</c:v>
                </c:pt>
                <c:pt idx="659">
                  <c:v>1.3060880000000021</c:v>
                </c:pt>
                <c:pt idx="660">
                  <c:v>1.2363420000000007</c:v>
                </c:pt>
                <c:pt idx="661">
                  <c:v>1.2229539999999999</c:v>
                </c:pt>
                <c:pt idx="662">
                  <c:v>1.1855560000000005</c:v>
                </c:pt>
                <c:pt idx="663">
                  <c:v>1.1725160000000021</c:v>
                </c:pt>
                <c:pt idx="664">
                  <c:v>1.1639659999999998</c:v>
                </c:pt>
                <c:pt idx="665">
                  <c:v>1.1505160000000021</c:v>
                </c:pt>
                <c:pt idx="666">
                  <c:v>1.1569180000000021</c:v>
                </c:pt>
                <c:pt idx="667">
                  <c:v>1.1608520000000031</c:v>
                </c:pt>
                <c:pt idx="668">
                  <c:v>1.1718220000000006</c:v>
                </c:pt>
                <c:pt idx="669">
                  <c:v>1.1896160000000007</c:v>
                </c:pt>
                <c:pt idx="670">
                  <c:v>1.1743300000000005</c:v>
                </c:pt>
                <c:pt idx="671">
                  <c:v>1.2129800000000008</c:v>
                </c:pt>
                <c:pt idx="672">
                  <c:v>1.2730979999999998</c:v>
                </c:pt>
                <c:pt idx="673">
                  <c:v>1.2874420000000009</c:v>
                </c:pt>
                <c:pt idx="674">
                  <c:v>1.3206220000000009</c:v>
                </c:pt>
                <c:pt idx="675">
                  <c:v>1.349892000000001</c:v>
                </c:pt>
                <c:pt idx="676">
                  <c:v>1.3174939999999988</c:v>
                </c:pt>
                <c:pt idx="677">
                  <c:v>1.2620680000000011</c:v>
                </c:pt>
                <c:pt idx="678">
                  <c:v>1.2765239999999998</c:v>
                </c:pt>
                <c:pt idx="679">
                  <c:v>1.2997760000000012</c:v>
                </c:pt>
                <c:pt idx="680">
                  <c:v>1.2865000000000009</c:v>
                </c:pt>
                <c:pt idx="681">
                  <c:v>1.2688560000000009</c:v>
                </c:pt>
                <c:pt idx="682">
                  <c:v>1.259872000000001</c:v>
                </c:pt>
                <c:pt idx="683">
                  <c:v>1.2704080000000011</c:v>
                </c:pt>
                <c:pt idx="684">
                  <c:v>1.2375759999999998</c:v>
                </c:pt>
                <c:pt idx="685">
                  <c:v>1.236522000000001</c:v>
                </c:pt>
                <c:pt idx="686">
                  <c:v>1.2274639999999986</c:v>
                </c:pt>
                <c:pt idx="687">
                  <c:v>1.2371039999999998</c:v>
                </c:pt>
                <c:pt idx="688">
                  <c:v>1.2734339999999988</c:v>
                </c:pt>
                <c:pt idx="689">
                  <c:v>1.2709659999999998</c:v>
                </c:pt>
                <c:pt idx="690">
                  <c:v>1.3523620000000007</c:v>
                </c:pt>
                <c:pt idx="691">
                  <c:v>1.3489259999999998</c:v>
                </c:pt>
                <c:pt idx="692">
                  <c:v>1.3297059999999998</c:v>
                </c:pt>
                <c:pt idx="693">
                  <c:v>1.3646980000000009</c:v>
                </c:pt>
                <c:pt idx="694">
                  <c:v>1.3899739999999998</c:v>
                </c:pt>
                <c:pt idx="695">
                  <c:v>1.4325839999999999</c:v>
                </c:pt>
                <c:pt idx="696">
                  <c:v>1.426630000000001</c:v>
                </c:pt>
                <c:pt idx="697">
                  <c:v>1.4776520000000011</c:v>
                </c:pt>
                <c:pt idx="698">
                  <c:v>1.511278000000001</c:v>
                </c:pt>
                <c:pt idx="699">
                  <c:v>1.5650039999999998</c:v>
                </c:pt>
                <c:pt idx="700">
                  <c:v>1.5776739999999998</c:v>
                </c:pt>
                <c:pt idx="701">
                  <c:v>1.6473960000000012</c:v>
                </c:pt>
                <c:pt idx="702">
                  <c:v>1.662336000000002</c:v>
                </c:pt>
                <c:pt idx="703">
                  <c:v>1.6858620000000013</c:v>
                </c:pt>
                <c:pt idx="704">
                  <c:v>1.7262000000000017</c:v>
                </c:pt>
                <c:pt idx="705">
                  <c:v>1.814670000000002</c:v>
                </c:pt>
                <c:pt idx="706">
                  <c:v>1.8468060000000017</c:v>
                </c:pt>
                <c:pt idx="707">
                  <c:v>1.7940220000000011</c:v>
                </c:pt>
                <c:pt idx="708">
                  <c:v>1.7780660000000013</c:v>
                </c:pt>
                <c:pt idx="709">
                  <c:v>1.7542420000000021</c:v>
                </c:pt>
                <c:pt idx="710">
                  <c:v>1.8086880000000007</c:v>
                </c:pt>
                <c:pt idx="711">
                  <c:v>1.8284180000000005</c:v>
                </c:pt>
                <c:pt idx="712">
                  <c:v>1.8322400000000021</c:v>
                </c:pt>
                <c:pt idx="713">
                  <c:v>1.8728880000000021</c:v>
                </c:pt>
                <c:pt idx="714">
                  <c:v>1.9090700000000007</c:v>
                </c:pt>
                <c:pt idx="715">
                  <c:v>1.893474000000001</c:v>
                </c:pt>
                <c:pt idx="716">
                  <c:v>1.8837220000000008</c:v>
                </c:pt>
                <c:pt idx="717">
                  <c:v>1.9371760000000009</c:v>
                </c:pt>
                <c:pt idx="718">
                  <c:v>1.9945880000000038</c:v>
                </c:pt>
                <c:pt idx="719">
                  <c:v>1.9770440000000011</c:v>
                </c:pt>
                <c:pt idx="720">
                  <c:v>1.9320900000000021</c:v>
                </c:pt>
                <c:pt idx="721">
                  <c:v>1.903900000000001</c:v>
                </c:pt>
                <c:pt idx="722">
                  <c:v>1.908776000000002</c:v>
                </c:pt>
                <c:pt idx="723">
                  <c:v>1.9357380000000013</c:v>
                </c:pt>
                <c:pt idx="724">
                  <c:v>1.9339000000000015</c:v>
                </c:pt>
                <c:pt idx="725">
                  <c:v>1.920412000000004</c:v>
                </c:pt>
                <c:pt idx="726">
                  <c:v>1.9238740000000012</c:v>
                </c:pt>
                <c:pt idx="727">
                  <c:v>1.9937060000000011</c:v>
                </c:pt>
                <c:pt idx="728">
                  <c:v>2.0170820000000007</c:v>
                </c:pt>
                <c:pt idx="729">
                  <c:v>2.0757360000000009</c:v>
                </c:pt>
                <c:pt idx="730">
                  <c:v>2.1384960000000013</c:v>
                </c:pt>
                <c:pt idx="731">
                  <c:v>2.2025840000000012</c:v>
                </c:pt>
                <c:pt idx="732">
                  <c:v>2.2006600000000014</c:v>
                </c:pt>
                <c:pt idx="733">
                  <c:v>2.2067640000000015</c:v>
                </c:pt>
                <c:pt idx="734">
                  <c:v>2.2541380000000042</c:v>
                </c:pt>
                <c:pt idx="735">
                  <c:v>2.2469900000000051</c:v>
                </c:pt>
                <c:pt idx="736">
                  <c:v>2.2243080000000042</c:v>
                </c:pt>
                <c:pt idx="737">
                  <c:v>2.2554780000000023</c:v>
                </c:pt>
                <c:pt idx="738">
                  <c:v>2.2697960000000061</c:v>
                </c:pt>
                <c:pt idx="739">
                  <c:v>2.2681080000000042</c:v>
                </c:pt>
                <c:pt idx="740">
                  <c:v>2.2070740000000062</c:v>
                </c:pt>
                <c:pt idx="741">
                  <c:v>2.2215660000000019</c:v>
                </c:pt>
                <c:pt idx="742">
                  <c:v>2.2276340000000072</c:v>
                </c:pt>
                <c:pt idx="743">
                  <c:v>2.2218020000000025</c:v>
                </c:pt>
                <c:pt idx="744">
                  <c:v>2.2169380000000025</c:v>
                </c:pt>
                <c:pt idx="745">
                  <c:v>2.2015260000000052</c:v>
                </c:pt>
                <c:pt idx="746">
                  <c:v>2.2028040000000026</c:v>
                </c:pt>
                <c:pt idx="747">
                  <c:v>2.1290380000000031</c:v>
                </c:pt>
                <c:pt idx="748">
                  <c:v>2.1418920000000026</c:v>
                </c:pt>
                <c:pt idx="749">
                  <c:v>2.1212200000000032</c:v>
                </c:pt>
                <c:pt idx="750">
                  <c:v>2.1251160000000042</c:v>
                </c:pt>
                <c:pt idx="751">
                  <c:v>2.0905720000000025</c:v>
                </c:pt>
                <c:pt idx="752">
                  <c:v>2.1170760000000026</c:v>
                </c:pt>
                <c:pt idx="753">
                  <c:v>2.0820720000000024</c:v>
                </c:pt>
                <c:pt idx="754">
                  <c:v>2.0652960000000022</c:v>
                </c:pt>
                <c:pt idx="755">
                  <c:v>2.0280100000000014</c:v>
                </c:pt>
                <c:pt idx="756">
                  <c:v>2.0007880000000018</c:v>
                </c:pt>
                <c:pt idx="757">
                  <c:v>2.0200579999999997</c:v>
                </c:pt>
                <c:pt idx="758">
                  <c:v>2.055420000000002</c:v>
                </c:pt>
                <c:pt idx="759">
                  <c:v>2.0738840000000018</c:v>
                </c:pt>
                <c:pt idx="760">
                  <c:v>2.0682500000000017</c:v>
                </c:pt>
                <c:pt idx="761">
                  <c:v>2.0558779999999977</c:v>
                </c:pt>
                <c:pt idx="762">
                  <c:v>2.0543020000000025</c:v>
                </c:pt>
                <c:pt idx="763">
                  <c:v>2.0206640000000022</c:v>
                </c:pt>
                <c:pt idx="764">
                  <c:v>2.014238000000002</c:v>
                </c:pt>
                <c:pt idx="765">
                  <c:v>2.016980000000002</c:v>
                </c:pt>
                <c:pt idx="766">
                  <c:v>2.0531860000000042</c:v>
                </c:pt>
                <c:pt idx="767">
                  <c:v>2.0692040000000014</c:v>
                </c:pt>
                <c:pt idx="768">
                  <c:v>2.0437420000000017</c:v>
                </c:pt>
                <c:pt idx="769">
                  <c:v>2.0151399999999997</c:v>
                </c:pt>
                <c:pt idx="770">
                  <c:v>2.0371640000000015</c:v>
                </c:pt>
                <c:pt idx="771">
                  <c:v>2.0225960000000014</c:v>
                </c:pt>
                <c:pt idx="772">
                  <c:v>1.9700240000000013</c:v>
                </c:pt>
                <c:pt idx="773">
                  <c:v>1.9318820000000021</c:v>
                </c:pt>
                <c:pt idx="774">
                  <c:v>1.8935660000000019</c:v>
                </c:pt>
                <c:pt idx="775">
                  <c:v>1.8389340000000016</c:v>
                </c:pt>
                <c:pt idx="776">
                  <c:v>1.812144000000002</c:v>
                </c:pt>
                <c:pt idx="777">
                  <c:v>1.7656639999999995</c:v>
                </c:pt>
                <c:pt idx="778">
                  <c:v>1.7329080000000017</c:v>
                </c:pt>
                <c:pt idx="779">
                  <c:v>1.6741800000000042</c:v>
                </c:pt>
                <c:pt idx="780">
                  <c:v>1.6062220000000025</c:v>
                </c:pt>
                <c:pt idx="781">
                  <c:v>1.5800900000000024</c:v>
                </c:pt>
                <c:pt idx="782">
                  <c:v>1.5764680000000026</c:v>
                </c:pt>
                <c:pt idx="783">
                  <c:v>1.5426560000000022</c:v>
                </c:pt>
                <c:pt idx="784">
                  <c:v>1.5069840000000019</c:v>
                </c:pt>
                <c:pt idx="785">
                  <c:v>1.5189340000000018</c:v>
                </c:pt>
                <c:pt idx="786">
                  <c:v>1.5103360000000026</c:v>
                </c:pt>
                <c:pt idx="787">
                  <c:v>1.4778880000000019</c:v>
                </c:pt>
                <c:pt idx="788">
                  <c:v>1.4269660000000004</c:v>
                </c:pt>
                <c:pt idx="789">
                  <c:v>1.3861680000000023</c:v>
                </c:pt>
                <c:pt idx="790">
                  <c:v>1.3647640000000019</c:v>
                </c:pt>
                <c:pt idx="791">
                  <c:v>1.3335460000000017</c:v>
                </c:pt>
                <c:pt idx="792">
                  <c:v>1.2411560000000015</c:v>
                </c:pt>
                <c:pt idx="793">
                  <c:v>1.2220460000000017</c:v>
                </c:pt>
                <c:pt idx="794">
                  <c:v>1.1950580000000037</c:v>
                </c:pt>
                <c:pt idx="795">
                  <c:v>1.1602540000000021</c:v>
                </c:pt>
                <c:pt idx="796">
                  <c:v>1.1630820000000037</c:v>
                </c:pt>
                <c:pt idx="797">
                  <c:v>1.124344000000002</c:v>
                </c:pt>
                <c:pt idx="798">
                  <c:v>1.0220280000000017</c:v>
                </c:pt>
                <c:pt idx="799">
                  <c:v>0.99610800000000166</c:v>
                </c:pt>
                <c:pt idx="800">
                  <c:v>1.012672000000002</c:v>
                </c:pt>
                <c:pt idx="801">
                  <c:v>0.98974200000000168</c:v>
                </c:pt>
                <c:pt idx="802">
                  <c:v>0.94713200000000153</c:v>
                </c:pt>
                <c:pt idx="803">
                  <c:v>0.89350400000000152</c:v>
                </c:pt>
                <c:pt idx="804">
                  <c:v>0.85566000000000164</c:v>
                </c:pt>
                <c:pt idx="805">
                  <c:v>0.81235400000000169</c:v>
                </c:pt>
                <c:pt idx="806">
                  <c:v>0.83509800000000278</c:v>
                </c:pt>
                <c:pt idx="807">
                  <c:v>0.85507400000000255</c:v>
                </c:pt>
                <c:pt idx="808">
                  <c:v>0.79335600000000139</c:v>
                </c:pt>
                <c:pt idx="809">
                  <c:v>0.79339200000000154</c:v>
                </c:pt>
                <c:pt idx="810">
                  <c:v>0.80609800000000165</c:v>
                </c:pt>
                <c:pt idx="811">
                  <c:v>0.76443200000000155</c:v>
                </c:pt>
                <c:pt idx="812">
                  <c:v>0.7982320000000015</c:v>
                </c:pt>
                <c:pt idx="813">
                  <c:v>0.80397600000000169</c:v>
                </c:pt>
                <c:pt idx="814">
                  <c:v>0.77717400000000292</c:v>
                </c:pt>
                <c:pt idx="815">
                  <c:v>0.78336600000000156</c:v>
                </c:pt>
                <c:pt idx="816">
                  <c:v>0.73496200000000167</c:v>
                </c:pt>
                <c:pt idx="817">
                  <c:v>0.66763600000000278</c:v>
                </c:pt>
                <c:pt idx="818">
                  <c:v>0.64661800000000291</c:v>
                </c:pt>
                <c:pt idx="819">
                  <c:v>0.67074000000000389</c:v>
                </c:pt>
                <c:pt idx="820">
                  <c:v>0.6712120000000017</c:v>
                </c:pt>
                <c:pt idx="821">
                  <c:v>0.67872000000000376</c:v>
                </c:pt>
                <c:pt idx="822">
                  <c:v>0.65158200000000188</c:v>
                </c:pt>
                <c:pt idx="823">
                  <c:v>0.64355400000000185</c:v>
                </c:pt>
                <c:pt idx="824">
                  <c:v>0.68570400000000264</c:v>
                </c:pt>
                <c:pt idx="825">
                  <c:v>0.70153600000000149</c:v>
                </c:pt>
                <c:pt idx="826">
                  <c:v>0.71578200000000169</c:v>
                </c:pt>
                <c:pt idx="827">
                  <c:v>0.77733800000000175</c:v>
                </c:pt>
                <c:pt idx="828">
                  <c:v>0.81968600000000169</c:v>
                </c:pt>
                <c:pt idx="829">
                  <c:v>0.84575400000000278</c:v>
                </c:pt>
                <c:pt idx="830">
                  <c:v>0.89376000000000166</c:v>
                </c:pt>
                <c:pt idx="831">
                  <c:v>0.86456400000000155</c:v>
                </c:pt>
                <c:pt idx="832">
                  <c:v>0.90499000000000163</c:v>
                </c:pt>
                <c:pt idx="833">
                  <c:v>0.9324980000000016</c:v>
                </c:pt>
                <c:pt idx="834">
                  <c:v>0.97874200000000278</c:v>
                </c:pt>
                <c:pt idx="835">
                  <c:v>0.97226400000000179</c:v>
                </c:pt>
                <c:pt idx="836">
                  <c:v>1.0245500000000021</c:v>
                </c:pt>
                <c:pt idx="837">
                  <c:v>1.0653239999999997</c:v>
                </c:pt>
                <c:pt idx="838">
                  <c:v>1.1170660000000019</c:v>
                </c:pt>
                <c:pt idx="839">
                  <c:v>1.1624560000000037</c:v>
                </c:pt>
                <c:pt idx="840">
                  <c:v>1.2124600000000016</c:v>
                </c:pt>
                <c:pt idx="841">
                  <c:v>1.2804440000000017</c:v>
                </c:pt>
                <c:pt idx="842">
                  <c:v>1.3899460000000017</c:v>
                </c:pt>
                <c:pt idx="843">
                  <c:v>1.3925780000000021</c:v>
                </c:pt>
                <c:pt idx="844">
                  <c:v>1.4263660000000018</c:v>
                </c:pt>
                <c:pt idx="845">
                  <c:v>1.4383900000000018</c:v>
                </c:pt>
                <c:pt idx="846">
                  <c:v>1.4549180000000013</c:v>
                </c:pt>
                <c:pt idx="847">
                  <c:v>1.5518500000000011</c:v>
                </c:pt>
                <c:pt idx="848">
                  <c:v>1.6192000000000013</c:v>
                </c:pt>
                <c:pt idx="849">
                  <c:v>1.6540180000000031</c:v>
                </c:pt>
                <c:pt idx="850">
                  <c:v>1.6588580000000031</c:v>
                </c:pt>
                <c:pt idx="851">
                  <c:v>1.669690000000001</c:v>
                </c:pt>
                <c:pt idx="852">
                  <c:v>1.7049540000000014</c:v>
                </c:pt>
                <c:pt idx="853">
                  <c:v>1.7675659999999993</c:v>
                </c:pt>
                <c:pt idx="854">
                  <c:v>1.7863020000000021</c:v>
                </c:pt>
                <c:pt idx="855">
                  <c:v>1.8620300000000021</c:v>
                </c:pt>
                <c:pt idx="856">
                  <c:v>1.8439880000000013</c:v>
                </c:pt>
                <c:pt idx="857">
                  <c:v>1.8193339999999998</c:v>
                </c:pt>
                <c:pt idx="858">
                  <c:v>1.8345100000000021</c:v>
                </c:pt>
                <c:pt idx="859">
                  <c:v>1.865110000000002</c:v>
                </c:pt>
                <c:pt idx="860">
                  <c:v>1.9051260000000014</c:v>
                </c:pt>
                <c:pt idx="861">
                  <c:v>1.957376000000002</c:v>
                </c:pt>
                <c:pt idx="862">
                  <c:v>1.9317160000000013</c:v>
                </c:pt>
                <c:pt idx="863">
                  <c:v>1.9459480000000007</c:v>
                </c:pt>
                <c:pt idx="864">
                  <c:v>2.0166479999999947</c:v>
                </c:pt>
                <c:pt idx="865">
                  <c:v>2.0366119999999968</c:v>
                </c:pt>
                <c:pt idx="866">
                  <c:v>2.0918659999999956</c:v>
                </c:pt>
                <c:pt idx="867">
                  <c:v>2.1389419999999997</c:v>
                </c:pt>
                <c:pt idx="868">
                  <c:v>2.1831760000000053</c:v>
                </c:pt>
                <c:pt idx="869">
                  <c:v>2.1866499999999967</c:v>
                </c:pt>
                <c:pt idx="870">
                  <c:v>2.2121600000000008</c:v>
                </c:pt>
                <c:pt idx="871">
                  <c:v>2.2395560000000008</c:v>
                </c:pt>
                <c:pt idx="872">
                  <c:v>2.3136079999999977</c:v>
                </c:pt>
                <c:pt idx="873">
                  <c:v>2.4076500000000007</c:v>
                </c:pt>
                <c:pt idx="874">
                  <c:v>2.4142519999999967</c:v>
                </c:pt>
                <c:pt idx="875">
                  <c:v>2.4614160000000007</c:v>
                </c:pt>
                <c:pt idx="876">
                  <c:v>2.4749280000000007</c:v>
                </c:pt>
                <c:pt idx="877">
                  <c:v>2.4656100000000007</c:v>
                </c:pt>
                <c:pt idx="878">
                  <c:v>2.448970000000001</c:v>
                </c:pt>
                <c:pt idx="879">
                  <c:v>2.481926000000001</c:v>
                </c:pt>
                <c:pt idx="880">
                  <c:v>2.5313360000000014</c:v>
                </c:pt>
                <c:pt idx="881">
                  <c:v>2.5567479999999967</c:v>
                </c:pt>
                <c:pt idx="882">
                  <c:v>2.5527640000000007</c:v>
                </c:pt>
                <c:pt idx="883">
                  <c:v>2.5920119999999987</c:v>
                </c:pt>
                <c:pt idx="884">
                  <c:v>2.5792559999999964</c:v>
                </c:pt>
                <c:pt idx="885">
                  <c:v>2.6197440000000007</c:v>
                </c:pt>
                <c:pt idx="886">
                  <c:v>2.5699020000000008</c:v>
                </c:pt>
                <c:pt idx="887">
                  <c:v>2.5820860000000008</c:v>
                </c:pt>
                <c:pt idx="888">
                  <c:v>2.562580000000001</c:v>
                </c:pt>
                <c:pt idx="889">
                  <c:v>2.5556439999999969</c:v>
                </c:pt>
                <c:pt idx="890">
                  <c:v>2.5618840000000009</c:v>
                </c:pt>
                <c:pt idx="891">
                  <c:v>2.5371660000000014</c:v>
                </c:pt>
                <c:pt idx="892">
                  <c:v>2.5334920000000007</c:v>
                </c:pt>
                <c:pt idx="893">
                  <c:v>2.552859999999995</c:v>
                </c:pt>
                <c:pt idx="894">
                  <c:v>2.6103700000000019</c:v>
                </c:pt>
                <c:pt idx="895">
                  <c:v>2.6447280000000042</c:v>
                </c:pt>
                <c:pt idx="896">
                  <c:v>2.6177640000000042</c:v>
                </c:pt>
                <c:pt idx="897">
                  <c:v>2.5748320000000025</c:v>
                </c:pt>
                <c:pt idx="898">
                  <c:v>2.6215860000000042</c:v>
                </c:pt>
                <c:pt idx="899">
                  <c:v>2.6210020000000021</c:v>
                </c:pt>
                <c:pt idx="900">
                  <c:v>2.6443280000000016</c:v>
                </c:pt>
                <c:pt idx="901">
                  <c:v>2.6426399999999997</c:v>
                </c:pt>
                <c:pt idx="902">
                  <c:v>2.636895999999997</c:v>
                </c:pt>
                <c:pt idx="903">
                  <c:v>2.6479520000000019</c:v>
                </c:pt>
                <c:pt idx="904">
                  <c:v>2.6541940000000057</c:v>
                </c:pt>
                <c:pt idx="905">
                  <c:v>2.624252000000002</c:v>
                </c:pt>
                <c:pt idx="906">
                  <c:v>2.6153560000000007</c:v>
                </c:pt>
                <c:pt idx="907">
                  <c:v>2.6204920000000032</c:v>
                </c:pt>
                <c:pt idx="908">
                  <c:v>2.5993980000000017</c:v>
                </c:pt>
                <c:pt idx="909">
                  <c:v>2.5904260000000021</c:v>
                </c:pt>
                <c:pt idx="910">
                  <c:v>2.5947320000000014</c:v>
                </c:pt>
                <c:pt idx="911">
                  <c:v>2.5920519999999967</c:v>
                </c:pt>
                <c:pt idx="912">
                  <c:v>2.6206900000000042</c:v>
                </c:pt>
                <c:pt idx="913">
                  <c:v>2.6692440000000017</c:v>
                </c:pt>
                <c:pt idx="914">
                  <c:v>2.6536980000000017</c:v>
                </c:pt>
                <c:pt idx="915">
                  <c:v>2.6793960000000014</c:v>
                </c:pt>
                <c:pt idx="916">
                  <c:v>2.6738240000000042</c:v>
                </c:pt>
                <c:pt idx="917">
                  <c:v>2.6430020000000018</c:v>
                </c:pt>
                <c:pt idx="918">
                  <c:v>2.599536000000001</c:v>
                </c:pt>
                <c:pt idx="919">
                  <c:v>2.5837160000000012</c:v>
                </c:pt>
                <c:pt idx="920">
                  <c:v>2.5553880000000007</c:v>
                </c:pt>
                <c:pt idx="921">
                  <c:v>2.5417140000000011</c:v>
                </c:pt>
                <c:pt idx="922">
                  <c:v>2.4969960000000007</c:v>
                </c:pt>
                <c:pt idx="923">
                  <c:v>2.3906579999999962</c:v>
                </c:pt>
                <c:pt idx="924">
                  <c:v>2.3862900000000007</c:v>
                </c:pt>
                <c:pt idx="925">
                  <c:v>2.3593640000000007</c:v>
                </c:pt>
                <c:pt idx="926">
                  <c:v>2.3551579999999968</c:v>
                </c:pt>
                <c:pt idx="927">
                  <c:v>2.3204279999999997</c:v>
                </c:pt>
                <c:pt idx="928">
                  <c:v>2.2832040000000049</c:v>
                </c:pt>
                <c:pt idx="929">
                  <c:v>2.2123419999999987</c:v>
                </c:pt>
                <c:pt idx="930">
                  <c:v>2.155190000000001</c:v>
                </c:pt>
                <c:pt idx="931">
                  <c:v>2.1570519999999997</c:v>
                </c:pt>
                <c:pt idx="932">
                  <c:v>2.1172100000000009</c:v>
                </c:pt>
                <c:pt idx="933">
                  <c:v>2.035005999999997</c:v>
                </c:pt>
                <c:pt idx="934">
                  <c:v>2.0245220000000015</c:v>
                </c:pt>
                <c:pt idx="935">
                  <c:v>1.982844000000002</c:v>
                </c:pt>
                <c:pt idx="936">
                  <c:v>1.9676680000000013</c:v>
                </c:pt>
                <c:pt idx="937">
                  <c:v>1.9532760000000013</c:v>
                </c:pt>
                <c:pt idx="938">
                  <c:v>1.9391560000000021</c:v>
                </c:pt>
                <c:pt idx="939">
                  <c:v>1.9334480000000021</c:v>
                </c:pt>
                <c:pt idx="940">
                  <c:v>1.9065240000000012</c:v>
                </c:pt>
                <c:pt idx="941">
                  <c:v>1.9009420000000021</c:v>
                </c:pt>
                <c:pt idx="942">
                  <c:v>1.830254000000002</c:v>
                </c:pt>
                <c:pt idx="943">
                  <c:v>1.8153900000000016</c:v>
                </c:pt>
                <c:pt idx="944">
                  <c:v>1.7796680000000016</c:v>
                </c:pt>
                <c:pt idx="945">
                  <c:v>1.7718259999999992</c:v>
                </c:pt>
                <c:pt idx="946">
                  <c:v>1.8023760000000013</c:v>
                </c:pt>
                <c:pt idx="947">
                  <c:v>1.8356680000000014</c:v>
                </c:pt>
                <c:pt idx="948">
                  <c:v>1.8148840000000013</c:v>
                </c:pt>
                <c:pt idx="949">
                  <c:v>1.8042260000000017</c:v>
                </c:pt>
                <c:pt idx="950">
                  <c:v>1.7661220000000011</c:v>
                </c:pt>
                <c:pt idx="951">
                  <c:v>1.7744600000000015</c:v>
                </c:pt>
                <c:pt idx="952">
                  <c:v>1.764768000000001</c:v>
                </c:pt>
                <c:pt idx="953">
                  <c:v>1.7754639999999993</c:v>
                </c:pt>
                <c:pt idx="954">
                  <c:v>1.8224900000000017</c:v>
                </c:pt>
                <c:pt idx="955">
                  <c:v>1.8051060000000019</c:v>
                </c:pt>
                <c:pt idx="956">
                  <c:v>1.781666</c:v>
                </c:pt>
                <c:pt idx="957">
                  <c:v>1.8062600000000015</c:v>
                </c:pt>
                <c:pt idx="958">
                  <c:v>1.8557060000000016</c:v>
                </c:pt>
                <c:pt idx="959">
                  <c:v>1.8089780000000013</c:v>
                </c:pt>
                <c:pt idx="960">
                  <c:v>1.8014959999999998</c:v>
                </c:pt>
                <c:pt idx="961">
                  <c:v>1.8375660000000014</c:v>
                </c:pt>
                <c:pt idx="962">
                  <c:v>1.8019039999999993</c:v>
                </c:pt>
                <c:pt idx="963">
                  <c:v>1.7474939999999985</c:v>
                </c:pt>
                <c:pt idx="964">
                  <c:v>1.7621980000000008</c:v>
                </c:pt>
                <c:pt idx="965">
                  <c:v>1.7744060000000008</c:v>
                </c:pt>
                <c:pt idx="966">
                  <c:v>1.779046000000001</c:v>
                </c:pt>
                <c:pt idx="967">
                  <c:v>1.8028080000000015</c:v>
                </c:pt>
                <c:pt idx="968">
                  <c:v>1.7842700000000011</c:v>
                </c:pt>
                <c:pt idx="969">
                  <c:v>1.8006480000000011</c:v>
                </c:pt>
                <c:pt idx="970">
                  <c:v>1.861770000000001</c:v>
                </c:pt>
                <c:pt idx="971">
                  <c:v>1.9035980000000015</c:v>
                </c:pt>
                <c:pt idx="972">
                  <c:v>1.8980880000000033</c:v>
                </c:pt>
                <c:pt idx="973">
                  <c:v>1.9244420000000035</c:v>
                </c:pt>
                <c:pt idx="974">
                  <c:v>1.8724280000000011</c:v>
                </c:pt>
                <c:pt idx="975">
                  <c:v>1.8645120000000035</c:v>
                </c:pt>
                <c:pt idx="976">
                  <c:v>1.8405020000000021</c:v>
                </c:pt>
                <c:pt idx="977">
                  <c:v>1.8554540000000015</c:v>
                </c:pt>
                <c:pt idx="978">
                  <c:v>1.880792000000002</c:v>
                </c:pt>
                <c:pt idx="979">
                  <c:v>1.9607500000000038</c:v>
                </c:pt>
                <c:pt idx="980">
                  <c:v>1.9323360000000021</c:v>
                </c:pt>
                <c:pt idx="981">
                  <c:v>1.9531200000000015</c:v>
                </c:pt>
                <c:pt idx="982">
                  <c:v>1.9552420000000021</c:v>
                </c:pt>
                <c:pt idx="983">
                  <c:v>1.9925520000000045</c:v>
                </c:pt>
                <c:pt idx="984">
                  <c:v>1.993954000000002</c:v>
                </c:pt>
                <c:pt idx="985">
                  <c:v>2.0100719999999987</c:v>
                </c:pt>
                <c:pt idx="986">
                  <c:v>2.0681300000000062</c:v>
                </c:pt>
                <c:pt idx="987">
                  <c:v>2.0989760000000013</c:v>
                </c:pt>
                <c:pt idx="988">
                  <c:v>2.1423180000000013</c:v>
                </c:pt>
                <c:pt idx="989">
                  <c:v>2.1289920000000011</c:v>
                </c:pt>
                <c:pt idx="990">
                  <c:v>2.1508920000000007</c:v>
                </c:pt>
                <c:pt idx="991">
                  <c:v>2.1544519999999987</c:v>
                </c:pt>
                <c:pt idx="992">
                  <c:v>2.203190000000006</c:v>
                </c:pt>
                <c:pt idx="993">
                  <c:v>2.2417920000000011</c:v>
                </c:pt>
                <c:pt idx="994">
                  <c:v>2.2455380000000011</c:v>
                </c:pt>
                <c:pt idx="995">
                  <c:v>2.2442720000000009</c:v>
                </c:pt>
                <c:pt idx="996">
                  <c:v>2.2907160000000006</c:v>
                </c:pt>
                <c:pt idx="997">
                  <c:v>2.2835060000000049</c:v>
                </c:pt>
                <c:pt idx="998">
                  <c:v>2.2894000000000001</c:v>
                </c:pt>
                <c:pt idx="999">
                  <c:v>2.3130740000000003</c:v>
                </c:pt>
                <c:pt idx="1000">
                  <c:v>2.3278879999999997</c:v>
                </c:pt>
                <c:pt idx="1001">
                  <c:v>2.3650499999999961</c:v>
                </c:pt>
                <c:pt idx="1002">
                  <c:v>2.4100059999999957</c:v>
                </c:pt>
                <c:pt idx="1003">
                  <c:v>2.3871000000000002</c:v>
                </c:pt>
                <c:pt idx="1004">
                  <c:v>2.3306799999999956</c:v>
                </c:pt>
                <c:pt idx="1005">
                  <c:v>2.3512419999999956</c:v>
                </c:pt>
                <c:pt idx="1006">
                  <c:v>2.4030100000000005</c:v>
                </c:pt>
                <c:pt idx="1007">
                  <c:v>2.4124019999999962</c:v>
                </c:pt>
                <c:pt idx="1008">
                  <c:v>2.4268819999999987</c:v>
                </c:pt>
                <c:pt idx="1009">
                  <c:v>2.4828919999999997</c:v>
                </c:pt>
                <c:pt idx="1010">
                  <c:v>2.4449860000000014</c:v>
                </c:pt>
                <c:pt idx="1011">
                  <c:v>2.416509999999997</c:v>
                </c:pt>
                <c:pt idx="1012">
                  <c:v>2.4242040000000009</c:v>
                </c:pt>
                <c:pt idx="1013">
                  <c:v>2.4760459999999931</c:v>
                </c:pt>
                <c:pt idx="1014">
                  <c:v>2.4699660000000008</c:v>
                </c:pt>
                <c:pt idx="1015">
                  <c:v>2.4149740000000013</c:v>
                </c:pt>
                <c:pt idx="1016">
                  <c:v>2.4120959999999969</c:v>
                </c:pt>
                <c:pt idx="1017">
                  <c:v>2.392914000000002</c:v>
                </c:pt>
                <c:pt idx="1018">
                  <c:v>2.3964759999999949</c:v>
                </c:pt>
                <c:pt idx="1019">
                  <c:v>2.4199019999999987</c:v>
                </c:pt>
                <c:pt idx="1020">
                  <c:v>2.4263180000000024</c:v>
                </c:pt>
                <c:pt idx="1021">
                  <c:v>2.4301020000000007</c:v>
                </c:pt>
                <c:pt idx="1022">
                  <c:v>2.4432920000000022</c:v>
                </c:pt>
                <c:pt idx="1023">
                  <c:v>2.4827000000000021</c:v>
                </c:pt>
                <c:pt idx="1024">
                  <c:v>2.5175540000000032</c:v>
                </c:pt>
                <c:pt idx="1025">
                  <c:v>2.489498000000002</c:v>
                </c:pt>
                <c:pt idx="1026">
                  <c:v>2.5120799999999974</c:v>
                </c:pt>
                <c:pt idx="1027">
                  <c:v>2.5505940000000042</c:v>
                </c:pt>
                <c:pt idx="1028">
                  <c:v>2.5934640000000031</c:v>
                </c:pt>
                <c:pt idx="1029">
                  <c:v>2.5525800000000021</c:v>
                </c:pt>
                <c:pt idx="1030">
                  <c:v>2.5702240000000032</c:v>
                </c:pt>
                <c:pt idx="1031">
                  <c:v>2.5724559999999963</c:v>
                </c:pt>
                <c:pt idx="1032">
                  <c:v>2.6119140000000032</c:v>
                </c:pt>
                <c:pt idx="1033">
                  <c:v>2.6947260000000042</c:v>
                </c:pt>
                <c:pt idx="1034">
                  <c:v>2.7356479999999976</c:v>
                </c:pt>
                <c:pt idx="1035">
                  <c:v>2.7409460000000032</c:v>
                </c:pt>
                <c:pt idx="1036">
                  <c:v>2.7411820000000042</c:v>
                </c:pt>
                <c:pt idx="1037">
                  <c:v>2.6557640000000031</c:v>
                </c:pt>
                <c:pt idx="1038">
                  <c:v>2.6658519999999997</c:v>
                </c:pt>
                <c:pt idx="1039">
                  <c:v>2.6524759999999969</c:v>
                </c:pt>
                <c:pt idx="1040">
                  <c:v>2.6140240000000019</c:v>
                </c:pt>
                <c:pt idx="1041">
                  <c:v>2.6548340000000019</c:v>
                </c:pt>
                <c:pt idx="1042">
                  <c:v>2.6655680000000017</c:v>
                </c:pt>
                <c:pt idx="1043">
                  <c:v>2.6597360000000014</c:v>
                </c:pt>
                <c:pt idx="1044">
                  <c:v>2.6695640000000016</c:v>
                </c:pt>
                <c:pt idx="1045">
                  <c:v>2.6553940000000016</c:v>
                </c:pt>
                <c:pt idx="1046">
                  <c:v>2.5787240000000016</c:v>
                </c:pt>
                <c:pt idx="1047">
                  <c:v>2.5651740000000016</c:v>
                </c:pt>
                <c:pt idx="1048">
                  <c:v>2.5348119999999987</c:v>
                </c:pt>
                <c:pt idx="1049">
                  <c:v>2.5225160000000013</c:v>
                </c:pt>
                <c:pt idx="1050">
                  <c:v>2.526574000000001</c:v>
                </c:pt>
                <c:pt idx="1051">
                  <c:v>2.4783320000000009</c:v>
                </c:pt>
                <c:pt idx="1052">
                  <c:v>2.4348039999999971</c:v>
                </c:pt>
                <c:pt idx="1053">
                  <c:v>2.4601160000000011</c:v>
                </c:pt>
                <c:pt idx="1054">
                  <c:v>2.4737660000000008</c:v>
                </c:pt>
                <c:pt idx="1055">
                  <c:v>2.4353999999999987</c:v>
                </c:pt>
                <c:pt idx="1056">
                  <c:v>2.398324000000001</c:v>
                </c:pt>
                <c:pt idx="1057">
                  <c:v>2.3764619999999961</c:v>
                </c:pt>
                <c:pt idx="1058">
                  <c:v>2.316469999999994</c:v>
                </c:pt>
                <c:pt idx="1059">
                  <c:v>2.2742940000000011</c:v>
                </c:pt>
                <c:pt idx="1060">
                  <c:v>2.2492419999999997</c:v>
                </c:pt>
                <c:pt idx="1061">
                  <c:v>2.2185320000000011</c:v>
                </c:pt>
                <c:pt idx="1062">
                  <c:v>2.1980579999999987</c:v>
                </c:pt>
                <c:pt idx="1063">
                  <c:v>2.1377160000000011</c:v>
                </c:pt>
                <c:pt idx="1064">
                  <c:v>2.0849180000000014</c:v>
                </c:pt>
                <c:pt idx="1065">
                  <c:v>2.0294040000000009</c:v>
                </c:pt>
                <c:pt idx="1066">
                  <c:v>2.0296640000000008</c:v>
                </c:pt>
                <c:pt idx="1067">
                  <c:v>2.0067459999999975</c:v>
                </c:pt>
                <c:pt idx="1068">
                  <c:v>2.016249999999995</c:v>
                </c:pt>
                <c:pt idx="1069">
                  <c:v>1.999214000000002</c:v>
                </c:pt>
                <c:pt idx="1070">
                  <c:v>1.9485140000000021</c:v>
                </c:pt>
                <c:pt idx="1071">
                  <c:v>1.9208700000000021</c:v>
                </c:pt>
                <c:pt idx="1072">
                  <c:v>1.9260560000000038</c:v>
                </c:pt>
                <c:pt idx="1073">
                  <c:v>1.875456000000002</c:v>
                </c:pt>
                <c:pt idx="1074">
                  <c:v>1.8573400000000015</c:v>
                </c:pt>
                <c:pt idx="1075">
                  <c:v>1.865456000000002</c:v>
                </c:pt>
                <c:pt idx="1076">
                  <c:v>1.8307640000000014</c:v>
                </c:pt>
                <c:pt idx="1077">
                  <c:v>1.7546639999999998</c:v>
                </c:pt>
                <c:pt idx="1078">
                  <c:v>1.6847700000000021</c:v>
                </c:pt>
                <c:pt idx="1079">
                  <c:v>1.630422000000002</c:v>
                </c:pt>
                <c:pt idx="1080">
                  <c:v>1.627046000000002</c:v>
                </c:pt>
                <c:pt idx="1081">
                  <c:v>1.604414000000002</c:v>
                </c:pt>
                <c:pt idx="1082">
                  <c:v>1.5290220000000019</c:v>
                </c:pt>
                <c:pt idx="1083">
                  <c:v>1.4316180000000018</c:v>
                </c:pt>
                <c:pt idx="1084">
                  <c:v>1.318940000000002</c:v>
                </c:pt>
                <c:pt idx="1085">
                  <c:v>1.3088520000000021</c:v>
                </c:pt>
                <c:pt idx="1086">
                  <c:v>1.2724340000000016</c:v>
                </c:pt>
                <c:pt idx="1087">
                  <c:v>1.302338000000002</c:v>
                </c:pt>
                <c:pt idx="1088">
                  <c:v>1.2369339999999998</c:v>
                </c:pt>
                <c:pt idx="1089">
                  <c:v>1.2618480000000016</c:v>
                </c:pt>
                <c:pt idx="1090">
                  <c:v>1.2413980000000018</c:v>
                </c:pt>
                <c:pt idx="1091">
                  <c:v>1.1459680000000019</c:v>
                </c:pt>
                <c:pt idx="1092">
                  <c:v>1.0981340000000019</c:v>
                </c:pt>
                <c:pt idx="1093">
                  <c:v>1.0372460000000019</c:v>
                </c:pt>
                <c:pt idx="1094">
                  <c:v>0.9700440000000029</c:v>
                </c:pt>
                <c:pt idx="1095">
                  <c:v>0.98924000000000178</c:v>
                </c:pt>
                <c:pt idx="1096">
                  <c:v>1.0316880000000017</c:v>
                </c:pt>
                <c:pt idx="1097">
                  <c:v>1.0060660000000017</c:v>
                </c:pt>
                <c:pt idx="1098">
                  <c:v>1.0113900000000016</c:v>
                </c:pt>
                <c:pt idx="1099">
                  <c:v>1.0196659999999997</c:v>
                </c:pt>
                <c:pt idx="1100">
                  <c:v>1.014008000000002</c:v>
                </c:pt>
                <c:pt idx="1101">
                  <c:v>1.0484040000000017</c:v>
                </c:pt>
                <c:pt idx="1102">
                  <c:v>1.0419639999999994</c:v>
                </c:pt>
                <c:pt idx="1103">
                  <c:v>1.0279300000000016</c:v>
                </c:pt>
                <c:pt idx="1104">
                  <c:v>1.037112000000002</c:v>
                </c:pt>
                <c:pt idx="1105">
                  <c:v>1.056840000000002</c:v>
                </c:pt>
                <c:pt idx="1106">
                  <c:v>1.0898700000000017</c:v>
                </c:pt>
                <c:pt idx="1107">
                  <c:v>1.0746820000000021</c:v>
                </c:pt>
                <c:pt idx="1108">
                  <c:v>1.1600480000000035</c:v>
                </c:pt>
                <c:pt idx="1109">
                  <c:v>1.1767860000000021</c:v>
                </c:pt>
                <c:pt idx="1110">
                  <c:v>1.2358979999999997</c:v>
                </c:pt>
                <c:pt idx="1111">
                  <c:v>1.2196939999999992</c:v>
                </c:pt>
                <c:pt idx="1112">
                  <c:v>1.2712620000000017</c:v>
                </c:pt>
                <c:pt idx="1113">
                  <c:v>1.3016380000000014</c:v>
                </c:pt>
                <c:pt idx="1114">
                  <c:v>1.329458000000002</c:v>
                </c:pt>
                <c:pt idx="1115">
                  <c:v>1.369102000000002</c:v>
                </c:pt>
                <c:pt idx="1116">
                  <c:v>1.3363700000000021</c:v>
                </c:pt>
                <c:pt idx="1117">
                  <c:v>1.3144820000000021</c:v>
                </c:pt>
                <c:pt idx="1118">
                  <c:v>1.310486000000002</c:v>
                </c:pt>
                <c:pt idx="1119">
                  <c:v>1.3136000000000019</c:v>
                </c:pt>
                <c:pt idx="1120">
                  <c:v>1.3011300000000017</c:v>
                </c:pt>
                <c:pt idx="1121">
                  <c:v>1.3132760000000019</c:v>
                </c:pt>
                <c:pt idx="1122">
                  <c:v>1.291264</c:v>
                </c:pt>
                <c:pt idx="1123">
                  <c:v>1.3673260000000018</c:v>
                </c:pt>
                <c:pt idx="1124">
                  <c:v>1.4214880000000019</c:v>
                </c:pt>
                <c:pt idx="1125">
                  <c:v>1.4390199999999995</c:v>
                </c:pt>
                <c:pt idx="1126">
                  <c:v>1.4728320000000017</c:v>
                </c:pt>
                <c:pt idx="1127">
                  <c:v>1.532354000000002</c:v>
                </c:pt>
                <c:pt idx="1128">
                  <c:v>1.5761420000000042</c:v>
                </c:pt>
                <c:pt idx="1129">
                  <c:v>1.7063900000000018</c:v>
                </c:pt>
                <c:pt idx="1130">
                  <c:v>1.7297180000000019</c:v>
                </c:pt>
                <c:pt idx="1131">
                  <c:v>1.7578840000000016</c:v>
                </c:pt>
                <c:pt idx="1132">
                  <c:v>1.8637000000000017</c:v>
                </c:pt>
                <c:pt idx="1133">
                  <c:v>1.9029720000000021</c:v>
                </c:pt>
                <c:pt idx="1134">
                  <c:v>1.9580400000000036</c:v>
                </c:pt>
                <c:pt idx="1135">
                  <c:v>1.9705720000000035</c:v>
                </c:pt>
                <c:pt idx="1136">
                  <c:v>2.0081560000000014</c:v>
                </c:pt>
                <c:pt idx="1137">
                  <c:v>1.9954880000000021</c:v>
                </c:pt>
                <c:pt idx="1138">
                  <c:v>2.0359879999999997</c:v>
                </c:pt>
                <c:pt idx="1139">
                  <c:v>2.0152419999999966</c:v>
                </c:pt>
                <c:pt idx="1140">
                  <c:v>2.1117779999999997</c:v>
                </c:pt>
                <c:pt idx="1141">
                  <c:v>2.1906800000000017</c:v>
                </c:pt>
                <c:pt idx="1142">
                  <c:v>2.2559600000000013</c:v>
                </c:pt>
                <c:pt idx="1143">
                  <c:v>2.3105200000000021</c:v>
                </c:pt>
                <c:pt idx="1144">
                  <c:v>2.3514919999999977</c:v>
                </c:pt>
                <c:pt idx="1145">
                  <c:v>2.3400640000000017</c:v>
                </c:pt>
                <c:pt idx="1146">
                  <c:v>2.3774860000000007</c:v>
                </c:pt>
                <c:pt idx="1147">
                  <c:v>2.4510779999999972</c:v>
                </c:pt>
                <c:pt idx="1148">
                  <c:v>2.4886479999999978</c:v>
                </c:pt>
                <c:pt idx="1149">
                  <c:v>2.4955220000000007</c:v>
                </c:pt>
                <c:pt idx="1150">
                  <c:v>2.5492619999999997</c:v>
                </c:pt>
                <c:pt idx="1151">
                  <c:v>2.5813740000000012</c:v>
                </c:pt>
                <c:pt idx="1152">
                  <c:v>2.6093300000000053</c:v>
                </c:pt>
                <c:pt idx="1153">
                  <c:v>2.6221600000000018</c:v>
                </c:pt>
                <c:pt idx="1154">
                  <c:v>2.6442340000000053</c:v>
                </c:pt>
                <c:pt idx="1155">
                  <c:v>2.6671140000000086</c:v>
                </c:pt>
                <c:pt idx="1156">
                  <c:v>2.6541220000000032</c:v>
                </c:pt>
                <c:pt idx="1157">
                  <c:v>2.7044740000000012</c:v>
                </c:pt>
                <c:pt idx="1158">
                  <c:v>2.6375960000000052</c:v>
                </c:pt>
                <c:pt idx="1159">
                  <c:v>2.6265419999999997</c:v>
                </c:pt>
                <c:pt idx="1160">
                  <c:v>2.6003480000000021</c:v>
                </c:pt>
                <c:pt idx="1161">
                  <c:v>2.6301140000000052</c:v>
                </c:pt>
                <c:pt idx="1162">
                  <c:v>2.5726779999999971</c:v>
                </c:pt>
                <c:pt idx="1163">
                  <c:v>2.5837960000000062</c:v>
                </c:pt>
                <c:pt idx="1164">
                  <c:v>2.6065280000000017</c:v>
                </c:pt>
                <c:pt idx="1165">
                  <c:v>2.6164039999999971</c:v>
                </c:pt>
                <c:pt idx="1166">
                  <c:v>2.6175580000000007</c:v>
                </c:pt>
                <c:pt idx="1167">
                  <c:v>2.6721779999999997</c:v>
                </c:pt>
                <c:pt idx="1168">
                  <c:v>2.7222459999999979</c:v>
                </c:pt>
                <c:pt idx="1169">
                  <c:v>2.7586900000000014</c:v>
                </c:pt>
                <c:pt idx="1170">
                  <c:v>2.7936440000000018</c:v>
                </c:pt>
                <c:pt idx="1171">
                  <c:v>2.7916340000000015</c:v>
                </c:pt>
                <c:pt idx="1172">
                  <c:v>2.8443440000000013</c:v>
                </c:pt>
                <c:pt idx="1173">
                  <c:v>2.8381519999999987</c:v>
                </c:pt>
                <c:pt idx="1174">
                  <c:v>2.8117840000000007</c:v>
                </c:pt>
                <c:pt idx="1175">
                  <c:v>2.8711559999999969</c:v>
                </c:pt>
                <c:pt idx="1176">
                  <c:v>2.8658819999999987</c:v>
                </c:pt>
                <c:pt idx="1177">
                  <c:v>2.8790599999999968</c:v>
                </c:pt>
                <c:pt idx="1178">
                  <c:v>2.9004380000000021</c:v>
                </c:pt>
                <c:pt idx="1179">
                  <c:v>2.8869380000000007</c:v>
                </c:pt>
                <c:pt idx="1180">
                  <c:v>2.9135519999999997</c:v>
                </c:pt>
                <c:pt idx="1181">
                  <c:v>2.9214940000000014</c:v>
                </c:pt>
                <c:pt idx="1182">
                  <c:v>2.9344860000000024</c:v>
                </c:pt>
                <c:pt idx="1183">
                  <c:v>2.9639800000000012</c:v>
                </c:pt>
                <c:pt idx="1184">
                  <c:v>3.0395820000000007</c:v>
                </c:pt>
                <c:pt idx="1185">
                  <c:v>3.0635540000000052</c:v>
                </c:pt>
                <c:pt idx="1186">
                  <c:v>3.0491980000000032</c:v>
                </c:pt>
                <c:pt idx="1187">
                  <c:v>3.1023400000000025</c:v>
                </c:pt>
                <c:pt idx="1188">
                  <c:v>3.0766299999999971</c:v>
                </c:pt>
                <c:pt idx="1189">
                  <c:v>3.0841120000000011</c:v>
                </c:pt>
                <c:pt idx="1190">
                  <c:v>3.0724099999999965</c:v>
                </c:pt>
                <c:pt idx="1191">
                  <c:v>3.0688240000000011</c:v>
                </c:pt>
                <c:pt idx="1192">
                  <c:v>3.0459680000000007</c:v>
                </c:pt>
                <c:pt idx="1193">
                  <c:v>3.0642080000000007</c:v>
                </c:pt>
                <c:pt idx="1194">
                  <c:v>3.1043360000000053</c:v>
                </c:pt>
                <c:pt idx="1195">
                  <c:v>3.1254160000000009</c:v>
                </c:pt>
                <c:pt idx="1196">
                  <c:v>3.0411660000000005</c:v>
                </c:pt>
                <c:pt idx="1197">
                  <c:v>2.9995380000000007</c:v>
                </c:pt>
                <c:pt idx="1198">
                  <c:v>2.9674519999999998</c:v>
                </c:pt>
                <c:pt idx="1199">
                  <c:v>2.9836320000000001</c:v>
                </c:pt>
                <c:pt idx="1200">
                  <c:v>2.9584059999999957</c:v>
                </c:pt>
                <c:pt idx="1201">
                  <c:v>2.9337379999999995</c:v>
                </c:pt>
                <c:pt idx="1202">
                  <c:v>2.9209439999999987</c:v>
                </c:pt>
                <c:pt idx="1203">
                  <c:v>2.8722919999999967</c:v>
                </c:pt>
                <c:pt idx="1204">
                  <c:v>2.8483439999999987</c:v>
                </c:pt>
                <c:pt idx="1205">
                  <c:v>2.8754059999999924</c:v>
                </c:pt>
                <c:pt idx="1206">
                  <c:v>2.8805319999999992</c:v>
                </c:pt>
                <c:pt idx="1207">
                  <c:v>2.8720319999999977</c:v>
                </c:pt>
                <c:pt idx="1208">
                  <c:v>2.9137599999999977</c:v>
                </c:pt>
                <c:pt idx="1209">
                  <c:v>2.9673499999999997</c:v>
                </c:pt>
                <c:pt idx="1210">
                  <c:v>3.0305579999999988</c:v>
                </c:pt>
                <c:pt idx="1211">
                  <c:v>3.1009239999999996</c:v>
                </c:pt>
                <c:pt idx="1212">
                  <c:v>3.1450459999999967</c:v>
                </c:pt>
                <c:pt idx="1213">
                  <c:v>3.1398719999999987</c:v>
                </c:pt>
                <c:pt idx="1214">
                  <c:v>3.0952519999999977</c:v>
                </c:pt>
                <c:pt idx="1215">
                  <c:v>3.0901540000000001</c:v>
                </c:pt>
                <c:pt idx="1216">
                  <c:v>3.13496</c:v>
                </c:pt>
                <c:pt idx="1217">
                  <c:v>3.1518099999999967</c:v>
                </c:pt>
                <c:pt idx="1218">
                  <c:v>3.1598879999999987</c:v>
                </c:pt>
                <c:pt idx="1219">
                  <c:v>3.1123760000000007</c:v>
                </c:pt>
                <c:pt idx="1220">
                  <c:v>3.1209999999999996</c:v>
                </c:pt>
                <c:pt idx="1221">
                  <c:v>3.1396259999999967</c:v>
                </c:pt>
                <c:pt idx="1222">
                  <c:v>3.1254320000000009</c:v>
                </c:pt>
                <c:pt idx="1223">
                  <c:v>3.0782700000000007</c:v>
                </c:pt>
                <c:pt idx="1224">
                  <c:v>3.0487520000000008</c:v>
                </c:pt>
                <c:pt idx="1225">
                  <c:v>3.0085380000000002</c:v>
                </c:pt>
                <c:pt idx="1226">
                  <c:v>3.0447700000000011</c:v>
                </c:pt>
                <c:pt idx="1227">
                  <c:v>3.0217399999999999</c:v>
                </c:pt>
                <c:pt idx="1228">
                  <c:v>3.0100759999999962</c:v>
                </c:pt>
                <c:pt idx="1229">
                  <c:v>2.959724</c:v>
                </c:pt>
                <c:pt idx="1230">
                  <c:v>2.8867779999999987</c:v>
                </c:pt>
                <c:pt idx="1231">
                  <c:v>2.8245999999999993</c:v>
                </c:pt>
                <c:pt idx="1232">
                  <c:v>2.7512060000000007</c:v>
                </c:pt>
                <c:pt idx="1233">
                  <c:v>2.6778500000000003</c:v>
                </c:pt>
                <c:pt idx="1234">
                  <c:v>2.6006100000000005</c:v>
                </c:pt>
                <c:pt idx="1235">
                  <c:v>2.5962300000000003</c:v>
                </c:pt>
                <c:pt idx="1236">
                  <c:v>2.6254380000000004</c:v>
                </c:pt>
                <c:pt idx="1237">
                  <c:v>2.6119760000000003</c:v>
                </c:pt>
                <c:pt idx="1238">
                  <c:v>2.6221640000000002</c:v>
                </c:pt>
                <c:pt idx="1239">
                  <c:v>2.5934399999999997</c:v>
                </c:pt>
                <c:pt idx="1240">
                  <c:v>2.5206060000000003</c:v>
                </c:pt>
                <c:pt idx="1241">
                  <c:v>2.4480440000000003</c:v>
                </c:pt>
                <c:pt idx="1242">
                  <c:v>2.3879140000000012</c:v>
                </c:pt>
                <c:pt idx="1243">
                  <c:v>2.3678240000000006</c:v>
                </c:pt>
                <c:pt idx="1244">
                  <c:v>2.3089340000000012</c:v>
                </c:pt>
                <c:pt idx="1245">
                  <c:v>2.2557419999999997</c:v>
                </c:pt>
                <c:pt idx="1246">
                  <c:v>2.2719840000000011</c:v>
                </c:pt>
                <c:pt idx="1247">
                  <c:v>2.2763999999999998</c:v>
                </c:pt>
                <c:pt idx="1248">
                  <c:v>2.2455280000000006</c:v>
                </c:pt>
                <c:pt idx="1249">
                  <c:v>2.2255760000000002</c:v>
                </c:pt>
                <c:pt idx="1250">
                  <c:v>2.1734860000000005</c:v>
                </c:pt>
                <c:pt idx="1251">
                  <c:v>2.0610060000000003</c:v>
                </c:pt>
                <c:pt idx="1252">
                  <c:v>2.0512659999999965</c:v>
                </c:pt>
                <c:pt idx="1253">
                  <c:v>2.0433500000000011</c:v>
                </c:pt>
                <c:pt idx="1254">
                  <c:v>2.0311280000000007</c:v>
                </c:pt>
                <c:pt idx="1255">
                  <c:v>1.9572640000000008</c:v>
                </c:pt>
                <c:pt idx="1256">
                  <c:v>1.9361940000000011</c:v>
                </c:pt>
                <c:pt idx="1257">
                  <c:v>1.8669700000000011</c:v>
                </c:pt>
                <c:pt idx="1258">
                  <c:v>1.807870000000001</c:v>
                </c:pt>
                <c:pt idx="1259">
                  <c:v>1.7249219999999987</c:v>
                </c:pt>
                <c:pt idx="1260">
                  <c:v>1.6535500000000021</c:v>
                </c:pt>
                <c:pt idx="1261">
                  <c:v>1.5725380000000009</c:v>
                </c:pt>
                <c:pt idx="1262">
                  <c:v>1.519122000000001</c:v>
                </c:pt>
                <c:pt idx="1263">
                  <c:v>1.4680239999999998</c:v>
                </c:pt>
                <c:pt idx="1264">
                  <c:v>1.4808039999999998</c:v>
                </c:pt>
                <c:pt idx="1265">
                  <c:v>1.4676380000000018</c:v>
                </c:pt>
                <c:pt idx="1266">
                  <c:v>1.443975999999999</c:v>
                </c:pt>
                <c:pt idx="1267">
                  <c:v>1.4056100000000016</c:v>
                </c:pt>
                <c:pt idx="1268">
                  <c:v>1.3675780000000011</c:v>
                </c:pt>
                <c:pt idx="1269">
                  <c:v>1.3510260000000012</c:v>
                </c:pt>
                <c:pt idx="1270">
                  <c:v>1.3321280000000013</c:v>
                </c:pt>
                <c:pt idx="1271">
                  <c:v>1.3144700000000011</c:v>
                </c:pt>
                <c:pt idx="1272">
                  <c:v>1.2841940000000014</c:v>
                </c:pt>
                <c:pt idx="1273">
                  <c:v>1.2722440000000015</c:v>
                </c:pt>
                <c:pt idx="1274">
                  <c:v>1.2740680000000015</c:v>
                </c:pt>
                <c:pt idx="1275">
                  <c:v>1.2163220000000015</c:v>
                </c:pt>
                <c:pt idx="1276">
                  <c:v>1.1575080000000015</c:v>
                </c:pt>
                <c:pt idx="1277">
                  <c:v>1.1691600000000013</c:v>
                </c:pt>
                <c:pt idx="1278">
                  <c:v>1.1527940000000014</c:v>
                </c:pt>
                <c:pt idx="1279">
                  <c:v>1.119812000000002</c:v>
                </c:pt>
                <c:pt idx="1280">
                  <c:v>1.133610000000002</c:v>
                </c:pt>
                <c:pt idx="1281">
                  <c:v>1.1194900000000017</c:v>
                </c:pt>
                <c:pt idx="1282">
                  <c:v>1.1050840000000017</c:v>
                </c:pt>
                <c:pt idx="1283">
                  <c:v>1.095356000000002</c:v>
                </c:pt>
                <c:pt idx="1284">
                  <c:v>1.0575600000000016</c:v>
                </c:pt>
                <c:pt idx="1285">
                  <c:v>0.99415600000000159</c:v>
                </c:pt>
                <c:pt idx="1286">
                  <c:v>0.92402600000000179</c:v>
                </c:pt>
                <c:pt idx="1287">
                  <c:v>0.85028400000000171</c:v>
                </c:pt>
                <c:pt idx="1288">
                  <c:v>0.85872200000000265</c:v>
                </c:pt>
                <c:pt idx="1289">
                  <c:v>0.84947800000000173</c:v>
                </c:pt>
                <c:pt idx="1290">
                  <c:v>0.8478520000000016</c:v>
                </c:pt>
                <c:pt idx="1291">
                  <c:v>0.84677200000000163</c:v>
                </c:pt>
                <c:pt idx="1292">
                  <c:v>0.89253200000000066</c:v>
                </c:pt>
                <c:pt idx="1293">
                  <c:v>0.83245200000000152</c:v>
                </c:pt>
                <c:pt idx="1294">
                  <c:v>0.7980580000000016</c:v>
                </c:pt>
                <c:pt idx="1295">
                  <c:v>0.80657000000000167</c:v>
                </c:pt>
                <c:pt idx="1296">
                  <c:v>0.77129400000000292</c:v>
                </c:pt>
                <c:pt idx="1297">
                  <c:v>0.72660000000000291</c:v>
                </c:pt>
                <c:pt idx="1298">
                  <c:v>0.78655600000000148</c:v>
                </c:pt>
                <c:pt idx="1299">
                  <c:v>0.76814200000000254</c:v>
                </c:pt>
                <c:pt idx="1300">
                  <c:v>0.7510320000000017</c:v>
                </c:pt>
                <c:pt idx="1301">
                  <c:v>0.8137440000000028</c:v>
                </c:pt>
                <c:pt idx="1302">
                  <c:v>0.77874000000000343</c:v>
                </c:pt>
                <c:pt idx="1303">
                  <c:v>0.82215600000000166</c:v>
                </c:pt>
                <c:pt idx="1304">
                  <c:v>0.81530600000000153</c:v>
                </c:pt>
                <c:pt idx="1305">
                  <c:v>0.8089020000000019</c:v>
                </c:pt>
                <c:pt idx="1306">
                  <c:v>0.77207600000000265</c:v>
                </c:pt>
                <c:pt idx="1307">
                  <c:v>0.78902600000000178</c:v>
                </c:pt>
                <c:pt idx="1308">
                  <c:v>0.78638200000000158</c:v>
                </c:pt>
                <c:pt idx="1309">
                  <c:v>0.8158640000000017</c:v>
                </c:pt>
                <c:pt idx="1310">
                  <c:v>0.80616000000000188</c:v>
                </c:pt>
                <c:pt idx="1311">
                  <c:v>0.763154000000003</c:v>
                </c:pt>
                <c:pt idx="1312">
                  <c:v>0.786084000000002</c:v>
                </c:pt>
                <c:pt idx="1313">
                  <c:v>0.78242400000000201</c:v>
                </c:pt>
                <c:pt idx="1314">
                  <c:v>0.79119600000000201</c:v>
                </c:pt>
                <c:pt idx="1315">
                  <c:v>0.78179000000000265</c:v>
                </c:pt>
                <c:pt idx="1316">
                  <c:v>0.78561200000000231</c:v>
                </c:pt>
                <c:pt idx="1317">
                  <c:v>0.8298100000000026</c:v>
                </c:pt>
                <c:pt idx="1318">
                  <c:v>0.80524200000000223</c:v>
                </c:pt>
                <c:pt idx="1319">
                  <c:v>0.82051600000000158</c:v>
                </c:pt>
                <c:pt idx="1320">
                  <c:v>0.79607200000000233</c:v>
                </c:pt>
                <c:pt idx="1321">
                  <c:v>0.74619200000000263</c:v>
                </c:pt>
                <c:pt idx="1322">
                  <c:v>0.78913600000000228</c:v>
                </c:pt>
                <c:pt idx="1323">
                  <c:v>0.80551600000000156</c:v>
                </c:pt>
                <c:pt idx="1324">
                  <c:v>0.80019200000000235</c:v>
                </c:pt>
                <c:pt idx="1325">
                  <c:v>0.8820100000000024</c:v>
                </c:pt>
                <c:pt idx="1326">
                  <c:v>0.92255800000000232</c:v>
                </c:pt>
                <c:pt idx="1327">
                  <c:v>0.87307400000000368</c:v>
                </c:pt>
                <c:pt idx="1328">
                  <c:v>0.83549000000000262</c:v>
                </c:pt>
                <c:pt idx="1329">
                  <c:v>0.8919360000000025</c:v>
                </c:pt>
                <c:pt idx="1330">
                  <c:v>0.92550000000000254</c:v>
                </c:pt>
                <c:pt idx="1331">
                  <c:v>1.0069100000000024</c:v>
                </c:pt>
                <c:pt idx="1332">
                  <c:v>1.0088940000000004</c:v>
                </c:pt>
                <c:pt idx="1333">
                  <c:v>1.0923020000000023</c:v>
                </c:pt>
                <c:pt idx="1334">
                  <c:v>1.1924100000000042</c:v>
                </c:pt>
                <c:pt idx="1335">
                  <c:v>1.2919600000000018</c:v>
                </c:pt>
                <c:pt idx="1336">
                  <c:v>1.393384000000002</c:v>
                </c:pt>
                <c:pt idx="1337">
                  <c:v>1.4774380000000018</c:v>
                </c:pt>
                <c:pt idx="1338">
                  <c:v>1.459668</c:v>
                </c:pt>
                <c:pt idx="1339">
                  <c:v>1.5169680000000019</c:v>
                </c:pt>
                <c:pt idx="1340">
                  <c:v>1.5610780000000022</c:v>
                </c:pt>
                <c:pt idx="1341">
                  <c:v>1.6353280000000019</c:v>
                </c:pt>
                <c:pt idx="1342">
                  <c:v>1.6650100000000041</c:v>
                </c:pt>
                <c:pt idx="1343">
                  <c:v>1.6711780000000027</c:v>
                </c:pt>
                <c:pt idx="1344">
                  <c:v>1.7076820000000033</c:v>
                </c:pt>
                <c:pt idx="1345">
                  <c:v>1.756768000000003</c:v>
                </c:pt>
                <c:pt idx="1346">
                  <c:v>1.7953440000000018</c:v>
                </c:pt>
                <c:pt idx="1347">
                  <c:v>1.8216260000000011</c:v>
                </c:pt>
                <c:pt idx="1348">
                  <c:v>1.7866480000000029</c:v>
                </c:pt>
                <c:pt idx="1349">
                  <c:v>1.7981760000000031</c:v>
                </c:pt>
                <c:pt idx="1350">
                  <c:v>1.8817200000000032</c:v>
                </c:pt>
                <c:pt idx="1351">
                  <c:v>1.939392000000004</c:v>
                </c:pt>
                <c:pt idx="1352">
                  <c:v>1.9982200000000041</c:v>
                </c:pt>
                <c:pt idx="1353">
                  <c:v>2.0382360000000035</c:v>
                </c:pt>
                <c:pt idx="1354">
                  <c:v>2.086156000000003</c:v>
                </c:pt>
                <c:pt idx="1355">
                  <c:v>2.1460140000000032</c:v>
                </c:pt>
                <c:pt idx="1356">
                  <c:v>2.2496820000000031</c:v>
                </c:pt>
                <c:pt idx="1357">
                  <c:v>2.3189800000000025</c:v>
                </c:pt>
                <c:pt idx="1358">
                  <c:v>2.3846440000000029</c:v>
                </c:pt>
                <c:pt idx="1359">
                  <c:v>2.4497860000000031</c:v>
                </c:pt>
                <c:pt idx="1360">
                  <c:v>2.5182180000000027</c:v>
                </c:pt>
                <c:pt idx="1361">
                  <c:v>2.5809280000000032</c:v>
                </c:pt>
                <c:pt idx="1362">
                  <c:v>2.5954200000000025</c:v>
                </c:pt>
                <c:pt idx="1363">
                  <c:v>2.7041160000000066</c:v>
                </c:pt>
                <c:pt idx="1364">
                  <c:v>2.7323820000000025</c:v>
                </c:pt>
                <c:pt idx="1365">
                  <c:v>2.7722740000000021</c:v>
                </c:pt>
                <c:pt idx="1366">
                  <c:v>2.7798920000000025</c:v>
                </c:pt>
                <c:pt idx="1367">
                  <c:v>2.8024759999999977</c:v>
                </c:pt>
                <c:pt idx="1368">
                  <c:v>2.8432000000000022</c:v>
                </c:pt>
                <c:pt idx="1369">
                  <c:v>2.8866300000000007</c:v>
                </c:pt>
                <c:pt idx="1370">
                  <c:v>2.9411020000000008</c:v>
                </c:pt>
                <c:pt idx="1371">
                  <c:v>2.9936760000000007</c:v>
                </c:pt>
                <c:pt idx="1372">
                  <c:v>2.9523200000000007</c:v>
                </c:pt>
                <c:pt idx="1373">
                  <c:v>2.9414240000000005</c:v>
                </c:pt>
                <c:pt idx="1374">
                  <c:v>2.9679660000000001</c:v>
                </c:pt>
                <c:pt idx="1375">
                  <c:v>3.0146819999999988</c:v>
                </c:pt>
                <c:pt idx="1376">
                  <c:v>2.9973479999999997</c:v>
                </c:pt>
                <c:pt idx="1377">
                  <c:v>3.0288280000000007</c:v>
                </c:pt>
                <c:pt idx="1378">
                  <c:v>3.1066140000000013</c:v>
                </c:pt>
                <c:pt idx="1379">
                  <c:v>3.1323719999999997</c:v>
                </c:pt>
                <c:pt idx="1380">
                  <c:v>3.1689380000000011</c:v>
                </c:pt>
                <c:pt idx="1381">
                  <c:v>3.1689000000000052</c:v>
                </c:pt>
                <c:pt idx="1382">
                  <c:v>3.220940000000001</c:v>
                </c:pt>
                <c:pt idx="1383">
                  <c:v>3.210666000000002</c:v>
                </c:pt>
                <c:pt idx="1384">
                  <c:v>3.1982079999999997</c:v>
                </c:pt>
                <c:pt idx="1385">
                  <c:v>3.1768039999999966</c:v>
                </c:pt>
                <c:pt idx="1386">
                  <c:v>3.1546920000000007</c:v>
                </c:pt>
                <c:pt idx="1387">
                  <c:v>3.1278400000000008</c:v>
                </c:pt>
                <c:pt idx="1388">
                  <c:v>3.2079960000000054</c:v>
                </c:pt>
                <c:pt idx="1389">
                  <c:v>3.2532980000000005</c:v>
                </c:pt>
                <c:pt idx="1390">
                  <c:v>3.2607680000000006</c:v>
                </c:pt>
                <c:pt idx="1391">
                  <c:v>3.2543540000000006</c:v>
                </c:pt>
                <c:pt idx="1392">
                  <c:v>3.2267940000000048</c:v>
                </c:pt>
                <c:pt idx="1393">
                  <c:v>3.3014519999999972</c:v>
                </c:pt>
                <c:pt idx="1394">
                  <c:v>3.3312319999999978</c:v>
                </c:pt>
                <c:pt idx="1395">
                  <c:v>3.3632440000000008</c:v>
                </c:pt>
                <c:pt idx="1396">
                  <c:v>3.4219100000000009</c:v>
                </c:pt>
                <c:pt idx="1397">
                  <c:v>3.4606840000000005</c:v>
                </c:pt>
                <c:pt idx="1398">
                  <c:v>3.4910839999999967</c:v>
                </c:pt>
                <c:pt idx="1399">
                  <c:v>3.4830919999999996</c:v>
                </c:pt>
                <c:pt idx="1400">
                  <c:v>3.4342659999999956</c:v>
                </c:pt>
                <c:pt idx="1401">
                  <c:v>3.441338</c:v>
                </c:pt>
                <c:pt idx="1402">
                  <c:v>3.42476</c:v>
                </c:pt>
                <c:pt idx="1403">
                  <c:v>3.4072779999999998</c:v>
                </c:pt>
                <c:pt idx="1404">
                  <c:v>3.3815560000000007</c:v>
                </c:pt>
                <c:pt idx="1405">
                  <c:v>3.3516399999999962</c:v>
                </c:pt>
                <c:pt idx="1406">
                  <c:v>3.3193679999999977</c:v>
                </c:pt>
                <c:pt idx="1407">
                  <c:v>3.3021700000000007</c:v>
                </c:pt>
                <c:pt idx="1408">
                  <c:v>3.2759640000000005</c:v>
                </c:pt>
                <c:pt idx="1409">
                  <c:v>3.2206240000000048</c:v>
                </c:pt>
                <c:pt idx="1410">
                  <c:v>3.1277860000000048</c:v>
                </c:pt>
                <c:pt idx="1411">
                  <c:v>3.1407400000000005</c:v>
                </c:pt>
                <c:pt idx="1412">
                  <c:v>3.1637700000000053</c:v>
                </c:pt>
                <c:pt idx="1413">
                  <c:v>3.1023980000000013</c:v>
                </c:pt>
                <c:pt idx="1414">
                  <c:v>3.0839980000000016</c:v>
                </c:pt>
                <c:pt idx="1415">
                  <c:v>3.1027479999999987</c:v>
                </c:pt>
                <c:pt idx="1416">
                  <c:v>3.0840360000000042</c:v>
                </c:pt>
                <c:pt idx="1417">
                  <c:v>3.0342660000000024</c:v>
                </c:pt>
                <c:pt idx="1418">
                  <c:v>3.0076140000000042</c:v>
                </c:pt>
                <c:pt idx="1419">
                  <c:v>2.974322000000003</c:v>
                </c:pt>
                <c:pt idx="1420">
                  <c:v>2.8913740000000026</c:v>
                </c:pt>
                <c:pt idx="1421">
                  <c:v>2.892241999999996</c:v>
                </c:pt>
                <c:pt idx="1422">
                  <c:v>2.9203460000000026</c:v>
                </c:pt>
                <c:pt idx="1423">
                  <c:v>2.9269240000000032</c:v>
                </c:pt>
                <c:pt idx="1424">
                  <c:v>2.9128279999999975</c:v>
                </c:pt>
                <c:pt idx="1425">
                  <c:v>2.8057840000000014</c:v>
                </c:pt>
                <c:pt idx="1426">
                  <c:v>2.7840820000000042</c:v>
                </c:pt>
                <c:pt idx="1427">
                  <c:v>2.7472300000000063</c:v>
                </c:pt>
                <c:pt idx="1428">
                  <c:v>2.6557700000000022</c:v>
                </c:pt>
                <c:pt idx="1429">
                  <c:v>2.5640500000000026</c:v>
                </c:pt>
                <c:pt idx="1430">
                  <c:v>2.4830260000000042</c:v>
                </c:pt>
                <c:pt idx="1431">
                  <c:v>2.4348699999999974</c:v>
                </c:pt>
                <c:pt idx="1432">
                  <c:v>2.3879800000000042</c:v>
                </c:pt>
                <c:pt idx="1433">
                  <c:v>2.3333960000000018</c:v>
                </c:pt>
                <c:pt idx="1434">
                  <c:v>2.2891240000000082</c:v>
                </c:pt>
                <c:pt idx="1435">
                  <c:v>2.2630300000000072</c:v>
                </c:pt>
                <c:pt idx="1436">
                  <c:v>2.2039680000000019</c:v>
                </c:pt>
                <c:pt idx="1437">
                  <c:v>2.1777620000000018</c:v>
                </c:pt>
                <c:pt idx="1438">
                  <c:v>2.1241980000000016</c:v>
                </c:pt>
                <c:pt idx="1439">
                  <c:v>2.0828800000000007</c:v>
                </c:pt>
                <c:pt idx="1440">
                  <c:v>2.0903000000000018</c:v>
                </c:pt>
                <c:pt idx="1441">
                  <c:v>2.1155500000000007</c:v>
                </c:pt>
                <c:pt idx="1442">
                  <c:v>2.0947419999999997</c:v>
                </c:pt>
                <c:pt idx="1443">
                  <c:v>2.0901400000000021</c:v>
                </c:pt>
                <c:pt idx="1444">
                  <c:v>2.1075720000000042</c:v>
                </c:pt>
                <c:pt idx="1445">
                  <c:v>2.0821740000000042</c:v>
                </c:pt>
                <c:pt idx="1446">
                  <c:v>2.0393160000000021</c:v>
                </c:pt>
                <c:pt idx="1447">
                  <c:v>2.025282000000002</c:v>
                </c:pt>
                <c:pt idx="1448">
                  <c:v>2.013854000000002</c:v>
                </c:pt>
                <c:pt idx="1449">
                  <c:v>2.0189040000000018</c:v>
                </c:pt>
                <c:pt idx="1450">
                  <c:v>2.0314119999999987</c:v>
                </c:pt>
                <c:pt idx="1451">
                  <c:v>1.964620000000002</c:v>
                </c:pt>
                <c:pt idx="1452">
                  <c:v>1.916266000000002</c:v>
                </c:pt>
                <c:pt idx="1453">
                  <c:v>1.864114000000002</c:v>
                </c:pt>
                <c:pt idx="1454">
                  <c:v>1.8443860000000021</c:v>
                </c:pt>
                <c:pt idx="1455">
                  <c:v>1.8582580000000033</c:v>
                </c:pt>
                <c:pt idx="1456">
                  <c:v>1.8238739999999998</c:v>
                </c:pt>
                <c:pt idx="1457">
                  <c:v>1.837746000000001</c:v>
                </c:pt>
                <c:pt idx="1458">
                  <c:v>1.8679100000000011</c:v>
                </c:pt>
                <c:pt idx="1459">
                  <c:v>1.8660120000000033</c:v>
                </c:pt>
                <c:pt idx="1460">
                  <c:v>1.9116239999999998</c:v>
                </c:pt>
                <c:pt idx="1461">
                  <c:v>1.8887440000000015</c:v>
                </c:pt>
                <c:pt idx="1462">
                  <c:v>1.8567440000000017</c:v>
                </c:pt>
                <c:pt idx="1463">
                  <c:v>1.8660380000000021</c:v>
                </c:pt>
                <c:pt idx="1464">
                  <c:v>1.8896620000000015</c:v>
                </c:pt>
                <c:pt idx="1465">
                  <c:v>1.8909280000000015</c:v>
                </c:pt>
                <c:pt idx="1466">
                  <c:v>1.9182880000000042</c:v>
                </c:pt>
                <c:pt idx="1467">
                  <c:v>1.933414000000002</c:v>
                </c:pt>
                <c:pt idx="1468">
                  <c:v>1.9575100000000021</c:v>
                </c:pt>
                <c:pt idx="1469">
                  <c:v>1.9605260000000024</c:v>
                </c:pt>
                <c:pt idx="1470">
                  <c:v>2.0628419999999976</c:v>
                </c:pt>
                <c:pt idx="1471">
                  <c:v>2.0757220000000007</c:v>
                </c:pt>
                <c:pt idx="1472">
                  <c:v>2.1289160000000042</c:v>
                </c:pt>
                <c:pt idx="1473">
                  <c:v>2.1641040000000062</c:v>
                </c:pt>
                <c:pt idx="1474">
                  <c:v>2.2038960000000016</c:v>
                </c:pt>
                <c:pt idx="1475">
                  <c:v>2.2022700000000022</c:v>
                </c:pt>
                <c:pt idx="1476">
                  <c:v>2.2392720000000024</c:v>
                </c:pt>
                <c:pt idx="1477">
                  <c:v>2.2750320000000017</c:v>
                </c:pt>
                <c:pt idx="1478">
                  <c:v>2.3400640000000017</c:v>
                </c:pt>
                <c:pt idx="1479">
                  <c:v>2.3746079999999972</c:v>
                </c:pt>
                <c:pt idx="1480">
                  <c:v>2.415592000000002</c:v>
                </c:pt>
                <c:pt idx="1481">
                  <c:v>2.4456819999999997</c:v>
                </c:pt>
                <c:pt idx="1482">
                  <c:v>2.4526299999999974</c:v>
                </c:pt>
                <c:pt idx="1483">
                  <c:v>2.5065920000000017</c:v>
                </c:pt>
                <c:pt idx="1484">
                  <c:v>2.5243620000000022</c:v>
                </c:pt>
                <c:pt idx="1485">
                  <c:v>2.5295100000000019</c:v>
                </c:pt>
                <c:pt idx="1486">
                  <c:v>2.5609020000000022</c:v>
                </c:pt>
                <c:pt idx="1487">
                  <c:v>2.6347680000000007</c:v>
                </c:pt>
                <c:pt idx="1488">
                  <c:v>2.5945020000000021</c:v>
                </c:pt>
                <c:pt idx="1489">
                  <c:v>2.6138940000000015</c:v>
                </c:pt>
                <c:pt idx="1490">
                  <c:v>2.5984579999999977</c:v>
                </c:pt>
                <c:pt idx="1491">
                  <c:v>2.5383419999999997</c:v>
                </c:pt>
                <c:pt idx="1492">
                  <c:v>2.5691020000000022</c:v>
                </c:pt>
                <c:pt idx="1493">
                  <c:v>2.5718059999999974</c:v>
                </c:pt>
                <c:pt idx="1494">
                  <c:v>2.5721419999999977</c:v>
                </c:pt>
                <c:pt idx="1495">
                  <c:v>2.5466300000000017</c:v>
                </c:pt>
                <c:pt idx="1496">
                  <c:v>2.5811860000000011</c:v>
                </c:pt>
                <c:pt idx="1497">
                  <c:v>2.6239700000000052</c:v>
                </c:pt>
                <c:pt idx="1498">
                  <c:v>2.6432760000000042</c:v>
                </c:pt>
                <c:pt idx="1499">
                  <c:v>2.6219220000000019</c:v>
                </c:pt>
                <c:pt idx="1500">
                  <c:v>2.5976640000000022</c:v>
                </c:pt>
                <c:pt idx="1501">
                  <c:v>2.6137200000000052</c:v>
                </c:pt>
                <c:pt idx="1502">
                  <c:v>2.634838000000002</c:v>
                </c:pt>
                <c:pt idx="1503">
                  <c:v>2.6656100000000031</c:v>
                </c:pt>
                <c:pt idx="1504">
                  <c:v>2.7110740000000022</c:v>
                </c:pt>
                <c:pt idx="1505">
                  <c:v>2.7368079999999977</c:v>
                </c:pt>
                <c:pt idx="1506">
                  <c:v>2.7521700000000022</c:v>
                </c:pt>
                <c:pt idx="1507">
                  <c:v>2.6964719999999982</c:v>
                </c:pt>
                <c:pt idx="1508">
                  <c:v>2.6626360000000022</c:v>
                </c:pt>
                <c:pt idx="1509">
                  <c:v>2.6862479999999982</c:v>
                </c:pt>
                <c:pt idx="1510">
                  <c:v>2.6890020000000026</c:v>
                </c:pt>
                <c:pt idx="1511">
                  <c:v>2.7183340000000076</c:v>
                </c:pt>
                <c:pt idx="1512">
                  <c:v>2.6866680000000027</c:v>
                </c:pt>
                <c:pt idx="1513">
                  <c:v>2.7014220000000022</c:v>
                </c:pt>
                <c:pt idx="1514">
                  <c:v>2.6814200000000015</c:v>
                </c:pt>
                <c:pt idx="1515">
                  <c:v>2.6122819999999987</c:v>
                </c:pt>
                <c:pt idx="1516">
                  <c:v>2.5638420000000024</c:v>
                </c:pt>
                <c:pt idx="1517">
                  <c:v>2.520662000000002</c:v>
                </c:pt>
                <c:pt idx="1518">
                  <c:v>2.490038000000002</c:v>
                </c:pt>
                <c:pt idx="1519">
                  <c:v>2.4744519999999977</c:v>
                </c:pt>
                <c:pt idx="1520">
                  <c:v>2.4239880000000018</c:v>
                </c:pt>
                <c:pt idx="1521">
                  <c:v>2.3804479999999977</c:v>
                </c:pt>
                <c:pt idx="1522">
                  <c:v>2.309275999999997</c:v>
                </c:pt>
                <c:pt idx="1523">
                  <c:v>2.2402260000000016</c:v>
                </c:pt>
                <c:pt idx="1524">
                  <c:v>2.1889940000000072</c:v>
                </c:pt>
                <c:pt idx="1525">
                  <c:v>2.1966759999999974</c:v>
                </c:pt>
                <c:pt idx="1526">
                  <c:v>2.1683240000000072</c:v>
                </c:pt>
                <c:pt idx="1527">
                  <c:v>2.1685960000000057</c:v>
                </c:pt>
                <c:pt idx="1528">
                  <c:v>2.1513740000000015</c:v>
                </c:pt>
                <c:pt idx="1529">
                  <c:v>2.1411380000000042</c:v>
                </c:pt>
                <c:pt idx="1530">
                  <c:v>2.1360499999999969</c:v>
                </c:pt>
                <c:pt idx="1531">
                  <c:v>2.1348960000000017</c:v>
                </c:pt>
                <c:pt idx="1532">
                  <c:v>2.1493280000000015</c:v>
                </c:pt>
                <c:pt idx="1533">
                  <c:v>2.1064579999999977</c:v>
                </c:pt>
                <c:pt idx="1534">
                  <c:v>2.0563779999999987</c:v>
                </c:pt>
                <c:pt idx="1535">
                  <c:v>2.0417860000000032</c:v>
                </c:pt>
                <c:pt idx="1536">
                  <c:v>1.9690620000000023</c:v>
                </c:pt>
                <c:pt idx="1537">
                  <c:v>1.8966600000000025</c:v>
                </c:pt>
                <c:pt idx="1538">
                  <c:v>1.9226180000000042</c:v>
                </c:pt>
                <c:pt idx="1539">
                  <c:v>1.8380340000000031</c:v>
                </c:pt>
                <c:pt idx="1540">
                  <c:v>1.8268680000000028</c:v>
                </c:pt>
                <c:pt idx="1541">
                  <c:v>1.7977320000000032</c:v>
                </c:pt>
                <c:pt idx="1542">
                  <c:v>1.7277500000000032</c:v>
                </c:pt>
                <c:pt idx="1543">
                  <c:v>1.6550260000000032</c:v>
                </c:pt>
                <c:pt idx="1544">
                  <c:v>1.545524000000001</c:v>
                </c:pt>
                <c:pt idx="1545">
                  <c:v>1.4937320000000018</c:v>
                </c:pt>
                <c:pt idx="1546">
                  <c:v>1.3746020000000041</c:v>
                </c:pt>
                <c:pt idx="1547">
                  <c:v>1.2855000000000028</c:v>
                </c:pt>
                <c:pt idx="1548">
                  <c:v>1.2517380000000018</c:v>
                </c:pt>
                <c:pt idx="1549">
                  <c:v>1.1786800000000042</c:v>
                </c:pt>
                <c:pt idx="1550">
                  <c:v>1.1915460000000022</c:v>
                </c:pt>
                <c:pt idx="1551">
                  <c:v>1.1374460000000024</c:v>
                </c:pt>
                <c:pt idx="1552">
                  <c:v>1.1250260000000019</c:v>
                </c:pt>
                <c:pt idx="1553">
                  <c:v>1.1036100000000024</c:v>
                </c:pt>
                <c:pt idx="1554">
                  <c:v>1.0449440000000019</c:v>
                </c:pt>
                <c:pt idx="1555">
                  <c:v>0.98420600000000158</c:v>
                </c:pt>
                <c:pt idx="1556">
                  <c:v>0.95921600000000207</c:v>
                </c:pt>
                <c:pt idx="1557">
                  <c:v>0.94007000000000263</c:v>
                </c:pt>
                <c:pt idx="1558">
                  <c:v>0.94005800000000261</c:v>
                </c:pt>
                <c:pt idx="1559">
                  <c:v>0.93430000000000202</c:v>
                </c:pt>
                <c:pt idx="1560">
                  <c:v>0.92926400000000198</c:v>
                </c:pt>
                <c:pt idx="1561">
                  <c:v>0.84537400000000262</c:v>
                </c:pt>
                <c:pt idx="1562">
                  <c:v>0.841812000000002</c:v>
                </c:pt>
                <c:pt idx="1563">
                  <c:v>0.77126000000000194</c:v>
                </c:pt>
                <c:pt idx="1564">
                  <c:v>0.72685200000000194</c:v>
                </c:pt>
                <c:pt idx="1565">
                  <c:v>0.71161400000000263</c:v>
                </c:pt>
                <c:pt idx="1566">
                  <c:v>0.72693800000000264</c:v>
                </c:pt>
                <c:pt idx="1567">
                  <c:v>0.70434200000000213</c:v>
                </c:pt>
                <c:pt idx="1568">
                  <c:v>0.65706800000000265</c:v>
                </c:pt>
                <c:pt idx="1569">
                  <c:v>0.6066540000000038</c:v>
                </c:pt>
                <c:pt idx="1570">
                  <c:v>0.56060800000000344</c:v>
                </c:pt>
                <c:pt idx="1571">
                  <c:v>0.59471800000000241</c:v>
                </c:pt>
                <c:pt idx="1572">
                  <c:v>0.53946400000000239</c:v>
                </c:pt>
                <c:pt idx="1573">
                  <c:v>0.50923800000000241</c:v>
                </c:pt>
                <c:pt idx="1574">
                  <c:v>0.50257400000000241</c:v>
                </c:pt>
                <c:pt idx="1575">
                  <c:v>0.48517600000000288</c:v>
                </c:pt>
                <c:pt idx="1576">
                  <c:v>0.48155200000000248</c:v>
                </c:pt>
                <c:pt idx="1577">
                  <c:v>0.42577800000000282</c:v>
                </c:pt>
                <c:pt idx="1578">
                  <c:v>0.38395000000000296</c:v>
                </c:pt>
                <c:pt idx="1579">
                  <c:v>0.37043600000000237</c:v>
                </c:pt>
                <c:pt idx="1580">
                  <c:v>0.36324000000000239</c:v>
                </c:pt>
                <c:pt idx="1581">
                  <c:v>0.30880600000000302</c:v>
                </c:pt>
                <c:pt idx="1582">
                  <c:v>0.25603400000000226</c:v>
                </c:pt>
                <c:pt idx="1583">
                  <c:v>0.27503200000000233</c:v>
                </c:pt>
                <c:pt idx="1584">
                  <c:v>0.3082360000000024</c:v>
                </c:pt>
                <c:pt idx="1585">
                  <c:v>0.29730600000000307</c:v>
                </c:pt>
                <c:pt idx="1586">
                  <c:v>0.32316400000000312</c:v>
                </c:pt>
                <c:pt idx="1587">
                  <c:v>0.28612600000000282</c:v>
                </c:pt>
                <c:pt idx="1588">
                  <c:v>0.26544200000000234</c:v>
                </c:pt>
                <c:pt idx="1589">
                  <c:v>0.24895000000000247</c:v>
                </c:pt>
                <c:pt idx="1590">
                  <c:v>0.22554800000000239</c:v>
                </c:pt>
                <c:pt idx="1591">
                  <c:v>0.24943400000000249</c:v>
                </c:pt>
                <c:pt idx="1592">
                  <c:v>0.28958600000000256</c:v>
                </c:pt>
                <c:pt idx="1593">
                  <c:v>0.33177400000000262</c:v>
                </c:pt>
                <c:pt idx="1594">
                  <c:v>0.40051400000000198</c:v>
                </c:pt>
                <c:pt idx="1595">
                  <c:v>0.40810800000000197</c:v>
                </c:pt>
                <c:pt idx="1596">
                  <c:v>0.44109000000000209</c:v>
                </c:pt>
                <c:pt idx="1597">
                  <c:v>0.42445000000000238</c:v>
                </c:pt>
                <c:pt idx="1598">
                  <c:v>0.44312400000000207</c:v>
                </c:pt>
                <c:pt idx="1599">
                  <c:v>0.50953200000000098</c:v>
                </c:pt>
                <c:pt idx="1600">
                  <c:v>0.51077400000000261</c:v>
                </c:pt>
                <c:pt idx="1601">
                  <c:v>0.56296400000000202</c:v>
                </c:pt>
                <c:pt idx="1602">
                  <c:v>0.64288400000000301</c:v>
                </c:pt>
                <c:pt idx="1603">
                  <c:v>0.66611200000000192</c:v>
                </c:pt>
                <c:pt idx="1604">
                  <c:v>0.675790000000004</c:v>
                </c:pt>
                <c:pt idx="1605">
                  <c:v>0.72405800000000264</c:v>
                </c:pt>
                <c:pt idx="1606">
                  <c:v>0.75447000000000264</c:v>
                </c:pt>
                <c:pt idx="1607">
                  <c:v>0.77861600000000264</c:v>
                </c:pt>
                <c:pt idx="1608">
                  <c:v>0.79557800000000189</c:v>
                </c:pt>
                <c:pt idx="1609">
                  <c:v>0.77813200000000193</c:v>
                </c:pt>
                <c:pt idx="1610">
                  <c:v>0.79277200000000192</c:v>
                </c:pt>
                <c:pt idx="1611">
                  <c:v>0.88776800000000189</c:v>
                </c:pt>
                <c:pt idx="1612">
                  <c:v>0.97136200000000206</c:v>
                </c:pt>
                <c:pt idx="1613">
                  <c:v>0.99321200000000087</c:v>
                </c:pt>
                <c:pt idx="1614">
                  <c:v>1.0106080000000022</c:v>
                </c:pt>
                <c:pt idx="1615">
                  <c:v>1.0478320000000019</c:v>
                </c:pt>
                <c:pt idx="1616">
                  <c:v>1.0886280000000019</c:v>
                </c:pt>
                <c:pt idx="1617">
                  <c:v>1.0904780000000021</c:v>
                </c:pt>
                <c:pt idx="1618">
                  <c:v>1.1324800000000039</c:v>
                </c:pt>
                <c:pt idx="1619">
                  <c:v>1.1701020000000042</c:v>
                </c:pt>
                <c:pt idx="1620">
                  <c:v>1.2376400000000018</c:v>
                </c:pt>
                <c:pt idx="1621">
                  <c:v>1.2462260000000018</c:v>
                </c:pt>
                <c:pt idx="1622">
                  <c:v>1.2955860000000019</c:v>
                </c:pt>
                <c:pt idx="1623">
                  <c:v>1.3755300000000017</c:v>
                </c:pt>
                <c:pt idx="1624">
                  <c:v>1.3995280000000014</c:v>
                </c:pt>
                <c:pt idx="1625">
                  <c:v>1.4204620000000017</c:v>
                </c:pt>
                <c:pt idx="1626">
                  <c:v>1.4360460000000017</c:v>
                </c:pt>
                <c:pt idx="1627">
                  <c:v>1.4654899999999995</c:v>
                </c:pt>
                <c:pt idx="1628">
                  <c:v>1.4797580000000017</c:v>
                </c:pt>
                <c:pt idx="1629">
                  <c:v>1.464100000000002</c:v>
                </c:pt>
                <c:pt idx="1630">
                  <c:v>1.4577959999999994</c:v>
                </c:pt>
                <c:pt idx="1631">
                  <c:v>1.4758259999999994</c:v>
                </c:pt>
                <c:pt idx="1632">
                  <c:v>1.5159899999999995</c:v>
                </c:pt>
                <c:pt idx="1633">
                  <c:v>1.4550900000000018</c:v>
                </c:pt>
                <c:pt idx="1634">
                  <c:v>1.478156000000002</c:v>
                </c:pt>
                <c:pt idx="1635">
                  <c:v>1.5255160000000014</c:v>
                </c:pt>
                <c:pt idx="1636">
                  <c:v>1.571948000000001</c:v>
                </c:pt>
                <c:pt idx="1637">
                  <c:v>1.6048420000000021</c:v>
                </c:pt>
                <c:pt idx="1638">
                  <c:v>1.5976460000000015</c:v>
                </c:pt>
                <c:pt idx="1639">
                  <c:v>1.653842000000002</c:v>
                </c:pt>
                <c:pt idx="1640">
                  <c:v>1.6958060000000017</c:v>
                </c:pt>
                <c:pt idx="1641">
                  <c:v>1.7110060000000016</c:v>
                </c:pt>
                <c:pt idx="1642">
                  <c:v>1.7290480000000017</c:v>
                </c:pt>
                <c:pt idx="1643">
                  <c:v>1.7322980000000012</c:v>
                </c:pt>
                <c:pt idx="1644">
                  <c:v>1.7473880000000015</c:v>
                </c:pt>
                <c:pt idx="1645">
                  <c:v>1.8016500000000013</c:v>
                </c:pt>
                <c:pt idx="1646">
                  <c:v>1.8664320000000021</c:v>
                </c:pt>
                <c:pt idx="1647">
                  <c:v>1.9232740000000019</c:v>
                </c:pt>
                <c:pt idx="1648">
                  <c:v>1.9680800000000045</c:v>
                </c:pt>
                <c:pt idx="1649">
                  <c:v>1.997946000000002</c:v>
                </c:pt>
                <c:pt idx="1650">
                  <c:v>2.0441280000000019</c:v>
                </c:pt>
                <c:pt idx="1651">
                  <c:v>2.1027300000000042</c:v>
                </c:pt>
                <c:pt idx="1652">
                  <c:v>2.0551200000000018</c:v>
                </c:pt>
                <c:pt idx="1653">
                  <c:v>2.0690040000000032</c:v>
                </c:pt>
                <c:pt idx="1654">
                  <c:v>2.0600700000000032</c:v>
                </c:pt>
                <c:pt idx="1655">
                  <c:v>2.0465820000000021</c:v>
                </c:pt>
                <c:pt idx="1656">
                  <c:v>2.0592379999999997</c:v>
                </c:pt>
                <c:pt idx="1657">
                  <c:v>2.0549200000000032</c:v>
                </c:pt>
                <c:pt idx="1658">
                  <c:v>2.0452160000000021</c:v>
                </c:pt>
                <c:pt idx="1659">
                  <c:v>2.0667820000000021</c:v>
                </c:pt>
                <c:pt idx="1660">
                  <c:v>2.0977160000000015</c:v>
                </c:pt>
                <c:pt idx="1661">
                  <c:v>2.0973300000000052</c:v>
                </c:pt>
                <c:pt idx="1662">
                  <c:v>2.0888679999999997</c:v>
                </c:pt>
                <c:pt idx="1663">
                  <c:v>2.1550519999999977</c:v>
                </c:pt>
                <c:pt idx="1664">
                  <c:v>2.1790360000000013</c:v>
                </c:pt>
                <c:pt idx="1665">
                  <c:v>2.2412000000000019</c:v>
                </c:pt>
                <c:pt idx="1666">
                  <c:v>2.2005900000000063</c:v>
                </c:pt>
                <c:pt idx="1667">
                  <c:v>2.2626040000000018</c:v>
                </c:pt>
                <c:pt idx="1668">
                  <c:v>2.3190219999999977</c:v>
                </c:pt>
                <c:pt idx="1669">
                  <c:v>2.3719179999999982</c:v>
                </c:pt>
                <c:pt idx="1670">
                  <c:v>2.3298920000000023</c:v>
                </c:pt>
                <c:pt idx="1671">
                  <c:v>2.3620539999999974</c:v>
                </c:pt>
                <c:pt idx="1672">
                  <c:v>2.3811980000000017</c:v>
                </c:pt>
                <c:pt idx="1673">
                  <c:v>2.3816579999999976</c:v>
                </c:pt>
                <c:pt idx="1674">
                  <c:v>2.3931840000000015</c:v>
                </c:pt>
                <c:pt idx="1675">
                  <c:v>2.4129119999999982</c:v>
                </c:pt>
                <c:pt idx="1676">
                  <c:v>2.4118340000000007</c:v>
                </c:pt>
                <c:pt idx="1677">
                  <c:v>2.453600000000002</c:v>
                </c:pt>
                <c:pt idx="1678">
                  <c:v>2.4899560000000025</c:v>
                </c:pt>
                <c:pt idx="1679">
                  <c:v>2.5250340000000042</c:v>
                </c:pt>
                <c:pt idx="1680">
                  <c:v>2.4963720000000023</c:v>
                </c:pt>
                <c:pt idx="1681">
                  <c:v>2.5128740000000023</c:v>
                </c:pt>
                <c:pt idx="1682">
                  <c:v>2.472647999999996</c:v>
                </c:pt>
                <c:pt idx="1683">
                  <c:v>2.5518740000000024</c:v>
                </c:pt>
                <c:pt idx="1684">
                  <c:v>2.5013860000000032</c:v>
                </c:pt>
                <c:pt idx="1685">
                  <c:v>2.4731580000000029</c:v>
                </c:pt>
                <c:pt idx="1686">
                  <c:v>2.405496000000003</c:v>
                </c:pt>
                <c:pt idx="1687">
                  <c:v>2.4127060000000027</c:v>
                </c:pt>
                <c:pt idx="1688">
                  <c:v>2.4225820000000029</c:v>
                </c:pt>
                <c:pt idx="1689">
                  <c:v>2.3991060000000028</c:v>
                </c:pt>
                <c:pt idx="1690">
                  <c:v>2.3122739999999973</c:v>
                </c:pt>
                <c:pt idx="1691">
                  <c:v>2.2474040000000066</c:v>
                </c:pt>
                <c:pt idx="1692">
                  <c:v>2.2033440000000062</c:v>
                </c:pt>
                <c:pt idx="1693">
                  <c:v>2.1296780000000024</c:v>
                </c:pt>
                <c:pt idx="1694">
                  <c:v>2.0487400000000031</c:v>
                </c:pt>
                <c:pt idx="1695">
                  <c:v>2.0083380000000042</c:v>
                </c:pt>
                <c:pt idx="1696">
                  <c:v>1.963060000000002</c:v>
                </c:pt>
                <c:pt idx="1697">
                  <c:v>1.9042940000000022</c:v>
                </c:pt>
                <c:pt idx="1698">
                  <c:v>1.8153780000000017</c:v>
                </c:pt>
                <c:pt idx="1699">
                  <c:v>1.7378020000000018</c:v>
                </c:pt>
                <c:pt idx="1700">
                  <c:v>1.635200000000002</c:v>
                </c:pt>
                <c:pt idx="1701">
                  <c:v>1.5594740000000018</c:v>
                </c:pt>
                <c:pt idx="1702">
                  <c:v>1.5380340000000019</c:v>
                </c:pt>
                <c:pt idx="1703">
                  <c:v>1.489382000000002</c:v>
                </c:pt>
                <c:pt idx="1704">
                  <c:v>1.4935259999999992</c:v>
                </c:pt>
                <c:pt idx="1705">
                  <c:v>1.4097720000000016</c:v>
                </c:pt>
                <c:pt idx="1706">
                  <c:v>1.3540100000000035</c:v>
                </c:pt>
                <c:pt idx="1707">
                  <c:v>1.3295900000000012</c:v>
                </c:pt>
                <c:pt idx="1708">
                  <c:v>1.2840780000000021</c:v>
                </c:pt>
                <c:pt idx="1709">
                  <c:v>1.2310580000000015</c:v>
                </c:pt>
                <c:pt idx="1710">
                  <c:v>1.171748000000002</c:v>
                </c:pt>
                <c:pt idx="1711">
                  <c:v>1.118978000000002</c:v>
                </c:pt>
                <c:pt idx="1712">
                  <c:v>1.0420100000000021</c:v>
                </c:pt>
                <c:pt idx="1713">
                  <c:v>0.95848000000000155</c:v>
                </c:pt>
                <c:pt idx="1714">
                  <c:v>0.88198400000000143</c:v>
                </c:pt>
                <c:pt idx="1715">
                  <c:v>0.80917400000000161</c:v>
                </c:pt>
                <c:pt idx="1716">
                  <c:v>0.80833000000000144</c:v>
                </c:pt>
                <c:pt idx="1717">
                  <c:v>0.78758400000000139</c:v>
                </c:pt>
                <c:pt idx="1718">
                  <c:v>0.70182000000000233</c:v>
                </c:pt>
                <c:pt idx="1719">
                  <c:v>0.63679000000000285</c:v>
                </c:pt>
                <c:pt idx="1720">
                  <c:v>0.61780400000000268</c:v>
                </c:pt>
                <c:pt idx="1721">
                  <c:v>0.5630460000000016</c:v>
                </c:pt>
                <c:pt idx="1722">
                  <c:v>0.53541400000000139</c:v>
                </c:pt>
                <c:pt idx="1723">
                  <c:v>0.47007200000000182</c:v>
                </c:pt>
                <c:pt idx="1724">
                  <c:v>0.42928800000000189</c:v>
                </c:pt>
                <c:pt idx="1725">
                  <c:v>0.43194400000000188</c:v>
                </c:pt>
                <c:pt idx="1726">
                  <c:v>0.44311000000000134</c:v>
                </c:pt>
                <c:pt idx="1727">
                  <c:v>0.38474200000000131</c:v>
                </c:pt>
                <c:pt idx="1728">
                  <c:v>0.35596800000000173</c:v>
                </c:pt>
                <c:pt idx="1729">
                  <c:v>0.36656400000000156</c:v>
                </c:pt>
                <c:pt idx="1730">
                  <c:v>0.39110600000000162</c:v>
                </c:pt>
                <c:pt idx="1731">
                  <c:v>0.29696600000000173</c:v>
                </c:pt>
                <c:pt idx="1732">
                  <c:v>0.31849400000000166</c:v>
                </c:pt>
                <c:pt idx="1733">
                  <c:v>0.25754600000000111</c:v>
                </c:pt>
                <c:pt idx="1734">
                  <c:v>0.25842800000000132</c:v>
                </c:pt>
                <c:pt idx="1735">
                  <c:v>0.22933200000000098</c:v>
                </c:pt>
                <c:pt idx="1736">
                  <c:v>0.25922400000000095</c:v>
                </c:pt>
                <c:pt idx="1737">
                  <c:v>0.26170400000000077</c:v>
                </c:pt>
                <c:pt idx="1738">
                  <c:v>0.2243440000000009</c:v>
                </c:pt>
                <c:pt idx="1739">
                  <c:v>0.24372600000000091</c:v>
                </c:pt>
                <c:pt idx="1740">
                  <c:v>0.29778800000000138</c:v>
                </c:pt>
                <c:pt idx="1741">
                  <c:v>0.32044600000000156</c:v>
                </c:pt>
                <c:pt idx="1742">
                  <c:v>0.32604200000000139</c:v>
                </c:pt>
                <c:pt idx="1743">
                  <c:v>0.39194200000000151</c:v>
                </c:pt>
                <c:pt idx="1744">
                  <c:v>0.44032000000000132</c:v>
                </c:pt>
                <c:pt idx="1745">
                  <c:v>0.40657000000000132</c:v>
                </c:pt>
                <c:pt idx="1746">
                  <c:v>0.3943240000000019</c:v>
                </c:pt>
                <c:pt idx="1747">
                  <c:v>0.44838600000000139</c:v>
                </c:pt>
                <c:pt idx="1748">
                  <c:v>0.43493600000000088</c:v>
                </c:pt>
                <c:pt idx="1749">
                  <c:v>0.48584600000000128</c:v>
                </c:pt>
                <c:pt idx="1750">
                  <c:v>0.47685000000000088</c:v>
                </c:pt>
                <c:pt idx="1751">
                  <c:v>0.46001200000000098</c:v>
                </c:pt>
                <c:pt idx="1752">
                  <c:v>0.46512400000000087</c:v>
                </c:pt>
                <c:pt idx="1753">
                  <c:v>0.46802800000000128</c:v>
                </c:pt>
                <c:pt idx="1754">
                  <c:v>0.44650000000000084</c:v>
                </c:pt>
                <c:pt idx="1755">
                  <c:v>0.4827060000000008</c:v>
                </c:pt>
                <c:pt idx="1756">
                  <c:v>0.49772000000000088</c:v>
                </c:pt>
                <c:pt idx="1757">
                  <c:v>0.51117000000000079</c:v>
                </c:pt>
                <c:pt idx="1758">
                  <c:v>0.50069600000000081</c:v>
                </c:pt>
                <c:pt idx="1759">
                  <c:v>0.48544600000000082</c:v>
                </c:pt>
                <c:pt idx="1760">
                  <c:v>0.49311400000000088</c:v>
                </c:pt>
                <c:pt idx="1761">
                  <c:v>0.47980000000000145</c:v>
                </c:pt>
                <c:pt idx="1762">
                  <c:v>0.48727000000000087</c:v>
                </c:pt>
                <c:pt idx="1763">
                  <c:v>0.49053200000000091</c:v>
                </c:pt>
                <c:pt idx="1764">
                  <c:v>0.56436200000000059</c:v>
                </c:pt>
                <c:pt idx="1765">
                  <c:v>0.59283800000000086</c:v>
                </c:pt>
                <c:pt idx="1766">
                  <c:v>0.58316000000000057</c:v>
                </c:pt>
                <c:pt idx="1767">
                  <c:v>0.55520600000000098</c:v>
                </c:pt>
                <c:pt idx="1768">
                  <c:v>0.59475000000000111</c:v>
                </c:pt>
                <c:pt idx="1769">
                  <c:v>0.61040800000000095</c:v>
                </c:pt>
                <c:pt idx="1770">
                  <c:v>0.612456000000001</c:v>
                </c:pt>
                <c:pt idx="1771">
                  <c:v>0.62873600000000163</c:v>
                </c:pt>
                <c:pt idx="1772">
                  <c:v>0.63741000000000103</c:v>
                </c:pt>
                <c:pt idx="1773">
                  <c:v>0.661520000000002</c:v>
                </c:pt>
                <c:pt idx="1774">
                  <c:v>0.64861400000000224</c:v>
                </c:pt>
                <c:pt idx="1775">
                  <c:v>0.56399000000000199</c:v>
                </c:pt>
                <c:pt idx="1776">
                  <c:v>0.5276340000000016</c:v>
                </c:pt>
                <c:pt idx="1777">
                  <c:v>0.51659200000000116</c:v>
                </c:pt>
                <c:pt idx="1778">
                  <c:v>0.51815600000000117</c:v>
                </c:pt>
                <c:pt idx="1779">
                  <c:v>0.49143000000000131</c:v>
                </c:pt>
                <c:pt idx="1780">
                  <c:v>0.48942000000000174</c:v>
                </c:pt>
                <c:pt idx="1781">
                  <c:v>0.57241800000000109</c:v>
                </c:pt>
                <c:pt idx="1782">
                  <c:v>0.61304200000000164</c:v>
                </c:pt>
                <c:pt idx="1783">
                  <c:v>0.60697400000000223</c:v>
                </c:pt>
                <c:pt idx="1784">
                  <c:v>0.60465200000000163</c:v>
                </c:pt>
                <c:pt idx="1785">
                  <c:v>0.58411600000000008</c:v>
                </c:pt>
                <c:pt idx="1786">
                  <c:v>0.61735800000000163</c:v>
                </c:pt>
                <c:pt idx="1787">
                  <c:v>0.64478000000000235</c:v>
                </c:pt>
                <c:pt idx="1788">
                  <c:v>0.70943800000000123</c:v>
                </c:pt>
                <c:pt idx="1789">
                  <c:v>0.69185600000000125</c:v>
                </c:pt>
                <c:pt idx="1790">
                  <c:v>0.72759200000000124</c:v>
                </c:pt>
                <c:pt idx="1791">
                  <c:v>0.78325400000000112</c:v>
                </c:pt>
                <c:pt idx="1792">
                  <c:v>0.81721400000000122</c:v>
                </c:pt>
                <c:pt idx="1793">
                  <c:v>0.7896800000000016</c:v>
                </c:pt>
                <c:pt idx="1794">
                  <c:v>0.77454200000000162</c:v>
                </c:pt>
                <c:pt idx="1795">
                  <c:v>0.85018200000000121</c:v>
                </c:pt>
                <c:pt idx="1796">
                  <c:v>0.86584200000000222</c:v>
                </c:pt>
                <c:pt idx="1797">
                  <c:v>0.83658400000000133</c:v>
                </c:pt>
                <c:pt idx="1798">
                  <c:v>0.89923200000000059</c:v>
                </c:pt>
                <c:pt idx="1799">
                  <c:v>0.94733800000000112</c:v>
                </c:pt>
                <c:pt idx="1800">
                  <c:v>1.0211039999999998</c:v>
                </c:pt>
                <c:pt idx="1801">
                  <c:v>1.0889020000000011</c:v>
                </c:pt>
                <c:pt idx="1802">
                  <c:v>1.0931700000000011</c:v>
                </c:pt>
                <c:pt idx="1803">
                  <c:v>1.127876000000001</c:v>
                </c:pt>
                <c:pt idx="1804">
                  <c:v>1.151836000000001</c:v>
                </c:pt>
                <c:pt idx="1805">
                  <c:v>1.1699020000000011</c:v>
                </c:pt>
                <c:pt idx="1806">
                  <c:v>1.1828320000000021</c:v>
                </c:pt>
                <c:pt idx="1807">
                  <c:v>1.2037779999999998</c:v>
                </c:pt>
                <c:pt idx="1808">
                  <c:v>1.2643800000000009</c:v>
                </c:pt>
                <c:pt idx="1809">
                  <c:v>1.3412360000000012</c:v>
                </c:pt>
                <c:pt idx="1810">
                  <c:v>1.3451939999999998</c:v>
                </c:pt>
                <c:pt idx="1811">
                  <c:v>1.4166760000000012</c:v>
                </c:pt>
                <c:pt idx="1812">
                  <c:v>1.4349160000000012</c:v>
                </c:pt>
                <c:pt idx="1813">
                  <c:v>1.479263999999999</c:v>
                </c:pt>
                <c:pt idx="1814">
                  <c:v>1.4602660000000014</c:v>
                </c:pt>
                <c:pt idx="1815">
                  <c:v>1.4434779999999998</c:v>
                </c:pt>
                <c:pt idx="1816">
                  <c:v>1.4419379999999993</c:v>
                </c:pt>
                <c:pt idx="1817">
                  <c:v>1.4421600000000014</c:v>
                </c:pt>
                <c:pt idx="1818">
                  <c:v>1.4350020000000014</c:v>
                </c:pt>
                <c:pt idx="1819">
                  <c:v>1.4148760000000016</c:v>
                </c:pt>
                <c:pt idx="1820">
                  <c:v>1.427767999999999</c:v>
                </c:pt>
                <c:pt idx="1821">
                  <c:v>1.3950980000000011</c:v>
                </c:pt>
                <c:pt idx="1822">
                  <c:v>1.3236020000000013</c:v>
                </c:pt>
                <c:pt idx="1823">
                  <c:v>1.2951259999999998</c:v>
                </c:pt>
                <c:pt idx="1824">
                  <c:v>1.302336000000001</c:v>
                </c:pt>
                <c:pt idx="1825">
                  <c:v>1.3660520000000043</c:v>
                </c:pt>
                <c:pt idx="1826">
                  <c:v>1.4033759999999993</c:v>
                </c:pt>
                <c:pt idx="1827">
                  <c:v>1.4157339999999985</c:v>
                </c:pt>
                <c:pt idx="1828">
                  <c:v>1.410100000000001</c:v>
                </c:pt>
                <c:pt idx="1829">
                  <c:v>1.3993780000000009</c:v>
                </c:pt>
                <c:pt idx="1830">
                  <c:v>1.4087720000000017</c:v>
                </c:pt>
                <c:pt idx="1831">
                  <c:v>1.3992180000000021</c:v>
                </c:pt>
                <c:pt idx="1832">
                  <c:v>1.3451440000000014</c:v>
                </c:pt>
                <c:pt idx="1833">
                  <c:v>1.3994040000000012</c:v>
                </c:pt>
                <c:pt idx="1834">
                  <c:v>1.430288000000002</c:v>
                </c:pt>
                <c:pt idx="1835">
                  <c:v>1.4017999999999995</c:v>
                </c:pt>
                <c:pt idx="1836">
                  <c:v>1.3731360000000017</c:v>
                </c:pt>
                <c:pt idx="1837">
                  <c:v>1.3078320000000014</c:v>
                </c:pt>
                <c:pt idx="1838">
                  <c:v>1.2854480000000013</c:v>
                </c:pt>
                <c:pt idx="1839">
                  <c:v>1.2820600000000015</c:v>
                </c:pt>
                <c:pt idx="1840">
                  <c:v>1.2314100000000012</c:v>
                </c:pt>
                <c:pt idx="1841">
                  <c:v>1.2141020000000013</c:v>
                </c:pt>
                <c:pt idx="1842">
                  <c:v>1.2229000000000014</c:v>
                </c:pt>
                <c:pt idx="1843">
                  <c:v>1.2117459999999998</c:v>
                </c:pt>
                <c:pt idx="1844">
                  <c:v>1.2093020000000012</c:v>
                </c:pt>
                <c:pt idx="1845">
                  <c:v>1.1709120000000031</c:v>
                </c:pt>
                <c:pt idx="1846">
                  <c:v>1.1743100000000031</c:v>
                </c:pt>
                <c:pt idx="1847">
                  <c:v>1.1805280000000011</c:v>
                </c:pt>
                <c:pt idx="1848">
                  <c:v>1.1658239999999991</c:v>
                </c:pt>
                <c:pt idx="1849">
                  <c:v>1.1080400000000021</c:v>
                </c:pt>
                <c:pt idx="1850">
                  <c:v>1.0645500000000021</c:v>
                </c:pt>
                <c:pt idx="1851">
                  <c:v>1.0154139999999998</c:v>
                </c:pt>
                <c:pt idx="1852">
                  <c:v>0.98533600000000032</c:v>
                </c:pt>
                <c:pt idx="1853">
                  <c:v>0.92885400000000162</c:v>
                </c:pt>
                <c:pt idx="1854">
                  <c:v>0.94266400000000161</c:v>
                </c:pt>
                <c:pt idx="1855">
                  <c:v>0.93097600000000169</c:v>
                </c:pt>
                <c:pt idx="1856">
                  <c:v>0.89610800000000124</c:v>
                </c:pt>
                <c:pt idx="1857">
                  <c:v>0.87190000000000234</c:v>
                </c:pt>
                <c:pt idx="1858">
                  <c:v>0.82957600000000131</c:v>
                </c:pt>
                <c:pt idx="1859">
                  <c:v>0.78937400000000124</c:v>
                </c:pt>
                <c:pt idx="1860">
                  <c:v>0.74901000000000162</c:v>
                </c:pt>
                <c:pt idx="1861">
                  <c:v>0.64751200000000142</c:v>
                </c:pt>
                <c:pt idx="1862">
                  <c:v>0.62679000000000284</c:v>
                </c:pt>
                <c:pt idx="1863">
                  <c:v>0.57240400000000169</c:v>
                </c:pt>
                <c:pt idx="1864">
                  <c:v>0.57592800000000222</c:v>
                </c:pt>
                <c:pt idx="1865">
                  <c:v>0.53611200000000059</c:v>
                </c:pt>
                <c:pt idx="1866">
                  <c:v>0.50993200000000116</c:v>
                </c:pt>
                <c:pt idx="1867">
                  <c:v>0.50858000000000059</c:v>
                </c:pt>
                <c:pt idx="1868">
                  <c:v>0.4749660000000015</c:v>
                </c:pt>
                <c:pt idx="1869">
                  <c:v>0.4813560000000015</c:v>
                </c:pt>
                <c:pt idx="1870">
                  <c:v>0.48210000000000092</c:v>
                </c:pt>
                <c:pt idx="1871">
                  <c:v>0.42606400000000144</c:v>
                </c:pt>
                <c:pt idx="1872">
                  <c:v>0.41728000000000082</c:v>
                </c:pt>
                <c:pt idx="1873">
                  <c:v>0.40946200000000088</c:v>
                </c:pt>
                <c:pt idx="1874">
                  <c:v>0.35881200000000141</c:v>
                </c:pt>
                <c:pt idx="1875">
                  <c:v>0.38835600000000153</c:v>
                </c:pt>
                <c:pt idx="1876">
                  <c:v>0.33744600000000141</c:v>
                </c:pt>
                <c:pt idx="1877">
                  <c:v>0.33196200000000164</c:v>
                </c:pt>
                <c:pt idx="1878">
                  <c:v>0.30326200000000086</c:v>
                </c:pt>
                <c:pt idx="1879">
                  <c:v>0.2642260000000009</c:v>
                </c:pt>
                <c:pt idx="1880">
                  <c:v>0.17676000000000094</c:v>
                </c:pt>
                <c:pt idx="1881">
                  <c:v>0.11798200000000093</c:v>
                </c:pt>
                <c:pt idx="1882">
                  <c:v>0.11001600000000096</c:v>
                </c:pt>
                <c:pt idx="1883">
                  <c:v>4.2766000000000991E-2</c:v>
                </c:pt>
                <c:pt idx="1884">
                  <c:v>-2.6667999999999241E-2</c:v>
                </c:pt>
                <c:pt idx="1885">
                  <c:v>2.2058000000000841E-2</c:v>
                </c:pt>
                <c:pt idx="1886">
                  <c:v>-1.296999999999926E-2</c:v>
                </c:pt>
                <c:pt idx="1887">
                  <c:v>-1.4631999999999146E-2</c:v>
                </c:pt>
                <c:pt idx="1888">
                  <c:v>-5.4647999999999114E-2</c:v>
                </c:pt>
                <c:pt idx="1889">
                  <c:v>-5.6917999999999101E-2</c:v>
                </c:pt>
                <c:pt idx="1890">
                  <c:v>-5.784999999999911E-2</c:v>
                </c:pt>
                <c:pt idx="1891">
                  <c:v>-7.1833999999999093E-2</c:v>
                </c:pt>
                <c:pt idx="1892">
                  <c:v>-0.11256999999999905</c:v>
                </c:pt>
                <c:pt idx="1893">
                  <c:v>-0.13512799999999914</c:v>
                </c:pt>
                <c:pt idx="1894">
                  <c:v>-0.135821999999999</c:v>
                </c:pt>
                <c:pt idx="1895">
                  <c:v>-0.15300799999999926</c:v>
                </c:pt>
                <c:pt idx="1896">
                  <c:v>-0.19921399999999917</c:v>
                </c:pt>
                <c:pt idx="1897">
                  <c:v>-0.24897199999999894</c:v>
                </c:pt>
                <c:pt idx="1898">
                  <c:v>-0.27677799999999941</c:v>
                </c:pt>
                <c:pt idx="1899">
                  <c:v>-0.32062799999999986</c:v>
                </c:pt>
                <c:pt idx="1900">
                  <c:v>-0.30313199999999924</c:v>
                </c:pt>
                <c:pt idx="1901">
                  <c:v>-0.32428799999999991</c:v>
                </c:pt>
                <c:pt idx="1902">
                  <c:v>-0.29362599999999989</c:v>
                </c:pt>
                <c:pt idx="1903">
                  <c:v>-0.29937200000000008</c:v>
                </c:pt>
                <c:pt idx="1904">
                  <c:v>-0.31681800000000021</c:v>
                </c:pt>
                <c:pt idx="1905">
                  <c:v>-0.33946200000000021</c:v>
                </c:pt>
                <c:pt idx="1906">
                  <c:v>-0.3354660000000001</c:v>
                </c:pt>
                <c:pt idx="1907">
                  <c:v>-0.34401599999999943</c:v>
                </c:pt>
                <c:pt idx="1908">
                  <c:v>-0.32333199999999962</c:v>
                </c:pt>
                <c:pt idx="1909">
                  <c:v>-0.31251199999999968</c:v>
                </c:pt>
                <c:pt idx="1910">
                  <c:v>-0.30634399999999962</c:v>
                </c:pt>
                <c:pt idx="1911">
                  <c:v>-0.27758199999999944</c:v>
                </c:pt>
                <c:pt idx="1912">
                  <c:v>-0.25786399999999937</c:v>
                </c:pt>
                <c:pt idx="1913">
                  <c:v>-0.24844599999999908</c:v>
                </c:pt>
                <c:pt idx="1914">
                  <c:v>-0.26446399999999937</c:v>
                </c:pt>
                <c:pt idx="1915">
                  <c:v>-0.20489399999999849</c:v>
                </c:pt>
                <c:pt idx="1916">
                  <c:v>-0.2191759999999984</c:v>
                </c:pt>
                <c:pt idx="1917">
                  <c:v>-0.17732399999999829</c:v>
                </c:pt>
                <c:pt idx="1918">
                  <c:v>-0.13344999999999863</c:v>
                </c:pt>
                <c:pt idx="1919">
                  <c:v>-0.14851399999999845</c:v>
                </c:pt>
                <c:pt idx="1920">
                  <c:v>-0.12409399999999807</c:v>
                </c:pt>
                <c:pt idx="1921">
                  <c:v>-0.13967799999999797</c:v>
                </c:pt>
                <c:pt idx="1922">
                  <c:v>-4.9123999999998204E-2</c:v>
                </c:pt>
                <c:pt idx="1923">
                  <c:v>-1.9977999999998001E-2</c:v>
                </c:pt>
                <c:pt idx="1924">
                  <c:v>3.8254000000002009E-2</c:v>
                </c:pt>
                <c:pt idx="1925">
                  <c:v>2.8780000000018912E-3</c:v>
                </c:pt>
                <c:pt idx="1926">
                  <c:v>4.4420000000001923E-2</c:v>
                </c:pt>
                <c:pt idx="1927">
                  <c:v>3.2532000000001955E-2</c:v>
                </c:pt>
                <c:pt idx="1928">
                  <c:v>9.422600000000228E-2</c:v>
                </c:pt>
                <c:pt idx="1929">
                  <c:v>0.133772000000002</c:v>
                </c:pt>
                <c:pt idx="1930">
                  <c:v>0.25393200000000193</c:v>
                </c:pt>
                <c:pt idx="1931">
                  <c:v>0.34064000000000177</c:v>
                </c:pt>
                <c:pt idx="1932">
                  <c:v>0.40861000000000181</c:v>
                </c:pt>
                <c:pt idx="1933">
                  <c:v>0.46904800000000191</c:v>
                </c:pt>
                <c:pt idx="1934">
                  <c:v>0.545022000000002</c:v>
                </c:pt>
                <c:pt idx="1935">
                  <c:v>0.58462800000000203</c:v>
                </c:pt>
                <c:pt idx="1936">
                  <c:v>0.66010600000000264</c:v>
                </c:pt>
                <c:pt idx="1937">
                  <c:v>0.72359800000000263</c:v>
                </c:pt>
                <c:pt idx="1938">
                  <c:v>0.79184200000000193</c:v>
                </c:pt>
                <c:pt idx="1939">
                  <c:v>0.79482000000000264</c:v>
                </c:pt>
                <c:pt idx="1940">
                  <c:v>0.78030400000000188</c:v>
                </c:pt>
                <c:pt idx="1941">
                  <c:v>0.80917800000000184</c:v>
                </c:pt>
                <c:pt idx="1942">
                  <c:v>0.83811400000000191</c:v>
                </c:pt>
                <c:pt idx="1943">
                  <c:v>0.90001800000000187</c:v>
                </c:pt>
                <c:pt idx="1944">
                  <c:v>0.92225200000000152</c:v>
                </c:pt>
                <c:pt idx="1945">
                  <c:v>0.94327200000000189</c:v>
                </c:pt>
                <c:pt idx="1946">
                  <c:v>0.96945200000000198</c:v>
                </c:pt>
                <c:pt idx="1947">
                  <c:v>1.036308000000002</c:v>
                </c:pt>
                <c:pt idx="1948">
                  <c:v>1.0988820000000021</c:v>
                </c:pt>
                <c:pt idx="1949">
                  <c:v>1.164174000000002</c:v>
                </c:pt>
                <c:pt idx="1950">
                  <c:v>1.2015840000000018</c:v>
                </c:pt>
                <c:pt idx="1951">
                  <c:v>1.2439820000000017</c:v>
                </c:pt>
                <c:pt idx="1952">
                  <c:v>1.2436959999999995</c:v>
                </c:pt>
                <c:pt idx="1953">
                  <c:v>1.2834900000000016</c:v>
                </c:pt>
                <c:pt idx="1954">
                  <c:v>1.372892000000002</c:v>
                </c:pt>
                <c:pt idx="1955">
                  <c:v>1.4432460000000018</c:v>
                </c:pt>
                <c:pt idx="1956">
                  <c:v>1.4918860000000018</c:v>
                </c:pt>
                <c:pt idx="1957">
                  <c:v>1.4947280000000018</c:v>
                </c:pt>
                <c:pt idx="1958">
                  <c:v>1.518850000000002</c:v>
                </c:pt>
                <c:pt idx="1959">
                  <c:v>1.4916259999999995</c:v>
                </c:pt>
                <c:pt idx="1960">
                  <c:v>1.5165900000000014</c:v>
                </c:pt>
                <c:pt idx="1961">
                  <c:v>1.5145920000000013</c:v>
                </c:pt>
                <c:pt idx="1962">
                  <c:v>1.4802340000000016</c:v>
                </c:pt>
                <c:pt idx="1963">
                  <c:v>1.459463999999999</c:v>
                </c:pt>
                <c:pt idx="1964">
                  <c:v>1.4333439999999995</c:v>
                </c:pt>
                <c:pt idx="1965">
                  <c:v>1.3881300000000021</c:v>
                </c:pt>
                <c:pt idx="1966">
                  <c:v>1.439672000000001</c:v>
                </c:pt>
                <c:pt idx="1967">
                  <c:v>1.4123880000000011</c:v>
                </c:pt>
                <c:pt idx="1968">
                  <c:v>1.4263480000000011</c:v>
                </c:pt>
                <c:pt idx="1969">
                  <c:v>1.4510039999999989</c:v>
                </c:pt>
                <c:pt idx="1970">
                  <c:v>1.442330000000001</c:v>
                </c:pt>
                <c:pt idx="1971">
                  <c:v>1.5257739999999993</c:v>
                </c:pt>
                <c:pt idx="1972">
                  <c:v>1.5283920000000009</c:v>
                </c:pt>
                <c:pt idx="1973">
                  <c:v>1.5169520000000007</c:v>
                </c:pt>
                <c:pt idx="1974">
                  <c:v>1.500126000000001</c:v>
                </c:pt>
                <c:pt idx="1975">
                  <c:v>1.4671320000000012</c:v>
                </c:pt>
                <c:pt idx="1976">
                  <c:v>1.480892000000001</c:v>
                </c:pt>
                <c:pt idx="1977">
                  <c:v>1.5327080000000008</c:v>
                </c:pt>
                <c:pt idx="1978">
                  <c:v>1.4816100000000008</c:v>
                </c:pt>
                <c:pt idx="1979">
                  <c:v>1.4621540000000011</c:v>
                </c:pt>
                <c:pt idx="1980">
                  <c:v>1.4175339999999987</c:v>
                </c:pt>
                <c:pt idx="1981">
                  <c:v>1.3651720000000021</c:v>
                </c:pt>
                <c:pt idx="1982">
                  <c:v>1.3190400000000011</c:v>
                </c:pt>
                <c:pt idx="1983">
                  <c:v>1.279508000000001</c:v>
                </c:pt>
                <c:pt idx="1984">
                  <c:v>1.2315379999999998</c:v>
                </c:pt>
                <c:pt idx="1985">
                  <c:v>1.163504000000001</c:v>
                </c:pt>
                <c:pt idx="1986">
                  <c:v>1.1090820000000021</c:v>
                </c:pt>
                <c:pt idx="1987">
                  <c:v>1.092604000000001</c:v>
                </c:pt>
                <c:pt idx="1988">
                  <c:v>1.0470420000000011</c:v>
                </c:pt>
                <c:pt idx="1989">
                  <c:v>1.0315939999999988</c:v>
                </c:pt>
                <c:pt idx="1990">
                  <c:v>1.0428220000000012</c:v>
                </c:pt>
                <c:pt idx="1991">
                  <c:v>1.0194439999999998</c:v>
                </c:pt>
                <c:pt idx="1992">
                  <c:v>1.0009800000000011</c:v>
                </c:pt>
                <c:pt idx="1993">
                  <c:v>0.93794600000000161</c:v>
                </c:pt>
                <c:pt idx="1994">
                  <c:v>0.91231200000000057</c:v>
                </c:pt>
                <c:pt idx="1995">
                  <c:v>0.87101800000000162</c:v>
                </c:pt>
                <c:pt idx="1996">
                  <c:v>0.8220060000000009</c:v>
                </c:pt>
                <c:pt idx="1997">
                  <c:v>0.76283200000000095</c:v>
                </c:pt>
                <c:pt idx="1998">
                  <c:v>0.70640000000000081</c:v>
                </c:pt>
                <c:pt idx="1999">
                  <c:v>0.69970000000000165</c:v>
                </c:pt>
                <c:pt idx="2000">
                  <c:v>0.66415000000000202</c:v>
                </c:pt>
                <c:pt idx="2001">
                  <c:v>0.61830200000000091</c:v>
                </c:pt>
                <c:pt idx="2002">
                  <c:v>0.60139000000000165</c:v>
                </c:pt>
                <c:pt idx="2003">
                  <c:v>0.58960200000000051</c:v>
                </c:pt>
                <c:pt idx="2004">
                  <c:v>0.43143600000000132</c:v>
                </c:pt>
                <c:pt idx="2005">
                  <c:v>0.38373800000000086</c:v>
                </c:pt>
                <c:pt idx="2006">
                  <c:v>0.33661200000000152</c:v>
                </c:pt>
                <c:pt idx="2007">
                  <c:v>0.35109200000000101</c:v>
                </c:pt>
                <c:pt idx="2008">
                  <c:v>0.30607600000000162</c:v>
                </c:pt>
                <c:pt idx="2009">
                  <c:v>0.26611000000000101</c:v>
                </c:pt>
                <c:pt idx="2010">
                  <c:v>0.21950600000000142</c:v>
                </c:pt>
                <c:pt idx="2011">
                  <c:v>0.21301800000000148</c:v>
                </c:pt>
                <c:pt idx="2012">
                  <c:v>0.20664000000000121</c:v>
                </c:pt>
                <c:pt idx="2013">
                  <c:v>0.2135760000000009</c:v>
                </c:pt>
                <c:pt idx="2014">
                  <c:v>0.20022600000000096</c:v>
                </c:pt>
                <c:pt idx="2015">
                  <c:v>0.19941800000000137</c:v>
                </c:pt>
                <c:pt idx="2016">
                  <c:v>0.12275000000000109</c:v>
                </c:pt>
                <c:pt idx="2017">
                  <c:v>7.4854000000001419E-2</c:v>
                </c:pt>
                <c:pt idx="2018">
                  <c:v>-1.7115999999998764E-2</c:v>
                </c:pt>
                <c:pt idx="2019">
                  <c:v>-2.6371999999998789E-2</c:v>
                </c:pt>
                <c:pt idx="2020">
                  <c:v>-9.0073999999998752E-2</c:v>
                </c:pt>
                <c:pt idx="2021">
                  <c:v>-0.18219199999999891</c:v>
                </c:pt>
                <c:pt idx="2022">
                  <c:v>-0.28669399999999939</c:v>
                </c:pt>
                <c:pt idx="2023">
                  <c:v>-0.30606199999999972</c:v>
                </c:pt>
                <c:pt idx="2024">
                  <c:v>-0.33208200000000021</c:v>
                </c:pt>
                <c:pt idx="2025">
                  <c:v>-0.30679399999999946</c:v>
                </c:pt>
                <c:pt idx="2026">
                  <c:v>-0.37497600000000003</c:v>
                </c:pt>
                <c:pt idx="2027">
                  <c:v>-0.45942399999999967</c:v>
                </c:pt>
                <c:pt idx="2028">
                  <c:v>-0.46011799999999942</c:v>
                </c:pt>
                <c:pt idx="2029">
                  <c:v>-0.50206999999999857</c:v>
                </c:pt>
                <c:pt idx="2030">
                  <c:v>-0.5546179999999985</c:v>
                </c:pt>
                <c:pt idx="2031">
                  <c:v>-0.58578799999999753</c:v>
                </c:pt>
                <c:pt idx="2032">
                  <c:v>-0.64480199999999965</c:v>
                </c:pt>
                <c:pt idx="2033">
                  <c:v>-0.68522599999999878</c:v>
                </c:pt>
                <c:pt idx="2034">
                  <c:v>-0.70102199999999892</c:v>
                </c:pt>
                <c:pt idx="2035">
                  <c:v>-0.67956799999999906</c:v>
                </c:pt>
                <c:pt idx="2036">
                  <c:v>-0.67868600000000001</c:v>
                </c:pt>
                <c:pt idx="2037">
                  <c:v>-0.72659399999999896</c:v>
                </c:pt>
                <c:pt idx="2038">
                  <c:v>-0.78195799999999849</c:v>
                </c:pt>
                <c:pt idx="2039">
                  <c:v>-0.78420399999999857</c:v>
                </c:pt>
                <c:pt idx="2040">
                  <c:v>-0.828375999999999</c:v>
                </c:pt>
                <c:pt idx="2041">
                  <c:v>-0.88926199999999778</c:v>
                </c:pt>
                <c:pt idx="2042">
                  <c:v>-0.91783799999999849</c:v>
                </c:pt>
                <c:pt idx="2043">
                  <c:v>-0.9612039999999985</c:v>
                </c:pt>
                <c:pt idx="2044">
                  <c:v>-1.0080580000000001</c:v>
                </c:pt>
                <c:pt idx="2045">
                  <c:v>-1.027067999999999</c:v>
                </c:pt>
                <c:pt idx="2046">
                  <c:v>-1.0616239999999966</c:v>
                </c:pt>
                <c:pt idx="2047">
                  <c:v>-1.0567859999999987</c:v>
                </c:pt>
                <c:pt idx="2048">
                  <c:v>-1.0742559999999985</c:v>
                </c:pt>
                <c:pt idx="2049">
                  <c:v>-1.1356019999999978</c:v>
                </c:pt>
                <c:pt idx="2050">
                  <c:v>-1.1938319999999978</c:v>
                </c:pt>
                <c:pt idx="2051">
                  <c:v>-1.1721919999999986</c:v>
                </c:pt>
                <c:pt idx="2052">
                  <c:v>-1.1813739999999984</c:v>
                </c:pt>
                <c:pt idx="2053">
                  <c:v>-1.2209679999999978</c:v>
                </c:pt>
                <c:pt idx="2054">
                  <c:v>-1.2078279999999963</c:v>
                </c:pt>
                <c:pt idx="2055">
                  <c:v>-1.2333999999999956</c:v>
                </c:pt>
                <c:pt idx="2056">
                  <c:v>-1.2847699999999966</c:v>
                </c:pt>
                <c:pt idx="2057">
                  <c:v>-1.3408539999999989</c:v>
                </c:pt>
                <c:pt idx="2058">
                  <c:v>-1.3578299999999965</c:v>
                </c:pt>
                <c:pt idx="2059">
                  <c:v>-1.3621979999999991</c:v>
                </c:pt>
                <c:pt idx="2060">
                  <c:v>-1.372409999999999</c:v>
                </c:pt>
                <c:pt idx="2061">
                  <c:v>-1.3627319999999978</c:v>
                </c:pt>
                <c:pt idx="2062">
                  <c:v>-1.3286099999999978</c:v>
                </c:pt>
                <c:pt idx="2063">
                  <c:v>-1.3425939999999978</c:v>
                </c:pt>
                <c:pt idx="2064">
                  <c:v>-1.3092799999999978</c:v>
                </c:pt>
                <c:pt idx="2065">
                  <c:v>-1.3274699999999964</c:v>
                </c:pt>
                <c:pt idx="2066">
                  <c:v>-1.3066619999999978</c:v>
                </c:pt>
                <c:pt idx="2067">
                  <c:v>-1.2656899999999978</c:v>
                </c:pt>
                <c:pt idx="2068">
                  <c:v>-1.1922819999999983</c:v>
                </c:pt>
                <c:pt idx="2069">
                  <c:v>-1.2095419999999959</c:v>
                </c:pt>
                <c:pt idx="2070">
                  <c:v>-1.1701099999999982</c:v>
                </c:pt>
                <c:pt idx="2071">
                  <c:v>-1.0900399999999979</c:v>
                </c:pt>
                <c:pt idx="2072">
                  <c:v>-1.004075999999998</c:v>
                </c:pt>
                <c:pt idx="2073">
                  <c:v>-0.97108399999999806</c:v>
                </c:pt>
                <c:pt idx="2074">
                  <c:v>-0.90785199999999799</c:v>
                </c:pt>
                <c:pt idx="2075">
                  <c:v>-0.93344999999999789</c:v>
                </c:pt>
                <c:pt idx="2076">
                  <c:v>-0.86222799999999777</c:v>
                </c:pt>
                <c:pt idx="2077">
                  <c:v>-0.81234799999999752</c:v>
                </c:pt>
                <c:pt idx="2078">
                  <c:v>-0.74796199999999768</c:v>
                </c:pt>
                <c:pt idx="2079">
                  <c:v>-0.62790199999999774</c:v>
                </c:pt>
                <c:pt idx="2080">
                  <c:v>-0.57064999999999866</c:v>
                </c:pt>
                <c:pt idx="2081">
                  <c:v>-0.49361999999999873</c:v>
                </c:pt>
                <c:pt idx="2082">
                  <c:v>-0.44411199999999823</c:v>
                </c:pt>
                <c:pt idx="2083">
                  <c:v>-0.38202199999999886</c:v>
                </c:pt>
                <c:pt idx="2084">
                  <c:v>-0.33019199999999843</c:v>
                </c:pt>
                <c:pt idx="2085">
                  <c:v>-0.30656599999999862</c:v>
                </c:pt>
                <c:pt idx="2086">
                  <c:v>-0.31185199999999885</c:v>
                </c:pt>
                <c:pt idx="2087">
                  <c:v>-0.27159999999999812</c:v>
                </c:pt>
                <c:pt idx="2088">
                  <c:v>-0.20006799999999791</c:v>
                </c:pt>
                <c:pt idx="2089">
                  <c:v>-0.1233359999999975</c:v>
                </c:pt>
                <c:pt idx="2090">
                  <c:v>-5.4631999999997592E-2</c:v>
                </c:pt>
                <c:pt idx="2091">
                  <c:v>1.3104000000002301E-2</c:v>
                </c:pt>
                <c:pt idx="2092">
                  <c:v>5.846000000002234E-3</c:v>
                </c:pt>
                <c:pt idx="2093">
                  <c:v>9.8894000000002535E-2</c:v>
                </c:pt>
                <c:pt idx="2094">
                  <c:v>0.21036800000000241</c:v>
                </c:pt>
                <c:pt idx="2095">
                  <c:v>0.26677600000000234</c:v>
                </c:pt>
                <c:pt idx="2096">
                  <c:v>0.37059400000000237</c:v>
                </c:pt>
                <c:pt idx="2097">
                  <c:v>0.39219600000000282</c:v>
                </c:pt>
                <c:pt idx="2098">
                  <c:v>0.41569600000000234</c:v>
                </c:pt>
                <c:pt idx="2099">
                  <c:v>0.46073800000000226</c:v>
                </c:pt>
                <c:pt idx="2100">
                  <c:v>0.51082800000000261</c:v>
                </c:pt>
                <c:pt idx="2101">
                  <c:v>0.52679800000000265</c:v>
                </c:pt>
                <c:pt idx="2102">
                  <c:v>0.53574400000000322</c:v>
                </c:pt>
                <c:pt idx="2103">
                  <c:v>0.58045000000000158</c:v>
                </c:pt>
                <c:pt idx="2104">
                  <c:v>0.66554400000000358</c:v>
                </c:pt>
                <c:pt idx="2105">
                  <c:v>0.71156600000000159</c:v>
                </c:pt>
                <c:pt idx="2106">
                  <c:v>0.79647400000000268</c:v>
                </c:pt>
                <c:pt idx="2107">
                  <c:v>0.89970800000000262</c:v>
                </c:pt>
                <c:pt idx="2108">
                  <c:v>0.95148800000000255</c:v>
                </c:pt>
                <c:pt idx="2109">
                  <c:v>1.0307400000000024</c:v>
                </c:pt>
                <c:pt idx="2110">
                  <c:v>1.0713260000000018</c:v>
                </c:pt>
                <c:pt idx="2111">
                  <c:v>1.0712380000000026</c:v>
                </c:pt>
                <c:pt idx="2112">
                  <c:v>1.0929020000000025</c:v>
                </c:pt>
                <c:pt idx="2113">
                  <c:v>1.1130400000000025</c:v>
                </c:pt>
                <c:pt idx="2114">
                  <c:v>1.1168760000000026</c:v>
                </c:pt>
                <c:pt idx="2115">
                  <c:v>1.1731220000000024</c:v>
                </c:pt>
                <c:pt idx="2116">
                  <c:v>1.2308820000000025</c:v>
                </c:pt>
                <c:pt idx="2117">
                  <c:v>1.2263780000000022</c:v>
                </c:pt>
                <c:pt idx="2118">
                  <c:v>1.2454480000000019</c:v>
                </c:pt>
                <c:pt idx="2119">
                  <c:v>1.2723240000000018</c:v>
                </c:pt>
                <c:pt idx="2120">
                  <c:v>1.2829820000000023</c:v>
                </c:pt>
                <c:pt idx="2121">
                  <c:v>1.2638239999999994</c:v>
                </c:pt>
                <c:pt idx="2122">
                  <c:v>1.2512800000000022</c:v>
                </c:pt>
                <c:pt idx="2123">
                  <c:v>1.2468020000000022</c:v>
                </c:pt>
                <c:pt idx="2124">
                  <c:v>1.2325080000000022</c:v>
                </c:pt>
                <c:pt idx="2125">
                  <c:v>1.2549300000000019</c:v>
                </c:pt>
                <c:pt idx="2126">
                  <c:v>1.2126060000000018</c:v>
                </c:pt>
                <c:pt idx="2127">
                  <c:v>1.2117500000000017</c:v>
                </c:pt>
                <c:pt idx="2128">
                  <c:v>1.1714100000000021</c:v>
                </c:pt>
                <c:pt idx="2129">
                  <c:v>1.1357360000000016</c:v>
                </c:pt>
                <c:pt idx="2130">
                  <c:v>1.1199280000000018</c:v>
                </c:pt>
                <c:pt idx="2131">
                  <c:v>1.0919860000000017</c:v>
                </c:pt>
                <c:pt idx="2132">
                  <c:v>1.1034280000000019</c:v>
                </c:pt>
                <c:pt idx="2133">
                  <c:v>1.0955239999999997</c:v>
                </c:pt>
                <c:pt idx="2134">
                  <c:v>1.0827680000000017</c:v>
                </c:pt>
                <c:pt idx="2135">
                  <c:v>1.0724180000000021</c:v>
                </c:pt>
                <c:pt idx="2136">
                  <c:v>1.0580740000000017</c:v>
                </c:pt>
                <c:pt idx="2137">
                  <c:v>1.0044220000000017</c:v>
                </c:pt>
                <c:pt idx="2138">
                  <c:v>0.95527400000000173</c:v>
                </c:pt>
                <c:pt idx="2139">
                  <c:v>0.91859600000000152</c:v>
                </c:pt>
                <c:pt idx="2140">
                  <c:v>0.86709000000000291</c:v>
                </c:pt>
                <c:pt idx="2141">
                  <c:v>0.85293200000000169</c:v>
                </c:pt>
                <c:pt idx="2142">
                  <c:v>0.89078800000000169</c:v>
                </c:pt>
                <c:pt idx="2143">
                  <c:v>0.82785400000000264</c:v>
                </c:pt>
                <c:pt idx="2144">
                  <c:v>0.72835400000000172</c:v>
                </c:pt>
                <c:pt idx="2145">
                  <c:v>0.68764200000000175</c:v>
                </c:pt>
                <c:pt idx="2146">
                  <c:v>0.65792400000000295</c:v>
                </c:pt>
                <c:pt idx="2147">
                  <c:v>0.64384200000000291</c:v>
                </c:pt>
                <c:pt idx="2148">
                  <c:v>0.66406800000000266</c:v>
                </c:pt>
                <c:pt idx="2149">
                  <c:v>0.65224200000000165</c:v>
                </c:pt>
                <c:pt idx="2150">
                  <c:v>0.6520820000000016</c:v>
                </c:pt>
                <c:pt idx="2151">
                  <c:v>0.64469800000000366</c:v>
                </c:pt>
                <c:pt idx="2152">
                  <c:v>0.65065400000000329</c:v>
                </c:pt>
                <c:pt idx="2153">
                  <c:v>0.59497800000000201</c:v>
                </c:pt>
                <c:pt idx="2154">
                  <c:v>0.55151200000000156</c:v>
                </c:pt>
                <c:pt idx="2155">
                  <c:v>0.51325800000000199</c:v>
                </c:pt>
                <c:pt idx="2156">
                  <c:v>0.4609840000000025</c:v>
                </c:pt>
                <c:pt idx="2157">
                  <c:v>0.39549400000000262</c:v>
                </c:pt>
                <c:pt idx="2158">
                  <c:v>0.33877600000000285</c:v>
                </c:pt>
                <c:pt idx="2159">
                  <c:v>0.29100400000000232</c:v>
                </c:pt>
                <c:pt idx="2160">
                  <c:v>0.25270000000000209</c:v>
                </c:pt>
                <c:pt idx="2161">
                  <c:v>0.25617400000000218</c:v>
                </c:pt>
                <c:pt idx="2162">
                  <c:v>0.20162800000000219</c:v>
                </c:pt>
                <c:pt idx="2163">
                  <c:v>0.19178800000000221</c:v>
                </c:pt>
                <c:pt idx="2164">
                  <c:v>0.17104000000000238</c:v>
                </c:pt>
                <c:pt idx="2165">
                  <c:v>0.15555600000000236</c:v>
                </c:pt>
                <c:pt idx="2166">
                  <c:v>0.11647000000000204</c:v>
                </c:pt>
                <c:pt idx="2167">
                  <c:v>7.7334000000002123E-2</c:v>
                </c:pt>
                <c:pt idx="2168">
                  <c:v>1.2360000000019521E-3</c:v>
                </c:pt>
                <c:pt idx="2169">
                  <c:v>-1.6805999999998145E-2</c:v>
                </c:pt>
                <c:pt idx="2170">
                  <c:v>-8.4539999999981574E-3</c:v>
                </c:pt>
                <c:pt idx="2171">
                  <c:v>1.7714000000001846E-2</c:v>
                </c:pt>
                <c:pt idx="2172">
                  <c:v>-3.1199999999998198E-2</c:v>
                </c:pt>
                <c:pt idx="2173">
                  <c:v>-7.7793999999998503E-2</c:v>
                </c:pt>
                <c:pt idx="2174">
                  <c:v>-7.6403999999998445E-2</c:v>
                </c:pt>
                <c:pt idx="2175">
                  <c:v>-7.7705999999998374E-2</c:v>
                </c:pt>
                <c:pt idx="2176">
                  <c:v>-7.522399999999832E-2</c:v>
                </c:pt>
                <c:pt idx="2177">
                  <c:v>-0.10700199999999811</c:v>
                </c:pt>
                <c:pt idx="2178">
                  <c:v>-0.1451559999999982</c:v>
                </c:pt>
                <c:pt idx="2179">
                  <c:v>-0.18910399999999841</c:v>
                </c:pt>
                <c:pt idx="2180">
                  <c:v>-0.21489999999999851</c:v>
                </c:pt>
                <c:pt idx="2181">
                  <c:v>-0.26107199999999892</c:v>
                </c:pt>
                <c:pt idx="2182">
                  <c:v>-0.29210599999999898</c:v>
                </c:pt>
                <c:pt idx="2183">
                  <c:v>-0.3087339999999989</c:v>
                </c:pt>
                <c:pt idx="2184">
                  <c:v>-0.33158999999999972</c:v>
                </c:pt>
                <c:pt idx="2185">
                  <c:v>-0.41403999999999891</c:v>
                </c:pt>
                <c:pt idx="2186">
                  <c:v>-0.40107399999999915</c:v>
                </c:pt>
                <c:pt idx="2187">
                  <c:v>-0.39073799999999903</c:v>
                </c:pt>
                <c:pt idx="2188">
                  <c:v>-0.36460799999999927</c:v>
                </c:pt>
                <c:pt idx="2189">
                  <c:v>-0.41193399999999902</c:v>
                </c:pt>
                <c:pt idx="2190">
                  <c:v>-0.39245399999999958</c:v>
                </c:pt>
                <c:pt idx="2191">
                  <c:v>-0.39882000000000001</c:v>
                </c:pt>
                <c:pt idx="2192">
                  <c:v>-0.41470199999999913</c:v>
                </c:pt>
                <c:pt idx="2193">
                  <c:v>-0.40301399999999937</c:v>
                </c:pt>
                <c:pt idx="2194">
                  <c:v>-0.42553399999999902</c:v>
                </c:pt>
                <c:pt idx="2195">
                  <c:v>-0.40071799999999902</c:v>
                </c:pt>
                <c:pt idx="2196">
                  <c:v>-0.43526199999999915</c:v>
                </c:pt>
                <c:pt idx="2197">
                  <c:v>-0.41543399999999925</c:v>
                </c:pt>
                <c:pt idx="2198">
                  <c:v>-0.46638199999999952</c:v>
                </c:pt>
                <c:pt idx="2199">
                  <c:v>-0.50479799999999841</c:v>
                </c:pt>
                <c:pt idx="2200">
                  <c:v>-0.5529419999999986</c:v>
                </c:pt>
                <c:pt idx="2201">
                  <c:v>-0.63447399999999843</c:v>
                </c:pt>
                <c:pt idx="2202">
                  <c:v>-0.62596199999999869</c:v>
                </c:pt>
                <c:pt idx="2203">
                  <c:v>-0.63838199999999867</c:v>
                </c:pt>
                <c:pt idx="2204">
                  <c:v>-0.66231599999999868</c:v>
                </c:pt>
                <c:pt idx="2205">
                  <c:v>-0.6640539999999987</c:v>
                </c:pt>
                <c:pt idx="2206">
                  <c:v>-0.65039399999999892</c:v>
                </c:pt>
                <c:pt idx="2207">
                  <c:v>-0.647315999999999</c:v>
                </c:pt>
                <c:pt idx="2208">
                  <c:v>-0.60639399999999899</c:v>
                </c:pt>
                <c:pt idx="2209">
                  <c:v>-0.566823999999999</c:v>
                </c:pt>
                <c:pt idx="2210">
                  <c:v>-0.52385399999999849</c:v>
                </c:pt>
                <c:pt idx="2211">
                  <c:v>-0.51644599999999896</c:v>
                </c:pt>
                <c:pt idx="2212">
                  <c:v>-0.53255199999999858</c:v>
                </c:pt>
                <c:pt idx="2213">
                  <c:v>-0.51638399999999762</c:v>
                </c:pt>
                <c:pt idx="2214">
                  <c:v>-0.50159199999999859</c:v>
                </c:pt>
                <c:pt idx="2215">
                  <c:v>-0.54108799999999857</c:v>
                </c:pt>
                <c:pt idx="2216">
                  <c:v>-0.53822199999999909</c:v>
                </c:pt>
                <c:pt idx="2217">
                  <c:v>-0.50909999999999911</c:v>
                </c:pt>
                <c:pt idx="2218">
                  <c:v>-0.52082599999999901</c:v>
                </c:pt>
                <c:pt idx="2219">
                  <c:v>-0.5200939999999985</c:v>
                </c:pt>
                <c:pt idx="2220">
                  <c:v>-0.55751799999999785</c:v>
                </c:pt>
                <c:pt idx="2221">
                  <c:v>-0.5764279999999985</c:v>
                </c:pt>
                <c:pt idx="2222">
                  <c:v>-0.56177399999999889</c:v>
                </c:pt>
                <c:pt idx="2223">
                  <c:v>-0.53899199999999892</c:v>
                </c:pt>
                <c:pt idx="2224">
                  <c:v>-0.54461399999999849</c:v>
                </c:pt>
                <c:pt idx="2225">
                  <c:v>-0.55946799999999797</c:v>
                </c:pt>
                <c:pt idx="2226">
                  <c:v>-0.588973999999998</c:v>
                </c:pt>
                <c:pt idx="2227">
                  <c:v>-0.55419399999999897</c:v>
                </c:pt>
                <c:pt idx="2228">
                  <c:v>-0.5083219999999985</c:v>
                </c:pt>
                <c:pt idx="2229">
                  <c:v>-0.53999999999999915</c:v>
                </c:pt>
                <c:pt idx="2230">
                  <c:v>-0.54574599999999962</c:v>
                </c:pt>
                <c:pt idx="2231">
                  <c:v>-0.50750399999999796</c:v>
                </c:pt>
                <c:pt idx="2232">
                  <c:v>-0.48387800000000036</c:v>
                </c:pt>
                <c:pt idx="2233">
                  <c:v>-0.50415199999999927</c:v>
                </c:pt>
                <c:pt idx="2234">
                  <c:v>-0.52850999999999926</c:v>
                </c:pt>
                <c:pt idx="2235">
                  <c:v>-0.4755660000000001</c:v>
                </c:pt>
                <c:pt idx="2236">
                  <c:v>-0.48788600000000043</c:v>
                </c:pt>
                <c:pt idx="2237">
                  <c:v>-0.43587200000000043</c:v>
                </c:pt>
                <c:pt idx="2238">
                  <c:v>-0.45718800000000004</c:v>
                </c:pt>
                <c:pt idx="2239">
                  <c:v>-0.41149999999999987</c:v>
                </c:pt>
                <c:pt idx="2240">
                  <c:v>-0.37551600000000013</c:v>
                </c:pt>
                <c:pt idx="2241">
                  <c:v>-0.3496319999999995</c:v>
                </c:pt>
                <c:pt idx="2242">
                  <c:v>-0.37438600000000033</c:v>
                </c:pt>
                <c:pt idx="2243">
                  <c:v>-0.30648800000000037</c:v>
                </c:pt>
                <c:pt idx="2244">
                  <c:v>-0.21845199999999937</c:v>
                </c:pt>
                <c:pt idx="2245">
                  <c:v>-0.22261999999999901</c:v>
                </c:pt>
                <c:pt idx="2246">
                  <c:v>-0.16797399999999921</c:v>
                </c:pt>
                <c:pt idx="2247">
                  <c:v>-0.14386599999999924</c:v>
                </c:pt>
                <c:pt idx="2248">
                  <c:v>-0.11546399999999907</c:v>
                </c:pt>
                <c:pt idx="2249">
                  <c:v>-7.1401999999998939E-2</c:v>
                </c:pt>
                <c:pt idx="2250">
                  <c:v>-2.1881999999998954E-2</c:v>
                </c:pt>
                <c:pt idx="2251">
                  <c:v>6.4936000000000924E-2</c:v>
                </c:pt>
                <c:pt idx="2252">
                  <c:v>6.9948000000000829E-2</c:v>
                </c:pt>
                <c:pt idx="2253">
                  <c:v>8.6650000000000768E-2</c:v>
                </c:pt>
                <c:pt idx="2254">
                  <c:v>0.15498000000000103</c:v>
                </c:pt>
                <c:pt idx="2255">
                  <c:v>0.18028000000000091</c:v>
                </c:pt>
                <c:pt idx="2256">
                  <c:v>0.17340600000000109</c:v>
                </c:pt>
                <c:pt idx="2257">
                  <c:v>0.12794200000000094</c:v>
                </c:pt>
                <c:pt idx="2258">
                  <c:v>0.1224700000000007</c:v>
                </c:pt>
                <c:pt idx="2259">
                  <c:v>0.12456600000000104</c:v>
                </c:pt>
                <c:pt idx="2260">
                  <c:v>0.13424400000000103</c:v>
                </c:pt>
                <c:pt idx="2261">
                  <c:v>0.1158180000000006</c:v>
                </c:pt>
                <c:pt idx="2262">
                  <c:v>0.13472800000000076</c:v>
                </c:pt>
                <c:pt idx="2263">
                  <c:v>0.13332600000000069</c:v>
                </c:pt>
                <c:pt idx="2264">
                  <c:v>0.15067200000000086</c:v>
                </c:pt>
                <c:pt idx="2265">
                  <c:v>0.19890200000000091</c:v>
                </c:pt>
                <c:pt idx="2266">
                  <c:v>0.24941600000000153</c:v>
                </c:pt>
                <c:pt idx="2267">
                  <c:v>0.26446600000000131</c:v>
                </c:pt>
                <c:pt idx="2268">
                  <c:v>0.33921200000000151</c:v>
                </c:pt>
                <c:pt idx="2269">
                  <c:v>0.35569000000000101</c:v>
                </c:pt>
                <c:pt idx="2270">
                  <c:v>0.38781600000000194</c:v>
                </c:pt>
                <c:pt idx="2271">
                  <c:v>0.39707400000000187</c:v>
                </c:pt>
                <c:pt idx="2272">
                  <c:v>0.45080200000000092</c:v>
                </c:pt>
                <c:pt idx="2273">
                  <c:v>0.48763000000000106</c:v>
                </c:pt>
                <c:pt idx="2274">
                  <c:v>0.50882400000000161</c:v>
                </c:pt>
                <c:pt idx="2275">
                  <c:v>0.56781200000000132</c:v>
                </c:pt>
                <c:pt idx="2276">
                  <c:v>0.61270400000000258</c:v>
                </c:pt>
                <c:pt idx="2277">
                  <c:v>0.62225800000000164</c:v>
                </c:pt>
                <c:pt idx="2278">
                  <c:v>0.60078000000000165</c:v>
                </c:pt>
                <c:pt idx="2279">
                  <c:v>0.62898400000000165</c:v>
                </c:pt>
                <c:pt idx="2280">
                  <c:v>0.66896400000000233</c:v>
                </c:pt>
                <c:pt idx="2281">
                  <c:v>0.71424200000000115</c:v>
                </c:pt>
                <c:pt idx="2282">
                  <c:v>0.69864400000000271</c:v>
                </c:pt>
                <c:pt idx="2283">
                  <c:v>0.70061600000000124</c:v>
                </c:pt>
                <c:pt idx="2284">
                  <c:v>0.71446400000000121</c:v>
                </c:pt>
                <c:pt idx="2285">
                  <c:v>0.73964000000000285</c:v>
                </c:pt>
                <c:pt idx="2286">
                  <c:v>0.72710800000000164</c:v>
                </c:pt>
                <c:pt idx="2287">
                  <c:v>0.70745400000000169</c:v>
                </c:pt>
                <c:pt idx="2288">
                  <c:v>0.76209800000000272</c:v>
                </c:pt>
                <c:pt idx="2289">
                  <c:v>0.75104200000000165</c:v>
                </c:pt>
                <c:pt idx="2290">
                  <c:v>0.69385200000000125</c:v>
                </c:pt>
                <c:pt idx="2291">
                  <c:v>0.66409800000000274</c:v>
                </c:pt>
                <c:pt idx="2292">
                  <c:v>0.6790000000000026</c:v>
                </c:pt>
                <c:pt idx="2293">
                  <c:v>0.62745600000000123</c:v>
                </c:pt>
                <c:pt idx="2294">
                  <c:v>0.62970000000000248</c:v>
                </c:pt>
                <c:pt idx="2295">
                  <c:v>0.61780000000000224</c:v>
                </c:pt>
                <c:pt idx="2296">
                  <c:v>0.55603200000000119</c:v>
                </c:pt>
                <c:pt idx="2297">
                  <c:v>0.52640200000000126</c:v>
                </c:pt>
                <c:pt idx="2298">
                  <c:v>0.53381000000000112</c:v>
                </c:pt>
                <c:pt idx="2299">
                  <c:v>0.55387400000000164</c:v>
                </c:pt>
                <c:pt idx="2300">
                  <c:v>0.51862400000000164</c:v>
                </c:pt>
                <c:pt idx="2301">
                  <c:v>0.42784800000000173</c:v>
                </c:pt>
                <c:pt idx="2302">
                  <c:v>0.34745600000000132</c:v>
                </c:pt>
                <c:pt idx="2303">
                  <c:v>0.37015000000000131</c:v>
                </c:pt>
                <c:pt idx="2304">
                  <c:v>0.30266400000000132</c:v>
                </c:pt>
                <c:pt idx="2305">
                  <c:v>0.23510200000000139</c:v>
                </c:pt>
                <c:pt idx="2306">
                  <c:v>0.23726200000000175</c:v>
                </c:pt>
                <c:pt idx="2307">
                  <c:v>0.25416200000000161</c:v>
                </c:pt>
                <c:pt idx="2308">
                  <c:v>0.23571200000000189</c:v>
                </c:pt>
                <c:pt idx="2309">
                  <c:v>0.17920600000000192</c:v>
                </c:pt>
                <c:pt idx="2310">
                  <c:v>0.16094200000000186</c:v>
                </c:pt>
                <c:pt idx="2311">
                  <c:v>0.18398400000000195</c:v>
                </c:pt>
                <c:pt idx="2312">
                  <c:v>0.23869200000000171</c:v>
                </c:pt>
                <c:pt idx="2313">
                  <c:v>0.1998800000000017</c:v>
                </c:pt>
                <c:pt idx="2314">
                  <c:v>0.16527400000000156</c:v>
                </c:pt>
                <c:pt idx="2315">
                  <c:v>0.11319800000000159</c:v>
                </c:pt>
                <c:pt idx="2316">
                  <c:v>6.1158000000001503E-2</c:v>
                </c:pt>
                <c:pt idx="2317">
                  <c:v>2.7236000000001492E-2</c:v>
                </c:pt>
                <c:pt idx="2318">
                  <c:v>-8.9237999999998568E-2</c:v>
                </c:pt>
                <c:pt idx="2319">
                  <c:v>-0.1345019999999984</c:v>
                </c:pt>
                <c:pt idx="2320">
                  <c:v>-0.15540999999999874</c:v>
                </c:pt>
                <c:pt idx="2321">
                  <c:v>-0.18851599999999874</c:v>
                </c:pt>
                <c:pt idx="2322">
                  <c:v>-0.27298999999999946</c:v>
                </c:pt>
                <c:pt idx="2323">
                  <c:v>-0.32134599999999947</c:v>
                </c:pt>
                <c:pt idx="2324">
                  <c:v>-0.41506399999999916</c:v>
                </c:pt>
                <c:pt idx="2325">
                  <c:v>-0.49554199999999915</c:v>
                </c:pt>
                <c:pt idx="2326">
                  <c:v>-0.50990999999999831</c:v>
                </c:pt>
                <c:pt idx="2327">
                  <c:v>-0.54064399999999824</c:v>
                </c:pt>
                <c:pt idx="2328">
                  <c:v>-0.6030059999999986</c:v>
                </c:pt>
                <c:pt idx="2329">
                  <c:v>-0.65392999999999946</c:v>
                </c:pt>
                <c:pt idx="2330">
                  <c:v>-0.65580399999999861</c:v>
                </c:pt>
                <c:pt idx="2331">
                  <c:v>-0.70434599999999814</c:v>
                </c:pt>
                <c:pt idx="2332">
                  <c:v>-0.7081799999999987</c:v>
                </c:pt>
                <c:pt idx="2333">
                  <c:v>-0.76338399999999818</c:v>
                </c:pt>
                <c:pt idx="2334">
                  <c:v>-0.77947599999999861</c:v>
                </c:pt>
                <c:pt idx="2335">
                  <c:v>-0.79884399999999811</c:v>
                </c:pt>
                <c:pt idx="2336">
                  <c:v>-0.77405399999999824</c:v>
                </c:pt>
                <c:pt idx="2337">
                  <c:v>-0.8086479999999987</c:v>
                </c:pt>
                <c:pt idx="2338">
                  <c:v>-0.85314199999999862</c:v>
                </c:pt>
                <c:pt idx="2339">
                  <c:v>-0.87589799999999862</c:v>
                </c:pt>
                <c:pt idx="2340">
                  <c:v>-0.9088279999999983</c:v>
                </c:pt>
                <c:pt idx="2341">
                  <c:v>-0.9229499999999986</c:v>
                </c:pt>
                <c:pt idx="2342">
                  <c:v>-0.96937999999999835</c:v>
                </c:pt>
                <c:pt idx="2343">
                  <c:v>-1.0021619999999978</c:v>
                </c:pt>
                <c:pt idx="2344">
                  <c:v>-1.0526619999999978</c:v>
                </c:pt>
                <c:pt idx="2345">
                  <c:v>-1.0499079999999978</c:v>
                </c:pt>
                <c:pt idx="2346">
                  <c:v>-1.0461859999999983</c:v>
                </c:pt>
                <c:pt idx="2347">
                  <c:v>-1.0860779999999983</c:v>
                </c:pt>
                <c:pt idx="2348">
                  <c:v>-1.1748219999999978</c:v>
                </c:pt>
                <c:pt idx="2349">
                  <c:v>-1.2202239999999978</c:v>
                </c:pt>
                <c:pt idx="2350">
                  <c:v>-1.2113899999999962</c:v>
                </c:pt>
                <c:pt idx="2351">
                  <c:v>-1.2089579999999982</c:v>
                </c:pt>
                <c:pt idx="2352">
                  <c:v>-1.1644119999999982</c:v>
                </c:pt>
                <c:pt idx="2353">
                  <c:v>-1.1591879999999981</c:v>
                </c:pt>
                <c:pt idx="2354">
                  <c:v>-1.1460979999999983</c:v>
                </c:pt>
                <c:pt idx="2355">
                  <c:v>-1.1089359999999979</c:v>
                </c:pt>
                <c:pt idx="2356">
                  <c:v>-1.1177339999999978</c:v>
                </c:pt>
                <c:pt idx="2357">
                  <c:v>-1.1058219999999956</c:v>
                </c:pt>
                <c:pt idx="2358">
                  <c:v>-1.1319419999999978</c:v>
                </c:pt>
                <c:pt idx="2359">
                  <c:v>-1.1299699999999961</c:v>
                </c:pt>
                <c:pt idx="2360">
                  <c:v>-1.1646519999999982</c:v>
                </c:pt>
                <c:pt idx="2361">
                  <c:v>-1.2206119999999978</c:v>
                </c:pt>
                <c:pt idx="2362">
                  <c:v>-1.2996019999999957</c:v>
                </c:pt>
                <c:pt idx="2363">
                  <c:v>-1.2874419999999978</c:v>
                </c:pt>
                <c:pt idx="2364">
                  <c:v>-1.3113399999999964</c:v>
                </c:pt>
                <c:pt idx="2365">
                  <c:v>-1.3106699999999978</c:v>
                </c:pt>
                <c:pt idx="2366">
                  <c:v>-1.3141819999999984</c:v>
                </c:pt>
                <c:pt idx="2367">
                  <c:v>-1.3097399999999964</c:v>
                </c:pt>
                <c:pt idx="2368">
                  <c:v>-1.2537419999999961</c:v>
                </c:pt>
                <c:pt idx="2369">
                  <c:v>-1.2296839999999978</c:v>
                </c:pt>
                <c:pt idx="2370">
                  <c:v>-1.2648359999999979</c:v>
                </c:pt>
                <c:pt idx="2371">
                  <c:v>-1.3049879999999985</c:v>
                </c:pt>
                <c:pt idx="2372">
                  <c:v>-1.2443759999999984</c:v>
                </c:pt>
                <c:pt idx="2373">
                  <c:v>-1.2464839999999984</c:v>
                </c:pt>
                <c:pt idx="2374">
                  <c:v>-1.2178099999999956</c:v>
                </c:pt>
                <c:pt idx="2375">
                  <c:v>-1.2000539999999986</c:v>
                </c:pt>
                <c:pt idx="2376">
                  <c:v>-1.2562259999999978</c:v>
                </c:pt>
                <c:pt idx="2377">
                  <c:v>-1.3349179999999985</c:v>
                </c:pt>
                <c:pt idx="2378">
                  <c:v>-1.2767619999999966</c:v>
                </c:pt>
                <c:pt idx="2379">
                  <c:v>-1.2277619999999956</c:v>
                </c:pt>
                <c:pt idx="2380">
                  <c:v>-1.2610279999999978</c:v>
                </c:pt>
                <c:pt idx="2381">
                  <c:v>-1.2380719999999978</c:v>
                </c:pt>
                <c:pt idx="2382">
                  <c:v>-1.2405779999999984</c:v>
                </c:pt>
                <c:pt idx="2383">
                  <c:v>-1.1772219999999978</c:v>
                </c:pt>
                <c:pt idx="2384">
                  <c:v>-1.1238679999999979</c:v>
                </c:pt>
                <c:pt idx="2385">
                  <c:v>-1.1316479999999984</c:v>
                </c:pt>
                <c:pt idx="2386">
                  <c:v>-1.1663899999999985</c:v>
                </c:pt>
                <c:pt idx="2387">
                  <c:v>-1.1645519999999983</c:v>
                </c:pt>
                <c:pt idx="2388">
                  <c:v>-1.1380619999999986</c:v>
                </c:pt>
                <c:pt idx="2389">
                  <c:v>-1.1261880000000004</c:v>
                </c:pt>
                <c:pt idx="2390">
                  <c:v>-1.0984059999999984</c:v>
                </c:pt>
                <c:pt idx="2391">
                  <c:v>-1.0759219999999954</c:v>
                </c:pt>
                <c:pt idx="2392">
                  <c:v>-0.99391799999999719</c:v>
                </c:pt>
                <c:pt idx="2393">
                  <c:v>-0.94222599999999834</c:v>
                </c:pt>
                <c:pt idx="2394">
                  <c:v>-0.94633399999999757</c:v>
                </c:pt>
                <c:pt idx="2395">
                  <c:v>-0.94731399999999721</c:v>
                </c:pt>
                <c:pt idx="2396">
                  <c:v>-0.89882199999999823</c:v>
                </c:pt>
                <c:pt idx="2397">
                  <c:v>-0.86612599999999862</c:v>
                </c:pt>
                <c:pt idx="2398">
                  <c:v>-0.81249799999999828</c:v>
                </c:pt>
                <c:pt idx="2399">
                  <c:v>-0.81768399999999841</c:v>
                </c:pt>
                <c:pt idx="2400">
                  <c:v>-0.82228799999999846</c:v>
                </c:pt>
                <c:pt idx="2401">
                  <c:v>-0.75683599999999862</c:v>
                </c:pt>
                <c:pt idx="2402">
                  <c:v>-0.74113999999999869</c:v>
                </c:pt>
                <c:pt idx="2403">
                  <c:v>-0.74838599999999866</c:v>
                </c:pt>
                <c:pt idx="2404">
                  <c:v>-0.74247999999999881</c:v>
                </c:pt>
                <c:pt idx="2405">
                  <c:v>-0.72366799999999853</c:v>
                </c:pt>
                <c:pt idx="2406">
                  <c:v>-0.68660399999999866</c:v>
                </c:pt>
                <c:pt idx="2407">
                  <c:v>-0.70250999999999852</c:v>
                </c:pt>
                <c:pt idx="2408">
                  <c:v>-0.69967999999999875</c:v>
                </c:pt>
                <c:pt idx="2409">
                  <c:v>-0.66924199999999978</c:v>
                </c:pt>
                <c:pt idx="2410">
                  <c:v>-0.66999799999999865</c:v>
                </c:pt>
                <c:pt idx="2411">
                  <c:v>-0.65296199999999871</c:v>
                </c:pt>
                <c:pt idx="2412">
                  <c:v>-0.62138399999999849</c:v>
                </c:pt>
                <c:pt idx="2413">
                  <c:v>-0.6033299999999987</c:v>
                </c:pt>
                <c:pt idx="2414">
                  <c:v>-0.5734899999999985</c:v>
                </c:pt>
                <c:pt idx="2415">
                  <c:v>-0.57907399999999853</c:v>
                </c:pt>
                <c:pt idx="2416">
                  <c:v>-0.60231399999999857</c:v>
                </c:pt>
                <c:pt idx="2417">
                  <c:v>-0.58095999999999859</c:v>
                </c:pt>
                <c:pt idx="2418">
                  <c:v>-0.55136799999999742</c:v>
                </c:pt>
                <c:pt idx="2419">
                  <c:v>-0.52171199999999851</c:v>
                </c:pt>
                <c:pt idx="2420">
                  <c:v>-0.4878880000000001</c:v>
                </c:pt>
                <c:pt idx="2421">
                  <c:v>-0.45573799999999881</c:v>
                </c:pt>
                <c:pt idx="2422">
                  <c:v>-0.48088799999999993</c:v>
                </c:pt>
                <c:pt idx="2423">
                  <c:v>-0.47391599999999962</c:v>
                </c:pt>
                <c:pt idx="2424">
                  <c:v>-0.41888599999999993</c:v>
                </c:pt>
                <c:pt idx="2425">
                  <c:v>-0.41967999999999961</c:v>
                </c:pt>
                <c:pt idx="2426">
                  <c:v>-0.35453799999999924</c:v>
                </c:pt>
                <c:pt idx="2427">
                  <c:v>-0.26760799999999918</c:v>
                </c:pt>
                <c:pt idx="2428">
                  <c:v>-0.27517799999999942</c:v>
                </c:pt>
                <c:pt idx="2429">
                  <c:v>-0.25966799999999907</c:v>
                </c:pt>
                <c:pt idx="2430">
                  <c:v>-0.23947999999999894</c:v>
                </c:pt>
                <c:pt idx="2431">
                  <c:v>-0.26990399999999937</c:v>
                </c:pt>
                <c:pt idx="2432">
                  <c:v>-0.22080599999999861</c:v>
                </c:pt>
                <c:pt idx="2433">
                  <c:v>-0.22942799999999874</c:v>
                </c:pt>
                <c:pt idx="2434">
                  <c:v>-0.27815399999999912</c:v>
                </c:pt>
                <c:pt idx="2435">
                  <c:v>-0.29401199999999955</c:v>
                </c:pt>
                <c:pt idx="2436">
                  <c:v>-0.27115599999999912</c:v>
                </c:pt>
                <c:pt idx="2437">
                  <c:v>-0.24929399999999913</c:v>
                </c:pt>
                <c:pt idx="2438">
                  <c:v>-0.24739399999999892</c:v>
                </c:pt>
                <c:pt idx="2439">
                  <c:v>-0.24334999999999898</c:v>
                </c:pt>
                <c:pt idx="2440">
                  <c:v>-0.19747799999999871</c:v>
                </c:pt>
                <c:pt idx="2441">
                  <c:v>-0.18969799999999895</c:v>
                </c:pt>
                <c:pt idx="2442">
                  <c:v>-0.2010519999999987</c:v>
                </c:pt>
                <c:pt idx="2443">
                  <c:v>-0.15221399999999913</c:v>
                </c:pt>
                <c:pt idx="2444">
                  <c:v>-0.10694799999999863</c:v>
                </c:pt>
                <c:pt idx="2445">
                  <c:v>-8.1671999999998968E-2</c:v>
                </c:pt>
                <c:pt idx="2446">
                  <c:v>-0.1091319999999989</c:v>
                </c:pt>
                <c:pt idx="2447">
                  <c:v>-9.9627999999999425E-2</c:v>
                </c:pt>
                <c:pt idx="2448">
                  <c:v>-5.8929999999998893E-2</c:v>
                </c:pt>
                <c:pt idx="2449">
                  <c:v>-4.5069999999998889E-2</c:v>
                </c:pt>
                <c:pt idx="2450">
                  <c:v>-4.8419999999998818E-2</c:v>
                </c:pt>
                <c:pt idx="2451">
                  <c:v>-6.0791999999998916E-2</c:v>
                </c:pt>
                <c:pt idx="2452">
                  <c:v>-5.9427999999998808E-2</c:v>
                </c:pt>
                <c:pt idx="2453">
                  <c:v>-5.1387999999998581E-2</c:v>
                </c:pt>
                <c:pt idx="2454">
                  <c:v>-4.1697999999998493E-2</c:v>
                </c:pt>
                <c:pt idx="2455">
                  <c:v>-5.6625999999998414E-2</c:v>
                </c:pt>
                <c:pt idx="2456">
                  <c:v>-9.5947999999998507E-2</c:v>
                </c:pt>
                <c:pt idx="2457">
                  <c:v>-3.4589999999998323E-2</c:v>
                </c:pt>
                <c:pt idx="2458">
                  <c:v>2.2600000000153479E-4</c:v>
                </c:pt>
                <c:pt idx="2459">
                  <c:v>-2.281599999999841E-2</c:v>
                </c:pt>
                <c:pt idx="2460">
                  <c:v>-1.6747999999998341E-2</c:v>
                </c:pt>
                <c:pt idx="2461">
                  <c:v>-4.4777999999998611E-2</c:v>
                </c:pt>
                <c:pt idx="2462">
                  <c:v>-2.6971999999998532E-2</c:v>
                </c:pt>
                <c:pt idx="2463">
                  <c:v>-3.6675999999998654E-2</c:v>
                </c:pt>
                <c:pt idx="2464">
                  <c:v>-3.4341999999998624E-2</c:v>
                </c:pt>
                <c:pt idx="2465">
                  <c:v>-2.1225999999998628E-2</c:v>
                </c:pt>
                <c:pt idx="2466">
                  <c:v>-3.6799999999857406E-4</c:v>
                </c:pt>
                <c:pt idx="2467">
                  <c:v>-5.2023999999998696E-2</c:v>
                </c:pt>
                <c:pt idx="2468">
                  <c:v>-9.2125999999998737E-2</c:v>
                </c:pt>
                <c:pt idx="2469">
                  <c:v>-0.10892599999999858</c:v>
                </c:pt>
                <c:pt idx="2470">
                  <c:v>-0.15663599999999889</c:v>
                </c:pt>
                <c:pt idx="2471">
                  <c:v>-0.19747199999999879</c:v>
                </c:pt>
                <c:pt idx="2472">
                  <c:v>-0.23101199999999891</c:v>
                </c:pt>
                <c:pt idx="2473">
                  <c:v>-0.25397799999999965</c:v>
                </c:pt>
                <c:pt idx="2474">
                  <c:v>-0.28048199999999995</c:v>
                </c:pt>
                <c:pt idx="2475">
                  <c:v>-0.28275199999999934</c:v>
                </c:pt>
                <c:pt idx="2476">
                  <c:v>-0.35043799999999942</c:v>
                </c:pt>
                <c:pt idx="2477">
                  <c:v>-0.34869999999999918</c:v>
                </c:pt>
                <c:pt idx="2478">
                  <c:v>-0.34009999999999935</c:v>
                </c:pt>
                <c:pt idx="2479">
                  <c:v>-0.36285599999999973</c:v>
                </c:pt>
                <c:pt idx="2480">
                  <c:v>-0.41052799999999973</c:v>
                </c:pt>
                <c:pt idx="2481">
                  <c:v>-0.4462399999999988</c:v>
                </c:pt>
                <c:pt idx="2482">
                  <c:v>-0.49424599999999924</c:v>
                </c:pt>
                <c:pt idx="2483">
                  <c:v>-0.53232799999999858</c:v>
                </c:pt>
                <c:pt idx="2484">
                  <c:v>-0.52843199999999857</c:v>
                </c:pt>
                <c:pt idx="2485">
                  <c:v>-0.51726399999999739</c:v>
                </c:pt>
                <c:pt idx="2486">
                  <c:v>-0.57328599999999852</c:v>
                </c:pt>
                <c:pt idx="2487">
                  <c:v>-0.6114539999999985</c:v>
                </c:pt>
                <c:pt idx="2488">
                  <c:v>-0.66097599999999979</c:v>
                </c:pt>
                <c:pt idx="2489">
                  <c:v>-0.71534799999999854</c:v>
                </c:pt>
                <c:pt idx="2490">
                  <c:v>-0.75561199999999873</c:v>
                </c:pt>
                <c:pt idx="2491">
                  <c:v>-0.76133199999999879</c:v>
                </c:pt>
                <c:pt idx="2492">
                  <c:v>-0.85563199999999884</c:v>
                </c:pt>
                <c:pt idx="2493">
                  <c:v>-0.95498199999999889</c:v>
                </c:pt>
                <c:pt idx="2494">
                  <c:v>-0.97104999999999875</c:v>
                </c:pt>
                <c:pt idx="2495">
                  <c:v>-1.0028399999999968</c:v>
                </c:pt>
                <c:pt idx="2496">
                  <c:v>-0.95601199999999853</c:v>
                </c:pt>
                <c:pt idx="2497">
                  <c:v>-0.96787399999999879</c:v>
                </c:pt>
                <c:pt idx="2498">
                  <c:v>-1.0269099999999978</c:v>
                </c:pt>
                <c:pt idx="2499">
                  <c:v>-1.0365019999999978</c:v>
                </c:pt>
                <c:pt idx="2500">
                  <c:v>-1.0621119999999988</c:v>
                </c:pt>
                <c:pt idx="2501">
                  <c:v>-1.0797679999999978</c:v>
                </c:pt>
                <c:pt idx="2502">
                  <c:v>-1.1081819999999987</c:v>
                </c:pt>
                <c:pt idx="2503">
                  <c:v>-1.0842599999999989</c:v>
                </c:pt>
                <c:pt idx="2504">
                  <c:v>-1.0782039999999988</c:v>
                </c:pt>
                <c:pt idx="2505">
                  <c:v>-1.0896559999999991</c:v>
                </c:pt>
                <c:pt idx="2506">
                  <c:v>-1.0779059999999978</c:v>
                </c:pt>
                <c:pt idx="2507">
                  <c:v>-1.0808479999999989</c:v>
                </c:pt>
                <c:pt idx="2508">
                  <c:v>-1.078601999999999</c:v>
                </c:pt>
                <c:pt idx="2509">
                  <c:v>-1.0976359999999978</c:v>
                </c:pt>
                <c:pt idx="2510">
                  <c:v>-1.086679999999999</c:v>
                </c:pt>
                <c:pt idx="2511">
                  <c:v>-1.0021059999999991</c:v>
                </c:pt>
                <c:pt idx="2512">
                  <c:v>-1.0420359999999989</c:v>
                </c:pt>
                <c:pt idx="2513">
                  <c:v>-1.0518759999999978</c:v>
                </c:pt>
                <c:pt idx="2514">
                  <c:v>-1.0735539999999988</c:v>
                </c:pt>
                <c:pt idx="2515">
                  <c:v>-1.0690499999999978</c:v>
                </c:pt>
                <c:pt idx="2516">
                  <c:v>-1.1099719999999969</c:v>
                </c:pt>
                <c:pt idx="2517">
                  <c:v>-1.1055159999999988</c:v>
                </c:pt>
                <c:pt idx="2518">
                  <c:v>-1.0858999999999961</c:v>
                </c:pt>
                <c:pt idx="2519">
                  <c:v>-1.1472839999999986</c:v>
                </c:pt>
                <c:pt idx="2520">
                  <c:v>-1.1026639999999988</c:v>
                </c:pt>
                <c:pt idx="2521">
                  <c:v>-1.0921419999999988</c:v>
                </c:pt>
                <c:pt idx="2522">
                  <c:v>-1.0682799999999988</c:v>
                </c:pt>
                <c:pt idx="2523">
                  <c:v>-1.074409999999999</c:v>
                </c:pt>
                <c:pt idx="2524">
                  <c:v>-1.0873259999999978</c:v>
                </c:pt>
                <c:pt idx="2525">
                  <c:v>-1.0920419999999988</c:v>
                </c:pt>
                <c:pt idx="2526">
                  <c:v>-1.0936799999999978</c:v>
                </c:pt>
                <c:pt idx="2527">
                  <c:v>-1.1570479999999987</c:v>
                </c:pt>
                <c:pt idx="2528">
                  <c:v>-1.2202419999999978</c:v>
                </c:pt>
                <c:pt idx="2529">
                  <c:v>-1.2176739999999966</c:v>
                </c:pt>
                <c:pt idx="2530">
                  <c:v>-1.2275139999999978</c:v>
                </c:pt>
                <c:pt idx="2531">
                  <c:v>-1.2268299999999961</c:v>
                </c:pt>
                <c:pt idx="2532">
                  <c:v>-1.2372399999999966</c:v>
                </c:pt>
                <c:pt idx="2533">
                  <c:v>-1.2205499999999978</c:v>
                </c:pt>
                <c:pt idx="2534">
                  <c:v>-1.2345339999999978</c:v>
                </c:pt>
                <c:pt idx="2535">
                  <c:v>-1.2866479999999987</c:v>
                </c:pt>
                <c:pt idx="2536">
                  <c:v>-1.2323019999999978</c:v>
                </c:pt>
                <c:pt idx="2537">
                  <c:v>-1.2536179999999988</c:v>
                </c:pt>
                <c:pt idx="2538">
                  <c:v>-1.2938319999999961</c:v>
                </c:pt>
                <c:pt idx="2539">
                  <c:v>-1.2618179999999988</c:v>
                </c:pt>
                <c:pt idx="2540">
                  <c:v>-1.2255739999999968</c:v>
                </c:pt>
                <c:pt idx="2541">
                  <c:v>-1.2363559999999987</c:v>
                </c:pt>
                <c:pt idx="2542">
                  <c:v>-1.2063659999999978</c:v>
                </c:pt>
                <c:pt idx="2543">
                  <c:v>-1.1967019999999986</c:v>
                </c:pt>
                <c:pt idx="2544">
                  <c:v>-1.2332579999999984</c:v>
                </c:pt>
                <c:pt idx="2545">
                  <c:v>-1.2436559999999979</c:v>
                </c:pt>
                <c:pt idx="2546">
                  <c:v>-1.3348059999999984</c:v>
                </c:pt>
                <c:pt idx="2547">
                  <c:v>-1.3517919999999959</c:v>
                </c:pt>
                <c:pt idx="2548">
                  <c:v>-1.3574999999999964</c:v>
                </c:pt>
                <c:pt idx="2549">
                  <c:v>-1.3739519999999978</c:v>
                </c:pt>
                <c:pt idx="2550">
                  <c:v>-1.3646959999999984</c:v>
                </c:pt>
                <c:pt idx="2551">
                  <c:v>-1.3710739999999988</c:v>
                </c:pt>
                <c:pt idx="2552">
                  <c:v>-1.3810999999999978</c:v>
                </c:pt>
                <c:pt idx="2553">
                  <c:v>-1.4403359999999978</c:v>
                </c:pt>
                <c:pt idx="2554">
                  <c:v>-1.4976119999999959</c:v>
                </c:pt>
                <c:pt idx="2555">
                  <c:v>-1.4996979999999978</c:v>
                </c:pt>
                <c:pt idx="2556">
                  <c:v>-1.5067579999999985</c:v>
                </c:pt>
                <c:pt idx="2557">
                  <c:v>-1.5227259999999978</c:v>
                </c:pt>
                <c:pt idx="2558">
                  <c:v>-1.5830899999999979</c:v>
                </c:pt>
                <c:pt idx="2559">
                  <c:v>-1.5349339999999978</c:v>
                </c:pt>
                <c:pt idx="2560">
                  <c:v>-1.5583119999999979</c:v>
                </c:pt>
                <c:pt idx="2561">
                  <c:v>-1.609557999999998</c:v>
                </c:pt>
                <c:pt idx="2562">
                  <c:v>-1.5652239999999964</c:v>
                </c:pt>
                <c:pt idx="2563">
                  <c:v>-1.5240899999999979</c:v>
                </c:pt>
                <c:pt idx="2564">
                  <c:v>-1.4630159999999979</c:v>
                </c:pt>
                <c:pt idx="2565">
                  <c:v>-1.4513159999999978</c:v>
                </c:pt>
                <c:pt idx="2566">
                  <c:v>-1.4307179999999986</c:v>
                </c:pt>
                <c:pt idx="2567">
                  <c:v>-1.3931480000000001</c:v>
                </c:pt>
                <c:pt idx="2568">
                  <c:v>-1.4154559999999978</c:v>
                </c:pt>
                <c:pt idx="2569">
                  <c:v>-1.3611580000000001</c:v>
                </c:pt>
                <c:pt idx="2570">
                  <c:v>-1.3923259999999993</c:v>
                </c:pt>
                <c:pt idx="2571">
                  <c:v>-1.3735159999999991</c:v>
                </c:pt>
                <c:pt idx="2572">
                  <c:v>-1.388121999999999</c:v>
                </c:pt>
                <c:pt idx="2573">
                  <c:v>-1.3472619999999969</c:v>
                </c:pt>
                <c:pt idx="2574">
                  <c:v>-1.3239099999999968</c:v>
                </c:pt>
                <c:pt idx="2575">
                  <c:v>-1.3744860000000001</c:v>
                </c:pt>
                <c:pt idx="2576">
                  <c:v>-1.355661999999997</c:v>
                </c:pt>
                <c:pt idx="2577">
                  <c:v>-1.3096519999999992</c:v>
                </c:pt>
                <c:pt idx="2578">
                  <c:v>-1.2293839999999978</c:v>
                </c:pt>
                <c:pt idx="2579">
                  <c:v>-1.1941699999999993</c:v>
                </c:pt>
                <c:pt idx="2580">
                  <c:v>-1.1330839999999993</c:v>
                </c:pt>
                <c:pt idx="2581">
                  <c:v>-1.0774839999999994</c:v>
                </c:pt>
                <c:pt idx="2582">
                  <c:v>-1.0641819999999995</c:v>
                </c:pt>
                <c:pt idx="2583">
                  <c:v>-1.0481880000000001</c:v>
                </c:pt>
                <c:pt idx="2584">
                  <c:v>-1.0256919999999969</c:v>
                </c:pt>
                <c:pt idx="2585">
                  <c:v>-1.0117579999999995</c:v>
                </c:pt>
                <c:pt idx="2586">
                  <c:v>-1.027825999999997</c:v>
                </c:pt>
                <c:pt idx="2587">
                  <c:v>-0.97638199999999931</c:v>
                </c:pt>
                <c:pt idx="2588">
                  <c:v>-0.90777799999999909</c:v>
                </c:pt>
                <c:pt idx="2589">
                  <c:v>-0.87603799999999921</c:v>
                </c:pt>
                <c:pt idx="2590">
                  <c:v>-0.8956299999999997</c:v>
                </c:pt>
                <c:pt idx="2591">
                  <c:v>-0.90398199999999929</c:v>
                </c:pt>
                <c:pt idx="2592">
                  <c:v>-0.87606399999999918</c:v>
                </c:pt>
                <c:pt idx="2593">
                  <c:v>-0.88922799999999858</c:v>
                </c:pt>
                <c:pt idx="2594">
                  <c:v>-0.87485799999999925</c:v>
                </c:pt>
                <c:pt idx="2595">
                  <c:v>-0.90771399999999858</c:v>
                </c:pt>
                <c:pt idx="2596">
                  <c:v>-0.87139399999999922</c:v>
                </c:pt>
                <c:pt idx="2597">
                  <c:v>-0.85016399999999859</c:v>
                </c:pt>
                <c:pt idx="2598">
                  <c:v>-0.82993999999999912</c:v>
                </c:pt>
                <c:pt idx="2599">
                  <c:v>-0.8657139999999991</c:v>
                </c:pt>
                <c:pt idx="2600">
                  <c:v>-0.85228799999999849</c:v>
                </c:pt>
                <c:pt idx="2601">
                  <c:v>-0.81116799999999856</c:v>
                </c:pt>
                <c:pt idx="2602">
                  <c:v>-0.81172599999999961</c:v>
                </c:pt>
                <c:pt idx="2603">
                  <c:v>-0.84228599999999887</c:v>
                </c:pt>
                <c:pt idx="2604">
                  <c:v>-0.80735799999999858</c:v>
                </c:pt>
                <c:pt idx="2605">
                  <c:v>-0.81717199999999901</c:v>
                </c:pt>
                <c:pt idx="2606">
                  <c:v>-0.79430399999999857</c:v>
                </c:pt>
                <c:pt idx="2607">
                  <c:v>-0.84754799999999919</c:v>
                </c:pt>
                <c:pt idx="2608">
                  <c:v>-0.79066999999999921</c:v>
                </c:pt>
                <c:pt idx="2609">
                  <c:v>-0.8814239999999981</c:v>
                </c:pt>
                <c:pt idx="2610">
                  <c:v>-0.88179599999999925</c:v>
                </c:pt>
                <c:pt idx="2611">
                  <c:v>-0.8816459999999996</c:v>
                </c:pt>
                <c:pt idx="2612">
                  <c:v>-0.94114199999999915</c:v>
                </c:pt>
                <c:pt idx="2613">
                  <c:v>-0.96508999999999934</c:v>
                </c:pt>
                <c:pt idx="2614">
                  <c:v>-1.0432979999999994</c:v>
                </c:pt>
                <c:pt idx="2615">
                  <c:v>-1.0365719999999992</c:v>
                </c:pt>
                <c:pt idx="2616">
                  <c:v>-1.0237059999999978</c:v>
                </c:pt>
                <c:pt idx="2617">
                  <c:v>-1.056659999999999</c:v>
                </c:pt>
                <c:pt idx="2618">
                  <c:v>-1.0768479999999989</c:v>
                </c:pt>
                <c:pt idx="2619">
                  <c:v>-1.0980519999999989</c:v>
                </c:pt>
                <c:pt idx="2620">
                  <c:v>-1.1180799999999989</c:v>
                </c:pt>
                <c:pt idx="2621">
                  <c:v>-1.1246059999999991</c:v>
                </c:pt>
                <c:pt idx="2622">
                  <c:v>-1.1155099999999978</c:v>
                </c:pt>
                <c:pt idx="2623">
                  <c:v>-1.144793999999999</c:v>
                </c:pt>
                <c:pt idx="2624">
                  <c:v>-1.1826380000000001</c:v>
                </c:pt>
                <c:pt idx="2625">
                  <c:v>-1.1341959999999991</c:v>
                </c:pt>
                <c:pt idx="2626">
                  <c:v>-1.1458719999999978</c:v>
                </c:pt>
                <c:pt idx="2627">
                  <c:v>-1.1801560000000015</c:v>
                </c:pt>
                <c:pt idx="2628">
                  <c:v>-1.2568259999999978</c:v>
                </c:pt>
                <c:pt idx="2629">
                  <c:v>-1.2928580000000001</c:v>
                </c:pt>
                <c:pt idx="2630">
                  <c:v>-1.3409159999999991</c:v>
                </c:pt>
                <c:pt idx="2631">
                  <c:v>-1.3730399999999992</c:v>
                </c:pt>
                <c:pt idx="2632">
                  <c:v>-1.4181319999999968</c:v>
                </c:pt>
                <c:pt idx="2633">
                  <c:v>-1.4495619999999958</c:v>
                </c:pt>
                <c:pt idx="2634">
                  <c:v>-1.4737839999999978</c:v>
                </c:pt>
                <c:pt idx="2635">
                  <c:v>-1.4333719999999961</c:v>
                </c:pt>
                <c:pt idx="2636">
                  <c:v>-1.4526039999999978</c:v>
                </c:pt>
                <c:pt idx="2637">
                  <c:v>-1.4916279999999968</c:v>
                </c:pt>
                <c:pt idx="2638">
                  <c:v>-1.5613739999999978</c:v>
                </c:pt>
                <c:pt idx="2639">
                  <c:v>-1.6190839999999989</c:v>
                </c:pt>
                <c:pt idx="2640">
                  <c:v>-1.6354999999999964</c:v>
                </c:pt>
                <c:pt idx="2641">
                  <c:v>-1.6828480000000001</c:v>
                </c:pt>
                <c:pt idx="2642">
                  <c:v>-1.6700060000000001</c:v>
                </c:pt>
                <c:pt idx="2643">
                  <c:v>-1.6372239999999978</c:v>
                </c:pt>
                <c:pt idx="2644">
                  <c:v>-1.6309699999999978</c:v>
                </c:pt>
                <c:pt idx="2645">
                  <c:v>-1.5516459999999994</c:v>
                </c:pt>
                <c:pt idx="2646">
                  <c:v>-1.5807180000000001</c:v>
                </c:pt>
                <c:pt idx="2647">
                  <c:v>-1.5903959999999997</c:v>
                </c:pt>
                <c:pt idx="2648">
                  <c:v>-1.5846999999999978</c:v>
                </c:pt>
                <c:pt idx="2649">
                  <c:v>-1.5218639999999977</c:v>
                </c:pt>
                <c:pt idx="2650">
                  <c:v>-1.5561360000000002</c:v>
                </c:pt>
                <c:pt idx="2651">
                  <c:v>-1.5977139999999996</c:v>
                </c:pt>
                <c:pt idx="2652">
                  <c:v>-1.5701180000000001</c:v>
                </c:pt>
                <c:pt idx="2653">
                  <c:v>-1.5160700000000003</c:v>
                </c:pt>
                <c:pt idx="2654">
                  <c:v>-1.4830139999999998</c:v>
                </c:pt>
                <c:pt idx="2655">
                  <c:v>-1.4592019999999974</c:v>
                </c:pt>
                <c:pt idx="2656">
                  <c:v>-1.4806919999999975</c:v>
                </c:pt>
                <c:pt idx="2657">
                  <c:v>-1.4658899999999973</c:v>
                </c:pt>
                <c:pt idx="2658">
                  <c:v>-1.5187619999999973</c:v>
                </c:pt>
                <c:pt idx="2659">
                  <c:v>-1.4839819999999975</c:v>
                </c:pt>
                <c:pt idx="2660">
                  <c:v>-1.4832979999999978</c:v>
                </c:pt>
                <c:pt idx="2661">
                  <c:v>-1.495471999999997</c:v>
                </c:pt>
                <c:pt idx="2662">
                  <c:v>-1.4688939999999973</c:v>
                </c:pt>
                <c:pt idx="2663">
                  <c:v>-1.4744039999999996</c:v>
                </c:pt>
                <c:pt idx="2664">
                  <c:v>-1.4463879999999989</c:v>
                </c:pt>
                <c:pt idx="2665">
                  <c:v>-1.5147319999999971</c:v>
                </c:pt>
                <c:pt idx="2666">
                  <c:v>-1.4920619999999978</c:v>
                </c:pt>
                <c:pt idx="2667">
                  <c:v>-1.5076839999999994</c:v>
                </c:pt>
                <c:pt idx="2668">
                  <c:v>-1.497137999999999</c:v>
                </c:pt>
                <c:pt idx="2669">
                  <c:v>-1.518356</c:v>
                </c:pt>
                <c:pt idx="2670">
                  <c:v>-1.4542799999999994</c:v>
                </c:pt>
                <c:pt idx="2671">
                  <c:v>-1.4565379999999997</c:v>
                </c:pt>
                <c:pt idx="2672">
                  <c:v>-1.4233219999999958</c:v>
                </c:pt>
                <c:pt idx="2673">
                  <c:v>-1.4041999999999975</c:v>
                </c:pt>
                <c:pt idx="2674">
                  <c:v>-1.3667039999999995</c:v>
                </c:pt>
                <c:pt idx="2675">
                  <c:v>-1.3688499999999992</c:v>
                </c:pt>
                <c:pt idx="2676">
                  <c:v>-1.3545939999999999</c:v>
                </c:pt>
                <c:pt idx="2677">
                  <c:v>-1.3332399999999978</c:v>
                </c:pt>
                <c:pt idx="2678">
                  <c:v>-1.2807539999999995</c:v>
                </c:pt>
                <c:pt idx="2679">
                  <c:v>-1.295593999999997</c:v>
                </c:pt>
                <c:pt idx="2680">
                  <c:v>-1.266286</c:v>
                </c:pt>
                <c:pt idx="2681">
                  <c:v>-1.2480599999999995</c:v>
                </c:pt>
                <c:pt idx="2682">
                  <c:v>-1.2401439999999995</c:v>
                </c:pt>
                <c:pt idx="2683">
                  <c:v>-1.1723339999999993</c:v>
                </c:pt>
                <c:pt idx="2684">
                  <c:v>-1.1383359999999993</c:v>
                </c:pt>
                <c:pt idx="2685">
                  <c:v>-1.1627180000000001</c:v>
                </c:pt>
                <c:pt idx="2686">
                  <c:v>-1.1415259999999992</c:v>
                </c:pt>
                <c:pt idx="2687">
                  <c:v>-1.1096239999999973</c:v>
                </c:pt>
                <c:pt idx="2688">
                  <c:v>-1.058589999999999</c:v>
                </c:pt>
                <c:pt idx="2689">
                  <c:v>-1.0091939999999968</c:v>
                </c:pt>
                <c:pt idx="2690">
                  <c:v>-1.0081399999999978</c:v>
                </c:pt>
                <c:pt idx="2691">
                  <c:v>-0.99677399999999916</c:v>
                </c:pt>
                <c:pt idx="2692">
                  <c:v>-1.0281159999999991</c:v>
                </c:pt>
                <c:pt idx="2693">
                  <c:v>-1.0352259999999978</c:v>
                </c:pt>
                <c:pt idx="2694">
                  <c:v>-1.0441359999999991</c:v>
                </c:pt>
                <c:pt idx="2695">
                  <c:v>-1.0860499999999988</c:v>
                </c:pt>
                <c:pt idx="2696">
                  <c:v>-1.066705999999999</c:v>
                </c:pt>
                <c:pt idx="2697">
                  <c:v>-1.0844880000000001</c:v>
                </c:pt>
                <c:pt idx="2698">
                  <c:v>-1.1121819999999989</c:v>
                </c:pt>
                <c:pt idx="2699">
                  <c:v>-1.1028759999999991</c:v>
                </c:pt>
                <c:pt idx="2700">
                  <c:v>-1.0927379999999989</c:v>
                </c:pt>
                <c:pt idx="2701">
                  <c:v>-1.096609999999999</c:v>
                </c:pt>
                <c:pt idx="2702">
                  <c:v>-1.163203999999999</c:v>
                </c:pt>
                <c:pt idx="2703">
                  <c:v>-1.1975859999999989</c:v>
                </c:pt>
                <c:pt idx="2704">
                  <c:v>-1.2253679999999978</c:v>
                </c:pt>
                <c:pt idx="2705">
                  <c:v>-1.1985680000000001</c:v>
                </c:pt>
                <c:pt idx="2706">
                  <c:v>-1.2403459999999991</c:v>
                </c:pt>
                <c:pt idx="2707">
                  <c:v>-1.2470699999999968</c:v>
                </c:pt>
                <c:pt idx="2708">
                  <c:v>-1.2502699999999978</c:v>
                </c:pt>
                <c:pt idx="2709">
                  <c:v>-1.2453919999999956</c:v>
                </c:pt>
                <c:pt idx="2710">
                  <c:v>-1.2258999999999951</c:v>
                </c:pt>
                <c:pt idx="2711">
                  <c:v>-1.2802219999999978</c:v>
                </c:pt>
                <c:pt idx="2712">
                  <c:v>-1.3158199999999978</c:v>
                </c:pt>
                <c:pt idx="2713">
                  <c:v>-1.4063119999999978</c:v>
                </c:pt>
                <c:pt idx="2714">
                  <c:v>-1.4334239999999956</c:v>
                </c:pt>
                <c:pt idx="2715">
                  <c:v>-1.4414899999999968</c:v>
                </c:pt>
                <c:pt idx="2716">
                  <c:v>-1.4217479999999978</c:v>
                </c:pt>
                <c:pt idx="2717">
                  <c:v>-1.3753059999999988</c:v>
                </c:pt>
                <c:pt idx="2718">
                  <c:v>-1.3455019999999978</c:v>
                </c:pt>
                <c:pt idx="2719">
                  <c:v>-1.3066039999999988</c:v>
                </c:pt>
                <c:pt idx="2720">
                  <c:v>-1.3423879999999981</c:v>
                </c:pt>
                <c:pt idx="2721">
                  <c:v>-1.3555779999999982</c:v>
                </c:pt>
                <c:pt idx="2722">
                  <c:v>-1.3564580000000002</c:v>
                </c:pt>
                <c:pt idx="2723">
                  <c:v>-1.3859899999999978</c:v>
                </c:pt>
                <c:pt idx="2724">
                  <c:v>-1.3850959999999979</c:v>
                </c:pt>
                <c:pt idx="2725">
                  <c:v>-1.4208319999999957</c:v>
                </c:pt>
                <c:pt idx="2726">
                  <c:v>-1.4036219999999944</c:v>
                </c:pt>
                <c:pt idx="2727">
                  <c:v>-1.3918339999999978</c:v>
                </c:pt>
                <c:pt idx="2728">
                  <c:v>-1.4120339999999978</c:v>
                </c:pt>
                <c:pt idx="2729">
                  <c:v>-1.3750459999999984</c:v>
                </c:pt>
                <c:pt idx="2730">
                  <c:v>-1.4021579999999982</c:v>
                </c:pt>
                <c:pt idx="2731">
                  <c:v>-1.4342819999999978</c:v>
                </c:pt>
                <c:pt idx="2732">
                  <c:v>-1.4214639999999956</c:v>
                </c:pt>
                <c:pt idx="2733">
                  <c:v>-1.4302739999999978</c:v>
                </c:pt>
                <c:pt idx="2734">
                  <c:v>-1.440037999999999</c:v>
                </c:pt>
                <c:pt idx="2735">
                  <c:v>-1.4655979999999971</c:v>
                </c:pt>
                <c:pt idx="2736">
                  <c:v>-1.4447899999999978</c:v>
                </c:pt>
                <c:pt idx="2737">
                  <c:v>-1.4029139999999978</c:v>
                </c:pt>
                <c:pt idx="2738">
                  <c:v>-1.3944379999999983</c:v>
                </c:pt>
                <c:pt idx="2739">
                  <c:v>-1.3801319999999988</c:v>
                </c:pt>
                <c:pt idx="2740">
                  <c:v>-1.3387499999999979</c:v>
                </c:pt>
                <c:pt idx="2741">
                  <c:v>-1.3155979999999978</c:v>
                </c:pt>
                <c:pt idx="2742">
                  <c:v>-1.276077999999998</c:v>
                </c:pt>
                <c:pt idx="2743">
                  <c:v>-1.2458019999999956</c:v>
                </c:pt>
                <c:pt idx="2744">
                  <c:v>-1.2069519999999978</c:v>
                </c:pt>
                <c:pt idx="2745">
                  <c:v>-1.2419919999999947</c:v>
                </c:pt>
                <c:pt idx="2746">
                  <c:v>-1.250453999999998</c:v>
                </c:pt>
                <c:pt idx="2747">
                  <c:v>-1.2764119999999979</c:v>
                </c:pt>
                <c:pt idx="2748">
                  <c:v>-1.2632359999999978</c:v>
                </c:pt>
                <c:pt idx="2749">
                  <c:v>-1.2616859999999979</c:v>
                </c:pt>
                <c:pt idx="2750">
                  <c:v>-1.2196719999999954</c:v>
                </c:pt>
                <c:pt idx="2751">
                  <c:v>-1.2112959999999962</c:v>
                </c:pt>
                <c:pt idx="2752">
                  <c:v>-1.1651259999999979</c:v>
                </c:pt>
                <c:pt idx="2753">
                  <c:v>-1.1781299999999979</c:v>
                </c:pt>
                <c:pt idx="2754">
                  <c:v>-1.1809459999999981</c:v>
                </c:pt>
                <c:pt idx="2755">
                  <c:v>-1.2031559999999979</c:v>
                </c:pt>
                <c:pt idx="2756">
                  <c:v>-1.144713999999998</c:v>
                </c:pt>
                <c:pt idx="2757">
                  <c:v>-1.123657999999998</c:v>
                </c:pt>
                <c:pt idx="2758">
                  <c:v>-1.1207799999999979</c:v>
                </c:pt>
                <c:pt idx="2759">
                  <c:v>-1.1346279999999982</c:v>
                </c:pt>
                <c:pt idx="2760">
                  <c:v>-1.1104079999999983</c:v>
                </c:pt>
                <c:pt idx="2761">
                  <c:v>-1.0366039999999979</c:v>
                </c:pt>
                <c:pt idx="2762">
                  <c:v>-1.0052499999999978</c:v>
                </c:pt>
                <c:pt idx="2763">
                  <c:v>-0.94072799999999812</c:v>
                </c:pt>
                <c:pt idx="2764">
                  <c:v>-0.93921399999999722</c:v>
                </c:pt>
                <c:pt idx="2765">
                  <c:v>-0.90365199999999812</c:v>
                </c:pt>
                <c:pt idx="2766">
                  <c:v>-0.93524399999999819</c:v>
                </c:pt>
                <c:pt idx="2767">
                  <c:v>-0.96956399999999721</c:v>
                </c:pt>
                <c:pt idx="2768">
                  <c:v>-1.0154979999999978</c:v>
                </c:pt>
                <c:pt idx="2769">
                  <c:v>-1.0461319999999978</c:v>
                </c:pt>
                <c:pt idx="2770">
                  <c:v>-1.0556999999999956</c:v>
                </c:pt>
                <c:pt idx="2771">
                  <c:v>-1.0116759999999978</c:v>
                </c:pt>
                <c:pt idx="2772">
                  <c:v>-1.0719059999999978</c:v>
                </c:pt>
                <c:pt idx="2773">
                  <c:v>-1.0582439999999984</c:v>
                </c:pt>
                <c:pt idx="2774">
                  <c:v>-1.1200979999999985</c:v>
                </c:pt>
                <c:pt idx="2775">
                  <c:v>-1.1190299999999964</c:v>
                </c:pt>
                <c:pt idx="2776">
                  <c:v>-1.1731659999999984</c:v>
                </c:pt>
                <c:pt idx="2777">
                  <c:v>-1.1840739999999983</c:v>
                </c:pt>
                <c:pt idx="2778">
                  <c:v>-1.1850919999999978</c:v>
                </c:pt>
                <c:pt idx="2779">
                  <c:v>-1.2425159999999984</c:v>
                </c:pt>
                <c:pt idx="2780">
                  <c:v>-1.2546379999999984</c:v>
                </c:pt>
                <c:pt idx="2781">
                  <c:v>-1.3080299999999978</c:v>
                </c:pt>
                <c:pt idx="2782">
                  <c:v>-1.3375859999999984</c:v>
                </c:pt>
                <c:pt idx="2783">
                  <c:v>-1.4150999999999954</c:v>
                </c:pt>
                <c:pt idx="2784">
                  <c:v>-1.4482919999999957</c:v>
                </c:pt>
                <c:pt idx="2785">
                  <c:v>-1.4549919999999954</c:v>
                </c:pt>
                <c:pt idx="2786">
                  <c:v>-1.509611999999996</c:v>
                </c:pt>
                <c:pt idx="2787">
                  <c:v>-1.586515999999998</c:v>
                </c:pt>
                <c:pt idx="2788">
                  <c:v>-1.6510999999999978</c:v>
                </c:pt>
                <c:pt idx="2789">
                  <c:v>-1.7252379999999976</c:v>
                </c:pt>
                <c:pt idx="2790">
                  <c:v>-1.812553999999998</c:v>
                </c:pt>
                <c:pt idx="2791">
                  <c:v>-1.845099999999996</c:v>
                </c:pt>
                <c:pt idx="2792">
                  <c:v>-1.8685639999999979</c:v>
                </c:pt>
                <c:pt idx="2793">
                  <c:v>-1.9275399999999978</c:v>
                </c:pt>
                <c:pt idx="2794">
                  <c:v>-2.0364699999999929</c:v>
                </c:pt>
                <c:pt idx="2795">
                  <c:v>-2.0594119999999978</c:v>
                </c:pt>
                <c:pt idx="2796">
                  <c:v>-2.085779999999998</c:v>
                </c:pt>
                <c:pt idx="2797">
                  <c:v>-2.1083859999999981</c:v>
                </c:pt>
                <c:pt idx="2798">
                  <c:v>-2.1407959999999981</c:v>
                </c:pt>
                <c:pt idx="2799">
                  <c:v>-2.1772379999999991</c:v>
                </c:pt>
                <c:pt idx="2800">
                  <c:v>-2.2272679999999982</c:v>
                </c:pt>
                <c:pt idx="2801">
                  <c:v>-2.2999299999999985</c:v>
                </c:pt>
                <c:pt idx="2802">
                  <c:v>-2.3176479999999948</c:v>
                </c:pt>
                <c:pt idx="2803">
                  <c:v>-2.3242859999999967</c:v>
                </c:pt>
                <c:pt idx="2804">
                  <c:v>-2.4108579999999948</c:v>
                </c:pt>
                <c:pt idx="2805">
                  <c:v>-2.4670659999999978</c:v>
                </c:pt>
                <c:pt idx="2806">
                  <c:v>-2.5334859999999977</c:v>
                </c:pt>
                <c:pt idx="2807">
                  <c:v>-2.6049320000000002</c:v>
                </c:pt>
                <c:pt idx="2808">
                  <c:v>-2.6815019999999992</c:v>
                </c:pt>
                <c:pt idx="2809">
                  <c:v>-2.7146059999999967</c:v>
                </c:pt>
                <c:pt idx="2810">
                  <c:v>-2.7902939999999985</c:v>
                </c:pt>
                <c:pt idx="2811">
                  <c:v>-2.8267379999999993</c:v>
                </c:pt>
                <c:pt idx="2812">
                  <c:v>-2.8467139999999977</c:v>
                </c:pt>
                <c:pt idx="2813">
                  <c:v>-2.8646439999999944</c:v>
                </c:pt>
                <c:pt idx="2814">
                  <c:v>-2.9039279999999992</c:v>
                </c:pt>
                <c:pt idx="2815">
                  <c:v>-2.9193139999999977</c:v>
                </c:pt>
                <c:pt idx="2816">
                  <c:v>-3.0106119999999987</c:v>
                </c:pt>
                <c:pt idx="2817">
                  <c:v>-3.0386659999999948</c:v>
                </c:pt>
                <c:pt idx="2818">
                  <c:v>-3.0343859999999987</c:v>
                </c:pt>
                <c:pt idx="2819">
                  <c:v>-3.077491999999999</c:v>
                </c:pt>
                <c:pt idx="2820">
                  <c:v>-3.1022339999999993</c:v>
                </c:pt>
                <c:pt idx="2821">
                  <c:v>-3.153341999999999</c:v>
                </c:pt>
                <c:pt idx="2822">
                  <c:v>-3.1411320000000011</c:v>
                </c:pt>
                <c:pt idx="2823">
                  <c:v>-3.190541999999998</c:v>
                </c:pt>
                <c:pt idx="2824">
                  <c:v>-3.2066119999999985</c:v>
                </c:pt>
                <c:pt idx="2825">
                  <c:v>-3.2195919999999982</c:v>
                </c:pt>
                <c:pt idx="2826">
                  <c:v>-3.2123079999999984</c:v>
                </c:pt>
                <c:pt idx="2827">
                  <c:v>-3.2168979999999983</c:v>
                </c:pt>
                <c:pt idx="2828">
                  <c:v>-3.2712459999999943</c:v>
                </c:pt>
                <c:pt idx="2829">
                  <c:v>-3.2799319999999992</c:v>
                </c:pt>
                <c:pt idx="2830">
                  <c:v>-3.3011259999999987</c:v>
                </c:pt>
                <c:pt idx="2831">
                  <c:v>-3.2958639999999977</c:v>
                </c:pt>
                <c:pt idx="2832">
                  <c:v>-3.3123299999999967</c:v>
                </c:pt>
                <c:pt idx="2833">
                  <c:v>-3.2749679999999994</c:v>
                </c:pt>
                <c:pt idx="2834">
                  <c:v>-3.3103559999999943</c:v>
                </c:pt>
                <c:pt idx="2835">
                  <c:v>-3.2924999999999978</c:v>
                </c:pt>
                <c:pt idx="2836">
                  <c:v>-3.2791479999999988</c:v>
                </c:pt>
                <c:pt idx="2837">
                  <c:v>-3.3060979999999978</c:v>
                </c:pt>
                <c:pt idx="2838">
                  <c:v>-3.2902659999999977</c:v>
                </c:pt>
                <c:pt idx="2839">
                  <c:v>-3.2711439999999987</c:v>
                </c:pt>
                <c:pt idx="2840">
                  <c:v>-3.2987399999999991</c:v>
                </c:pt>
                <c:pt idx="2841">
                  <c:v>-3.3286919999999998</c:v>
                </c:pt>
                <c:pt idx="2842">
                  <c:v>-3.3278119999999989</c:v>
                </c:pt>
                <c:pt idx="2843">
                  <c:v>-3.3545759999999967</c:v>
                </c:pt>
                <c:pt idx="2844">
                  <c:v>-3.3026359999999944</c:v>
                </c:pt>
                <c:pt idx="2845">
                  <c:v>-3.2529919999999994</c:v>
                </c:pt>
                <c:pt idx="2846">
                  <c:v>-3.2358059999999944</c:v>
                </c:pt>
                <c:pt idx="2847">
                  <c:v>-3.2328039999999967</c:v>
                </c:pt>
                <c:pt idx="2848">
                  <c:v>-3.1898579999999983</c:v>
                </c:pt>
                <c:pt idx="2849">
                  <c:v>-3.231561999999998</c:v>
                </c:pt>
                <c:pt idx="2850">
                  <c:v>-3.1896839999999975</c:v>
                </c:pt>
                <c:pt idx="2851">
                  <c:v>-3.1447179999999992</c:v>
                </c:pt>
                <c:pt idx="2852">
                  <c:v>-3.1544099999999977</c:v>
                </c:pt>
                <c:pt idx="2853">
                  <c:v>-3.1648459999999967</c:v>
                </c:pt>
                <c:pt idx="2854">
                  <c:v>-3.1062919999999985</c:v>
                </c:pt>
                <c:pt idx="2855">
                  <c:v>-3.0687699999999984</c:v>
                </c:pt>
                <c:pt idx="2856">
                  <c:v>-3.0143359999999975</c:v>
                </c:pt>
                <c:pt idx="2857">
                  <c:v>-3.0077719999999992</c:v>
                </c:pt>
                <c:pt idx="2858">
                  <c:v>-2.9297999999999984</c:v>
                </c:pt>
                <c:pt idx="2859">
                  <c:v>-2.8814719999999978</c:v>
                </c:pt>
                <c:pt idx="2860">
                  <c:v>-2.8630839999999989</c:v>
                </c:pt>
                <c:pt idx="2861">
                  <c:v>-2.8957279999999987</c:v>
                </c:pt>
                <c:pt idx="2862">
                  <c:v>-2.8939779999999979</c:v>
                </c:pt>
                <c:pt idx="2863">
                  <c:v>-2.9117959999999967</c:v>
                </c:pt>
                <c:pt idx="2864">
                  <c:v>-2.8984939999999977</c:v>
                </c:pt>
                <c:pt idx="2865">
                  <c:v>-2.8526339999999939</c:v>
                </c:pt>
                <c:pt idx="2866">
                  <c:v>-2.7822179999999976</c:v>
                </c:pt>
                <c:pt idx="2867">
                  <c:v>-2.772577999999998</c:v>
                </c:pt>
                <c:pt idx="2868">
                  <c:v>-2.7118279999999975</c:v>
                </c:pt>
                <c:pt idx="2869">
                  <c:v>-2.678573999999998</c:v>
                </c:pt>
                <c:pt idx="2870">
                  <c:v>-2.6579999999999981</c:v>
                </c:pt>
                <c:pt idx="2871">
                  <c:v>-2.6260259999999978</c:v>
                </c:pt>
                <c:pt idx="2872">
                  <c:v>-2.5947459999999967</c:v>
                </c:pt>
                <c:pt idx="2873">
                  <c:v>-2.5328919999999977</c:v>
                </c:pt>
                <c:pt idx="2874">
                  <c:v>-2.4725619999999977</c:v>
                </c:pt>
                <c:pt idx="2875">
                  <c:v>-2.4604019999999975</c:v>
                </c:pt>
                <c:pt idx="2876">
                  <c:v>-2.4477579999999981</c:v>
                </c:pt>
                <c:pt idx="2877">
                  <c:v>-2.5093019999999981</c:v>
                </c:pt>
                <c:pt idx="2878">
                  <c:v>-2.4586019999999977</c:v>
                </c:pt>
                <c:pt idx="2879">
                  <c:v>-2.4060179999999978</c:v>
                </c:pt>
                <c:pt idx="2880">
                  <c:v>-2.3802959999999977</c:v>
                </c:pt>
                <c:pt idx="2881">
                  <c:v>-2.3118659999999904</c:v>
                </c:pt>
                <c:pt idx="2882">
                  <c:v>-2.2752359999999983</c:v>
                </c:pt>
                <c:pt idx="2883">
                  <c:v>-2.2693419999999982</c:v>
                </c:pt>
                <c:pt idx="2884">
                  <c:v>-2.2295359999999982</c:v>
                </c:pt>
                <c:pt idx="2885">
                  <c:v>-2.2115459999999967</c:v>
                </c:pt>
                <c:pt idx="2886">
                  <c:v>-2.1865059999999983</c:v>
                </c:pt>
                <c:pt idx="2887">
                  <c:v>-2.1485880000000002</c:v>
                </c:pt>
                <c:pt idx="2888">
                  <c:v>-2.1240699999999979</c:v>
                </c:pt>
                <c:pt idx="2889">
                  <c:v>-2.1285619999999992</c:v>
                </c:pt>
                <c:pt idx="2890">
                  <c:v>-2.0580459999999938</c:v>
                </c:pt>
                <c:pt idx="2891">
                  <c:v>-2.0125699999999944</c:v>
                </c:pt>
                <c:pt idx="2892">
                  <c:v>-2.0116639999999939</c:v>
                </c:pt>
                <c:pt idx="2893">
                  <c:v>-1.9514599999999984</c:v>
                </c:pt>
                <c:pt idx="2894">
                  <c:v>-1.9817119999999984</c:v>
                </c:pt>
                <c:pt idx="2895">
                  <c:v>-1.9805819999999983</c:v>
                </c:pt>
                <c:pt idx="2896">
                  <c:v>-1.9829279999999982</c:v>
                </c:pt>
                <c:pt idx="2897">
                  <c:v>-1.9297959999999978</c:v>
                </c:pt>
                <c:pt idx="2898">
                  <c:v>-1.9421919999999986</c:v>
                </c:pt>
                <c:pt idx="2899">
                  <c:v>-1.9120899999999985</c:v>
                </c:pt>
                <c:pt idx="2900">
                  <c:v>-1.9473919999999978</c:v>
                </c:pt>
                <c:pt idx="2901">
                  <c:v>-1.9367319999999986</c:v>
                </c:pt>
                <c:pt idx="2902">
                  <c:v>-1.9337159999999982</c:v>
                </c:pt>
                <c:pt idx="2903">
                  <c:v>-1.8888480000000001</c:v>
                </c:pt>
                <c:pt idx="2904">
                  <c:v>-1.9250919999999978</c:v>
                </c:pt>
                <c:pt idx="2905">
                  <c:v>-1.9078079999999988</c:v>
                </c:pt>
                <c:pt idx="2906">
                  <c:v>-1.9302799999999991</c:v>
                </c:pt>
                <c:pt idx="2907">
                  <c:v>-1.9190880000000001</c:v>
                </c:pt>
                <c:pt idx="2908">
                  <c:v>-1.9414599999999991</c:v>
                </c:pt>
                <c:pt idx="2909">
                  <c:v>-1.955393999999999</c:v>
                </c:pt>
                <c:pt idx="2910">
                  <c:v>-1.9444380000000001</c:v>
                </c:pt>
                <c:pt idx="2911">
                  <c:v>-1.9160120000000012</c:v>
                </c:pt>
                <c:pt idx="2912">
                  <c:v>-1.9137919999999971</c:v>
                </c:pt>
                <c:pt idx="2913">
                  <c:v>-1.8745199999999986</c:v>
                </c:pt>
                <c:pt idx="2914">
                  <c:v>-1.8434259999999978</c:v>
                </c:pt>
                <c:pt idx="2915">
                  <c:v>-1.8907119999999988</c:v>
                </c:pt>
                <c:pt idx="2916">
                  <c:v>-1.9382719999999989</c:v>
                </c:pt>
                <c:pt idx="2917">
                  <c:v>-1.9156759999999988</c:v>
                </c:pt>
                <c:pt idx="2918">
                  <c:v>-1.9548719999999984</c:v>
                </c:pt>
                <c:pt idx="2919">
                  <c:v>-1.9668599999999987</c:v>
                </c:pt>
                <c:pt idx="2920">
                  <c:v>-1.9594399999999979</c:v>
                </c:pt>
                <c:pt idx="2921">
                  <c:v>-1.9789699999999979</c:v>
                </c:pt>
                <c:pt idx="2922">
                  <c:v>-2.035921999999998</c:v>
                </c:pt>
                <c:pt idx="2923">
                  <c:v>-2.093729999999999</c:v>
                </c:pt>
                <c:pt idx="2924">
                  <c:v>-2.1325059999999967</c:v>
                </c:pt>
                <c:pt idx="2925">
                  <c:v>-2.1742459999999939</c:v>
                </c:pt>
                <c:pt idx="2926">
                  <c:v>-2.2249959999999986</c:v>
                </c:pt>
                <c:pt idx="2927">
                  <c:v>-2.2144119999999985</c:v>
                </c:pt>
                <c:pt idx="2928">
                  <c:v>-2.2349719999999986</c:v>
                </c:pt>
                <c:pt idx="2929">
                  <c:v>-2.286811999999999</c:v>
                </c:pt>
                <c:pt idx="2930">
                  <c:v>-2.3118259999999928</c:v>
                </c:pt>
                <c:pt idx="2931">
                  <c:v>-2.3690899999999977</c:v>
                </c:pt>
                <c:pt idx="2932">
                  <c:v>-2.3810279999999988</c:v>
                </c:pt>
                <c:pt idx="2933">
                  <c:v>-2.417533999999999</c:v>
                </c:pt>
                <c:pt idx="2934">
                  <c:v>-2.4253759999999978</c:v>
                </c:pt>
                <c:pt idx="2935">
                  <c:v>-2.4450039999999977</c:v>
                </c:pt>
                <c:pt idx="2936">
                  <c:v>-2.4702179999999987</c:v>
                </c:pt>
                <c:pt idx="2937">
                  <c:v>-2.4918079999999967</c:v>
                </c:pt>
                <c:pt idx="2938">
                  <c:v>-2.4971919999999992</c:v>
                </c:pt>
                <c:pt idx="2939">
                  <c:v>-2.5476819999999991</c:v>
                </c:pt>
                <c:pt idx="2940">
                  <c:v>-2.5742119999999993</c:v>
                </c:pt>
                <c:pt idx="2941">
                  <c:v>-2.6133719999999991</c:v>
                </c:pt>
                <c:pt idx="2942">
                  <c:v>-2.6312639999999967</c:v>
                </c:pt>
                <c:pt idx="2943">
                  <c:v>-2.7043479999999995</c:v>
                </c:pt>
                <c:pt idx="2944">
                  <c:v>-2.6869999999999989</c:v>
                </c:pt>
                <c:pt idx="2945">
                  <c:v>-2.7369439999999967</c:v>
                </c:pt>
                <c:pt idx="2946">
                  <c:v>-2.7624539999999977</c:v>
                </c:pt>
                <c:pt idx="2947">
                  <c:v>-2.8114419999999929</c:v>
                </c:pt>
                <c:pt idx="2948">
                  <c:v>-2.8874419999999987</c:v>
                </c:pt>
                <c:pt idx="2949">
                  <c:v>-2.9273459999999987</c:v>
                </c:pt>
                <c:pt idx="2950">
                  <c:v>-2.9210919999999989</c:v>
                </c:pt>
                <c:pt idx="2951">
                  <c:v>-2.9965839999999977</c:v>
                </c:pt>
                <c:pt idx="2952">
                  <c:v>-3.0522219999999987</c:v>
                </c:pt>
                <c:pt idx="2953">
                  <c:v>-3.0915799999999987</c:v>
                </c:pt>
                <c:pt idx="2954">
                  <c:v>-3.0999299999999983</c:v>
                </c:pt>
                <c:pt idx="2955">
                  <c:v>-3.1750859999999967</c:v>
                </c:pt>
                <c:pt idx="2956">
                  <c:v>-3.2061799999999989</c:v>
                </c:pt>
                <c:pt idx="2957">
                  <c:v>-3.2139599999999988</c:v>
                </c:pt>
                <c:pt idx="2958">
                  <c:v>-3.2212299999999989</c:v>
                </c:pt>
                <c:pt idx="2959">
                  <c:v>-3.2596699999999967</c:v>
                </c:pt>
                <c:pt idx="2960">
                  <c:v>-3.2945479999999985</c:v>
                </c:pt>
                <c:pt idx="2961">
                  <c:v>-3.3644419999999977</c:v>
                </c:pt>
                <c:pt idx="2962">
                  <c:v>-3.3669479999999967</c:v>
                </c:pt>
                <c:pt idx="2963">
                  <c:v>-3.403837999999999</c:v>
                </c:pt>
                <c:pt idx="2964">
                  <c:v>-3.4384679999999967</c:v>
                </c:pt>
                <c:pt idx="2965">
                  <c:v>-3.4635579999999995</c:v>
                </c:pt>
                <c:pt idx="2966">
                  <c:v>-3.4776659999999953</c:v>
                </c:pt>
                <c:pt idx="2967">
                  <c:v>-3.5553539999999977</c:v>
                </c:pt>
                <c:pt idx="2968">
                  <c:v>-3.6040439999999987</c:v>
                </c:pt>
                <c:pt idx="2969">
                  <c:v>-3.5969959999999968</c:v>
                </c:pt>
                <c:pt idx="2970">
                  <c:v>-3.630237999999999</c:v>
                </c:pt>
                <c:pt idx="2971">
                  <c:v>-3.6612819999999986</c:v>
                </c:pt>
                <c:pt idx="2972">
                  <c:v>-3.6040679999999985</c:v>
                </c:pt>
                <c:pt idx="2973">
                  <c:v>-3.6162539999999943</c:v>
                </c:pt>
                <c:pt idx="2974">
                  <c:v>-3.6345679999999994</c:v>
                </c:pt>
                <c:pt idx="2975">
                  <c:v>-3.6093299999999982</c:v>
                </c:pt>
                <c:pt idx="2976">
                  <c:v>-3.5883479999999985</c:v>
                </c:pt>
                <c:pt idx="2977">
                  <c:v>-3.5839299999999992</c:v>
                </c:pt>
                <c:pt idx="2978">
                  <c:v>-3.5897499999999987</c:v>
                </c:pt>
                <c:pt idx="2979">
                  <c:v>-3.588719999999999</c:v>
                </c:pt>
                <c:pt idx="2980">
                  <c:v>-3.5834579999999994</c:v>
                </c:pt>
                <c:pt idx="2981">
                  <c:v>-3.5678979999999991</c:v>
                </c:pt>
                <c:pt idx="2982">
                  <c:v>-3.5881980000000002</c:v>
                </c:pt>
                <c:pt idx="2983">
                  <c:v>-3.5420379999999994</c:v>
                </c:pt>
                <c:pt idx="2984">
                  <c:v>-3.5421379999999982</c:v>
                </c:pt>
                <c:pt idx="2985">
                  <c:v>-3.5190959999999967</c:v>
                </c:pt>
                <c:pt idx="2986">
                  <c:v>-3.5069479999999977</c:v>
                </c:pt>
                <c:pt idx="2987">
                  <c:v>-3.4896139999999978</c:v>
                </c:pt>
                <c:pt idx="2988">
                  <c:v>-3.5039339999999992</c:v>
                </c:pt>
                <c:pt idx="2989">
                  <c:v>-3.4668959999999949</c:v>
                </c:pt>
                <c:pt idx="2990">
                  <c:v>-3.4492519999999987</c:v>
                </c:pt>
                <c:pt idx="2991">
                  <c:v>-3.4523919999999988</c:v>
                </c:pt>
                <c:pt idx="2992">
                  <c:v>-3.4302319999999993</c:v>
                </c:pt>
                <c:pt idx="2993">
                  <c:v>-3.4114079999999967</c:v>
                </c:pt>
                <c:pt idx="2994">
                  <c:v>-3.4142619999999977</c:v>
                </c:pt>
                <c:pt idx="2995">
                  <c:v>-3.3486359999999977</c:v>
                </c:pt>
                <c:pt idx="2996">
                  <c:v>-3.247536000000002</c:v>
                </c:pt>
                <c:pt idx="2997">
                  <c:v>-3.2560099999999967</c:v>
                </c:pt>
                <c:pt idx="2998">
                  <c:v>-3.2053359999999982</c:v>
                </c:pt>
                <c:pt idx="2999">
                  <c:v>-3.171561999999998</c:v>
                </c:pt>
                <c:pt idx="3000">
                  <c:v>-3.1558039999999967</c:v>
                </c:pt>
                <c:pt idx="3001">
                  <c:v>-3.0768139999999935</c:v>
                </c:pt>
                <c:pt idx="3002">
                  <c:v>-3.0375919999999992</c:v>
                </c:pt>
                <c:pt idx="3003">
                  <c:v>-3.0086199999999974</c:v>
                </c:pt>
                <c:pt idx="3004">
                  <c:v>-2.9492359999999973</c:v>
                </c:pt>
                <c:pt idx="3005">
                  <c:v>-2.8683099999999984</c:v>
                </c:pt>
                <c:pt idx="3006">
                  <c:v>-2.8395859999999944</c:v>
                </c:pt>
                <c:pt idx="3007">
                  <c:v>-2.7851999999999992</c:v>
                </c:pt>
                <c:pt idx="3008">
                  <c:v>-2.7449479999999982</c:v>
                </c:pt>
                <c:pt idx="3009">
                  <c:v>-2.6811959999999986</c:v>
                </c:pt>
                <c:pt idx="3010">
                  <c:v>-2.6641359999999992</c:v>
                </c:pt>
                <c:pt idx="3011">
                  <c:v>-2.5978899999999987</c:v>
                </c:pt>
                <c:pt idx="3012">
                  <c:v>-2.5750839999999977</c:v>
                </c:pt>
                <c:pt idx="3013">
                  <c:v>-2.5342359999999977</c:v>
                </c:pt>
                <c:pt idx="3014">
                  <c:v>-2.5256499999999948</c:v>
                </c:pt>
                <c:pt idx="3015">
                  <c:v>-2.4722579999999943</c:v>
                </c:pt>
                <c:pt idx="3016">
                  <c:v>-2.3995839999999977</c:v>
                </c:pt>
                <c:pt idx="3017">
                  <c:v>-2.3170079999999977</c:v>
                </c:pt>
                <c:pt idx="3018">
                  <c:v>-2.2537519999999995</c:v>
                </c:pt>
                <c:pt idx="3019">
                  <c:v>-2.2300759999999977</c:v>
                </c:pt>
                <c:pt idx="3020">
                  <c:v>-2.2042799999999998</c:v>
                </c:pt>
                <c:pt idx="3021">
                  <c:v>-2.1413959999999994</c:v>
                </c:pt>
                <c:pt idx="3022">
                  <c:v>-2.1736079999999993</c:v>
                </c:pt>
                <c:pt idx="3023">
                  <c:v>-2.0990599999999957</c:v>
                </c:pt>
                <c:pt idx="3024">
                  <c:v>-2.0673699999999995</c:v>
                </c:pt>
                <c:pt idx="3025">
                  <c:v>-2.0060859999999967</c:v>
                </c:pt>
                <c:pt idx="3026">
                  <c:v>-1.9738239999999996</c:v>
                </c:pt>
                <c:pt idx="3027">
                  <c:v>-1.9405219999999994</c:v>
                </c:pt>
                <c:pt idx="3028">
                  <c:v>-1.9157679999999992</c:v>
                </c:pt>
                <c:pt idx="3029">
                  <c:v>-1.9013379999999995</c:v>
                </c:pt>
                <c:pt idx="3030">
                  <c:v>-1.9020959999999991</c:v>
                </c:pt>
                <c:pt idx="3031">
                  <c:v>-1.8881619999999992</c:v>
                </c:pt>
                <c:pt idx="3032">
                  <c:v>-1.8228079999999989</c:v>
                </c:pt>
                <c:pt idx="3033">
                  <c:v>-1.8199059999999978</c:v>
                </c:pt>
                <c:pt idx="3034">
                  <c:v>-1.7979059999999978</c:v>
                </c:pt>
                <c:pt idx="3035">
                  <c:v>-1.8189999999999968</c:v>
                </c:pt>
                <c:pt idx="3036">
                  <c:v>-1.8079079999999979</c:v>
                </c:pt>
                <c:pt idx="3037">
                  <c:v>-1.7863179999999983</c:v>
                </c:pt>
                <c:pt idx="3038">
                  <c:v>-1.7507439999999979</c:v>
                </c:pt>
                <c:pt idx="3039">
                  <c:v>-1.7370819999999978</c:v>
                </c:pt>
                <c:pt idx="3040">
                  <c:v>-1.6978959999999979</c:v>
                </c:pt>
                <c:pt idx="3041">
                  <c:v>-1.6564659999999987</c:v>
                </c:pt>
                <c:pt idx="3042">
                  <c:v>-1.6352099999999978</c:v>
                </c:pt>
                <c:pt idx="3043">
                  <c:v>-1.5602399999999979</c:v>
                </c:pt>
                <c:pt idx="3044">
                  <c:v>-1.512109999999999</c:v>
                </c:pt>
                <c:pt idx="3045">
                  <c:v>-1.5184239999999978</c:v>
                </c:pt>
                <c:pt idx="3046">
                  <c:v>-1.5162639999999978</c:v>
                </c:pt>
                <c:pt idx="3047">
                  <c:v>-1.4308339999999966</c:v>
                </c:pt>
                <c:pt idx="3048">
                  <c:v>-1.3777399999999969</c:v>
                </c:pt>
                <c:pt idx="3049">
                  <c:v>-1.3287639999999978</c:v>
                </c:pt>
                <c:pt idx="3050">
                  <c:v>-1.2909059999999988</c:v>
                </c:pt>
                <c:pt idx="3051">
                  <c:v>-1.2823439999999988</c:v>
                </c:pt>
                <c:pt idx="3052">
                  <c:v>-1.2510639999999968</c:v>
                </c:pt>
                <c:pt idx="3053">
                  <c:v>-1.2205879999999989</c:v>
                </c:pt>
                <c:pt idx="3054">
                  <c:v>-1.2258359999999966</c:v>
                </c:pt>
                <c:pt idx="3055">
                  <c:v>-1.2520039999999988</c:v>
                </c:pt>
                <c:pt idx="3056">
                  <c:v>-1.2505519999999988</c:v>
                </c:pt>
                <c:pt idx="3057">
                  <c:v>-1.2722799999999979</c:v>
                </c:pt>
                <c:pt idx="3058">
                  <c:v>-1.2859539999999978</c:v>
                </c:pt>
                <c:pt idx="3059">
                  <c:v>-1.2701819999999988</c:v>
                </c:pt>
                <c:pt idx="3060">
                  <c:v>-1.2313059999999978</c:v>
                </c:pt>
                <c:pt idx="3061">
                  <c:v>-1.2252639999999964</c:v>
                </c:pt>
                <c:pt idx="3062">
                  <c:v>-1.2639279999999966</c:v>
                </c:pt>
                <c:pt idx="3063">
                  <c:v>-1.2875279999999978</c:v>
                </c:pt>
                <c:pt idx="3064">
                  <c:v>-1.2888799999999978</c:v>
                </c:pt>
                <c:pt idx="3065">
                  <c:v>-1.2767079999999984</c:v>
                </c:pt>
                <c:pt idx="3066">
                  <c:v>-1.3222839999999985</c:v>
                </c:pt>
                <c:pt idx="3067">
                  <c:v>-1.3208319999999978</c:v>
                </c:pt>
                <c:pt idx="3068">
                  <c:v>-1.3155219999999956</c:v>
                </c:pt>
                <c:pt idx="3069">
                  <c:v>-1.3388499999999979</c:v>
                </c:pt>
                <c:pt idx="3070">
                  <c:v>-1.3146899999999979</c:v>
                </c:pt>
                <c:pt idx="3071">
                  <c:v>-1.3586159999999985</c:v>
                </c:pt>
                <c:pt idx="3072">
                  <c:v>-1.3630699999999978</c:v>
                </c:pt>
                <c:pt idx="3073">
                  <c:v>-1.3713959999999978</c:v>
                </c:pt>
                <c:pt idx="3074">
                  <c:v>-1.3818439999999979</c:v>
                </c:pt>
                <c:pt idx="3075">
                  <c:v>-1.4095019999999954</c:v>
                </c:pt>
                <c:pt idx="3076">
                  <c:v>-1.3960899999999983</c:v>
                </c:pt>
                <c:pt idx="3077">
                  <c:v>-1.3611979999999984</c:v>
                </c:pt>
                <c:pt idx="3078">
                  <c:v>-1.3809879999999983</c:v>
                </c:pt>
                <c:pt idx="3079">
                  <c:v>-1.3510959999999979</c:v>
                </c:pt>
                <c:pt idx="3080">
                  <c:v>-1.3418759999999978</c:v>
                </c:pt>
                <c:pt idx="3081">
                  <c:v>-1.3920039999999987</c:v>
                </c:pt>
                <c:pt idx="3082">
                  <c:v>-1.4120059999999979</c:v>
                </c:pt>
                <c:pt idx="3083">
                  <c:v>-1.4164979999999978</c:v>
                </c:pt>
                <c:pt idx="3084">
                  <c:v>-1.3889519999999989</c:v>
                </c:pt>
                <c:pt idx="3085">
                  <c:v>-1.4107419999999968</c:v>
                </c:pt>
                <c:pt idx="3086">
                  <c:v>-1.3919799999999978</c:v>
                </c:pt>
                <c:pt idx="3087">
                  <c:v>-1.4074019999999956</c:v>
                </c:pt>
                <c:pt idx="3088">
                  <c:v>-1.3766419999999986</c:v>
                </c:pt>
                <c:pt idx="3089">
                  <c:v>-1.3686139999999982</c:v>
                </c:pt>
                <c:pt idx="3090">
                  <c:v>-1.4300959999999978</c:v>
                </c:pt>
                <c:pt idx="3091">
                  <c:v>-1.4270679999999978</c:v>
                </c:pt>
                <c:pt idx="3092">
                  <c:v>-1.4690819999999978</c:v>
                </c:pt>
                <c:pt idx="3093">
                  <c:v>-1.4943579999999983</c:v>
                </c:pt>
                <c:pt idx="3094">
                  <c:v>-1.5072379999999979</c:v>
                </c:pt>
                <c:pt idx="3095">
                  <c:v>-1.4991119999999978</c:v>
                </c:pt>
                <c:pt idx="3096">
                  <c:v>-1.5567239999999978</c:v>
                </c:pt>
                <c:pt idx="3097">
                  <c:v>-1.6113079999999984</c:v>
                </c:pt>
                <c:pt idx="3098">
                  <c:v>-1.6467939999999988</c:v>
                </c:pt>
                <c:pt idx="3099">
                  <c:v>-1.6725659999999989</c:v>
                </c:pt>
                <c:pt idx="3100">
                  <c:v>-1.7184019999999978</c:v>
                </c:pt>
                <c:pt idx="3101">
                  <c:v>-1.7521899999999986</c:v>
                </c:pt>
                <c:pt idx="3102">
                  <c:v>-1.8010159999999984</c:v>
                </c:pt>
                <c:pt idx="3103">
                  <c:v>-1.8364659999999984</c:v>
                </c:pt>
                <c:pt idx="3104">
                  <c:v>-1.8136099999999968</c:v>
                </c:pt>
                <c:pt idx="3105">
                  <c:v>-1.7675279999999978</c:v>
                </c:pt>
                <c:pt idx="3106">
                  <c:v>-1.7742659999999986</c:v>
                </c:pt>
                <c:pt idx="3107">
                  <c:v>-1.7799479999999979</c:v>
                </c:pt>
                <c:pt idx="3108">
                  <c:v>-1.7742539999999982</c:v>
                </c:pt>
                <c:pt idx="3109">
                  <c:v>-1.7798759999999978</c:v>
                </c:pt>
                <c:pt idx="3110">
                  <c:v>-1.8004999999999978</c:v>
                </c:pt>
                <c:pt idx="3111">
                  <c:v>-1.846271999999999</c:v>
                </c:pt>
                <c:pt idx="3112">
                  <c:v>-1.8771059999999988</c:v>
                </c:pt>
                <c:pt idx="3113">
                  <c:v>-1.860825999999999</c:v>
                </c:pt>
                <c:pt idx="3114">
                  <c:v>-1.8424739999999991</c:v>
                </c:pt>
                <c:pt idx="3115">
                  <c:v>-1.8650679999999988</c:v>
                </c:pt>
                <c:pt idx="3116">
                  <c:v>-1.827197999999999</c:v>
                </c:pt>
                <c:pt idx="3117">
                  <c:v>-1.8402379999999987</c:v>
                </c:pt>
                <c:pt idx="3118">
                  <c:v>-1.8734039999999978</c:v>
                </c:pt>
                <c:pt idx="3119">
                  <c:v>-1.8299759999999978</c:v>
                </c:pt>
                <c:pt idx="3120">
                  <c:v>-1.8438979999999978</c:v>
                </c:pt>
                <c:pt idx="3121">
                  <c:v>-1.7829479999999984</c:v>
                </c:pt>
                <c:pt idx="3122">
                  <c:v>-1.7337759999999978</c:v>
                </c:pt>
                <c:pt idx="3123">
                  <c:v>-1.7688519999999976</c:v>
                </c:pt>
                <c:pt idx="3124">
                  <c:v>-1.7701059999999982</c:v>
                </c:pt>
                <c:pt idx="3125">
                  <c:v>-1.7745859999999982</c:v>
                </c:pt>
                <c:pt idx="3126">
                  <c:v>-1.7848339999999978</c:v>
                </c:pt>
                <c:pt idx="3127">
                  <c:v>-1.8173439999999979</c:v>
                </c:pt>
                <c:pt idx="3128">
                  <c:v>-1.8112019999999978</c:v>
                </c:pt>
                <c:pt idx="3129">
                  <c:v>-1.8008179999999983</c:v>
                </c:pt>
                <c:pt idx="3130">
                  <c:v>-1.7624639999999978</c:v>
                </c:pt>
                <c:pt idx="3131">
                  <c:v>-1.6932019999999977</c:v>
                </c:pt>
                <c:pt idx="3132">
                  <c:v>-1.7042439999999976</c:v>
                </c:pt>
                <c:pt idx="3133">
                  <c:v>-1.695855999999998</c:v>
                </c:pt>
                <c:pt idx="3134">
                  <c:v>-1.7708139999999977</c:v>
                </c:pt>
                <c:pt idx="3135">
                  <c:v>-1.7709739999999978</c:v>
                </c:pt>
                <c:pt idx="3136">
                  <c:v>-1.7801199999999977</c:v>
                </c:pt>
                <c:pt idx="3137">
                  <c:v>-1.7799719999999957</c:v>
                </c:pt>
                <c:pt idx="3138">
                  <c:v>-1.8372599999999977</c:v>
                </c:pt>
                <c:pt idx="3139">
                  <c:v>-1.8110299999999957</c:v>
                </c:pt>
                <c:pt idx="3140">
                  <c:v>-1.7976039999999978</c:v>
                </c:pt>
                <c:pt idx="3141">
                  <c:v>-1.8156079999999979</c:v>
                </c:pt>
                <c:pt idx="3142">
                  <c:v>-1.800135999999998</c:v>
                </c:pt>
                <c:pt idx="3143">
                  <c:v>-1.8052979999999978</c:v>
                </c:pt>
                <c:pt idx="3144">
                  <c:v>-1.7973059999999978</c:v>
                </c:pt>
                <c:pt idx="3145">
                  <c:v>-1.8063999999999978</c:v>
                </c:pt>
                <c:pt idx="3146">
                  <c:v>-1.8233859999999984</c:v>
                </c:pt>
                <c:pt idx="3147">
                  <c:v>-1.8308919999999964</c:v>
                </c:pt>
                <c:pt idx="3148">
                  <c:v>-1.798805999999999</c:v>
                </c:pt>
                <c:pt idx="3149">
                  <c:v>-1.7851699999999966</c:v>
                </c:pt>
                <c:pt idx="3150">
                  <c:v>-1.7964359999999988</c:v>
                </c:pt>
                <c:pt idx="3151">
                  <c:v>-1.7459959999999959</c:v>
                </c:pt>
                <c:pt idx="3152">
                  <c:v>-1.6750699999999978</c:v>
                </c:pt>
                <c:pt idx="3153">
                  <c:v>-1.6444479999999981</c:v>
                </c:pt>
                <c:pt idx="3154">
                  <c:v>-1.6642759999999981</c:v>
                </c:pt>
                <c:pt idx="3155">
                  <c:v>-1.6564699999999979</c:v>
                </c:pt>
                <c:pt idx="3156">
                  <c:v>-1.650203999999998</c:v>
                </c:pt>
                <c:pt idx="3157">
                  <c:v>-1.599455999999998</c:v>
                </c:pt>
                <c:pt idx="3158">
                  <c:v>-1.5988339999999979</c:v>
                </c:pt>
                <c:pt idx="3159">
                  <c:v>-1.6129779999999982</c:v>
                </c:pt>
                <c:pt idx="3160">
                  <c:v>-1.5559999999999952</c:v>
                </c:pt>
                <c:pt idx="3161">
                  <c:v>-1.4974339999999957</c:v>
                </c:pt>
                <c:pt idx="3162">
                  <c:v>-1.4023139999999978</c:v>
                </c:pt>
                <c:pt idx="3163">
                  <c:v>-1.394967999999998</c:v>
                </c:pt>
                <c:pt idx="3164">
                  <c:v>-1.3897579999999983</c:v>
                </c:pt>
                <c:pt idx="3165">
                  <c:v>-1.3694719999999978</c:v>
                </c:pt>
                <c:pt idx="3166">
                  <c:v>-1.3887779999999983</c:v>
                </c:pt>
                <c:pt idx="3167">
                  <c:v>-1.3857999999999961</c:v>
                </c:pt>
                <c:pt idx="3168">
                  <c:v>-1.3211539999999986</c:v>
                </c:pt>
                <c:pt idx="3169">
                  <c:v>-1.3210299999999964</c:v>
                </c:pt>
                <c:pt idx="3170">
                  <c:v>-1.2874799999999962</c:v>
                </c:pt>
                <c:pt idx="3171">
                  <c:v>-1.2817979999999978</c:v>
                </c:pt>
                <c:pt idx="3172">
                  <c:v>-1.2909419999999978</c:v>
                </c:pt>
                <c:pt idx="3173">
                  <c:v>-1.2785719999999978</c:v>
                </c:pt>
                <c:pt idx="3174">
                  <c:v>-1.2372639999999966</c:v>
                </c:pt>
                <c:pt idx="3175">
                  <c:v>-1.1891459999999987</c:v>
                </c:pt>
                <c:pt idx="3176">
                  <c:v>-1.1341160000000001</c:v>
                </c:pt>
                <c:pt idx="3177">
                  <c:v>-1.1121540000000001</c:v>
                </c:pt>
                <c:pt idx="3178">
                  <c:v>-1.1107759999999987</c:v>
                </c:pt>
                <c:pt idx="3179">
                  <c:v>-1.0846679999999989</c:v>
                </c:pt>
                <c:pt idx="3180">
                  <c:v>-1.0405459999999989</c:v>
                </c:pt>
                <c:pt idx="3181">
                  <c:v>-1.0026399999999978</c:v>
                </c:pt>
                <c:pt idx="3182">
                  <c:v>-0.97025599999999879</c:v>
                </c:pt>
                <c:pt idx="3183">
                  <c:v>-0.94129399999999852</c:v>
                </c:pt>
                <c:pt idx="3184">
                  <c:v>-0.83655599999999852</c:v>
                </c:pt>
                <c:pt idx="3185">
                  <c:v>-0.75200799999999868</c:v>
                </c:pt>
                <c:pt idx="3186">
                  <c:v>-0.72415199999999869</c:v>
                </c:pt>
                <c:pt idx="3187">
                  <c:v>-0.68367599999999873</c:v>
                </c:pt>
                <c:pt idx="3188">
                  <c:v>-0.62291399999999852</c:v>
                </c:pt>
                <c:pt idx="3189">
                  <c:v>-0.62105199999999872</c:v>
                </c:pt>
                <c:pt idx="3190">
                  <c:v>-0.55514199999999869</c:v>
                </c:pt>
                <c:pt idx="3191">
                  <c:v>-0.48407999999999968</c:v>
                </c:pt>
                <c:pt idx="3192">
                  <c:v>-0.40655399999999936</c:v>
                </c:pt>
                <c:pt idx="3193">
                  <c:v>-0.40376199999999912</c:v>
                </c:pt>
                <c:pt idx="3194">
                  <c:v>-0.37281600000000009</c:v>
                </c:pt>
                <c:pt idx="3195">
                  <c:v>-0.41821799999999942</c:v>
                </c:pt>
                <c:pt idx="3196">
                  <c:v>-0.34240399999999954</c:v>
                </c:pt>
                <c:pt idx="3197">
                  <c:v>-0.30865399999999954</c:v>
                </c:pt>
                <c:pt idx="3198">
                  <c:v>-0.32783599999999979</c:v>
                </c:pt>
                <c:pt idx="3199">
                  <c:v>-0.32142000000000009</c:v>
                </c:pt>
                <c:pt idx="3200">
                  <c:v>-0.25009799999999882</c:v>
                </c:pt>
                <c:pt idx="3201">
                  <c:v>-0.27502599999999955</c:v>
                </c:pt>
                <c:pt idx="3202">
                  <c:v>-0.26689999999999942</c:v>
                </c:pt>
                <c:pt idx="3203">
                  <c:v>-0.2765399999999994</c:v>
                </c:pt>
                <c:pt idx="3204">
                  <c:v>-0.24205799999999922</c:v>
                </c:pt>
                <c:pt idx="3205">
                  <c:v>-0.27424599999999932</c:v>
                </c:pt>
                <c:pt idx="3206">
                  <c:v>-0.23821199999999937</c:v>
                </c:pt>
                <c:pt idx="3207">
                  <c:v>-0.29855199999999993</c:v>
                </c:pt>
                <c:pt idx="3208">
                  <c:v>-0.30109599999999992</c:v>
                </c:pt>
                <c:pt idx="3209">
                  <c:v>-0.26414599999999938</c:v>
                </c:pt>
                <c:pt idx="3210">
                  <c:v>-0.31339200000000017</c:v>
                </c:pt>
                <c:pt idx="3211">
                  <c:v>-0.31261000000000005</c:v>
                </c:pt>
                <c:pt idx="3212">
                  <c:v>-0.30785800000000013</c:v>
                </c:pt>
                <c:pt idx="3213">
                  <c:v>-0.29309399999999958</c:v>
                </c:pt>
                <c:pt idx="3214">
                  <c:v>-0.26983999999999964</c:v>
                </c:pt>
                <c:pt idx="3215">
                  <c:v>-0.26707199999999953</c:v>
                </c:pt>
                <c:pt idx="3216">
                  <c:v>-0.21446199999999907</c:v>
                </c:pt>
                <c:pt idx="3217">
                  <c:v>-0.18998199999999918</c:v>
                </c:pt>
                <c:pt idx="3218">
                  <c:v>-0.23137599999999892</c:v>
                </c:pt>
                <c:pt idx="3219">
                  <c:v>-0.24035799999999891</c:v>
                </c:pt>
                <c:pt idx="3220">
                  <c:v>-0.23695799999999903</c:v>
                </c:pt>
                <c:pt idx="3221">
                  <c:v>-0.22985999999999876</c:v>
                </c:pt>
                <c:pt idx="3222">
                  <c:v>-0.23493399999999898</c:v>
                </c:pt>
                <c:pt idx="3223">
                  <c:v>-0.17820399999999903</c:v>
                </c:pt>
                <c:pt idx="3224">
                  <c:v>-0.17335399999999879</c:v>
                </c:pt>
                <c:pt idx="3225">
                  <c:v>-0.16309199999999879</c:v>
                </c:pt>
                <c:pt idx="3226">
                  <c:v>-0.16201199999999871</c:v>
                </c:pt>
                <c:pt idx="3227">
                  <c:v>-0.19053799999999871</c:v>
                </c:pt>
                <c:pt idx="3228">
                  <c:v>-0.20797199999999891</c:v>
                </c:pt>
                <c:pt idx="3229">
                  <c:v>-0.23107599999999878</c:v>
                </c:pt>
                <c:pt idx="3230">
                  <c:v>-0.25796399999999947</c:v>
                </c:pt>
                <c:pt idx="3231">
                  <c:v>-0.29899599999999965</c:v>
                </c:pt>
                <c:pt idx="3232">
                  <c:v>-0.31453000000000003</c:v>
                </c:pt>
                <c:pt idx="3233">
                  <c:v>-0.3308600000000001</c:v>
                </c:pt>
                <c:pt idx="3234">
                  <c:v>-0.38459999999999978</c:v>
                </c:pt>
                <c:pt idx="3235">
                  <c:v>-0.36071399999999948</c:v>
                </c:pt>
                <c:pt idx="3236">
                  <c:v>-0.38884199999999991</c:v>
                </c:pt>
                <c:pt idx="3237">
                  <c:v>-0.40543199999999946</c:v>
                </c:pt>
                <c:pt idx="3238">
                  <c:v>-0.39133599999999991</c:v>
                </c:pt>
                <c:pt idx="3239">
                  <c:v>-0.40926599999999957</c:v>
                </c:pt>
                <c:pt idx="3240">
                  <c:v>-0.46739599999999948</c:v>
                </c:pt>
                <c:pt idx="3241">
                  <c:v>-0.53370599999999901</c:v>
                </c:pt>
                <c:pt idx="3242">
                  <c:v>-0.63252399999999909</c:v>
                </c:pt>
                <c:pt idx="3243">
                  <c:v>-0.67157199999999961</c:v>
                </c:pt>
                <c:pt idx="3244">
                  <c:v>-0.70416799999999857</c:v>
                </c:pt>
                <c:pt idx="3245">
                  <c:v>-0.68366999999999889</c:v>
                </c:pt>
                <c:pt idx="3246">
                  <c:v>-0.74173999999999962</c:v>
                </c:pt>
                <c:pt idx="3247">
                  <c:v>-0.73881199999999891</c:v>
                </c:pt>
                <c:pt idx="3248">
                  <c:v>-0.79345799999999789</c:v>
                </c:pt>
                <c:pt idx="3249">
                  <c:v>-0.85816599999999876</c:v>
                </c:pt>
                <c:pt idx="3250">
                  <c:v>-0.95041999999999849</c:v>
                </c:pt>
                <c:pt idx="3251">
                  <c:v>-0.93820999999999888</c:v>
                </c:pt>
                <c:pt idx="3252">
                  <c:v>-0.91623399999999788</c:v>
                </c:pt>
                <c:pt idx="3253">
                  <c:v>-0.94251399999999741</c:v>
                </c:pt>
                <c:pt idx="3254">
                  <c:v>-0.97159999999999869</c:v>
                </c:pt>
                <c:pt idx="3255">
                  <c:v>-0.98988799999999766</c:v>
                </c:pt>
                <c:pt idx="3256">
                  <c:v>-1.0474979999999978</c:v>
                </c:pt>
                <c:pt idx="3257">
                  <c:v>-1.0074079999999979</c:v>
                </c:pt>
                <c:pt idx="3258">
                  <c:v>-0.97107799999999844</c:v>
                </c:pt>
                <c:pt idx="3259">
                  <c:v>-1.0300039999999984</c:v>
                </c:pt>
                <c:pt idx="3260">
                  <c:v>-1.0413699999999964</c:v>
                </c:pt>
                <c:pt idx="3261">
                  <c:v>-1.0130179999999986</c:v>
                </c:pt>
                <c:pt idx="3262">
                  <c:v>-1.0325479999999987</c:v>
                </c:pt>
                <c:pt idx="3263">
                  <c:v>-1.0289859999999988</c:v>
                </c:pt>
                <c:pt idx="3264">
                  <c:v>-1.0755039999999978</c:v>
                </c:pt>
                <c:pt idx="3265">
                  <c:v>-1.0892779999999989</c:v>
                </c:pt>
                <c:pt idx="3266">
                  <c:v>-1.1251619999999978</c:v>
                </c:pt>
                <c:pt idx="3267">
                  <c:v>-1.1545939999999988</c:v>
                </c:pt>
                <c:pt idx="3268">
                  <c:v>-1.1295279999999988</c:v>
                </c:pt>
                <c:pt idx="3269">
                  <c:v>-1.1445679999999987</c:v>
                </c:pt>
                <c:pt idx="3270">
                  <c:v>-1.1716799999999978</c:v>
                </c:pt>
                <c:pt idx="3271">
                  <c:v>-1.2272939999999966</c:v>
                </c:pt>
                <c:pt idx="3272">
                  <c:v>-1.2474959999999968</c:v>
                </c:pt>
                <c:pt idx="3273">
                  <c:v>-1.3394019999999978</c:v>
                </c:pt>
                <c:pt idx="3274">
                  <c:v>-1.3852479999999985</c:v>
                </c:pt>
                <c:pt idx="3275">
                  <c:v>-1.4577479999999992</c:v>
                </c:pt>
                <c:pt idx="3276">
                  <c:v>-1.5155699999999965</c:v>
                </c:pt>
                <c:pt idx="3277">
                  <c:v>-1.4897359999999966</c:v>
                </c:pt>
                <c:pt idx="3278">
                  <c:v>-1.4720059999999984</c:v>
                </c:pt>
                <c:pt idx="3279">
                  <c:v>-1.4707159999999988</c:v>
                </c:pt>
                <c:pt idx="3280">
                  <c:v>-1.4964999999999966</c:v>
                </c:pt>
                <c:pt idx="3281">
                  <c:v>-1.4901979999999979</c:v>
                </c:pt>
                <c:pt idx="3282">
                  <c:v>-1.4828399999999962</c:v>
                </c:pt>
                <c:pt idx="3283">
                  <c:v>-1.4934119999999964</c:v>
                </c:pt>
                <c:pt idx="3284">
                  <c:v>-1.5070119999999978</c:v>
                </c:pt>
                <c:pt idx="3285">
                  <c:v>-1.5442979999999977</c:v>
                </c:pt>
                <c:pt idx="3286">
                  <c:v>-1.6029759999999982</c:v>
                </c:pt>
                <c:pt idx="3287">
                  <c:v>-1.6260439999999983</c:v>
                </c:pt>
                <c:pt idx="3288">
                  <c:v>-1.668441999999998</c:v>
                </c:pt>
                <c:pt idx="3289">
                  <c:v>-1.6579699999999959</c:v>
                </c:pt>
                <c:pt idx="3290">
                  <c:v>-1.6407739999999977</c:v>
                </c:pt>
                <c:pt idx="3291">
                  <c:v>-1.6616439999999979</c:v>
                </c:pt>
                <c:pt idx="3292">
                  <c:v>-1.6467419999999982</c:v>
                </c:pt>
                <c:pt idx="3293">
                  <c:v>-1.6304259999999986</c:v>
                </c:pt>
                <c:pt idx="3294">
                  <c:v>-1.6198919999999966</c:v>
                </c:pt>
                <c:pt idx="3295">
                  <c:v>-1.6266779999999983</c:v>
                </c:pt>
                <c:pt idx="3296">
                  <c:v>-1.6196439999999979</c:v>
                </c:pt>
                <c:pt idx="3297">
                  <c:v>-1.6173979999999986</c:v>
                </c:pt>
                <c:pt idx="3298">
                  <c:v>-1.6137859999999986</c:v>
                </c:pt>
                <c:pt idx="3299">
                  <c:v>-1.5618459999999978</c:v>
                </c:pt>
                <c:pt idx="3300">
                  <c:v>-1.5111959999999978</c:v>
                </c:pt>
                <c:pt idx="3301">
                  <c:v>-1.4931919999999956</c:v>
                </c:pt>
                <c:pt idx="3302">
                  <c:v>-1.5571679999999986</c:v>
                </c:pt>
                <c:pt idx="3303">
                  <c:v>-1.5433839999999979</c:v>
                </c:pt>
                <c:pt idx="3304">
                  <c:v>-1.6036979999999978</c:v>
                </c:pt>
                <c:pt idx="3305">
                  <c:v>-1.6270019999999978</c:v>
                </c:pt>
                <c:pt idx="3306">
                  <c:v>-1.623577999999998</c:v>
                </c:pt>
                <c:pt idx="3307">
                  <c:v>-1.6505639999999984</c:v>
                </c:pt>
                <c:pt idx="3308">
                  <c:v>-1.6450419999999986</c:v>
                </c:pt>
                <c:pt idx="3309">
                  <c:v>-1.6155099999999978</c:v>
                </c:pt>
                <c:pt idx="3310">
                  <c:v>-1.6068259999999979</c:v>
                </c:pt>
                <c:pt idx="3311">
                  <c:v>-1.6080919999999979</c:v>
                </c:pt>
                <c:pt idx="3312">
                  <c:v>-1.636319999999998</c:v>
                </c:pt>
                <c:pt idx="3313">
                  <c:v>-1.6224979999999982</c:v>
                </c:pt>
                <c:pt idx="3314">
                  <c:v>-1.5792939999999978</c:v>
                </c:pt>
                <c:pt idx="3315">
                  <c:v>-1.5579639999999964</c:v>
                </c:pt>
                <c:pt idx="3316">
                  <c:v>-1.5479139999999978</c:v>
                </c:pt>
                <c:pt idx="3317">
                  <c:v>-1.5336079999999979</c:v>
                </c:pt>
                <c:pt idx="3318">
                  <c:v>-1.5485099999999978</c:v>
                </c:pt>
                <c:pt idx="3319">
                  <c:v>-1.514163999999999</c:v>
                </c:pt>
                <c:pt idx="3320">
                  <c:v>-1.5256779999999992</c:v>
                </c:pt>
                <c:pt idx="3321">
                  <c:v>-1.5553199999999978</c:v>
                </c:pt>
                <c:pt idx="3322">
                  <c:v>-1.5600339999999988</c:v>
                </c:pt>
                <c:pt idx="3323">
                  <c:v>-1.5239279999999971</c:v>
                </c:pt>
                <c:pt idx="3324">
                  <c:v>-1.5046339999999978</c:v>
                </c:pt>
                <c:pt idx="3325">
                  <c:v>-1.4730799999999968</c:v>
                </c:pt>
                <c:pt idx="3326">
                  <c:v>-1.4357559999999978</c:v>
                </c:pt>
                <c:pt idx="3327">
                  <c:v>-1.4787239999999968</c:v>
                </c:pt>
                <c:pt idx="3328">
                  <c:v>-1.4958459999999978</c:v>
                </c:pt>
                <c:pt idx="3329">
                  <c:v>-1.512149999999999</c:v>
                </c:pt>
                <c:pt idx="3330">
                  <c:v>-1.4997039999999962</c:v>
                </c:pt>
                <c:pt idx="3331">
                  <c:v>-1.4993939999999963</c:v>
                </c:pt>
                <c:pt idx="3332">
                  <c:v>-1.5114559999999986</c:v>
                </c:pt>
                <c:pt idx="3333">
                  <c:v>-1.5666719999999978</c:v>
                </c:pt>
                <c:pt idx="3334">
                  <c:v>-1.5568559999999985</c:v>
                </c:pt>
                <c:pt idx="3335">
                  <c:v>-1.5419299999999956</c:v>
                </c:pt>
                <c:pt idx="3336">
                  <c:v>-1.4678419999999957</c:v>
                </c:pt>
                <c:pt idx="3337">
                  <c:v>-1.4695279999999966</c:v>
                </c:pt>
                <c:pt idx="3338">
                  <c:v>-1.4626179999999982</c:v>
                </c:pt>
                <c:pt idx="3339">
                  <c:v>-1.4596019999999958</c:v>
                </c:pt>
                <c:pt idx="3340">
                  <c:v>-1.4617979999999968</c:v>
                </c:pt>
                <c:pt idx="3341">
                  <c:v>-1.4284699999999964</c:v>
                </c:pt>
                <c:pt idx="3342">
                  <c:v>-1.4306899999999978</c:v>
                </c:pt>
                <c:pt idx="3343">
                  <c:v>-1.3962580000000013</c:v>
                </c:pt>
                <c:pt idx="3344">
                  <c:v>-1.4202919999999968</c:v>
                </c:pt>
                <c:pt idx="3345">
                  <c:v>-1.3938019999999978</c:v>
                </c:pt>
                <c:pt idx="3346">
                  <c:v>-1.401357999999999</c:v>
                </c:pt>
                <c:pt idx="3347">
                  <c:v>-1.3454479999999995</c:v>
                </c:pt>
                <c:pt idx="3348">
                  <c:v>-1.2531699999999966</c:v>
                </c:pt>
                <c:pt idx="3349">
                  <c:v>-1.2593739999999978</c:v>
                </c:pt>
                <c:pt idx="3350">
                  <c:v>-1.2371279999999978</c:v>
                </c:pt>
                <c:pt idx="3351">
                  <c:v>-1.225117999999999</c:v>
                </c:pt>
                <c:pt idx="3352">
                  <c:v>-1.231285999999999</c:v>
                </c:pt>
                <c:pt idx="3353">
                  <c:v>-1.1881540000000008</c:v>
                </c:pt>
                <c:pt idx="3354">
                  <c:v>-1.1200099999999988</c:v>
                </c:pt>
                <c:pt idx="3355">
                  <c:v>-1.0772879999999989</c:v>
                </c:pt>
                <c:pt idx="3356">
                  <c:v>-1.0021939999999978</c:v>
                </c:pt>
                <c:pt idx="3357">
                  <c:v>-0.97262599999999977</c:v>
                </c:pt>
                <c:pt idx="3358">
                  <c:v>-1.0066119999999978</c:v>
                </c:pt>
                <c:pt idx="3359">
                  <c:v>-1.0101599999999988</c:v>
                </c:pt>
                <c:pt idx="3360">
                  <c:v>-0.99113799999999763</c:v>
                </c:pt>
                <c:pt idx="3361">
                  <c:v>-0.94659199999999899</c:v>
                </c:pt>
                <c:pt idx="3362">
                  <c:v>-0.93554799999999916</c:v>
                </c:pt>
                <c:pt idx="3363">
                  <c:v>-0.96933399999999859</c:v>
                </c:pt>
                <c:pt idx="3364">
                  <c:v>-0.94656399999999785</c:v>
                </c:pt>
                <c:pt idx="3365">
                  <c:v>-0.94884799999999903</c:v>
                </c:pt>
                <c:pt idx="3366">
                  <c:v>-0.96805599999999903</c:v>
                </c:pt>
                <c:pt idx="3367">
                  <c:v>-0.97737399999999908</c:v>
                </c:pt>
                <c:pt idx="3368">
                  <c:v>-0.98543999999999787</c:v>
                </c:pt>
                <c:pt idx="3369">
                  <c:v>-1.035555999999999</c:v>
                </c:pt>
                <c:pt idx="3370">
                  <c:v>-1.0128859999999988</c:v>
                </c:pt>
                <c:pt idx="3371">
                  <c:v>-0.94832599999999889</c:v>
                </c:pt>
                <c:pt idx="3372">
                  <c:v>-0.91821199999999858</c:v>
                </c:pt>
                <c:pt idx="3373">
                  <c:v>-0.88269999999999882</c:v>
                </c:pt>
                <c:pt idx="3374">
                  <c:v>-0.87697999999999965</c:v>
                </c:pt>
                <c:pt idx="3375">
                  <c:v>-0.8188359999999989</c:v>
                </c:pt>
                <c:pt idx="3376">
                  <c:v>-0.82739799999999886</c:v>
                </c:pt>
                <c:pt idx="3377">
                  <c:v>-0.78451599999999799</c:v>
                </c:pt>
                <c:pt idx="3378">
                  <c:v>-0.73273799999999911</c:v>
                </c:pt>
                <c:pt idx="3379">
                  <c:v>-0.69873999999999892</c:v>
                </c:pt>
                <c:pt idx="3380">
                  <c:v>-0.6909859999999991</c:v>
                </c:pt>
                <c:pt idx="3381">
                  <c:v>-0.64852399999999899</c:v>
                </c:pt>
                <c:pt idx="3382">
                  <c:v>-0.62374399999999963</c:v>
                </c:pt>
                <c:pt idx="3383">
                  <c:v>-0.54443199999999858</c:v>
                </c:pt>
                <c:pt idx="3384">
                  <c:v>-0.53187599999999913</c:v>
                </c:pt>
                <c:pt idx="3385">
                  <c:v>-0.56430999999999931</c:v>
                </c:pt>
                <c:pt idx="3386">
                  <c:v>-0.57475799999999921</c:v>
                </c:pt>
                <c:pt idx="3387">
                  <c:v>-0.54397399999999907</c:v>
                </c:pt>
                <c:pt idx="3388">
                  <c:v>-0.52791799999999856</c:v>
                </c:pt>
                <c:pt idx="3389">
                  <c:v>-0.54319199999999901</c:v>
                </c:pt>
                <c:pt idx="3390">
                  <c:v>-0.53900999999999888</c:v>
                </c:pt>
                <c:pt idx="3391">
                  <c:v>-0.51544799999999857</c:v>
                </c:pt>
                <c:pt idx="3392">
                  <c:v>-0.50745799999999752</c:v>
                </c:pt>
                <c:pt idx="3393">
                  <c:v>-0.51039799999999858</c:v>
                </c:pt>
                <c:pt idx="3394">
                  <c:v>-0.53780799999999851</c:v>
                </c:pt>
                <c:pt idx="3395">
                  <c:v>-0.54978199999999888</c:v>
                </c:pt>
                <c:pt idx="3396">
                  <c:v>-0.54576199999999897</c:v>
                </c:pt>
                <c:pt idx="3397">
                  <c:v>-0.59753999999999763</c:v>
                </c:pt>
                <c:pt idx="3398">
                  <c:v>-0.67438199999999893</c:v>
                </c:pt>
                <c:pt idx="3399">
                  <c:v>-0.64394600000000013</c:v>
                </c:pt>
                <c:pt idx="3400">
                  <c:v>-0.68887399999999899</c:v>
                </c:pt>
                <c:pt idx="3401">
                  <c:v>-0.72733799999999849</c:v>
                </c:pt>
                <c:pt idx="3402">
                  <c:v>-0.70495399999999919</c:v>
                </c:pt>
                <c:pt idx="3403">
                  <c:v>-0.7559639999999993</c:v>
                </c:pt>
                <c:pt idx="3404">
                  <c:v>-0.78649999999999931</c:v>
                </c:pt>
                <c:pt idx="3405">
                  <c:v>-0.7811639999999983</c:v>
                </c:pt>
                <c:pt idx="3406">
                  <c:v>-0.81578199999999967</c:v>
                </c:pt>
                <c:pt idx="3407">
                  <c:v>-0.86897599999999964</c:v>
                </c:pt>
                <c:pt idx="3408">
                  <c:v>-0.87194200000000022</c:v>
                </c:pt>
                <c:pt idx="3409">
                  <c:v>-0.86851799999999857</c:v>
                </c:pt>
                <c:pt idx="3410">
                  <c:v>-0.87168199999999962</c:v>
                </c:pt>
                <c:pt idx="3411">
                  <c:v>-0.90791399999999856</c:v>
                </c:pt>
                <c:pt idx="3412">
                  <c:v>-0.92882199999999915</c:v>
                </c:pt>
                <c:pt idx="3413">
                  <c:v>-0.90094199999999913</c:v>
                </c:pt>
                <c:pt idx="3414">
                  <c:v>-0.9682939999999991</c:v>
                </c:pt>
                <c:pt idx="3415">
                  <c:v>-0.97350399999999859</c:v>
                </c:pt>
                <c:pt idx="3416">
                  <c:v>-0.97174200000000011</c:v>
                </c:pt>
                <c:pt idx="3417">
                  <c:v>-0.96578599999999915</c:v>
                </c:pt>
                <c:pt idx="3418">
                  <c:v>-0.99411399999999739</c:v>
                </c:pt>
                <c:pt idx="3419">
                  <c:v>-1.0068939999999971</c:v>
                </c:pt>
                <c:pt idx="3420">
                  <c:v>-1.0300859999999989</c:v>
                </c:pt>
                <c:pt idx="3421">
                  <c:v>-1.0518379999999978</c:v>
                </c:pt>
                <c:pt idx="3422">
                  <c:v>-1.089011999999999</c:v>
                </c:pt>
                <c:pt idx="3423">
                  <c:v>-1.1164339999999988</c:v>
                </c:pt>
                <c:pt idx="3424">
                  <c:v>-1.1237539999999988</c:v>
                </c:pt>
                <c:pt idx="3425">
                  <c:v>-1.1961919999999988</c:v>
                </c:pt>
                <c:pt idx="3426">
                  <c:v>-1.2352279999999978</c:v>
                </c:pt>
                <c:pt idx="3427">
                  <c:v>-1.2290979999999978</c:v>
                </c:pt>
                <c:pt idx="3428">
                  <c:v>-1.2416659999999968</c:v>
                </c:pt>
                <c:pt idx="3429">
                  <c:v>-1.2424219999999968</c:v>
                </c:pt>
                <c:pt idx="3430">
                  <c:v>-1.2050239999999961</c:v>
                </c:pt>
                <c:pt idx="3431">
                  <c:v>-1.3008159999999986</c:v>
                </c:pt>
                <c:pt idx="3432">
                  <c:v>-1.3194899999999978</c:v>
                </c:pt>
                <c:pt idx="3433">
                  <c:v>-1.3422959999999986</c:v>
                </c:pt>
                <c:pt idx="3434">
                  <c:v>-1.3335859999999986</c:v>
                </c:pt>
                <c:pt idx="3435">
                  <c:v>-1.3578059999999978</c:v>
                </c:pt>
                <c:pt idx="3436">
                  <c:v>-1.361961999999997</c:v>
                </c:pt>
                <c:pt idx="3437">
                  <c:v>-1.4170919999999967</c:v>
                </c:pt>
                <c:pt idx="3438">
                  <c:v>-1.4654819999999975</c:v>
                </c:pt>
                <c:pt idx="3439">
                  <c:v>-1.4588059999999994</c:v>
                </c:pt>
                <c:pt idx="3440">
                  <c:v>-1.4451199999999975</c:v>
                </c:pt>
                <c:pt idx="3441">
                  <c:v>-1.4988219999999965</c:v>
                </c:pt>
                <c:pt idx="3442">
                  <c:v>-1.4723559999999987</c:v>
                </c:pt>
                <c:pt idx="3443">
                  <c:v>-1.503077999999999</c:v>
                </c:pt>
                <c:pt idx="3444">
                  <c:v>-1.4716619999999954</c:v>
                </c:pt>
                <c:pt idx="3445">
                  <c:v>-1.4783619999999964</c:v>
                </c:pt>
                <c:pt idx="3446">
                  <c:v>-1.5011559999999979</c:v>
                </c:pt>
                <c:pt idx="3447">
                  <c:v>-1.5260719999999979</c:v>
                </c:pt>
                <c:pt idx="3448">
                  <c:v>-1.4667119999999978</c:v>
                </c:pt>
                <c:pt idx="3449">
                  <c:v>-1.5135899999999978</c:v>
                </c:pt>
                <c:pt idx="3450">
                  <c:v>-1.5285539999999986</c:v>
                </c:pt>
                <c:pt idx="3451">
                  <c:v>-1.4904499999999978</c:v>
                </c:pt>
                <c:pt idx="3452">
                  <c:v>-1.5053879999999986</c:v>
                </c:pt>
                <c:pt idx="3453">
                  <c:v>-1.4419699999999946</c:v>
                </c:pt>
                <c:pt idx="3454">
                  <c:v>-1.4324279999999978</c:v>
                </c:pt>
                <c:pt idx="3455">
                  <c:v>-1.4508039999999978</c:v>
                </c:pt>
                <c:pt idx="3456">
                  <c:v>-1.4414979999999966</c:v>
                </c:pt>
                <c:pt idx="3457">
                  <c:v>-1.3747419999999986</c:v>
                </c:pt>
                <c:pt idx="3458">
                  <c:v>-1.3311399999999978</c:v>
                </c:pt>
                <c:pt idx="3459">
                  <c:v>-1.2868059999999986</c:v>
                </c:pt>
                <c:pt idx="3460">
                  <c:v>-1.2425079999999991</c:v>
                </c:pt>
                <c:pt idx="3461">
                  <c:v>-1.261231999999997</c:v>
                </c:pt>
                <c:pt idx="3462">
                  <c:v>-1.1854679999999989</c:v>
                </c:pt>
                <c:pt idx="3463">
                  <c:v>-1.1433299999999968</c:v>
                </c:pt>
                <c:pt idx="3464">
                  <c:v>-1.0885479999999987</c:v>
                </c:pt>
                <c:pt idx="3465">
                  <c:v>-1.0690419999999978</c:v>
                </c:pt>
                <c:pt idx="3466">
                  <c:v>-1.0073739999999978</c:v>
                </c:pt>
                <c:pt idx="3467">
                  <c:v>-0.97586999999999879</c:v>
                </c:pt>
                <c:pt idx="3468">
                  <c:v>-0.9136439999999989</c:v>
                </c:pt>
                <c:pt idx="3469">
                  <c:v>-0.89312199999999886</c:v>
                </c:pt>
                <c:pt idx="3470">
                  <c:v>-0.81430399999999858</c:v>
                </c:pt>
                <c:pt idx="3471">
                  <c:v>-0.736231999999999</c:v>
                </c:pt>
                <c:pt idx="3472">
                  <c:v>-0.65977399999999964</c:v>
                </c:pt>
                <c:pt idx="3473">
                  <c:v>-0.60385000000000022</c:v>
                </c:pt>
                <c:pt idx="3474">
                  <c:v>-0.58794399999999858</c:v>
                </c:pt>
                <c:pt idx="3475">
                  <c:v>-0.51381799999999822</c:v>
                </c:pt>
                <c:pt idx="3476">
                  <c:v>-0.47188000000000024</c:v>
                </c:pt>
                <c:pt idx="3477">
                  <c:v>-0.40042200000000011</c:v>
                </c:pt>
                <c:pt idx="3478">
                  <c:v>-0.38610400000000011</c:v>
                </c:pt>
                <c:pt idx="3479">
                  <c:v>-0.38895800000000014</c:v>
                </c:pt>
                <c:pt idx="3480">
                  <c:v>-0.39343800000000018</c:v>
                </c:pt>
                <c:pt idx="3481">
                  <c:v>-0.35593999999999987</c:v>
                </c:pt>
                <c:pt idx="3482">
                  <c:v>-0.32163199999999986</c:v>
                </c:pt>
                <c:pt idx="3483">
                  <c:v>-0.26758199999999993</c:v>
                </c:pt>
                <c:pt idx="3484">
                  <c:v>-0.265484</c:v>
                </c:pt>
                <c:pt idx="3485">
                  <c:v>-0.21551799999999946</c:v>
                </c:pt>
                <c:pt idx="3486">
                  <c:v>-0.2012239999999989</c:v>
                </c:pt>
                <c:pt idx="3487">
                  <c:v>-0.15541199999999936</c:v>
                </c:pt>
                <c:pt idx="3488">
                  <c:v>-8.8221999999999273E-2</c:v>
                </c:pt>
                <c:pt idx="3489">
                  <c:v>-7.1695999999999038E-2</c:v>
                </c:pt>
                <c:pt idx="3490">
                  <c:v>-4.3169999999998938E-2</c:v>
                </c:pt>
                <c:pt idx="3491">
                  <c:v>1.4230000000001013E-2</c:v>
                </c:pt>
                <c:pt idx="3492">
                  <c:v>3.0448000000001092E-2</c:v>
                </c:pt>
                <c:pt idx="3493">
                  <c:v>7.5428000000001133E-2</c:v>
                </c:pt>
                <c:pt idx="3494">
                  <c:v>0.12460200000000127</c:v>
                </c:pt>
                <c:pt idx="3495">
                  <c:v>0.18061200000000141</c:v>
                </c:pt>
                <c:pt idx="3496">
                  <c:v>0.20882800000000121</c:v>
                </c:pt>
                <c:pt idx="3497">
                  <c:v>0.22735400000000111</c:v>
                </c:pt>
                <c:pt idx="3498">
                  <c:v>0.2299720000000012</c:v>
                </c:pt>
                <c:pt idx="3499">
                  <c:v>0.27815400000000112</c:v>
                </c:pt>
                <c:pt idx="3500">
                  <c:v>0.31996800000000186</c:v>
                </c:pt>
                <c:pt idx="3501">
                  <c:v>0.29769600000000135</c:v>
                </c:pt>
                <c:pt idx="3502">
                  <c:v>0.35090200000000132</c:v>
                </c:pt>
                <c:pt idx="3503">
                  <c:v>0.3720700000000019</c:v>
                </c:pt>
                <c:pt idx="3504">
                  <c:v>0.38039600000000207</c:v>
                </c:pt>
                <c:pt idx="3505">
                  <c:v>0.38987400000000239</c:v>
                </c:pt>
                <c:pt idx="3506">
                  <c:v>0.38682000000000238</c:v>
                </c:pt>
                <c:pt idx="3507">
                  <c:v>0.34865200000000146</c:v>
                </c:pt>
                <c:pt idx="3508">
                  <c:v>0.31855000000000194</c:v>
                </c:pt>
                <c:pt idx="3509">
                  <c:v>0.27274000000000159</c:v>
                </c:pt>
                <c:pt idx="3510">
                  <c:v>0.24937400000000154</c:v>
                </c:pt>
                <c:pt idx="3511">
                  <c:v>0.27108800000000188</c:v>
                </c:pt>
                <c:pt idx="3512">
                  <c:v>0.23299400000000203</c:v>
                </c:pt>
                <c:pt idx="3513">
                  <c:v>0.18446600000000213</c:v>
                </c:pt>
                <c:pt idx="3514">
                  <c:v>0.16769000000000175</c:v>
                </c:pt>
                <c:pt idx="3515">
                  <c:v>0.20534800000000214</c:v>
                </c:pt>
                <c:pt idx="3516">
                  <c:v>0.19512400000000185</c:v>
                </c:pt>
                <c:pt idx="3517">
                  <c:v>0.20625400000000191</c:v>
                </c:pt>
                <c:pt idx="3518">
                  <c:v>0.2163800000000019</c:v>
                </c:pt>
                <c:pt idx="3519">
                  <c:v>0.25328200000000195</c:v>
                </c:pt>
                <c:pt idx="3520">
                  <c:v>0.2058580000000019</c:v>
                </c:pt>
                <c:pt idx="3521">
                  <c:v>0.13607400000000183</c:v>
                </c:pt>
                <c:pt idx="3522">
                  <c:v>8.0150000000001997E-2</c:v>
                </c:pt>
                <c:pt idx="3523">
                  <c:v>4.1400000000001998E-2</c:v>
                </c:pt>
                <c:pt idx="3524">
                  <c:v>2.873200000000211E-2</c:v>
                </c:pt>
                <c:pt idx="3525">
                  <c:v>-3.7589999999997875E-2</c:v>
                </c:pt>
                <c:pt idx="3526">
                  <c:v>8.5200000000227758E-4</c:v>
                </c:pt>
                <c:pt idx="3527">
                  <c:v>-4.7875999999997892E-2</c:v>
                </c:pt>
                <c:pt idx="3528">
                  <c:v>-8.3895999999998264E-2</c:v>
                </c:pt>
                <c:pt idx="3529">
                  <c:v>-6.5855999999997902E-2</c:v>
                </c:pt>
                <c:pt idx="3530">
                  <c:v>-9.7755999999998275E-2</c:v>
                </c:pt>
                <c:pt idx="3531">
                  <c:v>-8.8771999999998255E-2</c:v>
                </c:pt>
                <c:pt idx="3532">
                  <c:v>-0.10979199999999807</c:v>
                </c:pt>
                <c:pt idx="3533">
                  <c:v>-0.17062799999999811</c:v>
                </c:pt>
                <c:pt idx="3534">
                  <c:v>-0.19019599999999814</c:v>
                </c:pt>
                <c:pt idx="3535">
                  <c:v>-0.19271399999999841</c:v>
                </c:pt>
                <c:pt idx="3536">
                  <c:v>-0.19255199999999831</c:v>
                </c:pt>
                <c:pt idx="3537">
                  <c:v>-0.20133799999999824</c:v>
                </c:pt>
                <c:pt idx="3538">
                  <c:v>-0.21415599999999826</c:v>
                </c:pt>
                <c:pt idx="3539">
                  <c:v>-0.25149199999999838</c:v>
                </c:pt>
                <c:pt idx="3540">
                  <c:v>-0.29599999999999926</c:v>
                </c:pt>
                <c:pt idx="3541">
                  <c:v>-0.30603799999999926</c:v>
                </c:pt>
                <c:pt idx="3542">
                  <c:v>-0.33398000000000005</c:v>
                </c:pt>
                <c:pt idx="3543">
                  <c:v>-0.39401199999999986</c:v>
                </c:pt>
                <c:pt idx="3544">
                  <c:v>-0.43297399999999986</c:v>
                </c:pt>
                <c:pt idx="3545">
                  <c:v>-0.45874599999999882</c:v>
                </c:pt>
                <c:pt idx="3546">
                  <c:v>-0.42812199999999972</c:v>
                </c:pt>
                <c:pt idx="3547">
                  <c:v>-0.41086399999999978</c:v>
                </c:pt>
                <c:pt idx="3548">
                  <c:v>-0.43244199999999955</c:v>
                </c:pt>
                <c:pt idx="3549">
                  <c:v>-0.40545599999999954</c:v>
                </c:pt>
                <c:pt idx="3550">
                  <c:v>-0.41884399999999944</c:v>
                </c:pt>
                <c:pt idx="3551">
                  <c:v>-0.41246599999999961</c:v>
                </c:pt>
                <c:pt idx="3552">
                  <c:v>-0.41792599999999963</c:v>
                </c:pt>
                <c:pt idx="3553">
                  <c:v>-0.49494399999999944</c:v>
                </c:pt>
                <c:pt idx="3554">
                  <c:v>-0.47551399999999955</c:v>
                </c:pt>
                <c:pt idx="3555">
                  <c:v>-0.42730799999999969</c:v>
                </c:pt>
                <c:pt idx="3556">
                  <c:v>-0.39979799999999943</c:v>
                </c:pt>
                <c:pt idx="3557">
                  <c:v>-0.32550999999999958</c:v>
                </c:pt>
                <c:pt idx="3558">
                  <c:v>-0.31110399999999938</c:v>
                </c:pt>
                <c:pt idx="3559">
                  <c:v>-0.30333799999999939</c:v>
                </c:pt>
                <c:pt idx="3560">
                  <c:v>-0.32411999999999935</c:v>
                </c:pt>
                <c:pt idx="3561">
                  <c:v>-0.33928199999999947</c:v>
                </c:pt>
                <c:pt idx="3562">
                  <c:v>-0.32507399999999975</c:v>
                </c:pt>
                <c:pt idx="3563">
                  <c:v>-0.31373399999999907</c:v>
                </c:pt>
                <c:pt idx="3564">
                  <c:v>-0.31327399999999955</c:v>
                </c:pt>
                <c:pt idx="3565">
                  <c:v>-0.36753599999999942</c:v>
                </c:pt>
                <c:pt idx="3566">
                  <c:v>-0.37004199999999943</c:v>
                </c:pt>
                <c:pt idx="3567">
                  <c:v>-0.41070199999999912</c:v>
                </c:pt>
                <c:pt idx="3568">
                  <c:v>-0.42634799999999962</c:v>
                </c:pt>
                <c:pt idx="3569">
                  <c:v>-0.43423999999999913</c:v>
                </c:pt>
                <c:pt idx="3570">
                  <c:v>-0.46556999999999937</c:v>
                </c:pt>
                <c:pt idx="3571">
                  <c:v>-0.48837599999999959</c:v>
                </c:pt>
                <c:pt idx="3572">
                  <c:v>-0.48570799999999903</c:v>
                </c:pt>
                <c:pt idx="3573">
                  <c:v>-0.48182399999999953</c:v>
                </c:pt>
                <c:pt idx="3574">
                  <c:v>-0.47348599999999946</c:v>
                </c:pt>
                <c:pt idx="3575">
                  <c:v>-0.45703199999999838</c:v>
                </c:pt>
                <c:pt idx="3576">
                  <c:v>-0.55267399999999833</c:v>
                </c:pt>
                <c:pt idx="3577">
                  <c:v>-0.58435199999999732</c:v>
                </c:pt>
                <c:pt idx="3578">
                  <c:v>-0.56323399999999757</c:v>
                </c:pt>
                <c:pt idx="3579">
                  <c:v>-0.60276599999999869</c:v>
                </c:pt>
                <c:pt idx="3580">
                  <c:v>-0.58069199999999821</c:v>
                </c:pt>
                <c:pt idx="3581">
                  <c:v>-0.55567799999999823</c:v>
                </c:pt>
                <c:pt idx="3582">
                  <c:v>-0.57266399999999817</c:v>
                </c:pt>
                <c:pt idx="3583">
                  <c:v>-0.57169599999999865</c:v>
                </c:pt>
                <c:pt idx="3584">
                  <c:v>-0.59700799999999721</c:v>
                </c:pt>
                <c:pt idx="3585">
                  <c:v>-0.63040999999999825</c:v>
                </c:pt>
                <c:pt idx="3586">
                  <c:v>-0.67090999999999934</c:v>
                </c:pt>
                <c:pt idx="3587">
                  <c:v>-0.68407399999999841</c:v>
                </c:pt>
                <c:pt idx="3588">
                  <c:v>-0.70375399999999844</c:v>
                </c:pt>
                <c:pt idx="3589">
                  <c:v>-0.72901599999999844</c:v>
                </c:pt>
                <c:pt idx="3590">
                  <c:v>-0.75043199999999843</c:v>
                </c:pt>
                <c:pt idx="3591">
                  <c:v>-0.72416399999999759</c:v>
                </c:pt>
                <c:pt idx="3592">
                  <c:v>-0.72606399999999827</c:v>
                </c:pt>
                <c:pt idx="3593">
                  <c:v>-0.72601399999999816</c:v>
                </c:pt>
                <c:pt idx="3594">
                  <c:v>-0.72392799999999813</c:v>
                </c:pt>
                <c:pt idx="3595">
                  <c:v>-0.70955799999999758</c:v>
                </c:pt>
                <c:pt idx="3596">
                  <c:v>-0.7506539999999986</c:v>
                </c:pt>
                <c:pt idx="3597">
                  <c:v>-0.75783799999999801</c:v>
                </c:pt>
                <c:pt idx="3598">
                  <c:v>-0.76186999999999794</c:v>
                </c:pt>
                <c:pt idx="3599">
                  <c:v>-0.79193399999999758</c:v>
                </c:pt>
                <c:pt idx="3600">
                  <c:v>-0.80529799999999796</c:v>
                </c:pt>
                <c:pt idx="3601">
                  <c:v>-0.8158199999999981</c:v>
                </c:pt>
                <c:pt idx="3602">
                  <c:v>-0.81196199999999819</c:v>
                </c:pt>
                <c:pt idx="3603">
                  <c:v>-0.77544399999999825</c:v>
                </c:pt>
                <c:pt idx="3604">
                  <c:v>-0.80380799999999819</c:v>
                </c:pt>
                <c:pt idx="3605">
                  <c:v>-0.9006779999999982</c:v>
                </c:pt>
                <c:pt idx="3606">
                  <c:v>-0.91454999999999831</c:v>
                </c:pt>
                <c:pt idx="3607">
                  <c:v>-0.96219799999999833</c:v>
                </c:pt>
                <c:pt idx="3608">
                  <c:v>-0.98738599999999721</c:v>
                </c:pt>
                <c:pt idx="3609">
                  <c:v>-0.98716199999999732</c:v>
                </c:pt>
                <c:pt idx="3610">
                  <c:v>-0.97130599999999845</c:v>
                </c:pt>
                <c:pt idx="3611">
                  <c:v>-0.9580299999999986</c:v>
                </c:pt>
                <c:pt idx="3612">
                  <c:v>-0.99470799999999826</c:v>
                </c:pt>
                <c:pt idx="3613">
                  <c:v>-1.0245859999999984</c:v>
                </c:pt>
                <c:pt idx="3614">
                  <c:v>-1.0537819999999978</c:v>
                </c:pt>
                <c:pt idx="3615">
                  <c:v>-1.0612879999999985</c:v>
                </c:pt>
                <c:pt idx="3616">
                  <c:v>-1.0761279999999984</c:v>
                </c:pt>
                <c:pt idx="3617">
                  <c:v>-1.0446859999999984</c:v>
                </c:pt>
                <c:pt idx="3618">
                  <c:v>-1.0601099999999986</c:v>
                </c:pt>
                <c:pt idx="3619">
                  <c:v>-1.0617099999999966</c:v>
                </c:pt>
                <c:pt idx="3620">
                  <c:v>-1.0276759999999978</c:v>
                </c:pt>
                <c:pt idx="3621">
                  <c:v>-1.0329739999999978</c:v>
                </c:pt>
                <c:pt idx="3622">
                  <c:v>-0.9765159999999985</c:v>
                </c:pt>
                <c:pt idx="3623">
                  <c:v>-0.95358599999999849</c:v>
                </c:pt>
                <c:pt idx="3624">
                  <c:v>-0.94604199999999883</c:v>
                </c:pt>
                <c:pt idx="3625">
                  <c:v>-0.95611799999999858</c:v>
                </c:pt>
                <c:pt idx="3626">
                  <c:v>-0.88013199999999858</c:v>
                </c:pt>
                <c:pt idx="3627">
                  <c:v>-0.85129399999999888</c:v>
                </c:pt>
                <c:pt idx="3628">
                  <c:v>-0.82848799999999856</c:v>
                </c:pt>
                <c:pt idx="3629">
                  <c:v>-0.81986399999999859</c:v>
                </c:pt>
                <c:pt idx="3630">
                  <c:v>-0.85396199999999878</c:v>
                </c:pt>
                <c:pt idx="3631">
                  <c:v>-0.8670159999999989</c:v>
                </c:pt>
                <c:pt idx="3632">
                  <c:v>-0.8984339999999974</c:v>
                </c:pt>
                <c:pt idx="3633">
                  <c:v>-0.95261999999999891</c:v>
                </c:pt>
                <c:pt idx="3634">
                  <c:v>-0.89031999999999856</c:v>
                </c:pt>
                <c:pt idx="3635">
                  <c:v>-0.90348599999999857</c:v>
                </c:pt>
                <c:pt idx="3636">
                  <c:v>-0.82474399999999892</c:v>
                </c:pt>
                <c:pt idx="3637">
                  <c:v>-0.80806799999999857</c:v>
                </c:pt>
                <c:pt idx="3638">
                  <c:v>-0.8531839999999985</c:v>
                </c:pt>
                <c:pt idx="3639">
                  <c:v>-0.74688399999999888</c:v>
                </c:pt>
                <c:pt idx="3640">
                  <c:v>-0.7334219999999988</c:v>
                </c:pt>
                <c:pt idx="3641">
                  <c:v>-0.72524399999999889</c:v>
                </c:pt>
                <c:pt idx="3642">
                  <c:v>-0.74423999999999879</c:v>
                </c:pt>
                <c:pt idx="3643">
                  <c:v>-0.69688999999999879</c:v>
                </c:pt>
                <c:pt idx="3644">
                  <c:v>-0.70104799999999878</c:v>
                </c:pt>
                <c:pt idx="3645">
                  <c:v>-0.67376399999999881</c:v>
                </c:pt>
                <c:pt idx="3646">
                  <c:v>-0.60966399999999876</c:v>
                </c:pt>
                <c:pt idx="3647">
                  <c:v>-0.6140679999999985</c:v>
                </c:pt>
                <c:pt idx="3648">
                  <c:v>-0.59303799999999762</c:v>
                </c:pt>
                <c:pt idx="3649">
                  <c:v>-0.62759399999999899</c:v>
                </c:pt>
                <c:pt idx="3650">
                  <c:v>-0.56417599999999912</c:v>
                </c:pt>
                <c:pt idx="3651">
                  <c:v>-0.48513599999999951</c:v>
                </c:pt>
                <c:pt idx="3652">
                  <c:v>-0.47190799999999988</c:v>
                </c:pt>
                <c:pt idx="3653">
                  <c:v>-0.50126599999999799</c:v>
                </c:pt>
                <c:pt idx="3654">
                  <c:v>-0.48836200000000002</c:v>
                </c:pt>
                <c:pt idx="3655">
                  <c:v>-0.42764799999999964</c:v>
                </c:pt>
                <c:pt idx="3656">
                  <c:v>-0.41273399999999932</c:v>
                </c:pt>
                <c:pt idx="3657">
                  <c:v>-0.40031199999999983</c:v>
                </c:pt>
                <c:pt idx="3658">
                  <c:v>-0.38262999999999997</c:v>
                </c:pt>
                <c:pt idx="3659">
                  <c:v>-0.32681800000000011</c:v>
                </c:pt>
                <c:pt idx="3660">
                  <c:v>-0.34620999999999935</c:v>
                </c:pt>
                <c:pt idx="3661">
                  <c:v>-0.35551599999999967</c:v>
                </c:pt>
                <c:pt idx="3662">
                  <c:v>-0.33813199999999954</c:v>
                </c:pt>
                <c:pt idx="3663">
                  <c:v>-0.26823599999999881</c:v>
                </c:pt>
                <c:pt idx="3664">
                  <c:v>-0.25883199999999901</c:v>
                </c:pt>
                <c:pt idx="3665">
                  <c:v>-0.20904999999999879</c:v>
                </c:pt>
                <c:pt idx="3666">
                  <c:v>-0.19340399999999849</c:v>
                </c:pt>
                <c:pt idx="3667">
                  <c:v>-0.20764999999999872</c:v>
                </c:pt>
                <c:pt idx="3668">
                  <c:v>-0.22670799999999844</c:v>
                </c:pt>
                <c:pt idx="3669">
                  <c:v>-0.19547599999999846</c:v>
                </c:pt>
                <c:pt idx="3670">
                  <c:v>-0.26517199999999891</c:v>
                </c:pt>
                <c:pt idx="3671">
                  <c:v>-0.24544399999999869</c:v>
                </c:pt>
                <c:pt idx="3672">
                  <c:v>-0.29178799999999916</c:v>
                </c:pt>
                <c:pt idx="3673">
                  <c:v>-0.33274799999999916</c:v>
                </c:pt>
                <c:pt idx="3674">
                  <c:v>-0.35171999999999898</c:v>
                </c:pt>
                <c:pt idx="3675">
                  <c:v>-0.34938799999999942</c:v>
                </c:pt>
                <c:pt idx="3676">
                  <c:v>-0.36020799999999886</c:v>
                </c:pt>
                <c:pt idx="3677">
                  <c:v>-0.34740399999999905</c:v>
                </c:pt>
                <c:pt idx="3678">
                  <c:v>-0.37084199999999923</c:v>
                </c:pt>
                <c:pt idx="3679">
                  <c:v>-0.35972399999999904</c:v>
                </c:pt>
                <c:pt idx="3680">
                  <c:v>-0.31308199999999947</c:v>
                </c:pt>
                <c:pt idx="3681">
                  <c:v>-0.30162799999999945</c:v>
                </c:pt>
                <c:pt idx="3682">
                  <c:v>-0.26637599999999928</c:v>
                </c:pt>
                <c:pt idx="3683">
                  <c:v>-0.17228599999999841</c:v>
                </c:pt>
                <c:pt idx="3684">
                  <c:v>-0.1273679999999982</c:v>
                </c:pt>
                <c:pt idx="3685">
                  <c:v>-6.0127999999998086E-2</c:v>
                </c:pt>
                <c:pt idx="3686">
                  <c:v>-0.10871799999999782</c:v>
                </c:pt>
                <c:pt idx="3687">
                  <c:v>-8.9845999999998163E-2</c:v>
                </c:pt>
                <c:pt idx="3688">
                  <c:v>-4.1465999999997803E-2</c:v>
                </c:pt>
                <c:pt idx="3689">
                  <c:v>-0.1151079999999975</c:v>
                </c:pt>
                <c:pt idx="3690">
                  <c:v>-3.7941999999997776E-2</c:v>
                </c:pt>
                <c:pt idx="3691">
                  <c:v>-5.8279999999997764E-2</c:v>
                </c:pt>
                <c:pt idx="3692">
                  <c:v>-4.2261999999997933E-2</c:v>
                </c:pt>
                <c:pt idx="3693">
                  <c:v>-5.051399999999797E-2</c:v>
                </c:pt>
                <c:pt idx="3694">
                  <c:v>-1.0745999999997907E-2</c:v>
                </c:pt>
                <c:pt idx="3695">
                  <c:v>7.0100000000020762E-3</c:v>
                </c:pt>
                <c:pt idx="3696">
                  <c:v>-5.6183999999997972E-2</c:v>
                </c:pt>
                <c:pt idx="3697">
                  <c:v>-1.1055999999997823E-2</c:v>
                </c:pt>
                <c:pt idx="3698">
                  <c:v>5.4840000000021538E-3</c:v>
                </c:pt>
                <c:pt idx="3699">
                  <c:v>3.6752000000002172E-2</c:v>
                </c:pt>
                <c:pt idx="3700">
                  <c:v>1.598200000000222E-2</c:v>
                </c:pt>
                <c:pt idx="3701">
                  <c:v>1.5808000000002105E-2</c:v>
                </c:pt>
                <c:pt idx="3702">
                  <c:v>-1.1749999999997983E-2</c:v>
                </c:pt>
                <c:pt idx="3703">
                  <c:v>-5.831999999998074E-3</c:v>
                </c:pt>
                <c:pt idx="3704">
                  <c:v>1.2532000000001773E-2</c:v>
                </c:pt>
                <c:pt idx="3705">
                  <c:v>7.0006000000001914E-2</c:v>
                </c:pt>
                <c:pt idx="3706">
                  <c:v>5.7598000000001939E-2</c:v>
                </c:pt>
                <c:pt idx="3707">
                  <c:v>3.9494000000001819E-2</c:v>
                </c:pt>
                <c:pt idx="3708">
                  <c:v>3.9990000000001656E-2</c:v>
                </c:pt>
                <c:pt idx="3709">
                  <c:v>4.3780000000016757E-3</c:v>
                </c:pt>
                <c:pt idx="3710">
                  <c:v>-6.9139999999984604E-3</c:v>
                </c:pt>
                <c:pt idx="3711">
                  <c:v>1.5768000000001479E-2</c:v>
                </c:pt>
                <c:pt idx="3712">
                  <c:v>1.7156000000001372E-2</c:v>
                </c:pt>
                <c:pt idx="3713">
                  <c:v>4.3880000000012884E-3</c:v>
                </c:pt>
                <c:pt idx="3714">
                  <c:v>9.2758000000001201E-2</c:v>
                </c:pt>
                <c:pt idx="3715">
                  <c:v>8.1304000000001209E-2</c:v>
                </c:pt>
                <c:pt idx="3716">
                  <c:v>9.3638000000001262E-2</c:v>
                </c:pt>
                <c:pt idx="3717">
                  <c:v>0.14497000000000126</c:v>
                </c:pt>
                <c:pt idx="3718">
                  <c:v>0.19270200000000134</c:v>
                </c:pt>
                <c:pt idx="3719">
                  <c:v>0.17878000000000141</c:v>
                </c:pt>
                <c:pt idx="3720">
                  <c:v>0.26218800000000131</c:v>
                </c:pt>
                <c:pt idx="3721">
                  <c:v>0.28422600000000131</c:v>
                </c:pt>
                <c:pt idx="3722">
                  <c:v>0.33622800000000197</c:v>
                </c:pt>
                <c:pt idx="3723">
                  <c:v>0.39097200000000204</c:v>
                </c:pt>
                <c:pt idx="3724">
                  <c:v>0.41691800000000157</c:v>
                </c:pt>
                <c:pt idx="3725">
                  <c:v>0.41704200000000102</c:v>
                </c:pt>
                <c:pt idx="3726">
                  <c:v>0.41909000000000091</c:v>
                </c:pt>
                <c:pt idx="3727">
                  <c:v>0.39444800000000146</c:v>
                </c:pt>
                <c:pt idx="3728">
                  <c:v>0.41324600000000089</c:v>
                </c:pt>
                <c:pt idx="3729">
                  <c:v>0.46323800000000093</c:v>
                </c:pt>
                <c:pt idx="3730">
                  <c:v>0.46189800000000092</c:v>
                </c:pt>
                <c:pt idx="3731">
                  <c:v>0.44687200000000088</c:v>
                </c:pt>
                <c:pt idx="3732">
                  <c:v>0.44898200000000088</c:v>
                </c:pt>
                <c:pt idx="3733">
                  <c:v>0.42872000000000132</c:v>
                </c:pt>
                <c:pt idx="3734">
                  <c:v>0.36560000000000087</c:v>
                </c:pt>
                <c:pt idx="3735">
                  <c:v>0.3441580000000008</c:v>
                </c:pt>
                <c:pt idx="3736">
                  <c:v>0.38268400000000136</c:v>
                </c:pt>
                <c:pt idx="3737">
                  <c:v>0.37011600000000122</c:v>
                </c:pt>
                <c:pt idx="3738">
                  <c:v>0.36339000000000082</c:v>
                </c:pt>
                <c:pt idx="3739">
                  <c:v>0.36169000000000068</c:v>
                </c:pt>
                <c:pt idx="3740">
                  <c:v>0.33044800000000135</c:v>
                </c:pt>
                <c:pt idx="3741">
                  <c:v>0.33049800000000118</c:v>
                </c:pt>
                <c:pt idx="3742">
                  <c:v>0.3492720000000008</c:v>
                </c:pt>
                <c:pt idx="3743">
                  <c:v>0.37421200000000082</c:v>
                </c:pt>
                <c:pt idx="3744">
                  <c:v>0.37798400000000143</c:v>
                </c:pt>
                <c:pt idx="3745">
                  <c:v>0.34648000000000106</c:v>
                </c:pt>
                <c:pt idx="3746">
                  <c:v>0.393208000000001</c:v>
                </c:pt>
                <c:pt idx="3747">
                  <c:v>0.36639400000000089</c:v>
                </c:pt>
                <c:pt idx="3748">
                  <c:v>0.38587600000000144</c:v>
                </c:pt>
                <c:pt idx="3749">
                  <c:v>0.38928800000000136</c:v>
                </c:pt>
                <c:pt idx="3750">
                  <c:v>0.43292600000000142</c:v>
                </c:pt>
                <c:pt idx="3751">
                  <c:v>0.35816600000000082</c:v>
                </c:pt>
                <c:pt idx="3752">
                  <c:v>0.42219200000000084</c:v>
                </c:pt>
                <c:pt idx="3753">
                  <c:v>0.40783600000000092</c:v>
                </c:pt>
                <c:pt idx="3754">
                  <c:v>0.4069180000000015</c:v>
                </c:pt>
                <c:pt idx="3755">
                  <c:v>0.37998000000000193</c:v>
                </c:pt>
                <c:pt idx="3756">
                  <c:v>0.42415200000000097</c:v>
                </c:pt>
                <c:pt idx="3757">
                  <c:v>0.41278600000000132</c:v>
                </c:pt>
                <c:pt idx="3758">
                  <c:v>0.45079200000000075</c:v>
                </c:pt>
                <c:pt idx="3759">
                  <c:v>0.43745400000000145</c:v>
                </c:pt>
                <c:pt idx="3760">
                  <c:v>0.51795800000000081</c:v>
                </c:pt>
                <c:pt idx="3761">
                  <c:v>0.48180000000000145</c:v>
                </c:pt>
                <c:pt idx="3762">
                  <c:v>0.49932200000000193</c:v>
                </c:pt>
                <c:pt idx="3763">
                  <c:v>0.45287800000000167</c:v>
                </c:pt>
                <c:pt idx="3764">
                  <c:v>0.3711340000000013</c:v>
                </c:pt>
                <c:pt idx="3765">
                  <c:v>0.37977000000000138</c:v>
                </c:pt>
                <c:pt idx="3766">
                  <c:v>0.40488400000000185</c:v>
                </c:pt>
                <c:pt idx="3767">
                  <c:v>0.38693000000000138</c:v>
                </c:pt>
                <c:pt idx="3768">
                  <c:v>0.29621600000000131</c:v>
                </c:pt>
                <c:pt idx="3769">
                  <c:v>0.29755600000000132</c:v>
                </c:pt>
                <c:pt idx="3770">
                  <c:v>0.27358200000000132</c:v>
                </c:pt>
                <c:pt idx="3771">
                  <c:v>0.26194200000000106</c:v>
                </c:pt>
                <c:pt idx="3772">
                  <c:v>0.23275800000000121</c:v>
                </c:pt>
                <c:pt idx="3773">
                  <c:v>0.23336600000000141</c:v>
                </c:pt>
                <c:pt idx="3774">
                  <c:v>0.21905800000000167</c:v>
                </c:pt>
                <c:pt idx="3775">
                  <c:v>0.27075000000000143</c:v>
                </c:pt>
                <c:pt idx="3776">
                  <c:v>0.26446000000000142</c:v>
                </c:pt>
                <c:pt idx="3777">
                  <c:v>0.30322200000000138</c:v>
                </c:pt>
                <c:pt idx="3778">
                  <c:v>0.26999200000000134</c:v>
                </c:pt>
                <c:pt idx="3779">
                  <c:v>0.20435400000000128</c:v>
                </c:pt>
                <c:pt idx="3780">
                  <c:v>0.20224400000000148</c:v>
                </c:pt>
                <c:pt idx="3781">
                  <c:v>0.23013600000000126</c:v>
                </c:pt>
                <c:pt idx="3782">
                  <c:v>0.21699600000000163</c:v>
                </c:pt>
                <c:pt idx="3783">
                  <c:v>0.18100000000000124</c:v>
                </c:pt>
                <c:pt idx="3784">
                  <c:v>0.19301000000000121</c:v>
                </c:pt>
                <c:pt idx="3785">
                  <c:v>0.16885200000000111</c:v>
                </c:pt>
                <c:pt idx="3786">
                  <c:v>0.13442000000000121</c:v>
                </c:pt>
                <c:pt idx="3787">
                  <c:v>0.16687800000000108</c:v>
                </c:pt>
                <c:pt idx="3788">
                  <c:v>0.15197600000000144</c:v>
                </c:pt>
                <c:pt idx="3789">
                  <c:v>0.19448600000000141</c:v>
                </c:pt>
                <c:pt idx="3790">
                  <c:v>0.15959400000000162</c:v>
                </c:pt>
                <c:pt idx="3791">
                  <c:v>0.18278400000000158</c:v>
                </c:pt>
                <c:pt idx="3792">
                  <c:v>0.16025200000000139</c:v>
                </c:pt>
                <c:pt idx="3793">
                  <c:v>0.17385200000000153</c:v>
                </c:pt>
                <c:pt idx="3794">
                  <c:v>0.16854200000000172</c:v>
                </c:pt>
                <c:pt idx="3795">
                  <c:v>0.13083400000000139</c:v>
                </c:pt>
                <c:pt idx="3796">
                  <c:v>9.4058000000001543E-2</c:v>
                </c:pt>
                <c:pt idx="3797">
                  <c:v>0.11662800000000149</c:v>
                </c:pt>
                <c:pt idx="3798">
                  <c:v>7.8224000000001292E-2</c:v>
                </c:pt>
                <c:pt idx="3799">
                  <c:v>0.10915800000000118</c:v>
                </c:pt>
                <c:pt idx="3800">
                  <c:v>3.3420000000001122E-2</c:v>
                </c:pt>
                <c:pt idx="3801">
                  <c:v>7.1824000000001303E-2</c:v>
                </c:pt>
                <c:pt idx="3802">
                  <c:v>8.2400000000134688E-4</c:v>
                </c:pt>
                <c:pt idx="3803">
                  <c:v>5.750400000000138E-2</c:v>
                </c:pt>
                <c:pt idx="3804">
                  <c:v>4.1300000000001433E-2</c:v>
                </c:pt>
                <c:pt idx="3805">
                  <c:v>2.4698000000001351E-2</c:v>
                </c:pt>
                <c:pt idx="3806">
                  <c:v>-3.092599999999877E-2</c:v>
                </c:pt>
                <c:pt idx="3807">
                  <c:v>-2.9163999999998778E-2</c:v>
                </c:pt>
                <c:pt idx="3808">
                  <c:v>-1.8591999999998735E-2</c:v>
                </c:pt>
                <c:pt idx="3809">
                  <c:v>-7.1279999999985929E-3</c:v>
                </c:pt>
                <c:pt idx="3810">
                  <c:v>-9.4493999999998565E-2</c:v>
                </c:pt>
                <c:pt idx="3811">
                  <c:v>-6.6177999999998599E-2</c:v>
                </c:pt>
                <c:pt idx="3812">
                  <c:v>-7.4405999999998793E-2</c:v>
                </c:pt>
                <c:pt idx="3813">
                  <c:v>-4.7839999999986721E-3</c:v>
                </c:pt>
                <c:pt idx="3814">
                  <c:v>4.3694000000001412E-2</c:v>
                </c:pt>
                <c:pt idx="3815">
                  <c:v>5.6226000000001393E-2</c:v>
                </c:pt>
                <c:pt idx="3816">
                  <c:v>2.5492000000001413E-2</c:v>
                </c:pt>
                <c:pt idx="3817">
                  <c:v>3.4920000000013842E-3</c:v>
                </c:pt>
                <c:pt idx="3818">
                  <c:v>8.8350000000001511E-2</c:v>
                </c:pt>
                <c:pt idx="3819">
                  <c:v>9.9108000000001362E-2</c:v>
                </c:pt>
                <c:pt idx="3820">
                  <c:v>0.11803200000000152</c:v>
                </c:pt>
                <c:pt idx="3821">
                  <c:v>0.1625280000000015</c:v>
                </c:pt>
                <c:pt idx="3822">
                  <c:v>0.15468600000000141</c:v>
                </c:pt>
                <c:pt idx="3823">
                  <c:v>0.15881800000000174</c:v>
                </c:pt>
                <c:pt idx="3824">
                  <c:v>0.20831400000000141</c:v>
                </c:pt>
                <c:pt idx="3825">
                  <c:v>0.19199800000000164</c:v>
                </c:pt>
                <c:pt idx="3826">
                  <c:v>0.20374800000000182</c:v>
                </c:pt>
                <c:pt idx="3827">
                  <c:v>0.18435600000000149</c:v>
                </c:pt>
                <c:pt idx="3828">
                  <c:v>0.21737400000000151</c:v>
                </c:pt>
                <c:pt idx="3829">
                  <c:v>0.23546400000000178</c:v>
                </c:pt>
                <c:pt idx="3830">
                  <c:v>0.23619600000000171</c:v>
                </c:pt>
                <c:pt idx="3831">
                  <c:v>0.26955000000000168</c:v>
                </c:pt>
                <c:pt idx="3832">
                  <c:v>0.31420600000000182</c:v>
                </c:pt>
                <c:pt idx="3833">
                  <c:v>0.33767000000000241</c:v>
                </c:pt>
                <c:pt idx="3834">
                  <c:v>0.3852940000000018</c:v>
                </c:pt>
                <c:pt idx="3835">
                  <c:v>0.42287800000000253</c:v>
                </c:pt>
                <c:pt idx="3836">
                  <c:v>0.45630600000000188</c:v>
                </c:pt>
                <c:pt idx="3837">
                  <c:v>0.47634600000000232</c:v>
                </c:pt>
                <c:pt idx="3838">
                  <c:v>0.49337000000000247</c:v>
                </c:pt>
                <c:pt idx="3839">
                  <c:v>0.51694600000000168</c:v>
                </c:pt>
                <c:pt idx="3840">
                  <c:v>0.52651200000000042</c:v>
                </c:pt>
                <c:pt idx="3841">
                  <c:v>0.51671000000000167</c:v>
                </c:pt>
                <c:pt idx="3842">
                  <c:v>0.5297260000000017</c:v>
                </c:pt>
                <c:pt idx="3843">
                  <c:v>0.48541600000000201</c:v>
                </c:pt>
                <c:pt idx="3844">
                  <c:v>0.45701400000000147</c:v>
                </c:pt>
                <c:pt idx="3845">
                  <c:v>0.51725600000000149</c:v>
                </c:pt>
                <c:pt idx="3846">
                  <c:v>0.5463780000000017</c:v>
                </c:pt>
                <c:pt idx="3847">
                  <c:v>0.53797800000000162</c:v>
                </c:pt>
                <c:pt idx="3848">
                  <c:v>0.55080800000000163</c:v>
                </c:pt>
                <c:pt idx="3849">
                  <c:v>0.48730200000000223</c:v>
                </c:pt>
                <c:pt idx="3850">
                  <c:v>0.52564200000000183</c:v>
                </c:pt>
                <c:pt idx="3851">
                  <c:v>0.52406600000000159</c:v>
                </c:pt>
                <c:pt idx="3852">
                  <c:v>0.55096600000000151</c:v>
                </c:pt>
                <c:pt idx="3853">
                  <c:v>0.51488400000000178</c:v>
                </c:pt>
                <c:pt idx="3854">
                  <c:v>0.51639600000000152</c:v>
                </c:pt>
                <c:pt idx="3855">
                  <c:v>0.49855200000000188</c:v>
                </c:pt>
                <c:pt idx="3856">
                  <c:v>0.5424640000000015</c:v>
                </c:pt>
                <c:pt idx="3857">
                  <c:v>0.54459800000000202</c:v>
                </c:pt>
                <c:pt idx="3858">
                  <c:v>0.48776800000000192</c:v>
                </c:pt>
                <c:pt idx="3859">
                  <c:v>0.43272600000000233</c:v>
                </c:pt>
                <c:pt idx="3860">
                  <c:v>0.43465000000000187</c:v>
                </c:pt>
                <c:pt idx="3861">
                  <c:v>0.44509800000000199</c:v>
                </c:pt>
                <c:pt idx="3862">
                  <c:v>0.44090400000000185</c:v>
                </c:pt>
                <c:pt idx="3863">
                  <c:v>0.38144400000000234</c:v>
                </c:pt>
                <c:pt idx="3864">
                  <c:v>0.32528600000000235</c:v>
                </c:pt>
                <c:pt idx="3865">
                  <c:v>0.28827400000000181</c:v>
                </c:pt>
                <c:pt idx="3866">
                  <c:v>0.22581000000000173</c:v>
                </c:pt>
                <c:pt idx="3867">
                  <c:v>0.21308000000000191</c:v>
                </c:pt>
                <c:pt idx="3868">
                  <c:v>0.14661000000000171</c:v>
                </c:pt>
                <c:pt idx="3869">
                  <c:v>0.10445800000000161</c:v>
                </c:pt>
                <c:pt idx="3870">
                  <c:v>8.8798000000001598E-2</c:v>
                </c:pt>
                <c:pt idx="3871">
                  <c:v>6.0420000000001584E-2</c:v>
                </c:pt>
                <c:pt idx="3872">
                  <c:v>5.2168000000001755E-2</c:v>
                </c:pt>
                <c:pt idx="3873">
                  <c:v>1.07000000000015E-2</c:v>
                </c:pt>
                <c:pt idx="3874">
                  <c:v>-2.0009999999998484E-2</c:v>
                </c:pt>
                <c:pt idx="3875">
                  <c:v>-4.4825999999998783E-2</c:v>
                </c:pt>
                <c:pt idx="3876">
                  <c:v>-9.134399999999869E-2</c:v>
                </c:pt>
                <c:pt idx="3877">
                  <c:v>-0.10290999999999843</c:v>
                </c:pt>
                <c:pt idx="3878">
                  <c:v>-9.8901999999998727E-2</c:v>
                </c:pt>
                <c:pt idx="3879">
                  <c:v>-9.0749999999998665E-2</c:v>
                </c:pt>
                <c:pt idx="3880">
                  <c:v>-0.1268939999999987</c:v>
                </c:pt>
                <c:pt idx="3881">
                  <c:v>-0.19641599999999898</c:v>
                </c:pt>
                <c:pt idx="3882">
                  <c:v>-0.29375799999999946</c:v>
                </c:pt>
                <c:pt idx="3883">
                  <c:v>-0.29223199999999888</c:v>
                </c:pt>
                <c:pt idx="3884">
                  <c:v>-0.38013199999999941</c:v>
                </c:pt>
                <c:pt idx="3885">
                  <c:v>-0.43018599999999996</c:v>
                </c:pt>
                <c:pt idx="3886">
                  <c:v>-0.47143199999999941</c:v>
                </c:pt>
                <c:pt idx="3887">
                  <c:v>-0.51652399999999776</c:v>
                </c:pt>
                <c:pt idx="3888">
                  <c:v>-0.55065799999999854</c:v>
                </c:pt>
                <c:pt idx="3889">
                  <c:v>-0.60733799999999849</c:v>
                </c:pt>
                <c:pt idx="3890">
                  <c:v>-0.63464799999999966</c:v>
                </c:pt>
                <c:pt idx="3891">
                  <c:v>-0.65581599999999862</c:v>
                </c:pt>
                <c:pt idx="3892">
                  <c:v>-0.66407999999999956</c:v>
                </c:pt>
                <c:pt idx="3893">
                  <c:v>-0.68913199999999852</c:v>
                </c:pt>
                <c:pt idx="3894">
                  <c:v>-0.67883399999999861</c:v>
                </c:pt>
                <c:pt idx="3895">
                  <c:v>-0.71432199999999868</c:v>
                </c:pt>
                <c:pt idx="3896">
                  <c:v>-0.70835399999999848</c:v>
                </c:pt>
                <c:pt idx="3897">
                  <c:v>-0.69472999999999863</c:v>
                </c:pt>
                <c:pt idx="3898">
                  <c:v>-0.70800599999999869</c:v>
                </c:pt>
                <c:pt idx="3899">
                  <c:v>-0.65356999999999854</c:v>
                </c:pt>
                <c:pt idx="3900">
                  <c:v>-0.68615399999999849</c:v>
                </c:pt>
                <c:pt idx="3901">
                  <c:v>-0.69753199999999849</c:v>
                </c:pt>
                <c:pt idx="3902">
                  <c:v>-0.76758799999999849</c:v>
                </c:pt>
                <c:pt idx="3903">
                  <c:v>-0.73928599999999889</c:v>
                </c:pt>
                <c:pt idx="3904">
                  <c:v>-0.72575999999999963</c:v>
                </c:pt>
                <c:pt idx="3905">
                  <c:v>-0.70320199999999888</c:v>
                </c:pt>
                <c:pt idx="3906">
                  <c:v>-0.72655399999999859</c:v>
                </c:pt>
                <c:pt idx="3907">
                  <c:v>-0.69419399999999898</c:v>
                </c:pt>
                <c:pt idx="3908">
                  <c:v>-0.69151399999999763</c:v>
                </c:pt>
                <c:pt idx="3909">
                  <c:v>-0.63794799999999963</c:v>
                </c:pt>
                <c:pt idx="3910">
                  <c:v>-0.60015399999999897</c:v>
                </c:pt>
                <c:pt idx="3911">
                  <c:v>-0.58286999999999856</c:v>
                </c:pt>
                <c:pt idx="3912">
                  <c:v>-0.52389399999999908</c:v>
                </c:pt>
                <c:pt idx="3913">
                  <c:v>-0.5095999999999985</c:v>
                </c:pt>
                <c:pt idx="3914">
                  <c:v>-0.43146599999999996</c:v>
                </c:pt>
                <c:pt idx="3915">
                  <c:v>-0.40424399999999938</c:v>
                </c:pt>
                <c:pt idx="3916">
                  <c:v>-0.36325999999999964</c:v>
                </c:pt>
                <c:pt idx="3917">
                  <c:v>-0.33213999999999988</c:v>
                </c:pt>
                <c:pt idx="3918">
                  <c:v>-0.28156399999999987</c:v>
                </c:pt>
                <c:pt idx="3919">
                  <c:v>-0.23264999999999891</c:v>
                </c:pt>
                <c:pt idx="3920">
                  <c:v>-0.20181599999999891</c:v>
                </c:pt>
                <c:pt idx="3921">
                  <c:v>-0.17903399999999894</c:v>
                </c:pt>
                <c:pt idx="3922">
                  <c:v>-0.15574399999999927</c:v>
                </c:pt>
                <c:pt idx="3923">
                  <c:v>-0.11602399999999863</c:v>
                </c:pt>
                <c:pt idx="3924">
                  <c:v>-7.600799999999891E-2</c:v>
                </c:pt>
                <c:pt idx="3925">
                  <c:v>-3.7679999999998742E-2</c:v>
                </c:pt>
                <c:pt idx="3926">
                  <c:v>5.9686000000001384E-2</c:v>
                </c:pt>
                <c:pt idx="3927">
                  <c:v>5.4450000000001365E-2</c:v>
                </c:pt>
                <c:pt idx="3928">
                  <c:v>9.1626000000001262E-2</c:v>
                </c:pt>
                <c:pt idx="3929">
                  <c:v>7.9218000000001468E-2</c:v>
                </c:pt>
                <c:pt idx="3930">
                  <c:v>0.1000020000000012</c:v>
                </c:pt>
                <c:pt idx="3931">
                  <c:v>0.16350600000000121</c:v>
                </c:pt>
                <c:pt idx="3932">
                  <c:v>0.27025400000000116</c:v>
                </c:pt>
                <c:pt idx="3933">
                  <c:v>0.30946400000000185</c:v>
                </c:pt>
                <c:pt idx="3934">
                  <c:v>0.33065800000000151</c:v>
                </c:pt>
                <c:pt idx="3935">
                  <c:v>0.34872400000000098</c:v>
                </c:pt>
                <c:pt idx="3936">
                  <c:v>0.34087000000000156</c:v>
                </c:pt>
                <c:pt idx="3937">
                  <c:v>0.32985200000000187</c:v>
                </c:pt>
                <c:pt idx="3938">
                  <c:v>0.37898800000000188</c:v>
                </c:pt>
                <c:pt idx="3939">
                  <c:v>0.4185820000000014</c:v>
                </c:pt>
                <c:pt idx="3940">
                  <c:v>0.47918400000000139</c:v>
                </c:pt>
                <c:pt idx="3941">
                  <c:v>0.50385200000000052</c:v>
                </c:pt>
                <c:pt idx="3942">
                  <c:v>0.57724600000000081</c:v>
                </c:pt>
                <c:pt idx="3943">
                  <c:v>0.66603800000000202</c:v>
                </c:pt>
                <c:pt idx="3944">
                  <c:v>0.67963800000000263</c:v>
                </c:pt>
                <c:pt idx="3945">
                  <c:v>0.70850000000000091</c:v>
                </c:pt>
                <c:pt idx="3946">
                  <c:v>0.69418000000000091</c:v>
                </c:pt>
                <c:pt idx="3947">
                  <c:v>0.65476000000000201</c:v>
                </c:pt>
                <c:pt idx="3948">
                  <c:v>0.662192000000002</c:v>
                </c:pt>
                <c:pt idx="3949">
                  <c:v>0.69970000000000165</c:v>
                </c:pt>
                <c:pt idx="3950">
                  <c:v>0.78907600000000089</c:v>
                </c:pt>
                <c:pt idx="3951">
                  <c:v>0.79851800000000051</c:v>
                </c:pt>
                <c:pt idx="3952">
                  <c:v>0.81399200000000094</c:v>
                </c:pt>
                <c:pt idx="3953">
                  <c:v>0.81300000000000094</c:v>
                </c:pt>
                <c:pt idx="3954">
                  <c:v>0.84980200000000161</c:v>
                </c:pt>
                <c:pt idx="3955">
                  <c:v>0.80963800000000163</c:v>
                </c:pt>
                <c:pt idx="3956">
                  <c:v>0.81910400000000105</c:v>
                </c:pt>
                <c:pt idx="3957">
                  <c:v>0.78894000000000164</c:v>
                </c:pt>
                <c:pt idx="3958">
                  <c:v>0.82059400000000093</c:v>
                </c:pt>
                <c:pt idx="3959">
                  <c:v>0.82487600000000105</c:v>
                </c:pt>
                <c:pt idx="3960">
                  <c:v>0.82991400000000093</c:v>
                </c:pt>
                <c:pt idx="3961">
                  <c:v>0.77159600000000095</c:v>
                </c:pt>
                <c:pt idx="3962">
                  <c:v>0.71721200000000096</c:v>
                </c:pt>
                <c:pt idx="3963">
                  <c:v>0.67635200000000084</c:v>
                </c:pt>
                <c:pt idx="3964">
                  <c:v>0.61956000000000078</c:v>
                </c:pt>
                <c:pt idx="3965">
                  <c:v>0.62621200000000088</c:v>
                </c:pt>
                <c:pt idx="3966">
                  <c:v>0.62251600000000096</c:v>
                </c:pt>
                <c:pt idx="3967">
                  <c:v>0.58769800000000105</c:v>
                </c:pt>
                <c:pt idx="3968">
                  <c:v>0.608456000000001</c:v>
                </c:pt>
                <c:pt idx="3969">
                  <c:v>0.5736500000000021</c:v>
                </c:pt>
                <c:pt idx="3970">
                  <c:v>0.55091800000000102</c:v>
                </c:pt>
                <c:pt idx="3971">
                  <c:v>0.55807800000000163</c:v>
                </c:pt>
                <c:pt idx="3972">
                  <c:v>0.57358800000000087</c:v>
                </c:pt>
                <c:pt idx="3973">
                  <c:v>0.5502360000000005</c:v>
                </c:pt>
                <c:pt idx="3974">
                  <c:v>0.58391199999999988</c:v>
                </c:pt>
                <c:pt idx="3975">
                  <c:v>0.58402400000000099</c:v>
                </c:pt>
                <c:pt idx="3976">
                  <c:v>0.53519800000000162</c:v>
                </c:pt>
                <c:pt idx="3977">
                  <c:v>0.5764060000000012</c:v>
                </c:pt>
                <c:pt idx="3978">
                  <c:v>0.49659600000000131</c:v>
                </c:pt>
                <c:pt idx="3979">
                  <c:v>0.5326300000000016</c:v>
                </c:pt>
                <c:pt idx="3980">
                  <c:v>0.55460400000000165</c:v>
                </c:pt>
                <c:pt idx="3981">
                  <c:v>0.49948600000000215</c:v>
                </c:pt>
                <c:pt idx="3982">
                  <c:v>0.48145600000000138</c:v>
                </c:pt>
                <c:pt idx="3983">
                  <c:v>0.42745600000000172</c:v>
                </c:pt>
                <c:pt idx="3984">
                  <c:v>0.43810200000000132</c:v>
                </c:pt>
                <c:pt idx="3985">
                  <c:v>0.46649200000000135</c:v>
                </c:pt>
                <c:pt idx="3986">
                  <c:v>0.51065200000000122</c:v>
                </c:pt>
                <c:pt idx="3987">
                  <c:v>0.51636000000000049</c:v>
                </c:pt>
                <c:pt idx="3988">
                  <c:v>0.49531600000000187</c:v>
                </c:pt>
                <c:pt idx="3989">
                  <c:v>0.48202600000000173</c:v>
                </c:pt>
                <c:pt idx="3990">
                  <c:v>0.46261800000000131</c:v>
                </c:pt>
                <c:pt idx="3991">
                  <c:v>0.47280400000000178</c:v>
                </c:pt>
                <c:pt idx="3992">
                  <c:v>0.41286000000000184</c:v>
                </c:pt>
                <c:pt idx="3993">
                  <c:v>0.39467000000000191</c:v>
                </c:pt>
                <c:pt idx="3994">
                  <c:v>0.36696200000000173</c:v>
                </c:pt>
                <c:pt idx="3995">
                  <c:v>0.29371600000000131</c:v>
                </c:pt>
                <c:pt idx="3996">
                  <c:v>0.24608200000000124</c:v>
                </c:pt>
                <c:pt idx="3997">
                  <c:v>0.23203600000000121</c:v>
                </c:pt>
                <c:pt idx="3998">
                  <c:v>0.19599000000000141</c:v>
                </c:pt>
                <c:pt idx="3999">
                  <c:v>8.7022000000001196E-2</c:v>
                </c:pt>
                <c:pt idx="4000">
                  <c:v>-3.1979999999987292E-3</c:v>
                </c:pt>
                <c:pt idx="4001">
                  <c:v>-1.4711999999998822E-2</c:v>
                </c:pt>
                <c:pt idx="4002">
                  <c:v>1.288400000000124E-2</c:v>
                </c:pt>
                <c:pt idx="4003">
                  <c:v>-5.9259999999987734E-3</c:v>
                </c:pt>
                <c:pt idx="4004">
                  <c:v>-3.258999999999887E-2</c:v>
                </c:pt>
                <c:pt idx="4005">
                  <c:v>1.2526000000001005E-2</c:v>
                </c:pt>
                <c:pt idx="4006">
                  <c:v>2.4190000000000971E-2</c:v>
                </c:pt>
                <c:pt idx="4007">
                  <c:v>2.8434000000001031E-2</c:v>
                </c:pt>
                <c:pt idx="4008">
                  <c:v>9.4240000000010704E-3</c:v>
                </c:pt>
                <c:pt idx="4009">
                  <c:v>5.1920000000011193E-3</c:v>
                </c:pt>
                <c:pt idx="4010">
                  <c:v>1.386600000000116E-2</c:v>
                </c:pt>
                <c:pt idx="4011">
                  <c:v>1.4016000000001156E-2</c:v>
                </c:pt>
                <c:pt idx="4012">
                  <c:v>-9.6099999999987289E-3</c:v>
                </c:pt>
                <c:pt idx="4013">
                  <c:v>1.4660000000001359E-2</c:v>
                </c:pt>
                <c:pt idx="4014">
                  <c:v>3.4748000000001299E-2</c:v>
                </c:pt>
                <c:pt idx="4015">
                  <c:v>-1.3321999999998725E-2</c:v>
                </c:pt>
                <c:pt idx="4016">
                  <c:v>-3.0469999999998828E-2</c:v>
                </c:pt>
                <c:pt idx="4017">
                  <c:v>-1.9189999999998833E-2</c:v>
                </c:pt>
                <c:pt idx="4018">
                  <c:v>-6.7195999999999034E-2</c:v>
                </c:pt>
                <c:pt idx="4019">
                  <c:v>-9.7681999999999228E-2</c:v>
                </c:pt>
                <c:pt idx="4020">
                  <c:v>-9.7917999999998964E-2</c:v>
                </c:pt>
                <c:pt idx="4021">
                  <c:v>-0.14678199999999891</c:v>
                </c:pt>
                <c:pt idx="4022">
                  <c:v>-0.18657399999999896</c:v>
                </c:pt>
                <c:pt idx="4023">
                  <c:v>-0.19735799999999898</c:v>
                </c:pt>
                <c:pt idx="4024">
                  <c:v>-0.29312400000000005</c:v>
                </c:pt>
                <c:pt idx="4025">
                  <c:v>-0.36469399999999991</c:v>
                </c:pt>
                <c:pt idx="4026">
                  <c:v>-0.40359199999999984</c:v>
                </c:pt>
                <c:pt idx="4027">
                  <c:v>-0.47217200000000004</c:v>
                </c:pt>
                <c:pt idx="4028">
                  <c:v>-0.42839600000000011</c:v>
                </c:pt>
                <c:pt idx="4029">
                  <c:v>-0.4770120000000001</c:v>
                </c:pt>
                <c:pt idx="4030">
                  <c:v>-0.52828199999999859</c:v>
                </c:pt>
                <c:pt idx="4031">
                  <c:v>-0.53921199999999858</c:v>
                </c:pt>
                <c:pt idx="4032">
                  <c:v>-0.57111199999999929</c:v>
                </c:pt>
                <c:pt idx="4033">
                  <c:v>-0.58502199999999849</c:v>
                </c:pt>
                <c:pt idx="4034">
                  <c:v>-0.5657039999999991</c:v>
                </c:pt>
                <c:pt idx="4035">
                  <c:v>-0.56229199999999901</c:v>
                </c:pt>
                <c:pt idx="4036">
                  <c:v>-0.62180000000000013</c:v>
                </c:pt>
                <c:pt idx="4037">
                  <c:v>-0.56420199999999898</c:v>
                </c:pt>
                <c:pt idx="4038">
                  <c:v>-0.51664199999999894</c:v>
                </c:pt>
                <c:pt idx="4039">
                  <c:v>-0.52157999999999849</c:v>
                </c:pt>
                <c:pt idx="4040">
                  <c:v>-0.54033999999999849</c:v>
                </c:pt>
                <c:pt idx="4041">
                  <c:v>-0.58104999999999907</c:v>
                </c:pt>
                <c:pt idx="4042">
                  <c:v>-0.56347999999999909</c:v>
                </c:pt>
                <c:pt idx="4043">
                  <c:v>-0.57886599999999921</c:v>
                </c:pt>
                <c:pt idx="4044">
                  <c:v>-0.56460799999999911</c:v>
                </c:pt>
                <c:pt idx="4045">
                  <c:v>-0.49977400000000005</c:v>
                </c:pt>
                <c:pt idx="4046">
                  <c:v>-0.45324399999999898</c:v>
                </c:pt>
                <c:pt idx="4047">
                  <c:v>-0.40167599999999964</c:v>
                </c:pt>
                <c:pt idx="4048">
                  <c:v>-0.39052000000000014</c:v>
                </c:pt>
                <c:pt idx="4049">
                  <c:v>-0.34752599999999989</c:v>
                </c:pt>
                <c:pt idx="4050">
                  <c:v>-0.28637800000000008</c:v>
                </c:pt>
                <c:pt idx="4051">
                  <c:v>-0.32687800000000033</c:v>
                </c:pt>
                <c:pt idx="4052">
                  <c:v>-0.32695400000000002</c:v>
                </c:pt>
                <c:pt idx="4053">
                  <c:v>-0.33076399999999995</c:v>
                </c:pt>
                <c:pt idx="4054">
                  <c:v>-0.30382600000000032</c:v>
                </c:pt>
                <c:pt idx="4055">
                  <c:v>-0.3145840000000002</c:v>
                </c:pt>
                <c:pt idx="4056">
                  <c:v>-0.38880800000000038</c:v>
                </c:pt>
                <c:pt idx="4057">
                  <c:v>-0.36595200000000006</c:v>
                </c:pt>
                <c:pt idx="4058">
                  <c:v>-0.33554000000000006</c:v>
                </c:pt>
                <c:pt idx="4059">
                  <c:v>-0.35224199999999961</c:v>
                </c:pt>
                <c:pt idx="4060">
                  <c:v>-0.36972600000000011</c:v>
                </c:pt>
                <c:pt idx="4061">
                  <c:v>-0.31608600000000037</c:v>
                </c:pt>
                <c:pt idx="4062">
                  <c:v>-0.28697600000000018</c:v>
                </c:pt>
                <c:pt idx="4063">
                  <c:v>-0.24404399999999954</c:v>
                </c:pt>
                <c:pt idx="4064">
                  <c:v>-0.24343599999999946</c:v>
                </c:pt>
                <c:pt idx="4065">
                  <c:v>-0.25081800000000004</c:v>
                </c:pt>
                <c:pt idx="4066">
                  <c:v>-0.24353599999999942</c:v>
                </c:pt>
                <c:pt idx="4067">
                  <c:v>-0.24143999999999957</c:v>
                </c:pt>
                <c:pt idx="4068">
                  <c:v>-0.2105319999999993</c:v>
                </c:pt>
                <c:pt idx="4069">
                  <c:v>-0.11967999999999904</c:v>
                </c:pt>
                <c:pt idx="4070">
                  <c:v>-0.12537399999999907</c:v>
                </c:pt>
                <c:pt idx="4071">
                  <c:v>-5.5043999999999094E-2</c:v>
                </c:pt>
                <c:pt idx="4072">
                  <c:v>-4.6841999999998912E-2</c:v>
                </c:pt>
                <c:pt idx="4073">
                  <c:v>-4.8565999999998923E-2</c:v>
                </c:pt>
                <c:pt idx="4074">
                  <c:v>-3.3861999999998747E-2</c:v>
                </c:pt>
                <c:pt idx="4075">
                  <c:v>1.0324000000001377E-2</c:v>
                </c:pt>
                <c:pt idx="4076">
                  <c:v>3.6752000000001318E-2</c:v>
                </c:pt>
                <c:pt idx="4077">
                  <c:v>3.7150000000001182E-2</c:v>
                </c:pt>
                <c:pt idx="4078">
                  <c:v>6.9784000000001234E-2</c:v>
                </c:pt>
                <c:pt idx="4079">
                  <c:v>0.11754400000000106</c:v>
                </c:pt>
                <c:pt idx="4080">
                  <c:v>0.15043800000000146</c:v>
                </c:pt>
                <c:pt idx="4081">
                  <c:v>0.18289600000000134</c:v>
                </c:pt>
                <c:pt idx="4082">
                  <c:v>0.22116200000000105</c:v>
                </c:pt>
                <c:pt idx="4083">
                  <c:v>0.25782800000000156</c:v>
                </c:pt>
                <c:pt idx="4084">
                  <c:v>0.24549600000000138</c:v>
                </c:pt>
                <c:pt idx="4085">
                  <c:v>0.27893600000000091</c:v>
                </c:pt>
                <c:pt idx="4086">
                  <c:v>0.39503800000000133</c:v>
                </c:pt>
                <c:pt idx="4087">
                  <c:v>0.37431800000000165</c:v>
                </c:pt>
                <c:pt idx="4088">
                  <c:v>0.35251600000000088</c:v>
                </c:pt>
                <c:pt idx="4089">
                  <c:v>0.41411000000000131</c:v>
                </c:pt>
                <c:pt idx="4090">
                  <c:v>0.46256400000000097</c:v>
                </c:pt>
                <c:pt idx="4091">
                  <c:v>0.48379400000000089</c:v>
                </c:pt>
                <c:pt idx="4092">
                  <c:v>0.51196000000000097</c:v>
                </c:pt>
                <c:pt idx="4093">
                  <c:v>0.539246000000001</c:v>
                </c:pt>
                <c:pt idx="4094">
                  <c:v>0.56610800000000094</c:v>
                </c:pt>
                <c:pt idx="4095">
                  <c:v>0.58412400000000086</c:v>
                </c:pt>
                <c:pt idx="4096">
                  <c:v>0.64334800000000225</c:v>
                </c:pt>
                <c:pt idx="4097">
                  <c:v>0.64702000000000248</c:v>
                </c:pt>
                <c:pt idx="4098">
                  <c:v>0.70465600000000161</c:v>
                </c:pt>
                <c:pt idx="4099">
                  <c:v>0.728182000000001</c:v>
                </c:pt>
                <c:pt idx="4100">
                  <c:v>0.69407200000000102</c:v>
                </c:pt>
                <c:pt idx="4101">
                  <c:v>0.78842200000000107</c:v>
                </c:pt>
                <c:pt idx="4102">
                  <c:v>0.83876200000000101</c:v>
                </c:pt>
                <c:pt idx="4103">
                  <c:v>0.93282800000000199</c:v>
                </c:pt>
                <c:pt idx="4104">
                  <c:v>0.93511000000000111</c:v>
                </c:pt>
                <c:pt idx="4105">
                  <c:v>0.97717200000000115</c:v>
                </c:pt>
                <c:pt idx="4106">
                  <c:v>1.0321640000000014</c:v>
                </c:pt>
                <c:pt idx="4107">
                  <c:v>1.0535920000000012</c:v>
                </c:pt>
                <c:pt idx="4108">
                  <c:v>1.0669820000000021</c:v>
                </c:pt>
                <c:pt idx="4109">
                  <c:v>1.1093060000000012</c:v>
                </c:pt>
                <c:pt idx="4110">
                  <c:v>1.1199160000000012</c:v>
                </c:pt>
                <c:pt idx="4111">
                  <c:v>1.1026920000000013</c:v>
                </c:pt>
                <c:pt idx="4112">
                  <c:v>1.1147900000000013</c:v>
                </c:pt>
                <c:pt idx="4113">
                  <c:v>1.0979780000000015</c:v>
                </c:pt>
                <c:pt idx="4114">
                  <c:v>1.1268900000000013</c:v>
                </c:pt>
                <c:pt idx="4115">
                  <c:v>1.1858280000000012</c:v>
                </c:pt>
                <c:pt idx="4116">
                  <c:v>1.204752000000002</c:v>
                </c:pt>
                <c:pt idx="4117">
                  <c:v>1.2395199999999993</c:v>
                </c:pt>
                <c:pt idx="4118">
                  <c:v>1.2590140000000012</c:v>
                </c:pt>
                <c:pt idx="4119">
                  <c:v>1.2309339999999998</c:v>
                </c:pt>
                <c:pt idx="4120">
                  <c:v>1.2649700000000013</c:v>
                </c:pt>
                <c:pt idx="4121">
                  <c:v>1.2818700000000012</c:v>
                </c:pt>
                <c:pt idx="4122">
                  <c:v>1.324802000000002</c:v>
                </c:pt>
                <c:pt idx="4123">
                  <c:v>1.3375440000000012</c:v>
                </c:pt>
                <c:pt idx="4124">
                  <c:v>1.3522360000000011</c:v>
                </c:pt>
                <c:pt idx="4125">
                  <c:v>1.391148000000002</c:v>
                </c:pt>
                <c:pt idx="4126">
                  <c:v>1.4211639999999988</c:v>
                </c:pt>
                <c:pt idx="4127">
                  <c:v>1.4751380000000012</c:v>
                </c:pt>
                <c:pt idx="4128">
                  <c:v>1.4723080000000011</c:v>
                </c:pt>
                <c:pt idx="4129">
                  <c:v>1.495014000000001</c:v>
                </c:pt>
                <c:pt idx="4130">
                  <c:v>1.5151520000000021</c:v>
                </c:pt>
                <c:pt idx="4131">
                  <c:v>1.5361600000000015</c:v>
                </c:pt>
                <c:pt idx="4132">
                  <c:v>1.5515080000000017</c:v>
                </c:pt>
                <c:pt idx="4133">
                  <c:v>1.5853200000000016</c:v>
                </c:pt>
                <c:pt idx="4134">
                  <c:v>1.5791280000000014</c:v>
                </c:pt>
                <c:pt idx="4135">
                  <c:v>1.5302280000000019</c:v>
                </c:pt>
                <c:pt idx="4136">
                  <c:v>1.4980420000000021</c:v>
                </c:pt>
                <c:pt idx="4137">
                  <c:v>1.5019860000000016</c:v>
                </c:pt>
                <c:pt idx="4138">
                  <c:v>1.5214420000000017</c:v>
                </c:pt>
                <c:pt idx="4139">
                  <c:v>1.4570680000000016</c:v>
                </c:pt>
                <c:pt idx="4140">
                  <c:v>1.4137259999999983</c:v>
                </c:pt>
                <c:pt idx="4141">
                  <c:v>1.4250180000000017</c:v>
                </c:pt>
                <c:pt idx="4142">
                  <c:v>1.3992840000000017</c:v>
                </c:pt>
                <c:pt idx="4143">
                  <c:v>1.3760560000000042</c:v>
                </c:pt>
                <c:pt idx="4144">
                  <c:v>1.366330000000002</c:v>
                </c:pt>
                <c:pt idx="4145">
                  <c:v>1.3399740000000018</c:v>
                </c:pt>
                <c:pt idx="4146">
                  <c:v>1.295194</c:v>
                </c:pt>
                <c:pt idx="4147">
                  <c:v>1.2621880000000021</c:v>
                </c:pt>
                <c:pt idx="4148">
                  <c:v>1.2396659999999997</c:v>
                </c:pt>
                <c:pt idx="4149">
                  <c:v>1.2281140000000017</c:v>
                </c:pt>
                <c:pt idx="4150">
                  <c:v>1.278132000000002</c:v>
                </c:pt>
                <c:pt idx="4151">
                  <c:v>1.2386380000000017</c:v>
                </c:pt>
                <c:pt idx="4152">
                  <c:v>1.2467780000000017</c:v>
                </c:pt>
                <c:pt idx="4153">
                  <c:v>1.2236620000000018</c:v>
                </c:pt>
                <c:pt idx="4154">
                  <c:v>1.1956820000000021</c:v>
                </c:pt>
                <c:pt idx="4155">
                  <c:v>1.1657300000000017</c:v>
                </c:pt>
                <c:pt idx="4156">
                  <c:v>1.1663880000000042</c:v>
                </c:pt>
                <c:pt idx="4157">
                  <c:v>1.1366720000000021</c:v>
                </c:pt>
                <c:pt idx="4158">
                  <c:v>1.1037400000000017</c:v>
                </c:pt>
                <c:pt idx="4159">
                  <c:v>1.0591700000000019</c:v>
                </c:pt>
                <c:pt idx="4160">
                  <c:v>1.0015700000000018</c:v>
                </c:pt>
                <c:pt idx="4161">
                  <c:v>0.95962000000000314</c:v>
                </c:pt>
                <c:pt idx="4162">
                  <c:v>0.93991600000000186</c:v>
                </c:pt>
                <c:pt idx="4163">
                  <c:v>0.89508400000000177</c:v>
                </c:pt>
                <c:pt idx="4164">
                  <c:v>0.85400000000000265</c:v>
                </c:pt>
                <c:pt idx="4165">
                  <c:v>0.77812400000000292</c:v>
                </c:pt>
                <c:pt idx="4166">
                  <c:v>0.77133600000000169</c:v>
                </c:pt>
                <c:pt idx="4167">
                  <c:v>0.71542600000000167</c:v>
                </c:pt>
                <c:pt idx="4168">
                  <c:v>0.6745900000000028</c:v>
                </c:pt>
                <c:pt idx="4169">
                  <c:v>0.63951200000000152</c:v>
                </c:pt>
                <c:pt idx="4170">
                  <c:v>0.61142000000000163</c:v>
                </c:pt>
                <c:pt idx="4171">
                  <c:v>0.60031400000000168</c:v>
                </c:pt>
                <c:pt idx="4172">
                  <c:v>0.54042000000000168</c:v>
                </c:pt>
                <c:pt idx="4173">
                  <c:v>0.48356600000000188</c:v>
                </c:pt>
                <c:pt idx="4174">
                  <c:v>0.45850000000000135</c:v>
                </c:pt>
                <c:pt idx="4175">
                  <c:v>0.376668000000002</c:v>
                </c:pt>
                <c:pt idx="4176">
                  <c:v>0.35311600000000182</c:v>
                </c:pt>
                <c:pt idx="4177">
                  <c:v>0.33235800000000243</c:v>
                </c:pt>
                <c:pt idx="4178">
                  <c:v>0.29267800000000188</c:v>
                </c:pt>
                <c:pt idx="4179">
                  <c:v>0.21767200000000159</c:v>
                </c:pt>
                <c:pt idx="4180">
                  <c:v>0.15588000000000149</c:v>
                </c:pt>
                <c:pt idx="4181">
                  <c:v>0.13994800000000196</c:v>
                </c:pt>
                <c:pt idx="4182">
                  <c:v>0.14878200000000175</c:v>
                </c:pt>
                <c:pt idx="4183">
                  <c:v>9.1072000000001332E-2</c:v>
                </c:pt>
                <c:pt idx="4184">
                  <c:v>0.11196600000000144</c:v>
                </c:pt>
                <c:pt idx="4185">
                  <c:v>9.4048000000001214E-2</c:v>
                </c:pt>
                <c:pt idx="4186">
                  <c:v>5.7356000000001378E-2</c:v>
                </c:pt>
                <c:pt idx="4187">
                  <c:v>5.9938000000001358E-2</c:v>
                </c:pt>
                <c:pt idx="4188">
                  <c:v>4.6352000000001378E-2</c:v>
                </c:pt>
                <c:pt idx="4189">
                  <c:v>6.3886000000001511E-2</c:v>
                </c:pt>
                <c:pt idx="4190">
                  <c:v>0.10349200000000151</c:v>
                </c:pt>
                <c:pt idx="4191">
                  <c:v>7.1900000000001393E-2</c:v>
                </c:pt>
                <c:pt idx="4192">
                  <c:v>4.4192000000001598E-2</c:v>
                </c:pt>
                <c:pt idx="4193">
                  <c:v>2.2242000000001406E-2</c:v>
                </c:pt>
                <c:pt idx="4194">
                  <c:v>-1.1743999999998641E-2</c:v>
                </c:pt>
                <c:pt idx="4195">
                  <c:v>1.541800000000137E-2</c:v>
                </c:pt>
                <c:pt idx="4196">
                  <c:v>7.3760000000012947E-3</c:v>
                </c:pt>
                <c:pt idx="4197">
                  <c:v>3.5180000000012554E-3</c:v>
                </c:pt>
                <c:pt idx="4198">
                  <c:v>-3.9573999999998645E-2</c:v>
                </c:pt>
                <c:pt idx="4199">
                  <c:v>-3.1173999999998613E-2</c:v>
                </c:pt>
                <c:pt idx="4200">
                  <c:v>-0.10353799999999844</c:v>
                </c:pt>
                <c:pt idx="4201">
                  <c:v>-0.12721199999999871</c:v>
                </c:pt>
                <c:pt idx="4202">
                  <c:v>-0.14581199999999891</c:v>
                </c:pt>
                <c:pt idx="4203">
                  <c:v>-0.17319799999999871</c:v>
                </c:pt>
                <c:pt idx="4204">
                  <c:v>-0.15634799999999907</c:v>
                </c:pt>
                <c:pt idx="4205">
                  <c:v>-0.15889199999999903</c:v>
                </c:pt>
                <c:pt idx="4206">
                  <c:v>-0.16569199999999881</c:v>
                </c:pt>
                <c:pt idx="4207">
                  <c:v>-0.12960999999999884</c:v>
                </c:pt>
                <c:pt idx="4208">
                  <c:v>-0.11385199999999855</c:v>
                </c:pt>
                <c:pt idx="4209">
                  <c:v>-3.0071999999998836E-2</c:v>
                </c:pt>
                <c:pt idx="4210">
                  <c:v>6.6588000000001132E-2</c:v>
                </c:pt>
                <c:pt idx="4211">
                  <c:v>9.9146000000001067E-2</c:v>
                </c:pt>
                <c:pt idx="4212">
                  <c:v>0.11887400000000113</c:v>
                </c:pt>
                <c:pt idx="4213">
                  <c:v>0.18343400000000148</c:v>
                </c:pt>
                <c:pt idx="4214">
                  <c:v>0.25798200000000132</c:v>
                </c:pt>
                <c:pt idx="4215">
                  <c:v>0.2914220000000019</c:v>
                </c:pt>
                <c:pt idx="4216">
                  <c:v>0.33029600000000142</c:v>
                </c:pt>
                <c:pt idx="4217">
                  <c:v>0.379556000000002</c:v>
                </c:pt>
                <c:pt idx="4218">
                  <c:v>0.43118600000000196</c:v>
                </c:pt>
                <c:pt idx="4219">
                  <c:v>0.4526660000000014</c:v>
                </c:pt>
                <c:pt idx="4220">
                  <c:v>0.50248400000000149</c:v>
                </c:pt>
                <c:pt idx="4221">
                  <c:v>0.45992400000000194</c:v>
                </c:pt>
                <c:pt idx="4222">
                  <c:v>0.46973800000000154</c:v>
                </c:pt>
                <c:pt idx="4223">
                  <c:v>0.54562600000000161</c:v>
                </c:pt>
                <c:pt idx="4224">
                  <c:v>0.5684700000000017</c:v>
                </c:pt>
                <c:pt idx="4225">
                  <c:v>0.63139200000000173</c:v>
                </c:pt>
                <c:pt idx="4226">
                  <c:v>0.65236200000000166</c:v>
                </c:pt>
                <c:pt idx="4227">
                  <c:v>0.60598000000000174</c:v>
                </c:pt>
                <c:pt idx="4228">
                  <c:v>0.61624000000000279</c:v>
                </c:pt>
                <c:pt idx="4229">
                  <c:v>0.63465200000000266</c:v>
                </c:pt>
                <c:pt idx="4230">
                  <c:v>0.6716900000000039</c:v>
                </c:pt>
                <c:pt idx="4231">
                  <c:v>0.67779400000000389</c:v>
                </c:pt>
                <c:pt idx="4232">
                  <c:v>0.70335600000000154</c:v>
                </c:pt>
                <c:pt idx="4233">
                  <c:v>0.73312200000000172</c:v>
                </c:pt>
                <c:pt idx="4234">
                  <c:v>0.7329120000000019</c:v>
                </c:pt>
                <c:pt idx="4235">
                  <c:v>0.75988800000000289</c:v>
                </c:pt>
                <c:pt idx="4236">
                  <c:v>0.71584000000000292</c:v>
                </c:pt>
                <c:pt idx="4237">
                  <c:v>0.69284800000000291</c:v>
                </c:pt>
                <c:pt idx="4238">
                  <c:v>0.67232400000000303</c:v>
                </c:pt>
                <c:pt idx="4239">
                  <c:v>0.65505200000000174</c:v>
                </c:pt>
                <c:pt idx="4240">
                  <c:v>0.58360600000000151</c:v>
                </c:pt>
                <c:pt idx="4241">
                  <c:v>0.57133400000000178</c:v>
                </c:pt>
                <c:pt idx="4242">
                  <c:v>0.62410600000000171</c:v>
                </c:pt>
                <c:pt idx="4243">
                  <c:v>0.63683600000000185</c:v>
                </c:pt>
                <c:pt idx="4244">
                  <c:v>0.65797800000000328</c:v>
                </c:pt>
                <c:pt idx="4245">
                  <c:v>0.60947400000000174</c:v>
                </c:pt>
                <c:pt idx="4246">
                  <c:v>0.63653600000000177</c:v>
                </c:pt>
                <c:pt idx="4247">
                  <c:v>0.64281400000000277</c:v>
                </c:pt>
                <c:pt idx="4248">
                  <c:v>0.64419000000000293</c:v>
                </c:pt>
                <c:pt idx="4249">
                  <c:v>0.65621400000000163</c:v>
                </c:pt>
                <c:pt idx="4250">
                  <c:v>0.65843400000000174</c:v>
                </c:pt>
                <c:pt idx="4251">
                  <c:v>0.68518400000000179</c:v>
                </c:pt>
                <c:pt idx="4252">
                  <c:v>0.66054200000000174</c:v>
                </c:pt>
                <c:pt idx="4253">
                  <c:v>0.61253600000000152</c:v>
                </c:pt>
                <c:pt idx="4254">
                  <c:v>0.60278400000000265</c:v>
                </c:pt>
                <c:pt idx="4255">
                  <c:v>0.5859220000000015</c:v>
                </c:pt>
                <c:pt idx="4256">
                  <c:v>0.59273400000000198</c:v>
                </c:pt>
                <c:pt idx="4257">
                  <c:v>0.59442200000000156</c:v>
                </c:pt>
                <c:pt idx="4258">
                  <c:v>0.59040200000000087</c:v>
                </c:pt>
                <c:pt idx="4259">
                  <c:v>0.53034600000000198</c:v>
                </c:pt>
                <c:pt idx="4260">
                  <c:v>0.50468600000000197</c:v>
                </c:pt>
                <c:pt idx="4261">
                  <c:v>0.48400200000000232</c:v>
                </c:pt>
                <c:pt idx="4262">
                  <c:v>0.50096400000000196</c:v>
                </c:pt>
                <c:pt idx="4263">
                  <c:v>0.48606200000000238</c:v>
                </c:pt>
                <c:pt idx="4264">
                  <c:v>0.44087200000000232</c:v>
                </c:pt>
                <c:pt idx="4265">
                  <c:v>0.42571000000000231</c:v>
                </c:pt>
                <c:pt idx="4266">
                  <c:v>0.42440800000000267</c:v>
                </c:pt>
                <c:pt idx="4267">
                  <c:v>0.46164400000000216</c:v>
                </c:pt>
                <c:pt idx="4268">
                  <c:v>0.46902600000000255</c:v>
                </c:pt>
                <c:pt idx="4269">
                  <c:v>0.51792600000000211</c:v>
                </c:pt>
                <c:pt idx="4270">
                  <c:v>0.49553000000000197</c:v>
                </c:pt>
                <c:pt idx="4271">
                  <c:v>0.50853400000000148</c:v>
                </c:pt>
                <c:pt idx="4272">
                  <c:v>0.57285800000000264</c:v>
                </c:pt>
                <c:pt idx="4273">
                  <c:v>0.58612400000000198</c:v>
                </c:pt>
                <c:pt idx="4274">
                  <c:v>0.57413800000000192</c:v>
                </c:pt>
                <c:pt idx="4275">
                  <c:v>0.57828200000000152</c:v>
                </c:pt>
                <c:pt idx="4276">
                  <c:v>0.56209000000000175</c:v>
                </c:pt>
                <c:pt idx="4277">
                  <c:v>0.62794000000000305</c:v>
                </c:pt>
                <c:pt idx="4278">
                  <c:v>0.62008600000000169</c:v>
                </c:pt>
                <c:pt idx="4279">
                  <c:v>0.65000200000000175</c:v>
                </c:pt>
                <c:pt idx="4280">
                  <c:v>0.6531660000000018</c:v>
                </c:pt>
                <c:pt idx="4281">
                  <c:v>0.6318380000000029</c:v>
                </c:pt>
                <c:pt idx="4282">
                  <c:v>0.58474800000000182</c:v>
                </c:pt>
                <c:pt idx="4283">
                  <c:v>0.57977200000000195</c:v>
                </c:pt>
                <c:pt idx="4284">
                  <c:v>0.6008780000000028</c:v>
                </c:pt>
                <c:pt idx="4285">
                  <c:v>0.59328400000000159</c:v>
                </c:pt>
                <c:pt idx="4286">
                  <c:v>0.64455400000000262</c:v>
                </c:pt>
                <c:pt idx="4287">
                  <c:v>0.67334000000000305</c:v>
                </c:pt>
                <c:pt idx="4288">
                  <c:v>0.66727400000000314</c:v>
                </c:pt>
                <c:pt idx="4289">
                  <c:v>0.70731400000000177</c:v>
                </c:pt>
                <c:pt idx="4290">
                  <c:v>0.7612280000000029</c:v>
                </c:pt>
                <c:pt idx="4291">
                  <c:v>0.82271000000000183</c:v>
                </c:pt>
                <c:pt idx="4292">
                  <c:v>0.77161400000000291</c:v>
                </c:pt>
                <c:pt idx="4293">
                  <c:v>0.79136800000000196</c:v>
                </c:pt>
                <c:pt idx="4294">
                  <c:v>0.80107200000000189</c:v>
                </c:pt>
                <c:pt idx="4295">
                  <c:v>0.81931200000000159</c:v>
                </c:pt>
                <c:pt idx="4296">
                  <c:v>0.82860600000000262</c:v>
                </c:pt>
                <c:pt idx="4297">
                  <c:v>0.86759200000000203</c:v>
                </c:pt>
                <c:pt idx="4298">
                  <c:v>0.87702200000000263</c:v>
                </c:pt>
                <c:pt idx="4299">
                  <c:v>0.88136600000000087</c:v>
                </c:pt>
                <c:pt idx="4300">
                  <c:v>0.92691600000000196</c:v>
                </c:pt>
                <c:pt idx="4301">
                  <c:v>0.8874340000000015</c:v>
                </c:pt>
                <c:pt idx="4302">
                  <c:v>0.9200300000000019</c:v>
                </c:pt>
                <c:pt idx="4303">
                  <c:v>0.92253600000000158</c:v>
                </c:pt>
                <c:pt idx="4304">
                  <c:v>0.91995400000000171</c:v>
                </c:pt>
                <c:pt idx="4305">
                  <c:v>0.92614600000000169</c:v>
                </c:pt>
                <c:pt idx="4306">
                  <c:v>0.87758000000000169</c:v>
                </c:pt>
                <c:pt idx="4307">
                  <c:v>0.79777000000000164</c:v>
                </c:pt>
                <c:pt idx="4308">
                  <c:v>0.75797800000000282</c:v>
                </c:pt>
                <c:pt idx="4309">
                  <c:v>0.70570400000000266</c:v>
                </c:pt>
                <c:pt idx="4310">
                  <c:v>0.67937400000000292</c:v>
                </c:pt>
                <c:pt idx="4311">
                  <c:v>0.68240200000000151</c:v>
                </c:pt>
                <c:pt idx="4312">
                  <c:v>0.63543800000000161</c:v>
                </c:pt>
                <c:pt idx="4313">
                  <c:v>0.60309000000000279</c:v>
                </c:pt>
                <c:pt idx="4314">
                  <c:v>0.58911800000000158</c:v>
                </c:pt>
                <c:pt idx="4315">
                  <c:v>0.56203200000000153</c:v>
                </c:pt>
                <c:pt idx="4316">
                  <c:v>0.47527400000000158</c:v>
                </c:pt>
                <c:pt idx="4317">
                  <c:v>0.39628400000000225</c:v>
                </c:pt>
                <c:pt idx="4318">
                  <c:v>0.34229800000000166</c:v>
                </c:pt>
                <c:pt idx="4319">
                  <c:v>0.27432600000000218</c:v>
                </c:pt>
                <c:pt idx="4320">
                  <c:v>0.2202000000000017</c:v>
                </c:pt>
                <c:pt idx="4321">
                  <c:v>0.14014400000000171</c:v>
                </c:pt>
                <c:pt idx="4322">
                  <c:v>4.3658000000001487E-2</c:v>
                </c:pt>
                <c:pt idx="4323">
                  <c:v>6.2600000000145547E-4</c:v>
                </c:pt>
                <c:pt idx="4324">
                  <c:v>2.7240000000014744E-3</c:v>
                </c:pt>
                <c:pt idx="4325">
                  <c:v>-6.9875999999998523E-2</c:v>
                </c:pt>
                <c:pt idx="4326">
                  <c:v>-7.9827999999998567E-2</c:v>
                </c:pt>
                <c:pt idx="4327">
                  <c:v>-0.18378199999999878</c:v>
                </c:pt>
                <c:pt idx="4328">
                  <c:v>-0.18572999999999867</c:v>
                </c:pt>
                <c:pt idx="4329">
                  <c:v>-0.22740799999999878</c:v>
                </c:pt>
                <c:pt idx="4330">
                  <c:v>-0.27232599999999973</c:v>
                </c:pt>
                <c:pt idx="4331">
                  <c:v>-0.28743999999999942</c:v>
                </c:pt>
                <c:pt idx="4332">
                  <c:v>-0.35327599999999948</c:v>
                </c:pt>
                <c:pt idx="4333">
                  <c:v>-0.38384799999999997</c:v>
                </c:pt>
                <c:pt idx="4334">
                  <c:v>-0.44578999999999935</c:v>
                </c:pt>
                <c:pt idx="4335">
                  <c:v>-0.4236799999999995</c:v>
                </c:pt>
                <c:pt idx="4336">
                  <c:v>-0.43355599999999966</c:v>
                </c:pt>
                <c:pt idx="4337">
                  <c:v>-0.49730799999999969</c:v>
                </c:pt>
                <c:pt idx="4338">
                  <c:v>-0.48013599999999923</c:v>
                </c:pt>
                <c:pt idx="4339">
                  <c:v>-0.52196399999999743</c:v>
                </c:pt>
                <c:pt idx="4340">
                  <c:v>-0.55285999999999869</c:v>
                </c:pt>
                <c:pt idx="4341">
                  <c:v>-0.60662399999999861</c:v>
                </c:pt>
                <c:pt idx="4342">
                  <c:v>-0.61321399999999859</c:v>
                </c:pt>
                <c:pt idx="4343">
                  <c:v>-0.68330599999999853</c:v>
                </c:pt>
                <c:pt idx="4344">
                  <c:v>-0.70761399999999852</c:v>
                </c:pt>
                <c:pt idx="4345">
                  <c:v>-0.72502199999999872</c:v>
                </c:pt>
                <c:pt idx="4346">
                  <c:v>-0.78264399999999879</c:v>
                </c:pt>
                <c:pt idx="4347">
                  <c:v>-0.82223799999999858</c:v>
                </c:pt>
                <c:pt idx="4348">
                  <c:v>-0.81594599999999873</c:v>
                </c:pt>
                <c:pt idx="4349">
                  <c:v>-0.85241399999999856</c:v>
                </c:pt>
                <c:pt idx="4350">
                  <c:v>-0.89348399999999728</c:v>
                </c:pt>
                <c:pt idx="4351">
                  <c:v>-0.8613219999999987</c:v>
                </c:pt>
                <c:pt idx="4352">
                  <c:v>-0.90221999999999847</c:v>
                </c:pt>
                <c:pt idx="4353">
                  <c:v>-0.8478359999999987</c:v>
                </c:pt>
                <c:pt idx="4354">
                  <c:v>-0.87705599999999861</c:v>
                </c:pt>
                <c:pt idx="4355">
                  <c:v>-0.85441199999999851</c:v>
                </c:pt>
                <c:pt idx="4356">
                  <c:v>-0.81996599999999853</c:v>
                </c:pt>
                <c:pt idx="4357">
                  <c:v>-0.79248199999999858</c:v>
                </c:pt>
                <c:pt idx="4358">
                  <c:v>-0.73025599999999868</c:v>
                </c:pt>
                <c:pt idx="4359">
                  <c:v>-0.70141999999999849</c:v>
                </c:pt>
                <c:pt idx="4360">
                  <c:v>-0.71957399999999849</c:v>
                </c:pt>
                <c:pt idx="4361">
                  <c:v>-0.74304999999999966</c:v>
                </c:pt>
                <c:pt idx="4362">
                  <c:v>-0.74364599999999992</c:v>
                </c:pt>
                <c:pt idx="4363">
                  <c:v>-0.73773999999999873</c:v>
                </c:pt>
                <c:pt idx="4364">
                  <c:v>-0.78543599999999858</c:v>
                </c:pt>
                <c:pt idx="4365">
                  <c:v>-0.76444199999999884</c:v>
                </c:pt>
                <c:pt idx="4366">
                  <c:v>-0.69004199999999882</c:v>
                </c:pt>
                <c:pt idx="4367">
                  <c:v>-0.65361199999999964</c:v>
                </c:pt>
                <c:pt idx="4368">
                  <c:v>-0.6339459999999999</c:v>
                </c:pt>
                <c:pt idx="4369">
                  <c:v>-0.64130399999999854</c:v>
                </c:pt>
                <c:pt idx="4370">
                  <c:v>-0.61817399999999867</c:v>
                </c:pt>
                <c:pt idx="4371">
                  <c:v>-0.55626999999999849</c:v>
                </c:pt>
                <c:pt idx="4372">
                  <c:v>-0.48185799999999956</c:v>
                </c:pt>
                <c:pt idx="4373">
                  <c:v>-0.42976999999999937</c:v>
                </c:pt>
                <c:pt idx="4374">
                  <c:v>-0.40747399999999961</c:v>
                </c:pt>
                <c:pt idx="4375">
                  <c:v>-0.31106399999999962</c:v>
                </c:pt>
                <c:pt idx="4376">
                  <c:v>-0.30266399999999938</c:v>
                </c:pt>
                <c:pt idx="4377">
                  <c:v>-0.20892199999999872</c:v>
                </c:pt>
                <c:pt idx="4378">
                  <c:v>-0.18664999999999887</c:v>
                </c:pt>
                <c:pt idx="4379">
                  <c:v>-0.14396599999999873</c:v>
                </c:pt>
                <c:pt idx="4380">
                  <c:v>-5.1759999999998398E-2</c:v>
                </c:pt>
                <c:pt idx="4381">
                  <c:v>-2.3059999999998228E-2</c:v>
                </c:pt>
                <c:pt idx="4382">
                  <c:v>1.2700000000001807E-2</c:v>
                </c:pt>
                <c:pt idx="4383">
                  <c:v>9.0610000000001772E-2</c:v>
                </c:pt>
                <c:pt idx="4384">
                  <c:v>0.13243800000000192</c:v>
                </c:pt>
                <c:pt idx="4385">
                  <c:v>0.13667000000000157</c:v>
                </c:pt>
                <c:pt idx="4386">
                  <c:v>0.1656920000000015</c:v>
                </c:pt>
                <c:pt idx="4387">
                  <c:v>0.22072200000000136</c:v>
                </c:pt>
                <c:pt idx="4388">
                  <c:v>0.21258200000000141</c:v>
                </c:pt>
                <c:pt idx="4389">
                  <c:v>0.24870200000000153</c:v>
                </c:pt>
                <c:pt idx="4390">
                  <c:v>0.28118600000000132</c:v>
                </c:pt>
                <c:pt idx="4391">
                  <c:v>0.2954300000000013</c:v>
                </c:pt>
                <c:pt idx="4392">
                  <c:v>0.31749200000000138</c:v>
                </c:pt>
                <c:pt idx="4393">
                  <c:v>0.37476600000000132</c:v>
                </c:pt>
                <c:pt idx="4394">
                  <c:v>0.43076400000000131</c:v>
                </c:pt>
                <c:pt idx="4395">
                  <c:v>0.4332460000000013</c:v>
                </c:pt>
                <c:pt idx="4396">
                  <c:v>0.47179800000000127</c:v>
                </c:pt>
                <c:pt idx="4397">
                  <c:v>0.44466200000000128</c:v>
                </c:pt>
                <c:pt idx="4398">
                  <c:v>0.4793060000000019</c:v>
                </c:pt>
                <c:pt idx="4399">
                  <c:v>0.45730600000000132</c:v>
                </c:pt>
                <c:pt idx="4400">
                  <c:v>0.4897520000000013</c:v>
                </c:pt>
                <c:pt idx="4401">
                  <c:v>0.49225800000000136</c:v>
                </c:pt>
                <c:pt idx="4402">
                  <c:v>0.51569800000000232</c:v>
                </c:pt>
                <c:pt idx="4403">
                  <c:v>0.44898000000000132</c:v>
                </c:pt>
                <c:pt idx="4404">
                  <c:v>0.48044600000000132</c:v>
                </c:pt>
                <c:pt idx="4405">
                  <c:v>0.46212000000000131</c:v>
                </c:pt>
                <c:pt idx="4406">
                  <c:v>0.4436800000000013</c:v>
                </c:pt>
                <c:pt idx="4407">
                  <c:v>0.49677400000000138</c:v>
                </c:pt>
                <c:pt idx="4408">
                  <c:v>0.4467440000000012</c:v>
                </c:pt>
                <c:pt idx="4409">
                  <c:v>0.48873400000000117</c:v>
                </c:pt>
                <c:pt idx="4410">
                  <c:v>0.50683800000000123</c:v>
                </c:pt>
                <c:pt idx="4411">
                  <c:v>0.56096200000000129</c:v>
                </c:pt>
                <c:pt idx="4412">
                  <c:v>0.57782400000000234</c:v>
                </c:pt>
                <c:pt idx="4413">
                  <c:v>0.60090400000000233</c:v>
                </c:pt>
                <c:pt idx="4414">
                  <c:v>0.67180400000000284</c:v>
                </c:pt>
                <c:pt idx="4415">
                  <c:v>0.74246800000000135</c:v>
                </c:pt>
                <c:pt idx="4416">
                  <c:v>0.7092620000000015</c:v>
                </c:pt>
                <c:pt idx="4417">
                  <c:v>0.68404800000000165</c:v>
                </c:pt>
                <c:pt idx="4418">
                  <c:v>0.73218000000000161</c:v>
                </c:pt>
                <c:pt idx="4419">
                  <c:v>0.77578200000000164</c:v>
                </c:pt>
                <c:pt idx="4420">
                  <c:v>0.77343600000000134</c:v>
                </c:pt>
                <c:pt idx="4421">
                  <c:v>0.78560800000000164</c:v>
                </c:pt>
                <c:pt idx="4422">
                  <c:v>0.74817200000000161</c:v>
                </c:pt>
                <c:pt idx="4423">
                  <c:v>0.72064000000000283</c:v>
                </c:pt>
                <c:pt idx="4424">
                  <c:v>0.71531800000000134</c:v>
                </c:pt>
                <c:pt idx="4425">
                  <c:v>0.67915000000000258</c:v>
                </c:pt>
                <c:pt idx="4426">
                  <c:v>0.69755200000000117</c:v>
                </c:pt>
                <c:pt idx="4427">
                  <c:v>0.69745200000000129</c:v>
                </c:pt>
                <c:pt idx="4428">
                  <c:v>0.67085000000000272</c:v>
                </c:pt>
                <c:pt idx="4429">
                  <c:v>0.62716000000000161</c:v>
                </c:pt>
                <c:pt idx="4430">
                  <c:v>0.57930200000000109</c:v>
                </c:pt>
                <c:pt idx="4431">
                  <c:v>0.57076600000000111</c:v>
                </c:pt>
                <c:pt idx="4432">
                  <c:v>0.56132400000000104</c:v>
                </c:pt>
                <c:pt idx="4433">
                  <c:v>0.51906200000000058</c:v>
                </c:pt>
                <c:pt idx="4434">
                  <c:v>0.49022600000000138</c:v>
                </c:pt>
                <c:pt idx="4435">
                  <c:v>0.42955000000000132</c:v>
                </c:pt>
                <c:pt idx="4436">
                  <c:v>0.39661800000000186</c:v>
                </c:pt>
                <c:pt idx="4437">
                  <c:v>0.36740800000000184</c:v>
                </c:pt>
                <c:pt idx="4438">
                  <c:v>0.36500200000000138</c:v>
                </c:pt>
                <c:pt idx="4439">
                  <c:v>0.32017200000000173</c:v>
                </c:pt>
                <c:pt idx="4440">
                  <c:v>0.29804800000000131</c:v>
                </c:pt>
                <c:pt idx="4441">
                  <c:v>0.31641200000000175</c:v>
                </c:pt>
                <c:pt idx="4442">
                  <c:v>0.33354800000000168</c:v>
                </c:pt>
                <c:pt idx="4443">
                  <c:v>0.35875000000000112</c:v>
                </c:pt>
                <c:pt idx="4444">
                  <c:v>0.31710800000000156</c:v>
                </c:pt>
                <c:pt idx="4445">
                  <c:v>0.33542200000000205</c:v>
                </c:pt>
                <c:pt idx="4446">
                  <c:v>0.30307400000000156</c:v>
                </c:pt>
                <c:pt idx="4447">
                  <c:v>0.36878800000000156</c:v>
                </c:pt>
                <c:pt idx="4448">
                  <c:v>0.37756000000000156</c:v>
                </c:pt>
                <c:pt idx="4449">
                  <c:v>0.43839800000000151</c:v>
                </c:pt>
                <c:pt idx="4450">
                  <c:v>0.42569200000000085</c:v>
                </c:pt>
                <c:pt idx="4451">
                  <c:v>0.44389600000000085</c:v>
                </c:pt>
                <c:pt idx="4452">
                  <c:v>0.4496780000000008</c:v>
                </c:pt>
                <c:pt idx="4453">
                  <c:v>0.51842000000000088</c:v>
                </c:pt>
                <c:pt idx="4454">
                  <c:v>0.48599800000000087</c:v>
                </c:pt>
                <c:pt idx="4455">
                  <c:v>0.47747200000000162</c:v>
                </c:pt>
                <c:pt idx="4456">
                  <c:v>0.52474800000000199</c:v>
                </c:pt>
                <c:pt idx="4457">
                  <c:v>0.46474400000000077</c:v>
                </c:pt>
                <c:pt idx="4458">
                  <c:v>0.47659400000000107</c:v>
                </c:pt>
                <c:pt idx="4459">
                  <c:v>0.41583000000000131</c:v>
                </c:pt>
                <c:pt idx="4460">
                  <c:v>0.41057000000000132</c:v>
                </c:pt>
                <c:pt idx="4461">
                  <c:v>0.41421800000000131</c:v>
                </c:pt>
                <c:pt idx="4462">
                  <c:v>0.42387200000000186</c:v>
                </c:pt>
                <c:pt idx="4463">
                  <c:v>0.40786600000000162</c:v>
                </c:pt>
                <c:pt idx="4464">
                  <c:v>0.38744200000000162</c:v>
                </c:pt>
                <c:pt idx="4465">
                  <c:v>0.36215400000000131</c:v>
                </c:pt>
                <c:pt idx="4466">
                  <c:v>0.33137000000000183</c:v>
                </c:pt>
                <c:pt idx="4467">
                  <c:v>0.30821800000000082</c:v>
                </c:pt>
                <c:pt idx="4468">
                  <c:v>0.23859600000000111</c:v>
                </c:pt>
                <c:pt idx="4469">
                  <c:v>0.21723000000000112</c:v>
                </c:pt>
                <c:pt idx="4470">
                  <c:v>0.22053200000000089</c:v>
                </c:pt>
                <c:pt idx="4471">
                  <c:v>0.15802000000000091</c:v>
                </c:pt>
                <c:pt idx="4472">
                  <c:v>0.15485600000000091</c:v>
                </c:pt>
                <c:pt idx="4473">
                  <c:v>0.12317800000000102</c:v>
                </c:pt>
                <c:pt idx="4474">
                  <c:v>0.13345200000000104</c:v>
                </c:pt>
                <c:pt idx="4475">
                  <c:v>0.11093000000000103</c:v>
                </c:pt>
                <c:pt idx="4476">
                  <c:v>0.11436800000000105</c:v>
                </c:pt>
                <c:pt idx="4477">
                  <c:v>0.126058000000001</c:v>
                </c:pt>
                <c:pt idx="4478">
                  <c:v>0.11574600000000115</c:v>
                </c:pt>
                <c:pt idx="4479">
                  <c:v>0.10920800000000112</c:v>
                </c:pt>
                <c:pt idx="4480">
                  <c:v>0.11085800000000093</c:v>
                </c:pt>
                <c:pt idx="4481">
                  <c:v>0.12545000000000101</c:v>
                </c:pt>
                <c:pt idx="4482">
                  <c:v>0.14021400000000145</c:v>
                </c:pt>
                <c:pt idx="4483">
                  <c:v>5.8258000000001163E-2</c:v>
                </c:pt>
                <c:pt idx="4484">
                  <c:v>6.2712000000001447E-2</c:v>
                </c:pt>
                <c:pt idx="4485">
                  <c:v>6.5752000000001407E-2</c:v>
                </c:pt>
                <c:pt idx="4486">
                  <c:v>5.4586000000001168E-2</c:v>
                </c:pt>
                <c:pt idx="4487">
                  <c:v>3.0900000000001031E-2</c:v>
                </c:pt>
                <c:pt idx="4488">
                  <c:v>2.0948000000001066E-2</c:v>
                </c:pt>
                <c:pt idx="4489">
                  <c:v>2.2500000000001151E-2</c:v>
                </c:pt>
                <c:pt idx="4490">
                  <c:v>-1.1745999999998705E-2</c:v>
                </c:pt>
                <c:pt idx="4491">
                  <c:v>-3.5283999999998629E-2</c:v>
                </c:pt>
                <c:pt idx="4492">
                  <c:v>-5.3647999999998634E-2</c:v>
                </c:pt>
                <c:pt idx="4493">
                  <c:v>-7.9581999999998612E-2</c:v>
                </c:pt>
                <c:pt idx="4494">
                  <c:v>-5.3239999999998573E-2</c:v>
                </c:pt>
                <c:pt idx="4495">
                  <c:v>-9.2597999999998765E-2</c:v>
                </c:pt>
                <c:pt idx="4496">
                  <c:v>-0.10653199999999857</c:v>
                </c:pt>
                <c:pt idx="4497">
                  <c:v>-0.13009599999999871</c:v>
                </c:pt>
                <c:pt idx="4498">
                  <c:v>-0.14700799999999897</c:v>
                </c:pt>
                <c:pt idx="4499">
                  <c:v>-0.23206599999999891</c:v>
                </c:pt>
                <c:pt idx="4500">
                  <c:v>-0.20342799999999883</c:v>
                </c:pt>
                <c:pt idx="4501">
                  <c:v>-0.24700599999999884</c:v>
                </c:pt>
                <c:pt idx="4502">
                  <c:v>-0.25945199999999907</c:v>
                </c:pt>
                <c:pt idx="4503">
                  <c:v>-0.27224599999999882</c:v>
                </c:pt>
                <c:pt idx="4504">
                  <c:v>-0.23456199999999874</c:v>
                </c:pt>
                <c:pt idx="4505">
                  <c:v>-0.24284999999999893</c:v>
                </c:pt>
                <c:pt idx="4506">
                  <c:v>-0.27211999999999925</c:v>
                </c:pt>
                <c:pt idx="4507">
                  <c:v>-0.23721799999999868</c:v>
                </c:pt>
                <c:pt idx="4508">
                  <c:v>-0.27426799999999901</c:v>
                </c:pt>
                <c:pt idx="4509">
                  <c:v>-0.26149999999999907</c:v>
                </c:pt>
                <c:pt idx="4510">
                  <c:v>-0.26683599999999902</c:v>
                </c:pt>
                <c:pt idx="4511">
                  <c:v>-0.26633999999999891</c:v>
                </c:pt>
                <c:pt idx="4512">
                  <c:v>-0.28470399999999874</c:v>
                </c:pt>
                <c:pt idx="4513">
                  <c:v>-0.32024199999999886</c:v>
                </c:pt>
                <c:pt idx="4514">
                  <c:v>-0.30277199999999893</c:v>
                </c:pt>
                <c:pt idx="4515">
                  <c:v>-0.37852399999999919</c:v>
                </c:pt>
                <c:pt idx="4516">
                  <c:v>-0.32501999999999925</c:v>
                </c:pt>
                <c:pt idx="4517">
                  <c:v>-0.28481799999999907</c:v>
                </c:pt>
                <c:pt idx="4518">
                  <c:v>-0.25701199999999846</c:v>
                </c:pt>
                <c:pt idx="4519">
                  <c:v>-0.26307999999999887</c:v>
                </c:pt>
                <c:pt idx="4520">
                  <c:v>-0.24754599999999838</c:v>
                </c:pt>
                <c:pt idx="4521">
                  <c:v>-0.19864599999999821</c:v>
                </c:pt>
                <c:pt idx="4522">
                  <c:v>-0.20852199999999821</c:v>
                </c:pt>
                <c:pt idx="4523">
                  <c:v>-0.18009599999999848</c:v>
                </c:pt>
                <c:pt idx="4524">
                  <c:v>-0.18221799999999852</c:v>
                </c:pt>
                <c:pt idx="4525">
                  <c:v>-0.15934999999999863</c:v>
                </c:pt>
                <c:pt idx="4526">
                  <c:v>-0.18350999999999845</c:v>
                </c:pt>
                <c:pt idx="4527">
                  <c:v>-0.21155199999999824</c:v>
                </c:pt>
                <c:pt idx="4528">
                  <c:v>-0.18549399999999869</c:v>
                </c:pt>
                <c:pt idx="4529">
                  <c:v>-0.17691999999999869</c:v>
                </c:pt>
                <c:pt idx="4530">
                  <c:v>-0.13904999999999848</c:v>
                </c:pt>
                <c:pt idx="4531">
                  <c:v>-0.12649399999999841</c:v>
                </c:pt>
                <c:pt idx="4532">
                  <c:v>-8.7345999999998161E-2</c:v>
                </c:pt>
                <c:pt idx="4533">
                  <c:v>-3.4179999999980736E-3</c:v>
                </c:pt>
                <c:pt idx="4534">
                  <c:v>3.0048000000002031E-2</c:v>
                </c:pt>
                <c:pt idx="4535">
                  <c:v>6.9704000000002014E-2</c:v>
                </c:pt>
                <c:pt idx="4536">
                  <c:v>6.9692000000002266E-2</c:v>
                </c:pt>
                <c:pt idx="4537">
                  <c:v>0.12237600000000216</c:v>
                </c:pt>
                <c:pt idx="4538">
                  <c:v>0.13861800000000221</c:v>
                </c:pt>
                <c:pt idx="4539">
                  <c:v>0.13392600000000221</c:v>
                </c:pt>
                <c:pt idx="4540">
                  <c:v>0.16220400000000221</c:v>
                </c:pt>
                <c:pt idx="4541">
                  <c:v>0.2256100000000022</c:v>
                </c:pt>
                <c:pt idx="4542">
                  <c:v>0.2261440000000022</c:v>
                </c:pt>
                <c:pt idx="4543">
                  <c:v>0.17016000000000203</c:v>
                </c:pt>
                <c:pt idx="4544">
                  <c:v>0.15432800000000221</c:v>
                </c:pt>
                <c:pt idx="4545">
                  <c:v>0.2252280000000022</c:v>
                </c:pt>
                <c:pt idx="4546">
                  <c:v>0.21460600000000221</c:v>
                </c:pt>
                <c:pt idx="4547">
                  <c:v>0.18216000000000221</c:v>
                </c:pt>
                <c:pt idx="4548">
                  <c:v>0.18390800000000249</c:v>
                </c:pt>
                <c:pt idx="4549">
                  <c:v>0.28689400000000231</c:v>
                </c:pt>
                <c:pt idx="4550">
                  <c:v>0.24395000000000194</c:v>
                </c:pt>
                <c:pt idx="4551">
                  <c:v>0.27427600000000196</c:v>
                </c:pt>
                <c:pt idx="4552">
                  <c:v>0.32314000000000198</c:v>
                </c:pt>
                <c:pt idx="4553">
                  <c:v>0.33528800000000253</c:v>
                </c:pt>
                <c:pt idx="4554">
                  <c:v>0.3051980000000018</c:v>
                </c:pt>
                <c:pt idx="4555">
                  <c:v>0.29885800000000234</c:v>
                </c:pt>
                <c:pt idx="4556">
                  <c:v>0.31121600000000182</c:v>
                </c:pt>
                <c:pt idx="4557">
                  <c:v>0.2660140000000018</c:v>
                </c:pt>
                <c:pt idx="4558">
                  <c:v>0.3570400000000018</c:v>
                </c:pt>
                <c:pt idx="4559">
                  <c:v>0.37761400000000234</c:v>
                </c:pt>
                <c:pt idx="4560">
                  <c:v>0.42980200000000246</c:v>
                </c:pt>
                <c:pt idx="4561">
                  <c:v>0.42163600000000184</c:v>
                </c:pt>
                <c:pt idx="4562">
                  <c:v>0.47558600000000223</c:v>
                </c:pt>
                <c:pt idx="4563">
                  <c:v>0.52911400000000153</c:v>
                </c:pt>
                <c:pt idx="4564">
                  <c:v>0.50001800000000152</c:v>
                </c:pt>
                <c:pt idx="4565">
                  <c:v>0.55115200000000153</c:v>
                </c:pt>
                <c:pt idx="4566">
                  <c:v>0.55120200000000152</c:v>
                </c:pt>
                <c:pt idx="4567">
                  <c:v>0.53623800000000144</c:v>
                </c:pt>
                <c:pt idx="4568">
                  <c:v>0.57948000000000133</c:v>
                </c:pt>
                <c:pt idx="4569">
                  <c:v>0.57657600000000142</c:v>
                </c:pt>
                <c:pt idx="4570">
                  <c:v>0.56394400000000244</c:v>
                </c:pt>
                <c:pt idx="4571">
                  <c:v>0.5723820000000015</c:v>
                </c:pt>
                <c:pt idx="4572">
                  <c:v>0.64240000000000164</c:v>
                </c:pt>
                <c:pt idx="4573">
                  <c:v>0.64864200000000283</c:v>
                </c:pt>
                <c:pt idx="4574">
                  <c:v>0.64520400000000233</c:v>
                </c:pt>
                <c:pt idx="4575">
                  <c:v>0.69063000000000163</c:v>
                </c:pt>
                <c:pt idx="4576">
                  <c:v>0.70116600000000118</c:v>
                </c:pt>
                <c:pt idx="4577">
                  <c:v>0.73981600000000125</c:v>
                </c:pt>
                <c:pt idx="4578">
                  <c:v>0.7523220000000016</c:v>
                </c:pt>
                <c:pt idx="4579">
                  <c:v>0.78130600000000128</c:v>
                </c:pt>
                <c:pt idx="4580">
                  <c:v>0.77528800000000164</c:v>
                </c:pt>
                <c:pt idx="4581">
                  <c:v>0.78094600000000125</c:v>
                </c:pt>
                <c:pt idx="4582">
                  <c:v>0.76791800000000165</c:v>
                </c:pt>
                <c:pt idx="4583">
                  <c:v>0.79151800000000128</c:v>
                </c:pt>
                <c:pt idx="4584">
                  <c:v>0.7621480000000026</c:v>
                </c:pt>
                <c:pt idx="4585">
                  <c:v>0.77023800000000164</c:v>
                </c:pt>
                <c:pt idx="4586">
                  <c:v>0.75570800000000238</c:v>
                </c:pt>
                <c:pt idx="4587">
                  <c:v>0.7783540000000021</c:v>
                </c:pt>
                <c:pt idx="4588">
                  <c:v>0.80489600000000094</c:v>
                </c:pt>
                <c:pt idx="4589">
                  <c:v>0.79147200000000051</c:v>
                </c:pt>
                <c:pt idx="4590">
                  <c:v>0.83325000000000093</c:v>
                </c:pt>
                <c:pt idx="4591">
                  <c:v>0.82228200000000051</c:v>
                </c:pt>
                <c:pt idx="4592">
                  <c:v>0.81626400000000088</c:v>
                </c:pt>
                <c:pt idx="4593">
                  <c:v>0.8621860000000009</c:v>
                </c:pt>
                <c:pt idx="4594">
                  <c:v>0.81153600000000059</c:v>
                </c:pt>
                <c:pt idx="4595">
                  <c:v>0.78100000000000092</c:v>
                </c:pt>
                <c:pt idx="4596">
                  <c:v>0.830322000000001</c:v>
                </c:pt>
                <c:pt idx="4597">
                  <c:v>0.86317800000000211</c:v>
                </c:pt>
                <c:pt idx="4598">
                  <c:v>0.84373600000000093</c:v>
                </c:pt>
                <c:pt idx="4599">
                  <c:v>0.79642400000000091</c:v>
                </c:pt>
                <c:pt idx="4600">
                  <c:v>0.82872200000000162</c:v>
                </c:pt>
                <c:pt idx="4601">
                  <c:v>0.81934000000000162</c:v>
                </c:pt>
                <c:pt idx="4602">
                  <c:v>0.7502140000000016</c:v>
                </c:pt>
                <c:pt idx="4603">
                  <c:v>0.75658000000000114</c:v>
                </c:pt>
                <c:pt idx="4604">
                  <c:v>0.75073600000000162</c:v>
                </c:pt>
                <c:pt idx="4605">
                  <c:v>0.74612000000000234</c:v>
                </c:pt>
                <c:pt idx="4606">
                  <c:v>0.70083000000000162</c:v>
                </c:pt>
                <c:pt idx="4607">
                  <c:v>0.71974000000000238</c:v>
                </c:pt>
                <c:pt idx="4608">
                  <c:v>0.65895200000000165</c:v>
                </c:pt>
                <c:pt idx="4609">
                  <c:v>0.65206400000000164</c:v>
                </c:pt>
                <c:pt idx="4610">
                  <c:v>0.62048600000000109</c:v>
                </c:pt>
                <c:pt idx="4611">
                  <c:v>0.64843000000000162</c:v>
                </c:pt>
                <c:pt idx="4612">
                  <c:v>0.60453200000000096</c:v>
                </c:pt>
                <c:pt idx="4613">
                  <c:v>0.58582200000000051</c:v>
                </c:pt>
                <c:pt idx="4614">
                  <c:v>0.61902600000000163</c:v>
                </c:pt>
                <c:pt idx="4615">
                  <c:v>0.65945200000000104</c:v>
                </c:pt>
                <c:pt idx="4616">
                  <c:v>0.66367000000000298</c:v>
                </c:pt>
                <c:pt idx="4617">
                  <c:v>0.64402800000000215</c:v>
                </c:pt>
                <c:pt idx="4618">
                  <c:v>0.55332400000000104</c:v>
                </c:pt>
                <c:pt idx="4619">
                  <c:v>0.51928800000000097</c:v>
                </c:pt>
                <c:pt idx="4620">
                  <c:v>0.48692800000000186</c:v>
                </c:pt>
                <c:pt idx="4621">
                  <c:v>0.43093000000000131</c:v>
                </c:pt>
                <c:pt idx="4622">
                  <c:v>0.34701400000000132</c:v>
                </c:pt>
                <c:pt idx="4623">
                  <c:v>0.33988000000000229</c:v>
                </c:pt>
                <c:pt idx="4624">
                  <c:v>0.31035000000000185</c:v>
                </c:pt>
                <c:pt idx="4625">
                  <c:v>0.22106200000000129</c:v>
                </c:pt>
                <c:pt idx="4626">
                  <c:v>0.20742400000000172</c:v>
                </c:pt>
                <c:pt idx="4627">
                  <c:v>0.14256800000000144</c:v>
                </c:pt>
                <c:pt idx="4628">
                  <c:v>9.3222000000001526E-2</c:v>
                </c:pt>
                <c:pt idx="4629">
                  <c:v>7.2302000000001573E-2</c:v>
                </c:pt>
                <c:pt idx="4630">
                  <c:v>3.3352000000001283E-2</c:v>
                </c:pt>
                <c:pt idx="4631">
                  <c:v>1.727200000000138E-2</c:v>
                </c:pt>
                <c:pt idx="4632">
                  <c:v>3.5480000000012585E-3</c:v>
                </c:pt>
                <c:pt idx="4633">
                  <c:v>-2.6143999999998755E-2</c:v>
                </c:pt>
                <c:pt idx="4634">
                  <c:v>-1.9257999999998821E-2</c:v>
                </c:pt>
                <c:pt idx="4635">
                  <c:v>-6.1779999999998884E-2</c:v>
                </c:pt>
                <c:pt idx="4636">
                  <c:v>-5.595999999998753E-3</c:v>
                </c:pt>
                <c:pt idx="4637">
                  <c:v>-8.2935999999998705E-2</c:v>
                </c:pt>
                <c:pt idx="4638">
                  <c:v>-0.14285599999999846</c:v>
                </c:pt>
                <c:pt idx="4639">
                  <c:v>-0.12928199999999848</c:v>
                </c:pt>
                <c:pt idx="4640">
                  <c:v>-0.1661219999999983</c:v>
                </c:pt>
                <c:pt idx="4641">
                  <c:v>-0.24210999999999841</c:v>
                </c:pt>
                <c:pt idx="4642">
                  <c:v>-0.22988799999999826</c:v>
                </c:pt>
                <c:pt idx="4643">
                  <c:v>-0.4972319999999989</c:v>
                </c:pt>
                <c:pt idx="4644">
                  <c:v>-0.36125199999999896</c:v>
                </c:pt>
                <c:pt idx="4645">
                  <c:v>-0.28770999999999891</c:v>
                </c:pt>
                <c:pt idx="4646">
                  <c:v>-0.30578799999999939</c:v>
                </c:pt>
                <c:pt idx="4647">
                  <c:v>-0.30805799999999933</c:v>
                </c:pt>
                <c:pt idx="4648">
                  <c:v>-0.28396199999999927</c:v>
                </c:pt>
                <c:pt idx="4649">
                  <c:v>-0.29299399999999903</c:v>
                </c:pt>
                <c:pt idx="4650">
                  <c:v>-0.34920199999999896</c:v>
                </c:pt>
                <c:pt idx="4651">
                  <c:v>-0.3499699999999995</c:v>
                </c:pt>
                <c:pt idx="4652">
                  <c:v>-0.35128599999999938</c:v>
                </c:pt>
                <c:pt idx="4653">
                  <c:v>-0.40722199999999914</c:v>
                </c:pt>
                <c:pt idx="4654">
                  <c:v>-0.34916399999999936</c:v>
                </c:pt>
                <c:pt idx="4655">
                  <c:v>-0.35690599999999961</c:v>
                </c:pt>
                <c:pt idx="4656">
                  <c:v>-0.27736999999999962</c:v>
                </c:pt>
                <c:pt idx="4657">
                  <c:v>-0.26152399999999915</c:v>
                </c:pt>
                <c:pt idx="4658">
                  <c:v>-0.25771399999999894</c:v>
                </c:pt>
                <c:pt idx="4659">
                  <c:v>-0.21377599999999844</c:v>
                </c:pt>
                <c:pt idx="4660">
                  <c:v>-0.25591399999999936</c:v>
                </c:pt>
                <c:pt idx="4661">
                  <c:v>-0.29520999999999936</c:v>
                </c:pt>
                <c:pt idx="4662">
                  <c:v>-0.28618999999999956</c:v>
                </c:pt>
                <c:pt idx="4663">
                  <c:v>-0.23285999999999846</c:v>
                </c:pt>
                <c:pt idx="4664">
                  <c:v>-0.25082799999999944</c:v>
                </c:pt>
                <c:pt idx="4665">
                  <c:v>-0.28803999999999924</c:v>
                </c:pt>
                <c:pt idx="4666">
                  <c:v>-0.33066199999999962</c:v>
                </c:pt>
                <c:pt idx="4667">
                  <c:v>-0.31713799999999925</c:v>
                </c:pt>
                <c:pt idx="4668">
                  <c:v>-0.3016759999999995</c:v>
                </c:pt>
                <c:pt idx="4669">
                  <c:v>-0.25283599999999906</c:v>
                </c:pt>
                <c:pt idx="4670">
                  <c:v>-0.22329199999999844</c:v>
                </c:pt>
                <c:pt idx="4671">
                  <c:v>-0.22687799999999853</c:v>
                </c:pt>
                <c:pt idx="4672">
                  <c:v>-0.19301599999999874</c:v>
                </c:pt>
                <c:pt idx="4673">
                  <c:v>-0.18604399999999882</c:v>
                </c:pt>
                <c:pt idx="4674">
                  <c:v>-0.16745799999999872</c:v>
                </c:pt>
                <c:pt idx="4675">
                  <c:v>-0.14885799999999846</c:v>
                </c:pt>
                <c:pt idx="4676">
                  <c:v>-0.15501199999999893</c:v>
                </c:pt>
                <c:pt idx="4677">
                  <c:v>-9.6941999999998543E-2</c:v>
                </c:pt>
                <c:pt idx="4678">
                  <c:v>-2.4615999999998608E-2</c:v>
                </c:pt>
                <c:pt idx="4679">
                  <c:v>-1.32239999999986E-2</c:v>
                </c:pt>
                <c:pt idx="4680">
                  <c:v>4.1980000000001384E-2</c:v>
                </c:pt>
                <c:pt idx="4681">
                  <c:v>5.5454000000001384E-2</c:v>
                </c:pt>
                <c:pt idx="4682">
                  <c:v>4.708000000000151E-2</c:v>
                </c:pt>
                <c:pt idx="4683">
                  <c:v>0.10932000000000157</c:v>
                </c:pt>
                <c:pt idx="4684">
                  <c:v>0.13526600000000183</c:v>
                </c:pt>
                <c:pt idx="4685">
                  <c:v>0.16410200000000161</c:v>
                </c:pt>
                <c:pt idx="4686">
                  <c:v>0.15608600000000181</c:v>
                </c:pt>
                <c:pt idx="4687">
                  <c:v>0.19832200000000139</c:v>
                </c:pt>
                <c:pt idx="4688">
                  <c:v>0.25621800000000122</c:v>
                </c:pt>
                <c:pt idx="4689">
                  <c:v>0.30071400000000131</c:v>
                </c:pt>
                <c:pt idx="4690">
                  <c:v>0.34840000000000132</c:v>
                </c:pt>
                <c:pt idx="4691">
                  <c:v>0.43914000000000086</c:v>
                </c:pt>
                <c:pt idx="4692">
                  <c:v>0.44765200000000077</c:v>
                </c:pt>
                <c:pt idx="4693">
                  <c:v>0.71021800000000079</c:v>
                </c:pt>
                <c:pt idx="4694">
                  <c:v>0.60982400000000203</c:v>
                </c:pt>
                <c:pt idx="4695">
                  <c:v>0.53963200000000089</c:v>
                </c:pt>
                <c:pt idx="4696">
                  <c:v>0.57681800000000083</c:v>
                </c:pt>
                <c:pt idx="4697">
                  <c:v>0.59066400000000086</c:v>
                </c:pt>
                <c:pt idx="4698">
                  <c:v>0.61487200000000164</c:v>
                </c:pt>
                <c:pt idx="4699">
                  <c:v>0.62802400000000203</c:v>
                </c:pt>
                <c:pt idx="4700">
                  <c:v>0.67351200000000078</c:v>
                </c:pt>
                <c:pt idx="4701">
                  <c:v>0.65866000000000191</c:v>
                </c:pt>
                <c:pt idx="4702">
                  <c:v>0.68382400000000165</c:v>
                </c:pt>
                <c:pt idx="4703">
                  <c:v>0.69846600000000059</c:v>
                </c:pt>
                <c:pt idx="4704">
                  <c:v>0.66848800000000164</c:v>
                </c:pt>
                <c:pt idx="4705">
                  <c:v>0.72056400000000087</c:v>
                </c:pt>
                <c:pt idx="4706">
                  <c:v>0.70113200000000053</c:v>
                </c:pt>
                <c:pt idx="4707">
                  <c:v>0.69415800000000072</c:v>
                </c:pt>
                <c:pt idx="4708">
                  <c:v>0.71262000000000192</c:v>
                </c:pt>
                <c:pt idx="4709">
                  <c:v>0.68812600000000079</c:v>
                </c:pt>
                <c:pt idx="4710">
                  <c:v>0.75334200000000062</c:v>
                </c:pt>
                <c:pt idx="4711">
                  <c:v>0.76704000000000205</c:v>
                </c:pt>
                <c:pt idx="4712">
                  <c:v>0.79571400000000081</c:v>
                </c:pt>
                <c:pt idx="4713">
                  <c:v>0.75976800000000178</c:v>
                </c:pt>
                <c:pt idx="4714">
                  <c:v>0.78392600000000068</c:v>
                </c:pt>
                <c:pt idx="4715">
                  <c:v>0.79536600000000057</c:v>
                </c:pt>
                <c:pt idx="4716">
                  <c:v>0.82680800000000065</c:v>
                </c:pt>
                <c:pt idx="4717">
                  <c:v>0.85776600000000069</c:v>
                </c:pt>
                <c:pt idx="4718">
                  <c:v>0.91172800000000065</c:v>
                </c:pt>
                <c:pt idx="4719">
                  <c:v>0.94587400000000155</c:v>
                </c:pt>
                <c:pt idx="4720">
                  <c:v>0.95492000000000166</c:v>
                </c:pt>
                <c:pt idx="4721">
                  <c:v>0.97942600000000068</c:v>
                </c:pt>
                <c:pt idx="4722">
                  <c:v>1.0206580000000005</c:v>
                </c:pt>
                <c:pt idx="4723">
                  <c:v>1.0157699999999983</c:v>
                </c:pt>
                <c:pt idx="4724">
                  <c:v>1.0136120000000004</c:v>
                </c:pt>
                <c:pt idx="4725">
                  <c:v>1.0378199999999984</c:v>
                </c:pt>
                <c:pt idx="4726">
                  <c:v>1.0691880000000005</c:v>
                </c:pt>
                <c:pt idx="4727">
                  <c:v>1.0542360000000004</c:v>
                </c:pt>
                <c:pt idx="4728">
                  <c:v>0.99080600000000052</c:v>
                </c:pt>
                <c:pt idx="4729">
                  <c:v>1.0094800000000006</c:v>
                </c:pt>
                <c:pt idx="4730">
                  <c:v>1.0228180000000007</c:v>
                </c:pt>
                <c:pt idx="4731">
                  <c:v>1.0521140000000007</c:v>
                </c:pt>
                <c:pt idx="4732">
                  <c:v>1.1070939999999998</c:v>
                </c:pt>
                <c:pt idx="4733">
                  <c:v>1.0655500000000009</c:v>
                </c:pt>
                <c:pt idx="4734">
                  <c:v>1.0441580000000021</c:v>
                </c:pt>
                <c:pt idx="4735">
                  <c:v>1.0689000000000008</c:v>
                </c:pt>
                <c:pt idx="4736">
                  <c:v>1.0935659999999998</c:v>
                </c:pt>
                <c:pt idx="4737">
                  <c:v>1.1363120000000031</c:v>
                </c:pt>
                <c:pt idx="4738">
                  <c:v>1.1749380000000009</c:v>
                </c:pt>
                <c:pt idx="4739">
                  <c:v>1.205858000000001</c:v>
                </c:pt>
                <c:pt idx="4740">
                  <c:v>1.2523880000000009</c:v>
                </c:pt>
                <c:pt idx="4741">
                  <c:v>1.2130420000000011</c:v>
                </c:pt>
                <c:pt idx="4742">
                  <c:v>1.2739279999999991</c:v>
                </c:pt>
                <c:pt idx="4743">
                  <c:v>1.327854000000001</c:v>
                </c:pt>
                <c:pt idx="4744">
                  <c:v>1.3574239999999995</c:v>
                </c:pt>
                <c:pt idx="4745">
                  <c:v>1.381606000000001</c:v>
                </c:pt>
                <c:pt idx="4746">
                  <c:v>1.3644840000000011</c:v>
                </c:pt>
                <c:pt idx="4747">
                  <c:v>1.3859500000000009</c:v>
                </c:pt>
                <c:pt idx="4748">
                  <c:v>1.3994380000000008</c:v>
                </c:pt>
                <c:pt idx="4749">
                  <c:v>1.4361420000000011</c:v>
                </c:pt>
                <c:pt idx="4750">
                  <c:v>1.4670759999999998</c:v>
                </c:pt>
                <c:pt idx="4751">
                  <c:v>1.5050440000000012</c:v>
                </c:pt>
                <c:pt idx="4752">
                  <c:v>1.523918000000001</c:v>
                </c:pt>
                <c:pt idx="4753">
                  <c:v>1.5311259999999998</c:v>
                </c:pt>
                <c:pt idx="4754">
                  <c:v>1.579330000000001</c:v>
                </c:pt>
                <c:pt idx="4755">
                  <c:v>1.6120740000000011</c:v>
                </c:pt>
                <c:pt idx="4756">
                  <c:v>1.6475740000000014</c:v>
                </c:pt>
                <c:pt idx="4757">
                  <c:v>1.689960000000001</c:v>
                </c:pt>
                <c:pt idx="4758">
                  <c:v>1.7473979999999998</c:v>
                </c:pt>
                <c:pt idx="4759">
                  <c:v>1.7608239999999986</c:v>
                </c:pt>
                <c:pt idx="4760">
                  <c:v>1.7326220000000012</c:v>
                </c:pt>
                <c:pt idx="4761">
                  <c:v>1.7195560000000012</c:v>
                </c:pt>
                <c:pt idx="4762">
                  <c:v>1.6741680000000021</c:v>
                </c:pt>
                <c:pt idx="4763">
                  <c:v>1.703054000000001</c:v>
                </c:pt>
                <c:pt idx="4764">
                  <c:v>1.7564220000000013</c:v>
                </c:pt>
                <c:pt idx="4765">
                  <c:v>1.8075180000000011</c:v>
                </c:pt>
                <c:pt idx="4766">
                  <c:v>1.8515420000000011</c:v>
                </c:pt>
                <c:pt idx="4767">
                  <c:v>1.8556740000000014</c:v>
                </c:pt>
                <c:pt idx="4768">
                  <c:v>1.8159060000000016</c:v>
                </c:pt>
                <c:pt idx="4769">
                  <c:v>1.805458000000002</c:v>
                </c:pt>
                <c:pt idx="4770">
                  <c:v>1.8369980000000015</c:v>
                </c:pt>
                <c:pt idx="4771">
                  <c:v>1.866144000000002</c:v>
                </c:pt>
                <c:pt idx="4772">
                  <c:v>1.8401120000000035</c:v>
                </c:pt>
                <c:pt idx="4773">
                  <c:v>1.854368000000002</c:v>
                </c:pt>
                <c:pt idx="4774">
                  <c:v>1.919548000000002</c:v>
                </c:pt>
                <c:pt idx="4775">
                  <c:v>1.9297600000000017</c:v>
                </c:pt>
                <c:pt idx="4776">
                  <c:v>1.891370000000002</c:v>
                </c:pt>
                <c:pt idx="4777">
                  <c:v>1.872336000000002</c:v>
                </c:pt>
                <c:pt idx="4778">
                  <c:v>1.9213980000000022</c:v>
                </c:pt>
                <c:pt idx="4779">
                  <c:v>1.9022760000000021</c:v>
                </c:pt>
                <c:pt idx="4780">
                  <c:v>1.8553740000000016</c:v>
                </c:pt>
                <c:pt idx="4781">
                  <c:v>1.8323320000000021</c:v>
                </c:pt>
                <c:pt idx="4782">
                  <c:v>1.8203820000000039</c:v>
                </c:pt>
                <c:pt idx="4783">
                  <c:v>1.7821040000000019</c:v>
                </c:pt>
                <c:pt idx="4784">
                  <c:v>1.7819920000000018</c:v>
                </c:pt>
                <c:pt idx="4785">
                  <c:v>1.7485280000000019</c:v>
                </c:pt>
                <c:pt idx="4786">
                  <c:v>1.7251760000000018</c:v>
                </c:pt>
                <c:pt idx="4787">
                  <c:v>1.6832000000000022</c:v>
                </c:pt>
                <c:pt idx="4788">
                  <c:v>1.5956740000000018</c:v>
                </c:pt>
                <c:pt idx="4789">
                  <c:v>1.5293520000000027</c:v>
                </c:pt>
                <c:pt idx="4790">
                  <c:v>1.4277160000000018</c:v>
                </c:pt>
                <c:pt idx="4791">
                  <c:v>1.4573220000000018</c:v>
                </c:pt>
                <c:pt idx="4792">
                  <c:v>1.3965220000000023</c:v>
                </c:pt>
                <c:pt idx="4793">
                  <c:v>1.3330060000000017</c:v>
                </c:pt>
                <c:pt idx="4794">
                  <c:v>1.2935480000000015</c:v>
                </c:pt>
                <c:pt idx="4795">
                  <c:v>1.2395120000000013</c:v>
                </c:pt>
                <c:pt idx="4796">
                  <c:v>1.2033039999999995</c:v>
                </c:pt>
                <c:pt idx="4797">
                  <c:v>1.1523700000000021</c:v>
                </c:pt>
                <c:pt idx="4798">
                  <c:v>1.1516500000000021</c:v>
                </c:pt>
                <c:pt idx="4799">
                  <c:v>1.1178880000000015</c:v>
                </c:pt>
                <c:pt idx="4800">
                  <c:v>1.0841120000000035</c:v>
                </c:pt>
                <c:pt idx="4801">
                  <c:v>1.0593960000000016</c:v>
                </c:pt>
                <c:pt idx="4802">
                  <c:v>1.0429040000000016</c:v>
                </c:pt>
                <c:pt idx="4803">
                  <c:v>1.067312000000002</c:v>
                </c:pt>
                <c:pt idx="4804">
                  <c:v>1.0464800000000021</c:v>
                </c:pt>
                <c:pt idx="4805">
                  <c:v>0.98414200000000152</c:v>
                </c:pt>
                <c:pt idx="4806">
                  <c:v>0.9418800000000016</c:v>
                </c:pt>
                <c:pt idx="4807">
                  <c:v>0.9150040000000017</c:v>
                </c:pt>
                <c:pt idx="4808">
                  <c:v>0.86825000000000174</c:v>
                </c:pt>
                <c:pt idx="4809">
                  <c:v>0.87928000000000173</c:v>
                </c:pt>
                <c:pt idx="4810">
                  <c:v>0.87111400000000161</c:v>
                </c:pt>
                <c:pt idx="4811">
                  <c:v>0.88321200000000066</c:v>
                </c:pt>
                <c:pt idx="4812">
                  <c:v>0.89986400000000155</c:v>
                </c:pt>
                <c:pt idx="4813">
                  <c:v>0.86213000000000162</c:v>
                </c:pt>
                <c:pt idx="4814">
                  <c:v>0.7508040000000028</c:v>
                </c:pt>
                <c:pt idx="4815">
                  <c:v>0.68751200000000057</c:v>
                </c:pt>
                <c:pt idx="4816">
                  <c:v>0.64652800000000232</c:v>
                </c:pt>
                <c:pt idx="4817">
                  <c:v>0.62374800000000308</c:v>
                </c:pt>
                <c:pt idx="4818">
                  <c:v>0.64324200000000165</c:v>
                </c:pt>
                <c:pt idx="4819">
                  <c:v>0.60762000000000282</c:v>
                </c:pt>
                <c:pt idx="4820">
                  <c:v>0.54714400000000163</c:v>
                </c:pt>
                <c:pt idx="4821">
                  <c:v>0.52633600000000158</c:v>
                </c:pt>
                <c:pt idx="4822">
                  <c:v>0.5101560000000015</c:v>
                </c:pt>
                <c:pt idx="4823">
                  <c:v>0.48649400000000181</c:v>
                </c:pt>
                <c:pt idx="4824">
                  <c:v>0.40845800000000182</c:v>
                </c:pt>
                <c:pt idx="4825">
                  <c:v>0.42868200000000212</c:v>
                </c:pt>
                <c:pt idx="4826">
                  <c:v>0.42527000000000142</c:v>
                </c:pt>
                <c:pt idx="4827">
                  <c:v>0.44463800000000125</c:v>
                </c:pt>
                <c:pt idx="4828">
                  <c:v>0.41485800000000211</c:v>
                </c:pt>
                <c:pt idx="4829">
                  <c:v>0.37746000000000235</c:v>
                </c:pt>
                <c:pt idx="4830">
                  <c:v>0.33750600000000242</c:v>
                </c:pt>
                <c:pt idx="4831">
                  <c:v>0.35161400000000181</c:v>
                </c:pt>
                <c:pt idx="4832">
                  <c:v>0.34730800000000234</c:v>
                </c:pt>
                <c:pt idx="4833">
                  <c:v>0.34125200000000161</c:v>
                </c:pt>
                <c:pt idx="4834">
                  <c:v>0.33797600000000272</c:v>
                </c:pt>
                <c:pt idx="4835">
                  <c:v>0.35208400000000223</c:v>
                </c:pt>
                <c:pt idx="4836">
                  <c:v>0.33327400000000224</c:v>
                </c:pt>
                <c:pt idx="4837">
                  <c:v>0.34746800000000228</c:v>
                </c:pt>
                <c:pt idx="4838">
                  <c:v>0.40999200000000185</c:v>
                </c:pt>
                <c:pt idx="4839">
                  <c:v>0.47890800000000233</c:v>
                </c:pt>
                <c:pt idx="4840">
                  <c:v>0.50669000000000164</c:v>
                </c:pt>
                <c:pt idx="4841">
                  <c:v>0.47647600000000223</c:v>
                </c:pt>
                <c:pt idx="4842">
                  <c:v>0.4730520000000018</c:v>
                </c:pt>
                <c:pt idx="4843">
                  <c:v>0.50933200000000156</c:v>
                </c:pt>
                <c:pt idx="4844">
                  <c:v>0.55025400000000169</c:v>
                </c:pt>
                <c:pt idx="4845">
                  <c:v>0.54161800000000171</c:v>
                </c:pt>
                <c:pt idx="4846">
                  <c:v>0.54443400000000186</c:v>
                </c:pt>
                <c:pt idx="4847">
                  <c:v>0.5106340000000017</c:v>
                </c:pt>
                <c:pt idx="4848">
                  <c:v>0.48931600000000247</c:v>
                </c:pt>
                <c:pt idx="4849">
                  <c:v>0.50461400000000178</c:v>
                </c:pt>
                <c:pt idx="4850">
                  <c:v>0.50116600000000078</c:v>
                </c:pt>
                <c:pt idx="4851">
                  <c:v>0.52958000000000149</c:v>
                </c:pt>
                <c:pt idx="4852">
                  <c:v>0.53497800000000184</c:v>
                </c:pt>
                <c:pt idx="4853">
                  <c:v>0.50715800000000189</c:v>
                </c:pt>
                <c:pt idx="4854">
                  <c:v>0.48911600000000188</c:v>
                </c:pt>
                <c:pt idx="4855">
                  <c:v>0.48520800000000192</c:v>
                </c:pt>
                <c:pt idx="4856">
                  <c:v>0.43266000000000188</c:v>
                </c:pt>
                <c:pt idx="4857">
                  <c:v>0.4486660000000019</c:v>
                </c:pt>
                <c:pt idx="4858">
                  <c:v>0.45042800000000188</c:v>
                </c:pt>
                <c:pt idx="4859">
                  <c:v>0.42179000000000189</c:v>
                </c:pt>
                <c:pt idx="4860">
                  <c:v>0.41659200000000185</c:v>
                </c:pt>
                <c:pt idx="4861">
                  <c:v>0.50043400000000149</c:v>
                </c:pt>
                <c:pt idx="4862">
                  <c:v>0.54902400000000184</c:v>
                </c:pt>
                <c:pt idx="4863">
                  <c:v>0.59785000000000199</c:v>
                </c:pt>
                <c:pt idx="4864">
                  <c:v>0.68508000000000191</c:v>
                </c:pt>
                <c:pt idx="4865">
                  <c:v>0.73476200000000191</c:v>
                </c:pt>
                <c:pt idx="4866">
                  <c:v>0.77612000000000314</c:v>
                </c:pt>
                <c:pt idx="4867">
                  <c:v>0.81252400000000191</c:v>
                </c:pt>
                <c:pt idx="4868">
                  <c:v>0.84778800000000265</c:v>
                </c:pt>
                <c:pt idx="4869">
                  <c:v>0.89959000000000178</c:v>
                </c:pt>
                <c:pt idx="4870">
                  <c:v>0.99055400000000149</c:v>
                </c:pt>
                <c:pt idx="4871">
                  <c:v>1.0805740000000017</c:v>
                </c:pt>
                <c:pt idx="4872">
                  <c:v>1.0991500000000021</c:v>
                </c:pt>
                <c:pt idx="4873">
                  <c:v>1.1304800000000021</c:v>
                </c:pt>
                <c:pt idx="4874">
                  <c:v>1.125008000000002</c:v>
                </c:pt>
                <c:pt idx="4875">
                  <c:v>1.1096480000000015</c:v>
                </c:pt>
                <c:pt idx="4876">
                  <c:v>1.1532120000000021</c:v>
                </c:pt>
                <c:pt idx="4877">
                  <c:v>1.2082040000000014</c:v>
                </c:pt>
                <c:pt idx="4878">
                  <c:v>1.2621420000000021</c:v>
                </c:pt>
                <c:pt idx="4879">
                  <c:v>1.3805040000000013</c:v>
                </c:pt>
                <c:pt idx="4880">
                  <c:v>1.4195899999999995</c:v>
                </c:pt>
                <c:pt idx="4881">
                  <c:v>1.4097999999999991</c:v>
                </c:pt>
                <c:pt idx="4882">
                  <c:v>1.4193299999999986</c:v>
                </c:pt>
                <c:pt idx="4883">
                  <c:v>1.4639880000000012</c:v>
                </c:pt>
                <c:pt idx="4884">
                  <c:v>1.4727860000000013</c:v>
                </c:pt>
                <c:pt idx="4885">
                  <c:v>1.4797459999999998</c:v>
                </c:pt>
                <c:pt idx="4886">
                  <c:v>1.4951320000000015</c:v>
                </c:pt>
                <c:pt idx="4887">
                  <c:v>1.4729959999999991</c:v>
                </c:pt>
                <c:pt idx="4888">
                  <c:v>1.441975999999999</c:v>
                </c:pt>
                <c:pt idx="4889">
                  <c:v>1.4159180000000016</c:v>
                </c:pt>
                <c:pt idx="4890">
                  <c:v>1.4006560000000017</c:v>
                </c:pt>
                <c:pt idx="4891">
                  <c:v>1.4187979999999998</c:v>
                </c:pt>
                <c:pt idx="4892">
                  <c:v>1.472822000000001</c:v>
                </c:pt>
                <c:pt idx="4893">
                  <c:v>1.4961240000000016</c:v>
                </c:pt>
                <c:pt idx="4894">
                  <c:v>1.5074140000000016</c:v>
                </c:pt>
                <c:pt idx="4895">
                  <c:v>1.5320320000000021</c:v>
                </c:pt>
                <c:pt idx="4896">
                  <c:v>1.5920020000000021</c:v>
                </c:pt>
                <c:pt idx="4897">
                  <c:v>1.6769720000000021</c:v>
                </c:pt>
                <c:pt idx="4898">
                  <c:v>1.652466000000002</c:v>
                </c:pt>
                <c:pt idx="4899">
                  <c:v>1.6727160000000021</c:v>
                </c:pt>
                <c:pt idx="4900">
                  <c:v>1.6969860000000021</c:v>
                </c:pt>
                <c:pt idx="4901">
                  <c:v>1.7042320000000013</c:v>
                </c:pt>
                <c:pt idx="4902">
                  <c:v>1.6940580000000045</c:v>
                </c:pt>
                <c:pt idx="4903">
                  <c:v>1.7256860000000014</c:v>
                </c:pt>
                <c:pt idx="4904">
                  <c:v>1.7185260000000016</c:v>
                </c:pt>
                <c:pt idx="4905">
                  <c:v>1.7152620000000016</c:v>
                </c:pt>
                <c:pt idx="4906">
                  <c:v>1.7620040000000017</c:v>
                </c:pt>
                <c:pt idx="4907">
                  <c:v>1.7530080000000019</c:v>
                </c:pt>
                <c:pt idx="4908">
                  <c:v>1.7949840000000017</c:v>
                </c:pt>
                <c:pt idx="4909">
                  <c:v>1.8116480000000019</c:v>
                </c:pt>
                <c:pt idx="4910">
                  <c:v>1.8510800000000021</c:v>
                </c:pt>
                <c:pt idx="4911">
                  <c:v>1.7458219999999987</c:v>
                </c:pt>
                <c:pt idx="4912">
                  <c:v>1.7021200000000016</c:v>
                </c:pt>
                <c:pt idx="4913">
                  <c:v>1.6474740000000014</c:v>
                </c:pt>
                <c:pt idx="4914">
                  <c:v>1.6236259999999998</c:v>
                </c:pt>
                <c:pt idx="4915">
                  <c:v>1.5811020000000013</c:v>
                </c:pt>
                <c:pt idx="4916">
                  <c:v>1.5013039999999993</c:v>
                </c:pt>
                <c:pt idx="4917">
                  <c:v>1.4672939999999981</c:v>
                </c:pt>
                <c:pt idx="4918">
                  <c:v>1.4396599999999993</c:v>
                </c:pt>
                <c:pt idx="4919">
                  <c:v>1.3821500000000038</c:v>
                </c:pt>
                <c:pt idx="4920">
                  <c:v>1.3752000000000015</c:v>
                </c:pt>
                <c:pt idx="4921">
                  <c:v>1.3288940000000014</c:v>
                </c:pt>
                <c:pt idx="4922">
                  <c:v>1.3244520000000031</c:v>
                </c:pt>
                <c:pt idx="4923">
                  <c:v>1.312876000000001</c:v>
                </c:pt>
                <c:pt idx="4924">
                  <c:v>1.3514900000000012</c:v>
                </c:pt>
                <c:pt idx="4925">
                  <c:v>1.3560320000000021</c:v>
                </c:pt>
                <c:pt idx="4926">
                  <c:v>1.3473960000000016</c:v>
                </c:pt>
                <c:pt idx="4927">
                  <c:v>1.2788300000000017</c:v>
                </c:pt>
                <c:pt idx="4928">
                  <c:v>1.2189740000000016</c:v>
                </c:pt>
                <c:pt idx="4929">
                  <c:v>1.1338300000000014</c:v>
                </c:pt>
                <c:pt idx="4930">
                  <c:v>1.1142740000000015</c:v>
                </c:pt>
                <c:pt idx="4931">
                  <c:v>1.0916300000000014</c:v>
                </c:pt>
                <c:pt idx="4932">
                  <c:v>1.0744580000000021</c:v>
                </c:pt>
                <c:pt idx="4933">
                  <c:v>1.0596060000000016</c:v>
                </c:pt>
                <c:pt idx="4934">
                  <c:v>1.0029380000000014</c:v>
                </c:pt>
                <c:pt idx="4935">
                  <c:v>1.0057180000000014</c:v>
                </c:pt>
                <c:pt idx="4936">
                  <c:v>0.9948360000000015</c:v>
                </c:pt>
                <c:pt idx="4937">
                  <c:v>1.0047760000000014</c:v>
                </c:pt>
                <c:pt idx="4938">
                  <c:v>0.99588000000000154</c:v>
                </c:pt>
                <c:pt idx="4939">
                  <c:v>0.90801800000000155</c:v>
                </c:pt>
                <c:pt idx="4940">
                  <c:v>0.87995200000000162</c:v>
                </c:pt>
                <c:pt idx="4941">
                  <c:v>0.84671000000000163</c:v>
                </c:pt>
                <c:pt idx="4942">
                  <c:v>0.7706740000000033</c:v>
                </c:pt>
                <c:pt idx="4943">
                  <c:v>0.71160000000000245</c:v>
                </c:pt>
                <c:pt idx="4944">
                  <c:v>0.68130000000000135</c:v>
                </c:pt>
                <c:pt idx="4945">
                  <c:v>0.66141000000000161</c:v>
                </c:pt>
                <c:pt idx="4946">
                  <c:v>0.62747400000000164</c:v>
                </c:pt>
                <c:pt idx="4947">
                  <c:v>0.62004200000000165</c:v>
                </c:pt>
                <c:pt idx="4948">
                  <c:v>0.61422400000000221</c:v>
                </c:pt>
                <c:pt idx="4949">
                  <c:v>0.56239600000000123</c:v>
                </c:pt>
                <c:pt idx="4950">
                  <c:v>0.54611600000000127</c:v>
                </c:pt>
                <c:pt idx="4951">
                  <c:v>0.50875600000000132</c:v>
                </c:pt>
                <c:pt idx="4952">
                  <c:v>0.48714000000000141</c:v>
                </c:pt>
                <c:pt idx="4953">
                  <c:v>0.39980000000000215</c:v>
                </c:pt>
                <c:pt idx="4954">
                  <c:v>0.37094000000000182</c:v>
                </c:pt>
                <c:pt idx="4955">
                  <c:v>0.37476200000000182</c:v>
                </c:pt>
                <c:pt idx="4956">
                  <c:v>0.36089000000000182</c:v>
                </c:pt>
                <c:pt idx="4957">
                  <c:v>0.31364000000000147</c:v>
                </c:pt>
                <c:pt idx="4958">
                  <c:v>0.2612280000000014</c:v>
                </c:pt>
                <c:pt idx="4959">
                  <c:v>0.25593000000000143</c:v>
                </c:pt>
                <c:pt idx="4960">
                  <c:v>0.2343520000000015</c:v>
                </c:pt>
                <c:pt idx="4961">
                  <c:v>0.23144800000000196</c:v>
                </c:pt>
                <c:pt idx="4962">
                  <c:v>0.18654400000000199</c:v>
                </c:pt>
                <c:pt idx="4963">
                  <c:v>0.19078800000000171</c:v>
                </c:pt>
                <c:pt idx="4964">
                  <c:v>0.16386200000000159</c:v>
                </c:pt>
                <c:pt idx="4965">
                  <c:v>0.18107200000000148</c:v>
                </c:pt>
                <c:pt idx="4966">
                  <c:v>0.23347200000000159</c:v>
                </c:pt>
                <c:pt idx="4967">
                  <c:v>0.25196000000000141</c:v>
                </c:pt>
                <c:pt idx="4968">
                  <c:v>0.26991400000000182</c:v>
                </c:pt>
                <c:pt idx="4969">
                  <c:v>0.30537600000000215</c:v>
                </c:pt>
                <c:pt idx="4970">
                  <c:v>0.2821980000000015</c:v>
                </c:pt>
                <c:pt idx="4971">
                  <c:v>0.26080600000000131</c:v>
                </c:pt>
                <c:pt idx="4972">
                  <c:v>0.25690800000000136</c:v>
                </c:pt>
                <c:pt idx="4973">
                  <c:v>0.25190800000000135</c:v>
                </c:pt>
                <c:pt idx="4974">
                  <c:v>0.22226600000000141</c:v>
                </c:pt>
                <c:pt idx="4975">
                  <c:v>0.21659400000000162</c:v>
                </c:pt>
                <c:pt idx="4976">
                  <c:v>0.19679000000000141</c:v>
                </c:pt>
                <c:pt idx="4977">
                  <c:v>0.21635800000000141</c:v>
                </c:pt>
                <c:pt idx="4978">
                  <c:v>0.27307600000000137</c:v>
                </c:pt>
                <c:pt idx="4979">
                  <c:v>0.28871000000000135</c:v>
                </c:pt>
                <c:pt idx="4980">
                  <c:v>0.26231800000000188</c:v>
                </c:pt>
                <c:pt idx="4981">
                  <c:v>0.26988600000000201</c:v>
                </c:pt>
                <c:pt idx="4982">
                  <c:v>0.28231800000000207</c:v>
                </c:pt>
                <c:pt idx="4983">
                  <c:v>0.30552000000000207</c:v>
                </c:pt>
                <c:pt idx="4984">
                  <c:v>0.37258600000000214</c:v>
                </c:pt>
                <c:pt idx="4985">
                  <c:v>0.39018000000000214</c:v>
                </c:pt>
                <c:pt idx="4986">
                  <c:v>0.39824600000000182</c:v>
                </c:pt>
                <c:pt idx="4987">
                  <c:v>0.36360200000000148</c:v>
                </c:pt>
                <c:pt idx="4988">
                  <c:v>0.36021400000000181</c:v>
                </c:pt>
                <c:pt idx="4989">
                  <c:v>0.46041000000000182</c:v>
                </c:pt>
                <c:pt idx="4990">
                  <c:v>0.51256000000000157</c:v>
                </c:pt>
                <c:pt idx="4991">
                  <c:v>0.5013300000000015</c:v>
                </c:pt>
                <c:pt idx="4992">
                  <c:v>0.55498200000000153</c:v>
                </c:pt>
                <c:pt idx="4993">
                  <c:v>0.55380400000000163</c:v>
                </c:pt>
                <c:pt idx="4994">
                  <c:v>0.55642200000000153</c:v>
                </c:pt>
                <c:pt idx="4995">
                  <c:v>0.61085600000000173</c:v>
                </c:pt>
                <c:pt idx="4996">
                  <c:v>0.59961400000000153</c:v>
                </c:pt>
                <c:pt idx="4997">
                  <c:v>0.59064200000000189</c:v>
                </c:pt>
                <c:pt idx="4998">
                  <c:v>0.6026900000000035</c:v>
                </c:pt>
                <c:pt idx="4999">
                  <c:v>0.62436600000000186</c:v>
                </c:pt>
                <c:pt idx="5000">
                  <c:v>0.63639000000000301</c:v>
                </c:pt>
                <c:pt idx="5001">
                  <c:v>0.62852200000000191</c:v>
                </c:pt>
                <c:pt idx="5002">
                  <c:v>0.67176400000000303</c:v>
                </c:pt>
                <c:pt idx="5003">
                  <c:v>0.76769000000000365</c:v>
                </c:pt>
                <c:pt idx="5004">
                  <c:v>0.80083200000000154</c:v>
                </c:pt>
                <c:pt idx="5005">
                  <c:v>0.87652200000000169</c:v>
                </c:pt>
                <c:pt idx="5006">
                  <c:v>0.90692000000000161</c:v>
                </c:pt>
                <c:pt idx="5007">
                  <c:v>0.9821880000000015</c:v>
                </c:pt>
                <c:pt idx="5008">
                  <c:v>0.98119600000000151</c:v>
                </c:pt>
                <c:pt idx="5009">
                  <c:v>0.97556400000000154</c:v>
                </c:pt>
                <c:pt idx="5010">
                  <c:v>0.97377800000000281</c:v>
                </c:pt>
                <c:pt idx="5011">
                  <c:v>1.0249860000000015</c:v>
                </c:pt>
                <c:pt idx="5012">
                  <c:v>1.0788360000000017</c:v>
                </c:pt>
                <c:pt idx="5013">
                  <c:v>1.1144100000000021</c:v>
                </c:pt>
                <c:pt idx="5014">
                  <c:v>1.1142480000000021</c:v>
                </c:pt>
                <c:pt idx="5015">
                  <c:v>1.109100000000002</c:v>
                </c:pt>
                <c:pt idx="5016">
                  <c:v>1.087658000000002</c:v>
                </c:pt>
                <c:pt idx="5017">
                  <c:v>1.080400000000002</c:v>
                </c:pt>
                <c:pt idx="5018">
                  <c:v>1.104684000000002</c:v>
                </c:pt>
                <c:pt idx="5019">
                  <c:v>1.106868000000002</c:v>
                </c:pt>
                <c:pt idx="5020">
                  <c:v>1.0748440000000019</c:v>
                </c:pt>
                <c:pt idx="5021">
                  <c:v>1.0863340000000019</c:v>
                </c:pt>
                <c:pt idx="5022">
                  <c:v>1.0929120000000021</c:v>
                </c:pt>
                <c:pt idx="5023">
                  <c:v>1.088122000000002</c:v>
                </c:pt>
                <c:pt idx="5024">
                  <c:v>1.1131360000000019</c:v>
                </c:pt>
                <c:pt idx="5025">
                  <c:v>1.131178000000002</c:v>
                </c:pt>
                <c:pt idx="5026">
                  <c:v>1.1777960000000018</c:v>
                </c:pt>
                <c:pt idx="5027">
                  <c:v>1.1646300000000021</c:v>
                </c:pt>
                <c:pt idx="5028">
                  <c:v>1.1439460000000019</c:v>
                </c:pt>
                <c:pt idx="5029">
                  <c:v>1.1573340000000019</c:v>
                </c:pt>
                <c:pt idx="5030">
                  <c:v>1.1866920000000021</c:v>
                </c:pt>
                <c:pt idx="5031">
                  <c:v>1.1773360000000019</c:v>
                </c:pt>
                <c:pt idx="5032">
                  <c:v>1.149940000000002</c:v>
                </c:pt>
                <c:pt idx="5033">
                  <c:v>1.158428000000002</c:v>
                </c:pt>
                <c:pt idx="5034">
                  <c:v>1.1303480000000021</c:v>
                </c:pt>
                <c:pt idx="5035">
                  <c:v>1.0892400000000022</c:v>
                </c:pt>
                <c:pt idx="5036">
                  <c:v>1.0858140000000018</c:v>
                </c:pt>
                <c:pt idx="5037">
                  <c:v>1.1629300000000022</c:v>
                </c:pt>
                <c:pt idx="5038">
                  <c:v>1.1500020000000042</c:v>
                </c:pt>
                <c:pt idx="5039">
                  <c:v>1.1241180000000042</c:v>
                </c:pt>
                <c:pt idx="5040">
                  <c:v>1.1413540000000022</c:v>
                </c:pt>
                <c:pt idx="5041">
                  <c:v>1.2012600000000018</c:v>
                </c:pt>
                <c:pt idx="5042">
                  <c:v>1.1798060000000019</c:v>
                </c:pt>
                <c:pt idx="5043">
                  <c:v>1.2454060000000018</c:v>
                </c:pt>
                <c:pt idx="5044">
                  <c:v>1.2319180000000018</c:v>
                </c:pt>
                <c:pt idx="5045">
                  <c:v>1.232302000000002</c:v>
                </c:pt>
                <c:pt idx="5046">
                  <c:v>1.2298820000000019</c:v>
                </c:pt>
                <c:pt idx="5047">
                  <c:v>1.2121520000000021</c:v>
                </c:pt>
                <c:pt idx="5048">
                  <c:v>1.1621220000000021</c:v>
                </c:pt>
                <c:pt idx="5049">
                  <c:v>1.1186320000000021</c:v>
                </c:pt>
                <c:pt idx="5050">
                  <c:v>1.106708000000002</c:v>
                </c:pt>
                <c:pt idx="5051">
                  <c:v>1.1305200000000017</c:v>
                </c:pt>
                <c:pt idx="5052">
                  <c:v>1.1031980000000017</c:v>
                </c:pt>
                <c:pt idx="5053">
                  <c:v>1.051010000000002</c:v>
                </c:pt>
                <c:pt idx="5054">
                  <c:v>0.99315000000000186</c:v>
                </c:pt>
                <c:pt idx="5055">
                  <c:v>0.90520200000000151</c:v>
                </c:pt>
                <c:pt idx="5056">
                  <c:v>0.86958000000000168</c:v>
                </c:pt>
                <c:pt idx="5057">
                  <c:v>0.79890400000000172</c:v>
                </c:pt>
                <c:pt idx="5058">
                  <c:v>0.8014240000000018</c:v>
                </c:pt>
                <c:pt idx="5059">
                  <c:v>0.77962200000000303</c:v>
                </c:pt>
                <c:pt idx="5060">
                  <c:v>0.79710600000000187</c:v>
                </c:pt>
                <c:pt idx="5061">
                  <c:v>0.78803600000000151</c:v>
                </c:pt>
                <c:pt idx="5062">
                  <c:v>0.74364000000000363</c:v>
                </c:pt>
                <c:pt idx="5063">
                  <c:v>0.71485400000000265</c:v>
                </c:pt>
                <c:pt idx="5064">
                  <c:v>0.74148200000000153</c:v>
                </c:pt>
                <c:pt idx="5065">
                  <c:v>0.70887200000000172</c:v>
                </c:pt>
                <c:pt idx="5066">
                  <c:v>0.72904800000000303</c:v>
                </c:pt>
                <c:pt idx="5067">
                  <c:v>0.72948200000000152</c:v>
                </c:pt>
                <c:pt idx="5068">
                  <c:v>0.70488800000000185</c:v>
                </c:pt>
                <c:pt idx="5069">
                  <c:v>0.67974800000000413</c:v>
                </c:pt>
                <c:pt idx="5070">
                  <c:v>0.69992200000000182</c:v>
                </c:pt>
                <c:pt idx="5071">
                  <c:v>0.69822200000000179</c:v>
                </c:pt>
                <c:pt idx="5072">
                  <c:v>0.67944800000000305</c:v>
                </c:pt>
                <c:pt idx="5073">
                  <c:v>0.69163200000000191</c:v>
                </c:pt>
                <c:pt idx="5074">
                  <c:v>0.66473200000000265</c:v>
                </c:pt>
                <c:pt idx="5075">
                  <c:v>0.66536400000000184</c:v>
                </c:pt>
                <c:pt idx="5076">
                  <c:v>0.61383200000000182</c:v>
                </c:pt>
                <c:pt idx="5077">
                  <c:v>0.64785600000000265</c:v>
                </c:pt>
                <c:pt idx="5078">
                  <c:v>0.62749400000000288</c:v>
                </c:pt>
                <c:pt idx="5079">
                  <c:v>0.5909400000000018</c:v>
                </c:pt>
                <c:pt idx="5080">
                  <c:v>0.62232000000000165</c:v>
                </c:pt>
                <c:pt idx="5081">
                  <c:v>0.59533400000000158</c:v>
                </c:pt>
                <c:pt idx="5082">
                  <c:v>0.5598220000000016</c:v>
                </c:pt>
                <c:pt idx="5083">
                  <c:v>0.55207800000000162</c:v>
                </c:pt>
                <c:pt idx="5084">
                  <c:v>0.54577400000000165</c:v>
                </c:pt>
                <c:pt idx="5085">
                  <c:v>0.58420200000000033</c:v>
                </c:pt>
                <c:pt idx="5086">
                  <c:v>0.59605200000000136</c:v>
                </c:pt>
                <c:pt idx="5087">
                  <c:v>0.53443400000000141</c:v>
                </c:pt>
                <c:pt idx="5088">
                  <c:v>0.53036400000000139</c:v>
                </c:pt>
                <c:pt idx="5089">
                  <c:v>0.5077080000000016</c:v>
                </c:pt>
                <c:pt idx="5090">
                  <c:v>0.43891600000000214</c:v>
                </c:pt>
                <c:pt idx="5091">
                  <c:v>0.37073400000000134</c:v>
                </c:pt>
                <c:pt idx="5092">
                  <c:v>0.29045400000000182</c:v>
                </c:pt>
                <c:pt idx="5093">
                  <c:v>0.24345400000000164</c:v>
                </c:pt>
                <c:pt idx="5094">
                  <c:v>0.21252200000000143</c:v>
                </c:pt>
                <c:pt idx="5095">
                  <c:v>0.21102000000000146</c:v>
                </c:pt>
                <c:pt idx="5096">
                  <c:v>0.21171400000000182</c:v>
                </c:pt>
                <c:pt idx="5097">
                  <c:v>0.20814000000000149</c:v>
                </c:pt>
                <c:pt idx="5098">
                  <c:v>0.28196800000000138</c:v>
                </c:pt>
                <c:pt idx="5099">
                  <c:v>0.31409200000000148</c:v>
                </c:pt>
                <c:pt idx="5100">
                  <c:v>0.31369400000000131</c:v>
                </c:pt>
                <c:pt idx="5101">
                  <c:v>0.32244200000000189</c:v>
                </c:pt>
                <c:pt idx="5102">
                  <c:v>0.34289000000000142</c:v>
                </c:pt>
                <c:pt idx="5103">
                  <c:v>0.36495200000000189</c:v>
                </c:pt>
                <c:pt idx="5104">
                  <c:v>0.39081000000000238</c:v>
                </c:pt>
                <c:pt idx="5105">
                  <c:v>0.42456000000000182</c:v>
                </c:pt>
                <c:pt idx="5106">
                  <c:v>0.42228800000000188</c:v>
                </c:pt>
                <c:pt idx="5107">
                  <c:v>0.47221800000000141</c:v>
                </c:pt>
                <c:pt idx="5108">
                  <c:v>0.50851000000000146</c:v>
                </c:pt>
                <c:pt idx="5109">
                  <c:v>0.54489000000000165</c:v>
                </c:pt>
                <c:pt idx="5110">
                  <c:v>0.55043600000000137</c:v>
                </c:pt>
                <c:pt idx="5111">
                  <c:v>0.55448200000000147</c:v>
                </c:pt>
                <c:pt idx="5112">
                  <c:v>0.58964800000000162</c:v>
                </c:pt>
                <c:pt idx="5113">
                  <c:v>0.57588800000000162</c:v>
                </c:pt>
                <c:pt idx="5114">
                  <c:v>0.5769060000000017</c:v>
                </c:pt>
                <c:pt idx="5115">
                  <c:v>0.60588000000000164</c:v>
                </c:pt>
                <c:pt idx="5116">
                  <c:v>0.59932800000000153</c:v>
                </c:pt>
                <c:pt idx="5117">
                  <c:v>0.56904000000000254</c:v>
                </c:pt>
                <c:pt idx="5118">
                  <c:v>0.54247400000000168</c:v>
                </c:pt>
                <c:pt idx="5119">
                  <c:v>0.54691600000000151</c:v>
                </c:pt>
                <c:pt idx="5120">
                  <c:v>0.53143200000000057</c:v>
                </c:pt>
                <c:pt idx="5121">
                  <c:v>0.52463200000000132</c:v>
                </c:pt>
                <c:pt idx="5122">
                  <c:v>0.49783000000000138</c:v>
                </c:pt>
                <c:pt idx="5123">
                  <c:v>0.48244400000000098</c:v>
                </c:pt>
                <c:pt idx="5124">
                  <c:v>0.47975200000000101</c:v>
                </c:pt>
                <c:pt idx="5125">
                  <c:v>0.47800400000000132</c:v>
                </c:pt>
                <c:pt idx="5126">
                  <c:v>0.50501800000000119</c:v>
                </c:pt>
                <c:pt idx="5127">
                  <c:v>0.46567200000000131</c:v>
                </c:pt>
                <c:pt idx="5128">
                  <c:v>0.53464800000000223</c:v>
                </c:pt>
                <c:pt idx="5129">
                  <c:v>0.58106600000000008</c:v>
                </c:pt>
                <c:pt idx="5130">
                  <c:v>0.60150200000000109</c:v>
                </c:pt>
                <c:pt idx="5131">
                  <c:v>0.64650600000000125</c:v>
                </c:pt>
                <c:pt idx="5132">
                  <c:v>0.72441600000000106</c:v>
                </c:pt>
                <c:pt idx="5133">
                  <c:v>0.71215800000000162</c:v>
                </c:pt>
                <c:pt idx="5134">
                  <c:v>0.70995000000000164</c:v>
                </c:pt>
                <c:pt idx="5135">
                  <c:v>0.66081400000000223</c:v>
                </c:pt>
                <c:pt idx="5136">
                  <c:v>0.62319400000000236</c:v>
                </c:pt>
                <c:pt idx="5137">
                  <c:v>0.67534600000000211</c:v>
                </c:pt>
                <c:pt idx="5138">
                  <c:v>0.71889800000000215</c:v>
                </c:pt>
                <c:pt idx="5139">
                  <c:v>0.70449200000000078</c:v>
                </c:pt>
                <c:pt idx="5140">
                  <c:v>0.7684440000000019</c:v>
                </c:pt>
                <c:pt idx="5141">
                  <c:v>0.83306600000000053</c:v>
                </c:pt>
                <c:pt idx="5142">
                  <c:v>0.91070400000000062</c:v>
                </c:pt>
                <c:pt idx="5143">
                  <c:v>0.93632600000000066</c:v>
                </c:pt>
                <c:pt idx="5144">
                  <c:v>0.97688800000000164</c:v>
                </c:pt>
                <c:pt idx="5145">
                  <c:v>0.99650600000000056</c:v>
                </c:pt>
                <c:pt idx="5146">
                  <c:v>1.0243000000000009</c:v>
                </c:pt>
                <c:pt idx="5147">
                  <c:v>1.0243740000000008</c:v>
                </c:pt>
                <c:pt idx="5148">
                  <c:v>1.021942000000001</c:v>
                </c:pt>
                <c:pt idx="5149">
                  <c:v>1.0895659999999998</c:v>
                </c:pt>
                <c:pt idx="5150">
                  <c:v>1.1244940000000012</c:v>
                </c:pt>
                <c:pt idx="5151">
                  <c:v>1.118612000000003</c:v>
                </c:pt>
                <c:pt idx="5152">
                  <c:v>1.1233660000000012</c:v>
                </c:pt>
                <c:pt idx="5153">
                  <c:v>1.1596340000000012</c:v>
                </c:pt>
                <c:pt idx="5154">
                  <c:v>1.2498540000000014</c:v>
                </c:pt>
                <c:pt idx="5155">
                  <c:v>1.2593080000000014</c:v>
                </c:pt>
                <c:pt idx="5156">
                  <c:v>1.3035320000000012</c:v>
                </c:pt>
                <c:pt idx="5157">
                  <c:v>1.3406440000000015</c:v>
                </c:pt>
                <c:pt idx="5158">
                  <c:v>1.347034000000001</c:v>
                </c:pt>
                <c:pt idx="5159">
                  <c:v>1.393628000000001</c:v>
                </c:pt>
                <c:pt idx="5160">
                  <c:v>1.4159619999999991</c:v>
                </c:pt>
                <c:pt idx="5161">
                  <c:v>1.4007739999999993</c:v>
                </c:pt>
                <c:pt idx="5162">
                  <c:v>1.3983540000000021</c:v>
                </c:pt>
                <c:pt idx="5163">
                  <c:v>1.4702580000000021</c:v>
                </c:pt>
                <c:pt idx="5164">
                  <c:v>1.4523900000000012</c:v>
                </c:pt>
                <c:pt idx="5165">
                  <c:v>1.4630739999999998</c:v>
                </c:pt>
                <c:pt idx="5166">
                  <c:v>1.469563999999999</c:v>
                </c:pt>
                <c:pt idx="5167">
                  <c:v>1.4894039999999993</c:v>
                </c:pt>
                <c:pt idx="5168">
                  <c:v>1.5102380000000011</c:v>
                </c:pt>
                <c:pt idx="5169">
                  <c:v>1.5341360000000011</c:v>
                </c:pt>
                <c:pt idx="5170">
                  <c:v>1.5756540000000012</c:v>
                </c:pt>
                <c:pt idx="5171">
                  <c:v>1.6166500000000021</c:v>
                </c:pt>
                <c:pt idx="5172">
                  <c:v>1.7221060000000017</c:v>
                </c:pt>
                <c:pt idx="5173">
                  <c:v>1.8010960000000018</c:v>
                </c:pt>
                <c:pt idx="5174">
                  <c:v>1.877108000000002</c:v>
                </c:pt>
                <c:pt idx="5175">
                  <c:v>1.9342100000000044</c:v>
                </c:pt>
                <c:pt idx="5176">
                  <c:v>2.0101840000000042</c:v>
                </c:pt>
                <c:pt idx="5177">
                  <c:v>2.1367579999999982</c:v>
                </c:pt>
                <c:pt idx="5178">
                  <c:v>2.1461020000000022</c:v>
                </c:pt>
                <c:pt idx="5179">
                  <c:v>2.2302420000000023</c:v>
                </c:pt>
                <c:pt idx="5180">
                  <c:v>2.2587560000000018</c:v>
                </c:pt>
                <c:pt idx="5181">
                  <c:v>2.3732439999999975</c:v>
                </c:pt>
                <c:pt idx="5182">
                  <c:v>2.4404200000000014</c:v>
                </c:pt>
                <c:pt idx="5183">
                  <c:v>2.4907720000000007</c:v>
                </c:pt>
                <c:pt idx="5184">
                  <c:v>2.6039080000000014</c:v>
                </c:pt>
                <c:pt idx="5185">
                  <c:v>2.6669540000000018</c:v>
                </c:pt>
                <c:pt idx="5186">
                  <c:v>2.7831560000000053</c:v>
                </c:pt>
                <c:pt idx="5187">
                  <c:v>2.7775600000000016</c:v>
                </c:pt>
                <c:pt idx="5188">
                  <c:v>2.7638000000000016</c:v>
                </c:pt>
                <c:pt idx="5189">
                  <c:v>2.7883180000000052</c:v>
                </c:pt>
                <c:pt idx="5190">
                  <c:v>2.7858000000000032</c:v>
                </c:pt>
                <c:pt idx="5191">
                  <c:v>2.7914459999999974</c:v>
                </c:pt>
                <c:pt idx="5192">
                  <c:v>2.7966440000000024</c:v>
                </c:pt>
                <c:pt idx="5193">
                  <c:v>2.8101180000000023</c:v>
                </c:pt>
                <c:pt idx="5194">
                  <c:v>2.8165439999999959</c:v>
                </c:pt>
                <c:pt idx="5195">
                  <c:v>2.7567619999999997</c:v>
                </c:pt>
                <c:pt idx="5196">
                  <c:v>2.7936280000000009</c:v>
                </c:pt>
                <c:pt idx="5197">
                  <c:v>2.8088779999999987</c:v>
                </c:pt>
                <c:pt idx="5198">
                  <c:v>2.7978220000000018</c:v>
                </c:pt>
                <c:pt idx="5199">
                  <c:v>2.7140320000000018</c:v>
                </c:pt>
                <c:pt idx="5200">
                  <c:v>2.6712619999999987</c:v>
                </c:pt>
                <c:pt idx="5201">
                  <c:v>2.6565080000000023</c:v>
                </c:pt>
                <c:pt idx="5202">
                  <c:v>2.6550679999999987</c:v>
                </c:pt>
                <c:pt idx="5203">
                  <c:v>2.5791200000000014</c:v>
                </c:pt>
                <c:pt idx="5204">
                  <c:v>2.5229360000000018</c:v>
                </c:pt>
                <c:pt idx="5205">
                  <c:v>2.502712000000002</c:v>
                </c:pt>
                <c:pt idx="5206">
                  <c:v>2.4374819999999997</c:v>
                </c:pt>
                <c:pt idx="5207">
                  <c:v>2.4039940000000057</c:v>
                </c:pt>
                <c:pt idx="5208">
                  <c:v>2.3990199999999979</c:v>
                </c:pt>
                <c:pt idx="5209">
                  <c:v>2.324012000000002</c:v>
                </c:pt>
                <c:pt idx="5210">
                  <c:v>2.2724819999999997</c:v>
                </c:pt>
                <c:pt idx="5211">
                  <c:v>2.2456560000000021</c:v>
                </c:pt>
                <c:pt idx="5212">
                  <c:v>2.2148459999999974</c:v>
                </c:pt>
                <c:pt idx="5213">
                  <c:v>2.1526940000000021</c:v>
                </c:pt>
                <c:pt idx="5214">
                  <c:v>2.1481020000000042</c:v>
                </c:pt>
                <c:pt idx="5215">
                  <c:v>2.1315740000000019</c:v>
                </c:pt>
                <c:pt idx="5216">
                  <c:v>2.1167220000000007</c:v>
                </c:pt>
                <c:pt idx="5217">
                  <c:v>2.1214120000000021</c:v>
                </c:pt>
                <c:pt idx="5218">
                  <c:v>2.1161019999999997</c:v>
                </c:pt>
                <c:pt idx="5219">
                  <c:v>2.1113999999999997</c:v>
                </c:pt>
                <c:pt idx="5220">
                  <c:v>2.0620640000000021</c:v>
                </c:pt>
                <c:pt idx="5221">
                  <c:v>2.0543720000000021</c:v>
                </c:pt>
                <c:pt idx="5222">
                  <c:v>1.978100000000004</c:v>
                </c:pt>
                <c:pt idx="5223">
                  <c:v>1.9089620000000025</c:v>
                </c:pt>
                <c:pt idx="5224">
                  <c:v>1.8357160000000019</c:v>
                </c:pt>
                <c:pt idx="5225">
                  <c:v>1.746588000000002</c:v>
                </c:pt>
                <c:pt idx="5226">
                  <c:v>1.6722760000000023</c:v>
                </c:pt>
                <c:pt idx="5227">
                  <c:v>1.5617700000000019</c:v>
                </c:pt>
                <c:pt idx="5228">
                  <c:v>1.476750000000002</c:v>
                </c:pt>
                <c:pt idx="5229">
                  <c:v>1.347780000000002</c:v>
                </c:pt>
                <c:pt idx="5230">
                  <c:v>1.2791020000000015</c:v>
                </c:pt>
                <c:pt idx="5231">
                  <c:v>1.1660640000000015</c:v>
                </c:pt>
                <c:pt idx="5232">
                  <c:v>1.019352000000002</c:v>
                </c:pt>
                <c:pt idx="5233">
                  <c:v>0.9787160000000017</c:v>
                </c:pt>
                <c:pt idx="5234">
                  <c:v>0.88377000000000161</c:v>
                </c:pt>
                <c:pt idx="5235">
                  <c:v>0.82026600000000149</c:v>
                </c:pt>
                <c:pt idx="5236">
                  <c:v>0.70221400000000178</c:v>
                </c:pt>
                <c:pt idx="5237">
                  <c:v>0.65905800000000292</c:v>
                </c:pt>
                <c:pt idx="5238">
                  <c:v>0.61901600000000168</c:v>
                </c:pt>
                <c:pt idx="5239">
                  <c:v>0.6478400000000033</c:v>
                </c:pt>
                <c:pt idx="5240">
                  <c:v>0.64049400000000256</c:v>
                </c:pt>
                <c:pt idx="5241">
                  <c:v>0.55736000000000141</c:v>
                </c:pt>
                <c:pt idx="5242">
                  <c:v>0.5268620000000015</c:v>
                </c:pt>
                <c:pt idx="5243">
                  <c:v>0.48910600000000182</c:v>
                </c:pt>
                <c:pt idx="5244">
                  <c:v>0.48393200000000147</c:v>
                </c:pt>
                <c:pt idx="5245">
                  <c:v>0.50739600000000151</c:v>
                </c:pt>
                <c:pt idx="5246">
                  <c:v>0.41950800000000182</c:v>
                </c:pt>
                <c:pt idx="5247">
                  <c:v>0.36192200000000202</c:v>
                </c:pt>
                <c:pt idx="5248">
                  <c:v>0.32883000000000195</c:v>
                </c:pt>
                <c:pt idx="5249">
                  <c:v>0.37044600000000188</c:v>
                </c:pt>
                <c:pt idx="5250">
                  <c:v>0.35663600000000145</c:v>
                </c:pt>
                <c:pt idx="5251">
                  <c:v>0.35705800000000137</c:v>
                </c:pt>
                <c:pt idx="5252">
                  <c:v>0.32255000000000189</c:v>
                </c:pt>
                <c:pt idx="5253">
                  <c:v>0.33420000000000188</c:v>
                </c:pt>
                <c:pt idx="5254">
                  <c:v>0.31772200000000195</c:v>
                </c:pt>
                <c:pt idx="5255">
                  <c:v>0.29396000000000194</c:v>
                </c:pt>
                <c:pt idx="5256">
                  <c:v>0.29762000000000188</c:v>
                </c:pt>
                <c:pt idx="5257">
                  <c:v>0.28575600000000134</c:v>
                </c:pt>
                <c:pt idx="5258">
                  <c:v>0.20109400000000141</c:v>
                </c:pt>
                <c:pt idx="5259">
                  <c:v>0.21326600000000173</c:v>
                </c:pt>
                <c:pt idx="5260">
                  <c:v>0.21628000000000144</c:v>
                </c:pt>
                <c:pt idx="5261">
                  <c:v>0.21146600000000182</c:v>
                </c:pt>
                <c:pt idx="5262">
                  <c:v>0.24807000000000159</c:v>
                </c:pt>
                <c:pt idx="5263">
                  <c:v>0.22193800000000174</c:v>
                </c:pt>
                <c:pt idx="5264">
                  <c:v>0.16699600000000175</c:v>
                </c:pt>
                <c:pt idx="5265">
                  <c:v>0.16327400000000153</c:v>
                </c:pt>
                <c:pt idx="5266">
                  <c:v>0.15540800000000188</c:v>
                </c:pt>
                <c:pt idx="5267">
                  <c:v>0.1225640000000016</c:v>
                </c:pt>
                <c:pt idx="5268">
                  <c:v>8.4408000000001385E-2</c:v>
                </c:pt>
                <c:pt idx="5269">
                  <c:v>1.4562000000001379E-2</c:v>
                </c:pt>
                <c:pt idx="5270">
                  <c:v>4.4888000000001392E-2</c:v>
                </c:pt>
                <c:pt idx="5271">
                  <c:v>-7.5739999999986408E-3</c:v>
                </c:pt>
                <c:pt idx="5272">
                  <c:v>-1.6073999999998562E-2</c:v>
                </c:pt>
                <c:pt idx="5273">
                  <c:v>-4.9797999999998781E-2</c:v>
                </c:pt>
                <c:pt idx="5274">
                  <c:v>-2.7029999999998607E-2</c:v>
                </c:pt>
                <c:pt idx="5275">
                  <c:v>-1.5837999999998686E-2</c:v>
                </c:pt>
                <c:pt idx="5276">
                  <c:v>-4.175799999999881E-2</c:v>
                </c:pt>
                <c:pt idx="5277">
                  <c:v>-2.4559999999998583E-2</c:v>
                </c:pt>
                <c:pt idx="5278">
                  <c:v>-1.3381999999998589E-2</c:v>
                </c:pt>
                <c:pt idx="5279">
                  <c:v>-1.6695999999998747E-2</c:v>
                </c:pt>
                <c:pt idx="5280">
                  <c:v>-1.6013999999998703E-2</c:v>
                </c:pt>
                <c:pt idx="5281">
                  <c:v>-3.6599999999865045E-4</c:v>
                </c:pt>
                <c:pt idx="5282">
                  <c:v>1.7786000000001394E-2</c:v>
                </c:pt>
                <c:pt idx="5283">
                  <c:v>4.3804000000001522E-2</c:v>
                </c:pt>
                <c:pt idx="5284">
                  <c:v>7.4774000000001534E-2</c:v>
                </c:pt>
                <c:pt idx="5285">
                  <c:v>0.11372200000000153</c:v>
                </c:pt>
                <c:pt idx="5286">
                  <c:v>9.3286000000001229E-2</c:v>
                </c:pt>
                <c:pt idx="5287">
                  <c:v>0.1309560000000014</c:v>
                </c:pt>
                <c:pt idx="5288">
                  <c:v>0.21380600000000141</c:v>
                </c:pt>
                <c:pt idx="5289">
                  <c:v>0.16768600000000133</c:v>
                </c:pt>
                <c:pt idx="5290">
                  <c:v>0.16561400000000148</c:v>
                </c:pt>
                <c:pt idx="5291">
                  <c:v>0.22234200000000159</c:v>
                </c:pt>
                <c:pt idx="5292">
                  <c:v>0.26225800000000166</c:v>
                </c:pt>
                <c:pt idx="5293">
                  <c:v>0.28708600000000217</c:v>
                </c:pt>
                <c:pt idx="5294">
                  <c:v>0.2741700000000018</c:v>
                </c:pt>
                <c:pt idx="5295">
                  <c:v>0.2889340000000018</c:v>
                </c:pt>
                <c:pt idx="5296">
                  <c:v>0.32365200000000188</c:v>
                </c:pt>
                <c:pt idx="5297">
                  <c:v>0.32754800000000234</c:v>
                </c:pt>
                <c:pt idx="5298">
                  <c:v>0.33211400000000241</c:v>
                </c:pt>
                <c:pt idx="5299">
                  <c:v>0.31661600000000234</c:v>
                </c:pt>
                <c:pt idx="5300">
                  <c:v>0.35971000000000186</c:v>
                </c:pt>
                <c:pt idx="5301">
                  <c:v>0.36819800000000202</c:v>
                </c:pt>
                <c:pt idx="5302">
                  <c:v>0.36512200000000256</c:v>
                </c:pt>
                <c:pt idx="5303">
                  <c:v>0.39451600000000275</c:v>
                </c:pt>
                <c:pt idx="5304">
                  <c:v>0.42277000000000198</c:v>
                </c:pt>
                <c:pt idx="5305">
                  <c:v>0.48015800000000231</c:v>
                </c:pt>
                <c:pt idx="5306">
                  <c:v>0.52748200000000156</c:v>
                </c:pt>
                <c:pt idx="5307">
                  <c:v>0.53605600000000209</c:v>
                </c:pt>
                <c:pt idx="5308">
                  <c:v>0.63284000000000373</c:v>
                </c:pt>
                <c:pt idx="5309">
                  <c:v>0.67198800000000325</c:v>
                </c:pt>
                <c:pt idx="5310">
                  <c:v>0.75624000000000324</c:v>
                </c:pt>
                <c:pt idx="5311">
                  <c:v>0.81648000000000209</c:v>
                </c:pt>
                <c:pt idx="5312">
                  <c:v>0.83067400000000313</c:v>
                </c:pt>
                <c:pt idx="5313">
                  <c:v>0.9141320000000015</c:v>
                </c:pt>
                <c:pt idx="5314">
                  <c:v>0.99129800000000201</c:v>
                </c:pt>
                <c:pt idx="5315">
                  <c:v>1.0354460000000019</c:v>
                </c:pt>
                <c:pt idx="5316">
                  <c:v>1.084184000000002</c:v>
                </c:pt>
                <c:pt idx="5317">
                  <c:v>1.1286800000000021</c:v>
                </c:pt>
                <c:pt idx="5318">
                  <c:v>1.1590800000000021</c:v>
                </c:pt>
                <c:pt idx="5319">
                  <c:v>1.2270280000000018</c:v>
                </c:pt>
                <c:pt idx="5320">
                  <c:v>1.2342240000000018</c:v>
                </c:pt>
                <c:pt idx="5321">
                  <c:v>1.2994780000000019</c:v>
                </c:pt>
                <c:pt idx="5322">
                  <c:v>1.3758380000000019</c:v>
                </c:pt>
                <c:pt idx="5323">
                  <c:v>1.4769760000000018</c:v>
                </c:pt>
                <c:pt idx="5324">
                  <c:v>1.5045980000000017</c:v>
                </c:pt>
                <c:pt idx="5325">
                  <c:v>1.5088160000000017</c:v>
                </c:pt>
                <c:pt idx="5326">
                  <c:v>1.5646520000000042</c:v>
                </c:pt>
                <c:pt idx="5327">
                  <c:v>1.5891580000000021</c:v>
                </c:pt>
                <c:pt idx="5328">
                  <c:v>1.5780040000000013</c:v>
                </c:pt>
                <c:pt idx="5329">
                  <c:v>1.5933280000000019</c:v>
                </c:pt>
                <c:pt idx="5330">
                  <c:v>1.6270520000000037</c:v>
                </c:pt>
                <c:pt idx="5331">
                  <c:v>1.6453420000000021</c:v>
                </c:pt>
                <c:pt idx="5332">
                  <c:v>1.7467540000000019</c:v>
                </c:pt>
                <c:pt idx="5333">
                  <c:v>1.742300000000002</c:v>
                </c:pt>
                <c:pt idx="5334">
                  <c:v>1.777156000000002</c:v>
                </c:pt>
                <c:pt idx="5335">
                  <c:v>1.7615460000000018</c:v>
                </c:pt>
                <c:pt idx="5336">
                  <c:v>1.8665180000000021</c:v>
                </c:pt>
                <c:pt idx="5337">
                  <c:v>1.8642480000000021</c:v>
                </c:pt>
                <c:pt idx="5338">
                  <c:v>1.814578000000002</c:v>
                </c:pt>
                <c:pt idx="5339">
                  <c:v>1.8864080000000021</c:v>
                </c:pt>
                <c:pt idx="5340">
                  <c:v>1.931710000000002</c:v>
                </c:pt>
                <c:pt idx="5341">
                  <c:v>1.929292000000002</c:v>
                </c:pt>
                <c:pt idx="5342">
                  <c:v>1.9406220000000021</c:v>
                </c:pt>
                <c:pt idx="5343">
                  <c:v>1.9654760000000022</c:v>
                </c:pt>
                <c:pt idx="5344">
                  <c:v>2.0156919999999987</c:v>
                </c:pt>
                <c:pt idx="5345">
                  <c:v>1.9667680000000021</c:v>
                </c:pt>
                <c:pt idx="5346">
                  <c:v>1.9800080000000042</c:v>
                </c:pt>
                <c:pt idx="5347">
                  <c:v>2.0049860000000019</c:v>
                </c:pt>
                <c:pt idx="5348">
                  <c:v>2.0544700000000007</c:v>
                </c:pt>
                <c:pt idx="5349">
                  <c:v>2.0875260000000067</c:v>
                </c:pt>
                <c:pt idx="5350">
                  <c:v>2.0768919999999977</c:v>
                </c:pt>
                <c:pt idx="5351">
                  <c:v>2.1215740000000052</c:v>
                </c:pt>
                <c:pt idx="5352">
                  <c:v>2.1269220000000018</c:v>
                </c:pt>
                <c:pt idx="5353">
                  <c:v>2.1378300000000032</c:v>
                </c:pt>
                <c:pt idx="5354">
                  <c:v>2.1586880000000024</c:v>
                </c:pt>
                <c:pt idx="5355">
                  <c:v>2.1796819999999997</c:v>
                </c:pt>
                <c:pt idx="5356">
                  <c:v>2.1930340000000061</c:v>
                </c:pt>
                <c:pt idx="5357">
                  <c:v>2.2185960000000042</c:v>
                </c:pt>
                <c:pt idx="5358">
                  <c:v>2.1745840000000052</c:v>
                </c:pt>
                <c:pt idx="5359">
                  <c:v>2.1506479999999977</c:v>
                </c:pt>
                <c:pt idx="5360">
                  <c:v>2.1024179999999997</c:v>
                </c:pt>
                <c:pt idx="5361">
                  <c:v>2.1360940000000013</c:v>
                </c:pt>
                <c:pt idx="5362">
                  <c:v>2.1138100000000013</c:v>
                </c:pt>
                <c:pt idx="5363">
                  <c:v>2.0612360000000014</c:v>
                </c:pt>
                <c:pt idx="5364">
                  <c:v>2.0657640000000019</c:v>
                </c:pt>
                <c:pt idx="5365">
                  <c:v>2.0555640000000017</c:v>
                </c:pt>
                <c:pt idx="5366">
                  <c:v>2.0636040000000042</c:v>
                </c:pt>
                <c:pt idx="5367">
                  <c:v>2.0198519999999971</c:v>
                </c:pt>
                <c:pt idx="5368">
                  <c:v>2.0623880000000017</c:v>
                </c:pt>
                <c:pt idx="5369">
                  <c:v>2.0511079999999997</c:v>
                </c:pt>
                <c:pt idx="5370">
                  <c:v>2.0355120000000007</c:v>
                </c:pt>
                <c:pt idx="5371">
                  <c:v>2.0319879999999997</c:v>
                </c:pt>
                <c:pt idx="5372">
                  <c:v>2.0314799999999975</c:v>
                </c:pt>
                <c:pt idx="5373">
                  <c:v>1.9813880000000021</c:v>
                </c:pt>
                <c:pt idx="5374">
                  <c:v>1.9944660000000021</c:v>
                </c:pt>
                <c:pt idx="5375">
                  <c:v>1.947416000000002</c:v>
                </c:pt>
                <c:pt idx="5376">
                  <c:v>1.9353180000000021</c:v>
                </c:pt>
                <c:pt idx="5377">
                  <c:v>1.900190000000002</c:v>
                </c:pt>
                <c:pt idx="5378">
                  <c:v>1.923902000000002</c:v>
                </c:pt>
                <c:pt idx="5379">
                  <c:v>1.9129100000000021</c:v>
                </c:pt>
                <c:pt idx="5380">
                  <c:v>1.8769900000000015</c:v>
                </c:pt>
                <c:pt idx="5381">
                  <c:v>1.826786000000002</c:v>
                </c:pt>
                <c:pt idx="5382">
                  <c:v>1.7323239999999998</c:v>
                </c:pt>
                <c:pt idx="5383">
                  <c:v>1.7297180000000014</c:v>
                </c:pt>
                <c:pt idx="5384">
                  <c:v>1.6579980000000019</c:v>
                </c:pt>
                <c:pt idx="5385">
                  <c:v>1.6575520000000021</c:v>
                </c:pt>
                <c:pt idx="5386">
                  <c:v>1.6012700000000015</c:v>
                </c:pt>
                <c:pt idx="5387">
                  <c:v>1.5311900000000014</c:v>
                </c:pt>
                <c:pt idx="5388">
                  <c:v>1.5235580000000013</c:v>
                </c:pt>
                <c:pt idx="5389">
                  <c:v>1.467002000000001</c:v>
                </c:pt>
                <c:pt idx="5390">
                  <c:v>1.3919939999999993</c:v>
                </c:pt>
                <c:pt idx="5391">
                  <c:v>1.3748939999999998</c:v>
                </c:pt>
                <c:pt idx="5392">
                  <c:v>1.3634540000000011</c:v>
                </c:pt>
                <c:pt idx="5393">
                  <c:v>1.3296420000000015</c:v>
                </c:pt>
                <c:pt idx="5394">
                  <c:v>1.2588040000000014</c:v>
                </c:pt>
                <c:pt idx="5395">
                  <c:v>1.2528980000000014</c:v>
                </c:pt>
                <c:pt idx="5396">
                  <c:v>1.2477620000000014</c:v>
                </c:pt>
                <c:pt idx="5397">
                  <c:v>1.2621680000000017</c:v>
                </c:pt>
                <c:pt idx="5398">
                  <c:v>1.2420060000000017</c:v>
                </c:pt>
                <c:pt idx="5399">
                  <c:v>1.197038000000002</c:v>
                </c:pt>
                <c:pt idx="5400">
                  <c:v>1.1664020000000035</c:v>
                </c:pt>
                <c:pt idx="5401">
                  <c:v>1.0801780000000021</c:v>
                </c:pt>
                <c:pt idx="5402">
                  <c:v>1.0437840000000016</c:v>
                </c:pt>
                <c:pt idx="5403">
                  <c:v>0.99451200000000028</c:v>
                </c:pt>
                <c:pt idx="5404">
                  <c:v>0.91147600000000151</c:v>
                </c:pt>
                <c:pt idx="5405">
                  <c:v>0.85704200000000164</c:v>
                </c:pt>
                <c:pt idx="5406">
                  <c:v>0.82437200000000166</c:v>
                </c:pt>
                <c:pt idx="5407">
                  <c:v>0.76292600000000255</c:v>
                </c:pt>
                <c:pt idx="5408">
                  <c:v>0.75176000000000165</c:v>
                </c:pt>
                <c:pt idx="5409">
                  <c:v>0.77642800000000278</c:v>
                </c:pt>
                <c:pt idx="5410">
                  <c:v>0.78887200000000168</c:v>
                </c:pt>
                <c:pt idx="5411">
                  <c:v>0.66835200000000161</c:v>
                </c:pt>
                <c:pt idx="5412">
                  <c:v>0.65058400000000161</c:v>
                </c:pt>
                <c:pt idx="5413">
                  <c:v>0.62862200000000279</c:v>
                </c:pt>
                <c:pt idx="5414">
                  <c:v>0.59185800000000144</c:v>
                </c:pt>
                <c:pt idx="5415">
                  <c:v>0.52345200000000136</c:v>
                </c:pt>
                <c:pt idx="5416">
                  <c:v>0.43703000000000131</c:v>
                </c:pt>
                <c:pt idx="5417">
                  <c:v>0.45570400000000105</c:v>
                </c:pt>
                <c:pt idx="5418">
                  <c:v>0.40583600000000108</c:v>
                </c:pt>
                <c:pt idx="5419">
                  <c:v>0.38026400000000132</c:v>
                </c:pt>
                <c:pt idx="5420">
                  <c:v>0.34423000000000104</c:v>
                </c:pt>
                <c:pt idx="5421">
                  <c:v>0.25861400000000101</c:v>
                </c:pt>
                <c:pt idx="5422">
                  <c:v>0.1805780000000009</c:v>
                </c:pt>
                <c:pt idx="5423">
                  <c:v>0.10065800000000096</c:v>
                </c:pt>
                <c:pt idx="5424">
                  <c:v>4.9896000000001127E-2</c:v>
                </c:pt>
                <c:pt idx="5425">
                  <c:v>6.2564000000000994E-2</c:v>
                </c:pt>
                <c:pt idx="5426">
                  <c:v>6.25400000000009E-2</c:v>
                </c:pt>
                <c:pt idx="5427">
                  <c:v>5.6882000000000973E-2</c:v>
                </c:pt>
                <c:pt idx="5428">
                  <c:v>2.8728000000000975E-2</c:v>
                </c:pt>
                <c:pt idx="5429">
                  <c:v>5.7840000000008831E-3</c:v>
                </c:pt>
                <c:pt idx="5430">
                  <c:v>8.3880000000009208E-3</c:v>
                </c:pt>
                <c:pt idx="5431">
                  <c:v>2.4406000000001031E-2</c:v>
                </c:pt>
                <c:pt idx="5432">
                  <c:v>5.3688000000001082E-2</c:v>
                </c:pt>
                <c:pt idx="5433">
                  <c:v>-8.9979999999987344E-3</c:v>
                </c:pt>
                <c:pt idx="5434">
                  <c:v>-1.5275999999998784E-2</c:v>
                </c:pt>
                <c:pt idx="5435">
                  <c:v>-3.0165999999998677E-2</c:v>
                </c:pt>
                <c:pt idx="5436">
                  <c:v>-3.2511999999998695E-2</c:v>
                </c:pt>
                <c:pt idx="5437">
                  <c:v>2.2554000000001372E-2</c:v>
                </c:pt>
                <c:pt idx="5438">
                  <c:v>1.5270000000001289E-2</c:v>
                </c:pt>
                <c:pt idx="5439">
                  <c:v>2.0060000000001278E-2</c:v>
                </c:pt>
                <c:pt idx="5440">
                  <c:v>3.5100000000001186E-2</c:v>
                </c:pt>
                <c:pt idx="5441">
                  <c:v>3.3054000000001194E-2</c:v>
                </c:pt>
                <c:pt idx="5442">
                  <c:v>2.54600000000012E-2</c:v>
                </c:pt>
                <c:pt idx="5443">
                  <c:v>3.8984000000001233E-2</c:v>
                </c:pt>
                <c:pt idx="5444">
                  <c:v>5.8278000000001384E-2</c:v>
                </c:pt>
                <c:pt idx="5445">
                  <c:v>0.10578800000000128</c:v>
                </c:pt>
                <c:pt idx="5446">
                  <c:v>0.10508000000000123</c:v>
                </c:pt>
                <c:pt idx="5447">
                  <c:v>7.3452000000001114E-2</c:v>
                </c:pt>
                <c:pt idx="5448">
                  <c:v>7.0224000000001036E-2</c:v>
                </c:pt>
                <c:pt idx="5449">
                  <c:v>9.5028000000001098E-2</c:v>
                </c:pt>
                <c:pt idx="5450">
                  <c:v>6.8214000000001121E-2</c:v>
                </c:pt>
                <c:pt idx="5451">
                  <c:v>0.11555000000000121</c:v>
                </c:pt>
                <c:pt idx="5452">
                  <c:v>0.17390600000000148</c:v>
                </c:pt>
                <c:pt idx="5453">
                  <c:v>0.22959200000000124</c:v>
                </c:pt>
                <c:pt idx="5454">
                  <c:v>0.23387400000000128</c:v>
                </c:pt>
                <c:pt idx="5455">
                  <c:v>0.26288400000000184</c:v>
                </c:pt>
                <c:pt idx="5456">
                  <c:v>0.24660400000000121</c:v>
                </c:pt>
                <c:pt idx="5457">
                  <c:v>0.25732600000000166</c:v>
                </c:pt>
                <c:pt idx="5458">
                  <c:v>0.22468000000000118</c:v>
                </c:pt>
                <c:pt idx="5459">
                  <c:v>0.20469000000000109</c:v>
                </c:pt>
                <c:pt idx="5460">
                  <c:v>0.13533000000000114</c:v>
                </c:pt>
                <c:pt idx="5461">
                  <c:v>0.17459000000000124</c:v>
                </c:pt>
                <c:pt idx="5462">
                  <c:v>0.18773000000000126</c:v>
                </c:pt>
                <c:pt idx="5463">
                  <c:v>0.2282540000000009</c:v>
                </c:pt>
                <c:pt idx="5464">
                  <c:v>0.20924400000000123</c:v>
                </c:pt>
                <c:pt idx="5465">
                  <c:v>0.24192600000000125</c:v>
                </c:pt>
                <c:pt idx="5466">
                  <c:v>0.27693000000000112</c:v>
                </c:pt>
                <c:pt idx="5467">
                  <c:v>0.27540400000000131</c:v>
                </c:pt>
                <c:pt idx="5468">
                  <c:v>0.25640600000000108</c:v>
                </c:pt>
                <c:pt idx="5469">
                  <c:v>0.23052200000000098</c:v>
                </c:pt>
                <c:pt idx="5470">
                  <c:v>0.24989200000000125</c:v>
                </c:pt>
                <c:pt idx="5471">
                  <c:v>0.32851000000000158</c:v>
                </c:pt>
                <c:pt idx="5472">
                  <c:v>0.32630200000000187</c:v>
                </c:pt>
                <c:pt idx="5473">
                  <c:v>0.34723400000000099</c:v>
                </c:pt>
                <c:pt idx="5474">
                  <c:v>0.27278600000000097</c:v>
                </c:pt>
                <c:pt idx="5475">
                  <c:v>0.28709200000000096</c:v>
                </c:pt>
                <c:pt idx="5476">
                  <c:v>0.22439400000000106</c:v>
                </c:pt>
                <c:pt idx="5477">
                  <c:v>0.21908400000000142</c:v>
                </c:pt>
                <c:pt idx="5478">
                  <c:v>0.25281000000000131</c:v>
                </c:pt>
                <c:pt idx="5479">
                  <c:v>0.3172460000000013</c:v>
                </c:pt>
                <c:pt idx="5480">
                  <c:v>0.30882200000000215</c:v>
                </c:pt>
                <c:pt idx="5481">
                  <c:v>0.2815500000000013</c:v>
                </c:pt>
                <c:pt idx="5482">
                  <c:v>0.28507400000000138</c:v>
                </c:pt>
                <c:pt idx="5483">
                  <c:v>0.32277000000000167</c:v>
                </c:pt>
                <c:pt idx="5484">
                  <c:v>0.33318000000000192</c:v>
                </c:pt>
                <c:pt idx="5485">
                  <c:v>0.38376800000000166</c:v>
                </c:pt>
                <c:pt idx="5486">
                  <c:v>0.38211800000000168</c:v>
                </c:pt>
                <c:pt idx="5487">
                  <c:v>0.37088800000000194</c:v>
                </c:pt>
                <c:pt idx="5488">
                  <c:v>0.43641600000000175</c:v>
                </c:pt>
                <c:pt idx="5489">
                  <c:v>0.42914400000000102</c:v>
                </c:pt>
                <c:pt idx="5490">
                  <c:v>0.44271800000000111</c:v>
                </c:pt>
                <c:pt idx="5491">
                  <c:v>0.49042600000000186</c:v>
                </c:pt>
                <c:pt idx="5492">
                  <c:v>0.47863800000000095</c:v>
                </c:pt>
                <c:pt idx="5493">
                  <c:v>0.51669400000000165</c:v>
                </c:pt>
                <c:pt idx="5494">
                  <c:v>0.58305200000000057</c:v>
                </c:pt>
                <c:pt idx="5495">
                  <c:v>0.57451600000000058</c:v>
                </c:pt>
                <c:pt idx="5496">
                  <c:v>0.63962200000000202</c:v>
                </c:pt>
                <c:pt idx="5497">
                  <c:v>0.68480000000000085</c:v>
                </c:pt>
                <c:pt idx="5498">
                  <c:v>0.70632800000000084</c:v>
                </c:pt>
                <c:pt idx="5499">
                  <c:v>0.70171200000000089</c:v>
                </c:pt>
                <c:pt idx="5500">
                  <c:v>0.71328800000000081</c:v>
                </c:pt>
                <c:pt idx="5501">
                  <c:v>0.68889400000000189</c:v>
                </c:pt>
                <c:pt idx="5502">
                  <c:v>0.71250600000000053</c:v>
                </c:pt>
                <c:pt idx="5503">
                  <c:v>0.68063000000000073</c:v>
                </c:pt>
                <c:pt idx="5504">
                  <c:v>0.75547400000000065</c:v>
                </c:pt>
                <c:pt idx="5505">
                  <c:v>0.79756199999999966</c:v>
                </c:pt>
                <c:pt idx="5506">
                  <c:v>0.85177200000000075</c:v>
                </c:pt>
                <c:pt idx="5507">
                  <c:v>0.87921800000000072</c:v>
                </c:pt>
                <c:pt idx="5508">
                  <c:v>0.91561000000000081</c:v>
                </c:pt>
                <c:pt idx="5509">
                  <c:v>0.90557200000000049</c:v>
                </c:pt>
                <c:pt idx="5510">
                  <c:v>0.94991800000000093</c:v>
                </c:pt>
                <c:pt idx="5511">
                  <c:v>0.94814200000000104</c:v>
                </c:pt>
                <c:pt idx="5512">
                  <c:v>0.99946199999999985</c:v>
                </c:pt>
                <c:pt idx="5513">
                  <c:v>0.997838000000001</c:v>
                </c:pt>
                <c:pt idx="5514">
                  <c:v>1.0886540000000011</c:v>
                </c:pt>
                <c:pt idx="5515">
                  <c:v>1.110840000000002</c:v>
                </c:pt>
                <c:pt idx="5516">
                  <c:v>1.1698280000000012</c:v>
                </c:pt>
                <c:pt idx="5517">
                  <c:v>1.2311120000000013</c:v>
                </c:pt>
                <c:pt idx="5518">
                  <c:v>1.3085520000000035</c:v>
                </c:pt>
                <c:pt idx="5519">
                  <c:v>1.3324760000000011</c:v>
                </c:pt>
                <c:pt idx="5520">
                  <c:v>1.3551820000000021</c:v>
                </c:pt>
                <c:pt idx="5521">
                  <c:v>1.3158860000000017</c:v>
                </c:pt>
                <c:pt idx="5522">
                  <c:v>1.4059820000000014</c:v>
                </c:pt>
                <c:pt idx="5523">
                  <c:v>1.4622780000000017</c:v>
                </c:pt>
                <c:pt idx="5524">
                  <c:v>1.5296659999999995</c:v>
                </c:pt>
                <c:pt idx="5525">
                  <c:v>1.5365160000000015</c:v>
                </c:pt>
                <c:pt idx="5526">
                  <c:v>1.5709600000000015</c:v>
                </c:pt>
                <c:pt idx="5527">
                  <c:v>1.575576000000001</c:v>
                </c:pt>
                <c:pt idx="5528">
                  <c:v>1.6005780000000009</c:v>
                </c:pt>
                <c:pt idx="5529">
                  <c:v>1.5872259999999998</c:v>
                </c:pt>
                <c:pt idx="5530">
                  <c:v>1.5985920000000007</c:v>
                </c:pt>
                <c:pt idx="5531">
                  <c:v>1.6116820000000007</c:v>
                </c:pt>
                <c:pt idx="5532">
                  <c:v>1.6427640000000008</c:v>
                </c:pt>
                <c:pt idx="5533">
                  <c:v>1.6163980000000009</c:v>
                </c:pt>
                <c:pt idx="5534">
                  <c:v>1.6103800000000021</c:v>
                </c:pt>
                <c:pt idx="5535">
                  <c:v>1.599288000000002</c:v>
                </c:pt>
                <c:pt idx="5536">
                  <c:v>1.605492000000001</c:v>
                </c:pt>
                <c:pt idx="5537">
                  <c:v>1.6390560000000021</c:v>
                </c:pt>
                <c:pt idx="5538">
                  <c:v>1.6173300000000013</c:v>
                </c:pt>
                <c:pt idx="5539">
                  <c:v>1.6309420000000021</c:v>
                </c:pt>
                <c:pt idx="5540">
                  <c:v>1.6390440000000017</c:v>
                </c:pt>
                <c:pt idx="5541">
                  <c:v>1.590468000000002</c:v>
                </c:pt>
                <c:pt idx="5542">
                  <c:v>1.6193280000000019</c:v>
                </c:pt>
                <c:pt idx="5543">
                  <c:v>1.5728220000000022</c:v>
                </c:pt>
                <c:pt idx="5544">
                  <c:v>1.5278300000000018</c:v>
                </c:pt>
                <c:pt idx="5545">
                  <c:v>1.5245280000000019</c:v>
                </c:pt>
                <c:pt idx="5546">
                  <c:v>1.4660360000000019</c:v>
                </c:pt>
                <c:pt idx="5547">
                  <c:v>1.4351880000000017</c:v>
                </c:pt>
                <c:pt idx="5548">
                  <c:v>1.4136239999999978</c:v>
                </c:pt>
                <c:pt idx="5549">
                  <c:v>1.3956200000000016</c:v>
                </c:pt>
                <c:pt idx="5550">
                  <c:v>1.449236</c:v>
                </c:pt>
                <c:pt idx="5551">
                  <c:v>1.428056000000002</c:v>
                </c:pt>
                <c:pt idx="5552">
                  <c:v>1.3993200000000017</c:v>
                </c:pt>
                <c:pt idx="5553">
                  <c:v>1.3709440000000017</c:v>
                </c:pt>
                <c:pt idx="5554">
                  <c:v>1.2924640000000018</c:v>
                </c:pt>
                <c:pt idx="5555">
                  <c:v>1.183918000000002</c:v>
                </c:pt>
                <c:pt idx="5556">
                  <c:v>1.1256000000000019</c:v>
                </c:pt>
                <c:pt idx="5557">
                  <c:v>1.0873460000000017</c:v>
                </c:pt>
                <c:pt idx="5558">
                  <c:v>1.0603720000000021</c:v>
                </c:pt>
                <c:pt idx="5559">
                  <c:v>1.0375780000000017</c:v>
                </c:pt>
                <c:pt idx="5560">
                  <c:v>1.0061600000000015</c:v>
                </c:pt>
                <c:pt idx="5561">
                  <c:v>1.0041880000000021</c:v>
                </c:pt>
                <c:pt idx="5562">
                  <c:v>0.95173800000000164</c:v>
                </c:pt>
                <c:pt idx="5563">
                  <c:v>0.90665800000000163</c:v>
                </c:pt>
                <c:pt idx="5564">
                  <c:v>0.82887000000000255</c:v>
                </c:pt>
                <c:pt idx="5565">
                  <c:v>0.86883600000000161</c:v>
                </c:pt>
                <c:pt idx="5566">
                  <c:v>0.82236800000000143</c:v>
                </c:pt>
                <c:pt idx="5567">
                  <c:v>0.75158000000000169</c:v>
                </c:pt>
                <c:pt idx="5568">
                  <c:v>0.7351140000000016</c:v>
                </c:pt>
                <c:pt idx="5569">
                  <c:v>0.71924400000000233</c:v>
                </c:pt>
                <c:pt idx="5570">
                  <c:v>0.71583200000000169</c:v>
                </c:pt>
                <c:pt idx="5571">
                  <c:v>0.7252380000000016</c:v>
                </c:pt>
                <c:pt idx="5572">
                  <c:v>0.62871400000000222</c:v>
                </c:pt>
                <c:pt idx="5573">
                  <c:v>0.60979200000000233</c:v>
                </c:pt>
                <c:pt idx="5574">
                  <c:v>0.63274600000000258</c:v>
                </c:pt>
                <c:pt idx="5575">
                  <c:v>0.61345200000000122</c:v>
                </c:pt>
                <c:pt idx="5576">
                  <c:v>0.65344400000000258</c:v>
                </c:pt>
                <c:pt idx="5577">
                  <c:v>0.70210800000000162</c:v>
                </c:pt>
                <c:pt idx="5578">
                  <c:v>0.67421400000000165</c:v>
                </c:pt>
                <c:pt idx="5579">
                  <c:v>0.69101600000000107</c:v>
                </c:pt>
                <c:pt idx="5580">
                  <c:v>0.71776800000000163</c:v>
                </c:pt>
                <c:pt idx="5581">
                  <c:v>0.7060300000000016</c:v>
                </c:pt>
                <c:pt idx="5582">
                  <c:v>0.67025800000000224</c:v>
                </c:pt>
                <c:pt idx="5583">
                  <c:v>0.68836000000000108</c:v>
                </c:pt>
                <c:pt idx="5584">
                  <c:v>0.69313800000000103</c:v>
                </c:pt>
                <c:pt idx="5585">
                  <c:v>0.68890600000000091</c:v>
                </c:pt>
                <c:pt idx="5586">
                  <c:v>0.6791900000000024</c:v>
                </c:pt>
                <c:pt idx="5587">
                  <c:v>0.68523400000000079</c:v>
                </c:pt>
                <c:pt idx="5588">
                  <c:v>0.66262600000000216</c:v>
                </c:pt>
                <c:pt idx="5589">
                  <c:v>0.67873200000000211</c:v>
                </c:pt>
                <c:pt idx="5590">
                  <c:v>0.67264000000000312</c:v>
                </c:pt>
                <c:pt idx="5591">
                  <c:v>0.68702000000000085</c:v>
                </c:pt>
                <c:pt idx="5592">
                  <c:v>0.65623600000000093</c:v>
                </c:pt>
                <c:pt idx="5593">
                  <c:v>0.67599000000000276</c:v>
                </c:pt>
                <c:pt idx="5594">
                  <c:v>0.70668800000000165</c:v>
                </c:pt>
                <c:pt idx="5595">
                  <c:v>0.71392200000000083</c:v>
                </c:pt>
                <c:pt idx="5596">
                  <c:v>0.75733800000000084</c:v>
                </c:pt>
                <c:pt idx="5597">
                  <c:v>0.81239400000000084</c:v>
                </c:pt>
                <c:pt idx="5598">
                  <c:v>0.83641600000000049</c:v>
                </c:pt>
                <c:pt idx="5599">
                  <c:v>0.9260760000000009</c:v>
                </c:pt>
                <c:pt idx="5600">
                  <c:v>0.92637400000000103</c:v>
                </c:pt>
                <c:pt idx="5601">
                  <c:v>0.97176200000000112</c:v>
                </c:pt>
                <c:pt idx="5602">
                  <c:v>0.98275400000000102</c:v>
                </c:pt>
                <c:pt idx="5603">
                  <c:v>1.046320000000001</c:v>
                </c:pt>
                <c:pt idx="5604">
                  <c:v>1.1566280000000011</c:v>
                </c:pt>
                <c:pt idx="5605">
                  <c:v>1.2823840000000011</c:v>
                </c:pt>
                <c:pt idx="5606">
                  <c:v>1.3694780000000009</c:v>
                </c:pt>
                <c:pt idx="5607">
                  <c:v>1.3784620000000021</c:v>
                </c:pt>
                <c:pt idx="5608">
                  <c:v>1.422088000000002</c:v>
                </c:pt>
                <c:pt idx="5609">
                  <c:v>1.459635999999999</c:v>
                </c:pt>
                <c:pt idx="5610">
                  <c:v>1.536182000000003</c:v>
                </c:pt>
                <c:pt idx="5611">
                  <c:v>1.5808140000000008</c:v>
                </c:pt>
                <c:pt idx="5612">
                  <c:v>1.5882100000000021</c:v>
                </c:pt>
                <c:pt idx="5613">
                  <c:v>1.6634160000000013</c:v>
                </c:pt>
                <c:pt idx="5614">
                  <c:v>1.6962000000000033</c:v>
                </c:pt>
                <c:pt idx="5615">
                  <c:v>1.6656640000000014</c:v>
                </c:pt>
                <c:pt idx="5616">
                  <c:v>1.7084959999999998</c:v>
                </c:pt>
                <c:pt idx="5617">
                  <c:v>1.7591820000000009</c:v>
                </c:pt>
                <c:pt idx="5618">
                  <c:v>1.7629540000000012</c:v>
                </c:pt>
                <c:pt idx="5619">
                  <c:v>1.8221280000000006</c:v>
                </c:pt>
                <c:pt idx="5620">
                  <c:v>1.8400080000000021</c:v>
                </c:pt>
                <c:pt idx="5621">
                  <c:v>1.8610640000000012</c:v>
                </c:pt>
                <c:pt idx="5622">
                  <c:v>1.9618180000000021</c:v>
                </c:pt>
                <c:pt idx="5623">
                  <c:v>1.917062000000002</c:v>
                </c:pt>
                <c:pt idx="5624">
                  <c:v>1.8839580000000011</c:v>
                </c:pt>
                <c:pt idx="5625">
                  <c:v>1.9068120000000035</c:v>
                </c:pt>
                <c:pt idx="5626">
                  <c:v>1.890706000000002</c:v>
                </c:pt>
                <c:pt idx="5627">
                  <c:v>1.8730120000000021</c:v>
                </c:pt>
                <c:pt idx="5628">
                  <c:v>1.8554540000000015</c:v>
                </c:pt>
                <c:pt idx="5629">
                  <c:v>1.8309840000000015</c:v>
                </c:pt>
                <c:pt idx="5630">
                  <c:v>1.8459720000000015</c:v>
                </c:pt>
                <c:pt idx="5631">
                  <c:v>1.8541240000000017</c:v>
                </c:pt>
                <c:pt idx="5632">
                  <c:v>1.8374600000000019</c:v>
                </c:pt>
                <c:pt idx="5633">
                  <c:v>1.871410000000002</c:v>
                </c:pt>
                <c:pt idx="5634">
                  <c:v>1.8930360000000019</c:v>
                </c:pt>
                <c:pt idx="5635">
                  <c:v>1.8779360000000016</c:v>
                </c:pt>
                <c:pt idx="5636">
                  <c:v>1.9178160000000013</c:v>
                </c:pt>
                <c:pt idx="5637">
                  <c:v>1.8530580000000021</c:v>
                </c:pt>
                <c:pt idx="5638">
                  <c:v>1.8618560000000011</c:v>
                </c:pt>
                <c:pt idx="5639">
                  <c:v>1.8319760000000012</c:v>
                </c:pt>
                <c:pt idx="5640">
                  <c:v>1.7984620000000013</c:v>
                </c:pt>
                <c:pt idx="5641">
                  <c:v>1.7891180000000013</c:v>
                </c:pt>
                <c:pt idx="5642">
                  <c:v>1.811230000000001</c:v>
                </c:pt>
                <c:pt idx="5643">
                  <c:v>1.7871200000000014</c:v>
                </c:pt>
                <c:pt idx="5644">
                  <c:v>1.7543639999999998</c:v>
                </c:pt>
                <c:pt idx="5645">
                  <c:v>1.7080820000000021</c:v>
                </c:pt>
                <c:pt idx="5646">
                  <c:v>1.6593300000000011</c:v>
                </c:pt>
                <c:pt idx="5647">
                  <c:v>1.5995220000000012</c:v>
                </c:pt>
                <c:pt idx="5648">
                  <c:v>1.5641720000000021</c:v>
                </c:pt>
                <c:pt idx="5649">
                  <c:v>1.4825780000000008</c:v>
                </c:pt>
                <c:pt idx="5650">
                  <c:v>1.4389259999999986</c:v>
                </c:pt>
                <c:pt idx="5651">
                  <c:v>1.3999639999999998</c:v>
                </c:pt>
                <c:pt idx="5652">
                  <c:v>1.4180439999999999</c:v>
                </c:pt>
                <c:pt idx="5653">
                  <c:v>1.4390500000000008</c:v>
                </c:pt>
                <c:pt idx="5654">
                  <c:v>1.394964000000001</c:v>
                </c:pt>
                <c:pt idx="5655">
                  <c:v>1.3392259999999998</c:v>
                </c:pt>
                <c:pt idx="5656">
                  <c:v>1.2638839999999998</c:v>
                </c:pt>
                <c:pt idx="5657">
                  <c:v>1.3086880000000021</c:v>
                </c:pt>
                <c:pt idx="5658">
                  <c:v>1.3148060000000013</c:v>
                </c:pt>
                <c:pt idx="5659">
                  <c:v>1.2837860000000012</c:v>
                </c:pt>
                <c:pt idx="5660">
                  <c:v>1.2438820000000013</c:v>
                </c:pt>
                <c:pt idx="5661">
                  <c:v>1.2069439999999998</c:v>
                </c:pt>
                <c:pt idx="5662">
                  <c:v>1.2123540000000013</c:v>
                </c:pt>
                <c:pt idx="5663">
                  <c:v>1.1721020000000035</c:v>
                </c:pt>
                <c:pt idx="5664">
                  <c:v>1.1436740000000014</c:v>
                </c:pt>
                <c:pt idx="5665">
                  <c:v>1.1448400000000021</c:v>
                </c:pt>
                <c:pt idx="5666">
                  <c:v>1.1570120000000021</c:v>
                </c:pt>
                <c:pt idx="5667">
                  <c:v>1.1283260000000015</c:v>
                </c:pt>
                <c:pt idx="5668">
                  <c:v>1.1068600000000015</c:v>
                </c:pt>
                <c:pt idx="5669">
                  <c:v>1.1034600000000017</c:v>
                </c:pt>
                <c:pt idx="5670">
                  <c:v>1.1127040000000015</c:v>
                </c:pt>
                <c:pt idx="5671">
                  <c:v>1.0647340000000014</c:v>
                </c:pt>
                <c:pt idx="5672">
                  <c:v>0.9831260000000015</c:v>
                </c:pt>
                <c:pt idx="5673">
                  <c:v>0.99948000000000137</c:v>
                </c:pt>
                <c:pt idx="5674">
                  <c:v>1.0525000000000013</c:v>
                </c:pt>
                <c:pt idx="5675">
                  <c:v>1.0907060000000015</c:v>
                </c:pt>
                <c:pt idx="5676">
                  <c:v>1.0443120000000021</c:v>
                </c:pt>
                <c:pt idx="5677">
                  <c:v>1.0276480000000014</c:v>
                </c:pt>
                <c:pt idx="5678">
                  <c:v>1.0248200000000014</c:v>
                </c:pt>
                <c:pt idx="5679">
                  <c:v>1.0460260000000015</c:v>
                </c:pt>
                <c:pt idx="5680">
                  <c:v>1.0149320000000015</c:v>
                </c:pt>
                <c:pt idx="5681">
                  <c:v>1.032540000000002</c:v>
                </c:pt>
                <c:pt idx="5682">
                  <c:v>1.0330740000000014</c:v>
                </c:pt>
                <c:pt idx="5683">
                  <c:v>1.0041260000000014</c:v>
                </c:pt>
                <c:pt idx="5684">
                  <c:v>1.0153560000000013</c:v>
                </c:pt>
                <c:pt idx="5685">
                  <c:v>1.0664020000000021</c:v>
                </c:pt>
                <c:pt idx="5686">
                  <c:v>1.0292900000000014</c:v>
                </c:pt>
                <c:pt idx="5687">
                  <c:v>1.0695920000000012</c:v>
                </c:pt>
                <c:pt idx="5688">
                  <c:v>1.0572460000000012</c:v>
                </c:pt>
                <c:pt idx="5689">
                  <c:v>1.0545300000000011</c:v>
                </c:pt>
                <c:pt idx="5690">
                  <c:v>1.1075620000000013</c:v>
                </c:pt>
                <c:pt idx="5691">
                  <c:v>1.110392000000002</c:v>
                </c:pt>
                <c:pt idx="5692">
                  <c:v>1.1298220000000012</c:v>
                </c:pt>
                <c:pt idx="5693">
                  <c:v>1.1029600000000013</c:v>
                </c:pt>
                <c:pt idx="5694">
                  <c:v>1.1182460000000021</c:v>
                </c:pt>
                <c:pt idx="5695">
                  <c:v>1.1222040000000011</c:v>
                </c:pt>
                <c:pt idx="5696">
                  <c:v>1.1198959999999998</c:v>
                </c:pt>
                <c:pt idx="5697">
                  <c:v>1.1526540000000021</c:v>
                </c:pt>
                <c:pt idx="5698">
                  <c:v>1.1479880000000009</c:v>
                </c:pt>
                <c:pt idx="5699">
                  <c:v>1.1535580000000021</c:v>
                </c:pt>
                <c:pt idx="5700">
                  <c:v>1.1899520000000021</c:v>
                </c:pt>
                <c:pt idx="5701">
                  <c:v>1.1935640000000012</c:v>
                </c:pt>
                <c:pt idx="5702">
                  <c:v>1.1931420000000021</c:v>
                </c:pt>
                <c:pt idx="5703">
                  <c:v>1.1464260000000011</c:v>
                </c:pt>
                <c:pt idx="5704">
                  <c:v>1.1210639999999998</c:v>
                </c:pt>
                <c:pt idx="5705">
                  <c:v>1.0668660000000008</c:v>
                </c:pt>
                <c:pt idx="5706">
                  <c:v>1.0788880000000021</c:v>
                </c:pt>
                <c:pt idx="5707">
                  <c:v>1.0143420000000021</c:v>
                </c:pt>
                <c:pt idx="5708">
                  <c:v>1.0273439999999998</c:v>
                </c:pt>
                <c:pt idx="5709">
                  <c:v>0.97762400000000216</c:v>
                </c:pt>
                <c:pt idx="5710">
                  <c:v>0.95339000000000163</c:v>
                </c:pt>
                <c:pt idx="5711">
                  <c:v>0.90570400000000162</c:v>
                </c:pt>
                <c:pt idx="5712">
                  <c:v>0.89530600000000049</c:v>
                </c:pt>
                <c:pt idx="5713">
                  <c:v>0.881880000000001</c:v>
                </c:pt>
                <c:pt idx="5714">
                  <c:v>0.81956600000000057</c:v>
                </c:pt>
                <c:pt idx="5715">
                  <c:v>0.72511600000000098</c:v>
                </c:pt>
                <c:pt idx="5716">
                  <c:v>0.70311600000000096</c:v>
                </c:pt>
                <c:pt idx="5717">
                  <c:v>0.68286600000000097</c:v>
                </c:pt>
                <c:pt idx="5718">
                  <c:v>0.652702000000002</c:v>
                </c:pt>
                <c:pt idx="5719">
                  <c:v>0.57152800000000081</c:v>
                </c:pt>
                <c:pt idx="5720">
                  <c:v>0.5023400000000009</c:v>
                </c:pt>
                <c:pt idx="5721">
                  <c:v>0.49823400000000106</c:v>
                </c:pt>
                <c:pt idx="5722">
                  <c:v>0.47288400000000175</c:v>
                </c:pt>
                <c:pt idx="5723">
                  <c:v>0.50610000000000099</c:v>
                </c:pt>
                <c:pt idx="5724">
                  <c:v>0.49353000000000108</c:v>
                </c:pt>
                <c:pt idx="5725">
                  <c:v>0.42982600000000187</c:v>
                </c:pt>
                <c:pt idx="5726">
                  <c:v>0.42897000000000152</c:v>
                </c:pt>
                <c:pt idx="5727">
                  <c:v>0.40296200000000082</c:v>
                </c:pt>
                <c:pt idx="5728">
                  <c:v>0.38214000000000081</c:v>
                </c:pt>
                <c:pt idx="5729">
                  <c:v>0.30526000000000098</c:v>
                </c:pt>
                <c:pt idx="5730">
                  <c:v>0.27069000000000104</c:v>
                </c:pt>
                <c:pt idx="5731">
                  <c:v>0.22911000000000101</c:v>
                </c:pt>
                <c:pt idx="5732">
                  <c:v>0.24772200000000136</c:v>
                </c:pt>
                <c:pt idx="5733">
                  <c:v>0.24469400000000124</c:v>
                </c:pt>
                <c:pt idx="5734">
                  <c:v>0.24036400000000141</c:v>
                </c:pt>
                <c:pt idx="5735">
                  <c:v>0.1385180000000015</c:v>
                </c:pt>
                <c:pt idx="5736">
                  <c:v>0.15780000000000141</c:v>
                </c:pt>
                <c:pt idx="5737">
                  <c:v>0.12747400000000142</c:v>
                </c:pt>
                <c:pt idx="5738">
                  <c:v>8.6638000000001214E-2</c:v>
                </c:pt>
                <c:pt idx="5739">
                  <c:v>7.5446000000001442E-2</c:v>
                </c:pt>
                <c:pt idx="5740">
                  <c:v>2.1930000000001282E-2</c:v>
                </c:pt>
                <c:pt idx="5741">
                  <c:v>4.9600000000001442E-2</c:v>
                </c:pt>
                <c:pt idx="5742">
                  <c:v>-1.2563999999998713E-2</c:v>
                </c:pt>
                <c:pt idx="5743">
                  <c:v>-1.0243999999998719E-2</c:v>
                </c:pt>
                <c:pt idx="5744">
                  <c:v>-1.241599999999863E-2</c:v>
                </c:pt>
                <c:pt idx="5745">
                  <c:v>-3.7453999999998613E-2</c:v>
                </c:pt>
                <c:pt idx="5746">
                  <c:v>-3.9079999999998449E-2</c:v>
                </c:pt>
                <c:pt idx="5747">
                  <c:v>-0.11072399999999845</c:v>
                </c:pt>
                <c:pt idx="5748">
                  <c:v>-0.12902599999999836</c:v>
                </c:pt>
                <c:pt idx="5749">
                  <c:v>-0.14081399999999841</c:v>
                </c:pt>
                <c:pt idx="5750">
                  <c:v>-0.16591599999999856</c:v>
                </c:pt>
                <c:pt idx="5751">
                  <c:v>-0.12728999999999829</c:v>
                </c:pt>
                <c:pt idx="5752">
                  <c:v>-0.18192399999999848</c:v>
                </c:pt>
                <c:pt idx="5753">
                  <c:v>-0.17753199999999841</c:v>
                </c:pt>
                <c:pt idx="5754">
                  <c:v>-0.16027199999999808</c:v>
                </c:pt>
                <c:pt idx="5755">
                  <c:v>-9.8169999999998314E-2</c:v>
                </c:pt>
                <c:pt idx="5756">
                  <c:v>-8.7485999999998121E-2</c:v>
                </c:pt>
                <c:pt idx="5757">
                  <c:v>-7.7087999999998311E-2</c:v>
                </c:pt>
                <c:pt idx="5758">
                  <c:v>-9.5947999999998243E-2</c:v>
                </c:pt>
                <c:pt idx="5759">
                  <c:v>-4.1053999999998286E-2</c:v>
                </c:pt>
                <c:pt idx="5760">
                  <c:v>-5.9887999999998484E-2</c:v>
                </c:pt>
                <c:pt idx="5761">
                  <c:v>3.0400000000170829E-4</c:v>
                </c:pt>
                <c:pt idx="5762">
                  <c:v>1.6584000000001715E-2</c:v>
                </c:pt>
                <c:pt idx="5763">
                  <c:v>9.0520000000018017E-3</c:v>
                </c:pt>
                <c:pt idx="5764">
                  <c:v>9.407200000000171E-2</c:v>
                </c:pt>
                <c:pt idx="5765">
                  <c:v>0.17789000000000171</c:v>
                </c:pt>
                <c:pt idx="5766">
                  <c:v>0.15820000000000195</c:v>
                </c:pt>
                <c:pt idx="5767">
                  <c:v>0.21903600000000184</c:v>
                </c:pt>
                <c:pt idx="5768">
                  <c:v>0.25880400000000181</c:v>
                </c:pt>
                <c:pt idx="5769">
                  <c:v>0.31703400000000148</c:v>
                </c:pt>
                <c:pt idx="5770">
                  <c:v>0.28808600000000195</c:v>
                </c:pt>
                <c:pt idx="5771">
                  <c:v>0.3278900000000019</c:v>
                </c:pt>
                <c:pt idx="5772">
                  <c:v>0.38287000000000215</c:v>
                </c:pt>
                <c:pt idx="5773">
                  <c:v>0.33131400000000238</c:v>
                </c:pt>
                <c:pt idx="5774">
                  <c:v>0.31307400000000191</c:v>
                </c:pt>
                <c:pt idx="5775">
                  <c:v>0.33059400000000189</c:v>
                </c:pt>
                <c:pt idx="5776">
                  <c:v>0.35457800000000206</c:v>
                </c:pt>
                <c:pt idx="5777">
                  <c:v>0.38742200000000243</c:v>
                </c:pt>
                <c:pt idx="5778">
                  <c:v>0.44241600000000181</c:v>
                </c:pt>
                <c:pt idx="5779">
                  <c:v>0.48806400000000205</c:v>
                </c:pt>
                <c:pt idx="5780">
                  <c:v>0.50322800000000145</c:v>
                </c:pt>
                <c:pt idx="5781">
                  <c:v>0.49798000000000198</c:v>
                </c:pt>
                <c:pt idx="5782">
                  <c:v>0.51547600000000116</c:v>
                </c:pt>
                <c:pt idx="5783">
                  <c:v>0.52664400000000222</c:v>
                </c:pt>
                <c:pt idx="5784">
                  <c:v>0.53098600000000107</c:v>
                </c:pt>
                <c:pt idx="5785">
                  <c:v>0.6017380000000021</c:v>
                </c:pt>
                <c:pt idx="5786">
                  <c:v>0.55888000000000115</c:v>
                </c:pt>
                <c:pt idx="5787">
                  <c:v>0.52542800000000112</c:v>
                </c:pt>
                <c:pt idx="5788">
                  <c:v>0.58513600000000021</c:v>
                </c:pt>
                <c:pt idx="5789">
                  <c:v>0.63679000000000285</c:v>
                </c:pt>
                <c:pt idx="5790">
                  <c:v>0.68504400000000165</c:v>
                </c:pt>
                <c:pt idx="5791">
                  <c:v>0.64881200000000161</c:v>
                </c:pt>
                <c:pt idx="5792">
                  <c:v>0.70160800000000245</c:v>
                </c:pt>
                <c:pt idx="5793">
                  <c:v>0.74316200000000132</c:v>
                </c:pt>
                <c:pt idx="5794">
                  <c:v>0.7360520000000017</c:v>
                </c:pt>
                <c:pt idx="5795">
                  <c:v>0.81712600000000168</c:v>
                </c:pt>
                <c:pt idx="5796">
                  <c:v>0.83034200000000169</c:v>
                </c:pt>
                <c:pt idx="5797">
                  <c:v>0.91407200000000133</c:v>
                </c:pt>
                <c:pt idx="5798">
                  <c:v>0.94313200000000119</c:v>
                </c:pt>
                <c:pt idx="5799">
                  <c:v>0.9584700000000016</c:v>
                </c:pt>
                <c:pt idx="5800">
                  <c:v>1.0086980000000012</c:v>
                </c:pt>
                <c:pt idx="5801">
                  <c:v>1.0031880000000013</c:v>
                </c:pt>
                <c:pt idx="5802">
                  <c:v>1.041963999999999</c:v>
                </c:pt>
                <c:pt idx="5803">
                  <c:v>1.0745980000000013</c:v>
                </c:pt>
                <c:pt idx="5804">
                  <c:v>1.0276580000000011</c:v>
                </c:pt>
                <c:pt idx="5805">
                  <c:v>0.96244200000000102</c:v>
                </c:pt>
                <c:pt idx="5806">
                  <c:v>0.96141200000000049</c:v>
                </c:pt>
                <c:pt idx="5807">
                  <c:v>1.0116639999999988</c:v>
                </c:pt>
                <c:pt idx="5808">
                  <c:v>0.96954000000000162</c:v>
                </c:pt>
                <c:pt idx="5809">
                  <c:v>0.95944000000000085</c:v>
                </c:pt>
                <c:pt idx="5810">
                  <c:v>0.94906600000000096</c:v>
                </c:pt>
                <c:pt idx="5811">
                  <c:v>0.95816200000000096</c:v>
                </c:pt>
                <c:pt idx="5812">
                  <c:v>0.96022000000000163</c:v>
                </c:pt>
                <c:pt idx="5813">
                  <c:v>0.95002200000000092</c:v>
                </c:pt>
                <c:pt idx="5814">
                  <c:v>0.8893220000000005</c:v>
                </c:pt>
                <c:pt idx="5815">
                  <c:v>0.8803740000000011</c:v>
                </c:pt>
                <c:pt idx="5816">
                  <c:v>0.86964000000000274</c:v>
                </c:pt>
                <c:pt idx="5817">
                  <c:v>0.829376000000001</c:v>
                </c:pt>
                <c:pt idx="5818">
                  <c:v>0.79217600000000099</c:v>
                </c:pt>
                <c:pt idx="5819">
                  <c:v>0.76212400000000236</c:v>
                </c:pt>
                <c:pt idx="5820">
                  <c:v>0.82659800000000161</c:v>
                </c:pt>
                <c:pt idx="5821">
                  <c:v>0.78943600000000136</c:v>
                </c:pt>
                <c:pt idx="5822">
                  <c:v>0.76544000000000234</c:v>
                </c:pt>
                <c:pt idx="5823">
                  <c:v>0.85068400000000222</c:v>
                </c:pt>
                <c:pt idx="5824">
                  <c:v>0.83771800000000163</c:v>
                </c:pt>
                <c:pt idx="5825">
                  <c:v>0.82161200000000123</c:v>
                </c:pt>
                <c:pt idx="5826">
                  <c:v>0.81916800000000112</c:v>
                </c:pt>
                <c:pt idx="5827">
                  <c:v>0.81878400000000162</c:v>
                </c:pt>
                <c:pt idx="5828">
                  <c:v>0.79051800000000116</c:v>
                </c:pt>
                <c:pt idx="5829">
                  <c:v>0.80683600000000122</c:v>
                </c:pt>
                <c:pt idx="5830">
                  <c:v>0.7563100000000017</c:v>
                </c:pt>
                <c:pt idx="5831">
                  <c:v>0.77919000000000271</c:v>
                </c:pt>
                <c:pt idx="5832">
                  <c:v>0.72344000000000164</c:v>
                </c:pt>
                <c:pt idx="5833">
                  <c:v>0.69079400000000246</c:v>
                </c:pt>
                <c:pt idx="5834">
                  <c:v>0.66519600000000245</c:v>
                </c:pt>
                <c:pt idx="5835">
                  <c:v>0.61037600000000169</c:v>
                </c:pt>
                <c:pt idx="5836">
                  <c:v>0.64441200000000132</c:v>
                </c:pt>
                <c:pt idx="5837">
                  <c:v>0.69537200000000143</c:v>
                </c:pt>
                <c:pt idx="5838">
                  <c:v>0.66726800000000164</c:v>
                </c:pt>
                <c:pt idx="5839">
                  <c:v>0.58341400000000021</c:v>
                </c:pt>
                <c:pt idx="5840">
                  <c:v>0.56904600000000161</c:v>
                </c:pt>
                <c:pt idx="5841">
                  <c:v>0.53004800000000163</c:v>
                </c:pt>
                <c:pt idx="5842">
                  <c:v>0.4896360000000014</c:v>
                </c:pt>
                <c:pt idx="5843">
                  <c:v>0.43234800000000206</c:v>
                </c:pt>
                <c:pt idx="5844">
                  <c:v>0.34878000000000142</c:v>
                </c:pt>
                <c:pt idx="5845">
                  <c:v>0.28244600000000131</c:v>
                </c:pt>
                <c:pt idx="5846">
                  <c:v>0.27249400000000135</c:v>
                </c:pt>
                <c:pt idx="5847">
                  <c:v>0.21029200000000159</c:v>
                </c:pt>
                <c:pt idx="5848">
                  <c:v>0.15024800000000177</c:v>
                </c:pt>
                <c:pt idx="5849">
                  <c:v>0.14521000000000156</c:v>
                </c:pt>
                <c:pt idx="5850">
                  <c:v>0.11254000000000118</c:v>
                </c:pt>
                <c:pt idx="5851">
                  <c:v>8.1880000000001132E-2</c:v>
                </c:pt>
                <c:pt idx="5852">
                  <c:v>1.0322000000001169E-2</c:v>
                </c:pt>
                <c:pt idx="5853">
                  <c:v>-5.4225999999998914E-2</c:v>
                </c:pt>
                <c:pt idx="5854">
                  <c:v>-4.9077999999998928E-2</c:v>
                </c:pt>
                <c:pt idx="5855">
                  <c:v>-4.8185999999998813E-2</c:v>
                </c:pt>
                <c:pt idx="5856">
                  <c:v>-6.4141999999998714E-2</c:v>
                </c:pt>
                <c:pt idx="5857">
                  <c:v>-0.11178799999999842</c:v>
                </c:pt>
                <c:pt idx="5858">
                  <c:v>-0.11165199999999834</c:v>
                </c:pt>
                <c:pt idx="5859">
                  <c:v>-0.11340199999999834</c:v>
                </c:pt>
                <c:pt idx="5860">
                  <c:v>-0.10668999999999838</c:v>
                </c:pt>
                <c:pt idx="5861">
                  <c:v>-0.12943399999999874</c:v>
                </c:pt>
                <c:pt idx="5862">
                  <c:v>-0.14100999999999841</c:v>
                </c:pt>
                <c:pt idx="5863">
                  <c:v>-0.14339199999999841</c:v>
                </c:pt>
                <c:pt idx="5864">
                  <c:v>-0.1170119999999983</c:v>
                </c:pt>
                <c:pt idx="5865">
                  <c:v>-0.16354199999999841</c:v>
                </c:pt>
                <c:pt idx="5866">
                  <c:v>-0.23664999999999844</c:v>
                </c:pt>
                <c:pt idx="5867">
                  <c:v>-0.25049799999999883</c:v>
                </c:pt>
                <c:pt idx="5868">
                  <c:v>-0.26098199999999916</c:v>
                </c:pt>
                <c:pt idx="5869">
                  <c:v>-0.23391999999999863</c:v>
                </c:pt>
                <c:pt idx="5870">
                  <c:v>-0.28321799999999897</c:v>
                </c:pt>
                <c:pt idx="5871">
                  <c:v>-0.29862799999999939</c:v>
                </c:pt>
                <c:pt idx="5872">
                  <c:v>-0.28445799999999904</c:v>
                </c:pt>
                <c:pt idx="5873">
                  <c:v>-0.35081599999999941</c:v>
                </c:pt>
                <c:pt idx="5874">
                  <c:v>-0.33974799999999905</c:v>
                </c:pt>
                <c:pt idx="5875">
                  <c:v>-0.35899199999999887</c:v>
                </c:pt>
                <c:pt idx="5876">
                  <c:v>-0.39189799999999919</c:v>
                </c:pt>
                <c:pt idx="5877">
                  <c:v>-0.40899599999999886</c:v>
                </c:pt>
                <c:pt idx="5878">
                  <c:v>-0.44914799999999838</c:v>
                </c:pt>
                <c:pt idx="5879">
                  <c:v>-0.51700799999999758</c:v>
                </c:pt>
                <c:pt idx="5880">
                  <c:v>-0.52364599999999861</c:v>
                </c:pt>
                <c:pt idx="5881">
                  <c:v>-0.57776999999999812</c:v>
                </c:pt>
                <c:pt idx="5882">
                  <c:v>-0.62675799999999871</c:v>
                </c:pt>
                <c:pt idx="5883">
                  <c:v>-0.65879599999999972</c:v>
                </c:pt>
                <c:pt idx="5884">
                  <c:v>-0.71405999999999825</c:v>
                </c:pt>
                <c:pt idx="5885">
                  <c:v>-0.70074599999999865</c:v>
                </c:pt>
                <c:pt idx="5886">
                  <c:v>-0.77598799999999823</c:v>
                </c:pt>
                <c:pt idx="5887">
                  <c:v>-0.83741999999999817</c:v>
                </c:pt>
                <c:pt idx="5888">
                  <c:v>-0.82566999999999824</c:v>
                </c:pt>
                <c:pt idx="5889">
                  <c:v>-0.7721899999999986</c:v>
                </c:pt>
                <c:pt idx="5890">
                  <c:v>-0.82359599999999833</c:v>
                </c:pt>
                <c:pt idx="5891">
                  <c:v>-0.8695319999999982</c:v>
                </c:pt>
                <c:pt idx="5892">
                  <c:v>-0.88801999999999837</c:v>
                </c:pt>
                <c:pt idx="5893">
                  <c:v>-0.88320599999999838</c:v>
                </c:pt>
                <c:pt idx="5894">
                  <c:v>-0.81251599999999757</c:v>
                </c:pt>
                <c:pt idx="5895">
                  <c:v>-0.81842199999999854</c:v>
                </c:pt>
                <c:pt idx="5896">
                  <c:v>-0.8407319999999987</c:v>
                </c:pt>
                <c:pt idx="5897">
                  <c:v>-0.8171319999999983</c:v>
                </c:pt>
                <c:pt idx="5898">
                  <c:v>-0.79321999999999837</c:v>
                </c:pt>
                <c:pt idx="5899">
                  <c:v>-0.80763799999999819</c:v>
                </c:pt>
                <c:pt idx="5900">
                  <c:v>-0.85147599999999812</c:v>
                </c:pt>
                <c:pt idx="5901">
                  <c:v>-0.84844799999999809</c:v>
                </c:pt>
                <c:pt idx="5902">
                  <c:v>-0.80620999999999809</c:v>
                </c:pt>
                <c:pt idx="5903">
                  <c:v>-0.81860399999999811</c:v>
                </c:pt>
                <c:pt idx="5904">
                  <c:v>-0.84101199999999809</c:v>
                </c:pt>
                <c:pt idx="5905">
                  <c:v>-0.86345799999999751</c:v>
                </c:pt>
                <c:pt idx="5906">
                  <c:v>-0.85555399999999759</c:v>
                </c:pt>
                <c:pt idx="5907">
                  <c:v>-0.84354399999999796</c:v>
                </c:pt>
                <c:pt idx="5908">
                  <c:v>-0.82359199999999799</c:v>
                </c:pt>
                <c:pt idx="5909">
                  <c:v>-0.79824199999999801</c:v>
                </c:pt>
                <c:pt idx="5910">
                  <c:v>-0.75635199999999814</c:v>
                </c:pt>
                <c:pt idx="5911">
                  <c:v>-0.78797999999999813</c:v>
                </c:pt>
                <c:pt idx="5912">
                  <c:v>-0.81633199999999828</c:v>
                </c:pt>
                <c:pt idx="5913">
                  <c:v>-0.82386399999999838</c:v>
                </c:pt>
                <c:pt idx="5914">
                  <c:v>-0.84531799999999757</c:v>
                </c:pt>
                <c:pt idx="5915">
                  <c:v>-0.78219799999999851</c:v>
                </c:pt>
                <c:pt idx="5916">
                  <c:v>-0.73069199999999945</c:v>
                </c:pt>
                <c:pt idx="5917">
                  <c:v>-0.7450359999999987</c:v>
                </c:pt>
                <c:pt idx="5918">
                  <c:v>-0.70294799999999835</c:v>
                </c:pt>
                <c:pt idx="5919">
                  <c:v>-0.7370439999999987</c:v>
                </c:pt>
                <c:pt idx="5920">
                  <c:v>-0.68816799999999856</c:v>
                </c:pt>
                <c:pt idx="5921">
                  <c:v>-0.67283199999999965</c:v>
                </c:pt>
                <c:pt idx="5922">
                  <c:v>-0.71763799999999878</c:v>
                </c:pt>
                <c:pt idx="5923">
                  <c:v>-0.71391599999999866</c:v>
                </c:pt>
                <c:pt idx="5924">
                  <c:v>-0.70575199999999871</c:v>
                </c:pt>
                <c:pt idx="5925">
                  <c:v>-0.7034319999999985</c:v>
                </c:pt>
                <c:pt idx="5926">
                  <c:v>-0.67747399999999869</c:v>
                </c:pt>
                <c:pt idx="5927">
                  <c:v>-0.69857999999999876</c:v>
                </c:pt>
                <c:pt idx="5928">
                  <c:v>-0.62807799999999869</c:v>
                </c:pt>
                <c:pt idx="5929">
                  <c:v>-0.59623999999999766</c:v>
                </c:pt>
                <c:pt idx="5930">
                  <c:v>-0.57786399999999849</c:v>
                </c:pt>
                <c:pt idx="5931">
                  <c:v>-0.55073999999999868</c:v>
                </c:pt>
                <c:pt idx="5932">
                  <c:v>-0.5016039999999985</c:v>
                </c:pt>
                <c:pt idx="5933">
                  <c:v>-0.48441999999999963</c:v>
                </c:pt>
                <c:pt idx="5934">
                  <c:v>-0.43633999999999962</c:v>
                </c:pt>
                <c:pt idx="5935">
                  <c:v>-0.43568199999999979</c:v>
                </c:pt>
                <c:pt idx="5936">
                  <c:v>-0.3992779999999998</c:v>
                </c:pt>
                <c:pt idx="5937">
                  <c:v>-0.40384399999999954</c:v>
                </c:pt>
                <c:pt idx="5938">
                  <c:v>-0.44322799999999934</c:v>
                </c:pt>
                <c:pt idx="5939">
                  <c:v>-0.48123399999999888</c:v>
                </c:pt>
                <c:pt idx="5940">
                  <c:v>-0.45018999999999942</c:v>
                </c:pt>
                <c:pt idx="5941">
                  <c:v>-0.36604999999999943</c:v>
                </c:pt>
                <c:pt idx="5942">
                  <c:v>-0.33406199999999969</c:v>
                </c:pt>
                <c:pt idx="5943">
                  <c:v>-0.3329439999999998</c:v>
                </c:pt>
                <c:pt idx="5944">
                  <c:v>-0.35978399999999955</c:v>
                </c:pt>
                <c:pt idx="5945">
                  <c:v>-0.31399799999999956</c:v>
                </c:pt>
                <c:pt idx="5946">
                  <c:v>-0.32432200000000011</c:v>
                </c:pt>
                <c:pt idx="5947">
                  <c:v>-0.35113599999999934</c:v>
                </c:pt>
                <c:pt idx="5948">
                  <c:v>-0.33574999999999977</c:v>
                </c:pt>
                <c:pt idx="5949">
                  <c:v>-0.29417199999999988</c:v>
                </c:pt>
                <c:pt idx="5950">
                  <c:v>-0.26983999999999964</c:v>
                </c:pt>
                <c:pt idx="5951">
                  <c:v>-0.23782799999999896</c:v>
                </c:pt>
                <c:pt idx="5952">
                  <c:v>-0.25758199999999953</c:v>
                </c:pt>
                <c:pt idx="5953">
                  <c:v>-0.23617799999999889</c:v>
                </c:pt>
                <c:pt idx="5954">
                  <c:v>-0.21638799999999928</c:v>
                </c:pt>
                <c:pt idx="5955">
                  <c:v>-0.21060599999999921</c:v>
                </c:pt>
                <c:pt idx="5956">
                  <c:v>-0.22777999999999909</c:v>
                </c:pt>
                <c:pt idx="5957">
                  <c:v>-0.26903599999999961</c:v>
                </c:pt>
                <c:pt idx="5958">
                  <c:v>-0.28083599999999992</c:v>
                </c:pt>
                <c:pt idx="5959">
                  <c:v>-0.28242400000000017</c:v>
                </c:pt>
                <c:pt idx="5960">
                  <c:v>-0.30289600000000005</c:v>
                </c:pt>
                <c:pt idx="5961">
                  <c:v>-0.27505199999999963</c:v>
                </c:pt>
                <c:pt idx="5962">
                  <c:v>-0.26743399999999951</c:v>
                </c:pt>
                <c:pt idx="5963">
                  <c:v>-0.29513</c:v>
                </c:pt>
                <c:pt idx="5964">
                  <c:v>-0.29908800000000008</c:v>
                </c:pt>
                <c:pt idx="5965">
                  <c:v>-0.37031000000000008</c:v>
                </c:pt>
                <c:pt idx="5966">
                  <c:v>-0.31297200000000014</c:v>
                </c:pt>
                <c:pt idx="5967">
                  <c:v>-0.33252600000000032</c:v>
                </c:pt>
                <c:pt idx="5968">
                  <c:v>-0.3476399999999995</c:v>
                </c:pt>
                <c:pt idx="5969">
                  <c:v>-0.35741800000000007</c:v>
                </c:pt>
                <c:pt idx="5970">
                  <c:v>-0.42654399999999948</c:v>
                </c:pt>
                <c:pt idx="5971">
                  <c:v>-0.43191799999999991</c:v>
                </c:pt>
                <c:pt idx="5972">
                  <c:v>-0.43530599999999997</c:v>
                </c:pt>
                <c:pt idx="5973">
                  <c:v>-0.47444199999999948</c:v>
                </c:pt>
                <c:pt idx="5974">
                  <c:v>-0.46175999999999945</c:v>
                </c:pt>
                <c:pt idx="5975">
                  <c:v>-0.46121399999999951</c:v>
                </c:pt>
                <c:pt idx="5976">
                  <c:v>-0.45956399999999986</c:v>
                </c:pt>
                <c:pt idx="5977">
                  <c:v>-0.49147800000000014</c:v>
                </c:pt>
                <c:pt idx="5978">
                  <c:v>-0.55875399999999897</c:v>
                </c:pt>
                <c:pt idx="5979">
                  <c:v>-0.55134599999999911</c:v>
                </c:pt>
                <c:pt idx="5980">
                  <c:v>-0.52530199999999849</c:v>
                </c:pt>
                <c:pt idx="5981">
                  <c:v>-0.56922599999999901</c:v>
                </c:pt>
                <c:pt idx="5982">
                  <c:v>-0.59134999999999849</c:v>
                </c:pt>
                <c:pt idx="5983">
                  <c:v>-0.63084399999999963</c:v>
                </c:pt>
                <c:pt idx="5984">
                  <c:v>-0.64284200000000025</c:v>
                </c:pt>
                <c:pt idx="5985">
                  <c:v>-0.62424199999999963</c:v>
                </c:pt>
                <c:pt idx="5986">
                  <c:v>-0.59032999999999858</c:v>
                </c:pt>
                <c:pt idx="5987">
                  <c:v>-0.553615999999999</c:v>
                </c:pt>
                <c:pt idx="5988">
                  <c:v>-0.55388799999999849</c:v>
                </c:pt>
                <c:pt idx="5989">
                  <c:v>-0.56813399999999858</c:v>
                </c:pt>
                <c:pt idx="5990">
                  <c:v>-0.55739999999999901</c:v>
                </c:pt>
                <c:pt idx="5991">
                  <c:v>-0.58722799999999786</c:v>
                </c:pt>
                <c:pt idx="5992">
                  <c:v>-0.64300199999999885</c:v>
                </c:pt>
                <c:pt idx="5993">
                  <c:v>-0.67992999999999992</c:v>
                </c:pt>
                <c:pt idx="5994">
                  <c:v>-0.64846199999999854</c:v>
                </c:pt>
                <c:pt idx="5995">
                  <c:v>-0.67240999999999862</c:v>
                </c:pt>
                <c:pt idx="5996">
                  <c:v>-0.70421199999999839</c:v>
                </c:pt>
                <c:pt idx="5997">
                  <c:v>-0.7031319999999982</c:v>
                </c:pt>
                <c:pt idx="5998">
                  <c:v>-0.72598799999999808</c:v>
                </c:pt>
                <c:pt idx="5999">
                  <c:v>-0.81686399999999759</c:v>
                </c:pt>
                <c:pt idx="6000">
                  <c:v>-0.83566199999999813</c:v>
                </c:pt>
                <c:pt idx="6001">
                  <c:v>-0.92975199999999814</c:v>
                </c:pt>
                <c:pt idx="6002">
                  <c:v>-0.97169199999999945</c:v>
                </c:pt>
                <c:pt idx="6003">
                  <c:v>-0.95404799999999823</c:v>
                </c:pt>
                <c:pt idx="6004">
                  <c:v>-0.97399999999999864</c:v>
                </c:pt>
                <c:pt idx="6005">
                  <c:v>-0.99620999999999826</c:v>
                </c:pt>
                <c:pt idx="6006">
                  <c:v>-1.0270679999999979</c:v>
                </c:pt>
                <c:pt idx="6007">
                  <c:v>-1.0825199999999982</c:v>
                </c:pt>
                <c:pt idx="6008">
                  <c:v>-1.1187259999999979</c:v>
                </c:pt>
                <c:pt idx="6009">
                  <c:v>-1.161075999999998</c:v>
                </c:pt>
                <c:pt idx="6010">
                  <c:v>-1.2361219999999962</c:v>
                </c:pt>
                <c:pt idx="6011">
                  <c:v>-1.2459119999999957</c:v>
                </c:pt>
                <c:pt idx="6012">
                  <c:v>-1.2521519999999982</c:v>
                </c:pt>
                <c:pt idx="6013">
                  <c:v>-1.2350399999999957</c:v>
                </c:pt>
                <c:pt idx="6014">
                  <c:v>-1.1951479999999981</c:v>
                </c:pt>
                <c:pt idx="6015">
                  <c:v>-1.2089819999999978</c:v>
                </c:pt>
                <c:pt idx="6016">
                  <c:v>-1.3293419999999978</c:v>
                </c:pt>
                <c:pt idx="6017">
                  <c:v>-1.303557999999998</c:v>
                </c:pt>
                <c:pt idx="6018">
                  <c:v>-1.3545179999999981</c:v>
                </c:pt>
                <c:pt idx="6019">
                  <c:v>-1.3689119999999977</c:v>
                </c:pt>
                <c:pt idx="6020">
                  <c:v>-1.3565299999999978</c:v>
                </c:pt>
                <c:pt idx="6021">
                  <c:v>-1.3673619999999957</c:v>
                </c:pt>
                <c:pt idx="6022">
                  <c:v>-1.3755759999999979</c:v>
                </c:pt>
                <c:pt idx="6023">
                  <c:v>-1.3983199999999982</c:v>
                </c:pt>
                <c:pt idx="6024">
                  <c:v>-1.5156019999999957</c:v>
                </c:pt>
                <c:pt idx="6025">
                  <c:v>-1.5476019999999955</c:v>
                </c:pt>
                <c:pt idx="6026">
                  <c:v>-1.6191839999999973</c:v>
                </c:pt>
                <c:pt idx="6027">
                  <c:v>-1.6407999999999978</c:v>
                </c:pt>
                <c:pt idx="6028">
                  <c:v>-1.6397959999999978</c:v>
                </c:pt>
                <c:pt idx="6029">
                  <c:v>-1.6449199999999973</c:v>
                </c:pt>
                <c:pt idx="6030">
                  <c:v>-1.6777019999999976</c:v>
                </c:pt>
                <c:pt idx="6031">
                  <c:v>-1.6546859999999981</c:v>
                </c:pt>
                <c:pt idx="6032">
                  <c:v>-1.6488399999999976</c:v>
                </c:pt>
                <c:pt idx="6033">
                  <c:v>-1.6194939999999978</c:v>
                </c:pt>
                <c:pt idx="6034">
                  <c:v>-1.6376719999999976</c:v>
                </c:pt>
                <c:pt idx="6035">
                  <c:v>-1.6833339999999977</c:v>
                </c:pt>
                <c:pt idx="6036">
                  <c:v>-1.7064499999999976</c:v>
                </c:pt>
                <c:pt idx="6037">
                  <c:v>-1.7199739999999952</c:v>
                </c:pt>
                <c:pt idx="6038">
                  <c:v>-1.730817999999998</c:v>
                </c:pt>
                <c:pt idx="6039">
                  <c:v>-1.7061999999999957</c:v>
                </c:pt>
                <c:pt idx="6040">
                  <c:v>-1.7726079999999975</c:v>
                </c:pt>
                <c:pt idx="6041">
                  <c:v>-1.7486739999999978</c:v>
                </c:pt>
                <c:pt idx="6042">
                  <c:v>-1.7472239999999959</c:v>
                </c:pt>
                <c:pt idx="6043">
                  <c:v>-1.7536379999999978</c:v>
                </c:pt>
                <c:pt idx="6044">
                  <c:v>-1.8289559999999982</c:v>
                </c:pt>
                <c:pt idx="6045">
                  <c:v>-1.8644919999999978</c:v>
                </c:pt>
                <c:pt idx="6046">
                  <c:v>-1.813047999999998</c:v>
                </c:pt>
                <c:pt idx="6047">
                  <c:v>-1.8409039999999979</c:v>
                </c:pt>
                <c:pt idx="6048">
                  <c:v>-1.8681899999999985</c:v>
                </c:pt>
                <c:pt idx="6049">
                  <c:v>-1.8785499999999984</c:v>
                </c:pt>
                <c:pt idx="6050">
                  <c:v>-1.8910199999999984</c:v>
                </c:pt>
                <c:pt idx="6051">
                  <c:v>-1.8263119999999982</c:v>
                </c:pt>
                <c:pt idx="6052">
                  <c:v>-1.8365359999999986</c:v>
                </c:pt>
                <c:pt idx="6053">
                  <c:v>-1.8797919999999957</c:v>
                </c:pt>
                <c:pt idx="6054">
                  <c:v>-1.8809459999999982</c:v>
                </c:pt>
                <c:pt idx="6055">
                  <c:v>-1.8305439999999982</c:v>
                </c:pt>
                <c:pt idx="6056">
                  <c:v>-1.8645180000000001</c:v>
                </c:pt>
                <c:pt idx="6057">
                  <c:v>-1.8361039999999986</c:v>
                </c:pt>
                <c:pt idx="6058">
                  <c:v>-1.8117359999999978</c:v>
                </c:pt>
                <c:pt idx="6059">
                  <c:v>-1.8372839999999986</c:v>
                </c:pt>
                <c:pt idx="6060">
                  <c:v>-1.7878739999999964</c:v>
                </c:pt>
                <c:pt idx="6061">
                  <c:v>-1.7871919999999963</c:v>
                </c:pt>
                <c:pt idx="6062">
                  <c:v>-1.7948739999999979</c:v>
                </c:pt>
                <c:pt idx="6063">
                  <c:v>-1.7966359999999986</c:v>
                </c:pt>
                <c:pt idx="6064">
                  <c:v>-1.8260419999999988</c:v>
                </c:pt>
                <c:pt idx="6065">
                  <c:v>-1.8195779999999988</c:v>
                </c:pt>
                <c:pt idx="6066">
                  <c:v>-1.8071819999999992</c:v>
                </c:pt>
                <c:pt idx="6067">
                  <c:v>-1.847507999999999</c:v>
                </c:pt>
                <c:pt idx="6068">
                  <c:v>-1.8227399999999978</c:v>
                </c:pt>
                <c:pt idx="6069">
                  <c:v>-1.8031719999999978</c:v>
                </c:pt>
                <c:pt idx="6070">
                  <c:v>-1.7724359999999979</c:v>
                </c:pt>
                <c:pt idx="6071">
                  <c:v>-1.7810959999999978</c:v>
                </c:pt>
                <c:pt idx="6072">
                  <c:v>-1.8296239999999961</c:v>
                </c:pt>
                <c:pt idx="6073">
                  <c:v>-1.7534379999999978</c:v>
                </c:pt>
                <c:pt idx="6074">
                  <c:v>-1.7192659999999964</c:v>
                </c:pt>
                <c:pt idx="6075">
                  <c:v>-1.6938539999999984</c:v>
                </c:pt>
                <c:pt idx="6076">
                  <c:v>-1.6793739999999986</c:v>
                </c:pt>
                <c:pt idx="6077">
                  <c:v>-1.6483279999999982</c:v>
                </c:pt>
                <c:pt idx="6078">
                  <c:v>-1.6602139999999985</c:v>
                </c:pt>
                <c:pt idx="6079">
                  <c:v>-1.6969419999999986</c:v>
                </c:pt>
                <c:pt idx="6080">
                  <c:v>-1.6936039999999986</c:v>
                </c:pt>
                <c:pt idx="6081">
                  <c:v>-1.6841739999999987</c:v>
                </c:pt>
                <c:pt idx="6082">
                  <c:v>-1.7030359999999978</c:v>
                </c:pt>
                <c:pt idx="6083">
                  <c:v>-1.7250979999999978</c:v>
                </c:pt>
                <c:pt idx="6084">
                  <c:v>-1.7453979999999978</c:v>
                </c:pt>
                <c:pt idx="6085">
                  <c:v>-1.7303219999999966</c:v>
                </c:pt>
                <c:pt idx="6086">
                  <c:v>-1.7550879999999989</c:v>
                </c:pt>
                <c:pt idx="6087">
                  <c:v>-1.7588979999999979</c:v>
                </c:pt>
                <c:pt idx="6088">
                  <c:v>-1.7562939999999978</c:v>
                </c:pt>
                <c:pt idx="6089">
                  <c:v>-1.8174039999999978</c:v>
                </c:pt>
                <c:pt idx="6090">
                  <c:v>-1.784237999999998</c:v>
                </c:pt>
                <c:pt idx="6091">
                  <c:v>-1.7782199999999977</c:v>
                </c:pt>
                <c:pt idx="6092">
                  <c:v>-1.7755879999999979</c:v>
                </c:pt>
                <c:pt idx="6093">
                  <c:v>-1.7717299999999951</c:v>
                </c:pt>
                <c:pt idx="6094">
                  <c:v>-1.7356959999999957</c:v>
                </c:pt>
                <c:pt idx="6095">
                  <c:v>-1.6839179999999982</c:v>
                </c:pt>
                <c:pt idx="6096">
                  <c:v>-1.756987999999998</c:v>
                </c:pt>
                <c:pt idx="6097">
                  <c:v>-1.7338979999999966</c:v>
                </c:pt>
                <c:pt idx="6098">
                  <c:v>-1.7216019999999956</c:v>
                </c:pt>
                <c:pt idx="6099">
                  <c:v>-1.6941319999999984</c:v>
                </c:pt>
                <c:pt idx="6100">
                  <c:v>-1.7121859999999987</c:v>
                </c:pt>
                <c:pt idx="6101">
                  <c:v>-1.7442599999999988</c:v>
                </c:pt>
                <c:pt idx="6102">
                  <c:v>-1.7323479999999987</c:v>
                </c:pt>
                <c:pt idx="6103">
                  <c:v>-1.6908539999999987</c:v>
                </c:pt>
                <c:pt idx="6104">
                  <c:v>-1.6829999999999978</c:v>
                </c:pt>
                <c:pt idx="6105">
                  <c:v>-1.6960780000000009</c:v>
                </c:pt>
                <c:pt idx="6106">
                  <c:v>-1.6671679999999989</c:v>
                </c:pt>
                <c:pt idx="6107">
                  <c:v>-1.6355399999999978</c:v>
                </c:pt>
                <c:pt idx="6108">
                  <c:v>-1.6417799999999978</c:v>
                </c:pt>
                <c:pt idx="6109">
                  <c:v>-1.6614580000000001</c:v>
                </c:pt>
                <c:pt idx="6110">
                  <c:v>-1.6941540000000013</c:v>
                </c:pt>
                <c:pt idx="6111">
                  <c:v>-1.7513439999999978</c:v>
                </c:pt>
                <c:pt idx="6112">
                  <c:v>-1.7583039999999988</c:v>
                </c:pt>
                <c:pt idx="6113">
                  <c:v>-1.7627839999999986</c:v>
                </c:pt>
                <c:pt idx="6114">
                  <c:v>-1.7583679999999984</c:v>
                </c:pt>
                <c:pt idx="6115">
                  <c:v>-1.7237999999999949</c:v>
                </c:pt>
                <c:pt idx="6116">
                  <c:v>-1.6988219999999978</c:v>
                </c:pt>
                <c:pt idx="6117">
                  <c:v>-1.6885619999999986</c:v>
                </c:pt>
                <c:pt idx="6118">
                  <c:v>-1.7281079999999986</c:v>
                </c:pt>
                <c:pt idx="6119">
                  <c:v>-1.7426999999999964</c:v>
                </c:pt>
                <c:pt idx="6120">
                  <c:v>-1.7808679999999988</c:v>
                </c:pt>
                <c:pt idx="6121">
                  <c:v>-1.8035139999999978</c:v>
                </c:pt>
                <c:pt idx="6122">
                  <c:v>-1.7378379999999978</c:v>
                </c:pt>
                <c:pt idx="6123">
                  <c:v>-1.8091339999999978</c:v>
                </c:pt>
                <c:pt idx="6124">
                  <c:v>-1.8103499999999988</c:v>
                </c:pt>
                <c:pt idx="6125">
                  <c:v>-1.7894679999999978</c:v>
                </c:pt>
                <c:pt idx="6126">
                  <c:v>-1.7803979999999988</c:v>
                </c:pt>
                <c:pt idx="6127">
                  <c:v>-1.7688839999999986</c:v>
                </c:pt>
                <c:pt idx="6128">
                  <c:v>-1.7811179999999984</c:v>
                </c:pt>
                <c:pt idx="6129">
                  <c:v>-1.7613019999999961</c:v>
                </c:pt>
                <c:pt idx="6130">
                  <c:v>-1.7540799999999979</c:v>
                </c:pt>
                <c:pt idx="6131">
                  <c:v>-1.7656319999999956</c:v>
                </c:pt>
                <c:pt idx="6132">
                  <c:v>-1.7728159999999982</c:v>
                </c:pt>
                <c:pt idx="6133">
                  <c:v>-1.7589559999999984</c:v>
                </c:pt>
                <c:pt idx="6134">
                  <c:v>-1.7449959999999978</c:v>
                </c:pt>
                <c:pt idx="6135">
                  <c:v>-1.7660399999999978</c:v>
                </c:pt>
                <c:pt idx="6136">
                  <c:v>-1.7697139999999978</c:v>
                </c:pt>
                <c:pt idx="6137">
                  <c:v>-1.7555799999999966</c:v>
                </c:pt>
                <c:pt idx="6138">
                  <c:v>-1.7171519999999978</c:v>
                </c:pt>
                <c:pt idx="6139">
                  <c:v>-1.6363880000000013</c:v>
                </c:pt>
                <c:pt idx="6140">
                  <c:v>-1.6329499999999988</c:v>
                </c:pt>
                <c:pt idx="6141">
                  <c:v>-1.6584860000000001</c:v>
                </c:pt>
                <c:pt idx="6142">
                  <c:v>-1.6421580000000011</c:v>
                </c:pt>
                <c:pt idx="6143">
                  <c:v>-1.6172539999999986</c:v>
                </c:pt>
                <c:pt idx="6144">
                  <c:v>-1.6181979999999987</c:v>
                </c:pt>
                <c:pt idx="6145">
                  <c:v>-1.6500739999999987</c:v>
                </c:pt>
                <c:pt idx="6146">
                  <c:v>-1.658871999999999</c:v>
                </c:pt>
                <c:pt idx="6147">
                  <c:v>-1.6976959999999979</c:v>
                </c:pt>
                <c:pt idx="6148">
                  <c:v>-1.6989239999999979</c:v>
                </c:pt>
                <c:pt idx="6149">
                  <c:v>-1.6874199999999986</c:v>
                </c:pt>
                <c:pt idx="6150">
                  <c:v>-1.6219179999999986</c:v>
                </c:pt>
                <c:pt idx="6151">
                  <c:v>-1.6091019999999978</c:v>
                </c:pt>
                <c:pt idx="6152">
                  <c:v>-1.5918299999999956</c:v>
                </c:pt>
                <c:pt idx="6153">
                  <c:v>-1.6154679999999986</c:v>
                </c:pt>
                <c:pt idx="6154">
                  <c:v>-1.5978219999999959</c:v>
                </c:pt>
                <c:pt idx="6155">
                  <c:v>-1.5773859999999984</c:v>
                </c:pt>
                <c:pt idx="6156">
                  <c:v>-1.5594179999999986</c:v>
                </c:pt>
                <c:pt idx="6157">
                  <c:v>-1.5686359999999988</c:v>
                </c:pt>
                <c:pt idx="6158">
                  <c:v>-1.5762559999999985</c:v>
                </c:pt>
                <c:pt idx="6159">
                  <c:v>-1.5407079999999991</c:v>
                </c:pt>
                <c:pt idx="6160">
                  <c:v>-1.5335359999999978</c:v>
                </c:pt>
                <c:pt idx="6161">
                  <c:v>-1.5033219999999954</c:v>
                </c:pt>
                <c:pt idx="6162">
                  <c:v>-1.4880239999999978</c:v>
                </c:pt>
                <c:pt idx="6163">
                  <c:v>-1.4586419999999978</c:v>
                </c:pt>
                <c:pt idx="6164">
                  <c:v>-1.4870679999999978</c:v>
                </c:pt>
                <c:pt idx="6165">
                  <c:v>-1.4641739999999979</c:v>
                </c:pt>
                <c:pt idx="6166">
                  <c:v>-1.4964359999999979</c:v>
                </c:pt>
                <c:pt idx="6167">
                  <c:v>-1.4918819999999959</c:v>
                </c:pt>
                <c:pt idx="6168">
                  <c:v>-1.4879099999999952</c:v>
                </c:pt>
                <c:pt idx="6169">
                  <c:v>-1.4928739999999978</c:v>
                </c:pt>
                <c:pt idx="6170">
                  <c:v>-1.4486019999999962</c:v>
                </c:pt>
                <c:pt idx="6171">
                  <c:v>-1.3833099999999978</c:v>
                </c:pt>
                <c:pt idx="6172">
                  <c:v>-1.4185859999999988</c:v>
                </c:pt>
                <c:pt idx="6173">
                  <c:v>-1.3775519999999979</c:v>
                </c:pt>
                <c:pt idx="6174">
                  <c:v>-1.3343839999999982</c:v>
                </c:pt>
                <c:pt idx="6175">
                  <c:v>-1.3537519999999978</c:v>
                </c:pt>
                <c:pt idx="6176">
                  <c:v>-1.3291599999999979</c:v>
                </c:pt>
                <c:pt idx="6177">
                  <c:v>-1.316961999999996</c:v>
                </c:pt>
                <c:pt idx="6178">
                  <c:v>-1.3112179999999984</c:v>
                </c:pt>
                <c:pt idx="6179">
                  <c:v>-1.2943059999999986</c:v>
                </c:pt>
                <c:pt idx="6180">
                  <c:v>-1.3047539999999986</c:v>
                </c:pt>
                <c:pt idx="6181">
                  <c:v>-1.2597619999999954</c:v>
                </c:pt>
                <c:pt idx="6182">
                  <c:v>-1.2361739999999986</c:v>
                </c:pt>
                <c:pt idx="6183">
                  <c:v>-1.2205779999999986</c:v>
                </c:pt>
                <c:pt idx="6184">
                  <c:v>-1.2579639999999956</c:v>
                </c:pt>
                <c:pt idx="6185">
                  <c:v>-1.2848279999999979</c:v>
                </c:pt>
                <c:pt idx="6186">
                  <c:v>-1.2341279999999986</c:v>
                </c:pt>
                <c:pt idx="6187">
                  <c:v>-1.2143999999999964</c:v>
                </c:pt>
                <c:pt idx="6188">
                  <c:v>-1.1964319999999986</c:v>
                </c:pt>
                <c:pt idx="6189">
                  <c:v>-1.2399579999999986</c:v>
                </c:pt>
                <c:pt idx="6190">
                  <c:v>-1.2486199999999978</c:v>
                </c:pt>
                <c:pt idx="6191">
                  <c:v>-1.2294979999999978</c:v>
                </c:pt>
                <c:pt idx="6192">
                  <c:v>-1.2330579999999984</c:v>
                </c:pt>
                <c:pt idx="6193">
                  <c:v>-1.2546479999999987</c:v>
                </c:pt>
                <c:pt idx="6194">
                  <c:v>-1.2762499999999979</c:v>
                </c:pt>
                <c:pt idx="6195">
                  <c:v>-1.2681359999999984</c:v>
                </c:pt>
                <c:pt idx="6196">
                  <c:v>-1.2170019999999964</c:v>
                </c:pt>
                <c:pt idx="6197">
                  <c:v>-1.1822719999999984</c:v>
                </c:pt>
                <c:pt idx="6198">
                  <c:v>-1.1420080000000001</c:v>
                </c:pt>
                <c:pt idx="6199">
                  <c:v>-1.1226639999999986</c:v>
                </c:pt>
                <c:pt idx="6200">
                  <c:v>-1.1553839999999986</c:v>
                </c:pt>
                <c:pt idx="6201">
                  <c:v>-1.1621819999999985</c:v>
                </c:pt>
                <c:pt idx="6202">
                  <c:v>-1.1620199999999987</c:v>
                </c:pt>
                <c:pt idx="6203">
                  <c:v>-1.1541160000000001</c:v>
                </c:pt>
                <c:pt idx="6204">
                  <c:v>-1.1842319999999986</c:v>
                </c:pt>
                <c:pt idx="6205">
                  <c:v>-1.2040219999999964</c:v>
                </c:pt>
                <c:pt idx="6206">
                  <c:v>-1.2015279999999964</c:v>
                </c:pt>
                <c:pt idx="6207">
                  <c:v>-1.1978059999999984</c:v>
                </c:pt>
                <c:pt idx="6208">
                  <c:v>-1.1431839999999986</c:v>
                </c:pt>
                <c:pt idx="6209">
                  <c:v>-1.1365319999999979</c:v>
                </c:pt>
                <c:pt idx="6210">
                  <c:v>-1.0938979999999978</c:v>
                </c:pt>
                <c:pt idx="6211">
                  <c:v>-1.0243619999999978</c:v>
                </c:pt>
                <c:pt idx="6212">
                  <c:v>-1.0344859999999987</c:v>
                </c:pt>
                <c:pt idx="6213">
                  <c:v>-1.0561379999999987</c:v>
                </c:pt>
                <c:pt idx="6214">
                  <c:v>-0.99181399999999742</c:v>
                </c:pt>
                <c:pt idx="6215">
                  <c:v>-1.0059959999999966</c:v>
                </c:pt>
                <c:pt idx="6216">
                  <c:v>-0.97630199999999878</c:v>
                </c:pt>
                <c:pt idx="6217">
                  <c:v>-0.96854599999999869</c:v>
                </c:pt>
                <c:pt idx="6218">
                  <c:v>-0.92124799999999851</c:v>
                </c:pt>
                <c:pt idx="6219">
                  <c:v>-0.87923399999999852</c:v>
                </c:pt>
                <c:pt idx="6220">
                  <c:v>-0.88775799999999849</c:v>
                </c:pt>
                <c:pt idx="6221">
                  <c:v>-0.8799279999999986</c:v>
                </c:pt>
                <c:pt idx="6222">
                  <c:v>-0.80536799999999742</c:v>
                </c:pt>
                <c:pt idx="6223">
                  <c:v>-0.77780999999999956</c:v>
                </c:pt>
                <c:pt idx="6224">
                  <c:v>-0.75239799999999868</c:v>
                </c:pt>
                <c:pt idx="6225">
                  <c:v>-0.69767999999999863</c:v>
                </c:pt>
                <c:pt idx="6226">
                  <c:v>-0.7203619999999985</c:v>
                </c:pt>
                <c:pt idx="6227">
                  <c:v>-0.71009999999999862</c:v>
                </c:pt>
                <c:pt idx="6228">
                  <c:v>-0.6640659999999986</c:v>
                </c:pt>
                <c:pt idx="6229">
                  <c:v>-0.68324799999999852</c:v>
                </c:pt>
                <c:pt idx="6230">
                  <c:v>-0.61631799999999859</c:v>
                </c:pt>
                <c:pt idx="6231">
                  <c:v>-0.58934199999999859</c:v>
                </c:pt>
                <c:pt idx="6232">
                  <c:v>-0.54137199999999852</c:v>
                </c:pt>
                <c:pt idx="6233">
                  <c:v>-0.46422999999999925</c:v>
                </c:pt>
                <c:pt idx="6234">
                  <c:v>-0.35188799999999953</c:v>
                </c:pt>
                <c:pt idx="6235">
                  <c:v>-0.27880399999999922</c:v>
                </c:pt>
                <c:pt idx="6236">
                  <c:v>-0.25094799999999889</c:v>
                </c:pt>
                <c:pt idx="6237">
                  <c:v>-0.26283399999999874</c:v>
                </c:pt>
                <c:pt idx="6238">
                  <c:v>-0.25600999999999885</c:v>
                </c:pt>
                <c:pt idx="6239">
                  <c:v>-0.1932759999999982</c:v>
                </c:pt>
                <c:pt idx="6240">
                  <c:v>-0.13609999999999842</c:v>
                </c:pt>
                <c:pt idx="6241">
                  <c:v>-0.13704399999999844</c:v>
                </c:pt>
                <c:pt idx="6242">
                  <c:v>-0.12170799999999808</c:v>
                </c:pt>
                <c:pt idx="6243">
                  <c:v>-5.5523999999998352E-2</c:v>
                </c:pt>
                <c:pt idx="6244">
                  <c:v>-2.0495999999998273E-2</c:v>
                </c:pt>
                <c:pt idx="6245">
                  <c:v>-1.6883999999998327E-2</c:v>
                </c:pt>
                <c:pt idx="6246">
                  <c:v>-1.2019999999998128E-2</c:v>
                </c:pt>
                <c:pt idx="6247">
                  <c:v>3.2228000000001915E-2</c:v>
                </c:pt>
                <c:pt idx="6248">
                  <c:v>3.917600000000207E-2</c:v>
                </c:pt>
                <c:pt idx="6249">
                  <c:v>5.1186000000001994E-2</c:v>
                </c:pt>
                <c:pt idx="6250">
                  <c:v>5.0850000000002074E-2</c:v>
                </c:pt>
                <c:pt idx="6251">
                  <c:v>6.9884000000002111E-2</c:v>
                </c:pt>
                <c:pt idx="6252">
                  <c:v>3.9384000000002285E-2</c:v>
                </c:pt>
                <c:pt idx="6253">
                  <c:v>1.8514000000002261E-2</c:v>
                </c:pt>
                <c:pt idx="6254">
                  <c:v>6.7192000000002416E-2</c:v>
                </c:pt>
                <c:pt idx="6255">
                  <c:v>6.0032000000002333E-2</c:v>
                </c:pt>
                <c:pt idx="6256">
                  <c:v>7.4462000000002346E-2</c:v>
                </c:pt>
                <c:pt idx="6257">
                  <c:v>5.0540000000002146E-2</c:v>
                </c:pt>
                <c:pt idx="6258">
                  <c:v>2.162800000000218E-2</c:v>
                </c:pt>
                <c:pt idx="6259">
                  <c:v>6.9014000000002365E-2</c:v>
                </c:pt>
                <c:pt idx="6260">
                  <c:v>0.1295040000000022</c:v>
                </c:pt>
                <c:pt idx="6261">
                  <c:v>8.5492000000002163E-2</c:v>
                </c:pt>
                <c:pt idx="6262">
                  <c:v>8.4226000000002368E-2</c:v>
                </c:pt>
                <c:pt idx="6263">
                  <c:v>0.10342200000000212</c:v>
                </c:pt>
                <c:pt idx="6264">
                  <c:v>8.9970000000001993E-2</c:v>
                </c:pt>
                <c:pt idx="6265">
                  <c:v>8.582400000000219E-2</c:v>
                </c:pt>
                <c:pt idx="6266">
                  <c:v>0.12982200000000188</c:v>
                </c:pt>
                <c:pt idx="6267">
                  <c:v>0.16186000000000178</c:v>
                </c:pt>
                <c:pt idx="6268">
                  <c:v>0.10240200000000189</c:v>
                </c:pt>
                <c:pt idx="6269">
                  <c:v>0.10659600000000206</c:v>
                </c:pt>
                <c:pt idx="6270">
                  <c:v>0.1377280000000019</c:v>
                </c:pt>
                <c:pt idx="6271">
                  <c:v>0.11885600000000196</c:v>
                </c:pt>
                <c:pt idx="6272">
                  <c:v>9.2514000000001928E-2</c:v>
                </c:pt>
                <c:pt idx="6273">
                  <c:v>2.0062000000001915E-2</c:v>
                </c:pt>
                <c:pt idx="6274">
                  <c:v>-6.2439999999982501E-3</c:v>
                </c:pt>
                <c:pt idx="6275">
                  <c:v>-1.0423999999998301E-2</c:v>
                </c:pt>
                <c:pt idx="6276">
                  <c:v>4.0848000000001723E-2</c:v>
                </c:pt>
                <c:pt idx="6277">
                  <c:v>3.2820000000001813E-2</c:v>
                </c:pt>
                <c:pt idx="6278">
                  <c:v>1.9048000000001935E-2</c:v>
                </c:pt>
                <c:pt idx="6279">
                  <c:v>2.1342000000002061E-2</c:v>
                </c:pt>
                <c:pt idx="6280">
                  <c:v>-4.7795999999998208E-2</c:v>
                </c:pt>
                <c:pt idx="6281">
                  <c:v>-9.0567999999998275E-2</c:v>
                </c:pt>
                <c:pt idx="6282">
                  <c:v>-0.12070799999999794</c:v>
                </c:pt>
                <c:pt idx="6283">
                  <c:v>-0.18726599999999846</c:v>
                </c:pt>
                <c:pt idx="6284">
                  <c:v>-0.27846399999999905</c:v>
                </c:pt>
                <c:pt idx="6285">
                  <c:v>-0.28490399999999916</c:v>
                </c:pt>
                <c:pt idx="6286">
                  <c:v>-0.34638599999999947</c:v>
                </c:pt>
                <c:pt idx="6287">
                  <c:v>-0.36932999999999983</c:v>
                </c:pt>
                <c:pt idx="6288">
                  <c:v>-0.38729599999999925</c:v>
                </c:pt>
                <c:pt idx="6289">
                  <c:v>-0.4229059999999995</c:v>
                </c:pt>
                <c:pt idx="6290">
                  <c:v>-0.46295799999999937</c:v>
                </c:pt>
                <c:pt idx="6291">
                  <c:v>-0.47107199999999916</c:v>
                </c:pt>
                <c:pt idx="6292">
                  <c:v>-0.46656799999999904</c:v>
                </c:pt>
                <c:pt idx="6293">
                  <c:v>-0.46901199999999915</c:v>
                </c:pt>
                <c:pt idx="6294">
                  <c:v>-0.47671799999999892</c:v>
                </c:pt>
                <c:pt idx="6295">
                  <c:v>-0.45906199999999892</c:v>
                </c:pt>
                <c:pt idx="6296">
                  <c:v>-0.45207599999999892</c:v>
                </c:pt>
                <c:pt idx="6297">
                  <c:v>-0.47607399999999911</c:v>
                </c:pt>
                <c:pt idx="6298">
                  <c:v>-0.49451199999999929</c:v>
                </c:pt>
                <c:pt idx="6299">
                  <c:v>-0.5023779999999971</c:v>
                </c:pt>
                <c:pt idx="6300">
                  <c:v>-0.49215399999999904</c:v>
                </c:pt>
                <c:pt idx="6301">
                  <c:v>-0.48761399999999916</c:v>
                </c:pt>
                <c:pt idx="6302">
                  <c:v>-0.43806799999999946</c:v>
                </c:pt>
                <c:pt idx="6303">
                  <c:v>-0.46613599999999838</c:v>
                </c:pt>
                <c:pt idx="6304">
                  <c:v>-0.46241399999999916</c:v>
                </c:pt>
                <c:pt idx="6305">
                  <c:v>-0.45423799999999831</c:v>
                </c:pt>
                <c:pt idx="6306">
                  <c:v>-0.49494799999999928</c:v>
                </c:pt>
                <c:pt idx="6307">
                  <c:v>-0.48299999999999937</c:v>
                </c:pt>
                <c:pt idx="6308">
                  <c:v>-0.48530799999999941</c:v>
                </c:pt>
                <c:pt idx="6309">
                  <c:v>-0.51897199999999843</c:v>
                </c:pt>
                <c:pt idx="6310">
                  <c:v>-0.61725599999999825</c:v>
                </c:pt>
                <c:pt idx="6311">
                  <c:v>-0.62056999999999818</c:v>
                </c:pt>
                <c:pt idx="6312">
                  <c:v>-0.64017399999999813</c:v>
                </c:pt>
                <c:pt idx="6313">
                  <c:v>-0.65584599999999948</c:v>
                </c:pt>
                <c:pt idx="6314">
                  <c:v>-0.70500599999999802</c:v>
                </c:pt>
                <c:pt idx="6315">
                  <c:v>-0.7335559999999981</c:v>
                </c:pt>
                <c:pt idx="6316">
                  <c:v>-0.78171199999999819</c:v>
                </c:pt>
                <c:pt idx="6317">
                  <c:v>-0.8441879999999975</c:v>
                </c:pt>
                <c:pt idx="6318">
                  <c:v>-0.82182999999999862</c:v>
                </c:pt>
                <c:pt idx="6319">
                  <c:v>-0.87643799999999816</c:v>
                </c:pt>
                <c:pt idx="6320">
                  <c:v>-0.8819839999999971</c:v>
                </c:pt>
                <c:pt idx="6321">
                  <c:v>-0.94531599999999816</c:v>
                </c:pt>
                <c:pt idx="6322">
                  <c:v>-0.97587599999999863</c:v>
                </c:pt>
                <c:pt idx="6323">
                  <c:v>-0.92212399999999817</c:v>
                </c:pt>
                <c:pt idx="6324">
                  <c:v>-0.95123199999999797</c:v>
                </c:pt>
                <c:pt idx="6325">
                  <c:v>-1.0020439999999982</c:v>
                </c:pt>
                <c:pt idx="6326">
                  <c:v>-1.0476819999999978</c:v>
                </c:pt>
                <c:pt idx="6327">
                  <c:v>-1.0312799999999978</c:v>
                </c:pt>
                <c:pt idx="6328">
                  <c:v>-1.0549439999999979</c:v>
                </c:pt>
                <c:pt idx="6329">
                  <c:v>-1.0960880000000002</c:v>
                </c:pt>
                <c:pt idx="6330">
                  <c:v>-1.102589999999998</c:v>
                </c:pt>
                <c:pt idx="6331">
                  <c:v>-1.0944999999999978</c:v>
                </c:pt>
                <c:pt idx="6332">
                  <c:v>-1.1031099999999978</c:v>
                </c:pt>
                <c:pt idx="6333">
                  <c:v>-1.1163859999999981</c:v>
                </c:pt>
                <c:pt idx="6334">
                  <c:v>-1.1162999999999978</c:v>
                </c:pt>
                <c:pt idx="6335">
                  <c:v>-1.182409999999998</c:v>
                </c:pt>
                <c:pt idx="6336">
                  <c:v>-1.2317079999999978</c:v>
                </c:pt>
                <c:pt idx="6337">
                  <c:v>-1.2229219999999954</c:v>
                </c:pt>
                <c:pt idx="6338">
                  <c:v>-1.2770099999999978</c:v>
                </c:pt>
                <c:pt idx="6339">
                  <c:v>-1.2751859999999977</c:v>
                </c:pt>
                <c:pt idx="6340">
                  <c:v>-1.2907699999999978</c:v>
                </c:pt>
                <c:pt idx="6341">
                  <c:v>-1.3319899999999978</c:v>
                </c:pt>
                <c:pt idx="6342">
                  <c:v>-1.3620559999999997</c:v>
                </c:pt>
                <c:pt idx="6343">
                  <c:v>-1.391587999999998</c:v>
                </c:pt>
                <c:pt idx="6344">
                  <c:v>-1.396897999999998</c:v>
                </c:pt>
                <c:pt idx="6345">
                  <c:v>-1.3974799999999978</c:v>
                </c:pt>
                <c:pt idx="6346">
                  <c:v>-1.432557999999998</c:v>
                </c:pt>
                <c:pt idx="6347">
                  <c:v>-1.4588379999999979</c:v>
                </c:pt>
                <c:pt idx="6348">
                  <c:v>-1.486469999999996</c:v>
                </c:pt>
                <c:pt idx="6349">
                  <c:v>-1.5517739999999978</c:v>
                </c:pt>
                <c:pt idx="6350">
                  <c:v>-1.5702239999999978</c:v>
                </c:pt>
                <c:pt idx="6351">
                  <c:v>-1.5988979999999975</c:v>
                </c:pt>
                <c:pt idx="6352">
                  <c:v>-1.6423759999999981</c:v>
                </c:pt>
                <c:pt idx="6353">
                  <c:v>-1.6652179999999981</c:v>
                </c:pt>
                <c:pt idx="6354">
                  <c:v>-1.7677579999999984</c:v>
                </c:pt>
                <c:pt idx="6355">
                  <c:v>-1.8160859999999985</c:v>
                </c:pt>
                <c:pt idx="6356">
                  <c:v>-1.8138659999999978</c:v>
                </c:pt>
                <c:pt idx="6357">
                  <c:v>-1.8425159999999983</c:v>
                </c:pt>
                <c:pt idx="6358">
                  <c:v>-1.9005479999999983</c:v>
                </c:pt>
                <c:pt idx="6359">
                  <c:v>-1.972749999999998</c:v>
                </c:pt>
                <c:pt idx="6360">
                  <c:v>-1.990927999999998</c:v>
                </c:pt>
                <c:pt idx="6361">
                  <c:v>-2.0210039999999978</c:v>
                </c:pt>
                <c:pt idx="6362">
                  <c:v>-2.0597559999999944</c:v>
                </c:pt>
                <c:pt idx="6363">
                  <c:v>-2.0568779999999967</c:v>
                </c:pt>
                <c:pt idx="6364">
                  <c:v>-2.0589499999999967</c:v>
                </c:pt>
                <c:pt idx="6365">
                  <c:v>-2.0360939999999967</c:v>
                </c:pt>
                <c:pt idx="6366">
                  <c:v>-2.0380419999999977</c:v>
                </c:pt>
                <c:pt idx="6367">
                  <c:v>-2.0291199999999985</c:v>
                </c:pt>
                <c:pt idx="6368">
                  <c:v>-2.0205199999999985</c:v>
                </c:pt>
                <c:pt idx="6369">
                  <c:v>-2.0033340000000019</c:v>
                </c:pt>
                <c:pt idx="6370">
                  <c:v>-2.0590339999999983</c:v>
                </c:pt>
                <c:pt idx="6371">
                  <c:v>-1.9622019999999984</c:v>
                </c:pt>
                <c:pt idx="6372">
                  <c:v>-1.9605899999999985</c:v>
                </c:pt>
                <c:pt idx="6373">
                  <c:v>-1.9354379999999987</c:v>
                </c:pt>
                <c:pt idx="6374">
                  <c:v>-1.9506759999999985</c:v>
                </c:pt>
                <c:pt idx="6375">
                  <c:v>-1.9808279999999985</c:v>
                </c:pt>
                <c:pt idx="6376">
                  <c:v>-1.9879119999999979</c:v>
                </c:pt>
                <c:pt idx="6377">
                  <c:v>-2.0294779999999988</c:v>
                </c:pt>
                <c:pt idx="6378">
                  <c:v>-2.0389319999999982</c:v>
                </c:pt>
                <c:pt idx="6379">
                  <c:v>-2.0060259999999968</c:v>
                </c:pt>
                <c:pt idx="6380">
                  <c:v>-1.9714079999999985</c:v>
                </c:pt>
                <c:pt idx="6381">
                  <c:v>-1.9843739999999983</c:v>
                </c:pt>
                <c:pt idx="6382">
                  <c:v>-1.9850939999999986</c:v>
                </c:pt>
                <c:pt idx="6383">
                  <c:v>-1.9760740000000001</c:v>
                </c:pt>
                <c:pt idx="6384">
                  <c:v>-1.9634799999999979</c:v>
                </c:pt>
                <c:pt idx="6385">
                  <c:v>-1.9277699999999978</c:v>
                </c:pt>
                <c:pt idx="6386">
                  <c:v>-1.910311999999998</c:v>
                </c:pt>
                <c:pt idx="6387">
                  <c:v>-1.9361080000000004</c:v>
                </c:pt>
                <c:pt idx="6388">
                  <c:v>-1.928265999999998</c:v>
                </c:pt>
                <c:pt idx="6389">
                  <c:v>-1.9489999999999978</c:v>
                </c:pt>
                <c:pt idx="6390">
                  <c:v>-1.902643999999998</c:v>
                </c:pt>
                <c:pt idx="6391">
                  <c:v>-1.8724059999999982</c:v>
                </c:pt>
                <c:pt idx="6392">
                  <c:v>-1.8832859999999982</c:v>
                </c:pt>
                <c:pt idx="6393">
                  <c:v>-1.9183999999999979</c:v>
                </c:pt>
                <c:pt idx="6394">
                  <c:v>-1.904427999999998</c:v>
                </c:pt>
                <c:pt idx="6395">
                  <c:v>-1.946293999999998</c:v>
                </c:pt>
                <c:pt idx="6396">
                  <c:v>-1.9167639999999984</c:v>
                </c:pt>
                <c:pt idx="6397">
                  <c:v>-1.9221239999999984</c:v>
                </c:pt>
                <c:pt idx="6398">
                  <c:v>-1.9434299999999978</c:v>
                </c:pt>
                <c:pt idx="6399">
                  <c:v>-1.9359479999999982</c:v>
                </c:pt>
                <c:pt idx="6400">
                  <c:v>-1.9295459999999987</c:v>
                </c:pt>
                <c:pt idx="6401">
                  <c:v>-1.8931539999999984</c:v>
                </c:pt>
                <c:pt idx="6402">
                  <c:v>-1.8500099999999982</c:v>
                </c:pt>
                <c:pt idx="6403">
                  <c:v>-1.7811459999999979</c:v>
                </c:pt>
                <c:pt idx="6404">
                  <c:v>-1.675367999999998</c:v>
                </c:pt>
                <c:pt idx="6405">
                  <c:v>-1.6213939999999978</c:v>
                </c:pt>
                <c:pt idx="6406">
                  <c:v>-1.6029919999999978</c:v>
                </c:pt>
                <c:pt idx="6407">
                  <c:v>-1.5079459999999978</c:v>
                </c:pt>
                <c:pt idx="6408">
                  <c:v>-1.4192659999999955</c:v>
                </c:pt>
                <c:pt idx="6409">
                  <c:v>-1.3664319999999979</c:v>
                </c:pt>
                <c:pt idx="6410">
                  <c:v>-1.3015379999999988</c:v>
                </c:pt>
                <c:pt idx="6411">
                  <c:v>-1.2750719999999978</c:v>
                </c:pt>
                <c:pt idx="6412">
                  <c:v>-1.2240239999999978</c:v>
                </c:pt>
                <c:pt idx="6413">
                  <c:v>-1.2534679999999978</c:v>
                </c:pt>
                <c:pt idx="6414">
                  <c:v>-1.2131539999999978</c:v>
                </c:pt>
                <c:pt idx="6415">
                  <c:v>-1.2113679999999978</c:v>
                </c:pt>
                <c:pt idx="6416">
                  <c:v>-1.2314439999999978</c:v>
                </c:pt>
                <c:pt idx="6417">
                  <c:v>-1.2185139999999979</c:v>
                </c:pt>
                <c:pt idx="6418">
                  <c:v>-1.2049399999999966</c:v>
                </c:pt>
                <c:pt idx="6419">
                  <c:v>-1.2070999999999958</c:v>
                </c:pt>
                <c:pt idx="6420">
                  <c:v>-1.2392619999999961</c:v>
                </c:pt>
                <c:pt idx="6421">
                  <c:v>-1.2797359999999978</c:v>
                </c:pt>
                <c:pt idx="6422">
                  <c:v>-1.3018099999999966</c:v>
                </c:pt>
                <c:pt idx="6423">
                  <c:v>-1.3076539999999988</c:v>
                </c:pt>
                <c:pt idx="6424">
                  <c:v>-1.2475739999999969</c:v>
                </c:pt>
                <c:pt idx="6425">
                  <c:v>-1.1720460000000001</c:v>
                </c:pt>
                <c:pt idx="6426">
                  <c:v>-1.1674179999999987</c:v>
                </c:pt>
                <c:pt idx="6427">
                  <c:v>-1.1362239999999988</c:v>
                </c:pt>
                <c:pt idx="6428">
                  <c:v>-1.162491999999999</c:v>
                </c:pt>
                <c:pt idx="6429">
                  <c:v>-1.1231099999999978</c:v>
                </c:pt>
                <c:pt idx="6430">
                  <c:v>-1.1449599999999989</c:v>
                </c:pt>
                <c:pt idx="6431">
                  <c:v>-1.140963999999999</c:v>
                </c:pt>
                <c:pt idx="6432">
                  <c:v>-1.1509779999999989</c:v>
                </c:pt>
                <c:pt idx="6433">
                  <c:v>-1.1530999999999978</c:v>
                </c:pt>
                <c:pt idx="6434">
                  <c:v>-1.1047079999999989</c:v>
                </c:pt>
                <c:pt idx="6435">
                  <c:v>-1.0940860000000001</c:v>
                </c:pt>
                <c:pt idx="6436">
                  <c:v>-1.0919139999999978</c:v>
                </c:pt>
                <c:pt idx="6437">
                  <c:v>-1.0606719999999978</c:v>
                </c:pt>
                <c:pt idx="6438">
                  <c:v>-1.0471719999999978</c:v>
                </c:pt>
                <c:pt idx="6439">
                  <c:v>-1.0159919999999953</c:v>
                </c:pt>
                <c:pt idx="6440">
                  <c:v>-1.0631179999999989</c:v>
                </c:pt>
                <c:pt idx="6441">
                  <c:v>-1.072671999999999</c:v>
                </c:pt>
                <c:pt idx="6442">
                  <c:v>-1.0317139999999978</c:v>
                </c:pt>
                <c:pt idx="6443">
                  <c:v>-1.0000359999999988</c:v>
                </c:pt>
                <c:pt idx="6444">
                  <c:v>-1.0019359999999968</c:v>
                </c:pt>
                <c:pt idx="6445">
                  <c:v>-0.9261099999999991</c:v>
                </c:pt>
                <c:pt idx="6446">
                  <c:v>-0.86247999999999891</c:v>
                </c:pt>
                <c:pt idx="6447">
                  <c:v>-0.81052799999999858</c:v>
                </c:pt>
                <c:pt idx="6448">
                  <c:v>-0.77393599999999874</c:v>
                </c:pt>
                <c:pt idx="6449">
                  <c:v>-0.74478999999999873</c:v>
                </c:pt>
                <c:pt idx="6450">
                  <c:v>-0.73769199999999979</c:v>
                </c:pt>
                <c:pt idx="6451">
                  <c:v>-0.7068939999999988</c:v>
                </c:pt>
                <c:pt idx="6452">
                  <c:v>-0.66186599999999884</c:v>
                </c:pt>
                <c:pt idx="6453">
                  <c:v>-0.65512799999999882</c:v>
                </c:pt>
                <c:pt idx="6454">
                  <c:v>-0.68937399999999849</c:v>
                </c:pt>
                <c:pt idx="6455">
                  <c:v>-0.73405599999999882</c:v>
                </c:pt>
                <c:pt idx="6456">
                  <c:v>-0.73760399999999882</c:v>
                </c:pt>
                <c:pt idx="6457">
                  <c:v>-0.75534799999999891</c:v>
                </c:pt>
                <c:pt idx="6458">
                  <c:v>-0.77327799999999902</c:v>
                </c:pt>
                <c:pt idx="6459">
                  <c:v>-0.766813999999999</c:v>
                </c:pt>
                <c:pt idx="6460">
                  <c:v>-0.74529799999999891</c:v>
                </c:pt>
                <c:pt idx="6461">
                  <c:v>-0.75218399999999908</c:v>
                </c:pt>
                <c:pt idx="6462">
                  <c:v>-0.7118819999999989</c:v>
                </c:pt>
                <c:pt idx="6463">
                  <c:v>-0.651415999999999</c:v>
                </c:pt>
                <c:pt idx="6464">
                  <c:v>-0.64171399999999879</c:v>
                </c:pt>
                <c:pt idx="6465">
                  <c:v>-0.67054999999999965</c:v>
                </c:pt>
                <c:pt idx="6466">
                  <c:v>-0.63591799999999876</c:v>
                </c:pt>
                <c:pt idx="6467">
                  <c:v>-0.62962799999999874</c:v>
                </c:pt>
                <c:pt idx="6468">
                  <c:v>-0.66118199999999872</c:v>
                </c:pt>
                <c:pt idx="6469">
                  <c:v>-0.65266999999999964</c:v>
                </c:pt>
                <c:pt idx="6470">
                  <c:v>-0.60950199999999877</c:v>
                </c:pt>
                <c:pt idx="6471">
                  <c:v>-0.60968799999999879</c:v>
                </c:pt>
                <c:pt idx="6472">
                  <c:v>-0.60457599999999867</c:v>
                </c:pt>
                <c:pt idx="6473">
                  <c:v>-0.69158199999999859</c:v>
                </c:pt>
                <c:pt idx="6474">
                  <c:v>-0.73203199999999868</c:v>
                </c:pt>
                <c:pt idx="6475">
                  <c:v>-0.78849999999999854</c:v>
                </c:pt>
                <c:pt idx="6476">
                  <c:v>-0.7740079999999987</c:v>
                </c:pt>
                <c:pt idx="6477">
                  <c:v>-0.79031199999999846</c:v>
                </c:pt>
                <c:pt idx="6478">
                  <c:v>-0.7641939999999986</c:v>
                </c:pt>
                <c:pt idx="6479">
                  <c:v>-0.78023599999999849</c:v>
                </c:pt>
                <c:pt idx="6480">
                  <c:v>-0.7693179999999985</c:v>
                </c:pt>
                <c:pt idx="6481">
                  <c:v>-0.73793799999999854</c:v>
                </c:pt>
                <c:pt idx="6482">
                  <c:v>-0.70594999999999875</c:v>
                </c:pt>
                <c:pt idx="6483">
                  <c:v>-0.68652999999999853</c:v>
                </c:pt>
                <c:pt idx="6484">
                  <c:v>-0.71016799999999858</c:v>
                </c:pt>
                <c:pt idx="6485">
                  <c:v>-0.68691599999999853</c:v>
                </c:pt>
                <c:pt idx="6486">
                  <c:v>-0.6593199999999988</c:v>
                </c:pt>
                <c:pt idx="6487">
                  <c:v>-0.65910799999999881</c:v>
                </c:pt>
                <c:pt idx="6488">
                  <c:v>-0.65986399999999878</c:v>
                </c:pt>
                <c:pt idx="6489">
                  <c:v>-0.66462799999999977</c:v>
                </c:pt>
                <c:pt idx="6490">
                  <c:v>-0.64321199999999878</c:v>
                </c:pt>
                <c:pt idx="6491">
                  <c:v>-0.58536599999999728</c:v>
                </c:pt>
                <c:pt idx="6492">
                  <c:v>-0.61470999999999965</c:v>
                </c:pt>
                <c:pt idx="6493">
                  <c:v>-0.64822399999999869</c:v>
                </c:pt>
                <c:pt idx="6494">
                  <c:v>-0.68419399999999886</c:v>
                </c:pt>
                <c:pt idx="6495">
                  <c:v>-0.73413599999999879</c:v>
                </c:pt>
                <c:pt idx="6496">
                  <c:v>-0.83245799999999859</c:v>
                </c:pt>
                <c:pt idx="6497">
                  <c:v>-0.88320799999999788</c:v>
                </c:pt>
                <c:pt idx="6498">
                  <c:v>-0.91679599999999895</c:v>
                </c:pt>
                <c:pt idx="6499">
                  <c:v>-0.92044399999999849</c:v>
                </c:pt>
                <c:pt idx="6500">
                  <c:v>-0.95302799999999888</c:v>
                </c:pt>
                <c:pt idx="6501">
                  <c:v>-1.0190399999999966</c:v>
                </c:pt>
                <c:pt idx="6502">
                  <c:v>-1.1110699999999978</c:v>
                </c:pt>
                <c:pt idx="6503">
                  <c:v>-1.1688419999999988</c:v>
                </c:pt>
                <c:pt idx="6504">
                  <c:v>-1.1251399999999978</c:v>
                </c:pt>
                <c:pt idx="6505">
                  <c:v>-1.1057819999999978</c:v>
                </c:pt>
                <c:pt idx="6506">
                  <c:v>-1.135289999999999</c:v>
                </c:pt>
                <c:pt idx="6507">
                  <c:v>-1.1770059999999989</c:v>
                </c:pt>
                <c:pt idx="6508">
                  <c:v>-1.1999359999999988</c:v>
                </c:pt>
                <c:pt idx="6509">
                  <c:v>-1.2464419999999978</c:v>
                </c:pt>
                <c:pt idx="6510">
                  <c:v>-1.3353339999999978</c:v>
                </c:pt>
                <c:pt idx="6511">
                  <c:v>-1.3949919999999978</c:v>
                </c:pt>
                <c:pt idx="6512">
                  <c:v>-1.4821099999999978</c:v>
                </c:pt>
                <c:pt idx="6513">
                  <c:v>-1.4873099999999966</c:v>
                </c:pt>
                <c:pt idx="6514">
                  <c:v>-1.5068279999999994</c:v>
                </c:pt>
                <c:pt idx="6515">
                  <c:v>-1.4946939999999975</c:v>
                </c:pt>
                <c:pt idx="6516">
                  <c:v>-1.4806599999999992</c:v>
                </c:pt>
                <c:pt idx="6517">
                  <c:v>-1.4723959999999994</c:v>
                </c:pt>
                <c:pt idx="6518">
                  <c:v>-1.4491299999999956</c:v>
                </c:pt>
                <c:pt idx="6519">
                  <c:v>-1.402053999999999</c:v>
                </c:pt>
                <c:pt idx="6520">
                  <c:v>-1.399163999999999</c:v>
                </c:pt>
                <c:pt idx="6521">
                  <c:v>-1.4445039999999978</c:v>
                </c:pt>
                <c:pt idx="6522">
                  <c:v>-1.4251839999999978</c:v>
                </c:pt>
                <c:pt idx="6523">
                  <c:v>-1.3549180000000001</c:v>
                </c:pt>
                <c:pt idx="6524">
                  <c:v>-1.2820339999999992</c:v>
                </c:pt>
                <c:pt idx="6525">
                  <c:v>-1.2701599999999991</c:v>
                </c:pt>
                <c:pt idx="6526">
                  <c:v>-1.2801119999999993</c:v>
                </c:pt>
                <c:pt idx="6527">
                  <c:v>-1.2859699999999961</c:v>
                </c:pt>
                <c:pt idx="6528">
                  <c:v>-1.2262739999999994</c:v>
                </c:pt>
                <c:pt idx="6529">
                  <c:v>-1.1983319999999993</c:v>
                </c:pt>
                <c:pt idx="6530">
                  <c:v>-1.1879339999999992</c:v>
                </c:pt>
                <c:pt idx="6531">
                  <c:v>-1.1941380000000001</c:v>
                </c:pt>
                <c:pt idx="6532">
                  <c:v>-1.179309999999999</c:v>
                </c:pt>
                <c:pt idx="6533">
                  <c:v>-1.213717999999999</c:v>
                </c:pt>
                <c:pt idx="6534">
                  <c:v>-1.1767039999999989</c:v>
                </c:pt>
                <c:pt idx="6535">
                  <c:v>-1.1676699999999978</c:v>
                </c:pt>
                <c:pt idx="6536">
                  <c:v>-1.1931939999999988</c:v>
                </c:pt>
                <c:pt idx="6537">
                  <c:v>-1.1810099999999988</c:v>
                </c:pt>
                <c:pt idx="6538">
                  <c:v>-1.1848080000000001</c:v>
                </c:pt>
                <c:pt idx="6539">
                  <c:v>-1.2232359999999978</c:v>
                </c:pt>
                <c:pt idx="6540">
                  <c:v>-1.2326159999999986</c:v>
                </c:pt>
                <c:pt idx="6541">
                  <c:v>-1.2946679999999986</c:v>
                </c:pt>
                <c:pt idx="6542">
                  <c:v>-1.2848419999999978</c:v>
                </c:pt>
                <c:pt idx="6543">
                  <c:v>-1.2439959999999957</c:v>
                </c:pt>
                <c:pt idx="6544">
                  <c:v>-1.2192299999999954</c:v>
                </c:pt>
                <c:pt idx="6545">
                  <c:v>-1.2436379999999978</c:v>
                </c:pt>
                <c:pt idx="6546">
                  <c:v>-1.2021699999999962</c:v>
                </c:pt>
                <c:pt idx="6547">
                  <c:v>-1.1717559999999982</c:v>
                </c:pt>
                <c:pt idx="6548">
                  <c:v>-1.1112039999999979</c:v>
                </c:pt>
                <c:pt idx="6549">
                  <c:v>-1.1226679999999987</c:v>
                </c:pt>
                <c:pt idx="6550">
                  <c:v>-1.0851199999999979</c:v>
                </c:pt>
                <c:pt idx="6551">
                  <c:v>-1.1006799999999988</c:v>
                </c:pt>
                <c:pt idx="6552">
                  <c:v>-1.0287139999999986</c:v>
                </c:pt>
                <c:pt idx="6553">
                  <c:v>-1.0115779999999988</c:v>
                </c:pt>
                <c:pt idx="6554">
                  <c:v>-1.0506639999999978</c:v>
                </c:pt>
                <c:pt idx="6555">
                  <c:v>-1.0338639999999963</c:v>
                </c:pt>
                <c:pt idx="6556">
                  <c:v>-1.0025819999999979</c:v>
                </c:pt>
                <c:pt idx="6557">
                  <c:v>-0.94562799999999869</c:v>
                </c:pt>
                <c:pt idx="6558">
                  <c:v>-0.98414199999999852</c:v>
                </c:pt>
                <c:pt idx="6559">
                  <c:v>-0.98529599999999851</c:v>
                </c:pt>
                <c:pt idx="6560">
                  <c:v>-0.93763599999999869</c:v>
                </c:pt>
                <c:pt idx="6561">
                  <c:v>-0.90717399999999859</c:v>
                </c:pt>
                <c:pt idx="6562">
                  <c:v>-0.85549399999999876</c:v>
                </c:pt>
                <c:pt idx="6563">
                  <c:v>-0.84395399999999876</c:v>
                </c:pt>
                <c:pt idx="6564">
                  <c:v>-0.82805799999999852</c:v>
                </c:pt>
                <c:pt idx="6565">
                  <c:v>-0.82960799999999868</c:v>
                </c:pt>
                <c:pt idx="6566">
                  <c:v>-0.80064799999999869</c:v>
                </c:pt>
                <c:pt idx="6567">
                  <c:v>-0.79815399999999859</c:v>
                </c:pt>
                <c:pt idx="6568">
                  <c:v>-0.80879999999999863</c:v>
                </c:pt>
                <c:pt idx="6569">
                  <c:v>-0.8260219999999987</c:v>
                </c:pt>
                <c:pt idx="6570">
                  <c:v>-0.83614599999999872</c:v>
                </c:pt>
                <c:pt idx="6571">
                  <c:v>-0.84370199999999873</c:v>
                </c:pt>
                <c:pt idx="6572">
                  <c:v>-0.84669199999999989</c:v>
                </c:pt>
                <c:pt idx="6573">
                  <c:v>-0.85947199999999868</c:v>
                </c:pt>
                <c:pt idx="6574">
                  <c:v>-0.90735399999999755</c:v>
                </c:pt>
                <c:pt idx="6575">
                  <c:v>-0.90261399999999858</c:v>
                </c:pt>
                <c:pt idx="6576">
                  <c:v>-0.87995599999999863</c:v>
                </c:pt>
                <c:pt idx="6577">
                  <c:v>-0.85389799999999871</c:v>
                </c:pt>
                <c:pt idx="6578">
                  <c:v>-0.92181999999999853</c:v>
                </c:pt>
                <c:pt idx="6579">
                  <c:v>-0.96019799999999866</c:v>
                </c:pt>
                <c:pt idx="6580">
                  <c:v>-0.95865799999999868</c:v>
                </c:pt>
                <c:pt idx="6581">
                  <c:v>-0.99390999999999852</c:v>
                </c:pt>
                <c:pt idx="6582">
                  <c:v>-1.0329579999999989</c:v>
                </c:pt>
                <c:pt idx="6583">
                  <c:v>-0.9883999999999985</c:v>
                </c:pt>
                <c:pt idx="6584">
                  <c:v>-1.0037119999999971</c:v>
                </c:pt>
                <c:pt idx="6585">
                  <c:v>-1.0112679999999978</c:v>
                </c:pt>
                <c:pt idx="6586">
                  <c:v>-0.94217999999999902</c:v>
                </c:pt>
                <c:pt idx="6587">
                  <c:v>-0.92663199999999923</c:v>
                </c:pt>
                <c:pt idx="6588">
                  <c:v>-0.89155399999999796</c:v>
                </c:pt>
                <c:pt idx="6589">
                  <c:v>-0.87522399999999922</c:v>
                </c:pt>
                <c:pt idx="6590">
                  <c:v>-0.89523799999999809</c:v>
                </c:pt>
                <c:pt idx="6591">
                  <c:v>-0.90176599999999918</c:v>
                </c:pt>
                <c:pt idx="6592">
                  <c:v>-0.89686399999999822</c:v>
                </c:pt>
                <c:pt idx="6593">
                  <c:v>-0.84902999999999962</c:v>
                </c:pt>
                <c:pt idx="6594">
                  <c:v>-0.81879199999999963</c:v>
                </c:pt>
                <c:pt idx="6595">
                  <c:v>-0.80024199999999923</c:v>
                </c:pt>
                <c:pt idx="6596">
                  <c:v>-0.77924799999999961</c:v>
                </c:pt>
                <c:pt idx="6597">
                  <c:v>-0.74567200000000022</c:v>
                </c:pt>
                <c:pt idx="6598">
                  <c:v>-0.77692799999999962</c:v>
                </c:pt>
                <c:pt idx="6599">
                  <c:v>-0.76449599999999895</c:v>
                </c:pt>
                <c:pt idx="6600">
                  <c:v>-0.79644799999999849</c:v>
                </c:pt>
                <c:pt idx="6601">
                  <c:v>-0.75588599999999895</c:v>
                </c:pt>
                <c:pt idx="6602">
                  <c:v>-0.79685799999999896</c:v>
                </c:pt>
                <c:pt idx="6603">
                  <c:v>-0.76923799999999898</c:v>
                </c:pt>
                <c:pt idx="6604">
                  <c:v>-0.77006999999999903</c:v>
                </c:pt>
                <c:pt idx="6605">
                  <c:v>-0.75503199999999893</c:v>
                </c:pt>
                <c:pt idx="6606">
                  <c:v>-0.719023999999999</c:v>
                </c:pt>
                <c:pt idx="6607">
                  <c:v>-0.77213199999999904</c:v>
                </c:pt>
                <c:pt idx="6608">
                  <c:v>-0.72484399999999904</c:v>
                </c:pt>
                <c:pt idx="6609">
                  <c:v>-0.66901999999999961</c:v>
                </c:pt>
                <c:pt idx="6610">
                  <c:v>-0.67984000000000022</c:v>
                </c:pt>
                <c:pt idx="6611">
                  <c:v>-0.63167200000000001</c:v>
                </c:pt>
                <c:pt idx="6612">
                  <c:v>-0.61706799999999851</c:v>
                </c:pt>
                <c:pt idx="6613">
                  <c:v>-0.66854999999999964</c:v>
                </c:pt>
                <c:pt idx="6614">
                  <c:v>-0.682943999999999</c:v>
                </c:pt>
                <c:pt idx="6615">
                  <c:v>-0.69032599999999888</c:v>
                </c:pt>
                <c:pt idx="6616">
                  <c:v>-0.73504599999999964</c:v>
                </c:pt>
                <c:pt idx="6617">
                  <c:v>-0.73456199999999849</c:v>
                </c:pt>
                <c:pt idx="6618">
                  <c:v>-0.73181999999999869</c:v>
                </c:pt>
                <c:pt idx="6619">
                  <c:v>-0.76505999999999874</c:v>
                </c:pt>
                <c:pt idx="6620">
                  <c:v>-0.74743999999999877</c:v>
                </c:pt>
                <c:pt idx="6621">
                  <c:v>-0.67735999999999863</c:v>
                </c:pt>
                <c:pt idx="6622">
                  <c:v>-0.66121799999999853</c:v>
                </c:pt>
                <c:pt idx="6623">
                  <c:v>-0.65538599999999869</c:v>
                </c:pt>
                <c:pt idx="6624">
                  <c:v>-0.67794399999999977</c:v>
                </c:pt>
                <c:pt idx="6625">
                  <c:v>-0.67664200000000063</c:v>
                </c:pt>
                <c:pt idx="6626">
                  <c:v>-0.73498399999999853</c:v>
                </c:pt>
                <c:pt idx="6627">
                  <c:v>-0.74342199999999869</c:v>
                </c:pt>
                <c:pt idx="6628">
                  <c:v>-0.71091199999999877</c:v>
                </c:pt>
                <c:pt idx="6629">
                  <c:v>-0.71779799999999871</c:v>
                </c:pt>
                <c:pt idx="6630">
                  <c:v>-0.73752799999999852</c:v>
                </c:pt>
                <c:pt idx="6631">
                  <c:v>-0.76765399999999873</c:v>
                </c:pt>
                <c:pt idx="6632">
                  <c:v>-0.76666199999999873</c:v>
                </c:pt>
                <c:pt idx="6633">
                  <c:v>-0.81559999999999877</c:v>
                </c:pt>
                <c:pt idx="6634">
                  <c:v>-0.88002199999999853</c:v>
                </c:pt>
                <c:pt idx="6635">
                  <c:v>-0.90565799999999852</c:v>
                </c:pt>
                <c:pt idx="6636">
                  <c:v>-0.92155199999999859</c:v>
                </c:pt>
                <c:pt idx="6637">
                  <c:v>-0.91779199999999861</c:v>
                </c:pt>
                <c:pt idx="6638">
                  <c:v>-0.92307799999999851</c:v>
                </c:pt>
                <c:pt idx="6639">
                  <c:v>-0.88136199999999743</c:v>
                </c:pt>
                <c:pt idx="6640">
                  <c:v>-0.85350599999999854</c:v>
                </c:pt>
                <c:pt idx="6641">
                  <c:v>-0.83007799999999854</c:v>
                </c:pt>
                <c:pt idx="6642">
                  <c:v>-0.84564999999999979</c:v>
                </c:pt>
                <c:pt idx="6643">
                  <c:v>-0.88904199999999867</c:v>
                </c:pt>
                <c:pt idx="6644">
                  <c:v>-0.93449199999999844</c:v>
                </c:pt>
                <c:pt idx="6645">
                  <c:v>-0.96551199999999848</c:v>
                </c:pt>
                <c:pt idx="6646">
                  <c:v>-1.0055019999999963</c:v>
                </c:pt>
                <c:pt idx="6647">
                  <c:v>-1.0606319999999978</c:v>
                </c:pt>
                <c:pt idx="6648">
                  <c:v>-1.0742439999999986</c:v>
                </c:pt>
                <c:pt idx="6649">
                  <c:v>-1.0591799999999978</c:v>
                </c:pt>
                <c:pt idx="6650">
                  <c:v>-1.0513619999999964</c:v>
                </c:pt>
                <c:pt idx="6651">
                  <c:v>-1.0327239999999978</c:v>
                </c:pt>
                <c:pt idx="6652">
                  <c:v>-1.0265939999999978</c:v>
                </c:pt>
                <c:pt idx="6653">
                  <c:v>-1.0235799999999964</c:v>
                </c:pt>
                <c:pt idx="6654">
                  <c:v>-1.1111559999999985</c:v>
                </c:pt>
                <c:pt idx="6655">
                  <c:v>-1.0914639999999978</c:v>
                </c:pt>
                <c:pt idx="6656">
                  <c:v>-1.1318279999999978</c:v>
                </c:pt>
                <c:pt idx="6657">
                  <c:v>-1.1021459999999985</c:v>
                </c:pt>
                <c:pt idx="6658">
                  <c:v>-1.1506759999999985</c:v>
                </c:pt>
                <c:pt idx="6659">
                  <c:v>-1.1803439999999985</c:v>
                </c:pt>
                <c:pt idx="6660">
                  <c:v>-1.2070219999999954</c:v>
                </c:pt>
                <c:pt idx="6661">
                  <c:v>-1.2479559999999978</c:v>
                </c:pt>
                <c:pt idx="6662">
                  <c:v>-1.2756259999999964</c:v>
                </c:pt>
                <c:pt idx="6663">
                  <c:v>-1.2711579999999985</c:v>
                </c:pt>
                <c:pt idx="6664">
                  <c:v>-1.2792359999999978</c:v>
                </c:pt>
                <c:pt idx="6665">
                  <c:v>-1.2727479999999984</c:v>
                </c:pt>
                <c:pt idx="6666">
                  <c:v>-1.2489359999999978</c:v>
                </c:pt>
                <c:pt idx="6667">
                  <c:v>-1.2915699999999959</c:v>
                </c:pt>
                <c:pt idx="6668">
                  <c:v>-1.2815319999999963</c:v>
                </c:pt>
                <c:pt idx="6669">
                  <c:v>-1.3325419999999986</c:v>
                </c:pt>
                <c:pt idx="6670">
                  <c:v>-1.3592579999999983</c:v>
                </c:pt>
                <c:pt idx="6671">
                  <c:v>-1.3976599999999986</c:v>
                </c:pt>
                <c:pt idx="6672">
                  <c:v>-1.4372539999999978</c:v>
                </c:pt>
                <c:pt idx="6673">
                  <c:v>-1.4493019999999954</c:v>
                </c:pt>
                <c:pt idx="6674">
                  <c:v>-1.4633359999999962</c:v>
                </c:pt>
                <c:pt idx="6675">
                  <c:v>-1.4965139999999979</c:v>
                </c:pt>
                <c:pt idx="6676">
                  <c:v>-1.4933999999999954</c:v>
                </c:pt>
                <c:pt idx="6677">
                  <c:v>-1.5294939999999957</c:v>
                </c:pt>
                <c:pt idx="6678">
                  <c:v>-1.5563699999999978</c:v>
                </c:pt>
                <c:pt idx="6679">
                  <c:v>-1.5603419999999979</c:v>
                </c:pt>
                <c:pt idx="6680">
                  <c:v>-1.5541999999999978</c:v>
                </c:pt>
                <c:pt idx="6681">
                  <c:v>-1.5461219999999978</c:v>
                </c:pt>
                <c:pt idx="6682">
                  <c:v>-1.5011919999999954</c:v>
                </c:pt>
                <c:pt idx="6683">
                  <c:v>-1.5107339999999978</c:v>
                </c:pt>
                <c:pt idx="6684">
                  <c:v>-1.5060439999999984</c:v>
                </c:pt>
                <c:pt idx="6685">
                  <c:v>-1.5237259999999957</c:v>
                </c:pt>
                <c:pt idx="6686">
                  <c:v>-1.5388519999999979</c:v>
                </c:pt>
                <c:pt idx="6687">
                  <c:v>-1.5783979999999986</c:v>
                </c:pt>
                <c:pt idx="6688">
                  <c:v>-1.6349039999999986</c:v>
                </c:pt>
                <c:pt idx="6689">
                  <c:v>-1.6919439999999979</c:v>
                </c:pt>
                <c:pt idx="6690">
                  <c:v>-1.7595559999999979</c:v>
                </c:pt>
                <c:pt idx="6691">
                  <c:v>-1.7862219999999978</c:v>
                </c:pt>
                <c:pt idx="6692">
                  <c:v>-1.8024779999999989</c:v>
                </c:pt>
                <c:pt idx="6693">
                  <c:v>-1.8504839999999989</c:v>
                </c:pt>
                <c:pt idx="6694">
                  <c:v>-1.8221819999999991</c:v>
                </c:pt>
                <c:pt idx="6695">
                  <c:v>-1.8102699999999978</c:v>
                </c:pt>
                <c:pt idx="6696">
                  <c:v>-1.8207559999999989</c:v>
                </c:pt>
                <c:pt idx="6697">
                  <c:v>-1.8033099999999971</c:v>
                </c:pt>
                <c:pt idx="6698">
                  <c:v>-1.860039999999999</c:v>
                </c:pt>
                <c:pt idx="6699">
                  <c:v>-1.9034679999999993</c:v>
                </c:pt>
                <c:pt idx="6700">
                  <c:v>-1.8903399999999992</c:v>
                </c:pt>
                <c:pt idx="6701">
                  <c:v>-1.905241999999999</c:v>
                </c:pt>
                <c:pt idx="6702">
                  <c:v>-1.9125259999999991</c:v>
                </c:pt>
                <c:pt idx="6703">
                  <c:v>-1.9309999999999992</c:v>
                </c:pt>
                <c:pt idx="6704">
                  <c:v>-1.8292899999999992</c:v>
                </c:pt>
                <c:pt idx="6705">
                  <c:v>-1.8696779999999995</c:v>
                </c:pt>
                <c:pt idx="6706">
                  <c:v>-1.8613399999999978</c:v>
                </c:pt>
                <c:pt idx="6707">
                  <c:v>-1.8853019999999978</c:v>
                </c:pt>
                <c:pt idx="6708">
                  <c:v>-1.8071799999999978</c:v>
                </c:pt>
                <c:pt idx="6709">
                  <c:v>-1.7942619999999996</c:v>
                </c:pt>
                <c:pt idx="6710">
                  <c:v>-1.7787259999999978</c:v>
                </c:pt>
                <c:pt idx="6711">
                  <c:v>-1.7352859999999992</c:v>
                </c:pt>
                <c:pt idx="6712">
                  <c:v>-1.7562919999999971</c:v>
                </c:pt>
                <c:pt idx="6713">
                  <c:v>-1.7441699999999978</c:v>
                </c:pt>
                <c:pt idx="6714">
                  <c:v>-1.7614919999999956</c:v>
                </c:pt>
                <c:pt idx="6715">
                  <c:v>-1.7413899999999978</c:v>
                </c:pt>
                <c:pt idx="6716">
                  <c:v>-1.7542079999999993</c:v>
                </c:pt>
                <c:pt idx="6717">
                  <c:v>-1.6861120000000016</c:v>
                </c:pt>
                <c:pt idx="6718">
                  <c:v>-1.716461999999997</c:v>
                </c:pt>
                <c:pt idx="6719">
                  <c:v>-1.6824399999999986</c:v>
                </c:pt>
                <c:pt idx="6720">
                  <c:v>-1.6855279999999988</c:v>
                </c:pt>
                <c:pt idx="6721">
                  <c:v>-1.6898219999999966</c:v>
                </c:pt>
                <c:pt idx="6722">
                  <c:v>-1.5933239999999973</c:v>
                </c:pt>
                <c:pt idx="6723">
                  <c:v>-1.5735339999999978</c:v>
                </c:pt>
                <c:pt idx="6724">
                  <c:v>-1.5376499999999966</c:v>
                </c:pt>
                <c:pt idx="6725">
                  <c:v>-1.5274999999999963</c:v>
                </c:pt>
                <c:pt idx="6726">
                  <c:v>-1.4980059999999993</c:v>
                </c:pt>
                <c:pt idx="6727">
                  <c:v>-1.4750019999999968</c:v>
                </c:pt>
                <c:pt idx="6728">
                  <c:v>-1.453573999999997</c:v>
                </c:pt>
                <c:pt idx="6729">
                  <c:v>-1.4434599999999969</c:v>
                </c:pt>
                <c:pt idx="6730">
                  <c:v>-1.3946839999999991</c:v>
                </c:pt>
                <c:pt idx="6731">
                  <c:v>-1.3353119999999978</c:v>
                </c:pt>
                <c:pt idx="6732">
                  <c:v>-1.3673999999999971</c:v>
                </c:pt>
                <c:pt idx="6733">
                  <c:v>-1.3508719999999994</c:v>
                </c:pt>
                <c:pt idx="6734">
                  <c:v>-1.321923999999997</c:v>
                </c:pt>
                <c:pt idx="6735">
                  <c:v>-1.2853939999999973</c:v>
                </c:pt>
                <c:pt idx="6736">
                  <c:v>-1.279623999999997</c:v>
                </c:pt>
                <c:pt idx="6737">
                  <c:v>-1.2854059999999992</c:v>
                </c:pt>
                <c:pt idx="6738">
                  <c:v>-1.2221499999999994</c:v>
                </c:pt>
                <c:pt idx="6739">
                  <c:v>-1.2134519999999978</c:v>
                </c:pt>
                <c:pt idx="6740">
                  <c:v>-1.1812780000000001</c:v>
                </c:pt>
                <c:pt idx="6741">
                  <c:v>-1.1039139999999994</c:v>
                </c:pt>
                <c:pt idx="6742">
                  <c:v>-1.0349619999999973</c:v>
                </c:pt>
                <c:pt idx="6743">
                  <c:v>-1.0100339999999992</c:v>
                </c:pt>
                <c:pt idx="6744">
                  <c:v>-0.98069999999999913</c:v>
                </c:pt>
                <c:pt idx="6745">
                  <c:v>-1.0030099999999971</c:v>
                </c:pt>
                <c:pt idx="6746">
                  <c:v>-0.97515399999999897</c:v>
                </c:pt>
                <c:pt idx="6747">
                  <c:v>-0.9740619999999991</c:v>
                </c:pt>
                <c:pt idx="6748">
                  <c:v>-0.9171719999999991</c:v>
                </c:pt>
                <c:pt idx="6749">
                  <c:v>-0.93024999999999924</c:v>
                </c:pt>
                <c:pt idx="6750">
                  <c:v>-0.91676399999999858</c:v>
                </c:pt>
                <c:pt idx="6751">
                  <c:v>-0.91591999999999929</c:v>
                </c:pt>
                <c:pt idx="6752">
                  <c:v>-0.8794279999999991</c:v>
                </c:pt>
                <c:pt idx="6753">
                  <c:v>-0.88280399999999859</c:v>
                </c:pt>
                <c:pt idx="6754">
                  <c:v>-0.89815399999999856</c:v>
                </c:pt>
                <c:pt idx="6755">
                  <c:v>-0.88795399999999858</c:v>
                </c:pt>
                <c:pt idx="6756">
                  <c:v>-0.88186199999999859</c:v>
                </c:pt>
                <c:pt idx="6757">
                  <c:v>-0.9051259999999991</c:v>
                </c:pt>
                <c:pt idx="6758">
                  <c:v>-0.97974799999999962</c:v>
                </c:pt>
                <c:pt idx="6759">
                  <c:v>-0.9586539999999989</c:v>
                </c:pt>
                <c:pt idx="6760">
                  <c:v>-0.94203999999999899</c:v>
                </c:pt>
                <c:pt idx="6761">
                  <c:v>-0.93924799999999886</c:v>
                </c:pt>
                <c:pt idx="6762">
                  <c:v>-0.8912179999999974</c:v>
                </c:pt>
                <c:pt idx="6763">
                  <c:v>-0.89327799999999857</c:v>
                </c:pt>
                <c:pt idx="6764">
                  <c:v>-0.88373599999999886</c:v>
                </c:pt>
                <c:pt idx="6765">
                  <c:v>-0.89080799999999849</c:v>
                </c:pt>
                <c:pt idx="6766">
                  <c:v>-0.86487399999999881</c:v>
                </c:pt>
                <c:pt idx="6767">
                  <c:v>-0.88702399999999859</c:v>
                </c:pt>
                <c:pt idx="6768">
                  <c:v>-0.8632879999999985</c:v>
                </c:pt>
                <c:pt idx="6769">
                  <c:v>-0.80732799999999849</c:v>
                </c:pt>
                <c:pt idx="6770">
                  <c:v>-0.77615999999999963</c:v>
                </c:pt>
                <c:pt idx="6771">
                  <c:v>-0.71817599999999904</c:v>
                </c:pt>
                <c:pt idx="6772">
                  <c:v>-0.78746199999999789</c:v>
                </c:pt>
                <c:pt idx="6773">
                  <c:v>-0.82420199999999877</c:v>
                </c:pt>
                <c:pt idx="6774">
                  <c:v>-0.88652799999999776</c:v>
                </c:pt>
                <c:pt idx="6775">
                  <c:v>-0.88238399999999739</c:v>
                </c:pt>
                <c:pt idx="6776">
                  <c:v>-0.90262199999999881</c:v>
                </c:pt>
                <c:pt idx="6777">
                  <c:v>-0.93015599999999854</c:v>
                </c:pt>
                <c:pt idx="6778">
                  <c:v>-0.93696799999999858</c:v>
                </c:pt>
                <c:pt idx="6779">
                  <c:v>-0.95891799999999849</c:v>
                </c:pt>
                <c:pt idx="6780">
                  <c:v>-0.98437799999999742</c:v>
                </c:pt>
                <c:pt idx="6781">
                  <c:v>-1.0429699999999966</c:v>
                </c:pt>
                <c:pt idx="6782">
                  <c:v>-1.0775879999999984</c:v>
                </c:pt>
                <c:pt idx="6783">
                  <c:v>-1.0817199999999978</c:v>
                </c:pt>
                <c:pt idx="6784">
                  <c:v>-1.0651679999999986</c:v>
                </c:pt>
                <c:pt idx="6785">
                  <c:v>-1.1065619999999978</c:v>
                </c:pt>
                <c:pt idx="6786">
                  <c:v>-1.1665799999999986</c:v>
                </c:pt>
                <c:pt idx="6787">
                  <c:v>-1.1631419999999986</c:v>
                </c:pt>
                <c:pt idx="6788">
                  <c:v>-1.1964939999999986</c:v>
                </c:pt>
                <c:pt idx="6789">
                  <c:v>-1.1862460000000001</c:v>
                </c:pt>
                <c:pt idx="6790">
                  <c:v>-1.2314119999999968</c:v>
                </c:pt>
                <c:pt idx="6791">
                  <c:v>-1.2882779999999989</c:v>
                </c:pt>
                <c:pt idx="6792">
                  <c:v>-1.3915259999999978</c:v>
                </c:pt>
                <c:pt idx="6793">
                  <c:v>-1.4764839999999986</c:v>
                </c:pt>
                <c:pt idx="6794">
                  <c:v>-1.5580560000000001</c:v>
                </c:pt>
                <c:pt idx="6795">
                  <c:v>-1.5228539999999993</c:v>
                </c:pt>
                <c:pt idx="6796">
                  <c:v>-1.498805999999999</c:v>
                </c:pt>
                <c:pt idx="6797">
                  <c:v>-1.5068959999999978</c:v>
                </c:pt>
                <c:pt idx="6798">
                  <c:v>-1.465153999999999</c:v>
                </c:pt>
                <c:pt idx="6799">
                  <c:v>-1.4329799999999966</c:v>
                </c:pt>
                <c:pt idx="6800">
                  <c:v>-1.4963719999999978</c:v>
                </c:pt>
                <c:pt idx="6801">
                  <c:v>-1.5102819999999986</c:v>
                </c:pt>
                <c:pt idx="6802">
                  <c:v>-1.5192279999999978</c:v>
                </c:pt>
                <c:pt idx="6803">
                  <c:v>-1.5085559999999987</c:v>
                </c:pt>
                <c:pt idx="6804">
                  <c:v>-1.5444759999999988</c:v>
                </c:pt>
                <c:pt idx="6805">
                  <c:v>-1.5848159999999984</c:v>
                </c:pt>
                <c:pt idx="6806">
                  <c:v>-1.6087139999999989</c:v>
                </c:pt>
                <c:pt idx="6807">
                  <c:v>-1.5546759999999988</c:v>
                </c:pt>
                <c:pt idx="6808">
                  <c:v>-1.5014579999999984</c:v>
                </c:pt>
                <c:pt idx="6809">
                  <c:v>-1.5036799999999966</c:v>
                </c:pt>
                <c:pt idx="6810">
                  <c:v>-1.5214859999999988</c:v>
                </c:pt>
                <c:pt idx="6811">
                  <c:v>-1.5685499999999986</c:v>
                </c:pt>
                <c:pt idx="6812">
                  <c:v>-1.5765779999999985</c:v>
                </c:pt>
                <c:pt idx="6813">
                  <c:v>-1.6044839999999982</c:v>
                </c:pt>
                <c:pt idx="6814">
                  <c:v>-1.5754119999999978</c:v>
                </c:pt>
                <c:pt idx="6815">
                  <c:v>-1.5931439999999986</c:v>
                </c:pt>
                <c:pt idx="6816">
                  <c:v>-1.6002919999999978</c:v>
                </c:pt>
                <c:pt idx="6817">
                  <c:v>-1.6478399999999978</c:v>
                </c:pt>
                <c:pt idx="6818">
                  <c:v>-1.6273659999999988</c:v>
                </c:pt>
                <c:pt idx="6819">
                  <c:v>-1.6598379999999986</c:v>
                </c:pt>
                <c:pt idx="6820">
                  <c:v>-1.6341039999999987</c:v>
                </c:pt>
                <c:pt idx="6821">
                  <c:v>-1.6394159999999989</c:v>
                </c:pt>
                <c:pt idx="6822">
                  <c:v>-1.649095999999999</c:v>
                </c:pt>
                <c:pt idx="6823">
                  <c:v>-1.5875019999999969</c:v>
                </c:pt>
                <c:pt idx="6824">
                  <c:v>-1.5444319999999978</c:v>
                </c:pt>
                <c:pt idx="6825">
                  <c:v>-1.4597479999999994</c:v>
                </c:pt>
                <c:pt idx="6826">
                  <c:v>-1.3989119999999988</c:v>
                </c:pt>
                <c:pt idx="6827">
                  <c:v>-1.3833639999999978</c:v>
                </c:pt>
                <c:pt idx="6828">
                  <c:v>-1.3311259999999978</c:v>
                </c:pt>
                <c:pt idx="6829">
                  <c:v>-1.2772619999999968</c:v>
                </c:pt>
                <c:pt idx="6830">
                  <c:v>-1.2794099999999968</c:v>
                </c:pt>
                <c:pt idx="6831">
                  <c:v>-1.2329039999999978</c:v>
                </c:pt>
                <c:pt idx="6832">
                  <c:v>-1.1942639999999984</c:v>
                </c:pt>
                <c:pt idx="6833">
                  <c:v>-1.1446559999999983</c:v>
                </c:pt>
                <c:pt idx="6834">
                  <c:v>-1.1717799999999978</c:v>
                </c:pt>
                <c:pt idx="6835">
                  <c:v>-1.1002219999999978</c:v>
                </c:pt>
                <c:pt idx="6836">
                  <c:v>-1.0213319999999961</c:v>
                </c:pt>
                <c:pt idx="6837">
                  <c:v>-1.0182419999999979</c:v>
                </c:pt>
                <c:pt idx="6838">
                  <c:v>-0.99620599999999837</c:v>
                </c:pt>
                <c:pt idx="6839">
                  <c:v>-0.98909599999999842</c:v>
                </c:pt>
                <c:pt idx="6840">
                  <c:v>-0.89001599999999759</c:v>
                </c:pt>
                <c:pt idx="6841">
                  <c:v>-0.88297999999999832</c:v>
                </c:pt>
                <c:pt idx="6842">
                  <c:v>-0.77032599999999862</c:v>
                </c:pt>
                <c:pt idx="6843">
                  <c:v>-0.6987679999999985</c:v>
                </c:pt>
                <c:pt idx="6844">
                  <c:v>-0.66262199999999982</c:v>
                </c:pt>
                <c:pt idx="6845">
                  <c:v>-0.63840199999999869</c:v>
                </c:pt>
                <c:pt idx="6846">
                  <c:v>-0.63399799999999873</c:v>
                </c:pt>
                <c:pt idx="6847">
                  <c:v>-0.59940399999999716</c:v>
                </c:pt>
                <c:pt idx="6848">
                  <c:v>-0.61887199999999865</c:v>
                </c:pt>
                <c:pt idx="6849">
                  <c:v>-0.55792399999999853</c:v>
                </c:pt>
                <c:pt idx="6850">
                  <c:v>-0.45431599999999978</c:v>
                </c:pt>
                <c:pt idx="6851">
                  <c:v>-0.45654999999999946</c:v>
                </c:pt>
                <c:pt idx="6852">
                  <c:v>-0.41151999999999989</c:v>
                </c:pt>
                <c:pt idx="6853">
                  <c:v>-0.39292200000000027</c:v>
                </c:pt>
                <c:pt idx="6854">
                  <c:v>-0.33965400000000001</c:v>
                </c:pt>
                <c:pt idx="6855">
                  <c:v>-0.20339999999999894</c:v>
                </c:pt>
                <c:pt idx="6856">
                  <c:v>-0.13301999999999894</c:v>
                </c:pt>
                <c:pt idx="6857">
                  <c:v>-0.17952599999999891</c:v>
                </c:pt>
                <c:pt idx="6858">
                  <c:v>-0.17473599999999903</c:v>
                </c:pt>
                <c:pt idx="6859">
                  <c:v>-0.15517999999999874</c:v>
                </c:pt>
                <c:pt idx="6860">
                  <c:v>-0.14488199999999879</c:v>
                </c:pt>
                <c:pt idx="6861">
                  <c:v>-0.10361199999999884</c:v>
                </c:pt>
                <c:pt idx="6862">
                  <c:v>-4.6471999999998993E-2</c:v>
                </c:pt>
                <c:pt idx="6863">
                  <c:v>-5.4139999999989735E-3</c:v>
                </c:pt>
                <c:pt idx="6864">
                  <c:v>-2.6791999999998949E-2</c:v>
                </c:pt>
                <c:pt idx="6865">
                  <c:v>-2.0289999999998972E-2</c:v>
                </c:pt>
                <c:pt idx="6866">
                  <c:v>-1.2013999999999058E-2</c:v>
                </c:pt>
                <c:pt idx="6867">
                  <c:v>2.1688000000000936E-2</c:v>
                </c:pt>
                <c:pt idx="6868">
                  <c:v>1.059400000000082E-2</c:v>
                </c:pt>
                <c:pt idx="6869">
                  <c:v>5.7150000000000901E-2</c:v>
                </c:pt>
                <c:pt idx="6870">
                  <c:v>5.9918000000000929E-2</c:v>
                </c:pt>
                <c:pt idx="6871">
                  <c:v>4.2014000000000933E-2</c:v>
                </c:pt>
                <c:pt idx="6872">
                  <c:v>6.6546000000000868E-2</c:v>
                </c:pt>
                <c:pt idx="6873">
                  <c:v>6.7340000000000802E-2</c:v>
                </c:pt>
                <c:pt idx="6874">
                  <c:v>0.11303800000000067</c:v>
                </c:pt>
                <c:pt idx="6875">
                  <c:v>7.1472000000000702E-2</c:v>
                </c:pt>
                <c:pt idx="6876">
                  <c:v>6.7142000000000632E-2</c:v>
                </c:pt>
                <c:pt idx="6877">
                  <c:v>5.1308000000000693E-2</c:v>
                </c:pt>
                <c:pt idx="6878">
                  <c:v>7.3270000000000557E-2</c:v>
                </c:pt>
                <c:pt idx="6879">
                  <c:v>4.7460000000000523E-2</c:v>
                </c:pt>
                <c:pt idx="6880">
                  <c:v>5.2896000000000797E-2</c:v>
                </c:pt>
                <c:pt idx="6881">
                  <c:v>7.055400000000063E-2</c:v>
                </c:pt>
                <c:pt idx="6882">
                  <c:v>9.2366000000000698E-2</c:v>
                </c:pt>
                <c:pt idx="6883">
                  <c:v>5.6370000000000572E-2</c:v>
                </c:pt>
                <c:pt idx="6884">
                  <c:v>6.5068000000000584E-2</c:v>
                </c:pt>
                <c:pt idx="6885">
                  <c:v>3.1964000000000395E-2</c:v>
                </c:pt>
                <c:pt idx="6886">
                  <c:v>1.9804000000000488E-2</c:v>
                </c:pt>
                <c:pt idx="6887">
                  <c:v>3.8154000000000396E-2</c:v>
                </c:pt>
                <c:pt idx="6888">
                  <c:v>-2.9965999999999438E-2</c:v>
                </c:pt>
                <c:pt idx="6889">
                  <c:v>-5.868999999999943E-2</c:v>
                </c:pt>
                <c:pt idx="6890">
                  <c:v>-6.8603999999999429E-2</c:v>
                </c:pt>
                <c:pt idx="6891">
                  <c:v>-4.5661999999999384E-2</c:v>
                </c:pt>
                <c:pt idx="6892">
                  <c:v>-0.10200799999999914</c:v>
                </c:pt>
                <c:pt idx="6893">
                  <c:v>-3.4893999999999196E-2</c:v>
                </c:pt>
                <c:pt idx="6894">
                  <c:v>-5.7859999999992475E-3</c:v>
                </c:pt>
                <c:pt idx="6895">
                  <c:v>-3.5191999999999141E-2</c:v>
                </c:pt>
                <c:pt idx="6896">
                  <c:v>-6.7837999999999274E-2</c:v>
                </c:pt>
                <c:pt idx="6897">
                  <c:v>-8.0817999999999557E-2</c:v>
                </c:pt>
                <c:pt idx="6898">
                  <c:v>-6.8249999999999172E-2</c:v>
                </c:pt>
                <c:pt idx="6899">
                  <c:v>-8.5967999999999489E-2</c:v>
                </c:pt>
                <c:pt idx="6900">
                  <c:v>-0.13423599999999924</c:v>
                </c:pt>
                <c:pt idx="6901">
                  <c:v>-0.14349199999999945</c:v>
                </c:pt>
                <c:pt idx="6902">
                  <c:v>-0.18744199999999953</c:v>
                </c:pt>
                <c:pt idx="6903">
                  <c:v>-0.21028399999999933</c:v>
                </c:pt>
                <c:pt idx="6904">
                  <c:v>-0.21800199999999914</c:v>
                </c:pt>
                <c:pt idx="6905">
                  <c:v>-0.29022999999999965</c:v>
                </c:pt>
                <c:pt idx="6906">
                  <c:v>-0.33376999999999996</c:v>
                </c:pt>
                <c:pt idx="6907">
                  <c:v>-0.32933999999999997</c:v>
                </c:pt>
                <c:pt idx="6908">
                  <c:v>-0.31429000000000007</c:v>
                </c:pt>
                <c:pt idx="6909">
                  <c:v>-0.32273999999999986</c:v>
                </c:pt>
                <c:pt idx="6910">
                  <c:v>-0.31453799999999993</c:v>
                </c:pt>
                <c:pt idx="6911">
                  <c:v>-0.29121199999999953</c:v>
                </c:pt>
                <c:pt idx="6912">
                  <c:v>-0.26457199999999953</c:v>
                </c:pt>
                <c:pt idx="6913">
                  <c:v>-0.26680399999999965</c:v>
                </c:pt>
                <c:pt idx="6914">
                  <c:v>-0.31270199999999954</c:v>
                </c:pt>
                <c:pt idx="6915">
                  <c:v>-0.30263999999999941</c:v>
                </c:pt>
                <c:pt idx="6916">
                  <c:v>-0.34481399999999995</c:v>
                </c:pt>
                <c:pt idx="6917">
                  <c:v>-0.3752879999999999</c:v>
                </c:pt>
                <c:pt idx="6918">
                  <c:v>-0.43933799999999973</c:v>
                </c:pt>
                <c:pt idx="6919">
                  <c:v>-0.52714999999999868</c:v>
                </c:pt>
                <c:pt idx="6920">
                  <c:v>-0.57437599999999867</c:v>
                </c:pt>
                <c:pt idx="6921">
                  <c:v>-0.6295799999999987</c:v>
                </c:pt>
                <c:pt idx="6922">
                  <c:v>-0.6348159999999986</c:v>
                </c:pt>
                <c:pt idx="6923">
                  <c:v>-0.74007399999999868</c:v>
                </c:pt>
                <c:pt idx="6924">
                  <c:v>-0.81222599999999867</c:v>
                </c:pt>
                <c:pt idx="6925">
                  <c:v>-0.84459999999999869</c:v>
                </c:pt>
                <c:pt idx="6926">
                  <c:v>-0.9048159999999984</c:v>
                </c:pt>
                <c:pt idx="6927">
                  <c:v>-0.91108199999999839</c:v>
                </c:pt>
                <c:pt idx="6928">
                  <c:v>-0.95062599999999864</c:v>
                </c:pt>
                <c:pt idx="6929">
                  <c:v>-1.0425319999999978</c:v>
                </c:pt>
                <c:pt idx="6930">
                  <c:v>-1.0861719999999984</c:v>
                </c:pt>
                <c:pt idx="6931">
                  <c:v>-1.1452979999999982</c:v>
                </c:pt>
                <c:pt idx="6932">
                  <c:v>-1.2221039999999979</c:v>
                </c:pt>
                <c:pt idx="6933">
                  <c:v>-1.2082199999999979</c:v>
                </c:pt>
                <c:pt idx="6934">
                  <c:v>-1.1924119999999983</c:v>
                </c:pt>
                <c:pt idx="6935">
                  <c:v>-1.2200459999999982</c:v>
                </c:pt>
                <c:pt idx="6936">
                  <c:v>-1.2676179999999984</c:v>
                </c:pt>
                <c:pt idx="6937">
                  <c:v>-1.3118019999999961</c:v>
                </c:pt>
                <c:pt idx="6938">
                  <c:v>-1.2805219999999966</c:v>
                </c:pt>
                <c:pt idx="6939">
                  <c:v>-1.2445519999999979</c:v>
                </c:pt>
                <c:pt idx="6940">
                  <c:v>-1.2707459999999984</c:v>
                </c:pt>
                <c:pt idx="6941">
                  <c:v>-1.2958839999999978</c:v>
                </c:pt>
                <c:pt idx="6942">
                  <c:v>-1.2787099999999978</c:v>
                </c:pt>
                <c:pt idx="6943">
                  <c:v>-1.3203879999999983</c:v>
                </c:pt>
                <c:pt idx="6944">
                  <c:v>-1.3660619999999979</c:v>
                </c:pt>
                <c:pt idx="6945">
                  <c:v>-1.3870939999999978</c:v>
                </c:pt>
                <c:pt idx="6946">
                  <c:v>-1.3627859999999987</c:v>
                </c:pt>
                <c:pt idx="6947">
                  <c:v>-1.3827999999999978</c:v>
                </c:pt>
                <c:pt idx="6948">
                  <c:v>-1.4459559999999978</c:v>
                </c:pt>
                <c:pt idx="6949">
                  <c:v>-1.4882559999999985</c:v>
                </c:pt>
                <c:pt idx="6950">
                  <c:v>-1.5032939999999964</c:v>
                </c:pt>
                <c:pt idx="6951">
                  <c:v>-1.5041379999999984</c:v>
                </c:pt>
                <c:pt idx="6952">
                  <c:v>-1.5479879999999984</c:v>
                </c:pt>
                <c:pt idx="6953">
                  <c:v>-1.5860939999999979</c:v>
                </c:pt>
                <c:pt idx="6954">
                  <c:v>-1.6328359999999986</c:v>
                </c:pt>
                <c:pt idx="6955">
                  <c:v>-1.6604799999999986</c:v>
                </c:pt>
                <c:pt idx="6956">
                  <c:v>-1.7341099999999978</c:v>
                </c:pt>
                <c:pt idx="6957">
                  <c:v>-1.7108819999999978</c:v>
                </c:pt>
                <c:pt idx="6958">
                  <c:v>-1.7906039999999979</c:v>
                </c:pt>
                <c:pt idx="6959">
                  <c:v>-1.8590719999999978</c:v>
                </c:pt>
                <c:pt idx="6960">
                  <c:v>-1.8783279999999984</c:v>
                </c:pt>
                <c:pt idx="6961">
                  <c:v>-1.9796399999999978</c:v>
                </c:pt>
                <c:pt idx="6962">
                  <c:v>-2.0729479999999967</c:v>
                </c:pt>
                <c:pt idx="6963">
                  <c:v>-2.0996499999999929</c:v>
                </c:pt>
                <c:pt idx="6964">
                  <c:v>-2.0883579999999982</c:v>
                </c:pt>
                <c:pt idx="6965">
                  <c:v>-2.0918559999999924</c:v>
                </c:pt>
                <c:pt idx="6966">
                  <c:v>-2.1166359999999944</c:v>
                </c:pt>
                <c:pt idx="6967">
                  <c:v>-2.0658379999999985</c:v>
                </c:pt>
                <c:pt idx="6968">
                  <c:v>-2.071731999999999</c:v>
                </c:pt>
                <c:pt idx="6969">
                  <c:v>-2.049421999999999</c:v>
                </c:pt>
                <c:pt idx="6970">
                  <c:v>-2.0604019999999985</c:v>
                </c:pt>
                <c:pt idx="6971">
                  <c:v>-2.0673620000000001</c:v>
                </c:pt>
                <c:pt idx="6972">
                  <c:v>-2.0834320000000002</c:v>
                </c:pt>
                <c:pt idx="6973">
                  <c:v>-2.0877499999999984</c:v>
                </c:pt>
                <c:pt idx="6974">
                  <c:v>-2.0730599999999977</c:v>
                </c:pt>
                <c:pt idx="6975">
                  <c:v>-2.0955799999999987</c:v>
                </c:pt>
                <c:pt idx="6976">
                  <c:v>-2.0538399999999983</c:v>
                </c:pt>
                <c:pt idx="6977">
                  <c:v>-2.0927879999999988</c:v>
                </c:pt>
                <c:pt idx="6978">
                  <c:v>-2.1077759999999985</c:v>
                </c:pt>
                <c:pt idx="6979">
                  <c:v>-2.0802919999999991</c:v>
                </c:pt>
                <c:pt idx="6980">
                  <c:v>-2.1011879999999992</c:v>
                </c:pt>
                <c:pt idx="6981">
                  <c:v>-2.0894739999999983</c:v>
                </c:pt>
                <c:pt idx="6982">
                  <c:v>-2.0658859999999977</c:v>
                </c:pt>
                <c:pt idx="6983">
                  <c:v>-2.1016459999999939</c:v>
                </c:pt>
                <c:pt idx="6984">
                  <c:v>-2.1408179999999981</c:v>
                </c:pt>
                <c:pt idx="6985">
                  <c:v>-2.1423439999999987</c:v>
                </c:pt>
                <c:pt idx="6986">
                  <c:v>-2.1507939999999981</c:v>
                </c:pt>
                <c:pt idx="6987">
                  <c:v>-2.134923999999998</c:v>
                </c:pt>
                <c:pt idx="6988">
                  <c:v>-2.1279499999999985</c:v>
                </c:pt>
                <c:pt idx="6989">
                  <c:v>-2.1156899999999967</c:v>
                </c:pt>
                <c:pt idx="6990">
                  <c:v>-2.0917679999999983</c:v>
                </c:pt>
                <c:pt idx="6991">
                  <c:v>-2.0976379999999981</c:v>
                </c:pt>
                <c:pt idx="6992">
                  <c:v>-2.0873519999999992</c:v>
                </c:pt>
                <c:pt idx="6993">
                  <c:v>-2.1039539999999981</c:v>
                </c:pt>
                <c:pt idx="6994">
                  <c:v>-2.1371819999999992</c:v>
                </c:pt>
                <c:pt idx="6995">
                  <c:v>-2.1018559999999944</c:v>
                </c:pt>
                <c:pt idx="6996">
                  <c:v>-2.1070299999999986</c:v>
                </c:pt>
                <c:pt idx="6997">
                  <c:v>-2.0893719999999991</c:v>
                </c:pt>
                <c:pt idx="6998">
                  <c:v>-2.0091419999999989</c:v>
                </c:pt>
                <c:pt idx="6999">
                  <c:v>-1.9929359999999985</c:v>
                </c:pt>
                <c:pt idx="7000">
                  <c:v>-1.9347299999999978</c:v>
                </c:pt>
                <c:pt idx="7001">
                  <c:v>-1.9099879999999985</c:v>
                </c:pt>
                <c:pt idx="7002">
                  <c:v>-1.8251159999999991</c:v>
                </c:pt>
                <c:pt idx="7003">
                  <c:v>-1.7774799999999968</c:v>
                </c:pt>
                <c:pt idx="7004">
                  <c:v>-1.7004379999999986</c:v>
                </c:pt>
                <c:pt idx="7005">
                  <c:v>-1.6944580000000009</c:v>
                </c:pt>
                <c:pt idx="7006">
                  <c:v>-1.6442799999999986</c:v>
                </c:pt>
                <c:pt idx="7007">
                  <c:v>-1.6735399999999978</c:v>
                </c:pt>
                <c:pt idx="7008">
                  <c:v>-1.6325059999999987</c:v>
                </c:pt>
                <c:pt idx="7009">
                  <c:v>-1.6247019999999979</c:v>
                </c:pt>
                <c:pt idx="7010">
                  <c:v>-1.6013139999999988</c:v>
                </c:pt>
                <c:pt idx="7011">
                  <c:v>-1.5123479999999985</c:v>
                </c:pt>
                <c:pt idx="7012">
                  <c:v>-1.5283419999999979</c:v>
                </c:pt>
                <c:pt idx="7013">
                  <c:v>-1.5195459999999978</c:v>
                </c:pt>
                <c:pt idx="7014">
                  <c:v>-1.4237799999999949</c:v>
                </c:pt>
                <c:pt idx="7015">
                  <c:v>-1.4349359999999958</c:v>
                </c:pt>
                <c:pt idx="7016">
                  <c:v>-1.4144619999999952</c:v>
                </c:pt>
                <c:pt idx="7017">
                  <c:v>-1.4203559999999975</c:v>
                </c:pt>
                <c:pt idx="7018">
                  <c:v>-1.3407819999999979</c:v>
                </c:pt>
                <c:pt idx="7019">
                  <c:v>-1.2795599999999978</c:v>
                </c:pt>
                <c:pt idx="7020">
                  <c:v>-1.2517919999999947</c:v>
                </c:pt>
                <c:pt idx="7021">
                  <c:v>-1.2227319999999957</c:v>
                </c:pt>
                <c:pt idx="7022">
                  <c:v>-1.1839059999999979</c:v>
                </c:pt>
                <c:pt idx="7023">
                  <c:v>-1.111739999999996</c:v>
                </c:pt>
                <c:pt idx="7024">
                  <c:v>-1.1120619999999979</c:v>
                </c:pt>
                <c:pt idx="7025">
                  <c:v>-1.0128599999999979</c:v>
                </c:pt>
                <c:pt idx="7026">
                  <c:v>-0.9713539999999975</c:v>
                </c:pt>
                <c:pt idx="7027">
                  <c:v>-0.87806999999999813</c:v>
                </c:pt>
                <c:pt idx="7028">
                  <c:v>-0.88241399999999648</c:v>
                </c:pt>
                <c:pt idx="7029">
                  <c:v>-0.76561799999999824</c:v>
                </c:pt>
                <c:pt idx="7030">
                  <c:v>-0.6901999999999987</c:v>
                </c:pt>
                <c:pt idx="7031">
                  <c:v>-0.66503599999999863</c:v>
                </c:pt>
                <c:pt idx="7032">
                  <c:v>-0.60509199999999863</c:v>
                </c:pt>
                <c:pt idx="7033">
                  <c:v>-0.57052399999999759</c:v>
                </c:pt>
                <c:pt idx="7034">
                  <c:v>-0.51724399999999759</c:v>
                </c:pt>
                <c:pt idx="7035">
                  <c:v>-0.51072999999999824</c:v>
                </c:pt>
                <c:pt idx="7036">
                  <c:v>-0.46002999999999905</c:v>
                </c:pt>
                <c:pt idx="7037">
                  <c:v>-0.42673999999999862</c:v>
                </c:pt>
                <c:pt idx="7038">
                  <c:v>-0.40269399999999839</c:v>
                </c:pt>
                <c:pt idx="7039">
                  <c:v>-0.3981779999999992</c:v>
                </c:pt>
                <c:pt idx="7040">
                  <c:v>-0.35241599999999901</c:v>
                </c:pt>
                <c:pt idx="7041">
                  <c:v>-0.29589599999999894</c:v>
                </c:pt>
                <c:pt idx="7042">
                  <c:v>-0.28475399999999862</c:v>
                </c:pt>
                <c:pt idx="7043">
                  <c:v>-0.25015999999999838</c:v>
                </c:pt>
                <c:pt idx="7044">
                  <c:v>-0.16783199999999823</c:v>
                </c:pt>
                <c:pt idx="7045">
                  <c:v>-0.13908199999999823</c:v>
                </c:pt>
                <c:pt idx="7046">
                  <c:v>-0.12157399999999838</c:v>
                </c:pt>
                <c:pt idx="7047">
                  <c:v>-7.5055999999998513E-2</c:v>
                </c:pt>
                <c:pt idx="7048">
                  <c:v>-7.2561999999998517E-2</c:v>
                </c:pt>
                <c:pt idx="7049">
                  <c:v>-4.1913999999998439E-2</c:v>
                </c:pt>
                <c:pt idx="7050">
                  <c:v>-7.4423999999998422E-2</c:v>
                </c:pt>
                <c:pt idx="7051">
                  <c:v>-3.6417999999998195E-2</c:v>
                </c:pt>
                <c:pt idx="7052">
                  <c:v>-8.5367999999998292E-2</c:v>
                </c:pt>
                <c:pt idx="7053">
                  <c:v>-6.4969999999998446E-2</c:v>
                </c:pt>
                <c:pt idx="7054">
                  <c:v>-6.5725999999998508E-2</c:v>
                </c:pt>
                <c:pt idx="7055">
                  <c:v>-5.4161999999998475E-2</c:v>
                </c:pt>
                <c:pt idx="7056">
                  <c:v>-2.0945999999998428E-2</c:v>
                </c:pt>
                <c:pt idx="7057">
                  <c:v>1.525000000000162E-2</c:v>
                </c:pt>
                <c:pt idx="7058">
                  <c:v>4.3070000000001586E-2</c:v>
                </c:pt>
                <c:pt idx="7059">
                  <c:v>0.12405800000000168</c:v>
                </c:pt>
                <c:pt idx="7060">
                  <c:v>0.18227800000000174</c:v>
                </c:pt>
                <c:pt idx="7061">
                  <c:v>0.1280800000000015</c:v>
                </c:pt>
                <c:pt idx="7062">
                  <c:v>0.12373600000000175</c:v>
                </c:pt>
                <c:pt idx="7063">
                  <c:v>0.16983200000000154</c:v>
                </c:pt>
                <c:pt idx="7064">
                  <c:v>0.13167600000000138</c:v>
                </c:pt>
                <c:pt idx="7065">
                  <c:v>0.18607400000000171</c:v>
                </c:pt>
                <c:pt idx="7066">
                  <c:v>0.20987200000000159</c:v>
                </c:pt>
                <c:pt idx="7067">
                  <c:v>0.21280000000000171</c:v>
                </c:pt>
                <c:pt idx="7068">
                  <c:v>0.21322000000000171</c:v>
                </c:pt>
                <c:pt idx="7069">
                  <c:v>0.22030400000000155</c:v>
                </c:pt>
                <c:pt idx="7070">
                  <c:v>0.24934000000000184</c:v>
                </c:pt>
                <c:pt idx="7071">
                  <c:v>0.26535800000000181</c:v>
                </c:pt>
                <c:pt idx="7072">
                  <c:v>0.23361800000000174</c:v>
                </c:pt>
                <c:pt idx="7073">
                  <c:v>0.25506000000000184</c:v>
                </c:pt>
                <c:pt idx="7074">
                  <c:v>0.27442800000000217</c:v>
                </c:pt>
                <c:pt idx="7075">
                  <c:v>0.22123600000000171</c:v>
                </c:pt>
                <c:pt idx="7076">
                  <c:v>0.21680600000000191</c:v>
                </c:pt>
                <c:pt idx="7077">
                  <c:v>0.25132600000000188</c:v>
                </c:pt>
                <c:pt idx="7078">
                  <c:v>0.31284600000000207</c:v>
                </c:pt>
                <c:pt idx="7079">
                  <c:v>0.25070800000000149</c:v>
                </c:pt>
                <c:pt idx="7080">
                  <c:v>0.23580400000000154</c:v>
                </c:pt>
                <c:pt idx="7081">
                  <c:v>0.21431200000000175</c:v>
                </c:pt>
                <c:pt idx="7082">
                  <c:v>0.14974000000000195</c:v>
                </c:pt>
                <c:pt idx="7083">
                  <c:v>0.12895800000000154</c:v>
                </c:pt>
                <c:pt idx="7084">
                  <c:v>9.39180000000015E-2</c:v>
                </c:pt>
                <c:pt idx="7085">
                  <c:v>5.4336000000001564E-2</c:v>
                </c:pt>
                <c:pt idx="7086">
                  <c:v>1.8278000000001241E-2</c:v>
                </c:pt>
                <c:pt idx="7087">
                  <c:v>1.037400000000119E-2</c:v>
                </c:pt>
                <c:pt idx="7088">
                  <c:v>-3.1119999999988579E-3</c:v>
                </c:pt>
                <c:pt idx="7089">
                  <c:v>-3.2641999999998894E-2</c:v>
                </c:pt>
                <c:pt idx="7090">
                  <c:v>-0.10093599999999864</c:v>
                </c:pt>
                <c:pt idx="7091">
                  <c:v>-0.14301199999999906</c:v>
                </c:pt>
                <c:pt idx="7092">
                  <c:v>-0.21558599999999908</c:v>
                </c:pt>
                <c:pt idx="7093">
                  <c:v>-0.2303279999999987</c:v>
                </c:pt>
                <c:pt idx="7094">
                  <c:v>-0.24928799999999901</c:v>
                </c:pt>
                <c:pt idx="7095">
                  <c:v>-0.29236999999999985</c:v>
                </c:pt>
                <c:pt idx="7096">
                  <c:v>-0.33450799999999969</c:v>
                </c:pt>
                <c:pt idx="7097">
                  <c:v>-0.43424599999999924</c:v>
                </c:pt>
                <c:pt idx="7098">
                  <c:v>-0.49488399999999994</c:v>
                </c:pt>
                <c:pt idx="7099">
                  <c:v>-0.49350799999999972</c:v>
                </c:pt>
                <c:pt idx="7100">
                  <c:v>-0.51576799999999856</c:v>
                </c:pt>
                <c:pt idx="7101">
                  <c:v>-0.60503199999999879</c:v>
                </c:pt>
                <c:pt idx="7102">
                  <c:v>-0.59016799999999736</c:v>
                </c:pt>
                <c:pt idx="7103">
                  <c:v>-0.60810999999999882</c:v>
                </c:pt>
                <c:pt idx="7104">
                  <c:v>-0.64746999999999877</c:v>
                </c:pt>
                <c:pt idx="7105">
                  <c:v>-0.64903399999999878</c:v>
                </c:pt>
                <c:pt idx="7106">
                  <c:v>-0.65594399999999864</c:v>
                </c:pt>
                <c:pt idx="7107">
                  <c:v>-0.68986799999999859</c:v>
                </c:pt>
                <c:pt idx="7108">
                  <c:v>-0.76621599999999868</c:v>
                </c:pt>
                <c:pt idx="7109">
                  <c:v>-0.8480599999999987</c:v>
                </c:pt>
                <c:pt idx="7110">
                  <c:v>-0.90125399999999756</c:v>
                </c:pt>
                <c:pt idx="7111">
                  <c:v>-0.87919199999999864</c:v>
                </c:pt>
                <c:pt idx="7112">
                  <c:v>-0.88246799999999703</c:v>
                </c:pt>
                <c:pt idx="7113">
                  <c:v>-0.90636599999999756</c:v>
                </c:pt>
                <c:pt idx="7114">
                  <c:v>-0.96587399999999868</c:v>
                </c:pt>
                <c:pt idx="7115">
                  <c:v>-0.98664599999999869</c:v>
                </c:pt>
                <c:pt idx="7116">
                  <c:v>-0.96682999999999863</c:v>
                </c:pt>
                <c:pt idx="7117">
                  <c:v>-0.98240199999999755</c:v>
                </c:pt>
                <c:pt idx="7118">
                  <c:v>-1.0273559999999984</c:v>
                </c:pt>
                <c:pt idx="7119">
                  <c:v>-1.1021139999999985</c:v>
                </c:pt>
                <c:pt idx="7120">
                  <c:v>-1.1810180000000001</c:v>
                </c:pt>
                <c:pt idx="7121">
                  <c:v>-1.2020619999999966</c:v>
                </c:pt>
                <c:pt idx="7122">
                  <c:v>-1.2130439999999978</c:v>
                </c:pt>
                <c:pt idx="7123">
                  <c:v>-1.2315459999999978</c:v>
                </c:pt>
                <c:pt idx="7124">
                  <c:v>-1.2736199999999978</c:v>
                </c:pt>
                <c:pt idx="7125">
                  <c:v>-1.3213539999999984</c:v>
                </c:pt>
                <c:pt idx="7126">
                  <c:v>-1.3446819999999986</c:v>
                </c:pt>
                <c:pt idx="7127">
                  <c:v>-1.4443199999999978</c:v>
                </c:pt>
                <c:pt idx="7128">
                  <c:v>-1.4987059999999988</c:v>
                </c:pt>
                <c:pt idx="7129">
                  <c:v>-1.5089559999999984</c:v>
                </c:pt>
                <c:pt idx="7130">
                  <c:v>-1.5538359999999978</c:v>
                </c:pt>
                <c:pt idx="7131">
                  <c:v>-1.5573599999999979</c:v>
                </c:pt>
                <c:pt idx="7132">
                  <c:v>-1.5303359999999986</c:v>
                </c:pt>
                <c:pt idx="7133">
                  <c:v>-1.4965739999999979</c:v>
                </c:pt>
                <c:pt idx="7134">
                  <c:v>-1.4886199999999978</c:v>
                </c:pt>
                <c:pt idx="7135">
                  <c:v>-1.4248299999999954</c:v>
                </c:pt>
                <c:pt idx="7136">
                  <c:v>-1.4257739999999957</c:v>
                </c:pt>
                <c:pt idx="7137">
                  <c:v>-1.4124479999999984</c:v>
                </c:pt>
                <c:pt idx="7138">
                  <c:v>-1.3329759999999982</c:v>
                </c:pt>
                <c:pt idx="7139">
                  <c:v>-1.3101699999999976</c:v>
                </c:pt>
                <c:pt idx="7140">
                  <c:v>-1.2824999999999978</c:v>
                </c:pt>
                <c:pt idx="7141">
                  <c:v>-1.2537379999999978</c:v>
                </c:pt>
                <c:pt idx="7142">
                  <c:v>-1.190841999999998</c:v>
                </c:pt>
                <c:pt idx="7143">
                  <c:v>-1.1766839999999981</c:v>
                </c:pt>
                <c:pt idx="7144">
                  <c:v>-1.1396219999999957</c:v>
                </c:pt>
                <c:pt idx="7145">
                  <c:v>-1.0802479999999981</c:v>
                </c:pt>
                <c:pt idx="7146">
                  <c:v>-1.0215199999999978</c:v>
                </c:pt>
                <c:pt idx="7147">
                  <c:v>-0.97641599999999817</c:v>
                </c:pt>
                <c:pt idx="7148">
                  <c:v>-0.94061799999999818</c:v>
                </c:pt>
                <c:pt idx="7149">
                  <c:v>-0.96425399999999828</c:v>
                </c:pt>
                <c:pt idx="7150">
                  <c:v>-0.93769999999999865</c:v>
                </c:pt>
                <c:pt idx="7151">
                  <c:v>-0.88716199999999756</c:v>
                </c:pt>
                <c:pt idx="7152">
                  <c:v>-0.92597399999999819</c:v>
                </c:pt>
                <c:pt idx="7153">
                  <c:v>-0.9578379999999983</c:v>
                </c:pt>
                <c:pt idx="7154">
                  <c:v>-0.92684199999999861</c:v>
                </c:pt>
                <c:pt idx="7155">
                  <c:v>-0.91273399999999827</c:v>
                </c:pt>
                <c:pt idx="7156">
                  <c:v>-0.88810399999999756</c:v>
                </c:pt>
                <c:pt idx="7157">
                  <c:v>-0.87145199999999834</c:v>
                </c:pt>
                <c:pt idx="7158">
                  <c:v>-0.83963799999999833</c:v>
                </c:pt>
                <c:pt idx="7159">
                  <c:v>-0.8362619999999984</c:v>
                </c:pt>
                <c:pt idx="7160">
                  <c:v>-0.81807199999999869</c:v>
                </c:pt>
                <c:pt idx="7161">
                  <c:v>-0.8296239999999987</c:v>
                </c:pt>
                <c:pt idx="7162">
                  <c:v>-0.77790599999999865</c:v>
                </c:pt>
                <c:pt idx="7163">
                  <c:v>-0.78457999999999828</c:v>
                </c:pt>
                <c:pt idx="7164">
                  <c:v>-0.76605599999999863</c:v>
                </c:pt>
                <c:pt idx="7165">
                  <c:v>-0.78824199999999833</c:v>
                </c:pt>
                <c:pt idx="7166">
                  <c:v>-0.83422599999999869</c:v>
                </c:pt>
                <c:pt idx="7167">
                  <c:v>-0.84659599999999868</c:v>
                </c:pt>
                <c:pt idx="7168">
                  <c:v>-0.77502599999999944</c:v>
                </c:pt>
                <c:pt idx="7169">
                  <c:v>-0.75264199999999981</c:v>
                </c:pt>
                <c:pt idx="7170">
                  <c:v>-0.71804799999999869</c:v>
                </c:pt>
                <c:pt idx="7171">
                  <c:v>-0.69766199999999867</c:v>
                </c:pt>
                <c:pt idx="7172">
                  <c:v>-0.64630399999999855</c:v>
                </c:pt>
                <c:pt idx="7173">
                  <c:v>-0.6264379999999985</c:v>
                </c:pt>
                <c:pt idx="7174">
                  <c:v>-0.58145999999999742</c:v>
                </c:pt>
                <c:pt idx="7175">
                  <c:v>-0.56047799999999859</c:v>
                </c:pt>
                <c:pt idx="7176">
                  <c:v>-0.54311799999999766</c:v>
                </c:pt>
                <c:pt idx="7177">
                  <c:v>-0.50802799999999859</c:v>
                </c:pt>
                <c:pt idx="7178">
                  <c:v>-0.48973799999999912</c:v>
                </c:pt>
                <c:pt idx="7179">
                  <c:v>-0.48015799999999936</c:v>
                </c:pt>
                <c:pt idx="7180">
                  <c:v>-0.4301279999999999</c:v>
                </c:pt>
                <c:pt idx="7181">
                  <c:v>-0.40622999999999976</c:v>
                </c:pt>
                <c:pt idx="7182">
                  <c:v>-0.45030199999999954</c:v>
                </c:pt>
                <c:pt idx="7183">
                  <c:v>-0.49371799999999966</c:v>
                </c:pt>
                <c:pt idx="7184">
                  <c:v>-0.47707999999999989</c:v>
                </c:pt>
                <c:pt idx="7185">
                  <c:v>-0.46746399999999988</c:v>
                </c:pt>
                <c:pt idx="7186">
                  <c:v>-0.45185399999999992</c:v>
                </c:pt>
                <c:pt idx="7187">
                  <c:v>-0.46355399999999991</c:v>
                </c:pt>
                <c:pt idx="7188">
                  <c:v>-0.52798799999999857</c:v>
                </c:pt>
                <c:pt idx="7189">
                  <c:v>-0.54976399999999936</c:v>
                </c:pt>
                <c:pt idx="7190">
                  <c:v>-0.57450599999999941</c:v>
                </c:pt>
                <c:pt idx="7191">
                  <c:v>-0.58979399999999937</c:v>
                </c:pt>
                <c:pt idx="7192">
                  <c:v>-0.6165079999999995</c:v>
                </c:pt>
                <c:pt idx="7193">
                  <c:v>-0.67171199999999964</c:v>
                </c:pt>
                <c:pt idx="7194">
                  <c:v>-0.73290799999999945</c:v>
                </c:pt>
                <c:pt idx="7195">
                  <c:v>-0.73739999999999961</c:v>
                </c:pt>
                <c:pt idx="7196">
                  <c:v>-0.79175999999999969</c:v>
                </c:pt>
                <c:pt idx="7197">
                  <c:v>-0.81811399999999856</c:v>
                </c:pt>
                <c:pt idx="7198">
                  <c:v>-0.8224939999999995</c:v>
                </c:pt>
                <c:pt idx="7199">
                  <c:v>-0.80468999999999968</c:v>
                </c:pt>
                <c:pt idx="7200">
                  <c:v>-0.8520019999999997</c:v>
                </c:pt>
                <c:pt idx="7201">
                  <c:v>-0.88887799999999928</c:v>
                </c:pt>
                <c:pt idx="7202">
                  <c:v>-0.87676799999999933</c:v>
                </c:pt>
                <c:pt idx="7203">
                  <c:v>-0.87638399999999939</c:v>
                </c:pt>
                <c:pt idx="7204">
                  <c:v>-0.91005999999999931</c:v>
                </c:pt>
                <c:pt idx="7205">
                  <c:v>-0.90526999999999858</c:v>
                </c:pt>
                <c:pt idx="7206">
                  <c:v>-0.93224599999999924</c:v>
                </c:pt>
                <c:pt idx="7207">
                  <c:v>-0.91553399999999807</c:v>
                </c:pt>
                <c:pt idx="7208">
                  <c:v>-0.88925199999999849</c:v>
                </c:pt>
                <c:pt idx="7209">
                  <c:v>-0.85664399999999963</c:v>
                </c:pt>
                <c:pt idx="7210">
                  <c:v>-0.9041299999999991</c:v>
                </c:pt>
                <c:pt idx="7211">
                  <c:v>-0.86006999999999922</c:v>
                </c:pt>
                <c:pt idx="7212">
                  <c:v>-0.87879399999999963</c:v>
                </c:pt>
                <c:pt idx="7213">
                  <c:v>-0.89890799999999926</c:v>
                </c:pt>
                <c:pt idx="7214">
                  <c:v>-0.8467679999999993</c:v>
                </c:pt>
                <c:pt idx="7215">
                  <c:v>-0.83321799999999857</c:v>
                </c:pt>
                <c:pt idx="7216">
                  <c:v>-0.75029599999999963</c:v>
                </c:pt>
                <c:pt idx="7217">
                  <c:v>-0.71592599999999962</c:v>
                </c:pt>
                <c:pt idx="7218">
                  <c:v>-0.74102799999999902</c:v>
                </c:pt>
                <c:pt idx="7219">
                  <c:v>-0.71423999999999888</c:v>
                </c:pt>
                <c:pt idx="7220">
                  <c:v>-0.66607199999999978</c:v>
                </c:pt>
                <c:pt idx="7221">
                  <c:v>-0.66615799999999881</c:v>
                </c:pt>
                <c:pt idx="7222">
                  <c:v>-0.6808379999999985</c:v>
                </c:pt>
                <c:pt idx="7223">
                  <c:v>-0.66460799999999964</c:v>
                </c:pt>
                <c:pt idx="7224">
                  <c:v>-0.66308199999999895</c:v>
                </c:pt>
                <c:pt idx="7225">
                  <c:v>-0.6205099999999989</c:v>
                </c:pt>
                <c:pt idx="7226">
                  <c:v>-0.60446599999999906</c:v>
                </c:pt>
                <c:pt idx="7227">
                  <c:v>-0.54266199999999909</c:v>
                </c:pt>
                <c:pt idx="7228">
                  <c:v>-0.53187799999999907</c:v>
                </c:pt>
                <c:pt idx="7229">
                  <c:v>-0.50446999999999798</c:v>
                </c:pt>
                <c:pt idx="7230">
                  <c:v>-0.5143719999999985</c:v>
                </c:pt>
                <c:pt idx="7231">
                  <c:v>-0.52685399999999849</c:v>
                </c:pt>
                <c:pt idx="7232">
                  <c:v>-0.44876999999999967</c:v>
                </c:pt>
                <c:pt idx="7233">
                  <c:v>-0.42538200000000032</c:v>
                </c:pt>
                <c:pt idx="7234">
                  <c:v>-0.40022999999999975</c:v>
                </c:pt>
                <c:pt idx="7235">
                  <c:v>-0.38226199999999988</c:v>
                </c:pt>
                <c:pt idx="7236">
                  <c:v>-0.34344999999999942</c:v>
                </c:pt>
                <c:pt idx="7237">
                  <c:v>-0.37319199999999936</c:v>
                </c:pt>
                <c:pt idx="7238">
                  <c:v>-0.38185399999999969</c:v>
                </c:pt>
                <c:pt idx="7239">
                  <c:v>-0.38083799999999951</c:v>
                </c:pt>
                <c:pt idx="7240">
                  <c:v>-0.33193799999999962</c:v>
                </c:pt>
                <c:pt idx="7241">
                  <c:v>-0.31940399999999963</c:v>
                </c:pt>
                <c:pt idx="7242">
                  <c:v>-0.30917999999999962</c:v>
                </c:pt>
                <c:pt idx="7243">
                  <c:v>-0.27254999999999902</c:v>
                </c:pt>
                <c:pt idx="7244">
                  <c:v>-0.24038799999999841</c:v>
                </c:pt>
                <c:pt idx="7245">
                  <c:v>-0.27182999999999946</c:v>
                </c:pt>
                <c:pt idx="7246">
                  <c:v>-0.22276999999999841</c:v>
                </c:pt>
                <c:pt idx="7247">
                  <c:v>-0.21105799999999841</c:v>
                </c:pt>
                <c:pt idx="7248">
                  <c:v>-0.20295599999999844</c:v>
                </c:pt>
                <c:pt idx="7249">
                  <c:v>-0.21865199999999821</c:v>
                </c:pt>
                <c:pt idx="7250">
                  <c:v>-0.20123199999999841</c:v>
                </c:pt>
                <c:pt idx="7251">
                  <c:v>-0.18986599999999867</c:v>
                </c:pt>
                <c:pt idx="7252">
                  <c:v>-0.18388599999999841</c:v>
                </c:pt>
                <c:pt idx="7253">
                  <c:v>-0.17322599999999824</c:v>
                </c:pt>
                <c:pt idx="7254">
                  <c:v>-0.17795199999999844</c:v>
                </c:pt>
                <c:pt idx="7255">
                  <c:v>-0.18133999999999856</c:v>
                </c:pt>
                <c:pt idx="7256">
                  <c:v>-0.21151599999999868</c:v>
                </c:pt>
                <c:pt idx="7257">
                  <c:v>-0.21081999999999868</c:v>
                </c:pt>
                <c:pt idx="7258">
                  <c:v>-0.21683799999999878</c:v>
                </c:pt>
                <c:pt idx="7259">
                  <c:v>-0.23552399999999848</c:v>
                </c:pt>
                <c:pt idx="7260">
                  <c:v>-0.24489199999999883</c:v>
                </c:pt>
                <c:pt idx="7261">
                  <c:v>-0.26862799999999937</c:v>
                </c:pt>
                <c:pt idx="7262">
                  <c:v>-0.28676799999999902</c:v>
                </c:pt>
                <c:pt idx="7263">
                  <c:v>-0.30457399999999962</c:v>
                </c:pt>
                <c:pt idx="7264">
                  <c:v>-0.34712199999999943</c:v>
                </c:pt>
                <c:pt idx="7265">
                  <c:v>-0.42006799999999955</c:v>
                </c:pt>
                <c:pt idx="7266">
                  <c:v>-0.50630399999999742</c:v>
                </c:pt>
                <c:pt idx="7267">
                  <c:v>-0.54285799999999851</c:v>
                </c:pt>
                <c:pt idx="7268">
                  <c:v>-0.57598599999999867</c:v>
                </c:pt>
                <c:pt idx="7269">
                  <c:v>-0.58344199999999857</c:v>
                </c:pt>
                <c:pt idx="7270">
                  <c:v>-0.63920399999999877</c:v>
                </c:pt>
                <c:pt idx="7271">
                  <c:v>-0.68022599999999867</c:v>
                </c:pt>
                <c:pt idx="7272">
                  <c:v>-0.69831599999999849</c:v>
                </c:pt>
                <c:pt idx="7273">
                  <c:v>-0.74818399999999852</c:v>
                </c:pt>
                <c:pt idx="7274">
                  <c:v>-0.77670999999999979</c:v>
                </c:pt>
                <c:pt idx="7275">
                  <c:v>-0.8345939999999985</c:v>
                </c:pt>
                <c:pt idx="7276">
                  <c:v>-0.88190599999999852</c:v>
                </c:pt>
                <c:pt idx="7277">
                  <c:v>-0.98997999999999853</c:v>
                </c:pt>
                <c:pt idx="7278">
                  <c:v>-0.98581199999999858</c:v>
                </c:pt>
                <c:pt idx="7279">
                  <c:v>-0.98031399999999713</c:v>
                </c:pt>
                <c:pt idx="7280">
                  <c:v>-0.95109199999999861</c:v>
                </c:pt>
                <c:pt idx="7281">
                  <c:v>-0.92889399999999855</c:v>
                </c:pt>
                <c:pt idx="7282">
                  <c:v>-0.95971599999999835</c:v>
                </c:pt>
                <c:pt idx="7283">
                  <c:v>-0.9698519999999986</c:v>
                </c:pt>
                <c:pt idx="7284">
                  <c:v>-1.0338779999999979</c:v>
                </c:pt>
                <c:pt idx="7285">
                  <c:v>-1.1005219999999978</c:v>
                </c:pt>
                <c:pt idx="7286">
                  <c:v>-1.1485899999999984</c:v>
                </c:pt>
                <c:pt idx="7287">
                  <c:v>-1.0972079999999986</c:v>
                </c:pt>
                <c:pt idx="7288">
                  <c:v>-1.0457999999999958</c:v>
                </c:pt>
                <c:pt idx="7289">
                  <c:v>-1.0126579999999989</c:v>
                </c:pt>
                <c:pt idx="7290">
                  <c:v>-1.0501419999999988</c:v>
                </c:pt>
                <c:pt idx="7291">
                  <c:v>-1.0627119999999988</c:v>
                </c:pt>
                <c:pt idx="7292">
                  <c:v>-1.0608999999999968</c:v>
                </c:pt>
                <c:pt idx="7293">
                  <c:v>-1.0601939999999979</c:v>
                </c:pt>
                <c:pt idx="7294">
                  <c:v>-1.1091559999999989</c:v>
                </c:pt>
                <c:pt idx="7295">
                  <c:v>-1.1148399999999978</c:v>
                </c:pt>
                <c:pt idx="7296">
                  <c:v>-1.1679079999999991</c:v>
                </c:pt>
                <c:pt idx="7297">
                  <c:v>-1.1506359999999989</c:v>
                </c:pt>
                <c:pt idx="7298">
                  <c:v>-1.1368139999999989</c:v>
                </c:pt>
                <c:pt idx="7299">
                  <c:v>-1.110123999999999</c:v>
                </c:pt>
                <c:pt idx="7300">
                  <c:v>-1.0462459999999991</c:v>
                </c:pt>
                <c:pt idx="7301">
                  <c:v>-1.0157719999999968</c:v>
                </c:pt>
                <c:pt idx="7302">
                  <c:v>-0.99497599999999897</c:v>
                </c:pt>
                <c:pt idx="7303">
                  <c:v>-1.0038979999999968</c:v>
                </c:pt>
                <c:pt idx="7304">
                  <c:v>-1.0336899999999978</c:v>
                </c:pt>
                <c:pt idx="7305">
                  <c:v>-1.0292719999999971</c:v>
                </c:pt>
                <c:pt idx="7306">
                  <c:v>-1.0293959999999978</c:v>
                </c:pt>
                <c:pt idx="7307">
                  <c:v>-1.0221619999999978</c:v>
                </c:pt>
                <c:pt idx="7308">
                  <c:v>-1.008675999999999</c:v>
                </c:pt>
                <c:pt idx="7309">
                  <c:v>-0.97621799999999859</c:v>
                </c:pt>
                <c:pt idx="7310">
                  <c:v>-0.95935599999999899</c:v>
                </c:pt>
                <c:pt idx="7311">
                  <c:v>-0.97909799999999902</c:v>
                </c:pt>
                <c:pt idx="7312">
                  <c:v>-0.92306399999999811</c:v>
                </c:pt>
                <c:pt idx="7313">
                  <c:v>-0.86622199999999905</c:v>
                </c:pt>
                <c:pt idx="7314">
                  <c:v>-0.89216799999999763</c:v>
                </c:pt>
                <c:pt idx="7315">
                  <c:v>-0.80740799999999857</c:v>
                </c:pt>
                <c:pt idx="7316">
                  <c:v>-0.76361999999999963</c:v>
                </c:pt>
                <c:pt idx="7317">
                  <c:v>-0.68145399999999856</c:v>
                </c:pt>
                <c:pt idx="7318">
                  <c:v>-0.64946599999999899</c:v>
                </c:pt>
                <c:pt idx="7319">
                  <c:v>-0.64579399999999965</c:v>
                </c:pt>
                <c:pt idx="7320">
                  <c:v>-0.63101599999999891</c:v>
                </c:pt>
                <c:pt idx="7321">
                  <c:v>-0.56748599999999849</c:v>
                </c:pt>
                <c:pt idx="7322">
                  <c:v>-0.53843799999999786</c:v>
                </c:pt>
                <c:pt idx="7323">
                  <c:v>-0.50030799999999775</c:v>
                </c:pt>
                <c:pt idx="7324">
                  <c:v>-0.46257399999999965</c:v>
                </c:pt>
                <c:pt idx="7325">
                  <c:v>-0.41398399999999991</c:v>
                </c:pt>
                <c:pt idx="7326">
                  <c:v>-0.3658280000000001</c:v>
                </c:pt>
                <c:pt idx="7327">
                  <c:v>-0.29410799999999954</c:v>
                </c:pt>
                <c:pt idx="7328">
                  <c:v>-0.32871399999999962</c:v>
                </c:pt>
                <c:pt idx="7329">
                  <c:v>-0.35052799999999962</c:v>
                </c:pt>
                <c:pt idx="7330">
                  <c:v>-0.34865399999999913</c:v>
                </c:pt>
                <c:pt idx="7331">
                  <c:v>-0.38589000000000001</c:v>
                </c:pt>
                <c:pt idx="7332">
                  <c:v>-0.37699399999999939</c:v>
                </c:pt>
                <c:pt idx="7333">
                  <c:v>-0.3666219999999995</c:v>
                </c:pt>
                <c:pt idx="7334">
                  <c:v>-0.33587399999999984</c:v>
                </c:pt>
                <c:pt idx="7335">
                  <c:v>-0.28439199999999892</c:v>
                </c:pt>
                <c:pt idx="7336">
                  <c:v>-0.21171799999999857</c:v>
                </c:pt>
                <c:pt idx="7337">
                  <c:v>-0.25420399999999832</c:v>
                </c:pt>
                <c:pt idx="7338">
                  <c:v>-0.29392199999999913</c:v>
                </c:pt>
                <c:pt idx="7339">
                  <c:v>-0.29395799999999894</c:v>
                </c:pt>
                <c:pt idx="7340">
                  <c:v>-0.31497799999999943</c:v>
                </c:pt>
                <c:pt idx="7341">
                  <c:v>-0.32374999999999887</c:v>
                </c:pt>
                <c:pt idx="7342">
                  <c:v>-0.32470599999999894</c:v>
                </c:pt>
                <c:pt idx="7343">
                  <c:v>-0.27956399999999887</c:v>
                </c:pt>
                <c:pt idx="7344">
                  <c:v>-0.16218399999999802</c:v>
                </c:pt>
                <c:pt idx="7345">
                  <c:v>-0.12712999999999808</c:v>
                </c:pt>
                <c:pt idx="7346">
                  <c:v>-8.0029999999998228E-2</c:v>
                </c:pt>
                <c:pt idx="7347">
                  <c:v>-4.0807999999998255E-2</c:v>
                </c:pt>
                <c:pt idx="7348">
                  <c:v>-5.2991999999998318E-2</c:v>
                </c:pt>
                <c:pt idx="7349">
                  <c:v>-2.7853999999998116E-2</c:v>
                </c:pt>
                <c:pt idx="7350">
                  <c:v>-5.2781999999998122E-2</c:v>
                </c:pt>
                <c:pt idx="7351">
                  <c:v>-3.6365999999998025E-2</c:v>
                </c:pt>
                <c:pt idx="7352">
                  <c:v>-3.3871999999997945E-2</c:v>
                </c:pt>
                <c:pt idx="7353">
                  <c:v>3.6370000000001991E-2</c:v>
                </c:pt>
                <c:pt idx="7354">
                  <c:v>7.2514000000001924E-2</c:v>
                </c:pt>
                <c:pt idx="7355">
                  <c:v>3.3206000000001984E-2</c:v>
                </c:pt>
                <c:pt idx="7356">
                  <c:v>6.4934000000002004E-2</c:v>
                </c:pt>
                <c:pt idx="7357">
                  <c:v>5.6124000000001915E-2</c:v>
                </c:pt>
                <c:pt idx="7358">
                  <c:v>7.0046000000001982E-2</c:v>
                </c:pt>
                <c:pt idx="7359">
                  <c:v>0.11520000000000202</c:v>
                </c:pt>
                <c:pt idx="7360">
                  <c:v>0.12665400000000188</c:v>
                </c:pt>
                <c:pt idx="7361">
                  <c:v>0.13385200000000211</c:v>
                </c:pt>
                <c:pt idx="7362">
                  <c:v>9.3712000000002224E-2</c:v>
                </c:pt>
                <c:pt idx="7363">
                  <c:v>9.9978000000002246E-2</c:v>
                </c:pt>
                <c:pt idx="7364">
                  <c:v>0.13926200000000233</c:v>
                </c:pt>
                <c:pt idx="7365">
                  <c:v>0.13496800000000245</c:v>
                </c:pt>
                <c:pt idx="7366">
                  <c:v>8.7954000000002516E-2</c:v>
                </c:pt>
                <c:pt idx="7367">
                  <c:v>1.992000000000237E-2</c:v>
                </c:pt>
                <c:pt idx="7368">
                  <c:v>1.2474000000002405E-2</c:v>
                </c:pt>
                <c:pt idx="7369">
                  <c:v>7.1004000000002343E-2</c:v>
                </c:pt>
                <c:pt idx="7370">
                  <c:v>9.1366000000002168E-2</c:v>
                </c:pt>
                <c:pt idx="7371">
                  <c:v>7.1376000000002063E-2</c:v>
                </c:pt>
                <c:pt idx="7372">
                  <c:v>6.3546000000002184E-2</c:v>
                </c:pt>
                <c:pt idx="7373">
                  <c:v>2.3616000000002087E-2</c:v>
                </c:pt>
                <c:pt idx="7374">
                  <c:v>-9.2159999999980105E-3</c:v>
                </c:pt>
                <c:pt idx="7375">
                  <c:v>-3.9839999999997981E-2</c:v>
                </c:pt>
                <c:pt idx="7376">
                  <c:v>-0.11088999999999766</c:v>
                </c:pt>
                <c:pt idx="7377">
                  <c:v>-0.14533599999999794</c:v>
                </c:pt>
                <c:pt idx="7378">
                  <c:v>-0.16435799999999801</c:v>
                </c:pt>
                <c:pt idx="7379">
                  <c:v>-0.1693459999999983</c:v>
                </c:pt>
                <c:pt idx="7380">
                  <c:v>-0.23724399999999843</c:v>
                </c:pt>
                <c:pt idx="7381">
                  <c:v>-0.2338819999999982</c:v>
                </c:pt>
                <c:pt idx="7382">
                  <c:v>-0.31426199999999915</c:v>
                </c:pt>
                <c:pt idx="7383">
                  <c:v>-0.32196599999999947</c:v>
                </c:pt>
                <c:pt idx="7384">
                  <c:v>-0.31847999999999976</c:v>
                </c:pt>
                <c:pt idx="7385">
                  <c:v>-0.33700599999999947</c:v>
                </c:pt>
                <c:pt idx="7386">
                  <c:v>-0.39129199999999897</c:v>
                </c:pt>
                <c:pt idx="7387">
                  <c:v>-0.32953599999999922</c:v>
                </c:pt>
                <c:pt idx="7388">
                  <c:v>-0.36075599999999891</c:v>
                </c:pt>
                <c:pt idx="7389">
                  <c:v>-0.40336599999999939</c:v>
                </c:pt>
                <c:pt idx="7390">
                  <c:v>-0.40762199999999904</c:v>
                </c:pt>
                <c:pt idx="7391">
                  <c:v>-0.42176799999999892</c:v>
                </c:pt>
                <c:pt idx="7392">
                  <c:v>-0.42812199999999923</c:v>
                </c:pt>
                <c:pt idx="7393">
                  <c:v>-0.47423199999999832</c:v>
                </c:pt>
                <c:pt idx="7394">
                  <c:v>-0.56240399999999757</c:v>
                </c:pt>
                <c:pt idx="7395">
                  <c:v>-0.60665199999999864</c:v>
                </c:pt>
                <c:pt idx="7396">
                  <c:v>-0.67977199999999949</c:v>
                </c:pt>
                <c:pt idx="7397">
                  <c:v>-0.70369399999999815</c:v>
                </c:pt>
                <c:pt idx="7398">
                  <c:v>-0.69266399999999806</c:v>
                </c:pt>
                <c:pt idx="7399">
                  <c:v>-0.77465599999999923</c:v>
                </c:pt>
                <c:pt idx="7400">
                  <c:v>-0.8573319999999981</c:v>
                </c:pt>
                <c:pt idx="7401">
                  <c:v>-0.94251399999999697</c:v>
                </c:pt>
                <c:pt idx="7402">
                  <c:v>-0.97440199999999833</c:v>
                </c:pt>
                <c:pt idx="7403">
                  <c:v>-1.0563699999999978</c:v>
                </c:pt>
                <c:pt idx="7404">
                  <c:v>-1.1085839999999982</c:v>
                </c:pt>
                <c:pt idx="7405">
                  <c:v>-1.1571259999999979</c:v>
                </c:pt>
                <c:pt idx="7406">
                  <c:v>-1.1670539999999985</c:v>
                </c:pt>
                <c:pt idx="7407">
                  <c:v>-1.1969319999999979</c:v>
                </c:pt>
                <c:pt idx="7408">
                  <c:v>-1.2946699999999978</c:v>
                </c:pt>
                <c:pt idx="7409">
                  <c:v>-1.3477899999999978</c:v>
                </c:pt>
                <c:pt idx="7410">
                  <c:v>-1.3561899999999982</c:v>
                </c:pt>
                <c:pt idx="7411">
                  <c:v>-1.3219079999999979</c:v>
                </c:pt>
                <c:pt idx="7412">
                  <c:v>-1.3158159999999988</c:v>
                </c:pt>
                <c:pt idx="7413">
                  <c:v>-1.3683519999999982</c:v>
                </c:pt>
                <c:pt idx="7414">
                  <c:v>-1.3524699999999978</c:v>
                </c:pt>
                <c:pt idx="7415">
                  <c:v>-1.3916299999999961</c:v>
                </c:pt>
                <c:pt idx="7416">
                  <c:v>-1.3846319999999979</c:v>
                </c:pt>
                <c:pt idx="7417">
                  <c:v>-1.3729059999999984</c:v>
                </c:pt>
                <c:pt idx="7418">
                  <c:v>-1.4118419999999956</c:v>
                </c:pt>
                <c:pt idx="7419">
                  <c:v>-1.4760919999999964</c:v>
                </c:pt>
                <c:pt idx="7420">
                  <c:v>-1.5322139999999982</c:v>
                </c:pt>
                <c:pt idx="7421">
                  <c:v>-1.5277099999999959</c:v>
                </c:pt>
                <c:pt idx="7422">
                  <c:v>-1.5566959999999979</c:v>
                </c:pt>
                <c:pt idx="7423">
                  <c:v>-1.5614479999999986</c:v>
                </c:pt>
                <c:pt idx="7424">
                  <c:v>-1.5361119999999986</c:v>
                </c:pt>
                <c:pt idx="7425">
                  <c:v>-1.5095319999999961</c:v>
                </c:pt>
                <c:pt idx="7426">
                  <c:v>-1.4837979999999968</c:v>
                </c:pt>
                <c:pt idx="7427">
                  <c:v>-1.4628399999999966</c:v>
                </c:pt>
                <c:pt idx="7428">
                  <c:v>-1.4877299999999949</c:v>
                </c:pt>
                <c:pt idx="7429">
                  <c:v>-1.5397079999999979</c:v>
                </c:pt>
                <c:pt idx="7430">
                  <c:v>-1.5204259999999978</c:v>
                </c:pt>
                <c:pt idx="7431">
                  <c:v>-1.5276599999999978</c:v>
                </c:pt>
                <c:pt idx="7432">
                  <c:v>-1.4568719999999968</c:v>
                </c:pt>
                <c:pt idx="7433">
                  <c:v>-1.4746539999999988</c:v>
                </c:pt>
                <c:pt idx="7434">
                  <c:v>-1.5150919999999968</c:v>
                </c:pt>
                <c:pt idx="7435">
                  <c:v>-1.5034539999999992</c:v>
                </c:pt>
                <c:pt idx="7436">
                  <c:v>-1.4971499999999978</c:v>
                </c:pt>
                <c:pt idx="7437">
                  <c:v>-1.5493139999999994</c:v>
                </c:pt>
                <c:pt idx="7438">
                  <c:v>-1.5158979999999971</c:v>
                </c:pt>
                <c:pt idx="7439">
                  <c:v>-1.4784499999999992</c:v>
                </c:pt>
                <c:pt idx="7440">
                  <c:v>-1.4371179999999992</c:v>
                </c:pt>
                <c:pt idx="7441">
                  <c:v>-1.4260259999999978</c:v>
                </c:pt>
                <c:pt idx="7442">
                  <c:v>-1.4085799999999968</c:v>
                </c:pt>
                <c:pt idx="7443">
                  <c:v>-1.3553859999999989</c:v>
                </c:pt>
                <c:pt idx="7444">
                  <c:v>-1.3161999999999978</c:v>
                </c:pt>
                <c:pt idx="7445">
                  <c:v>-1.2714319999999966</c:v>
                </c:pt>
                <c:pt idx="7446">
                  <c:v>-1.2576959999999966</c:v>
                </c:pt>
                <c:pt idx="7447">
                  <c:v>-1.288443999999999</c:v>
                </c:pt>
                <c:pt idx="7448">
                  <c:v>-1.3134839999999992</c:v>
                </c:pt>
                <c:pt idx="7449">
                  <c:v>-1.3565019999999988</c:v>
                </c:pt>
                <c:pt idx="7450">
                  <c:v>-1.3025759999999991</c:v>
                </c:pt>
                <c:pt idx="7451">
                  <c:v>-1.2485019999999978</c:v>
                </c:pt>
                <c:pt idx="7452">
                  <c:v>-1.2133739999999968</c:v>
                </c:pt>
                <c:pt idx="7453">
                  <c:v>-1.209687999999999</c:v>
                </c:pt>
                <c:pt idx="7454">
                  <c:v>-1.1896239999999978</c:v>
                </c:pt>
                <c:pt idx="7455">
                  <c:v>-1.1174319999999978</c:v>
                </c:pt>
                <c:pt idx="7456">
                  <c:v>-1.1155939999999978</c:v>
                </c:pt>
                <c:pt idx="7457">
                  <c:v>-1.0600319999999988</c:v>
                </c:pt>
                <c:pt idx="7458">
                  <c:v>-0.98179799999999851</c:v>
                </c:pt>
                <c:pt idx="7459">
                  <c:v>-0.95648399999999856</c:v>
                </c:pt>
                <c:pt idx="7460">
                  <c:v>-0.90799399999999852</c:v>
                </c:pt>
                <c:pt idx="7461">
                  <c:v>-0.89378599999999853</c:v>
                </c:pt>
                <c:pt idx="7462">
                  <c:v>-0.8565119999999985</c:v>
                </c:pt>
                <c:pt idx="7463">
                  <c:v>-0.75755799999999851</c:v>
                </c:pt>
                <c:pt idx="7464">
                  <c:v>-0.72105199999999881</c:v>
                </c:pt>
                <c:pt idx="7465">
                  <c:v>-0.65558599999999889</c:v>
                </c:pt>
                <c:pt idx="7466">
                  <c:v>-0.6211279999999989</c:v>
                </c:pt>
                <c:pt idx="7467">
                  <c:v>-0.59719199999999906</c:v>
                </c:pt>
                <c:pt idx="7468">
                  <c:v>-0.55791999999999897</c:v>
                </c:pt>
                <c:pt idx="7469">
                  <c:v>-0.50184799999999896</c:v>
                </c:pt>
                <c:pt idx="7470">
                  <c:v>-0.44934999999999953</c:v>
                </c:pt>
                <c:pt idx="7471">
                  <c:v>-0.42728799999999995</c:v>
                </c:pt>
                <c:pt idx="7472">
                  <c:v>-0.39893600000000001</c:v>
                </c:pt>
                <c:pt idx="7473">
                  <c:v>-0.35708400000000007</c:v>
                </c:pt>
                <c:pt idx="7474">
                  <c:v>-0.32724199999999976</c:v>
                </c:pt>
                <c:pt idx="7475">
                  <c:v>-0.27630799999999994</c:v>
                </c:pt>
                <c:pt idx="7476">
                  <c:v>-0.23354799999999912</c:v>
                </c:pt>
                <c:pt idx="7477">
                  <c:v>-0.24009999999999904</c:v>
                </c:pt>
                <c:pt idx="7478">
                  <c:v>-0.19010799999999875</c:v>
                </c:pt>
                <c:pt idx="7479">
                  <c:v>-0.13342799999999871</c:v>
                </c:pt>
                <c:pt idx="7480">
                  <c:v>-0.10761799999999844</c:v>
                </c:pt>
                <c:pt idx="7481">
                  <c:v>-4.8319999999998815E-2</c:v>
                </c:pt>
                <c:pt idx="7482">
                  <c:v>-2.5201999999998604E-2</c:v>
                </c:pt>
                <c:pt idx="7483">
                  <c:v>-3.7993999999998633E-2</c:v>
                </c:pt>
                <c:pt idx="7484">
                  <c:v>9.938000000001352E-3</c:v>
                </c:pt>
                <c:pt idx="7485">
                  <c:v>-2.1627999999998621E-2</c:v>
                </c:pt>
                <c:pt idx="7486">
                  <c:v>-2.3339999999986106E-3</c:v>
                </c:pt>
                <c:pt idx="7487">
                  <c:v>1.4790000000001413E-2</c:v>
                </c:pt>
                <c:pt idx="7488">
                  <c:v>2.8340000000001309E-2</c:v>
                </c:pt>
                <c:pt idx="7489">
                  <c:v>2.1118000000001289E-2</c:v>
                </c:pt>
                <c:pt idx="7490">
                  <c:v>-2.793199999999885E-2</c:v>
                </c:pt>
                <c:pt idx="7491">
                  <c:v>-1.6303999999998809E-2</c:v>
                </c:pt>
                <c:pt idx="7492">
                  <c:v>2.5574000000001151E-2</c:v>
                </c:pt>
                <c:pt idx="7493">
                  <c:v>-5.0479999999989023E-3</c:v>
                </c:pt>
                <c:pt idx="7494">
                  <c:v>-3.003799999999885E-2</c:v>
                </c:pt>
                <c:pt idx="7495">
                  <c:v>-8.4533999999999165E-2</c:v>
                </c:pt>
                <c:pt idx="7496">
                  <c:v>-4.7049999999998884E-2</c:v>
                </c:pt>
                <c:pt idx="7497">
                  <c:v>-2.2679999999988352E-3</c:v>
                </c:pt>
                <c:pt idx="7498">
                  <c:v>4.7898000000001273E-2</c:v>
                </c:pt>
                <c:pt idx="7499">
                  <c:v>0.17195400000000124</c:v>
                </c:pt>
                <c:pt idx="7500">
                  <c:v>0.27014000000000121</c:v>
                </c:pt>
                <c:pt idx="7501">
                  <c:v>0.34632600000000191</c:v>
                </c:pt>
                <c:pt idx="7502">
                  <c:v>0.35347200000000167</c:v>
                </c:pt>
                <c:pt idx="7503">
                  <c:v>0.41237200000000185</c:v>
                </c:pt>
                <c:pt idx="7504">
                  <c:v>0.51003600000000049</c:v>
                </c:pt>
                <c:pt idx="7505">
                  <c:v>0.53187400000000162</c:v>
                </c:pt>
                <c:pt idx="7506">
                  <c:v>0.54646600000000056</c:v>
                </c:pt>
                <c:pt idx="7507">
                  <c:v>0.56197600000000103</c:v>
                </c:pt>
                <c:pt idx="7508">
                  <c:v>0.56976800000000161</c:v>
                </c:pt>
                <c:pt idx="7509">
                  <c:v>0.55171400000000115</c:v>
                </c:pt>
                <c:pt idx="7510">
                  <c:v>0.54934400000000105</c:v>
                </c:pt>
                <c:pt idx="7511">
                  <c:v>0.54013800000000101</c:v>
                </c:pt>
                <c:pt idx="7512">
                  <c:v>0.52589400000000164</c:v>
                </c:pt>
                <c:pt idx="7513">
                  <c:v>0.43401200000000145</c:v>
                </c:pt>
                <c:pt idx="7514">
                  <c:v>0.43158000000000163</c:v>
                </c:pt>
                <c:pt idx="7515">
                  <c:v>0.4220120000000015</c:v>
                </c:pt>
                <c:pt idx="7516">
                  <c:v>0.41233400000000131</c:v>
                </c:pt>
                <c:pt idx="7517">
                  <c:v>0.40156200000000097</c:v>
                </c:pt>
                <c:pt idx="7518">
                  <c:v>0.37701800000000174</c:v>
                </c:pt>
                <c:pt idx="7519">
                  <c:v>0.35235200000000139</c:v>
                </c:pt>
                <c:pt idx="7520">
                  <c:v>0.32673000000000085</c:v>
                </c:pt>
                <c:pt idx="7521">
                  <c:v>0.27425600000000089</c:v>
                </c:pt>
                <c:pt idx="7522">
                  <c:v>0.2875960000000008</c:v>
                </c:pt>
                <c:pt idx="7523">
                  <c:v>0.24771800000000113</c:v>
                </c:pt>
                <c:pt idx="7524">
                  <c:v>0.24230800000000091</c:v>
                </c:pt>
                <c:pt idx="7525">
                  <c:v>0.17087400000000075</c:v>
                </c:pt>
                <c:pt idx="7526">
                  <c:v>0.10657400000000072</c:v>
                </c:pt>
                <c:pt idx="7527">
                  <c:v>0.11140000000000071</c:v>
                </c:pt>
                <c:pt idx="7528">
                  <c:v>0.10924200000000084</c:v>
                </c:pt>
                <c:pt idx="7529">
                  <c:v>5.5726000000000893E-2</c:v>
                </c:pt>
                <c:pt idx="7530">
                  <c:v>2.9234000000000881E-2</c:v>
                </c:pt>
                <c:pt idx="7531">
                  <c:v>-2.6241999999999217E-2</c:v>
                </c:pt>
                <c:pt idx="7532">
                  <c:v>-5.3329999999999128E-2</c:v>
                </c:pt>
                <c:pt idx="7533">
                  <c:v>-3.7683999999999211E-2</c:v>
                </c:pt>
                <c:pt idx="7534">
                  <c:v>-4.9817999999999231E-2</c:v>
                </c:pt>
                <c:pt idx="7535">
                  <c:v>-8.2475999999999064E-2</c:v>
                </c:pt>
                <c:pt idx="7536">
                  <c:v>-0.13679799999999911</c:v>
                </c:pt>
                <c:pt idx="7537">
                  <c:v>-0.15789199999999926</c:v>
                </c:pt>
                <c:pt idx="7538">
                  <c:v>-0.19067599999999885</c:v>
                </c:pt>
                <c:pt idx="7539">
                  <c:v>-0.23567999999999883</c:v>
                </c:pt>
                <c:pt idx="7540">
                  <c:v>-0.2250339999999989</c:v>
                </c:pt>
                <c:pt idx="7541">
                  <c:v>-0.26811599999999947</c:v>
                </c:pt>
                <c:pt idx="7542">
                  <c:v>-0.3280479999999999</c:v>
                </c:pt>
                <c:pt idx="7543">
                  <c:v>-0.36355999999999977</c:v>
                </c:pt>
                <c:pt idx="7544">
                  <c:v>-0.38332600000000022</c:v>
                </c:pt>
                <c:pt idx="7545">
                  <c:v>-0.35515999999999948</c:v>
                </c:pt>
                <c:pt idx="7546">
                  <c:v>-0.38924399999999948</c:v>
                </c:pt>
                <c:pt idx="7547">
                  <c:v>-0.4035379999999994</c:v>
                </c:pt>
                <c:pt idx="7548">
                  <c:v>-0.46738999999999997</c:v>
                </c:pt>
                <c:pt idx="7549">
                  <c:v>-0.55785799999999852</c:v>
                </c:pt>
                <c:pt idx="7550">
                  <c:v>-0.67609599999999992</c:v>
                </c:pt>
                <c:pt idx="7551">
                  <c:v>-0.80280799999999852</c:v>
                </c:pt>
                <c:pt idx="7552">
                  <c:v>-0.80873799999999851</c:v>
                </c:pt>
                <c:pt idx="7553">
                  <c:v>-0.85165799999999869</c:v>
                </c:pt>
                <c:pt idx="7554">
                  <c:v>-0.92729799999999851</c:v>
                </c:pt>
                <c:pt idx="7555">
                  <c:v>-0.96982199999999863</c:v>
                </c:pt>
                <c:pt idx="7556">
                  <c:v>-1.0133619999999957</c:v>
                </c:pt>
                <c:pt idx="7557">
                  <c:v>-1.0650899999999979</c:v>
                </c:pt>
                <c:pt idx="7558">
                  <c:v>-1.0855019999999964</c:v>
                </c:pt>
                <c:pt idx="7559">
                  <c:v>-1.1639959999999978</c:v>
                </c:pt>
                <c:pt idx="7560">
                  <c:v>-1.2626519999999979</c:v>
                </c:pt>
                <c:pt idx="7561">
                  <c:v>-1.3144819999999982</c:v>
                </c:pt>
                <c:pt idx="7562">
                  <c:v>-1.3657519999999979</c:v>
                </c:pt>
                <c:pt idx="7563">
                  <c:v>-1.3389619999999978</c:v>
                </c:pt>
                <c:pt idx="7564">
                  <c:v>-1.4278539999999962</c:v>
                </c:pt>
                <c:pt idx="7565">
                  <c:v>-1.4452859999999979</c:v>
                </c:pt>
                <c:pt idx="7566">
                  <c:v>-1.5222899999999988</c:v>
                </c:pt>
                <c:pt idx="7567">
                  <c:v>-1.5544379999999987</c:v>
                </c:pt>
                <c:pt idx="7568">
                  <c:v>-1.5358259999999961</c:v>
                </c:pt>
                <c:pt idx="7569">
                  <c:v>-1.5809059999999988</c:v>
                </c:pt>
                <c:pt idx="7570">
                  <c:v>-1.5674299999999957</c:v>
                </c:pt>
                <c:pt idx="7571">
                  <c:v>-1.5471419999999978</c:v>
                </c:pt>
                <c:pt idx="7572">
                  <c:v>-1.5674179999999991</c:v>
                </c:pt>
                <c:pt idx="7573">
                  <c:v>-1.5717359999999978</c:v>
                </c:pt>
                <c:pt idx="7574">
                  <c:v>-1.6416679999999986</c:v>
                </c:pt>
                <c:pt idx="7575">
                  <c:v>-1.7056919999999951</c:v>
                </c:pt>
                <c:pt idx="7576">
                  <c:v>-1.7119459999999966</c:v>
                </c:pt>
                <c:pt idx="7577">
                  <c:v>-1.7170579999999984</c:v>
                </c:pt>
                <c:pt idx="7578">
                  <c:v>-1.7414779999999979</c:v>
                </c:pt>
                <c:pt idx="7579">
                  <c:v>-1.7257939999999954</c:v>
                </c:pt>
                <c:pt idx="7580">
                  <c:v>-1.7376439999999962</c:v>
                </c:pt>
                <c:pt idx="7581">
                  <c:v>-1.7406219999999957</c:v>
                </c:pt>
                <c:pt idx="7582">
                  <c:v>-1.7938019999999963</c:v>
                </c:pt>
                <c:pt idx="7583">
                  <c:v>-1.8027239999999978</c:v>
                </c:pt>
                <c:pt idx="7584">
                  <c:v>-1.8163359999999988</c:v>
                </c:pt>
                <c:pt idx="7585">
                  <c:v>-1.8110379999999984</c:v>
                </c:pt>
                <c:pt idx="7586">
                  <c:v>-1.7795719999999966</c:v>
                </c:pt>
                <c:pt idx="7587">
                  <c:v>-1.7915719999999968</c:v>
                </c:pt>
                <c:pt idx="7588">
                  <c:v>-1.7630439999999994</c:v>
                </c:pt>
                <c:pt idx="7589">
                  <c:v>-1.7458959999999963</c:v>
                </c:pt>
                <c:pt idx="7590">
                  <c:v>-1.7366019999999978</c:v>
                </c:pt>
                <c:pt idx="7591">
                  <c:v>-1.7166859999999986</c:v>
                </c:pt>
                <c:pt idx="7592">
                  <c:v>-1.7455719999999963</c:v>
                </c:pt>
                <c:pt idx="7593">
                  <c:v>-1.7027899999999978</c:v>
                </c:pt>
                <c:pt idx="7594">
                  <c:v>-1.6717579999999987</c:v>
                </c:pt>
                <c:pt idx="7595">
                  <c:v>-1.6953579999999981</c:v>
                </c:pt>
                <c:pt idx="7596">
                  <c:v>-1.7132519999999978</c:v>
                </c:pt>
                <c:pt idx="7597">
                  <c:v>-1.7794859999999988</c:v>
                </c:pt>
                <c:pt idx="7598">
                  <c:v>-1.8167959999999979</c:v>
                </c:pt>
                <c:pt idx="7599">
                  <c:v>-1.7540719999999979</c:v>
                </c:pt>
                <c:pt idx="7600">
                  <c:v>-1.7739859999999978</c:v>
                </c:pt>
                <c:pt idx="7601">
                  <c:v>-1.7202219999999964</c:v>
                </c:pt>
                <c:pt idx="7602">
                  <c:v>-1.7409439999999978</c:v>
                </c:pt>
                <c:pt idx="7603">
                  <c:v>-1.7481159999999982</c:v>
                </c:pt>
                <c:pt idx="7604">
                  <c:v>-1.7568259999999978</c:v>
                </c:pt>
                <c:pt idx="7605">
                  <c:v>-1.7712679999999978</c:v>
                </c:pt>
                <c:pt idx="7606">
                  <c:v>-1.7582279999999986</c:v>
                </c:pt>
                <c:pt idx="7607">
                  <c:v>-1.7436619999999956</c:v>
                </c:pt>
                <c:pt idx="7608">
                  <c:v>-1.7187959999999978</c:v>
                </c:pt>
                <c:pt idx="7609">
                  <c:v>-1.6343959999999986</c:v>
                </c:pt>
                <c:pt idx="7610">
                  <c:v>-1.557477999999999</c:v>
                </c:pt>
                <c:pt idx="7611">
                  <c:v>-1.5514219999999963</c:v>
                </c:pt>
                <c:pt idx="7612">
                  <c:v>-1.5298699999999956</c:v>
                </c:pt>
                <c:pt idx="7613">
                  <c:v>-1.5726779999999982</c:v>
                </c:pt>
                <c:pt idx="7614">
                  <c:v>-1.5152539999999979</c:v>
                </c:pt>
                <c:pt idx="7615">
                  <c:v>-1.5182939999999978</c:v>
                </c:pt>
                <c:pt idx="7616">
                  <c:v>-1.4868279999999978</c:v>
                </c:pt>
                <c:pt idx="7617">
                  <c:v>-1.5040139999999986</c:v>
                </c:pt>
                <c:pt idx="7618">
                  <c:v>-1.5043619999999978</c:v>
                </c:pt>
                <c:pt idx="7619">
                  <c:v>-1.4623479999999986</c:v>
                </c:pt>
                <c:pt idx="7620">
                  <c:v>-1.4270599999999978</c:v>
                </c:pt>
                <c:pt idx="7621">
                  <c:v>-1.4142419999999978</c:v>
                </c:pt>
                <c:pt idx="7622">
                  <c:v>-1.4442939999999966</c:v>
                </c:pt>
                <c:pt idx="7623">
                  <c:v>-1.4097259999999954</c:v>
                </c:pt>
                <c:pt idx="7624">
                  <c:v>-1.3130919999999959</c:v>
                </c:pt>
                <c:pt idx="7625">
                  <c:v>-1.2534479999999979</c:v>
                </c:pt>
                <c:pt idx="7626">
                  <c:v>-1.240145999999998</c:v>
                </c:pt>
                <c:pt idx="7627">
                  <c:v>-1.1914319999999978</c:v>
                </c:pt>
                <c:pt idx="7628">
                  <c:v>-1.1680059999999981</c:v>
                </c:pt>
                <c:pt idx="7629">
                  <c:v>-1.1503479999999981</c:v>
                </c:pt>
                <c:pt idx="7630">
                  <c:v>-1.137491999999996</c:v>
                </c:pt>
                <c:pt idx="7631">
                  <c:v>-1.1370579999999981</c:v>
                </c:pt>
                <c:pt idx="7632">
                  <c:v>-1.0667799999999978</c:v>
                </c:pt>
                <c:pt idx="7633">
                  <c:v>-1.0314539999999979</c:v>
                </c:pt>
                <c:pt idx="7634">
                  <c:v>-0.9827399999999975</c:v>
                </c:pt>
                <c:pt idx="7635">
                  <c:v>-0.95334399999999786</c:v>
                </c:pt>
                <c:pt idx="7636">
                  <c:v>-0.92879999999999863</c:v>
                </c:pt>
                <c:pt idx="7637">
                  <c:v>-0.84048999999999796</c:v>
                </c:pt>
                <c:pt idx="7638">
                  <c:v>-0.86005799999999799</c:v>
                </c:pt>
                <c:pt idx="7639">
                  <c:v>-0.87062999999999913</c:v>
                </c:pt>
                <c:pt idx="7640">
                  <c:v>-0.84022999999999792</c:v>
                </c:pt>
                <c:pt idx="7641">
                  <c:v>-0.79760999999999793</c:v>
                </c:pt>
                <c:pt idx="7642">
                  <c:v>-0.73883199999999793</c:v>
                </c:pt>
                <c:pt idx="7643">
                  <c:v>-0.72570399999999791</c:v>
                </c:pt>
                <c:pt idx="7644">
                  <c:v>-0.71147199999999799</c:v>
                </c:pt>
                <c:pt idx="7645">
                  <c:v>-0.66593399999999803</c:v>
                </c:pt>
                <c:pt idx="7646">
                  <c:v>-0.60953799999999758</c:v>
                </c:pt>
                <c:pt idx="7647">
                  <c:v>-0.56447199999999798</c:v>
                </c:pt>
                <c:pt idx="7648">
                  <c:v>-0.46915399999999874</c:v>
                </c:pt>
                <c:pt idx="7649">
                  <c:v>-0.43643399999999904</c:v>
                </c:pt>
                <c:pt idx="7650">
                  <c:v>-0.37019999999999875</c:v>
                </c:pt>
                <c:pt idx="7651">
                  <c:v>-0.34492399999999918</c:v>
                </c:pt>
                <c:pt idx="7652">
                  <c:v>-0.29440999999999923</c:v>
                </c:pt>
                <c:pt idx="7653">
                  <c:v>-0.19833399999999826</c:v>
                </c:pt>
                <c:pt idx="7654">
                  <c:v>-0.15166599999999841</c:v>
                </c:pt>
                <c:pt idx="7655">
                  <c:v>-6.9549999999998433E-2</c:v>
                </c:pt>
                <c:pt idx="7656">
                  <c:v>3.0086000000001601E-2</c:v>
                </c:pt>
                <c:pt idx="7657">
                  <c:v>5.5324000000001532E-2</c:v>
                </c:pt>
                <c:pt idx="7658">
                  <c:v>7.1666000000001492E-2</c:v>
                </c:pt>
                <c:pt idx="7659">
                  <c:v>6.4096000000001596E-2</c:v>
                </c:pt>
                <c:pt idx="7660">
                  <c:v>8.1814000000001524E-2</c:v>
                </c:pt>
                <c:pt idx="7661">
                  <c:v>0.12657000000000138</c:v>
                </c:pt>
                <c:pt idx="7662">
                  <c:v>0.14254000000000175</c:v>
                </c:pt>
                <c:pt idx="7663">
                  <c:v>0.19661400000000143</c:v>
                </c:pt>
                <c:pt idx="7664">
                  <c:v>0.2206360000000015</c:v>
                </c:pt>
                <c:pt idx="7665">
                  <c:v>0.19807800000000142</c:v>
                </c:pt>
                <c:pt idx="7666">
                  <c:v>0.24365200000000128</c:v>
                </c:pt>
                <c:pt idx="7667">
                  <c:v>0.30700800000000178</c:v>
                </c:pt>
                <c:pt idx="7668">
                  <c:v>0.35913600000000134</c:v>
                </c:pt>
                <c:pt idx="7669">
                  <c:v>0.34645600000000132</c:v>
                </c:pt>
                <c:pt idx="7670">
                  <c:v>0.36152000000000173</c:v>
                </c:pt>
                <c:pt idx="7671">
                  <c:v>0.37111000000000138</c:v>
                </c:pt>
                <c:pt idx="7672">
                  <c:v>0.40354600000000135</c:v>
                </c:pt>
                <c:pt idx="7673">
                  <c:v>0.37221600000000132</c:v>
                </c:pt>
                <c:pt idx="7674">
                  <c:v>0.34876600000000141</c:v>
                </c:pt>
                <c:pt idx="7675">
                  <c:v>0.36328400000000138</c:v>
                </c:pt>
                <c:pt idx="7676">
                  <c:v>0.39496200000000198</c:v>
                </c:pt>
                <c:pt idx="7677">
                  <c:v>0.30499200000000132</c:v>
                </c:pt>
                <c:pt idx="7678">
                  <c:v>0.30433400000000138</c:v>
                </c:pt>
                <c:pt idx="7679">
                  <c:v>0.30198800000000198</c:v>
                </c:pt>
                <c:pt idx="7680">
                  <c:v>0.32164200000000137</c:v>
                </c:pt>
                <c:pt idx="7681">
                  <c:v>0.36084000000000138</c:v>
                </c:pt>
                <c:pt idx="7682">
                  <c:v>0.33134600000000192</c:v>
                </c:pt>
                <c:pt idx="7683">
                  <c:v>0.35257600000000172</c:v>
                </c:pt>
                <c:pt idx="7684">
                  <c:v>0.31836600000000204</c:v>
                </c:pt>
                <c:pt idx="7685">
                  <c:v>0.36628600000000172</c:v>
                </c:pt>
                <c:pt idx="7686">
                  <c:v>0.33947200000000216</c:v>
                </c:pt>
                <c:pt idx="7687">
                  <c:v>0.2957580000000013</c:v>
                </c:pt>
                <c:pt idx="7688">
                  <c:v>0.3464940000000013</c:v>
                </c:pt>
                <c:pt idx="7689">
                  <c:v>0.38249000000000138</c:v>
                </c:pt>
                <c:pt idx="7690">
                  <c:v>0.41291400000000189</c:v>
                </c:pt>
                <c:pt idx="7691">
                  <c:v>0.37804800000000138</c:v>
                </c:pt>
                <c:pt idx="7692">
                  <c:v>0.35118400000000138</c:v>
                </c:pt>
                <c:pt idx="7693">
                  <c:v>0.33574800000000132</c:v>
                </c:pt>
                <c:pt idx="7694">
                  <c:v>0.34285800000000138</c:v>
                </c:pt>
                <c:pt idx="7695">
                  <c:v>0.33850200000000186</c:v>
                </c:pt>
                <c:pt idx="7696">
                  <c:v>0.33875000000000138</c:v>
                </c:pt>
                <c:pt idx="7697">
                  <c:v>0.35234800000000138</c:v>
                </c:pt>
                <c:pt idx="7698">
                  <c:v>0.30186000000000185</c:v>
                </c:pt>
                <c:pt idx="7699">
                  <c:v>0.22873800000000141</c:v>
                </c:pt>
                <c:pt idx="7700">
                  <c:v>0.20015000000000097</c:v>
                </c:pt>
                <c:pt idx="7701">
                  <c:v>0.18316400000000121</c:v>
                </c:pt>
                <c:pt idx="7702">
                  <c:v>0.17114000000000104</c:v>
                </c:pt>
                <c:pt idx="7703">
                  <c:v>9.9894000000001218E-2</c:v>
                </c:pt>
                <c:pt idx="7704">
                  <c:v>6.5300000000001135E-2</c:v>
                </c:pt>
                <c:pt idx="7705">
                  <c:v>-6.2699999999989682E-3</c:v>
                </c:pt>
                <c:pt idx="7706">
                  <c:v>-9.1387999999998901E-2</c:v>
                </c:pt>
                <c:pt idx="7707">
                  <c:v>-0.13181199999999876</c:v>
                </c:pt>
                <c:pt idx="7708">
                  <c:v>-0.18161799999999911</c:v>
                </c:pt>
                <c:pt idx="7709">
                  <c:v>-0.23381799999999894</c:v>
                </c:pt>
                <c:pt idx="7710">
                  <c:v>-0.26967799999999975</c:v>
                </c:pt>
                <c:pt idx="7711">
                  <c:v>-0.34317199999999953</c:v>
                </c:pt>
                <c:pt idx="7712">
                  <c:v>-0.36776599999999976</c:v>
                </c:pt>
                <c:pt idx="7713">
                  <c:v>-0.36642600000000008</c:v>
                </c:pt>
                <c:pt idx="7714">
                  <c:v>-0.41427199999999953</c:v>
                </c:pt>
                <c:pt idx="7715">
                  <c:v>-0.40884999999999966</c:v>
                </c:pt>
                <c:pt idx="7716">
                  <c:v>-0.41704999999999942</c:v>
                </c:pt>
                <c:pt idx="7717">
                  <c:v>-0.45017999999999947</c:v>
                </c:pt>
                <c:pt idx="7718">
                  <c:v>-0.51614199999999866</c:v>
                </c:pt>
                <c:pt idx="7719">
                  <c:v>-0.53181399999999857</c:v>
                </c:pt>
                <c:pt idx="7720">
                  <c:v>-0.55046399999999729</c:v>
                </c:pt>
                <c:pt idx="7721">
                  <c:v>-0.56598599999999866</c:v>
                </c:pt>
                <c:pt idx="7722">
                  <c:v>-0.61989999999999978</c:v>
                </c:pt>
                <c:pt idx="7723">
                  <c:v>-0.61251799999999856</c:v>
                </c:pt>
                <c:pt idx="7724">
                  <c:v>-0.66260999999999992</c:v>
                </c:pt>
                <c:pt idx="7725">
                  <c:v>-0.69573999999999869</c:v>
                </c:pt>
                <c:pt idx="7726">
                  <c:v>-0.73685999999999874</c:v>
                </c:pt>
                <c:pt idx="7727">
                  <c:v>-0.71162199999999964</c:v>
                </c:pt>
                <c:pt idx="7728">
                  <c:v>-0.6976739999999988</c:v>
                </c:pt>
                <c:pt idx="7729">
                  <c:v>-0.68351599999999857</c:v>
                </c:pt>
                <c:pt idx="7730">
                  <c:v>-0.73905599999999905</c:v>
                </c:pt>
                <c:pt idx="7731">
                  <c:v>-0.76243399999999928</c:v>
                </c:pt>
                <c:pt idx="7732">
                  <c:v>-0.75849999999999962</c:v>
                </c:pt>
                <c:pt idx="7733">
                  <c:v>-0.78750999999999938</c:v>
                </c:pt>
                <c:pt idx="7734">
                  <c:v>-0.80072399999999933</c:v>
                </c:pt>
                <c:pt idx="7735">
                  <c:v>-0.83523199999999931</c:v>
                </c:pt>
                <c:pt idx="7736">
                  <c:v>-0.8476159999999997</c:v>
                </c:pt>
                <c:pt idx="7737">
                  <c:v>-0.89464399999999944</c:v>
                </c:pt>
                <c:pt idx="7738">
                  <c:v>-0.97324799999999922</c:v>
                </c:pt>
                <c:pt idx="7739">
                  <c:v>-1.0253119999999978</c:v>
                </c:pt>
                <c:pt idx="7740">
                  <c:v>-1.0973539999999993</c:v>
                </c:pt>
                <c:pt idx="7741">
                  <c:v>-1.0879859999999992</c:v>
                </c:pt>
                <c:pt idx="7742">
                  <c:v>-1.1194779999999993</c:v>
                </c:pt>
                <c:pt idx="7743">
                  <c:v>-1.1718159999999993</c:v>
                </c:pt>
                <c:pt idx="7744">
                  <c:v>-1.2271059999999994</c:v>
                </c:pt>
                <c:pt idx="7745">
                  <c:v>-1.3026079999999991</c:v>
                </c:pt>
                <c:pt idx="7746">
                  <c:v>-1.3904939999999995</c:v>
                </c:pt>
                <c:pt idx="7747">
                  <c:v>-1.440037999999999</c:v>
                </c:pt>
                <c:pt idx="7748">
                  <c:v>-1.4707859999999988</c:v>
                </c:pt>
                <c:pt idx="7749">
                  <c:v>-1.4595199999999968</c:v>
                </c:pt>
                <c:pt idx="7750">
                  <c:v>-1.4864959999999992</c:v>
                </c:pt>
                <c:pt idx="7751">
                  <c:v>-1.5140679999999989</c:v>
                </c:pt>
                <c:pt idx="7752">
                  <c:v>-1.5900799999999986</c:v>
                </c:pt>
                <c:pt idx="7753">
                  <c:v>-1.6108019999999978</c:v>
                </c:pt>
                <c:pt idx="7754">
                  <c:v>-1.6109519999999986</c:v>
                </c:pt>
                <c:pt idx="7755">
                  <c:v>-1.598889999999999</c:v>
                </c:pt>
                <c:pt idx="7756">
                  <c:v>-1.5730939999999978</c:v>
                </c:pt>
                <c:pt idx="7757">
                  <c:v>-1.5505499999999992</c:v>
                </c:pt>
                <c:pt idx="7758">
                  <c:v>-1.5430319999999969</c:v>
                </c:pt>
                <c:pt idx="7759">
                  <c:v>-1.4659399999999962</c:v>
                </c:pt>
                <c:pt idx="7760">
                  <c:v>-1.5355859999999992</c:v>
                </c:pt>
                <c:pt idx="7761">
                  <c:v>-1.5211659999999978</c:v>
                </c:pt>
                <c:pt idx="7762">
                  <c:v>-1.5151839999999992</c:v>
                </c:pt>
                <c:pt idx="7763">
                  <c:v>-1.5812079999999993</c:v>
                </c:pt>
                <c:pt idx="7764">
                  <c:v>-1.575189999999999</c:v>
                </c:pt>
                <c:pt idx="7765">
                  <c:v>-1.5489719999999978</c:v>
                </c:pt>
                <c:pt idx="7766">
                  <c:v>-1.5677579999999989</c:v>
                </c:pt>
                <c:pt idx="7767">
                  <c:v>-1.5689619999999971</c:v>
                </c:pt>
                <c:pt idx="7768">
                  <c:v>-1.5475199999999978</c:v>
                </c:pt>
                <c:pt idx="7769">
                  <c:v>-1.5509939999999978</c:v>
                </c:pt>
                <c:pt idx="7770">
                  <c:v>-1.593119999999999</c:v>
                </c:pt>
                <c:pt idx="7771">
                  <c:v>-1.615777999999999</c:v>
                </c:pt>
                <c:pt idx="7772">
                  <c:v>-1.6146619999999978</c:v>
                </c:pt>
                <c:pt idx="7773">
                  <c:v>-1.6162499999999989</c:v>
                </c:pt>
                <c:pt idx="7774">
                  <c:v>-1.5722379999999987</c:v>
                </c:pt>
                <c:pt idx="7775">
                  <c:v>-1.5649419999999992</c:v>
                </c:pt>
                <c:pt idx="7776">
                  <c:v>-1.4940679999999993</c:v>
                </c:pt>
                <c:pt idx="7777">
                  <c:v>-1.442971999999997</c:v>
                </c:pt>
                <c:pt idx="7778">
                  <c:v>-1.478669999999997</c:v>
                </c:pt>
                <c:pt idx="7779">
                  <c:v>-1.4850979999999994</c:v>
                </c:pt>
                <c:pt idx="7780">
                  <c:v>-1.4616079999999978</c:v>
                </c:pt>
                <c:pt idx="7781">
                  <c:v>-1.4502039999999978</c:v>
                </c:pt>
                <c:pt idx="7782">
                  <c:v>-1.4454399999999956</c:v>
                </c:pt>
                <c:pt idx="7783">
                  <c:v>-1.3977679999999986</c:v>
                </c:pt>
                <c:pt idx="7784">
                  <c:v>-1.3979659999999978</c:v>
                </c:pt>
                <c:pt idx="7785">
                  <c:v>-1.4183139999999979</c:v>
                </c:pt>
                <c:pt idx="7786">
                  <c:v>-1.3947999999999978</c:v>
                </c:pt>
                <c:pt idx="7787">
                  <c:v>-1.3779859999999986</c:v>
                </c:pt>
                <c:pt idx="7788">
                  <c:v>-1.3513099999999978</c:v>
                </c:pt>
                <c:pt idx="7789">
                  <c:v>-1.3042219999999978</c:v>
                </c:pt>
                <c:pt idx="7790">
                  <c:v>-1.2653959999999966</c:v>
                </c:pt>
                <c:pt idx="7791">
                  <c:v>-1.2605059999999986</c:v>
                </c:pt>
                <c:pt idx="7792">
                  <c:v>-1.1917019999999978</c:v>
                </c:pt>
                <c:pt idx="7793">
                  <c:v>-1.1002159999999983</c:v>
                </c:pt>
                <c:pt idx="7794">
                  <c:v>-1.0620739999999984</c:v>
                </c:pt>
                <c:pt idx="7795">
                  <c:v>-1.0477919999999954</c:v>
                </c:pt>
                <c:pt idx="7796">
                  <c:v>-0.98361799999999733</c:v>
                </c:pt>
                <c:pt idx="7797">
                  <c:v>-0.94084799999999835</c:v>
                </c:pt>
                <c:pt idx="7798">
                  <c:v>-0.8739679999999983</c:v>
                </c:pt>
                <c:pt idx="7799">
                  <c:v>-0.84135799999999827</c:v>
                </c:pt>
                <c:pt idx="7800">
                  <c:v>-0.78085599999999833</c:v>
                </c:pt>
                <c:pt idx="7801">
                  <c:v>-0.70320599999999833</c:v>
                </c:pt>
                <c:pt idx="7802">
                  <c:v>-0.6209399999999986</c:v>
                </c:pt>
                <c:pt idx="7803">
                  <c:v>-0.58833199999999719</c:v>
                </c:pt>
                <c:pt idx="7804">
                  <c:v>-0.55824199999999824</c:v>
                </c:pt>
                <c:pt idx="7805">
                  <c:v>-0.51477799999999818</c:v>
                </c:pt>
                <c:pt idx="7806">
                  <c:v>-0.52816599999999758</c:v>
                </c:pt>
                <c:pt idx="7807">
                  <c:v>-0.58664399999999817</c:v>
                </c:pt>
                <c:pt idx="7808">
                  <c:v>-0.57278399999999818</c:v>
                </c:pt>
                <c:pt idx="7809">
                  <c:v>-0.57120799999999816</c:v>
                </c:pt>
                <c:pt idx="7810">
                  <c:v>-0.49936599999999953</c:v>
                </c:pt>
                <c:pt idx="7811">
                  <c:v>-0.47144799999999892</c:v>
                </c:pt>
                <c:pt idx="7812">
                  <c:v>-0.46551799999999915</c:v>
                </c:pt>
                <c:pt idx="7813">
                  <c:v>-0.45113599999999837</c:v>
                </c:pt>
                <c:pt idx="7814">
                  <c:v>-0.45963399999999838</c:v>
                </c:pt>
                <c:pt idx="7815">
                  <c:v>-0.47526799999999897</c:v>
                </c:pt>
                <c:pt idx="7816">
                  <c:v>-0.39611799999999958</c:v>
                </c:pt>
                <c:pt idx="7817">
                  <c:v>-0.38013599999999914</c:v>
                </c:pt>
                <c:pt idx="7818">
                  <c:v>-0.39050999999999958</c:v>
                </c:pt>
                <c:pt idx="7819">
                  <c:v>-0.38526199999999927</c:v>
                </c:pt>
                <c:pt idx="7820">
                  <c:v>-0.3528019999999995</c:v>
                </c:pt>
                <c:pt idx="7821">
                  <c:v>-0.31332999999999994</c:v>
                </c:pt>
                <c:pt idx="7822">
                  <c:v>-0.30754799999999938</c:v>
                </c:pt>
                <c:pt idx="7823">
                  <c:v>-0.29958199999999957</c:v>
                </c:pt>
                <c:pt idx="7824">
                  <c:v>-0.32721599999999962</c:v>
                </c:pt>
                <c:pt idx="7825">
                  <c:v>-0.33660799999999952</c:v>
                </c:pt>
                <c:pt idx="7826">
                  <c:v>-0.35585199999999945</c:v>
                </c:pt>
                <c:pt idx="7827">
                  <c:v>-0.38433999999999957</c:v>
                </c:pt>
                <c:pt idx="7828">
                  <c:v>-0.35117399999999915</c:v>
                </c:pt>
                <c:pt idx="7829">
                  <c:v>-0.32018999999999959</c:v>
                </c:pt>
                <c:pt idx="7830">
                  <c:v>-0.29789399999999927</c:v>
                </c:pt>
                <c:pt idx="7831">
                  <c:v>-0.32454599999999928</c:v>
                </c:pt>
                <c:pt idx="7832">
                  <c:v>-0.30117999999999939</c:v>
                </c:pt>
                <c:pt idx="7833">
                  <c:v>-0.30157599999999929</c:v>
                </c:pt>
                <c:pt idx="7834">
                  <c:v>-0.25727999999999868</c:v>
                </c:pt>
                <c:pt idx="7835">
                  <c:v>-0.22354399999999824</c:v>
                </c:pt>
                <c:pt idx="7836">
                  <c:v>-0.1998559999999982</c:v>
                </c:pt>
                <c:pt idx="7837">
                  <c:v>-0.17466799999999821</c:v>
                </c:pt>
                <c:pt idx="7838">
                  <c:v>-0.1635619999999984</c:v>
                </c:pt>
                <c:pt idx="7839">
                  <c:v>-0.17550999999999845</c:v>
                </c:pt>
                <c:pt idx="7840">
                  <c:v>-0.19224799999999845</c:v>
                </c:pt>
                <c:pt idx="7841">
                  <c:v>-0.18779399999999849</c:v>
                </c:pt>
                <c:pt idx="7842">
                  <c:v>-0.2251419999999982</c:v>
                </c:pt>
                <c:pt idx="7843">
                  <c:v>-0.26930199999999915</c:v>
                </c:pt>
                <c:pt idx="7844">
                  <c:v>-0.2936959999999989</c:v>
                </c:pt>
                <c:pt idx="7845">
                  <c:v>-0.26853399999999888</c:v>
                </c:pt>
                <c:pt idx="7846">
                  <c:v>-0.28172399999999898</c:v>
                </c:pt>
                <c:pt idx="7847">
                  <c:v>-0.30378599999999922</c:v>
                </c:pt>
                <c:pt idx="7848">
                  <c:v>-0.35335599999999939</c:v>
                </c:pt>
                <c:pt idx="7849">
                  <c:v>-0.3725639999999994</c:v>
                </c:pt>
                <c:pt idx="7850">
                  <c:v>-0.40291399999999916</c:v>
                </c:pt>
                <c:pt idx="7851">
                  <c:v>-0.48761199999999905</c:v>
                </c:pt>
                <c:pt idx="7852">
                  <c:v>-0.55980199999999813</c:v>
                </c:pt>
                <c:pt idx="7853">
                  <c:v>-0.63086199999999804</c:v>
                </c:pt>
                <c:pt idx="7854">
                  <c:v>-0.67262799999999923</c:v>
                </c:pt>
                <c:pt idx="7855">
                  <c:v>-0.73264599999999924</c:v>
                </c:pt>
                <c:pt idx="7856">
                  <c:v>-0.75818199999999802</c:v>
                </c:pt>
                <c:pt idx="7857">
                  <c:v>-0.75905199999999795</c:v>
                </c:pt>
                <c:pt idx="7858">
                  <c:v>-0.79607799999999751</c:v>
                </c:pt>
                <c:pt idx="7859">
                  <c:v>-0.85355399999999759</c:v>
                </c:pt>
                <c:pt idx="7860">
                  <c:v>-0.89619999999999778</c:v>
                </c:pt>
                <c:pt idx="7861">
                  <c:v>-0.91796399999999756</c:v>
                </c:pt>
                <c:pt idx="7862">
                  <c:v>-0.90247799999999756</c:v>
                </c:pt>
                <c:pt idx="7863">
                  <c:v>-0.91902999999999768</c:v>
                </c:pt>
                <c:pt idx="7864">
                  <c:v>-0.9360919999999977</c:v>
                </c:pt>
                <c:pt idx="7865">
                  <c:v>-0.93911999999999751</c:v>
                </c:pt>
                <c:pt idx="7866">
                  <c:v>-1.0562259999999977</c:v>
                </c:pt>
                <c:pt idx="7867">
                  <c:v>-1.1037479999999977</c:v>
                </c:pt>
                <c:pt idx="7868">
                  <c:v>-1.1705779999999981</c:v>
                </c:pt>
                <c:pt idx="7869">
                  <c:v>-1.2130379999999978</c:v>
                </c:pt>
                <c:pt idx="7870">
                  <c:v>-1.2339699999999945</c:v>
                </c:pt>
                <c:pt idx="7871">
                  <c:v>-1.3045979999999977</c:v>
                </c:pt>
                <c:pt idx="7872">
                  <c:v>-1.2925619999999978</c:v>
                </c:pt>
                <c:pt idx="7873">
                  <c:v>-1.2983439999999979</c:v>
                </c:pt>
                <c:pt idx="7874">
                  <c:v>-1.3126259999999979</c:v>
                </c:pt>
                <c:pt idx="7875">
                  <c:v>-1.3101819999999982</c:v>
                </c:pt>
                <c:pt idx="7876">
                  <c:v>-1.3163739999999979</c:v>
                </c:pt>
                <c:pt idx="7877">
                  <c:v>-1.358275999999998</c:v>
                </c:pt>
                <c:pt idx="7878">
                  <c:v>-1.3787239999999978</c:v>
                </c:pt>
                <c:pt idx="7879">
                  <c:v>-1.4054139999999957</c:v>
                </c:pt>
                <c:pt idx="7880">
                  <c:v>-1.4213939999999952</c:v>
                </c:pt>
                <c:pt idx="7881">
                  <c:v>-1.4353779999999978</c:v>
                </c:pt>
                <c:pt idx="7882">
                  <c:v>-1.4609519999999978</c:v>
                </c:pt>
                <c:pt idx="7883">
                  <c:v>-1.4616099999999952</c:v>
                </c:pt>
                <c:pt idx="7884">
                  <c:v>-1.4492019999999957</c:v>
                </c:pt>
                <c:pt idx="7885">
                  <c:v>-1.4879639999999954</c:v>
                </c:pt>
                <c:pt idx="7886">
                  <c:v>-1.5206099999999978</c:v>
                </c:pt>
                <c:pt idx="7887">
                  <c:v>-1.5407739999999979</c:v>
                </c:pt>
                <c:pt idx="7888">
                  <c:v>-1.5198539999999978</c:v>
                </c:pt>
                <c:pt idx="7889">
                  <c:v>-1.4965019999999978</c:v>
                </c:pt>
                <c:pt idx="7890">
                  <c:v>-1.4875059999999978</c:v>
                </c:pt>
                <c:pt idx="7891">
                  <c:v>-1.4653959999999957</c:v>
                </c:pt>
                <c:pt idx="7892">
                  <c:v>-1.5039979999999959</c:v>
                </c:pt>
                <c:pt idx="7893">
                  <c:v>-1.5137259999999957</c:v>
                </c:pt>
                <c:pt idx="7894">
                  <c:v>-1.5038259999999959</c:v>
                </c:pt>
                <c:pt idx="7895">
                  <c:v>-1.4694919999999954</c:v>
                </c:pt>
                <c:pt idx="7896">
                  <c:v>-1.4507299999999954</c:v>
                </c:pt>
                <c:pt idx="7897">
                  <c:v>-1.4678279999999957</c:v>
                </c:pt>
                <c:pt idx="7898">
                  <c:v>-1.4469199999999978</c:v>
                </c:pt>
                <c:pt idx="7899">
                  <c:v>-1.4537319999999951</c:v>
                </c:pt>
                <c:pt idx="7900">
                  <c:v>-1.4075479999999978</c:v>
                </c:pt>
                <c:pt idx="7901">
                  <c:v>-1.3818999999999961</c:v>
                </c:pt>
                <c:pt idx="7902">
                  <c:v>-1.3746299999999978</c:v>
                </c:pt>
                <c:pt idx="7903">
                  <c:v>-1.2911119999999978</c:v>
                </c:pt>
                <c:pt idx="7904">
                  <c:v>-1.2816679999999978</c:v>
                </c:pt>
                <c:pt idx="7905">
                  <c:v>-1.2308439999999978</c:v>
                </c:pt>
                <c:pt idx="7906">
                  <c:v>-1.2225679999999979</c:v>
                </c:pt>
                <c:pt idx="7907">
                  <c:v>-1.1865459999999981</c:v>
                </c:pt>
                <c:pt idx="7908">
                  <c:v>-1.1955779999999983</c:v>
                </c:pt>
                <c:pt idx="7909">
                  <c:v>-1.1757619999999978</c:v>
                </c:pt>
                <c:pt idx="7910">
                  <c:v>-1.1444319999999979</c:v>
                </c:pt>
                <c:pt idx="7911">
                  <c:v>-1.1123939999999979</c:v>
                </c:pt>
                <c:pt idx="7912">
                  <c:v>-1.1548299999999978</c:v>
                </c:pt>
                <c:pt idx="7913">
                  <c:v>-1.1153119999999979</c:v>
                </c:pt>
                <c:pt idx="7914">
                  <c:v>-1.1067119999999979</c:v>
                </c:pt>
                <c:pt idx="7915">
                  <c:v>-1.1329559999999983</c:v>
                </c:pt>
                <c:pt idx="7916">
                  <c:v>-1.0700479999999981</c:v>
                </c:pt>
                <c:pt idx="7917">
                  <c:v>-1.0450079999999982</c:v>
                </c:pt>
                <c:pt idx="7918">
                  <c:v>-0.98310399999999687</c:v>
                </c:pt>
                <c:pt idx="7919">
                  <c:v>-0.96217199999999792</c:v>
                </c:pt>
                <c:pt idx="7920">
                  <c:v>-0.92940199999999751</c:v>
                </c:pt>
                <c:pt idx="7921">
                  <c:v>-0.92243999999999748</c:v>
                </c:pt>
                <c:pt idx="7922">
                  <c:v>-0.88486799999999677</c:v>
                </c:pt>
                <c:pt idx="7923">
                  <c:v>-0.8638739999999977</c:v>
                </c:pt>
                <c:pt idx="7924">
                  <c:v>-0.85076999999999769</c:v>
                </c:pt>
                <c:pt idx="7925">
                  <c:v>-0.81804999999999761</c:v>
                </c:pt>
                <c:pt idx="7926">
                  <c:v>-0.8748659999999977</c:v>
                </c:pt>
                <c:pt idx="7927">
                  <c:v>-0.81876999999999767</c:v>
                </c:pt>
                <c:pt idx="7928">
                  <c:v>-0.80634999999999768</c:v>
                </c:pt>
                <c:pt idx="7929">
                  <c:v>-0.78256399999999626</c:v>
                </c:pt>
                <c:pt idx="7930">
                  <c:v>-0.78250199999999748</c:v>
                </c:pt>
                <c:pt idx="7931">
                  <c:v>-0.79275199999999768</c:v>
                </c:pt>
                <c:pt idx="7932">
                  <c:v>-0.78033199999999747</c:v>
                </c:pt>
                <c:pt idx="7933">
                  <c:v>-0.81205999999999767</c:v>
                </c:pt>
                <c:pt idx="7934">
                  <c:v>-0.85904999999999765</c:v>
                </c:pt>
                <c:pt idx="7935">
                  <c:v>-0.85641999999999752</c:v>
                </c:pt>
                <c:pt idx="7936">
                  <c:v>-0.86441199999999752</c:v>
                </c:pt>
                <c:pt idx="7937">
                  <c:v>-0.8831599999999975</c:v>
                </c:pt>
                <c:pt idx="7938">
                  <c:v>-0.89633799999999642</c:v>
                </c:pt>
                <c:pt idx="7939">
                  <c:v>-0.89987399999999751</c:v>
                </c:pt>
                <c:pt idx="7940">
                  <c:v>-0.8959779999999975</c:v>
                </c:pt>
                <c:pt idx="7941">
                  <c:v>-0.92486399999999758</c:v>
                </c:pt>
                <c:pt idx="7942">
                  <c:v>-0.85155799999999759</c:v>
                </c:pt>
                <c:pt idx="7943">
                  <c:v>-0.80944599999999778</c:v>
                </c:pt>
                <c:pt idx="7944">
                  <c:v>-0.7994679999999964</c:v>
                </c:pt>
                <c:pt idx="7945">
                  <c:v>-0.82595999999999781</c:v>
                </c:pt>
                <c:pt idx="7946">
                  <c:v>-0.80902399999999786</c:v>
                </c:pt>
                <c:pt idx="7947">
                  <c:v>-0.7820239999999975</c:v>
                </c:pt>
                <c:pt idx="7948">
                  <c:v>-0.81961999999999802</c:v>
                </c:pt>
                <c:pt idx="7949">
                  <c:v>-0.81610799999999817</c:v>
                </c:pt>
                <c:pt idx="7950">
                  <c:v>-0.81196399999999758</c:v>
                </c:pt>
                <c:pt idx="7951">
                  <c:v>-0.76881999999999862</c:v>
                </c:pt>
                <c:pt idx="7952">
                  <c:v>-0.73741399999999757</c:v>
                </c:pt>
                <c:pt idx="7953">
                  <c:v>-0.77679799999999888</c:v>
                </c:pt>
                <c:pt idx="7954">
                  <c:v>-0.73317199999999783</c:v>
                </c:pt>
                <c:pt idx="7955">
                  <c:v>-0.73974799999999785</c:v>
                </c:pt>
                <c:pt idx="7956">
                  <c:v>-0.75049399999999777</c:v>
                </c:pt>
                <c:pt idx="7957">
                  <c:v>-0.71349399999999752</c:v>
                </c:pt>
                <c:pt idx="7958">
                  <c:v>-0.6584639999999975</c:v>
                </c:pt>
                <c:pt idx="7959">
                  <c:v>-0.64633999999999803</c:v>
                </c:pt>
                <c:pt idx="7960">
                  <c:v>-0.60586399999999796</c:v>
                </c:pt>
                <c:pt idx="7961">
                  <c:v>-0.59590199999999749</c:v>
                </c:pt>
                <c:pt idx="7962">
                  <c:v>-0.56217599999999801</c:v>
                </c:pt>
                <c:pt idx="7963">
                  <c:v>-0.60918999999999812</c:v>
                </c:pt>
                <c:pt idx="7964">
                  <c:v>-0.58402799999999711</c:v>
                </c:pt>
                <c:pt idx="7965">
                  <c:v>-0.52687599999999823</c:v>
                </c:pt>
                <c:pt idx="7966">
                  <c:v>-0.49281599999999953</c:v>
                </c:pt>
                <c:pt idx="7967">
                  <c:v>-0.47674799999999889</c:v>
                </c:pt>
                <c:pt idx="7968">
                  <c:v>-0.45869399999999882</c:v>
                </c:pt>
                <c:pt idx="7969">
                  <c:v>-0.43824599999999941</c:v>
                </c:pt>
                <c:pt idx="7970">
                  <c:v>-0.46080399999999944</c:v>
                </c:pt>
                <c:pt idx="7971">
                  <c:v>-0.41341799999999973</c:v>
                </c:pt>
                <c:pt idx="7972">
                  <c:v>-0.44649799999999912</c:v>
                </c:pt>
                <c:pt idx="7973">
                  <c:v>-0.42926199999999937</c:v>
                </c:pt>
                <c:pt idx="7974">
                  <c:v>-0.3846799999999998</c:v>
                </c:pt>
                <c:pt idx="7975">
                  <c:v>-0.39766999999999986</c:v>
                </c:pt>
                <c:pt idx="7976">
                  <c:v>-0.38017599999999968</c:v>
                </c:pt>
                <c:pt idx="7977">
                  <c:v>-0.3784260000000001</c:v>
                </c:pt>
                <c:pt idx="7978">
                  <c:v>-0.4295719999999999</c:v>
                </c:pt>
                <c:pt idx="7979">
                  <c:v>-0.45008199999999965</c:v>
                </c:pt>
                <c:pt idx="7980">
                  <c:v>-0.44463599999999881</c:v>
                </c:pt>
                <c:pt idx="7981">
                  <c:v>-0.41661799999999954</c:v>
                </c:pt>
                <c:pt idx="7982">
                  <c:v>-0.38788000000000022</c:v>
                </c:pt>
                <c:pt idx="7983">
                  <c:v>-0.39223399999999953</c:v>
                </c:pt>
                <c:pt idx="7984">
                  <c:v>-0.36824799999999958</c:v>
                </c:pt>
                <c:pt idx="7985">
                  <c:v>-0.32414999999999988</c:v>
                </c:pt>
                <c:pt idx="7986">
                  <c:v>-0.29552400000000012</c:v>
                </c:pt>
                <c:pt idx="7987">
                  <c:v>-0.25832399999999994</c:v>
                </c:pt>
                <c:pt idx="7988">
                  <c:v>-0.24441399999999933</c:v>
                </c:pt>
                <c:pt idx="7989">
                  <c:v>-0.24543199999999918</c:v>
                </c:pt>
                <c:pt idx="7990">
                  <c:v>-0.2328879999999989</c:v>
                </c:pt>
                <c:pt idx="7991">
                  <c:v>-0.21975999999999918</c:v>
                </c:pt>
                <c:pt idx="7992">
                  <c:v>-0.20215199999999883</c:v>
                </c:pt>
                <c:pt idx="7993">
                  <c:v>-0.26704599999999934</c:v>
                </c:pt>
                <c:pt idx="7994">
                  <c:v>-0.26808999999999966</c:v>
                </c:pt>
                <c:pt idx="7995">
                  <c:v>-0.25270399999999882</c:v>
                </c:pt>
                <c:pt idx="7996">
                  <c:v>-0.27640399999999954</c:v>
                </c:pt>
                <c:pt idx="7997">
                  <c:v>-0.27749599999999941</c:v>
                </c:pt>
                <c:pt idx="7998">
                  <c:v>-0.22057999999999864</c:v>
                </c:pt>
                <c:pt idx="7999">
                  <c:v>-0.22900599999999871</c:v>
                </c:pt>
                <c:pt idx="8000">
                  <c:v>-0.28468199999999955</c:v>
                </c:pt>
                <c:pt idx="8001">
                  <c:v>-0.35146399999999955</c:v>
                </c:pt>
                <c:pt idx="8002">
                  <c:v>-0.37655399999999956</c:v>
                </c:pt>
                <c:pt idx="8003">
                  <c:v>-0.36549799999999966</c:v>
                </c:pt>
                <c:pt idx="8004">
                  <c:v>-0.39941000000000021</c:v>
                </c:pt>
                <c:pt idx="8005">
                  <c:v>-0.40021599999999946</c:v>
                </c:pt>
                <c:pt idx="8006">
                  <c:v>-0.32870799999999989</c:v>
                </c:pt>
                <c:pt idx="8007">
                  <c:v>-0.33844800000000008</c:v>
                </c:pt>
                <c:pt idx="8008">
                  <c:v>-0.36744599999999988</c:v>
                </c:pt>
                <c:pt idx="8009">
                  <c:v>-0.41266199999999953</c:v>
                </c:pt>
                <c:pt idx="8010">
                  <c:v>-0.46690999999999966</c:v>
                </c:pt>
                <c:pt idx="8011">
                  <c:v>-0.48947999999999986</c:v>
                </c:pt>
                <c:pt idx="8012">
                  <c:v>-0.4698259999999998</c:v>
                </c:pt>
                <c:pt idx="8013">
                  <c:v>-0.37462999999999985</c:v>
                </c:pt>
                <c:pt idx="8014">
                  <c:v>-0.38748400000000011</c:v>
                </c:pt>
                <c:pt idx="8015">
                  <c:v>-0.39915999999999968</c:v>
                </c:pt>
                <c:pt idx="8016">
                  <c:v>-0.45707999999999943</c:v>
                </c:pt>
                <c:pt idx="8017">
                  <c:v>-0.42205199999999937</c:v>
                </c:pt>
                <c:pt idx="8018">
                  <c:v>-0.42694199999999927</c:v>
                </c:pt>
                <c:pt idx="8019">
                  <c:v>-0.40858999999999951</c:v>
                </c:pt>
                <c:pt idx="8020">
                  <c:v>-0.41069999999999907</c:v>
                </c:pt>
                <c:pt idx="8021">
                  <c:v>-0.4176859999999995</c:v>
                </c:pt>
                <c:pt idx="8022">
                  <c:v>-0.3929680000000001</c:v>
                </c:pt>
                <c:pt idx="8023">
                  <c:v>-0.40213799999999916</c:v>
                </c:pt>
                <c:pt idx="8024">
                  <c:v>-0.41653199999999924</c:v>
                </c:pt>
                <c:pt idx="8025">
                  <c:v>-0.36811599999999955</c:v>
                </c:pt>
                <c:pt idx="8026">
                  <c:v>-0.3493659999999999</c:v>
                </c:pt>
                <c:pt idx="8027">
                  <c:v>-0.36431800000000003</c:v>
                </c:pt>
                <c:pt idx="8028">
                  <c:v>-0.25430799999999948</c:v>
                </c:pt>
                <c:pt idx="8029">
                  <c:v>-0.23358799999999874</c:v>
                </c:pt>
                <c:pt idx="8030">
                  <c:v>-0.24075999999999906</c:v>
                </c:pt>
                <c:pt idx="8031">
                  <c:v>-0.20161399999999891</c:v>
                </c:pt>
                <c:pt idx="8032">
                  <c:v>-0.21975399999999906</c:v>
                </c:pt>
                <c:pt idx="8033">
                  <c:v>-0.19888399999999876</c:v>
                </c:pt>
                <c:pt idx="8034">
                  <c:v>-0.22765799999999869</c:v>
                </c:pt>
                <c:pt idx="8035">
                  <c:v>-0.24650399999999903</c:v>
                </c:pt>
                <c:pt idx="8036">
                  <c:v>-0.29011799999999954</c:v>
                </c:pt>
                <c:pt idx="8037">
                  <c:v>-0.27734999999999954</c:v>
                </c:pt>
                <c:pt idx="8038">
                  <c:v>-0.31391599999999986</c:v>
                </c:pt>
                <c:pt idx="8039">
                  <c:v>-0.31173199999999923</c:v>
                </c:pt>
                <c:pt idx="8040">
                  <c:v>-0.34577999999999948</c:v>
                </c:pt>
                <c:pt idx="8041">
                  <c:v>-0.35296399999999978</c:v>
                </c:pt>
                <c:pt idx="8042">
                  <c:v>-0.39914799999999989</c:v>
                </c:pt>
                <c:pt idx="8043">
                  <c:v>-0.36575799999999953</c:v>
                </c:pt>
                <c:pt idx="8044">
                  <c:v>-0.33671000000000012</c:v>
                </c:pt>
                <c:pt idx="8045">
                  <c:v>-0.30786000000000013</c:v>
                </c:pt>
                <c:pt idx="8046">
                  <c:v>-0.26419599999999932</c:v>
                </c:pt>
                <c:pt idx="8047">
                  <c:v>-0.22725799999999921</c:v>
                </c:pt>
                <c:pt idx="8048">
                  <c:v>-0.18535599999999924</c:v>
                </c:pt>
                <c:pt idx="8049">
                  <c:v>-0.15525399999999917</c:v>
                </c:pt>
                <c:pt idx="8050">
                  <c:v>-0.19686999999999891</c:v>
                </c:pt>
                <c:pt idx="8051">
                  <c:v>-0.16911199999999893</c:v>
                </c:pt>
                <c:pt idx="8052">
                  <c:v>-0.13718599999999895</c:v>
                </c:pt>
                <c:pt idx="8053">
                  <c:v>-0.1407219999999989</c:v>
                </c:pt>
                <c:pt idx="8054">
                  <c:v>-8.5727999999999208E-2</c:v>
                </c:pt>
                <c:pt idx="8055">
                  <c:v>-0.10123799999999855</c:v>
                </c:pt>
                <c:pt idx="8056">
                  <c:v>-0.17032599999999876</c:v>
                </c:pt>
                <c:pt idx="8057">
                  <c:v>-0.19537799999999861</c:v>
                </c:pt>
                <c:pt idx="8058">
                  <c:v>-0.1365519999999987</c:v>
                </c:pt>
                <c:pt idx="8059">
                  <c:v>-0.11553199999999846</c:v>
                </c:pt>
                <c:pt idx="8060">
                  <c:v>-8.2153999999998645E-2</c:v>
                </c:pt>
                <c:pt idx="8061">
                  <c:v>-9.1509999999998745E-2</c:v>
                </c:pt>
                <c:pt idx="8062">
                  <c:v>-0.12277799999999855</c:v>
                </c:pt>
                <c:pt idx="8063">
                  <c:v>-0.11304999999999839</c:v>
                </c:pt>
                <c:pt idx="8064">
                  <c:v>-6.3479999999998704E-2</c:v>
                </c:pt>
                <c:pt idx="8065">
                  <c:v>-9.0715999999998798E-2</c:v>
                </c:pt>
                <c:pt idx="8066">
                  <c:v>-4.5153999999998827E-2</c:v>
                </c:pt>
                <c:pt idx="8067">
                  <c:v>-7.2835999999998929E-2</c:v>
                </c:pt>
                <c:pt idx="8068">
                  <c:v>-6.0301999999998933E-2</c:v>
                </c:pt>
                <c:pt idx="8069">
                  <c:v>-6.0065999999998905E-2</c:v>
                </c:pt>
                <c:pt idx="8070">
                  <c:v>-4.3351999999998829E-2</c:v>
                </c:pt>
                <c:pt idx="8071">
                  <c:v>-1.0209999999998724E-2</c:v>
                </c:pt>
                <c:pt idx="8072">
                  <c:v>-6.0539999999987514E-3</c:v>
                </c:pt>
                <c:pt idx="8073">
                  <c:v>3.4160000000001245E-2</c:v>
                </c:pt>
                <c:pt idx="8074">
                  <c:v>4.2598000000001204E-2</c:v>
                </c:pt>
                <c:pt idx="8075">
                  <c:v>-2.0845999999998803E-2</c:v>
                </c:pt>
                <c:pt idx="8076">
                  <c:v>-8.1779999999987748E-3</c:v>
                </c:pt>
                <c:pt idx="8077">
                  <c:v>1.5380000000013215E-3</c:v>
                </c:pt>
                <c:pt idx="8078">
                  <c:v>-2.2855999999998745E-2</c:v>
                </c:pt>
                <c:pt idx="8079">
                  <c:v>-1.334999999999866E-2</c:v>
                </c:pt>
                <c:pt idx="8080">
                  <c:v>3.8616000000001233E-2</c:v>
                </c:pt>
                <c:pt idx="8081">
                  <c:v>4.3220000000012294E-3</c:v>
                </c:pt>
                <c:pt idx="8082">
                  <c:v>-3.2717999999998713E-2</c:v>
                </c:pt>
                <c:pt idx="8083">
                  <c:v>-1.6561999999998845E-2</c:v>
                </c:pt>
                <c:pt idx="8084">
                  <c:v>-2.2183999999998746E-2</c:v>
                </c:pt>
                <c:pt idx="8085">
                  <c:v>-2.3785999999998777E-2</c:v>
                </c:pt>
                <c:pt idx="8086">
                  <c:v>1.7620000000012263E-3</c:v>
                </c:pt>
                <c:pt idx="8087">
                  <c:v>-3.1143999999998753E-2</c:v>
                </c:pt>
                <c:pt idx="8088">
                  <c:v>-1.6415999999998831E-2</c:v>
                </c:pt>
                <c:pt idx="8089">
                  <c:v>4.9880000000011833E-3</c:v>
                </c:pt>
                <c:pt idx="8090">
                  <c:v>5.1308000000001103E-2</c:v>
                </c:pt>
                <c:pt idx="8091">
                  <c:v>1.2198000000001196E-2</c:v>
                </c:pt>
                <c:pt idx="8092">
                  <c:v>1.5226000000001249E-2</c:v>
                </c:pt>
                <c:pt idx="8093">
                  <c:v>-1.720799999999869E-2</c:v>
                </c:pt>
                <c:pt idx="8094">
                  <c:v>-2.2183999999998604E-2</c:v>
                </c:pt>
                <c:pt idx="8095">
                  <c:v>-2.7159999999998519E-2</c:v>
                </c:pt>
                <c:pt idx="8096">
                  <c:v>-0.1124519999999983</c:v>
                </c:pt>
                <c:pt idx="8097">
                  <c:v>-0.1548739999999984</c:v>
                </c:pt>
                <c:pt idx="8098">
                  <c:v>-0.2158719999999984</c:v>
                </c:pt>
                <c:pt idx="8099">
                  <c:v>-0.23734999999999887</c:v>
                </c:pt>
                <c:pt idx="8100">
                  <c:v>-0.13536799999999871</c:v>
                </c:pt>
                <c:pt idx="8101">
                  <c:v>-0.13536799999999871</c:v>
                </c:pt>
                <c:pt idx="8102">
                  <c:v>-0.10940999999999852</c:v>
                </c:pt>
                <c:pt idx="8103">
                  <c:v>-0.1099059999999986</c:v>
                </c:pt>
                <c:pt idx="8104">
                  <c:v>-0.15044399999999913</c:v>
                </c:pt>
                <c:pt idx="8105">
                  <c:v>-0.12550399999999884</c:v>
                </c:pt>
                <c:pt idx="8106">
                  <c:v>-5.9567999999999031E-2</c:v>
                </c:pt>
                <c:pt idx="8107">
                  <c:v>-4.4889999999999E-2</c:v>
                </c:pt>
                <c:pt idx="8108">
                  <c:v>-8.4619999999999071E-2</c:v>
                </c:pt>
                <c:pt idx="8109">
                  <c:v>-6.0027999999999034E-2</c:v>
                </c:pt>
                <c:pt idx="8110">
                  <c:v>-6.6443999999998921E-2</c:v>
                </c:pt>
                <c:pt idx="8111">
                  <c:v>-3.8289999999998943E-2</c:v>
                </c:pt>
                <c:pt idx="8112">
                  <c:v>-6.0699999999998901E-2</c:v>
                </c:pt>
                <c:pt idx="8113">
                  <c:v>-5.1419999999998911E-2</c:v>
                </c:pt>
                <c:pt idx="8114">
                  <c:v>-5.6953999999998874E-2</c:v>
                </c:pt>
                <c:pt idx="8115">
                  <c:v>-4.8739999999998916E-2</c:v>
                </c:pt>
                <c:pt idx="8116">
                  <c:v>-7.8321999999998851E-2</c:v>
                </c:pt>
                <c:pt idx="8117">
                  <c:v>-6.7503999999998884E-2</c:v>
                </c:pt>
                <c:pt idx="8118">
                  <c:v>-4.6981999999998733E-2</c:v>
                </c:pt>
                <c:pt idx="8119">
                  <c:v>-2.737799999999865E-2</c:v>
                </c:pt>
                <c:pt idx="8120">
                  <c:v>-3.5243999999998735E-2</c:v>
                </c:pt>
                <c:pt idx="8121">
                  <c:v>-5.3905999999998754E-2</c:v>
                </c:pt>
                <c:pt idx="8122">
                  <c:v>-2.2649999999998591E-2</c:v>
                </c:pt>
                <c:pt idx="8123">
                  <c:v>-5.1895999999998686E-2</c:v>
                </c:pt>
                <c:pt idx="8124">
                  <c:v>-6.4489999999998715E-2</c:v>
                </c:pt>
                <c:pt idx="8125">
                  <c:v>-3.1569999999998544E-2</c:v>
                </c:pt>
                <c:pt idx="8126">
                  <c:v>-2.365399999999852E-2</c:v>
                </c:pt>
                <c:pt idx="8127">
                  <c:v>-5.5021999999998718E-2</c:v>
                </c:pt>
                <c:pt idx="8128">
                  <c:v>-0.11774599999999848</c:v>
                </c:pt>
                <c:pt idx="8129">
                  <c:v>-0.16895599999999844</c:v>
                </c:pt>
                <c:pt idx="8130">
                  <c:v>-0.21981799999999874</c:v>
                </c:pt>
                <c:pt idx="8131">
                  <c:v>-0.21433399999999841</c:v>
                </c:pt>
                <c:pt idx="8132">
                  <c:v>-0.14209399999999844</c:v>
                </c:pt>
                <c:pt idx="8133">
                  <c:v>-0.15518599999999821</c:v>
                </c:pt>
                <c:pt idx="8134">
                  <c:v>-0.18456799999999851</c:v>
                </c:pt>
                <c:pt idx="8135">
                  <c:v>-0.24902799999999828</c:v>
                </c:pt>
                <c:pt idx="8136">
                  <c:v>-0.25631199999999887</c:v>
                </c:pt>
                <c:pt idx="8137">
                  <c:v>-0.28528599999999865</c:v>
                </c:pt>
                <c:pt idx="8138">
                  <c:v>-0.30632999999999933</c:v>
                </c:pt>
                <c:pt idx="8139">
                  <c:v>-0.32679199999999847</c:v>
                </c:pt>
                <c:pt idx="8140">
                  <c:v>-0.39734399999999892</c:v>
                </c:pt>
                <c:pt idx="8141">
                  <c:v>-0.39975199999999872</c:v>
                </c:pt>
                <c:pt idx="8142">
                  <c:v>-0.45748599999999873</c:v>
                </c:pt>
                <c:pt idx="8143">
                  <c:v>-0.45321799999999823</c:v>
                </c:pt>
                <c:pt idx="8144">
                  <c:v>-0.49941199999999886</c:v>
                </c:pt>
                <c:pt idx="8145">
                  <c:v>-0.55269199999999774</c:v>
                </c:pt>
                <c:pt idx="8146">
                  <c:v>-0.51623799999999664</c:v>
                </c:pt>
                <c:pt idx="8147">
                  <c:v>-0.51680999999999766</c:v>
                </c:pt>
                <c:pt idx="8148">
                  <c:v>-0.49754199999999854</c:v>
                </c:pt>
                <c:pt idx="8149">
                  <c:v>-0.55309399999999753</c:v>
                </c:pt>
                <c:pt idx="8150">
                  <c:v>-0.58576399999999629</c:v>
                </c:pt>
                <c:pt idx="8151">
                  <c:v>-0.55102199999999768</c:v>
                </c:pt>
                <c:pt idx="8152">
                  <c:v>-0.5722659999999975</c:v>
                </c:pt>
                <c:pt idx="8153">
                  <c:v>-0.55641999999999758</c:v>
                </c:pt>
                <c:pt idx="8154">
                  <c:v>-0.55058799999999641</c:v>
                </c:pt>
                <c:pt idx="8155">
                  <c:v>-0.59422799999999643</c:v>
                </c:pt>
                <c:pt idx="8156">
                  <c:v>-0.65351399999999737</c:v>
                </c:pt>
                <c:pt idx="8157">
                  <c:v>-0.64560999999999868</c:v>
                </c:pt>
                <c:pt idx="8158">
                  <c:v>-0.6001099999999977</c:v>
                </c:pt>
                <c:pt idx="8159">
                  <c:v>-0.60668599999999762</c:v>
                </c:pt>
                <c:pt idx="8160">
                  <c:v>-0.61492399999999769</c:v>
                </c:pt>
                <c:pt idx="8161">
                  <c:v>-0.63683599999999763</c:v>
                </c:pt>
                <c:pt idx="8162">
                  <c:v>-0.57346799999999631</c:v>
                </c:pt>
                <c:pt idx="8163">
                  <c:v>-0.62665999999999855</c:v>
                </c:pt>
                <c:pt idx="8164">
                  <c:v>-0.67812799999999762</c:v>
                </c:pt>
                <c:pt idx="8165">
                  <c:v>-0.67070599999999891</c:v>
                </c:pt>
                <c:pt idx="8166">
                  <c:v>-0.65088999999999775</c:v>
                </c:pt>
                <c:pt idx="8167">
                  <c:v>-0.67747999999999764</c:v>
                </c:pt>
                <c:pt idx="8168">
                  <c:v>-0.74790799999999769</c:v>
                </c:pt>
                <c:pt idx="8169">
                  <c:v>-0.77014199999999866</c:v>
                </c:pt>
                <c:pt idx="8170">
                  <c:v>-0.79598799999999759</c:v>
                </c:pt>
                <c:pt idx="8171">
                  <c:v>-0.79691799999999757</c:v>
                </c:pt>
                <c:pt idx="8172">
                  <c:v>-0.8315359999999975</c:v>
                </c:pt>
                <c:pt idx="8173">
                  <c:v>-0.81174399999999769</c:v>
                </c:pt>
                <c:pt idx="8174">
                  <c:v>-0.78504199999999769</c:v>
                </c:pt>
                <c:pt idx="8175">
                  <c:v>-0.75206199999999768</c:v>
                </c:pt>
                <c:pt idx="8176">
                  <c:v>-0.7661819999999977</c:v>
                </c:pt>
                <c:pt idx="8177">
                  <c:v>-0.76563599999999765</c:v>
                </c:pt>
                <c:pt idx="8178">
                  <c:v>-0.7314999999999976</c:v>
                </c:pt>
                <c:pt idx="8179">
                  <c:v>-0.70003199999999732</c:v>
                </c:pt>
                <c:pt idx="8180">
                  <c:v>-0.69766199999999745</c:v>
                </c:pt>
                <c:pt idx="8181">
                  <c:v>-0.61275399999999769</c:v>
                </c:pt>
                <c:pt idx="8182">
                  <c:v>-0.65067199999999892</c:v>
                </c:pt>
                <c:pt idx="8183">
                  <c:v>-0.6596679999999977</c:v>
                </c:pt>
                <c:pt idx="8184">
                  <c:v>-0.59545599999999643</c:v>
                </c:pt>
                <c:pt idx="8185">
                  <c:v>-0.48208199999999873</c:v>
                </c:pt>
                <c:pt idx="8186">
                  <c:v>-0.49327399999999877</c:v>
                </c:pt>
                <c:pt idx="8187">
                  <c:v>-0.416963999999999</c:v>
                </c:pt>
                <c:pt idx="8188">
                  <c:v>-0.38294199999999901</c:v>
                </c:pt>
                <c:pt idx="8189">
                  <c:v>-0.421071999999999</c:v>
                </c:pt>
                <c:pt idx="8190">
                  <c:v>-0.38506399999999913</c:v>
                </c:pt>
                <c:pt idx="8191">
                  <c:v>-0.32887999999999962</c:v>
                </c:pt>
                <c:pt idx="8192">
                  <c:v>-0.27777199999999891</c:v>
                </c:pt>
                <c:pt idx="8193">
                  <c:v>-0.23452999999999821</c:v>
                </c:pt>
                <c:pt idx="8194">
                  <c:v>-0.23068399999999811</c:v>
                </c:pt>
                <c:pt idx="8195">
                  <c:v>-0.19446599999999845</c:v>
                </c:pt>
                <c:pt idx="8196">
                  <c:v>-0.23887399999999814</c:v>
                </c:pt>
                <c:pt idx="8197">
                  <c:v>-0.2161779999999982</c:v>
                </c:pt>
                <c:pt idx="8198">
                  <c:v>-0.19959999999999847</c:v>
                </c:pt>
                <c:pt idx="8199">
                  <c:v>-0.16568799999999811</c:v>
                </c:pt>
                <c:pt idx="8200">
                  <c:v>-0.16506799999999841</c:v>
                </c:pt>
                <c:pt idx="8201">
                  <c:v>-0.18973399999999863</c:v>
                </c:pt>
                <c:pt idx="8202">
                  <c:v>-0.21091399999999877</c:v>
                </c:pt>
                <c:pt idx="8203">
                  <c:v>-0.23398199999999841</c:v>
                </c:pt>
                <c:pt idx="8204">
                  <c:v>-0.25574599999999831</c:v>
                </c:pt>
                <c:pt idx="8205">
                  <c:v>-0.27029999999999882</c:v>
                </c:pt>
                <c:pt idx="8206">
                  <c:v>-0.2896299999999995</c:v>
                </c:pt>
                <c:pt idx="8207">
                  <c:v>-0.29653999999999914</c:v>
                </c:pt>
                <c:pt idx="8208">
                  <c:v>-0.29409599999999908</c:v>
                </c:pt>
                <c:pt idx="8209">
                  <c:v>-0.28926999999999936</c:v>
                </c:pt>
                <c:pt idx="8210">
                  <c:v>-0.23979999999999899</c:v>
                </c:pt>
                <c:pt idx="8211">
                  <c:v>-0.23904399999999898</c:v>
                </c:pt>
                <c:pt idx="8212">
                  <c:v>-0.2260779999999987</c:v>
                </c:pt>
                <c:pt idx="8213">
                  <c:v>-0.21405599999999889</c:v>
                </c:pt>
                <c:pt idx="8214">
                  <c:v>-0.16212799999999875</c:v>
                </c:pt>
                <c:pt idx="8215">
                  <c:v>-0.1624759999999987</c:v>
                </c:pt>
                <c:pt idx="8216">
                  <c:v>-0.18085199999999871</c:v>
                </c:pt>
                <c:pt idx="8217">
                  <c:v>-0.17956199999999894</c:v>
                </c:pt>
                <c:pt idx="8218">
                  <c:v>-0.13371399999999894</c:v>
                </c:pt>
                <c:pt idx="8219">
                  <c:v>-0.12702599999999861</c:v>
                </c:pt>
                <c:pt idx="8220">
                  <c:v>-0.1353279999999987</c:v>
                </c:pt>
                <c:pt idx="8221">
                  <c:v>-0.151755999999999</c:v>
                </c:pt>
                <c:pt idx="8222">
                  <c:v>-0.15916399999999895</c:v>
                </c:pt>
                <c:pt idx="8223">
                  <c:v>-0.20627799999999871</c:v>
                </c:pt>
                <c:pt idx="8224">
                  <c:v>-0.26258599999999954</c:v>
                </c:pt>
                <c:pt idx="8225">
                  <c:v>-0.31750399999999995</c:v>
                </c:pt>
                <c:pt idx="8226">
                  <c:v>-0.30328399999999989</c:v>
                </c:pt>
                <c:pt idx="8227">
                  <c:v>-0.31617599999999996</c:v>
                </c:pt>
                <c:pt idx="8228">
                  <c:v>-0.33060600000000007</c:v>
                </c:pt>
                <c:pt idx="8229">
                  <c:v>-0.29084999999999994</c:v>
                </c:pt>
                <c:pt idx="8230">
                  <c:v>-0.28809399999999957</c:v>
                </c:pt>
                <c:pt idx="8231">
                  <c:v>-0.34992400000000001</c:v>
                </c:pt>
                <c:pt idx="8232">
                  <c:v>-0.35930400000000001</c:v>
                </c:pt>
                <c:pt idx="8233">
                  <c:v>-0.37020999999999993</c:v>
                </c:pt>
                <c:pt idx="8234">
                  <c:v>-0.41077199999999986</c:v>
                </c:pt>
                <c:pt idx="8235">
                  <c:v>-0.4344220000000002</c:v>
                </c:pt>
                <c:pt idx="8236">
                  <c:v>-0.37691000000000002</c:v>
                </c:pt>
                <c:pt idx="8237">
                  <c:v>-0.35570399999999941</c:v>
                </c:pt>
                <c:pt idx="8238">
                  <c:v>-0.38307600000000008</c:v>
                </c:pt>
                <c:pt idx="8239">
                  <c:v>-0.31473199999999946</c:v>
                </c:pt>
                <c:pt idx="8240">
                  <c:v>-0.31928600000000007</c:v>
                </c:pt>
                <c:pt idx="8241">
                  <c:v>-0.27743199999999946</c:v>
                </c:pt>
                <c:pt idx="8242">
                  <c:v>-0.22607399999999886</c:v>
                </c:pt>
                <c:pt idx="8243">
                  <c:v>-0.21742599999999909</c:v>
                </c:pt>
                <c:pt idx="8244">
                  <c:v>-0.19986799999999891</c:v>
                </c:pt>
                <c:pt idx="8245">
                  <c:v>-0.21021599999999913</c:v>
                </c:pt>
                <c:pt idx="8246">
                  <c:v>-0.15288999999999894</c:v>
                </c:pt>
                <c:pt idx="8247">
                  <c:v>-0.12850999999999871</c:v>
                </c:pt>
                <c:pt idx="8248">
                  <c:v>-0.16744599999999898</c:v>
                </c:pt>
                <c:pt idx="8249">
                  <c:v>-0.1353839999999987</c:v>
                </c:pt>
                <c:pt idx="8250">
                  <c:v>-0.11625199999999847</c:v>
                </c:pt>
                <c:pt idx="8251">
                  <c:v>-0.12259399999999858</c:v>
                </c:pt>
                <c:pt idx="8252">
                  <c:v>-0.13022399999999848</c:v>
                </c:pt>
                <c:pt idx="8253">
                  <c:v>-9.1261999999998566E-2</c:v>
                </c:pt>
                <c:pt idx="8254">
                  <c:v>-6.9683999999998594E-2</c:v>
                </c:pt>
                <c:pt idx="8255">
                  <c:v>-9.6159999999983689E-3</c:v>
                </c:pt>
                <c:pt idx="8256">
                  <c:v>3.6354000000001746E-2</c:v>
                </c:pt>
                <c:pt idx="8257">
                  <c:v>3.2370000000001654E-2</c:v>
                </c:pt>
                <c:pt idx="8258">
                  <c:v>-2.8007999999998388E-2</c:v>
                </c:pt>
                <c:pt idx="8259">
                  <c:v>-5.5599999999984134E-3</c:v>
                </c:pt>
                <c:pt idx="8260">
                  <c:v>-3.8415999999998285E-2</c:v>
                </c:pt>
                <c:pt idx="8261">
                  <c:v>-1.3549999999998195E-2</c:v>
                </c:pt>
                <c:pt idx="8262">
                  <c:v>-7.5675999999998314E-2</c:v>
                </c:pt>
                <c:pt idx="8263">
                  <c:v>-6.269599999999842E-2</c:v>
                </c:pt>
                <c:pt idx="8264">
                  <c:v>-0.10165799999999792</c:v>
                </c:pt>
                <c:pt idx="8265">
                  <c:v>-0.12103999999999807</c:v>
                </c:pt>
                <c:pt idx="8266">
                  <c:v>-0.13929199999999844</c:v>
                </c:pt>
                <c:pt idx="8267">
                  <c:v>-0.12301199999999823</c:v>
                </c:pt>
                <c:pt idx="8268">
                  <c:v>-0.11448799999999819</c:v>
                </c:pt>
                <c:pt idx="8269">
                  <c:v>-7.3751999999998624E-2</c:v>
                </c:pt>
                <c:pt idx="8270">
                  <c:v>7.1000000000015088E-3</c:v>
                </c:pt>
                <c:pt idx="8271">
                  <c:v>6.3804000000001734E-2</c:v>
                </c:pt>
                <c:pt idx="8272">
                  <c:v>8.2838000000001688E-2</c:v>
                </c:pt>
                <c:pt idx="8273">
                  <c:v>0.10274000000000159</c:v>
                </c:pt>
                <c:pt idx="8274">
                  <c:v>0.16167800000000157</c:v>
                </c:pt>
                <c:pt idx="8275">
                  <c:v>0.23283800000000154</c:v>
                </c:pt>
                <c:pt idx="8276">
                  <c:v>0.24734200000000173</c:v>
                </c:pt>
                <c:pt idx="8277">
                  <c:v>0.31069800000000131</c:v>
                </c:pt>
                <c:pt idx="8278">
                  <c:v>0.33561200000000191</c:v>
                </c:pt>
                <c:pt idx="8279">
                  <c:v>0.32877400000000184</c:v>
                </c:pt>
                <c:pt idx="8280">
                  <c:v>0.33474200000000132</c:v>
                </c:pt>
                <c:pt idx="8281">
                  <c:v>0.3502640000000013</c:v>
                </c:pt>
                <c:pt idx="8282">
                  <c:v>0.36543800000000132</c:v>
                </c:pt>
                <c:pt idx="8283">
                  <c:v>0.34909600000000135</c:v>
                </c:pt>
                <c:pt idx="8284">
                  <c:v>0.42034400000000138</c:v>
                </c:pt>
                <c:pt idx="8285">
                  <c:v>0.39489400000000191</c:v>
                </c:pt>
                <c:pt idx="8286">
                  <c:v>0.34225800000000128</c:v>
                </c:pt>
                <c:pt idx="8287">
                  <c:v>0.28837000000000185</c:v>
                </c:pt>
                <c:pt idx="8288">
                  <c:v>0.31399200000000138</c:v>
                </c:pt>
                <c:pt idx="8289">
                  <c:v>0.2695580000000013</c:v>
                </c:pt>
                <c:pt idx="8290">
                  <c:v>0.28259800000000135</c:v>
                </c:pt>
                <c:pt idx="8291">
                  <c:v>0.2002200000000012</c:v>
                </c:pt>
                <c:pt idx="8292">
                  <c:v>0.15068600000000121</c:v>
                </c:pt>
                <c:pt idx="8293">
                  <c:v>6.0790000000001211E-2</c:v>
                </c:pt>
                <c:pt idx="8294">
                  <c:v>5.1632000000001184E-2</c:v>
                </c:pt>
                <c:pt idx="8295">
                  <c:v>2.2746000000001206E-2</c:v>
                </c:pt>
                <c:pt idx="8296">
                  <c:v>-3.4979999999988822E-3</c:v>
                </c:pt>
                <c:pt idx="8297">
                  <c:v>-1.5917999999998926E-2</c:v>
                </c:pt>
                <c:pt idx="8298">
                  <c:v>1.9394000000000921E-2</c:v>
                </c:pt>
                <c:pt idx="8299">
                  <c:v>2.886200000000088E-2</c:v>
                </c:pt>
                <c:pt idx="8300">
                  <c:v>1.8354000000000779E-2</c:v>
                </c:pt>
                <c:pt idx="8301">
                  <c:v>1.8094000000000821E-2</c:v>
                </c:pt>
                <c:pt idx="8302">
                  <c:v>6.2180000000000804E-2</c:v>
                </c:pt>
                <c:pt idx="8303">
                  <c:v>3.6086000000000812E-2</c:v>
                </c:pt>
                <c:pt idx="8304">
                  <c:v>3.7216000000000811E-2</c:v>
                </c:pt>
                <c:pt idx="8305">
                  <c:v>2.9436000000000892E-2</c:v>
                </c:pt>
                <c:pt idx="8306">
                  <c:v>4.4028000000000893E-2</c:v>
                </c:pt>
                <c:pt idx="8307">
                  <c:v>2.6198000000000981E-2</c:v>
                </c:pt>
                <c:pt idx="8308">
                  <c:v>1.2748000000001126E-2</c:v>
                </c:pt>
                <c:pt idx="8309">
                  <c:v>5.6014000000001132E-2</c:v>
                </c:pt>
                <c:pt idx="8310">
                  <c:v>9.0148000000001074E-2</c:v>
                </c:pt>
                <c:pt idx="8311">
                  <c:v>1.3678000000001019E-2</c:v>
                </c:pt>
                <c:pt idx="8312">
                  <c:v>1.3652000000001153E-2</c:v>
                </c:pt>
                <c:pt idx="8313">
                  <c:v>-3.0321999999998867E-2</c:v>
                </c:pt>
                <c:pt idx="8314">
                  <c:v>-2.9751999999998873E-2</c:v>
                </c:pt>
                <c:pt idx="8315">
                  <c:v>3.4026000000001201E-2</c:v>
                </c:pt>
                <c:pt idx="8316">
                  <c:v>1.8032000000001321E-2</c:v>
                </c:pt>
                <c:pt idx="8317">
                  <c:v>-2.926799999999858E-2</c:v>
                </c:pt>
                <c:pt idx="8318">
                  <c:v>-5.39219999999987E-2</c:v>
                </c:pt>
                <c:pt idx="8319">
                  <c:v>-0.12435199999999844</c:v>
                </c:pt>
                <c:pt idx="8320">
                  <c:v>-0.17134199999999891</c:v>
                </c:pt>
                <c:pt idx="8321">
                  <c:v>-0.24332199999999859</c:v>
                </c:pt>
                <c:pt idx="8322">
                  <c:v>-0.28678799999999943</c:v>
                </c:pt>
                <c:pt idx="8323">
                  <c:v>-0.31809199999999938</c:v>
                </c:pt>
                <c:pt idx="8324">
                  <c:v>-0.3415299999999995</c:v>
                </c:pt>
                <c:pt idx="8325">
                  <c:v>-0.40974999999999895</c:v>
                </c:pt>
                <c:pt idx="8326">
                  <c:v>-0.43110399999999938</c:v>
                </c:pt>
                <c:pt idx="8327">
                  <c:v>-0.43945599999999957</c:v>
                </c:pt>
                <c:pt idx="8328">
                  <c:v>-0.4371219999999994</c:v>
                </c:pt>
                <c:pt idx="8329">
                  <c:v>-0.45715999999999885</c:v>
                </c:pt>
                <c:pt idx="8330">
                  <c:v>-0.46237199999999939</c:v>
                </c:pt>
                <c:pt idx="8331">
                  <c:v>-0.48930799999999947</c:v>
                </c:pt>
                <c:pt idx="8332">
                  <c:v>-0.50023999999999846</c:v>
                </c:pt>
                <c:pt idx="8333">
                  <c:v>-0.47177599999999897</c:v>
                </c:pt>
                <c:pt idx="8334">
                  <c:v>-0.5137279999999983</c:v>
                </c:pt>
                <c:pt idx="8335">
                  <c:v>-0.51620999999999828</c:v>
                </c:pt>
                <c:pt idx="8336">
                  <c:v>-0.51738799999999696</c:v>
                </c:pt>
                <c:pt idx="8337">
                  <c:v>-0.48467999999999917</c:v>
                </c:pt>
                <c:pt idx="8338">
                  <c:v>-0.4930299999999993</c:v>
                </c:pt>
                <c:pt idx="8339">
                  <c:v>-0.4846899999999994</c:v>
                </c:pt>
                <c:pt idx="8340">
                  <c:v>-0.49105399999999927</c:v>
                </c:pt>
                <c:pt idx="8341">
                  <c:v>-0.48987599999999942</c:v>
                </c:pt>
                <c:pt idx="8342">
                  <c:v>-0.44531799999999894</c:v>
                </c:pt>
                <c:pt idx="8343">
                  <c:v>-0.41289599999999893</c:v>
                </c:pt>
                <c:pt idx="8344">
                  <c:v>-0.40836799999999923</c:v>
                </c:pt>
                <c:pt idx="8345">
                  <c:v>-0.3668259999999996</c:v>
                </c:pt>
                <c:pt idx="8346">
                  <c:v>-0.32982399999999967</c:v>
                </c:pt>
                <c:pt idx="8347">
                  <c:v>-0.33646199999999959</c:v>
                </c:pt>
                <c:pt idx="8348">
                  <c:v>-0.33266399999999929</c:v>
                </c:pt>
                <c:pt idx="8349">
                  <c:v>-0.32799799999999929</c:v>
                </c:pt>
                <c:pt idx="8350">
                  <c:v>-0.3301699999999993</c:v>
                </c:pt>
                <c:pt idx="8351">
                  <c:v>-0.33590199999999953</c:v>
                </c:pt>
                <c:pt idx="8352">
                  <c:v>-0.35022199999999892</c:v>
                </c:pt>
                <c:pt idx="8353">
                  <c:v>-0.35970199999999886</c:v>
                </c:pt>
                <c:pt idx="8354">
                  <c:v>-0.38126799999999933</c:v>
                </c:pt>
                <c:pt idx="8355">
                  <c:v>-0.4387799999999995</c:v>
                </c:pt>
                <c:pt idx="8356">
                  <c:v>-0.42380199999999957</c:v>
                </c:pt>
                <c:pt idx="8357">
                  <c:v>-0.32935199999999987</c:v>
                </c:pt>
                <c:pt idx="8358">
                  <c:v>-0.30103599999999936</c:v>
                </c:pt>
                <c:pt idx="8359">
                  <c:v>-0.34960199999999908</c:v>
                </c:pt>
                <c:pt idx="8360">
                  <c:v>-0.35270399999999902</c:v>
                </c:pt>
                <c:pt idx="8361">
                  <c:v>-0.27655599999999902</c:v>
                </c:pt>
                <c:pt idx="8362">
                  <c:v>-0.22808999999999854</c:v>
                </c:pt>
                <c:pt idx="8363">
                  <c:v>-0.21624199999999888</c:v>
                </c:pt>
                <c:pt idx="8364">
                  <c:v>-0.18723199999999882</c:v>
                </c:pt>
                <c:pt idx="8365">
                  <c:v>-0.18543399999999893</c:v>
                </c:pt>
                <c:pt idx="8366">
                  <c:v>-0.10377599999999858</c:v>
                </c:pt>
                <c:pt idx="8367">
                  <c:v>-3.9103999999998536E-2</c:v>
                </c:pt>
                <c:pt idx="8368">
                  <c:v>-2.9189999999998387E-2</c:v>
                </c:pt>
                <c:pt idx="8369">
                  <c:v>-1.9113999999998441E-2</c:v>
                </c:pt>
                <c:pt idx="8370">
                  <c:v>-1.3827999999998473E-2</c:v>
                </c:pt>
                <c:pt idx="8371">
                  <c:v>5.8772000000001524E-2</c:v>
                </c:pt>
                <c:pt idx="8372">
                  <c:v>0.12701600000000141</c:v>
                </c:pt>
                <c:pt idx="8373">
                  <c:v>0.15776200000000168</c:v>
                </c:pt>
                <c:pt idx="8374">
                  <c:v>0.15241400000000177</c:v>
                </c:pt>
                <c:pt idx="8375">
                  <c:v>0.21027400000000143</c:v>
                </c:pt>
                <c:pt idx="8376">
                  <c:v>0.19573200000000143</c:v>
                </c:pt>
                <c:pt idx="8377">
                  <c:v>0.24151800000000181</c:v>
                </c:pt>
                <c:pt idx="8378">
                  <c:v>0.23548600000000144</c:v>
                </c:pt>
                <c:pt idx="8379">
                  <c:v>0.24990400000000168</c:v>
                </c:pt>
                <c:pt idx="8380">
                  <c:v>0.28093600000000152</c:v>
                </c:pt>
                <c:pt idx="8381">
                  <c:v>0.31691800000000214</c:v>
                </c:pt>
                <c:pt idx="8382">
                  <c:v>0.33354600000000201</c:v>
                </c:pt>
                <c:pt idx="8383">
                  <c:v>0.35057000000000182</c:v>
                </c:pt>
                <c:pt idx="8384">
                  <c:v>0.38768200000000202</c:v>
                </c:pt>
                <c:pt idx="8385">
                  <c:v>0.47333600000000131</c:v>
                </c:pt>
                <c:pt idx="8386">
                  <c:v>0.5213300000000014</c:v>
                </c:pt>
                <c:pt idx="8387">
                  <c:v>0.53011400000000142</c:v>
                </c:pt>
                <c:pt idx="8388">
                  <c:v>0.5453640000000014</c:v>
                </c:pt>
                <c:pt idx="8389">
                  <c:v>0.56314400000000164</c:v>
                </c:pt>
                <c:pt idx="8390">
                  <c:v>0.61978600000000161</c:v>
                </c:pt>
                <c:pt idx="8391">
                  <c:v>0.68409800000000165</c:v>
                </c:pt>
                <c:pt idx="8392">
                  <c:v>0.66742200000000163</c:v>
                </c:pt>
                <c:pt idx="8393">
                  <c:v>0.70654600000000145</c:v>
                </c:pt>
                <c:pt idx="8394">
                  <c:v>0.74071800000000165</c:v>
                </c:pt>
                <c:pt idx="8395">
                  <c:v>0.77453000000000161</c:v>
                </c:pt>
                <c:pt idx="8396">
                  <c:v>0.80275800000000164</c:v>
                </c:pt>
                <c:pt idx="8397">
                  <c:v>0.83438600000000152</c:v>
                </c:pt>
                <c:pt idx="8398">
                  <c:v>0.7969500000000016</c:v>
                </c:pt>
                <c:pt idx="8399">
                  <c:v>0.83443400000000167</c:v>
                </c:pt>
                <c:pt idx="8400">
                  <c:v>0.8752440000000028</c:v>
                </c:pt>
                <c:pt idx="8401">
                  <c:v>0.90040800000000154</c:v>
                </c:pt>
                <c:pt idx="8402">
                  <c:v>0.89663600000000154</c:v>
                </c:pt>
                <c:pt idx="8403">
                  <c:v>0.91064400000000278</c:v>
                </c:pt>
                <c:pt idx="8404">
                  <c:v>1.0099080000000016</c:v>
                </c:pt>
                <c:pt idx="8405">
                  <c:v>1.0811300000000017</c:v>
                </c:pt>
                <c:pt idx="8406">
                  <c:v>1.0646140000000017</c:v>
                </c:pt>
                <c:pt idx="8407">
                  <c:v>1.051288000000002</c:v>
                </c:pt>
                <c:pt idx="8408">
                  <c:v>1.0963780000000021</c:v>
                </c:pt>
                <c:pt idx="8409">
                  <c:v>1.0712520000000021</c:v>
                </c:pt>
                <c:pt idx="8410">
                  <c:v>1.072370000000002</c:v>
                </c:pt>
                <c:pt idx="8411">
                  <c:v>1.1069520000000035</c:v>
                </c:pt>
                <c:pt idx="8412">
                  <c:v>1.1339280000000016</c:v>
                </c:pt>
                <c:pt idx="8413">
                  <c:v>1.1580620000000021</c:v>
                </c:pt>
                <c:pt idx="8414">
                  <c:v>1.1848020000000021</c:v>
                </c:pt>
                <c:pt idx="8415">
                  <c:v>1.1815900000000017</c:v>
                </c:pt>
                <c:pt idx="8416">
                  <c:v>1.1821480000000042</c:v>
                </c:pt>
                <c:pt idx="8417">
                  <c:v>1.224372000000002</c:v>
                </c:pt>
                <c:pt idx="8418">
                  <c:v>1.2361220000000015</c:v>
                </c:pt>
                <c:pt idx="8419">
                  <c:v>1.2899739999999995</c:v>
                </c:pt>
                <c:pt idx="8420">
                  <c:v>1.3397540000000014</c:v>
                </c:pt>
                <c:pt idx="8421">
                  <c:v>1.3352140000000015</c:v>
                </c:pt>
                <c:pt idx="8422">
                  <c:v>1.3466800000000021</c:v>
                </c:pt>
                <c:pt idx="8423">
                  <c:v>1.3862000000000021</c:v>
                </c:pt>
                <c:pt idx="8424">
                  <c:v>1.4023800000000017</c:v>
                </c:pt>
                <c:pt idx="8425">
                  <c:v>1.3890660000000015</c:v>
                </c:pt>
                <c:pt idx="8426">
                  <c:v>1.4361920000000015</c:v>
                </c:pt>
                <c:pt idx="8427">
                  <c:v>1.3973920000000015</c:v>
                </c:pt>
                <c:pt idx="8428">
                  <c:v>1.4517400000000016</c:v>
                </c:pt>
                <c:pt idx="8429">
                  <c:v>1.4750039999999998</c:v>
                </c:pt>
                <c:pt idx="8430">
                  <c:v>1.4864200000000012</c:v>
                </c:pt>
                <c:pt idx="8431">
                  <c:v>1.498096000000001</c:v>
                </c:pt>
                <c:pt idx="8432">
                  <c:v>1.5212979999999998</c:v>
                </c:pt>
                <c:pt idx="8433">
                  <c:v>1.5574180000000013</c:v>
                </c:pt>
                <c:pt idx="8434">
                  <c:v>1.5617120000000013</c:v>
                </c:pt>
                <c:pt idx="8435">
                  <c:v>1.4871140000000014</c:v>
                </c:pt>
                <c:pt idx="8436">
                  <c:v>1.4684280000000012</c:v>
                </c:pt>
                <c:pt idx="8437">
                  <c:v>1.4482780000000013</c:v>
                </c:pt>
                <c:pt idx="8438">
                  <c:v>1.4701160000000015</c:v>
                </c:pt>
                <c:pt idx="8439">
                  <c:v>1.4733540000000016</c:v>
                </c:pt>
                <c:pt idx="8440">
                  <c:v>1.4332259999999992</c:v>
                </c:pt>
                <c:pt idx="8441">
                  <c:v>1.4427560000000017</c:v>
                </c:pt>
                <c:pt idx="8442">
                  <c:v>1.4850800000000015</c:v>
                </c:pt>
                <c:pt idx="8443">
                  <c:v>1.4928340000000018</c:v>
                </c:pt>
                <c:pt idx="8444">
                  <c:v>1.4748800000000011</c:v>
                </c:pt>
                <c:pt idx="8445">
                  <c:v>1.4432020000000014</c:v>
                </c:pt>
                <c:pt idx="8446">
                  <c:v>1.3746100000000021</c:v>
                </c:pt>
                <c:pt idx="8447">
                  <c:v>1.3664700000000021</c:v>
                </c:pt>
                <c:pt idx="8448">
                  <c:v>1.4523720000000013</c:v>
                </c:pt>
                <c:pt idx="8449">
                  <c:v>1.4331759999999998</c:v>
                </c:pt>
                <c:pt idx="8450">
                  <c:v>1.4164120000000013</c:v>
                </c:pt>
                <c:pt idx="8451">
                  <c:v>1.3996220000000008</c:v>
                </c:pt>
                <c:pt idx="8452">
                  <c:v>1.3997720000000009</c:v>
                </c:pt>
                <c:pt idx="8453">
                  <c:v>1.4173179999999999</c:v>
                </c:pt>
                <c:pt idx="8454">
                  <c:v>1.3456239999999988</c:v>
                </c:pt>
                <c:pt idx="8455">
                  <c:v>1.3218759999999998</c:v>
                </c:pt>
                <c:pt idx="8456">
                  <c:v>1.2811160000000006</c:v>
                </c:pt>
                <c:pt idx="8457">
                  <c:v>1.2060840000000013</c:v>
                </c:pt>
                <c:pt idx="8458">
                  <c:v>1.1609440000000011</c:v>
                </c:pt>
                <c:pt idx="8459">
                  <c:v>1.1753500000000021</c:v>
                </c:pt>
                <c:pt idx="8460">
                  <c:v>1.1569480000000021</c:v>
                </c:pt>
                <c:pt idx="8461">
                  <c:v>1.1376039999999998</c:v>
                </c:pt>
                <c:pt idx="8462">
                  <c:v>1.1049080000000009</c:v>
                </c:pt>
                <c:pt idx="8463">
                  <c:v>1.0987300000000009</c:v>
                </c:pt>
                <c:pt idx="8464">
                  <c:v>1.0662960000000008</c:v>
                </c:pt>
                <c:pt idx="8465">
                  <c:v>1.0244300000000008</c:v>
                </c:pt>
                <c:pt idx="8466">
                  <c:v>1.0151000000000008</c:v>
                </c:pt>
                <c:pt idx="8467">
                  <c:v>1.005062000000001</c:v>
                </c:pt>
                <c:pt idx="8468">
                  <c:v>1.052596000000001</c:v>
                </c:pt>
                <c:pt idx="8469">
                  <c:v>1.0512180000000009</c:v>
                </c:pt>
                <c:pt idx="8470">
                  <c:v>1.0258080000000012</c:v>
                </c:pt>
                <c:pt idx="8471">
                  <c:v>1.0085360000000012</c:v>
                </c:pt>
                <c:pt idx="8472">
                  <c:v>0.95878000000000163</c:v>
                </c:pt>
                <c:pt idx="8473">
                  <c:v>0.9288880000000016</c:v>
                </c:pt>
                <c:pt idx="8474">
                  <c:v>0.92501600000000106</c:v>
                </c:pt>
                <c:pt idx="8475">
                  <c:v>0.93352800000000102</c:v>
                </c:pt>
                <c:pt idx="8476">
                  <c:v>0.86786400000000163</c:v>
                </c:pt>
                <c:pt idx="8477">
                  <c:v>0.86934200000000161</c:v>
                </c:pt>
                <c:pt idx="8478">
                  <c:v>0.79860400000000165</c:v>
                </c:pt>
                <c:pt idx="8479">
                  <c:v>0.72083000000000164</c:v>
                </c:pt>
                <c:pt idx="8480">
                  <c:v>0.75185000000000224</c:v>
                </c:pt>
                <c:pt idx="8481">
                  <c:v>0.72085600000000161</c:v>
                </c:pt>
                <c:pt idx="8482">
                  <c:v>0.68564200000000164</c:v>
                </c:pt>
                <c:pt idx="8483">
                  <c:v>0.63274600000000281</c:v>
                </c:pt>
                <c:pt idx="8484">
                  <c:v>0.59646400000000011</c:v>
                </c:pt>
                <c:pt idx="8485">
                  <c:v>0.64361400000000213</c:v>
                </c:pt>
                <c:pt idx="8486">
                  <c:v>0.67746400000000162</c:v>
                </c:pt>
                <c:pt idx="8487">
                  <c:v>0.68556600000000056</c:v>
                </c:pt>
                <c:pt idx="8488">
                  <c:v>0.66957200000000161</c:v>
                </c:pt>
                <c:pt idx="8489">
                  <c:v>0.65932400000000224</c:v>
                </c:pt>
                <c:pt idx="8490">
                  <c:v>0.66783600000000165</c:v>
                </c:pt>
                <c:pt idx="8491">
                  <c:v>0.61609400000000281</c:v>
                </c:pt>
                <c:pt idx="8492">
                  <c:v>0.5697980000000028</c:v>
                </c:pt>
                <c:pt idx="8493">
                  <c:v>0.59331200000000017</c:v>
                </c:pt>
                <c:pt idx="8494">
                  <c:v>0.5897020000000015</c:v>
                </c:pt>
                <c:pt idx="8495">
                  <c:v>0.58898400000000151</c:v>
                </c:pt>
                <c:pt idx="8496">
                  <c:v>0.61207600000000162</c:v>
                </c:pt>
                <c:pt idx="8497">
                  <c:v>0.61271000000000164</c:v>
                </c:pt>
                <c:pt idx="8498">
                  <c:v>0.5371700000000017</c:v>
                </c:pt>
                <c:pt idx="8499">
                  <c:v>0.53161200000000131</c:v>
                </c:pt>
                <c:pt idx="8500">
                  <c:v>0.53393400000000169</c:v>
                </c:pt>
                <c:pt idx="8501">
                  <c:v>0.58763800000000144</c:v>
                </c:pt>
                <c:pt idx="8502">
                  <c:v>0.62228000000000161</c:v>
                </c:pt>
                <c:pt idx="8503">
                  <c:v>0.59731400000000057</c:v>
                </c:pt>
                <c:pt idx="8504">
                  <c:v>0.62752800000000164</c:v>
                </c:pt>
                <c:pt idx="8505">
                  <c:v>0.65295200000000164</c:v>
                </c:pt>
                <c:pt idx="8506">
                  <c:v>0.66393200000000163</c:v>
                </c:pt>
                <c:pt idx="8507">
                  <c:v>0.73235000000000161</c:v>
                </c:pt>
                <c:pt idx="8508">
                  <c:v>0.71421000000000168</c:v>
                </c:pt>
                <c:pt idx="8509">
                  <c:v>0.75582600000000255</c:v>
                </c:pt>
                <c:pt idx="8510">
                  <c:v>0.76222800000000268</c:v>
                </c:pt>
                <c:pt idx="8511">
                  <c:v>0.7472020000000017</c:v>
                </c:pt>
                <c:pt idx="8512">
                  <c:v>0.72620800000000163</c:v>
                </c:pt>
                <c:pt idx="8513">
                  <c:v>0.72032600000000169</c:v>
                </c:pt>
                <c:pt idx="8514">
                  <c:v>0.71742200000000167</c:v>
                </c:pt>
                <c:pt idx="8515">
                  <c:v>0.71546200000000149</c:v>
                </c:pt>
                <c:pt idx="8516">
                  <c:v>0.71513800000000172</c:v>
                </c:pt>
                <c:pt idx="8517">
                  <c:v>0.67927800000000282</c:v>
                </c:pt>
                <c:pt idx="8518">
                  <c:v>0.64399000000000306</c:v>
                </c:pt>
                <c:pt idx="8519">
                  <c:v>0.6020140000000016</c:v>
                </c:pt>
                <c:pt idx="8520">
                  <c:v>0.60736200000000151</c:v>
                </c:pt>
                <c:pt idx="8521">
                  <c:v>0.64863000000000293</c:v>
                </c:pt>
                <c:pt idx="8522">
                  <c:v>0.70290200000000169</c:v>
                </c:pt>
                <c:pt idx="8523">
                  <c:v>0.72202400000000255</c:v>
                </c:pt>
                <c:pt idx="8524">
                  <c:v>0.72950600000000154</c:v>
                </c:pt>
                <c:pt idx="8525">
                  <c:v>0.68430400000000169</c:v>
                </c:pt>
                <c:pt idx="8526">
                  <c:v>0.72377400000000292</c:v>
                </c:pt>
                <c:pt idx="8527">
                  <c:v>0.71789200000000164</c:v>
                </c:pt>
                <c:pt idx="8528">
                  <c:v>0.72351200000000149</c:v>
                </c:pt>
                <c:pt idx="8529">
                  <c:v>0.81256600000000156</c:v>
                </c:pt>
                <c:pt idx="8530">
                  <c:v>0.7446440000000033</c:v>
                </c:pt>
                <c:pt idx="8531">
                  <c:v>0.76427200000000173</c:v>
                </c:pt>
                <c:pt idx="8532">
                  <c:v>0.76849200000000162</c:v>
                </c:pt>
                <c:pt idx="8533">
                  <c:v>0.78694400000000164</c:v>
                </c:pt>
                <c:pt idx="8534">
                  <c:v>0.80039400000000172</c:v>
                </c:pt>
                <c:pt idx="8535">
                  <c:v>0.75671800000000278</c:v>
                </c:pt>
                <c:pt idx="8536">
                  <c:v>0.73586000000000162</c:v>
                </c:pt>
                <c:pt idx="8537">
                  <c:v>0.77256200000000153</c:v>
                </c:pt>
                <c:pt idx="8538">
                  <c:v>0.7683440000000028</c:v>
                </c:pt>
                <c:pt idx="8539">
                  <c:v>0.80828400000000145</c:v>
                </c:pt>
                <c:pt idx="8540">
                  <c:v>0.8198600000000017</c:v>
                </c:pt>
                <c:pt idx="8541">
                  <c:v>0.82767600000000163</c:v>
                </c:pt>
                <c:pt idx="8542">
                  <c:v>0.80869200000000163</c:v>
                </c:pt>
                <c:pt idx="8543">
                  <c:v>0.81918800000000114</c:v>
                </c:pt>
                <c:pt idx="8544">
                  <c:v>0.84183200000000113</c:v>
                </c:pt>
                <c:pt idx="8545">
                  <c:v>0.86442600000000114</c:v>
                </c:pt>
                <c:pt idx="8546">
                  <c:v>0.92310200000000109</c:v>
                </c:pt>
                <c:pt idx="8547">
                  <c:v>0.93270600000000115</c:v>
                </c:pt>
                <c:pt idx="8548">
                  <c:v>0.96110800000000163</c:v>
                </c:pt>
                <c:pt idx="8549">
                  <c:v>0.96474400000000271</c:v>
                </c:pt>
                <c:pt idx="8550">
                  <c:v>0.99108600000000058</c:v>
                </c:pt>
                <c:pt idx="8551">
                  <c:v>0.95932000000000162</c:v>
                </c:pt>
                <c:pt idx="8552">
                  <c:v>1.0025500000000021</c:v>
                </c:pt>
                <c:pt idx="8553">
                  <c:v>1.0382600000000011</c:v>
                </c:pt>
                <c:pt idx="8554">
                  <c:v>1.0566000000000011</c:v>
                </c:pt>
                <c:pt idx="8555">
                  <c:v>1.0827680000000011</c:v>
                </c:pt>
                <c:pt idx="8556">
                  <c:v>1.1390020000000021</c:v>
                </c:pt>
                <c:pt idx="8557">
                  <c:v>1.1345240000000008</c:v>
                </c:pt>
                <c:pt idx="8558">
                  <c:v>1.2079539999999998</c:v>
                </c:pt>
                <c:pt idx="8559">
                  <c:v>1.2156599999999989</c:v>
                </c:pt>
                <c:pt idx="8560">
                  <c:v>1.2150520000000009</c:v>
                </c:pt>
                <c:pt idx="8561">
                  <c:v>1.2446320000000011</c:v>
                </c:pt>
                <c:pt idx="8562">
                  <c:v>1.2641500000000021</c:v>
                </c:pt>
                <c:pt idx="8563">
                  <c:v>1.3093400000000008</c:v>
                </c:pt>
                <c:pt idx="8564">
                  <c:v>1.3553000000000006</c:v>
                </c:pt>
                <c:pt idx="8565">
                  <c:v>1.3844340000000008</c:v>
                </c:pt>
                <c:pt idx="8566">
                  <c:v>1.4071159999999998</c:v>
                </c:pt>
                <c:pt idx="8567">
                  <c:v>1.4418099999999983</c:v>
                </c:pt>
                <c:pt idx="8568">
                  <c:v>1.4562900000000008</c:v>
                </c:pt>
                <c:pt idx="8569">
                  <c:v>1.4997180000000006</c:v>
                </c:pt>
                <c:pt idx="8570">
                  <c:v>1.5107599999999999</c:v>
                </c:pt>
                <c:pt idx="8571">
                  <c:v>1.4751120000000006</c:v>
                </c:pt>
                <c:pt idx="8572">
                  <c:v>1.4596899999999986</c:v>
                </c:pt>
                <c:pt idx="8573">
                  <c:v>1.4936759999999998</c:v>
                </c:pt>
                <c:pt idx="8574">
                  <c:v>1.5453439999999998</c:v>
                </c:pt>
                <c:pt idx="8575">
                  <c:v>1.6209820000000021</c:v>
                </c:pt>
                <c:pt idx="8576">
                  <c:v>1.6403020000000021</c:v>
                </c:pt>
                <c:pt idx="8577">
                  <c:v>1.6515800000000005</c:v>
                </c:pt>
                <c:pt idx="8578">
                  <c:v>1.6978380000000004</c:v>
                </c:pt>
                <c:pt idx="8579">
                  <c:v>1.6907520000000027</c:v>
                </c:pt>
                <c:pt idx="8580">
                  <c:v>1.7368620000000004</c:v>
                </c:pt>
                <c:pt idx="8581">
                  <c:v>1.7458580000000004</c:v>
                </c:pt>
                <c:pt idx="8582">
                  <c:v>1.7621239999999998</c:v>
                </c:pt>
                <c:pt idx="8583">
                  <c:v>1.7780560000000003</c:v>
                </c:pt>
                <c:pt idx="8584">
                  <c:v>1.7853279999999998</c:v>
                </c:pt>
                <c:pt idx="8585">
                  <c:v>1.8193880000000002</c:v>
                </c:pt>
                <c:pt idx="8586">
                  <c:v>1.8365360000000004</c:v>
                </c:pt>
                <c:pt idx="8587">
                  <c:v>1.8342300000000007</c:v>
                </c:pt>
                <c:pt idx="8588">
                  <c:v>1.8536359999999998</c:v>
                </c:pt>
                <c:pt idx="8589">
                  <c:v>1.8495420000000007</c:v>
                </c:pt>
                <c:pt idx="8590">
                  <c:v>1.8612180000000007</c:v>
                </c:pt>
                <c:pt idx="8591">
                  <c:v>1.9071280000000008</c:v>
                </c:pt>
                <c:pt idx="8592">
                  <c:v>1.9868760000000021</c:v>
                </c:pt>
                <c:pt idx="8593">
                  <c:v>1.9542680000000021</c:v>
                </c:pt>
                <c:pt idx="8594">
                  <c:v>1.9905380000000021</c:v>
                </c:pt>
                <c:pt idx="8595">
                  <c:v>2.025716000000001</c:v>
                </c:pt>
                <c:pt idx="8596">
                  <c:v>1.9955040000000011</c:v>
                </c:pt>
                <c:pt idx="8597">
                  <c:v>2.0111260000000009</c:v>
                </c:pt>
                <c:pt idx="8598">
                  <c:v>2.0340559999999965</c:v>
                </c:pt>
                <c:pt idx="8599">
                  <c:v>1.9897340000000014</c:v>
                </c:pt>
                <c:pt idx="8600">
                  <c:v>1.9453120000000033</c:v>
                </c:pt>
                <c:pt idx="8601">
                  <c:v>1.9454239999999998</c:v>
                </c:pt>
                <c:pt idx="8602">
                  <c:v>1.8904060000000009</c:v>
                </c:pt>
                <c:pt idx="8603">
                  <c:v>1.9100740000000007</c:v>
                </c:pt>
                <c:pt idx="8604">
                  <c:v>1.839260000000001</c:v>
                </c:pt>
                <c:pt idx="8605">
                  <c:v>1.7935860000000008</c:v>
                </c:pt>
                <c:pt idx="8606">
                  <c:v>1.786240000000002</c:v>
                </c:pt>
                <c:pt idx="8607">
                  <c:v>1.7249060000000016</c:v>
                </c:pt>
                <c:pt idx="8608">
                  <c:v>1.6958220000000011</c:v>
                </c:pt>
                <c:pt idx="8609">
                  <c:v>1.6761920000000021</c:v>
                </c:pt>
                <c:pt idx="8610">
                  <c:v>1.6812800000000021</c:v>
                </c:pt>
                <c:pt idx="8611">
                  <c:v>1.6523080000000021</c:v>
                </c:pt>
                <c:pt idx="8612">
                  <c:v>1.6227400000000021</c:v>
                </c:pt>
                <c:pt idx="8613">
                  <c:v>1.5745600000000013</c:v>
                </c:pt>
                <c:pt idx="8614">
                  <c:v>1.5448800000000011</c:v>
                </c:pt>
                <c:pt idx="8615">
                  <c:v>1.5565440000000013</c:v>
                </c:pt>
                <c:pt idx="8616">
                  <c:v>1.5079920000000016</c:v>
                </c:pt>
                <c:pt idx="8617">
                  <c:v>1.5038839999999998</c:v>
                </c:pt>
                <c:pt idx="8618">
                  <c:v>1.5037599999999998</c:v>
                </c:pt>
                <c:pt idx="8619">
                  <c:v>1.4394359999999993</c:v>
                </c:pt>
                <c:pt idx="8620">
                  <c:v>1.4155259999999983</c:v>
                </c:pt>
                <c:pt idx="8621">
                  <c:v>1.3766020000000021</c:v>
                </c:pt>
                <c:pt idx="8622">
                  <c:v>1.3490800000000007</c:v>
                </c:pt>
                <c:pt idx="8623">
                  <c:v>1.3043360000000006</c:v>
                </c:pt>
                <c:pt idx="8624">
                  <c:v>1.2731420000000007</c:v>
                </c:pt>
                <c:pt idx="8625">
                  <c:v>1.2098239999999969</c:v>
                </c:pt>
                <c:pt idx="8626">
                  <c:v>1.2142039999999998</c:v>
                </c:pt>
                <c:pt idx="8627">
                  <c:v>1.1887440000000007</c:v>
                </c:pt>
                <c:pt idx="8628">
                  <c:v>1.1806300000000005</c:v>
                </c:pt>
                <c:pt idx="8629">
                  <c:v>1.1882740000000007</c:v>
                </c:pt>
                <c:pt idx="8630">
                  <c:v>1.1709260000000008</c:v>
                </c:pt>
                <c:pt idx="8631">
                  <c:v>1.1450800000000021</c:v>
                </c:pt>
                <c:pt idx="8632">
                  <c:v>1.1567560000000021</c:v>
                </c:pt>
                <c:pt idx="8633">
                  <c:v>1.1504160000000021</c:v>
                </c:pt>
                <c:pt idx="8634">
                  <c:v>1.1076580000000009</c:v>
                </c:pt>
                <c:pt idx="8635">
                  <c:v>1.0983900000000009</c:v>
                </c:pt>
                <c:pt idx="8636">
                  <c:v>1.0905840000000007</c:v>
                </c:pt>
                <c:pt idx="8637">
                  <c:v>1.0746380000000009</c:v>
                </c:pt>
                <c:pt idx="8638">
                  <c:v>1.0618700000000008</c:v>
                </c:pt>
                <c:pt idx="8639">
                  <c:v>1.0182180000000007</c:v>
                </c:pt>
                <c:pt idx="8640">
                  <c:v>1.0296339999999986</c:v>
                </c:pt>
                <c:pt idx="8641">
                  <c:v>1.0317560000000006</c:v>
                </c:pt>
                <c:pt idx="8642">
                  <c:v>0.96282800000000168</c:v>
                </c:pt>
                <c:pt idx="8643">
                  <c:v>0.95805200000000068</c:v>
                </c:pt>
                <c:pt idx="8644">
                  <c:v>0.85356200000000049</c:v>
                </c:pt>
                <c:pt idx="8645">
                  <c:v>0.80703200000000053</c:v>
                </c:pt>
                <c:pt idx="8646">
                  <c:v>0.8217600000000006</c:v>
                </c:pt>
                <c:pt idx="8647">
                  <c:v>0.73535000000000073</c:v>
                </c:pt>
                <c:pt idx="8648">
                  <c:v>0.69056800000000051</c:v>
                </c:pt>
                <c:pt idx="8649">
                  <c:v>0.66222800000000193</c:v>
                </c:pt>
                <c:pt idx="8650">
                  <c:v>0.62612000000000179</c:v>
                </c:pt>
                <c:pt idx="8651">
                  <c:v>0.62071000000000065</c:v>
                </c:pt>
                <c:pt idx="8652">
                  <c:v>0.63269800000000265</c:v>
                </c:pt>
                <c:pt idx="8653">
                  <c:v>0.60690200000000072</c:v>
                </c:pt>
                <c:pt idx="8654">
                  <c:v>0.66905400000000204</c:v>
                </c:pt>
                <c:pt idx="8655">
                  <c:v>0.63995800000000214</c:v>
                </c:pt>
                <c:pt idx="8656">
                  <c:v>0.59151799999999932</c:v>
                </c:pt>
                <c:pt idx="8657">
                  <c:v>0.631386000000001</c:v>
                </c:pt>
                <c:pt idx="8658">
                  <c:v>0.63061600000000095</c:v>
                </c:pt>
                <c:pt idx="8659">
                  <c:v>0.59176800000000052</c:v>
                </c:pt>
                <c:pt idx="8660">
                  <c:v>0.5926740000000007</c:v>
                </c:pt>
                <c:pt idx="8661">
                  <c:v>0.5810960000000005</c:v>
                </c:pt>
                <c:pt idx="8662">
                  <c:v>0.63090200000000063</c:v>
                </c:pt>
                <c:pt idx="8663">
                  <c:v>0.6823580000000008</c:v>
                </c:pt>
                <c:pt idx="8664">
                  <c:v>0.66143800000000164</c:v>
                </c:pt>
                <c:pt idx="8665">
                  <c:v>0.60575000000000212</c:v>
                </c:pt>
                <c:pt idx="8666">
                  <c:v>0.59364000000000094</c:v>
                </c:pt>
                <c:pt idx="8667">
                  <c:v>0.55799200000000082</c:v>
                </c:pt>
                <c:pt idx="8668">
                  <c:v>0.54453000000000107</c:v>
                </c:pt>
                <c:pt idx="8669">
                  <c:v>0.60005600000000114</c:v>
                </c:pt>
                <c:pt idx="8670">
                  <c:v>0.57727400000000162</c:v>
                </c:pt>
                <c:pt idx="8671">
                  <c:v>0.56453000000000131</c:v>
                </c:pt>
                <c:pt idx="8672">
                  <c:v>0.53602800000000161</c:v>
                </c:pt>
                <c:pt idx="8673">
                  <c:v>0.53413000000000144</c:v>
                </c:pt>
                <c:pt idx="8674">
                  <c:v>0.48892800000000203</c:v>
                </c:pt>
                <c:pt idx="8675">
                  <c:v>0.47849400000000147</c:v>
                </c:pt>
                <c:pt idx="8676">
                  <c:v>0.44893800000000139</c:v>
                </c:pt>
                <c:pt idx="8677">
                  <c:v>0.46898800000000196</c:v>
                </c:pt>
                <c:pt idx="8678">
                  <c:v>0.44553600000000143</c:v>
                </c:pt>
                <c:pt idx="8679">
                  <c:v>0.42366000000000142</c:v>
                </c:pt>
                <c:pt idx="8680">
                  <c:v>0.46629400000000149</c:v>
                </c:pt>
                <c:pt idx="8681">
                  <c:v>0.49005600000000182</c:v>
                </c:pt>
                <c:pt idx="8682">
                  <c:v>0.454818000000002</c:v>
                </c:pt>
                <c:pt idx="8683">
                  <c:v>0.44755800000000151</c:v>
                </c:pt>
                <c:pt idx="8684">
                  <c:v>0.483628000000002</c:v>
                </c:pt>
                <c:pt idx="8685">
                  <c:v>0.43456600000000206</c:v>
                </c:pt>
                <c:pt idx="8686">
                  <c:v>0.39971200000000207</c:v>
                </c:pt>
                <c:pt idx="8687">
                  <c:v>0.4104960000000018</c:v>
                </c:pt>
                <c:pt idx="8688">
                  <c:v>0.46333000000000168</c:v>
                </c:pt>
                <c:pt idx="8689">
                  <c:v>0.5198500000000017</c:v>
                </c:pt>
                <c:pt idx="8690">
                  <c:v>0.49225400000000191</c:v>
                </c:pt>
                <c:pt idx="8691">
                  <c:v>0.48338200000000275</c:v>
                </c:pt>
                <c:pt idx="8692">
                  <c:v>0.53142600000000151</c:v>
                </c:pt>
                <c:pt idx="8693">
                  <c:v>0.54787800000000264</c:v>
                </c:pt>
                <c:pt idx="8694">
                  <c:v>0.65645000000000264</c:v>
                </c:pt>
                <c:pt idx="8695">
                  <c:v>0.70356200000000158</c:v>
                </c:pt>
                <c:pt idx="8696">
                  <c:v>0.67998600000000264</c:v>
                </c:pt>
                <c:pt idx="8697">
                  <c:v>0.77629600000000265</c:v>
                </c:pt>
                <c:pt idx="8698">
                  <c:v>0.83904400000000323</c:v>
                </c:pt>
                <c:pt idx="8699">
                  <c:v>0.92987000000000264</c:v>
                </c:pt>
                <c:pt idx="8700">
                  <c:v>0.95550600000000196</c:v>
                </c:pt>
                <c:pt idx="8701">
                  <c:v>1.0176080000000018</c:v>
                </c:pt>
                <c:pt idx="8702">
                  <c:v>1.0409220000000019</c:v>
                </c:pt>
                <c:pt idx="8703">
                  <c:v>1.083618000000002</c:v>
                </c:pt>
                <c:pt idx="8704">
                  <c:v>1.0927020000000021</c:v>
                </c:pt>
                <c:pt idx="8705">
                  <c:v>1.160846000000002</c:v>
                </c:pt>
                <c:pt idx="8706">
                  <c:v>1.2119299999999997</c:v>
                </c:pt>
                <c:pt idx="8707">
                  <c:v>1.2360380000000015</c:v>
                </c:pt>
                <c:pt idx="8708">
                  <c:v>1.2732140000000018</c:v>
                </c:pt>
                <c:pt idx="8709">
                  <c:v>1.3450440000000019</c:v>
                </c:pt>
                <c:pt idx="8710">
                  <c:v>1.3821560000000039</c:v>
                </c:pt>
                <c:pt idx="8711">
                  <c:v>1.4240460000000019</c:v>
                </c:pt>
                <c:pt idx="8712">
                  <c:v>1.446032000000002</c:v>
                </c:pt>
                <c:pt idx="8713">
                  <c:v>1.4551400000000019</c:v>
                </c:pt>
                <c:pt idx="8714">
                  <c:v>1.520456000000002</c:v>
                </c:pt>
                <c:pt idx="8715">
                  <c:v>1.5605960000000016</c:v>
                </c:pt>
                <c:pt idx="8716">
                  <c:v>1.6214820000000021</c:v>
                </c:pt>
                <c:pt idx="8717">
                  <c:v>1.665432000000002</c:v>
                </c:pt>
                <c:pt idx="8718">
                  <c:v>1.6929520000000042</c:v>
                </c:pt>
                <c:pt idx="8719">
                  <c:v>1.7440360000000015</c:v>
                </c:pt>
                <c:pt idx="8720">
                  <c:v>1.808918000000002</c:v>
                </c:pt>
                <c:pt idx="8721">
                  <c:v>1.8604240000000012</c:v>
                </c:pt>
                <c:pt idx="8722">
                  <c:v>1.931262000000002</c:v>
                </c:pt>
                <c:pt idx="8723">
                  <c:v>1.9856340000000017</c:v>
                </c:pt>
                <c:pt idx="8724">
                  <c:v>2.0437660000000042</c:v>
                </c:pt>
                <c:pt idx="8725">
                  <c:v>2.0809020000000022</c:v>
                </c:pt>
                <c:pt idx="8726">
                  <c:v>2.1651160000000051</c:v>
                </c:pt>
                <c:pt idx="8727">
                  <c:v>2.1491220000000042</c:v>
                </c:pt>
                <c:pt idx="8728">
                  <c:v>2.1751040000000041</c:v>
                </c:pt>
                <c:pt idx="8729">
                  <c:v>2.1574480000000027</c:v>
                </c:pt>
                <c:pt idx="8730">
                  <c:v>2.1555880000000025</c:v>
                </c:pt>
                <c:pt idx="8731">
                  <c:v>2.1355860000000022</c:v>
                </c:pt>
                <c:pt idx="8732">
                  <c:v>2.2185960000000042</c:v>
                </c:pt>
                <c:pt idx="8733">
                  <c:v>2.2116719999999988</c:v>
                </c:pt>
                <c:pt idx="8734">
                  <c:v>2.2420960000000032</c:v>
                </c:pt>
                <c:pt idx="8735">
                  <c:v>2.2924120000000023</c:v>
                </c:pt>
                <c:pt idx="8736">
                  <c:v>2.335417999999998</c:v>
                </c:pt>
                <c:pt idx="8737">
                  <c:v>2.3399079999999981</c:v>
                </c:pt>
                <c:pt idx="8738">
                  <c:v>2.2879420000000041</c:v>
                </c:pt>
                <c:pt idx="8739">
                  <c:v>2.265856000000003</c:v>
                </c:pt>
                <c:pt idx="8740">
                  <c:v>2.2795060000000031</c:v>
                </c:pt>
                <c:pt idx="8741">
                  <c:v>2.2743700000000042</c:v>
                </c:pt>
                <c:pt idx="8742">
                  <c:v>2.2703740000000052</c:v>
                </c:pt>
                <c:pt idx="8743">
                  <c:v>2.2823480000000029</c:v>
                </c:pt>
                <c:pt idx="8744">
                  <c:v>2.2012600000000022</c:v>
                </c:pt>
                <c:pt idx="8745">
                  <c:v>2.1637140000000077</c:v>
                </c:pt>
                <c:pt idx="8746">
                  <c:v>2.1390600000000024</c:v>
                </c:pt>
                <c:pt idx="8747">
                  <c:v>2.0770820000000021</c:v>
                </c:pt>
                <c:pt idx="8748">
                  <c:v>2.0215680000000007</c:v>
                </c:pt>
                <c:pt idx="8749">
                  <c:v>1.9564760000000021</c:v>
                </c:pt>
                <c:pt idx="8750">
                  <c:v>1.953362000000002</c:v>
                </c:pt>
                <c:pt idx="8751">
                  <c:v>1.8734420000000021</c:v>
                </c:pt>
                <c:pt idx="8752">
                  <c:v>1.8135100000000011</c:v>
                </c:pt>
                <c:pt idx="8753">
                  <c:v>1.7501300000000015</c:v>
                </c:pt>
                <c:pt idx="8754">
                  <c:v>1.6775180000000021</c:v>
                </c:pt>
                <c:pt idx="8755">
                  <c:v>1.6438560000000013</c:v>
                </c:pt>
                <c:pt idx="8756">
                  <c:v>1.5795939999999993</c:v>
                </c:pt>
                <c:pt idx="8757">
                  <c:v>1.5299860000000016</c:v>
                </c:pt>
                <c:pt idx="8758">
                  <c:v>1.4486760000000016</c:v>
                </c:pt>
                <c:pt idx="8759">
                  <c:v>1.3568680000000015</c:v>
                </c:pt>
                <c:pt idx="8760">
                  <c:v>1.3240000000000021</c:v>
                </c:pt>
                <c:pt idx="8761">
                  <c:v>1.3101280000000008</c:v>
                </c:pt>
                <c:pt idx="8762">
                  <c:v>1.2799899999999993</c:v>
                </c:pt>
                <c:pt idx="8763">
                  <c:v>1.2701000000000011</c:v>
                </c:pt>
                <c:pt idx="8764">
                  <c:v>1.236684000000001</c:v>
                </c:pt>
                <c:pt idx="8765">
                  <c:v>1.2337320000000012</c:v>
                </c:pt>
                <c:pt idx="8766">
                  <c:v>1.204846000000001</c:v>
                </c:pt>
                <c:pt idx="8767">
                  <c:v>1.1225680000000009</c:v>
                </c:pt>
                <c:pt idx="8768">
                  <c:v>1.0995400000000009</c:v>
                </c:pt>
                <c:pt idx="8769">
                  <c:v>1.041198000000001</c:v>
                </c:pt>
                <c:pt idx="8770">
                  <c:v>1.0062939999999998</c:v>
                </c:pt>
                <c:pt idx="8771">
                  <c:v>1.023356000000001</c:v>
                </c:pt>
                <c:pt idx="8772">
                  <c:v>0.98801800000000051</c:v>
                </c:pt>
                <c:pt idx="8773">
                  <c:v>0.943944000000002</c:v>
                </c:pt>
                <c:pt idx="8774">
                  <c:v>0.88557600000000058</c:v>
                </c:pt>
                <c:pt idx="8775">
                  <c:v>0.85726200000000052</c:v>
                </c:pt>
                <c:pt idx="8776">
                  <c:v>0.80470200000000081</c:v>
                </c:pt>
                <c:pt idx="8777">
                  <c:v>0.8025440000000007</c:v>
                </c:pt>
                <c:pt idx="8778">
                  <c:v>0.81602000000000163</c:v>
                </c:pt>
                <c:pt idx="8779">
                  <c:v>0.80915800000000071</c:v>
                </c:pt>
                <c:pt idx="8780">
                  <c:v>0.79445400000000088</c:v>
                </c:pt>
                <c:pt idx="8781">
                  <c:v>0.793188000000001</c:v>
                </c:pt>
                <c:pt idx="8782">
                  <c:v>0.71300600000000103</c:v>
                </c:pt>
                <c:pt idx="8783">
                  <c:v>0.70904800000000223</c:v>
                </c:pt>
                <c:pt idx="8784">
                  <c:v>0.66276600000000163</c:v>
                </c:pt>
                <c:pt idx="8785">
                  <c:v>0.6520700000000027</c:v>
                </c:pt>
                <c:pt idx="8786">
                  <c:v>0.60446000000000111</c:v>
                </c:pt>
                <c:pt idx="8787">
                  <c:v>0.58046399999999998</c:v>
                </c:pt>
                <c:pt idx="8788">
                  <c:v>0.57392600000000105</c:v>
                </c:pt>
                <c:pt idx="8789">
                  <c:v>0.51962800000000164</c:v>
                </c:pt>
                <c:pt idx="8790">
                  <c:v>0.48852000000000145</c:v>
                </c:pt>
                <c:pt idx="8791">
                  <c:v>0.47959800000000086</c:v>
                </c:pt>
                <c:pt idx="8792">
                  <c:v>0.43810600000000138</c:v>
                </c:pt>
                <c:pt idx="8793">
                  <c:v>0.38882200000000194</c:v>
                </c:pt>
                <c:pt idx="8794">
                  <c:v>0.39942000000000205</c:v>
                </c:pt>
                <c:pt idx="8795">
                  <c:v>0.35349800000000131</c:v>
                </c:pt>
                <c:pt idx="8796">
                  <c:v>0.31177000000000132</c:v>
                </c:pt>
                <c:pt idx="8797">
                  <c:v>0.31636200000000186</c:v>
                </c:pt>
                <c:pt idx="8798">
                  <c:v>0.33553400000000161</c:v>
                </c:pt>
                <c:pt idx="8799">
                  <c:v>0.34917000000000131</c:v>
                </c:pt>
                <c:pt idx="8800">
                  <c:v>0.35015000000000118</c:v>
                </c:pt>
                <c:pt idx="8801">
                  <c:v>0.33292800000000211</c:v>
                </c:pt>
                <c:pt idx="8802">
                  <c:v>0.33367400000000186</c:v>
                </c:pt>
                <c:pt idx="8803">
                  <c:v>0.33104200000000156</c:v>
                </c:pt>
                <c:pt idx="8804">
                  <c:v>0.34814000000000106</c:v>
                </c:pt>
                <c:pt idx="8805">
                  <c:v>0.35907000000000161</c:v>
                </c:pt>
                <c:pt idx="8806">
                  <c:v>0.37258200000000186</c:v>
                </c:pt>
                <c:pt idx="8807">
                  <c:v>0.43526800000000132</c:v>
                </c:pt>
                <c:pt idx="8808">
                  <c:v>0.4908560000000019</c:v>
                </c:pt>
                <c:pt idx="8809">
                  <c:v>0.52555000000000118</c:v>
                </c:pt>
                <c:pt idx="8810">
                  <c:v>0.52322800000000125</c:v>
                </c:pt>
                <c:pt idx="8811">
                  <c:v>0.4891420000000013</c:v>
                </c:pt>
                <c:pt idx="8812">
                  <c:v>0.43609600000000132</c:v>
                </c:pt>
                <c:pt idx="8813">
                  <c:v>0.3686960000000013</c:v>
                </c:pt>
                <c:pt idx="8814">
                  <c:v>0.32107400000000191</c:v>
                </c:pt>
                <c:pt idx="8815">
                  <c:v>0.31412400000000174</c:v>
                </c:pt>
                <c:pt idx="8816">
                  <c:v>0.30349000000000131</c:v>
                </c:pt>
                <c:pt idx="8817">
                  <c:v>0.37661000000000178</c:v>
                </c:pt>
                <c:pt idx="8818">
                  <c:v>0.36443800000000132</c:v>
                </c:pt>
                <c:pt idx="8819">
                  <c:v>0.36806000000000177</c:v>
                </c:pt>
                <c:pt idx="8820">
                  <c:v>0.38264000000000131</c:v>
                </c:pt>
                <c:pt idx="8821">
                  <c:v>0.38951400000000191</c:v>
                </c:pt>
                <c:pt idx="8822">
                  <c:v>0.40804000000000118</c:v>
                </c:pt>
                <c:pt idx="8823">
                  <c:v>0.41547200000000173</c:v>
                </c:pt>
                <c:pt idx="8824">
                  <c:v>0.45443400000000128</c:v>
                </c:pt>
                <c:pt idx="8825">
                  <c:v>0.49142200000000191</c:v>
                </c:pt>
                <c:pt idx="8826">
                  <c:v>0.51390400000000125</c:v>
                </c:pt>
                <c:pt idx="8827">
                  <c:v>0.54897000000000162</c:v>
                </c:pt>
                <c:pt idx="8828">
                  <c:v>0.58059800000000106</c:v>
                </c:pt>
                <c:pt idx="8829">
                  <c:v>0.61309600000000164</c:v>
                </c:pt>
                <c:pt idx="8830">
                  <c:v>0.61468400000000212</c:v>
                </c:pt>
                <c:pt idx="8831">
                  <c:v>0.5903020000000001</c:v>
                </c:pt>
                <c:pt idx="8832">
                  <c:v>0.63852000000000164</c:v>
                </c:pt>
                <c:pt idx="8833">
                  <c:v>0.66895800000000216</c:v>
                </c:pt>
                <c:pt idx="8834">
                  <c:v>0.65910600000000164</c:v>
                </c:pt>
                <c:pt idx="8835">
                  <c:v>0.68719800000000164</c:v>
                </c:pt>
                <c:pt idx="8836">
                  <c:v>0.74684400000000251</c:v>
                </c:pt>
                <c:pt idx="8837">
                  <c:v>0.74167000000000238</c:v>
                </c:pt>
                <c:pt idx="8838">
                  <c:v>0.73365400000000225</c:v>
                </c:pt>
                <c:pt idx="8839">
                  <c:v>0.77458800000000105</c:v>
                </c:pt>
                <c:pt idx="8840">
                  <c:v>0.83519000000000165</c:v>
                </c:pt>
                <c:pt idx="8841">
                  <c:v>0.8045920000000012</c:v>
                </c:pt>
                <c:pt idx="8842">
                  <c:v>0.83004200000000161</c:v>
                </c:pt>
                <c:pt idx="8843">
                  <c:v>0.88647400000000121</c:v>
                </c:pt>
                <c:pt idx="8844">
                  <c:v>0.93044800000000105</c:v>
                </c:pt>
                <c:pt idx="8845">
                  <c:v>0.94650400000000123</c:v>
                </c:pt>
                <c:pt idx="8846">
                  <c:v>1.0345500000000021</c:v>
                </c:pt>
                <c:pt idx="8847">
                  <c:v>1.0553939999999993</c:v>
                </c:pt>
                <c:pt idx="8848">
                  <c:v>1.0388040000000012</c:v>
                </c:pt>
                <c:pt idx="8849">
                  <c:v>1.0813900000000012</c:v>
                </c:pt>
                <c:pt idx="8850">
                  <c:v>1.1162320000000021</c:v>
                </c:pt>
                <c:pt idx="8851">
                  <c:v>1.1272620000000013</c:v>
                </c:pt>
                <c:pt idx="8852">
                  <c:v>1.1791760000000013</c:v>
                </c:pt>
                <c:pt idx="8853">
                  <c:v>1.1800200000000021</c:v>
                </c:pt>
                <c:pt idx="8854">
                  <c:v>1.1735540000000015</c:v>
                </c:pt>
                <c:pt idx="8855">
                  <c:v>1.2135339999999992</c:v>
                </c:pt>
                <c:pt idx="8856">
                  <c:v>1.2596560000000014</c:v>
                </c:pt>
                <c:pt idx="8857">
                  <c:v>1.2479299999999995</c:v>
                </c:pt>
                <c:pt idx="8858">
                  <c:v>1.2076039999999992</c:v>
                </c:pt>
                <c:pt idx="8859">
                  <c:v>1.2225060000000014</c:v>
                </c:pt>
                <c:pt idx="8860">
                  <c:v>1.2528700000000015</c:v>
                </c:pt>
                <c:pt idx="8861">
                  <c:v>1.3335480000000015</c:v>
                </c:pt>
                <c:pt idx="8862">
                  <c:v>1.4516620000000018</c:v>
                </c:pt>
                <c:pt idx="8863">
                  <c:v>1.4866400000000015</c:v>
                </c:pt>
                <c:pt idx="8864">
                  <c:v>1.5279720000000014</c:v>
                </c:pt>
                <c:pt idx="8865">
                  <c:v>1.5373400000000015</c:v>
                </c:pt>
                <c:pt idx="8866">
                  <c:v>1.5785220000000015</c:v>
                </c:pt>
                <c:pt idx="8867">
                  <c:v>1.5823700000000021</c:v>
                </c:pt>
                <c:pt idx="8868">
                  <c:v>1.5932520000000021</c:v>
                </c:pt>
                <c:pt idx="8869">
                  <c:v>1.590076000000002</c:v>
                </c:pt>
                <c:pt idx="8870">
                  <c:v>1.5917020000000013</c:v>
                </c:pt>
                <c:pt idx="8871">
                  <c:v>1.5508040000000012</c:v>
                </c:pt>
                <c:pt idx="8872">
                  <c:v>1.5406540000000013</c:v>
                </c:pt>
                <c:pt idx="8873">
                  <c:v>1.5807460000000015</c:v>
                </c:pt>
                <c:pt idx="8874">
                  <c:v>1.564330000000002</c:v>
                </c:pt>
                <c:pt idx="8875">
                  <c:v>1.5686100000000009</c:v>
                </c:pt>
                <c:pt idx="8876">
                  <c:v>1.5222160000000013</c:v>
                </c:pt>
                <c:pt idx="8877">
                  <c:v>1.500016000000002</c:v>
                </c:pt>
                <c:pt idx="8878">
                  <c:v>1.4677800000000019</c:v>
                </c:pt>
                <c:pt idx="8879">
                  <c:v>1.4212480000000018</c:v>
                </c:pt>
                <c:pt idx="8880">
                  <c:v>1.394584000000002</c:v>
                </c:pt>
                <c:pt idx="8881">
                  <c:v>1.4143760000000019</c:v>
                </c:pt>
                <c:pt idx="8882">
                  <c:v>1.3936060000000019</c:v>
                </c:pt>
                <c:pt idx="8883">
                  <c:v>1.3724500000000044</c:v>
                </c:pt>
                <c:pt idx="8884">
                  <c:v>1.3818300000000017</c:v>
                </c:pt>
                <c:pt idx="8885">
                  <c:v>1.3764820000000042</c:v>
                </c:pt>
                <c:pt idx="8886">
                  <c:v>1.292578000000002</c:v>
                </c:pt>
                <c:pt idx="8887">
                  <c:v>1.2920560000000021</c:v>
                </c:pt>
                <c:pt idx="8888">
                  <c:v>1.3049980000000019</c:v>
                </c:pt>
                <c:pt idx="8889">
                  <c:v>1.3021800000000021</c:v>
                </c:pt>
                <c:pt idx="8890">
                  <c:v>1.268008000000002</c:v>
                </c:pt>
                <c:pt idx="8891">
                  <c:v>1.2876000000000016</c:v>
                </c:pt>
                <c:pt idx="8892">
                  <c:v>1.284162000000002</c:v>
                </c:pt>
                <c:pt idx="8893">
                  <c:v>1.2651400000000017</c:v>
                </c:pt>
                <c:pt idx="8894">
                  <c:v>1.258030000000002</c:v>
                </c:pt>
                <c:pt idx="8895">
                  <c:v>1.3224640000000016</c:v>
                </c:pt>
                <c:pt idx="8896">
                  <c:v>1.315256000000002</c:v>
                </c:pt>
                <c:pt idx="8897">
                  <c:v>1.3662160000000021</c:v>
                </c:pt>
                <c:pt idx="8898">
                  <c:v>1.3587340000000014</c:v>
                </c:pt>
                <c:pt idx="8899">
                  <c:v>1.3437320000000017</c:v>
                </c:pt>
                <c:pt idx="8900">
                  <c:v>1.350098000000002</c:v>
                </c:pt>
                <c:pt idx="8901">
                  <c:v>1.4244480000000015</c:v>
                </c:pt>
                <c:pt idx="8902">
                  <c:v>1.4323160000000013</c:v>
                </c:pt>
                <c:pt idx="8903">
                  <c:v>1.4644780000000015</c:v>
                </c:pt>
                <c:pt idx="8904">
                  <c:v>1.4661660000000012</c:v>
                </c:pt>
                <c:pt idx="8905">
                  <c:v>1.4383840000000012</c:v>
                </c:pt>
                <c:pt idx="8906">
                  <c:v>1.4785740000000016</c:v>
                </c:pt>
                <c:pt idx="8907">
                  <c:v>1.4682260000000014</c:v>
                </c:pt>
                <c:pt idx="8908">
                  <c:v>1.4981900000000012</c:v>
                </c:pt>
                <c:pt idx="8909">
                  <c:v>1.5059199999999993</c:v>
                </c:pt>
                <c:pt idx="8910">
                  <c:v>1.4898259999999994</c:v>
                </c:pt>
                <c:pt idx="8911">
                  <c:v>1.4627140000000016</c:v>
                </c:pt>
                <c:pt idx="8912">
                  <c:v>1.4372639999999994</c:v>
                </c:pt>
                <c:pt idx="8913">
                  <c:v>1.4444360000000018</c:v>
                </c:pt>
                <c:pt idx="8914">
                  <c:v>1.4543740000000014</c:v>
                </c:pt>
                <c:pt idx="8915">
                  <c:v>1.5141820000000021</c:v>
                </c:pt>
                <c:pt idx="8916">
                  <c:v>1.5171980000000016</c:v>
                </c:pt>
                <c:pt idx="8917">
                  <c:v>1.4882740000000019</c:v>
                </c:pt>
                <c:pt idx="8918">
                  <c:v>1.4872060000000018</c:v>
                </c:pt>
                <c:pt idx="8919">
                  <c:v>1.4866600000000019</c:v>
                </c:pt>
                <c:pt idx="8920">
                  <c:v>1.4783220000000019</c:v>
                </c:pt>
                <c:pt idx="8921">
                  <c:v>1.4898380000000018</c:v>
                </c:pt>
                <c:pt idx="8922">
                  <c:v>1.4680239999999998</c:v>
                </c:pt>
                <c:pt idx="8923">
                  <c:v>1.3794660000000016</c:v>
                </c:pt>
                <c:pt idx="8924">
                  <c:v>1.3692280000000014</c:v>
                </c:pt>
                <c:pt idx="8925">
                  <c:v>1.3445240000000016</c:v>
                </c:pt>
                <c:pt idx="8926">
                  <c:v>1.3218680000000018</c:v>
                </c:pt>
                <c:pt idx="8927">
                  <c:v>1.3240900000000013</c:v>
                </c:pt>
                <c:pt idx="8928">
                  <c:v>1.2778080000000016</c:v>
                </c:pt>
                <c:pt idx="8929">
                  <c:v>1.3052060000000012</c:v>
                </c:pt>
                <c:pt idx="8930">
                  <c:v>1.3053780000000017</c:v>
                </c:pt>
                <c:pt idx="8931">
                  <c:v>1.2900280000000015</c:v>
                </c:pt>
                <c:pt idx="8932">
                  <c:v>1.2975840000000016</c:v>
                </c:pt>
                <c:pt idx="8933">
                  <c:v>1.338978000000002</c:v>
                </c:pt>
                <c:pt idx="8934">
                  <c:v>1.3591300000000015</c:v>
                </c:pt>
                <c:pt idx="8935">
                  <c:v>1.332030000000002</c:v>
                </c:pt>
                <c:pt idx="8936">
                  <c:v>1.3528260000000012</c:v>
                </c:pt>
                <c:pt idx="8937">
                  <c:v>1.3447239999999998</c:v>
                </c:pt>
                <c:pt idx="8938">
                  <c:v>1.3793300000000011</c:v>
                </c:pt>
                <c:pt idx="8939">
                  <c:v>1.392360000000002</c:v>
                </c:pt>
                <c:pt idx="8940">
                  <c:v>1.3518480000000017</c:v>
                </c:pt>
                <c:pt idx="8941">
                  <c:v>1.3517860000000019</c:v>
                </c:pt>
                <c:pt idx="8942">
                  <c:v>1.3405200000000017</c:v>
                </c:pt>
                <c:pt idx="8943">
                  <c:v>1.328174000000002</c:v>
                </c:pt>
                <c:pt idx="8944">
                  <c:v>1.3311640000000018</c:v>
                </c:pt>
                <c:pt idx="8945">
                  <c:v>1.284262000000002</c:v>
                </c:pt>
                <c:pt idx="8946">
                  <c:v>1.2976259999999999</c:v>
                </c:pt>
                <c:pt idx="8947">
                  <c:v>1.242162000000002</c:v>
                </c:pt>
                <c:pt idx="8948">
                  <c:v>1.2215259999999997</c:v>
                </c:pt>
                <c:pt idx="8949">
                  <c:v>1.2589980000000018</c:v>
                </c:pt>
                <c:pt idx="8950">
                  <c:v>1.2496420000000019</c:v>
                </c:pt>
                <c:pt idx="8951">
                  <c:v>1.2492320000000019</c:v>
                </c:pt>
                <c:pt idx="8952">
                  <c:v>1.216610000000002</c:v>
                </c:pt>
                <c:pt idx="8953">
                  <c:v>1.2188060000000018</c:v>
                </c:pt>
                <c:pt idx="8954">
                  <c:v>1.250310000000002</c:v>
                </c:pt>
                <c:pt idx="8955">
                  <c:v>1.278376000000002</c:v>
                </c:pt>
                <c:pt idx="8956">
                  <c:v>1.265110000000002</c:v>
                </c:pt>
                <c:pt idx="8957">
                  <c:v>1.2651480000000019</c:v>
                </c:pt>
                <c:pt idx="8958">
                  <c:v>1.2939860000000019</c:v>
                </c:pt>
                <c:pt idx="8959">
                  <c:v>1.339834</c:v>
                </c:pt>
                <c:pt idx="8960">
                  <c:v>1.3783360000000022</c:v>
                </c:pt>
                <c:pt idx="8961">
                  <c:v>1.3513360000000016</c:v>
                </c:pt>
                <c:pt idx="8962">
                  <c:v>1.2987140000000019</c:v>
                </c:pt>
                <c:pt idx="8963">
                  <c:v>1.329250000000002</c:v>
                </c:pt>
                <c:pt idx="8964">
                  <c:v>1.3732740000000019</c:v>
                </c:pt>
                <c:pt idx="8965">
                  <c:v>1.341472000000002</c:v>
                </c:pt>
                <c:pt idx="8966">
                  <c:v>1.3218920000000016</c:v>
                </c:pt>
                <c:pt idx="8967">
                  <c:v>1.3445860000000021</c:v>
                </c:pt>
                <c:pt idx="8968">
                  <c:v>1.3661640000000017</c:v>
                </c:pt>
                <c:pt idx="8969">
                  <c:v>1.3523040000000017</c:v>
                </c:pt>
                <c:pt idx="8970">
                  <c:v>1.346112000000004</c:v>
                </c:pt>
                <c:pt idx="8971">
                  <c:v>1.3636820000000021</c:v>
                </c:pt>
                <c:pt idx="8972">
                  <c:v>1.3822320000000021</c:v>
                </c:pt>
                <c:pt idx="8973">
                  <c:v>1.4014400000000018</c:v>
                </c:pt>
                <c:pt idx="8974">
                  <c:v>1.4238999999999991</c:v>
                </c:pt>
                <c:pt idx="8975">
                  <c:v>1.4751339999999995</c:v>
                </c:pt>
                <c:pt idx="8976">
                  <c:v>1.5082020000000023</c:v>
                </c:pt>
                <c:pt idx="8977">
                  <c:v>1.4874560000000019</c:v>
                </c:pt>
                <c:pt idx="8978">
                  <c:v>1.5475480000000019</c:v>
                </c:pt>
                <c:pt idx="8979">
                  <c:v>1.5539140000000018</c:v>
                </c:pt>
                <c:pt idx="8980">
                  <c:v>1.5763360000000017</c:v>
                </c:pt>
                <c:pt idx="8981">
                  <c:v>1.5766600000000017</c:v>
                </c:pt>
                <c:pt idx="8982">
                  <c:v>1.580592000000002</c:v>
                </c:pt>
                <c:pt idx="8983">
                  <c:v>1.5529220000000017</c:v>
                </c:pt>
                <c:pt idx="8984">
                  <c:v>1.5352020000000015</c:v>
                </c:pt>
                <c:pt idx="8985">
                  <c:v>1.5503520000000039</c:v>
                </c:pt>
                <c:pt idx="8986">
                  <c:v>1.5772280000000019</c:v>
                </c:pt>
                <c:pt idx="8987">
                  <c:v>1.5878740000000018</c:v>
                </c:pt>
                <c:pt idx="8988">
                  <c:v>1.5551660000000018</c:v>
                </c:pt>
                <c:pt idx="8989">
                  <c:v>1.5102720000000023</c:v>
                </c:pt>
                <c:pt idx="8990">
                  <c:v>1.5154340000000004</c:v>
                </c:pt>
                <c:pt idx="8991">
                  <c:v>1.5169860000000028</c:v>
                </c:pt>
                <c:pt idx="8992">
                  <c:v>1.5228060000000028</c:v>
                </c:pt>
                <c:pt idx="8993">
                  <c:v>1.5023200000000028</c:v>
                </c:pt>
                <c:pt idx="8994">
                  <c:v>1.540536000000003</c:v>
                </c:pt>
                <c:pt idx="8995">
                  <c:v>1.5834680000000028</c:v>
                </c:pt>
                <c:pt idx="8996">
                  <c:v>1.5713560000000024</c:v>
                </c:pt>
                <c:pt idx="8997">
                  <c:v>1.5983700000000021</c:v>
                </c:pt>
                <c:pt idx="8998">
                  <c:v>1.6413520000000041</c:v>
                </c:pt>
                <c:pt idx="8999">
                  <c:v>1.6267720000000021</c:v>
                </c:pt>
                <c:pt idx="9000">
                  <c:v>1.6440680000000021</c:v>
                </c:pt>
                <c:pt idx="9001">
                  <c:v>1.6134820000000021</c:v>
                </c:pt>
                <c:pt idx="9002">
                  <c:v>1.6649880000000021</c:v>
                </c:pt>
                <c:pt idx="9003">
                  <c:v>1.7049060000000018</c:v>
                </c:pt>
                <c:pt idx="9004">
                  <c:v>1.7075000000000018</c:v>
                </c:pt>
                <c:pt idx="9005">
                  <c:v>1.7240900000000019</c:v>
                </c:pt>
                <c:pt idx="9006">
                  <c:v>1.726102000000002</c:v>
                </c:pt>
                <c:pt idx="9007">
                  <c:v>1.7238560000000018</c:v>
                </c:pt>
                <c:pt idx="9008">
                  <c:v>1.6942000000000021</c:v>
                </c:pt>
                <c:pt idx="9009">
                  <c:v>1.6698920000000022</c:v>
                </c:pt>
                <c:pt idx="9010">
                  <c:v>1.632606000000002</c:v>
                </c:pt>
                <c:pt idx="9011">
                  <c:v>1.7068200000000018</c:v>
                </c:pt>
                <c:pt idx="9012">
                  <c:v>1.7531880000000022</c:v>
                </c:pt>
                <c:pt idx="9013">
                  <c:v>1.7441800000000021</c:v>
                </c:pt>
                <c:pt idx="9014">
                  <c:v>1.7054540000000014</c:v>
                </c:pt>
                <c:pt idx="9015">
                  <c:v>1.6995360000000017</c:v>
                </c:pt>
                <c:pt idx="9016">
                  <c:v>1.7960460000000011</c:v>
                </c:pt>
                <c:pt idx="9017">
                  <c:v>1.848384000000002</c:v>
                </c:pt>
                <c:pt idx="9018">
                  <c:v>1.8754960000000016</c:v>
                </c:pt>
                <c:pt idx="9019">
                  <c:v>1.8953620000000013</c:v>
                </c:pt>
                <c:pt idx="9020">
                  <c:v>1.9394480000000021</c:v>
                </c:pt>
                <c:pt idx="9021">
                  <c:v>1.9228820000000038</c:v>
                </c:pt>
                <c:pt idx="9022">
                  <c:v>1.9617560000000021</c:v>
                </c:pt>
                <c:pt idx="9023">
                  <c:v>1.952550000000004</c:v>
                </c:pt>
                <c:pt idx="9024">
                  <c:v>1.970666000000002</c:v>
                </c:pt>
                <c:pt idx="9025">
                  <c:v>1.9200280000000021</c:v>
                </c:pt>
                <c:pt idx="9026">
                  <c:v>1.959770000000002</c:v>
                </c:pt>
                <c:pt idx="9027">
                  <c:v>1.9973920000000021</c:v>
                </c:pt>
                <c:pt idx="9028">
                  <c:v>1.9834580000000037</c:v>
                </c:pt>
                <c:pt idx="9029">
                  <c:v>1.9862360000000021</c:v>
                </c:pt>
                <c:pt idx="9030">
                  <c:v>1.9904680000000021</c:v>
                </c:pt>
                <c:pt idx="9031">
                  <c:v>2.034055999999997</c:v>
                </c:pt>
                <c:pt idx="9032">
                  <c:v>2.0488479999999987</c:v>
                </c:pt>
                <c:pt idx="9033">
                  <c:v>2.0581660000000017</c:v>
                </c:pt>
                <c:pt idx="9034">
                  <c:v>2.0975120000000018</c:v>
                </c:pt>
                <c:pt idx="9035">
                  <c:v>2.1133080000000017</c:v>
                </c:pt>
                <c:pt idx="9036">
                  <c:v>2.1069440000000017</c:v>
                </c:pt>
                <c:pt idx="9037">
                  <c:v>2.1817640000000051</c:v>
                </c:pt>
                <c:pt idx="9038">
                  <c:v>2.2016900000000041</c:v>
                </c:pt>
                <c:pt idx="9039">
                  <c:v>2.2303780000000017</c:v>
                </c:pt>
                <c:pt idx="9040">
                  <c:v>2.2937580000000022</c:v>
                </c:pt>
                <c:pt idx="9041">
                  <c:v>2.3165759999999969</c:v>
                </c:pt>
                <c:pt idx="9042">
                  <c:v>2.3336859999999975</c:v>
                </c:pt>
                <c:pt idx="9043">
                  <c:v>2.377486000000002</c:v>
                </c:pt>
                <c:pt idx="9044">
                  <c:v>2.3346919999999987</c:v>
                </c:pt>
                <c:pt idx="9045">
                  <c:v>2.3635540000000015</c:v>
                </c:pt>
                <c:pt idx="9046">
                  <c:v>2.4205820000000013</c:v>
                </c:pt>
                <c:pt idx="9047">
                  <c:v>2.4078000000000013</c:v>
                </c:pt>
                <c:pt idx="9048">
                  <c:v>2.4119579999999972</c:v>
                </c:pt>
                <c:pt idx="9049">
                  <c:v>2.3881220000000014</c:v>
                </c:pt>
                <c:pt idx="9050">
                  <c:v>2.4068959999999975</c:v>
                </c:pt>
                <c:pt idx="9051">
                  <c:v>2.4146399999999977</c:v>
                </c:pt>
                <c:pt idx="9052">
                  <c:v>2.4019600000000008</c:v>
                </c:pt>
                <c:pt idx="9053">
                  <c:v>2.4226059999999974</c:v>
                </c:pt>
                <c:pt idx="9054">
                  <c:v>2.4376819999999997</c:v>
                </c:pt>
                <c:pt idx="9055">
                  <c:v>2.3904319999999997</c:v>
                </c:pt>
                <c:pt idx="9056">
                  <c:v>2.3979999999999997</c:v>
                </c:pt>
                <c:pt idx="9057">
                  <c:v>2.395095999999997</c:v>
                </c:pt>
                <c:pt idx="9058">
                  <c:v>2.4236840000000011</c:v>
                </c:pt>
                <c:pt idx="9059">
                  <c:v>2.3695220000000008</c:v>
                </c:pt>
                <c:pt idx="9060">
                  <c:v>2.3846980000000007</c:v>
                </c:pt>
                <c:pt idx="9061">
                  <c:v>2.3633560000000013</c:v>
                </c:pt>
                <c:pt idx="9062">
                  <c:v>2.2850620000000017</c:v>
                </c:pt>
                <c:pt idx="9063">
                  <c:v>2.2847880000000016</c:v>
                </c:pt>
                <c:pt idx="9064">
                  <c:v>2.2093600000000015</c:v>
                </c:pt>
                <c:pt idx="9065">
                  <c:v>2.2241740000000059</c:v>
                </c:pt>
                <c:pt idx="9066">
                  <c:v>2.1108140000000017</c:v>
                </c:pt>
                <c:pt idx="9067">
                  <c:v>2.0404840000000042</c:v>
                </c:pt>
                <c:pt idx="9068">
                  <c:v>1.9804400000000042</c:v>
                </c:pt>
                <c:pt idx="9069">
                  <c:v>1.9876120000000039</c:v>
                </c:pt>
                <c:pt idx="9070">
                  <c:v>1.9440720000000042</c:v>
                </c:pt>
                <c:pt idx="9071">
                  <c:v>1.9319260000000018</c:v>
                </c:pt>
                <c:pt idx="9072">
                  <c:v>1.8755320000000024</c:v>
                </c:pt>
                <c:pt idx="9073">
                  <c:v>1.9299660000000018</c:v>
                </c:pt>
                <c:pt idx="9074">
                  <c:v>1.8673040000000019</c:v>
                </c:pt>
                <c:pt idx="9075">
                  <c:v>1.8752200000000019</c:v>
                </c:pt>
                <c:pt idx="9076">
                  <c:v>1.7997160000000019</c:v>
                </c:pt>
                <c:pt idx="9077">
                  <c:v>1.784354000000002</c:v>
                </c:pt>
                <c:pt idx="9078">
                  <c:v>1.7860040000000019</c:v>
                </c:pt>
                <c:pt idx="9079">
                  <c:v>1.7741920000000022</c:v>
                </c:pt>
                <c:pt idx="9080">
                  <c:v>1.7200920000000017</c:v>
                </c:pt>
                <c:pt idx="9081">
                  <c:v>1.7089000000000019</c:v>
                </c:pt>
                <c:pt idx="9082">
                  <c:v>1.7134279999999997</c:v>
                </c:pt>
                <c:pt idx="9083">
                  <c:v>1.639662000000002</c:v>
                </c:pt>
                <c:pt idx="9084">
                  <c:v>1.6543780000000021</c:v>
                </c:pt>
                <c:pt idx="9085">
                  <c:v>1.6228480000000021</c:v>
                </c:pt>
                <c:pt idx="9086">
                  <c:v>1.656560000000002</c:v>
                </c:pt>
                <c:pt idx="9087">
                  <c:v>1.5631400000000009</c:v>
                </c:pt>
                <c:pt idx="9088">
                  <c:v>1.5468239999999998</c:v>
                </c:pt>
                <c:pt idx="9089">
                  <c:v>1.5602500000000021</c:v>
                </c:pt>
                <c:pt idx="9090">
                  <c:v>1.5309180000000009</c:v>
                </c:pt>
                <c:pt idx="9091">
                  <c:v>1.4997739999999991</c:v>
                </c:pt>
                <c:pt idx="9092">
                  <c:v>1.4478839999999988</c:v>
                </c:pt>
                <c:pt idx="9093">
                  <c:v>1.4202760000000012</c:v>
                </c:pt>
                <c:pt idx="9094">
                  <c:v>1.3924440000000009</c:v>
                </c:pt>
                <c:pt idx="9095">
                  <c:v>1.3264440000000008</c:v>
                </c:pt>
                <c:pt idx="9096">
                  <c:v>1.2794420000000006</c:v>
                </c:pt>
                <c:pt idx="9097">
                  <c:v>1.3085639999999998</c:v>
                </c:pt>
                <c:pt idx="9098">
                  <c:v>1.2920600000000007</c:v>
                </c:pt>
                <c:pt idx="9099">
                  <c:v>1.3329959999999998</c:v>
                </c:pt>
                <c:pt idx="9100">
                  <c:v>1.2991339999999998</c:v>
                </c:pt>
                <c:pt idx="9101">
                  <c:v>1.2605440000000008</c:v>
                </c:pt>
                <c:pt idx="9102">
                  <c:v>1.2373039999999988</c:v>
                </c:pt>
                <c:pt idx="9103">
                  <c:v>1.1937639999999998</c:v>
                </c:pt>
                <c:pt idx="9104">
                  <c:v>1.1952640000000008</c:v>
                </c:pt>
                <c:pt idx="9105">
                  <c:v>1.1541820000000031</c:v>
                </c:pt>
                <c:pt idx="9106">
                  <c:v>1.1160900000000007</c:v>
                </c:pt>
                <c:pt idx="9107">
                  <c:v>1.1207560000000021</c:v>
                </c:pt>
                <c:pt idx="9108">
                  <c:v>1.1341560000000031</c:v>
                </c:pt>
                <c:pt idx="9109">
                  <c:v>1.1451880000000021</c:v>
                </c:pt>
                <c:pt idx="9110">
                  <c:v>1.1185100000000021</c:v>
                </c:pt>
                <c:pt idx="9111">
                  <c:v>1.0834939999999991</c:v>
                </c:pt>
                <c:pt idx="9112">
                  <c:v>1.1066600000000013</c:v>
                </c:pt>
                <c:pt idx="9113">
                  <c:v>1.0853320000000013</c:v>
                </c:pt>
                <c:pt idx="9114">
                  <c:v>1.1442080000000021</c:v>
                </c:pt>
                <c:pt idx="9115">
                  <c:v>1.1245660000000013</c:v>
                </c:pt>
                <c:pt idx="9116">
                  <c:v>1.1125660000000013</c:v>
                </c:pt>
                <c:pt idx="9117">
                  <c:v>1.0667680000000015</c:v>
                </c:pt>
                <c:pt idx="9118">
                  <c:v>1.0717199999999998</c:v>
                </c:pt>
                <c:pt idx="9119">
                  <c:v>1.0689660000000014</c:v>
                </c:pt>
                <c:pt idx="9120">
                  <c:v>1.0654420000000013</c:v>
                </c:pt>
                <c:pt idx="9121">
                  <c:v>1.1099739999999998</c:v>
                </c:pt>
                <c:pt idx="9122">
                  <c:v>1.1349760000000015</c:v>
                </c:pt>
                <c:pt idx="9123">
                  <c:v>1.0463200000000012</c:v>
                </c:pt>
                <c:pt idx="9124">
                  <c:v>1.1234980000000012</c:v>
                </c:pt>
                <c:pt idx="9125">
                  <c:v>1.1802020000000033</c:v>
                </c:pt>
                <c:pt idx="9126">
                  <c:v>1.2370320000000015</c:v>
                </c:pt>
                <c:pt idx="9127">
                  <c:v>1.2422300000000015</c:v>
                </c:pt>
                <c:pt idx="9128">
                  <c:v>1.2286060000000014</c:v>
                </c:pt>
                <c:pt idx="9129">
                  <c:v>1.2113100000000014</c:v>
                </c:pt>
                <c:pt idx="9130">
                  <c:v>1.2584740000000014</c:v>
                </c:pt>
                <c:pt idx="9131">
                  <c:v>1.2518120000000013</c:v>
                </c:pt>
                <c:pt idx="9132">
                  <c:v>1.2103440000000014</c:v>
                </c:pt>
                <c:pt idx="9133">
                  <c:v>1.2377899999999993</c:v>
                </c:pt>
                <c:pt idx="9134">
                  <c:v>1.1748320000000021</c:v>
                </c:pt>
                <c:pt idx="9135">
                  <c:v>1.2089180000000015</c:v>
                </c:pt>
                <c:pt idx="9136">
                  <c:v>1.1557120000000021</c:v>
                </c:pt>
                <c:pt idx="9137">
                  <c:v>1.1685420000000035</c:v>
                </c:pt>
                <c:pt idx="9138">
                  <c:v>1.1796840000000015</c:v>
                </c:pt>
                <c:pt idx="9139">
                  <c:v>1.1378320000000017</c:v>
                </c:pt>
                <c:pt idx="9140">
                  <c:v>1.1011280000000017</c:v>
                </c:pt>
                <c:pt idx="9141">
                  <c:v>1.0615700000000017</c:v>
                </c:pt>
                <c:pt idx="9142">
                  <c:v>1.104228000000002</c:v>
                </c:pt>
                <c:pt idx="9143">
                  <c:v>1.160498000000002</c:v>
                </c:pt>
                <c:pt idx="9144">
                  <c:v>1.169978000000002</c:v>
                </c:pt>
                <c:pt idx="9145">
                  <c:v>1.198070000000004</c:v>
                </c:pt>
                <c:pt idx="9146">
                  <c:v>1.214002000000002</c:v>
                </c:pt>
                <c:pt idx="9147">
                  <c:v>1.1770880000000021</c:v>
                </c:pt>
                <c:pt idx="9148">
                  <c:v>1.2134199999999997</c:v>
                </c:pt>
                <c:pt idx="9149">
                  <c:v>1.165586000000002</c:v>
                </c:pt>
                <c:pt idx="9150">
                  <c:v>1.149084000000002</c:v>
                </c:pt>
                <c:pt idx="9151">
                  <c:v>1.1686520000000045</c:v>
                </c:pt>
                <c:pt idx="9152">
                  <c:v>1.1516520000000021</c:v>
                </c:pt>
                <c:pt idx="9153">
                  <c:v>1.1530180000000021</c:v>
                </c:pt>
                <c:pt idx="9154">
                  <c:v>1.1323840000000021</c:v>
                </c:pt>
                <c:pt idx="9155">
                  <c:v>1.1822520000000045</c:v>
                </c:pt>
                <c:pt idx="9156">
                  <c:v>1.1753280000000017</c:v>
                </c:pt>
                <c:pt idx="9157">
                  <c:v>1.1375820000000021</c:v>
                </c:pt>
                <c:pt idx="9158">
                  <c:v>1.1291200000000015</c:v>
                </c:pt>
                <c:pt idx="9159">
                  <c:v>1.187300000000002</c:v>
                </c:pt>
                <c:pt idx="9160">
                  <c:v>1.2160000000000015</c:v>
                </c:pt>
                <c:pt idx="9161">
                  <c:v>1.2178239999999978</c:v>
                </c:pt>
                <c:pt idx="9162">
                  <c:v>1.2754959999999993</c:v>
                </c:pt>
                <c:pt idx="9163">
                  <c:v>1.2863020000000021</c:v>
                </c:pt>
                <c:pt idx="9164">
                  <c:v>1.282232000000002</c:v>
                </c:pt>
                <c:pt idx="9165">
                  <c:v>1.2874060000000012</c:v>
                </c:pt>
                <c:pt idx="9166">
                  <c:v>1.3473259999999998</c:v>
                </c:pt>
                <c:pt idx="9167">
                  <c:v>1.4081259999999998</c:v>
                </c:pt>
                <c:pt idx="9168">
                  <c:v>1.4224199999999998</c:v>
                </c:pt>
                <c:pt idx="9169">
                  <c:v>1.418746000000001</c:v>
                </c:pt>
                <c:pt idx="9170">
                  <c:v>1.423982000000001</c:v>
                </c:pt>
                <c:pt idx="9171">
                  <c:v>1.4387339999999991</c:v>
                </c:pt>
                <c:pt idx="9172">
                  <c:v>1.4677079999999998</c:v>
                </c:pt>
                <c:pt idx="9173">
                  <c:v>1.5457800000000013</c:v>
                </c:pt>
                <c:pt idx="9174">
                  <c:v>1.4770520000000007</c:v>
                </c:pt>
                <c:pt idx="9175">
                  <c:v>1.468678000000001</c:v>
                </c:pt>
                <c:pt idx="9176">
                  <c:v>1.4976880000000008</c:v>
                </c:pt>
                <c:pt idx="9177">
                  <c:v>1.4851199999999998</c:v>
                </c:pt>
                <c:pt idx="9178">
                  <c:v>1.5241680000000009</c:v>
                </c:pt>
                <c:pt idx="9179">
                  <c:v>1.5318979999999998</c:v>
                </c:pt>
                <c:pt idx="9180">
                  <c:v>1.5384980000000008</c:v>
                </c:pt>
                <c:pt idx="9181">
                  <c:v>1.5336459999999998</c:v>
                </c:pt>
                <c:pt idx="9182">
                  <c:v>1.5368480000000004</c:v>
                </c:pt>
                <c:pt idx="9183">
                  <c:v>1.5863560000000021</c:v>
                </c:pt>
                <c:pt idx="9184">
                  <c:v>1.6552200000000006</c:v>
                </c:pt>
                <c:pt idx="9185">
                  <c:v>1.6235420000000005</c:v>
                </c:pt>
                <c:pt idx="9186">
                  <c:v>1.6919239999999998</c:v>
                </c:pt>
                <c:pt idx="9187">
                  <c:v>1.7379459999999998</c:v>
                </c:pt>
                <c:pt idx="9188">
                  <c:v>1.7513839999999998</c:v>
                </c:pt>
                <c:pt idx="9189">
                  <c:v>1.8439599999999998</c:v>
                </c:pt>
                <c:pt idx="9190">
                  <c:v>1.8635400000000004</c:v>
                </c:pt>
                <c:pt idx="9191">
                  <c:v>1.9536720000000005</c:v>
                </c:pt>
                <c:pt idx="9192">
                  <c:v>2.0058100000000003</c:v>
                </c:pt>
                <c:pt idx="9193">
                  <c:v>2.0335180000000004</c:v>
                </c:pt>
                <c:pt idx="9194">
                  <c:v>2.0682719999999999</c:v>
                </c:pt>
                <c:pt idx="9195">
                  <c:v>2.0874060000000001</c:v>
                </c:pt>
                <c:pt idx="9196">
                  <c:v>2.0929040000000003</c:v>
                </c:pt>
                <c:pt idx="9197">
                  <c:v>2.1096300000000006</c:v>
                </c:pt>
                <c:pt idx="9198">
                  <c:v>2.1014779999999997</c:v>
                </c:pt>
                <c:pt idx="9199">
                  <c:v>2.1469900000000006</c:v>
                </c:pt>
                <c:pt idx="9200">
                  <c:v>2.1898340000000012</c:v>
                </c:pt>
                <c:pt idx="9201">
                  <c:v>2.1976380000000013</c:v>
                </c:pt>
                <c:pt idx="9202">
                  <c:v>2.2023040000000011</c:v>
                </c:pt>
                <c:pt idx="9203">
                  <c:v>2.1975140000000049</c:v>
                </c:pt>
                <c:pt idx="9204">
                  <c:v>2.2189680000000007</c:v>
                </c:pt>
                <c:pt idx="9205">
                  <c:v>2.2445160000000048</c:v>
                </c:pt>
                <c:pt idx="9206">
                  <c:v>2.2421200000000012</c:v>
                </c:pt>
                <c:pt idx="9207">
                  <c:v>2.2526419999999967</c:v>
                </c:pt>
                <c:pt idx="9208">
                  <c:v>2.2185080000000004</c:v>
                </c:pt>
                <c:pt idx="9209">
                  <c:v>2.189598000000001</c:v>
                </c:pt>
                <c:pt idx="9210">
                  <c:v>2.1963840000000006</c:v>
                </c:pt>
                <c:pt idx="9211">
                  <c:v>2.2299480000000007</c:v>
                </c:pt>
                <c:pt idx="9212">
                  <c:v>2.2287820000000012</c:v>
                </c:pt>
                <c:pt idx="9213">
                  <c:v>2.2149860000000015</c:v>
                </c:pt>
                <c:pt idx="9214">
                  <c:v>2.2348019999999997</c:v>
                </c:pt>
                <c:pt idx="9215">
                  <c:v>2.2040920000000006</c:v>
                </c:pt>
                <c:pt idx="9216">
                  <c:v>2.1539140000000012</c:v>
                </c:pt>
                <c:pt idx="9217">
                  <c:v>2.164114000000005</c:v>
                </c:pt>
                <c:pt idx="9218">
                  <c:v>2.1653180000000005</c:v>
                </c:pt>
                <c:pt idx="9219">
                  <c:v>2.1216300000000006</c:v>
                </c:pt>
                <c:pt idx="9220">
                  <c:v>2.1211080000000009</c:v>
                </c:pt>
                <c:pt idx="9221">
                  <c:v>2.0668240000000004</c:v>
                </c:pt>
                <c:pt idx="9222">
                  <c:v>1.9896820000000026</c:v>
                </c:pt>
                <c:pt idx="9223">
                  <c:v>1.9967660000000007</c:v>
                </c:pt>
                <c:pt idx="9224">
                  <c:v>2.0035040000000044</c:v>
                </c:pt>
                <c:pt idx="9225">
                  <c:v>2.012114</c:v>
                </c:pt>
                <c:pt idx="9226">
                  <c:v>1.9822720000000023</c:v>
                </c:pt>
                <c:pt idx="9227">
                  <c:v>2.0155879999999997</c:v>
                </c:pt>
                <c:pt idx="9228">
                  <c:v>1.9601600000000001</c:v>
                </c:pt>
                <c:pt idx="9229">
                  <c:v>1.9016799999999996</c:v>
                </c:pt>
                <c:pt idx="9230">
                  <c:v>1.8533499999999998</c:v>
                </c:pt>
                <c:pt idx="9231">
                  <c:v>1.849602</c:v>
                </c:pt>
                <c:pt idx="9232">
                  <c:v>1.8778679999999999</c:v>
                </c:pt>
                <c:pt idx="9233">
                  <c:v>1.8074399999999979</c:v>
                </c:pt>
                <c:pt idx="9234">
                  <c:v>1.7609719999999978</c:v>
                </c:pt>
                <c:pt idx="9235">
                  <c:v>1.7448919999999977</c:v>
                </c:pt>
                <c:pt idx="9236">
                  <c:v>1.6978759999999999</c:v>
                </c:pt>
                <c:pt idx="9237">
                  <c:v>1.6352279999999999</c:v>
                </c:pt>
                <c:pt idx="9238">
                  <c:v>1.6158339999999998</c:v>
                </c:pt>
                <c:pt idx="9239">
                  <c:v>1.5528140000000008</c:v>
                </c:pt>
                <c:pt idx="9240">
                  <c:v>1.5560780000000003</c:v>
                </c:pt>
                <c:pt idx="9241">
                  <c:v>1.5044480000000005</c:v>
                </c:pt>
                <c:pt idx="9242">
                  <c:v>1.4238579999999998</c:v>
                </c:pt>
                <c:pt idx="9243">
                  <c:v>1.3356239999999984</c:v>
                </c:pt>
                <c:pt idx="9244">
                  <c:v>1.3245820000000021</c:v>
                </c:pt>
                <c:pt idx="9245">
                  <c:v>1.2617479999999999</c:v>
                </c:pt>
                <c:pt idx="9246">
                  <c:v>1.2530620000000006</c:v>
                </c:pt>
                <c:pt idx="9247">
                  <c:v>1.2727540000000006</c:v>
                </c:pt>
                <c:pt idx="9248">
                  <c:v>1.1973980000000006</c:v>
                </c:pt>
                <c:pt idx="9249">
                  <c:v>1.1398380000000006</c:v>
                </c:pt>
                <c:pt idx="9250">
                  <c:v>1.1225420000000021</c:v>
                </c:pt>
                <c:pt idx="9251">
                  <c:v>1.1280020000000026</c:v>
                </c:pt>
                <c:pt idx="9252">
                  <c:v>1.1428040000000006</c:v>
                </c:pt>
                <c:pt idx="9253">
                  <c:v>1.1754860000000007</c:v>
                </c:pt>
                <c:pt idx="9254">
                  <c:v>1.1831420000000021</c:v>
                </c:pt>
                <c:pt idx="9255">
                  <c:v>1.1347760000000009</c:v>
                </c:pt>
                <c:pt idx="9256">
                  <c:v>1.1129020000000009</c:v>
                </c:pt>
                <c:pt idx="9257">
                  <c:v>1.1071939999999998</c:v>
                </c:pt>
                <c:pt idx="9258">
                  <c:v>1.0857020000000011</c:v>
                </c:pt>
                <c:pt idx="9259">
                  <c:v>1.0681820000000031</c:v>
                </c:pt>
                <c:pt idx="9260">
                  <c:v>1.0557739999999998</c:v>
                </c:pt>
                <c:pt idx="9261">
                  <c:v>0.97983600000000104</c:v>
                </c:pt>
                <c:pt idx="9262">
                  <c:v>0.97254000000000163</c:v>
                </c:pt>
                <c:pt idx="9263">
                  <c:v>1.0009280000000012</c:v>
                </c:pt>
                <c:pt idx="9264">
                  <c:v>1.0055820000000011</c:v>
                </c:pt>
                <c:pt idx="9265">
                  <c:v>1.0430540000000013</c:v>
                </c:pt>
                <c:pt idx="9266">
                  <c:v>1.0739739999999998</c:v>
                </c:pt>
                <c:pt idx="9267">
                  <c:v>1.0433259999999998</c:v>
                </c:pt>
                <c:pt idx="9268">
                  <c:v>0.99979800000000163</c:v>
                </c:pt>
                <c:pt idx="9269">
                  <c:v>1.0707600000000013</c:v>
                </c:pt>
                <c:pt idx="9270">
                  <c:v>1.0657480000000012</c:v>
                </c:pt>
                <c:pt idx="9271">
                  <c:v>1.0878460000000012</c:v>
                </c:pt>
                <c:pt idx="9272">
                  <c:v>1.1728780000000021</c:v>
                </c:pt>
                <c:pt idx="9273">
                  <c:v>1.1338560000000013</c:v>
                </c:pt>
                <c:pt idx="9274">
                  <c:v>1.1495900000000014</c:v>
                </c:pt>
                <c:pt idx="9275">
                  <c:v>1.1114860000000015</c:v>
                </c:pt>
                <c:pt idx="9276">
                  <c:v>1.0913120000000021</c:v>
                </c:pt>
                <c:pt idx="9277">
                  <c:v>1.0769540000000015</c:v>
                </c:pt>
                <c:pt idx="9278">
                  <c:v>1.074238000000002</c:v>
                </c:pt>
                <c:pt idx="9279">
                  <c:v>1.1831940000000016</c:v>
                </c:pt>
                <c:pt idx="9280">
                  <c:v>1.1734660000000015</c:v>
                </c:pt>
                <c:pt idx="9281">
                  <c:v>1.1671020000000021</c:v>
                </c:pt>
                <c:pt idx="9282">
                  <c:v>1.1252000000000015</c:v>
                </c:pt>
                <c:pt idx="9283">
                  <c:v>1.1574620000000015</c:v>
                </c:pt>
                <c:pt idx="9284">
                  <c:v>1.138676000000002</c:v>
                </c:pt>
                <c:pt idx="9285">
                  <c:v>1.1343320000000021</c:v>
                </c:pt>
                <c:pt idx="9286">
                  <c:v>1.1333280000000014</c:v>
                </c:pt>
                <c:pt idx="9287">
                  <c:v>1.161332000000002</c:v>
                </c:pt>
                <c:pt idx="9288">
                  <c:v>1.150004000000002</c:v>
                </c:pt>
                <c:pt idx="9289">
                  <c:v>1.138700000000002</c:v>
                </c:pt>
                <c:pt idx="9290">
                  <c:v>1.1125560000000021</c:v>
                </c:pt>
                <c:pt idx="9291">
                  <c:v>1.1267520000000042</c:v>
                </c:pt>
                <c:pt idx="9292">
                  <c:v>1.160962000000002</c:v>
                </c:pt>
                <c:pt idx="9293">
                  <c:v>1.1867960000000017</c:v>
                </c:pt>
                <c:pt idx="9294">
                  <c:v>1.187578000000002</c:v>
                </c:pt>
                <c:pt idx="9295">
                  <c:v>1.2355339999999997</c:v>
                </c:pt>
                <c:pt idx="9296">
                  <c:v>1.2088440000000018</c:v>
                </c:pt>
                <c:pt idx="9297">
                  <c:v>1.1613340000000019</c:v>
                </c:pt>
                <c:pt idx="9298">
                  <c:v>1.218388000000002</c:v>
                </c:pt>
                <c:pt idx="9299">
                  <c:v>1.2296160000000018</c:v>
                </c:pt>
                <c:pt idx="9300">
                  <c:v>1.2606239999999995</c:v>
                </c:pt>
                <c:pt idx="9301">
                  <c:v>1.2233739999999995</c:v>
                </c:pt>
                <c:pt idx="9302">
                  <c:v>1.1787920000000021</c:v>
                </c:pt>
                <c:pt idx="9303">
                  <c:v>1.1281420000000042</c:v>
                </c:pt>
                <c:pt idx="9304">
                  <c:v>1.0895400000000017</c:v>
                </c:pt>
                <c:pt idx="9305">
                  <c:v>1.1440980000000021</c:v>
                </c:pt>
                <c:pt idx="9306">
                  <c:v>1.1882580000000043</c:v>
                </c:pt>
                <c:pt idx="9307">
                  <c:v>1.2030860000000017</c:v>
                </c:pt>
                <c:pt idx="9308">
                  <c:v>1.2217860000000014</c:v>
                </c:pt>
                <c:pt idx="9309">
                  <c:v>1.251973999999999</c:v>
                </c:pt>
                <c:pt idx="9310">
                  <c:v>1.2543320000000013</c:v>
                </c:pt>
                <c:pt idx="9311">
                  <c:v>1.297054000000001</c:v>
                </c:pt>
                <c:pt idx="9312">
                  <c:v>1.2698560000000012</c:v>
                </c:pt>
                <c:pt idx="9313">
                  <c:v>1.2625740000000012</c:v>
                </c:pt>
                <c:pt idx="9314">
                  <c:v>1.2494820000000011</c:v>
                </c:pt>
                <c:pt idx="9315">
                  <c:v>1.240922000000001</c:v>
                </c:pt>
                <c:pt idx="9316">
                  <c:v>1.2304620000000011</c:v>
                </c:pt>
                <c:pt idx="9317">
                  <c:v>1.261742000000001</c:v>
                </c:pt>
                <c:pt idx="9318">
                  <c:v>1.3009520000000021</c:v>
                </c:pt>
                <c:pt idx="9319">
                  <c:v>1.2341840000000011</c:v>
                </c:pt>
                <c:pt idx="9320">
                  <c:v>1.223673999999999</c:v>
                </c:pt>
                <c:pt idx="9321">
                  <c:v>1.2002100000000011</c:v>
                </c:pt>
                <c:pt idx="9322">
                  <c:v>1.1588540000000009</c:v>
                </c:pt>
                <c:pt idx="9323">
                  <c:v>1.2220480000000011</c:v>
                </c:pt>
                <c:pt idx="9324">
                  <c:v>1.214354000000001</c:v>
                </c:pt>
                <c:pt idx="9325">
                  <c:v>1.2328300000000012</c:v>
                </c:pt>
                <c:pt idx="9326">
                  <c:v>1.221525999999999</c:v>
                </c:pt>
                <c:pt idx="9327">
                  <c:v>1.2489860000000013</c:v>
                </c:pt>
                <c:pt idx="9328">
                  <c:v>1.2331899999999998</c:v>
                </c:pt>
                <c:pt idx="9329">
                  <c:v>1.1905560000000031</c:v>
                </c:pt>
                <c:pt idx="9330">
                  <c:v>1.2192560000000012</c:v>
                </c:pt>
                <c:pt idx="9331">
                  <c:v>1.2173439999999998</c:v>
                </c:pt>
                <c:pt idx="9332">
                  <c:v>1.2499520000000013</c:v>
                </c:pt>
                <c:pt idx="9333">
                  <c:v>1.2666900000000012</c:v>
                </c:pt>
                <c:pt idx="9334">
                  <c:v>1.330828000000001</c:v>
                </c:pt>
                <c:pt idx="9335">
                  <c:v>1.359268000000001</c:v>
                </c:pt>
                <c:pt idx="9336">
                  <c:v>1.4203520000000021</c:v>
                </c:pt>
                <c:pt idx="9337">
                  <c:v>1.4278479999999998</c:v>
                </c:pt>
                <c:pt idx="9338">
                  <c:v>1.4874320000000012</c:v>
                </c:pt>
                <c:pt idx="9339">
                  <c:v>1.5266300000000013</c:v>
                </c:pt>
                <c:pt idx="9340">
                  <c:v>1.556980000000002</c:v>
                </c:pt>
                <c:pt idx="9341">
                  <c:v>1.5740160000000021</c:v>
                </c:pt>
                <c:pt idx="9342">
                  <c:v>1.5698460000000016</c:v>
                </c:pt>
                <c:pt idx="9343">
                  <c:v>1.5790520000000021</c:v>
                </c:pt>
                <c:pt idx="9344">
                  <c:v>1.593010000000002</c:v>
                </c:pt>
                <c:pt idx="9345">
                  <c:v>1.579188000000002</c:v>
                </c:pt>
                <c:pt idx="9346">
                  <c:v>1.5921420000000033</c:v>
                </c:pt>
                <c:pt idx="9347">
                  <c:v>1.6624460000000021</c:v>
                </c:pt>
                <c:pt idx="9348">
                  <c:v>1.6783020000000031</c:v>
                </c:pt>
                <c:pt idx="9349">
                  <c:v>1.6943960000000007</c:v>
                </c:pt>
                <c:pt idx="9350">
                  <c:v>1.6509300000000007</c:v>
                </c:pt>
                <c:pt idx="9351">
                  <c:v>1.6985900000000009</c:v>
                </c:pt>
                <c:pt idx="9352">
                  <c:v>1.7549979999999998</c:v>
                </c:pt>
                <c:pt idx="9353">
                  <c:v>1.7502460000000002</c:v>
                </c:pt>
                <c:pt idx="9354">
                  <c:v>1.7552599999999998</c:v>
                </c:pt>
                <c:pt idx="9355">
                  <c:v>1.7303199999999999</c:v>
                </c:pt>
                <c:pt idx="9356">
                  <c:v>1.7176019999999983</c:v>
                </c:pt>
                <c:pt idx="9357">
                  <c:v>1.7277019999999983</c:v>
                </c:pt>
                <c:pt idx="9358">
                  <c:v>1.7886380000000008</c:v>
                </c:pt>
                <c:pt idx="9359">
                  <c:v>1.7567739999999998</c:v>
                </c:pt>
                <c:pt idx="9360">
                  <c:v>1.6937540000000006</c:v>
                </c:pt>
                <c:pt idx="9361">
                  <c:v>1.6851040000000008</c:v>
                </c:pt>
                <c:pt idx="9362">
                  <c:v>1.6869780000000021</c:v>
                </c:pt>
                <c:pt idx="9363">
                  <c:v>1.682722000000002</c:v>
                </c:pt>
                <c:pt idx="9364">
                  <c:v>1.6437740000000014</c:v>
                </c:pt>
                <c:pt idx="9365">
                  <c:v>1.6402740000000013</c:v>
                </c:pt>
                <c:pt idx="9366">
                  <c:v>1.654544000000002</c:v>
                </c:pt>
                <c:pt idx="9367">
                  <c:v>1.6237840000000014</c:v>
                </c:pt>
                <c:pt idx="9368">
                  <c:v>1.6331640000000016</c:v>
                </c:pt>
                <c:pt idx="9369">
                  <c:v>1.6857120000000021</c:v>
                </c:pt>
                <c:pt idx="9370">
                  <c:v>1.7061360000000019</c:v>
                </c:pt>
                <c:pt idx="9371">
                  <c:v>1.7177759999999997</c:v>
                </c:pt>
                <c:pt idx="9372">
                  <c:v>1.708558000000002</c:v>
                </c:pt>
                <c:pt idx="9373">
                  <c:v>1.6530320000000021</c:v>
                </c:pt>
                <c:pt idx="9374">
                  <c:v>1.6261940000000015</c:v>
                </c:pt>
                <c:pt idx="9375">
                  <c:v>1.5828760000000019</c:v>
                </c:pt>
                <c:pt idx="9376">
                  <c:v>1.5670680000000019</c:v>
                </c:pt>
                <c:pt idx="9377">
                  <c:v>1.5402540000000022</c:v>
                </c:pt>
                <c:pt idx="9378">
                  <c:v>1.5936220000000019</c:v>
                </c:pt>
                <c:pt idx="9379">
                  <c:v>1.6180160000000021</c:v>
                </c:pt>
                <c:pt idx="9380">
                  <c:v>1.6268880000000021</c:v>
                </c:pt>
                <c:pt idx="9381">
                  <c:v>1.6776620000000013</c:v>
                </c:pt>
                <c:pt idx="9382">
                  <c:v>1.6504880000000035</c:v>
                </c:pt>
                <c:pt idx="9383">
                  <c:v>1.6288240000000016</c:v>
                </c:pt>
                <c:pt idx="9384">
                  <c:v>1.6307340000000017</c:v>
                </c:pt>
                <c:pt idx="9385">
                  <c:v>1.6521120000000042</c:v>
                </c:pt>
                <c:pt idx="9386">
                  <c:v>1.653676000000001</c:v>
                </c:pt>
                <c:pt idx="9387">
                  <c:v>1.6440720000000033</c:v>
                </c:pt>
                <c:pt idx="9388">
                  <c:v>1.6016120000000011</c:v>
                </c:pt>
                <c:pt idx="9389">
                  <c:v>1.5792400000000009</c:v>
                </c:pt>
                <c:pt idx="9390">
                  <c:v>1.5762360000000015</c:v>
                </c:pt>
                <c:pt idx="9391">
                  <c:v>1.5333280000000014</c:v>
                </c:pt>
                <c:pt idx="9392">
                  <c:v>1.5372500000000009</c:v>
                </c:pt>
                <c:pt idx="9393">
                  <c:v>1.5350660000000016</c:v>
                </c:pt>
                <c:pt idx="9394">
                  <c:v>1.5467300000000015</c:v>
                </c:pt>
                <c:pt idx="9395">
                  <c:v>1.5855060000000016</c:v>
                </c:pt>
                <c:pt idx="9396">
                  <c:v>1.605942000000002</c:v>
                </c:pt>
                <c:pt idx="9397">
                  <c:v>1.5321640000000014</c:v>
                </c:pt>
                <c:pt idx="9398">
                  <c:v>1.4997800000000019</c:v>
                </c:pt>
                <c:pt idx="9399">
                  <c:v>1.467593999999999</c:v>
                </c:pt>
                <c:pt idx="9400">
                  <c:v>1.444080000000002</c:v>
                </c:pt>
                <c:pt idx="9401">
                  <c:v>1.4488440000000014</c:v>
                </c:pt>
                <c:pt idx="9402">
                  <c:v>1.4198580000000016</c:v>
                </c:pt>
                <c:pt idx="9403">
                  <c:v>1.4379239999999978</c:v>
                </c:pt>
                <c:pt idx="9404">
                  <c:v>1.4586200000000016</c:v>
                </c:pt>
                <c:pt idx="9405">
                  <c:v>1.4043580000000013</c:v>
                </c:pt>
                <c:pt idx="9406">
                  <c:v>1.424186000000002</c:v>
                </c:pt>
                <c:pt idx="9407">
                  <c:v>1.4054759999999995</c:v>
                </c:pt>
                <c:pt idx="9408">
                  <c:v>1.3356680000000016</c:v>
                </c:pt>
                <c:pt idx="9409">
                  <c:v>1.328980000000002</c:v>
                </c:pt>
                <c:pt idx="9410">
                  <c:v>1.3942340000000013</c:v>
                </c:pt>
                <c:pt idx="9411">
                  <c:v>1.3626800000000021</c:v>
                </c:pt>
                <c:pt idx="9412">
                  <c:v>1.429719999999999</c:v>
                </c:pt>
                <c:pt idx="9413">
                  <c:v>1.4493480000000016</c:v>
                </c:pt>
                <c:pt idx="9414">
                  <c:v>1.4580080000000015</c:v>
                </c:pt>
                <c:pt idx="9415">
                  <c:v>1.4203380000000017</c:v>
                </c:pt>
                <c:pt idx="9416">
                  <c:v>1.3899620000000015</c:v>
                </c:pt>
                <c:pt idx="9417">
                  <c:v>1.4237860000000016</c:v>
                </c:pt>
                <c:pt idx="9418">
                  <c:v>1.4277800000000014</c:v>
                </c:pt>
                <c:pt idx="9419">
                  <c:v>1.4398279999999994</c:v>
                </c:pt>
                <c:pt idx="9420">
                  <c:v>1.4413659999999988</c:v>
                </c:pt>
                <c:pt idx="9421">
                  <c:v>1.4181000000000008</c:v>
                </c:pt>
                <c:pt idx="9422">
                  <c:v>1.4136079999999998</c:v>
                </c:pt>
                <c:pt idx="9423">
                  <c:v>1.413558000000001</c:v>
                </c:pt>
                <c:pt idx="9424">
                  <c:v>1.4558439999999986</c:v>
                </c:pt>
                <c:pt idx="9425">
                  <c:v>1.468662000000001</c:v>
                </c:pt>
                <c:pt idx="9426">
                  <c:v>1.4585860000000013</c:v>
                </c:pt>
                <c:pt idx="9427">
                  <c:v>1.4634739999999991</c:v>
                </c:pt>
                <c:pt idx="9428">
                  <c:v>1.4334820000000008</c:v>
                </c:pt>
                <c:pt idx="9429">
                  <c:v>1.4268800000000008</c:v>
                </c:pt>
                <c:pt idx="9430">
                  <c:v>1.4271899999999993</c:v>
                </c:pt>
                <c:pt idx="9431">
                  <c:v>1.384594000000001</c:v>
                </c:pt>
                <c:pt idx="9432">
                  <c:v>1.3878820000000021</c:v>
                </c:pt>
                <c:pt idx="9433">
                  <c:v>1.4199939999999978</c:v>
                </c:pt>
                <c:pt idx="9434">
                  <c:v>1.380128000000002</c:v>
                </c:pt>
                <c:pt idx="9435">
                  <c:v>1.3433639999999998</c:v>
                </c:pt>
                <c:pt idx="9436">
                  <c:v>1.3151980000000014</c:v>
                </c:pt>
                <c:pt idx="9437">
                  <c:v>1.318870000000002</c:v>
                </c:pt>
                <c:pt idx="9438">
                  <c:v>1.3173680000000019</c:v>
                </c:pt>
                <c:pt idx="9439">
                  <c:v>1.3283600000000013</c:v>
                </c:pt>
                <c:pt idx="9440">
                  <c:v>1.3587100000000021</c:v>
                </c:pt>
                <c:pt idx="9441">
                  <c:v>1.3888500000000021</c:v>
                </c:pt>
                <c:pt idx="9442">
                  <c:v>1.3521460000000021</c:v>
                </c:pt>
                <c:pt idx="9443">
                  <c:v>1.3463520000000035</c:v>
                </c:pt>
                <c:pt idx="9444">
                  <c:v>1.3244760000000011</c:v>
                </c:pt>
                <c:pt idx="9445">
                  <c:v>1.2565540000000011</c:v>
                </c:pt>
                <c:pt idx="9446">
                  <c:v>1.2076039999999988</c:v>
                </c:pt>
                <c:pt idx="9447">
                  <c:v>1.231054000000001</c:v>
                </c:pt>
                <c:pt idx="9448">
                  <c:v>1.2471959999999989</c:v>
                </c:pt>
                <c:pt idx="9449">
                  <c:v>1.3266939999999998</c:v>
                </c:pt>
                <c:pt idx="9450">
                  <c:v>1.3377880000000011</c:v>
                </c:pt>
                <c:pt idx="9451">
                  <c:v>1.2881440000000008</c:v>
                </c:pt>
                <c:pt idx="9452">
                  <c:v>1.2989020000000009</c:v>
                </c:pt>
                <c:pt idx="9453">
                  <c:v>1.3361760000000007</c:v>
                </c:pt>
                <c:pt idx="9454">
                  <c:v>1.3794560000000007</c:v>
                </c:pt>
                <c:pt idx="9455">
                  <c:v>1.418963999999999</c:v>
                </c:pt>
                <c:pt idx="9456">
                  <c:v>1.4362860000000008</c:v>
                </c:pt>
                <c:pt idx="9457">
                  <c:v>1.504976000000001</c:v>
                </c:pt>
                <c:pt idx="9458">
                  <c:v>1.5537159999999999</c:v>
                </c:pt>
                <c:pt idx="9459">
                  <c:v>1.6037339999999998</c:v>
                </c:pt>
                <c:pt idx="9460">
                  <c:v>1.6323840000000007</c:v>
                </c:pt>
                <c:pt idx="9461">
                  <c:v>1.6856040000000008</c:v>
                </c:pt>
                <c:pt idx="9462">
                  <c:v>1.6339860000000004</c:v>
                </c:pt>
                <c:pt idx="9463">
                  <c:v>1.6368280000000011</c:v>
                </c:pt>
                <c:pt idx="9464">
                  <c:v>1.6623900000000009</c:v>
                </c:pt>
                <c:pt idx="9465">
                  <c:v>1.7207820000000009</c:v>
                </c:pt>
                <c:pt idx="9466">
                  <c:v>1.7486639999999998</c:v>
                </c:pt>
                <c:pt idx="9467">
                  <c:v>1.7082639999999998</c:v>
                </c:pt>
                <c:pt idx="9468">
                  <c:v>1.7260960000000012</c:v>
                </c:pt>
                <c:pt idx="9469">
                  <c:v>1.6765140000000021</c:v>
                </c:pt>
                <c:pt idx="9470">
                  <c:v>1.6821100000000035</c:v>
                </c:pt>
                <c:pt idx="9471">
                  <c:v>1.7148679999999998</c:v>
                </c:pt>
                <c:pt idx="9472">
                  <c:v>1.7421780000000013</c:v>
                </c:pt>
                <c:pt idx="9473">
                  <c:v>1.7618699999999985</c:v>
                </c:pt>
                <c:pt idx="9474">
                  <c:v>1.7621680000000008</c:v>
                </c:pt>
                <c:pt idx="9475">
                  <c:v>1.7954460000000012</c:v>
                </c:pt>
                <c:pt idx="9476">
                  <c:v>1.8755160000000013</c:v>
                </c:pt>
                <c:pt idx="9477">
                  <c:v>1.8859520000000021</c:v>
                </c:pt>
                <c:pt idx="9478">
                  <c:v>1.8888320000000021</c:v>
                </c:pt>
                <c:pt idx="9479">
                  <c:v>1.8959920000000015</c:v>
                </c:pt>
                <c:pt idx="9480">
                  <c:v>1.9198040000000014</c:v>
                </c:pt>
                <c:pt idx="9481">
                  <c:v>1.9592120000000035</c:v>
                </c:pt>
                <c:pt idx="9482">
                  <c:v>1.9742140000000021</c:v>
                </c:pt>
                <c:pt idx="9483">
                  <c:v>1.9600060000000021</c:v>
                </c:pt>
                <c:pt idx="9484">
                  <c:v>1.9959020000000021</c:v>
                </c:pt>
                <c:pt idx="9485">
                  <c:v>1.9997720000000021</c:v>
                </c:pt>
                <c:pt idx="9486">
                  <c:v>1.9961860000000029</c:v>
                </c:pt>
                <c:pt idx="9487">
                  <c:v>2.0547280000000008</c:v>
                </c:pt>
                <c:pt idx="9488">
                  <c:v>2.0845200000000053</c:v>
                </c:pt>
                <c:pt idx="9489">
                  <c:v>2.0725840000000013</c:v>
                </c:pt>
                <c:pt idx="9490">
                  <c:v>2.0607100000000016</c:v>
                </c:pt>
                <c:pt idx="9491">
                  <c:v>2.0486619999999998</c:v>
                </c:pt>
                <c:pt idx="9492">
                  <c:v>2.1246000000000018</c:v>
                </c:pt>
                <c:pt idx="9493">
                  <c:v>2.1363640000000017</c:v>
                </c:pt>
                <c:pt idx="9494">
                  <c:v>2.1457200000000016</c:v>
                </c:pt>
                <c:pt idx="9495">
                  <c:v>2.2044960000000016</c:v>
                </c:pt>
                <c:pt idx="9496">
                  <c:v>2.2344860000000017</c:v>
                </c:pt>
                <c:pt idx="9497">
                  <c:v>2.255704000000001</c:v>
                </c:pt>
                <c:pt idx="9498">
                  <c:v>2.2494880000000013</c:v>
                </c:pt>
                <c:pt idx="9499">
                  <c:v>2.1998800000000007</c:v>
                </c:pt>
                <c:pt idx="9500">
                  <c:v>2.2720940000000014</c:v>
                </c:pt>
                <c:pt idx="9501">
                  <c:v>2.3411700000000017</c:v>
                </c:pt>
                <c:pt idx="9502">
                  <c:v>2.3272860000000009</c:v>
                </c:pt>
                <c:pt idx="9503">
                  <c:v>2.2886720000000009</c:v>
                </c:pt>
                <c:pt idx="9504">
                  <c:v>2.2563720000000007</c:v>
                </c:pt>
                <c:pt idx="9505">
                  <c:v>2.3035100000000011</c:v>
                </c:pt>
                <c:pt idx="9506">
                  <c:v>2.2433180000000048</c:v>
                </c:pt>
                <c:pt idx="9507">
                  <c:v>2.1811160000000012</c:v>
                </c:pt>
                <c:pt idx="9508">
                  <c:v>2.1543140000000012</c:v>
                </c:pt>
                <c:pt idx="9509">
                  <c:v>2.1322019999999977</c:v>
                </c:pt>
                <c:pt idx="9510">
                  <c:v>2.120216000000001</c:v>
                </c:pt>
                <c:pt idx="9511">
                  <c:v>2.0894300000000015</c:v>
                </c:pt>
                <c:pt idx="9512">
                  <c:v>2.0875560000000011</c:v>
                </c:pt>
                <c:pt idx="9513">
                  <c:v>2.0539180000000008</c:v>
                </c:pt>
                <c:pt idx="9514">
                  <c:v>2.0709280000000008</c:v>
                </c:pt>
                <c:pt idx="9515">
                  <c:v>2.0759900000000013</c:v>
                </c:pt>
                <c:pt idx="9516">
                  <c:v>2.0648720000000007</c:v>
                </c:pt>
                <c:pt idx="9517">
                  <c:v>2.0770940000000011</c:v>
                </c:pt>
                <c:pt idx="9518">
                  <c:v>2.0677740000000062</c:v>
                </c:pt>
                <c:pt idx="9519">
                  <c:v>2.0723019999999988</c:v>
                </c:pt>
                <c:pt idx="9520">
                  <c:v>2.0078920000000018</c:v>
                </c:pt>
                <c:pt idx="9521">
                  <c:v>1.977516000000002</c:v>
                </c:pt>
                <c:pt idx="9522">
                  <c:v>1.9460240000000015</c:v>
                </c:pt>
                <c:pt idx="9523">
                  <c:v>1.8801000000000021</c:v>
                </c:pt>
                <c:pt idx="9524">
                  <c:v>1.8713400000000013</c:v>
                </c:pt>
                <c:pt idx="9525">
                  <c:v>1.8247239999999998</c:v>
                </c:pt>
                <c:pt idx="9526">
                  <c:v>1.7690979999999998</c:v>
                </c:pt>
                <c:pt idx="9527">
                  <c:v>1.7320360000000006</c:v>
                </c:pt>
                <c:pt idx="9528">
                  <c:v>1.6852080000000011</c:v>
                </c:pt>
                <c:pt idx="9529">
                  <c:v>1.6788420000000028</c:v>
                </c:pt>
                <c:pt idx="9530">
                  <c:v>1.6172860000000011</c:v>
                </c:pt>
                <c:pt idx="9531">
                  <c:v>1.6164660000000008</c:v>
                </c:pt>
                <c:pt idx="9532">
                  <c:v>1.6052000000000008</c:v>
                </c:pt>
                <c:pt idx="9533">
                  <c:v>1.5770080000000006</c:v>
                </c:pt>
                <c:pt idx="9534">
                  <c:v>1.4837979999999984</c:v>
                </c:pt>
                <c:pt idx="9535">
                  <c:v>1.4721220000000008</c:v>
                </c:pt>
                <c:pt idx="9536">
                  <c:v>1.4426659999999998</c:v>
                </c:pt>
                <c:pt idx="9537">
                  <c:v>1.3730440000000004</c:v>
                </c:pt>
                <c:pt idx="9538">
                  <c:v>1.3494440000000014</c:v>
                </c:pt>
                <c:pt idx="9539">
                  <c:v>1.3382140000000009</c:v>
                </c:pt>
                <c:pt idx="9540">
                  <c:v>1.3442940000000012</c:v>
                </c:pt>
                <c:pt idx="9541">
                  <c:v>1.356168000000002</c:v>
                </c:pt>
                <c:pt idx="9542">
                  <c:v>1.2913480000000015</c:v>
                </c:pt>
                <c:pt idx="9543">
                  <c:v>1.2132760000000014</c:v>
                </c:pt>
                <c:pt idx="9544">
                  <c:v>1.1887200000000013</c:v>
                </c:pt>
                <c:pt idx="9545">
                  <c:v>1.0868380000000013</c:v>
                </c:pt>
                <c:pt idx="9546">
                  <c:v>1.0415000000000012</c:v>
                </c:pt>
                <c:pt idx="9547">
                  <c:v>1.0042140000000013</c:v>
                </c:pt>
                <c:pt idx="9548">
                  <c:v>1.0571720000000011</c:v>
                </c:pt>
                <c:pt idx="9549">
                  <c:v>1.0058780000000012</c:v>
                </c:pt>
                <c:pt idx="9550">
                  <c:v>0.95438400000000134</c:v>
                </c:pt>
                <c:pt idx="9551">
                  <c:v>0.89547000000000143</c:v>
                </c:pt>
                <c:pt idx="9552">
                  <c:v>0.85468400000000244</c:v>
                </c:pt>
                <c:pt idx="9553">
                  <c:v>0.82805600000000168</c:v>
                </c:pt>
                <c:pt idx="9554">
                  <c:v>0.8068140000000017</c:v>
                </c:pt>
                <c:pt idx="9555">
                  <c:v>0.71206600000000142</c:v>
                </c:pt>
                <c:pt idx="9556">
                  <c:v>0.7215580000000017</c:v>
                </c:pt>
                <c:pt idx="9557">
                  <c:v>0.73159600000000169</c:v>
                </c:pt>
                <c:pt idx="9558">
                  <c:v>0.70874000000000281</c:v>
                </c:pt>
                <c:pt idx="9559">
                  <c:v>0.71601200000000154</c:v>
                </c:pt>
                <c:pt idx="9560">
                  <c:v>0.67555000000000165</c:v>
                </c:pt>
                <c:pt idx="9561">
                  <c:v>0.66208800000000279</c:v>
                </c:pt>
                <c:pt idx="9562">
                  <c:v>0.65148000000000161</c:v>
                </c:pt>
                <c:pt idx="9563">
                  <c:v>0.66417400000000293</c:v>
                </c:pt>
                <c:pt idx="9564">
                  <c:v>0.63138000000000172</c:v>
                </c:pt>
                <c:pt idx="9565">
                  <c:v>0.58619000000000154</c:v>
                </c:pt>
                <c:pt idx="9566">
                  <c:v>0.60881000000000174</c:v>
                </c:pt>
                <c:pt idx="9567">
                  <c:v>0.66702800000000295</c:v>
                </c:pt>
                <c:pt idx="9568">
                  <c:v>0.64778400000000302</c:v>
                </c:pt>
                <c:pt idx="9569">
                  <c:v>0.62552400000000175</c:v>
                </c:pt>
                <c:pt idx="9570">
                  <c:v>0.73732200000000181</c:v>
                </c:pt>
                <c:pt idx="9571">
                  <c:v>0.75195200000000184</c:v>
                </c:pt>
                <c:pt idx="9572">
                  <c:v>0.80321000000000198</c:v>
                </c:pt>
                <c:pt idx="9573">
                  <c:v>0.87913400000000264</c:v>
                </c:pt>
                <c:pt idx="9574">
                  <c:v>0.87100600000000183</c:v>
                </c:pt>
                <c:pt idx="9575">
                  <c:v>0.90602000000000171</c:v>
                </c:pt>
                <c:pt idx="9576">
                  <c:v>0.94021600000000149</c:v>
                </c:pt>
                <c:pt idx="9577">
                  <c:v>0.97776200000000169</c:v>
                </c:pt>
                <c:pt idx="9578">
                  <c:v>1.0247760000000017</c:v>
                </c:pt>
                <c:pt idx="9579">
                  <c:v>1.0512060000000016</c:v>
                </c:pt>
                <c:pt idx="9580">
                  <c:v>1.128322000000002</c:v>
                </c:pt>
                <c:pt idx="9581">
                  <c:v>1.168822000000002</c:v>
                </c:pt>
                <c:pt idx="9582">
                  <c:v>1.1718620000000017</c:v>
                </c:pt>
                <c:pt idx="9583">
                  <c:v>1.2453680000000018</c:v>
                </c:pt>
                <c:pt idx="9584">
                  <c:v>1.3437520000000021</c:v>
                </c:pt>
                <c:pt idx="9585">
                  <c:v>1.3905820000000042</c:v>
                </c:pt>
                <c:pt idx="9586">
                  <c:v>1.4420260000000018</c:v>
                </c:pt>
                <c:pt idx="9587">
                  <c:v>1.501126</c:v>
                </c:pt>
                <c:pt idx="9588">
                  <c:v>1.518510000000002</c:v>
                </c:pt>
                <c:pt idx="9589">
                  <c:v>1.5770640000000018</c:v>
                </c:pt>
                <c:pt idx="9590">
                  <c:v>1.5699660000000002</c:v>
                </c:pt>
                <c:pt idx="9591">
                  <c:v>1.5615160000000019</c:v>
                </c:pt>
                <c:pt idx="9592">
                  <c:v>1.5915800000000022</c:v>
                </c:pt>
                <c:pt idx="9593">
                  <c:v>1.6895040000000017</c:v>
                </c:pt>
                <c:pt idx="9594">
                  <c:v>1.668658000000004</c:v>
                </c:pt>
                <c:pt idx="9595">
                  <c:v>1.7499560000000018</c:v>
                </c:pt>
                <c:pt idx="9596">
                  <c:v>1.813312000000002</c:v>
                </c:pt>
                <c:pt idx="9597">
                  <c:v>1.8456980000000018</c:v>
                </c:pt>
                <c:pt idx="9598">
                  <c:v>1.8455860000000024</c:v>
                </c:pt>
                <c:pt idx="9599">
                  <c:v>1.9001680000000027</c:v>
                </c:pt>
                <c:pt idx="9600">
                  <c:v>1.9231740000000028</c:v>
                </c:pt>
                <c:pt idx="9601">
                  <c:v>1.9339320000000026</c:v>
                </c:pt>
                <c:pt idx="9602">
                  <c:v>1.9897680000000024</c:v>
                </c:pt>
                <c:pt idx="9603">
                  <c:v>2.0463380000000031</c:v>
                </c:pt>
                <c:pt idx="9604">
                  <c:v>2.029600000000003</c:v>
                </c:pt>
                <c:pt idx="9605">
                  <c:v>2.0396499999999986</c:v>
                </c:pt>
                <c:pt idx="9606">
                  <c:v>2.0482480000000027</c:v>
                </c:pt>
                <c:pt idx="9607">
                  <c:v>2.0158640000000028</c:v>
                </c:pt>
                <c:pt idx="9608">
                  <c:v>2.0638220000000032</c:v>
                </c:pt>
                <c:pt idx="9609">
                  <c:v>2.0448240000000042</c:v>
                </c:pt>
                <c:pt idx="9610">
                  <c:v>2.0424040000000026</c:v>
                </c:pt>
                <c:pt idx="9611">
                  <c:v>2.0592160000000028</c:v>
                </c:pt>
                <c:pt idx="9612">
                  <c:v>2.1104500000000024</c:v>
                </c:pt>
                <c:pt idx="9613">
                  <c:v>2.1551560000000025</c:v>
                </c:pt>
                <c:pt idx="9614">
                  <c:v>2.2426340000000042</c:v>
                </c:pt>
                <c:pt idx="9615">
                  <c:v>2.2513440000000018</c:v>
                </c:pt>
                <c:pt idx="9616">
                  <c:v>2.2412060000000031</c:v>
                </c:pt>
                <c:pt idx="9617">
                  <c:v>2.2433160000000063</c:v>
                </c:pt>
                <c:pt idx="9618">
                  <c:v>2.2446680000000021</c:v>
                </c:pt>
                <c:pt idx="9619">
                  <c:v>2.3243400000000021</c:v>
                </c:pt>
                <c:pt idx="9620">
                  <c:v>2.2637760000000062</c:v>
                </c:pt>
                <c:pt idx="9621">
                  <c:v>2.2859120000000019</c:v>
                </c:pt>
                <c:pt idx="9622">
                  <c:v>2.2595579999999997</c:v>
                </c:pt>
                <c:pt idx="9623">
                  <c:v>2.2442600000000015</c:v>
                </c:pt>
                <c:pt idx="9624">
                  <c:v>2.2646340000000058</c:v>
                </c:pt>
                <c:pt idx="9625">
                  <c:v>2.2686920000000015</c:v>
                </c:pt>
                <c:pt idx="9626">
                  <c:v>2.2502920000000017</c:v>
                </c:pt>
                <c:pt idx="9627">
                  <c:v>2.2204380000000019</c:v>
                </c:pt>
                <c:pt idx="9628">
                  <c:v>2.2224100000000018</c:v>
                </c:pt>
                <c:pt idx="9629">
                  <c:v>2.1977180000000014</c:v>
                </c:pt>
                <c:pt idx="9630">
                  <c:v>2.219606000000002</c:v>
                </c:pt>
                <c:pt idx="9631">
                  <c:v>2.2098540000000018</c:v>
                </c:pt>
                <c:pt idx="9632">
                  <c:v>2.1876540000000015</c:v>
                </c:pt>
                <c:pt idx="9633">
                  <c:v>2.1709160000000014</c:v>
                </c:pt>
                <c:pt idx="9634">
                  <c:v>2.1522919999999988</c:v>
                </c:pt>
                <c:pt idx="9635">
                  <c:v>2.1122619999999968</c:v>
                </c:pt>
                <c:pt idx="9636">
                  <c:v>2.0698619999999988</c:v>
                </c:pt>
                <c:pt idx="9637">
                  <c:v>2.0423160000000014</c:v>
                </c:pt>
                <c:pt idx="9638">
                  <c:v>2.0466579999999972</c:v>
                </c:pt>
                <c:pt idx="9639">
                  <c:v>2.031545999999997</c:v>
                </c:pt>
                <c:pt idx="9640">
                  <c:v>2.0324039999999974</c:v>
                </c:pt>
                <c:pt idx="9641">
                  <c:v>2.0742940000000032</c:v>
                </c:pt>
                <c:pt idx="9642">
                  <c:v>2.1089260000000052</c:v>
                </c:pt>
                <c:pt idx="9643">
                  <c:v>2.0535120000000018</c:v>
                </c:pt>
                <c:pt idx="9644">
                  <c:v>2.1032440000000019</c:v>
                </c:pt>
                <c:pt idx="9645">
                  <c:v>2.1188900000000017</c:v>
                </c:pt>
                <c:pt idx="9646">
                  <c:v>2.125688000000002</c:v>
                </c:pt>
                <c:pt idx="9647">
                  <c:v>2.118752000000002</c:v>
                </c:pt>
                <c:pt idx="9648">
                  <c:v>2.0853740000000052</c:v>
                </c:pt>
                <c:pt idx="9649">
                  <c:v>2.1018520000000023</c:v>
                </c:pt>
                <c:pt idx="9650">
                  <c:v>2.0834260000000016</c:v>
                </c:pt>
                <c:pt idx="9651">
                  <c:v>2.1137760000000019</c:v>
                </c:pt>
                <c:pt idx="9652">
                  <c:v>2.1338640000000022</c:v>
                </c:pt>
                <c:pt idx="9653">
                  <c:v>2.1480080000000021</c:v>
                </c:pt>
                <c:pt idx="9654">
                  <c:v>2.1843020000000042</c:v>
                </c:pt>
                <c:pt idx="9655">
                  <c:v>2.2407840000000077</c:v>
                </c:pt>
                <c:pt idx="9656">
                  <c:v>2.2562079999999987</c:v>
                </c:pt>
                <c:pt idx="9657">
                  <c:v>2.2912360000000032</c:v>
                </c:pt>
                <c:pt idx="9658">
                  <c:v>2.2665680000000017</c:v>
                </c:pt>
                <c:pt idx="9659">
                  <c:v>2.2527220000000021</c:v>
                </c:pt>
                <c:pt idx="9660">
                  <c:v>2.2483040000000063</c:v>
                </c:pt>
                <c:pt idx="9661">
                  <c:v>2.2393340000000057</c:v>
                </c:pt>
                <c:pt idx="9662">
                  <c:v>2.2096660000000008</c:v>
                </c:pt>
                <c:pt idx="9663">
                  <c:v>2.1556279999999997</c:v>
                </c:pt>
                <c:pt idx="9664">
                  <c:v>2.1139860000000015</c:v>
                </c:pt>
                <c:pt idx="9665">
                  <c:v>2.1514840000000017</c:v>
                </c:pt>
                <c:pt idx="9666">
                  <c:v>2.1265680000000007</c:v>
                </c:pt>
                <c:pt idx="9667">
                  <c:v>2.0512759999999965</c:v>
                </c:pt>
                <c:pt idx="9668">
                  <c:v>2.0554960000000007</c:v>
                </c:pt>
                <c:pt idx="9669">
                  <c:v>1.9857260000000008</c:v>
                </c:pt>
                <c:pt idx="9670">
                  <c:v>1.9902160000000031</c:v>
                </c:pt>
                <c:pt idx="9671">
                  <c:v>1.948922000000002</c:v>
                </c:pt>
                <c:pt idx="9672">
                  <c:v>1.9194900000000006</c:v>
                </c:pt>
                <c:pt idx="9673">
                  <c:v>1.9096620000000011</c:v>
                </c:pt>
                <c:pt idx="9674">
                  <c:v>1.9375939999999998</c:v>
                </c:pt>
                <c:pt idx="9675">
                  <c:v>1.917196000000001</c:v>
                </c:pt>
                <c:pt idx="9676">
                  <c:v>1.9247520000000033</c:v>
                </c:pt>
                <c:pt idx="9677">
                  <c:v>1.9480540000000028</c:v>
                </c:pt>
                <c:pt idx="9678">
                  <c:v>1.9527440000000007</c:v>
                </c:pt>
                <c:pt idx="9679">
                  <c:v>1.9830080000000003</c:v>
                </c:pt>
                <c:pt idx="9680">
                  <c:v>1.9641340000000007</c:v>
                </c:pt>
                <c:pt idx="9681">
                  <c:v>1.8945120000000031</c:v>
                </c:pt>
                <c:pt idx="9682">
                  <c:v>1.9207940000000008</c:v>
                </c:pt>
                <c:pt idx="9683">
                  <c:v>1.8969200000000006</c:v>
                </c:pt>
                <c:pt idx="9684">
                  <c:v>1.8897980000000008</c:v>
                </c:pt>
                <c:pt idx="9685">
                  <c:v>1.8785700000000007</c:v>
                </c:pt>
                <c:pt idx="9686">
                  <c:v>1.8553420000000005</c:v>
                </c:pt>
                <c:pt idx="9687">
                  <c:v>1.8028680000000006</c:v>
                </c:pt>
                <c:pt idx="9688">
                  <c:v>1.7349839999999999</c:v>
                </c:pt>
                <c:pt idx="9689">
                  <c:v>1.7531239999999986</c:v>
                </c:pt>
                <c:pt idx="9690">
                  <c:v>1.7245720000000007</c:v>
                </c:pt>
                <c:pt idx="9691">
                  <c:v>1.6832280000000008</c:v>
                </c:pt>
                <c:pt idx="9692">
                  <c:v>1.5926740000000006</c:v>
                </c:pt>
                <c:pt idx="9693">
                  <c:v>1.5695199999999998</c:v>
                </c:pt>
                <c:pt idx="9694">
                  <c:v>1.5386860000000004</c:v>
                </c:pt>
                <c:pt idx="9695">
                  <c:v>1.4881360000000006</c:v>
                </c:pt>
                <c:pt idx="9696">
                  <c:v>1.4266800000000013</c:v>
                </c:pt>
                <c:pt idx="9697">
                  <c:v>1.459523999999998</c:v>
                </c:pt>
                <c:pt idx="9698">
                  <c:v>1.4228959999999988</c:v>
                </c:pt>
                <c:pt idx="9699">
                  <c:v>1.390970000000002</c:v>
                </c:pt>
                <c:pt idx="9700">
                  <c:v>1.3416339999999998</c:v>
                </c:pt>
                <c:pt idx="9701">
                  <c:v>1.2491440000000014</c:v>
                </c:pt>
                <c:pt idx="9702">
                  <c:v>1.1780460000000021</c:v>
                </c:pt>
                <c:pt idx="9703">
                  <c:v>1.0123620000000013</c:v>
                </c:pt>
                <c:pt idx="9704">
                  <c:v>0.89143200000000056</c:v>
                </c:pt>
                <c:pt idx="9705">
                  <c:v>0.85810400000000164</c:v>
                </c:pt>
                <c:pt idx="9706">
                  <c:v>0.8220840000000017</c:v>
                </c:pt>
                <c:pt idx="9707">
                  <c:v>0.84748200000000129</c:v>
                </c:pt>
                <c:pt idx="9708">
                  <c:v>0.86883600000000161</c:v>
                </c:pt>
                <c:pt idx="9709">
                  <c:v>0.88885000000000114</c:v>
                </c:pt>
                <c:pt idx="9710">
                  <c:v>0.93019400000000163</c:v>
                </c:pt>
                <c:pt idx="9711">
                  <c:v>0.92892800000000164</c:v>
                </c:pt>
                <c:pt idx="9712">
                  <c:v>0.93799800000000222</c:v>
                </c:pt>
                <c:pt idx="9713">
                  <c:v>0.91568800000000161</c:v>
                </c:pt>
                <c:pt idx="9714">
                  <c:v>0.86023600000000133</c:v>
                </c:pt>
                <c:pt idx="9715">
                  <c:v>0.79130800000000134</c:v>
                </c:pt>
                <c:pt idx="9716">
                  <c:v>0.78222600000000142</c:v>
                </c:pt>
                <c:pt idx="9717">
                  <c:v>0.7539860000000016</c:v>
                </c:pt>
                <c:pt idx="9718">
                  <c:v>0.72907000000000222</c:v>
                </c:pt>
                <c:pt idx="9719">
                  <c:v>0.76155400000000162</c:v>
                </c:pt>
                <c:pt idx="9720">
                  <c:v>0.73917000000000244</c:v>
                </c:pt>
                <c:pt idx="9721">
                  <c:v>0.78581200000000151</c:v>
                </c:pt>
                <c:pt idx="9722">
                  <c:v>0.8082700000000016</c:v>
                </c:pt>
                <c:pt idx="9723">
                  <c:v>0.71688400000000163</c:v>
                </c:pt>
                <c:pt idx="9724">
                  <c:v>0.65046200000000154</c:v>
                </c:pt>
                <c:pt idx="9725">
                  <c:v>0.65455600000000169</c:v>
                </c:pt>
                <c:pt idx="9726">
                  <c:v>0.60641200000000151</c:v>
                </c:pt>
                <c:pt idx="9727">
                  <c:v>0.59575400000000167</c:v>
                </c:pt>
                <c:pt idx="9728">
                  <c:v>0.57697000000000265</c:v>
                </c:pt>
                <c:pt idx="9729">
                  <c:v>0.55551600000000156</c:v>
                </c:pt>
                <c:pt idx="9730">
                  <c:v>0.52886400000000178</c:v>
                </c:pt>
                <c:pt idx="9731">
                  <c:v>0.51472000000000162</c:v>
                </c:pt>
                <c:pt idx="9732">
                  <c:v>0.50860200000000166</c:v>
                </c:pt>
                <c:pt idx="9733">
                  <c:v>0.48351400000000216</c:v>
                </c:pt>
                <c:pt idx="9734">
                  <c:v>0.49074800000000168</c:v>
                </c:pt>
                <c:pt idx="9735">
                  <c:v>0.5195960000000015</c:v>
                </c:pt>
                <c:pt idx="9736">
                  <c:v>0.56463800000000164</c:v>
                </c:pt>
                <c:pt idx="9737">
                  <c:v>0.54904000000000164</c:v>
                </c:pt>
                <c:pt idx="9738">
                  <c:v>0.61033600000000132</c:v>
                </c:pt>
                <c:pt idx="9739">
                  <c:v>0.53559000000000123</c:v>
                </c:pt>
                <c:pt idx="9740">
                  <c:v>0.52556400000000059</c:v>
                </c:pt>
                <c:pt idx="9741">
                  <c:v>0.45420600000000105</c:v>
                </c:pt>
                <c:pt idx="9742">
                  <c:v>0.48996600000000168</c:v>
                </c:pt>
                <c:pt idx="9743">
                  <c:v>0.48072200000000131</c:v>
                </c:pt>
                <c:pt idx="9744">
                  <c:v>0.50076200000000126</c:v>
                </c:pt>
                <c:pt idx="9745">
                  <c:v>0.52466000000000124</c:v>
                </c:pt>
                <c:pt idx="9746">
                  <c:v>0.60191200000000122</c:v>
                </c:pt>
                <c:pt idx="9747">
                  <c:v>0.53705400000000125</c:v>
                </c:pt>
                <c:pt idx="9748">
                  <c:v>0.57262800000000258</c:v>
                </c:pt>
                <c:pt idx="9749">
                  <c:v>0.57771600000000134</c:v>
                </c:pt>
                <c:pt idx="9750">
                  <c:v>0.59971600000000136</c:v>
                </c:pt>
                <c:pt idx="9751">
                  <c:v>0.63403800000000243</c:v>
                </c:pt>
                <c:pt idx="9752">
                  <c:v>0.65699400000000285</c:v>
                </c:pt>
                <c:pt idx="9753">
                  <c:v>0.80569200000000163</c:v>
                </c:pt>
                <c:pt idx="9754">
                  <c:v>0.87418400000000163</c:v>
                </c:pt>
                <c:pt idx="9755">
                  <c:v>0.84598000000000162</c:v>
                </c:pt>
                <c:pt idx="9756">
                  <c:v>0.87412000000000256</c:v>
                </c:pt>
                <c:pt idx="9757">
                  <c:v>0.87369800000000331</c:v>
                </c:pt>
                <c:pt idx="9758">
                  <c:v>0.84409200000000162</c:v>
                </c:pt>
                <c:pt idx="9759">
                  <c:v>0.82224200000000169</c:v>
                </c:pt>
                <c:pt idx="9760">
                  <c:v>0.76907400000000292</c:v>
                </c:pt>
                <c:pt idx="9761">
                  <c:v>0.75291800000000164</c:v>
                </c:pt>
                <c:pt idx="9762">
                  <c:v>0.60302800000000278</c:v>
                </c:pt>
                <c:pt idx="9763">
                  <c:v>0.58853600000000039</c:v>
                </c:pt>
                <c:pt idx="9764">
                  <c:v>0.63325400000000265</c:v>
                </c:pt>
                <c:pt idx="9765">
                  <c:v>0.69664800000000293</c:v>
                </c:pt>
                <c:pt idx="9766">
                  <c:v>0.67277400000000365</c:v>
                </c:pt>
                <c:pt idx="9767">
                  <c:v>0.72606600000000154</c:v>
                </c:pt>
                <c:pt idx="9768">
                  <c:v>0.74701000000000173</c:v>
                </c:pt>
                <c:pt idx="9769">
                  <c:v>0.75526200000000188</c:v>
                </c:pt>
                <c:pt idx="9770">
                  <c:v>0.73750600000000188</c:v>
                </c:pt>
                <c:pt idx="9771">
                  <c:v>0.71654800000000263</c:v>
                </c:pt>
                <c:pt idx="9772">
                  <c:v>0.75606800000000263</c:v>
                </c:pt>
                <c:pt idx="9773">
                  <c:v>0.91581000000000201</c:v>
                </c:pt>
                <c:pt idx="9774">
                  <c:v>0.88161400000000201</c:v>
                </c:pt>
                <c:pt idx="9775">
                  <c:v>0.91123200000000149</c:v>
                </c:pt>
                <c:pt idx="9776">
                  <c:v>0.9532220000000019</c:v>
                </c:pt>
                <c:pt idx="9777">
                  <c:v>0.90965800000000185</c:v>
                </c:pt>
                <c:pt idx="9778">
                  <c:v>0.93510600000000199</c:v>
                </c:pt>
                <c:pt idx="9779">
                  <c:v>0.95082600000000195</c:v>
                </c:pt>
                <c:pt idx="9780">
                  <c:v>0.95316000000000189</c:v>
                </c:pt>
                <c:pt idx="9781">
                  <c:v>0.98558200000000062</c:v>
                </c:pt>
                <c:pt idx="9782">
                  <c:v>1.0103360000000019</c:v>
                </c:pt>
                <c:pt idx="9783">
                  <c:v>1.0103600000000019</c:v>
                </c:pt>
                <c:pt idx="9784">
                  <c:v>1.0238480000000019</c:v>
                </c:pt>
                <c:pt idx="9785">
                  <c:v>1.0225940000000018</c:v>
                </c:pt>
                <c:pt idx="9786">
                  <c:v>1.0226060000000019</c:v>
                </c:pt>
                <c:pt idx="9787">
                  <c:v>1.0811860000000022</c:v>
                </c:pt>
                <c:pt idx="9788">
                  <c:v>1.0105220000000024</c:v>
                </c:pt>
                <c:pt idx="9789">
                  <c:v>1.0277820000000022</c:v>
                </c:pt>
                <c:pt idx="9790">
                  <c:v>1.0615080000000026</c:v>
                </c:pt>
                <c:pt idx="9791">
                  <c:v>1.1461680000000023</c:v>
                </c:pt>
                <c:pt idx="9792">
                  <c:v>1.1546300000000023</c:v>
                </c:pt>
                <c:pt idx="9793">
                  <c:v>1.1803760000000021</c:v>
                </c:pt>
                <c:pt idx="9794">
                  <c:v>1.157060000000002</c:v>
                </c:pt>
                <c:pt idx="9795">
                  <c:v>1.0198760000000018</c:v>
                </c:pt>
                <c:pt idx="9796">
                  <c:v>0.83301000000000203</c:v>
                </c:pt>
                <c:pt idx="9797">
                  <c:v>0.92148000000000208</c:v>
                </c:pt>
                <c:pt idx="9798">
                  <c:v>0.93799400000000299</c:v>
                </c:pt>
                <c:pt idx="9799">
                  <c:v>0.96309600000000262</c:v>
                </c:pt>
                <c:pt idx="9800">
                  <c:v>0.98726800000000159</c:v>
                </c:pt>
                <c:pt idx="9801">
                  <c:v>1.048054000000002</c:v>
                </c:pt>
                <c:pt idx="9802">
                  <c:v>1.0899060000000018</c:v>
                </c:pt>
                <c:pt idx="9803">
                  <c:v>1.0803260000000019</c:v>
                </c:pt>
                <c:pt idx="9804">
                  <c:v>1.139500000000002</c:v>
                </c:pt>
                <c:pt idx="9805">
                  <c:v>1.228764</c:v>
                </c:pt>
                <c:pt idx="9806">
                  <c:v>1.2755060000000018</c:v>
                </c:pt>
                <c:pt idx="9807">
                  <c:v>1.279018000000002</c:v>
                </c:pt>
                <c:pt idx="9808">
                  <c:v>1.316962000000002</c:v>
                </c:pt>
                <c:pt idx="9809">
                  <c:v>1.3845100000000021</c:v>
                </c:pt>
                <c:pt idx="9810">
                  <c:v>1.444812000000002</c:v>
                </c:pt>
                <c:pt idx="9811">
                  <c:v>1.5051900000000018</c:v>
                </c:pt>
                <c:pt idx="9812">
                  <c:v>1.652560000000002</c:v>
                </c:pt>
                <c:pt idx="9813">
                  <c:v>1.6594340000000019</c:v>
                </c:pt>
                <c:pt idx="9814">
                  <c:v>1.6784940000000024</c:v>
                </c:pt>
                <c:pt idx="9815">
                  <c:v>1.6690020000000041</c:v>
                </c:pt>
                <c:pt idx="9816">
                  <c:v>1.7330660000000018</c:v>
                </c:pt>
                <c:pt idx="9817">
                  <c:v>1.7697560000000028</c:v>
                </c:pt>
                <c:pt idx="9818">
                  <c:v>1.8797540000000026</c:v>
                </c:pt>
                <c:pt idx="9819">
                  <c:v>1.9169780000000025</c:v>
                </c:pt>
                <c:pt idx="9820">
                  <c:v>1.9833380000000025</c:v>
                </c:pt>
                <c:pt idx="9821">
                  <c:v>1.8747680000000024</c:v>
                </c:pt>
                <c:pt idx="9822">
                  <c:v>1.7673380000000019</c:v>
                </c:pt>
                <c:pt idx="9823">
                  <c:v>1.6810520000000042</c:v>
                </c:pt>
                <c:pt idx="9824">
                  <c:v>1.7518039999999997</c:v>
                </c:pt>
                <c:pt idx="9825">
                  <c:v>1.7423240000000018</c:v>
                </c:pt>
                <c:pt idx="9826">
                  <c:v>1.7860860000000021</c:v>
                </c:pt>
                <c:pt idx="9827">
                  <c:v>1.881540000000002</c:v>
                </c:pt>
                <c:pt idx="9828">
                  <c:v>1.8883640000000017</c:v>
                </c:pt>
                <c:pt idx="9829">
                  <c:v>1.8338680000000012</c:v>
                </c:pt>
                <c:pt idx="9830">
                  <c:v>1.8258400000000008</c:v>
                </c:pt>
                <c:pt idx="9831">
                  <c:v>1.7995460000000008</c:v>
                </c:pt>
                <c:pt idx="9832">
                  <c:v>1.7953020000000008</c:v>
                </c:pt>
                <c:pt idx="9833">
                  <c:v>1.8403680000000009</c:v>
                </c:pt>
                <c:pt idx="9834">
                  <c:v>1.7744920000000008</c:v>
                </c:pt>
                <c:pt idx="9835">
                  <c:v>1.7859199999999984</c:v>
                </c:pt>
                <c:pt idx="9836">
                  <c:v>1.8060460000000003</c:v>
                </c:pt>
                <c:pt idx="9837">
                  <c:v>1.8419919999999987</c:v>
                </c:pt>
                <c:pt idx="9838">
                  <c:v>1.9225940000000006</c:v>
                </c:pt>
                <c:pt idx="9839">
                  <c:v>1.9649420000000026</c:v>
                </c:pt>
                <c:pt idx="9840">
                  <c:v>2.0177760000000005</c:v>
                </c:pt>
                <c:pt idx="9841">
                  <c:v>1.9516280000000004</c:v>
                </c:pt>
                <c:pt idx="9842">
                  <c:v>1.9108680000000009</c:v>
                </c:pt>
                <c:pt idx="9843">
                  <c:v>1.9111180000000021</c:v>
                </c:pt>
                <c:pt idx="9844">
                  <c:v>1.882542000000003</c:v>
                </c:pt>
                <c:pt idx="9845">
                  <c:v>2.0237340000000059</c:v>
                </c:pt>
                <c:pt idx="9846">
                  <c:v>2.1497500000000009</c:v>
                </c:pt>
                <c:pt idx="9847">
                  <c:v>2.0920279999999987</c:v>
                </c:pt>
                <c:pt idx="9848">
                  <c:v>2.0919800000000008</c:v>
                </c:pt>
                <c:pt idx="9849">
                  <c:v>2.0831940000000078</c:v>
                </c:pt>
                <c:pt idx="9850">
                  <c:v>2.1134700000000008</c:v>
                </c:pt>
                <c:pt idx="9851">
                  <c:v>2.081036000000001</c:v>
                </c:pt>
                <c:pt idx="9852">
                  <c:v>2.0538499999999971</c:v>
                </c:pt>
                <c:pt idx="9853">
                  <c:v>2.0414559999999971</c:v>
                </c:pt>
                <c:pt idx="9854">
                  <c:v>1.9995540000000007</c:v>
                </c:pt>
                <c:pt idx="9855">
                  <c:v>1.8877820000000007</c:v>
                </c:pt>
                <c:pt idx="9856">
                  <c:v>1.7715300000000014</c:v>
                </c:pt>
                <c:pt idx="9857">
                  <c:v>1.7360180000000021</c:v>
                </c:pt>
                <c:pt idx="9858">
                  <c:v>1.7073059999999998</c:v>
                </c:pt>
                <c:pt idx="9859">
                  <c:v>1.6699339999999998</c:v>
                </c:pt>
                <c:pt idx="9860">
                  <c:v>1.6530960000000008</c:v>
                </c:pt>
                <c:pt idx="9861">
                  <c:v>1.6105380000000005</c:v>
                </c:pt>
                <c:pt idx="9862">
                  <c:v>1.5647280000000006</c:v>
                </c:pt>
                <c:pt idx="9863">
                  <c:v>1.5945820000000024</c:v>
                </c:pt>
                <c:pt idx="9864">
                  <c:v>1.5481620000000009</c:v>
                </c:pt>
                <c:pt idx="9865">
                  <c:v>1.5514120000000009</c:v>
                </c:pt>
                <c:pt idx="9866">
                  <c:v>1.5070039999999998</c:v>
                </c:pt>
                <c:pt idx="9867">
                  <c:v>1.4868660000000014</c:v>
                </c:pt>
                <c:pt idx="9868">
                  <c:v>1.3517180000000009</c:v>
                </c:pt>
                <c:pt idx="9869">
                  <c:v>1.2864760000000006</c:v>
                </c:pt>
                <c:pt idx="9870">
                  <c:v>1.2210979999999998</c:v>
                </c:pt>
                <c:pt idx="9871">
                  <c:v>1.3398800000000008</c:v>
                </c:pt>
                <c:pt idx="9872">
                  <c:v>1.4094779999999998</c:v>
                </c:pt>
                <c:pt idx="9873">
                  <c:v>1.4118359999999988</c:v>
                </c:pt>
                <c:pt idx="9874">
                  <c:v>1.3855920000000017</c:v>
                </c:pt>
                <c:pt idx="9875">
                  <c:v>1.3290860000000015</c:v>
                </c:pt>
                <c:pt idx="9876">
                  <c:v>1.2414860000000014</c:v>
                </c:pt>
                <c:pt idx="9877">
                  <c:v>1.195416000000002</c:v>
                </c:pt>
                <c:pt idx="9878">
                  <c:v>1.1785540000000021</c:v>
                </c:pt>
                <c:pt idx="9879">
                  <c:v>1.2083700000000015</c:v>
                </c:pt>
                <c:pt idx="9880">
                  <c:v>1.2118560000000016</c:v>
                </c:pt>
                <c:pt idx="9881">
                  <c:v>1.3353540000000015</c:v>
                </c:pt>
                <c:pt idx="9882">
                  <c:v>1.2877320000000014</c:v>
                </c:pt>
                <c:pt idx="9883">
                  <c:v>1.1706500000000037</c:v>
                </c:pt>
                <c:pt idx="9884">
                  <c:v>1.1920920000000021</c:v>
                </c:pt>
                <c:pt idx="9885">
                  <c:v>1.198930000000002</c:v>
                </c:pt>
                <c:pt idx="9886">
                  <c:v>1.1285640000000019</c:v>
                </c:pt>
                <c:pt idx="9887">
                  <c:v>1.0810280000000019</c:v>
                </c:pt>
                <c:pt idx="9888">
                  <c:v>1.0420180000000021</c:v>
                </c:pt>
                <c:pt idx="9889">
                  <c:v>1.0502200000000019</c:v>
                </c:pt>
                <c:pt idx="9890">
                  <c:v>0.96917000000000264</c:v>
                </c:pt>
                <c:pt idx="9891">
                  <c:v>1.048098000000002</c:v>
                </c:pt>
                <c:pt idx="9892">
                  <c:v>1.0296100000000019</c:v>
                </c:pt>
                <c:pt idx="9893">
                  <c:v>1.054972000000002</c:v>
                </c:pt>
                <c:pt idx="9894">
                  <c:v>1.0569580000000021</c:v>
                </c:pt>
                <c:pt idx="9895">
                  <c:v>1.0527880000000023</c:v>
                </c:pt>
                <c:pt idx="9896">
                  <c:v>1.0705700000000022</c:v>
                </c:pt>
                <c:pt idx="9897">
                  <c:v>1.0436680000000018</c:v>
                </c:pt>
                <c:pt idx="9898">
                  <c:v>1.0078700000000018</c:v>
                </c:pt>
                <c:pt idx="9899">
                  <c:v>1.0158360000000002</c:v>
                </c:pt>
                <c:pt idx="9900">
                  <c:v>0.96182200000000262</c:v>
                </c:pt>
                <c:pt idx="9901">
                  <c:v>0.96001000000000203</c:v>
                </c:pt>
                <c:pt idx="9902">
                  <c:v>0.95000800000000263</c:v>
                </c:pt>
                <c:pt idx="9903">
                  <c:v>0.94972200000000184</c:v>
                </c:pt>
                <c:pt idx="9904">
                  <c:v>0.94485800000000264</c:v>
                </c:pt>
                <c:pt idx="9905">
                  <c:v>0.98715800000000187</c:v>
                </c:pt>
                <c:pt idx="9906">
                  <c:v>1.0133280000000018</c:v>
                </c:pt>
                <c:pt idx="9907">
                  <c:v>0.983908000000002</c:v>
                </c:pt>
                <c:pt idx="9908">
                  <c:v>0.94697000000000264</c:v>
                </c:pt>
                <c:pt idx="9909">
                  <c:v>0.92207800000000262</c:v>
                </c:pt>
                <c:pt idx="9910">
                  <c:v>0.8583020000000019</c:v>
                </c:pt>
                <c:pt idx="9911">
                  <c:v>0.85667600000000288</c:v>
                </c:pt>
                <c:pt idx="9912">
                  <c:v>0.82312400000000263</c:v>
                </c:pt>
                <c:pt idx="9913">
                  <c:v>0.77400000000000302</c:v>
                </c:pt>
                <c:pt idx="9914">
                  <c:v>0.72846400000000189</c:v>
                </c:pt>
                <c:pt idx="9915">
                  <c:v>0.66760200000000303</c:v>
                </c:pt>
                <c:pt idx="9916">
                  <c:v>0.6474020000000017</c:v>
                </c:pt>
                <c:pt idx="9917">
                  <c:v>0.57505000000000162</c:v>
                </c:pt>
                <c:pt idx="9918">
                  <c:v>0.5782380000000017</c:v>
                </c:pt>
                <c:pt idx="9919">
                  <c:v>0.5527760000000016</c:v>
                </c:pt>
                <c:pt idx="9920">
                  <c:v>0.49947000000000225</c:v>
                </c:pt>
                <c:pt idx="9921">
                  <c:v>0.44430400000000181</c:v>
                </c:pt>
                <c:pt idx="9922">
                  <c:v>0.44094000000000166</c:v>
                </c:pt>
                <c:pt idx="9923">
                  <c:v>0.41747600000000235</c:v>
                </c:pt>
                <c:pt idx="9924">
                  <c:v>0.44256600000000185</c:v>
                </c:pt>
                <c:pt idx="9925">
                  <c:v>0.47196000000000182</c:v>
                </c:pt>
                <c:pt idx="9926">
                  <c:v>0.51453200000000054</c:v>
                </c:pt>
                <c:pt idx="9927">
                  <c:v>0.50681400000000176</c:v>
                </c:pt>
                <c:pt idx="9928">
                  <c:v>0.49733400000000222</c:v>
                </c:pt>
                <c:pt idx="9929">
                  <c:v>0.51104600000000178</c:v>
                </c:pt>
                <c:pt idx="9930">
                  <c:v>0.53085000000000182</c:v>
                </c:pt>
                <c:pt idx="9931">
                  <c:v>0.4541800000000018</c:v>
                </c:pt>
                <c:pt idx="9932">
                  <c:v>0.46580600000000222</c:v>
                </c:pt>
                <c:pt idx="9933">
                  <c:v>0.5867980000000016</c:v>
                </c:pt>
                <c:pt idx="9934">
                  <c:v>0.58394400000000168</c:v>
                </c:pt>
                <c:pt idx="9935">
                  <c:v>0.58024600000000148</c:v>
                </c:pt>
                <c:pt idx="9936">
                  <c:v>0.60905800000000165</c:v>
                </c:pt>
                <c:pt idx="9937">
                  <c:v>0.60904600000000164</c:v>
                </c:pt>
                <c:pt idx="9938">
                  <c:v>0.6111680000000016</c:v>
                </c:pt>
                <c:pt idx="9939">
                  <c:v>0.55889200000000161</c:v>
                </c:pt>
                <c:pt idx="9940">
                  <c:v>0.58772800000000169</c:v>
                </c:pt>
                <c:pt idx="9941">
                  <c:v>0.59748000000000057</c:v>
                </c:pt>
                <c:pt idx="9942">
                  <c:v>0.64661600000000163</c:v>
                </c:pt>
                <c:pt idx="9943">
                  <c:v>0.65927200000000163</c:v>
                </c:pt>
                <c:pt idx="9944">
                  <c:v>0.6767680000000027</c:v>
                </c:pt>
                <c:pt idx="9945">
                  <c:v>0.67669400000000346</c:v>
                </c:pt>
                <c:pt idx="9946">
                  <c:v>0.72264000000000284</c:v>
                </c:pt>
                <c:pt idx="9947">
                  <c:v>0.77047400000000221</c:v>
                </c:pt>
                <c:pt idx="9948">
                  <c:v>0.7837260000000017</c:v>
                </c:pt>
                <c:pt idx="9949">
                  <c:v>0.78964600000000162</c:v>
                </c:pt>
                <c:pt idx="9950">
                  <c:v>0.84143800000000124</c:v>
                </c:pt>
                <c:pt idx="9951">
                  <c:v>0.86819000000000246</c:v>
                </c:pt>
                <c:pt idx="9952">
                  <c:v>0.88948400000000138</c:v>
                </c:pt>
                <c:pt idx="9953">
                  <c:v>0.88962000000000163</c:v>
                </c:pt>
                <c:pt idx="9954">
                  <c:v>0.95532200000000145</c:v>
                </c:pt>
                <c:pt idx="9955">
                  <c:v>0.9836860000000015</c:v>
                </c:pt>
                <c:pt idx="9956">
                  <c:v>1.0263440000000015</c:v>
                </c:pt>
                <c:pt idx="9957">
                  <c:v>1.0451440000000014</c:v>
                </c:pt>
                <c:pt idx="9958">
                  <c:v>1.1107940000000014</c:v>
                </c:pt>
                <c:pt idx="9959">
                  <c:v>1.0896400000000015</c:v>
                </c:pt>
                <c:pt idx="9960">
                  <c:v>1.1488260000000015</c:v>
                </c:pt>
                <c:pt idx="9961">
                  <c:v>1.1679340000000016</c:v>
                </c:pt>
                <c:pt idx="9962">
                  <c:v>1.2776100000000015</c:v>
                </c:pt>
                <c:pt idx="9963">
                  <c:v>1.3157400000000012</c:v>
                </c:pt>
                <c:pt idx="9964">
                  <c:v>1.3802120000000035</c:v>
                </c:pt>
                <c:pt idx="9965">
                  <c:v>1.385958000000002</c:v>
                </c:pt>
                <c:pt idx="9966">
                  <c:v>1.4511980000000018</c:v>
                </c:pt>
                <c:pt idx="9967">
                  <c:v>1.484118000000002</c:v>
                </c:pt>
                <c:pt idx="9968">
                  <c:v>1.541804</c:v>
                </c:pt>
                <c:pt idx="9969">
                  <c:v>1.6074800000000022</c:v>
                </c:pt>
                <c:pt idx="9970">
                  <c:v>1.6575840000000022</c:v>
                </c:pt>
                <c:pt idx="9971">
                  <c:v>1.7195120000000026</c:v>
                </c:pt>
                <c:pt idx="9972">
                  <c:v>1.7555960000000002</c:v>
                </c:pt>
                <c:pt idx="9973">
                  <c:v>1.8074240000000004</c:v>
                </c:pt>
                <c:pt idx="9974">
                  <c:v>1.8244100000000025</c:v>
                </c:pt>
                <c:pt idx="9975">
                  <c:v>1.8085280000000024</c:v>
                </c:pt>
                <c:pt idx="9976">
                  <c:v>1.7695040000000002</c:v>
                </c:pt>
                <c:pt idx="9977">
                  <c:v>1.7273040000000006</c:v>
                </c:pt>
                <c:pt idx="9978">
                  <c:v>1.6947700000000041</c:v>
                </c:pt>
                <c:pt idx="9979">
                  <c:v>1.6365140000000025</c:v>
                </c:pt>
                <c:pt idx="9980">
                  <c:v>1.5999100000000026</c:v>
                </c:pt>
                <c:pt idx="9981">
                  <c:v>1.5686680000000024</c:v>
                </c:pt>
                <c:pt idx="9982">
                  <c:v>1.5787560000000029</c:v>
                </c:pt>
                <c:pt idx="9983">
                  <c:v>1.5322860000000031</c:v>
                </c:pt>
                <c:pt idx="9984">
                  <c:v>1.5353380000000032</c:v>
                </c:pt>
                <c:pt idx="9985">
                  <c:v>1.5313800000000031</c:v>
                </c:pt>
                <c:pt idx="9986">
                  <c:v>1.5572760000000028</c:v>
                </c:pt>
                <c:pt idx="9987">
                  <c:v>1.5587140000000028</c:v>
                </c:pt>
                <c:pt idx="9988">
                  <c:v>1.5963340000000028</c:v>
                </c:pt>
                <c:pt idx="9989">
                  <c:v>1.6115960000000018</c:v>
                </c:pt>
                <c:pt idx="9990">
                  <c:v>1.6039640000000006</c:v>
                </c:pt>
                <c:pt idx="9991">
                  <c:v>1.5974380000000019</c:v>
                </c:pt>
                <c:pt idx="9992">
                  <c:v>1.6323420000000042</c:v>
                </c:pt>
                <c:pt idx="9993">
                  <c:v>1.587188000000002</c:v>
                </c:pt>
                <c:pt idx="9994">
                  <c:v>1.5917540000000019</c:v>
                </c:pt>
                <c:pt idx="9995">
                  <c:v>1.5944580000000039</c:v>
                </c:pt>
                <c:pt idx="9996">
                  <c:v>1.4933959999999999</c:v>
                </c:pt>
                <c:pt idx="9997">
                  <c:v>1.4438259999999992</c:v>
                </c:pt>
                <c:pt idx="9998">
                  <c:v>1.4379320000000018</c:v>
                </c:pt>
                <c:pt idx="9999">
                  <c:v>1.4149400000000019</c:v>
                </c:pt>
                <c:pt idx="10000">
                  <c:v>1.3647360000000019</c:v>
                </c:pt>
                <c:pt idx="10001">
                  <c:v>1.2999780000000019</c:v>
                </c:pt>
                <c:pt idx="10002">
                  <c:v>1.2449340000000018</c:v>
                </c:pt>
                <c:pt idx="10003">
                  <c:v>1.238048000000002</c:v>
                </c:pt>
                <c:pt idx="10004">
                  <c:v>1.1813180000000021</c:v>
                </c:pt>
                <c:pt idx="10005">
                  <c:v>1.1317360000000019</c:v>
                </c:pt>
                <c:pt idx="10006">
                  <c:v>1.1503860000000021</c:v>
                </c:pt>
                <c:pt idx="10007">
                  <c:v>1.1820880000000047</c:v>
                </c:pt>
                <c:pt idx="10008">
                  <c:v>1.1791220000000022</c:v>
                </c:pt>
                <c:pt idx="10009">
                  <c:v>1.2354420000000024</c:v>
                </c:pt>
                <c:pt idx="10010">
                  <c:v>1.1738240000000018</c:v>
                </c:pt>
                <c:pt idx="10011">
                  <c:v>1.1538220000000019</c:v>
                </c:pt>
                <c:pt idx="10012">
                  <c:v>1.0776240000000001</c:v>
                </c:pt>
                <c:pt idx="10013">
                  <c:v>1.0545460000000024</c:v>
                </c:pt>
                <c:pt idx="10014">
                  <c:v>1.0256720000000024</c:v>
                </c:pt>
                <c:pt idx="10015">
                  <c:v>1.0335640000000001</c:v>
                </c:pt>
                <c:pt idx="10016">
                  <c:v>1.0043680000000024</c:v>
                </c:pt>
                <c:pt idx="10017">
                  <c:v>0.99151200000000106</c:v>
                </c:pt>
                <c:pt idx="10018">
                  <c:v>0.91136800000000218</c:v>
                </c:pt>
                <c:pt idx="10019">
                  <c:v>0.88827800000000212</c:v>
                </c:pt>
                <c:pt idx="10020">
                  <c:v>0.89313000000000198</c:v>
                </c:pt>
                <c:pt idx="10021">
                  <c:v>0.84213400000000194</c:v>
                </c:pt>
                <c:pt idx="10022">
                  <c:v>0.80997200000000191</c:v>
                </c:pt>
                <c:pt idx="10023">
                  <c:v>0.80682200000000193</c:v>
                </c:pt>
                <c:pt idx="10024">
                  <c:v>0.79733000000000187</c:v>
                </c:pt>
                <c:pt idx="10025">
                  <c:v>0.80527200000000188</c:v>
                </c:pt>
                <c:pt idx="10026">
                  <c:v>0.84610800000000264</c:v>
                </c:pt>
                <c:pt idx="10027">
                  <c:v>0.83079600000000264</c:v>
                </c:pt>
                <c:pt idx="10028">
                  <c:v>0.83968000000000265</c:v>
                </c:pt>
                <c:pt idx="10029">
                  <c:v>0.87489400000000372</c:v>
                </c:pt>
                <c:pt idx="10030">
                  <c:v>0.88983200000000207</c:v>
                </c:pt>
                <c:pt idx="10031">
                  <c:v>0.94079200000000263</c:v>
                </c:pt>
                <c:pt idx="10032">
                  <c:v>0.98306600000000088</c:v>
                </c:pt>
                <c:pt idx="10033">
                  <c:v>1.0094959999999999</c:v>
                </c:pt>
                <c:pt idx="10034">
                  <c:v>1.0264580000000021</c:v>
                </c:pt>
                <c:pt idx="10035">
                  <c:v>0.99164000000000185</c:v>
                </c:pt>
                <c:pt idx="10036">
                  <c:v>1.0151160000000019</c:v>
                </c:pt>
                <c:pt idx="10037">
                  <c:v>1.0338400000000019</c:v>
                </c:pt>
                <c:pt idx="10038">
                  <c:v>0.98837800000000176</c:v>
                </c:pt>
                <c:pt idx="10039">
                  <c:v>0.97692600000000185</c:v>
                </c:pt>
                <c:pt idx="10040">
                  <c:v>0.98769800000000174</c:v>
                </c:pt>
                <c:pt idx="10041">
                  <c:v>0.95988000000000184</c:v>
                </c:pt>
                <c:pt idx="10042">
                  <c:v>0.9721020000000018</c:v>
                </c:pt>
                <c:pt idx="10043">
                  <c:v>1.0348620000000017</c:v>
                </c:pt>
                <c:pt idx="10044">
                  <c:v>1.0799280000000018</c:v>
                </c:pt>
                <c:pt idx="10045">
                  <c:v>1.128544000000002</c:v>
                </c:pt>
                <c:pt idx="10046">
                  <c:v>1.214518000000002</c:v>
                </c:pt>
                <c:pt idx="10047">
                  <c:v>1.2493720000000019</c:v>
                </c:pt>
                <c:pt idx="10048">
                  <c:v>1.3243300000000022</c:v>
                </c:pt>
                <c:pt idx="10049">
                  <c:v>1.3492080000000022</c:v>
                </c:pt>
                <c:pt idx="10050">
                  <c:v>1.361146000000002</c:v>
                </c:pt>
                <c:pt idx="10051">
                  <c:v>1.448102000000002</c:v>
                </c:pt>
                <c:pt idx="10052">
                  <c:v>1.4939760000000004</c:v>
                </c:pt>
                <c:pt idx="10053">
                  <c:v>1.4714920000000018</c:v>
                </c:pt>
                <c:pt idx="10054">
                  <c:v>1.4904520000000021</c:v>
                </c:pt>
                <c:pt idx="10055">
                  <c:v>1.540680000000002</c:v>
                </c:pt>
                <c:pt idx="10056">
                  <c:v>1.5271680000000014</c:v>
                </c:pt>
                <c:pt idx="10057">
                  <c:v>1.5560420000000021</c:v>
                </c:pt>
                <c:pt idx="10058">
                  <c:v>1.5779300000000018</c:v>
                </c:pt>
                <c:pt idx="10059">
                  <c:v>1.5768260000000018</c:v>
                </c:pt>
                <c:pt idx="10060">
                  <c:v>1.6795760000000022</c:v>
                </c:pt>
                <c:pt idx="10061">
                  <c:v>1.7519639999999992</c:v>
                </c:pt>
                <c:pt idx="10062">
                  <c:v>1.8097480000000017</c:v>
                </c:pt>
                <c:pt idx="10063">
                  <c:v>1.8821120000000036</c:v>
                </c:pt>
                <c:pt idx="10064">
                  <c:v>1.9378980000000012</c:v>
                </c:pt>
                <c:pt idx="10065">
                  <c:v>2.025796000000001</c:v>
                </c:pt>
                <c:pt idx="10066">
                  <c:v>2.0462200000000017</c:v>
                </c:pt>
                <c:pt idx="10067">
                  <c:v>2.0785800000000019</c:v>
                </c:pt>
                <c:pt idx="10068">
                  <c:v>2.1511800000000019</c:v>
                </c:pt>
                <c:pt idx="10069">
                  <c:v>2.2090380000000014</c:v>
                </c:pt>
                <c:pt idx="10070">
                  <c:v>2.2530479999999997</c:v>
                </c:pt>
                <c:pt idx="10071">
                  <c:v>2.3698439999999974</c:v>
                </c:pt>
                <c:pt idx="10072">
                  <c:v>2.4109519999999987</c:v>
                </c:pt>
                <c:pt idx="10073">
                  <c:v>2.435036000000002</c:v>
                </c:pt>
                <c:pt idx="10074">
                  <c:v>2.4478780000000007</c:v>
                </c:pt>
                <c:pt idx="10075">
                  <c:v>2.4953879999999997</c:v>
                </c:pt>
                <c:pt idx="10076">
                  <c:v>2.5464100000000007</c:v>
                </c:pt>
                <c:pt idx="10077">
                  <c:v>2.6423740000000016</c:v>
                </c:pt>
                <c:pt idx="10078">
                  <c:v>2.6999220000000013</c:v>
                </c:pt>
                <c:pt idx="10079">
                  <c:v>2.7632160000000052</c:v>
                </c:pt>
                <c:pt idx="10080">
                  <c:v>2.8044240000000014</c:v>
                </c:pt>
                <c:pt idx="10081">
                  <c:v>2.7698040000000015</c:v>
                </c:pt>
                <c:pt idx="10082">
                  <c:v>2.8119679999999967</c:v>
                </c:pt>
                <c:pt idx="10083">
                  <c:v>2.8566859999999963</c:v>
                </c:pt>
                <c:pt idx="10084">
                  <c:v>2.8793300000000017</c:v>
                </c:pt>
                <c:pt idx="10085">
                  <c:v>2.9538040000000025</c:v>
                </c:pt>
                <c:pt idx="10086">
                  <c:v>2.9395719999999987</c:v>
                </c:pt>
                <c:pt idx="10087">
                  <c:v>2.9702200000000007</c:v>
                </c:pt>
                <c:pt idx="10088">
                  <c:v>3.0339960000000032</c:v>
                </c:pt>
                <c:pt idx="10089">
                  <c:v>3.0813080000000026</c:v>
                </c:pt>
                <c:pt idx="10090">
                  <c:v>3.1171420000000025</c:v>
                </c:pt>
                <c:pt idx="10091">
                  <c:v>3.1070900000000052</c:v>
                </c:pt>
                <c:pt idx="10092">
                  <c:v>3.0544660000000023</c:v>
                </c:pt>
                <c:pt idx="10093">
                  <c:v>3.0606700000000022</c:v>
                </c:pt>
                <c:pt idx="10094">
                  <c:v>3.0645540000000042</c:v>
                </c:pt>
                <c:pt idx="10095">
                  <c:v>3.0454700000000021</c:v>
                </c:pt>
                <c:pt idx="10096">
                  <c:v>3.0457800000000042</c:v>
                </c:pt>
                <c:pt idx="10097">
                  <c:v>3.0760679999999971</c:v>
                </c:pt>
                <c:pt idx="10098">
                  <c:v>3.0367840000000013</c:v>
                </c:pt>
                <c:pt idx="10099">
                  <c:v>3.0276640000000019</c:v>
                </c:pt>
                <c:pt idx="10100">
                  <c:v>3.0473420000000009</c:v>
                </c:pt>
                <c:pt idx="10101">
                  <c:v>2.9902519999999977</c:v>
                </c:pt>
                <c:pt idx="10102">
                  <c:v>2.9980439999999975</c:v>
                </c:pt>
                <c:pt idx="10103">
                  <c:v>3.0313980000000007</c:v>
                </c:pt>
                <c:pt idx="10104">
                  <c:v>3.0089020000000022</c:v>
                </c:pt>
                <c:pt idx="10105">
                  <c:v>2.9843340000000071</c:v>
                </c:pt>
                <c:pt idx="10106">
                  <c:v>2.9907479999999991</c:v>
                </c:pt>
                <c:pt idx="10107">
                  <c:v>2.9460040000000034</c:v>
                </c:pt>
                <c:pt idx="10108">
                  <c:v>2.9144640000000028</c:v>
                </c:pt>
                <c:pt idx="10109">
                  <c:v>2.9067820000000029</c:v>
                </c:pt>
                <c:pt idx="10110">
                  <c:v>2.8758360000000027</c:v>
                </c:pt>
                <c:pt idx="10111">
                  <c:v>2.7907180000000031</c:v>
                </c:pt>
                <c:pt idx="10112">
                  <c:v>2.7344100000000022</c:v>
                </c:pt>
                <c:pt idx="10113">
                  <c:v>2.7001140000000086</c:v>
                </c:pt>
                <c:pt idx="10114">
                  <c:v>2.650768000000002</c:v>
                </c:pt>
                <c:pt idx="10115">
                  <c:v>2.5573980000000018</c:v>
                </c:pt>
                <c:pt idx="10116">
                  <c:v>2.5227540000000017</c:v>
                </c:pt>
                <c:pt idx="10117">
                  <c:v>2.5335740000000015</c:v>
                </c:pt>
                <c:pt idx="10118">
                  <c:v>2.4724639999999964</c:v>
                </c:pt>
                <c:pt idx="10119">
                  <c:v>2.431405999999996</c:v>
                </c:pt>
                <c:pt idx="10120">
                  <c:v>2.3943440000000007</c:v>
                </c:pt>
                <c:pt idx="10121">
                  <c:v>2.3499360000000014</c:v>
                </c:pt>
                <c:pt idx="10122">
                  <c:v>2.3192639999999964</c:v>
                </c:pt>
                <c:pt idx="10123">
                  <c:v>2.3129719999999967</c:v>
                </c:pt>
                <c:pt idx="10124">
                  <c:v>2.2881440000000048</c:v>
                </c:pt>
                <c:pt idx="10125">
                  <c:v>2.2624960000000005</c:v>
                </c:pt>
                <c:pt idx="10126">
                  <c:v>2.2096380000000009</c:v>
                </c:pt>
                <c:pt idx="10127">
                  <c:v>2.1922419999999967</c:v>
                </c:pt>
                <c:pt idx="10128">
                  <c:v>2.1891780000000005</c:v>
                </c:pt>
                <c:pt idx="10129">
                  <c:v>2.1693380000000011</c:v>
                </c:pt>
                <c:pt idx="10130">
                  <c:v>2.1262559999999966</c:v>
                </c:pt>
                <c:pt idx="10131">
                  <c:v>2.1436780000000009</c:v>
                </c:pt>
                <c:pt idx="10132">
                  <c:v>2.0495120000000009</c:v>
                </c:pt>
                <c:pt idx="10133">
                  <c:v>2.0341020000000007</c:v>
                </c:pt>
                <c:pt idx="10134">
                  <c:v>1.9989500000000031</c:v>
                </c:pt>
                <c:pt idx="10135">
                  <c:v>1.9551000000000021</c:v>
                </c:pt>
                <c:pt idx="10136">
                  <c:v>1.9598640000000018</c:v>
                </c:pt>
                <c:pt idx="10137">
                  <c:v>1.8829720000000021</c:v>
                </c:pt>
                <c:pt idx="10138">
                  <c:v>1.7790300000000017</c:v>
                </c:pt>
                <c:pt idx="10139">
                  <c:v>1.7420780000000013</c:v>
                </c:pt>
                <c:pt idx="10140">
                  <c:v>1.6827420000000037</c:v>
                </c:pt>
                <c:pt idx="10141">
                  <c:v>1.7296580000000013</c:v>
                </c:pt>
                <c:pt idx="10142">
                  <c:v>1.7610760000000014</c:v>
                </c:pt>
                <c:pt idx="10143">
                  <c:v>1.7099560000000014</c:v>
                </c:pt>
                <c:pt idx="10144">
                  <c:v>1.6827940000000019</c:v>
                </c:pt>
                <c:pt idx="10145">
                  <c:v>1.6036180000000013</c:v>
                </c:pt>
                <c:pt idx="10146">
                  <c:v>1.5594700000000017</c:v>
                </c:pt>
                <c:pt idx="10147">
                  <c:v>1.4882239999999998</c:v>
                </c:pt>
                <c:pt idx="10148">
                  <c:v>1.4884580000000021</c:v>
                </c:pt>
                <c:pt idx="10149">
                  <c:v>1.4596839999999998</c:v>
                </c:pt>
                <c:pt idx="10150">
                  <c:v>1.4495220000000018</c:v>
                </c:pt>
                <c:pt idx="10151">
                  <c:v>1.4696359999999995</c:v>
                </c:pt>
                <c:pt idx="10152">
                  <c:v>1.4076699999999991</c:v>
                </c:pt>
                <c:pt idx="10153">
                  <c:v>1.3885480000000021</c:v>
                </c:pt>
                <c:pt idx="10154">
                  <c:v>1.3755440000000008</c:v>
                </c:pt>
                <c:pt idx="10155">
                  <c:v>1.347600000000001</c:v>
                </c:pt>
                <c:pt idx="10156">
                  <c:v>1.3107720000000009</c:v>
                </c:pt>
                <c:pt idx="10157">
                  <c:v>1.3171620000000013</c:v>
                </c:pt>
                <c:pt idx="10158">
                  <c:v>1.2615860000000012</c:v>
                </c:pt>
                <c:pt idx="10159">
                  <c:v>1.2616860000000012</c:v>
                </c:pt>
                <c:pt idx="10160">
                  <c:v>1.2389920000000014</c:v>
                </c:pt>
                <c:pt idx="10161">
                  <c:v>1.2350199999999998</c:v>
                </c:pt>
                <c:pt idx="10162">
                  <c:v>1.2543900000000014</c:v>
                </c:pt>
                <c:pt idx="10163">
                  <c:v>1.2354059999999998</c:v>
                </c:pt>
                <c:pt idx="10164">
                  <c:v>1.2835120000000015</c:v>
                </c:pt>
                <c:pt idx="10165">
                  <c:v>1.3146060000000015</c:v>
                </c:pt>
                <c:pt idx="10166">
                  <c:v>1.3136020000000013</c:v>
                </c:pt>
                <c:pt idx="10167">
                  <c:v>1.3219400000000017</c:v>
                </c:pt>
                <c:pt idx="10168">
                  <c:v>1.3039100000000017</c:v>
                </c:pt>
                <c:pt idx="10169">
                  <c:v>1.2580500000000021</c:v>
                </c:pt>
                <c:pt idx="10170">
                  <c:v>1.2544260000000016</c:v>
                </c:pt>
                <c:pt idx="10171">
                  <c:v>1.2166680000000014</c:v>
                </c:pt>
                <c:pt idx="10172">
                  <c:v>1.2035139999999998</c:v>
                </c:pt>
                <c:pt idx="10173">
                  <c:v>1.1861560000000038</c:v>
                </c:pt>
                <c:pt idx="10174">
                  <c:v>1.2131420000000017</c:v>
                </c:pt>
                <c:pt idx="10175">
                  <c:v>1.2076959999999992</c:v>
                </c:pt>
                <c:pt idx="10176">
                  <c:v>1.214210000000002</c:v>
                </c:pt>
                <c:pt idx="10177">
                  <c:v>1.2093460000000018</c:v>
                </c:pt>
                <c:pt idx="10178">
                  <c:v>1.1973720000000021</c:v>
                </c:pt>
                <c:pt idx="10179">
                  <c:v>1.1464740000000015</c:v>
                </c:pt>
                <c:pt idx="10180">
                  <c:v>1.1600860000000035</c:v>
                </c:pt>
                <c:pt idx="10181">
                  <c:v>1.140792000000002</c:v>
                </c:pt>
                <c:pt idx="10182">
                  <c:v>1.190698000000002</c:v>
                </c:pt>
                <c:pt idx="10183">
                  <c:v>1.112962000000002</c:v>
                </c:pt>
                <c:pt idx="10184">
                  <c:v>1.1090040000000017</c:v>
                </c:pt>
                <c:pt idx="10185">
                  <c:v>1.0717300000000016</c:v>
                </c:pt>
                <c:pt idx="10186">
                  <c:v>0.98081600000000158</c:v>
                </c:pt>
                <c:pt idx="10187">
                  <c:v>0.97232800000000263</c:v>
                </c:pt>
                <c:pt idx="10188">
                  <c:v>0.96901600000000188</c:v>
                </c:pt>
                <c:pt idx="10189">
                  <c:v>0.90236000000000149</c:v>
                </c:pt>
                <c:pt idx="10190">
                  <c:v>0.85738000000000181</c:v>
                </c:pt>
                <c:pt idx="10191">
                  <c:v>0.81554000000000171</c:v>
                </c:pt>
                <c:pt idx="10192">
                  <c:v>0.7022660000000015</c:v>
                </c:pt>
                <c:pt idx="10193">
                  <c:v>0.66239800000000282</c:v>
                </c:pt>
                <c:pt idx="10194">
                  <c:v>0.59360800000000169</c:v>
                </c:pt>
                <c:pt idx="10195">
                  <c:v>0.56138400000000144</c:v>
                </c:pt>
                <c:pt idx="10196">
                  <c:v>0.47156200000000131</c:v>
                </c:pt>
                <c:pt idx="10197">
                  <c:v>0.41762400000000138</c:v>
                </c:pt>
                <c:pt idx="10198">
                  <c:v>0.31682200000000194</c:v>
                </c:pt>
                <c:pt idx="10199">
                  <c:v>0.26685400000000131</c:v>
                </c:pt>
                <c:pt idx="10200">
                  <c:v>0.20569600000000121</c:v>
                </c:pt>
                <c:pt idx="10201">
                  <c:v>0.17504800000000159</c:v>
                </c:pt>
                <c:pt idx="10202">
                  <c:v>0.20257000000000133</c:v>
                </c:pt>
                <c:pt idx="10203">
                  <c:v>0.20018800000000142</c:v>
                </c:pt>
                <c:pt idx="10204">
                  <c:v>0.18694800000000192</c:v>
                </c:pt>
                <c:pt idx="10205">
                  <c:v>0.16193400000000141</c:v>
                </c:pt>
                <c:pt idx="10206">
                  <c:v>0.16255600000000128</c:v>
                </c:pt>
                <c:pt idx="10207">
                  <c:v>0.13099000000000141</c:v>
                </c:pt>
                <c:pt idx="10208">
                  <c:v>0.13551800000000144</c:v>
                </c:pt>
                <c:pt idx="10209">
                  <c:v>0.10592400000000129</c:v>
                </c:pt>
                <c:pt idx="10210">
                  <c:v>7.9558000000001378E-2</c:v>
                </c:pt>
                <c:pt idx="10211">
                  <c:v>0.11705600000000117</c:v>
                </c:pt>
                <c:pt idx="10212">
                  <c:v>0.11154600000000116</c:v>
                </c:pt>
                <c:pt idx="10213">
                  <c:v>0.12468600000000139</c:v>
                </c:pt>
                <c:pt idx="10214">
                  <c:v>0.13703200000000121</c:v>
                </c:pt>
                <c:pt idx="10215">
                  <c:v>0.15677400000000091</c:v>
                </c:pt>
                <c:pt idx="10216">
                  <c:v>0.21888800000000094</c:v>
                </c:pt>
                <c:pt idx="10217">
                  <c:v>0.24909000000000095</c:v>
                </c:pt>
                <c:pt idx="10218">
                  <c:v>0.35443600000000081</c:v>
                </c:pt>
                <c:pt idx="10219">
                  <c:v>0.45782000000000139</c:v>
                </c:pt>
                <c:pt idx="10220">
                  <c:v>0.56917000000000073</c:v>
                </c:pt>
                <c:pt idx="10221">
                  <c:v>0.66801400000000177</c:v>
                </c:pt>
                <c:pt idx="10222">
                  <c:v>0.78383200000000053</c:v>
                </c:pt>
                <c:pt idx="10223">
                  <c:v>0.8480560000000007</c:v>
                </c:pt>
                <c:pt idx="10224">
                  <c:v>0.92909400000000064</c:v>
                </c:pt>
                <c:pt idx="10225">
                  <c:v>1.0443280000000008</c:v>
                </c:pt>
                <c:pt idx="10226">
                  <c:v>1.1318420000000007</c:v>
                </c:pt>
                <c:pt idx="10227">
                  <c:v>1.1665720000000028</c:v>
                </c:pt>
                <c:pt idx="10228">
                  <c:v>1.2341600000000008</c:v>
                </c:pt>
                <c:pt idx="10229">
                  <c:v>1.2808500000000009</c:v>
                </c:pt>
                <c:pt idx="10230">
                  <c:v>1.3117339999999986</c:v>
                </c:pt>
                <c:pt idx="10231">
                  <c:v>1.3054039999999998</c:v>
                </c:pt>
                <c:pt idx="10232">
                  <c:v>1.3116580000000004</c:v>
                </c:pt>
                <c:pt idx="10233">
                  <c:v>1.3334339999999998</c:v>
                </c:pt>
                <c:pt idx="10234">
                  <c:v>1.3628660000000006</c:v>
                </c:pt>
                <c:pt idx="10235">
                  <c:v>1.4032299999999982</c:v>
                </c:pt>
                <c:pt idx="10236">
                  <c:v>1.4396979999999984</c:v>
                </c:pt>
                <c:pt idx="10237">
                  <c:v>1.4151559999999999</c:v>
                </c:pt>
                <c:pt idx="10238">
                  <c:v>1.4485199999999998</c:v>
                </c:pt>
                <c:pt idx="10239">
                  <c:v>1.5117279999999986</c:v>
                </c:pt>
                <c:pt idx="10240">
                  <c:v>1.5049039999999998</c:v>
                </c:pt>
                <c:pt idx="10241">
                  <c:v>1.5110700000000008</c:v>
                </c:pt>
                <c:pt idx="10242">
                  <c:v>1.5927520000000026</c:v>
                </c:pt>
                <c:pt idx="10243">
                  <c:v>1.6804780000000021</c:v>
                </c:pt>
                <c:pt idx="10244">
                  <c:v>1.7682160000000011</c:v>
                </c:pt>
                <c:pt idx="10245">
                  <c:v>1.859466000000001</c:v>
                </c:pt>
                <c:pt idx="10246">
                  <c:v>1.9569320000000021</c:v>
                </c:pt>
                <c:pt idx="10247">
                  <c:v>2.0471880000000011</c:v>
                </c:pt>
                <c:pt idx="10248">
                  <c:v>2.150100000000001</c:v>
                </c:pt>
                <c:pt idx="10249">
                  <c:v>2.282792000000001</c:v>
                </c:pt>
                <c:pt idx="10250">
                  <c:v>2.3983600000000007</c:v>
                </c:pt>
                <c:pt idx="10251">
                  <c:v>2.5275280000000011</c:v>
                </c:pt>
                <c:pt idx="10252">
                  <c:v>2.5913040000000005</c:v>
                </c:pt>
                <c:pt idx="10253">
                  <c:v>2.6748479999999977</c:v>
                </c:pt>
                <c:pt idx="10254">
                  <c:v>2.7056200000000015</c:v>
                </c:pt>
                <c:pt idx="10255">
                  <c:v>2.7864459999999966</c:v>
                </c:pt>
                <c:pt idx="10256">
                  <c:v>2.7814700000000006</c:v>
                </c:pt>
                <c:pt idx="10257">
                  <c:v>2.8196239999999966</c:v>
                </c:pt>
                <c:pt idx="10258">
                  <c:v>2.8401600000000014</c:v>
                </c:pt>
                <c:pt idx="10259">
                  <c:v>2.8582879999999977</c:v>
                </c:pt>
                <c:pt idx="10260">
                  <c:v>2.9532960000000008</c:v>
                </c:pt>
                <c:pt idx="10261">
                  <c:v>2.9253280000000008</c:v>
                </c:pt>
                <c:pt idx="10262">
                  <c:v>2.9356639999999961</c:v>
                </c:pt>
                <c:pt idx="10263">
                  <c:v>2.9577240000000011</c:v>
                </c:pt>
                <c:pt idx="10264">
                  <c:v>2.8945920000000007</c:v>
                </c:pt>
                <c:pt idx="10265">
                  <c:v>2.8956459999999935</c:v>
                </c:pt>
                <c:pt idx="10266">
                  <c:v>2.8349960000000007</c:v>
                </c:pt>
                <c:pt idx="10267">
                  <c:v>2.7597780000000007</c:v>
                </c:pt>
                <c:pt idx="10268">
                  <c:v>2.6370980000000008</c:v>
                </c:pt>
                <c:pt idx="10269">
                  <c:v>2.4901620000000007</c:v>
                </c:pt>
                <c:pt idx="10270">
                  <c:v>2.3594679999999957</c:v>
                </c:pt>
                <c:pt idx="10271">
                  <c:v>2.1410220000000013</c:v>
                </c:pt>
                <c:pt idx="10272">
                  <c:v>1.9134700000000011</c:v>
                </c:pt>
                <c:pt idx="10273">
                  <c:v>1.7582440000000015</c:v>
                </c:pt>
                <c:pt idx="10274">
                  <c:v>1.5146740000000014</c:v>
                </c:pt>
                <c:pt idx="10275">
                  <c:v>1.2246339999999998</c:v>
                </c:pt>
                <c:pt idx="10276">
                  <c:v>1.0307440000000012</c:v>
                </c:pt>
                <c:pt idx="10277">
                  <c:v>0.87266600000000094</c:v>
                </c:pt>
                <c:pt idx="10278">
                  <c:v>0.70796000000000125</c:v>
                </c:pt>
                <c:pt idx="10279">
                  <c:v>0.59498600000000157</c:v>
                </c:pt>
                <c:pt idx="10280">
                  <c:v>0.49296600000000201</c:v>
                </c:pt>
                <c:pt idx="10281">
                  <c:v>0.4371300000000013</c:v>
                </c:pt>
                <c:pt idx="10282">
                  <c:v>0.33153600000000161</c:v>
                </c:pt>
                <c:pt idx="10283">
                  <c:v>0.31146000000000157</c:v>
                </c:pt>
                <c:pt idx="10284">
                  <c:v>0.20603000000000141</c:v>
                </c:pt>
                <c:pt idx="10285">
                  <c:v>0.18482400000000129</c:v>
                </c:pt>
                <c:pt idx="10286">
                  <c:v>0.15922600000000159</c:v>
                </c:pt>
                <c:pt idx="10287">
                  <c:v>0.19329800000000141</c:v>
                </c:pt>
                <c:pt idx="10288">
                  <c:v>0.19360800000000125</c:v>
                </c:pt>
                <c:pt idx="10289">
                  <c:v>0.20999800000000157</c:v>
                </c:pt>
                <c:pt idx="10290">
                  <c:v>0.26099600000000128</c:v>
                </c:pt>
                <c:pt idx="10291">
                  <c:v>0.29036600000000162</c:v>
                </c:pt>
                <c:pt idx="10292">
                  <c:v>0.30287400000000186</c:v>
                </c:pt>
                <c:pt idx="10293">
                  <c:v>0.22148800000000093</c:v>
                </c:pt>
                <c:pt idx="10294">
                  <c:v>0.16557600000000108</c:v>
                </c:pt>
                <c:pt idx="10295">
                  <c:v>0.12763200000000097</c:v>
                </c:pt>
                <c:pt idx="10296">
                  <c:v>0.12011400000000107</c:v>
                </c:pt>
                <c:pt idx="10297">
                  <c:v>9.9032000000001008E-2</c:v>
                </c:pt>
                <c:pt idx="10298">
                  <c:v>4.303400000000096E-2</c:v>
                </c:pt>
                <c:pt idx="10299">
                  <c:v>-7.4619999999999034E-2</c:v>
                </c:pt>
                <c:pt idx="10300">
                  <c:v>-0.17815399999999898</c:v>
                </c:pt>
                <c:pt idx="10301">
                  <c:v>-0.26358399999999965</c:v>
                </c:pt>
                <c:pt idx="10302">
                  <c:v>-0.31867599999999979</c:v>
                </c:pt>
                <c:pt idx="10303">
                  <c:v>-0.4422359999999988</c:v>
                </c:pt>
                <c:pt idx="10304">
                  <c:v>-0.46679199999999882</c:v>
                </c:pt>
                <c:pt idx="10305">
                  <c:v>-0.48318199999999978</c:v>
                </c:pt>
                <c:pt idx="10306">
                  <c:v>-0.41497599999999973</c:v>
                </c:pt>
                <c:pt idx="10307">
                  <c:v>-0.45140599999999942</c:v>
                </c:pt>
                <c:pt idx="10308">
                  <c:v>-0.45176599999999917</c:v>
                </c:pt>
                <c:pt idx="10309">
                  <c:v>-0.52249199999999851</c:v>
                </c:pt>
                <c:pt idx="10310">
                  <c:v>-0.59846599999999728</c:v>
                </c:pt>
                <c:pt idx="10311">
                  <c:v>-0.59989199999999854</c:v>
                </c:pt>
                <c:pt idx="10312">
                  <c:v>-0.64480999999999966</c:v>
                </c:pt>
                <c:pt idx="10313">
                  <c:v>-0.67116399999999876</c:v>
                </c:pt>
                <c:pt idx="10314">
                  <c:v>-0.68477599999999872</c:v>
                </c:pt>
                <c:pt idx="10315">
                  <c:v>-0.71600799999999853</c:v>
                </c:pt>
                <c:pt idx="10316">
                  <c:v>-0.73144399999999854</c:v>
                </c:pt>
                <c:pt idx="10317">
                  <c:v>-0.7256239999999986</c:v>
                </c:pt>
                <c:pt idx="10318">
                  <c:v>-0.62570199999999865</c:v>
                </c:pt>
                <c:pt idx="10319">
                  <c:v>-0.57233599999999851</c:v>
                </c:pt>
                <c:pt idx="10320">
                  <c:v>-0.55740799999999846</c:v>
                </c:pt>
                <c:pt idx="10321">
                  <c:v>-0.49968399999999952</c:v>
                </c:pt>
                <c:pt idx="10322">
                  <c:v>-0.38354399999999944</c:v>
                </c:pt>
                <c:pt idx="10323">
                  <c:v>-0.33392399999999989</c:v>
                </c:pt>
                <c:pt idx="10324">
                  <c:v>-0.21139399999999881</c:v>
                </c:pt>
                <c:pt idx="10325">
                  <c:v>-7.5635999999998524E-2</c:v>
                </c:pt>
                <c:pt idx="10326">
                  <c:v>1.7054000000001537E-2</c:v>
                </c:pt>
                <c:pt idx="10327">
                  <c:v>9.3164000000001745E-2</c:v>
                </c:pt>
                <c:pt idx="10328">
                  <c:v>0.15077600000000171</c:v>
                </c:pt>
                <c:pt idx="10329">
                  <c:v>0.2403500000000017</c:v>
                </c:pt>
                <c:pt idx="10330">
                  <c:v>0.2879360000000018</c:v>
                </c:pt>
                <c:pt idx="10331">
                  <c:v>0.32637600000000261</c:v>
                </c:pt>
                <c:pt idx="10332">
                  <c:v>0.35991600000000218</c:v>
                </c:pt>
                <c:pt idx="10333">
                  <c:v>0.39929800000000182</c:v>
                </c:pt>
                <c:pt idx="10334">
                  <c:v>0.49589400000000217</c:v>
                </c:pt>
                <c:pt idx="10335">
                  <c:v>0.49903400000000181</c:v>
                </c:pt>
                <c:pt idx="10336">
                  <c:v>0.52563600000000166</c:v>
                </c:pt>
                <c:pt idx="10337">
                  <c:v>0.54924800000000162</c:v>
                </c:pt>
                <c:pt idx="10338">
                  <c:v>0.54634600000000177</c:v>
                </c:pt>
                <c:pt idx="10339">
                  <c:v>0.53505600000000186</c:v>
                </c:pt>
                <c:pt idx="10340">
                  <c:v>0.4802120000000018</c:v>
                </c:pt>
                <c:pt idx="10341">
                  <c:v>0.44870800000000183</c:v>
                </c:pt>
                <c:pt idx="10342">
                  <c:v>0.44774000000000175</c:v>
                </c:pt>
                <c:pt idx="10343">
                  <c:v>0.48924600000000196</c:v>
                </c:pt>
                <c:pt idx="10344">
                  <c:v>0.51140800000000186</c:v>
                </c:pt>
                <c:pt idx="10345">
                  <c:v>0.53611200000000159</c:v>
                </c:pt>
                <c:pt idx="10346">
                  <c:v>0.56937800000000183</c:v>
                </c:pt>
                <c:pt idx="10347">
                  <c:v>0.58142600000000089</c:v>
                </c:pt>
                <c:pt idx="10348">
                  <c:v>0.56638800000000189</c:v>
                </c:pt>
                <c:pt idx="10349">
                  <c:v>0.55381800000000181</c:v>
                </c:pt>
                <c:pt idx="10350">
                  <c:v>0.56650000000000189</c:v>
                </c:pt>
                <c:pt idx="10351">
                  <c:v>0.49045200000000228</c:v>
                </c:pt>
                <c:pt idx="10352">
                  <c:v>0.50509400000000171</c:v>
                </c:pt>
                <c:pt idx="10353">
                  <c:v>0.52797400000000183</c:v>
                </c:pt>
                <c:pt idx="10354">
                  <c:v>0.51246400000000158</c:v>
                </c:pt>
                <c:pt idx="10355">
                  <c:v>0.45082000000000244</c:v>
                </c:pt>
                <c:pt idx="10356">
                  <c:v>0.39060400000000239</c:v>
                </c:pt>
                <c:pt idx="10357">
                  <c:v>0.42505000000000182</c:v>
                </c:pt>
                <c:pt idx="10358">
                  <c:v>0.39708200000000277</c:v>
                </c:pt>
                <c:pt idx="10359">
                  <c:v>0.40193400000000185</c:v>
                </c:pt>
                <c:pt idx="10360">
                  <c:v>0.40539600000000181</c:v>
                </c:pt>
                <c:pt idx="10361">
                  <c:v>0.41863400000000184</c:v>
                </c:pt>
                <c:pt idx="10362">
                  <c:v>0.40219400000000194</c:v>
                </c:pt>
                <c:pt idx="10363">
                  <c:v>0.34504200000000196</c:v>
                </c:pt>
                <c:pt idx="10364">
                  <c:v>0.354794000000002</c:v>
                </c:pt>
                <c:pt idx="10365">
                  <c:v>0.34823000000000193</c:v>
                </c:pt>
                <c:pt idx="10366">
                  <c:v>0.39581600000000278</c:v>
                </c:pt>
                <c:pt idx="10367">
                  <c:v>0.42880800000000241</c:v>
                </c:pt>
                <c:pt idx="10368">
                  <c:v>0.39837200000000295</c:v>
                </c:pt>
                <c:pt idx="10369">
                  <c:v>0.39723000000000197</c:v>
                </c:pt>
                <c:pt idx="10370">
                  <c:v>0.43944200000000261</c:v>
                </c:pt>
                <c:pt idx="10371">
                  <c:v>0.50197800000000181</c:v>
                </c:pt>
                <c:pt idx="10372">
                  <c:v>0.52617400000000192</c:v>
                </c:pt>
                <c:pt idx="10373">
                  <c:v>0.57886000000000182</c:v>
                </c:pt>
                <c:pt idx="10374">
                  <c:v>0.61463200000000184</c:v>
                </c:pt>
                <c:pt idx="10375">
                  <c:v>0.6650940000000034</c:v>
                </c:pt>
                <c:pt idx="10376">
                  <c:v>0.71576800000000262</c:v>
                </c:pt>
                <c:pt idx="10377">
                  <c:v>0.75883800000000301</c:v>
                </c:pt>
                <c:pt idx="10378">
                  <c:v>0.81989800000000312</c:v>
                </c:pt>
                <c:pt idx="10379">
                  <c:v>0.85913200000000201</c:v>
                </c:pt>
                <c:pt idx="10380">
                  <c:v>0.90680400000000205</c:v>
                </c:pt>
                <c:pt idx="10381">
                  <c:v>0.95020800000000205</c:v>
                </c:pt>
                <c:pt idx="10382">
                  <c:v>1.0176339999999997</c:v>
                </c:pt>
                <c:pt idx="10383">
                  <c:v>1.0309980000000019</c:v>
                </c:pt>
                <c:pt idx="10384">
                  <c:v>1.0316060000000018</c:v>
                </c:pt>
                <c:pt idx="10385">
                  <c:v>1.0184900000000019</c:v>
                </c:pt>
                <c:pt idx="10386">
                  <c:v>1.072640000000002</c:v>
                </c:pt>
                <c:pt idx="10387">
                  <c:v>1.090856000000002</c:v>
                </c:pt>
                <c:pt idx="10388">
                  <c:v>1.0898760000000018</c:v>
                </c:pt>
                <c:pt idx="10389">
                  <c:v>1.0858920000000019</c:v>
                </c:pt>
                <c:pt idx="10390">
                  <c:v>1.1298920000000019</c:v>
                </c:pt>
                <c:pt idx="10391">
                  <c:v>1.1239980000000018</c:v>
                </c:pt>
                <c:pt idx="10392">
                  <c:v>1.0898140000000018</c:v>
                </c:pt>
                <c:pt idx="10393">
                  <c:v>1.0621180000000021</c:v>
                </c:pt>
                <c:pt idx="10394">
                  <c:v>1.0701960000000019</c:v>
                </c:pt>
                <c:pt idx="10395">
                  <c:v>1.0677260000000002</c:v>
                </c:pt>
                <c:pt idx="10396">
                  <c:v>1.0839300000000018</c:v>
                </c:pt>
                <c:pt idx="10397">
                  <c:v>1.0521160000000023</c:v>
                </c:pt>
                <c:pt idx="10398">
                  <c:v>1.1149140000000022</c:v>
                </c:pt>
                <c:pt idx="10399">
                  <c:v>1.1374600000000019</c:v>
                </c:pt>
                <c:pt idx="10400">
                  <c:v>1.1129040000000019</c:v>
                </c:pt>
                <c:pt idx="10401">
                  <c:v>1.1518280000000019</c:v>
                </c:pt>
                <c:pt idx="10402">
                  <c:v>1.1310820000000021</c:v>
                </c:pt>
                <c:pt idx="10403">
                  <c:v>1.156954000000002</c:v>
                </c:pt>
                <c:pt idx="10404">
                  <c:v>1.1803060000000021</c:v>
                </c:pt>
                <c:pt idx="10405">
                  <c:v>1.2273440000000018</c:v>
                </c:pt>
                <c:pt idx="10406">
                  <c:v>1.2678700000000018</c:v>
                </c:pt>
                <c:pt idx="10407">
                  <c:v>1.2714920000000018</c:v>
                </c:pt>
                <c:pt idx="10408">
                  <c:v>1.3338060000000018</c:v>
                </c:pt>
                <c:pt idx="10409">
                  <c:v>1.4354659999999997</c:v>
                </c:pt>
                <c:pt idx="10410">
                  <c:v>1.4451560000000019</c:v>
                </c:pt>
                <c:pt idx="10411">
                  <c:v>1.4863400000000024</c:v>
                </c:pt>
                <c:pt idx="10412">
                  <c:v>1.5335040000000018</c:v>
                </c:pt>
                <c:pt idx="10413">
                  <c:v>1.5958560000000022</c:v>
                </c:pt>
                <c:pt idx="10414">
                  <c:v>1.6211820000000023</c:v>
                </c:pt>
                <c:pt idx="10415">
                  <c:v>1.6672540000000025</c:v>
                </c:pt>
                <c:pt idx="10416">
                  <c:v>1.6478600000000019</c:v>
                </c:pt>
                <c:pt idx="10417">
                  <c:v>1.6636440000000028</c:v>
                </c:pt>
                <c:pt idx="10418">
                  <c:v>1.6755800000000023</c:v>
                </c:pt>
                <c:pt idx="10419">
                  <c:v>1.7049880000000024</c:v>
                </c:pt>
                <c:pt idx="10420">
                  <c:v>1.6943300000000021</c:v>
                </c:pt>
                <c:pt idx="10421">
                  <c:v>1.7300280000000019</c:v>
                </c:pt>
                <c:pt idx="10422">
                  <c:v>1.7491860000000019</c:v>
                </c:pt>
                <c:pt idx="10423">
                  <c:v>1.704032000000002</c:v>
                </c:pt>
                <c:pt idx="10424">
                  <c:v>1.6858040000000016</c:v>
                </c:pt>
                <c:pt idx="10425">
                  <c:v>1.7218139999999997</c:v>
                </c:pt>
                <c:pt idx="10426">
                  <c:v>1.697084000000002</c:v>
                </c:pt>
                <c:pt idx="10427">
                  <c:v>1.7186740000000014</c:v>
                </c:pt>
                <c:pt idx="10428">
                  <c:v>1.697208000000002</c:v>
                </c:pt>
                <c:pt idx="10429">
                  <c:v>1.6205620000000021</c:v>
                </c:pt>
                <c:pt idx="10430">
                  <c:v>1.5687820000000021</c:v>
                </c:pt>
                <c:pt idx="10431">
                  <c:v>1.5646140000000019</c:v>
                </c:pt>
                <c:pt idx="10432">
                  <c:v>1.5534840000000019</c:v>
                </c:pt>
                <c:pt idx="10433">
                  <c:v>1.5536700000000019</c:v>
                </c:pt>
                <c:pt idx="10434">
                  <c:v>1.570408000000002</c:v>
                </c:pt>
                <c:pt idx="10435">
                  <c:v>1.594268000000002</c:v>
                </c:pt>
                <c:pt idx="10436">
                  <c:v>1.5388780000000013</c:v>
                </c:pt>
                <c:pt idx="10437">
                  <c:v>1.4935259999999995</c:v>
                </c:pt>
                <c:pt idx="10438">
                  <c:v>1.4731380000000014</c:v>
                </c:pt>
                <c:pt idx="10439">
                  <c:v>1.4563000000000017</c:v>
                </c:pt>
                <c:pt idx="10440">
                  <c:v>1.4573160000000014</c:v>
                </c:pt>
                <c:pt idx="10441">
                  <c:v>1.4139880000000016</c:v>
                </c:pt>
                <c:pt idx="10442">
                  <c:v>1.4406900000000016</c:v>
                </c:pt>
                <c:pt idx="10443">
                  <c:v>1.4608420000000015</c:v>
                </c:pt>
                <c:pt idx="10444">
                  <c:v>1.4513120000000015</c:v>
                </c:pt>
                <c:pt idx="10445">
                  <c:v>1.4179839999999997</c:v>
                </c:pt>
                <c:pt idx="10446">
                  <c:v>1.3804120000000037</c:v>
                </c:pt>
                <c:pt idx="10447">
                  <c:v>1.365858000000002</c:v>
                </c:pt>
                <c:pt idx="10448">
                  <c:v>1.3228140000000013</c:v>
                </c:pt>
                <c:pt idx="10449">
                  <c:v>1.3315000000000019</c:v>
                </c:pt>
                <c:pt idx="10450">
                  <c:v>1.3759960000000016</c:v>
                </c:pt>
                <c:pt idx="10451">
                  <c:v>1.392560000000002</c:v>
                </c:pt>
                <c:pt idx="10452">
                  <c:v>1.3679420000000022</c:v>
                </c:pt>
                <c:pt idx="10453">
                  <c:v>1.3347740000000019</c:v>
                </c:pt>
                <c:pt idx="10454">
                  <c:v>1.3342660000000022</c:v>
                </c:pt>
                <c:pt idx="10455">
                  <c:v>1.3727820000000037</c:v>
                </c:pt>
                <c:pt idx="10456">
                  <c:v>1.3692200000000014</c:v>
                </c:pt>
                <c:pt idx="10457">
                  <c:v>1.326648000000002</c:v>
                </c:pt>
                <c:pt idx="10458">
                  <c:v>1.3070800000000011</c:v>
                </c:pt>
                <c:pt idx="10459">
                  <c:v>1.2350380000000012</c:v>
                </c:pt>
                <c:pt idx="10460">
                  <c:v>1.1833460000000011</c:v>
                </c:pt>
                <c:pt idx="10461">
                  <c:v>1.116626000000001</c:v>
                </c:pt>
                <c:pt idx="10462">
                  <c:v>1.0676259999999993</c:v>
                </c:pt>
                <c:pt idx="10463">
                  <c:v>1.0290120000000011</c:v>
                </c:pt>
                <c:pt idx="10464">
                  <c:v>1.0114540000000012</c:v>
                </c:pt>
                <c:pt idx="10465">
                  <c:v>0.97988800000000165</c:v>
                </c:pt>
                <c:pt idx="10466">
                  <c:v>0.96516000000000135</c:v>
                </c:pt>
                <c:pt idx="10467">
                  <c:v>0.90314400000000161</c:v>
                </c:pt>
                <c:pt idx="10468">
                  <c:v>0.81188200000000132</c:v>
                </c:pt>
                <c:pt idx="10469">
                  <c:v>0.76810600000000162</c:v>
                </c:pt>
                <c:pt idx="10470">
                  <c:v>0.70436400000000143</c:v>
                </c:pt>
                <c:pt idx="10471">
                  <c:v>0.63661600000000163</c:v>
                </c:pt>
                <c:pt idx="10472">
                  <c:v>0.57240400000000169</c:v>
                </c:pt>
                <c:pt idx="10473">
                  <c:v>0.5475140000000015</c:v>
                </c:pt>
                <c:pt idx="10474">
                  <c:v>0.47776800000000152</c:v>
                </c:pt>
                <c:pt idx="10475">
                  <c:v>0.45630200000000182</c:v>
                </c:pt>
                <c:pt idx="10476">
                  <c:v>0.37481800000000237</c:v>
                </c:pt>
                <c:pt idx="10477">
                  <c:v>0.29302400000000217</c:v>
                </c:pt>
                <c:pt idx="10478">
                  <c:v>0.26379000000000163</c:v>
                </c:pt>
                <c:pt idx="10479">
                  <c:v>0.27536800000000222</c:v>
                </c:pt>
                <c:pt idx="10480">
                  <c:v>0.23921200000000187</c:v>
                </c:pt>
                <c:pt idx="10481">
                  <c:v>0.19842600000000146</c:v>
                </c:pt>
                <c:pt idx="10482">
                  <c:v>0.14611200000000171</c:v>
                </c:pt>
                <c:pt idx="10483">
                  <c:v>8.7372000000001449E-2</c:v>
                </c:pt>
                <c:pt idx="10484">
                  <c:v>2.8360000000001547E-2</c:v>
                </c:pt>
                <c:pt idx="10485">
                  <c:v>-2.3653999999998378E-2</c:v>
                </c:pt>
                <c:pt idx="10486">
                  <c:v>-1.1207999999998323E-2</c:v>
                </c:pt>
                <c:pt idx="10487">
                  <c:v>-6.1497999999998575E-2</c:v>
                </c:pt>
                <c:pt idx="10488">
                  <c:v>-4.1531999999998424E-2</c:v>
                </c:pt>
                <c:pt idx="10489">
                  <c:v>-7.8395999999998633E-2</c:v>
                </c:pt>
                <c:pt idx="10490">
                  <c:v>-0.1283379999999984</c:v>
                </c:pt>
                <c:pt idx="10491">
                  <c:v>-0.14129199999999867</c:v>
                </c:pt>
                <c:pt idx="10492">
                  <c:v>-0.14436799999999841</c:v>
                </c:pt>
                <c:pt idx="10493">
                  <c:v>-0.18056199999999858</c:v>
                </c:pt>
                <c:pt idx="10494">
                  <c:v>-0.19177999999999826</c:v>
                </c:pt>
                <c:pt idx="10495">
                  <c:v>-0.16048599999999824</c:v>
                </c:pt>
                <c:pt idx="10496">
                  <c:v>-0.17260799999999804</c:v>
                </c:pt>
                <c:pt idx="10497">
                  <c:v>-0.15517599999999804</c:v>
                </c:pt>
                <c:pt idx="10498">
                  <c:v>-0.15368799999999794</c:v>
                </c:pt>
                <c:pt idx="10499">
                  <c:v>-0.17037599999999783</c:v>
                </c:pt>
                <c:pt idx="10500">
                  <c:v>-0.21454999999999808</c:v>
                </c:pt>
                <c:pt idx="10501">
                  <c:v>-0.21138599999999771</c:v>
                </c:pt>
                <c:pt idx="10502">
                  <c:v>-0.21879399999999802</c:v>
                </c:pt>
                <c:pt idx="10503">
                  <c:v>-0.27457999999999866</c:v>
                </c:pt>
                <c:pt idx="10504">
                  <c:v>-0.26316399999999818</c:v>
                </c:pt>
                <c:pt idx="10505">
                  <c:v>-0.3058239999999991</c:v>
                </c:pt>
                <c:pt idx="10506">
                  <c:v>-0.35665999999999842</c:v>
                </c:pt>
                <c:pt idx="10507">
                  <c:v>-0.39022399999999879</c:v>
                </c:pt>
                <c:pt idx="10508">
                  <c:v>-0.42146799999999868</c:v>
                </c:pt>
                <c:pt idx="10509">
                  <c:v>-0.42365199999999836</c:v>
                </c:pt>
                <c:pt idx="10510">
                  <c:v>-0.39715999999999879</c:v>
                </c:pt>
                <c:pt idx="10511">
                  <c:v>-0.38300199999999895</c:v>
                </c:pt>
                <c:pt idx="10512">
                  <c:v>-0.36967599999999889</c:v>
                </c:pt>
                <c:pt idx="10513">
                  <c:v>-0.33830999999999928</c:v>
                </c:pt>
                <c:pt idx="10514">
                  <c:v>-0.35575599999999841</c:v>
                </c:pt>
                <c:pt idx="10515">
                  <c:v>-0.39951999999999926</c:v>
                </c:pt>
                <c:pt idx="10516">
                  <c:v>-0.42622399999999877</c:v>
                </c:pt>
                <c:pt idx="10517">
                  <c:v>-0.42833199999999888</c:v>
                </c:pt>
                <c:pt idx="10518">
                  <c:v>-0.39508999999999939</c:v>
                </c:pt>
                <c:pt idx="10519">
                  <c:v>-0.38600799999999891</c:v>
                </c:pt>
                <c:pt idx="10520">
                  <c:v>-0.3512519999999984</c:v>
                </c:pt>
                <c:pt idx="10521">
                  <c:v>-0.32959999999999889</c:v>
                </c:pt>
                <c:pt idx="10522">
                  <c:v>-0.33545799999999898</c:v>
                </c:pt>
                <c:pt idx="10523">
                  <c:v>-0.31543199999999877</c:v>
                </c:pt>
                <c:pt idx="10524">
                  <c:v>-0.30178199999999877</c:v>
                </c:pt>
                <c:pt idx="10525">
                  <c:v>-0.3693439999999989</c:v>
                </c:pt>
                <c:pt idx="10526">
                  <c:v>-0.35477599999999865</c:v>
                </c:pt>
                <c:pt idx="10527">
                  <c:v>-0.31214199999999864</c:v>
                </c:pt>
                <c:pt idx="10528">
                  <c:v>-0.28826999999999853</c:v>
                </c:pt>
                <c:pt idx="10529">
                  <c:v>-0.33152599999999943</c:v>
                </c:pt>
                <c:pt idx="10530">
                  <c:v>-0.32682399999999945</c:v>
                </c:pt>
                <c:pt idx="10531">
                  <c:v>-0.35641799999999907</c:v>
                </c:pt>
                <c:pt idx="10532">
                  <c:v>-0.29654799999999876</c:v>
                </c:pt>
                <c:pt idx="10533">
                  <c:v>-0.27582599999999918</c:v>
                </c:pt>
                <c:pt idx="10534">
                  <c:v>-0.25480599999999887</c:v>
                </c:pt>
                <c:pt idx="10535">
                  <c:v>-0.22042399999999801</c:v>
                </c:pt>
                <c:pt idx="10536">
                  <c:v>-0.2502779999999985</c:v>
                </c:pt>
                <c:pt idx="10537">
                  <c:v>-0.222383999999998</c:v>
                </c:pt>
                <c:pt idx="10538">
                  <c:v>-0.24298199999999825</c:v>
                </c:pt>
                <c:pt idx="10539">
                  <c:v>-0.18685999999999794</c:v>
                </c:pt>
                <c:pt idx="10540">
                  <c:v>-0.16025799999999804</c:v>
                </c:pt>
                <c:pt idx="10541">
                  <c:v>-0.16440399999999822</c:v>
                </c:pt>
                <c:pt idx="10542">
                  <c:v>-0.16105399999999803</c:v>
                </c:pt>
                <c:pt idx="10543">
                  <c:v>-0.10774999999999794</c:v>
                </c:pt>
                <c:pt idx="10544">
                  <c:v>-0.11406399999999793</c:v>
                </c:pt>
                <c:pt idx="10545">
                  <c:v>-0.14344599999999852</c:v>
                </c:pt>
                <c:pt idx="10546">
                  <c:v>-0.17647599999999841</c:v>
                </c:pt>
                <c:pt idx="10547">
                  <c:v>-0.19110399999999828</c:v>
                </c:pt>
                <c:pt idx="10548">
                  <c:v>-0.24196399999999857</c:v>
                </c:pt>
                <c:pt idx="10549">
                  <c:v>-0.26855599999999891</c:v>
                </c:pt>
                <c:pt idx="10550">
                  <c:v>-0.28412799999999927</c:v>
                </c:pt>
                <c:pt idx="10551">
                  <c:v>-0.28444999999999926</c:v>
                </c:pt>
                <c:pt idx="10552">
                  <c:v>-0.29112399999999927</c:v>
                </c:pt>
                <c:pt idx="10553">
                  <c:v>-0.2314919999999985</c:v>
                </c:pt>
                <c:pt idx="10554">
                  <c:v>-0.28622399999999898</c:v>
                </c:pt>
                <c:pt idx="10555">
                  <c:v>-0.29900399999999927</c:v>
                </c:pt>
                <c:pt idx="10556">
                  <c:v>-0.31395599999999929</c:v>
                </c:pt>
                <c:pt idx="10557">
                  <c:v>-0.28281199999999923</c:v>
                </c:pt>
                <c:pt idx="10558">
                  <c:v>-0.27644599999999891</c:v>
                </c:pt>
                <c:pt idx="10559">
                  <c:v>-0.26445999999999892</c:v>
                </c:pt>
                <c:pt idx="10560">
                  <c:v>-0.31502399999999919</c:v>
                </c:pt>
                <c:pt idx="10561">
                  <c:v>-0.31456399999999912</c:v>
                </c:pt>
                <c:pt idx="10562">
                  <c:v>-0.31744199999999911</c:v>
                </c:pt>
                <c:pt idx="10563">
                  <c:v>-0.35630399999999907</c:v>
                </c:pt>
                <c:pt idx="10564">
                  <c:v>-0.35693599999999864</c:v>
                </c:pt>
                <c:pt idx="10565">
                  <c:v>-0.37031199999999909</c:v>
                </c:pt>
                <c:pt idx="10566">
                  <c:v>-0.34427799999999864</c:v>
                </c:pt>
                <c:pt idx="10567">
                  <c:v>-0.37285399999999908</c:v>
                </c:pt>
                <c:pt idx="10568">
                  <c:v>-0.37321399999999888</c:v>
                </c:pt>
                <c:pt idx="10569">
                  <c:v>-0.38744599999999918</c:v>
                </c:pt>
                <c:pt idx="10570">
                  <c:v>-0.37903399999999893</c:v>
                </c:pt>
                <c:pt idx="10571">
                  <c:v>-0.38413399999999887</c:v>
                </c:pt>
                <c:pt idx="10572">
                  <c:v>-0.37277999999999906</c:v>
                </c:pt>
                <c:pt idx="10573">
                  <c:v>-0.40526399999999857</c:v>
                </c:pt>
                <c:pt idx="10574">
                  <c:v>-0.3678179999999992</c:v>
                </c:pt>
                <c:pt idx="10575">
                  <c:v>-0.38413599999999853</c:v>
                </c:pt>
                <c:pt idx="10576">
                  <c:v>-0.32411799999999891</c:v>
                </c:pt>
                <c:pt idx="10577">
                  <c:v>-0.34729799999999833</c:v>
                </c:pt>
                <c:pt idx="10578">
                  <c:v>-0.38406199999999918</c:v>
                </c:pt>
                <c:pt idx="10579">
                  <c:v>-0.370561999999999</c:v>
                </c:pt>
                <c:pt idx="10580">
                  <c:v>-0.33483799999999908</c:v>
                </c:pt>
                <c:pt idx="10581">
                  <c:v>-0.27691599999999883</c:v>
                </c:pt>
                <c:pt idx="10582">
                  <c:v>-0.32132399999999928</c:v>
                </c:pt>
                <c:pt idx="10583">
                  <c:v>-0.34721999999999847</c:v>
                </c:pt>
                <c:pt idx="10584">
                  <c:v>-0.36461799999999883</c:v>
                </c:pt>
                <c:pt idx="10585">
                  <c:v>-0.35378399999999877</c:v>
                </c:pt>
                <c:pt idx="10586">
                  <c:v>-0.34324999999999839</c:v>
                </c:pt>
                <c:pt idx="10587">
                  <c:v>-0.34836199999999889</c:v>
                </c:pt>
                <c:pt idx="10588">
                  <c:v>-0.32143599999999894</c:v>
                </c:pt>
                <c:pt idx="10589">
                  <c:v>-0.40056199999999886</c:v>
                </c:pt>
                <c:pt idx="10590">
                  <c:v>-0.40971799999999886</c:v>
                </c:pt>
                <c:pt idx="10591">
                  <c:v>-0.39081999999999961</c:v>
                </c:pt>
                <c:pt idx="10592">
                  <c:v>-0.47421599999999892</c:v>
                </c:pt>
                <c:pt idx="10593">
                  <c:v>-0.55907399999999807</c:v>
                </c:pt>
                <c:pt idx="10594">
                  <c:v>-0.58830799999999672</c:v>
                </c:pt>
                <c:pt idx="10595">
                  <c:v>-0.64240799999999809</c:v>
                </c:pt>
                <c:pt idx="10596">
                  <c:v>-0.65686399999999812</c:v>
                </c:pt>
                <c:pt idx="10597">
                  <c:v>-0.66038799999999798</c:v>
                </c:pt>
                <c:pt idx="10598">
                  <c:v>-0.60865799999999792</c:v>
                </c:pt>
                <c:pt idx="10599">
                  <c:v>-0.60359399999999797</c:v>
                </c:pt>
                <c:pt idx="10600">
                  <c:v>-0.53599399999999808</c:v>
                </c:pt>
                <c:pt idx="10601">
                  <c:v>-0.57860399999999801</c:v>
                </c:pt>
                <c:pt idx="10602">
                  <c:v>-0.538017999999997</c:v>
                </c:pt>
                <c:pt idx="10603">
                  <c:v>-0.54559799999999758</c:v>
                </c:pt>
                <c:pt idx="10604">
                  <c:v>-0.46760199999999857</c:v>
                </c:pt>
                <c:pt idx="10605">
                  <c:v>-0.4949239999999992</c:v>
                </c:pt>
                <c:pt idx="10606">
                  <c:v>-0.47432599999999919</c:v>
                </c:pt>
                <c:pt idx="10607">
                  <c:v>-0.50832399999999756</c:v>
                </c:pt>
                <c:pt idx="10608">
                  <c:v>-0.53609399999999807</c:v>
                </c:pt>
                <c:pt idx="10609">
                  <c:v>-0.50906799999999708</c:v>
                </c:pt>
                <c:pt idx="10610">
                  <c:v>-0.4686539999999989</c:v>
                </c:pt>
                <c:pt idx="10611">
                  <c:v>-0.50551799999999658</c:v>
                </c:pt>
                <c:pt idx="10612">
                  <c:v>-0.4703659999999994</c:v>
                </c:pt>
                <c:pt idx="10613">
                  <c:v>-0.44847799999999927</c:v>
                </c:pt>
                <c:pt idx="10614">
                  <c:v>-0.50301199999999857</c:v>
                </c:pt>
                <c:pt idx="10615">
                  <c:v>-0.46383799999999936</c:v>
                </c:pt>
                <c:pt idx="10616">
                  <c:v>-0.45085999999999937</c:v>
                </c:pt>
                <c:pt idx="10617">
                  <c:v>-0.43599599999999927</c:v>
                </c:pt>
                <c:pt idx="10618">
                  <c:v>-0.42806599999999934</c:v>
                </c:pt>
                <c:pt idx="10619">
                  <c:v>-0.40350999999999915</c:v>
                </c:pt>
                <c:pt idx="10620">
                  <c:v>-0.39028199999999952</c:v>
                </c:pt>
                <c:pt idx="10621">
                  <c:v>-0.42236799999999958</c:v>
                </c:pt>
                <c:pt idx="10622">
                  <c:v>-0.45929399999999881</c:v>
                </c:pt>
                <c:pt idx="10623">
                  <c:v>-0.44880999999999943</c:v>
                </c:pt>
                <c:pt idx="10624">
                  <c:v>-0.46945599999999954</c:v>
                </c:pt>
                <c:pt idx="10625">
                  <c:v>-0.42273799999999934</c:v>
                </c:pt>
                <c:pt idx="10626">
                  <c:v>-0.47935599999999989</c:v>
                </c:pt>
                <c:pt idx="10627">
                  <c:v>-0.5189859999999985</c:v>
                </c:pt>
                <c:pt idx="10628">
                  <c:v>-0.53827999999999876</c:v>
                </c:pt>
                <c:pt idx="10629">
                  <c:v>-0.52166399999999857</c:v>
                </c:pt>
                <c:pt idx="10630">
                  <c:v>-0.52683799999999859</c:v>
                </c:pt>
                <c:pt idx="10631">
                  <c:v>-0.54768399999999851</c:v>
                </c:pt>
                <c:pt idx="10632">
                  <c:v>-0.57158199999999859</c:v>
                </c:pt>
                <c:pt idx="10633">
                  <c:v>-0.57328199999999896</c:v>
                </c:pt>
                <c:pt idx="10634">
                  <c:v>-0.60219199999999884</c:v>
                </c:pt>
                <c:pt idx="10635">
                  <c:v>-0.61000999999999894</c:v>
                </c:pt>
                <c:pt idx="10636">
                  <c:v>-0.63945399999999897</c:v>
                </c:pt>
                <c:pt idx="10637">
                  <c:v>-0.666628</c:v>
                </c:pt>
                <c:pt idx="10638">
                  <c:v>-0.71098799999999851</c:v>
                </c:pt>
                <c:pt idx="10639">
                  <c:v>-0.70264999999999989</c:v>
                </c:pt>
                <c:pt idx="10640">
                  <c:v>-0.65702599999999978</c:v>
                </c:pt>
                <c:pt idx="10641">
                  <c:v>-0.65964399999999979</c:v>
                </c:pt>
                <c:pt idx="10642">
                  <c:v>-0.61118999999999868</c:v>
                </c:pt>
                <c:pt idx="10643">
                  <c:v>-0.53666799999999859</c:v>
                </c:pt>
                <c:pt idx="10644">
                  <c:v>-0.53476999999999852</c:v>
                </c:pt>
                <c:pt idx="10645">
                  <c:v>-0.48279199999999928</c:v>
                </c:pt>
                <c:pt idx="10646">
                  <c:v>-0.43453799999999954</c:v>
                </c:pt>
                <c:pt idx="10647">
                  <c:v>-0.39053999999999989</c:v>
                </c:pt>
                <c:pt idx="10648">
                  <c:v>-0.40569199999999944</c:v>
                </c:pt>
                <c:pt idx="10649">
                  <c:v>-0.36952400000000007</c:v>
                </c:pt>
                <c:pt idx="10650">
                  <c:v>-0.41691</c:v>
                </c:pt>
                <c:pt idx="10651">
                  <c:v>-0.40642399999999995</c:v>
                </c:pt>
                <c:pt idx="10652">
                  <c:v>-0.47716199999999953</c:v>
                </c:pt>
                <c:pt idx="10653">
                  <c:v>-0.48454599999999975</c:v>
                </c:pt>
                <c:pt idx="10654">
                  <c:v>-0.58588199999999857</c:v>
                </c:pt>
                <c:pt idx="10655">
                  <c:v>-0.59810399999999786</c:v>
                </c:pt>
                <c:pt idx="10656">
                  <c:v>-0.68998599999999899</c:v>
                </c:pt>
                <c:pt idx="10657">
                  <c:v>-0.70050799999999858</c:v>
                </c:pt>
                <c:pt idx="10658">
                  <c:v>-0.70734399999999897</c:v>
                </c:pt>
                <c:pt idx="10659">
                  <c:v>-0.74198799999999876</c:v>
                </c:pt>
                <c:pt idx="10660">
                  <c:v>-0.7606759999999998</c:v>
                </c:pt>
                <c:pt idx="10661">
                  <c:v>-0.7040219999999987</c:v>
                </c:pt>
                <c:pt idx="10662">
                  <c:v>-0.74014199999999863</c:v>
                </c:pt>
                <c:pt idx="10663">
                  <c:v>-0.74057599999999868</c:v>
                </c:pt>
                <c:pt idx="10664">
                  <c:v>-0.68664999999999865</c:v>
                </c:pt>
                <c:pt idx="10665">
                  <c:v>-0.70541199999999848</c:v>
                </c:pt>
                <c:pt idx="10666">
                  <c:v>-0.76077799999999862</c:v>
                </c:pt>
                <c:pt idx="10667">
                  <c:v>-0.7350439999999987</c:v>
                </c:pt>
                <c:pt idx="10668">
                  <c:v>-0.75767799999999863</c:v>
                </c:pt>
                <c:pt idx="10669">
                  <c:v>-0.77957799999999855</c:v>
                </c:pt>
                <c:pt idx="10670">
                  <c:v>-0.83702799999999844</c:v>
                </c:pt>
                <c:pt idx="10671">
                  <c:v>-0.78764399999999835</c:v>
                </c:pt>
                <c:pt idx="10672">
                  <c:v>-0.74263999999999863</c:v>
                </c:pt>
                <c:pt idx="10673">
                  <c:v>-0.72937599999999869</c:v>
                </c:pt>
                <c:pt idx="10674">
                  <c:v>-0.75218199999999824</c:v>
                </c:pt>
                <c:pt idx="10675">
                  <c:v>-0.78819199999999823</c:v>
                </c:pt>
                <c:pt idx="10676">
                  <c:v>-0.77093199999999862</c:v>
                </c:pt>
                <c:pt idx="10677">
                  <c:v>-0.7355439999999982</c:v>
                </c:pt>
                <c:pt idx="10678">
                  <c:v>-0.70196799999999759</c:v>
                </c:pt>
                <c:pt idx="10679">
                  <c:v>-0.72257799999999806</c:v>
                </c:pt>
                <c:pt idx="10680">
                  <c:v>-0.74380999999999864</c:v>
                </c:pt>
                <c:pt idx="10681">
                  <c:v>-0.77051199999999809</c:v>
                </c:pt>
                <c:pt idx="10682">
                  <c:v>-0.73921999999999799</c:v>
                </c:pt>
                <c:pt idx="10683">
                  <c:v>-0.74065999999999865</c:v>
                </c:pt>
                <c:pt idx="10684">
                  <c:v>-0.69587999999999861</c:v>
                </c:pt>
                <c:pt idx="10685">
                  <c:v>-0.66674599999999951</c:v>
                </c:pt>
                <c:pt idx="10686">
                  <c:v>-0.61172999999999889</c:v>
                </c:pt>
                <c:pt idx="10687">
                  <c:v>-0.52483599999999786</c:v>
                </c:pt>
                <c:pt idx="10688">
                  <c:v>-0.49501799999999907</c:v>
                </c:pt>
                <c:pt idx="10689">
                  <c:v>-0.42930599999999908</c:v>
                </c:pt>
                <c:pt idx="10690">
                  <c:v>-0.42920599999999887</c:v>
                </c:pt>
                <c:pt idx="10691">
                  <c:v>-0.36102399999999929</c:v>
                </c:pt>
                <c:pt idx="10692">
                  <c:v>-0.35164399999999874</c:v>
                </c:pt>
                <c:pt idx="10693">
                  <c:v>-0.34502999999999912</c:v>
                </c:pt>
                <c:pt idx="10694">
                  <c:v>-0.35057599999999911</c:v>
                </c:pt>
                <c:pt idx="10695">
                  <c:v>-0.34502999999999923</c:v>
                </c:pt>
                <c:pt idx="10696">
                  <c:v>-0.3653279999999996</c:v>
                </c:pt>
                <c:pt idx="10697">
                  <c:v>-0.32758199999999926</c:v>
                </c:pt>
                <c:pt idx="10698">
                  <c:v>-0.32638999999999951</c:v>
                </c:pt>
                <c:pt idx="10699">
                  <c:v>-0.29131199999999907</c:v>
                </c:pt>
                <c:pt idx="10700">
                  <c:v>-0.24484399999999826</c:v>
                </c:pt>
                <c:pt idx="10701">
                  <c:v>-0.22195199999999821</c:v>
                </c:pt>
                <c:pt idx="10702">
                  <c:v>-0.15343599999999849</c:v>
                </c:pt>
                <c:pt idx="10703">
                  <c:v>-0.12590199999999821</c:v>
                </c:pt>
                <c:pt idx="10704">
                  <c:v>-6.0647999999998113E-2</c:v>
                </c:pt>
                <c:pt idx="10705">
                  <c:v>-8.1259999999980567E-3</c:v>
                </c:pt>
                <c:pt idx="10706">
                  <c:v>3.9248000000002038E-2</c:v>
                </c:pt>
                <c:pt idx="10707">
                  <c:v>7.0678000000002045E-2</c:v>
                </c:pt>
                <c:pt idx="10708">
                  <c:v>0.10877000000000221</c:v>
                </c:pt>
                <c:pt idx="10709">
                  <c:v>0.11346000000000203</c:v>
                </c:pt>
                <c:pt idx="10710">
                  <c:v>0.1373340000000019</c:v>
                </c:pt>
                <c:pt idx="10711">
                  <c:v>0.10148800000000194</c:v>
                </c:pt>
                <c:pt idx="10712">
                  <c:v>0.1621260000000018</c:v>
                </c:pt>
                <c:pt idx="10713">
                  <c:v>0.19129800000000174</c:v>
                </c:pt>
                <c:pt idx="10714">
                  <c:v>0.2011500000000018</c:v>
                </c:pt>
                <c:pt idx="10715">
                  <c:v>0.26227200000000184</c:v>
                </c:pt>
                <c:pt idx="10716">
                  <c:v>0.29179200000000166</c:v>
                </c:pt>
                <c:pt idx="10717">
                  <c:v>0.27975600000000156</c:v>
                </c:pt>
                <c:pt idx="10718">
                  <c:v>0.31758800000000226</c:v>
                </c:pt>
                <c:pt idx="10719">
                  <c:v>0.32812200000000208</c:v>
                </c:pt>
                <c:pt idx="10720">
                  <c:v>0.37795400000000201</c:v>
                </c:pt>
                <c:pt idx="10721">
                  <c:v>0.385546000000002</c:v>
                </c:pt>
                <c:pt idx="10722">
                  <c:v>0.36759200000000181</c:v>
                </c:pt>
                <c:pt idx="10723">
                  <c:v>0.38389800000000213</c:v>
                </c:pt>
                <c:pt idx="10724">
                  <c:v>0.42963400000000151</c:v>
                </c:pt>
                <c:pt idx="10725">
                  <c:v>0.43536800000000236</c:v>
                </c:pt>
                <c:pt idx="10726">
                  <c:v>0.49609200000000181</c:v>
                </c:pt>
                <c:pt idx="10727">
                  <c:v>0.52330200000000149</c:v>
                </c:pt>
                <c:pt idx="10728">
                  <c:v>0.52796600000000149</c:v>
                </c:pt>
                <c:pt idx="10729">
                  <c:v>0.5506100000000016</c:v>
                </c:pt>
                <c:pt idx="10730">
                  <c:v>0.59760000000000169</c:v>
                </c:pt>
                <c:pt idx="10731">
                  <c:v>0.65656200000000153</c:v>
                </c:pt>
                <c:pt idx="10732">
                  <c:v>0.66196000000000255</c:v>
                </c:pt>
                <c:pt idx="10733">
                  <c:v>0.72938600000000153</c:v>
                </c:pt>
                <c:pt idx="10734">
                  <c:v>0.73545400000000172</c:v>
                </c:pt>
                <c:pt idx="10735">
                  <c:v>0.75130000000000163</c:v>
                </c:pt>
                <c:pt idx="10736">
                  <c:v>0.7280100000000016</c:v>
                </c:pt>
                <c:pt idx="10737">
                  <c:v>0.6958720000000016</c:v>
                </c:pt>
                <c:pt idx="10738">
                  <c:v>0.70288200000000167</c:v>
                </c:pt>
                <c:pt idx="10739">
                  <c:v>0.7150060000000017</c:v>
                </c:pt>
                <c:pt idx="10740">
                  <c:v>0.65728400000000164</c:v>
                </c:pt>
                <c:pt idx="10741">
                  <c:v>0.62054400000000265</c:v>
                </c:pt>
                <c:pt idx="10742">
                  <c:v>0.66248400000000174</c:v>
                </c:pt>
                <c:pt idx="10743">
                  <c:v>0.64734600000000175</c:v>
                </c:pt>
                <c:pt idx="10744">
                  <c:v>0.71796000000000182</c:v>
                </c:pt>
                <c:pt idx="10745">
                  <c:v>0.73216800000000182</c:v>
                </c:pt>
                <c:pt idx="10746">
                  <c:v>0.72613600000000178</c:v>
                </c:pt>
                <c:pt idx="10747">
                  <c:v>0.69534000000000162</c:v>
                </c:pt>
                <c:pt idx="10748">
                  <c:v>0.65240800000000265</c:v>
                </c:pt>
                <c:pt idx="10749">
                  <c:v>0.60534400000000277</c:v>
                </c:pt>
                <c:pt idx="10750">
                  <c:v>0.55096000000000178</c:v>
                </c:pt>
                <c:pt idx="10751">
                  <c:v>0.50495000000000179</c:v>
                </c:pt>
                <c:pt idx="10752">
                  <c:v>0.5134880000000015</c:v>
                </c:pt>
                <c:pt idx="10753">
                  <c:v>0.5097160000000015</c:v>
                </c:pt>
                <c:pt idx="10754">
                  <c:v>0.51075800000000182</c:v>
                </c:pt>
                <c:pt idx="10755">
                  <c:v>0.5196800000000017</c:v>
                </c:pt>
                <c:pt idx="10756">
                  <c:v>0.58026800000000156</c:v>
                </c:pt>
                <c:pt idx="10757">
                  <c:v>0.62323800000000162</c:v>
                </c:pt>
                <c:pt idx="10758">
                  <c:v>0.60952800000000162</c:v>
                </c:pt>
                <c:pt idx="10759">
                  <c:v>0.63219800000000292</c:v>
                </c:pt>
                <c:pt idx="10760">
                  <c:v>0.64285600000000265</c:v>
                </c:pt>
                <c:pt idx="10761">
                  <c:v>0.6713080000000029</c:v>
                </c:pt>
                <c:pt idx="10762">
                  <c:v>0.59159800000000151</c:v>
                </c:pt>
                <c:pt idx="10763">
                  <c:v>0.57801000000000169</c:v>
                </c:pt>
                <c:pt idx="10764">
                  <c:v>0.5958400000000017</c:v>
                </c:pt>
                <c:pt idx="10765">
                  <c:v>0.56946000000000152</c:v>
                </c:pt>
                <c:pt idx="10766">
                  <c:v>0.5675740000000018</c:v>
                </c:pt>
                <c:pt idx="10767">
                  <c:v>0.57065200000000171</c:v>
                </c:pt>
                <c:pt idx="10768">
                  <c:v>0.53970800000000163</c:v>
                </c:pt>
                <c:pt idx="10769">
                  <c:v>0.51942200000000149</c:v>
                </c:pt>
                <c:pt idx="10770">
                  <c:v>0.5237880000000017</c:v>
                </c:pt>
                <c:pt idx="10771">
                  <c:v>0.44693400000000166</c:v>
                </c:pt>
                <c:pt idx="10772">
                  <c:v>0.45150000000000162</c:v>
                </c:pt>
                <c:pt idx="10773">
                  <c:v>0.40606000000000181</c:v>
                </c:pt>
                <c:pt idx="10774">
                  <c:v>0.3621480000000018</c:v>
                </c:pt>
                <c:pt idx="10775">
                  <c:v>0.37504000000000182</c:v>
                </c:pt>
                <c:pt idx="10776">
                  <c:v>0.30292400000000236</c:v>
                </c:pt>
                <c:pt idx="10777">
                  <c:v>0.2533540000000018</c:v>
                </c:pt>
                <c:pt idx="10778">
                  <c:v>0.20842600000000189</c:v>
                </c:pt>
                <c:pt idx="10779">
                  <c:v>0.1513740000000017</c:v>
                </c:pt>
                <c:pt idx="10780">
                  <c:v>5.8786000000001906E-2</c:v>
                </c:pt>
                <c:pt idx="10781">
                  <c:v>9.8240000000017046E-3</c:v>
                </c:pt>
                <c:pt idx="10782">
                  <c:v>-2.3789999999998337E-2</c:v>
                </c:pt>
                <c:pt idx="10783">
                  <c:v>-9.2269999999998367E-2</c:v>
                </c:pt>
                <c:pt idx="10784">
                  <c:v>-0.16313199999999839</c:v>
                </c:pt>
                <c:pt idx="10785">
                  <c:v>-0.22242999999999841</c:v>
                </c:pt>
                <c:pt idx="10786">
                  <c:v>-0.24162399999999834</c:v>
                </c:pt>
                <c:pt idx="10787">
                  <c:v>-0.26449199999999889</c:v>
                </c:pt>
                <c:pt idx="10788">
                  <c:v>-0.27234599999999898</c:v>
                </c:pt>
                <c:pt idx="10789">
                  <c:v>-0.37448999999999977</c:v>
                </c:pt>
                <c:pt idx="10790">
                  <c:v>-0.35886999999999941</c:v>
                </c:pt>
                <c:pt idx="10791">
                  <c:v>-0.40951999999999938</c:v>
                </c:pt>
                <c:pt idx="10792">
                  <c:v>-0.5016999999999987</c:v>
                </c:pt>
                <c:pt idx="10793">
                  <c:v>-0.54938399999999732</c:v>
                </c:pt>
                <c:pt idx="10794">
                  <c:v>-0.63287799999999861</c:v>
                </c:pt>
                <c:pt idx="10795">
                  <c:v>-0.70753799999999756</c:v>
                </c:pt>
                <c:pt idx="10796">
                  <c:v>-0.70331799999999756</c:v>
                </c:pt>
                <c:pt idx="10797">
                  <c:v>-0.74369399999999863</c:v>
                </c:pt>
                <c:pt idx="10798">
                  <c:v>-0.72911399999999849</c:v>
                </c:pt>
                <c:pt idx="10799">
                  <c:v>-0.72086199999999845</c:v>
                </c:pt>
                <c:pt idx="10800">
                  <c:v>-0.7219679999999985</c:v>
                </c:pt>
                <c:pt idx="10801">
                  <c:v>-0.72884199999999955</c:v>
                </c:pt>
                <c:pt idx="10802">
                  <c:v>-0.78045999999999838</c:v>
                </c:pt>
                <c:pt idx="10803">
                  <c:v>-0.82236199999999859</c:v>
                </c:pt>
                <c:pt idx="10804">
                  <c:v>-0.88203199999999859</c:v>
                </c:pt>
                <c:pt idx="10805">
                  <c:v>-0.97845399999999849</c:v>
                </c:pt>
                <c:pt idx="10806">
                  <c:v>-1.0239039999999964</c:v>
                </c:pt>
                <c:pt idx="10807">
                  <c:v>-1.0345999999999964</c:v>
                </c:pt>
                <c:pt idx="10808">
                  <c:v>-1.0203319999999978</c:v>
                </c:pt>
                <c:pt idx="10809">
                  <c:v>-1.0754979999999978</c:v>
                </c:pt>
                <c:pt idx="10810">
                  <c:v>-1.1696879999999987</c:v>
                </c:pt>
                <c:pt idx="10811">
                  <c:v>-1.181649999999999</c:v>
                </c:pt>
                <c:pt idx="10812">
                  <c:v>-1.204281999999999</c:v>
                </c:pt>
                <c:pt idx="10813">
                  <c:v>-1.2447939999999968</c:v>
                </c:pt>
                <c:pt idx="10814">
                  <c:v>-1.2354499999999968</c:v>
                </c:pt>
                <c:pt idx="10815">
                  <c:v>-1.281035999999999</c:v>
                </c:pt>
                <c:pt idx="10816">
                  <c:v>-1.3110759999999988</c:v>
                </c:pt>
                <c:pt idx="10817">
                  <c:v>-1.3382999999999978</c:v>
                </c:pt>
                <c:pt idx="10818">
                  <c:v>-1.3505979999999986</c:v>
                </c:pt>
                <c:pt idx="10819">
                  <c:v>-1.367659999999999</c:v>
                </c:pt>
                <c:pt idx="10820">
                  <c:v>-1.4322319999999971</c:v>
                </c:pt>
                <c:pt idx="10821">
                  <c:v>-1.4340699999999973</c:v>
                </c:pt>
                <c:pt idx="10822">
                  <c:v>-1.4662439999999992</c:v>
                </c:pt>
                <c:pt idx="10823">
                  <c:v>-1.4342919999999963</c:v>
                </c:pt>
                <c:pt idx="10824">
                  <c:v>-1.3972039999999992</c:v>
                </c:pt>
                <c:pt idx="10825">
                  <c:v>-1.4375799999999967</c:v>
                </c:pt>
                <c:pt idx="10826">
                  <c:v>-1.4493059999999978</c:v>
                </c:pt>
                <c:pt idx="10827">
                  <c:v>-1.478067999999999</c:v>
                </c:pt>
                <c:pt idx="10828">
                  <c:v>-1.4977479999999992</c:v>
                </c:pt>
                <c:pt idx="10829">
                  <c:v>-1.4811699999999965</c:v>
                </c:pt>
                <c:pt idx="10830">
                  <c:v>-1.4324819999999978</c:v>
                </c:pt>
                <c:pt idx="10831">
                  <c:v>-1.5305919999999973</c:v>
                </c:pt>
                <c:pt idx="10832">
                  <c:v>-1.5170919999999968</c:v>
                </c:pt>
                <c:pt idx="10833">
                  <c:v>-1.5231959999999978</c:v>
                </c:pt>
                <c:pt idx="10834">
                  <c:v>-1.5363239999999978</c:v>
                </c:pt>
                <c:pt idx="10835">
                  <c:v>-1.5645899999999993</c:v>
                </c:pt>
                <c:pt idx="10836">
                  <c:v>-1.5706459999999987</c:v>
                </c:pt>
                <c:pt idx="10837">
                  <c:v>-1.5752859999999986</c:v>
                </c:pt>
                <c:pt idx="10838">
                  <c:v>-1.6250919999999978</c:v>
                </c:pt>
                <c:pt idx="10839">
                  <c:v>-1.5753979999999992</c:v>
                </c:pt>
                <c:pt idx="10840">
                  <c:v>-1.5715499999999978</c:v>
                </c:pt>
                <c:pt idx="10841">
                  <c:v>-1.5334439999999996</c:v>
                </c:pt>
                <c:pt idx="10842">
                  <c:v>-1.5208239999999973</c:v>
                </c:pt>
                <c:pt idx="10843">
                  <c:v>-1.5683339999999992</c:v>
                </c:pt>
                <c:pt idx="10844">
                  <c:v>-1.5564459999999991</c:v>
                </c:pt>
                <c:pt idx="10845">
                  <c:v>-1.524109999999999</c:v>
                </c:pt>
                <c:pt idx="10846">
                  <c:v>-1.5276719999999966</c:v>
                </c:pt>
                <c:pt idx="10847">
                  <c:v>-1.5415199999999978</c:v>
                </c:pt>
                <c:pt idx="10848">
                  <c:v>-1.5058839999999978</c:v>
                </c:pt>
                <c:pt idx="10849">
                  <c:v>-1.5295459999999992</c:v>
                </c:pt>
                <c:pt idx="10850">
                  <c:v>-1.5399299999999958</c:v>
                </c:pt>
                <c:pt idx="10851">
                  <c:v>-1.5347919999999968</c:v>
                </c:pt>
                <c:pt idx="10852">
                  <c:v>-1.5562959999999992</c:v>
                </c:pt>
                <c:pt idx="10853">
                  <c:v>-1.5373619999999966</c:v>
                </c:pt>
                <c:pt idx="10854">
                  <c:v>-1.5198659999999964</c:v>
                </c:pt>
                <c:pt idx="10855">
                  <c:v>-1.4738939999999954</c:v>
                </c:pt>
                <c:pt idx="10856">
                  <c:v>-1.4879779999999978</c:v>
                </c:pt>
                <c:pt idx="10857">
                  <c:v>-1.543963999999997</c:v>
                </c:pt>
                <c:pt idx="10858">
                  <c:v>-1.606139999999999</c:v>
                </c:pt>
                <c:pt idx="10859">
                  <c:v>-1.5914239999999971</c:v>
                </c:pt>
                <c:pt idx="10860">
                  <c:v>-1.5675259999999978</c:v>
                </c:pt>
                <c:pt idx="10861">
                  <c:v>-1.5698839999999978</c:v>
                </c:pt>
                <c:pt idx="10862">
                  <c:v>-1.5290239999999975</c:v>
                </c:pt>
                <c:pt idx="10863">
                  <c:v>-1.5276219999999967</c:v>
                </c:pt>
                <c:pt idx="10864">
                  <c:v>-1.5888199999999995</c:v>
                </c:pt>
                <c:pt idx="10865">
                  <c:v>-1.614554</c:v>
                </c:pt>
                <c:pt idx="10866">
                  <c:v>-1.6333019999999998</c:v>
                </c:pt>
                <c:pt idx="10867">
                  <c:v>-1.6812959999999995</c:v>
                </c:pt>
                <c:pt idx="10868">
                  <c:v>-1.8998259999999978</c:v>
                </c:pt>
                <c:pt idx="10869">
                  <c:v>-1.8439519999999994</c:v>
                </c:pt>
                <c:pt idx="10870">
                  <c:v>-1.8094439999999992</c:v>
                </c:pt>
                <c:pt idx="10871">
                  <c:v>-1.7501939999999978</c:v>
                </c:pt>
                <c:pt idx="10872">
                  <c:v>-1.7123879999999989</c:v>
                </c:pt>
                <c:pt idx="10873">
                  <c:v>-1.7255279999999968</c:v>
                </c:pt>
                <c:pt idx="10874">
                  <c:v>-1.7641799999999979</c:v>
                </c:pt>
                <c:pt idx="10875">
                  <c:v>-1.7769599999999979</c:v>
                </c:pt>
                <c:pt idx="10876">
                  <c:v>-1.7873699999999964</c:v>
                </c:pt>
                <c:pt idx="10877">
                  <c:v>-1.7643659999999988</c:v>
                </c:pt>
                <c:pt idx="10878">
                  <c:v>-1.7239899999999966</c:v>
                </c:pt>
                <c:pt idx="10879">
                  <c:v>-1.716545999999999</c:v>
                </c:pt>
                <c:pt idx="10880">
                  <c:v>-1.7663259999999978</c:v>
                </c:pt>
                <c:pt idx="10881">
                  <c:v>-1.6597539999999986</c:v>
                </c:pt>
                <c:pt idx="10882">
                  <c:v>-1.6758839999999986</c:v>
                </c:pt>
                <c:pt idx="10883">
                  <c:v>-1.7265839999999986</c:v>
                </c:pt>
                <c:pt idx="10884">
                  <c:v>-1.6736639999999978</c:v>
                </c:pt>
                <c:pt idx="10885">
                  <c:v>-1.6496059999999988</c:v>
                </c:pt>
                <c:pt idx="10886">
                  <c:v>-1.5927759999999989</c:v>
                </c:pt>
                <c:pt idx="10887">
                  <c:v>-1.7118819999999966</c:v>
                </c:pt>
                <c:pt idx="10888">
                  <c:v>-1.7248359999999978</c:v>
                </c:pt>
                <c:pt idx="10889">
                  <c:v>-1.7072399999999961</c:v>
                </c:pt>
                <c:pt idx="10890">
                  <c:v>-1.6720019999999989</c:v>
                </c:pt>
                <c:pt idx="10891">
                  <c:v>-1.6418139999999988</c:v>
                </c:pt>
                <c:pt idx="10892">
                  <c:v>-1.6094659999999978</c:v>
                </c:pt>
                <c:pt idx="10893">
                  <c:v>-1.5361359999999984</c:v>
                </c:pt>
                <c:pt idx="10894">
                  <c:v>-1.5081079999999987</c:v>
                </c:pt>
                <c:pt idx="10895">
                  <c:v>-1.4809719999999973</c:v>
                </c:pt>
                <c:pt idx="10896">
                  <c:v>-1.4322199999999978</c:v>
                </c:pt>
                <c:pt idx="10897">
                  <c:v>-1.4161139999999994</c:v>
                </c:pt>
                <c:pt idx="10898">
                  <c:v>-1.4664779999999993</c:v>
                </c:pt>
                <c:pt idx="10899">
                  <c:v>-1.4630659999999978</c:v>
                </c:pt>
                <c:pt idx="10900">
                  <c:v>-1.4052319999999956</c:v>
                </c:pt>
                <c:pt idx="10901">
                  <c:v>-1.3930219999999978</c:v>
                </c:pt>
                <c:pt idx="10902">
                  <c:v>-1.3704880000000008</c:v>
                </c:pt>
                <c:pt idx="10903">
                  <c:v>-1.3632779999999984</c:v>
                </c:pt>
                <c:pt idx="10904">
                  <c:v>-1.3351859999999989</c:v>
                </c:pt>
                <c:pt idx="10905">
                  <c:v>-1.3106939999999978</c:v>
                </c:pt>
                <c:pt idx="10906">
                  <c:v>-1.2980739999999986</c:v>
                </c:pt>
                <c:pt idx="10907">
                  <c:v>-1.2688899999999979</c:v>
                </c:pt>
                <c:pt idx="10908">
                  <c:v>-1.2150019999999961</c:v>
                </c:pt>
                <c:pt idx="10909">
                  <c:v>-1.1590799999999979</c:v>
                </c:pt>
                <c:pt idx="10910">
                  <c:v>-1.1158239999999962</c:v>
                </c:pt>
                <c:pt idx="10911">
                  <c:v>-1.1399819999999978</c:v>
                </c:pt>
                <c:pt idx="10912">
                  <c:v>-1.1380599999999981</c:v>
                </c:pt>
                <c:pt idx="10913">
                  <c:v>-1.1415839999999979</c:v>
                </c:pt>
                <c:pt idx="10914">
                  <c:v>-1.1490279999999979</c:v>
                </c:pt>
                <c:pt idx="10915">
                  <c:v>-1.1439919999999957</c:v>
                </c:pt>
                <c:pt idx="10916">
                  <c:v>-1.122265999999998</c:v>
                </c:pt>
                <c:pt idx="10917">
                  <c:v>-1.0416879999999979</c:v>
                </c:pt>
                <c:pt idx="10918">
                  <c:v>-0.78238399999999708</c:v>
                </c:pt>
                <c:pt idx="10919">
                  <c:v>-0.77038599999999813</c:v>
                </c:pt>
                <c:pt idx="10920">
                  <c:v>-0.77435599999999805</c:v>
                </c:pt>
                <c:pt idx="10921">
                  <c:v>-0.78856399999999638</c:v>
                </c:pt>
                <c:pt idx="10922">
                  <c:v>-0.78770799999999819</c:v>
                </c:pt>
                <c:pt idx="10923">
                  <c:v>-0.76966799999999835</c:v>
                </c:pt>
                <c:pt idx="10924">
                  <c:v>-0.77553599999999834</c:v>
                </c:pt>
                <c:pt idx="10925">
                  <c:v>-0.70346999999999826</c:v>
                </c:pt>
                <c:pt idx="10926">
                  <c:v>-0.70051599999999759</c:v>
                </c:pt>
                <c:pt idx="10927">
                  <c:v>-0.68855399999999756</c:v>
                </c:pt>
                <c:pt idx="10928">
                  <c:v>-0.69030399999999847</c:v>
                </c:pt>
                <c:pt idx="10929">
                  <c:v>-0.65284399999999865</c:v>
                </c:pt>
                <c:pt idx="10930">
                  <c:v>-0.6179279999999987</c:v>
                </c:pt>
                <c:pt idx="10931">
                  <c:v>-0.62852399999999853</c:v>
                </c:pt>
                <c:pt idx="10932">
                  <c:v>-0.5950219999999985</c:v>
                </c:pt>
                <c:pt idx="10933">
                  <c:v>-0.54595999999999867</c:v>
                </c:pt>
                <c:pt idx="10934">
                  <c:v>-0.58392799999999856</c:v>
                </c:pt>
                <c:pt idx="10935">
                  <c:v>-0.59982199999999852</c:v>
                </c:pt>
                <c:pt idx="10936">
                  <c:v>-0.64825199999999861</c:v>
                </c:pt>
                <c:pt idx="10937">
                  <c:v>-0.53152799999999856</c:v>
                </c:pt>
                <c:pt idx="10938">
                  <c:v>-0.4879759999999998</c:v>
                </c:pt>
                <c:pt idx="10939">
                  <c:v>-0.49360999999999944</c:v>
                </c:pt>
                <c:pt idx="10940">
                  <c:v>-0.54984399999999867</c:v>
                </c:pt>
                <c:pt idx="10941">
                  <c:v>-0.57408799999999838</c:v>
                </c:pt>
                <c:pt idx="10942">
                  <c:v>-0.57375399999999832</c:v>
                </c:pt>
                <c:pt idx="10943">
                  <c:v>-0.56452199999999819</c:v>
                </c:pt>
                <c:pt idx="10944">
                  <c:v>-0.57774799999999815</c:v>
                </c:pt>
                <c:pt idx="10945">
                  <c:v>-0.60019399999999823</c:v>
                </c:pt>
                <c:pt idx="10946">
                  <c:v>-0.64326199999999811</c:v>
                </c:pt>
                <c:pt idx="10947">
                  <c:v>-0.65147599999999861</c:v>
                </c:pt>
                <c:pt idx="10948">
                  <c:v>-0.63936599999999832</c:v>
                </c:pt>
                <c:pt idx="10949">
                  <c:v>-0.63393199999999861</c:v>
                </c:pt>
                <c:pt idx="10950">
                  <c:v>-0.66899799999999865</c:v>
                </c:pt>
                <c:pt idx="10951">
                  <c:v>-0.71614999999999862</c:v>
                </c:pt>
                <c:pt idx="10952">
                  <c:v>-0.71699399999999813</c:v>
                </c:pt>
                <c:pt idx="10953">
                  <c:v>-0.71242799999999817</c:v>
                </c:pt>
                <c:pt idx="10954">
                  <c:v>-0.76956799999999759</c:v>
                </c:pt>
                <c:pt idx="10955">
                  <c:v>-0.79231199999999757</c:v>
                </c:pt>
                <c:pt idx="10956">
                  <c:v>-0.82774999999999865</c:v>
                </c:pt>
                <c:pt idx="10957">
                  <c:v>-0.85003399999999818</c:v>
                </c:pt>
                <c:pt idx="10958">
                  <c:v>-0.82383999999999813</c:v>
                </c:pt>
                <c:pt idx="10959">
                  <c:v>-0.89251799999999648</c:v>
                </c:pt>
                <c:pt idx="10960">
                  <c:v>-0.87060599999999921</c:v>
                </c:pt>
                <c:pt idx="10961">
                  <c:v>-0.87215799999999821</c:v>
                </c:pt>
                <c:pt idx="10962">
                  <c:v>-0.87772799999999862</c:v>
                </c:pt>
                <c:pt idx="10963">
                  <c:v>-0.86265199999999864</c:v>
                </c:pt>
                <c:pt idx="10964">
                  <c:v>-0.88826199999999733</c:v>
                </c:pt>
                <c:pt idx="10965">
                  <c:v>-0.88115199999999827</c:v>
                </c:pt>
                <c:pt idx="10966">
                  <c:v>-0.87636199999999831</c:v>
                </c:pt>
                <c:pt idx="10967">
                  <c:v>-0.9153099999999984</c:v>
                </c:pt>
                <c:pt idx="10968">
                  <c:v>-0.92643999999999838</c:v>
                </c:pt>
                <c:pt idx="10969">
                  <c:v>-0.95730999999999822</c:v>
                </c:pt>
                <c:pt idx="10970">
                  <c:v>-0.96516599999999841</c:v>
                </c:pt>
                <c:pt idx="10971">
                  <c:v>-0.94907199999999869</c:v>
                </c:pt>
                <c:pt idx="10972">
                  <c:v>-1.0549499999999978</c:v>
                </c:pt>
                <c:pt idx="10973">
                  <c:v>-1.1358379999999979</c:v>
                </c:pt>
                <c:pt idx="10974">
                  <c:v>-1.1518819999999979</c:v>
                </c:pt>
                <c:pt idx="10975">
                  <c:v>-1.2098659999999959</c:v>
                </c:pt>
                <c:pt idx="10976">
                  <c:v>-1.2094319999999956</c:v>
                </c:pt>
                <c:pt idx="10977">
                  <c:v>-1.2407619999999961</c:v>
                </c:pt>
                <c:pt idx="10978">
                  <c:v>-1.2897359999999978</c:v>
                </c:pt>
                <c:pt idx="10979">
                  <c:v>-1.3045259999999979</c:v>
                </c:pt>
                <c:pt idx="10980">
                  <c:v>-1.3125039999999979</c:v>
                </c:pt>
                <c:pt idx="10981">
                  <c:v>-1.3649779999999987</c:v>
                </c:pt>
                <c:pt idx="10982">
                  <c:v>-1.4293999999999949</c:v>
                </c:pt>
                <c:pt idx="10983">
                  <c:v>-1.4447619999999957</c:v>
                </c:pt>
                <c:pt idx="10984">
                  <c:v>-1.4698759999999964</c:v>
                </c:pt>
                <c:pt idx="10985">
                  <c:v>-1.4908199999999978</c:v>
                </c:pt>
                <c:pt idx="10986">
                  <c:v>-1.4973959999999966</c:v>
                </c:pt>
                <c:pt idx="10987">
                  <c:v>-1.5361599999999982</c:v>
                </c:pt>
                <c:pt idx="10988">
                  <c:v>-1.5515459999999979</c:v>
                </c:pt>
                <c:pt idx="10989">
                  <c:v>-1.5617959999999962</c:v>
                </c:pt>
                <c:pt idx="10990">
                  <c:v>-1.5715099999999957</c:v>
                </c:pt>
                <c:pt idx="10991">
                  <c:v>-1.6070839999999982</c:v>
                </c:pt>
                <c:pt idx="10992">
                  <c:v>-1.6261799999999982</c:v>
                </c:pt>
                <c:pt idx="10993">
                  <c:v>-1.6727599999999985</c:v>
                </c:pt>
                <c:pt idx="10994">
                  <c:v>-1.7102439999999979</c:v>
                </c:pt>
                <c:pt idx="10995">
                  <c:v>-1.6810359999999982</c:v>
                </c:pt>
                <c:pt idx="10996">
                  <c:v>-1.7152579999999984</c:v>
                </c:pt>
                <c:pt idx="10997">
                  <c:v>-1.7334739999999962</c:v>
                </c:pt>
                <c:pt idx="10998">
                  <c:v>-1.7613179999999984</c:v>
                </c:pt>
                <c:pt idx="10999">
                  <c:v>-1.7865179999999983</c:v>
                </c:pt>
                <c:pt idx="11000">
                  <c:v>-1.8286299999999978</c:v>
                </c:pt>
                <c:pt idx="11001">
                  <c:v>-1.8194099999999978</c:v>
                </c:pt>
                <c:pt idx="11002">
                  <c:v>-1.8364699999999978</c:v>
                </c:pt>
                <c:pt idx="11003">
                  <c:v>-1.8579119999999978</c:v>
                </c:pt>
                <c:pt idx="11004">
                  <c:v>-1.8021499999999984</c:v>
                </c:pt>
                <c:pt idx="11005">
                  <c:v>-1.7688079999999986</c:v>
                </c:pt>
                <c:pt idx="11006">
                  <c:v>-1.7475279999999966</c:v>
                </c:pt>
                <c:pt idx="11007">
                  <c:v>-1.7372539999999979</c:v>
                </c:pt>
                <c:pt idx="11008">
                  <c:v>-1.7561019999999978</c:v>
                </c:pt>
                <c:pt idx="11009">
                  <c:v>-1.7316579999999988</c:v>
                </c:pt>
                <c:pt idx="11010">
                  <c:v>-1.7655079999999979</c:v>
                </c:pt>
                <c:pt idx="11011">
                  <c:v>-1.7713139999999978</c:v>
                </c:pt>
                <c:pt idx="11012">
                  <c:v>-1.7749999999999966</c:v>
                </c:pt>
                <c:pt idx="11013">
                  <c:v>-1.7961919999999978</c:v>
                </c:pt>
                <c:pt idx="11014">
                  <c:v>-1.7878919999999954</c:v>
                </c:pt>
                <c:pt idx="11015">
                  <c:v>-1.7767359999999979</c:v>
                </c:pt>
                <c:pt idx="11016">
                  <c:v>-1.7674559999999986</c:v>
                </c:pt>
                <c:pt idx="11017">
                  <c:v>-1.7712279999999978</c:v>
                </c:pt>
                <c:pt idx="11018">
                  <c:v>-1.7783379999999989</c:v>
                </c:pt>
                <c:pt idx="11019">
                  <c:v>-1.8020379999999991</c:v>
                </c:pt>
                <c:pt idx="11020">
                  <c:v>-1.7885499999999988</c:v>
                </c:pt>
                <c:pt idx="11021">
                  <c:v>-1.8340379999999987</c:v>
                </c:pt>
                <c:pt idx="11022">
                  <c:v>-1.7735979999999978</c:v>
                </c:pt>
                <c:pt idx="11023">
                  <c:v>-1.7276259999999963</c:v>
                </c:pt>
                <c:pt idx="11024">
                  <c:v>-1.7106639999999966</c:v>
                </c:pt>
                <c:pt idx="11025">
                  <c:v>-1.7422919999999968</c:v>
                </c:pt>
                <c:pt idx="11026">
                  <c:v>-1.7124619999999964</c:v>
                </c:pt>
                <c:pt idx="11027">
                  <c:v>-1.6779679999999986</c:v>
                </c:pt>
                <c:pt idx="11028">
                  <c:v>-1.6384119999999984</c:v>
                </c:pt>
                <c:pt idx="11029">
                  <c:v>-1.6317359999999992</c:v>
                </c:pt>
                <c:pt idx="11030">
                  <c:v>-1.6297759999999988</c:v>
                </c:pt>
                <c:pt idx="11031">
                  <c:v>-1.5552279999999978</c:v>
                </c:pt>
                <c:pt idx="11032">
                  <c:v>-1.546989999999999</c:v>
                </c:pt>
                <c:pt idx="11033">
                  <c:v>-1.523401999999997</c:v>
                </c:pt>
                <c:pt idx="11034">
                  <c:v>-1.4559519999999975</c:v>
                </c:pt>
                <c:pt idx="11035">
                  <c:v>-1.4321919999999972</c:v>
                </c:pt>
                <c:pt idx="11036">
                  <c:v>-1.4197459999999975</c:v>
                </c:pt>
                <c:pt idx="11037">
                  <c:v>-1.3650379999999995</c:v>
                </c:pt>
                <c:pt idx="11038">
                  <c:v>-1.3527799999999996</c:v>
                </c:pt>
                <c:pt idx="11039">
                  <c:v>-1.3529279999999995</c:v>
                </c:pt>
                <c:pt idx="11040">
                  <c:v>-1.3212759999999995</c:v>
                </c:pt>
                <c:pt idx="11041">
                  <c:v>-1.2690639999999969</c:v>
                </c:pt>
                <c:pt idx="11042">
                  <c:v>-1.2229679999999978</c:v>
                </c:pt>
                <c:pt idx="11043">
                  <c:v>-1.1864760000000001</c:v>
                </c:pt>
                <c:pt idx="11044">
                  <c:v>-1.1906699999999988</c:v>
                </c:pt>
                <c:pt idx="11045">
                  <c:v>-1.2322739999999988</c:v>
                </c:pt>
                <c:pt idx="11046">
                  <c:v>-1.1910419999999986</c:v>
                </c:pt>
                <c:pt idx="11047">
                  <c:v>-1.1800719999999987</c:v>
                </c:pt>
                <c:pt idx="11048">
                  <c:v>-1.1632099999999979</c:v>
                </c:pt>
                <c:pt idx="11049">
                  <c:v>-1.1673419999999988</c:v>
                </c:pt>
                <c:pt idx="11050">
                  <c:v>-1.1731119999999988</c:v>
                </c:pt>
                <c:pt idx="11051">
                  <c:v>-1.0987759999999986</c:v>
                </c:pt>
                <c:pt idx="11052">
                  <c:v>-1.0470599999999988</c:v>
                </c:pt>
                <c:pt idx="11053">
                  <c:v>-1.0402719999999988</c:v>
                </c:pt>
                <c:pt idx="11054">
                  <c:v>-1.0366499999999979</c:v>
                </c:pt>
                <c:pt idx="11055">
                  <c:v>-1.0614299999999961</c:v>
                </c:pt>
                <c:pt idx="11056">
                  <c:v>-1.0661199999999986</c:v>
                </c:pt>
                <c:pt idx="11057">
                  <c:v>-1.0677459999999979</c:v>
                </c:pt>
                <c:pt idx="11058">
                  <c:v>-1.0666299999999964</c:v>
                </c:pt>
                <c:pt idx="11059">
                  <c:v>-1.0746819999999984</c:v>
                </c:pt>
                <c:pt idx="11060">
                  <c:v>-1.1084679999999982</c:v>
                </c:pt>
                <c:pt idx="11061">
                  <c:v>-1.1178479999999982</c:v>
                </c:pt>
                <c:pt idx="11062">
                  <c:v>-1.1081319999999979</c:v>
                </c:pt>
                <c:pt idx="11063">
                  <c:v>-1.0866919999999978</c:v>
                </c:pt>
                <c:pt idx="11064">
                  <c:v>-1.0630539999999982</c:v>
                </c:pt>
                <c:pt idx="11065">
                  <c:v>-1.0089059999999979</c:v>
                </c:pt>
                <c:pt idx="11066">
                  <c:v>-1.0788259999999978</c:v>
                </c:pt>
                <c:pt idx="11067">
                  <c:v>-1.0855519999999979</c:v>
                </c:pt>
                <c:pt idx="11068">
                  <c:v>-1.0899079999999979</c:v>
                </c:pt>
                <c:pt idx="11069">
                  <c:v>-1.0968939999999978</c:v>
                </c:pt>
                <c:pt idx="11070">
                  <c:v>-1.0939039999999978</c:v>
                </c:pt>
                <c:pt idx="11071">
                  <c:v>-1.0808379999999977</c:v>
                </c:pt>
                <c:pt idx="11072">
                  <c:v>-1.0495699999999957</c:v>
                </c:pt>
                <c:pt idx="11073">
                  <c:v>-1.0551279999999978</c:v>
                </c:pt>
                <c:pt idx="11074">
                  <c:v>-1.0545319999999978</c:v>
                </c:pt>
                <c:pt idx="11075">
                  <c:v>-0.97523199999999777</c:v>
                </c:pt>
                <c:pt idx="11076">
                  <c:v>-1.026067999999998</c:v>
                </c:pt>
                <c:pt idx="11077">
                  <c:v>-1.0512059999999979</c:v>
                </c:pt>
                <c:pt idx="11078">
                  <c:v>-1.085177999999998</c:v>
                </c:pt>
                <c:pt idx="11079">
                  <c:v>-1.0886039999999977</c:v>
                </c:pt>
                <c:pt idx="11080">
                  <c:v>-1.1232979999999977</c:v>
                </c:pt>
                <c:pt idx="11081">
                  <c:v>-1.1822239999999977</c:v>
                </c:pt>
                <c:pt idx="11082">
                  <c:v>-1.185051999999998</c:v>
                </c:pt>
                <c:pt idx="11083">
                  <c:v>-1.1933039999999977</c:v>
                </c:pt>
                <c:pt idx="11084">
                  <c:v>-1.2358759999999958</c:v>
                </c:pt>
                <c:pt idx="11085">
                  <c:v>-1.2685839999999977</c:v>
                </c:pt>
                <c:pt idx="11086">
                  <c:v>-1.2787839999999977</c:v>
                </c:pt>
                <c:pt idx="11087">
                  <c:v>-1.2411259999999957</c:v>
                </c:pt>
                <c:pt idx="11088">
                  <c:v>-1.2621819999999979</c:v>
                </c:pt>
                <c:pt idx="11089">
                  <c:v>-1.2751859999999977</c:v>
                </c:pt>
                <c:pt idx="11090">
                  <c:v>-1.2375019999999954</c:v>
                </c:pt>
                <c:pt idx="11091">
                  <c:v>-1.2915139999999978</c:v>
                </c:pt>
                <c:pt idx="11092">
                  <c:v>-1.3426979999999979</c:v>
                </c:pt>
                <c:pt idx="11093">
                  <c:v>-1.3296059999999978</c:v>
                </c:pt>
                <c:pt idx="11094">
                  <c:v>-1.2530979999999978</c:v>
                </c:pt>
                <c:pt idx="11095">
                  <c:v>-1.2252539999999978</c:v>
                </c:pt>
                <c:pt idx="11096">
                  <c:v>-1.2348079999999979</c:v>
                </c:pt>
                <c:pt idx="11097">
                  <c:v>-1.2637079999999978</c:v>
                </c:pt>
                <c:pt idx="11098">
                  <c:v>-1.2492019999999957</c:v>
                </c:pt>
                <c:pt idx="11099">
                  <c:v>-1.1667999999999978</c:v>
                </c:pt>
                <c:pt idx="11100">
                  <c:v>-1.1596419999999978</c:v>
                </c:pt>
                <c:pt idx="11101">
                  <c:v>-1.1911819999999982</c:v>
                </c:pt>
                <c:pt idx="11102">
                  <c:v>-1.1689339999999979</c:v>
                </c:pt>
                <c:pt idx="11103">
                  <c:v>-1.1798039999999979</c:v>
                </c:pt>
                <c:pt idx="11104">
                  <c:v>-1.1994319999999978</c:v>
                </c:pt>
                <c:pt idx="11105">
                  <c:v>-1.2076839999999978</c:v>
                </c:pt>
                <c:pt idx="11106">
                  <c:v>-1.1588339999999979</c:v>
                </c:pt>
                <c:pt idx="11107">
                  <c:v>-1.1466119999999982</c:v>
                </c:pt>
                <c:pt idx="11108">
                  <c:v>-1.1815019999999978</c:v>
                </c:pt>
                <c:pt idx="11109">
                  <c:v>-1.1982659999999985</c:v>
                </c:pt>
                <c:pt idx="11110">
                  <c:v>-1.1705839999999985</c:v>
                </c:pt>
                <c:pt idx="11111">
                  <c:v>-1.1867519999999987</c:v>
                </c:pt>
                <c:pt idx="11112">
                  <c:v>-1.1779799999999978</c:v>
                </c:pt>
                <c:pt idx="11113">
                  <c:v>-1.1798039999999979</c:v>
                </c:pt>
                <c:pt idx="11114">
                  <c:v>-1.2025859999999988</c:v>
                </c:pt>
                <c:pt idx="11115">
                  <c:v>-1.3003119999999988</c:v>
                </c:pt>
                <c:pt idx="11116">
                  <c:v>-1.3195059999999978</c:v>
                </c:pt>
                <c:pt idx="11117">
                  <c:v>-1.6135899999999979</c:v>
                </c:pt>
                <c:pt idx="11118">
                  <c:v>-1.6997379999999986</c:v>
                </c:pt>
                <c:pt idx="11119">
                  <c:v>-1.6837819999999979</c:v>
                </c:pt>
                <c:pt idx="11120">
                  <c:v>-1.7175799999999966</c:v>
                </c:pt>
                <c:pt idx="11121">
                  <c:v>-1.7188839999999979</c:v>
                </c:pt>
                <c:pt idx="11122">
                  <c:v>-1.7367999999999968</c:v>
                </c:pt>
                <c:pt idx="11123">
                  <c:v>-1.7224699999999971</c:v>
                </c:pt>
                <c:pt idx="11124">
                  <c:v>-1.7136359999999971</c:v>
                </c:pt>
                <c:pt idx="11125">
                  <c:v>-1.7741379999999993</c:v>
                </c:pt>
                <c:pt idx="11126">
                  <c:v>-1.7649819999999992</c:v>
                </c:pt>
                <c:pt idx="11127">
                  <c:v>-1.7641019999999992</c:v>
                </c:pt>
                <c:pt idx="11128">
                  <c:v>-1.7244219999999968</c:v>
                </c:pt>
                <c:pt idx="11129">
                  <c:v>-1.7420539999999989</c:v>
                </c:pt>
                <c:pt idx="11130">
                  <c:v>-1.6944060000000001</c:v>
                </c:pt>
                <c:pt idx="11131">
                  <c:v>-1.6651839999999991</c:v>
                </c:pt>
                <c:pt idx="11132">
                  <c:v>-1.6656439999999986</c:v>
                </c:pt>
                <c:pt idx="11133">
                  <c:v>-1.5831419999999992</c:v>
                </c:pt>
                <c:pt idx="11134">
                  <c:v>-1.5657959999999969</c:v>
                </c:pt>
                <c:pt idx="11135">
                  <c:v>-1.5173539999999979</c:v>
                </c:pt>
                <c:pt idx="11136">
                  <c:v>-1.4810719999999964</c:v>
                </c:pt>
                <c:pt idx="11137">
                  <c:v>-1.5340779999999983</c:v>
                </c:pt>
                <c:pt idx="11138">
                  <c:v>-1.4727939999999964</c:v>
                </c:pt>
                <c:pt idx="11139">
                  <c:v>-1.4108399999999957</c:v>
                </c:pt>
                <c:pt idx="11140">
                  <c:v>-1.6012299999999964</c:v>
                </c:pt>
                <c:pt idx="11141">
                  <c:v>-1.6536659999999979</c:v>
                </c:pt>
                <c:pt idx="11142">
                  <c:v>-1.6576099999999978</c:v>
                </c:pt>
                <c:pt idx="11143">
                  <c:v>-1.7136699999999954</c:v>
                </c:pt>
                <c:pt idx="11144">
                  <c:v>-1.7511559999999979</c:v>
                </c:pt>
                <c:pt idx="11145">
                  <c:v>-1.742657999999998</c:v>
                </c:pt>
                <c:pt idx="11146">
                  <c:v>-1.7304979999999979</c:v>
                </c:pt>
                <c:pt idx="11147">
                  <c:v>-1.6708519999999982</c:v>
                </c:pt>
                <c:pt idx="11148">
                  <c:v>-1.6613359999999979</c:v>
                </c:pt>
                <c:pt idx="11149">
                  <c:v>-1.7151879999999984</c:v>
                </c:pt>
                <c:pt idx="11150">
                  <c:v>-1.6852219999999978</c:v>
                </c:pt>
                <c:pt idx="11151">
                  <c:v>-1.6922199999999981</c:v>
                </c:pt>
                <c:pt idx="11152">
                  <c:v>-1.7461959999999979</c:v>
                </c:pt>
                <c:pt idx="11153">
                  <c:v>-1.728487999999998</c:v>
                </c:pt>
                <c:pt idx="11154">
                  <c:v>-1.6810779999999985</c:v>
                </c:pt>
                <c:pt idx="11155">
                  <c:v>-1.6855199999999979</c:v>
                </c:pt>
                <c:pt idx="11156">
                  <c:v>-1.7069979999999978</c:v>
                </c:pt>
                <c:pt idx="11157">
                  <c:v>-1.7067119999999978</c:v>
                </c:pt>
                <c:pt idx="11158">
                  <c:v>-1.6631099999999979</c:v>
                </c:pt>
                <c:pt idx="11159">
                  <c:v>-1.6789059999999985</c:v>
                </c:pt>
                <c:pt idx="11160">
                  <c:v>-1.6390519999999986</c:v>
                </c:pt>
                <c:pt idx="11161">
                  <c:v>-1.5638719999999964</c:v>
                </c:pt>
                <c:pt idx="11162">
                  <c:v>-1.5586359999999988</c:v>
                </c:pt>
                <c:pt idx="11163">
                  <c:v>-1.5270559999999986</c:v>
                </c:pt>
                <c:pt idx="11164">
                  <c:v>-1.4344159999999988</c:v>
                </c:pt>
                <c:pt idx="11165">
                  <c:v>-1.3477579999999991</c:v>
                </c:pt>
                <c:pt idx="11166">
                  <c:v>-1.2585199999999979</c:v>
                </c:pt>
                <c:pt idx="11167">
                  <c:v>-0.91683799999999849</c:v>
                </c:pt>
                <c:pt idx="11168">
                  <c:v>-0.82226399999999766</c:v>
                </c:pt>
                <c:pt idx="11169">
                  <c:v>-0.79891199999999851</c:v>
                </c:pt>
                <c:pt idx="11170">
                  <c:v>-0.75883399999999868</c:v>
                </c:pt>
                <c:pt idx="11171">
                  <c:v>-0.76684999999999992</c:v>
                </c:pt>
                <c:pt idx="11172">
                  <c:v>-0.72925399999999851</c:v>
                </c:pt>
                <c:pt idx="11173">
                  <c:v>-0.68747599999999853</c:v>
                </c:pt>
                <c:pt idx="11174">
                  <c:v>-0.63527599999999862</c:v>
                </c:pt>
                <c:pt idx="11175">
                  <c:v>-0.58126399999999656</c:v>
                </c:pt>
                <c:pt idx="11176">
                  <c:v>-0.53788599999999842</c:v>
                </c:pt>
                <c:pt idx="11177">
                  <c:v>-0.47583199999999926</c:v>
                </c:pt>
                <c:pt idx="11178">
                  <c:v>-0.46049599999999924</c:v>
                </c:pt>
                <c:pt idx="11179">
                  <c:v>-0.46985199999999944</c:v>
                </c:pt>
                <c:pt idx="11180">
                  <c:v>-0.44716999999999912</c:v>
                </c:pt>
                <c:pt idx="11181">
                  <c:v>-0.43416599999999961</c:v>
                </c:pt>
                <c:pt idx="11182">
                  <c:v>-0.36126799999999937</c:v>
                </c:pt>
                <c:pt idx="11183">
                  <c:v>-0.4363999999999999</c:v>
                </c:pt>
                <c:pt idx="11184">
                  <c:v>-0.39181800000000011</c:v>
                </c:pt>
                <c:pt idx="11185">
                  <c:v>-0.39341799999999993</c:v>
                </c:pt>
                <c:pt idx="11186">
                  <c:v>-0.42711799999999955</c:v>
                </c:pt>
                <c:pt idx="11187">
                  <c:v>-0.45071999999999918</c:v>
                </c:pt>
                <c:pt idx="11188">
                  <c:v>-0.47483000000000003</c:v>
                </c:pt>
                <c:pt idx="11189">
                  <c:v>-0.5466359999999989</c:v>
                </c:pt>
                <c:pt idx="11190">
                  <c:v>-0.37375399999999953</c:v>
                </c:pt>
                <c:pt idx="11191">
                  <c:v>-0.29188600000000015</c:v>
                </c:pt>
                <c:pt idx="11192">
                  <c:v>-0.23994599999999952</c:v>
                </c:pt>
                <c:pt idx="11193">
                  <c:v>-0.19020199999999921</c:v>
                </c:pt>
                <c:pt idx="11194">
                  <c:v>-0.1416599999999992</c:v>
                </c:pt>
                <c:pt idx="11195">
                  <c:v>-0.14719399999999921</c:v>
                </c:pt>
                <c:pt idx="11196">
                  <c:v>-0.13386799999999921</c:v>
                </c:pt>
                <c:pt idx="11197">
                  <c:v>-0.11529199999999903</c:v>
                </c:pt>
                <c:pt idx="11198">
                  <c:v>-5.2691999999999184E-2</c:v>
                </c:pt>
                <c:pt idx="11199">
                  <c:v>-8.16879999999994E-2</c:v>
                </c:pt>
                <c:pt idx="11200">
                  <c:v>-6.6165999999999073E-2</c:v>
                </c:pt>
                <c:pt idx="11201">
                  <c:v>-4.3843999999999154E-2</c:v>
                </c:pt>
                <c:pt idx="11202">
                  <c:v>2.1410000000000949E-2</c:v>
                </c:pt>
                <c:pt idx="11203">
                  <c:v>5.535800000000117E-2</c:v>
                </c:pt>
                <c:pt idx="11204">
                  <c:v>4.3918000000001033E-2</c:v>
                </c:pt>
                <c:pt idx="11205">
                  <c:v>5.4564000000001125E-2</c:v>
                </c:pt>
                <c:pt idx="11206">
                  <c:v>8.9928000000001063E-2</c:v>
                </c:pt>
                <c:pt idx="11207">
                  <c:v>0.10107000000000099</c:v>
                </c:pt>
                <c:pt idx="11208">
                  <c:v>8.708600000000101E-2</c:v>
                </c:pt>
                <c:pt idx="11209">
                  <c:v>0.13253800000000099</c:v>
                </c:pt>
                <c:pt idx="11210">
                  <c:v>0.13247600000000104</c:v>
                </c:pt>
                <c:pt idx="11211">
                  <c:v>0.15074000000000148</c:v>
                </c:pt>
                <c:pt idx="11212">
                  <c:v>0.18488800000000141</c:v>
                </c:pt>
                <c:pt idx="11213">
                  <c:v>0.21052200000000126</c:v>
                </c:pt>
                <c:pt idx="11214">
                  <c:v>0.16988400000000126</c:v>
                </c:pt>
                <c:pt idx="11215">
                  <c:v>0.10659000000000153</c:v>
                </c:pt>
                <c:pt idx="11216">
                  <c:v>0.13309400000000141</c:v>
                </c:pt>
                <c:pt idx="11217">
                  <c:v>0.14156800000000141</c:v>
                </c:pt>
                <c:pt idx="11218">
                  <c:v>0.1780220000000014</c:v>
                </c:pt>
                <c:pt idx="11219">
                  <c:v>0.17830800000000141</c:v>
                </c:pt>
                <c:pt idx="11220">
                  <c:v>0.19670800000000141</c:v>
                </c:pt>
                <c:pt idx="11221">
                  <c:v>0.21159800000000148</c:v>
                </c:pt>
                <c:pt idx="11222">
                  <c:v>0.22562000000000113</c:v>
                </c:pt>
                <c:pt idx="11223">
                  <c:v>0.21024800000000152</c:v>
                </c:pt>
                <c:pt idx="11224">
                  <c:v>0.21150200000000124</c:v>
                </c:pt>
                <c:pt idx="11225">
                  <c:v>0.18285200000000101</c:v>
                </c:pt>
                <c:pt idx="11226">
                  <c:v>0.22028800000000104</c:v>
                </c:pt>
                <c:pt idx="11227">
                  <c:v>0.20074400000000128</c:v>
                </c:pt>
                <c:pt idx="11228">
                  <c:v>0.19784200000000099</c:v>
                </c:pt>
                <c:pt idx="11229">
                  <c:v>0.21445800000000118</c:v>
                </c:pt>
                <c:pt idx="11230">
                  <c:v>0.15327400000000099</c:v>
                </c:pt>
                <c:pt idx="11231">
                  <c:v>0.10103400000000105</c:v>
                </c:pt>
                <c:pt idx="11232">
                  <c:v>4.3746000000001034E-2</c:v>
                </c:pt>
                <c:pt idx="11233">
                  <c:v>1.7838000000001131E-2</c:v>
                </c:pt>
                <c:pt idx="11234">
                  <c:v>7.862000000001217E-3</c:v>
                </c:pt>
                <c:pt idx="11235">
                  <c:v>-9.1499999999989264E-3</c:v>
                </c:pt>
                <c:pt idx="11236">
                  <c:v>2.5120000000011088E-3</c:v>
                </c:pt>
                <c:pt idx="11237">
                  <c:v>2.7490000000001132E-2</c:v>
                </c:pt>
                <c:pt idx="11238">
                  <c:v>2.4798000000001107E-2</c:v>
                </c:pt>
                <c:pt idx="11239">
                  <c:v>5.7668000000001184E-2</c:v>
                </c:pt>
                <c:pt idx="11240">
                  <c:v>1.8906000000001203E-2</c:v>
                </c:pt>
                <c:pt idx="11241">
                  <c:v>-7.6339999999987772E-3</c:v>
                </c:pt>
                <c:pt idx="11242">
                  <c:v>-7.2379999999998834E-2</c:v>
                </c:pt>
                <c:pt idx="11243">
                  <c:v>-0.10960399999999865</c:v>
                </c:pt>
                <c:pt idx="11244">
                  <c:v>-0.17820999999999898</c:v>
                </c:pt>
                <c:pt idx="11245">
                  <c:v>-0.20380599999999874</c:v>
                </c:pt>
                <c:pt idx="11246">
                  <c:v>-0.26670199999999888</c:v>
                </c:pt>
                <c:pt idx="11247">
                  <c:v>-0.3245860000000001</c:v>
                </c:pt>
                <c:pt idx="11248">
                  <c:v>-0.39734799999999976</c:v>
                </c:pt>
                <c:pt idx="11249">
                  <c:v>-0.39360199999999962</c:v>
                </c:pt>
                <c:pt idx="11250">
                  <c:v>-0.42759999999999937</c:v>
                </c:pt>
                <c:pt idx="11251">
                  <c:v>-0.43166999999999961</c:v>
                </c:pt>
                <c:pt idx="11252">
                  <c:v>-0.49394599999999966</c:v>
                </c:pt>
                <c:pt idx="11253">
                  <c:v>-0.5175959999999985</c:v>
                </c:pt>
                <c:pt idx="11254">
                  <c:v>-0.56489599999999873</c:v>
                </c:pt>
                <c:pt idx="11255">
                  <c:v>-0.5788179999999985</c:v>
                </c:pt>
                <c:pt idx="11256">
                  <c:v>-0.63920799999999867</c:v>
                </c:pt>
                <c:pt idx="11257">
                  <c:v>-0.68921199999999849</c:v>
                </c:pt>
                <c:pt idx="11258">
                  <c:v>-0.74393199999999882</c:v>
                </c:pt>
                <c:pt idx="11259">
                  <c:v>-0.79724999999999879</c:v>
                </c:pt>
                <c:pt idx="11260">
                  <c:v>-0.82337999999999889</c:v>
                </c:pt>
                <c:pt idx="11261">
                  <c:v>-0.8535799999999989</c:v>
                </c:pt>
                <c:pt idx="11262">
                  <c:v>-0.89118999999999859</c:v>
                </c:pt>
                <c:pt idx="11263">
                  <c:v>-0.95902399999999899</c:v>
                </c:pt>
                <c:pt idx="11264">
                  <c:v>-1.0250959999999978</c:v>
                </c:pt>
                <c:pt idx="11265">
                  <c:v>-0.99661799999999856</c:v>
                </c:pt>
                <c:pt idx="11266">
                  <c:v>-0.99826799999999805</c:v>
                </c:pt>
                <c:pt idx="11267">
                  <c:v>-1.0502959999999992</c:v>
                </c:pt>
                <c:pt idx="11268">
                  <c:v>-1.1130419999999994</c:v>
                </c:pt>
                <c:pt idx="11269">
                  <c:v>-1.1795359999999995</c:v>
                </c:pt>
                <c:pt idx="11270">
                  <c:v>-1.234256</c:v>
                </c:pt>
                <c:pt idx="11271">
                  <c:v>-1.2976599999999994</c:v>
                </c:pt>
                <c:pt idx="11272">
                  <c:v>-1.3213359999999994</c:v>
                </c:pt>
                <c:pt idx="11273">
                  <c:v>-1.3789979999999991</c:v>
                </c:pt>
                <c:pt idx="11274">
                  <c:v>-1.4515119999999968</c:v>
                </c:pt>
                <c:pt idx="11275">
                  <c:v>-1.4787959999999978</c:v>
                </c:pt>
                <c:pt idx="11276">
                  <c:v>-1.5737059999999992</c:v>
                </c:pt>
                <c:pt idx="11277">
                  <c:v>-1.5884580000000001</c:v>
                </c:pt>
                <c:pt idx="11278">
                  <c:v>-1.6604760000000001</c:v>
                </c:pt>
                <c:pt idx="11279">
                  <c:v>-1.6619539999999993</c:v>
                </c:pt>
                <c:pt idx="11280">
                  <c:v>-1.6359099999999978</c:v>
                </c:pt>
                <c:pt idx="11281">
                  <c:v>-1.5929779999999991</c:v>
                </c:pt>
                <c:pt idx="11282">
                  <c:v>-1.6299179999999991</c:v>
                </c:pt>
                <c:pt idx="11283">
                  <c:v>-1.641753999999999</c:v>
                </c:pt>
                <c:pt idx="11284">
                  <c:v>-1.6318139999999994</c:v>
                </c:pt>
                <c:pt idx="11285">
                  <c:v>-1.6215019999999978</c:v>
                </c:pt>
                <c:pt idx="11286">
                  <c:v>-1.635943999999999</c:v>
                </c:pt>
                <c:pt idx="11287">
                  <c:v>-1.6228039999999992</c:v>
                </c:pt>
                <c:pt idx="11288">
                  <c:v>-1.6379779999999995</c:v>
                </c:pt>
                <c:pt idx="11289">
                  <c:v>-1.6441959999999989</c:v>
                </c:pt>
                <c:pt idx="11290">
                  <c:v>-1.6229539999999989</c:v>
                </c:pt>
                <c:pt idx="11291">
                  <c:v>-1.6078539999999992</c:v>
                </c:pt>
                <c:pt idx="11292">
                  <c:v>-1.5479359999999998</c:v>
                </c:pt>
                <c:pt idx="11293">
                  <c:v>-1.5541899999999997</c:v>
                </c:pt>
                <c:pt idx="11294">
                  <c:v>-1.5607399999999996</c:v>
                </c:pt>
                <c:pt idx="11295">
                  <c:v>-1.5457399999999972</c:v>
                </c:pt>
                <c:pt idx="11296">
                  <c:v>-1.5084539999999993</c:v>
                </c:pt>
                <c:pt idx="11297">
                  <c:v>-1.4902259999999996</c:v>
                </c:pt>
                <c:pt idx="11298">
                  <c:v>-1.4795059999999978</c:v>
                </c:pt>
                <c:pt idx="11299">
                  <c:v>-1.417451999999997</c:v>
                </c:pt>
                <c:pt idx="11300">
                  <c:v>-1.4283199999999994</c:v>
                </c:pt>
                <c:pt idx="11301">
                  <c:v>-1.4148459999999992</c:v>
                </c:pt>
                <c:pt idx="11302">
                  <c:v>-1.4233699999999956</c:v>
                </c:pt>
                <c:pt idx="11303">
                  <c:v>-1.4208139999999978</c:v>
                </c:pt>
                <c:pt idx="11304">
                  <c:v>-1.3875219999999966</c:v>
                </c:pt>
                <c:pt idx="11305">
                  <c:v>-1.3718619999999968</c:v>
                </c:pt>
                <c:pt idx="11306">
                  <c:v>-1.3260160000000001</c:v>
                </c:pt>
                <c:pt idx="11307">
                  <c:v>-1.3031739999999992</c:v>
                </c:pt>
                <c:pt idx="11308">
                  <c:v>-1.3012879999999989</c:v>
                </c:pt>
                <c:pt idx="11309">
                  <c:v>-1.2236259999999961</c:v>
                </c:pt>
                <c:pt idx="11310">
                  <c:v>-1.2184159999999986</c:v>
                </c:pt>
                <c:pt idx="11311">
                  <c:v>-1.2167539999999986</c:v>
                </c:pt>
                <c:pt idx="11312">
                  <c:v>-1.2107479999999986</c:v>
                </c:pt>
                <c:pt idx="11313">
                  <c:v>-1.1972619999999978</c:v>
                </c:pt>
                <c:pt idx="11314">
                  <c:v>-1.1288059999999982</c:v>
                </c:pt>
                <c:pt idx="11315">
                  <c:v>-1.0748679999999982</c:v>
                </c:pt>
                <c:pt idx="11316">
                  <c:v>-1.0604119999999979</c:v>
                </c:pt>
                <c:pt idx="11317">
                  <c:v>-1.0457819999999978</c:v>
                </c:pt>
                <c:pt idx="11318">
                  <c:v>-1.0338719999999957</c:v>
                </c:pt>
                <c:pt idx="11319">
                  <c:v>-0.96782399999999813</c:v>
                </c:pt>
                <c:pt idx="11320">
                  <c:v>-0.95376399999999806</c:v>
                </c:pt>
                <c:pt idx="11321">
                  <c:v>-0.91512599999999811</c:v>
                </c:pt>
                <c:pt idx="11322">
                  <c:v>-0.90887199999999813</c:v>
                </c:pt>
                <c:pt idx="11323">
                  <c:v>-0.87159799999999821</c:v>
                </c:pt>
                <c:pt idx="11324">
                  <c:v>-0.86410199999999815</c:v>
                </c:pt>
                <c:pt idx="11325">
                  <c:v>-0.85390399999999811</c:v>
                </c:pt>
                <c:pt idx="11326">
                  <c:v>-0.83351599999999759</c:v>
                </c:pt>
                <c:pt idx="11327">
                  <c:v>-0.8583819999999982</c:v>
                </c:pt>
                <c:pt idx="11328">
                  <c:v>-0.78908199999999828</c:v>
                </c:pt>
                <c:pt idx="11329">
                  <c:v>-0.76509599999999933</c:v>
                </c:pt>
                <c:pt idx="11330">
                  <c:v>-0.74921399999999816</c:v>
                </c:pt>
                <c:pt idx="11331">
                  <c:v>-0.75063999999999864</c:v>
                </c:pt>
                <c:pt idx="11332">
                  <c:v>-0.6505799999999986</c:v>
                </c:pt>
                <c:pt idx="11333">
                  <c:v>-0.58314199999999838</c:v>
                </c:pt>
                <c:pt idx="11334">
                  <c:v>-0.59950799999999715</c:v>
                </c:pt>
                <c:pt idx="11335">
                  <c:v>-0.60782199999999864</c:v>
                </c:pt>
                <c:pt idx="11336">
                  <c:v>-0.59593599999999836</c:v>
                </c:pt>
                <c:pt idx="11337">
                  <c:v>-0.58347799999999705</c:v>
                </c:pt>
                <c:pt idx="11338">
                  <c:v>-0.56567399999999834</c:v>
                </c:pt>
                <c:pt idx="11339">
                  <c:v>-0.55742199999999842</c:v>
                </c:pt>
                <c:pt idx="11340">
                  <c:v>-0.51518599999999837</c:v>
                </c:pt>
                <c:pt idx="11341">
                  <c:v>-0.4914619999999994</c:v>
                </c:pt>
                <c:pt idx="11342">
                  <c:v>-0.50805199999999828</c:v>
                </c:pt>
                <c:pt idx="11343">
                  <c:v>-0.49004799999999904</c:v>
                </c:pt>
                <c:pt idx="11344">
                  <c:v>-0.48778999999999928</c:v>
                </c:pt>
                <c:pt idx="11345">
                  <c:v>-0.47373199999999832</c:v>
                </c:pt>
                <c:pt idx="11346">
                  <c:v>-0.47909199999999902</c:v>
                </c:pt>
                <c:pt idx="11347">
                  <c:v>-0.47643799999999914</c:v>
                </c:pt>
                <c:pt idx="11348">
                  <c:v>-0.47334799999999938</c:v>
                </c:pt>
                <c:pt idx="11349">
                  <c:v>-0.53875199999999845</c:v>
                </c:pt>
                <c:pt idx="11350">
                  <c:v>-0.44978599999999908</c:v>
                </c:pt>
                <c:pt idx="11351">
                  <c:v>-0.46969999999999912</c:v>
                </c:pt>
                <c:pt idx="11352">
                  <c:v>-0.46041799999999955</c:v>
                </c:pt>
                <c:pt idx="11353">
                  <c:v>-0.45349399999999934</c:v>
                </c:pt>
                <c:pt idx="11354">
                  <c:v>-0.46730399999999961</c:v>
                </c:pt>
                <c:pt idx="11355">
                  <c:v>-0.47096399999999955</c:v>
                </c:pt>
                <c:pt idx="11356">
                  <c:v>-0.40585799999999966</c:v>
                </c:pt>
                <c:pt idx="11357">
                  <c:v>-0.38623999999999936</c:v>
                </c:pt>
                <c:pt idx="11358">
                  <c:v>-0.35621199999999936</c:v>
                </c:pt>
                <c:pt idx="11359">
                  <c:v>-0.33516799999999991</c:v>
                </c:pt>
                <c:pt idx="11360">
                  <c:v>-0.37502199999999997</c:v>
                </c:pt>
                <c:pt idx="11361">
                  <c:v>-0.38844800000000007</c:v>
                </c:pt>
                <c:pt idx="11362">
                  <c:v>-0.38703399999999977</c:v>
                </c:pt>
                <c:pt idx="11363">
                  <c:v>-0.36010799999999993</c:v>
                </c:pt>
                <c:pt idx="11364">
                  <c:v>-0.36972600000000011</c:v>
                </c:pt>
                <c:pt idx="11365">
                  <c:v>-0.36813799999999991</c:v>
                </c:pt>
                <c:pt idx="11366">
                  <c:v>-0.43313199999999991</c:v>
                </c:pt>
                <c:pt idx="11367">
                  <c:v>-0.43020399999999986</c:v>
                </c:pt>
                <c:pt idx="11368">
                  <c:v>-0.43601000000000023</c:v>
                </c:pt>
                <c:pt idx="11369">
                  <c:v>-0.43728800000000018</c:v>
                </c:pt>
                <c:pt idx="11370">
                  <c:v>-0.38966600000000012</c:v>
                </c:pt>
                <c:pt idx="11371">
                  <c:v>-0.32098800000000044</c:v>
                </c:pt>
                <c:pt idx="11372">
                  <c:v>-0.34163399999999938</c:v>
                </c:pt>
                <c:pt idx="11373">
                  <c:v>-0.30081000000000008</c:v>
                </c:pt>
                <c:pt idx="11374">
                  <c:v>-0.24229399999999932</c:v>
                </c:pt>
                <c:pt idx="11375">
                  <c:v>-0.22551799999999925</c:v>
                </c:pt>
                <c:pt idx="11376">
                  <c:v>-0.18387799999999899</c:v>
                </c:pt>
                <c:pt idx="11377">
                  <c:v>-0.15228799999999937</c:v>
                </c:pt>
                <c:pt idx="11378">
                  <c:v>-0.18849399999999947</c:v>
                </c:pt>
                <c:pt idx="11379">
                  <c:v>-0.21218199999999895</c:v>
                </c:pt>
                <c:pt idx="11380">
                  <c:v>-0.18776199999999943</c:v>
                </c:pt>
                <c:pt idx="11381">
                  <c:v>-0.17986999999999922</c:v>
                </c:pt>
                <c:pt idx="11382">
                  <c:v>-0.23681199999999891</c:v>
                </c:pt>
                <c:pt idx="11383">
                  <c:v>-0.23160199999999875</c:v>
                </c:pt>
                <c:pt idx="11384">
                  <c:v>-0.23792999999999892</c:v>
                </c:pt>
                <c:pt idx="11385">
                  <c:v>-0.22684999999999891</c:v>
                </c:pt>
                <c:pt idx="11386">
                  <c:v>-0.19875799999999871</c:v>
                </c:pt>
                <c:pt idx="11387">
                  <c:v>-0.22424399999999894</c:v>
                </c:pt>
                <c:pt idx="11388">
                  <c:v>-0.22772999999999871</c:v>
                </c:pt>
                <c:pt idx="11389">
                  <c:v>-0.22658799999999871</c:v>
                </c:pt>
                <c:pt idx="11390">
                  <c:v>-0.28056199999999942</c:v>
                </c:pt>
                <c:pt idx="11391">
                  <c:v>-0.29617199999999966</c:v>
                </c:pt>
                <c:pt idx="11392">
                  <c:v>-0.29058799999999979</c:v>
                </c:pt>
                <c:pt idx="11393">
                  <c:v>-0.25393399999999888</c:v>
                </c:pt>
                <c:pt idx="11394">
                  <c:v>-0.23698399999999892</c:v>
                </c:pt>
                <c:pt idx="11395">
                  <c:v>-0.29276999999999948</c:v>
                </c:pt>
                <c:pt idx="11396">
                  <c:v>-0.26465399999999911</c:v>
                </c:pt>
                <c:pt idx="11397">
                  <c:v>-0.24239399999999889</c:v>
                </c:pt>
                <c:pt idx="11398">
                  <c:v>-0.24236799999999889</c:v>
                </c:pt>
                <c:pt idx="11399">
                  <c:v>-0.21336999999999895</c:v>
                </c:pt>
                <c:pt idx="11400">
                  <c:v>-0.28294199999999942</c:v>
                </c:pt>
                <c:pt idx="11401">
                  <c:v>-0.26231999999999955</c:v>
                </c:pt>
                <c:pt idx="11402">
                  <c:v>-0.23785199999999848</c:v>
                </c:pt>
                <c:pt idx="11403">
                  <c:v>-0.24857399999999841</c:v>
                </c:pt>
                <c:pt idx="11404">
                  <c:v>-0.28317999999999943</c:v>
                </c:pt>
                <c:pt idx="11405">
                  <c:v>-0.29716399999999954</c:v>
                </c:pt>
                <c:pt idx="11406">
                  <c:v>-0.43221399999999965</c:v>
                </c:pt>
                <c:pt idx="11407">
                  <c:v>-0.46045599999999948</c:v>
                </c:pt>
                <c:pt idx="11408">
                  <c:v>-0.45306199999999941</c:v>
                </c:pt>
                <c:pt idx="11409">
                  <c:v>-0.54140799999999856</c:v>
                </c:pt>
                <c:pt idx="11410">
                  <c:v>-0.52334199999999853</c:v>
                </c:pt>
                <c:pt idx="11411">
                  <c:v>-0.4942819999999995</c:v>
                </c:pt>
                <c:pt idx="11412">
                  <c:v>-0.52899799999999841</c:v>
                </c:pt>
                <c:pt idx="11413">
                  <c:v>-0.56904999999999861</c:v>
                </c:pt>
                <c:pt idx="11414">
                  <c:v>-0.60462199999999944</c:v>
                </c:pt>
                <c:pt idx="11415">
                  <c:v>-0.67368599999999945</c:v>
                </c:pt>
                <c:pt idx="11416">
                  <c:v>-0.59087399999999757</c:v>
                </c:pt>
                <c:pt idx="11417">
                  <c:v>-0.62650999999999835</c:v>
                </c:pt>
                <c:pt idx="11418">
                  <c:v>-0.64659799999999834</c:v>
                </c:pt>
                <c:pt idx="11419">
                  <c:v>-0.66415599999999864</c:v>
                </c:pt>
                <c:pt idx="11420">
                  <c:v>-0.70815599999999845</c:v>
                </c:pt>
                <c:pt idx="11421">
                  <c:v>-0.72563799999999845</c:v>
                </c:pt>
                <c:pt idx="11422">
                  <c:v>-0.7378239999999987</c:v>
                </c:pt>
                <c:pt idx="11423">
                  <c:v>-0.79580799999999841</c:v>
                </c:pt>
                <c:pt idx="11424">
                  <c:v>-0.82454599999999845</c:v>
                </c:pt>
                <c:pt idx="11425">
                  <c:v>-0.81945799999999758</c:v>
                </c:pt>
                <c:pt idx="11426">
                  <c:v>-0.81359999999999832</c:v>
                </c:pt>
                <c:pt idx="11427">
                  <c:v>-0.89145999999999759</c:v>
                </c:pt>
                <c:pt idx="11428">
                  <c:v>-0.87885399999999825</c:v>
                </c:pt>
                <c:pt idx="11429">
                  <c:v>-0.88496999999999826</c:v>
                </c:pt>
                <c:pt idx="11430">
                  <c:v>-0.89165799999999829</c:v>
                </c:pt>
                <c:pt idx="11431">
                  <c:v>-0.9106799999999986</c:v>
                </c:pt>
                <c:pt idx="11432">
                  <c:v>-0.87341799999999836</c:v>
                </c:pt>
                <c:pt idx="11433">
                  <c:v>-0.88203999999999838</c:v>
                </c:pt>
                <c:pt idx="11434">
                  <c:v>-0.85523999999999845</c:v>
                </c:pt>
                <c:pt idx="11435">
                  <c:v>-0.87428599999999845</c:v>
                </c:pt>
                <c:pt idx="11436">
                  <c:v>-0.9230739999999984</c:v>
                </c:pt>
                <c:pt idx="11437">
                  <c:v>-0.92391799999999757</c:v>
                </c:pt>
                <c:pt idx="11438">
                  <c:v>-0.91734199999999844</c:v>
                </c:pt>
                <c:pt idx="11439">
                  <c:v>-0.9461919999999987</c:v>
                </c:pt>
                <c:pt idx="11440">
                  <c:v>-0.90101399999999743</c:v>
                </c:pt>
                <c:pt idx="11441">
                  <c:v>-0.87412399999999879</c:v>
                </c:pt>
                <c:pt idx="11442">
                  <c:v>-0.84945599999999888</c:v>
                </c:pt>
                <c:pt idx="11443">
                  <c:v>-0.83563399999999877</c:v>
                </c:pt>
                <c:pt idx="11444">
                  <c:v>-0.8236359999999987</c:v>
                </c:pt>
                <c:pt idx="11445">
                  <c:v>-0.74869199999999991</c:v>
                </c:pt>
                <c:pt idx="11446">
                  <c:v>-0.80040799999999857</c:v>
                </c:pt>
                <c:pt idx="11447">
                  <c:v>-0.8337479999999986</c:v>
                </c:pt>
                <c:pt idx="11448">
                  <c:v>-0.83820399999999851</c:v>
                </c:pt>
                <c:pt idx="11449">
                  <c:v>-0.80842399999999859</c:v>
                </c:pt>
                <c:pt idx="11450">
                  <c:v>-0.78409199999999868</c:v>
                </c:pt>
                <c:pt idx="11451">
                  <c:v>-0.79849799999999849</c:v>
                </c:pt>
                <c:pt idx="11452">
                  <c:v>-0.75174399999999875</c:v>
                </c:pt>
                <c:pt idx="11453">
                  <c:v>-0.77026799999999851</c:v>
                </c:pt>
                <c:pt idx="11454">
                  <c:v>-0.7457619999999987</c:v>
                </c:pt>
                <c:pt idx="11455">
                  <c:v>-0.72185199999999872</c:v>
                </c:pt>
                <c:pt idx="11456">
                  <c:v>-0.65071599999999863</c:v>
                </c:pt>
                <c:pt idx="11457">
                  <c:v>-0.58631799999999679</c:v>
                </c:pt>
                <c:pt idx="11458">
                  <c:v>-0.5483979999999985</c:v>
                </c:pt>
                <c:pt idx="11459">
                  <c:v>-0.50114799999999859</c:v>
                </c:pt>
                <c:pt idx="11460">
                  <c:v>-0.49041600000000002</c:v>
                </c:pt>
                <c:pt idx="11461">
                  <c:v>-0.50459799999999788</c:v>
                </c:pt>
                <c:pt idx="11462">
                  <c:v>-0.44956999999999964</c:v>
                </c:pt>
                <c:pt idx="11463">
                  <c:v>-0.35749000000000003</c:v>
                </c:pt>
                <c:pt idx="11464">
                  <c:v>-0.35320999999999947</c:v>
                </c:pt>
                <c:pt idx="11465">
                  <c:v>-0.35128599999999965</c:v>
                </c:pt>
                <c:pt idx="11466">
                  <c:v>-0.40874799999999928</c:v>
                </c:pt>
                <c:pt idx="11467">
                  <c:v>-0.33671800000000002</c:v>
                </c:pt>
                <c:pt idx="11468">
                  <c:v>-0.28971799999999953</c:v>
                </c:pt>
                <c:pt idx="11469">
                  <c:v>-0.26394599999999946</c:v>
                </c:pt>
                <c:pt idx="11470">
                  <c:v>-0.22493399999999891</c:v>
                </c:pt>
                <c:pt idx="11471">
                  <c:v>-0.24674799999999936</c:v>
                </c:pt>
                <c:pt idx="11472">
                  <c:v>-0.22767599999999888</c:v>
                </c:pt>
                <c:pt idx="11473">
                  <c:v>-0.15370999999999918</c:v>
                </c:pt>
                <c:pt idx="11474">
                  <c:v>-7.7423999999998924E-2</c:v>
                </c:pt>
                <c:pt idx="11475">
                  <c:v>-4.2469999999998967E-2</c:v>
                </c:pt>
                <c:pt idx="11476">
                  <c:v>-5.7769999999999128E-2</c:v>
                </c:pt>
                <c:pt idx="11477">
                  <c:v>3.1382000000000972E-2</c:v>
                </c:pt>
                <c:pt idx="11478">
                  <c:v>6.1298000000001032E-2</c:v>
                </c:pt>
                <c:pt idx="11479">
                  <c:v>8.8844000000001047E-2</c:v>
                </c:pt>
                <c:pt idx="11480">
                  <c:v>5.9772000000001088E-2</c:v>
                </c:pt>
                <c:pt idx="11481">
                  <c:v>6.9860000000001032E-2</c:v>
                </c:pt>
                <c:pt idx="11482">
                  <c:v>5.2352000000001002E-2</c:v>
                </c:pt>
                <c:pt idx="11483">
                  <c:v>3.3826000000000959E-2</c:v>
                </c:pt>
                <c:pt idx="11484">
                  <c:v>1.7460000000001089E-2</c:v>
                </c:pt>
                <c:pt idx="11485">
                  <c:v>6.0628000000001098E-2</c:v>
                </c:pt>
                <c:pt idx="11486">
                  <c:v>8.5606000000001098E-2</c:v>
                </c:pt>
                <c:pt idx="11487">
                  <c:v>7.1064000000001112E-2</c:v>
                </c:pt>
                <c:pt idx="11488">
                  <c:v>0.1283400000000012</c:v>
                </c:pt>
                <c:pt idx="11489">
                  <c:v>0.17040400000000144</c:v>
                </c:pt>
                <c:pt idx="11490">
                  <c:v>0.13966800000000121</c:v>
                </c:pt>
                <c:pt idx="11491">
                  <c:v>0.13041000000000141</c:v>
                </c:pt>
                <c:pt idx="11492">
                  <c:v>0.11476400000000143</c:v>
                </c:pt>
                <c:pt idx="11493">
                  <c:v>0.10374600000000148</c:v>
                </c:pt>
                <c:pt idx="11494">
                  <c:v>0.10102800000000116</c:v>
                </c:pt>
                <c:pt idx="11495">
                  <c:v>9.3696000000001556E-2</c:v>
                </c:pt>
                <c:pt idx="11496">
                  <c:v>0.12285400000000124</c:v>
                </c:pt>
                <c:pt idx="11497">
                  <c:v>0.13889800000000141</c:v>
                </c:pt>
                <c:pt idx="11498">
                  <c:v>0.13722400000000134</c:v>
                </c:pt>
                <c:pt idx="11499">
                  <c:v>0.11273000000000151</c:v>
                </c:pt>
                <c:pt idx="11500">
                  <c:v>9.6722000000001321E-2</c:v>
                </c:pt>
                <c:pt idx="11501">
                  <c:v>6.9772000000001555E-2</c:v>
                </c:pt>
                <c:pt idx="11502">
                  <c:v>4.2908000000001334E-2</c:v>
                </c:pt>
                <c:pt idx="11503">
                  <c:v>1.6020000000001321E-2</c:v>
                </c:pt>
                <c:pt idx="11504">
                  <c:v>2.2930000000001206E-2</c:v>
                </c:pt>
                <c:pt idx="11505">
                  <c:v>5.0488000000001379E-2</c:v>
                </c:pt>
                <c:pt idx="11506">
                  <c:v>6.5948000000001339E-2</c:v>
                </c:pt>
                <c:pt idx="11507">
                  <c:v>1.285400000000138E-2</c:v>
                </c:pt>
                <c:pt idx="11508">
                  <c:v>-3.8527999999998584E-2</c:v>
                </c:pt>
                <c:pt idx="11509">
                  <c:v>-1.3065999999998469E-2</c:v>
                </c:pt>
                <c:pt idx="11510">
                  <c:v>9.9760000000016415E-3</c:v>
                </c:pt>
                <c:pt idx="11511">
                  <c:v>1.1528000000001561E-2</c:v>
                </c:pt>
                <c:pt idx="11512">
                  <c:v>-3.9913999999998423E-2</c:v>
                </c:pt>
                <c:pt idx="11513">
                  <c:v>-0.10851799999999823</c:v>
                </c:pt>
                <c:pt idx="11514">
                  <c:v>-0.10725199999999831</c:v>
                </c:pt>
                <c:pt idx="11515">
                  <c:v>-9.2921999999998506E-2</c:v>
                </c:pt>
                <c:pt idx="11516">
                  <c:v>-0.11257599999999826</c:v>
                </c:pt>
                <c:pt idx="11517">
                  <c:v>-0.11519399999999834</c:v>
                </c:pt>
                <c:pt idx="11518">
                  <c:v>-0.11302199999999835</c:v>
                </c:pt>
                <c:pt idx="11519">
                  <c:v>-0.15924199999999891</c:v>
                </c:pt>
                <c:pt idx="11520">
                  <c:v>-0.13327199999999848</c:v>
                </c:pt>
                <c:pt idx="11521">
                  <c:v>-7.8389999999998544E-2</c:v>
                </c:pt>
                <c:pt idx="11522">
                  <c:v>-3.5457999999998435E-2</c:v>
                </c:pt>
                <c:pt idx="11523">
                  <c:v>-7.1777999999998524E-2</c:v>
                </c:pt>
                <c:pt idx="11524">
                  <c:v>-0.10861799999999833</c:v>
                </c:pt>
                <c:pt idx="11525">
                  <c:v>-0.12199399999999841</c:v>
                </c:pt>
                <c:pt idx="11526">
                  <c:v>-0.1179859999999982</c:v>
                </c:pt>
                <c:pt idx="11527">
                  <c:v>-0.12365599999999845</c:v>
                </c:pt>
                <c:pt idx="11528">
                  <c:v>-0.11214199999999834</c:v>
                </c:pt>
                <c:pt idx="11529">
                  <c:v>-0.14197199999999841</c:v>
                </c:pt>
                <c:pt idx="11530">
                  <c:v>-0.14616599999999841</c:v>
                </c:pt>
                <c:pt idx="11531">
                  <c:v>-0.15449199999999874</c:v>
                </c:pt>
                <c:pt idx="11532">
                  <c:v>-0.15561999999999876</c:v>
                </c:pt>
                <c:pt idx="11533">
                  <c:v>-0.11158399999999825</c:v>
                </c:pt>
                <c:pt idx="11534">
                  <c:v>-0.1184819999999983</c:v>
                </c:pt>
                <c:pt idx="11535">
                  <c:v>-0.12131199999999832</c:v>
                </c:pt>
                <c:pt idx="11536">
                  <c:v>-0.13005999999999859</c:v>
                </c:pt>
                <c:pt idx="11537">
                  <c:v>-8.5427999999998727E-2</c:v>
                </c:pt>
                <c:pt idx="11538">
                  <c:v>-0.14041999999999899</c:v>
                </c:pt>
                <c:pt idx="11539">
                  <c:v>-0.16416799999999854</c:v>
                </c:pt>
                <c:pt idx="11540">
                  <c:v>-0.14124999999999899</c:v>
                </c:pt>
                <c:pt idx="11541">
                  <c:v>-0.16103999999999871</c:v>
                </c:pt>
                <c:pt idx="11542">
                  <c:v>-0.18755599999999872</c:v>
                </c:pt>
                <c:pt idx="11543">
                  <c:v>-0.23479399999999884</c:v>
                </c:pt>
                <c:pt idx="11544">
                  <c:v>-0.22705199999999848</c:v>
                </c:pt>
                <c:pt idx="11545">
                  <c:v>-0.27026999999999912</c:v>
                </c:pt>
                <c:pt idx="11546">
                  <c:v>-0.28823599999999888</c:v>
                </c:pt>
                <c:pt idx="11547">
                  <c:v>-0.3278560000000002</c:v>
                </c:pt>
                <c:pt idx="11548">
                  <c:v>-0.3007439999999994</c:v>
                </c:pt>
                <c:pt idx="11549">
                  <c:v>-0.32588200000000039</c:v>
                </c:pt>
                <c:pt idx="11550">
                  <c:v>-0.33115399999999989</c:v>
                </c:pt>
                <c:pt idx="11551">
                  <c:v>-0.36744799999999983</c:v>
                </c:pt>
                <c:pt idx="11552">
                  <c:v>-0.40274799999999888</c:v>
                </c:pt>
                <c:pt idx="11553">
                  <c:v>-0.38942200000000021</c:v>
                </c:pt>
                <c:pt idx="11554">
                  <c:v>-0.39723799999999948</c:v>
                </c:pt>
                <c:pt idx="11555">
                  <c:v>-0.45828599999999942</c:v>
                </c:pt>
                <c:pt idx="11556">
                  <c:v>-0.53238599999999858</c:v>
                </c:pt>
                <c:pt idx="11557">
                  <c:v>-0.54607199999999878</c:v>
                </c:pt>
                <c:pt idx="11558">
                  <c:v>-0.54909999999999881</c:v>
                </c:pt>
                <c:pt idx="11559">
                  <c:v>-0.59096599999999777</c:v>
                </c:pt>
                <c:pt idx="11560">
                  <c:v>-0.63568399999999881</c:v>
                </c:pt>
                <c:pt idx="11561">
                  <c:v>-0.68091199999999852</c:v>
                </c:pt>
                <c:pt idx="11562">
                  <c:v>-0.71715599999999879</c:v>
                </c:pt>
                <c:pt idx="11563">
                  <c:v>-0.78036399999999739</c:v>
                </c:pt>
                <c:pt idx="11564">
                  <c:v>-0.77562399999999965</c:v>
                </c:pt>
                <c:pt idx="11565">
                  <c:v>-0.7719879999999989</c:v>
                </c:pt>
                <c:pt idx="11566">
                  <c:v>-0.77819199999999977</c:v>
                </c:pt>
                <c:pt idx="11567">
                  <c:v>-0.81457399999999858</c:v>
                </c:pt>
                <c:pt idx="11568">
                  <c:v>-0.86339999999999861</c:v>
                </c:pt>
                <c:pt idx="11569">
                  <c:v>-0.82812399999999853</c:v>
                </c:pt>
                <c:pt idx="11570">
                  <c:v>-0.89197599999999866</c:v>
                </c:pt>
                <c:pt idx="11571">
                  <c:v>-0.92041599999999857</c:v>
                </c:pt>
                <c:pt idx="11572">
                  <c:v>-0.99487799999999849</c:v>
                </c:pt>
                <c:pt idx="11573">
                  <c:v>-1.0585679999999986</c:v>
                </c:pt>
                <c:pt idx="11574">
                  <c:v>-1.1009419999999988</c:v>
                </c:pt>
                <c:pt idx="11575">
                  <c:v>-1.1467539999999987</c:v>
                </c:pt>
                <c:pt idx="11576">
                  <c:v>-1.1647580000000006</c:v>
                </c:pt>
                <c:pt idx="11577">
                  <c:v>-1.1379199999999978</c:v>
                </c:pt>
                <c:pt idx="11578">
                  <c:v>-1.1896119999999986</c:v>
                </c:pt>
                <c:pt idx="11579">
                  <c:v>-1.1662959999999987</c:v>
                </c:pt>
                <c:pt idx="11580">
                  <c:v>-1.1347180000000001</c:v>
                </c:pt>
                <c:pt idx="11581">
                  <c:v>-1.1251639999999978</c:v>
                </c:pt>
                <c:pt idx="11582">
                  <c:v>-1.1236999999999966</c:v>
                </c:pt>
                <c:pt idx="11583">
                  <c:v>-1.1737299999999968</c:v>
                </c:pt>
                <c:pt idx="11584">
                  <c:v>-1.2164879999999989</c:v>
                </c:pt>
                <c:pt idx="11585">
                  <c:v>-1.2965319999999978</c:v>
                </c:pt>
                <c:pt idx="11586">
                  <c:v>-1.308033999999999</c:v>
                </c:pt>
                <c:pt idx="11587">
                  <c:v>-1.3639579999999984</c:v>
                </c:pt>
                <c:pt idx="11588">
                  <c:v>-1.4104879999999986</c:v>
                </c:pt>
                <c:pt idx="11589">
                  <c:v>-1.3967899999999986</c:v>
                </c:pt>
                <c:pt idx="11590">
                  <c:v>-1.3926699999999979</c:v>
                </c:pt>
                <c:pt idx="11591">
                  <c:v>-1.3905480000000001</c:v>
                </c:pt>
                <c:pt idx="11592">
                  <c:v>-1.3622840000000001</c:v>
                </c:pt>
                <c:pt idx="11593">
                  <c:v>-1.3316599999999978</c:v>
                </c:pt>
                <c:pt idx="11594">
                  <c:v>-1.3268079999999987</c:v>
                </c:pt>
                <c:pt idx="11595">
                  <c:v>-1.3169439999999986</c:v>
                </c:pt>
                <c:pt idx="11596">
                  <c:v>-1.3046719999999978</c:v>
                </c:pt>
                <c:pt idx="11597">
                  <c:v>-1.2613799999999966</c:v>
                </c:pt>
                <c:pt idx="11598">
                  <c:v>-1.2471619999999959</c:v>
                </c:pt>
                <c:pt idx="11599">
                  <c:v>-1.2357979999999964</c:v>
                </c:pt>
                <c:pt idx="11600">
                  <c:v>-1.2135639999999956</c:v>
                </c:pt>
                <c:pt idx="11601">
                  <c:v>-1.1852479999999985</c:v>
                </c:pt>
                <c:pt idx="11602">
                  <c:v>-1.1309259999999979</c:v>
                </c:pt>
                <c:pt idx="11603">
                  <c:v>-1.1115079999999984</c:v>
                </c:pt>
                <c:pt idx="11604">
                  <c:v>-1.0791099999999978</c:v>
                </c:pt>
                <c:pt idx="11605">
                  <c:v>-1.0595039999999978</c:v>
                </c:pt>
                <c:pt idx="11606">
                  <c:v>-1.0055299999999954</c:v>
                </c:pt>
                <c:pt idx="11607">
                  <c:v>-0.99202999999999841</c:v>
                </c:pt>
                <c:pt idx="11608">
                  <c:v>-0.98418799999999729</c:v>
                </c:pt>
                <c:pt idx="11609">
                  <c:v>-0.96748599999999851</c:v>
                </c:pt>
                <c:pt idx="11610">
                  <c:v>-0.91782799999999853</c:v>
                </c:pt>
                <c:pt idx="11611">
                  <c:v>-0.87214199999999864</c:v>
                </c:pt>
                <c:pt idx="11612">
                  <c:v>-0.79718599999999851</c:v>
                </c:pt>
                <c:pt idx="11613">
                  <c:v>-0.77937999999999863</c:v>
                </c:pt>
                <c:pt idx="11614">
                  <c:v>-0.7636719999999998</c:v>
                </c:pt>
                <c:pt idx="11615">
                  <c:v>-0.76570599999999955</c:v>
                </c:pt>
                <c:pt idx="11616">
                  <c:v>-0.70076199999999877</c:v>
                </c:pt>
                <c:pt idx="11617">
                  <c:v>-0.67954399999999882</c:v>
                </c:pt>
                <c:pt idx="11618">
                  <c:v>-0.64401999999999893</c:v>
                </c:pt>
                <c:pt idx="11619">
                  <c:v>-0.69391399999999859</c:v>
                </c:pt>
                <c:pt idx="11620">
                  <c:v>-0.70823399999999859</c:v>
                </c:pt>
                <c:pt idx="11621">
                  <c:v>-0.74553199999999886</c:v>
                </c:pt>
                <c:pt idx="11622">
                  <c:v>-0.7183579999999985</c:v>
                </c:pt>
                <c:pt idx="11623">
                  <c:v>-0.67202600000000012</c:v>
                </c:pt>
                <c:pt idx="11624">
                  <c:v>-0.67025199999999963</c:v>
                </c:pt>
                <c:pt idx="11625">
                  <c:v>-0.66213599999999895</c:v>
                </c:pt>
                <c:pt idx="11626">
                  <c:v>-0.62091599999999902</c:v>
                </c:pt>
                <c:pt idx="11627">
                  <c:v>-0.66425799999999913</c:v>
                </c:pt>
                <c:pt idx="11628">
                  <c:v>-0.66079600000000038</c:v>
                </c:pt>
                <c:pt idx="11629">
                  <c:v>-0.64058399999999849</c:v>
                </c:pt>
                <c:pt idx="11630">
                  <c:v>-0.68667999999999874</c:v>
                </c:pt>
                <c:pt idx="11631">
                  <c:v>-0.6851659999999985</c:v>
                </c:pt>
                <c:pt idx="11632">
                  <c:v>-0.69816999999999851</c:v>
                </c:pt>
                <c:pt idx="11633">
                  <c:v>-0.68212599999999879</c:v>
                </c:pt>
                <c:pt idx="11634">
                  <c:v>-0.65361199999999964</c:v>
                </c:pt>
                <c:pt idx="11635">
                  <c:v>-0.57732799999999851</c:v>
                </c:pt>
                <c:pt idx="11636">
                  <c:v>-0.5632199999999985</c:v>
                </c:pt>
                <c:pt idx="11637">
                  <c:v>-0.50519999999999887</c:v>
                </c:pt>
                <c:pt idx="11638">
                  <c:v>-0.43443799999999977</c:v>
                </c:pt>
                <c:pt idx="11639">
                  <c:v>-0.44146199999999941</c:v>
                </c:pt>
                <c:pt idx="11640">
                  <c:v>-0.42067799999999977</c:v>
                </c:pt>
                <c:pt idx="11641">
                  <c:v>-0.38146799999999997</c:v>
                </c:pt>
                <c:pt idx="11642">
                  <c:v>-0.40507999999999966</c:v>
                </c:pt>
                <c:pt idx="11643">
                  <c:v>-0.39028999999999986</c:v>
                </c:pt>
                <c:pt idx="11644">
                  <c:v>-0.41574999999999918</c:v>
                </c:pt>
                <c:pt idx="11645">
                  <c:v>-0.41193999999999936</c:v>
                </c:pt>
                <c:pt idx="11646">
                  <c:v>-0.39046199999999992</c:v>
                </c:pt>
                <c:pt idx="11647">
                  <c:v>-0.38992800000000011</c:v>
                </c:pt>
                <c:pt idx="11648">
                  <c:v>-0.45696799999999954</c:v>
                </c:pt>
                <c:pt idx="11649">
                  <c:v>-0.45821999999999935</c:v>
                </c:pt>
                <c:pt idx="11650">
                  <c:v>-0.47880399999999962</c:v>
                </c:pt>
                <c:pt idx="11651">
                  <c:v>-0.44835599999999937</c:v>
                </c:pt>
                <c:pt idx="11652">
                  <c:v>-0.48313599999999907</c:v>
                </c:pt>
                <c:pt idx="11653">
                  <c:v>-0.42379999999999907</c:v>
                </c:pt>
                <c:pt idx="11654">
                  <c:v>-0.43419799999999936</c:v>
                </c:pt>
                <c:pt idx="11655">
                  <c:v>-0.44305799999999906</c:v>
                </c:pt>
                <c:pt idx="11656">
                  <c:v>-0.37029599999999907</c:v>
                </c:pt>
                <c:pt idx="11657">
                  <c:v>-0.33676799999999968</c:v>
                </c:pt>
                <c:pt idx="11658">
                  <c:v>-0.33221399999999973</c:v>
                </c:pt>
                <c:pt idx="11659">
                  <c:v>-0.3360240000000001</c:v>
                </c:pt>
                <c:pt idx="11660">
                  <c:v>-0.38565799999999967</c:v>
                </c:pt>
                <c:pt idx="11661">
                  <c:v>-0.44419999999999882</c:v>
                </c:pt>
                <c:pt idx="11662">
                  <c:v>-0.45501999999999942</c:v>
                </c:pt>
                <c:pt idx="11663">
                  <c:v>-0.39285599999999993</c:v>
                </c:pt>
                <c:pt idx="11664">
                  <c:v>-0.39886199999999994</c:v>
                </c:pt>
                <c:pt idx="11665">
                  <c:v>-0.40650599999999937</c:v>
                </c:pt>
                <c:pt idx="11666">
                  <c:v>-0.43032999999999993</c:v>
                </c:pt>
                <c:pt idx="11667">
                  <c:v>-0.44232799999999939</c:v>
                </c:pt>
                <c:pt idx="11668">
                  <c:v>-0.45293599999999895</c:v>
                </c:pt>
                <c:pt idx="11669">
                  <c:v>-0.41829199999999878</c:v>
                </c:pt>
                <c:pt idx="11670">
                  <c:v>-0.35503399999999885</c:v>
                </c:pt>
                <c:pt idx="11671">
                  <c:v>-0.31278599999999923</c:v>
                </c:pt>
                <c:pt idx="11672">
                  <c:v>-0.32743999999999929</c:v>
                </c:pt>
                <c:pt idx="11673">
                  <c:v>-0.3023259999999996</c:v>
                </c:pt>
                <c:pt idx="11674">
                  <c:v>-0.32123599999999891</c:v>
                </c:pt>
                <c:pt idx="11675">
                  <c:v>-0.25717399999999896</c:v>
                </c:pt>
                <c:pt idx="11676">
                  <c:v>-0.2957519999999989</c:v>
                </c:pt>
                <c:pt idx="11677">
                  <c:v>-0.27475799999999884</c:v>
                </c:pt>
                <c:pt idx="11678">
                  <c:v>-0.26484399999999897</c:v>
                </c:pt>
                <c:pt idx="11679">
                  <c:v>-0.27072599999999891</c:v>
                </c:pt>
                <c:pt idx="11680">
                  <c:v>-0.23181399999999841</c:v>
                </c:pt>
                <c:pt idx="11681">
                  <c:v>-0.25892599999999905</c:v>
                </c:pt>
                <c:pt idx="11682">
                  <c:v>-0.27052799999999916</c:v>
                </c:pt>
                <c:pt idx="11683">
                  <c:v>-0.28572799999999904</c:v>
                </c:pt>
                <c:pt idx="11684">
                  <c:v>-0.29237999999999942</c:v>
                </c:pt>
                <c:pt idx="11685">
                  <c:v>-0.3419239999999994</c:v>
                </c:pt>
                <c:pt idx="11686">
                  <c:v>-0.37987999999999966</c:v>
                </c:pt>
                <c:pt idx="11687">
                  <c:v>-0.39825599999999911</c:v>
                </c:pt>
                <c:pt idx="11688">
                  <c:v>-0.42990799999999918</c:v>
                </c:pt>
                <c:pt idx="11689">
                  <c:v>-0.44360599999999856</c:v>
                </c:pt>
                <c:pt idx="11690">
                  <c:v>-0.49576999999999904</c:v>
                </c:pt>
                <c:pt idx="11691">
                  <c:v>-0.53729999999999822</c:v>
                </c:pt>
                <c:pt idx="11692">
                  <c:v>-0.55418799999999757</c:v>
                </c:pt>
                <c:pt idx="11693">
                  <c:v>-0.58230599999999721</c:v>
                </c:pt>
                <c:pt idx="11694">
                  <c:v>-0.59454199999999757</c:v>
                </c:pt>
                <c:pt idx="11695">
                  <c:v>-0.6178199999999987</c:v>
                </c:pt>
                <c:pt idx="11696">
                  <c:v>-0.68504799999999844</c:v>
                </c:pt>
                <c:pt idx="11697">
                  <c:v>-0.71301599999999832</c:v>
                </c:pt>
                <c:pt idx="11698">
                  <c:v>-0.65712999999999955</c:v>
                </c:pt>
                <c:pt idx="11699">
                  <c:v>-0.66350799999999854</c:v>
                </c:pt>
                <c:pt idx="11700">
                  <c:v>-0.61269799999999863</c:v>
                </c:pt>
                <c:pt idx="11701">
                  <c:v>-0.69539799999999852</c:v>
                </c:pt>
                <c:pt idx="11702">
                  <c:v>-0.72863999999999862</c:v>
                </c:pt>
                <c:pt idx="11703">
                  <c:v>-0.83088199999999868</c:v>
                </c:pt>
                <c:pt idx="11704">
                  <c:v>-0.83661599999999869</c:v>
                </c:pt>
                <c:pt idx="11705">
                  <c:v>-0.82501399999999858</c:v>
                </c:pt>
                <c:pt idx="11706">
                  <c:v>-0.94220799999999849</c:v>
                </c:pt>
                <c:pt idx="11707">
                  <c:v>-0.98518999999999857</c:v>
                </c:pt>
                <c:pt idx="11708">
                  <c:v>-1.0058739999999964</c:v>
                </c:pt>
                <c:pt idx="11709">
                  <c:v>-1.0227359999999979</c:v>
                </c:pt>
                <c:pt idx="11710">
                  <c:v>-0.97987799999999869</c:v>
                </c:pt>
                <c:pt idx="11711">
                  <c:v>-0.94943999999999851</c:v>
                </c:pt>
                <c:pt idx="11712">
                  <c:v>-0.98375999999999852</c:v>
                </c:pt>
                <c:pt idx="11713">
                  <c:v>-1.0096679999999978</c:v>
                </c:pt>
                <c:pt idx="11714">
                  <c:v>-1.0143459999999986</c:v>
                </c:pt>
                <c:pt idx="11715">
                  <c:v>-0.98969199999999868</c:v>
                </c:pt>
                <c:pt idx="11716">
                  <c:v>-1.0365579999999985</c:v>
                </c:pt>
                <c:pt idx="11717">
                  <c:v>-1.0443259999999979</c:v>
                </c:pt>
                <c:pt idx="11718">
                  <c:v>-1.0699479999999986</c:v>
                </c:pt>
                <c:pt idx="11719">
                  <c:v>-1.0636319999999964</c:v>
                </c:pt>
                <c:pt idx="11720">
                  <c:v>-1.1366799999999986</c:v>
                </c:pt>
                <c:pt idx="11721">
                  <c:v>-1.1999479999999987</c:v>
                </c:pt>
                <c:pt idx="11722">
                  <c:v>-1.2122319999999978</c:v>
                </c:pt>
                <c:pt idx="11723">
                  <c:v>-1.2465779999999986</c:v>
                </c:pt>
                <c:pt idx="11724">
                  <c:v>-1.1948480000000001</c:v>
                </c:pt>
                <c:pt idx="11725">
                  <c:v>-1.2496919999999956</c:v>
                </c:pt>
                <c:pt idx="11726">
                  <c:v>-1.2419739999999966</c:v>
                </c:pt>
                <c:pt idx="11727">
                  <c:v>-1.2572719999999966</c:v>
                </c:pt>
                <c:pt idx="11728">
                  <c:v>-1.2194759999999978</c:v>
                </c:pt>
                <c:pt idx="11729">
                  <c:v>-1.2775819999999978</c:v>
                </c:pt>
                <c:pt idx="11730">
                  <c:v>-1.2801639999999979</c:v>
                </c:pt>
                <c:pt idx="11731">
                  <c:v>-1.2550619999999966</c:v>
                </c:pt>
                <c:pt idx="11732">
                  <c:v>-1.2434479999999988</c:v>
                </c:pt>
                <c:pt idx="11733">
                  <c:v>-1.2222419999999978</c:v>
                </c:pt>
                <c:pt idx="11734">
                  <c:v>-1.214983999999999</c:v>
                </c:pt>
                <c:pt idx="11735">
                  <c:v>-1.1685160000000001</c:v>
                </c:pt>
                <c:pt idx="11736">
                  <c:v>-1.080331999999999</c:v>
                </c:pt>
                <c:pt idx="11737">
                  <c:v>-1.0828139999999988</c:v>
                </c:pt>
                <c:pt idx="11738">
                  <c:v>-1.0984860000000001</c:v>
                </c:pt>
                <c:pt idx="11739">
                  <c:v>-1.0842160000000001</c:v>
                </c:pt>
                <c:pt idx="11740">
                  <c:v>-1.0313819999999978</c:v>
                </c:pt>
                <c:pt idx="11741">
                  <c:v>-1.0449699999999968</c:v>
                </c:pt>
                <c:pt idx="11742">
                  <c:v>-1.0148919999999966</c:v>
                </c:pt>
                <c:pt idx="11743">
                  <c:v>-0.98486399999999741</c:v>
                </c:pt>
                <c:pt idx="11744">
                  <c:v>-0.91247399999999856</c:v>
                </c:pt>
                <c:pt idx="11745">
                  <c:v>-0.84246799999999777</c:v>
                </c:pt>
                <c:pt idx="11746">
                  <c:v>-0.75391199999999869</c:v>
                </c:pt>
                <c:pt idx="11747">
                  <c:v>-0.72955399999999859</c:v>
                </c:pt>
                <c:pt idx="11748">
                  <c:v>-0.71692199999999873</c:v>
                </c:pt>
                <c:pt idx="11749">
                  <c:v>-0.70039399999999852</c:v>
                </c:pt>
                <c:pt idx="11750">
                  <c:v>-0.73001199999999866</c:v>
                </c:pt>
                <c:pt idx="11751">
                  <c:v>-0.65999199999999991</c:v>
                </c:pt>
                <c:pt idx="11752">
                  <c:v>-0.6106699999999986</c:v>
                </c:pt>
                <c:pt idx="11753">
                  <c:v>-0.53813399999999856</c:v>
                </c:pt>
                <c:pt idx="11754">
                  <c:v>-0.5131559999999985</c:v>
                </c:pt>
                <c:pt idx="11755">
                  <c:v>-0.48383599999999943</c:v>
                </c:pt>
                <c:pt idx="11756">
                  <c:v>-0.46385999999999944</c:v>
                </c:pt>
                <c:pt idx="11757">
                  <c:v>-0.408631999999999</c:v>
                </c:pt>
                <c:pt idx="11758">
                  <c:v>-0.36124599999999912</c:v>
                </c:pt>
                <c:pt idx="11759">
                  <c:v>-0.37483199999999967</c:v>
                </c:pt>
                <c:pt idx="11760">
                  <c:v>-0.38629599999999947</c:v>
                </c:pt>
                <c:pt idx="11761">
                  <c:v>-0.3803660000000002</c:v>
                </c:pt>
                <c:pt idx="11762">
                  <c:v>-0.34198799999999979</c:v>
                </c:pt>
                <c:pt idx="11763">
                  <c:v>-0.33894799999999986</c:v>
                </c:pt>
                <c:pt idx="11764">
                  <c:v>-0.34310399999999924</c:v>
                </c:pt>
                <c:pt idx="11765">
                  <c:v>-0.34451799999999944</c:v>
                </c:pt>
                <c:pt idx="11766">
                  <c:v>-0.29149799999999937</c:v>
                </c:pt>
                <c:pt idx="11767">
                  <c:v>-0.22392399999999854</c:v>
                </c:pt>
                <c:pt idx="11768">
                  <c:v>-0.19531199999999843</c:v>
                </c:pt>
                <c:pt idx="11769">
                  <c:v>-0.16003599999999849</c:v>
                </c:pt>
                <c:pt idx="11770">
                  <c:v>-0.13171999999999887</c:v>
                </c:pt>
                <c:pt idx="11771">
                  <c:v>-8.8763999999998705E-2</c:v>
                </c:pt>
                <c:pt idx="11772">
                  <c:v>-1.758999999999844E-2</c:v>
                </c:pt>
                <c:pt idx="11773">
                  <c:v>3.0168000000001593E-2</c:v>
                </c:pt>
                <c:pt idx="11774">
                  <c:v>2.3778000000001489E-2</c:v>
                </c:pt>
                <c:pt idx="11775">
                  <c:v>2.8580000000001462E-2</c:v>
                </c:pt>
                <c:pt idx="11776">
                  <c:v>1.9410000000001447E-2</c:v>
                </c:pt>
                <c:pt idx="11777">
                  <c:v>4.7862000000001521E-2</c:v>
                </c:pt>
                <c:pt idx="11778">
                  <c:v>5.5504000000001337E-2</c:v>
                </c:pt>
                <c:pt idx="11779">
                  <c:v>0.13999000000000147</c:v>
                </c:pt>
                <c:pt idx="11780">
                  <c:v>0.19147200000000125</c:v>
                </c:pt>
                <c:pt idx="11781">
                  <c:v>0.22377000000000125</c:v>
                </c:pt>
                <c:pt idx="11782">
                  <c:v>0.22071800000000141</c:v>
                </c:pt>
                <c:pt idx="11783">
                  <c:v>0.22539600000000121</c:v>
                </c:pt>
                <c:pt idx="11784">
                  <c:v>0.24332600000000126</c:v>
                </c:pt>
                <c:pt idx="11785">
                  <c:v>0.26559800000000122</c:v>
                </c:pt>
                <c:pt idx="11786">
                  <c:v>0.24156200000000141</c:v>
                </c:pt>
                <c:pt idx="11787">
                  <c:v>0.26252000000000131</c:v>
                </c:pt>
                <c:pt idx="11788">
                  <c:v>0.32262400000000158</c:v>
                </c:pt>
                <c:pt idx="11789">
                  <c:v>0.32949800000000151</c:v>
                </c:pt>
                <c:pt idx="11790">
                  <c:v>0.32530400000000187</c:v>
                </c:pt>
                <c:pt idx="11791">
                  <c:v>0.36993600000000088</c:v>
                </c:pt>
                <c:pt idx="11792">
                  <c:v>0.41572200000000081</c:v>
                </c:pt>
                <c:pt idx="11793">
                  <c:v>0.4265800000000014</c:v>
                </c:pt>
                <c:pt idx="11794">
                  <c:v>0.45073800000000103</c:v>
                </c:pt>
                <c:pt idx="11795">
                  <c:v>0.49356000000000161</c:v>
                </c:pt>
                <c:pt idx="11796">
                  <c:v>0.53102000000000105</c:v>
                </c:pt>
                <c:pt idx="11797">
                  <c:v>0.59072800000000103</c:v>
                </c:pt>
                <c:pt idx="11798">
                  <c:v>0.63219600000000165</c:v>
                </c:pt>
                <c:pt idx="11799">
                  <c:v>0.69109600000000104</c:v>
                </c:pt>
                <c:pt idx="11800">
                  <c:v>0.72978600000000104</c:v>
                </c:pt>
                <c:pt idx="11801">
                  <c:v>0.75400600000000095</c:v>
                </c:pt>
                <c:pt idx="11802">
                  <c:v>0.80784600000000095</c:v>
                </c:pt>
                <c:pt idx="11803">
                  <c:v>0.83287400000000211</c:v>
                </c:pt>
                <c:pt idx="11804">
                  <c:v>0.81962200000000163</c:v>
                </c:pt>
                <c:pt idx="11805">
                  <c:v>0.83180600000000093</c:v>
                </c:pt>
                <c:pt idx="11806">
                  <c:v>0.89129000000000091</c:v>
                </c:pt>
                <c:pt idx="11807">
                  <c:v>0.91517600000000088</c:v>
                </c:pt>
                <c:pt idx="11808">
                  <c:v>0.94995600000000091</c:v>
                </c:pt>
                <c:pt idx="11809">
                  <c:v>1.0164500000000021</c:v>
                </c:pt>
                <c:pt idx="11810">
                  <c:v>1.045522000000001</c:v>
                </c:pt>
                <c:pt idx="11811">
                  <c:v>1.0524460000000009</c:v>
                </c:pt>
                <c:pt idx="11812">
                  <c:v>1.0878339999999989</c:v>
                </c:pt>
                <c:pt idx="11813">
                  <c:v>1.1209260000000008</c:v>
                </c:pt>
                <c:pt idx="11814">
                  <c:v>1.2221259999999998</c:v>
                </c:pt>
                <c:pt idx="11815">
                  <c:v>1.2019639999999976</c:v>
                </c:pt>
                <c:pt idx="11816">
                  <c:v>1.2278479999999998</c:v>
                </c:pt>
                <c:pt idx="11817">
                  <c:v>1.2013079999999998</c:v>
                </c:pt>
                <c:pt idx="11818">
                  <c:v>1.2581000000000007</c:v>
                </c:pt>
                <c:pt idx="11819">
                  <c:v>1.2593039999999998</c:v>
                </c:pt>
                <c:pt idx="11820">
                  <c:v>1.3207239999999998</c:v>
                </c:pt>
                <c:pt idx="11821">
                  <c:v>1.3908680000000009</c:v>
                </c:pt>
                <c:pt idx="11822">
                  <c:v>1.3933120000000021</c:v>
                </c:pt>
                <c:pt idx="11823">
                  <c:v>1.4113039999999988</c:v>
                </c:pt>
                <c:pt idx="11824">
                  <c:v>1.465912000000001</c:v>
                </c:pt>
                <c:pt idx="11825">
                  <c:v>1.4904180000000009</c:v>
                </c:pt>
                <c:pt idx="11826">
                  <c:v>1.5057920000000014</c:v>
                </c:pt>
                <c:pt idx="11827">
                  <c:v>1.462723999999999</c:v>
                </c:pt>
                <c:pt idx="11828">
                  <c:v>1.4323239999999995</c:v>
                </c:pt>
                <c:pt idx="11829">
                  <c:v>1.3902100000000033</c:v>
                </c:pt>
                <c:pt idx="11830">
                  <c:v>1.3641280000000011</c:v>
                </c:pt>
                <c:pt idx="11831">
                  <c:v>1.3391640000000016</c:v>
                </c:pt>
                <c:pt idx="11832">
                  <c:v>1.3649720000000021</c:v>
                </c:pt>
                <c:pt idx="11833">
                  <c:v>1.3549720000000021</c:v>
                </c:pt>
                <c:pt idx="11834">
                  <c:v>1.3121780000000021</c:v>
                </c:pt>
                <c:pt idx="11835">
                  <c:v>1.2726700000000013</c:v>
                </c:pt>
                <c:pt idx="11836">
                  <c:v>1.2364400000000011</c:v>
                </c:pt>
                <c:pt idx="11837">
                  <c:v>1.1963500000000042</c:v>
                </c:pt>
                <c:pt idx="11838">
                  <c:v>1.1782360000000021</c:v>
                </c:pt>
                <c:pt idx="11839">
                  <c:v>1.1947140000000009</c:v>
                </c:pt>
                <c:pt idx="11840">
                  <c:v>1.120476000000002</c:v>
                </c:pt>
                <c:pt idx="11841">
                  <c:v>1.1396220000000015</c:v>
                </c:pt>
                <c:pt idx="11842">
                  <c:v>1.1048040000000012</c:v>
                </c:pt>
                <c:pt idx="11843">
                  <c:v>1.0693540000000012</c:v>
                </c:pt>
                <c:pt idx="11844">
                  <c:v>0.96789400000000236</c:v>
                </c:pt>
                <c:pt idx="11845">
                  <c:v>0.8602160000000012</c:v>
                </c:pt>
                <c:pt idx="11846">
                  <c:v>0.76010800000000223</c:v>
                </c:pt>
                <c:pt idx="11847">
                  <c:v>0.67449200000000165</c:v>
                </c:pt>
                <c:pt idx="11848">
                  <c:v>0.57917200000000113</c:v>
                </c:pt>
                <c:pt idx="11849">
                  <c:v>0.52617800000000103</c:v>
                </c:pt>
                <c:pt idx="11850">
                  <c:v>0.50108800000000098</c:v>
                </c:pt>
                <c:pt idx="11851">
                  <c:v>0.52709600000000112</c:v>
                </c:pt>
                <c:pt idx="11852">
                  <c:v>0.39718200000000187</c:v>
                </c:pt>
                <c:pt idx="11853">
                  <c:v>0.35366600000000131</c:v>
                </c:pt>
                <c:pt idx="11854">
                  <c:v>0.29980200000000151</c:v>
                </c:pt>
                <c:pt idx="11855">
                  <c:v>0.24007000000000103</c:v>
                </c:pt>
                <c:pt idx="11856">
                  <c:v>0.21320800000000148</c:v>
                </c:pt>
                <c:pt idx="11857">
                  <c:v>0.12440200000000119</c:v>
                </c:pt>
                <c:pt idx="11858">
                  <c:v>8.3270000000001163E-2</c:v>
                </c:pt>
                <c:pt idx="11859">
                  <c:v>1.0398000000001274E-2</c:v>
                </c:pt>
                <c:pt idx="11860">
                  <c:v>-1.5857999999998641E-2</c:v>
                </c:pt>
                <c:pt idx="11861">
                  <c:v>9.802000000001419E-3</c:v>
                </c:pt>
                <c:pt idx="11862">
                  <c:v>-6.6135999999998724E-2</c:v>
                </c:pt>
                <c:pt idx="11863">
                  <c:v>-0.15127999999999886</c:v>
                </c:pt>
                <c:pt idx="11864">
                  <c:v>-0.25736799999999938</c:v>
                </c:pt>
                <c:pt idx="11865">
                  <c:v>-0.23832199999999859</c:v>
                </c:pt>
                <c:pt idx="11866">
                  <c:v>-0.28957999999999962</c:v>
                </c:pt>
                <c:pt idx="11867">
                  <c:v>-0.27691199999999944</c:v>
                </c:pt>
                <c:pt idx="11868">
                  <c:v>-0.35271199999999936</c:v>
                </c:pt>
                <c:pt idx="11869">
                  <c:v>-0.3781119999999995</c:v>
                </c:pt>
                <c:pt idx="11870">
                  <c:v>-0.39903199999999944</c:v>
                </c:pt>
                <c:pt idx="11871">
                  <c:v>-0.48563999999999913</c:v>
                </c:pt>
                <c:pt idx="11872">
                  <c:v>-0.55738399999999755</c:v>
                </c:pt>
                <c:pt idx="11873">
                  <c:v>-0.62216599999999844</c:v>
                </c:pt>
                <c:pt idx="11874">
                  <c:v>-0.74403799999999842</c:v>
                </c:pt>
                <c:pt idx="11875">
                  <c:v>-0.76195399999999869</c:v>
                </c:pt>
                <c:pt idx="11876">
                  <c:v>-0.78345599999999849</c:v>
                </c:pt>
                <c:pt idx="11877">
                  <c:v>-0.78903999999999852</c:v>
                </c:pt>
                <c:pt idx="11878">
                  <c:v>-0.8050079999999985</c:v>
                </c:pt>
                <c:pt idx="11879">
                  <c:v>-0.84822399999999842</c:v>
                </c:pt>
                <c:pt idx="11880">
                  <c:v>-0.91240999999999839</c:v>
                </c:pt>
                <c:pt idx="11881">
                  <c:v>-0.91857799999999756</c:v>
                </c:pt>
                <c:pt idx="11882">
                  <c:v>-0.92167999999999861</c:v>
                </c:pt>
                <c:pt idx="11883">
                  <c:v>-0.92484599999999861</c:v>
                </c:pt>
                <c:pt idx="11884">
                  <c:v>-0.91839399999999827</c:v>
                </c:pt>
                <c:pt idx="11885">
                  <c:v>-0.9519079999999982</c:v>
                </c:pt>
                <c:pt idx="11886">
                  <c:v>-0.92204199999999814</c:v>
                </c:pt>
                <c:pt idx="11887">
                  <c:v>-0.93690799999999808</c:v>
                </c:pt>
                <c:pt idx="11888">
                  <c:v>-0.93536999999999759</c:v>
                </c:pt>
                <c:pt idx="11889">
                  <c:v>-0.99311799999999673</c:v>
                </c:pt>
                <c:pt idx="11890">
                  <c:v>-0.98111999999999711</c:v>
                </c:pt>
                <c:pt idx="11891">
                  <c:v>-1.0320419999999979</c:v>
                </c:pt>
                <c:pt idx="11892">
                  <c:v>-1.0664979999999979</c:v>
                </c:pt>
                <c:pt idx="11893">
                  <c:v>-1.0241119999999979</c:v>
                </c:pt>
                <c:pt idx="11894">
                  <c:v>-0.9891219999999975</c:v>
                </c:pt>
                <c:pt idx="11895">
                  <c:v>-0.98848999999999698</c:v>
                </c:pt>
                <c:pt idx="11896">
                  <c:v>-0.9954999999999975</c:v>
                </c:pt>
                <c:pt idx="11897">
                  <c:v>-0.99121999999999699</c:v>
                </c:pt>
                <c:pt idx="11898">
                  <c:v>-1.0062199999999979</c:v>
                </c:pt>
                <c:pt idx="11899">
                  <c:v>-1.0290519999999979</c:v>
                </c:pt>
                <c:pt idx="11900">
                  <c:v>-1.0539679999999978</c:v>
                </c:pt>
                <c:pt idx="11901">
                  <c:v>-1.0804339999999977</c:v>
                </c:pt>
                <c:pt idx="11902">
                  <c:v>-1.0445979999999979</c:v>
                </c:pt>
                <c:pt idx="11903">
                  <c:v>-1.063457999999998</c:v>
                </c:pt>
                <c:pt idx="11904">
                  <c:v>-1.042337999999998</c:v>
                </c:pt>
                <c:pt idx="11905">
                  <c:v>-1.0026939999999978</c:v>
                </c:pt>
                <c:pt idx="11906">
                  <c:v>-1.0594739999999978</c:v>
                </c:pt>
                <c:pt idx="11907">
                  <c:v>-1.0534059999999978</c:v>
                </c:pt>
                <c:pt idx="11908">
                  <c:v>-1.0410979999999979</c:v>
                </c:pt>
                <c:pt idx="11909">
                  <c:v>-0.98795399999999756</c:v>
                </c:pt>
                <c:pt idx="11910">
                  <c:v>-0.97120399999999807</c:v>
                </c:pt>
                <c:pt idx="11911">
                  <c:v>-1.0130059999999979</c:v>
                </c:pt>
                <c:pt idx="11912">
                  <c:v>-0.99841399999999647</c:v>
                </c:pt>
                <c:pt idx="11913">
                  <c:v>-0.97992599999999863</c:v>
                </c:pt>
                <c:pt idx="11914">
                  <c:v>-0.97188599999999814</c:v>
                </c:pt>
                <c:pt idx="11915">
                  <c:v>-0.98541199999999685</c:v>
                </c:pt>
                <c:pt idx="11916">
                  <c:v>-0.98203799999999708</c:v>
                </c:pt>
                <c:pt idx="11917">
                  <c:v>-1.0340279999999984</c:v>
                </c:pt>
                <c:pt idx="11918">
                  <c:v>-0.9950799999999983</c:v>
                </c:pt>
                <c:pt idx="11919">
                  <c:v>-1.0231959999999978</c:v>
                </c:pt>
                <c:pt idx="11920">
                  <c:v>-1.0106259999999978</c:v>
                </c:pt>
                <c:pt idx="11921">
                  <c:v>-0.99442199999999759</c:v>
                </c:pt>
                <c:pt idx="11922">
                  <c:v>-0.96352599999999811</c:v>
                </c:pt>
                <c:pt idx="11923">
                  <c:v>-0.9247759999999986</c:v>
                </c:pt>
                <c:pt idx="11924">
                  <c:v>-0.89518199999999759</c:v>
                </c:pt>
                <c:pt idx="11925">
                  <c:v>-0.81542399999999748</c:v>
                </c:pt>
                <c:pt idx="11926">
                  <c:v>-0.76276399999999778</c:v>
                </c:pt>
                <c:pt idx="11927">
                  <c:v>-0.67742199999999775</c:v>
                </c:pt>
                <c:pt idx="11928">
                  <c:v>-0.63836199999999776</c:v>
                </c:pt>
                <c:pt idx="11929">
                  <c:v>-0.59426399999999613</c:v>
                </c:pt>
                <c:pt idx="11930">
                  <c:v>-0.48837399999999936</c:v>
                </c:pt>
                <c:pt idx="11931">
                  <c:v>-0.47797599999999912</c:v>
                </c:pt>
                <c:pt idx="11932">
                  <c:v>-0.44529199999999802</c:v>
                </c:pt>
                <c:pt idx="11933">
                  <c:v>-0.38538399999999962</c:v>
                </c:pt>
                <c:pt idx="11934">
                  <c:v>-0.31128399999999923</c:v>
                </c:pt>
                <c:pt idx="11935">
                  <c:v>-0.23833599999999824</c:v>
                </c:pt>
                <c:pt idx="11936">
                  <c:v>-0.21041799999999869</c:v>
                </c:pt>
                <c:pt idx="11937">
                  <c:v>-8.49839999999982E-2</c:v>
                </c:pt>
                <c:pt idx="11938">
                  <c:v>-4.8703999999998353E-2</c:v>
                </c:pt>
                <c:pt idx="11939">
                  <c:v>3.7296000000001751E-2</c:v>
                </c:pt>
                <c:pt idx="11940">
                  <c:v>0.13069200000000181</c:v>
                </c:pt>
                <c:pt idx="11941">
                  <c:v>0.21891200000000227</c:v>
                </c:pt>
                <c:pt idx="11942">
                  <c:v>0.31338600000000277</c:v>
                </c:pt>
                <c:pt idx="11943">
                  <c:v>0.33596800000000276</c:v>
                </c:pt>
                <c:pt idx="11944">
                  <c:v>0.41682000000000241</c:v>
                </c:pt>
                <c:pt idx="11945">
                  <c:v>0.49122000000000182</c:v>
                </c:pt>
                <c:pt idx="11946">
                  <c:v>0.57480000000000164</c:v>
                </c:pt>
                <c:pt idx="11947">
                  <c:v>0.61342600000000169</c:v>
                </c:pt>
                <c:pt idx="11948">
                  <c:v>0.69978600000000168</c:v>
                </c:pt>
                <c:pt idx="11949">
                  <c:v>0.72660000000000291</c:v>
                </c:pt>
                <c:pt idx="11950">
                  <c:v>0.78692800000000163</c:v>
                </c:pt>
                <c:pt idx="11951">
                  <c:v>0.81799600000000161</c:v>
                </c:pt>
                <c:pt idx="11952">
                  <c:v>0.9272860000000015</c:v>
                </c:pt>
                <c:pt idx="11953">
                  <c:v>0.95588800000000163</c:v>
                </c:pt>
                <c:pt idx="11954">
                  <c:v>1.0213020000000015</c:v>
                </c:pt>
                <c:pt idx="11955">
                  <c:v>1.1008000000000013</c:v>
                </c:pt>
                <c:pt idx="11956">
                  <c:v>1.1728660000000013</c:v>
                </c:pt>
                <c:pt idx="11957">
                  <c:v>1.2442500000000021</c:v>
                </c:pt>
                <c:pt idx="11958">
                  <c:v>1.2544620000000013</c:v>
                </c:pt>
                <c:pt idx="11959">
                  <c:v>1.2517820000000013</c:v>
                </c:pt>
                <c:pt idx="11960">
                  <c:v>1.2287280000000012</c:v>
                </c:pt>
                <c:pt idx="11961">
                  <c:v>1.2872939999999991</c:v>
                </c:pt>
                <c:pt idx="11962">
                  <c:v>1.3275840000000017</c:v>
                </c:pt>
                <c:pt idx="11963">
                  <c:v>1.4216619999999986</c:v>
                </c:pt>
                <c:pt idx="11964">
                  <c:v>1.4484760000000014</c:v>
                </c:pt>
                <c:pt idx="11965">
                  <c:v>1.4607740000000018</c:v>
                </c:pt>
                <c:pt idx="11966">
                  <c:v>1.5588980000000019</c:v>
                </c:pt>
                <c:pt idx="11967">
                  <c:v>1.5978600000000016</c:v>
                </c:pt>
                <c:pt idx="11968">
                  <c:v>1.6347740000000015</c:v>
                </c:pt>
                <c:pt idx="11969">
                  <c:v>1.6972240000000016</c:v>
                </c:pt>
                <c:pt idx="11970">
                  <c:v>1.687608000000002</c:v>
                </c:pt>
                <c:pt idx="11971">
                  <c:v>1.670336000000002</c:v>
                </c:pt>
                <c:pt idx="11972">
                  <c:v>1.705352000000002</c:v>
                </c:pt>
                <c:pt idx="11973">
                  <c:v>1.750146000000002</c:v>
                </c:pt>
                <c:pt idx="11974">
                  <c:v>1.7919980000000018</c:v>
                </c:pt>
                <c:pt idx="11975">
                  <c:v>1.7390660000000018</c:v>
                </c:pt>
                <c:pt idx="11976">
                  <c:v>1.7765620000000013</c:v>
                </c:pt>
                <c:pt idx="11977">
                  <c:v>1.8035500000000013</c:v>
                </c:pt>
                <c:pt idx="11978">
                  <c:v>1.8276339999999998</c:v>
                </c:pt>
                <c:pt idx="11979">
                  <c:v>1.8676380000000017</c:v>
                </c:pt>
                <c:pt idx="11980">
                  <c:v>1.857450000000002</c:v>
                </c:pt>
                <c:pt idx="11981">
                  <c:v>1.904304000000002</c:v>
                </c:pt>
                <c:pt idx="11982">
                  <c:v>1.9219220000000015</c:v>
                </c:pt>
                <c:pt idx="11983">
                  <c:v>1.958152000000005</c:v>
                </c:pt>
                <c:pt idx="11984">
                  <c:v>1.9920140000000037</c:v>
                </c:pt>
                <c:pt idx="11985">
                  <c:v>1.9993460000000021</c:v>
                </c:pt>
                <c:pt idx="11986">
                  <c:v>1.9892700000000021</c:v>
                </c:pt>
                <c:pt idx="11987">
                  <c:v>1.9173520000000033</c:v>
                </c:pt>
                <c:pt idx="11988">
                  <c:v>1.9065200000000015</c:v>
                </c:pt>
                <c:pt idx="11989">
                  <c:v>1.884460000000002</c:v>
                </c:pt>
                <c:pt idx="11990">
                  <c:v>1.8383400000000021</c:v>
                </c:pt>
                <c:pt idx="11991">
                  <c:v>1.7967000000000013</c:v>
                </c:pt>
                <c:pt idx="11992">
                  <c:v>1.782444000000001</c:v>
                </c:pt>
                <c:pt idx="11993">
                  <c:v>1.787754000000001</c:v>
                </c:pt>
                <c:pt idx="11994">
                  <c:v>1.7038859999999998</c:v>
                </c:pt>
                <c:pt idx="11995">
                  <c:v>1.6742420000000036</c:v>
                </c:pt>
                <c:pt idx="11996">
                  <c:v>1.6201320000000021</c:v>
                </c:pt>
                <c:pt idx="11997">
                  <c:v>1.6022160000000021</c:v>
                </c:pt>
                <c:pt idx="11998">
                  <c:v>1.5787760000000017</c:v>
                </c:pt>
                <c:pt idx="11999">
                  <c:v>1.6313120000000021</c:v>
                </c:pt>
                <c:pt idx="12000">
                  <c:v>1.579248000000002</c:v>
                </c:pt>
                <c:pt idx="12001">
                  <c:v>1.5433780000000012</c:v>
                </c:pt>
                <c:pt idx="12002">
                  <c:v>1.475665999999999</c:v>
                </c:pt>
                <c:pt idx="12003">
                  <c:v>1.4536899999999988</c:v>
                </c:pt>
                <c:pt idx="12004">
                  <c:v>1.4104480000000013</c:v>
                </c:pt>
                <c:pt idx="12005">
                  <c:v>1.3397720000000013</c:v>
                </c:pt>
                <c:pt idx="12006">
                  <c:v>1.3236420000000009</c:v>
                </c:pt>
                <c:pt idx="12007">
                  <c:v>1.3305900000000015</c:v>
                </c:pt>
                <c:pt idx="12008">
                  <c:v>1.3004380000000015</c:v>
                </c:pt>
                <c:pt idx="12009">
                  <c:v>1.2637720000000017</c:v>
                </c:pt>
                <c:pt idx="12010">
                  <c:v>1.267818000000001</c:v>
                </c:pt>
                <c:pt idx="12011">
                  <c:v>1.2125639999999998</c:v>
                </c:pt>
                <c:pt idx="12012">
                  <c:v>1.1948320000000021</c:v>
                </c:pt>
                <c:pt idx="12013">
                  <c:v>1.1376180000000011</c:v>
                </c:pt>
                <c:pt idx="12014">
                  <c:v>1.1123800000000021</c:v>
                </c:pt>
                <c:pt idx="12015">
                  <c:v>1.1061620000000021</c:v>
                </c:pt>
                <c:pt idx="12016">
                  <c:v>1.0630939999999998</c:v>
                </c:pt>
                <c:pt idx="12017">
                  <c:v>1.0222220000000011</c:v>
                </c:pt>
                <c:pt idx="12018">
                  <c:v>0.97205600000000103</c:v>
                </c:pt>
                <c:pt idx="12019">
                  <c:v>0.96423800000000104</c:v>
                </c:pt>
                <c:pt idx="12020">
                  <c:v>0.93099600000000093</c:v>
                </c:pt>
                <c:pt idx="12021">
                  <c:v>0.93220000000000103</c:v>
                </c:pt>
                <c:pt idx="12022">
                  <c:v>0.87664800000000276</c:v>
                </c:pt>
                <c:pt idx="12023">
                  <c:v>0.80460600000000082</c:v>
                </c:pt>
                <c:pt idx="12024">
                  <c:v>0.76735600000000082</c:v>
                </c:pt>
                <c:pt idx="12025">
                  <c:v>0.71552600000000066</c:v>
                </c:pt>
                <c:pt idx="12026">
                  <c:v>0.64296400000000065</c:v>
                </c:pt>
                <c:pt idx="12027">
                  <c:v>0.55384800000000178</c:v>
                </c:pt>
                <c:pt idx="12028">
                  <c:v>0.50272600000000067</c:v>
                </c:pt>
                <c:pt idx="12029">
                  <c:v>0.43381200000000147</c:v>
                </c:pt>
                <c:pt idx="12030">
                  <c:v>0.39383400000000135</c:v>
                </c:pt>
                <c:pt idx="12031">
                  <c:v>0.32862800000000142</c:v>
                </c:pt>
                <c:pt idx="12032">
                  <c:v>0.31334200000000123</c:v>
                </c:pt>
                <c:pt idx="12033">
                  <c:v>0.22991000000000095</c:v>
                </c:pt>
                <c:pt idx="12034">
                  <c:v>0.15321600000000113</c:v>
                </c:pt>
                <c:pt idx="12035">
                  <c:v>0.11049600000000095</c:v>
                </c:pt>
                <c:pt idx="12036">
                  <c:v>8.0890000000000864E-2</c:v>
                </c:pt>
                <c:pt idx="12037">
                  <c:v>7.5096000000000898E-2</c:v>
                </c:pt>
                <c:pt idx="12038">
                  <c:v>5.0900000000000792E-2</c:v>
                </c:pt>
                <c:pt idx="12039">
                  <c:v>2.3056000000000833E-2</c:v>
                </c:pt>
                <c:pt idx="12040">
                  <c:v>5.2120000000007854E-3</c:v>
                </c:pt>
                <c:pt idx="12041">
                  <c:v>-4.7609999999999313E-2</c:v>
                </c:pt>
                <c:pt idx="12042">
                  <c:v>-0.11700799999999903</c:v>
                </c:pt>
                <c:pt idx="12043">
                  <c:v>-0.18431999999999968</c:v>
                </c:pt>
                <c:pt idx="12044">
                  <c:v>-0.20719999999999941</c:v>
                </c:pt>
                <c:pt idx="12045">
                  <c:v>-0.22823199999999941</c:v>
                </c:pt>
                <c:pt idx="12046">
                  <c:v>-0.24729199999999968</c:v>
                </c:pt>
                <c:pt idx="12047">
                  <c:v>-0.28157600000000022</c:v>
                </c:pt>
                <c:pt idx="12048">
                  <c:v>-0.28011200000000008</c:v>
                </c:pt>
                <c:pt idx="12049">
                  <c:v>-0.3482820000000002</c:v>
                </c:pt>
                <c:pt idx="12050">
                  <c:v>-0.38206800000000041</c:v>
                </c:pt>
                <c:pt idx="12051">
                  <c:v>-0.40782800000000036</c:v>
                </c:pt>
                <c:pt idx="12052">
                  <c:v>-0.45607000000000009</c:v>
                </c:pt>
                <c:pt idx="12053">
                  <c:v>-0.45907199999999998</c:v>
                </c:pt>
                <c:pt idx="12054">
                  <c:v>-0.46374999999999938</c:v>
                </c:pt>
                <c:pt idx="12055">
                  <c:v>-0.45410799999999962</c:v>
                </c:pt>
                <c:pt idx="12056">
                  <c:v>-0.43424399999999974</c:v>
                </c:pt>
                <c:pt idx="12057">
                  <c:v>-0.43410599999999994</c:v>
                </c:pt>
                <c:pt idx="12058">
                  <c:v>-0.45353799999999955</c:v>
                </c:pt>
                <c:pt idx="12059">
                  <c:v>-0.39184600000000008</c:v>
                </c:pt>
                <c:pt idx="12060">
                  <c:v>-0.40088000000000007</c:v>
                </c:pt>
                <c:pt idx="12061">
                  <c:v>-0.37982200000000033</c:v>
                </c:pt>
                <c:pt idx="12062">
                  <c:v>-0.4203840000000002</c:v>
                </c:pt>
                <c:pt idx="12063">
                  <c:v>-0.43022199999999977</c:v>
                </c:pt>
                <c:pt idx="12064">
                  <c:v>-0.43863599999999947</c:v>
                </c:pt>
                <c:pt idx="12065">
                  <c:v>-0.44989000000000001</c:v>
                </c:pt>
                <c:pt idx="12066">
                  <c:v>-0.49624799999999952</c:v>
                </c:pt>
                <c:pt idx="12067">
                  <c:v>-0.49258800000000008</c:v>
                </c:pt>
                <c:pt idx="12068">
                  <c:v>-0.48140799999999989</c:v>
                </c:pt>
                <c:pt idx="12069">
                  <c:v>-0.54117799999999849</c:v>
                </c:pt>
                <c:pt idx="12070">
                  <c:v>-0.55578199999999878</c:v>
                </c:pt>
                <c:pt idx="12071">
                  <c:v>-0.61046399999999856</c:v>
                </c:pt>
                <c:pt idx="12072">
                  <c:v>-0.58751999999999727</c:v>
                </c:pt>
                <c:pt idx="12073">
                  <c:v>-0.5544519999999985</c:v>
                </c:pt>
                <c:pt idx="12074">
                  <c:v>-0.5439419999999987</c:v>
                </c:pt>
                <c:pt idx="12075">
                  <c:v>-0.53625999999999852</c:v>
                </c:pt>
                <c:pt idx="12076">
                  <c:v>-0.53562799999999855</c:v>
                </c:pt>
                <c:pt idx="12077">
                  <c:v>-0.50711399999999729</c:v>
                </c:pt>
                <c:pt idx="12078">
                  <c:v>-0.49171399999999954</c:v>
                </c:pt>
                <c:pt idx="12079">
                  <c:v>-0.48471599999999954</c:v>
                </c:pt>
                <c:pt idx="12080">
                  <c:v>-0.54216599999999859</c:v>
                </c:pt>
                <c:pt idx="12081">
                  <c:v>-0.49904799999999944</c:v>
                </c:pt>
                <c:pt idx="12082">
                  <c:v>-0.53397599999999867</c:v>
                </c:pt>
                <c:pt idx="12083">
                  <c:v>-0.56143399999999777</c:v>
                </c:pt>
                <c:pt idx="12084">
                  <c:v>-0.59799999999999853</c:v>
                </c:pt>
                <c:pt idx="12085">
                  <c:v>-0.57750199999999852</c:v>
                </c:pt>
                <c:pt idx="12086">
                  <c:v>-0.54548799999999753</c:v>
                </c:pt>
                <c:pt idx="12087">
                  <c:v>-0.55154199999999853</c:v>
                </c:pt>
                <c:pt idx="12088">
                  <c:v>-0.59174399999999849</c:v>
                </c:pt>
                <c:pt idx="12089">
                  <c:v>-0.56113399999999858</c:v>
                </c:pt>
                <c:pt idx="12090">
                  <c:v>-0.5281399999999985</c:v>
                </c:pt>
                <c:pt idx="12091">
                  <c:v>-0.51169999999999871</c:v>
                </c:pt>
                <c:pt idx="12092">
                  <c:v>-0.46250199999999947</c:v>
                </c:pt>
                <c:pt idx="12093">
                  <c:v>-0.42198999999999998</c:v>
                </c:pt>
                <c:pt idx="12094">
                  <c:v>-0.39215999999999979</c:v>
                </c:pt>
                <c:pt idx="12095">
                  <c:v>-0.38107799999999986</c:v>
                </c:pt>
                <c:pt idx="12096">
                  <c:v>-0.34063999999999917</c:v>
                </c:pt>
                <c:pt idx="12097">
                  <c:v>-0.27697399999999961</c:v>
                </c:pt>
                <c:pt idx="12098">
                  <c:v>-0.24637599999999871</c:v>
                </c:pt>
                <c:pt idx="12099">
                  <c:v>-0.20838199999999871</c:v>
                </c:pt>
                <c:pt idx="12100">
                  <c:v>-0.151143999999999</c:v>
                </c:pt>
                <c:pt idx="12101">
                  <c:v>-8.8097999999999135E-2</c:v>
                </c:pt>
                <c:pt idx="12102">
                  <c:v>-3.5859999999998705E-2</c:v>
                </c:pt>
                <c:pt idx="12103">
                  <c:v>-9.0839999999987268E-3</c:v>
                </c:pt>
                <c:pt idx="12104">
                  <c:v>2.0960000000012258E-3</c:v>
                </c:pt>
                <c:pt idx="12105">
                  <c:v>-1.191399999999874E-2</c:v>
                </c:pt>
                <c:pt idx="12106">
                  <c:v>4.8620000000013904E-3</c:v>
                </c:pt>
                <c:pt idx="12107">
                  <c:v>-3.0191999999998557E-2</c:v>
                </c:pt>
                <c:pt idx="12108">
                  <c:v>5.8278000000001516E-2</c:v>
                </c:pt>
                <c:pt idx="12109">
                  <c:v>6.5338000000001534E-2</c:v>
                </c:pt>
                <c:pt idx="12110">
                  <c:v>0.11500800000000154</c:v>
                </c:pt>
                <c:pt idx="12111">
                  <c:v>0.16771600000000175</c:v>
                </c:pt>
                <c:pt idx="12112">
                  <c:v>0.24894000000000194</c:v>
                </c:pt>
                <c:pt idx="12113">
                  <c:v>0.2830980000000014</c:v>
                </c:pt>
                <c:pt idx="12114">
                  <c:v>0.3444440000000013</c:v>
                </c:pt>
                <c:pt idx="12115">
                  <c:v>0.43816200000000138</c:v>
                </c:pt>
                <c:pt idx="12116">
                  <c:v>0.46809000000000128</c:v>
                </c:pt>
                <c:pt idx="12117">
                  <c:v>0.54454800000000114</c:v>
                </c:pt>
                <c:pt idx="12118">
                  <c:v>0.59604200000000107</c:v>
                </c:pt>
                <c:pt idx="12119">
                  <c:v>0.6777260000000026</c:v>
                </c:pt>
                <c:pt idx="12120">
                  <c:v>0.73013800000000162</c:v>
                </c:pt>
                <c:pt idx="12121">
                  <c:v>0.841140000000002</c:v>
                </c:pt>
                <c:pt idx="12122">
                  <c:v>0.85852400000000162</c:v>
                </c:pt>
                <c:pt idx="12123">
                  <c:v>0.86471600000000171</c:v>
                </c:pt>
                <c:pt idx="12124">
                  <c:v>0.89485600000000121</c:v>
                </c:pt>
                <c:pt idx="12125">
                  <c:v>0.92519400000000163</c:v>
                </c:pt>
                <c:pt idx="12126">
                  <c:v>1.0029320000000013</c:v>
                </c:pt>
                <c:pt idx="12127">
                  <c:v>0.99532600000000127</c:v>
                </c:pt>
                <c:pt idx="12128">
                  <c:v>1.0073120000000013</c:v>
                </c:pt>
                <c:pt idx="12129">
                  <c:v>1.0581100000000021</c:v>
                </c:pt>
                <c:pt idx="12130">
                  <c:v>1.1599180000000011</c:v>
                </c:pt>
                <c:pt idx="12131">
                  <c:v>1.2054439999999991</c:v>
                </c:pt>
                <c:pt idx="12132">
                  <c:v>1.213433999999999</c:v>
                </c:pt>
                <c:pt idx="12133">
                  <c:v>1.2314620000000012</c:v>
                </c:pt>
                <c:pt idx="12134">
                  <c:v>1.3272400000000011</c:v>
                </c:pt>
                <c:pt idx="12135">
                  <c:v>1.3362720000000021</c:v>
                </c:pt>
                <c:pt idx="12136">
                  <c:v>1.3586300000000011</c:v>
                </c:pt>
                <c:pt idx="12137">
                  <c:v>1.3900340000000009</c:v>
                </c:pt>
                <c:pt idx="12138">
                  <c:v>1.4478199999999988</c:v>
                </c:pt>
                <c:pt idx="12139">
                  <c:v>1.4446439999999998</c:v>
                </c:pt>
                <c:pt idx="12140">
                  <c:v>1.4686280000000012</c:v>
                </c:pt>
                <c:pt idx="12141">
                  <c:v>1.4982460000000009</c:v>
                </c:pt>
                <c:pt idx="12142">
                  <c:v>1.5240300000000007</c:v>
                </c:pt>
                <c:pt idx="12143">
                  <c:v>1.5489320000000013</c:v>
                </c:pt>
                <c:pt idx="12144">
                  <c:v>1.5394760000000014</c:v>
                </c:pt>
                <c:pt idx="12145">
                  <c:v>1.5951000000000011</c:v>
                </c:pt>
                <c:pt idx="12146">
                  <c:v>1.5913900000000012</c:v>
                </c:pt>
                <c:pt idx="12147">
                  <c:v>1.5886220000000015</c:v>
                </c:pt>
                <c:pt idx="12148">
                  <c:v>1.5496360000000016</c:v>
                </c:pt>
                <c:pt idx="12149">
                  <c:v>1.5762400000000021</c:v>
                </c:pt>
                <c:pt idx="12150">
                  <c:v>1.593016000000002</c:v>
                </c:pt>
                <c:pt idx="12151">
                  <c:v>1.5887340000000016</c:v>
                </c:pt>
                <c:pt idx="12152">
                  <c:v>1.6053120000000021</c:v>
                </c:pt>
                <c:pt idx="12153">
                  <c:v>1.630576000000002</c:v>
                </c:pt>
                <c:pt idx="12154">
                  <c:v>1.6526000000000021</c:v>
                </c:pt>
                <c:pt idx="12155">
                  <c:v>1.7131899999999998</c:v>
                </c:pt>
                <c:pt idx="12156">
                  <c:v>1.6597480000000013</c:v>
                </c:pt>
                <c:pt idx="12157">
                  <c:v>1.6916120000000021</c:v>
                </c:pt>
                <c:pt idx="12158">
                  <c:v>1.6185160000000021</c:v>
                </c:pt>
                <c:pt idx="12159">
                  <c:v>1.568984000000001</c:v>
                </c:pt>
                <c:pt idx="12160">
                  <c:v>1.5617140000000012</c:v>
                </c:pt>
                <c:pt idx="12161">
                  <c:v>1.5363040000000012</c:v>
                </c:pt>
                <c:pt idx="12162">
                  <c:v>1.519330000000001</c:v>
                </c:pt>
                <c:pt idx="12163">
                  <c:v>1.5184880000000021</c:v>
                </c:pt>
                <c:pt idx="12164">
                  <c:v>1.5249660000000012</c:v>
                </c:pt>
                <c:pt idx="12165">
                  <c:v>1.4414599999999991</c:v>
                </c:pt>
                <c:pt idx="12166">
                  <c:v>1.427265999999999</c:v>
                </c:pt>
                <c:pt idx="12167">
                  <c:v>1.4038159999999993</c:v>
                </c:pt>
                <c:pt idx="12168">
                  <c:v>1.382746000000002</c:v>
                </c:pt>
                <c:pt idx="12169">
                  <c:v>1.3618120000000011</c:v>
                </c:pt>
                <c:pt idx="12170">
                  <c:v>1.3127239999999998</c:v>
                </c:pt>
                <c:pt idx="12171">
                  <c:v>1.2407700000000015</c:v>
                </c:pt>
                <c:pt idx="12172">
                  <c:v>1.1992020000000021</c:v>
                </c:pt>
                <c:pt idx="12173">
                  <c:v>1.1371860000000011</c:v>
                </c:pt>
                <c:pt idx="12174">
                  <c:v>1.0916220000000012</c:v>
                </c:pt>
                <c:pt idx="12175">
                  <c:v>1.074262000000002</c:v>
                </c:pt>
                <c:pt idx="12176">
                  <c:v>1.0341220000000011</c:v>
                </c:pt>
                <c:pt idx="12177">
                  <c:v>0.99907000000000112</c:v>
                </c:pt>
                <c:pt idx="12178">
                  <c:v>0.95677000000000212</c:v>
                </c:pt>
                <c:pt idx="12179">
                  <c:v>0.89513800000000121</c:v>
                </c:pt>
                <c:pt idx="12180">
                  <c:v>0.78560000000000163</c:v>
                </c:pt>
                <c:pt idx="12181">
                  <c:v>0.68905200000000133</c:v>
                </c:pt>
                <c:pt idx="12182">
                  <c:v>0.66206400000000165</c:v>
                </c:pt>
                <c:pt idx="12183">
                  <c:v>0.67926200000000125</c:v>
                </c:pt>
                <c:pt idx="12184">
                  <c:v>0.61342400000000163</c:v>
                </c:pt>
                <c:pt idx="12185">
                  <c:v>0.56741600000000136</c:v>
                </c:pt>
                <c:pt idx="12186">
                  <c:v>0.49000200000000138</c:v>
                </c:pt>
                <c:pt idx="12187">
                  <c:v>0.39222600000000202</c:v>
                </c:pt>
                <c:pt idx="12188">
                  <c:v>0.33655000000000224</c:v>
                </c:pt>
                <c:pt idx="12189">
                  <c:v>0.32780200000000237</c:v>
                </c:pt>
                <c:pt idx="12190">
                  <c:v>0.21811600000000167</c:v>
                </c:pt>
                <c:pt idx="12191">
                  <c:v>0.15188200000000154</c:v>
                </c:pt>
                <c:pt idx="12192">
                  <c:v>4.3324000000001729E-2</c:v>
                </c:pt>
                <c:pt idx="12193">
                  <c:v>-1.7847999999998337E-2</c:v>
                </c:pt>
                <c:pt idx="12194">
                  <c:v>-4.1707999999998441E-2</c:v>
                </c:pt>
                <c:pt idx="12195">
                  <c:v>-0.14336599999999849</c:v>
                </c:pt>
                <c:pt idx="12196">
                  <c:v>-0.16042599999999871</c:v>
                </c:pt>
                <c:pt idx="12197">
                  <c:v>-0.22942599999999871</c:v>
                </c:pt>
                <c:pt idx="12198">
                  <c:v>-0.23533199999999879</c:v>
                </c:pt>
                <c:pt idx="12199">
                  <c:v>-0.28063399999999888</c:v>
                </c:pt>
                <c:pt idx="12200">
                  <c:v>-0.29752199999999973</c:v>
                </c:pt>
                <c:pt idx="12201">
                  <c:v>-0.3727759999999995</c:v>
                </c:pt>
                <c:pt idx="12202">
                  <c:v>-0.37432800000000011</c:v>
                </c:pt>
                <c:pt idx="12203">
                  <c:v>-0.42826599999999942</c:v>
                </c:pt>
                <c:pt idx="12204">
                  <c:v>-0.46706599999999954</c:v>
                </c:pt>
                <c:pt idx="12205">
                  <c:v>-0.54371199999999853</c:v>
                </c:pt>
                <c:pt idx="12206">
                  <c:v>-0.54258199999999857</c:v>
                </c:pt>
                <c:pt idx="12207">
                  <c:v>-0.59736399999999679</c:v>
                </c:pt>
                <c:pt idx="12208">
                  <c:v>-0.57458199999999859</c:v>
                </c:pt>
                <c:pt idx="12209">
                  <c:v>-0.61168199999999862</c:v>
                </c:pt>
                <c:pt idx="12210">
                  <c:v>-0.6738839999999986</c:v>
                </c:pt>
                <c:pt idx="12211">
                  <c:v>-0.70478199999999869</c:v>
                </c:pt>
                <c:pt idx="12212">
                  <c:v>-0.72530599999999834</c:v>
                </c:pt>
                <c:pt idx="12213">
                  <c:v>-0.72355799999999837</c:v>
                </c:pt>
                <c:pt idx="12214">
                  <c:v>-0.7750779999999986</c:v>
                </c:pt>
                <c:pt idx="12215">
                  <c:v>-0.75187399999999815</c:v>
                </c:pt>
                <c:pt idx="12216">
                  <c:v>-0.73679799999999862</c:v>
                </c:pt>
                <c:pt idx="12217">
                  <c:v>-0.77493999999999863</c:v>
                </c:pt>
                <c:pt idx="12218">
                  <c:v>-0.78395999999999821</c:v>
                </c:pt>
                <c:pt idx="12219">
                  <c:v>-0.84824599999999861</c:v>
                </c:pt>
                <c:pt idx="12220">
                  <c:v>-0.81965599999999861</c:v>
                </c:pt>
                <c:pt idx="12221">
                  <c:v>-0.77596799999999821</c:v>
                </c:pt>
                <c:pt idx="12222">
                  <c:v>-0.79507599999999823</c:v>
                </c:pt>
                <c:pt idx="12223">
                  <c:v>-0.7967879999999975</c:v>
                </c:pt>
                <c:pt idx="12224">
                  <c:v>-0.70799399999999801</c:v>
                </c:pt>
                <c:pt idx="12225">
                  <c:v>-0.72249799999999809</c:v>
                </c:pt>
                <c:pt idx="12226">
                  <c:v>-0.70479199999999864</c:v>
                </c:pt>
                <c:pt idx="12227">
                  <c:v>-0.69057199999999797</c:v>
                </c:pt>
                <c:pt idx="12228">
                  <c:v>-0.69232199999999777</c:v>
                </c:pt>
                <c:pt idx="12229">
                  <c:v>-0.69374799999999781</c:v>
                </c:pt>
                <c:pt idx="12230">
                  <c:v>-0.66311199999999781</c:v>
                </c:pt>
                <c:pt idx="12231">
                  <c:v>-0.62205199999999794</c:v>
                </c:pt>
                <c:pt idx="12232">
                  <c:v>-0.61167799999999783</c:v>
                </c:pt>
                <c:pt idx="12233">
                  <c:v>-0.60038599999999753</c:v>
                </c:pt>
                <c:pt idx="12234">
                  <c:v>-0.58374599999999777</c:v>
                </c:pt>
                <c:pt idx="12235">
                  <c:v>-0.54654599999999776</c:v>
                </c:pt>
                <c:pt idx="12236">
                  <c:v>-0.48372399999999843</c:v>
                </c:pt>
                <c:pt idx="12237">
                  <c:v>-0.42431399999999886</c:v>
                </c:pt>
                <c:pt idx="12238">
                  <c:v>-0.38129599999999852</c:v>
                </c:pt>
                <c:pt idx="12239">
                  <c:v>-0.40590199999999865</c:v>
                </c:pt>
                <c:pt idx="12240">
                  <c:v>-0.32707399999999903</c:v>
                </c:pt>
                <c:pt idx="12241">
                  <c:v>-0.26463599999999787</c:v>
                </c:pt>
                <c:pt idx="12242">
                  <c:v>-0.20908599999999794</c:v>
                </c:pt>
                <c:pt idx="12243">
                  <c:v>-0.19038599999999803</c:v>
                </c:pt>
                <c:pt idx="12244">
                  <c:v>-0.1517219999999983</c:v>
                </c:pt>
                <c:pt idx="12245">
                  <c:v>-0.14025799999999791</c:v>
                </c:pt>
                <c:pt idx="12246">
                  <c:v>-0.11417799999999764</c:v>
                </c:pt>
                <c:pt idx="12247">
                  <c:v>-4.7447999999997922E-2</c:v>
                </c:pt>
                <c:pt idx="12248">
                  <c:v>-6.1033999999997909E-2</c:v>
                </c:pt>
                <c:pt idx="12249">
                  <c:v>-7.2833999999998011E-2</c:v>
                </c:pt>
                <c:pt idx="12250">
                  <c:v>-6.9595999999998104E-2</c:v>
                </c:pt>
                <c:pt idx="12251">
                  <c:v>-2.5999999999811542E-4</c:v>
                </c:pt>
                <c:pt idx="12252">
                  <c:v>-6.3519999999981421E-3</c:v>
                </c:pt>
                <c:pt idx="12253">
                  <c:v>4.2758000000001933E-2</c:v>
                </c:pt>
                <c:pt idx="12254">
                  <c:v>0.11519600000000213</c:v>
                </c:pt>
                <c:pt idx="12255">
                  <c:v>0.13372200000000192</c:v>
                </c:pt>
                <c:pt idx="12256">
                  <c:v>0.18601000000000228</c:v>
                </c:pt>
                <c:pt idx="12257">
                  <c:v>0.24602800000000224</c:v>
                </c:pt>
                <c:pt idx="12258">
                  <c:v>0.26883400000000207</c:v>
                </c:pt>
                <c:pt idx="12259">
                  <c:v>0.34425000000000211</c:v>
                </c:pt>
                <c:pt idx="12260">
                  <c:v>0.42924400000000207</c:v>
                </c:pt>
                <c:pt idx="12261">
                  <c:v>0.44164000000000214</c:v>
                </c:pt>
                <c:pt idx="12262">
                  <c:v>0.43213600000000196</c:v>
                </c:pt>
                <c:pt idx="12263">
                  <c:v>0.4575480000000019</c:v>
                </c:pt>
                <c:pt idx="12264">
                  <c:v>0.50934000000000168</c:v>
                </c:pt>
                <c:pt idx="12265">
                  <c:v>0.55691200000000152</c:v>
                </c:pt>
                <c:pt idx="12266">
                  <c:v>0.57587200000000172</c:v>
                </c:pt>
                <c:pt idx="12267">
                  <c:v>0.55152600000000152</c:v>
                </c:pt>
                <c:pt idx="12268">
                  <c:v>0.53774000000000255</c:v>
                </c:pt>
                <c:pt idx="12269">
                  <c:v>0.59339000000000153</c:v>
                </c:pt>
                <c:pt idx="12270">
                  <c:v>0.60131800000000168</c:v>
                </c:pt>
                <c:pt idx="12271">
                  <c:v>0.61752400000000163</c:v>
                </c:pt>
                <c:pt idx="12272">
                  <c:v>0.66640000000000255</c:v>
                </c:pt>
                <c:pt idx="12273">
                  <c:v>0.80389400000000255</c:v>
                </c:pt>
                <c:pt idx="12274">
                  <c:v>0.82455200000000151</c:v>
                </c:pt>
                <c:pt idx="12275">
                  <c:v>0.89558800000000149</c:v>
                </c:pt>
                <c:pt idx="12276">
                  <c:v>0.9067420000000016</c:v>
                </c:pt>
                <c:pt idx="12277">
                  <c:v>0.95154600000000134</c:v>
                </c:pt>
                <c:pt idx="12278">
                  <c:v>1.0171980000000012</c:v>
                </c:pt>
                <c:pt idx="12279">
                  <c:v>1.0996740000000012</c:v>
                </c:pt>
                <c:pt idx="12280">
                  <c:v>1.1831800000000021</c:v>
                </c:pt>
                <c:pt idx="12281">
                  <c:v>1.2372039999999991</c:v>
                </c:pt>
                <c:pt idx="12282">
                  <c:v>1.315560000000001</c:v>
                </c:pt>
                <c:pt idx="12283">
                  <c:v>1.3414920000000012</c:v>
                </c:pt>
                <c:pt idx="12284">
                  <c:v>1.405689999999999</c:v>
                </c:pt>
                <c:pt idx="12285">
                  <c:v>1.457046000000001</c:v>
                </c:pt>
                <c:pt idx="12286">
                  <c:v>1.4582259999999998</c:v>
                </c:pt>
                <c:pt idx="12287">
                  <c:v>1.4993959999999991</c:v>
                </c:pt>
                <c:pt idx="12288">
                  <c:v>1.5173880000000011</c:v>
                </c:pt>
                <c:pt idx="12289">
                  <c:v>1.5815759999999999</c:v>
                </c:pt>
                <c:pt idx="12290">
                  <c:v>1.6028440000000006</c:v>
                </c:pt>
                <c:pt idx="12291">
                  <c:v>1.6512480000000005</c:v>
                </c:pt>
                <c:pt idx="12292">
                  <c:v>1.7152619999999983</c:v>
                </c:pt>
                <c:pt idx="12293">
                  <c:v>1.750228000000001</c:v>
                </c:pt>
                <c:pt idx="12294">
                  <c:v>1.768628000000001</c:v>
                </c:pt>
                <c:pt idx="12295">
                  <c:v>1.8146620000000007</c:v>
                </c:pt>
                <c:pt idx="12296">
                  <c:v>1.8317000000000008</c:v>
                </c:pt>
                <c:pt idx="12297">
                  <c:v>1.8497279999999998</c:v>
                </c:pt>
                <c:pt idx="12298">
                  <c:v>1.9450220000000009</c:v>
                </c:pt>
                <c:pt idx="12299">
                  <c:v>2.0021240000000011</c:v>
                </c:pt>
                <c:pt idx="12300">
                  <c:v>2.0489520000000008</c:v>
                </c:pt>
                <c:pt idx="12301">
                  <c:v>2.0584320000000007</c:v>
                </c:pt>
                <c:pt idx="12302">
                  <c:v>2.0506900000000017</c:v>
                </c:pt>
                <c:pt idx="12303">
                  <c:v>2.0183540000000018</c:v>
                </c:pt>
                <c:pt idx="12304">
                  <c:v>1.9502720000000033</c:v>
                </c:pt>
                <c:pt idx="12305">
                  <c:v>1.9776680000000015</c:v>
                </c:pt>
                <c:pt idx="12306">
                  <c:v>1.9613020000000021</c:v>
                </c:pt>
                <c:pt idx="12307">
                  <c:v>1.9989120000000042</c:v>
                </c:pt>
                <c:pt idx="12308">
                  <c:v>1.9540200000000021</c:v>
                </c:pt>
                <c:pt idx="12309">
                  <c:v>1.9121060000000021</c:v>
                </c:pt>
                <c:pt idx="12310">
                  <c:v>1.8814220000000013</c:v>
                </c:pt>
                <c:pt idx="12311">
                  <c:v>1.8913500000000021</c:v>
                </c:pt>
                <c:pt idx="12312">
                  <c:v>1.9574840000000011</c:v>
                </c:pt>
                <c:pt idx="12313">
                  <c:v>1.9227040000000013</c:v>
                </c:pt>
                <c:pt idx="12314">
                  <c:v>1.904290000000002</c:v>
                </c:pt>
                <c:pt idx="12315">
                  <c:v>1.8464320000000021</c:v>
                </c:pt>
                <c:pt idx="12316">
                  <c:v>1.8075199999999998</c:v>
                </c:pt>
                <c:pt idx="12317">
                  <c:v>1.8946000000000009</c:v>
                </c:pt>
                <c:pt idx="12318">
                  <c:v>1.8669180000000021</c:v>
                </c:pt>
                <c:pt idx="12319">
                  <c:v>1.8354520000000021</c:v>
                </c:pt>
                <c:pt idx="12320">
                  <c:v>1.8001020000000021</c:v>
                </c:pt>
                <c:pt idx="12321">
                  <c:v>1.7825939999999998</c:v>
                </c:pt>
                <c:pt idx="12322">
                  <c:v>1.7954480000000015</c:v>
                </c:pt>
                <c:pt idx="12323">
                  <c:v>1.7203540000000013</c:v>
                </c:pt>
                <c:pt idx="12324">
                  <c:v>1.6032720000000011</c:v>
                </c:pt>
                <c:pt idx="12325">
                  <c:v>1.5453259999999998</c:v>
                </c:pt>
                <c:pt idx="12326">
                  <c:v>1.452514000000001</c:v>
                </c:pt>
                <c:pt idx="12327">
                  <c:v>1.423689999999999</c:v>
                </c:pt>
                <c:pt idx="12328">
                  <c:v>1.3924100000000021</c:v>
                </c:pt>
                <c:pt idx="12329">
                  <c:v>1.3208040000000012</c:v>
                </c:pt>
                <c:pt idx="12330">
                  <c:v>1.2345800000000007</c:v>
                </c:pt>
                <c:pt idx="12331">
                  <c:v>1.1375860000000011</c:v>
                </c:pt>
                <c:pt idx="12332">
                  <c:v>1.0688080000000009</c:v>
                </c:pt>
                <c:pt idx="12333">
                  <c:v>1.0462140000000009</c:v>
                </c:pt>
                <c:pt idx="12334">
                  <c:v>0.94371200000000088</c:v>
                </c:pt>
                <c:pt idx="12335">
                  <c:v>0.88888000000000089</c:v>
                </c:pt>
                <c:pt idx="12336">
                  <c:v>0.808338000000001</c:v>
                </c:pt>
                <c:pt idx="12337">
                  <c:v>0.74289800000000228</c:v>
                </c:pt>
                <c:pt idx="12338">
                  <c:v>0.68052400000000091</c:v>
                </c:pt>
                <c:pt idx="12339">
                  <c:v>0.62797600000000164</c:v>
                </c:pt>
                <c:pt idx="12340">
                  <c:v>0.53235800000000078</c:v>
                </c:pt>
                <c:pt idx="12341">
                  <c:v>0.49841000000000141</c:v>
                </c:pt>
                <c:pt idx="12342">
                  <c:v>0.40445600000000081</c:v>
                </c:pt>
                <c:pt idx="12343">
                  <c:v>0.35431400000000135</c:v>
                </c:pt>
                <c:pt idx="12344">
                  <c:v>0.34086400000000106</c:v>
                </c:pt>
                <c:pt idx="12345">
                  <c:v>0.32309600000000088</c:v>
                </c:pt>
                <c:pt idx="12346">
                  <c:v>0.24606600000000098</c:v>
                </c:pt>
                <c:pt idx="12347">
                  <c:v>0.16472000000000064</c:v>
                </c:pt>
                <c:pt idx="12348">
                  <c:v>8.2354000000000566E-2</c:v>
                </c:pt>
                <c:pt idx="12349">
                  <c:v>4.8106000000000704E-2</c:v>
                </c:pt>
                <c:pt idx="12350">
                  <c:v>-4.0449999999999313E-2</c:v>
                </c:pt>
                <c:pt idx="12351">
                  <c:v>-9.8259999999999736E-2</c:v>
                </c:pt>
                <c:pt idx="12352">
                  <c:v>-0.12663799999999925</c:v>
                </c:pt>
                <c:pt idx="12353">
                  <c:v>-9.6497999999999348E-2</c:v>
                </c:pt>
                <c:pt idx="12354">
                  <c:v>-9.8197999999999536E-2</c:v>
                </c:pt>
                <c:pt idx="12355">
                  <c:v>-0.15069599999999941</c:v>
                </c:pt>
                <c:pt idx="12356">
                  <c:v>-0.19738799999999926</c:v>
                </c:pt>
                <c:pt idx="12357">
                  <c:v>-0.26482600000000012</c:v>
                </c:pt>
                <c:pt idx="12358">
                  <c:v>-0.26329999999999931</c:v>
                </c:pt>
                <c:pt idx="12359">
                  <c:v>-0.28843999999999997</c:v>
                </c:pt>
                <c:pt idx="12360">
                  <c:v>-0.32391600000000043</c:v>
                </c:pt>
                <c:pt idx="12361">
                  <c:v>-0.30536600000000036</c:v>
                </c:pt>
                <c:pt idx="12362">
                  <c:v>-0.33476000000000022</c:v>
                </c:pt>
                <c:pt idx="12363">
                  <c:v>-0.36042000000000041</c:v>
                </c:pt>
                <c:pt idx="12364">
                  <c:v>-0.33064000000000021</c:v>
                </c:pt>
                <c:pt idx="12365">
                  <c:v>-0.27485400000000021</c:v>
                </c:pt>
                <c:pt idx="12366">
                  <c:v>-0.25240799999999997</c:v>
                </c:pt>
                <c:pt idx="12367">
                  <c:v>-0.3152660000000001</c:v>
                </c:pt>
                <c:pt idx="12368">
                  <c:v>-0.26529799999999931</c:v>
                </c:pt>
                <c:pt idx="12369">
                  <c:v>-0.23981199999999941</c:v>
                </c:pt>
                <c:pt idx="12370">
                  <c:v>-0.23149999999999982</c:v>
                </c:pt>
                <c:pt idx="12371">
                  <c:v>-0.24204799999999982</c:v>
                </c:pt>
                <c:pt idx="12372">
                  <c:v>-0.20957599999999943</c:v>
                </c:pt>
                <c:pt idx="12373">
                  <c:v>-0.20500999999999941</c:v>
                </c:pt>
                <c:pt idx="12374">
                  <c:v>-0.1362439999999995</c:v>
                </c:pt>
                <c:pt idx="12375">
                  <c:v>-0.12894799999999948</c:v>
                </c:pt>
                <c:pt idx="12376">
                  <c:v>-8.2789999999999225E-2</c:v>
                </c:pt>
                <c:pt idx="12377">
                  <c:v>-5.7861999999999178E-2</c:v>
                </c:pt>
                <c:pt idx="12378">
                  <c:v>-6.071599999999934E-2</c:v>
                </c:pt>
                <c:pt idx="12379">
                  <c:v>-1.7957999999999145E-2</c:v>
                </c:pt>
                <c:pt idx="12380">
                  <c:v>2.3536000000000997E-2</c:v>
                </c:pt>
                <c:pt idx="12381">
                  <c:v>9.9138000000001128E-2</c:v>
                </c:pt>
                <c:pt idx="12382">
                  <c:v>0.11180800000000106</c:v>
                </c:pt>
                <c:pt idx="12383">
                  <c:v>7.3182000000001315E-2</c:v>
                </c:pt>
                <c:pt idx="12384">
                  <c:v>0.18497800000000139</c:v>
                </c:pt>
                <c:pt idx="12385">
                  <c:v>0.22312200000000088</c:v>
                </c:pt>
                <c:pt idx="12386">
                  <c:v>0.29886200000000185</c:v>
                </c:pt>
                <c:pt idx="12387">
                  <c:v>0.35020600000000135</c:v>
                </c:pt>
                <c:pt idx="12388">
                  <c:v>0.41249400000000136</c:v>
                </c:pt>
                <c:pt idx="12389">
                  <c:v>0.45680200000000148</c:v>
                </c:pt>
                <c:pt idx="12390">
                  <c:v>0.55085600000000168</c:v>
                </c:pt>
                <c:pt idx="12391">
                  <c:v>0.54570600000000169</c:v>
                </c:pt>
                <c:pt idx="12392">
                  <c:v>0.61345400000000161</c:v>
                </c:pt>
                <c:pt idx="12393">
                  <c:v>0.65884400000000343</c:v>
                </c:pt>
                <c:pt idx="12394">
                  <c:v>0.71732400000000174</c:v>
                </c:pt>
                <c:pt idx="12395">
                  <c:v>0.80537200000000153</c:v>
                </c:pt>
                <c:pt idx="12396">
                  <c:v>0.88916400000000151</c:v>
                </c:pt>
                <c:pt idx="12397">
                  <c:v>1.0011720000000015</c:v>
                </c:pt>
                <c:pt idx="12398">
                  <c:v>1.048672000000002</c:v>
                </c:pt>
                <c:pt idx="12399">
                  <c:v>1.1074740000000014</c:v>
                </c:pt>
                <c:pt idx="12400">
                  <c:v>1.1901360000000021</c:v>
                </c:pt>
                <c:pt idx="12401">
                  <c:v>1.2566560000000013</c:v>
                </c:pt>
                <c:pt idx="12402">
                  <c:v>1.3182880000000021</c:v>
                </c:pt>
                <c:pt idx="12403">
                  <c:v>1.3357460000000014</c:v>
                </c:pt>
                <c:pt idx="12404">
                  <c:v>1.3970300000000015</c:v>
                </c:pt>
                <c:pt idx="12405">
                  <c:v>1.4213619999999993</c:v>
                </c:pt>
                <c:pt idx="12406">
                  <c:v>1.4717020000000016</c:v>
                </c:pt>
                <c:pt idx="12407">
                  <c:v>1.4745560000000015</c:v>
                </c:pt>
                <c:pt idx="12408">
                  <c:v>1.470448000000002</c:v>
                </c:pt>
                <c:pt idx="12409">
                  <c:v>1.528518000000002</c:v>
                </c:pt>
                <c:pt idx="12410">
                  <c:v>1.5752100000000013</c:v>
                </c:pt>
                <c:pt idx="12411">
                  <c:v>1.5473280000000014</c:v>
                </c:pt>
                <c:pt idx="12412">
                  <c:v>1.5546120000000021</c:v>
                </c:pt>
                <c:pt idx="12413">
                  <c:v>1.5819980000000016</c:v>
                </c:pt>
                <c:pt idx="12414">
                  <c:v>1.5850260000000014</c:v>
                </c:pt>
                <c:pt idx="12415">
                  <c:v>1.5456420000000015</c:v>
                </c:pt>
                <c:pt idx="12416">
                  <c:v>1.5732380000000017</c:v>
                </c:pt>
                <c:pt idx="12417">
                  <c:v>1.5966760000000011</c:v>
                </c:pt>
                <c:pt idx="12418">
                  <c:v>1.5896020000000015</c:v>
                </c:pt>
                <c:pt idx="12419">
                  <c:v>1.579142000000002</c:v>
                </c:pt>
                <c:pt idx="12420">
                  <c:v>1.6127940000000016</c:v>
                </c:pt>
                <c:pt idx="12421">
                  <c:v>1.6604780000000021</c:v>
                </c:pt>
                <c:pt idx="12422">
                  <c:v>1.6273120000000021</c:v>
                </c:pt>
                <c:pt idx="12423">
                  <c:v>1.6130800000000021</c:v>
                </c:pt>
                <c:pt idx="12424">
                  <c:v>1.631642000000002</c:v>
                </c:pt>
                <c:pt idx="12425">
                  <c:v>1.6364800000000039</c:v>
                </c:pt>
                <c:pt idx="12426">
                  <c:v>1.609988000000002</c:v>
                </c:pt>
                <c:pt idx="12427">
                  <c:v>1.5597239999999994</c:v>
                </c:pt>
                <c:pt idx="12428">
                  <c:v>1.5759280000000018</c:v>
                </c:pt>
                <c:pt idx="12429">
                  <c:v>1.564786000000002</c:v>
                </c:pt>
                <c:pt idx="12430">
                  <c:v>1.5375239999999997</c:v>
                </c:pt>
                <c:pt idx="12431">
                  <c:v>1.5237639999999995</c:v>
                </c:pt>
                <c:pt idx="12432">
                  <c:v>1.552500000000002</c:v>
                </c:pt>
                <c:pt idx="12433">
                  <c:v>1.5941160000000021</c:v>
                </c:pt>
                <c:pt idx="12434">
                  <c:v>1.5439380000000016</c:v>
                </c:pt>
                <c:pt idx="12435">
                  <c:v>1.5132140000000016</c:v>
                </c:pt>
                <c:pt idx="12436">
                  <c:v>1.4756800000000014</c:v>
                </c:pt>
                <c:pt idx="12437">
                  <c:v>1.4821460000000013</c:v>
                </c:pt>
                <c:pt idx="12438">
                  <c:v>1.503302000000001</c:v>
                </c:pt>
                <c:pt idx="12439">
                  <c:v>1.4754100000000017</c:v>
                </c:pt>
                <c:pt idx="12440">
                  <c:v>1.4543540000000013</c:v>
                </c:pt>
                <c:pt idx="12441">
                  <c:v>1.4663280000000014</c:v>
                </c:pt>
                <c:pt idx="12442">
                  <c:v>1.462270000000002</c:v>
                </c:pt>
                <c:pt idx="12443">
                  <c:v>1.4428639999999993</c:v>
                </c:pt>
                <c:pt idx="12444">
                  <c:v>1.4430620000000016</c:v>
                </c:pt>
                <c:pt idx="12445">
                  <c:v>1.3603860000000021</c:v>
                </c:pt>
                <c:pt idx="12446">
                  <c:v>1.3315500000000013</c:v>
                </c:pt>
                <c:pt idx="12447">
                  <c:v>1.2739639999999992</c:v>
                </c:pt>
                <c:pt idx="12448">
                  <c:v>1.2034480000000018</c:v>
                </c:pt>
                <c:pt idx="12449">
                  <c:v>1.168234000000002</c:v>
                </c:pt>
                <c:pt idx="12450">
                  <c:v>1.1487160000000021</c:v>
                </c:pt>
                <c:pt idx="12451">
                  <c:v>1.0956840000000019</c:v>
                </c:pt>
                <c:pt idx="12452">
                  <c:v>1.0917260000000018</c:v>
                </c:pt>
                <c:pt idx="12453">
                  <c:v>1.083288000000002</c:v>
                </c:pt>
                <c:pt idx="12454">
                  <c:v>1.0591660000000018</c:v>
                </c:pt>
                <c:pt idx="12455">
                  <c:v>1.125400000000002</c:v>
                </c:pt>
                <c:pt idx="12456">
                  <c:v>1.1282540000000021</c:v>
                </c:pt>
                <c:pt idx="12457">
                  <c:v>1.1361080000000021</c:v>
                </c:pt>
                <c:pt idx="12458">
                  <c:v>1.1394580000000021</c:v>
                </c:pt>
                <c:pt idx="12459">
                  <c:v>1.1231040000000019</c:v>
                </c:pt>
                <c:pt idx="12460">
                  <c:v>1.1015400000000022</c:v>
                </c:pt>
                <c:pt idx="12461">
                  <c:v>1.1514080000000022</c:v>
                </c:pt>
                <c:pt idx="12462">
                  <c:v>1.1597960000000018</c:v>
                </c:pt>
                <c:pt idx="12463">
                  <c:v>1.1443220000000021</c:v>
                </c:pt>
                <c:pt idx="12464">
                  <c:v>1.1382300000000021</c:v>
                </c:pt>
                <c:pt idx="12465">
                  <c:v>1.170256000000004</c:v>
                </c:pt>
                <c:pt idx="12466">
                  <c:v>1.145910000000002</c:v>
                </c:pt>
                <c:pt idx="12467">
                  <c:v>1.1763480000000039</c:v>
                </c:pt>
                <c:pt idx="12468">
                  <c:v>1.1756920000000017</c:v>
                </c:pt>
                <c:pt idx="12469">
                  <c:v>1.1979760000000019</c:v>
                </c:pt>
                <c:pt idx="12470">
                  <c:v>1.1717820000000021</c:v>
                </c:pt>
                <c:pt idx="12471">
                  <c:v>1.1876280000000017</c:v>
                </c:pt>
                <c:pt idx="12472">
                  <c:v>1.2138199999999995</c:v>
                </c:pt>
                <c:pt idx="12473">
                  <c:v>1.2250500000000017</c:v>
                </c:pt>
                <c:pt idx="12474">
                  <c:v>1.200010000000002</c:v>
                </c:pt>
                <c:pt idx="12475">
                  <c:v>1.242210000000002</c:v>
                </c:pt>
                <c:pt idx="12476">
                  <c:v>1.2715180000000015</c:v>
                </c:pt>
                <c:pt idx="12477">
                  <c:v>1.3439560000000017</c:v>
                </c:pt>
                <c:pt idx="12478">
                  <c:v>1.3417480000000013</c:v>
                </c:pt>
                <c:pt idx="12479">
                  <c:v>1.3695040000000012</c:v>
                </c:pt>
                <c:pt idx="12480">
                  <c:v>1.4054259999999987</c:v>
                </c:pt>
                <c:pt idx="12481">
                  <c:v>1.3870500000000021</c:v>
                </c:pt>
                <c:pt idx="12482">
                  <c:v>1.3646300000000011</c:v>
                </c:pt>
                <c:pt idx="12483">
                  <c:v>1.3561300000000021</c:v>
                </c:pt>
                <c:pt idx="12484">
                  <c:v>1.3912700000000013</c:v>
                </c:pt>
                <c:pt idx="12485">
                  <c:v>1.3905260000000013</c:v>
                </c:pt>
                <c:pt idx="12486">
                  <c:v>1.3916540000000013</c:v>
                </c:pt>
                <c:pt idx="12487">
                  <c:v>1.348238000000002</c:v>
                </c:pt>
                <c:pt idx="12488">
                  <c:v>1.2852160000000015</c:v>
                </c:pt>
                <c:pt idx="12489">
                  <c:v>1.2805260000000012</c:v>
                </c:pt>
                <c:pt idx="12490">
                  <c:v>1.2551500000000013</c:v>
                </c:pt>
                <c:pt idx="12491">
                  <c:v>1.2240540000000013</c:v>
                </c:pt>
                <c:pt idx="12492">
                  <c:v>1.2357800000000014</c:v>
                </c:pt>
                <c:pt idx="12493">
                  <c:v>1.2482360000000015</c:v>
                </c:pt>
                <c:pt idx="12494">
                  <c:v>1.2207520000000021</c:v>
                </c:pt>
                <c:pt idx="12495">
                  <c:v>1.282818000000002</c:v>
                </c:pt>
                <c:pt idx="12496">
                  <c:v>1.2654959999999995</c:v>
                </c:pt>
                <c:pt idx="12497">
                  <c:v>1.2241260000000014</c:v>
                </c:pt>
                <c:pt idx="12498">
                  <c:v>1.256958000000002</c:v>
                </c:pt>
                <c:pt idx="12499">
                  <c:v>1.2333080000000014</c:v>
                </c:pt>
                <c:pt idx="12500">
                  <c:v>1.2000680000000015</c:v>
                </c:pt>
                <c:pt idx="12501">
                  <c:v>1.2026980000000014</c:v>
                </c:pt>
                <c:pt idx="12502">
                  <c:v>1.1670360000000013</c:v>
                </c:pt>
                <c:pt idx="12503">
                  <c:v>1.1942720000000036</c:v>
                </c:pt>
                <c:pt idx="12504">
                  <c:v>1.1895580000000021</c:v>
                </c:pt>
                <c:pt idx="12505">
                  <c:v>1.1189200000000012</c:v>
                </c:pt>
                <c:pt idx="12506">
                  <c:v>1.1263400000000021</c:v>
                </c:pt>
                <c:pt idx="12507">
                  <c:v>1.0909520000000021</c:v>
                </c:pt>
                <c:pt idx="12508">
                  <c:v>1.0776880000000013</c:v>
                </c:pt>
                <c:pt idx="12509">
                  <c:v>1.0607520000000021</c:v>
                </c:pt>
                <c:pt idx="12510">
                  <c:v>1.077354000000001</c:v>
                </c:pt>
                <c:pt idx="12511">
                  <c:v>1.089130000000001</c:v>
                </c:pt>
                <c:pt idx="12512">
                  <c:v>1.0443360000000013</c:v>
                </c:pt>
                <c:pt idx="12513">
                  <c:v>1.0671540000000013</c:v>
                </c:pt>
                <c:pt idx="12514">
                  <c:v>0.97880800000000245</c:v>
                </c:pt>
                <c:pt idx="12515">
                  <c:v>0.94324600000000169</c:v>
                </c:pt>
                <c:pt idx="12516">
                  <c:v>0.93576400000000171</c:v>
                </c:pt>
                <c:pt idx="12517">
                  <c:v>0.92710200000000131</c:v>
                </c:pt>
                <c:pt idx="12518">
                  <c:v>0.92875200000000135</c:v>
                </c:pt>
                <c:pt idx="12519">
                  <c:v>0.91350400000000131</c:v>
                </c:pt>
                <c:pt idx="12520">
                  <c:v>0.93140800000000168</c:v>
                </c:pt>
                <c:pt idx="12521">
                  <c:v>0.87714800000000281</c:v>
                </c:pt>
                <c:pt idx="12522">
                  <c:v>0.84490000000000165</c:v>
                </c:pt>
                <c:pt idx="12523">
                  <c:v>0.84224400000000232</c:v>
                </c:pt>
                <c:pt idx="12524">
                  <c:v>0.85753200000000129</c:v>
                </c:pt>
                <c:pt idx="12525">
                  <c:v>0.85214800000000246</c:v>
                </c:pt>
                <c:pt idx="12526">
                  <c:v>0.92689600000000161</c:v>
                </c:pt>
                <c:pt idx="12527">
                  <c:v>0.90832200000000141</c:v>
                </c:pt>
                <c:pt idx="12528">
                  <c:v>0.9549760000000016</c:v>
                </c:pt>
                <c:pt idx="12529">
                  <c:v>0.93791600000000142</c:v>
                </c:pt>
                <c:pt idx="12530">
                  <c:v>0.9402360000000014</c:v>
                </c:pt>
                <c:pt idx="12531">
                  <c:v>0.94877200000000161</c:v>
                </c:pt>
                <c:pt idx="12532">
                  <c:v>0.94432800000000161</c:v>
                </c:pt>
                <c:pt idx="12533">
                  <c:v>0.93609000000000164</c:v>
                </c:pt>
                <c:pt idx="12534">
                  <c:v>0.90309600000000112</c:v>
                </c:pt>
                <c:pt idx="12535">
                  <c:v>0.89818200000000059</c:v>
                </c:pt>
                <c:pt idx="12536">
                  <c:v>0.88934800000000125</c:v>
                </c:pt>
                <c:pt idx="12537">
                  <c:v>0.93343400000000132</c:v>
                </c:pt>
                <c:pt idx="12538">
                  <c:v>0.95387200000000161</c:v>
                </c:pt>
                <c:pt idx="12539">
                  <c:v>0.95417000000000163</c:v>
                </c:pt>
                <c:pt idx="12540">
                  <c:v>0.95527400000000162</c:v>
                </c:pt>
                <c:pt idx="12541">
                  <c:v>0.97189000000000281</c:v>
                </c:pt>
                <c:pt idx="12542">
                  <c:v>0.97385000000000232</c:v>
                </c:pt>
                <c:pt idx="12543">
                  <c:v>0.95630600000000132</c:v>
                </c:pt>
                <c:pt idx="12544">
                  <c:v>0.9682920000000016</c:v>
                </c:pt>
                <c:pt idx="12545">
                  <c:v>0.9440840000000017</c:v>
                </c:pt>
                <c:pt idx="12546">
                  <c:v>0.95542400000000161</c:v>
                </c:pt>
                <c:pt idx="12547">
                  <c:v>1.0109020000000013</c:v>
                </c:pt>
                <c:pt idx="12548">
                  <c:v>1.0261260000000014</c:v>
                </c:pt>
                <c:pt idx="12549">
                  <c:v>1.0354700000000014</c:v>
                </c:pt>
                <c:pt idx="12550">
                  <c:v>1.0943700000000021</c:v>
                </c:pt>
                <c:pt idx="12551">
                  <c:v>1.1110220000000013</c:v>
                </c:pt>
                <c:pt idx="12552">
                  <c:v>1.1186040000000013</c:v>
                </c:pt>
                <c:pt idx="12553">
                  <c:v>1.0608200000000012</c:v>
                </c:pt>
                <c:pt idx="12554">
                  <c:v>1.0439439999999998</c:v>
                </c:pt>
                <c:pt idx="12555">
                  <c:v>1.064540000000002</c:v>
                </c:pt>
                <c:pt idx="12556">
                  <c:v>1.049910000000001</c:v>
                </c:pt>
                <c:pt idx="12557">
                  <c:v>1.109916000000001</c:v>
                </c:pt>
                <c:pt idx="12558">
                  <c:v>1.1939320000000009</c:v>
                </c:pt>
                <c:pt idx="12559">
                  <c:v>1.2540600000000008</c:v>
                </c:pt>
                <c:pt idx="12560">
                  <c:v>1.243810000000001</c:v>
                </c:pt>
                <c:pt idx="12561">
                  <c:v>1.187774000000001</c:v>
                </c:pt>
                <c:pt idx="12562">
                  <c:v>1.1581060000000021</c:v>
                </c:pt>
                <c:pt idx="12563">
                  <c:v>1.1730700000000009</c:v>
                </c:pt>
                <c:pt idx="12564">
                  <c:v>1.2275899999999988</c:v>
                </c:pt>
                <c:pt idx="12565">
                  <c:v>1.2476539999999998</c:v>
                </c:pt>
                <c:pt idx="12566">
                  <c:v>1.2871500000000009</c:v>
                </c:pt>
                <c:pt idx="12567">
                  <c:v>1.2857599999999998</c:v>
                </c:pt>
                <c:pt idx="12568">
                  <c:v>1.3274639999999998</c:v>
                </c:pt>
                <c:pt idx="12569">
                  <c:v>1.3422160000000021</c:v>
                </c:pt>
                <c:pt idx="12570">
                  <c:v>1.2915800000000013</c:v>
                </c:pt>
                <c:pt idx="12571">
                  <c:v>1.303863999999999</c:v>
                </c:pt>
                <c:pt idx="12572">
                  <c:v>1.3097580000000011</c:v>
                </c:pt>
                <c:pt idx="12573">
                  <c:v>1.3350200000000012</c:v>
                </c:pt>
                <c:pt idx="12574">
                  <c:v>1.341522000000001</c:v>
                </c:pt>
                <c:pt idx="12575">
                  <c:v>1.3666100000000021</c:v>
                </c:pt>
                <c:pt idx="12576">
                  <c:v>1.3229460000000008</c:v>
                </c:pt>
                <c:pt idx="12577">
                  <c:v>1.3098800000000008</c:v>
                </c:pt>
                <c:pt idx="12578">
                  <c:v>1.2946300000000008</c:v>
                </c:pt>
                <c:pt idx="12579">
                  <c:v>1.288426000000001</c:v>
                </c:pt>
                <c:pt idx="12580">
                  <c:v>1.2920740000000008</c:v>
                </c:pt>
                <c:pt idx="12581">
                  <c:v>1.2997420000000011</c:v>
                </c:pt>
                <c:pt idx="12582">
                  <c:v>1.318790000000001</c:v>
                </c:pt>
                <c:pt idx="12583">
                  <c:v>1.3179700000000012</c:v>
                </c:pt>
                <c:pt idx="12584">
                  <c:v>1.3167660000000012</c:v>
                </c:pt>
                <c:pt idx="12585">
                  <c:v>1.3452939999999998</c:v>
                </c:pt>
                <c:pt idx="12586">
                  <c:v>1.4105239999999992</c:v>
                </c:pt>
                <c:pt idx="12587">
                  <c:v>1.4764980000000008</c:v>
                </c:pt>
                <c:pt idx="12588">
                  <c:v>1.5069840000000014</c:v>
                </c:pt>
                <c:pt idx="12589">
                  <c:v>1.5628320000000011</c:v>
                </c:pt>
                <c:pt idx="12590">
                  <c:v>1.6189680000000011</c:v>
                </c:pt>
                <c:pt idx="12591">
                  <c:v>1.6393300000000008</c:v>
                </c:pt>
                <c:pt idx="12592">
                  <c:v>1.6392180000000021</c:v>
                </c:pt>
                <c:pt idx="12593">
                  <c:v>1.6482260000000013</c:v>
                </c:pt>
                <c:pt idx="12594">
                  <c:v>1.6379900000000014</c:v>
                </c:pt>
                <c:pt idx="12595">
                  <c:v>1.650560000000002</c:v>
                </c:pt>
                <c:pt idx="12596">
                  <c:v>1.7093999999999991</c:v>
                </c:pt>
                <c:pt idx="12597">
                  <c:v>1.6880440000000021</c:v>
                </c:pt>
                <c:pt idx="12598">
                  <c:v>1.6914060000000015</c:v>
                </c:pt>
                <c:pt idx="12599">
                  <c:v>1.7180840000000013</c:v>
                </c:pt>
                <c:pt idx="12600">
                  <c:v>1.6626700000000021</c:v>
                </c:pt>
                <c:pt idx="12601">
                  <c:v>1.6889260000000013</c:v>
                </c:pt>
                <c:pt idx="12602">
                  <c:v>1.6822500000000042</c:v>
                </c:pt>
                <c:pt idx="12603">
                  <c:v>1.730616000000001</c:v>
                </c:pt>
                <c:pt idx="12604">
                  <c:v>1.7640180000000021</c:v>
                </c:pt>
                <c:pt idx="12605">
                  <c:v>1.7582740000000008</c:v>
                </c:pt>
                <c:pt idx="12606">
                  <c:v>1.752690000000001</c:v>
                </c:pt>
                <c:pt idx="12607">
                  <c:v>1.7424780000000004</c:v>
                </c:pt>
                <c:pt idx="12608">
                  <c:v>1.6869260000000006</c:v>
                </c:pt>
                <c:pt idx="12609">
                  <c:v>1.653736000000001</c:v>
                </c:pt>
                <c:pt idx="12610">
                  <c:v>1.6514540000000004</c:v>
                </c:pt>
                <c:pt idx="12611">
                  <c:v>1.6681800000000027</c:v>
                </c:pt>
                <c:pt idx="12612">
                  <c:v>1.7358919999999978</c:v>
                </c:pt>
                <c:pt idx="12613">
                  <c:v>1.6934440000000006</c:v>
                </c:pt>
                <c:pt idx="12614">
                  <c:v>1.7137699999999985</c:v>
                </c:pt>
                <c:pt idx="12615">
                  <c:v>1.7081739999999999</c:v>
                </c:pt>
                <c:pt idx="12616">
                  <c:v>1.6985820000000025</c:v>
                </c:pt>
                <c:pt idx="12617">
                  <c:v>1.64689</c:v>
                </c:pt>
                <c:pt idx="12618">
                  <c:v>1.6074439999999999</c:v>
                </c:pt>
                <c:pt idx="12619">
                  <c:v>1.6281900000000002</c:v>
                </c:pt>
                <c:pt idx="12620">
                  <c:v>1.6942380000000021</c:v>
                </c:pt>
                <c:pt idx="12621">
                  <c:v>1.6984560000000024</c:v>
                </c:pt>
                <c:pt idx="12622">
                  <c:v>1.7147219999999983</c:v>
                </c:pt>
                <c:pt idx="12623">
                  <c:v>1.7031079999999998</c:v>
                </c:pt>
                <c:pt idx="12624">
                  <c:v>1.7384199999999999</c:v>
                </c:pt>
                <c:pt idx="12625">
                  <c:v>1.7178120000000008</c:v>
                </c:pt>
                <c:pt idx="12626">
                  <c:v>1.6833160000000009</c:v>
                </c:pt>
                <c:pt idx="12627">
                  <c:v>1.6994960000000008</c:v>
                </c:pt>
                <c:pt idx="12628">
                  <c:v>1.6637360000000012</c:v>
                </c:pt>
                <c:pt idx="12629">
                  <c:v>1.660186000000003</c:v>
                </c:pt>
                <c:pt idx="12630">
                  <c:v>1.6474920000000015</c:v>
                </c:pt>
                <c:pt idx="12631">
                  <c:v>1.6677920000000015</c:v>
                </c:pt>
                <c:pt idx="12632">
                  <c:v>1.6396120000000021</c:v>
                </c:pt>
                <c:pt idx="12633">
                  <c:v>1.6344260000000015</c:v>
                </c:pt>
                <c:pt idx="12634">
                  <c:v>1.5925860000000021</c:v>
                </c:pt>
                <c:pt idx="12635">
                  <c:v>1.5687120000000021</c:v>
                </c:pt>
                <c:pt idx="12636">
                  <c:v>1.554578000000002</c:v>
                </c:pt>
                <c:pt idx="12637">
                  <c:v>1.5003040000000016</c:v>
                </c:pt>
                <c:pt idx="12638">
                  <c:v>1.4462780000000015</c:v>
                </c:pt>
                <c:pt idx="12639">
                  <c:v>1.3922540000000021</c:v>
                </c:pt>
                <c:pt idx="12640">
                  <c:v>1.3590500000000021</c:v>
                </c:pt>
                <c:pt idx="12641">
                  <c:v>1.3451760000000013</c:v>
                </c:pt>
                <c:pt idx="12642">
                  <c:v>1.3416020000000015</c:v>
                </c:pt>
                <c:pt idx="12643">
                  <c:v>1.3657600000000014</c:v>
                </c:pt>
                <c:pt idx="12644">
                  <c:v>1.3418500000000011</c:v>
                </c:pt>
                <c:pt idx="12645">
                  <c:v>1.3062880000000021</c:v>
                </c:pt>
                <c:pt idx="12646">
                  <c:v>1.203325999999999</c:v>
                </c:pt>
                <c:pt idx="12647">
                  <c:v>1.2181920000000011</c:v>
                </c:pt>
                <c:pt idx="12648">
                  <c:v>1.1644280000000009</c:v>
                </c:pt>
                <c:pt idx="12649">
                  <c:v>1.1281460000000021</c:v>
                </c:pt>
                <c:pt idx="12650">
                  <c:v>1.1349080000000009</c:v>
                </c:pt>
                <c:pt idx="12651">
                  <c:v>1.1476380000000008</c:v>
                </c:pt>
                <c:pt idx="12652">
                  <c:v>1.1626400000000021</c:v>
                </c:pt>
                <c:pt idx="12653">
                  <c:v>1.1584220000000021</c:v>
                </c:pt>
                <c:pt idx="12654">
                  <c:v>1.202893999999999</c:v>
                </c:pt>
                <c:pt idx="12655">
                  <c:v>1.2244460000000013</c:v>
                </c:pt>
                <c:pt idx="12656">
                  <c:v>1.2552180000000013</c:v>
                </c:pt>
                <c:pt idx="12657">
                  <c:v>1.2458619999999991</c:v>
                </c:pt>
                <c:pt idx="12658">
                  <c:v>1.3040200000000013</c:v>
                </c:pt>
                <c:pt idx="12659">
                  <c:v>1.318810000000002</c:v>
                </c:pt>
                <c:pt idx="12660">
                  <c:v>1.3015739999999998</c:v>
                </c:pt>
                <c:pt idx="12661">
                  <c:v>1.3119599999999998</c:v>
                </c:pt>
                <c:pt idx="12662">
                  <c:v>1.3071320000000015</c:v>
                </c:pt>
                <c:pt idx="12663">
                  <c:v>1.3427940000000012</c:v>
                </c:pt>
                <c:pt idx="12664">
                  <c:v>1.3523100000000021</c:v>
                </c:pt>
                <c:pt idx="12665">
                  <c:v>1.3788880000000021</c:v>
                </c:pt>
                <c:pt idx="12666">
                  <c:v>1.3761340000000015</c:v>
                </c:pt>
                <c:pt idx="12667">
                  <c:v>1.4052560000000016</c:v>
                </c:pt>
                <c:pt idx="12668">
                  <c:v>1.3774740000000014</c:v>
                </c:pt>
                <c:pt idx="12669">
                  <c:v>1.3301000000000021</c:v>
                </c:pt>
                <c:pt idx="12670">
                  <c:v>1.3230900000000019</c:v>
                </c:pt>
                <c:pt idx="12671">
                  <c:v>1.303088000000002</c:v>
                </c:pt>
                <c:pt idx="12672">
                  <c:v>1.258208000000002</c:v>
                </c:pt>
                <c:pt idx="12673">
                  <c:v>1.284178000000002</c:v>
                </c:pt>
                <c:pt idx="12674">
                  <c:v>1.2219139999999999</c:v>
                </c:pt>
                <c:pt idx="12675">
                  <c:v>1.2242700000000017</c:v>
                </c:pt>
                <c:pt idx="12676">
                  <c:v>1.2183760000000019</c:v>
                </c:pt>
                <c:pt idx="12677">
                  <c:v>1.1942920000000021</c:v>
                </c:pt>
                <c:pt idx="12678">
                  <c:v>1.2225460000000019</c:v>
                </c:pt>
                <c:pt idx="12679">
                  <c:v>1.2278700000000018</c:v>
                </c:pt>
                <c:pt idx="12680">
                  <c:v>1.2178439999999995</c:v>
                </c:pt>
                <c:pt idx="12681">
                  <c:v>1.1630120000000037</c:v>
                </c:pt>
                <c:pt idx="12682">
                  <c:v>1.1490040000000017</c:v>
                </c:pt>
                <c:pt idx="12683">
                  <c:v>1.160444000000002</c:v>
                </c:pt>
                <c:pt idx="12684">
                  <c:v>1.2145200000000016</c:v>
                </c:pt>
                <c:pt idx="12685">
                  <c:v>1.236148000000002</c:v>
                </c:pt>
                <c:pt idx="12686">
                  <c:v>1.2114439999999995</c:v>
                </c:pt>
                <c:pt idx="12687">
                  <c:v>1.1592680000000015</c:v>
                </c:pt>
                <c:pt idx="12688">
                  <c:v>1.1429520000000037</c:v>
                </c:pt>
                <c:pt idx="12689">
                  <c:v>1.120530000000002</c:v>
                </c:pt>
                <c:pt idx="12690">
                  <c:v>1.1567860000000021</c:v>
                </c:pt>
                <c:pt idx="12691">
                  <c:v>1.1596040000000016</c:v>
                </c:pt>
                <c:pt idx="12692">
                  <c:v>1.1662680000000021</c:v>
                </c:pt>
                <c:pt idx="12693">
                  <c:v>1.1439460000000017</c:v>
                </c:pt>
                <c:pt idx="12694">
                  <c:v>1.1559440000000016</c:v>
                </c:pt>
                <c:pt idx="12695">
                  <c:v>1.1762440000000021</c:v>
                </c:pt>
                <c:pt idx="12696">
                  <c:v>1.2377380000000016</c:v>
                </c:pt>
                <c:pt idx="12697">
                  <c:v>1.3018140000000016</c:v>
                </c:pt>
                <c:pt idx="12698">
                  <c:v>1.3616340000000018</c:v>
                </c:pt>
                <c:pt idx="12699">
                  <c:v>1.391140000000002</c:v>
                </c:pt>
                <c:pt idx="12700">
                  <c:v>1.4157839999999995</c:v>
                </c:pt>
                <c:pt idx="12701">
                  <c:v>1.4192580000000019</c:v>
                </c:pt>
                <c:pt idx="12702">
                  <c:v>1.4501900000000019</c:v>
                </c:pt>
                <c:pt idx="12703">
                  <c:v>1.4599420000000014</c:v>
                </c:pt>
                <c:pt idx="12704">
                  <c:v>1.4525580000000013</c:v>
                </c:pt>
                <c:pt idx="12705">
                  <c:v>1.4551639999999995</c:v>
                </c:pt>
                <c:pt idx="12706">
                  <c:v>1.4284880000000015</c:v>
                </c:pt>
                <c:pt idx="12707">
                  <c:v>1.4404360000000016</c:v>
                </c:pt>
                <c:pt idx="12708">
                  <c:v>1.3472380000000017</c:v>
                </c:pt>
                <c:pt idx="12709">
                  <c:v>1.3210820000000021</c:v>
                </c:pt>
                <c:pt idx="12710">
                  <c:v>1.315040000000002</c:v>
                </c:pt>
                <c:pt idx="12711">
                  <c:v>1.3082040000000017</c:v>
                </c:pt>
                <c:pt idx="12712">
                  <c:v>1.3252900000000019</c:v>
                </c:pt>
                <c:pt idx="12713">
                  <c:v>1.3318780000000014</c:v>
                </c:pt>
                <c:pt idx="12714">
                  <c:v>1.3612240000000018</c:v>
                </c:pt>
                <c:pt idx="12715">
                  <c:v>1.3107360000000017</c:v>
                </c:pt>
                <c:pt idx="12716">
                  <c:v>1.280062000000002</c:v>
                </c:pt>
                <c:pt idx="12717">
                  <c:v>1.2926680000000017</c:v>
                </c:pt>
                <c:pt idx="12718">
                  <c:v>1.3371380000000017</c:v>
                </c:pt>
                <c:pt idx="12719">
                  <c:v>1.3692639999999998</c:v>
                </c:pt>
                <c:pt idx="12720">
                  <c:v>1.3631220000000013</c:v>
                </c:pt>
                <c:pt idx="12721">
                  <c:v>1.3810760000000015</c:v>
                </c:pt>
                <c:pt idx="12722">
                  <c:v>1.3957920000000019</c:v>
                </c:pt>
                <c:pt idx="12723">
                  <c:v>1.3696239999999997</c:v>
                </c:pt>
                <c:pt idx="12724">
                  <c:v>1.369402000000002</c:v>
                </c:pt>
                <c:pt idx="12725">
                  <c:v>1.3616360000000018</c:v>
                </c:pt>
                <c:pt idx="12726">
                  <c:v>1.4222760000000019</c:v>
                </c:pt>
                <c:pt idx="12727">
                  <c:v>1.4276239999999984</c:v>
                </c:pt>
                <c:pt idx="12728">
                  <c:v>1.4318800000000016</c:v>
                </c:pt>
                <c:pt idx="12729">
                  <c:v>1.4540780000000015</c:v>
                </c:pt>
                <c:pt idx="12730">
                  <c:v>1.491352000000002</c:v>
                </c:pt>
                <c:pt idx="12731">
                  <c:v>1.5268639999999998</c:v>
                </c:pt>
                <c:pt idx="12732">
                  <c:v>1.5787300000000015</c:v>
                </c:pt>
                <c:pt idx="12733">
                  <c:v>1.6012260000000018</c:v>
                </c:pt>
                <c:pt idx="12734">
                  <c:v>1.5870060000000015</c:v>
                </c:pt>
                <c:pt idx="12735">
                  <c:v>1.6140180000000042</c:v>
                </c:pt>
                <c:pt idx="12736">
                  <c:v>1.6370720000000021</c:v>
                </c:pt>
                <c:pt idx="12737">
                  <c:v>1.694806000000002</c:v>
                </c:pt>
                <c:pt idx="12738">
                  <c:v>1.7037520000000013</c:v>
                </c:pt>
                <c:pt idx="12739">
                  <c:v>1.7645140000000015</c:v>
                </c:pt>
                <c:pt idx="12740">
                  <c:v>1.7403300000000015</c:v>
                </c:pt>
                <c:pt idx="12741">
                  <c:v>1.7505160000000017</c:v>
                </c:pt>
                <c:pt idx="12742">
                  <c:v>1.764710000000002</c:v>
                </c:pt>
                <c:pt idx="12743">
                  <c:v>1.788100000000002</c:v>
                </c:pt>
                <c:pt idx="12744">
                  <c:v>1.801426</c:v>
                </c:pt>
                <c:pt idx="12745">
                  <c:v>1.8602020000000021</c:v>
                </c:pt>
                <c:pt idx="12746">
                  <c:v>1.8847320000000021</c:v>
                </c:pt>
                <c:pt idx="12747">
                  <c:v>1.8121940000000019</c:v>
                </c:pt>
                <c:pt idx="12748">
                  <c:v>1.792106000000002</c:v>
                </c:pt>
                <c:pt idx="12749">
                  <c:v>1.7923920000000024</c:v>
                </c:pt>
                <c:pt idx="12750">
                  <c:v>1.811550000000002</c:v>
                </c:pt>
                <c:pt idx="12751">
                  <c:v>1.8048760000000019</c:v>
                </c:pt>
                <c:pt idx="12752">
                  <c:v>1.7208620000000019</c:v>
                </c:pt>
                <c:pt idx="12753">
                  <c:v>1.6982060000000021</c:v>
                </c:pt>
                <c:pt idx="12754">
                  <c:v>1.6302840000000021</c:v>
                </c:pt>
                <c:pt idx="12755">
                  <c:v>1.653786000000002</c:v>
                </c:pt>
                <c:pt idx="12756">
                  <c:v>1.6397520000000021</c:v>
                </c:pt>
                <c:pt idx="12757">
                  <c:v>1.609812000000002</c:v>
                </c:pt>
                <c:pt idx="12758">
                  <c:v>1.6111280000000017</c:v>
                </c:pt>
                <c:pt idx="12759">
                  <c:v>1.6352740000000017</c:v>
                </c:pt>
                <c:pt idx="12760">
                  <c:v>1.6454239999999998</c:v>
                </c:pt>
                <c:pt idx="12761">
                  <c:v>1.5870680000000019</c:v>
                </c:pt>
                <c:pt idx="12762">
                  <c:v>1.557612000000002</c:v>
                </c:pt>
                <c:pt idx="12763">
                  <c:v>1.546818000000002</c:v>
                </c:pt>
                <c:pt idx="12764">
                  <c:v>1.4764140000000017</c:v>
                </c:pt>
                <c:pt idx="12765">
                  <c:v>1.484888000000002</c:v>
                </c:pt>
                <c:pt idx="12766">
                  <c:v>1.4387680000000018</c:v>
                </c:pt>
                <c:pt idx="12767">
                  <c:v>1.4111860000000018</c:v>
                </c:pt>
                <c:pt idx="12768">
                  <c:v>1.3824620000000021</c:v>
                </c:pt>
                <c:pt idx="12769">
                  <c:v>1.3509820000000021</c:v>
                </c:pt>
                <c:pt idx="12770">
                  <c:v>1.292216000000002</c:v>
                </c:pt>
                <c:pt idx="12771">
                  <c:v>1.267612000000002</c:v>
                </c:pt>
                <c:pt idx="12772">
                  <c:v>1.2553420000000017</c:v>
                </c:pt>
                <c:pt idx="12773">
                  <c:v>1.2262460000000013</c:v>
                </c:pt>
                <c:pt idx="12774">
                  <c:v>1.1841820000000043</c:v>
                </c:pt>
                <c:pt idx="12775">
                  <c:v>1.137676000000001</c:v>
                </c:pt>
                <c:pt idx="12776">
                  <c:v>1.1066540000000011</c:v>
                </c:pt>
                <c:pt idx="12777">
                  <c:v>1.0664880000000021</c:v>
                </c:pt>
                <c:pt idx="12778">
                  <c:v>1.040220000000001</c:v>
                </c:pt>
                <c:pt idx="12779">
                  <c:v>1.0175500000000011</c:v>
                </c:pt>
                <c:pt idx="12780">
                  <c:v>0.96414600000000161</c:v>
                </c:pt>
                <c:pt idx="12781">
                  <c:v>0.940994000000002</c:v>
                </c:pt>
                <c:pt idx="12782">
                  <c:v>0.89249000000000112</c:v>
                </c:pt>
                <c:pt idx="12783">
                  <c:v>0.8543980000000021</c:v>
                </c:pt>
                <c:pt idx="12784">
                  <c:v>0.83900000000000163</c:v>
                </c:pt>
                <c:pt idx="12785">
                  <c:v>0.79765600000000103</c:v>
                </c:pt>
                <c:pt idx="12786">
                  <c:v>0.74597600000000164</c:v>
                </c:pt>
                <c:pt idx="12787">
                  <c:v>0.72891600000000123</c:v>
                </c:pt>
                <c:pt idx="12788">
                  <c:v>0.75419200000000164</c:v>
                </c:pt>
                <c:pt idx="12789">
                  <c:v>0.75030800000000164</c:v>
                </c:pt>
                <c:pt idx="12790">
                  <c:v>0.7928920000000016</c:v>
                </c:pt>
                <c:pt idx="12791">
                  <c:v>0.70794600000000163</c:v>
                </c:pt>
                <c:pt idx="12792">
                  <c:v>0.65645400000000165</c:v>
                </c:pt>
                <c:pt idx="12793">
                  <c:v>0.6147120000000017</c:v>
                </c:pt>
                <c:pt idx="12794">
                  <c:v>0.6058780000000028</c:v>
                </c:pt>
                <c:pt idx="12795">
                  <c:v>0.50266800000000145</c:v>
                </c:pt>
                <c:pt idx="12796">
                  <c:v>0.46207000000000148</c:v>
                </c:pt>
                <c:pt idx="12797">
                  <c:v>0.45914200000000149</c:v>
                </c:pt>
                <c:pt idx="12798">
                  <c:v>0.46434000000000158</c:v>
                </c:pt>
                <c:pt idx="12799">
                  <c:v>0.4435560000000015</c:v>
                </c:pt>
                <c:pt idx="12800">
                  <c:v>0.38918200000000236</c:v>
                </c:pt>
                <c:pt idx="12801">
                  <c:v>0.32370400000000182</c:v>
                </c:pt>
                <c:pt idx="12802">
                  <c:v>0.32798400000000266</c:v>
                </c:pt>
                <c:pt idx="12803">
                  <c:v>0.30584800000000212</c:v>
                </c:pt>
                <c:pt idx="12804">
                  <c:v>0.32954800000000217</c:v>
                </c:pt>
                <c:pt idx="12805">
                  <c:v>0.27065800000000151</c:v>
                </c:pt>
                <c:pt idx="12806">
                  <c:v>0.2609920000000015</c:v>
                </c:pt>
                <c:pt idx="12807">
                  <c:v>0.24279000000000184</c:v>
                </c:pt>
                <c:pt idx="12808">
                  <c:v>0.28101800000000138</c:v>
                </c:pt>
                <c:pt idx="12809">
                  <c:v>0.21694200000000183</c:v>
                </c:pt>
                <c:pt idx="12810">
                  <c:v>0.23631000000000144</c:v>
                </c:pt>
                <c:pt idx="12811">
                  <c:v>0.25893000000000144</c:v>
                </c:pt>
                <c:pt idx="12812">
                  <c:v>0.23700400000000141</c:v>
                </c:pt>
                <c:pt idx="12813">
                  <c:v>0.21986800000000159</c:v>
                </c:pt>
                <c:pt idx="12814">
                  <c:v>0.21932200000000124</c:v>
                </c:pt>
                <c:pt idx="12815">
                  <c:v>0.1667740000000012</c:v>
                </c:pt>
                <c:pt idx="12816">
                  <c:v>0.21109600000000156</c:v>
                </c:pt>
                <c:pt idx="12817">
                  <c:v>0.21828000000000156</c:v>
                </c:pt>
                <c:pt idx="12818">
                  <c:v>0.18330200000000141</c:v>
                </c:pt>
                <c:pt idx="12819">
                  <c:v>0.20301800000000153</c:v>
                </c:pt>
                <c:pt idx="12820">
                  <c:v>0.22748800000000141</c:v>
                </c:pt>
                <c:pt idx="12821">
                  <c:v>0.2360000000000014</c:v>
                </c:pt>
                <c:pt idx="12822">
                  <c:v>0.21962000000000145</c:v>
                </c:pt>
                <c:pt idx="12823">
                  <c:v>0.22583600000000131</c:v>
                </c:pt>
                <c:pt idx="12824">
                  <c:v>0.26499600000000134</c:v>
                </c:pt>
                <c:pt idx="12825">
                  <c:v>0.3191200000000019</c:v>
                </c:pt>
                <c:pt idx="12826">
                  <c:v>0.32669000000000137</c:v>
                </c:pt>
                <c:pt idx="12827">
                  <c:v>0.32800600000000191</c:v>
                </c:pt>
                <c:pt idx="12828">
                  <c:v>0.34246200000000132</c:v>
                </c:pt>
                <c:pt idx="12829">
                  <c:v>0.29542200000000196</c:v>
                </c:pt>
                <c:pt idx="12830">
                  <c:v>0.27903200000000139</c:v>
                </c:pt>
                <c:pt idx="12831">
                  <c:v>0.32315400000000188</c:v>
                </c:pt>
                <c:pt idx="12832">
                  <c:v>0.33785800000000238</c:v>
                </c:pt>
                <c:pt idx="12833">
                  <c:v>0.34475600000000156</c:v>
                </c:pt>
                <c:pt idx="12834">
                  <c:v>0.35208800000000223</c:v>
                </c:pt>
                <c:pt idx="12835">
                  <c:v>0.33196200000000237</c:v>
                </c:pt>
                <c:pt idx="12836">
                  <c:v>0.32495200000000213</c:v>
                </c:pt>
                <c:pt idx="12837">
                  <c:v>0.31227000000000182</c:v>
                </c:pt>
                <c:pt idx="12838">
                  <c:v>0.30501200000000195</c:v>
                </c:pt>
                <c:pt idx="12839">
                  <c:v>0.2738920000000013</c:v>
                </c:pt>
                <c:pt idx="12840">
                  <c:v>0.21824200000000157</c:v>
                </c:pt>
                <c:pt idx="12841">
                  <c:v>0.2590160000000013</c:v>
                </c:pt>
                <c:pt idx="12842">
                  <c:v>0.23078600000000121</c:v>
                </c:pt>
                <c:pt idx="12843">
                  <c:v>0.22572400000000101</c:v>
                </c:pt>
                <c:pt idx="12844">
                  <c:v>0.22190200000000104</c:v>
                </c:pt>
                <c:pt idx="12845">
                  <c:v>0.24554000000000131</c:v>
                </c:pt>
                <c:pt idx="12846">
                  <c:v>0.26973600000000075</c:v>
                </c:pt>
                <c:pt idx="12847">
                  <c:v>0.2911400000000009</c:v>
                </c:pt>
                <c:pt idx="12848">
                  <c:v>0.26352000000000086</c:v>
                </c:pt>
                <c:pt idx="12849">
                  <c:v>0.28921800000000081</c:v>
                </c:pt>
                <c:pt idx="12850">
                  <c:v>0.33106000000000141</c:v>
                </c:pt>
                <c:pt idx="12851">
                  <c:v>0.37293800000000082</c:v>
                </c:pt>
                <c:pt idx="12852">
                  <c:v>0.39291600000000154</c:v>
                </c:pt>
                <c:pt idx="12853">
                  <c:v>0.37378200000000128</c:v>
                </c:pt>
                <c:pt idx="12854">
                  <c:v>0.35731600000000135</c:v>
                </c:pt>
                <c:pt idx="12855">
                  <c:v>0.33549000000000145</c:v>
                </c:pt>
                <c:pt idx="12856">
                  <c:v>0.37367000000000128</c:v>
                </c:pt>
                <c:pt idx="12857">
                  <c:v>0.41093000000000085</c:v>
                </c:pt>
                <c:pt idx="12858">
                  <c:v>0.42865000000000081</c:v>
                </c:pt>
                <c:pt idx="12859">
                  <c:v>0.46990800000000132</c:v>
                </c:pt>
                <c:pt idx="12860">
                  <c:v>0.45103600000000083</c:v>
                </c:pt>
                <c:pt idx="12861">
                  <c:v>0.47697000000000145</c:v>
                </c:pt>
                <c:pt idx="12862">
                  <c:v>0.48957800000000146</c:v>
                </c:pt>
                <c:pt idx="12863">
                  <c:v>0.51731000000000049</c:v>
                </c:pt>
                <c:pt idx="12864">
                  <c:v>0.50515000000000099</c:v>
                </c:pt>
                <c:pt idx="12865">
                  <c:v>0.54386400000000112</c:v>
                </c:pt>
                <c:pt idx="12866">
                  <c:v>0.52626800000000107</c:v>
                </c:pt>
                <c:pt idx="12867">
                  <c:v>0.55527800000000094</c:v>
                </c:pt>
                <c:pt idx="12868">
                  <c:v>0.582874000000001</c:v>
                </c:pt>
                <c:pt idx="12869">
                  <c:v>0.57221600000000106</c:v>
                </c:pt>
                <c:pt idx="12870">
                  <c:v>0.61287600000000164</c:v>
                </c:pt>
                <c:pt idx="12871">
                  <c:v>0.62703400000000165</c:v>
                </c:pt>
                <c:pt idx="12872">
                  <c:v>0.65025000000000177</c:v>
                </c:pt>
                <c:pt idx="12873">
                  <c:v>0.6618140000000019</c:v>
                </c:pt>
                <c:pt idx="12874">
                  <c:v>0.64366000000000201</c:v>
                </c:pt>
                <c:pt idx="12875">
                  <c:v>0.64533400000000163</c:v>
                </c:pt>
                <c:pt idx="12876">
                  <c:v>0.62254000000000165</c:v>
                </c:pt>
                <c:pt idx="12877">
                  <c:v>0.66055800000000164</c:v>
                </c:pt>
                <c:pt idx="12878">
                  <c:v>0.59991800000000051</c:v>
                </c:pt>
                <c:pt idx="12879">
                  <c:v>0.603468000000001</c:v>
                </c:pt>
                <c:pt idx="12880">
                  <c:v>0.63749000000000211</c:v>
                </c:pt>
                <c:pt idx="12881">
                  <c:v>0.61376600000000081</c:v>
                </c:pt>
                <c:pt idx="12882">
                  <c:v>0.60022800000000165</c:v>
                </c:pt>
                <c:pt idx="12883">
                  <c:v>0.6553820000000008</c:v>
                </c:pt>
                <c:pt idx="12884">
                  <c:v>0.68008600000000052</c:v>
                </c:pt>
                <c:pt idx="12885">
                  <c:v>0.72662800000000183</c:v>
                </c:pt>
                <c:pt idx="12886">
                  <c:v>0.74943400000000071</c:v>
                </c:pt>
                <c:pt idx="12887">
                  <c:v>0.77023000000000064</c:v>
                </c:pt>
                <c:pt idx="12888">
                  <c:v>0.81205600000000067</c:v>
                </c:pt>
                <c:pt idx="12889">
                  <c:v>0.87423400000000073</c:v>
                </c:pt>
                <c:pt idx="12890">
                  <c:v>0.88057400000000052</c:v>
                </c:pt>
                <c:pt idx="12891">
                  <c:v>0.94871800000000062</c:v>
                </c:pt>
                <c:pt idx="12892">
                  <c:v>0.96563200000000071</c:v>
                </c:pt>
                <c:pt idx="12893">
                  <c:v>0.97500000000000075</c:v>
                </c:pt>
                <c:pt idx="12894">
                  <c:v>0.98310200000000059</c:v>
                </c:pt>
                <c:pt idx="12895">
                  <c:v>1.0324980000000006</c:v>
                </c:pt>
                <c:pt idx="12896">
                  <c:v>1.0281180000000021</c:v>
                </c:pt>
                <c:pt idx="12897">
                  <c:v>0.99482600000000077</c:v>
                </c:pt>
                <c:pt idx="12898">
                  <c:v>0.99806400000000051</c:v>
                </c:pt>
                <c:pt idx="12899">
                  <c:v>0.97602600000000095</c:v>
                </c:pt>
                <c:pt idx="12900">
                  <c:v>0.98576600000000059</c:v>
                </c:pt>
                <c:pt idx="12901">
                  <c:v>1.0295279999999998</c:v>
                </c:pt>
                <c:pt idx="12902">
                  <c:v>1.0816420000000009</c:v>
                </c:pt>
                <c:pt idx="12903">
                  <c:v>1.1232220000000008</c:v>
                </c:pt>
                <c:pt idx="12904">
                  <c:v>1.1504340000000008</c:v>
                </c:pt>
                <c:pt idx="12905">
                  <c:v>1.1702140000000021</c:v>
                </c:pt>
                <c:pt idx="12906">
                  <c:v>1.1837380000000008</c:v>
                </c:pt>
                <c:pt idx="12907">
                  <c:v>1.1896580000000021</c:v>
                </c:pt>
                <c:pt idx="12908">
                  <c:v>1.1174420000000009</c:v>
                </c:pt>
                <c:pt idx="12909">
                  <c:v>1.1553239999999998</c:v>
                </c:pt>
                <c:pt idx="12910">
                  <c:v>1.1982300000000021</c:v>
                </c:pt>
                <c:pt idx="12911">
                  <c:v>1.235961999999998</c:v>
                </c:pt>
                <c:pt idx="12912">
                  <c:v>1.2362840000000006</c:v>
                </c:pt>
                <c:pt idx="12913">
                  <c:v>1.2048800000000006</c:v>
                </c:pt>
                <c:pt idx="12914">
                  <c:v>1.2055259999999981</c:v>
                </c:pt>
                <c:pt idx="12915">
                  <c:v>1.2122020000000007</c:v>
                </c:pt>
                <c:pt idx="12916">
                  <c:v>1.2211860000000008</c:v>
                </c:pt>
                <c:pt idx="12917">
                  <c:v>1.238992000000001</c:v>
                </c:pt>
                <c:pt idx="12918">
                  <c:v>1.259750000000001</c:v>
                </c:pt>
                <c:pt idx="12919">
                  <c:v>1.259650000000001</c:v>
                </c:pt>
                <c:pt idx="12920">
                  <c:v>1.2767239999999991</c:v>
                </c:pt>
                <c:pt idx="12921">
                  <c:v>1.2592899999999998</c:v>
                </c:pt>
                <c:pt idx="12922">
                  <c:v>1.3048900000000012</c:v>
                </c:pt>
                <c:pt idx="12923">
                  <c:v>1.2693279999999998</c:v>
                </c:pt>
                <c:pt idx="12924">
                  <c:v>1.2975820000000011</c:v>
                </c:pt>
                <c:pt idx="12925">
                  <c:v>1.2216079999999998</c:v>
                </c:pt>
                <c:pt idx="12926">
                  <c:v>1.1852280000000013</c:v>
                </c:pt>
                <c:pt idx="12927">
                  <c:v>1.169334000000001</c:v>
                </c:pt>
                <c:pt idx="12928">
                  <c:v>1.2298239999999978</c:v>
                </c:pt>
                <c:pt idx="12929">
                  <c:v>1.2857720000000012</c:v>
                </c:pt>
                <c:pt idx="12930">
                  <c:v>1.277693999999999</c:v>
                </c:pt>
                <c:pt idx="12931">
                  <c:v>1.2311760000000012</c:v>
                </c:pt>
                <c:pt idx="12932">
                  <c:v>1.2348500000000013</c:v>
                </c:pt>
                <c:pt idx="12933">
                  <c:v>1.1637140000000012</c:v>
                </c:pt>
                <c:pt idx="12934">
                  <c:v>1.1299400000000013</c:v>
                </c:pt>
                <c:pt idx="12935">
                  <c:v>1.1107580000000021</c:v>
                </c:pt>
                <c:pt idx="12936">
                  <c:v>1.0969840000000013</c:v>
                </c:pt>
                <c:pt idx="12937">
                  <c:v>1.0372400000000013</c:v>
                </c:pt>
                <c:pt idx="12938">
                  <c:v>1.0228100000000013</c:v>
                </c:pt>
                <c:pt idx="12939">
                  <c:v>0.97263200000000161</c:v>
                </c:pt>
                <c:pt idx="12940">
                  <c:v>0.95904600000000162</c:v>
                </c:pt>
                <c:pt idx="12941">
                  <c:v>0.90754000000000168</c:v>
                </c:pt>
                <c:pt idx="12942">
                  <c:v>0.90170800000000162</c:v>
                </c:pt>
                <c:pt idx="12943">
                  <c:v>0.92320000000000169</c:v>
                </c:pt>
                <c:pt idx="12944">
                  <c:v>0.91012200000000154</c:v>
                </c:pt>
                <c:pt idx="12945">
                  <c:v>0.82604400000000255</c:v>
                </c:pt>
                <c:pt idx="12946">
                  <c:v>0.83371200000000167</c:v>
                </c:pt>
                <c:pt idx="12947">
                  <c:v>0.87188000000000165</c:v>
                </c:pt>
                <c:pt idx="12948">
                  <c:v>0.90875800000000162</c:v>
                </c:pt>
                <c:pt idx="12949">
                  <c:v>0.85562800000000272</c:v>
                </c:pt>
                <c:pt idx="12950">
                  <c:v>0.82809400000000255</c:v>
                </c:pt>
                <c:pt idx="12951">
                  <c:v>0.78425600000000151</c:v>
                </c:pt>
                <c:pt idx="12952">
                  <c:v>0.76042000000000165</c:v>
                </c:pt>
                <c:pt idx="12953">
                  <c:v>0.75596600000000169</c:v>
                </c:pt>
                <c:pt idx="12954">
                  <c:v>0.67439400000000271</c:v>
                </c:pt>
                <c:pt idx="12955">
                  <c:v>0.69706200000000118</c:v>
                </c:pt>
                <c:pt idx="12956">
                  <c:v>0.67698600000000164</c:v>
                </c:pt>
                <c:pt idx="12957">
                  <c:v>0.67148800000000164</c:v>
                </c:pt>
                <c:pt idx="12958">
                  <c:v>0.75448600000000143</c:v>
                </c:pt>
                <c:pt idx="12959">
                  <c:v>0.7384420000000016</c:v>
                </c:pt>
                <c:pt idx="12960">
                  <c:v>0.69005200000000144</c:v>
                </c:pt>
                <c:pt idx="12961">
                  <c:v>0.6629400000000033</c:v>
                </c:pt>
                <c:pt idx="12962">
                  <c:v>0.70117000000000163</c:v>
                </c:pt>
                <c:pt idx="12963">
                  <c:v>0.74655800000000161</c:v>
                </c:pt>
                <c:pt idx="12964">
                  <c:v>0.84497800000000278</c:v>
                </c:pt>
                <c:pt idx="12965">
                  <c:v>0.8554380000000017</c:v>
                </c:pt>
                <c:pt idx="12966">
                  <c:v>0.91819800000000162</c:v>
                </c:pt>
                <c:pt idx="12967">
                  <c:v>0.83000000000000163</c:v>
                </c:pt>
                <c:pt idx="12968">
                  <c:v>0.8613920000000016</c:v>
                </c:pt>
                <c:pt idx="12969">
                  <c:v>0.89041600000000043</c:v>
                </c:pt>
                <c:pt idx="12970">
                  <c:v>0.85713800000000162</c:v>
                </c:pt>
                <c:pt idx="12971">
                  <c:v>0.91110000000000169</c:v>
                </c:pt>
                <c:pt idx="12972">
                  <c:v>0.88753600000000066</c:v>
                </c:pt>
                <c:pt idx="12973">
                  <c:v>0.96915600000000168</c:v>
                </c:pt>
                <c:pt idx="12974">
                  <c:v>0.9528520000000017</c:v>
                </c:pt>
                <c:pt idx="12975">
                  <c:v>1.0081680000000017</c:v>
                </c:pt>
                <c:pt idx="12976">
                  <c:v>1.000550000000002</c:v>
                </c:pt>
                <c:pt idx="12977">
                  <c:v>1.0155140000000018</c:v>
                </c:pt>
                <c:pt idx="12978">
                  <c:v>1.0435200000000018</c:v>
                </c:pt>
                <c:pt idx="12979">
                  <c:v>1.084554000000002</c:v>
                </c:pt>
                <c:pt idx="12980">
                  <c:v>1.1111200000000019</c:v>
                </c:pt>
                <c:pt idx="12981">
                  <c:v>1.1515340000000018</c:v>
                </c:pt>
                <c:pt idx="12982">
                  <c:v>1.1917740000000019</c:v>
                </c:pt>
                <c:pt idx="12983">
                  <c:v>1.2578600000000018</c:v>
                </c:pt>
                <c:pt idx="12984">
                  <c:v>1.274562000000002</c:v>
                </c:pt>
                <c:pt idx="12985">
                  <c:v>1.3176060000000018</c:v>
                </c:pt>
                <c:pt idx="12986">
                  <c:v>1.3698940000000002</c:v>
                </c:pt>
                <c:pt idx="12987">
                  <c:v>1.4694320000000018</c:v>
                </c:pt>
                <c:pt idx="12988">
                  <c:v>1.4844580000000023</c:v>
                </c:pt>
                <c:pt idx="12989">
                  <c:v>1.4666140000000019</c:v>
                </c:pt>
                <c:pt idx="12990">
                  <c:v>1.4809580000000022</c:v>
                </c:pt>
                <c:pt idx="12991">
                  <c:v>1.5206520000000021</c:v>
                </c:pt>
                <c:pt idx="12992">
                  <c:v>1.5979280000000018</c:v>
                </c:pt>
                <c:pt idx="12993">
                  <c:v>1.6234380000000015</c:v>
                </c:pt>
                <c:pt idx="12994">
                  <c:v>1.6419260000000018</c:v>
                </c:pt>
                <c:pt idx="12995">
                  <c:v>1.6831960000000015</c:v>
                </c:pt>
                <c:pt idx="12996">
                  <c:v>1.7151959999999997</c:v>
                </c:pt>
                <c:pt idx="12997">
                  <c:v>1.7590580000000011</c:v>
                </c:pt>
                <c:pt idx="12998">
                  <c:v>1.7938000000000016</c:v>
                </c:pt>
                <c:pt idx="12999">
                  <c:v>1.9219620000000017</c:v>
                </c:pt>
                <c:pt idx="13000">
                  <c:v>1.983482000000004</c:v>
                </c:pt>
                <c:pt idx="13001">
                  <c:v>2.040348000000002</c:v>
                </c:pt>
                <c:pt idx="13002">
                  <c:v>2.0968419999999961</c:v>
                </c:pt>
                <c:pt idx="13003">
                  <c:v>2.1166079999999976</c:v>
                </c:pt>
                <c:pt idx="13004">
                  <c:v>2.1919880000000025</c:v>
                </c:pt>
                <c:pt idx="13005">
                  <c:v>2.2697880000000019</c:v>
                </c:pt>
                <c:pt idx="13006">
                  <c:v>2.3486780000000023</c:v>
                </c:pt>
                <c:pt idx="13007">
                  <c:v>2.3983720000000024</c:v>
                </c:pt>
                <c:pt idx="13008">
                  <c:v>2.3941540000000021</c:v>
                </c:pt>
                <c:pt idx="13009">
                  <c:v>2.4560319999999987</c:v>
                </c:pt>
                <c:pt idx="13010">
                  <c:v>2.5275140000000071</c:v>
                </c:pt>
                <c:pt idx="13011">
                  <c:v>2.5796540000000023</c:v>
                </c:pt>
                <c:pt idx="13012">
                  <c:v>2.6023980000000018</c:v>
                </c:pt>
                <c:pt idx="13013">
                  <c:v>2.5905360000000019</c:v>
                </c:pt>
                <c:pt idx="13014">
                  <c:v>2.6289640000000052</c:v>
                </c:pt>
                <c:pt idx="13015">
                  <c:v>2.7128779999999977</c:v>
                </c:pt>
                <c:pt idx="13016">
                  <c:v>2.7050860000000019</c:v>
                </c:pt>
                <c:pt idx="13017">
                  <c:v>2.7883320000000067</c:v>
                </c:pt>
                <c:pt idx="13018">
                  <c:v>2.7613820000000016</c:v>
                </c:pt>
                <c:pt idx="13019">
                  <c:v>2.8072419999999987</c:v>
                </c:pt>
                <c:pt idx="13020">
                  <c:v>2.8708819999999977</c:v>
                </c:pt>
                <c:pt idx="13021">
                  <c:v>2.8821860000000004</c:v>
                </c:pt>
                <c:pt idx="13022">
                  <c:v>2.9260499999999969</c:v>
                </c:pt>
                <c:pt idx="13023">
                  <c:v>2.9028479999999957</c:v>
                </c:pt>
                <c:pt idx="13024">
                  <c:v>2.9507060000000007</c:v>
                </c:pt>
                <c:pt idx="13025">
                  <c:v>3.0286519999999997</c:v>
                </c:pt>
                <c:pt idx="13026">
                  <c:v>3.1582040000000005</c:v>
                </c:pt>
                <c:pt idx="13027">
                  <c:v>3.2099200000000012</c:v>
                </c:pt>
                <c:pt idx="13028">
                  <c:v>3.2274020000000001</c:v>
                </c:pt>
                <c:pt idx="13029">
                  <c:v>3.2108980000000007</c:v>
                </c:pt>
                <c:pt idx="13030">
                  <c:v>3.2844160000000011</c:v>
                </c:pt>
                <c:pt idx="13031">
                  <c:v>3.3217519999999987</c:v>
                </c:pt>
                <c:pt idx="13032">
                  <c:v>3.4019559999999958</c:v>
                </c:pt>
                <c:pt idx="13033">
                  <c:v>3.4211140000000002</c:v>
                </c:pt>
                <c:pt idx="13034">
                  <c:v>3.45933</c:v>
                </c:pt>
                <c:pt idx="13035">
                  <c:v>3.4663519999999997</c:v>
                </c:pt>
                <c:pt idx="13036">
                  <c:v>3.4942219999999997</c:v>
                </c:pt>
                <c:pt idx="13037">
                  <c:v>3.5119779999999987</c:v>
                </c:pt>
                <c:pt idx="13038">
                  <c:v>3.5402060000000013</c:v>
                </c:pt>
                <c:pt idx="13039">
                  <c:v>3.6190979999999997</c:v>
                </c:pt>
                <c:pt idx="13040">
                  <c:v>3.6832840000000053</c:v>
                </c:pt>
                <c:pt idx="13041">
                  <c:v>3.6427960000000015</c:v>
                </c:pt>
                <c:pt idx="13042">
                  <c:v>3.6344220000000007</c:v>
                </c:pt>
                <c:pt idx="13043">
                  <c:v>3.6319160000000004</c:v>
                </c:pt>
                <c:pt idx="13044">
                  <c:v>3.648668000000002</c:v>
                </c:pt>
                <c:pt idx="13045">
                  <c:v>3.7238980000000015</c:v>
                </c:pt>
                <c:pt idx="13046">
                  <c:v>3.7486020000000009</c:v>
                </c:pt>
                <c:pt idx="13047">
                  <c:v>3.7116140000000009</c:v>
                </c:pt>
                <c:pt idx="13048">
                  <c:v>3.7552779999999997</c:v>
                </c:pt>
                <c:pt idx="13049">
                  <c:v>3.7600680000000013</c:v>
                </c:pt>
                <c:pt idx="13050">
                  <c:v>3.7476960000000012</c:v>
                </c:pt>
                <c:pt idx="13051">
                  <c:v>3.7372740000000011</c:v>
                </c:pt>
                <c:pt idx="13052">
                  <c:v>3.708028000000001</c:v>
                </c:pt>
                <c:pt idx="13053">
                  <c:v>3.7263180000000018</c:v>
                </c:pt>
                <c:pt idx="13054">
                  <c:v>3.7452020000000021</c:v>
                </c:pt>
                <c:pt idx="13055">
                  <c:v>3.6836700000000042</c:v>
                </c:pt>
                <c:pt idx="13056">
                  <c:v>3.6288260000000019</c:v>
                </c:pt>
                <c:pt idx="13057">
                  <c:v>3.6119760000000007</c:v>
                </c:pt>
                <c:pt idx="13058">
                  <c:v>3.5904719999999997</c:v>
                </c:pt>
                <c:pt idx="13059">
                  <c:v>3.5381720000000025</c:v>
                </c:pt>
                <c:pt idx="13060">
                  <c:v>3.5279240000000072</c:v>
                </c:pt>
                <c:pt idx="13061">
                  <c:v>3.4376800000000007</c:v>
                </c:pt>
                <c:pt idx="13062">
                  <c:v>3.3849200000000019</c:v>
                </c:pt>
                <c:pt idx="13063">
                  <c:v>3.3504260000000023</c:v>
                </c:pt>
                <c:pt idx="13064">
                  <c:v>3.2643640000000063</c:v>
                </c:pt>
                <c:pt idx="13065">
                  <c:v>3.2145720000000022</c:v>
                </c:pt>
                <c:pt idx="13066">
                  <c:v>3.1776700000000031</c:v>
                </c:pt>
                <c:pt idx="13067">
                  <c:v>3.1717640000000022</c:v>
                </c:pt>
                <c:pt idx="13068">
                  <c:v>3.1717400000000033</c:v>
                </c:pt>
                <c:pt idx="13069">
                  <c:v>3.0980100000000022</c:v>
                </c:pt>
                <c:pt idx="13070">
                  <c:v>3.0587260000000018</c:v>
                </c:pt>
                <c:pt idx="13071">
                  <c:v>2.9736560000000027</c:v>
                </c:pt>
                <c:pt idx="13072">
                  <c:v>2.9403640000000042</c:v>
                </c:pt>
                <c:pt idx="13073">
                  <c:v>2.8681360000000042</c:v>
                </c:pt>
                <c:pt idx="13074">
                  <c:v>2.7978200000000042</c:v>
                </c:pt>
                <c:pt idx="13075">
                  <c:v>2.7257800000000052</c:v>
                </c:pt>
                <c:pt idx="13076">
                  <c:v>2.6352260000000025</c:v>
                </c:pt>
                <c:pt idx="13077">
                  <c:v>2.6263920000000032</c:v>
                </c:pt>
                <c:pt idx="13078">
                  <c:v>2.5826040000000021</c:v>
                </c:pt>
                <c:pt idx="13079">
                  <c:v>2.5822200000000026</c:v>
                </c:pt>
                <c:pt idx="13080">
                  <c:v>2.4909960000000018</c:v>
                </c:pt>
                <c:pt idx="13081">
                  <c:v>2.4809200000000042</c:v>
                </c:pt>
                <c:pt idx="13082">
                  <c:v>2.414166000000002</c:v>
                </c:pt>
                <c:pt idx="13083">
                  <c:v>2.4051820000000022</c:v>
                </c:pt>
                <c:pt idx="13084">
                  <c:v>2.3505999999999987</c:v>
                </c:pt>
                <c:pt idx="13085">
                  <c:v>2.2946519999999997</c:v>
                </c:pt>
                <c:pt idx="13086">
                  <c:v>2.2330200000000042</c:v>
                </c:pt>
                <c:pt idx="13087">
                  <c:v>2.1153660000000021</c:v>
                </c:pt>
                <c:pt idx="13088">
                  <c:v>2.0166859999999969</c:v>
                </c:pt>
                <c:pt idx="13089">
                  <c:v>1.9563700000000039</c:v>
                </c:pt>
                <c:pt idx="13090">
                  <c:v>1.8740300000000021</c:v>
                </c:pt>
                <c:pt idx="13091">
                  <c:v>1.8670820000000021</c:v>
                </c:pt>
                <c:pt idx="13092">
                  <c:v>1.7859320000000019</c:v>
                </c:pt>
                <c:pt idx="13093">
                  <c:v>1.7128360000000018</c:v>
                </c:pt>
                <c:pt idx="13094">
                  <c:v>1.6899040000000018</c:v>
                </c:pt>
                <c:pt idx="13095">
                  <c:v>1.5818680000000018</c:v>
                </c:pt>
                <c:pt idx="13096">
                  <c:v>1.4899860000000018</c:v>
                </c:pt>
                <c:pt idx="13097">
                  <c:v>1.4506400000000019</c:v>
                </c:pt>
                <c:pt idx="13098">
                  <c:v>1.399742000000002</c:v>
                </c:pt>
                <c:pt idx="13099">
                  <c:v>1.3215959999999998</c:v>
                </c:pt>
                <c:pt idx="13100">
                  <c:v>1.248078000000002</c:v>
                </c:pt>
                <c:pt idx="13101">
                  <c:v>1.2047239999999992</c:v>
                </c:pt>
                <c:pt idx="13102">
                  <c:v>1.1277060000000014</c:v>
                </c:pt>
                <c:pt idx="13103">
                  <c:v>1.1237339999999998</c:v>
                </c:pt>
                <c:pt idx="13104">
                  <c:v>1.0905300000000013</c:v>
                </c:pt>
                <c:pt idx="13105">
                  <c:v>1.0667940000000014</c:v>
                </c:pt>
                <c:pt idx="13106">
                  <c:v>1.0256380000000014</c:v>
                </c:pt>
                <c:pt idx="13107">
                  <c:v>0.99868800000000169</c:v>
                </c:pt>
                <c:pt idx="13108">
                  <c:v>1.0218540000000014</c:v>
                </c:pt>
                <c:pt idx="13109">
                  <c:v>1.0196080000000014</c:v>
                </c:pt>
                <c:pt idx="13110">
                  <c:v>0.99960600000000133</c:v>
                </c:pt>
                <c:pt idx="13111">
                  <c:v>1.0306740000000014</c:v>
                </c:pt>
                <c:pt idx="13112">
                  <c:v>1.034470000000002</c:v>
                </c:pt>
                <c:pt idx="13113">
                  <c:v>1.0669900000000014</c:v>
                </c:pt>
                <c:pt idx="13114">
                  <c:v>1.048092000000002</c:v>
                </c:pt>
                <c:pt idx="13115">
                  <c:v>1.0342820000000021</c:v>
                </c:pt>
                <c:pt idx="13116">
                  <c:v>1.0413920000000014</c:v>
                </c:pt>
                <c:pt idx="13117">
                  <c:v>1.0160180000000021</c:v>
                </c:pt>
                <c:pt idx="13118">
                  <c:v>1.002480000000002</c:v>
                </c:pt>
                <c:pt idx="13119">
                  <c:v>1.0288860000000013</c:v>
                </c:pt>
                <c:pt idx="13120">
                  <c:v>1.042262000000002</c:v>
                </c:pt>
                <c:pt idx="13121">
                  <c:v>1.0661980000000015</c:v>
                </c:pt>
                <c:pt idx="13122">
                  <c:v>1.0619540000000014</c:v>
                </c:pt>
                <c:pt idx="13123">
                  <c:v>1.1453620000000015</c:v>
                </c:pt>
                <c:pt idx="13124">
                  <c:v>1.1701020000000035</c:v>
                </c:pt>
                <c:pt idx="13125">
                  <c:v>1.1986400000000021</c:v>
                </c:pt>
                <c:pt idx="13126">
                  <c:v>1.2552200000000016</c:v>
                </c:pt>
                <c:pt idx="13127">
                  <c:v>1.2282700000000013</c:v>
                </c:pt>
                <c:pt idx="13128">
                  <c:v>1.2133800000000015</c:v>
                </c:pt>
                <c:pt idx="13129">
                  <c:v>1.2463720000000011</c:v>
                </c:pt>
                <c:pt idx="13130">
                  <c:v>1.2961660000000013</c:v>
                </c:pt>
                <c:pt idx="13131">
                  <c:v>1.281895999999999</c:v>
                </c:pt>
                <c:pt idx="13132">
                  <c:v>1.2566320000000013</c:v>
                </c:pt>
                <c:pt idx="13133">
                  <c:v>1.259152000000002</c:v>
                </c:pt>
                <c:pt idx="13134">
                  <c:v>1.281076000000001</c:v>
                </c:pt>
                <c:pt idx="13135">
                  <c:v>1.3129160000000013</c:v>
                </c:pt>
                <c:pt idx="13136">
                  <c:v>1.3447560000000021</c:v>
                </c:pt>
                <c:pt idx="13137">
                  <c:v>1.3746840000000013</c:v>
                </c:pt>
                <c:pt idx="13138">
                  <c:v>1.3833939999999998</c:v>
                </c:pt>
                <c:pt idx="13139">
                  <c:v>1.3985440000000011</c:v>
                </c:pt>
                <c:pt idx="13140">
                  <c:v>1.389536000000001</c:v>
                </c:pt>
                <c:pt idx="13141">
                  <c:v>1.4450739999999993</c:v>
                </c:pt>
                <c:pt idx="13142">
                  <c:v>1.513963999999999</c:v>
                </c:pt>
                <c:pt idx="13143">
                  <c:v>1.5741680000000013</c:v>
                </c:pt>
                <c:pt idx="13144">
                  <c:v>1.5852000000000015</c:v>
                </c:pt>
                <c:pt idx="13145">
                  <c:v>1.6485540000000021</c:v>
                </c:pt>
                <c:pt idx="13146">
                  <c:v>1.6926520000000045</c:v>
                </c:pt>
                <c:pt idx="13147">
                  <c:v>1.7459199999999993</c:v>
                </c:pt>
                <c:pt idx="13148">
                  <c:v>1.7072939999999992</c:v>
                </c:pt>
                <c:pt idx="13149">
                  <c:v>1.6863860000000039</c:v>
                </c:pt>
                <c:pt idx="13150">
                  <c:v>1.7410440000000018</c:v>
                </c:pt>
                <c:pt idx="13151">
                  <c:v>1.8123420000000021</c:v>
                </c:pt>
                <c:pt idx="13152">
                  <c:v>1.9032940000000018</c:v>
                </c:pt>
                <c:pt idx="13153">
                  <c:v>1.9111120000000021</c:v>
                </c:pt>
                <c:pt idx="13154">
                  <c:v>1.9793700000000023</c:v>
                </c:pt>
                <c:pt idx="13155">
                  <c:v>1.9535600000000022</c:v>
                </c:pt>
                <c:pt idx="13156">
                  <c:v>2.0379340000000052</c:v>
                </c:pt>
                <c:pt idx="13157">
                  <c:v>2.0754679999999976</c:v>
                </c:pt>
                <c:pt idx="13158">
                  <c:v>2.0956320000000024</c:v>
                </c:pt>
                <c:pt idx="13159">
                  <c:v>2.1436640000000042</c:v>
                </c:pt>
                <c:pt idx="13160">
                  <c:v>2.1573860000000042</c:v>
                </c:pt>
                <c:pt idx="13161">
                  <c:v>2.1904040000000022</c:v>
                </c:pt>
                <c:pt idx="13162">
                  <c:v>2.2360659999999974</c:v>
                </c:pt>
                <c:pt idx="13163">
                  <c:v>2.2444540000000015</c:v>
                </c:pt>
                <c:pt idx="13164">
                  <c:v>2.309150000000002</c:v>
                </c:pt>
                <c:pt idx="13165">
                  <c:v>2.3278860000000008</c:v>
                </c:pt>
                <c:pt idx="13166">
                  <c:v>2.2953780000000013</c:v>
                </c:pt>
                <c:pt idx="13167">
                  <c:v>2.3205920000000009</c:v>
                </c:pt>
                <c:pt idx="13168">
                  <c:v>2.3912799999999965</c:v>
                </c:pt>
                <c:pt idx="13169">
                  <c:v>2.4114179999999972</c:v>
                </c:pt>
                <c:pt idx="13170">
                  <c:v>2.4554419999999957</c:v>
                </c:pt>
                <c:pt idx="13171">
                  <c:v>2.5162279999999977</c:v>
                </c:pt>
                <c:pt idx="13172">
                  <c:v>2.5301260000000014</c:v>
                </c:pt>
                <c:pt idx="13173">
                  <c:v>2.5657120000000013</c:v>
                </c:pt>
                <c:pt idx="13174">
                  <c:v>2.6147240000000012</c:v>
                </c:pt>
                <c:pt idx="13175">
                  <c:v>2.6563779999999997</c:v>
                </c:pt>
                <c:pt idx="13176">
                  <c:v>2.6459180000000013</c:v>
                </c:pt>
                <c:pt idx="13177">
                  <c:v>2.6920019999999987</c:v>
                </c:pt>
                <c:pt idx="13178">
                  <c:v>2.7218560000000007</c:v>
                </c:pt>
                <c:pt idx="13179">
                  <c:v>2.7111620000000007</c:v>
                </c:pt>
                <c:pt idx="13180">
                  <c:v>2.7275400000000012</c:v>
                </c:pt>
                <c:pt idx="13181">
                  <c:v>2.7836380000000016</c:v>
                </c:pt>
                <c:pt idx="13182">
                  <c:v>2.7908980000000008</c:v>
                </c:pt>
                <c:pt idx="13183">
                  <c:v>2.7807220000000012</c:v>
                </c:pt>
                <c:pt idx="13184">
                  <c:v>2.8217679999999987</c:v>
                </c:pt>
                <c:pt idx="13185">
                  <c:v>2.8599840000000007</c:v>
                </c:pt>
                <c:pt idx="13186">
                  <c:v>2.9377579999999988</c:v>
                </c:pt>
                <c:pt idx="13187">
                  <c:v>2.9683680000000017</c:v>
                </c:pt>
                <c:pt idx="13188">
                  <c:v>3.0173180000000013</c:v>
                </c:pt>
                <c:pt idx="13189">
                  <c:v>3.0061880000000003</c:v>
                </c:pt>
                <c:pt idx="13190">
                  <c:v>3.0703880000000008</c:v>
                </c:pt>
                <c:pt idx="13191">
                  <c:v>3.0348900000000008</c:v>
                </c:pt>
                <c:pt idx="13192">
                  <c:v>2.9995019999999997</c:v>
                </c:pt>
                <c:pt idx="13193">
                  <c:v>2.9595360000000004</c:v>
                </c:pt>
                <c:pt idx="13194">
                  <c:v>2.9463459999999966</c:v>
                </c:pt>
                <c:pt idx="13195">
                  <c:v>2.9875040000000053</c:v>
                </c:pt>
                <c:pt idx="13196">
                  <c:v>3.0333020000000004</c:v>
                </c:pt>
                <c:pt idx="13197">
                  <c:v>3.0171960000000011</c:v>
                </c:pt>
                <c:pt idx="13198">
                  <c:v>3.0490720000000007</c:v>
                </c:pt>
                <c:pt idx="13199">
                  <c:v>3.0595079999999997</c:v>
                </c:pt>
                <c:pt idx="13200">
                  <c:v>3.0167999999999977</c:v>
                </c:pt>
                <c:pt idx="13201">
                  <c:v>2.9125840000000007</c:v>
                </c:pt>
                <c:pt idx="13202">
                  <c:v>2.8752240000000007</c:v>
                </c:pt>
                <c:pt idx="13203">
                  <c:v>2.8809180000000003</c:v>
                </c:pt>
                <c:pt idx="13204">
                  <c:v>2.8444879999999997</c:v>
                </c:pt>
                <c:pt idx="13205">
                  <c:v>2.8767619999999967</c:v>
                </c:pt>
                <c:pt idx="13206">
                  <c:v>2.8316959999999964</c:v>
                </c:pt>
                <c:pt idx="13207">
                  <c:v>2.8155919999999997</c:v>
                </c:pt>
                <c:pt idx="13208">
                  <c:v>2.8189659999999961</c:v>
                </c:pt>
                <c:pt idx="13209">
                  <c:v>2.793530000000005</c:v>
                </c:pt>
                <c:pt idx="13210">
                  <c:v>2.7824</c:v>
                </c:pt>
                <c:pt idx="13211">
                  <c:v>2.764272000000001</c:v>
                </c:pt>
                <c:pt idx="13212">
                  <c:v>2.7064640000000009</c:v>
                </c:pt>
                <c:pt idx="13213">
                  <c:v>2.698636</c:v>
                </c:pt>
                <c:pt idx="13214">
                  <c:v>2.67367</c:v>
                </c:pt>
                <c:pt idx="13215">
                  <c:v>2.643692000000001</c:v>
                </c:pt>
                <c:pt idx="13216">
                  <c:v>2.6570180000000008</c:v>
                </c:pt>
                <c:pt idx="13217">
                  <c:v>2.6721180000000007</c:v>
                </c:pt>
                <c:pt idx="13218">
                  <c:v>2.5916779999999977</c:v>
                </c:pt>
                <c:pt idx="13219">
                  <c:v>2.5536579999999987</c:v>
                </c:pt>
                <c:pt idx="13220">
                  <c:v>2.4901280000000008</c:v>
                </c:pt>
                <c:pt idx="13221">
                  <c:v>2.469332000000001</c:v>
                </c:pt>
                <c:pt idx="13222">
                  <c:v>2.4460300000000013</c:v>
                </c:pt>
                <c:pt idx="13223">
                  <c:v>2.3708619999999967</c:v>
                </c:pt>
                <c:pt idx="13224">
                  <c:v>2.3354879999999967</c:v>
                </c:pt>
                <c:pt idx="13225">
                  <c:v>2.2670320000000048</c:v>
                </c:pt>
                <c:pt idx="13226">
                  <c:v>2.2096700000000009</c:v>
                </c:pt>
                <c:pt idx="13227">
                  <c:v>2.1624559999999962</c:v>
                </c:pt>
                <c:pt idx="13228">
                  <c:v>2.1408040000000006</c:v>
                </c:pt>
                <c:pt idx="13229">
                  <c:v>2.0995719999999998</c:v>
                </c:pt>
                <c:pt idx="13230">
                  <c:v>2.0669400000000007</c:v>
                </c:pt>
                <c:pt idx="13231">
                  <c:v>2.0133000000000001</c:v>
                </c:pt>
                <c:pt idx="13232">
                  <c:v>1.9637420000000003</c:v>
                </c:pt>
                <c:pt idx="13233">
                  <c:v>1.9408000000000003</c:v>
                </c:pt>
                <c:pt idx="13234">
                  <c:v>1.8971480000000003</c:v>
                </c:pt>
                <c:pt idx="13235">
                  <c:v>1.8442040000000006</c:v>
                </c:pt>
                <c:pt idx="13236">
                  <c:v>1.7182620000000008</c:v>
                </c:pt>
                <c:pt idx="13237">
                  <c:v>1.7396179999999999</c:v>
                </c:pt>
                <c:pt idx="13238">
                  <c:v>1.6968340000000006</c:v>
                </c:pt>
                <c:pt idx="13239">
                  <c:v>1.7241820000000021</c:v>
                </c:pt>
                <c:pt idx="13240">
                  <c:v>1.6885840000000021</c:v>
                </c:pt>
                <c:pt idx="13241">
                  <c:v>1.6655660000000012</c:v>
                </c:pt>
                <c:pt idx="13242">
                  <c:v>1.6960160000000029</c:v>
                </c:pt>
                <c:pt idx="13243">
                  <c:v>1.7359079999999998</c:v>
                </c:pt>
                <c:pt idx="13244">
                  <c:v>1.7644580000000007</c:v>
                </c:pt>
                <c:pt idx="13245">
                  <c:v>1.6834840000000002</c:v>
                </c:pt>
                <c:pt idx="13246">
                  <c:v>1.5942580000000026</c:v>
                </c:pt>
                <c:pt idx="13247">
                  <c:v>1.5522200000000004</c:v>
                </c:pt>
                <c:pt idx="13248">
                  <c:v>1.4861339999999998</c:v>
                </c:pt>
                <c:pt idx="13249">
                  <c:v>1.5240900000000004</c:v>
                </c:pt>
                <c:pt idx="13250">
                  <c:v>1.5497859999999999</c:v>
                </c:pt>
                <c:pt idx="13251">
                  <c:v>1.5666100000000005</c:v>
                </c:pt>
                <c:pt idx="13252">
                  <c:v>1.5417439999999998</c:v>
                </c:pt>
                <c:pt idx="13253">
                  <c:v>1.5215939999999983</c:v>
                </c:pt>
                <c:pt idx="13254">
                  <c:v>1.4881659999999999</c:v>
                </c:pt>
                <c:pt idx="13255">
                  <c:v>1.4637839999999998</c:v>
                </c:pt>
                <c:pt idx="13256">
                  <c:v>1.4408539999999999</c:v>
                </c:pt>
                <c:pt idx="13257">
                  <c:v>1.4352439999999982</c:v>
                </c:pt>
                <c:pt idx="13258">
                  <c:v>1.4028719999999983</c:v>
                </c:pt>
                <c:pt idx="13259">
                  <c:v>1.3355959999999998</c:v>
                </c:pt>
                <c:pt idx="13260">
                  <c:v>1.2875520000000007</c:v>
                </c:pt>
                <c:pt idx="13261">
                  <c:v>1.2603920000000008</c:v>
                </c:pt>
                <c:pt idx="13262">
                  <c:v>1.2687659999999998</c:v>
                </c:pt>
                <c:pt idx="13263">
                  <c:v>1.251542000000001</c:v>
                </c:pt>
                <c:pt idx="13264">
                  <c:v>1.218090000000001</c:v>
                </c:pt>
                <c:pt idx="13265">
                  <c:v>1.1983240000000013</c:v>
                </c:pt>
                <c:pt idx="13266">
                  <c:v>1.2143420000000011</c:v>
                </c:pt>
                <c:pt idx="13267">
                  <c:v>1.2061280000000012</c:v>
                </c:pt>
                <c:pt idx="13268">
                  <c:v>1.2476320000000012</c:v>
                </c:pt>
                <c:pt idx="13269">
                  <c:v>1.2329160000000012</c:v>
                </c:pt>
                <c:pt idx="13270">
                  <c:v>1.2526080000000013</c:v>
                </c:pt>
                <c:pt idx="13271">
                  <c:v>1.2774120000000011</c:v>
                </c:pt>
                <c:pt idx="13272">
                  <c:v>1.2822260000000012</c:v>
                </c:pt>
                <c:pt idx="13273">
                  <c:v>1.275078000000001</c:v>
                </c:pt>
                <c:pt idx="13274">
                  <c:v>1.2797679999999998</c:v>
                </c:pt>
                <c:pt idx="13275">
                  <c:v>1.2485620000000011</c:v>
                </c:pt>
                <c:pt idx="13276">
                  <c:v>1.2855000000000012</c:v>
                </c:pt>
                <c:pt idx="13277">
                  <c:v>1.2507080000000013</c:v>
                </c:pt>
                <c:pt idx="13278">
                  <c:v>1.2037939999999978</c:v>
                </c:pt>
                <c:pt idx="13279">
                  <c:v>1.1702160000000021</c:v>
                </c:pt>
                <c:pt idx="13280">
                  <c:v>1.1497920000000013</c:v>
                </c:pt>
                <c:pt idx="13281">
                  <c:v>1.1693720000000021</c:v>
                </c:pt>
                <c:pt idx="13282">
                  <c:v>1.2459919999999995</c:v>
                </c:pt>
                <c:pt idx="13283">
                  <c:v>1.2498139999999998</c:v>
                </c:pt>
                <c:pt idx="13284">
                  <c:v>1.2764180000000021</c:v>
                </c:pt>
                <c:pt idx="13285">
                  <c:v>1.2650380000000014</c:v>
                </c:pt>
                <c:pt idx="13286">
                  <c:v>1.3530840000000017</c:v>
                </c:pt>
                <c:pt idx="13287">
                  <c:v>1.3675140000000017</c:v>
                </c:pt>
                <c:pt idx="13288">
                  <c:v>1.4119219999999986</c:v>
                </c:pt>
                <c:pt idx="13289">
                  <c:v>1.3866960000000015</c:v>
                </c:pt>
                <c:pt idx="13290">
                  <c:v>1.4133599999999995</c:v>
                </c:pt>
                <c:pt idx="13291">
                  <c:v>1.4426320000000015</c:v>
                </c:pt>
                <c:pt idx="13292">
                  <c:v>1.4721140000000015</c:v>
                </c:pt>
                <c:pt idx="13293">
                  <c:v>1.4919420000000014</c:v>
                </c:pt>
                <c:pt idx="13294">
                  <c:v>1.4393939999999987</c:v>
                </c:pt>
                <c:pt idx="13295">
                  <c:v>1.4961360000000012</c:v>
                </c:pt>
                <c:pt idx="13296">
                  <c:v>1.5902400000000021</c:v>
                </c:pt>
                <c:pt idx="13297">
                  <c:v>1.6294740000000012</c:v>
                </c:pt>
                <c:pt idx="13298">
                  <c:v>1.6726540000000021</c:v>
                </c:pt>
                <c:pt idx="13299">
                  <c:v>1.6518700000000013</c:v>
                </c:pt>
                <c:pt idx="13300">
                  <c:v>1.6569960000000017</c:v>
                </c:pt>
                <c:pt idx="13301">
                  <c:v>1.6630400000000021</c:v>
                </c:pt>
                <c:pt idx="13302">
                  <c:v>1.6544040000000015</c:v>
                </c:pt>
                <c:pt idx="13303">
                  <c:v>1.6513640000000016</c:v>
                </c:pt>
                <c:pt idx="13304">
                  <c:v>1.6782160000000033</c:v>
                </c:pt>
                <c:pt idx="13305">
                  <c:v>1.748062000000002</c:v>
                </c:pt>
                <c:pt idx="13306">
                  <c:v>1.7880400000000021</c:v>
                </c:pt>
                <c:pt idx="13307">
                  <c:v>1.8018139999999998</c:v>
                </c:pt>
                <c:pt idx="13308">
                  <c:v>1.8254020000000011</c:v>
                </c:pt>
                <c:pt idx="13309">
                  <c:v>1.8833220000000011</c:v>
                </c:pt>
                <c:pt idx="13310">
                  <c:v>1.9561080000000033</c:v>
                </c:pt>
                <c:pt idx="13311">
                  <c:v>1.9862720000000034</c:v>
                </c:pt>
                <c:pt idx="13312">
                  <c:v>1.9988420000000029</c:v>
                </c:pt>
                <c:pt idx="13313">
                  <c:v>2.0130000000000008</c:v>
                </c:pt>
                <c:pt idx="13314">
                  <c:v>2.0419360000000011</c:v>
                </c:pt>
                <c:pt idx="13315">
                  <c:v>2.0776960000000013</c:v>
                </c:pt>
                <c:pt idx="13316">
                  <c:v>2.1433100000000058</c:v>
                </c:pt>
                <c:pt idx="13317">
                  <c:v>2.1640440000000014</c:v>
                </c:pt>
                <c:pt idx="13318">
                  <c:v>2.2102020000000007</c:v>
                </c:pt>
                <c:pt idx="13319">
                  <c:v>2.2487300000000063</c:v>
                </c:pt>
                <c:pt idx="13320">
                  <c:v>2.2380720000000021</c:v>
                </c:pt>
                <c:pt idx="13321">
                  <c:v>2.2687820000000052</c:v>
                </c:pt>
                <c:pt idx="13322">
                  <c:v>2.3165279999999977</c:v>
                </c:pt>
                <c:pt idx="13323">
                  <c:v>2.3338879999999982</c:v>
                </c:pt>
                <c:pt idx="13324">
                  <c:v>2.3847740000000019</c:v>
                </c:pt>
                <c:pt idx="13325">
                  <c:v>2.4466419999999971</c:v>
                </c:pt>
                <c:pt idx="13326">
                  <c:v>2.4824280000000023</c:v>
                </c:pt>
                <c:pt idx="13327">
                  <c:v>2.5764200000000024</c:v>
                </c:pt>
                <c:pt idx="13328">
                  <c:v>2.6341300000000052</c:v>
                </c:pt>
                <c:pt idx="13329">
                  <c:v>2.6756599999999979</c:v>
                </c:pt>
                <c:pt idx="13330">
                  <c:v>2.7216320000000018</c:v>
                </c:pt>
                <c:pt idx="13331">
                  <c:v>2.7042480000000024</c:v>
                </c:pt>
                <c:pt idx="13332">
                  <c:v>2.7183300000000052</c:v>
                </c:pt>
                <c:pt idx="13333">
                  <c:v>2.7087140000000072</c:v>
                </c:pt>
                <c:pt idx="13334">
                  <c:v>2.7382579999999987</c:v>
                </c:pt>
                <c:pt idx="13335">
                  <c:v>2.8052499999999974</c:v>
                </c:pt>
                <c:pt idx="13336">
                  <c:v>2.7896300000000052</c:v>
                </c:pt>
                <c:pt idx="13337">
                  <c:v>2.7919260000000019</c:v>
                </c:pt>
                <c:pt idx="13338">
                  <c:v>2.7907360000000052</c:v>
                </c:pt>
                <c:pt idx="13339">
                  <c:v>2.8106759999999964</c:v>
                </c:pt>
                <c:pt idx="13340">
                  <c:v>2.8147960000000007</c:v>
                </c:pt>
                <c:pt idx="13341">
                  <c:v>2.8653079999999997</c:v>
                </c:pt>
                <c:pt idx="13342">
                  <c:v>2.8660900000000007</c:v>
                </c:pt>
                <c:pt idx="13343">
                  <c:v>2.8102160000000027</c:v>
                </c:pt>
                <c:pt idx="13344">
                  <c:v>2.8615240000000042</c:v>
                </c:pt>
                <c:pt idx="13345">
                  <c:v>2.8182439999999969</c:v>
                </c:pt>
                <c:pt idx="13346">
                  <c:v>2.7922120000000024</c:v>
                </c:pt>
                <c:pt idx="13347">
                  <c:v>2.8333940000000042</c:v>
                </c:pt>
                <c:pt idx="13348">
                  <c:v>2.812535999999997</c:v>
                </c:pt>
                <c:pt idx="13349">
                  <c:v>2.849190000000001</c:v>
                </c:pt>
                <c:pt idx="13350">
                  <c:v>2.8848619999999987</c:v>
                </c:pt>
                <c:pt idx="13351">
                  <c:v>2.9213160000000005</c:v>
                </c:pt>
                <c:pt idx="13352">
                  <c:v>3.0106659999999965</c:v>
                </c:pt>
                <c:pt idx="13353">
                  <c:v>3.0386459999999964</c:v>
                </c:pt>
                <c:pt idx="13354">
                  <c:v>3.1004260000000001</c:v>
                </c:pt>
                <c:pt idx="13355">
                  <c:v>3.0947180000000003</c:v>
                </c:pt>
                <c:pt idx="13356">
                  <c:v>3.0846560000000007</c:v>
                </c:pt>
                <c:pt idx="13357">
                  <c:v>3.100874000000001</c:v>
                </c:pt>
                <c:pt idx="13358">
                  <c:v>3.0684020000000007</c:v>
                </c:pt>
                <c:pt idx="13359">
                  <c:v>3.0694940000000015</c:v>
                </c:pt>
                <c:pt idx="13360">
                  <c:v>3.0523719999999988</c:v>
                </c:pt>
                <c:pt idx="13361">
                  <c:v>3.0338340000000015</c:v>
                </c:pt>
                <c:pt idx="13362">
                  <c:v>3.0366259999999965</c:v>
                </c:pt>
                <c:pt idx="13363">
                  <c:v>3.0993120000000007</c:v>
                </c:pt>
                <c:pt idx="13364">
                  <c:v>3.0871640000000058</c:v>
                </c:pt>
                <c:pt idx="13365">
                  <c:v>3.0557579999999978</c:v>
                </c:pt>
                <c:pt idx="13366">
                  <c:v>3.001894000000001</c:v>
                </c:pt>
                <c:pt idx="13367">
                  <c:v>2.9673000000000012</c:v>
                </c:pt>
                <c:pt idx="13368">
                  <c:v>2.8980879999999987</c:v>
                </c:pt>
                <c:pt idx="13369">
                  <c:v>2.8865479999999977</c:v>
                </c:pt>
                <c:pt idx="13370">
                  <c:v>2.9181639999999978</c:v>
                </c:pt>
                <c:pt idx="13371">
                  <c:v>2.8330319999999998</c:v>
                </c:pt>
                <c:pt idx="13372">
                  <c:v>2.8356999999999943</c:v>
                </c:pt>
                <c:pt idx="13373">
                  <c:v>2.8484059999999967</c:v>
                </c:pt>
                <c:pt idx="13374">
                  <c:v>2.7897280000000002</c:v>
                </c:pt>
                <c:pt idx="13375">
                  <c:v>2.7522539999999962</c:v>
                </c:pt>
                <c:pt idx="13376">
                  <c:v>2.678414000000001</c:v>
                </c:pt>
                <c:pt idx="13377">
                  <c:v>2.6775080000000004</c:v>
                </c:pt>
                <c:pt idx="13378">
                  <c:v>2.648994000000005</c:v>
                </c:pt>
                <c:pt idx="13379">
                  <c:v>2.6467860000000005</c:v>
                </c:pt>
                <c:pt idx="13380">
                  <c:v>2.6160619999999977</c:v>
                </c:pt>
                <c:pt idx="13381">
                  <c:v>2.5938140000000005</c:v>
                </c:pt>
                <c:pt idx="13382">
                  <c:v>2.5298879999999997</c:v>
                </c:pt>
                <c:pt idx="13383">
                  <c:v>2.5351980000000007</c:v>
                </c:pt>
                <c:pt idx="13384">
                  <c:v>2.4924519999999957</c:v>
                </c:pt>
                <c:pt idx="13385">
                  <c:v>2.4115019999999987</c:v>
                </c:pt>
                <c:pt idx="13386">
                  <c:v>2.3885960000000006</c:v>
                </c:pt>
                <c:pt idx="13387">
                  <c:v>2.3826519999999967</c:v>
                </c:pt>
                <c:pt idx="13388">
                  <c:v>2.3859779999999997</c:v>
                </c:pt>
                <c:pt idx="13389">
                  <c:v>2.3542619999999967</c:v>
                </c:pt>
                <c:pt idx="13390">
                  <c:v>2.3865980000000007</c:v>
                </c:pt>
                <c:pt idx="13391">
                  <c:v>2.3130919999999997</c:v>
                </c:pt>
                <c:pt idx="13392">
                  <c:v>2.2585580000000003</c:v>
                </c:pt>
                <c:pt idx="13393">
                  <c:v>2.2304419999999987</c:v>
                </c:pt>
                <c:pt idx="13394">
                  <c:v>2.1730419999999997</c:v>
                </c:pt>
                <c:pt idx="13395">
                  <c:v>2.1773980000000006</c:v>
                </c:pt>
                <c:pt idx="13396">
                  <c:v>2.101360000000001</c:v>
                </c:pt>
                <c:pt idx="13397">
                  <c:v>2.0412179999999998</c:v>
                </c:pt>
                <c:pt idx="13398">
                  <c:v>2.0399279999999997</c:v>
                </c:pt>
                <c:pt idx="13399">
                  <c:v>1.9713480000000021</c:v>
                </c:pt>
                <c:pt idx="13400">
                  <c:v>1.871228000000001</c:v>
                </c:pt>
                <c:pt idx="13401">
                  <c:v>1.7987160000000011</c:v>
                </c:pt>
                <c:pt idx="13402">
                  <c:v>1.7387360000000012</c:v>
                </c:pt>
                <c:pt idx="13403">
                  <c:v>1.6284160000000021</c:v>
                </c:pt>
                <c:pt idx="13404">
                  <c:v>1.550678000000002</c:v>
                </c:pt>
                <c:pt idx="13405">
                  <c:v>1.4822460000000017</c:v>
                </c:pt>
                <c:pt idx="13406">
                  <c:v>1.4666000000000017</c:v>
                </c:pt>
                <c:pt idx="13407">
                  <c:v>1.424188000000002</c:v>
                </c:pt>
                <c:pt idx="13408">
                  <c:v>1.4317560000000014</c:v>
                </c:pt>
                <c:pt idx="13409">
                  <c:v>1.4006000000000018</c:v>
                </c:pt>
                <c:pt idx="13410">
                  <c:v>1.3880180000000037</c:v>
                </c:pt>
                <c:pt idx="13411">
                  <c:v>1.3972980000000019</c:v>
                </c:pt>
                <c:pt idx="13412">
                  <c:v>1.381540000000002</c:v>
                </c:pt>
                <c:pt idx="13413">
                  <c:v>1.2527939999999995</c:v>
                </c:pt>
                <c:pt idx="13414">
                  <c:v>1.2459959999999994</c:v>
                </c:pt>
                <c:pt idx="13415">
                  <c:v>1.2452400000000019</c:v>
                </c:pt>
                <c:pt idx="13416">
                  <c:v>1.2377339999999997</c:v>
                </c:pt>
                <c:pt idx="13417">
                  <c:v>1.2008320000000017</c:v>
                </c:pt>
                <c:pt idx="13418">
                  <c:v>1.1807920000000021</c:v>
                </c:pt>
                <c:pt idx="13419">
                  <c:v>1.1336300000000017</c:v>
                </c:pt>
                <c:pt idx="13420">
                  <c:v>1.0708820000000021</c:v>
                </c:pt>
                <c:pt idx="13421">
                  <c:v>1.0499000000000016</c:v>
                </c:pt>
                <c:pt idx="13422">
                  <c:v>0.97138200000000152</c:v>
                </c:pt>
                <c:pt idx="13423">
                  <c:v>0.95860200000000162</c:v>
                </c:pt>
                <c:pt idx="13424">
                  <c:v>0.98228800000000149</c:v>
                </c:pt>
                <c:pt idx="13425">
                  <c:v>0.95107000000000164</c:v>
                </c:pt>
                <c:pt idx="13426">
                  <c:v>0.98165600000000142</c:v>
                </c:pt>
                <c:pt idx="13427">
                  <c:v>0.91877200000000125</c:v>
                </c:pt>
                <c:pt idx="13428">
                  <c:v>0.90980000000000161</c:v>
                </c:pt>
                <c:pt idx="13429">
                  <c:v>0.90059400000000123</c:v>
                </c:pt>
                <c:pt idx="13430">
                  <c:v>0.89899400000000163</c:v>
                </c:pt>
                <c:pt idx="13431">
                  <c:v>0.89571800000000124</c:v>
                </c:pt>
                <c:pt idx="13432">
                  <c:v>0.90722000000000125</c:v>
                </c:pt>
                <c:pt idx="13433">
                  <c:v>0.87633600000000111</c:v>
                </c:pt>
                <c:pt idx="13434">
                  <c:v>0.86959800000000165</c:v>
                </c:pt>
                <c:pt idx="13435">
                  <c:v>0.91146200000000022</c:v>
                </c:pt>
                <c:pt idx="13436">
                  <c:v>0.88864400000000165</c:v>
                </c:pt>
                <c:pt idx="13437">
                  <c:v>0.82510200000000122</c:v>
                </c:pt>
                <c:pt idx="13438">
                  <c:v>0.81376000000000115</c:v>
                </c:pt>
                <c:pt idx="13439">
                  <c:v>0.79660000000000164</c:v>
                </c:pt>
                <c:pt idx="13440">
                  <c:v>0.73999400000000226</c:v>
                </c:pt>
                <c:pt idx="13441">
                  <c:v>0.75900400000000212</c:v>
                </c:pt>
                <c:pt idx="13442">
                  <c:v>0.76606400000000163</c:v>
                </c:pt>
                <c:pt idx="13443">
                  <c:v>0.81018600000000107</c:v>
                </c:pt>
                <c:pt idx="13444">
                  <c:v>0.85192800000000213</c:v>
                </c:pt>
                <c:pt idx="13445">
                  <c:v>0.85668000000000211</c:v>
                </c:pt>
                <c:pt idx="13446">
                  <c:v>0.92724600000000112</c:v>
                </c:pt>
                <c:pt idx="13447">
                  <c:v>0.96687800000000224</c:v>
                </c:pt>
                <c:pt idx="13448">
                  <c:v>1.0348259999999998</c:v>
                </c:pt>
                <c:pt idx="13449">
                  <c:v>1.0695060000000012</c:v>
                </c:pt>
                <c:pt idx="13450">
                  <c:v>1.1543400000000021</c:v>
                </c:pt>
                <c:pt idx="13451">
                  <c:v>1.219048000000001</c:v>
                </c:pt>
                <c:pt idx="13452">
                  <c:v>1.247462000000001</c:v>
                </c:pt>
                <c:pt idx="13453">
                  <c:v>1.313200000000001</c:v>
                </c:pt>
                <c:pt idx="13454">
                  <c:v>1.3253239999999991</c:v>
                </c:pt>
                <c:pt idx="13455">
                  <c:v>1.384090000000002</c:v>
                </c:pt>
                <c:pt idx="13456">
                  <c:v>1.4309539999999998</c:v>
                </c:pt>
                <c:pt idx="13457">
                  <c:v>1.4578800000000012</c:v>
                </c:pt>
                <c:pt idx="13458">
                  <c:v>1.481665999999999</c:v>
                </c:pt>
                <c:pt idx="13459">
                  <c:v>1.5119779999999998</c:v>
                </c:pt>
                <c:pt idx="13460">
                  <c:v>1.521470000000001</c:v>
                </c:pt>
                <c:pt idx="13461">
                  <c:v>1.5579880000000008</c:v>
                </c:pt>
                <c:pt idx="13462">
                  <c:v>1.5922580000000031</c:v>
                </c:pt>
                <c:pt idx="13463">
                  <c:v>1.6995260000000008</c:v>
                </c:pt>
                <c:pt idx="13464">
                  <c:v>1.7604120000000021</c:v>
                </c:pt>
                <c:pt idx="13465">
                  <c:v>1.8110860000000013</c:v>
                </c:pt>
                <c:pt idx="13466">
                  <c:v>1.8568720000000021</c:v>
                </c:pt>
                <c:pt idx="13467">
                  <c:v>1.9186900000000011</c:v>
                </c:pt>
                <c:pt idx="13468">
                  <c:v>2.0033640000000053</c:v>
                </c:pt>
                <c:pt idx="13469">
                  <c:v>2.0850840000000015</c:v>
                </c:pt>
                <c:pt idx="13470">
                  <c:v>2.1443580000000013</c:v>
                </c:pt>
                <c:pt idx="13471">
                  <c:v>2.2120579999999972</c:v>
                </c:pt>
                <c:pt idx="13472">
                  <c:v>2.2927720000000007</c:v>
                </c:pt>
                <c:pt idx="13473">
                  <c:v>2.3339540000000008</c:v>
                </c:pt>
                <c:pt idx="13474">
                  <c:v>2.3416840000000021</c:v>
                </c:pt>
                <c:pt idx="13475">
                  <c:v>2.4022719999999982</c:v>
                </c:pt>
                <c:pt idx="13476">
                  <c:v>2.398722000000002</c:v>
                </c:pt>
                <c:pt idx="13477">
                  <c:v>2.4442600000000021</c:v>
                </c:pt>
                <c:pt idx="13478">
                  <c:v>2.5116479999999966</c:v>
                </c:pt>
                <c:pt idx="13479">
                  <c:v>2.5193900000000031</c:v>
                </c:pt>
                <c:pt idx="13480">
                  <c:v>2.5180880000000023</c:v>
                </c:pt>
                <c:pt idx="13481">
                  <c:v>2.5942860000000025</c:v>
                </c:pt>
                <c:pt idx="13482">
                  <c:v>2.6531380000000042</c:v>
                </c:pt>
                <c:pt idx="13483">
                  <c:v>2.7304160000000026</c:v>
                </c:pt>
                <c:pt idx="13484">
                  <c:v>2.7635200000000086</c:v>
                </c:pt>
                <c:pt idx="13485">
                  <c:v>2.7559640000000032</c:v>
                </c:pt>
                <c:pt idx="13486">
                  <c:v>2.8175440000000007</c:v>
                </c:pt>
                <c:pt idx="13487">
                  <c:v>2.8540240000000021</c:v>
                </c:pt>
                <c:pt idx="13488">
                  <c:v>2.8812360000000008</c:v>
                </c:pt>
                <c:pt idx="13489">
                  <c:v>2.9491460000000007</c:v>
                </c:pt>
                <c:pt idx="13490">
                  <c:v>2.9564039999999965</c:v>
                </c:pt>
                <c:pt idx="13491">
                  <c:v>2.9694439999999975</c:v>
                </c:pt>
                <c:pt idx="13492">
                  <c:v>2.9571720000000017</c:v>
                </c:pt>
                <c:pt idx="13493">
                  <c:v>2.9863820000000021</c:v>
                </c:pt>
                <c:pt idx="13494">
                  <c:v>2.9888619999999997</c:v>
                </c:pt>
                <c:pt idx="13495">
                  <c:v>3.0295100000000041</c:v>
                </c:pt>
                <c:pt idx="13496">
                  <c:v>3.0377240000000016</c:v>
                </c:pt>
                <c:pt idx="13497">
                  <c:v>3.0273620000000019</c:v>
                </c:pt>
                <c:pt idx="13498">
                  <c:v>2.9711519999999987</c:v>
                </c:pt>
                <c:pt idx="13499">
                  <c:v>2.9698260000000007</c:v>
                </c:pt>
                <c:pt idx="13500">
                  <c:v>2.955679999999997</c:v>
                </c:pt>
                <c:pt idx="13501">
                  <c:v>2.932041999999996</c:v>
                </c:pt>
                <c:pt idx="13502">
                  <c:v>2.9285800000000042</c:v>
                </c:pt>
                <c:pt idx="13503">
                  <c:v>2.9513240000000032</c:v>
                </c:pt>
                <c:pt idx="13504">
                  <c:v>2.9513100000000021</c:v>
                </c:pt>
                <c:pt idx="13505">
                  <c:v>2.9226840000000025</c:v>
                </c:pt>
                <c:pt idx="13506">
                  <c:v>2.8968140000000027</c:v>
                </c:pt>
                <c:pt idx="13507">
                  <c:v>2.8487200000000032</c:v>
                </c:pt>
                <c:pt idx="13508">
                  <c:v>2.8079980000000022</c:v>
                </c:pt>
                <c:pt idx="13509">
                  <c:v>2.8162240000000027</c:v>
                </c:pt>
                <c:pt idx="13510">
                  <c:v>2.7704620000000024</c:v>
                </c:pt>
                <c:pt idx="13511">
                  <c:v>2.7170940000000052</c:v>
                </c:pt>
                <c:pt idx="13512">
                  <c:v>2.7446040000000052</c:v>
                </c:pt>
                <c:pt idx="13513">
                  <c:v>2.7332000000000032</c:v>
                </c:pt>
                <c:pt idx="13514">
                  <c:v>2.6801800000000076</c:v>
                </c:pt>
                <c:pt idx="13515">
                  <c:v>2.6683680000000032</c:v>
                </c:pt>
                <c:pt idx="13516">
                  <c:v>2.6417900000000052</c:v>
                </c:pt>
                <c:pt idx="13517">
                  <c:v>2.6629200000000042</c:v>
                </c:pt>
                <c:pt idx="13518">
                  <c:v>2.6425580000000024</c:v>
                </c:pt>
                <c:pt idx="13519">
                  <c:v>2.6019200000000042</c:v>
                </c:pt>
                <c:pt idx="13520">
                  <c:v>2.5337120000000022</c:v>
                </c:pt>
                <c:pt idx="13521">
                  <c:v>2.4764719999999971</c:v>
                </c:pt>
                <c:pt idx="13522">
                  <c:v>2.392369999999997</c:v>
                </c:pt>
                <c:pt idx="13523">
                  <c:v>2.3959300000000008</c:v>
                </c:pt>
                <c:pt idx="13524">
                  <c:v>2.3825179999999997</c:v>
                </c:pt>
                <c:pt idx="13525">
                  <c:v>2.3850260000000008</c:v>
                </c:pt>
                <c:pt idx="13526">
                  <c:v>2.363845999999997</c:v>
                </c:pt>
                <c:pt idx="13527">
                  <c:v>2.3085540000000022</c:v>
                </c:pt>
                <c:pt idx="13528">
                  <c:v>2.3069159999999975</c:v>
                </c:pt>
                <c:pt idx="13529">
                  <c:v>2.2895200000000062</c:v>
                </c:pt>
                <c:pt idx="13530">
                  <c:v>2.2840220000000016</c:v>
                </c:pt>
                <c:pt idx="13531">
                  <c:v>2.2170920000000018</c:v>
                </c:pt>
                <c:pt idx="13532">
                  <c:v>2.1324679999999971</c:v>
                </c:pt>
                <c:pt idx="13533">
                  <c:v>2.0268140000000017</c:v>
                </c:pt>
                <c:pt idx="13534">
                  <c:v>2.0172479999999977</c:v>
                </c:pt>
                <c:pt idx="13535">
                  <c:v>1.9713620000000021</c:v>
                </c:pt>
                <c:pt idx="13536">
                  <c:v>1.8991980000000015</c:v>
                </c:pt>
                <c:pt idx="13537">
                  <c:v>1.8587220000000013</c:v>
                </c:pt>
                <c:pt idx="13538">
                  <c:v>1.8127360000000017</c:v>
                </c:pt>
                <c:pt idx="13539">
                  <c:v>1.780648000000002</c:v>
                </c:pt>
                <c:pt idx="13540">
                  <c:v>1.746688000000002</c:v>
                </c:pt>
                <c:pt idx="13541">
                  <c:v>1.7496800000000019</c:v>
                </c:pt>
                <c:pt idx="13542">
                  <c:v>1.7182260000000018</c:v>
                </c:pt>
                <c:pt idx="13543">
                  <c:v>1.6894260000000019</c:v>
                </c:pt>
                <c:pt idx="13544">
                  <c:v>1.6496100000000025</c:v>
                </c:pt>
                <c:pt idx="13545">
                  <c:v>1.620266000000002</c:v>
                </c:pt>
                <c:pt idx="13546">
                  <c:v>1.6235540000000019</c:v>
                </c:pt>
                <c:pt idx="13547">
                  <c:v>1.5999920000000019</c:v>
                </c:pt>
                <c:pt idx="13548">
                  <c:v>1.6053900000000019</c:v>
                </c:pt>
                <c:pt idx="13549">
                  <c:v>1.5958220000000019</c:v>
                </c:pt>
                <c:pt idx="13550">
                  <c:v>1.5612780000000024</c:v>
                </c:pt>
                <c:pt idx="13551">
                  <c:v>1.5797540000000019</c:v>
                </c:pt>
                <c:pt idx="13552">
                  <c:v>1.5799160000000019</c:v>
                </c:pt>
                <c:pt idx="13553">
                  <c:v>1.5631780000000015</c:v>
                </c:pt>
                <c:pt idx="13554">
                  <c:v>1.5879580000000015</c:v>
                </c:pt>
                <c:pt idx="13555">
                  <c:v>1.597550000000002</c:v>
                </c:pt>
                <c:pt idx="13556">
                  <c:v>1.593318000000002</c:v>
                </c:pt>
                <c:pt idx="13557">
                  <c:v>1.627416000000002</c:v>
                </c:pt>
                <c:pt idx="13558">
                  <c:v>1.6984760000000021</c:v>
                </c:pt>
                <c:pt idx="13559">
                  <c:v>1.6659300000000019</c:v>
                </c:pt>
                <c:pt idx="13560">
                  <c:v>1.6824820000000043</c:v>
                </c:pt>
                <c:pt idx="13561">
                  <c:v>1.7407380000000019</c:v>
                </c:pt>
                <c:pt idx="13562">
                  <c:v>1.7348060000000018</c:v>
                </c:pt>
                <c:pt idx="13563">
                  <c:v>1.688984000000002</c:v>
                </c:pt>
                <c:pt idx="13564">
                  <c:v>1.7018880000000016</c:v>
                </c:pt>
                <c:pt idx="13565">
                  <c:v>1.7150780000000019</c:v>
                </c:pt>
                <c:pt idx="13566">
                  <c:v>1.7087500000000022</c:v>
                </c:pt>
                <c:pt idx="13567">
                  <c:v>1.7064920000000019</c:v>
                </c:pt>
                <c:pt idx="13568">
                  <c:v>1.6725800000000042</c:v>
                </c:pt>
                <c:pt idx="13569">
                  <c:v>1.687916000000002</c:v>
                </c:pt>
                <c:pt idx="13570">
                  <c:v>1.7225480000000015</c:v>
                </c:pt>
                <c:pt idx="13571">
                  <c:v>1.7639540000000016</c:v>
                </c:pt>
                <c:pt idx="13572">
                  <c:v>1.8159320000000014</c:v>
                </c:pt>
                <c:pt idx="13573">
                  <c:v>1.8394960000000014</c:v>
                </c:pt>
                <c:pt idx="13574">
                  <c:v>1.854732000000002</c:v>
                </c:pt>
                <c:pt idx="13575">
                  <c:v>1.8232400000000015</c:v>
                </c:pt>
                <c:pt idx="13576">
                  <c:v>1.8256959999999998</c:v>
                </c:pt>
                <c:pt idx="13577">
                  <c:v>1.8578840000000012</c:v>
                </c:pt>
                <c:pt idx="13578">
                  <c:v>1.8331300000000015</c:v>
                </c:pt>
                <c:pt idx="13579">
                  <c:v>1.8480320000000021</c:v>
                </c:pt>
                <c:pt idx="13580">
                  <c:v>1.8732580000000021</c:v>
                </c:pt>
                <c:pt idx="13581">
                  <c:v>1.911154000000002</c:v>
                </c:pt>
                <c:pt idx="13582">
                  <c:v>1.9642620000000033</c:v>
                </c:pt>
                <c:pt idx="13583">
                  <c:v>2.0362519999999962</c:v>
                </c:pt>
                <c:pt idx="13584">
                  <c:v>2.0422579999999977</c:v>
                </c:pt>
                <c:pt idx="13585">
                  <c:v>2.1074520000000008</c:v>
                </c:pt>
                <c:pt idx="13586">
                  <c:v>2.171649999999997</c:v>
                </c:pt>
                <c:pt idx="13587">
                  <c:v>2.2390879999999997</c:v>
                </c:pt>
                <c:pt idx="13588">
                  <c:v>2.3011779999999997</c:v>
                </c:pt>
                <c:pt idx="13589">
                  <c:v>2.3256960000000007</c:v>
                </c:pt>
                <c:pt idx="13590">
                  <c:v>2.4187320000000008</c:v>
                </c:pt>
                <c:pt idx="13591">
                  <c:v>2.4242660000000007</c:v>
                </c:pt>
                <c:pt idx="13592">
                  <c:v>2.5028719999999987</c:v>
                </c:pt>
                <c:pt idx="13593">
                  <c:v>2.5426519999999977</c:v>
                </c:pt>
                <c:pt idx="13594">
                  <c:v>2.5751600000000008</c:v>
                </c:pt>
                <c:pt idx="13595">
                  <c:v>2.6252500000000007</c:v>
                </c:pt>
                <c:pt idx="13596">
                  <c:v>2.6372860000000009</c:v>
                </c:pt>
                <c:pt idx="13597">
                  <c:v>2.7112380000000007</c:v>
                </c:pt>
                <c:pt idx="13598">
                  <c:v>2.7986660000000008</c:v>
                </c:pt>
                <c:pt idx="13599">
                  <c:v>2.9152519999999962</c:v>
                </c:pt>
                <c:pt idx="13600">
                  <c:v>2.9628859999999966</c:v>
                </c:pt>
                <c:pt idx="13601">
                  <c:v>3.1017200000000011</c:v>
                </c:pt>
                <c:pt idx="13602">
                  <c:v>3.1765280000000007</c:v>
                </c:pt>
                <c:pt idx="13603">
                  <c:v>3.2924819999999997</c:v>
                </c:pt>
                <c:pt idx="13604">
                  <c:v>3.408484000000001</c:v>
                </c:pt>
                <c:pt idx="13605">
                  <c:v>3.5339780000000007</c:v>
                </c:pt>
                <c:pt idx="13606">
                  <c:v>3.640254000000001</c:v>
                </c:pt>
                <c:pt idx="13607">
                  <c:v>3.7663560000000014</c:v>
                </c:pt>
                <c:pt idx="13608">
                  <c:v>3.8497640000000009</c:v>
                </c:pt>
                <c:pt idx="13609">
                  <c:v>3.9742179999999987</c:v>
                </c:pt>
                <c:pt idx="13610">
                  <c:v>4.100658000000001</c:v>
                </c:pt>
                <c:pt idx="13611">
                  <c:v>4.1297680000000012</c:v>
                </c:pt>
                <c:pt idx="13612">
                  <c:v>4.1706900000000013</c:v>
                </c:pt>
                <c:pt idx="13613">
                  <c:v>4.2356580000000088</c:v>
                </c:pt>
                <c:pt idx="13614">
                  <c:v>4.2675459999999914</c:v>
                </c:pt>
                <c:pt idx="13615">
                  <c:v>4.2629299999999946</c:v>
                </c:pt>
                <c:pt idx="13616">
                  <c:v>4.3063200000000013</c:v>
                </c:pt>
                <c:pt idx="13617">
                  <c:v>4.3211839999999935</c:v>
                </c:pt>
                <c:pt idx="13618">
                  <c:v>4.3371780000000015</c:v>
                </c:pt>
                <c:pt idx="13619">
                  <c:v>4.3412000000000024</c:v>
                </c:pt>
                <c:pt idx="13620">
                  <c:v>4.3805580000000006</c:v>
                </c:pt>
                <c:pt idx="13621">
                  <c:v>4.3698500000000005</c:v>
                </c:pt>
                <c:pt idx="13622">
                  <c:v>4.3649739999999886</c:v>
                </c:pt>
                <c:pt idx="13623">
                  <c:v>4.3401439999999996</c:v>
                </c:pt>
                <c:pt idx="13624">
                  <c:v>4.3189519999999932</c:v>
                </c:pt>
                <c:pt idx="13625">
                  <c:v>4.3627280000000015</c:v>
                </c:pt>
                <c:pt idx="13626">
                  <c:v>4.426420000000002</c:v>
                </c:pt>
                <c:pt idx="13627">
                  <c:v>4.4228460000000025</c:v>
                </c:pt>
                <c:pt idx="13628">
                  <c:v>4.4721560000000018</c:v>
                </c:pt>
                <c:pt idx="13629">
                  <c:v>4.5318260000000024</c:v>
                </c:pt>
                <c:pt idx="13630">
                  <c:v>4.5647439999999975</c:v>
                </c:pt>
                <c:pt idx="13631">
                  <c:v>4.5978480000000026</c:v>
                </c:pt>
                <c:pt idx="13632">
                  <c:v>4.6372680000000024</c:v>
                </c:pt>
                <c:pt idx="13633">
                  <c:v>4.6551119999999901</c:v>
                </c:pt>
                <c:pt idx="13634">
                  <c:v>4.698589999999994</c:v>
                </c:pt>
                <c:pt idx="13635">
                  <c:v>4.7066040000000022</c:v>
                </c:pt>
                <c:pt idx="13636">
                  <c:v>4.6761060000000025</c:v>
                </c:pt>
                <c:pt idx="13637">
                  <c:v>4.6503839999999945</c:v>
                </c:pt>
                <c:pt idx="13638">
                  <c:v>4.5991139999999975</c:v>
                </c:pt>
                <c:pt idx="13639">
                  <c:v>4.5558720000000026</c:v>
                </c:pt>
                <c:pt idx="13640">
                  <c:v>4.4715580000000106</c:v>
                </c:pt>
                <c:pt idx="13641">
                  <c:v>4.4529200000000015</c:v>
                </c:pt>
                <c:pt idx="13642">
                  <c:v>4.4508460000000021</c:v>
                </c:pt>
                <c:pt idx="13643">
                  <c:v>4.4254720000000027</c:v>
                </c:pt>
                <c:pt idx="13644">
                  <c:v>4.4289220000000027</c:v>
                </c:pt>
                <c:pt idx="13645">
                  <c:v>4.3643999999999945</c:v>
                </c:pt>
                <c:pt idx="13646">
                  <c:v>4.3346700000000018</c:v>
                </c:pt>
                <c:pt idx="13647">
                  <c:v>4.2610040000000025</c:v>
                </c:pt>
                <c:pt idx="13648">
                  <c:v>4.1606099999999975</c:v>
                </c:pt>
                <c:pt idx="13649">
                  <c:v>4.0766320000000116</c:v>
                </c:pt>
                <c:pt idx="13650">
                  <c:v>4.1086460000000029</c:v>
                </c:pt>
                <c:pt idx="13651">
                  <c:v>4.066135999999994</c:v>
                </c:pt>
                <c:pt idx="13652">
                  <c:v>4.0305240000000015</c:v>
                </c:pt>
                <c:pt idx="13653">
                  <c:v>3.9839440000000041</c:v>
                </c:pt>
                <c:pt idx="13654">
                  <c:v>3.8895700000000017</c:v>
                </c:pt>
                <c:pt idx="13655">
                  <c:v>3.8092659999999974</c:v>
                </c:pt>
                <c:pt idx="13656">
                  <c:v>3.7668920000000021</c:v>
                </c:pt>
                <c:pt idx="13657">
                  <c:v>3.7161940000000016</c:v>
                </c:pt>
                <c:pt idx="13658">
                  <c:v>3.6056260000000013</c:v>
                </c:pt>
                <c:pt idx="13659">
                  <c:v>3.5005280000000032</c:v>
                </c:pt>
                <c:pt idx="13660">
                  <c:v>3.3511340000000032</c:v>
                </c:pt>
                <c:pt idx="13661">
                  <c:v>3.2479980000000057</c:v>
                </c:pt>
                <c:pt idx="13662">
                  <c:v>3.1720859999999975</c:v>
                </c:pt>
                <c:pt idx="13663">
                  <c:v>3.1055660000000032</c:v>
                </c:pt>
                <c:pt idx="13664">
                  <c:v>3.0649920000000042</c:v>
                </c:pt>
                <c:pt idx="13665">
                  <c:v>3.0623000000000022</c:v>
                </c:pt>
                <c:pt idx="13666">
                  <c:v>3.0161179999999987</c:v>
                </c:pt>
                <c:pt idx="13667">
                  <c:v>2.9704440000000027</c:v>
                </c:pt>
                <c:pt idx="13668">
                  <c:v>3.0467420000000023</c:v>
                </c:pt>
                <c:pt idx="13669">
                  <c:v>3.0654660000000025</c:v>
                </c:pt>
                <c:pt idx="13670">
                  <c:v>3.0933720000000022</c:v>
                </c:pt>
                <c:pt idx="13671">
                  <c:v>3.1623620000000021</c:v>
                </c:pt>
                <c:pt idx="13672">
                  <c:v>3.2050580000000024</c:v>
                </c:pt>
                <c:pt idx="13673">
                  <c:v>3.2344280000000021</c:v>
                </c:pt>
                <c:pt idx="13674">
                  <c:v>3.2804360000000052</c:v>
                </c:pt>
                <c:pt idx="13675">
                  <c:v>3.2278000000000042</c:v>
                </c:pt>
                <c:pt idx="13676">
                  <c:v>3.1876100000000052</c:v>
                </c:pt>
                <c:pt idx="13677">
                  <c:v>3.1634020000000032</c:v>
                </c:pt>
                <c:pt idx="13678">
                  <c:v>3.1233120000000052</c:v>
                </c:pt>
                <c:pt idx="13679">
                  <c:v>3.1007180000000032</c:v>
                </c:pt>
                <c:pt idx="13680">
                  <c:v>3.0705419999999997</c:v>
                </c:pt>
                <c:pt idx="13681">
                  <c:v>3.0338019999999997</c:v>
                </c:pt>
                <c:pt idx="13682">
                  <c:v>2.9421679999999997</c:v>
                </c:pt>
                <c:pt idx="13683">
                  <c:v>2.9566240000000024</c:v>
                </c:pt>
                <c:pt idx="13684">
                  <c:v>2.8993360000000017</c:v>
                </c:pt>
                <c:pt idx="13685">
                  <c:v>2.8322339999999979</c:v>
                </c:pt>
                <c:pt idx="13686">
                  <c:v>2.7736180000000026</c:v>
                </c:pt>
                <c:pt idx="13687">
                  <c:v>2.7859280000000042</c:v>
                </c:pt>
                <c:pt idx="13688">
                  <c:v>2.8170600000000023</c:v>
                </c:pt>
                <c:pt idx="13689">
                  <c:v>2.8671520000000026</c:v>
                </c:pt>
                <c:pt idx="13690">
                  <c:v>2.8755399999999991</c:v>
                </c:pt>
                <c:pt idx="13691">
                  <c:v>2.861630000000003</c:v>
                </c:pt>
                <c:pt idx="13692">
                  <c:v>2.8481300000000052</c:v>
                </c:pt>
                <c:pt idx="13693">
                  <c:v>2.8515660000000027</c:v>
                </c:pt>
                <c:pt idx="13694">
                  <c:v>2.8558959999999969</c:v>
                </c:pt>
                <c:pt idx="13695">
                  <c:v>2.8643720000000026</c:v>
                </c:pt>
                <c:pt idx="13696">
                  <c:v>2.8850060000000024</c:v>
                </c:pt>
                <c:pt idx="13697">
                  <c:v>2.8895459999999979</c:v>
                </c:pt>
                <c:pt idx="13698">
                  <c:v>2.8890119999999997</c:v>
                </c:pt>
                <c:pt idx="13699">
                  <c:v>2.8993240000000009</c:v>
                </c:pt>
                <c:pt idx="13700">
                  <c:v>2.8389079999999987</c:v>
                </c:pt>
                <c:pt idx="13701">
                  <c:v>2.7364800000000007</c:v>
                </c:pt>
                <c:pt idx="13702">
                  <c:v>2.6654560000000007</c:v>
                </c:pt>
                <c:pt idx="13703">
                  <c:v>2.570596000000001</c:v>
                </c:pt>
                <c:pt idx="13704">
                  <c:v>2.5472420000000007</c:v>
                </c:pt>
                <c:pt idx="13705">
                  <c:v>2.4880419999999988</c:v>
                </c:pt>
                <c:pt idx="13706">
                  <c:v>2.4157900000000008</c:v>
                </c:pt>
                <c:pt idx="13707">
                  <c:v>2.3112139999999965</c:v>
                </c:pt>
                <c:pt idx="13708">
                  <c:v>2.2517900000000002</c:v>
                </c:pt>
                <c:pt idx="13709">
                  <c:v>2.2286380000000001</c:v>
                </c:pt>
                <c:pt idx="13710">
                  <c:v>2.3189559999999956</c:v>
                </c:pt>
                <c:pt idx="13711">
                  <c:v>2.3473460000000004</c:v>
                </c:pt>
                <c:pt idx="13712">
                  <c:v>2.3392559999999936</c:v>
                </c:pt>
                <c:pt idx="13713">
                  <c:v>2.3890740000000008</c:v>
                </c:pt>
                <c:pt idx="13714">
                  <c:v>2.4277140000000048</c:v>
                </c:pt>
                <c:pt idx="13715">
                  <c:v>2.4087280000000009</c:v>
                </c:pt>
                <c:pt idx="13716">
                  <c:v>2.4480360000000014</c:v>
                </c:pt>
                <c:pt idx="13717">
                  <c:v>2.476079999999997</c:v>
                </c:pt>
                <c:pt idx="13718">
                  <c:v>2.364494000000001</c:v>
                </c:pt>
                <c:pt idx="13719">
                  <c:v>2.3361399999999977</c:v>
                </c:pt>
                <c:pt idx="13720">
                  <c:v>2.260698000000001</c:v>
                </c:pt>
                <c:pt idx="13721">
                  <c:v>2.179249999999997</c:v>
                </c:pt>
                <c:pt idx="13722">
                  <c:v>2.1258079999999997</c:v>
                </c:pt>
                <c:pt idx="13723">
                  <c:v>2.0680120000000013</c:v>
                </c:pt>
                <c:pt idx="13724">
                  <c:v>2.0363479999999972</c:v>
                </c:pt>
                <c:pt idx="13725">
                  <c:v>2.0815880000000018</c:v>
                </c:pt>
                <c:pt idx="13726">
                  <c:v>2.1155740000000014</c:v>
                </c:pt>
                <c:pt idx="13727">
                  <c:v>2.1417180000000013</c:v>
                </c:pt>
                <c:pt idx="13728">
                  <c:v>2.1307360000000015</c:v>
                </c:pt>
                <c:pt idx="13729">
                  <c:v>2.0914640000000007</c:v>
                </c:pt>
                <c:pt idx="13730">
                  <c:v>2.0657800000000015</c:v>
                </c:pt>
                <c:pt idx="13731">
                  <c:v>2.0293860000000015</c:v>
                </c:pt>
                <c:pt idx="13732">
                  <c:v>2.0666719999999987</c:v>
                </c:pt>
                <c:pt idx="13733">
                  <c:v>2.0208980000000007</c:v>
                </c:pt>
                <c:pt idx="13734">
                  <c:v>2.0489140000000012</c:v>
                </c:pt>
                <c:pt idx="13735">
                  <c:v>2.1020700000000008</c:v>
                </c:pt>
                <c:pt idx="13736">
                  <c:v>2.147012000000001</c:v>
                </c:pt>
                <c:pt idx="13737">
                  <c:v>2.1487360000000049</c:v>
                </c:pt>
                <c:pt idx="13738">
                  <c:v>2.1602260000000006</c:v>
                </c:pt>
                <c:pt idx="13739">
                  <c:v>2.1446040000000011</c:v>
                </c:pt>
                <c:pt idx="13740">
                  <c:v>2.1431900000000064</c:v>
                </c:pt>
                <c:pt idx="13741">
                  <c:v>2.1628700000000007</c:v>
                </c:pt>
                <c:pt idx="13742">
                  <c:v>2.105112000000001</c:v>
                </c:pt>
                <c:pt idx="13743">
                  <c:v>2.1301900000000011</c:v>
                </c:pt>
                <c:pt idx="13744">
                  <c:v>2.1681100000000044</c:v>
                </c:pt>
                <c:pt idx="13745">
                  <c:v>2.1402660000000004</c:v>
                </c:pt>
                <c:pt idx="13746">
                  <c:v>2.0870600000000006</c:v>
                </c:pt>
                <c:pt idx="13747">
                  <c:v>2.0970120000000008</c:v>
                </c:pt>
                <c:pt idx="13748">
                  <c:v>2.165206</c:v>
                </c:pt>
                <c:pt idx="13749">
                  <c:v>2.1520659999999956</c:v>
                </c:pt>
                <c:pt idx="13750">
                  <c:v>2.1803200000000049</c:v>
                </c:pt>
                <c:pt idx="13751">
                  <c:v>2.1913000000000005</c:v>
                </c:pt>
                <c:pt idx="13752">
                  <c:v>2.1935340000000054</c:v>
                </c:pt>
                <c:pt idx="13753">
                  <c:v>2.203472000000001</c:v>
                </c:pt>
                <c:pt idx="13754">
                  <c:v>2.1698479999999987</c:v>
                </c:pt>
                <c:pt idx="13755">
                  <c:v>2.181884000000001</c:v>
                </c:pt>
                <c:pt idx="13756">
                  <c:v>2.2080520000000008</c:v>
                </c:pt>
                <c:pt idx="13757">
                  <c:v>2.1915000000000013</c:v>
                </c:pt>
                <c:pt idx="13758">
                  <c:v>2.218700000000001</c:v>
                </c:pt>
                <c:pt idx="13759">
                  <c:v>2.2541860000000016</c:v>
                </c:pt>
                <c:pt idx="13760">
                  <c:v>2.2003100000000058</c:v>
                </c:pt>
                <c:pt idx="13761">
                  <c:v>2.2007680000000018</c:v>
                </c:pt>
                <c:pt idx="13762">
                  <c:v>2.2186980000000007</c:v>
                </c:pt>
                <c:pt idx="13763">
                  <c:v>2.1761260000000018</c:v>
                </c:pt>
                <c:pt idx="13764">
                  <c:v>2.1502419999999987</c:v>
                </c:pt>
                <c:pt idx="13765">
                  <c:v>2.1390880000000023</c:v>
                </c:pt>
                <c:pt idx="13766">
                  <c:v>2.0706820000000024</c:v>
                </c:pt>
                <c:pt idx="13767">
                  <c:v>2.0691540000000019</c:v>
                </c:pt>
                <c:pt idx="13768">
                  <c:v>2.0965260000000021</c:v>
                </c:pt>
                <c:pt idx="13769">
                  <c:v>2.0738440000000025</c:v>
                </c:pt>
                <c:pt idx="13770">
                  <c:v>2.0673300000000077</c:v>
                </c:pt>
                <c:pt idx="13771">
                  <c:v>2.0879660000000042</c:v>
                </c:pt>
                <c:pt idx="13772">
                  <c:v>2.1122240000000021</c:v>
                </c:pt>
                <c:pt idx="13773">
                  <c:v>2.0500100000000021</c:v>
                </c:pt>
                <c:pt idx="13774">
                  <c:v>2.0489300000000052</c:v>
                </c:pt>
                <c:pt idx="13775">
                  <c:v>1.9983660000000021</c:v>
                </c:pt>
                <c:pt idx="13776">
                  <c:v>1.9857720000000021</c:v>
                </c:pt>
                <c:pt idx="13777">
                  <c:v>2.0083160000000042</c:v>
                </c:pt>
                <c:pt idx="13778">
                  <c:v>2.0232680000000021</c:v>
                </c:pt>
                <c:pt idx="13779">
                  <c:v>2.064748000000002</c:v>
                </c:pt>
                <c:pt idx="13780">
                  <c:v>2.0307120000000007</c:v>
                </c:pt>
                <c:pt idx="13781">
                  <c:v>2.0743900000000015</c:v>
                </c:pt>
                <c:pt idx="13782">
                  <c:v>2.0529979999999997</c:v>
                </c:pt>
                <c:pt idx="13783">
                  <c:v>2.0740160000000007</c:v>
                </c:pt>
                <c:pt idx="13784">
                  <c:v>2.0685700000000042</c:v>
                </c:pt>
                <c:pt idx="13785">
                  <c:v>2.0492500000000007</c:v>
                </c:pt>
                <c:pt idx="13786">
                  <c:v>2.0404900000000015</c:v>
                </c:pt>
                <c:pt idx="13787">
                  <c:v>2.0318419999999966</c:v>
                </c:pt>
                <c:pt idx="13788">
                  <c:v>2.0183540000000013</c:v>
                </c:pt>
                <c:pt idx="13789">
                  <c:v>1.9885000000000033</c:v>
                </c:pt>
                <c:pt idx="13790">
                  <c:v>1.9860800000000045</c:v>
                </c:pt>
                <c:pt idx="13791">
                  <c:v>1.9888600000000021</c:v>
                </c:pt>
                <c:pt idx="13792">
                  <c:v>2.0553920000000008</c:v>
                </c:pt>
                <c:pt idx="13793">
                  <c:v>2.0164799999999969</c:v>
                </c:pt>
                <c:pt idx="13794">
                  <c:v>1.958944000000002</c:v>
                </c:pt>
                <c:pt idx="13795">
                  <c:v>2.0013920000000014</c:v>
                </c:pt>
                <c:pt idx="13796">
                  <c:v>2.0649840000000057</c:v>
                </c:pt>
                <c:pt idx="13797">
                  <c:v>2.0736200000000018</c:v>
                </c:pt>
                <c:pt idx="13798">
                  <c:v>2.0651580000000007</c:v>
                </c:pt>
                <c:pt idx="13799">
                  <c:v>2.0423020000000007</c:v>
                </c:pt>
                <c:pt idx="13800">
                  <c:v>2.0087620000000017</c:v>
                </c:pt>
                <c:pt idx="13801">
                  <c:v>2.0209960000000011</c:v>
                </c:pt>
                <c:pt idx="13802">
                  <c:v>2.0795860000000008</c:v>
                </c:pt>
                <c:pt idx="13803">
                  <c:v>2.1044520000000007</c:v>
                </c:pt>
                <c:pt idx="13804">
                  <c:v>2.1282620000000008</c:v>
                </c:pt>
                <c:pt idx="13805">
                  <c:v>2.1739860000000015</c:v>
                </c:pt>
                <c:pt idx="13806">
                  <c:v>2.160016000000001</c:v>
                </c:pt>
                <c:pt idx="13807">
                  <c:v>2.2145740000000016</c:v>
                </c:pt>
                <c:pt idx="13808">
                  <c:v>2.2411760000000012</c:v>
                </c:pt>
                <c:pt idx="13809">
                  <c:v>2.2133460000000014</c:v>
                </c:pt>
                <c:pt idx="13810">
                  <c:v>2.1863220000000014</c:v>
                </c:pt>
                <c:pt idx="13811">
                  <c:v>2.1989180000000008</c:v>
                </c:pt>
                <c:pt idx="13812">
                  <c:v>2.2103200000000012</c:v>
                </c:pt>
                <c:pt idx="13813">
                  <c:v>2.2386600000000008</c:v>
                </c:pt>
                <c:pt idx="13814">
                  <c:v>2.1868440000000007</c:v>
                </c:pt>
                <c:pt idx="13815">
                  <c:v>2.1703540000000006</c:v>
                </c:pt>
                <c:pt idx="13816">
                  <c:v>2.1890280000000009</c:v>
                </c:pt>
                <c:pt idx="13817">
                  <c:v>2.1768559999999932</c:v>
                </c:pt>
                <c:pt idx="13818">
                  <c:v>2.1813720000000005</c:v>
                </c:pt>
                <c:pt idx="13819">
                  <c:v>2.1977140000000048</c:v>
                </c:pt>
                <c:pt idx="13820">
                  <c:v>2.2104579999999987</c:v>
                </c:pt>
                <c:pt idx="13821">
                  <c:v>2.2127160000000008</c:v>
                </c:pt>
                <c:pt idx="13822">
                  <c:v>2.1670040000000048</c:v>
                </c:pt>
                <c:pt idx="13823">
                  <c:v>2.2191680000000007</c:v>
                </c:pt>
                <c:pt idx="13824">
                  <c:v>2.1593980000000013</c:v>
                </c:pt>
                <c:pt idx="13825">
                  <c:v>2.166484000000001</c:v>
                </c:pt>
                <c:pt idx="13826">
                  <c:v>2.1582679999999987</c:v>
                </c:pt>
                <c:pt idx="13827">
                  <c:v>2.1131780000000004</c:v>
                </c:pt>
                <c:pt idx="13828">
                  <c:v>2.0850740000000005</c:v>
                </c:pt>
                <c:pt idx="13829">
                  <c:v>2.0595260000000009</c:v>
                </c:pt>
                <c:pt idx="13830">
                  <c:v>2.1007340000000054</c:v>
                </c:pt>
                <c:pt idx="13831">
                  <c:v>2.0446980000000008</c:v>
                </c:pt>
                <c:pt idx="13832">
                  <c:v>2.0704079999999987</c:v>
                </c:pt>
                <c:pt idx="13833">
                  <c:v>2.0429500000000003</c:v>
                </c:pt>
                <c:pt idx="13834">
                  <c:v>2.0011100000000006</c:v>
                </c:pt>
                <c:pt idx="13835">
                  <c:v>1.9933680000000009</c:v>
                </c:pt>
                <c:pt idx="13836">
                  <c:v>2.0239280000000006</c:v>
                </c:pt>
                <c:pt idx="13837">
                  <c:v>2.0331220000000005</c:v>
                </c:pt>
                <c:pt idx="13838">
                  <c:v>2.0319200000000013</c:v>
                </c:pt>
                <c:pt idx="13839">
                  <c:v>2.0236060000000009</c:v>
                </c:pt>
                <c:pt idx="13840">
                  <c:v>2.0711419999999987</c:v>
                </c:pt>
                <c:pt idx="13841">
                  <c:v>2.0855100000000006</c:v>
                </c:pt>
                <c:pt idx="13842">
                  <c:v>2.0037020000000005</c:v>
                </c:pt>
                <c:pt idx="13843">
                  <c:v>2.0091479999999997</c:v>
                </c:pt>
                <c:pt idx="13844">
                  <c:v>2.0222379999999998</c:v>
                </c:pt>
                <c:pt idx="13845">
                  <c:v>1.9903240000000011</c:v>
                </c:pt>
                <c:pt idx="13846">
                  <c:v>1.9208260000000015</c:v>
                </c:pt>
                <c:pt idx="13847">
                  <c:v>1.8870640000000014</c:v>
                </c:pt>
                <c:pt idx="13848">
                  <c:v>1.8775840000000015</c:v>
                </c:pt>
                <c:pt idx="13849">
                  <c:v>1.8691340000000014</c:v>
                </c:pt>
                <c:pt idx="13850">
                  <c:v>1.8699920000000014</c:v>
                </c:pt>
                <c:pt idx="13851">
                  <c:v>1.8101480000000021</c:v>
                </c:pt>
                <c:pt idx="13852">
                  <c:v>1.7593120000000015</c:v>
                </c:pt>
                <c:pt idx="13853">
                  <c:v>1.7051639999999992</c:v>
                </c:pt>
                <c:pt idx="13854">
                  <c:v>1.6693180000000021</c:v>
                </c:pt>
                <c:pt idx="13855">
                  <c:v>1.6219320000000017</c:v>
                </c:pt>
                <c:pt idx="13856">
                  <c:v>1.6221540000000021</c:v>
                </c:pt>
                <c:pt idx="13857">
                  <c:v>1.6031820000000021</c:v>
                </c:pt>
                <c:pt idx="13858">
                  <c:v>1.602562000000002</c:v>
                </c:pt>
                <c:pt idx="13859">
                  <c:v>1.6161480000000021</c:v>
                </c:pt>
                <c:pt idx="13860">
                  <c:v>1.6421060000000021</c:v>
                </c:pt>
                <c:pt idx="13861">
                  <c:v>1.6721460000000021</c:v>
                </c:pt>
                <c:pt idx="13862">
                  <c:v>1.6815140000000013</c:v>
                </c:pt>
                <c:pt idx="13863">
                  <c:v>1.661700000000002</c:v>
                </c:pt>
                <c:pt idx="13864">
                  <c:v>1.6840600000000021</c:v>
                </c:pt>
                <c:pt idx="13865">
                  <c:v>1.7222640000000018</c:v>
                </c:pt>
                <c:pt idx="13866">
                  <c:v>1.7432720000000019</c:v>
                </c:pt>
                <c:pt idx="13867">
                  <c:v>1.7334460000000018</c:v>
                </c:pt>
                <c:pt idx="13868">
                  <c:v>1.714388000000002</c:v>
                </c:pt>
                <c:pt idx="13869">
                  <c:v>1.683554000000002</c:v>
                </c:pt>
                <c:pt idx="13870">
                  <c:v>1.6850180000000021</c:v>
                </c:pt>
                <c:pt idx="13871">
                  <c:v>1.672560000000002</c:v>
                </c:pt>
                <c:pt idx="13872">
                  <c:v>1.7112860000000019</c:v>
                </c:pt>
                <c:pt idx="13873">
                  <c:v>1.7233840000000016</c:v>
                </c:pt>
                <c:pt idx="13874">
                  <c:v>1.8207380000000017</c:v>
                </c:pt>
                <c:pt idx="13875">
                  <c:v>1.8429600000000017</c:v>
                </c:pt>
                <c:pt idx="13876">
                  <c:v>1.8178720000000015</c:v>
                </c:pt>
                <c:pt idx="13877">
                  <c:v>1.7999039999999993</c:v>
                </c:pt>
                <c:pt idx="13878">
                  <c:v>1.8086280000000017</c:v>
                </c:pt>
                <c:pt idx="13879">
                  <c:v>1.8150300000000013</c:v>
                </c:pt>
                <c:pt idx="13880">
                  <c:v>1.8191360000000019</c:v>
                </c:pt>
                <c:pt idx="13881">
                  <c:v>1.8369660000000019</c:v>
                </c:pt>
                <c:pt idx="13882">
                  <c:v>1.7993200000000018</c:v>
                </c:pt>
                <c:pt idx="13883">
                  <c:v>1.8138860000000017</c:v>
                </c:pt>
                <c:pt idx="13884">
                  <c:v>1.831418000000002</c:v>
                </c:pt>
                <c:pt idx="13885">
                  <c:v>1.8408360000000017</c:v>
                </c:pt>
                <c:pt idx="13886">
                  <c:v>1.846384000000002</c:v>
                </c:pt>
                <c:pt idx="13887">
                  <c:v>1.8532840000000015</c:v>
                </c:pt>
                <c:pt idx="13888">
                  <c:v>1.8970100000000021</c:v>
                </c:pt>
                <c:pt idx="13889">
                  <c:v>1.9138480000000015</c:v>
                </c:pt>
                <c:pt idx="13890">
                  <c:v>1.8685320000000021</c:v>
                </c:pt>
                <c:pt idx="13891">
                  <c:v>1.8518180000000017</c:v>
                </c:pt>
                <c:pt idx="13892">
                  <c:v>1.9285760000000021</c:v>
                </c:pt>
                <c:pt idx="13893">
                  <c:v>1.9545340000000015</c:v>
                </c:pt>
                <c:pt idx="13894">
                  <c:v>1.9560720000000043</c:v>
                </c:pt>
                <c:pt idx="13895">
                  <c:v>1.973692000000002</c:v>
                </c:pt>
                <c:pt idx="13896">
                  <c:v>2.0232500000000018</c:v>
                </c:pt>
                <c:pt idx="13897">
                  <c:v>2.0576079999999997</c:v>
                </c:pt>
                <c:pt idx="13898">
                  <c:v>2.0578079999999987</c:v>
                </c:pt>
                <c:pt idx="13899">
                  <c:v>2.0952319999999998</c:v>
                </c:pt>
                <c:pt idx="13900">
                  <c:v>2.1327160000000021</c:v>
                </c:pt>
                <c:pt idx="13901">
                  <c:v>2.2206900000000016</c:v>
                </c:pt>
                <c:pt idx="13902">
                  <c:v>2.2403820000000016</c:v>
                </c:pt>
                <c:pt idx="13903">
                  <c:v>2.2422540000000022</c:v>
                </c:pt>
                <c:pt idx="13904">
                  <c:v>2.2578120000000017</c:v>
                </c:pt>
                <c:pt idx="13905">
                  <c:v>2.2859660000000019</c:v>
                </c:pt>
                <c:pt idx="13906">
                  <c:v>2.2519320000000018</c:v>
                </c:pt>
                <c:pt idx="13907">
                  <c:v>2.3119119999999977</c:v>
                </c:pt>
                <c:pt idx="13908">
                  <c:v>2.3461700000000008</c:v>
                </c:pt>
                <c:pt idx="13909">
                  <c:v>2.3732200000000017</c:v>
                </c:pt>
                <c:pt idx="13910">
                  <c:v>2.409464000000002</c:v>
                </c:pt>
                <c:pt idx="13911">
                  <c:v>2.3664819999999982</c:v>
                </c:pt>
                <c:pt idx="13912">
                  <c:v>2.3592359999999974</c:v>
                </c:pt>
                <c:pt idx="13913">
                  <c:v>2.3984579999999966</c:v>
                </c:pt>
                <c:pt idx="13914">
                  <c:v>2.3967579999999966</c:v>
                </c:pt>
                <c:pt idx="13915">
                  <c:v>2.3858879999999987</c:v>
                </c:pt>
                <c:pt idx="13916">
                  <c:v>2.4242660000000007</c:v>
                </c:pt>
                <c:pt idx="13917">
                  <c:v>2.4351600000000007</c:v>
                </c:pt>
                <c:pt idx="13918">
                  <c:v>2.4926719999999967</c:v>
                </c:pt>
                <c:pt idx="13919">
                  <c:v>2.5460399999999987</c:v>
                </c:pt>
                <c:pt idx="13920">
                  <c:v>2.5798140000000007</c:v>
                </c:pt>
                <c:pt idx="13921">
                  <c:v>2.6032040000000016</c:v>
                </c:pt>
                <c:pt idx="13922">
                  <c:v>2.6148800000000008</c:v>
                </c:pt>
                <c:pt idx="13923">
                  <c:v>2.6594240000000018</c:v>
                </c:pt>
                <c:pt idx="13924">
                  <c:v>2.6321640000000017</c:v>
                </c:pt>
                <c:pt idx="13925">
                  <c:v>2.6330340000000012</c:v>
                </c:pt>
                <c:pt idx="13926">
                  <c:v>2.6403540000000052</c:v>
                </c:pt>
                <c:pt idx="13927">
                  <c:v>2.7239100000000058</c:v>
                </c:pt>
                <c:pt idx="13928">
                  <c:v>2.7400280000000019</c:v>
                </c:pt>
                <c:pt idx="13929">
                  <c:v>2.7313180000000017</c:v>
                </c:pt>
                <c:pt idx="13930">
                  <c:v>2.7339620000000018</c:v>
                </c:pt>
                <c:pt idx="13931">
                  <c:v>2.7103380000000019</c:v>
                </c:pt>
                <c:pt idx="13932">
                  <c:v>2.735886000000002</c:v>
                </c:pt>
                <c:pt idx="13933">
                  <c:v>2.7516700000000021</c:v>
                </c:pt>
                <c:pt idx="13934">
                  <c:v>2.7876400000000019</c:v>
                </c:pt>
                <c:pt idx="13935">
                  <c:v>2.8013500000000007</c:v>
                </c:pt>
                <c:pt idx="13936">
                  <c:v>2.7987180000000018</c:v>
                </c:pt>
                <c:pt idx="13937">
                  <c:v>2.7967700000000018</c:v>
                </c:pt>
                <c:pt idx="13938">
                  <c:v>2.7665440000000019</c:v>
                </c:pt>
                <c:pt idx="13939">
                  <c:v>2.7540620000000025</c:v>
                </c:pt>
                <c:pt idx="13940">
                  <c:v>2.7944140000000042</c:v>
                </c:pt>
                <c:pt idx="13941">
                  <c:v>2.8257200000000022</c:v>
                </c:pt>
                <c:pt idx="13942">
                  <c:v>2.8739620000000023</c:v>
                </c:pt>
                <c:pt idx="13943">
                  <c:v>2.8562319999999977</c:v>
                </c:pt>
                <c:pt idx="13944">
                  <c:v>2.872871999999997</c:v>
                </c:pt>
                <c:pt idx="13945">
                  <c:v>2.9142519999999981</c:v>
                </c:pt>
                <c:pt idx="13946">
                  <c:v>2.9164740000000027</c:v>
                </c:pt>
                <c:pt idx="13947">
                  <c:v>2.9124539999999963</c:v>
                </c:pt>
                <c:pt idx="13948">
                  <c:v>2.9066340000000026</c:v>
                </c:pt>
                <c:pt idx="13949">
                  <c:v>2.9349360000000022</c:v>
                </c:pt>
                <c:pt idx="13950">
                  <c:v>2.944702000000003</c:v>
                </c:pt>
                <c:pt idx="13951">
                  <c:v>2.9594419999999966</c:v>
                </c:pt>
                <c:pt idx="13952">
                  <c:v>2.9531520000000033</c:v>
                </c:pt>
                <c:pt idx="13953">
                  <c:v>2.976615999999999</c:v>
                </c:pt>
                <c:pt idx="13954">
                  <c:v>2.9911720000000033</c:v>
                </c:pt>
                <c:pt idx="13955">
                  <c:v>2.9788879999999995</c:v>
                </c:pt>
                <c:pt idx="13956">
                  <c:v>2.9776220000000038</c:v>
                </c:pt>
                <c:pt idx="13957">
                  <c:v>2.8910879999999985</c:v>
                </c:pt>
                <c:pt idx="13958">
                  <c:v>2.7962900000000026</c:v>
                </c:pt>
                <c:pt idx="13959">
                  <c:v>2.7677640000000077</c:v>
                </c:pt>
                <c:pt idx="13960">
                  <c:v>2.7675640000000072</c:v>
                </c:pt>
                <c:pt idx="13961">
                  <c:v>2.8095020000000024</c:v>
                </c:pt>
                <c:pt idx="13962">
                  <c:v>2.7889180000000042</c:v>
                </c:pt>
                <c:pt idx="13963">
                  <c:v>2.7689520000000014</c:v>
                </c:pt>
                <c:pt idx="13964">
                  <c:v>2.8114739999999974</c:v>
                </c:pt>
                <c:pt idx="13965">
                  <c:v>2.8052699999999975</c:v>
                </c:pt>
                <c:pt idx="13966">
                  <c:v>2.7726360000000008</c:v>
                </c:pt>
                <c:pt idx="13967">
                  <c:v>2.750922000000001</c:v>
                </c:pt>
                <c:pt idx="13968">
                  <c:v>2.7098880000000007</c:v>
                </c:pt>
                <c:pt idx="13969">
                  <c:v>2.7229520000000007</c:v>
                </c:pt>
                <c:pt idx="13970">
                  <c:v>2.7422840000000006</c:v>
                </c:pt>
                <c:pt idx="13971">
                  <c:v>2.7297140000000049</c:v>
                </c:pt>
                <c:pt idx="13972">
                  <c:v>2.7414520000000007</c:v>
                </c:pt>
                <c:pt idx="13973">
                  <c:v>2.6913980000000008</c:v>
                </c:pt>
                <c:pt idx="13974">
                  <c:v>2.7267360000000012</c:v>
                </c:pt>
                <c:pt idx="13975">
                  <c:v>2.766144000000001</c:v>
                </c:pt>
                <c:pt idx="13976">
                  <c:v>2.8272419999999987</c:v>
                </c:pt>
                <c:pt idx="13977">
                  <c:v>2.7818780000000007</c:v>
                </c:pt>
                <c:pt idx="13978">
                  <c:v>2.8305659999999961</c:v>
                </c:pt>
                <c:pt idx="13979">
                  <c:v>2.8236179999999997</c:v>
                </c:pt>
                <c:pt idx="13980">
                  <c:v>2.8642160000000008</c:v>
                </c:pt>
                <c:pt idx="13981">
                  <c:v>2.9238120000000007</c:v>
                </c:pt>
                <c:pt idx="13982">
                  <c:v>2.9522519999999961</c:v>
                </c:pt>
                <c:pt idx="13983">
                  <c:v>2.9414579999999977</c:v>
                </c:pt>
                <c:pt idx="13984">
                  <c:v>2.8871000000000016</c:v>
                </c:pt>
                <c:pt idx="13985">
                  <c:v>2.9311740000000022</c:v>
                </c:pt>
                <c:pt idx="13986">
                  <c:v>2.9377760000000017</c:v>
                </c:pt>
                <c:pt idx="13987">
                  <c:v>2.9659419999999987</c:v>
                </c:pt>
                <c:pt idx="13988">
                  <c:v>2.9606679999999987</c:v>
                </c:pt>
                <c:pt idx="13989">
                  <c:v>2.9686100000000022</c:v>
                </c:pt>
                <c:pt idx="13990">
                  <c:v>2.9561280000000023</c:v>
                </c:pt>
                <c:pt idx="13991">
                  <c:v>2.9335700000000018</c:v>
                </c:pt>
                <c:pt idx="13992">
                  <c:v>2.8634640000000018</c:v>
                </c:pt>
                <c:pt idx="13993">
                  <c:v>2.8537479999999977</c:v>
                </c:pt>
                <c:pt idx="13994">
                  <c:v>2.8482380000000025</c:v>
                </c:pt>
                <c:pt idx="13995">
                  <c:v>2.8192399999999975</c:v>
                </c:pt>
                <c:pt idx="13996">
                  <c:v>2.7845460000000042</c:v>
                </c:pt>
                <c:pt idx="13997">
                  <c:v>2.7997440000000022</c:v>
                </c:pt>
                <c:pt idx="13998">
                  <c:v>2.779444000000002</c:v>
                </c:pt>
                <c:pt idx="13999">
                  <c:v>2.7978320000000019</c:v>
                </c:pt>
                <c:pt idx="14000">
                  <c:v>2.7736840000000016</c:v>
                </c:pt>
                <c:pt idx="14001">
                  <c:v>2.711222000000002</c:v>
                </c:pt>
                <c:pt idx="14002">
                  <c:v>2.7231460000000016</c:v>
                </c:pt>
                <c:pt idx="14003">
                  <c:v>2.7800620000000014</c:v>
                </c:pt>
                <c:pt idx="14004">
                  <c:v>2.7525900000000014</c:v>
                </c:pt>
                <c:pt idx="14005">
                  <c:v>2.7159360000000015</c:v>
                </c:pt>
                <c:pt idx="14006">
                  <c:v>2.6727060000000007</c:v>
                </c:pt>
                <c:pt idx="14007">
                  <c:v>2.7371800000000053</c:v>
                </c:pt>
                <c:pt idx="14008">
                  <c:v>2.7892940000000048</c:v>
                </c:pt>
                <c:pt idx="14009">
                  <c:v>2.8223000000000007</c:v>
                </c:pt>
                <c:pt idx="14010">
                  <c:v>2.8141119999999997</c:v>
                </c:pt>
                <c:pt idx="14011">
                  <c:v>2.819609999999996</c:v>
                </c:pt>
                <c:pt idx="14012">
                  <c:v>2.8258619999999977</c:v>
                </c:pt>
                <c:pt idx="14013">
                  <c:v>2.7945700000000011</c:v>
                </c:pt>
                <c:pt idx="14014">
                  <c:v>2.7473080000000016</c:v>
                </c:pt>
                <c:pt idx="14015">
                  <c:v>2.7946700000000004</c:v>
                </c:pt>
                <c:pt idx="14016">
                  <c:v>2.7616900000000011</c:v>
                </c:pt>
                <c:pt idx="14017">
                  <c:v>2.7671480000000015</c:v>
                </c:pt>
                <c:pt idx="14018">
                  <c:v>2.7628060000000008</c:v>
                </c:pt>
                <c:pt idx="14019">
                  <c:v>2.7576579999999997</c:v>
                </c:pt>
                <c:pt idx="14020">
                  <c:v>2.7246160000000019</c:v>
                </c:pt>
                <c:pt idx="14021">
                  <c:v>2.6990060000000007</c:v>
                </c:pt>
                <c:pt idx="14022">
                  <c:v>2.669674000000001</c:v>
                </c:pt>
                <c:pt idx="14023">
                  <c:v>2.6754200000000008</c:v>
                </c:pt>
                <c:pt idx="14024">
                  <c:v>2.605884000000001</c:v>
                </c:pt>
                <c:pt idx="14025">
                  <c:v>2.5607420000000007</c:v>
                </c:pt>
                <c:pt idx="14026">
                  <c:v>2.5214079999999988</c:v>
                </c:pt>
                <c:pt idx="14027">
                  <c:v>2.5198340000000017</c:v>
                </c:pt>
                <c:pt idx="14028">
                  <c:v>2.4594199999999975</c:v>
                </c:pt>
                <c:pt idx="14029">
                  <c:v>2.4627079999999997</c:v>
                </c:pt>
                <c:pt idx="14030">
                  <c:v>2.3723039999999975</c:v>
                </c:pt>
                <c:pt idx="14031">
                  <c:v>2.3149779999999978</c:v>
                </c:pt>
                <c:pt idx="14032">
                  <c:v>2.2873460000000052</c:v>
                </c:pt>
                <c:pt idx="14033">
                  <c:v>2.2646500000000014</c:v>
                </c:pt>
                <c:pt idx="14034">
                  <c:v>2.2582579999999997</c:v>
                </c:pt>
                <c:pt idx="14035">
                  <c:v>2.1682260000000015</c:v>
                </c:pt>
                <c:pt idx="14036">
                  <c:v>2.0930820000000017</c:v>
                </c:pt>
                <c:pt idx="14037">
                  <c:v>2.0273680000000014</c:v>
                </c:pt>
                <c:pt idx="14038">
                  <c:v>1.9970540000000021</c:v>
                </c:pt>
                <c:pt idx="14039">
                  <c:v>1.988728000000002</c:v>
                </c:pt>
                <c:pt idx="14040">
                  <c:v>1.9751540000000021</c:v>
                </c:pt>
                <c:pt idx="14041">
                  <c:v>1.960836000000002</c:v>
                </c:pt>
                <c:pt idx="14042">
                  <c:v>1.9275200000000019</c:v>
                </c:pt>
                <c:pt idx="14043">
                  <c:v>1.8825160000000021</c:v>
                </c:pt>
                <c:pt idx="14044">
                  <c:v>1.8790040000000019</c:v>
                </c:pt>
                <c:pt idx="14045">
                  <c:v>1.879848000000002</c:v>
                </c:pt>
                <c:pt idx="14046">
                  <c:v>1.8913760000000019</c:v>
                </c:pt>
                <c:pt idx="14047">
                  <c:v>1.8428740000000019</c:v>
                </c:pt>
                <c:pt idx="14048">
                  <c:v>1.8303420000000021</c:v>
                </c:pt>
                <c:pt idx="14049">
                  <c:v>1.7793340000000004</c:v>
                </c:pt>
                <c:pt idx="14050">
                  <c:v>1.780402000000002</c:v>
                </c:pt>
                <c:pt idx="14051">
                  <c:v>1.7914460000000016</c:v>
                </c:pt>
                <c:pt idx="14052">
                  <c:v>1.7766300000000017</c:v>
                </c:pt>
                <c:pt idx="14053">
                  <c:v>1.7277420000000012</c:v>
                </c:pt>
                <c:pt idx="14054">
                  <c:v>1.8166080000000011</c:v>
                </c:pt>
                <c:pt idx="14055">
                  <c:v>1.8844680000000005</c:v>
                </c:pt>
                <c:pt idx="14056">
                  <c:v>1.9677500000000021</c:v>
                </c:pt>
                <c:pt idx="14057">
                  <c:v>2.0097880000000008</c:v>
                </c:pt>
                <c:pt idx="14058">
                  <c:v>2.0450779999999997</c:v>
                </c:pt>
                <c:pt idx="14059">
                  <c:v>2.0220840000000009</c:v>
                </c:pt>
                <c:pt idx="14060">
                  <c:v>2.0637620000000014</c:v>
                </c:pt>
                <c:pt idx="14061">
                  <c:v>2.0567519999999977</c:v>
                </c:pt>
                <c:pt idx="14062">
                  <c:v>2.1039540000000012</c:v>
                </c:pt>
                <c:pt idx="14063">
                  <c:v>2.1499260000000011</c:v>
                </c:pt>
                <c:pt idx="14064">
                  <c:v>2.1627419999999997</c:v>
                </c:pt>
                <c:pt idx="14065">
                  <c:v>2.1182719999999997</c:v>
                </c:pt>
                <c:pt idx="14066">
                  <c:v>2.1860079999999997</c:v>
                </c:pt>
                <c:pt idx="14067">
                  <c:v>2.1977720000000014</c:v>
                </c:pt>
                <c:pt idx="14068">
                  <c:v>2.2229479999999997</c:v>
                </c:pt>
                <c:pt idx="14069">
                  <c:v>2.2195360000000015</c:v>
                </c:pt>
                <c:pt idx="14070">
                  <c:v>2.2715260000000015</c:v>
                </c:pt>
                <c:pt idx="14071">
                  <c:v>2.3128819999999961</c:v>
                </c:pt>
                <c:pt idx="14072">
                  <c:v>2.4063519999999987</c:v>
                </c:pt>
                <c:pt idx="14073">
                  <c:v>2.4475840000000062</c:v>
                </c:pt>
                <c:pt idx="14074">
                  <c:v>2.5429540000000022</c:v>
                </c:pt>
                <c:pt idx="14075">
                  <c:v>2.6142140000000018</c:v>
                </c:pt>
                <c:pt idx="14076">
                  <c:v>2.6815400000000031</c:v>
                </c:pt>
                <c:pt idx="14077">
                  <c:v>2.7020740000000032</c:v>
                </c:pt>
                <c:pt idx="14078">
                  <c:v>2.7291720000000019</c:v>
                </c:pt>
                <c:pt idx="14079">
                  <c:v>2.7981860000000016</c:v>
                </c:pt>
                <c:pt idx="14080">
                  <c:v>2.8712079999999971</c:v>
                </c:pt>
                <c:pt idx="14081">
                  <c:v>2.9447020000000022</c:v>
                </c:pt>
                <c:pt idx="14082">
                  <c:v>2.959900000000002</c:v>
                </c:pt>
                <c:pt idx="14083">
                  <c:v>2.993849999999997</c:v>
                </c:pt>
                <c:pt idx="14084">
                  <c:v>3.0818000000000008</c:v>
                </c:pt>
                <c:pt idx="14085">
                  <c:v>3.1961519999999997</c:v>
                </c:pt>
                <c:pt idx="14086">
                  <c:v>3.2778479999999997</c:v>
                </c:pt>
                <c:pt idx="14087">
                  <c:v>3.3328539999999935</c:v>
                </c:pt>
                <c:pt idx="14088">
                  <c:v>3.3741860000000021</c:v>
                </c:pt>
                <c:pt idx="14089">
                  <c:v>3.4071540000000016</c:v>
                </c:pt>
                <c:pt idx="14090">
                  <c:v>3.4755960000000008</c:v>
                </c:pt>
                <c:pt idx="14091">
                  <c:v>3.5081920000000042</c:v>
                </c:pt>
                <c:pt idx="14092">
                  <c:v>3.5972960000000018</c:v>
                </c:pt>
                <c:pt idx="14093">
                  <c:v>3.6560100000000024</c:v>
                </c:pt>
                <c:pt idx="14094">
                  <c:v>3.6911000000000014</c:v>
                </c:pt>
                <c:pt idx="14095">
                  <c:v>3.6792140000000004</c:v>
                </c:pt>
                <c:pt idx="14096">
                  <c:v>3.6943880000000009</c:v>
                </c:pt>
                <c:pt idx="14097">
                  <c:v>3.7653000000000012</c:v>
                </c:pt>
                <c:pt idx="14098">
                  <c:v>3.7850900000000012</c:v>
                </c:pt>
                <c:pt idx="14099">
                  <c:v>3.8054879999999978</c:v>
                </c:pt>
                <c:pt idx="14100">
                  <c:v>3.840790000000001</c:v>
                </c:pt>
                <c:pt idx="14101">
                  <c:v>3.8890579999999977</c:v>
                </c:pt>
                <c:pt idx="14102">
                  <c:v>3.9266300000000025</c:v>
                </c:pt>
                <c:pt idx="14103">
                  <c:v>3.9223860000000017</c:v>
                </c:pt>
                <c:pt idx="14104">
                  <c:v>3.8984019999999981</c:v>
                </c:pt>
                <c:pt idx="14105">
                  <c:v>3.8711300000000017</c:v>
                </c:pt>
                <c:pt idx="14106">
                  <c:v>3.8495040000000018</c:v>
                </c:pt>
                <c:pt idx="14107">
                  <c:v>3.7935180000000042</c:v>
                </c:pt>
                <c:pt idx="14108">
                  <c:v>3.7611080000000032</c:v>
                </c:pt>
                <c:pt idx="14109">
                  <c:v>3.8089800000000031</c:v>
                </c:pt>
                <c:pt idx="14110">
                  <c:v>3.7799080000000007</c:v>
                </c:pt>
                <c:pt idx="14111">
                  <c:v>3.7727220000000017</c:v>
                </c:pt>
                <c:pt idx="14112">
                  <c:v>3.7392060000000025</c:v>
                </c:pt>
                <c:pt idx="14113">
                  <c:v>3.7214740000000019</c:v>
                </c:pt>
                <c:pt idx="14114">
                  <c:v>3.7532520000000007</c:v>
                </c:pt>
                <c:pt idx="14115">
                  <c:v>3.8323040000000024</c:v>
                </c:pt>
                <c:pt idx="14116">
                  <c:v>3.8394759999999959</c:v>
                </c:pt>
                <c:pt idx="14117">
                  <c:v>3.8484220000000007</c:v>
                </c:pt>
                <c:pt idx="14118">
                  <c:v>3.8689320000000031</c:v>
                </c:pt>
                <c:pt idx="14119">
                  <c:v>3.8676160000000017</c:v>
                </c:pt>
                <c:pt idx="14120">
                  <c:v>3.8250179999999987</c:v>
                </c:pt>
                <c:pt idx="14121">
                  <c:v>3.8460360000000007</c:v>
                </c:pt>
                <c:pt idx="14122">
                  <c:v>3.7979780000000019</c:v>
                </c:pt>
                <c:pt idx="14123">
                  <c:v>3.8196659999999936</c:v>
                </c:pt>
                <c:pt idx="14124">
                  <c:v>3.7368419999999967</c:v>
                </c:pt>
                <c:pt idx="14125">
                  <c:v>3.6635720000000016</c:v>
                </c:pt>
                <c:pt idx="14126">
                  <c:v>3.5933180000000018</c:v>
                </c:pt>
                <c:pt idx="14127">
                  <c:v>3.6300459999999966</c:v>
                </c:pt>
                <c:pt idx="14128">
                  <c:v>3.6681520000000001</c:v>
                </c:pt>
                <c:pt idx="14129">
                  <c:v>3.6184079999999987</c:v>
                </c:pt>
                <c:pt idx="14130">
                  <c:v>3.5944959999999977</c:v>
                </c:pt>
                <c:pt idx="14131">
                  <c:v>3.5604359999999997</c:v>
                </c:pt>
                <c:pt idx="14132">
                  <c:v>3.5220100000000003</c:v>
                </c:pt>
                <c:pt idx="14133">
                  <c:v>3.5306819999999997</c:v>
                </c:pt>
                <c:pt idx="14134">
                  <c:v>3.489214</c:v>
                </c:pt>
                <c:pt idx="14135">
                  <c:v>3.3869339999999988</c:v>
                </c:pt>
                <c:pt idx="14136">
                  <c:v>3.4143060000000003</c:v>
                </c:pt>
                <c:pt idx="14137">
                  <c:v>3.3901719999999997</c:v>
                </c:pt>
                <c:pt idx="14138">
                  <c:v>3.3955819999999997</c:v>
                </c:pt>
                <c:pt idx="14139">
                  <c:v>3.3931500000000003</c:v>
                </c:pt>
                <c:pt idx="14140">
                  <c:v>3.3473139999999999</c:v>
                </c:pt>
                <c:pt idx="14141">
                  <c:v>3.3024699999999947</c:v>
                </c:pt>
                <c:pt idx="14142">
                  <c:v>3.243456000000001</c:v>
                </c:pt>
                <c:pt idx="14143">
                  <c:v>3.2514979999999998</c:v>
                </c:pt>
                <c:pt idx="14144">
                  <c:v>3.227030000000005</c:v>
                </c:pt>
                <c:pt idx="14145">
                  <c:v>3.2067419999999998</c:v>
                </c:pt>
                <c:pt idx="14146">
                  <c:v>3.1421079999999999</c:v>
                </c:pt>
                <c:pt idx="14147">
                  <c:v>3.0966819999999977</c:v>
                </c:pt>
                <c:pt idx="14148">
                  <c:v>3.1203080000000001</c:v>
                </c:pt>
                <c:pt idx="14149">
                  <c:v>3.0800059999999987</c:v>
                </c:pt>
                <c:pt idx="14150">
                  <c:v>3.0358699999999956</c:v>
                </c:pt>
                <c:pt idx="14151">
                  <c:v>2.9878879999999994</c:v>
                </c:pt>
                <c:pt idx="14152">
                  <c:v>2.9760019999999967</c:v>
                </c:pt>
                <c:pt idx="14153">
                  <c:v>3.0273980000000011</c:v>
                </c:pt>
                <c:pt idx="14154">
                  <c:v>2.9782240000000009</c:v>
                </c:pt>
                <c:pt idx="14155">
                  <c:v>2.9654300000000005</c:v>
                </c:pt>
                <c:pt idx="14156">
                  <c:v>2.9772419999999977</c:v>
                </c:pt>
                <c:pt idx="14157">
                  <c:v>2.9479840000000048</c:v>
                </c:pt>
                <c:pt idx="14158">
                  <c:v>2.9388879999999977</c:v>
                </c:pt>
                <c:pt idx="14159">
                  <c:v>2.9091579999999997</c:v>
                </c:pt>
                <c:pt idx="14160">
                  <c:v>2.8647120000000013</c:v>
                </c:pt>
                <c:pt idx="14161">
                  <c:v>2.8197079999999977</c:v>
                </c:pt>
                <c:pt idx="14162">
                  <c:v>2.7792840000000014</c:v>
                </c:pt>
                <c:pt idx="14163">
                  <c:v>2.7444300000000057</c:v>
                </c:pt>
                <c:pt idx="14164">
                  <c:v>2.7454600000000009</c:v>
                </c:pt>
                <c:pt idx="14165">
                  <c:v>2.6940160000000009</c:v>
                </c:pt>
                <c:pt idx="14166">
                  <c:v>2.6230540000000016</c:v>
                </c:pt>
                <c:pt idx="14167">
                  <c:v>2.6005580000000008</c:v>
                </c:pt>
                <c:pt idx="14168">
                  <c:v>2.5203900000000012</c:v>
                </c:pt>
                <c:pt idx="14169">
                  <c:v>2.466130000000001</c:v>
                </c:pt>
                <c:pt idx="14170">
                  <c:v>2.4454960000000008</c:v>
                </c:pt>
                <c:pt idx="14171">
                  <c:v>2.4002079999999997</c:v>
                </c:pt>
                <c:pt idx="14172">
                  <c:v>2.3605780000000007</c:v>
                </c:pt>
                <c:pt idx="14173">
                  <c:v>2.2871840000000097</c:v>
                </c:pt>
                <c:pt idx="14174">
                  <c:v>2.2688820000000014</c:v>
                </c:pt>
                <c:pt idx="14175">
                  <c:v>2.2877300000000096</c:v>
                </c:pt>
                <c:pt idx="14176">
                  <c:v>2.2550220000000021</c:v>
                </c:pt>
                <c:pt idx="14177">
                  <c:v>2.1539960000000042</c:v>
                </c:pt>
                <c:pt idx="14178">
                  <c:v>2.0878740000000016</c:v>
                </c:pt>
                <c:pt idx="14179">
                  <c:v>2.1034320000000015</c:v>
                </c:pt>
                <c:pt idx="14180">
                  <c:v>2.0918059999999969</c:v>
                </c:pt>
                <c:pt idx="14181">
                  <c:v>2.0541460000000007</c:v>
                </c:pt>
                <c:pt idx="14182">
                  <c:v>2.1081700000000052</c:v>
                </c:pt>
                <c:pt idx="14183">
                  <c:v>2.0307940000000015</c:v>
                </c:pt>
                <c:pt idx="14184">
                  <c:v>2.0609940000000058</c:v>
                </c:pt>
                <c:pt idx="14185">
                  <c:v>2.1130840000000015</c:v>
                </c:pt>
                <c:pt idx="14186">
                  <c:v>2.0814920000000008</c:v>
                </c:pt>
                <c:pt idx="14187">
                  <c:v>2.0798539999999965</c:v>
                </c:pt>
                <c:pt idx="14188">
                  <c:v>2.0714659999999965</c:v>
                </c:pt>
                <c:pt idx="14189">
                  <c:v>2.0377660000000009</c:v>
                </c:pt>
                <c:pt idx="14190">
                  <c:v>2.0273940000000064</c:v>
                </c:pt>
                <c:pt idx="14191">
                  <c:v>2.0497040000000011</c:v>
                </c:pt>
                <c:pt idx="14192">
                  <c:v>2.0336479999999977</c:v>
                </c:pt>
                <c:pt idx="14193">
                  <c:v>2.0471960000000058</c:v>
                </c:pt>
                <c:pt idx="14194">
                  <c:v>2.0381500000000008</c:v>
                </c:pt>
                <c:pt idx="14195">
                  <c:v>2.1129219999999997</c:v>
                </c:pt>
                <c:pt idx="14196">
                  <c:v>2.1815140000000053</c:v>
                </c:pt>
                <c:pt idx="14197">
                  <c:v>2.1752860000000007</c:v>
                </c:pt>
                <c:pt idx="14198">
                  <c:v>2.1196360000000007</c:v>
                </c:pt>
                <c:pt idx="14199">
                  <c:v>2.1347500000000021</c:v>
                </c:pt>
                <c:pt idx="14200">
                  <c:v>2.1266100000000021</c:v>
                </c:pt>
                <c:pt idx="14201">
                  <c:v>2.114698000000002</c:v>
                </c:pt>
                <c:pt idx="14202">
                  <c:v>2.0843220000000042</c:v>
                </c:pt>
                <c:pt idx="14203">
                  <c:v>2.0794079999999977</c:v>
                </c:pt>
                <c:pt idx="14204">
                  <c:v>2.1584240000000019</c:v>
                </c:pt>
                <c:pt idx="14205">
                  <c:v>2.1876080000000022</c:v>
                </c:pt>
                <c:pt idx="14206">
                  <c:v>2.190078000000002</c:v>
                </c:pt>
                <c:pt idx="14207">
                  <c:v>2.2235680000000042</c:v>
                </c:pt>
                <c:pt idx="14208">
                  <c:v>2.2272660000000042</c:v>
                </c:pt>
                <c:pt idx="14209">
                  <c:v>2.2291520000000014</c:v>
                </c:pt>
                <c:pt idx="14210">
                  <c:v>2.2464740000000014</c:v>
                </c:pt>
                <c:pt idx="14211">
                  <c:v>2.2780660000000017</c:v>
                </c:pt>
                <c:pt idx="14212">
                  <c:v>2.2789960000000042</c:v>
                </c:pt>
                <c:pt idx="14213">
                  <c:v>2.2805220000000062</c:v>
                </c:pt>
                <c:pt idx="14214">
                  <c:v>2.2773200000000062</c:v>
                </c:pt>
                <c:pt idx="14215">
                  <c:v>2.2454300000000016</c:v>
                </c:pt>
                <c:pt idx="14216">
                  <c:v>2.2602580000000017</c:v>
                </c:pt>
                <c:pt idx="14217">
                  <c:v>2.2420560000000007</c:v>
                </c:pt>
                <c:pt idx="14218">
                  <c:v>2.2436180000000014</c:v>
                </c:pt>
                <c:pt idx="14219">
                  <c:v>2.2669440000000018</c:v>
                </c:pt>
                <c:pt idx="14220">
                  <c:v>2.2673280000000062</c:v>
                </c:pt>
                <c:pt idx="14221">
                  <c:v>2.2460720000000021</c:v>
                </c:pt>
                <c:pt idx="14222">
                  <c:v>2.2588140000000032</c:v>
                </c:pt>
                <c:pt idx="14223">
                  <c:v>2.2409600000000052</c:v>
                </c:pt>
                <c:pt idx="14224">
                  <c:v>2.2701060000000042</c:v>
                </c:pt>
                <c:pt idx="14225">
                  <c:v>2.2704040000000019</c:v>
                </c:pt>
                <c:pt idx="14226">
                  <c:v>2.3169099999999969</c:v>
                </c:pt>
                <c:pt idx="14227">
                  <c:v>2.3561060000000023</c:v>
                </c:pt>
                <c:pt idx="14228">
                  <c:v>2.380698000000002</c:v>
                </c:pt>
                <c:pt idx="14229">
                  <c:v>2.3667140000000026</c:v>
                </c:pt>
                <c:pt idx="14230">
                  <c:v>2.3860079999999977</c:v>
                </c:pt>
                <c:pt idx="14231">
                  <c:v>2.4302060000000023</c:v>
                </c:pt>
                <c:pt idx="14232">
                  <c:v>2.3774459999999968</c:v>
                </c:pt>
                <c:pt idx="14233">
                  <c:v>2.3956119999999976</c:v>
                </c:pt>
                <c:pt idx="14234">
                  <c:v>2.3381140000000018</c:v>
                </c:pt>
                <c:pt idx="14235">
                  <c:v>2.2991640000000015</c:v>
                </c:pt>
                <c:pt idx="14236">
                  <c:v>2.2987420000000007</c:v>
                </c:pt>
                <c:pt idx="14237">
                  <c:v>2.2898940000000052</c:v>
                </c:pt>
                <c:pt idx="14238">
                  <c:v>2.2589479999999997</c:v>
                </c:pt>
                <c:pt idx="14239">
                  <c:v>2.2995220000000014</c:v>
                </c:pt>
                <c:pt idx="14240">
                  <c:v>2.3112479999999955</c:v>
                </c:pt>
                <c:pt idx="14241">
                  <c:v>2.2917800000000015</c:v>
                </c:pt>
                <c:pt idx="14242">
                  <c:v>2.3020659999999964</c:v>
                </c:pt>
                <c:pt idx="14243">
                  <c:v>2.3036920000000007</c:v>
                </c:pt>
                <c:pt idx="14244">
                  <c:v>2.3031100000000011</c:v>
                </c:pt>
                <c:pt idx="14245">
                  <c:v>2.2648560000000009</c:v>
                </c:pt>
                <c:pt idx="14246">
                  <c:v>2.2394579999999977</c:v>
                </c:pt>
                <c:pt idx="14247">
                  <c:v>2.288358000000001</c:v>
                </c:pt>
                <c:pt idx="14248">
                  <c:v>2.315679999999996</c:v>
                </c:pt>
                <c:pt idx="14249">
                  <c:v>2.290156000000001</c:v>
                </c:pt>
                <c:pt idx="14250">
                  <c:v>2.3229379999999997</c:v>
                </c:pt>
                <c:pt idx="14251">
                  <c:v>2.3725439999999964</c:v>
                </c:pt>
                <c:pt idx="14252">
                  <c:v>2.3794179999999967</c:v>
                </c:pt>
                <c:pt idx="14253">
                  <c:v>2.3631260000000016</c:v>
                </c:pt>
                <c:pt idx="14254">
                  <c:v>2.2556220000000007</c:v>
                </c:pt>
                <c:pt idx="14255">
                  <c:v>2.2423700000000015</c:v>
                </c:pt>
                <c:pt idx="14256">
                  <c:v>2.2126140000000007</c:v>
                </c:pt>
                <c:pt idx="14257">
                  <c:v>2.1812579999999997</c:v>
                </c:pt>
                <c:pt idx="14258">
                  <c:v>2.1905760000000014</c:v>
                </c:pt>
                <c:pt idx="14259">
                  <c:v>2.1499520000000008</c:v>
                </c:pt>
                <c:pt idx="14260">
                  <c:v>2.1739360000000016</c:v>
                </c:pt>
                <c:pt idx="14261">
                  <c:v>2.1950040000000017</c:v>
                </c:pt>
                <c:pt idx="14262">
                  <c:v>2.2238780000000018</c:v>
                </c:pt>
                <c:pt idx="14263">
                  <c:v>2.2702960000000019</c:v>
                </c:pt>
                <c:pt idx="14264">
                  <c:v>2.2683860000000058</c:v>
                </c:pt>
                <c:pt idx="14265">
                  <c:v>2.2922360000000017</c:v>
                </c:pt>
                <c:pt idx="14266">
                  <c:v>2.3433940000000058</c:v>
                </c:pt>
                <c:pt idx="14267">
                  <c:v>2.3723779999999977</c:v>
                </c:pt>
                <c:pt idx="14268">
                  <c:v>2.4219360000000014</c:v>
                </c:pt>
                <c:pt idx="14269">
                  <c:v>2.5016579999999977</c:v>
                </c:pt>
                <c:pt idx="14270">
                  <c:v>2.4901679999999997</c:v>
                </c:pt>
                <c:pt idx="14271">
                  <c:v>2.5434860000000019</c:v>
                </c:pt>
                <c:pt idx="14272">
                  <c:v>2.5311779999999997</c:v>
                </c:pt>
                <c:pt idx="14273">
                  <c:v>2.5898300000000019</c:v>
                </c:pt>
                <c:pt idx="14274">
                  <c:v>2.6401940000000081</c:v>
                </c:pt>
                <c:pt idx="14275">
                  <c:v>2.6945660000000022</c:v>
                </c:pt>
                <c:pt idx="14276">
                  <c:v>2.7206980000000032</c:v>
                </c:pt>
                <c:pt idx="14277">
                  <c:v>2.7810640000000042</c:v>
                </c:pt>
                <c:pt idx="14278">
                  <c:v>2.8128919999999971</c:v>
                </c:pt>
                <c:pt idx="14279">
                  <c:v>2.8047280000000026</c:v>
                </c:pt>
                <c:pt idx="14280">
                  <c:v>2.8385780000000023</c:v>
                </c:pt>
                <c:pt idx="14281">
                  <c:v>2.8267900000000021</c:v>
                </c:pt>
                <c:pt idx="14282">
                  <c:v>2.9279540000000019</c:v>
                </c:pt>
                <c:pt idx="14283">
                  <c:v>3.0044740000000019</c:v>
                </c:pt>
                <c:pt idx="14284">
                  <c:v>3.0638720000000013</c:v>
                </c:pt>
                <c:pt idx="14285">
                  <c:v>3.0695680000000007</c:v>
                </c:pt>
                <c:pt idx="14286">
                  <c:v>3.0781680000000007</c:v>
                </c:pt>
                <c:pt idx="14287">
                  <c:v>3.0977240000000057</c:v>
                </c:pt>
                <c:pt idx="14288">
                  <c:v>3.1631780000000016</c:v>
                </c:pt>
                <c:pt idx="14289">
                  <c:v>3.1623460000000008</c:v>
                </c:pt>
                <c:pt idx="14290">
                  <c:v>3.1752000000000007</c:v>
                </c:pt>
                <c:pt idx="14291">
                  <c:v>3.2326240000000017</c:v>
                </c:pt>
                <c:pt idx="14292">
                  <c:v>3.260568000000001</c:v>
                </c:pt>
                <c:pt idx="14293">
                  <c:v>3.258620000000001</c:v>
                </c:pt>
                <c:pt idx="14294">
                  <c:v>3.2883620000000042</c:v>
                </c:pt>
                <c:pt idx="14295">
                  <c:v>3.2931760000000052</c:v>
                </c:pt>
                <c:pt idx="14296">
                  <c:v>3.2735460000000032</c:v>
                </c:pt>
                <c:pt idx="14297">
                  <c:v>3.2527619999999997</c:v>
                </c:pt>
                <c:pt idx="14298">
                  <c:v>3.2612860000000019</c:v>
                </c:pt>
                <c:pt idx="14299">
                  <c:v>3.2796000000000025</c:v>
                </c:pt>
                <c:pt idx="14300">
                  <c:v>3.3056940000000008</c:v>
                </c:pt>
                <c:pt idx="14301">
                  <c:v>3.2758040000000013</c:v>
                </c:pt>
                <c:pt idx="14302">
                  <c:v>3.2795640000000015</c:v>
                </c:pt>
                <c:pt idx="14303">
                  <c:v>3.2894660000000009</c:v>
                </c:pt>
                <c:pt idx="14304">
                  <c:v>3.3129179999999967</c:v>
                </c:pt>
                <c:pt idx="14305">
                  <c:v>3.3141100000000017</c:v>
                </c:pt>
                <c:pt idx="14306">
                  <c:v>3.3073980000000009</c:v>
                </c:pt>
                <c:pt idx="14307">
                  <c:v>3.321245999999995</c:v>
                </c:pt>
                <c:pt idx="14308">
                  <c:v>3.335043999999995</c:v>
                </c:pt>
                <c:pt idx="14309">
                  <c:v>3.3472160000000017</c:v>
                </c:pt>
                <c:pt idx="14310">
                  <c:v>3.3089760000000008</c:v>
                </c:pt>
                <c:pt idx="14311">
                  <c:v>3.3031940000000048</c:v>
                </c:pt>
                <c:pt idx="14312">
                  <c:v>3.2753620000000008</c:v>
                </c:pt>
                <c:pt idx="14313">
                  <c:v>3.2688479999999998</c:v>
                </c:pt>
                <c:pt idx="14314">
                  <c:v>3.2225400000000008</c:v>
                </c:pt>
                <c:pt idx="14315">
                  <c:v>3.2301200000000012</c:v>
                </c:pt>
                <c:pt idx="14316">
                  <c:v>3.1993720000000008</c:v>
                </c:pt>
                <c:pt idx="14317">
                  <c:v>3.1803880000000002</c:v>
                </c:pt>
                <c:pt idx="14318">
                  <c:v>3.2155900000000002</c:v>
                </c:pt>
                <c:pt idx="14319">
                  <c:v>3.1740120000000007</c:v>
                </c:pt>
                <c:pt idx="14320">
                  <c:v>3.2082460000000004</c:v>
                </c:pt>
                <c:pt idx="14321">
                  <c:v>3.1948200000000009</c:v>
                </c:pt>
                <c:pt idx="14322">
                  <c:v>3.1919660000000007</c:v>
                </c:pt>
                <c:pt idx="14323">
                  <c:v>3.1458200000000009</c:v>
                </c:pt>
                <c:pt idx="14324">
                  <c:v>3.070304000000001</c:v>
                </c:pt>
                <c:pt idx="14325">
                  <c:v>3.034643999999997</c:v>
                </c:pt>
                <c:pt idx="14326">
                  <c:v>3.0162419999999961</c:v>
                </c:pt>
                <c:pt idx="14327">
                  <c:v>2.9618079999999987</c:v>
                </c:pt>
                <c:pt idx="14328">
                  <c:v>2.9228699999999974</c:v>
                </c:pt>
                <c:pt idx="14329">
                  <c:v>2.9301040000000032</c:v>
                </c:pt>
                <c:pt idx="14330">
                  <c:v>2.8707819999999997</c:v>
                </c:pt>
                <c:pt idx="14331">
                  <c:v>2.887398000000001</c:v>
                </c:pt>
                <c:pt idx="14332">
                  <c:v>2.8297000000000008</c:v>
                </c:pt>
                <c:pt idx="14333">
                  <c:v>2.8143760000000007</c:v>
                </c:pt>
                <c:pt idx="14334">
                  <c:v>2.7717419999999997</c:v>
                </c:pt>
                <c:pt idx="14335">
                  <c:v>2.779224000000001</c:v>
                </c:pt>
                <c:pt idx="14336">
                  <c:v>2.7427940000000053</c:v>
                </c:pt>
                <c:pt idx="14337">
                  <c:v>2.7015000000000011</c:v>
                </c:pt>
                <c:pt idx="14338">
                  <c:v>2.6259339999999995</c:v>
                </c:pt>
                <c:pt idx="14339">
                  <c:v>2.5844780000000007</c:v>
                </c:pt>
                <c:pt idx="14340">
                  <c:v>2.5817600000000005</c:v>
                </c:pt>
                <c:pt idx="14341">
                  <c:v>2.5454920000000003</c:v>
                </c:pt>
                <c:pt idx="14342">
                  <c:v>2.5227340000000011</c:v>
                </c:pt>
                <c:pt idx="14343">
                  <c:v>2.4919000000000007</c:v>
                </c:pt>
                <c:pt idx="14344">
                  <c:v>2.4467579999999987</c:v>
                </c:pt>
                <c:pt idx="14345">
                  <c:v>2.4276860000000009</c:v>
                </c:pt>
                <c:pt idx="14346">
                  <c:v>2.4821200000000005</c:v>
                </c:pt>
                <c:pt idx="14347">
                  <c:v>2.4987960000000009</c:v>
                </c:pt>
                <c:pt idx="14348">
                  <c:v>2.5110799999999971</c:v>
                </c:pt>
                <c:pt idx="14349">
                  <c:v>2.5491980000000014</c:v>
                </c:pt>
                <c:pt idx="14350">
                  <c:v>2.4975180000000008</c:v>
                </c:pt>
                <c:pt idx="14351">
                  <c:v>2.516575999999997</c:v>
                </c:pt>
                <c:pt idx="14352">
                  <c:v>2.5302740000000008</c:v>
                </c:pt>
                <c:pt idx="14353">
                  <c:v>2.508645999999997</c:v>
                </c:pt>
                <c:pt idx="14354">
                  <c:v>2.4882340000000012</c:v>
                </c:pt>
                <c:pt idx="14355">
                  <c:v>2.4628719999999977</c:v>
                </c:pt>
                <c:pt idx="14356">
                  <c:v>2.455005999999996</c:v>
                </c:pt>
                <c:pt idx="14357">
                  <c:v>2.4567059999999965</c:v>
                </c:pt>
                <c:pt idx="14358">
                  <c:v>2.4250900000000009</c:v>
                </c:pt>
                <c:pt idx="14359">
                  <c:v>2.4350899999999966</c:v>
                </c:pt>
                <c:pt idx="14360">
                  <c:v>2.4756019999999967</c:v>
                </c:pt>
                <c:pt idx="14361">
                  <c:v>2.5017579999999997</c:v>
                </c:pt>
                <c:pt idx="14362">
                  <c:v>2.5197380000000003</c:v>
                </c:pt>
                <c:pt idx="14363">
                  <c:v>2.5087940000000044</c:v>
                </c:pt>
                <c:pt idx="14364">
                  <c:v>2.5281760000000002</c:v>
                </c:pt>
                <c:pt idx="14365">
                  <c:v>2.4952959999999966</c:v>
                </c:pt>
                <c:pt idx="14366">
                  <c:v>2.4771800000000006</c:v>
                </c:pt>
                <c:pt idx="14367">
                  <c:v>2.4656779999999987</c:v>
                </c:pt>
                <c:pt idx="14368">
                  <c:v>2.425984000000001</c:v>
                </c:pt>
                <c:pt idx="14369">
                  <c:v>2.3604800000000008</c:v>
                </c:pt>
                <c:pt idx="14370">
                  <c:v>2.3459619999999997</c:v>
                </c:pt>
                <c:pt idx="14371">
                  <c:v>2.365815999999997</c:v>
                </c:pt>
                <c:pt idx="14372">
                  <c:v>2.3836720000000007</c:v>
                </c:pt>
                <c:pt idx="14373">
                  <c:v>2.4245580000000007</c:v>
                </c:pt>
                <c:pt idx="14374">
                  <c:v>2.4168779999999956</c:v>
                </c:pt>
                <c:pt idx="14375">
                  <c:v>2.3893820000000008</c:v>
                </c:pt>
                <c:pt idx="14376">
                  <c:v>2.361190000000001</c:v>
                </c:pt>
                <c:pt idx="14377">
                  <c:v>2.3504699999999965</c:v>
                </c:pt>
                <c:pt idx="14378">
                  <c:v>2.357865999999996</c:v>
                </c:pt>
                <c:pt idx="14379">
                  <c:v>2.4234180000000007</c:v>
                </c:pt>
                <c:pt idx="14380">
                  <c:v>2.4517079999999987</c:v>
                </c:pt>
                <c:pt idx="14381">
                  <c:v>2.4173240000000011</c:v>
                </c:pt>
                <c:pt idx="14382">
                  <c:v>2.4432700000000009</c:v>
                </c:pt>
                <c:pt idx="14383">
                  <c:v>2.4386159999999961</c:v>
                </c:pt>
                <c:pt idx="14384">
                  <c:v>2.4444479999999977</c:v>
                </c:pt>
                <c:pt idx="14385">
                  <c:v>2.4913879999999997</c:v>
                </c:pt>
                <c:pt idx="14386">
                  <c:v>2.5263780000000007</c:v>
                </c:pt>
                <c:pt idx="14387">
                  <c:v>2.5702900000000017</c:v>
                </c:pt>
                <c:pt idx="14388">
                  <c:v>2.5934300000000019</c:v>
                </c:pt>
                <c:pt idx="14389">
                  <c:v>2.6221680000000021</c:v>
                </c:pt>
                <c:pt idx="14390">
                  <c:v>2.5877120000000042</c:v>
                </c:pt>
                <c:pt idx="14391">
                  <c:v>2.5841500000000015</c:v>
                </c:pt>
                <c:pt idx="14392">
                  <c:v>2.5787780000000007</c:v>
                </c:pt>
                <c:pt idx="14393">
                  <c:v>2.6273680000000015</c:v>
                </c:pt>
                <c:pt idx="14394">
                  <c:v>2.6529040000000021</c:v>
                </c:pt>
                <c:pt idx="14395">
                  <c:v>2.6810220000000013</c:v>
                </c:pt>
                <c:pt idx="14396">
                  <c:v>2.6903520000000007</c:v>
                </c:pt>
                <c:pt idx="14397">
                  <c:v>2.6622860000000013</c:v>
                </c:pt>
                <c:pt idx="14398">
                  <c:v>2.6757860000000018</c:v>
                </c:pt>
                <c:pt idx="14399">
                  <c:v>2.6860600000000017</c:v>
                </c:pt>
                <c:pt idx="14400">
                  <c:v>2.712216000000002</c:v>
                </c:pt>
                <c:pt idx="14401">
                  <c:v>2.679632000000002</c:v>
                </c:pt>
                <c:pt idx="14402">
                  <c:v>2.6969179999999997</c:v>
                </c:pt>
                <c:pt idx="14403">
                  <c:v>2.7463140000000061</c:v>
                </c:pt>
                <c:pt idx="14404">
                  <c:v>2.8291760000000021</c:v>
                </c:pt>
                <c:pt idx="14405">
                  <c:v>2.8954100000000023</c:v>
                </c:pt>
                <c:pt idx="14406">
                  <c:v>2.880072000000002</c:v>
                </c:pt>
                <c:pt idx="14407">
                  <c:v>2.8944399999999977</c:v>
                </c:pt>
                <c:pt idx="14408">
                  <c:v>2.9467040000000022</c:v>
                </c:pt>
                <c:pt idx="14409">
                  <c:v>2.9802820000000021</c:v>
                </c:pt>
                <c:pt idx="14410">
                  <c:v>2.9783220000000017</c:v>
                </c:pt>
                <c:pt idx="14411">
                  <c:v>2.9296819999999997</c:v>
                </c:pt>
                <c:pt idx="14412">
                  <c:v>2.9705300000000019</c:v>
                </c:pt>
                <c:pt idx="14413">
                  <c:v>2.9901720000000025</c:v>
                </c:pt>
                <c:pt idx="14414">
                  <c:v>2.986140000000002</c:v>
                </c:pt>
                <c:pt idx="14415">
                  <c:v>3.0569900000000017</c:v>
                </c:pt>
                <c:pt idx="14416">
                  <c:v>3.0820300000000009</c:v>
                </c:pt>
                <c:pt idx="14417">
                  <c:v>3.0734559999999975</c:v>
                </c:pt>
                <c:pt idx="14418">
                  <c:v>3.1169599999999966</c:v>
                </c:pt>
                <c:pt idx="14419">
                  <c:v>3.158192000000001</c:v>
                </c:pt>
                <c:pt idx="14420">
                  <c:v>3.1596819999999997</c:v>
                </c:pt>
                <c:pt idx="14421">
                  <c:v>3.1485760000000012</c:v>
                </c:pt>
                <c:pt idx="14422">
                  <c:v>3.1962840000000003</c:v>
                </c:pt>
                <c:pt idx="14423">
                  <c:v>3.2167820000000007</c:v>
                </c:pt>
                <c:pt idx="14424">
                  <c:v>3.2756719999999997</c:v>
                </c:pt>
                <c:pt idx="14425">
                  <c:v>3.2931540000000012</c:v>
                </c:pt>
                <c:pt idx="14426">
                  <c:v>3.3044100000000007</c:v>
                </c:pt>
                <c:pt idx="14427">
                  <c:v>3.3770459999999964</c:v>
                </c:pt>
                <c:pt idx="14428">
                  <c:v>3.4028800000000023</c:v>
                </c:pt>
                <c:pt idx="14429">
                  <c:v>3.3333200000000018</c:v>
                </c:pt>
                <c:pt idx="14430">
                  <c:v>3.3045320000000014</c:v>
                </c:pt>
                <c:pt idx="14431">
                  <c:v>3.3346099999999974</c:v>
                </c:pt>
                <c:pt idx="14432">
                  <c:v>3.3498600000000023</c:v>
                </c:pt>
                <c:pt idx="14433">
                  <c:v>3.3577640000000026</c:v>
                </c:pt>
                <c:pt idx="14434">
                  <c:v>3.3578879999999987</c:v>
                </c:pt>
                <c:pt idx="14435">
                  <c:v>3.3237900000000042</c:v>
                </c:pt>
                <c:pt idx="14436">
                  <c:v>3.2909080000000031</c:v>
                </c:pt>
                <c:pt idx="14437">
                  <c:v>3.2918640000000026</c:v>
                </c:pt>
                <c:pt idx="14438">
                  <c:v>3.2698660000000022</c:v>
                </c:pt>
                <c:pt idx="14439">
                  <c:v>3.3163220000000027</c:v>
                </c:pt>
                <c:pt idx="14440">
                  <c:v>3.3826679999999985</c:v>
                </c:pt>
                <c:pt idx="14441">
                  <c:v>3.3898519999999985</c:v>
                </c:pt>
                <c:pt idx="14442">
                  <c:v>3.4204760000000025</c:v>
                </c:pt>
                <c:pt idx="14443">
                  <c:v>3.3800260000000026</c:v>
                </c:pt>
                <c:pt idx="14444">
                  <c:v>3.3713660000000027</c:v>
                </c:pt>
                <c:pt idx="14445">
                  <c:v>3.3370940000000031</c:v>
                </c:pt>
                <c:pt idx="14446">
                  <c:v>3.2827480000000038</c:v>
                </c:pt>
                <c:pt idx="14447">
                  <c:v>3.2598920000000038</c:v>
                </c:pt>
                <c:pt idx="14448">
                  <c:v>3.2179160000000042</c:v>
                </c:pt>
                <c:pt idx="14449">
                  <c:v>3.1489140000000075</c:v>
                </c:pt>
                <c:pt idx="14450">
                  <c:v>3.1262080000000028</c:v>
                </c:pt>
                <c:pt idx="14451">
                  <c:v>3.1391260000000032</c:v>
                </c:pt>
                <c:pt idx="14452">
                  <c:v>3.0735240000000061</c:v>
                </c:pt>
                <c:pt idx="14453">
                  <c:v>3.016796000000002</c:v>
                </c:pt>
                <c:pt idx="14454">
                  <c:v>2.9317619999999995</c:v>
                </c:pt>
                <c:pt idx="14455">
                  <c:v>2.8553399999999987</c:v>
                </c:pt>
                <c:pt idx="14456">
                  <c:v>2.9243540000000032</c:v>
                </c:pt>
                <c:pt idx="14457">
                  <c:v>2.9222079999999977</c:v>
                </c:pt>
                <c:pt idx="14458">
                  <c:v>2.8945380000000025</c:v>
                </c:pt>
                <c:pt idx="14459">
                  <c:v>2.8612960000000025</c:v>
                </c:pt>
                <c:pt idx="14460">
                  <c:v>2.8350399999999976</c:v>
                </c:pt>
                <c:pt idx="14461">
                  <c:v>2.8504759999999973</c:v>
                </c:pt>
                <c:pt idx="14462">
                  <c:v>2.7960780000000023</c:v>
                </c:pt>
                <c:pt idx="14463">
                  <c:v>2.7599340000000052</c:v>
                </c:pt>
                <c:pt idx="14464">
                  <c:v>2.7503920000000042</c:v>
                </c:pt>
                <c:pt idx="14465">
                  <c:v>2.6602580000000025</c:v>
                </c:pt>
                <c:pt idx="14466">
                  <c:v>2.6304040000000026</c:v>
                </c:pt>
                <c:pt idx="14467">
                  <c:v>2.6155640000000031</c:v>
                </c:pt>
                <c:pt idx="14468">
                  <c:v>2.5471080000000041</c:v>
                </c:pt>
                <c:pt idx="14469">
                  <c:v>2.5679180000000041</c:v>
                </c:pt>
                <c:pt idx="14470">
                  <c:v>2.5684260000000032</c:v>
                </c:pt>
                <c:pt idx="14471">
                  <c:v>2.5267100000000031</c:v>
                </c:pt>
                <c:pt idx="14472">
                  <c:v>2.4643720000000031</c:v>
                </c:pt>
                <c:pt idx="14473">
                  <c:v>2.3987200000000035</c:v>
                </c:pt>
                <c:pt idx="14474">
                  <c:v>2.3388119999999994</c:v>
                </c:pt>
                <c:pt idx="14475">
                  <c:v>2.2706420000000027</c:v>
                </c:pt>
                <c:pt idx="14476">
                  <c:v>2.2775400000000032</c:v>
                </c:pt>
                <c:pt idx="14477">
                  <c:v>2.2161200000000032</c:v>
                </c:pt>
                <c:pt idx="14478">
                  <c:v>2.1774300000000042</c:v>
                </c:pt>
                <c:pt idx="14479">
                  <c:v>2.1309740000000041</c:v>
                </c:pt>
                <c:pt idx="14480">
                  <c:v>2.1084540000000032</c:v>
                </c:pt>
                <c:pt idx="14481">
                  <c:v>2.1184920000000029</c:v>
                </c:pt>
                <c:pt idx="14482">
                  <c:v>2.0413740000000042</c:v>
                </c:pt>
                <c:pt idx="14483">
                  <c:v>2.0248220000000039</c:v>
                </c:pt>
                <c:pt idx="14484">
                  <c:v>2.0213220000000036</c:v>
                </c:pt>
                <c:pt idx="14485">
                  <c:v>1.9883280000000041</c:v>
                </c:pt>
                <c:pt idx="14486">
                  <c:v>2.0000040000000041</c:v>
                </c:pt>
                <c:pt idx="14487">
                  <c:v>1.9921120000000065</c:v>
                </c:pt>
                <c:pt idx="14488">
                  <c:v>1.988240000000006</c:v>
                </c:pt>
                <c:pt idx="14489">
                  <c:v>1.9744300000000041</c:v>
                </c:pt>
                <c:pt idx="14490">
                  <c:v>1.8936780000000026</c:v>
                </c:pt>
                <c:pt idx="14491">
                  <c:v>1.8731320000000027</c:v>
                </c:pt>
                <c:pt idx="14492">
                  <c:v>1.8380900000000024</c:v>
                </c:pt>
                <c:pt idx="14493">
                  <c:v>1.8423340000000019</c:v>
                </c:pt>
                <c:pt idx="14494">
                  <c:v>1.8044020000000021</c:v>
                </c:pt>
                <c:pt idx="14495">
                  <c:v>1.8259680000000018</c:v>
                </c:pt>
                <c:pt idx="14496">
                  <c:v>1.8221080000000021</c:v>
                </c:pt>
                <c:pt idx="14497">
                  <c:v>1.8100960000000017</c:v>
                </c:pt>
                <c:pt idx="14498">
                  <c:v>1.810432000000002</c:v>
                </c:pt>
                <c:pt idx="14499">
                  <c:v>1.8299880000000013</c:v>
                </c:pt>
                <c:pt idx="14500">
                  <c:v>1.8606480000000021</c:v>
                </c:pt>
                <c:pt idx="14501">
                  <c:v>1.8426440000000013</c:v>
                </c:pt>
                <c:pt idx="14502">
                  <c:v>1.8266620000000011</c:v>
                </c:pt>
                <c:pt idx="14503">
                  <c:v>1.830470000000002</c:v>
                </c:pt>
                <c:pt idx="14504">
                  <c:v>1.8613920000000013</c:v>
                </c:pt>
                <c:pt idx="14505">
                  <c:v>1.8892740000000012</c:v>
                </c:pt>
                <c:pt idx="14506">
                  <c:v>1.8482160000000021</c:v>
                </c:pt>
                <c:pt idx="14507">
                  <c:v>1.8471860000000015</c:v>
                </c:pt>
                <c:pt idx="14508">
                  <c:v>1.8463660000000011</c:v>
                </c:pt>
                <c:pt idx="14509">
                  <c:v>1.8311540000000013</c:v>
                </c:pt>
                <c:pt idx="14510">
                  <c:v>1.8457960000000018</c:v>
                </c:pt>
                <c:pt idx="14511">
                  <c:v>1.836020000000002</c:v>
                </c:pt>
                <c:pt idx="14512">
                  <c:v>1.8907640000000017</c:v>
                </c:pt>
                <c:pt idx="14513">
                  <c:v>1.9561920000000041</c:v>
                </c:pt>
                <c:pt idx="14514">
                  <c:v>1.9532520000000044</c:v>
                </c:pt>
                <c:pt idx="14515">
                  <c:v>2.0072400000000017</c:v>
                </c:pt>
                <c:pt idx="14516">
                  <c:v>2.0245880000000018</c:v>
                </c:pt>
                <c:pt idx="14517">
                  <c:v>2.0489940000000058</c:v>
                </c:pt>
                <c:pt idx="14518">
                  <c:v>2.0899400000000017</c:v>
                </c:pt>
                <c:pt idx="14519">
                  <c:v>2.0438300000000016</c:v>
                </c:pt>
                <c:pt idx="14520">
                  <c:v>2.019560000000002</c:v>
                </c:pt>
                <c:pt idx="14521">
                  <c:v>2.0650479999999987</c:v>
                </c:pt>
                <c:pt idx="14522">
                  <c:v>2.0644640000000014</c:v>
                </c:pt>
                <c:pt idx="14523">
                  <c:v>2.0734479999999977</c:v>
                </c:pt>
                <c:pt idx="14524">
                  <c:v>2.1088240000000051</c:v>
                </c:pt>
                <c:pt idx="14525">
                  <c:v>2.2116499999999975</c:v>
                </c:pt>
                <c:pt idx="14526">
                  <c:v>2.1865740000000016</c:v>
                </c:pt>
                <c:pt idx="14527">
                  <c:v>2.1893540000000011</c:v>
                </c:pt>
                <c:pt idx="14528">
                  <c:v>2.1752340000000014</c:v>
                </c:pt>
                <c:pt idx="14529">
                  <c:v>2.1839700000000057</c:v>
                </c:pt>
                <c:pt idx="14530">
                  <c:v>2.2078300000000057</c:v>
                </c:pt>
                <c:pt idx="14531">
                  <c:v>2.1783860000000015</c:v>
                </c:pt>
                <c:pt idx="14532">
                  <c:v>2.1960559999999965</c:v>
                </c:pt>
                <c:pt idx="14533">
                  <c:v>2.1587820000000018</c:v>
                </c:pt>
                <c:pt idx="14534">
                  <c:v>2.1209500000000019</c:v>
                </c:pt>
                <c:pt idx="14535">
                  <c:v>2.0973260000000042</c:v>
                </c:pt>
                <c:pt idx="14536">
                  <c:v>2.1011600000000019</c:v>
                </c:pt>
                <c:pt idx="14537">
                  <c:v>2.0520240000000007</c:v>
                </c:pt>
                <c:pt idx="14538">
                  <c:v>2.0120459999999953</c:v>
                </c:pt>
                <c:pt idx="14539">
                  <c:v>1.9783700000000042</c:v>
                </c:pt>
                <c:pt idx="14540">
                  <c:v>1.9842020000000049</c:v>
                </c:pt>
                <c:pt idx="14541">
                  <c:v>1.9936060000000024</c:v>
                </c:pt>
                <c:pt idx="14542">
                  <c:v>1.9946860000000044</c:v>
                </c:pt>
                <c:pt idx="14543">
                  <c:v>1.9835560000000021</c:v>
                </c:pt>
                <c:pt idx="14544">
                  <c:v>2.0018080000000027</c:v>
                </c:pt>
                <c:pt idx="14545">
                  <c:v>1.9482160000000048</c:v>
                </c:pt>
                <c:pt idx="14546">
                  <c:v>1.9422240000000022</c:v>
                </c:pt>
                <c:pt idx="14547">
                  <c:v>1.9808140000000025</c:v>
                </c:pt>
                <c:pt idx="14548">
                  <c:v>2.0118340000000026</c:v>
                </c:pt>
                <c:pt idx="14549">
                  <c:v>2.0266500000000023</c:v>
                </c:pt>
                <c:pt idx="14550">
                  <c:v>1.9497320000000027</c:v>
                </c:pt>
                <c:pt idx="14551">
                  <c:v>1.9377080000000029</c:v>
                </c:pt>
                <c:pt idx="14552">
                  <c:v>1.9783940000000024</c:v>
                </c:pt>
                <c:pt idx="14553">
                  <c:v>1.9609240000000028</c:v>
                </c:pt>
                <c:pt idx="14554">
                  <c:v>1.9698440000000028</c:v>
                </c:pt>
                <c:pt idx="14555">
                  <c:v>1.9824880000000049</c:v>
                </c:pt>
                <c:pt idx="14556">
                  <c:v>1.9838160000000022</c:v>
                </c:pt>
                <c:pt idx="14557">
                  <c:v>1.9618660000000019</c:v>
                </c:pt>
                <c:pt idx="14558">
                  <c:v>1.9124700000000023</c:v>
                </c:pt>
                <c:pt idx="14559">
                  <c:v>1.9211060000000024</c:v>
                </c:pt>
                <c:pt idx="14560">
                  <c:v>1.9460080000000042</c:v>
                </c:pt>
                <c:pt idx="14561">
                  <c:v>1.9275060000000022</c:v>
                </c:pt>
                <c:pt idx="14562">
                  <c:v>1.9108800000000021</c:v>
                </c:pt>
                <c:pt idx="14563">
                  <c:v>1.8731100000000021</c:v>
                </c:pt>
                <c:pt idx="14564">
                  <c:v>1.9272820000000042</c:v>
                </c:pt>
                <c:pt idx="14565">
                  <c:v>1.8765340000000017</c:v>
                </c:pt>
                <c:pt idx="14566">
                  <c:v>1.863988000000002</c:v>
                </c:pt>
                <c:pt idx="14567">
                  <c:v>1.8712980000000017</c:v>
                </c:pt>
                <c:pt idx="14568">
                  <c:v>1.815102000000002</c:v>
                </c:pt>
                <c:pt idx="14569">
                  <c:v>1.8105240000000016</c:v>
                </c:pt>
                <c:pt idx="14570">
                  <c:v>1.801180000000002</c:v>
                </c:pt>
                <c:pt idx="14571">
                  <c:v>1.8093080000000012</c:v>
                </c:pt>
                <c:pt idx="14572">
                  <c:v>1.7987240000000018</c:v>
                </c:pt>
                <c:pt idx="14573">
                  <c:v>1.8013920000000019</c:v>
                </c:pt>
                <c:pt idx="14574">
                  <c:v>1.7736360000000018</c:v>
                </c:pt>
                <c:pt idx="14575">
                  <c:v>1.7287200000000018</c:v>
                </c:pt>
                <c:pt idx="14576">
                  <c:v>1.7460660000000019</c:v>
                </c:pt>
                <c:pt idx="14577">
                  <c:v>1.7393280000000018</c:v>
                </c:pt>
                <c:pt idx="14578">
                  <c:v>1.748200000000002</c:v>
                </c:pt>
                <c:pt idx="14579">
                  <c:v>1.7835760000000016</c:v>
                </c:pt>
                <c:pt idx="14580">
                  <c:v>1.8036280000000016</c:v>
                </c:pt>
                <c:pt idx="14581">
                  <c:v>1.8538800000000017</c:v>
                </c:pt>
                <c:pt idx="14582">
                  <c:v>1.8382820000000035</c:v>
                </c:pt>
                <c:pt idx="14583">
                  <c:v>1.8583340000000013</c:v>
                </c:pt>
                <c:pt idx="14584">
                  <c:v>1.8571420000000021</c:v>
                </c:pt>
                <c:pt idx="14585">
                  <c:v>1.8601080000000021</c:v>
                </c:pt>
                <c:pt idx="14586">
                  <c:v>1.8621940000000012</c:v>
                </c:pt>
                <c:pt idx="14587">
                  <c:v>1.9011800000000021</c:v>
                </c:pt>
                <c:pt idx="14588">
                  <c:v>1.979326000000001</c:v>
                </c:pt>
                <c:pt idx="14589">
                  <c:v>2.0024800000000007</c:v>
                </c:pt>
                <c:pt idx="14590">
                  <c:v>2.0056439999999971</c:v>
                </c:pt>
                <c:pt idx="14591">
                  <c:v>2.0299020000000008</c:v>
                </c:pt>
                <c:pt idx="14592">
                  <c:v>2.0714200000000007</c:v>
                </c:pt>
                <c:pt idx="14593">
                  <c:v>2.0833440000000012</c:v>
                </c:pt>
                <c:pt idx="14594">
                  <c:v>2.0771280000000014</c:v>
                </c:pt>
                <c:pt idx="14595">
                  <c:v>2.0991160000000013</c:v>
                </c:pt>
                <c:pt idx="14596">
                  <c:v>2.0890020000000007</c:v>
                </c:pt>
                <c:pt idx="14597">
                  <c:v>2.0435500000000042</c:v>
                </c:pt>
                <c:pt idx="14598">
                  <c:v>2.0028260000000007</c:v>
                </c:pt>
                <c:pt idx="14599">
                  <c:v>1.9658120000000021</c:v>
                </c:pt>
                <c:pt idx="14600">
                  <c:v>2.0024419999999972</c:v>
                </c:pt>
                <c:pt idx="14601">
                  <c:v>1.9952340000000015</c:v>
                </c:pt>
                <c:pt idx="14602">
                  <c:v>1.967986000000002</c:v>
                </c:pt>
                <c:pt idx="14603">
                  <c:v>2.0376079999999988</c:v>
                </c:pt>
                <c:pt idx="14604">
                  <c:v>2.0386019999999987</c:v>
                </c:pt>
                <c:pt idx="14605">
                  <c:v>2.0411080000000017</c:v>
                </c:pt>
                <c:pt idx="14606">
                  <c:v>2.0936800000000018</c:v>
                </c:pt>
                <c:pt idx="14607">
                  <c:v>2.0983579999999997</c:v>
                </c:pt>
                <c:pt idx="14608">
                  <c:v>2.1594179999999987</c:v>
                </c:pt>
                <c:pt idx="14609">
                  <c:v>2.1735380000000015</c:v>
                </c:pt>
                <c:pt idx="14610">
                  <c:v>2.1614519999999997</c:v>
                </c:pt>
                <c:pt idx="14611">
                  <c:v>2.1763060000000007</c:v>
                </c:pt>
                <c:pt idx="14612">
                  <c:v>2.1734880000000008</c:v>
                </c:pt>
                <c:pt idx="14613">
                  <c:v>2.2053260000000012</c:v>
                </c:pt>
                <c:pt idx="14614">
                  <c:v>2.2106380000000017</c:v>
                </c:pt>
                <c:pt idx="14615">
                  <c:v>2.2511620000000017</c:v>
                </c:pt>
                <c:pt idx="14616">
                  <c:v>2.2450080000000008</c:v>
                </c:pt>
                <c:pt idx="14617">
                  <c:v>2.2254400000000008</c:v>
                </c:pt>
                <c:pt idx="14618">
                  <c:v>2.2498479999999987</c:v>
                </c:pt>
                <c:pt idx="14619">
                  <c:v>2.2378240000000016</c:v>
                </c:pt>
                <c:pt idx="14620">
                  <c:v>2.2265220000000032</c:v>
                </c:pt>
                <c:pt idx="14621">
                  <c:v>2.2019040000000016</c:v>
                </c:pt>
                <c:pt idx="14622">
                  <c:v>2.1546179999999997</c:v>
                </c:pt>
                <c:pt idx="14623">
                  <c:v>2.1277660000000052</c:v>
                </c:pt>
                <c:pt idx="14624">
                  <c:v>2.1025020000000008</c:v>
                </c:pt>
                <c:pt idx="14625">
                  <c:v>2.0609340000000063</c:v>
                </c:pt>
                <c:pt idx="14626">
                  <c:v>2.0163640000000007</c:v>
                </c:pt>
                <c:pt idx="14627">
                  <c:v>1.9819820000000021</c:v>
                </c:pt>
                <c:pt idx="14628">
                  <c:v>1.9647220000000021</c:v>
                </c:pt>
                <c:pt idx="14629">
                  <c:v>1.9393960000000015</c:v>
                </c:pt>
                <c:pt idx="14630">
                  <c:v>1.916366000000002</c:v>
                </c:pt>
                <c:pt idx="14631">
                  <c:v>1.8407020000000021</c:v>
                </c:pt>
                <c:pt idx="14632">
                  <c:v>1.8278100000000015</c:v>
                </c:pt>
                <c:pt idx="14633">
                  <c:v>1.798354000000002</c:v>
                </c:pt>
                <c:pt idx="14634">
                  <c:v>1.7497520000000015</c:v>
                </c:pt>
                <c:pt idx="14635">
                  <c:v>1.7244140000000017</c:v>
                </c:pt>
                <c:pt idx="14636">
                  <c:v>1.6759600000000012</c:v>
                </c:pt>
                <c:pt idx="14637">
                  <c:v>1.6258800000000013</c:v>
                </c:pt>
                <c:pt idx="14638">
                  <c:v>1.6119460000000012</c:v>
                </c:pt>
                <c:pt idx="14639">
                  <c:v>1.5483160000000009</c:v>
                </c:pt>
                <c:pt idx="14640">
                  <c:v>1.5507720000000009</c:v>
                </c:pt>
                <c:pt idx="14641">
                  <c:v>1.4834839999999998</c:v>
                </c:pt>
                <c:pt idx="14642">
                  <c:v>1.4079059999999985</c:v>
                </c:pt>
                <c:pt idx="14643">
                  <c:v>1.3659279999999998</c:v>
                </c:pt>
                <c:pt idx="14644">
                  <c:v>1.3652340000000012</c:v>
                </c:pt>
                <c:pt idx="14645">
                  <c:v>1.3319180000000006</c:v>
                </c:pt>
                <c:pt idx="14646">
                  <c:v>1.3462880000000021</c:v>
                </c:pt>
                <c:pt idx="14647">
                  <c:v>1.3410639999999998</c:v>
                </c:pt>
                <c:pt idx="14648">
                  <c:v>1.3385200000000008</c:v>
                </c:pt>
                <c:pt idx="14649">
                  <c:v>1.3771460000000006</c:v>
                </c:pt>
                <c:pt idx="14650">
                  <c:v>1.3629760000000011</c:v>
                </c:pt>
                <c:pt idx="14651">
                  <c:v>1.320626000000001</c:v>
                </c:pt>
                <c:pt idx="14652">
                  <c:v>1.3566100000000021</c:v>
                </c:pt>
                <c:pt idx="14653">
                  <c:v>1.294706000000001</c:v>
                </c:pt>
                <c:pt idx="14654">
                  <c:v>1.3136639999999991</c:v>
                </c:pt>
                <c:pt idx="14655">
                  <c:v>1.2619959999999986</c:v>
                </c:pt>
                <c:pt idx="14656">
                  <c:v>1.1908620000000021</c:v>
                </c:pt>
                <c:pt idx="14657">
                  <c:v>1.175264000000001</c:v>
                </c:pt>
                <c:pt idx="14658">
                  <c:v>1.1502740000000009</c:v>
                </c:pt>
                <c:pt idx="14659">
                  <c:v>1.125978000000001</c:v>
                </c:pt>
                <c:pt idx="14660">
                  <c:v>1.0891880000000009</c:v>
                </c:pt>
                <c:pt idx="14661">
                  <c:v>1.0753020000000013</c:v>
                </c:pt>
                <c:pt idx="14662">
                  <c:v>1.0268860000000013</c:v>
                </c:pt>
                <c:pt idx="14663">
                  <c:v>0.96482200000000162</c:v>
                </c:pt>
                <c:pt idx="14664">
                  <c:v>0.91217400000000115</c:v>
                </c:pt>
                <c:pt idx="14665">
                  <c:v>0.90755800000000109</c:v>
                </c:pt>
                <c:pt idx="14666">
                  <c:v>0.86734400000000234</c:v>
                </c:pt>
                <c:pt idx="14667">
                  <c:v>0.91469200000000161</c:v>
                </c:pt>
                <c:pt idx="14668">
                  <c:v>0.89565800000000162</c:v>
                </c:pt>
                <c:pt idx="14669">
                  <c:v>0.93525200000000153</c:v>
                </c:pt>
                <c:pt idx="14670">
                  <c:v>1.0046239999999995</c:v>
                </c:pt>
                <c:pt idx="14671">
                  <c:v>1.040756000000002</c:v>
                </c:pt>
                <c:pt idx="14672">
                  <c:v>1.107572000000002</c:v>
                </c:pt>
                <c:pt idx="14673">
                  <c:v>1.1256520000000021</c:v>
                </c:pt>
                <c:pt idx="14674">
                  <c:v>1.185100000000002</c:v>
                </c:pt>
                <c:pt idx="14675">
                  <c:v>1.2036000000000018</c:v>
                </c:pt>
                <c:pt idx="14676">
                  <c:v>1.2524760000000017</c:v>
                </c:pt>
                <c:pt idx="14677">
                  <c:v>1.2703800000000021</c:v>
                </c:pt>
                <c:pt idx="14678">
                  <c:v>1.2731980000000016</c:v>
                </c:pt>
                <c:pt idx="14679">
                  <c:v>1.2510620000000017</c:v>
                </c:pt>
                <c:pt idx="14680">
                  <c:v>1.2556920000000018</c:v>
                </c:pt>
                <c:pt idx="14681">
                  <c:v>1.3042820000000037</c:v>
                </c:pt>
                <c:pt idx="14682">
                  <c:v>1.3400180000000039</c:v>
                </c:pt>
                <c:pt idx="14683">
                  <c:v>1.3941540000000021</c:v>
                </c:pt>
                <c:pt idx="14684">
                  <c:v>1.448812000000002</c:v>
                </c:pt>
                <c:pt idx="14685">
                  <c:v>1.476594</c:v>
                </c:pt>
                <c:pt idx="14686">
                  <c:v>1.4951440000000018</c:v>
                </c:pt>
                <c:pt idx="14687">
                  <c:v>1.5534140000000018</c:v>
                </c:pt>
                <c:pt idx="14688">
                  <c:v>1.5198620000000016</c:v>
                </c:pt>
                <c:pt idx="14689">
                  <c:v>1.517182000000002</c:v>
                </c:pt>
                <c:pt idx="14690">
                  <c:v>1.5317500000000017</c:v>
                </c:pt>
                <c:pt idx="14691">
                  <c:v>1.5527940000000018</c:v>
                </c:pt>
                <c:pt idx="14692">
                  <c:v>1.6158520000000021</c:v>
                </c:pt>
                <c:pt idx="14693">
                  <c:v>1.6224420000000042</c:v>
                </c:pt>
                <c:pt idx="14694">
                  <c:v>1.6367100000000021</c:v>
                </c:pt>
                <c:pt idx="14695">
                  <c:v>1.6860580000000045</c:v>
                </c:pt>
                <c:pt idx="14696">
                  <c:v>1.6938120000000025</c:v>
                </c:pt>
                <c:pt idx="14697">
                  <c:v>1.7798260000000006</c:v>
                </c:pt>
                <c:pt idx="14698">
                  <c:v>1.8221500000000046</c:v>
                </c:pt>
                <c:pt idx="14699">
                  <c:v>1.8251660000000018</c:v>
                </c:pt>
                <c:pt idx="14700">
                  <c:v>1.8182160000000025</c:v>
                </c:pt>
                <c:pt idx="14701">
                  <c:v>1.9049740000000026</c:v>
                </c:pt>
                <c:pt idx="14702">
                  <c:v>1.9203460000000023</c:v>
                </c:pt>
                <c:pt idx="14703">
                  <c:v>1.9291800000000023</c:v>
                </c:pt>
                <c:pt idx="14704">
                  <c:v>1.8340100000000041</c:v>
                </c:pt>
                <c:pt idx="14705">
                  <c:v>1.8658000000000019</c:v>
                </c:pt>
                <c:pt idx="14706">
                  <c:v>1.9148600000000024</c:v>
                </c:pt>
                <c:pt idx="14707">
                  <c:v>1.9357800000000021</c:v>
                </c:pt>
                <c:pt idx="14708">
                  <c:v>1.9594040000000019</c:v>
                </c:pt>
                <c:pt idx="14709">
                  <c:v>1.939044000000002</c:v>
                </c:pt>
                <c:pt idx="14710">
                  <c:v>1.953810000000002</c:v>
                </c:pt>
                <c:pt idx="14711">
                  <c:v>1.9814920000000011</c:v>
                </c:pt>
                <c:pt idx="14712">
                  <c:v>2.0239540000000016</c:v>
                </c:pt>
                <c:pt idx="14713">
                  <c:v>2.0529499999999974</c:v>
                </c:pt>
                <c:pt idx="14714">
                  <c:v>2.0667600000000017</c:v>
                </c:pt>
                <c:pt idx="14715">
                  <c:v>2.0492040000000018</c:v>
                </c:pt>
                <c:pt idx="14716">
                  <c:v>2.0845420000000017</c:v>
                </c:pt>
                <c:pt idx="14717">
                  <c:v>2.1099920000000019</c:v>
                </c:pt>
                <c:pt idx="14718">
                  <c:v>2.1567200000000017</c:v>
                </c:pt>
                <c:pt idx="14719">
                  <c:v>2.2056700000000022</c:v>
                </c:pt>
                <c:pt idx="14720">
                  <c:v>2.1746619999999997</c:v>
                </c:pt>
                <c:pt idx="14721">
                  <c:v>2.1211960000000052</c:v>
                </c:pt>
                <c:pt idx="14722">
                  <c:v>2.1513240000000042</c:v>
                </c:pt>
                <c:pt idx="14723">
                  <c:v>2.2007200000000067</c:v>
                </c:pt>
                <c:pt idx="14724">
                  <c:v>2.2275340000000097</c:v>
                </c:pt>
                <c:pt idx="14725">
                  <c:v>2.2910520000000023</c:v>
                </c:pt>
                <c:pt idx="14726">
                  <c:v>2.2797100000000019</c:v>
                </c:pt>
                <c:pt idx="14727">
                  <c:v>2.3037579999999998</c:v>
                </c:pt>
                <c:pt idx="14728">
                  <c:v>2.3138319999999997</c:v>
                </c:pt>
                <c:pt idx="14729">
                  <c:v>2.3661079999999997</c:v>
                </c:pt>
                <c:pt idx="14730">
                  <c:v>2.3811080000000007</c:v>
                </c:pt>
                <c:pt idx="14731">
                  <c:v>2.3607579999999997</c:v>
                </c:pt>
                <c:pt idx="14732">
                  <c:v>2.3887020000000008</c:v>
                </c:pt>
                <c:pt idx="14733">
                  <c:v>2.3605720000000008</c:v>
                </c:pt>
                <c:pt idx="14734">
                  <c:v>2.396355999999995</c:v>
                </c:pt>
                <c:pt idx="14735">
                  <c:v>2.4814619999999987</c:v>
                </c:pt>
                <c:pt idx="14736">
                  <c:v>2.5151619999999997</c:v>
                </c:pt>
                <c:pt idx="14737">
                  <c:v>2.5024179999999987</c:v>
                </c:pt>
                <c:pt idx="14738">
                  <c:v>2.5073800000000044</c:v>
                </c:pt>
                <c:pt idx="14739">
                  <c:v>2.5069579999999987</c:v>
                </c:pt>
                <c:pt idx="14740">
                  <c:v>2.5244780000000007</c:v>
                </c:pt>
                <c:pt idx="14741">
                  <c:v>2.5282</c:v>
                </c:pt>
                <c:pt idx="14742">
                  <c:v>2.5328899999999961</c:v>
                </c:pt>
                <c:pt idx="14743">
                  <c:v>2.5135579999999997</c:v>
                </c:pt>
                <c:pt idx="14744">
                  <c:v>2.489996000000001</c:v>
                </c:pt>
                <c:pt idx="14745">
                  <c:v>2.4897340000000012</c:v>
                </c:pt>
                <c:pt idx="14746">
                  <c:v>2.5222559999999961</c:v>
                </c:pt>
                <c:pt idx="14747">
                  <c:v>2.4584779999999977</c:v>
                </c:pt>
                <c:pt idx="14748">
                  <c:v>2.4623120000000007</c:v>
                </c:pt>
                <c:pt idx="14749">
                  <c:v>2.4221100000000009</c:v>
                </c:pt>
                <c:pt idx="14750">
                  <c:v>2.4394319999999987</c:v>
                </c:pt>
                <c:pt idx="14751">
                  <c:v>2.4089820000000008</c:v>
                </c:pt>
                <c:pt idx="14752">
                  <c:v>2.3741280000000007</c:v>
                </c:pt>
                <c:pt idx="14753">
                  <c:v>2.3417419999999987</c:v>
                </c:pt>
                <c:pt idx="14754">
                  <c:v>2.3882980000000007</c:v>
                </c:pt>
                <c:pt idx="14755">
                  <c:v>2.3871060000000015</c:v>
                </c:pt>
                <c:pt idx="14756">
                  <c:v>2.3560359999999969</c:v>
                </c:pt>
                <c:pt idx="14757">
                  <c:v>2.353308000000002</c:v>
                </c:pt>
                <c:pt idx="14758">
                  <c:v>2.2932160000000041</c:v>
                </c:pt>
                <c:pt idx="14759">
                  <c:v>2.2984760000000022</c:v>
                </c:pt>
                <c:pt idx="14760">
                  <c:v>2.2814640000000015</c:v>
                </c:pt>
                <c:pt idx="14761">
                  <c:v>2.2190640000000017</c:v>
                </c:pt>
                <c:pt idx="14762">
                  <c:v>2.1945440000000032</c:v>
                </c:pt>
                <c:pt idx="14763">
                  <c:v>2.1321320000000026</c:v>
                </c:pt>
                <c:pt idx="14764">
                  <c:v>2.1154679999999977</c:v>
                </c:pt>
                <c:pt idx="14765">
                  <c:v>2.1207780000000032</c:v>
                </c:pt>
                <c:pt idx="14766">
                  <c:v>2.1034440000000032</c:v>
                </c:pt>
                <c:pt idx="14767">
                  <c:v>2.0556859999999975</c:v>
                </c:pt>
                <c:pt idx="14768">
                  <c:v>1.9636180000000025</c:v>
                </c:pt>
                <c:pt idx="14769">
                  <c:v>1.906890000000002</c:v>
                </c:pt>
                <c:pt idx="14770">
                  <c:v>1.840260000000002</c:v>
                </c:pt>
                <c:pt idx="14771">
                  <c:v>1.7868300000000019</c:v>
                </c:pt>
                <c:pt idx="14772">
                  <c:v>1.6933100000000021</c:v>
                </c:pt>
                <c:pt idx="14773">
                  <c:v>1.5745520000000035</c:v>
                </c:pt>
                <c:pt idx="14774">
                  <c:v>1.5031920000000014</c:v>
                </c:pt>
                <c:pt idx="14775">
                  <c:v>1.4366339999999991</c:v>
                </c:pt>
                <c:pt idx="14776">
                  <c:v>1.4181100000000009</c:v>
                </c:pt>
                <c:pt idx="14777">
                  <c:v>1.3301600000000007</c:v>
                </c:pt>
                <c:pt idx="14778">
                  <c:v>1.3309180000000009</c:v>
                </c:pt>
                <c:pt idx="14779">
                  <c:v>1.330124000000001</c:v>
                </c:pt>
                <c:pt idx="14780">
                  <c:v>1.3060280000000011</c:v>
                </c:pt>
                <c:pt idx="14781">
                  <c:v>1.3016860000000008</c:v>
                </c:pt>
                <c:pt idx="14782">
                  <c:v>1.239980000000001</c:v>
                </c:pt>
                <c:pt idx="14783">
                  <c:v>1.2090959999999991</c:v>
                </c:pt>
                <c:pt idx="14784">
                  <c:v>1.1593160000000011</c:v>
                </c:pt>
                <c:pt idx="14785">
                  <c:v>1.085576000000001</c:v>
                </c:pt>
                <c:pt idx="14786">
                  <c:v>1.0508460000000011</c:v>
                </c:pt>
                <c:pt idx="14787">
                  <c:v>1.0273580000000009</c:v>
                </c:pt>
                <c:pt idx="14788">
                  <c:v>1.0542600000000011</c:v>
                </c:pt>
                <c:pt idx="14789">
                  <c:v>1.081174000000001</c:v>
                </c:pt>
                <c:pt idx="14790">
                  <c:v>1.000074000000001</c:v>
                </c:pt>
                <c:pt idx="14791">
                  <c:v>0.95425000000000115</c:v>
                </c:pt>
                <c:pt idx="14792">
                  <c:v>0.88032400000000111</c:v>
                </c:pt>
                <c:pt idx="14793">
                  <c:v>0.91783400000000104</c:v>
                </c:pt>
                <c:pt idx="14794">
                  <c:v>0.92392600000000102</c:v>
                </c:pt>
                <c:pt idx="14795">
                  <c:v>0.91640800000000111</c:v>
                </c:pt>
                <c:pt idx="14796">
                  <c:v>0.92189200000000115</c:v>
                </c:pt>
                <c:pt idx="14797">
                  <c:v>0.87997800000000248</c:v>
                </c:pt>
                <c:pt idx="14798">
                  <c:v>0.80579000000000223</c:v>
                </c:pt>
                <c:pt idx="14799">
                  <c:v>0.81378000000000095</c:v>
                </c:pt>
                <c:pt idx="14800">
                  <c:v>0.72291600000000089</c:v>
                </c:pt>
                <c:pt idx="14801">
                  <c:v>0.69609000000000165</c:v>
                </c:pt>
                <c:pt idx="14802">
                  <c:v>0.71327600000000091</c:v>
                </c:pt>
                <c:pt idx="14803">
                  <c:v>0.68131400000000086</c:v>
                </c:pt>
                <c:pt idx="14804">
                  <c:v>0.6875560000000005</c:v>
                </c:pt>
                <c:pt idx="14805">
                  <c:v>0.67413200000000073</c:v>
                </c:pt>
                <c:pt idx="14806">
                  <c:v>0.60587600000000064</c:v>
                </c:pt>
                <c:pt idx="14807">
                  <c:v>0.53150000000000053</c:v>
                </c:pt>
                <c:pt idx="14808">
                  <c:v>0.5362280000000007</c:v>
                </c:pt>
                <c:pt idx="14809">
                  <c:v>0.52965200000000068</c:v>
                </c:pt>
                <c:pt idx="14810">
                  <c:v>0.52230800000000044</c:v>
                </c:pt>
                <c:pt idx="14811">
                  <c:v>0.52704800000000063</c:v>
                </c:pt>
                <c:pt idx="14812">
                  <c:v>0.50469000000000064</c:v>
                </c:pt>
                <c:pt idx="14813">
                  <c:v>0.51737200000000039</c:v>
                </c:pt>
                <c:pt idx="14814">
                  <c:v>0.54442200000000052</c:v>
                </c:pt>
                <c:pt idx="14815">
                  <c:v>0.51652800000000054</c:v>
                </c:pt>
                <c:pt idx="14816">
                  <c:v>0.48982600000000165</c:v>
                </c:pt>
                <c:pt idx="14817">
                  <c:v>0.49878400000000139</c:v>
                </c:pt>
                <c:pt idx="14818">
                  <c:v>0.5384780000000009</c:v>
                </c:pt>
                <c:pt idx="14819">
                  <c:v>0.51274200000000092</c:v>
                </c:pt>
                <c:pt idx="14820">
                  <c:v>0.54435800000000112</c:v>
                </c:pt>
                <c:pt idx="14821">
                  <c:v>0.5744240000000016</c:v>
                </c:pt>
                <c:pt idx="14822">
                  <c:v>0.60625000000000162</c:v>
                </c:pt>
                <c:pt idx="14823">
                  <c:v>0.67937000000000258</c:v>
                </c:pt>
                <c:pt idx="14824">
                  <c:v>0.73906600000000122</c:v>
                </c:pt>
                <c:pt idx="14825">
                  <c:v>0.71581400000000162</c:v>
                </c:pt>
                <c:pt idx="14826">
                  <c:v>0.72241400000000144</c:v>
                </c:pt>
                <c:pt idx="14827">
                  <c:v>0.78835200000000127</c:v>
                </c:pt>
                <c:pt idx="14828">
                  <c:v>0.79272000000000165</c:v>
                </c:pt>
                <c:pt idx="14829">
                  <c:v>0.77598200000000161</c:v>
                </c:pt>
                <c:pt idx="14830">
                  <c:v>0.81413600000000141</c:v>
                </c:pt>
                <c:pt idx="14831">
                  <c:v>0.78033600000000136</c:v>
                </c:pt>
                <c:pt idx="14832">
                  <c:v>0.78235800000000144</c:v>
                </c:pt>
                <c:pt idx="14833">
                  <c:v>0.81110800000000161</c:v>
                </c:pt>
                <c:pt idx="14834">
                  <c:v>0.82448400000000122</c:v>
                </c:pt>
                <c:pt idx="14835">
                  <c:v>0.82733800000000113</c:v>
                </c:pt>
                <c:pt idx="14836">
                  <c:v>0.82217600000000113</c:v>
                </c:pt>
                <c:pt idx="14837">
                  <c:v>0.83359200000000133</c:v>
                </c:pt>
                <c:pt idx="14838">
                  <c:v>0.86196800000000162</c:v>
                </c:pt>
                <c:pt idx="14839">
                  <c:v>0.85833200000000143</c:v>
                </c:pt>
                <c:pt idx="14840">
                  <c:v>0.87945000000000162</c:v>
                </c:pt>
                <c:pt idx="14841">
                  <c:v>0.91802800000000162</c:v>
                </c:pt>
                <c:pt idx="14842">
                  <c:v>0.94901000000000169</c:v>
                </c:pt>
                <c:pt idx="14843">
                  <c:v>0.94078200000000167</c:v>
                </c:pt>
                <c:pt idx="14844">
                  <c:v>0.95806600000000153</c:v>
                </c:pt>
                <c:pt idx="14845">
                  <c:v>0.96908400000000161</c:v>
                </c:pt>
                <c:pt idx="14846">
                  <c:v>0.95151400000000141</c:v>
                </c:pt>
                <c:pt idx="14847">
                  <c:v>1.0093600000000014</c:v>
                </c:pt>
                <c:pt idx="14848">
                  <c:v>1.0558780000000012</c:v>
                </c:pt>
                <c:pt idx="14849">
                  <c:v>1.0514360000000014</c:v>
                </c:pt>
                <c:pt idx="14850">
                  <c:v>1.1403640000000015</c:v>
                </c:pt>
                <c:pt idx="14851">
                  <c:v>1.2033339999999992</c:v>
                </c:pt>
                <c:pt idx="14852">
                  <c:v>1.2294400000000012</c:v>
                </c:pt>
                <c:pt idx="14853">
                  <c:v>1.3095460000000014</c:v>
                </c:pt>
                <c:pt idx="14854">
                  <c:v>1.3049540000000015</c:v>
                </c:pt>
                <c:pt idx="14855">
                  <c:v>1.317002000000002</c:v>
                </c:pt>
                <c:pt idx="14856">
                  <c:v>1.4161300000000017</c:v>
                </c:pt>
                <c:pt idx="14857">
                  <c:v>1.4884080000000024</c:v>
                </c:pt>
                <c:pt idx="14858">
                  <c:v>1.5405960000000019</c:v>
                </c:pt>
                <c:pt idx="14859">
                  <c:v>1.6003400000000021</c:v>
                </c:pt>
                <c:pt idx="14860">
                  <c:v>1.6242620000000023</c:v>
                </c:pt>
                <c:pt idx="14861">
                  <c:v>1.6784860000000021</c:v>
                </c:pt>
                <c:pt idx="14862">
                  <c:v>1.6952860000000021</c:v>
                </c:pt>
                <c:pt idx="14863">
                  <c:v>1.742982000000002</c:v>
                </c:pt>
                <c:pt idx="14864">
                  <c:v>1.7190959999999995</c:v>
                </c:pt>
                <c:pt idx="14865">
                  <c:v>1.7519279999999995</c:v>
                </c:pt>
                <c:pt idx="14866">
                  <c:v>1.8110400000000011</c:v>
                </c:pt>
                <c:pt idx="14867">
                  <c:v>1.8166600000000011</c:v>
                </c:pt>
                <c:pt idx="14868">
                  <c:v>1.8616140000000012</c:v>
                </c:pt>
                <c:pt idx="14869">
                  <c:v>1.8806620000000021</c:v>
                </c:pt>
                <c:pt idx="14870">
                  <c:v>1.9716120000000021</c:v>
                </c:pt>
                <c:pt idx="14871">
                  <c:v>2.0048019999999998</c:v>
                </c:pt>
                <c:pt idx="14872">
                  <c:v>2.0105360000000014</c:v>
                </c:pt>
                <c:pt idx="14873">
                  <c:v>2.0262079999999987</c:v>
                </c:pt>
                <c:pt idx="14874">
                  <c:v>2.008614000000001</c:v>
                </c:pt>
                <c:pt idx="14875">
                  <c:v>2.0583579999999997</c:v>
                </c:pt>
                <c:pt idx="14876">
                  <c:v>2.1117740000000009</c:v>
                </c:pt>
                <c:pt idx="14877">
                  <c:v>2.134455999999997</c:v>
                </c:pt>
                <c:pt idx="14878">
                  <c:v>2.1533660000000014</c:v>
                </c:pt>
                <c:pt idx="14879">
                  <c:v>2.1786660000000007</c:v>
                </c:pt>
                <c:pt idx="14880">
                  <c:v>2.2120579999999972</c:v>
                </c:pt>
                <c:pt idx="14881">
                  <c:v>2.2542820000000017</c:v>
                </c:pt>
                <c:pt idx="14882">
                  <c:v>2.2702400000000007</c:v>
                </c:pt>
                <c:pt idx="14883">
                  <c:v>2.2506600000000017</c:v>
                </c:pt>
                <c:pt idx="14884">
                  <c:v>2.2963220000000018</c:v>
                </c:pt>
                <c:pt idx="14885">
                  <c:v>2.3267840000000017</c:v>
                </c:pt>
                <c:pt idx="14886">
                  <c:v>2.3673340000000063</c:v>
                </c:pt>
                <c:pt idx="14887">
                  <c:v>2.4562739999999974</c:v>
                </c:pt>
                <c:pt idx="14888">
                  <c:v>2.4260740000000007</c:v>
                </c:pt>
                <c:pt idx="14889">
                  <c:v>2.4059479999999978</c:v>
                </c:pt>
                <c:pt idx="14890">
                  <c:v>2.4920119999999977</c:v>
                </c:pt>
                <c:pt idx="14891">
                  <c:v>2.5576120000000007</c:v>
                </c:pt>
                <c:pt idx="14892">
                  <c:v>2.6056440000000007</c:v>
                </c:pt>
                <c:pt idx="14893">
                  <c:v>2.6081140000000063</c:v>
                </c:pt>
                <c:pt idx="14894">
                  <c:v>2.6079160000000012</c:v>
                </c:pt>
                <c:pt idx="14895">
                  <c:v>2.602170000000001</c:v>
                </c:pt>
                <c:pt idx="14896">
                  <c:v>2.5804940000000012</c:v>
                </c:pt>
                <c:pt idx="14897">
                  <c:v>2.6161679999999987</c:v>
                </c:pt>
                <c:pt idx="14898">
                  <c:v>2.6098779999999997</c:v>
                </c:pt>
                <c:pt idx="14899">
                  <c:v>2.6532200000000019</c:v>
                </c:pt>
                <c:pt idx="14900">
                  <c:v>2.6879760000000061</c:v>
                </c:pt>
                <c:pt idx="14901">
                  <c:v>2.6867980000000018</c:v>
                </c:pt>
                <c:pt idx="14902">
                  <c:v>2.6418940000000042</c:v>
                </c:pt>
                <c:pt idx="14903">
                  <c:v>2.6226740000000017</c:v>
                </c:pt>
                <c:pt idx="14904">
                  <c:v>2.6873700000000063</c:v>
                </c:pt>
                <c:pt idx="14905">
                  <c:v>2.6895660000000019</c:v>
                </c:pt>
                <c:pt idx="14906">
                  <c:v>2.6712279999999997</c:v>
                </c:pt>
                <c:pt idx="14907">
                  <c:v>2.6967019999999997</c:v>
                </c:pt>
                <c:pt idx="14908">
                  <c:v>2.7229200000000042</c:v>
                </c:pt>
                <c:pt idx="14909">
                  <c:v>2.6667240000000052</c:v>
                </c:pt>
                <c:pt idx="14910">
                  <c:v>2.6552220000000024</c:v>
                </c:pt>
                <c:pt idx="14911">
                  <c:v>2.6394140000000017</c:v>
                </c:pt>
                <c:pt idx="14912">
                  <c:v>2.6144619999999987</c:v>
                </c:pt>
                <c:pt idx="14913">
                  <c:v>2.5977740000000042</c:v>
                </c:pt>
                <c:pt idx="14914">
                  <c:v>2.5736519999999987</c:v>
                </c:pt>
                <c:pt idx="14915">
                  <c:v>2.535560000000002</c:v>
                </c:pt>
                <c:pt idx="14916">
                  <c:v>2.4807280000000018</c:v>
                </c:pt>
                <c:pt idx="14917">
                  <c:v>2.4719439999999979</c:v>
                </c:pt>
                <c:pt idx="14918">
                  <c:v>2.4208840000000031</c:v>
                </c:pt>
                <c:pt idx="14919">
                  <c:v>2.4544840000000021</c:v>
                </c:pt>
                <c:pt idx="14920">
                  <c:v>2.4172720000000023</c:v>
                </c:pt>
                <c:pt idx="14921">
                  <c:v>2.3466959999999975</c:v>
                </c:pt>
                <c:pt idx="14922">
                  <c:v>2.384676000000002</c:v>
                </c:pt>
                <c:pt idx="14923">
                  <c:v>2.351855999999994</c:v>
                </c:pt>
                <c:pt idx="14924">
                  <c:v>2.3377720000000024</c:v>
                </c:pt>
                <c:pt idx="14925">
                  <c:v>2.3013920000000025</c:v>
                </c:pt>
                <c:pt idx="14926">
                  <c:v>2.2505940000000058</c:v>
                </c:pt>
                <c:pt idx="14927">
                  <c:v>2.2100320000000022</c:v>
                </c:pt>
                <c:pt idx="14928">
                  <c:v>2.1422340000000042</c:v>
                </c:pt>
                <c:pt idx="14929">
                  <c:v>2.0794479999999962</c:v>
                </c:pt>
                <c:pt idx="14930">
                  <c:v>1.933068000000002</c:v>
                </c:pt>
                <c:pt idx="14931">
                  <c:v>1.9032520000000031</c:v>
                </c:pt>
                <c:pt idx="14932">
                  <c:v>1.8870840000000013</c:v>
                </c:pt>
                <c:pt idx="14933">
                  <c:v>1.8535820000000021</c:v>
                </c:pt>
                <c:pt idx="14934">
                  <c:v>1.8047920000000011</c:v>
                </c:pt>
                <c:pt idx="14935">
                  <c:v>1.795312000000002</c:v>
                </c:pt>
                <c:pt idx="14936">
                  <c:v>1.7503460000000013</c:v>
                </c:pt>
                <c:pt idx="14937">
                  <c:v>1.6327680000000013</c:v>
                </c:pt>
                <c:pt idx="14938">
                  <c:v>1.6276180000000011</c:v>
                </c:pt>
                <c:pt idx="14939">
                  <c:v>1.6031740000000008</c:v>
                </c:pt>
                <c:pt idx="14940">
                  <c:v>1.4730500000000009</c:v>
                </c:pt>
                <c:pt idx="14941">
                  <c:v>1.3875959999999998</c:v>
                </c:pt>
                <c:pt idx="14942">
                  <c:v>1.3218820000000011</c:v>
                </c:pt>
                <c:pt idx="14943">
                  <c:v>1.3008259999999998</c:v>
                </c:pt>
                <c:pt idx="14944">
                  <c:v>1.2492339999999991</c:v>
                </c:pt>
                <c:pt idx="14945">
                  <c:v>1.2325700000000013</c:v>
                </c:pt>
                <c:pt idx="14946">
                  <c:v>1.2011899999999998</c:v>
                </c:pt>
                <c:pt idx="14947">
                  <c:v>1.1208720000000021</c:v>
                </c:pt>
                <c:pt idx="14948">
                  <c:v>1.0635080000000015</c:v>
                </c:pt>
                <c:pt idx="14949">
                  <c:v>0.9759560000000016</c:v>
                </c:pt>
                <c:pt idx="14950">
                  <c:v>0.90515600000000118</c:v>
                </c:pt>
                <c:pt idx="14951">
                  <c:v>0.8169340000000016</c:v>
                </c:pt>
                <c:pt idx="14952">
                  <c:v>0.74873800000000224</c:v>
                </c:pt>
                <c:pt idx="14953">
                  <c:v>0.68177200000000115</c:v>
                </c:pt>
                <c:pt idx="14954">
                  <c:v>0.60319200000000095</c:v>
                </c:pt>
                <c:pt idx="14955">
                  <c:v>0.49382600000000165</c:v>
                </c:pt>
                <c:pt idx="14956">
                  <c:v>0.47201200000000088</c:v>
                </c:pt>
                <c:pt idx="14957">
                  <c:v>0.41764000000000084</c:v>
                </c:pt>
                <c:pt idx="14958">
                  <c:v>0.3243320000000014</c:v>
                </c:pt>
                <c:pt idx="14959">
                  <c:v>0.282692000000001</c:v>
                </c:pt>
                <c:pt idx="14960">
                  <c:v>0.233630000000001</c:v>
                </c:pt>
                <c:pt idx="14961">
                  <c:v>0.15761800000000123</c:v>
                </c:pt>
                <c:pt idx="14962">
                  <c:v>0.15916800000000123</c:v>
                </c:pt>
                <c:pt idx="14963">
                  <c:v>0.11302200000000102</c:v>
                </c:pt>
                <c:pt idx="14964">
                  <c:v>0.10454800000000092</c:v>
                </c:pt>
                <c:pt idx="14965">
                  <c:v>9.8890000000001019E-2</c:v>
                </c:pt>
                <c:pt idx="14966">
                  <c:v>9.1172000000000961E-2</c:v>
                </c:pt>
                <c:pt idx="14967">
                  <c:v>3.1402000000000985E-2</c:v>
                </c:pt>
                <c:pt idx="14968">
                  <c:v>5.0622000000000902E-2</c:v>
                </c:pt>
                <c:pt idx="14969">
                  <c:v>-3.8505999999999006E-2</c:v>
                </c:pt>
                <c:pt idx="14970">
                  <c:v>-9.2989999999999226E-2</c:v>
                </c:pt>
                <c:pt idx="14971">
                  <c:v>-8.4515999999999647E-2</c:v>
                </c:pt>
                <c:pt idx="14972">
                  <c:v>-0.13298199999999924</c:v>
                </c:pt>
                <c:pt idx="14973">
                  <c:v>-0.13939599999999921</c:v>
                </c:pt>
                <c:pt idx="14974">
                  <c:v>-0.1908639999999992</c:v>
                </c:pt>
                <c:pt idx="14975">
                  <c:v>-0.23115399999999922</c:v>
                </c:pt>
                <c:pt idx="14976">
                  <c:v>-0.25472999999999968</c:v>
                </c:pt>
                <c:pt idx="14977">
                  <c:v>-0.25387400000000004</c:v>
                </c:pt>
                <c:pt idx="14978">
                  <c:v>-0.21988799999999939</c:v>
                </c:pt>
                <c:pt idx="14979">
                  <c:v>-0.21520999999999937</c:v>
                </c:pt>
                <c:pt idx="14980">
                  <c:v>-0.13336599999999904</c:v>
                </c:pt>
                <c:pt idx="14981">
                  <c:v>-0.12775799999999904</c:v>
                </c:pt>
                <c:pt idx="14982">
                  <c:v>-0.10570999999999911</c:v>
                </c:pt>
                <c:pt idx="14983">
                  <c:v>-7.9689999999999109E-2</c:v>
                </c:pt>
                <c:pt idx="14984">
                  <c:v>-9.5187999999999204E-2</c:v>
                </c:pt>
                <c:pt idx="14985">
                  <c:v>-0.11159199999999886</c:v>
                </c:pt>
                <c:pt idx="14986">
                  <c:v>-0.10178999999999915</c:v>
                </c:pt>
                <c:pt idx="14987">
                  <c:v>-0.1116419999999991</c:v>
                </c:pt>
                <c:pt idx="14988">
                  <c:v>-0.14731599999999953</c:v>
                </c:pt>
                <c:pt idx="14989">
                  <c:v>-7.8239999999999282E-2</c:v>
                </c:pt>
                <c:pt idx="14990">
                  <c:v>-4.0097999999999405E-2</c:v>
                </c:pt>
                <c:pt idx="14991">
                  <c:v>-6.4937999999999496E-2</c:v>
                </c:pt>
                <c:pt idx="14992">
                  <c:v>-8.930599999999958E-2</c:v>
                </c:pt>
                <c:pt idx="14993">
                  <c:v>-0.11724999999999915</c:v>
                </c:pt>
                <c:pt idx="14994">
                  <c:v>-0.11269599999999912</c:v>
                </c:pt>
                <c:pt idx="14995">
                  <c:v>-0.10641599999999884</c:v>
                </c:pt>
                <c:pt idx="14996">
                  <c:v>-9.9243999999999249E-2</c:v>
                </c:pt>
                <c:pt idx="14997">
                  <c:v>-0.10491399999999911</c:v>
                </c:pt>
                <c:pt idx="14998">
                  <c:v>-9.065599999999964E-2</c:v>
                </c:pt>
                <c:pt idx="14999">
                  <c:v>-9.4799999999999537E-2</c:v>
                </c:pt>
                <c:pt idx="15000">
                  <c:v>-0.10929399999999929</c:v>
                </c:pt>
                <c:pt idx="15001">
                  <c:v>-6.9201999999999403E-2</c:v>
                </c:pt>
                <c:pt idx="15002">
                  <c:v>7.5600000000065404E-4</c:v>
                </c:pt>
                <c:pt idx="15003">
                  <c:v>2.4034000000000642E-2</c:v>
                </c:pt>
                <c:pt idx="15004">
                  <c:v>2.0398000000000707E-2</c:v>
                </c:pt>
                <c:pt idx="15005">
                  <c:v>9.9278000000000755E-2</c:v>
                </c:pt>
                <c:pt idx="15006">
                  <c:v>0.11070600000000098</c:v>
                </c:pt>
                <c:pt idx="15007">
                  <c:v>0.12109200000000105</c:v>
                </c:pt>
                <c:pt idx="15008">
                  <c:v>0.14541200000000123</c:v>
                </c:pt>
                <c:pt idx="15009">
                  <c:v>0.17060000000000086</c:v>
                </c:pt>
                <c:pt idx="15010">
                  <c:v>0.21776400000000118</c:v>
                </c:pt>
                <c:pt idx="15011">
                  <c:v>0.31194200000000133</c:v>
                </c:pt>
                <c:pt idx="15012">
                  <c:v>0.36723200000000089</c:v>
                </c:pt>
                <c:pt idx="15013">
                  <c:v>0.42639400000000138</c:v>
                </c:pt>
                <c:pt idx="15014">
                  <c:v>0.46618600000000132</c:v>
                </c:pt>
                <c:pt idx="15015">
                  <c:v>0.46946000000000132</c:v>
                </c:pt>
                <c:pt idx="15016">
                  <c:v>0.52358400000000049</c:v>
                </c:pt>
                <c:pt idx="15017">
                  <c:v>0.53268000000000104</c:v>
                </c:pt>
                <c:pt idx="15018">
                  <c:v>0.55660400000000165</c:v>
                </c:pt>
                <c:pt idx="15019">
                  <c:v>0.61149800000000165</c:v>
                </c:pt>
                <c:pt idx="15020">
                  <c:v>0.62100400000000222</c:v>
                </c:pt>
                <c:pt idx="15021">
                  <c:v>0.66674000000000322</c:v>
                </c:pt>
                <c:pt idx="15022">
                  <c:v>0.6427560000000021</c:v>
                </c:pt>
                <c:pt idx="15023">
                  <c:v>0.58842000000000116</c:v>
                </c:pt>
                <c:pt idx="15024">
                  <c:v>0.58104800000000112</c:v>
                </c:pt>
                <c:pt idx="15025">
                  <c:v>0.62491000000000163</c:v>
                </c:pt>
                <c:pt idx="15026">
                  <c:v>0.60896600000000101</c:v>
                </c:pt>
                <c:pt idx="15027">
                  <c:v>0.58738800000000058</c:v>
                </c:pt>
                <c:pt idx="15028">
                  <c:v>0.57349000000000105</c:v>
                </c:pt>
                <c:pt idx="15029">
                  <c:v>0.5917420000000011</c:v>
                </c:pt>
                <c:pt idx="15030">
                  <c:v>0.5541580000000017</c:v>
                </c:pt>
                <c:pt idx="15031">
                  <c:v>0.53965400000000163</c:v>
                </c:pt>
                <c:pt idx="15032">
                  <c:v>0.47507000000000132</c:v>
                </c:pt>
                <c:pt idx="15033">
                  <c:v>0.47729200000000133</c:v>
                </c:pt>
                <c:pt idx="15034">
                  <c:v>0.40579800000000127</c:v>
                </c:pt>
                <c:pt idx="15035">
                  <c:v>0.40244800000000142</c:v>
                </c:pt>
                <c:pt idx="15036">
                  <c:v>0.37912000000000201</c:v>
                </c:pt>
                <c:pt idx="15037">
                  <c:v>0.36227000000000148</c:v>
                </c:pt>
                <c:pt idx="15038">
                  <c:v>0.35806400000000188</c:v>
                </c:pt>
                <c:pt idx="15039">
                  <c:v>0.32716800000000201</c:v>
                </c:pt>
                <c:pt idx="15040">
                  <c:v>0.36687400000000236</c:v>
                </c:pt>
                <c:pt idx="15041">
                  <c:v>0.44171800000000161</c:v>
                </c:pt>
                <c:pt idx="15042">
                  <c:v>0.50599000000000161</c:v>
                </c:pt>
                <c:pt idx="15043">
                  <c:v>0.57122000000000162</c:v>
                </c:pt>
                <c:pt idx="15044">
                  <c:v>0.60025400000000162</c:v>
                </c:pt>
                <c:pt idx="15045">
                  <c:v>0.66616400000000164</c:v>
                </c:pt>
                <c:pt idx="15046">
                  <c:v>0.67563000000000284</c:v>
                </c:pt>
                <c:pt idx="15047">
                  <c:v>0.73200000000000165</c:v>
                </c:pt>
                <c:pt idx="15048">
                  <c:v>0.80612600000000145</c:v>
                </c:pt>
                <c:pt idx="15049">
                  <c:v>0.89947200000000149</c:v>
                </c:pt>
                <c:pt idx="15050">
                  <c:v>0.96107800000000165</c:v>
                </c:pt>
                <c:pt idx="15051">
                  <c:v>1.0039339999999992</c:v>
                </c:pt>
                <c:pt idx="15052">
                  <c:v>1.069212000000002</c:v>
                </c:pt>
                <c:pt idx="15053">
                  <c:v>1.1340940000000017</c:v>
                </c:pt>
                <c:pt idx="15054">
                  <c:v>1.2693680000000016</c:v>
                </c:pt>
                <c:pt idx="15055">
                  <c:v>1.3885100000000021</c:v>
                </c:pt>
                <c:pt idx="15056">
                  <c:v>1.4285000000000014</c:v>
                </c:pt>
                <c:pt idx="15057">
                  <c:v>1.4755639999999992</c:v>
                </c:pt>
                <c:pt idx="15058">
                  <c:v>1.4897580000000017</c:v>
                </c:pt>
                <c:pt idx="15059">
                  <c:v>1.5798660000000018</c:v>
                </c:pt>
                <c:pt idx="15060">
                  <c:v>1.604446000000002</c:v>
                </c:pt>
                <c:pt idx="15061">
                  <c:v>1.5417100000000017</c:v>
                </c:pt>
                <c:pt idx="15062">
                  <c:v>1.4963460000000015</c:v>
                </c:pt>
                <c:pt idx="15063">
                  <c:v>1.4357199999999992</c:v>
                </c:pt>
                <c:pt idx="15064">
                  <c:v>1.4576219999999991</c:v>
                </c:pt>
                <c:pt idx="15065">
                  <c:v>1.4862120000000021</c:v>
                </c:pt>
                <c:pt idx="15066">
                  <c:v>1.460144000000001</c:v>
                </c:pt>
                <c:pt idx="15067">
                  <c:v>1.4562720000000013</c:v>
                </c:pt>
                <c:pt idx="15068">
                  <c:v>1.4267160000000012</c:v>
                </c:pt>
                <c:pt idx="15069">
                  <c:v>1.4317779999999998</c:v>
                </c:pt>
                <c:pt idx="15070">
                  <c:v>1.4155599999999995</c:v>
                </c:pt>
                <c:pt idx="15071">
                  <c:v>1.3805440000000011</c:v>
                </c:pt>
                <c:pt idx="15072">
                  <c:v>1.389390000000001</c:v>
                </c:pt>
                <c:pt idx="15073">
                  <c:v>1.4215779999999998</c:v>
                </c:pt>
                <c:pt idx="15074">
                  <c:v>1.4399299999999973</c:v>
                </c:pt>
                <c:pt idx="15075">
                  <c:v>1.4121739999999998</c:v>
                </c:pt>
                <c:pt idx="15076">
                  <c:v>1.4413959999999986</c:v>
                </c:pt>
                <c:pt idx="15077">
                  <c:v>1.4526739999999998</c:v>
                </c:pt>
                <c:pt idx="15078">
                  <c:v>1.3668220000000009</c:v>
                </c:pt>
                <c:pt idx="15079">
                  <c:v>1.3642920000000009</c:v>
                </c:pt>
                <c:pt idx="15080">
                  <c:v>1.3516860000000006</c:v>
                </c:pt>
                <c:pt idx="15081">
                  <c:v>1.3451720000000007</c:v>
                </c:pt>
                <c:pt idx="15082">
                  <c:v>1.3624080000000003</c:v>
                </c:pt>
                <c:pt idx="15083">
                  <c:v>1.3950040000000008</c:v>
                </c:pt>
                <c:pt idx="15084">
                  <c:v>1.4326120000000002</c:v>
                </c:pt>
                <c:pt idx="15085">
                  <c:v>1.4240000000000006</c:v>
                </c:pt>
                <c:pt idx="15086">
                  <c:v>1.4205020000000008</c:v>
                </c:pt>
                <c:pt idx="15087">
                  <c:v>1.4586439999999998</c:v>
                </c:pt>
                <c:pt idx="15088">
                  <c:v>1.4609400000000006</c:v>
                </c:pt>
                <c:pt idx="15089">
                  <c:v>1.4266939999999988</c:v>
                </c:pt>
                <c:pt idx="15090">
                  <c:v>1.3563520000000033</c:v>
                </c:pt>
                <c:pt idx="15091">
                  <c:v>1.286980000000002</c:v>
                </c:pt>
                <c:pt idx="15092">
                  <c:v>1.253863999999999</c:v>
                </c:pt>
                <c:pt idx="15093">
                  <c:v>1.2125320000000013</c:v>
                </c:pt>
                <c:pt idx="15094">
                  <c:v>1.1486560000000021</c:v>
                </c:pt>
                <c:pt idx="15095">
                  <c:v>1.067782000000002</c:v>
                </c:pt>
                <c:pt idx="15096">
                  <c:v>1.0000960000000014</c:v>
                </c:pt>
                <c:pt idx="15097">
                  <c:v>0.92491400000000168</c:v>
                </c:pt>
                <c:pt idx="15098">
                  <c:v>0.8223360000000014</c:v>
                </c:pt>
                <c:pt idx="15099">
                  <c:v>0.7404660000000014</c:v>
                </c:pt>
                <c:pt idx="15100">
                  <c:v>0.66613000000000222</c:v>
                </c:pt>
                <c:pt idx="15101">
                  <c:v>0.60956200000000127</c:v>
                </c:pt>
                <c:pt idx="15102">
                  <c:v>0.48158600000000173</c:v>
                </c:pt>
                <c:pt idx="15103">
                  <c:v>0.43670600000000137</c:v>
                </c:pt>
                <c:pt idx="15104">
                  <c:v>0.33489600000000203</c:v>
                </c:pt>
                <c:pt idx="15105">
                  <c:v>0.18854200000000182</c:v>
                </c:pt>
                <c:pt idx="15106">
                  <c:v>0.11446600000000152</c:v>
                </c:pt>
                <c:pt idx="15107">
                  <c:v>3.3590000000001369E-2</c:v>
                </c:pt>
                <c:pt idx="15108">
                  <c:v>-2.7629999999998781E-2</c:v>
                </c:pt>
                <c:pt idx="15109">
                  <c:v>-0.18151599999999904</c:v>
                </c:pt>
                <c:pt idx="15110">
                  <c:v>-0.26719399999999882</c:v>
                </c:pt>
                <c:pt idx="15111">
                  <c:v>-0.30672599999999989</c:v>
                </c:pt>
                <c:pt idx="15112">
                  <c:v>-0.30987600000000021</c:v>
                </c:pt>
                <c:pt idx="15113">
                  <c:v>-0.29832400000000003</c:v>
                </c:pt>
                <c:pt idx="15114">
                  <c:v>-0.37582600000000016</c:v>
                </c:pt>
                <c:pt idx="15115">
                  <c:v>-0.37921399999999977</c:v>
                </c:pt>
                <c:pt idx="15116">
                  <c:v>-0.35311999999999955</c:v>
                </c:pt>
                <c:pt idx="15117">
                  <c:v>-0.3724280000000002</c:v>
                </c:pt>
                <c:pt idx="15118">
                  <c:v>-0.39224399999999965</c:v>
                </c:pt>
                <c:pt idx="15119">
                  <c:v>-0.45301799999999942</c:v>
                </c:pt>
                <c:pt idx="15120">
                  <c:v>-0.45678999999999947</c:v>
                </c:pt>
                <c:pt idx="15121">
                  <c:v>-0.45111799999999924</c:v>
                </c:pt>
                <c:pt idx="15122">
                  <c:v>-0.44834999999999936</c:v>
                </c:pt>
                <c:pt idx="15123">
                  <c:v>-0.42852199999999968</c:v>
                </c:pt>
                <c:pt idx="15124">
                  <c:v>-0.44115199999999882</c:v>
                </c:pt>
                <c:pt idx="15125">
                  <c:v>-0.47807799999999961</c:v>
                </c:pt>
                <c:pt idx="15126">
                  <c:v>-0.48369999999999935</c:v>
                </c:pt>
                <c:pt idx="15127">
                  <c:v>-0.45854799999999912</c:v>
                </c:pt>
                <c:pt idx="15128">
                  <c:v>-0.40403799999999901</c:v>
                </c:pt>
                <c:pt idx="15129">
                  <c:v>-0.39382800000000001</c:v>
                </c:pt>
                <c:pt idx="15130">
                  <c:v>-0.38068799999999958</c:v>
                </c:pt>
                <c:pt idx="15131">
                  <c:v>-0.36957199999999946</c:v>
                </c:pt>
                <c:pt idx="15132">
                  <c:v>-0.34465799999999891</c:v>
                </c:pt>
                <c:pt idx="15133">
                  <c:v>-0.41723399999999838</c:v>
                </c:pt>
                <c:pt idx="15134">
                  <c:v>-0.36876799999999904</c:v>
                </c:pt>
                <c:pt idx="15135">
                  <c:v>-0.37201799999999929</c:v>
                </c:pt>
                <c:pt idx="15136">
                  <c:v>-0.3335779999999996</c:v>
                </c:pt>
                <c:pt idx="15137">
                  <c:v>-0.25615199999999838</c:v>
                </c:pt>
                <c:pt idx="15138">
                  <c:v>-0.25545799999999902</c:v>
                </c:pt>
                <c:pt idx="15139">
                  <c:v>-0.20682999999999854</c:v>
                </c:pt>
                <c:pt idx="15140">
                  <c:v>-0.17821599999999882</c:v>
                </c:pt>
                <c:pt idx="15141">
                  <c:v>-0.13813799999999871</c:v>
                </c:pt>
                <c:pt idx="15142">
                  <c:v>-9.4933999999998547E-2</c:v>
                </c:pt>
                <c:pt idx="15143">
                  <c:v>-0.10978599999999858</c:v>
                </c:pt>
                <c:pt idx="15144">
                  <c:v>-3.9817999999998646E-2</c:v>
                </c:pt>
                <c:pt idx="15145">
                  <c:v>-6.0887999999998645E-2</c:v>
                </c:pt>
                <c:pt idx="15146">
                  <c:v>-3.6541999999998465E-2</c:v>
                </c:pt>
                <c:pt idx="15147">
                  <c:v>1.2620000000001711E-2</c:v>
                </c:pt>
                <c:pt idx="15148">
                  <c:v>9.1622000000001702E-2</c:v>
                </c:pt>
                <c:pt idx="15149">
                  <c:v>0.14208600000000171</c:v>
                </c:pt>
                <c:pt idx="15150">
                  <c:v>0.14667600000000178</c:v>
                </c:pt>
                <c:pt idx="15151">
                  <c:v>0.10108800000000187</c:v>
                </c:pt>
                <c:pt idx="15152">
                  <c:v>0.16293000000000191</c:v>
                </c:pt>
                <c:pt idx="15153">
                  <c:v>0.16217200000000187</c:v>
                </c:pt>
                <c:pt idx="15154">
                  <c:v>0.1383360000000019</c:v>
                </c:pt>
                <c:pt idx="15155">
                  <c:v>0.12347200000000198</c:v>
                </c:pt>
                <c:pt idx="15156">
                  <c:v>0.14410800000000193</c:v>
                </c:pt>
                <c:pt idx="15157">
                  <c:v>0.16346400000000227</c:v>
                </c:pt>
                <c:pt idx="15158">
                  <c:v>0.21657000000000209</c:v>
                </c:pt>
                <c:pt idx="15159">
                  <c:v>0.33678000000000291</c:v>
                </c:pt>
                <c:pt idx="15160">
                  <c:v>0.35722800000000232</c:v>
                </c:pt>
                <c:pt idx="15161">
                  <c:v>0.42616800000000232</c:v>
                </c:pt>
                <c:pt idx="15162">
                  <c:v>0.46842800000000284</c:v>
                </c:pt>
                <c:pt idx="15163">
                  <c:v>0.50209000000000215</c:v>
                </c:pt>
                <c:pt idx="15164">
                  <c:v>0.56631400000000209</c:v>
                </c:pt>
                <c:pt idx="15165">
                  <c:v>0.55834800000000262</c:v>
                </c:pt>
                <c:pt idx="15166">
                  <c:v>0.51480800000000215</c:v>
                </c:pt>
                <c:pt idx="15167">
                  <c:v>0.57699800000000334</c:v>
                </c:pt>
                <c:pt idx="15168">
                  <c:v>0.59372400000000225</c:v>
                </c:pt>
                <c:pt idx="15169">
                  <c:v>0.67282600000000359</c:v>
                </c:pt>
                <c:pt idx="15170">
                  <c:v>0.6931500000000026</c:v>
                </c:pt>
                <c:pt idx="15171">
                  <c:v>0.72217200000000215</c:v>
                </c:pt>
                <c:pt idx="15172">
                  <c:v>0.72789200000000265</c:v>
                </c:pt>
                <c:pt idx="15173">
                  <c:v>0.75246000000000213</c:v>
                </c:pt>
                <c:pt idx="15174">
                  <c:v>0.79148200000000157</c:v>
                </c:pt>
                <c:pt idx="15175">
                  <c:v>0.80405000000000215</c:v>
                </c:pt>
                <c:pt idx="15176">
                  <c:v>0.88218400000000219</c:v>
                </c:pt>
                <c:pt idx="15177">
                  <c:v>0.88036000000000159</c:v>
                </c:pt>
                <c:pt idx="15178">
                  <c:v>0.88024800000000225</c:v>
                </c:pt>
                <c:pt idx="15179">
                  <c:v>0.90511400000000219</c:v>
                </c:pt>
                <c:pt idx="15180">
                  <c:v>0.94202800000000264</c:v>
                </c:pt>
                <c:pt idx="15181">
                  <c:v>0.97141200000000216</c:v>
                </c:pt>
                <c:pt idx="15182">
                  <c:v>0.96816200000000208</c:v>
                </c:pt>
                <c:pt idx="15183">
                  <c:v>1.0345820000000021</c:v>
                </c:pt>
                <c:pt idx="15184">
                  <c:v>1.0074840000000018</c:v>
                </c:pt>
                <c:pt idx="15185">
                  <c:v>1.021504</c:v>
                </c:pt>
                <c:pt idx="15186">
                  <c:v>1.0256980000000018</c:v>
                </c:pt>
                <c:pt idx="15187">
                  <c:v>0.94189400000000312</c:v>
                </c:pt>
                <c:pt idx="15188">
                  <c:v>0.98297800000000213</c:v>
                </c:pt>
                <c:pt idx="15189">
                  <c:v>1.0216660000000002</c:v>
                </c:pt>
                <c:pt idx="15190">
                  <c:v>1.0752180000000022</c:v>
                </c:pt>
                <c:pt idx="15191">
                  <c:v>1.0826880000000021</c:v>
                </c:pt>
                <c:pt idx="15192">
                  <c:v>1.0549320000000022</c:v>
                </c:pt>
                <c:pt idx="15193">
                  <c:v>1.0969460000000022</c:v>
                </c:pt>
                <c:pt idx="15194">
                  <c:v>1.0269280000000018</c:v>
                </c:pt>
                <c:pt idx="15195">
                  <c:v>1.0605540000000022</c:v>
                </c:pt>
                <c:pt idx="15196">
                  <c:v>1.1442200000000022</c:v>
                </c:pt>
                <c:pt idx="15197">
                  <c:v>1.1523220000000023</c:v>
                </c:pt>
                <c:pt idx="15198">
                  <c:v>1.1741860000000042</c:v>
                </c:pt>
                <c:pt idx="15199">
                  <c:v>1.1804780000000021</c:v>
                </c:pt>
                <c:pt idx="15200">
                  <c:v>1.2026900000000018</c:v>
                </c:pt>
                <c:pt idx="15201">
                  <c:v>1.2510200000000018</c:v>
                </c:pt>
                <c:pt idx="15202">
                  <c:v>1.262386000000002</c:v>
                </c:pt>
                <c:pt idx="15203">
                  <c:v>1.331512000000002</c:v>
                </c:pt>
                <c:pt idx="15204">
                  <c:v>1.3675080000000019</c:v>
                </c:pt>
                <c:pt idx="15205">
                  <c:v>1.4514239999999992</c:v>
                </c:pt>
                <c:pt idx="15206">
                  <c:v>1.4606920000000019</c:v>
                </c:pt>
                <c:pt idx="15207">
                  <c:v>1.5169620000000019</c:v>
                </c:pt>
                <c:pt idx="15208">
                  <c:v>1.5012160000000017</c:v>
                </c:pt>
                <c:pt idx="15209">
                  <c:v>1.5139220000000018</c:v>
                </c:pt>
                <c:pt idx="15210">
                  <c:v>1.5581440000000015</c:v>
                </c:pt>
                <c:pt idx="15211">
                  <c:v>1.5304600000000013</c:v>
                </c:pt>
                <c:pt idx="15212">
                  <c:v>1.5144540000000015</c:v>
                </c:pt>
                <c:pt idx="15213">
                  <c:v>1.499552000000002</c:v>
                </c:pt>
                <c:pt idx="15214">
                  <c:v>1.5188600000000017</c:v>
                </c:pt>
                <c:pt idx="15215">
                  <c:v>1.5024820000000023</c:v>
                </c:pt>
                <c:pt idx="15216">
                  <c:v>1.5794620000000019</c:v>
                </c:pt>
                <c:pt idx="15217">
                  <c:v>1.5422140000000024</c:v>
                </c:pt>
                <c:pt idx="15218">
                  <c:v>1.5242220000000024</c:v>
                </c:pt>
                <c:pt idx="15219">
                  <c:v>1.4722820000000021</c:v>
                </c:pt>
                <c:pt idx="15220">
                  <c:v>1.4671080000000019</c:v>
                </c:pt>
                <c:pt idx="15221">
                  <c:v>1.4435580000000019</c:v>
                </c:pt>
                <c:pt idx="15222">
                  <c:v>1.4211860000000018</c:v>
                </c:pt>
                <c:pt idx="15223">
                  <c:v>1.4393500000000017</c:v>
                </c:pt>
                <c:pt idx="15224">
                  <c:v>1.4048560000000014</c:v>
                </c:pt>
                <c:pt idx="15225">
                  <c:v>1.4730259999999993</c:v>
                </c:pt>
                <c:pt idx="15226">
                  <c:v>1.3881800000000031</c:v>
                </c:pt>
                <c:pt idx="15227">
                  <c:v>1.3214620000000012</c:v>
                </c:pt>
                <c:pt idx="15228">
                  <c:v>1.3603360000000009</c:v>
                </c:pt>
                <c:pt idx="15229">
                  <c:v>1.3101340000000017</c:v>
                </c:pt>
                <c:pt idx="15230">
                  <c:v>1.2811740000000014</c:v>
                </c:pt>
                <c:pt idx="15231">
                  <c:v>1.1997760000000013</c:v>
                </c:pt>
                <c:pt idx="15232">
                  <c:v>1.1698360000000014</c:v>
                </c:pt>
                <c:pt idx="15233">
                  <c:v>1.1061960000000013</c:v>
                </c:pt>
                <c:pt idx="15234">
                  <c:v>1.0744560000000021</c:v>
                </c:pt>
                <c:pt idx="15235">
                  <c:v>1.0414639999999993</c:v>
                </c:pt>
                <c:pt idx="15236">
                  <c:v>0.97766200000000125</c:v>
                </c:pt>
                <c:pt idx="15237">
                  <c:v>0.91624200000000133</c:v>
                </c:pt>
                <c:pt idx="15238">
                  <c:v>0.84085000000000165</c:v>
                </c:pt>
                <c:pt idx="15239">
                  <c:v>0.75305000000000222</c:v>
                </c:pt>
                <c:pt idx="15240">
                  <c:v>0.65744600000000164</c:v>
                </c:pt>
                <c:pt idx="15241">
                  <c:v>0.61092800000000236</c:v>
                </c:pt>
                <c:pt idx="15242">
                  <c:v>0.5429560000000011</c:v>
                </c:pt>
                <c:pt idx="15243">
                  <c:v>0.49239200000000138</c:v>
                </c:pt>
                <c:pt idx="15244">
                  <c:v>0.50404200000000121</c:v>
                </c:pt>
                <c:pt idx="15245">
                  <c:v>0.47122200000000131</c:v>
                </c:pt>
                <c:pt idx="15246">
                  <c:v>0.38045800000000185</c:v>
                </c:pt>
                <c:pt idx="15247">
                  <c:v>0.31658200000000186</c:v>
                </c:pt>
                <c:pt idx="15248">
                  <c:v>0.19730200000000109</c:v>
                </c:pt>
                <c:pt idx="15249">
                  <c:v>7.2786000000001128E-2</c:v>
                </c:pt>
                <c:pt idx="15250">
                  <c:v>5.2188000000000873E-2</c:v>
                </c:pt>
                <c:pt idx="15251">
                  <c:v>6.6842000000000901E-2</c:v>
                </c:pt>
                <c:pt idx="15252">
                  <c:v>1.7480000000009027E-3</c:v>
                </c:pt>
                <c:pt idx="15253">
                  <c:v>-7.5033999999999296E-2</c:v>
                </c:pt>
                <c:pt idx="15254">
                  <c:v>-0.18504399999999943</c:v>
                </c:pt>
                <c:pt idx="15255">
                  <c:v>-0.2355219999999992</c:v>
                </c:pt>
                <c:pt idx="15256">
                  <c:v>-0.28202800000000006</c:v>
                </c:pt>
                <c:pt idx="15257">
                  <c:v>-0.33241600000000038</c:v>
                </c:pt>
                <c:pt idx="15258">
                  <c:v>-0.34252800000000011</c:v>
                </c:pt>
                <c:pt idx="15259">
                  <c:v>-0.42921200000000009</c:v>
                </c:pt>
                <c:pt idx="15260">
                  <c:v>-0.49411800000000017</c:v>
                </c:pt>
                <c:pt idx="15261">
                  <c:v>-0.52230799999999822</c:v>
                </c:pt>
                <c:pt idx="15262">
                  <c:v>-0.57515399999999917</c:v>
                </c:pt>
                <c:pt idx="15263">
                  <c:v>-0.6012359999999991</c:v>
                </c:pt>
                <c:pt idx="15264">
                  <c:v>-0.6820499999999996</c:v>
                </c:pt>
                <c:pt idx="15265">
                  <c:v>-0.71836999999999918</c:v>
                </c:pt>
                <c:pt idx="15266">
                  <c:v>-0.82552799999999849</c:v>
                </c:pt>
                <c:pt idx="15267">
                  <c:v>-0.8444019999999991</c:v>
                </c:pt>
                <c:pt idx="15268">
                  <c:v>-0.83245199999999908</c:v>
                </c:pt>
                <c:pt idx="15269">
                  <c:v>-0.80438599999999849</c:v>
                </c:pt>
                <c:pt idx="15270">
                  <c:v>-0.83861999999999892</c:v>
                </c:pt>
                <c:pt idx="15271">
                  <c:v>-0.84931599999999852</c:v>
                </c:pt>
                <c:pt idx="15272">
                  <c:v>-0.84749199999999891</c:v>
                </c:pt>
                <c:pt idx="15273">
                  <c:v>-0.86492399999999903</c:v>
                </c:pt>
                <c:pt idx="15274">
                  <c:v>-0.85919199999999885</c:v>
                </c:pt>
                <c:pt idx="15275">
                  <c:v>-0.89106799999999753</c:v>
                </c:pt>
                <c:pt idx="15276">
                  <c:v>-0.88396999999999859</c:v>
                </c:pt>
                <c:pt idx="15277">
                  <c:v>-0.85602799999999879</c:v>
                </c:pt>
                <c:pt idx="15278">
                  <c:v>-0.81527999999999878</c:v>
                </c:pt>
                <c:pt idx="15279">
                  <c:v>-0.77237399999999878</c:v>
                </c:pt>
                <c:pt idx="15280">
                  <c:v>-0.74951799999999857</c:v>
                </c:pt>
                <c:pt idx="15281">
                  <c:v>-0.72734399999999855</c:v>
                </c:pt>
                <c:pt idx="15282">
                  <c:v>-0.7229019999999986</c:v>
                </c:pt>
                <c:pt idx="15283">
                  <c:v>-0.67702999999999969</c:v>
                </c:pt>
                <c:pt idx="15284">
                  <c:v>-0.6418039999999986</c:v>
                </c:pt>
                <c:pt idx="15285">
                  <c:v>-0.6056459999999998</c:v>
                </c:pt>
                <c:pt idx="15286">
                  <c:v>-0.56049399999999849</c:v>
                </c:pt>
                <c:pt idx="15287">
                  <c:v>-0.47584599999999944</c:v>
                </c:pt>
                <c:pt idx="15288">
                  <c:v>-0.44652599999999926</c:v>
                </c:pt>
                <c:pt idx="15289">
                  <c:v>-0.38670599999999927</c:v>
                </c:pt>
                <c:pt idx="15290">
                  <c:v>-0.36796999999999952</c:v>
                </c:pt>
                <c:pt idx="15291">
                  <c:v>-0.37325599999999903</c:v>
                </c:pt>
                <c:pt idx="15292">
                  <c:v>-0.2775399999999989</c:v>
                </c:pt>
                <c:pt idx="15293">
                  <c:v>-0.23237399999999839</c:v>
                </c:pt>
                <c:pt idx="15294">
                  <c:v>-0.17102799999999846</c:v>
                </c:pt>
                <c:pt idx="15295">
                  <c:v>-0.15658399999999872</c:v>
                </c:pt>
                <c:pt idx="15296">
                  <c:v>-0.10602199999999815</c:v>
                </c:pt>
                <c:pt idx="15297">
                  <c:v>-3.3621999999998167E-2</c:v>
                </c:pt>
                <c:pt idx="15298">
                  <c:v>2.3778000000001784E-2</c:v>
                </c:pt>
                <c:pt idx="15299">
                  <c:v>9.6154000000001794E-2</c:v>
                </c:pt>
                <c:pt idx="15300">
                  <c:v>0.1087600000000021</c:v>
                </c:pt>
                <c:pt idx="15301">
                  <c:v>0.12320400000000212</c:v>
                </c:pt>
                <c:pt idx="15302">
                  <c:v>0.13203800000000199</c:v>
                </c:pt>
                <c:pt idx="15303">
                  <c:v>0.112098000000002</c:v>
                </c:pt>
                <c:pt idx="15304">
                  <c:v>0.16632200000000197</c:v>
                </c:pt>
                <c:pt idx="15305">
                  <c:v>0.15911400000000228</c:v>
                </c:pt>
                <c:pt idx="15306">
                  <c:v>0.18225600000000242</c:v>
                </c:pt>
                <c:pt idx="15307">
                  <c:v>0.17631200000000224</c:v>
                </c:pt>
                <c:pt idx="15308">
                  <c:v>0.18034400000000245</c:v>
                </c:pt>
                <c:pt idx="15309">
                  <c:v>0.25176600000000227</c:v>
                </c:pt>
                <c:pt idx="15310">
                  <c:v>0.25788400000000289</c:v>
                </c:pt>
                <c:pt idx="15311">
                  <c:v>0.33821400000000285</c:v>
                </c:pt>
                <c:pt idx="15312">
                  <c:v>0.39957200000000298</c:v>
                </c:pt>
                <c:pt idx="15313">
                  <c:v>0.41838400000000292</c:v>
                </c:pt>
                <c:pt idx="15314">
                  <c:v>0.45727000000000234</c:v>
                </c:pt>
                <c:pt idx="15315">
                  <c:v>0.52109800000000261</c:v>
                </c:pt>
                <c:pt idx="15316">
                  <c:v>0.61854000000000264</c:v>
                </c:pt>
                <c:pt idx="15317">
                  <c:v>0.70524800000000265</c:v>
                </c:pt>
                <c:pt idx="15318">
                  <c:v>0.71083000000000263</c:v>
                </c:pt>
                <c:pt idx="15319">
                  <c:v>0.73204800000000381</c:v>
                </c:pt>
                <c:pt idx="15320">
                  <c:v>0.77814400000000372</c:v>
                </c:pt>
                <c:pt idx="15321">
                  <c:v>0.8154800000000022</c:v>
                </c:pt>
                <c:pt idx="15322">
                  <c:v>0.85204600000000263</c:v>
                </c:pt>
                <c:pt idx="15323">
                  <c:v>0.83750400000000225</c:v>
                </c:pt>
                <c:pt idx="15324">
                  <c:v>0.8907360000000023</c:v>
                </c:pt>
                <c:pt idx="15325">
                  <c:v>0.92937600000000231</c:v>
                </c:pt>
                <c:pt idx="15326">
                  <c:v>0.93574000000000335</c:v>
                </c:pt>
                <c:pt idx="15327">
                  <c:v>0.96459000000000261</c:v>
                </c:pt>
                <c:pt idx="15328">
                  <c:v>0.93585400000000263</c:v>
                </c:pt>
                <c:pt idx="15329">
                  <c:v>0.94812600000000269</c:v>
                </c:pt>
                <c:pt idx="15330">
                  <c:v>0.95300200000000235</c:v>
                </c:pt>
                <c:pt idx="15331">
                  <c:v>1.0179700000000018</c:v>
                </c:pt>
                <c:pt idx="15332">
                  <c:v>1.0743760000000022</c:v>
                </c:pt>
                <c:pt idx="15333">
                  <c:v>1.0781360000000022</c:v>
                </c:pt>
                <c:pt idx="15334">
                  <c:v>1.1226560000000021</c:v>
                </c:pt>
                <c:pt idx="15335">
                  <c:v>1.1049980000000019</c:v>
                </c:pt>
                <c:pt idx="15336">
                  <c:v>1.1216860000000022</c:v>
                </c:pt>
                <c:pt idx="15337">
                  <c:v>1.0887540000000022</c:v>
                </c:pt>
                <c:pt idx="15338">
                  <c:v>1.141316000000002</c:v>
                </c:pt>
                <c:pt idx="15339">
                  <c:v>1.1226160000000021</c:v>
                </c:pt>
                <c:pt idx="15340">
                  <c:v>1.185910000000002</c:v>
                </c:pt>
                <c:pt idx="15341">
                  <c:v>1.2659039999999997</c:v>
                </c:pt>
                <c:pt idx="15342">
                  <c:v>1.2901500000000021</c:v>
                </c:pt>
                <c:pt idx="15343">
                  <c:v>1.3096060000000018</c:v>
                </c:pt>
                <c:pt idx="15344">
                  <c:v>1.314160000000002</c:v>
                </c:pt>
                <c:pt idx="15345">
                  <c:v>1.3572900000000019</c:v>
                </c:pt>
                <c:pt idx="15346">
                  <c:v>1.3592260000000016</c:v>
                </c:pt>
                <c:pt idx="15347">
                  <c:v>1.350516000000002</c:v>
                </c:pt>
                <c:pt idx="15348">
                  <c:v>1.3860160000000021</c:v>
                </c:pt>
                <c:pt idx="15349">
                  <c:v>1.4522260000000018</c:v>
                </c:pt>
                <c:pt idx="15350">
                  <c:v>1.4532820000000022</c:v>
                </c:pt>
                <c:pt idx="15351">
                  <c:v>1.4203000000000019</c:v>
                </c:pt>
                <c:pt idx="15352">
                  <c:v>1.4513220000000018</c:v>
                </c:pt>
                <c:pt idx="15353">
                  <c:v>1.5104960000000016</c:v>
                </c:pt>
                <c:pt idx="15354">
                  <c:v>1.5523120000000021</c:v>
                </c:pt>
                <c:pt idx="15355">
                  <c:v>1.5451400000000017</c:v>
                </c:pt>
                <c:pt idx="15356">
                  <c:v>1.5122960000000019</c:v>
                </c:pt>
                <c:pt idx="15357">
                  <c:v>1.5353500000000013</c:v>
                </c:pt>
                <c:pt idx="15358">
                  <c:v>1.5709980000000017</c:v>
                </c:pt>
                <c:pt idx="15359">
                  <c:v>1.5161660000000015</c:v>
                </c:pt>
                <c:pt idx="15360">
                  <c:v>1.5863580000000033</c:v>
                </c:pt>
                <c:pt idx="15361">
                  <c:v>1.555970000000001</c:v>
                </c:pt>
                <c:pt idx="15362">
                  <c:v>1.5257199999999995</c:v>
                </c:pt>
                <c:pt idx="15363">
                  <c:v>1.5681420000000021</c:v>
                </c:pt>
                <c:pt idx="15364">
                  <c:v>1.5461060000000015</c:v>
                </c:pt>
                <c:pt idx="15365">
                  <c:v>1.5184239999999998</c:v>
                </c:pt>
                <c:pt idx="15366">
                  <c:v>1.4504140000000012</c:v>
                </c:pt>
                <c:pt idx="15367">
                  <c:v>1.3958920000000012</c:v>
                </c:pt>
                <c:pt idx="15368">
                  <c:v>1.3899620000000015</c:v>
                </c:pt>
                <c:pt idx="15369">
                  <c:v>1.3612260000000014</c:v>
                </c:pt>
                <c:pt idx="15370">
                  <c:v>1.3424780000000021</c:v>
                </c:pt>
                <c:pt idx="15371">
                  <c:v>1.3136540000000014</c:v>
                </c:pt>
                <c:pt idx="15372">
                  <c:v>1.3043360000000015</c:v>
                </c:pt>
                <c:pt idx="15373">
                  <c:v>1.3347720000000021</c:v>
                </c:pt>
                <c:pt idx="15374">
                  <c:v>1.3093600000000014</c:v>
                </c:pt>
                <c:pt idx="15375">
                  <c:v>1.2613279999999998</c:v>
                </c:pt>
                <c:pt idx="15376">
                  <c:v>1.2568239999999995</c:v>
                </c:pt>
                <c:pt idx="15377">
                  <c:v>1.2552100000000015</c:v>
                </c:pt>
                <c:pt idx="15378">
                  <c:v>1.2480380000000013</c:v>
                </c:pt>
                <c:pt idx="15379">
                  <c:v>1.2660180000000021</c:v>
                </c:pt>
                <c:pt idx="15380">
                  <c:v>1.266812000000002</c:v>
                </c:pt>
                <c:pt idx="15381">
                  <c:v>1.219288000000001</c:v>
                </c:pt>
                <c:pt idx="15382">
                  <c:v>1.1990140000000011</c:v>
                </c:pt>
                <c:pt idx="15383">
                  <c:v>1.2247739999999998</c:v>
                </c:pt>
                <c:pt idx="15384">
                  <c:v>1.1927860000000021</c:v>
                </c:pt>
                <c:pt idx="15385">
                  <c:v>1.1978360000000012</c:v>
                </c:pt>
                <c:pt idx="15386">
                  <c:v>1.1486020000000021</c:v>
                </c:pt>
                <c:pt idx="15387">
                  <c:v>1.1660240000000011</c:v>
                </c:pt>
                <c:pt idx="15388">
                  <c:v>1.1329180000000021</c:v>
                </c:pt>
                <c:pt idx="15389">
                  <c:v>1.143812000000002</c:v>
                </c:pt>
                <c:pt idx="15390">
                  <c:v>1.127210000000002</c:v>
                </c:pt>
                <c:pt idx="15391">
                  <c:v>1.0804440000000015</c:v>
                </c:pt>
                <c:pt idx="15392">
                  <c:v>1.0309100000000015</c:v>
                </c:pt>
                <c:pt idx="15393">
                  <c:v>1.0078059999999998</c:v>
                </c:pt>
                <c:pt idx="15394">
                  <c:v>1.0257860000000016</c:v>
                </c:pt>
                <c:pt idx="15395">
                  <c:v>1.0245960000000016</c:v>
                </c:pt>
                <c:pt idx="15396">
                  <c:v>1.0609400000000015</c:v>
                </c:pt>
                <c:pt idx="15397">
                  <c:v>1.0701340000000017</c:v>
                </c:pt>
                <c:pt idx="15398">
                  <c:v>1.0573040000000016</c:v>
                </c:pt>
                <c:pt idx="15399">
                  <c:v>1.0574280000000016</c:v>
                </c:pt>
                <c:pt idx="15400">
                  <c:v>1.1004960000000017</c:v>
                </c:pt>
                <c:pt idx="15401">
                  <c:v>1.169014000000002</c:v>
                </c:pt>
                <c:pt idx="15402">
                  <c:v>1.2007160000000017</c:v>
                </c:pt>
                <c:pt idx="15403">
                  <c:v>1.1814340000000016</c:v>
                </c:pt>
                <c:pt idx="15404">
                  <c:v>1.1547560000000021</c:v>
                </c:pt>
                <c:pt idx="15405">
                  <c:v>1.1872400000000021</c:v>
                </c:pt>
                <c:pt idx="15406">
                  <c:v>1.2493660000000018</c:v>
                </c:pt>
                <c:pt idx="15407">
                  <c:v>1.2157160000000018</c:v>
                </c:pt>
                <c:pt idx="15408">
                  <c:v>1.2254700000000016</c:v>
                </c:pt>
                <c:pt idx="15409">
                  <c:v>1.2480660000000017</c:v>
                </c:pt>
                <c:pt idx="15410">
                  <c:v>1.2598420000000017</c:v>
                </c:pt>
                <c:pt idx="15411">
                  <c:v>1.256802000000002</c:v>
                </c:pt>
                <c:pt idx="15412">
                  <c:v>1.2660820000000037</c:v>
                </c:pt>
                <c:pt idx="15413">
                  <c:v>1.2454720000000017</c:v>
                </c:pt>
                <c:pt idx="15414">
                  <c:v>1.2674720000000017</c:v>
                </c:pt>
                <c:pt idx="15415">
                  <c:v>1.348646000000002</c:v>
                </c:pt>
                <c:pt idx="15416">
                  <c:v>1.3764160000000021</c:v>
                </c:pt>
                <c:pt idx="15417">
                  <c:v>1.4010959999999995</c:v>
                </c:pt>
                <c:pt idx="15418">
                  <c:v>1.4734980000000018</c:v>
                </c:pt>
                <c:pt idx="15419">
                  <c:v>1.4905700000000019</c:v>
                </c:pt>
                <c:pt idx="15420">
                  <c:v>1.5071720000000022</c:v>
                </c:pt>
                <c:pt idx="15421">
                  <c:v>1.548540000000002</c:v>
                </c:pt>
                <c:pt idx="15422">
                  <c:v>1.5826120000000021</c:v>
                </c:pt>
                <c:pt idx="15423">
                  <c:v>1.631240000000002</c:v>
                </c:pt>
                <c:pt idx="15424">
                  <c:v>1.694396000000002</c:v>
                </c:pt>
                <c:pt idx="15425">
                  <c:v>1.7669820000000021</c:v>
                </c:pt>
                <c:pt idx="15426">
                  <c:v>1.8227820000000021</c:v>
                </c:pt>
                <c:pt idx="15427">
                  <c:v>1.8942660000000011</c:v>
                </c:pt>
                <c:pt idx="15428">
                  <c:v>1.9195400000000011</c:v>
                </c:pt>
                <c:pt idx="15429">
                  <c:v>1.8359580000000011</c:v>
                </c:pt>
                <c:pt idx="15430">
                  <c:v>1.8046020000000009</c:v>
                </c:pt>
                <c:pt idx="15431">
                  <c:v>1.815546000000001</c:v>
                </c:pt>
                <c:pt idx="15432">
                  <c:v>1.8180760000000009</c:v>
                </c:pt>
                <c:pt idx="15433">
                  <c:v>1.7989540000000013</c:v>
                </c:pt>
                <c:pt idx="15434">
                  <c:v>1.7807020000000011</c:v>
                </c:pt>
                <c:pt idx="15435">
                  <c:v>1.7550420000000011</c:v>
                </c:pt>
                <c:pt idx="15436">
                  <c:v>1.7506860000000011</c:v>
                </c:pt>
                <c:pt idx="15437">
                  <c:v>1.7533780000000012</c:v>
                </c:pt>
                <c:pt idx="15438">
                  <c:v>1.744210000000002</c:v>
                </c:pt>
                <c:pt idx="15439">
                  <c:v>1.7579459999999998</c:v>
                </c:pt>
                <c:pt idx="15440">
                  <c:v>1.7578959999999983</c:v>
                </c:pt>
                <c:pt idx="15441">
                  <c:v>1.7567920000000006</c:v>
                </c:pt>
                <c:pt idx="15442">
                  <c:v>1.7637159999999998</c:v>
                </c:pt>
                <c:pt idx="15443">
                  <c:v>1.8311039999999998</c:v>
                </c:pt>
                <c:pt idx="15444">
                  <c:v>1.7734919999999978</c:v>
                </c:pt>
                <c:pt idx="15445">
                  <c:v>1.8117320000000006</c:v>
                </c:pt>
                <c:pt idx="15446">
                  <c:v>1.8322680000000002</c:v>
                </c:pt>
                <c:pt idx="15447">
                  <c:v>1.848684</c:v>
                </c:pt>
                <c:pt idx="15448">
                  <c:v>1.9250560000000001</c:v>
                </c:pt>
                <c:pt idx="15449">
                  <c:v>2.01051</c:v>
                </c:pt>
                <c:pt idx="15450">
                  <c:v>2.0893139999999999</c:v>
                </c:pt>
                <c:pt idx="15451">
                  <c:v>2.1259180000000004</c:v>
                </c:pt>
                <c:pt idx="15452">
                  <c:v>2.15293</c:v>
                </c:pt>
                <c:pt idx="15453">
                  <c:v>2.1627340000000044</c:v>
                </c:pt>
                <c:pt idx="15454">
                  <c:v>2.2314380000000007</c:v>
                </c:pt>
                <c:pt idx="15455">
                  <c:v>2.2513660000000004</c:v>
                </c:pt>
                <c:pt idx="15456">
                  <c:v>2.2186459999999957</c:v>
                </c:pt>
                <c:pt idx="15457">
                  <c:v>2.2591579999999998</c:v>
                </c:pt>
                <c:pt idx="15458">
                  <c:v>2.2365619999999997</c:v>
                </c:pt>
                <c:pt idx="15459">
                  <c:v>2.249206</c:v>
                </c:pt>
                <c:pt idx="15460">
                  <c:v>2.18214</c:v>
                </c:pt>
                <c:pt idx="15461">
                  <c:v>2.1501139999999999</c:v>
                </c:pt>
                <c:pt idx="15462">
                  <c:v>2.1541100000000002</c:v>
                </c:pt>
                <c:pt idx="15463">
                  <c:v>2.1425839999999998</c:v>
                </c:pt>
                <c:pt idx="15464">
                  <c:v>2.1215139999999999</c:v>
                </c:pt>
                <c:pt idx="15465">
                  <c:v>2.0296179999999997</c:v>
                </c:pt>
                <c:pt idx="15466">
                  <c:v>1.975916</c:v>
                </c:pt>
                <c:pt idx="15467">
                  <c:v>1.927662</c:v>
                </c:pt>
                <c:pt idx="15468">
                  <c:v>1.846214</c:v>
                </c:pt>
                <c:pt idx="15469">
                  <c:v>1.8047339999999996</c:v>
                </c:pt>
                <c:pt idx="15470">
                  <c:v>1.7765560000000002</c:v>
                </c:pt>
                <c:pt idx="15471">
                  <c:v>1.6748100000000021</c:v>
                </c:pt>
                <c:pt idx="15472">
                  <c:v>1.6677140000000004</c:v>
                </c:pt>
                <c:pt idx="15473">
                  <c:v>1.5946800000000001</c:v>
                </c:pt>
                <c:pt idx="15474">
                  <c:v>1.5336580000000004</c:v>
                </c:pt>
                <c:pt idx="15475">
                  <c:v>1.4852299999999985</c:v>
                </c:pt>
                <c:pt idx="15476">
                  <c:v>1.449531999999998</c:v>
                </c:pt>
                <c:pt idx="15477">
                  <c:v>1.3753680000000008</c:v>
                </c:pt>
                <c:pt idx="15478">
                  <c:v>1.3400560000000021</c:v>
                </c:pt>
                <c:pt idx="15479">
                  <c:v>1.3591900000000012</c:v>
                </c:pt>
                <c:pt idx="15480">
                  <c:v>1.4028800000000012</c:v>
                </c:pt>
                <c:pt idx="15481">
                  <c:v>1.4171120000000013</c:v>
                </c:pt>
                <c:pt idx="15482">
                  <c:v>1.4084760000000012</c:v>
                </c:pt>
                <c:pt idx="15483">
                  <c:v>1.3734120000000007</c:v>
                </c:pt>
                <c:pt idx="15484">
                  <c:v>1.4163800000000011</c:v>
                </c:pt>
                <c:pt idx="15485">
                  <c:v>1.4615580000000008</c:v>
                </c:pt>
                <c:pt idx="15486">
                  <c:v>1.482218000000002</c:v>
                </c:pt>
                <c:pt idx="15487">
                  <c:v>1.4788060000000014</c:v>
                </c:pt>
                <c:pt idx="15488">
                  <c:v>1.4701700000000011</c:v>
                </c:pt>
                <c:pt idx="15489">
                  <c:v>1.454810000000001</c:v>
                </c:pt>
                <c:pt idx="15490">
                  <c:v>1.4066680000000014</c:v>
                </c:pt>
                <c:pt idx="15491">
                  <c:v>1.4296099999999989</c:v>
                </c:pt>
                <c:pt idx="15492">
                  <c:v>1.4147959999999995</c:v>
                </c:pt>
                <c:pt idx="15493">
                  <c:v>1.3630800000000021</c:v>
                </c:pt>
                <c:pt idx="15494">
                  <c:v>1.3592340000000018</c:v>
                </c:pt>
                <c:pt idx="15495">
                  <c:v>1.3239580000000017</c:v>
                </c:pt>
                <c:pt idx="15496">
                  <c:v>1.2658259999999997</c:v>
                </c:pt>
                <c:pt idx="15497">
                  <c:v>1.2435920000000018</c:v>
                </c:pt>
                <c:pt idx="15498">
                  <c:v>1.1760800000000042</c:v>
                </c:pt>
                <c:pt idx="15499">
                  <c:v>1.0630920000000019</c:v>
                </c:pt>
                <c:pt idx="15500">
                  <c:v>0.9563080000000026</c:v>
                </c:pt>
                <c:pt idx="15501">
                  <c:v>0.88889400000000263</c:v>
                </c:pt>
                <c:pt idx="15502">
                  <c:v>0.84554000000000262</c:v>
                </c:pt>
                <c:pt idx="15503">
                  <c:v>0.80530000000000224</c:v>
                </c:pt>
                <c:pt idx="15504">
                  <c:v>0.70187800000000333</c:v>
                </c:pt>
                <c:pt idx="15505">
                  <c:v>0.67007600000000334</c:v>
                </c:pt>
                <c:pt idx="15506">
                  <c:v>0.7164580000000027</c:v>
                </c:pt>
                <c:pt idx="15507">
                  <c:v>0.71627200000000224</c:v>
                </c:pt>
                <c:pt idx="15508">
                  <c:v>0.7167440000000036</c:v>
                </c:pt>
                <c:pt idx="15509">
                  <c:v>0.72165600000000263</c:v>
                </c:pt>
                <c:pt idx="15510">
                  <c:v>0.74726600000000232</c:v>
                </c:pt>
                <c:pt idx="15511">
                  <c:v>0.78653800000000229</c:v>
                </c:pt>
                <c:pt idx="15512">
                  <c:v>0.80199800000000265</c:v>
                </c:pt>
                <c:pt idx="15513">
                  <c:v>0.81716000000000233</c:v>
                </c:pt>
                <c:pt idx="15514">
                  <c:v>0.84293200000000268</c:v>
                </c:pt>
                <c:pt idx="15515">
                  <c:v>0.88227800000000245</c:v>
                </c:pt>
                <c:pt idx="15516">
                  <c:v>0.94012400000000262</c:v>
                </c:pt>
                <c:pt idx="15517">
                  <c:v>0.99024000000000245</c:v>
                </c:pt>
                <c:pt idx="15518">
                  <c:v>0.98288200000000159</c:v>
                </c:pt>
                <c:pt idx="15519">
                  <c:v>1.0466600000000024</c:v>
                </c:pt>
                <c:pt idx="15520">
                  <c:v>1.0757939999999997</c:v>
                </c:pt>
                <c:pt idx="15521">
                  <c:v>1.1681720000000044</c:v>
                </c:pt>
                <c:pt idx="15522">
                  <c:v>1.1618800000000022</c:v>
                </c:pt>
                <c:pt idx="15523">
                  <c:v>1.1719680000000019</c:v>
                </c:pt>
                <c:pt idx="15524">
                  <c:v>1.1217280000000018</c:v>
                </c:pt>
                <c:pt idx="15525">
                  <c:v>1.1061320000000021</c:v>
                </c:pt>
                <c:pt idx="15526">
                  <c:v>1.050370000000002</c:v>
                </c:pt>
                <c:pt idx="15527">
                  <c:v>1.0241900000000019</c:v>
                </c:pt>
                <c:pt idx="15528">
                  <c:v>0.97283200000000192</c:v>
                </c:pt>
                <c:pt idx="15529">
                  <c:v>0.96938200000000196</c:v>
                </c:pt>
                <c:pt idx="15530">
                  <c:v>0.92702000000000195</c:v>
                </c:pt>
                <c:pt idx="15531">
                  <c:v>0.89302200000000198</c:v>
                </c:pt>
                <c:pt idx="15532">
                  <c:v>0.90260200000000201</c:v>
                </c:pt>
                <c:pt idx="15533">
                  <c:v>0.91190800000000194</c:v>
                </c:pt>
                <c:pt idx="15534">
                  <c:v>0.89618800000000176</c:v>
                </c:pt>
                <c:pt idx="15535">
                  <c:v>0.86762400000000328</c:v>
                </c:pt>
                <c:pt idx="15536">
                  <c:v>0.85072400000000292</c:v>
                </c:pt>
                <c:pt idx="15537">
                  <c:v>0.85874000000000295</c:v>
                </c:pt>
                <c:pt idx="15538">
                  <c:v>0.91370800000000174</c:v>
                </c:pt>
                <c:pt idx="15539">
                  <c:v>0.84762200000000265</c:v>
                </c:pt>
                <c:pt idx="15540">
                  <c:v>0.88394000000000195</c:v>
                </c:pt>
                <c:pt idx="15541">
                  <c:v>0.85014000000000289</c:v>
                </c:pt>
                <c:pt idx="15542">
                  <c:v>0.84490200000000182</c:v>
                </c:pt>
                <c:pt idx="15543">
                  <c:v>0.77297200000000288</c:v>
                </c:pt>
                <c:pt idx="15544">
                  <c:v>0.76800800000000302</c:v>
                </c:pt>
                <c:pt idx="15545">
                  <c:v>0.6727020000000028</c:v>
                </c:pt>
                <c:pt idx="15546">
                  <c:v>0.66772600000000293</c:v>
                </c:pt>
                <c:pt idx="15547">
                  <c:v>0.61247200000000168</c:v>
                </c:pt>
                <c:pt idx="15548">
                  <c:v>0.58939200000000147</c:v>
                </c:pt>
                <c:pt idx="15549">
                  <c:v>0.55976200000000143</c:v>
                </c:pt>
                <c:pt idx="15550">
                  <c:v>0.54974800000000268</c:v>
                </c:pt>
                <c:pt idx="15551">
                  <c:v>0.47160200000000146</c:v>
                </c:pt>
                <c:pt idx="15552">
                  <c:v>0.41663400000000139</c:v>
                </c:pt>
                <c:pt idx="15553">
                  <c:v>0.44645000000000135</c:v>
                </c:pt>
                <c:pt idx="15554">
                  <c:v>0.47559600000000118</c:v>
                </c:pt>
                <c:pt idx="15555">
                  <c:v>0.42554200000000131</c:v>
                </c:pt>
                <c:pt idx="15556">
                  <c:v>0.39226400000000178</c:v>
                </c:pt>
                <c:pt idx="15557">
                  <c:v>0.34632800000000191</c:v>
                </c:pt>
                <c:pt idx="15558">
                  <c:v>0.33354800000000195</c:v>
                </c:pt>
                <c:pt idx="15559">
                  <c:v>0.2982600000000013</c:v>
                </c:pt>
                <c:pt idx="15560">
                  <c:v>0.27076400000000106</c:v>
                </c:pt>
                <c:pt idx="15561">
                  <c:v>0.2704540000000013</c:v>
                </c:pt>
                <c:pt idx="15562">
                  <c:v>0.24464600000000145</c:v>
                </c:pt>
                <c:pt idx="15563">
                  <c:v>0.20121800000000137</c:v>
                </c:pt>
                <c:pt idx="15564">
                  <c:v>0.19115600000000088</c:v>
                </c:pt>
                <c:pt idx="15565">
                  <c:v>0.19767200000000087</c:v>
                </c:pt>
                <c:pt idx="15566">
                  <c:v>0.18103400000000136</c:v>
                </c:pt>
                <c:pt idx="15567">
                  <c:v>0.12895800000000121</c:v>
                </c:pt>
                <c:pt idx="15568">
                  <c:v>9.4824000000001268E-2</c:v>
                </c:pt>
                <c:pt idx="15569">
                  <c:v>3.9708000000001249E-2</c:v>
                </c:pt>
                <c:pt idx="15570">
                  <c:v>1.2800000000012827E-3</c:v>
                </c:pt>
                <c:pt idx="15571">
                  <c:v>-4.3251999999998819E-2</c:v>
                </c:pt>
                <c:pt idx="15572">
                  <c:v>-8.3837999999999094E-2</c:v>
                </c:pt>
                <c:pt idx="15573">
                  <c:v>-9.8157999999998941E-2</c:v>
                </c:pt>
                <c:pt idx="15574">
                  <c:v>-0.10580199999999844</c:v>
                </c:pt>
                <c:pt idx="15575">
                  <c:v>-0.1155799999999983</c:v>
                </c:pt>
                <c:pt idx="15576">
                  <c:v>-6.5177999999998432E-2</c:v>
                </c:pt>
                <c:pt idx="15577">
                  <c:v>-7.3765999999998541E-2</c:v>
                </c:pt>
                <c:pt idx="15578">
                  <c:v>-2.6851999999998391E-2</c:v>
                </c:pt>
                <c:pt idx="15579">
                  <c:v>-4.9929999999998434E-2</c:v>
                </c:pt>
                <c:pt idx="15580">
                  <c:v>-0.10957599999999816</c:v>
                </c:pt>
                <c:pt idx="15581">
                  <c:v>-6.9669999999998414E-2</c:v>
                </c:pt>
                <c:pt idx="15582">
                  <c:v>-7.0239999999998193E-2</c:v>
                </c:pt>
                <c:pt idx="15583">
                  <c:v>-0.10500799999999792</c:v>
                </c:pt>
                <c:pt idx="15584">
                  <c:v>-0.1359299999999983</c:v>
                </c:pt>
                <c:pt idx="15585">
                  <c:v>-0.1650139999999983</c:v>
                </c:pt>
                <c:pt idx="15586">
                  <c:v>-0.136103999999998</c:v>
                </c:pt>
                <c:pt idx="15587">
                  <c:v>-0.18306999999999843</c:v>
                </c:pt>
                <c:pt idx="15588">
                  <c:v>-0.23757999999999821</c:v>
                </c:pt>
                <c:pt idx="15589">
                  <c:v>-0.24303999999999848</c:v>
                </c:pt>
                <c:pt idx="15590">
                  <c:v>-0.26036199999999904</c:v>
                </c:pt>
                <c:pt idx="15591">
                  <c:v>-0.20189399999999821</c:v>
                </c:pt>
                <c:pt idx="15592">
                  <c:v>-0.2253559999999982</c:v>
                </c:pt>
                <c:pt idx="15593">
                  <c:v>-0.18188999999999833</c:v>
                </c:pt>
                <c:pt idx="15594">
                  <c:v>-0.15459199999999826</c:v>
                </c:pt>
                <c:pt idx="15595">
                  <c:v>-9.1893999999998005E-2</c:v>
                </c:pt>
                <c:pt idx="15596">
                  <c:v>-6.8603999999998125E-2</c:v>
                </c:pt>
                <c:pt idx="15597">
                  <c:v>-6.3169999999997936E-2</c:v>
                </c:pt>
                <c:pt idx="15598">
                  <c:v>-7.5503999999997934E-2</c:v>
                </c:pt>
                <c:pt idx="15599">
                  <c:v>-8.4399999999998046E-2</c:v>
                </c:pt>
                <c:pt idx="15600">
                  <c:v>-0.11777799999999787</c:v>
                </c:pt>
                <c:pt idx="15601">
                  <c:v>-0.10315999999999793</c:v>
                </c:pt>
                <c:pt idx="15602">
                  <c:v>-4.6045999999998082E-2</c:v>
                </c:pt>
                <c:pt idx="15603">
                  <c:v>-5.2473999999998133E-2</c:v>
                </c:pt>
                <c:pt idx="15604">
                  <c:v>-2.9121999999997983E-2</c:v>
                </c:pt>
                <c:pt idx="15605">
                  <c:v>3.1056000000001801E-2</c:v>
                </c:pt>
                <c:pt idx="15606">
                  <c:v>9.7760000000016705E-3</c:v>
                </c:pt>
                <c:pt idx="15607">
                  <c:v>-1.6837999999998344E-2</c:v>
                </c:pt>
                <c:pt idx="15608">
                  <c:v>-1.7347999999998365E-2</c:v>
                </c:pt>
                <c:pt idx="15609">
                  <c:v>-2.0275999999998219E-2</c:v>
                </c:pt>
                <c:pt idx="15610">
                  <c:v>-4.2939999999981795E-3</c:v>
                </c:pt>
                <c:pt idx="15611">
                  <c:v>-8.0899999999982982E-3</c:v>
                </c:pt>
                <c:pt idx="15612">
                  <c:v>-4.7063999999998635E-2</c:v>
                </c:pt>
                <c:pt idx="15613">
                  <c:v>-3.0709999999998398E-2</c:v>
                </c:pt>
                <c:pt idx="15614">
                  <c:v>-3.3139999999983192E-3</c:v>
                </c:pt>
                <c:pt idx="15615">
                  <c:v>-7.0243999999998433E-2</c:v>
                </c:pt>
                <c:pt idx="15616">
                  <c:v>-5.5651999999998494E-2</c:v>
                </c:pt>
                <c:pt idx="15617">
                  <c:v>-2.5003999999998576E-2</c:v>
                </c:pt>
                <c:pt idx="15618">
                  <c:v>3.1018000000001392E-2</c:v>
                </c:pt>
                <c:pt idx="15619">
                  <c:v>4.6638000000001373E-2</c:v>
                </c:pt>
                <c:pt idx="15620">
                  <c:v>7.1850000000001454E-2</c:v>
                </c:pt>
                <c:pt idx="15621">
                  <c:v>9.9606000000001568E-2</c:v>
                </c:pt>
                <c:pt idx="15622">
                  <c:v>0.16663400000000153</c:v>
                </c:pt>
                <c:pt idx="15623">
                  <c:v>0.18903200000000184</c:v>
                </c:pt>
                <c:pt idx="15624">
                  <c:v>0.24691600000000197</c:v>
                </c:pt>
                <c:pt idx="15625">
                  <c:v>0.28306000000000181</c:v>
                </c:pt>
                <c:pt idx="15626">
                  <c:v>0.25489200000000151</c:v>
                </c:pt>
                <c:pt idx="15627">
                  <c:v>0.31589000000000217</c:v>
                </c:pt>
                <c:pt idx="15628">
                  <c:v>0.35300400000000182</c:v>
                </c:pt>
                <c:pt idx="15629">
                  <c:v>0.42699400000000182</c:v>
                </c:pt>
                <c:pt idx="15630">
                  <c:v>0.52840600000000149</c:v>
                </c:pt>
                <c:pt idx="15631">
                  <c:v>0.56153400000000153</c:v>
                </c:pt>
                <c:pt idx="15632">
                  <c:v>0.58721800000000157</c:v>
                </c:pt>
                <c:pt idx="15633">
                  <c:v>0.66810600000000164</c:v>
                </c:pt>
                <c:pt idx="15634">
                  <c:v>0.69750200000000151</c:v>
                </c:pt>
                <c:pt idx="15635">
                  <c:v>0.74678800000000278</c:v>
                </c:pt>
                <c:pt idx="15636">
                  <c:v>0.77877600000000291</c:v>
                </c:pt>
                <c:pt idx="15637">
                  <c:v>0.84825000000000161</c:v>
                </c:pt>
                <c:pt idx="15638">
                  <c:v>0.91127000000000169</c:v>
                </c:pt>
                <c:pt idx="15639">
                  <c:v>0.99440400000000151</c:v>
                </c:pt>
                <c:pt idx="15640">
                  <c:v>1.0257220000000016</c:v>
                </c:pt>
                <c:pt idx="15641">
                  <c:v>1.0357600000000016</c:v>
                </c:pt>
                <c:pt idx="15642">
                  <c:v>1.0591120000000021</c:v>
                </c:pt>
                <c:pt idx="15643">
                  <c:v>1.0634660000000016</c:v>
                </c:pt>
                <c:pt idx="15644">
                  <c:v>1.0772520000000021</c:v>
                </c:pt>
                <c:pt idx="15645">
                  <c:v>1.0667540000000015</c:v>
                </c:pt>
                <c:pt idx="15646">
                  <c:v>1.0383640000000016</c:v>
                </c:pt>
                <c:pt idx="15647">
                  <c:v>1.105542000000002</c:v>
                </c:pt>
                <c:pt idx="15648">
                  <c:v>1.1622220000000021</c:v>
                </c:pt>
                <c:pt idx="15649">
                  <c:v>1.1624080000000021</c:v>
                </c:pt>
                <c:pt idx="15650">
                  <c:v>1.2134800000000014</c:v>
                </c:pt>
                <c:pt idx="15651">
                  <c:v>1.2674300000000016</c:v>
                </c:pt>
                <c:pt idx="15652">
                  <c:v>1.2401080000000015</c:v>
                </c:pt>
                <c:pt idx="15653">
                  <c:v>1.2364239999999995</c:v>
                </c:pt>
                <c:pt idx="15654">
                  <c:v>1.2142380000000015</c:v>
                </c:pt>
                <c:pt idx="15655">
                  <c:v>1.210156000000002</c:v>
                </c:pt>
                <c:pt idx="15656">
                  <c:v>1.1863940000000017</c:v>
                </c:pt>
                <c:pt idx="15657">
                  <c:v>1.2219800000000016</c:v>
                </c:pt>
                <c:pt idx="15658">
                  <c:v>1.2010239999999992</c:v>
                </c:pt>
                <c:pt idx="15659">
                  <c:v>1.2078480000000016</c:v>
                </c:pt>
                <c:pt idx="15660">
                  <c:v>1.239352000000002</c:v>
                </c:pt>
                <c:pt idx="15661">
                  <c:v>1.2566980000000019</c:v>
                </c:pt>
                <c:pt idx="15662">
                  <c:v>1.292756000000002</c:v>
                </c:pt>
                <c:pt idx="15663">
                  <c:v>1.3051020000000022</c:v>
                </c:pt>
                <c:pt idx="15664">
                  <c:v>1.308354000000002</c:v>
                </c:pt>
                <c:pt idx="15665">
                  <c:v>1.3631240000000018</c:v>
                </c:pt>
                <c:pt idx="15666">
                  <c:v>1.3914640000000018</c:v>
                </c:pt>
                <c:pt idx="15667">
                  <c:v>1.4021460000000019</c:v>
                </c:pt>
                <c:pt idx="15668">
                  <c:v>1.3833720000000023</c:v>
                </c:pt>
                <c:pt idx="15669">
                  <c:v>1.4149400000000019</c:v>
                </c:pt>
                <c:pt idx="15670">
                  <c:v>1.4685940000000002</c:v>
                </c:pt>
                <c:pt idx="15671">
                  <c:v>1.4733460000000016</c:v>
                </c:pt>
                <c:pt idx="15672">
                  <c:v>1.4636300000000018</c:v>
                </c:pt>
                <c:pt idx="15673">
                  <c:v>1.4889540000000014</c:v>
                </c:pt>
                <c:pt idx="15674">
                  <c:v>1.4590120000000015</c:v>
                </c:pt>
                <c:pt idx="15675">
                  <c:v>1.4460960000000016</c:v>
                </c:pt>
                <c:pt idx="15676">
                  <c:v>1.4737039999999997</c:v>
                </c:pt>
                <c:pt idx="15677">
                  <c:v>1.4561600000000019</c:v>
                </c:pt>
                <c:pt idx="15678">
                  <c:v>1.408550000000002</c:v>
                </c:pt>
                <c:pt idx="15679">
                  <c:v>1.3632220000000017</c:v>
                </c:pt>
                <c:pt idx="15680">
                  <c:v>1.3433560000000011</c:v>
                </c:pt>
                <c:pt idx="15681">
                  <c:v>1.2995199999999998</c:v>
                </c:pt>
                <c:pt idx="15682">
                  <c:v>1.269182000000002</c:v>
                </c:pt>
                <c:pt idx="15683">
                  <c:v>1.2221920000000013</c:v>
                </c:pt>
                <c:pt idx="15684">
                  <c:v>1.2338919999999991</c:v>
                </c:pt>
                <c:pt idx="15685">
                  <c:v>1.2287540000000012</c:v>
                </c:pt>
                <c:pt idx="15686">
                  <c:v>1.1716160000000011</c:v>
                </c:pt>
                <c:pt idx="15687">
                  <c:v>1.136700000000002</c:v>
                </c:pt>
                <c:pt idx="15688">
                  <c:v>1.0994140000000012</c:v>
                </c:pt>
                <c:pt idx="15689">
                  <c:v>1.0573520000000021</c:v>
                </c:pt>
                <c:pt idx="15690">
                  <c:v>1.0043580000000021</c:v>
                </c:pt>
                <c:pt idx="15691">
                  <c:v>0.92885400000000085</c:v>
                </c:pt>
                <c:pt idx="15692">
                  <c:v>0.93369200000000163</c:v>
                </c:pt>
                <c:pt idx="15693">
                  <c:v>0.94893000000000083</c:v>
                </c:pt>
                <c:pt idx="15694">
                  <c:v>0.91114800000000074</c:v>
                </c:pt>
                <c:pt idx="15695">
                  <c:v>0.86706200000000078</c:v>
                </c:pt>
                <c:pt idx="15696">
                  <c:v>0.83840000000000092</c:v>
                </c:pt>
                <c:pt idx="15697">
                  <c:v>0.82926800000000089</c:v>
                </c:pt>
                <c:pt idx="15698">
                  <c:v>0.83222200000000068</c:v>
                </c:pt>
                <c:pt idx="15699">
                  <c:v>0.8411800000000007</c:v>
                </c:pt>
                <c:pt idx="15700">
                  <c:v>0.84608200000000067</c:v>
                </c:pt>
                <c:pt idx="15701">
                  <c:v>0.81465200000000071</c:v>
                </c:pt>
                <c:pt idx="15702">
                  <c:v>0.8058060000000008</c:v>
                </c:pt>
                <c:pt idx="15703">
                  <c:v>0.82141600000000059</c:v>
                </c:pt>
                <c:pt idx="15704">
                  <c:v>0.81186200000000086</c:v>
                </c:pt>
                <c:pt idx="15705">
                  <c:v>0.8064520000000005</c:v>
                </c:pt>
                <c:pt idx="15706">
                  <c:v>0.88488400000000089</c:v>
                </c:pt>
                <c:pt idx="15707">
                  <c:v>0.86225200000000091</c:v>
                </c:pt>
                <c:pt idx="15708">
                  <c:v>0.88783600000000051</c:v>
                </c:pt>
                <c:pt idx="15709">
                  <c:v>0.91822400000000082</c:v>
                </c:pt>
                <c:pt idx="15710">
                  <c:v>0.86292000000000202</c:v>
                </c:pt>
                <c:pt idx="15711">
                  <c:v>0.82250600000000051</c:v>
                </c:pt>
                <c:pt idx="15712">
                  <c:v>0.78343200000000057</c:v>
                </c:pt>
                <c:pt idx="15713">
                  <c:v>0.77098600000000073</c:v>
                </c:pt>
                <c:pt idx="15714">
                  <c:v>0.71290200000000081</c:v>
                </c:pt>
                <c:pt idx="15715">
                  <c:v>0.68576400000000093</c:v>
                </c:pt>
                <c:pt idx="15716">
                  <c:v>0.62817800000000201</c:v>
                </c:pt>
                <c:pt idx="15717">
                  <c:v>0.62075800000000225</c:v>
                </c:pt>
                <c:pt idx="15718">
                  <c:v>0.66825600000000163</c:v>
                </c:pt>
                <c:pt idx="15719">
                  <c:v>0.59734200000000059</c:v>
                </c:pt>
                <c:pt idx="15720">
                  <c:v>0.526752000000001</c:v>
                </c:pt>
                <c:pt idx="15721">
                  <c:v>0.51276800000000111</c:v>
                </c:pt>
                <c:pt idx="15722">
                  <c:v>0.44446200000000102</c:v>
                </c:pt>
                <c:pt idx="15723">
                  <c:v>0.38351400000000158</c:v>
                </c:pt>
                <c:pt idx="15724">
                  <c:v>0.36588400000000187</c:v>
                </c:pt>
                <c:pt idx="15725">
                  <c:v>0.35918400000000139</c:v>
                </c:pt>
                <c:pt idx="15726">
                  <c:v>0.30504800000000132</c:v>
                </c:pt>
                <c:pt idx="15727">
                  <c:v>0.27335800000000132</c:v>
                </c:pt>
                <c:pt idx="15728">
                  <c:v>0.25263600000000075</c:v>
                </c:pt>
                <c:pt idx="15729">
                  <c:v>0.23972000000000079</c:v>
                </c:pt>
                <c:pt idx="15730">
                  <c:v>0.23731400000000091</c:v>
                </c:pt>
                <c:pt idx="15731">
                  <c:v>0.253108000000001</c:v>
                </c:pt>
                <c:pt idx="15732">
                  <c:v>0.24432400000000121</c:v>
                </c:pt>
                <c:pt idx="15733">
                  <c:v>0.2760020000000013</c:v>
                </c:pt>
                <c:pt idx="15734">
                  <c:v>0.22194000000000141</c:v>
                </c:pt>
                <c:pt idx="15735">
                  <c:v>0.18299200000000149</c:v>
                </c:pt>
                <c:pt idx="15736">
                  <c:v>0.19891200000000145</c:v>
                </c:pt>
                <c:pt idx="15737">
                  <c:v>0.18306600000000134</c:v>
                </c:pt>
                <c:pt idx="15738">
                  <c:v>0.18110600000000104</c:v>
                </c:pt>
                <c:pt idx="15739">
                  <c:v>0.15451400000000146</c:v>
                </c:pt>
                <c:pt idx="15740">
                  <c:v>0.21403400000000145</c:v>
                </c:pt>
                <c:pt idx="15741">
                  <c:v>0.25142000000000131</c:v>
                </c:pt>
                <c:pt idx="15742">
                  <c:v>0.24314400000000141</c:v>
                </c:pt>
                <c:pt idx="15743">
                  <c:v>0.26565200000000144</c:v>
                </c:pt>
                <c:pt idx="15744">
                  <c:v>0.33098000000000244</c:v>
                </c:pt>
                <c:pt idx="15745">
                  <c:v>0.388654000000002</c:v>
                </c:pt>
                <c:pt idx="15746">
                  <c:v>0.42814800000000147</c:v>
                </c:pt>
                <c:pt idx="15747">
                  <c:v>0.41442400000000201</c:v>
                </c:pt>
                <c:pt idx="15748">
                  <c:v>0.310170000000002</c:v>
                </c:pt>
                <c:pt idx="15749">
                  <c:v>0.32167200000000218</c:v>
                </c:pt>
                <c:pt idx="15750">
                  <c:v>0.37182400000000243</c:v>
                </c:pt>
                <c:pt idx="15751">
                  <c:v>0.39872400000000224</c:v>
                </c:pt>
                <c:pt idx="15752">
                  <c:v>0.46539200000000158</c:v>
                </c:pt>
                <c:pt idx="15753">
                  <c:v>0.47093800000000158</c:v>
                </c:pt>
                <c:pt idx="15754">
                  <c:v>0.5252480000000016</c:v>
                </c:pt>
                <c:pt idx="15755">
                  <c:v>0.50473800000000169</c:v>
                </c:pt>
                <c:pt idx="15756">
                  <c:v>0.4712480000000015</c:v>
                </c:pt>
                <c:pt idx="15757">
                  <c:v>0.5286720000000017</c:v>
                </c:pt>
                <c:pt idx="15758">
                  <c:v>0.56004000000000165</c:v>
                </c:pt>
                <c:pt idx="15759">
                  <c:v>0.5569380000000016</c:v>
                </c:pt>
                <c:pt idx="15760">
                  <c:v>0.6642320000000016</c:v>
                </c:pt>
                <c:pt idx="15761">
                  <c:v>0.6898680000000017</c:v>
                </c:pt>
                <c:pt idx="15762">
                  <c:v>0.7031340000000017</c:v>
                </c:pt>
                <c:pt idx="15763">
                  <c:v>0.76098000000000254</c:v>
                </c:pt>
                <c:pt idx="15764">
                  <c:v>0.82590000000000163</c:v>
                </c:pt>
                <c:pt idx="15765">
                  <c:v>0.94478200000000145</c:v>
                </c:pt>
                <c:pt idx="15766">
                  <c:v>0.92992800000000164</c:v>
                </c:pt>
                <c:pt idx="15767">
                  <c:v>0.95469400000000271</c:v>
                </c:pt>
                <c:pt idx="15768">
                  <c:v>0.95205200000000145</c:v>
                </c:pt>
                <c:pt idx="15769">
                  <c:v>1.0133120000000015</c:v>
                </c:pt>
                <c:pt idx="15770">
                  <c:v>1.0556720000000015</c:v>
                </c:pt>
                <c:pt idx="15771">
                  <c:v>1.0753520000000021</c:v>
                </c:pt>
                <c:pt idx="15772">
                  <c:v>1.1485480000000021</c:v>
                </c:pt>
                <c:pt idx="15773">
                  <c:v>1.1470580000000021</c:v>
                </c:pt>
                <c:pt idx="15774">
                  <c:v>1.1875820000000021</c:v>
                </c:pt>
                <c:pt idx="15775">
                  <c:v>1.192010000000004</c:v>
                </c:pt>
                <c:pt idx="15776">
                  <c:v>1.2550800000000015</c:v>
                </c:pt>
                <c:pt idx="15777">
                  <c:v>1.3055680000000018</c:v>
                </c:pt>
                <c:pt idx="15778">
                  <c:v>1.344530000000002</c:v>
                </c:pt>
                <c:pt idx="15779">
                  <c:v>1.359842000000002</c:v>
                </c:pt>
                <c:pt idx="15780">
                  <c:v>1.3601260000000019</c:v>
                </c:pt>
                <c:pt idx="15781">
                  <c:v>1.3690720000000021</c:v>
                </c:pt>
                <c:pt idx="15782">
                  <c:v>1.4091860000000018</c:v>
                </c:pt>
                <c:pt idx="15783">
                  <c:v>1.3760820000000045</c:v>
                </c:pt>
                <c:pt idx="15784">
                  <c:v>1.4168420000000015</c:v>
                </c:pt>
                <c:pt idx="15785">
                  <c:v>1.4404920000000019</c:v>
                </c:pt>
                <c:pt idx="15786">
                  <c:v>1.4792300000000018</c:v>
                </c:pt>
                <c:pt idx="15787">
                  <c:v>1.5399920000000018</c:v>
                </c:pt>
                <c:pt idx="15788">
                  <c:v>1.5494840000000016</c:v>
                </c:pt>
                <c:pt idx="15789">
                  <c:v>1.5869440000000019</c:v>
                </c:pt>
                <c:pt idx="15790">
                  <c:v>1.568346000000002</c:v>
                </c:pt>
                <c:pt idx="15791">
                  <c:v>1.5535800000000017</c:v>
                </c:pt>
                <c:pt idx="15792">
                  <c:v>1.5655160000000012</c:v>
                </c:pt>
                <c:pt idx="15793">
                  <c:v>1.5350920000000017</c:v>
                </c:pt>
                <c:pt idx="15794">
                  <c:v>1.5090600000000018</c:v>
                </c:pt>
                <c:pt idx="15795">
                  <c:v>1.5066280000000019</c:v>
                </c:pt>
                <c:pt idx="15796">
                  <c:v>1.5237020000000014</c:v>
                </c:pt>
                <c:pt idx="15797">
                  <c:v>1.5029440000000014</c:v>
                </c:pt>
                <c:pt idx="15798">
                  <c:v>1.6455640000000016</c:v>
                </c:pt>
                <c:pt idx="15799">
                  <c:v>1.6846880000000031</c:v>
                </c:pt>
                <c:pt idx="15800">
                  <c:v>1.6765240000000017</c:v>
                </c:pt>
                <c:pt idx="15801">
                  <c:v>1.679986000000002</c:v>
                </c:pt>
                <c:pt idx="15802">
                  <c:v>1.6565340000000015</c:v>
                </c:pt>
                <c:pt idx="15803">
                  <c:v>1.6775900000000015</c:v>
                </c:pt>
                <c:pt idx="15804">
                  <c:v>1.636260000000002</c:v>
                </c:pt>
                <c:pt idx="15805">
                  <c:v>1.6862640000000015</c:v>
                </c:pt>
                <c:pt idx="15806">
                  <c:v>1.6961160000000037</c:v>
                </c:pt>
                <c:pt idx="15807">
                  <c:v>1.679130000000002</c:v>
                </c:pt>
                <c:pt idx="15808">
                  <c:v>1.6687940000000017</c:v>
                </c:pt>
                <c:pt idx="15809">
                  <c:v>1.666882000000004</c:v>
                </c:pt>
                <c:pt idx="15810">
                  <c:v>1.646854000000002</c:v>
                </c:pt>
                <c:pt idx="15811">
                  <c:v>1.6455760000000015</c:v>
                </c:pt>
                <c:pt idx="15812">
                  <c:v>1.691486000000002</c:v>
                </c:pt>
                <c:pt idx="15813">
                  <c:v>1.6251040000000012</c:v>
                </c:pt>
                <c:pt idx="15814">
                  <c:v>1.5935620000000017</c:v>
                </c:pt>
                <c:pt idx="15815">
                  <c:v>1.5092239999999992</c:v>
                </c:pt>
                <c:pt idx="15816">
                  <c:v>1.559242000000002</c:v>
                </c:pt>
                <c:pt idx="15817">
                  <c:v>1.547863999999999</c:v>
                </c:pt>
                <c:pt idx="15818">
                  <c:v>1.578376000000002</c:v>
                </c:pt>
                <c:pt idx="15819">
                  <c:v>1.5427760000000013</c:v>
                </c:pt>
                <c:pt idx="15820">
                  <c:v>1.515168000000001</c:v>
                </c:pt>
                <c:pt idx="15821">
                  <c:v>1.515192000000001</c:v>
                </c:pt>
                <c:pt idx="15822">
                  <c:v>1.4810059999999998</c:v>
                </c:pt>
                <c:pt idx="15823">
                  <c:v>1.5288640000000016</c:v>
                </c:pt>
                <c:pt idx="15824">
                  <c:v>1.5015160000000014</c:v>
                </c:pt>
                <c:pt idx="15825">
                  <c:v>1.4973359999999998</c:v>
                </c:pt>
                <c:pt idx="15826">
                  <c:v>1.4581280000000019</c:v>
                </c:pt>
                <c:pt idx="15827">
                  <c:v>1.4348259999999997</c:v>
                </c:pt>
                <c:pt idx="15828">
                  <c:v>1.4333000000000018</c:v>
                </c:pt>
                <c:pt idx="15829">
                  <c:v>1.4396759999999997</c:v>
                </c:pt>
                <c:pt idx="15830">
                  <c:v>1.4170700000000016</c:v>
                </c:pt>
                <c:pt idx="15831">
                  <c:v>1.3800820000000042</c:v>
                </c:pt>
                <c:pt idx="15832">
                  <c:v>1.3582560000000021</c:v>
                </c:pt>
                <c:pt idx="15833">
                  <c:v>1.3872280000000017</c:v>
                </c:pt>
                <c:pt idx="15834">
                  <c:v>1.3820680000000021</c:v>
                </c:pt>
                <c:pt idx="15835">
                  <c:v>1.4267860000000012</c:v>
                </c:pt>
                <c:pt idx="15836">
                  <c:v>1.394066000000002</c:v>
                </c:pt>
                <c:pt idx="15837">
                  <c:v>1.3600560000000039</c:v>
                </c:pt>
                <c:pt idx="15838">
                  <c:v>1.3439140000000014</c:v>
                </c:pt>
                <c:pt idx="15839">
                  <c:v>1.352786000000002</c:v>
                </c:pt>
                <c:pt idx="15840">
                  <c:v>1.3464940000000016</c:v>
                </c:pt>
                <c:pt idx="15841">
                  <c:v>1.3507880000000021</c:v>
                </c:pt>
                <c:pt idx="15842">
                  <c:v>1.3372259999999998</c:v>
                </c:pt>
                <c:pt idx="15843">
                  <c:v>1.2660280000000015</c:v>
                </c:pt>
                <c:pt idx="15844">
                  <c:v>1.2473899999999998</c:v>
                </c:pt>
                <c:pt idx="15845">
                  <c:v>1.1918140000000015</c:v>
                </c:pt>
                <c:pt idx="15846">
                  <c:v>1.1533600000000015</c:v>
                </c:pt>
                <c:pt idx="15847">
                  <c:v>1.1357020000000013</c:v>
                </c:pt>
                <c:pt idx="15848">
                  <c:v>1.0465120000000021</c:v>
                </c:pt>
                <c:pt idx="15849">
                  <c:v>0.95115600000000144</c:v>
                </c:pt>
                <c:pt idx="15850">
                  <c:v>0.89498400000000145</c:v>
                </c:pt>
                <c:pt idx="15851">
                  <c:v>0.8329560000000017</c:v>
                </c:pt>
                <c:pt idx="15852">
                  <c:v>0.78812600000000144</c:v>
                </c:pt>
                <c:pt idx="15853">
                  <c:v>0.67657800000000268</c:v>
                </c:pt>
                <c:pt idx="15854">
                  <c:v>0.69056200000000156</c:v>
                </c:pt>
                <c:pt idx="15855">
                  <c:v>0.63872200000000279</c:v>
                </c:pt>
                <c:pt idx="15856">
                  <c:v>0.58915200000000156</c:v>
                </c:pt>
                <c:pt idx="15857">
                  <c:v>0.57616000000000167</c:v>
                </c:pt>
                <c:pt idx="15858">
                  <c:v>0.51345000000000152</c:v>
                </c:pt>
                <c:pt idx="15859">
                  <c:v>0.4709780000000019</c:v>
                </c:pt>
                <c:pt idx="15860">
                  <c:v>0.40856600000000132</c:v>
                </c:pt>
                <c:pt idx="15861">
                  <c:v>0.39720000000000188</c:v>
                </c:pt>
                <c:pt idx="15862">
                  <c:v>0.3511520000000013</c:v>
                </c:pt>
                <c:pt idx="15863">
                  <c:v>0.3540420000000013</c:v>
                </c:pt>
                <c:pt idx="15864">
                  <c:v>0.35091600000000184</c:v>
                </c:pt>
                <c:pt idx="15865">
                  <c:v>0.28629600000000122</c:v>
                </c:pt>
                <c:pt idx="15866">
                  <c:v>0.25155400000000128</c:v>
                </c:pt>
                <c:pt idx="15867">
                  <c:v>0.24507800000000141</c:v>
                </c:pt>
                <c:pt idx="15868">
                  <c:v>0.21130200000000129</c:v>
                </c:pt>
                <c:pt idx="15869">
                  <c:v>0.26773400000000125</c:v>
                </c:pt>
                <c:pt idx="15870">
                  <c:v>0.2621260000000013</c:v>
                </c:pt>
                <c:pt idx="15871">
                  <c:v>0.24490400000000168</c:v>
                </c:pt>
                <c:pt idx="15872">
                  <c:v>0.21749600000000188</c:v>
                </c:pt>
                <c:pt idx="15873">
                  <c:v>0.16800000000000154</c:v>
                </c:pt>
                <c:pt idx="15874">
                  <c:v>0.15917800000000143</c:v>
                </c:pt>
                <c:pt idx="15875">
                  <c:v>0.16733000000000145</c:v>
                </c:pt>
                <c:pt idx="15876">
                  <c:v>0.17358200000000154</c:v>
                </c:pt>
                <c:pt idx="15877">
                  <c:v>6.3720000000001734E-2</c:v>
                </c:pt>
                <c:pt idx="15878">
                  <c:v>2.6284000000001601E-2</c:v>
                </c:pt>
                <c:pt idx="15879">
                  <c:v>1.3716000000001571E-2</c:v>
                </c:pt>
                <c:pt idx="15880">
                  <c:v>4.0392000000001829E-2</c:v>
                </c:pt>
                <c:pt idx="15881">
                  <c:v>8.7258000000001779E-2</c:v>
                </c:pt>
                <c:pt idx="15882">
                  <c:v>5.4924000000001832E-2</c:v>
                </c:pt>
                <c:pt idx="15883">
                  <c:v>1.4450000000001637E-2</c:v>
                </c:pt>
                <c:pt idx="15884">
                  <c:v>6.1100000000017494E-3</c:v>
                </c:pt>
                <c:pt idx="15885">
                  <c:v>-2.0555999999998135E-2</c:v>
                </c:pt>
                <c:pt idx="15886">
                  <c:v>-1.4525999999998049E-2</c:v>
                </c:pt>
                <c:pt idx="15887">
                  <c:v>2.2302000000001952E-2</c:v>
                </c:pt>
                <c:pt idx="15888">
                  <c:v>3.9374000000002102E-2</c:v>
                </c:pt>
                <c:pt idx="15889">
                  <c:v>7.121400000000222E-2</c:v>
                </c:pt>
                <c:pt idx="15890">
                  <c:v>0.15367800000000231</c:v>
                </c:pt>
                <c:pt idx="15891">
                  <c:v>0.12057400000000229</c:v>
                </c:pt>
                <c:pt idx="15892">
                  <c:v>8.4840000000002247E-2</c:v>
                </c:pt>
                <c:pt idx="15893">
                  <c:v>0.15209200000000236</c:v>
                </c:pt>
                <c:pt idx="15894">
                  <c:v>9.9868000000002219E-2</c:v>
                </c:pt>
                <c:pt idx="15895">
                  <c:v>8.6330000000001933E-2</c:v>
                </c:pt>
                <c:pt idx="15896">
                  <c:v>0.11308200000000199</c:v>
                </c:pt>
                <c:pt idx="15897">
                  <c:v>0.13528000000000204</c:v>
                </c:pt>
                <c:pt idx="15898">
                  <c:v>0.14907800000000221</c:v>
                </c:pt>
                <c:pt idx="15899">
                  <c:v>0.20234600000000239</c:v>
                </c:pt>
                <c:pt idx="15900">
                  <c:v>0.22091000000000224</c:v>
                </c:pt>
                <c:pt idx="15901">
                  <c:v>0.24559000000000239</c:v>
                </c:pt>
                <c:pt idx="15902">
                  <c:v>0.27635000000000232</c:v>
                </c:pt>
                <c:pt idx="15903">
                  <c:v>0.36215200000000197</c:v>
                </c:pt>
                <c:pt idx="15904">
                  <c:v>0.39755200000000263</c:v>
                </c:pt>
                <c:pt idx="15905">
                  <c:v>0.43187200000000286</c:v>
                </c:pt>
                <c:pt idx="15906">
                  <c:v>0.46618000000000198</c:v>
                </c:pt>
                <c:pt idx="15907">
                  <c:v>0.49556200000000239</c:v>
                </c:pt>
                <c:pt idx="15908">
                  <c:v>0.56318600000000152</c:v>
                </c:pt>
                <c:pt idx="15909">
                  <c:v>0.61923400000000195</c:v>
                </c:pt>
                <c:pt idx="15910">
                  <c:v>0.63032600000000205</c:v>
                </c:pt>
                <c:pt idx="15911">
                  <c:v>0.60791800000000262</c:v>
                </c:pt>
                <c:pt idx="15912">
                  <c:v>0.62537600000000193</c:v>
                </c:pt>
                <c:pt idx="15913">
                  <c:v>0.67195600000000288</c:v>
                </c:pt>
                <c:pt idx="15914">
                  <c:v>0.64652000000000265</c:v>
                </c:pt>
                <c:pt idx="15915">
                  <c:v>0.65521800000000263</c:v>
                </c:pt>
                <c:pt idx="15916">
                  <c:v>0.67041600000000201</c:v>
                </c:pt>
                <c:pt idx="15917">
                  <c:v>0.66519200000000323</c:v>
                </c:pt>
                <c:pt idx="15918">
                  <c:v>0.62386200000000214</c:v>
                </c:pt>
                <c:pt idx="15919">
                  <c:v>0.61001600000000222</c:v>
                </c:pt>
                <c:pt idx="15920">
                  <c:v>0.61615800000000265</c:v>
                </c:pt>
                <c:pt idx="15921">
                  <c:v>0.61031400000000202</c:v>
                </c:pt>
                <c:pt idx="15922">
                  <c:v>0.60912200000000194</c:v>
                </c:pt>
                <c:pt idx="15923">
                  <c:v>0.68351000000000151</c:v>
                </c:pt>
                <c:pt idx="15924">
                  <c:v>0.68804000000000265</c:v>
                </c:pt>
                <c:pt idx="15925">
                  <c:v>0.727298000000003</c:v>
                </c:pt>
                <c:pt idx="15926">
                  <c:v>0.76851800000000192</c:v>
                </c:pt>
                <c:pt idx="15927">
                  <c:v>0.8963720000000015</c:v>
                </c:pt>
                <c:pt idx="15928">
                  <c:v>0.92875800000000264</c:v>
                </c:pt>
                <c:pt idx="15929">
                  <c:v>0.95245600000000208</c:v>
                </c:pt>
                <c:pt idx="15930">
                  <c:v>0.94134000000000262</c:v>
                </c:pt>
                <c:pt idx="15931">
                  <c:v>0.92982400000000265</c:v>
                </c:pt>
                <c:pt idx="15932">
                  <c:v>0.92621200000000159</c:v>
                </c:pt>
                <c:pt idx="15933">
                  <c:v>0.97367200000000265</c:v>
                </c:pt>
                <c:pt idx="15934">
                  <c:v>0.9821980000000019</c:v>
                </c:pt>
                <c:pt idx="15935">
                  <c:v>0.98543800000000159</c:v>
                </c:pt>
                <c:pt idx="15936">
                  <c:v>0.98680200000000151</c:v>
                </c:pt>
                <c:pt idx="15937">
                  <c:v>0.93087800000000265</c:v>
                </c:pt>
                <c:pt idx="15938">
                  <c:v>0.8766800000000029</c:v>
                </c:pt>
                <c:pt idx="15939">
                  <c:v>0.87643200000000154</c:v>
                </c:pt>
                <c:pt idx="15940">
                  <c:v>0.80630200000000152</c:v>
                </c:pt>
                <c:pt idx="15941">
                  <c:v>0.85360000000000291</c:v>
                </c:pt>
                <c:pt idx="15942">
                  <c:v>0.91098600000000152</c:v>
                </c:pt>
                <c:pt idx="15943">
                  <c:v>0.95035600000000153</c:v>
                </c:pt>
                <c:pt idx="15944">
                  <c:v>1.0197540000000016</c:v>
                </c:pt>
                <c:pt idx="15945">
                  <c:v>1.0789420000000021</c:v>
                </c:pt>
                <c:pt idx="15946">
                  <c:v>1.1116140000000017</c:v>
                </c:pt>
                <c:pt idx="15947">
                  <c:v>1.1372740000000017</c:v>
                </c:pt>
                <c:pt idx="15948">
                  <c:v>1.1297920000000015</c:v>
                </c:pt>
                <c:pt idx="15949">
                  <c:v>1.1668660000000015</c:v>
                </c:pt>
                <c:pt idx="15950">
                  <c:v>1.160636000000002</c:v>
                </c:pt>
                <c:pt idx="15951">
                  <c:v>1.1976120000000021</c:v>
                </c:pt>
                <c:pt idx="15952">
                  <c:v>1.2285200000000016</c:v>
                </c:pt>
                <c:pt idx="15953">
                  <c:v>1.2527020000000015</c:v>
                </c:pt>
                <c:pt idx="15954">
                  <c:v>1.2673060000000016</c:v>
                </c:pt>
                <c:pt idx="15955">
                  <c:v>1.2157500000000014</c:v>
                </c:pt>
                <c:pt idx="15956">
                  <c:v>1.2212480000000014</c:v>
                </c:pt>
                <c:pt idx="15957">
                  <c:v>1.2125760000000014</c:v>
                </c:pt>
                <c:pt idx="15958">
                  <c:v>1.2096480000000016</c:v>
                </c:pt>
                <c:pt idx="15959">
                  <c:v>1.2012220000000016</c:v>
                </c:pt>
                <c:pt idx="15960">
                  <c:v>1.2344400000000015</c:v>
                </c:pt>
                <c:pt idx="15961">
                  <c:v>1.2391039999999998</c:v>
                </c:pt>
                <c:pt idx="15962">
                  <c:v>1.2606200000000014</c:v>
                </c:pt>
                <c:pt idx="15963">
                  <c:v>1.2839100000000014</c:v>
                </c:pt>
                <c:pt idx="15964">
                  <c:v>1.3431939999999998</c:v>
                </c:pt>
                <c:pt idx="15965">
                  <c:v>1.3831360000000013</c:v>
                </c:pt>
                <c:pt idx="15966">
                  <c:v>1.3939439999999998</c:v>
                </c:pt>
                <c:pt idx="15967">
                  <c:v>1.3991680000000011</c:v>
                </c:pt>
                <c:pt idx="15968">
                  <c:v>1.4393580000000008</c:v>
                </c:pt>
                <c:pt idx="15969">
                  <c:v>1.4286500000000006</c:v>
                </c:pt>
                <c:pt idx="15970">
                  <c:v>1.4944000000000006</c:v>
                </c:pt>
                <c:pt idx="15971">
                  <c:v>1.5195880000000008</c:v>
                </c:pt>
                <c:pt idx="15972">
                  <c:v>1.5575439999999998</c:v>
                </c:pt>
                <c:pt idx="15973">
                  <c:v>1.523980000000001</c:v>
                </c:pt>
                <c:pt idx="15974">
                  <c:v>1.5350600000000008</c:v>
                </c:pt>
                <c:pt idx="15975">
                  <c:v>1.5003180000000009</c:v>
                </c:pt>
                <c:pt idx="15976">
                  <c:v>1.4776860000000012</c:v>
                </c:pt>
                <c:pt idx="15977">
                  <c:v>1.4693839999999998</c:v>
                </c:pt>
                <c:pt idx="15978">
                  <c:v>1.5009239999999984</c:v>
                </c:pt>
                <c:pt idx="15979">
                  <c:v>1.4530420000000006</c:v>
                </c:pt>
                <c:pt idx="15980">
                  <c:v>1.448128000000001</c:v>
                </c:pt>
                <c:pt idx="15981">
                  <c:v>1.405458000000001</c:v>
                </c:pt>
                <c:pt idx="15982">
                  <c:v>1.4367140000000012</c:v>
                </c:pt>
                <c:pt idx="15983">
                  <c:v>1.3920580000000036</c:v>
                </c:pt>
                <c:pt idx="15984">
                  <c:v>1.3759639999999993</c:v>
                </c:pt>
                <c:pt idx="15985">
                  <c:v>1.349670000000001</c:v>
                </c:pt>
                <c:pt idx="15986">
                  <c:v>1.3414680000000012</c:v>
                </c:pt>
                <c:pt idx="15987">
                  <c:v>1.3146920000000011</c:v>
                </c:pt>
                <c:pt idx="15988">
                  <c:v>1.3378840000000014</c:v>
                </c:pt>
                <c:pt idx="15989">
                  <c:v>1.2416700000000014</c:v>
                </c:pt>
                <c:pt idx="15990">
                  <c:v>1.2299439999999988</c:v>
                </c:pt>
                <c:pt idx="15991">
                  <c:v>1.2070520000000011</c:v>
                </c:pt>
                <c:pt idx="15992">
                  <c:v>1.1626080000000021</c:v>
                </c:pt>
                <c:pt idx="15993">
                  <c:v>1.0765720000000021</c:v>
                </c:pt>
                <c:pt idx="15994">
                  <c:v>1.0349300000000015</c:v>
                </c:pt>
                <c:pt idx="15995">
                  <c:v>0.99786600000000147</c:v>
                </c:pt>
                <c:pt idx="15996">
                  <c:v>0.98662400000000161</c:v>
                </c:pt>
                <c:pt idx="15997">
                  <c:v>0.93025400000000169</c:v>
                </c:pt>
                <c:pt idx="15998">
                  <c:v>0.90346400000000149</c:v>
                </c:pt>
                <c:pt idx="15999">
                  <c:v>0.82545400000000169</c:v>
                </c:pt>
                <c:pt idx="16000">
                  <c:v>0.79070000000000162</c:v>
                </c:pt>
                <c:pt idx="16001">
                  <c:v>0.73934400000000244</c:v>
                </c:pt>
                <c:pt idx="16002">
                  <c:v>0.62234800000000245</c:v>
                </c:pt>
                <c:pt idx="16003">
                  <c:v>0.52652000000000143</c:v>
                </c:pt>
                <c:pt idx="16004">
                  <c:v>0.41522000000000131</c:v>
                </c:pt>
                <c:pt idx="16005">
                  <c:v>0.41136200000000184</c:v>
                </c:pt>
                <c:pt idx="16006">
                  <c:v>0.36469400000000135</c:v>
                </c:pt>
                <c:pt idx="16007">
                  <c:v>0.29102600000000195</c:v>
                </c:pt>
                <c:pt idx="16008">
                  <c:v>0.17704400000000162</c:v>
                </c:pt>
                <c:pt idx="16009">
                  <c:v>4.6524000000001425E-2</c:v>
                </c:pt>
                <c:pt idx="16010">
                  <c:v>-7.5361999999998874E-2</c:v>
                </c:pt>
                <c:pt idx="16011">
                  <c:v>-0.10135599999999832</c:v>
                </c:pt>
                <c:pt idx="16012">
                  <c:v>-0.13886599999999871</c:v>
                </c:pt>
                <c:pt idx="16013">
                  <c:v>-0.23192599999999874</c:v>
                </c:pt>
                <c:pt idx="16014">
                  <c:v>-0.31011999999999956</c:v>
                </c:pt>
                <c:pt idx="16015">
                  <c:v>-0.30065399999999914</c:v>
                </c:pt>
                <c:pt idx="16016">
                  <c:v>-0.26569999999999838</c:v>
                </c:pt>
                <c:pt idx="16017">
                  <c:v>-0.31379399999999896</c:v>
                </c:pt>
                <c:pt idx="16018">
                  <c:v>-0.38234999999999941</c:v>
                </c:pt>
                <c:pt idx="16019">
                  <c:v>-0.43575599999999898</c:v>
                </c:pt>
                <c:pt idx="16020">
                  <c:v>-0.50680399999999826</c:v>
                </c:pt>
                <c:pt idx="16021">
                  <c:v>-0.55721799999999722</c:v>
                </c:pt>
                <c:pt idx="16022">
                  <c:v>-0.57316199999999806</c:v>
                </c:pt>
                <c:pt idx="16023">
                  <c:v>-0.62527599999999861</c:v>
                </c:pt>
                <c:pt idx="16024">
                  <c:v>-0.61479199999999934</c:v>
                </c:pt>
                <c:pt idx="16025">
                  <c:v>-0.65010599999999863</c:v>
                </c:pt>
                <c:pt idx="16026">
                  <c:v>-0.67983599999999922</c:v>
                </c:pt>
                <c:pt idx="16027">
                  <c:v>-0.6842519999999982</c:v>
                </c:pt>
                <c:pt idx="16028">
                  <c:v>-0.6921419999999987</c:v>
                </c:pt>
                <c:pt idx="16029">
                  <c:v>-0.60580599999999862</c:v>
                </c:pt>
                <c:pt idx="16030">
                  <c:v>-0.57745399999999836</c:v>
                </c:pt>
                <c:pt idx="16031">
                  <c:v>-0.59182399999999757</c:v>
                </c:pt>
                <c:pt idx="16032">
                  <c:v>-0.63649199999999861</c:v>
                </c:pt>
                <c:pt idx="16033">
                  <c:v>-0.61631599999999831</c:v>
                </c:pt>
                <c:pt idx="16034">
                  <c:v>-0.6105459999999987</c:v>
                </c:pt>
                <c:pt idx="16035">
                  <c:v>-0.63048599999999833</c:v>
                </c:pt>
                <c:pt idx="16036">
                  <c:v>-0.63408399999999843</c:v>
                </c:pt>
                <c:pt idx="16037">
                  <c:v>-0.63836599999999832</c:v>
                </c:pt>
                <c:pt idx="16038">
                  <c:v>-0.65692999999999935</c:v>
                </c:pt>
                <c:pt idx="16039">
                  <c:v>-0.6050379999999983</c:v>
                </c:pt>
                <c:pt idx="16040">
                  <c:v>-0.5742899999999983</c:v>
                </c:pt>
                <c:pt idx="16041">
                  <c:v>-0.5449459999999986</c:v>
                </c:pt>
                <c:pt idx="16042">
                  <c:v>-0.51391399999999732</c:v>
                </c:pt>
                <c:pt idx="16043">
                  <c:v>-0.4791839999999995</c:v>
                </c:pt>
                <c:pt idx="16044">
                  <c:v>-0.45688599999999946</c:v>
                </c:pt>
                <c:pt idx="16045">
                  <c:v>-0.40818399999999916</c:v>
                </c:pt>
                <c:pt idx="16046">
                  <c:v>-0.46957999999999928</c:v>
                </c:pt>
                <c:pt idx="16047">
                  <c:v>-0.47487799999999941</c:v>
                </c:pt>
                <c:pt idx="16048">
                  <c:v>-0.45486199999999916</c:v>
                </c:pt>
                <c:pt idx="16049">
                  <c:v>-0.4113079999999994</c:v>
                </c:pt>
                <c:pt idx="16050">
                  <c:v>-0.35611799999999905</c:v>
                </c:pt>
                <c:pt idx="16051">
                  <c:v>-0.29806199999999916</c:v>
                </c:pt>
                <c:pt idx="16052">
                  <c:v>-0.21182599999999821</c:v>
                </c:pt>
                <c:pt idx="16053">
                  <c:v>-0.17570599999999842</c:v>
                </c:pt>
                <c:pt idx="16054">
                  <c:v>-0.10782199999999798</c:v>
                </c:pt>
                <c:pt idx="16055">
                  <c:v>-8.7237999999998025E-2</c:v>
                </c:pt>
                <c:pt idx="16056">
                  <c:v>-5.7519999999998246E-2</c:v>
                </c:pt>
                <c:pt idx="16057">
                  <c:v>-4.5259999999998322E-2</c:v>
                </c:pt>
                <c:pt idx="16058">
                  <c:v>4.7590000000001957E-2</c:v>
                </c:pt>
                <c:pt idx="16059">
                  <c:v>0.1423260000000019</c:v>
                </c:pt>
                <c:pt idx="16060">
                  <c:v>0.22350000000000192</c:v>
                </c:pt>
                <c:pt idx="16061">
                  <c:v>0.24825400000000211</c:v>
                </c:pt>
                <c:pt idx="16062">
                  <c:v>0.25678000000000195</c:v>
                </c:pt>
                <c:pt idx="16063">
                  <c:v>0.25403800000000176</c:v>
                </c:pt>
                <c:pt idx="16064">
                  <c:v>0.30447600000000241</c:v>
                </c:pt>
                <c:pt idx="16065">
                  <c:v>0.37163000000000168</c:v>
                </c:pt>
                <c:pt idx="16066">
                  <c:v>0.35980600000000224</c:v>
                </c:pt>
                <c:pt idx="16067">
                  <c:v>0.4486480000000016</c:v>
                </c:pt>
                <c:pt idx="16068">
                  <c:v>0.53493400000000169</c:v>
                </c:pt>
                <c:pt idx="16069">
                  <c:v>0.57285400000000164</c:v>
                </c:pt>
                <c:pt idx="16070">
                  <c:v>0.62566200000000161</c:v>
                </c:pt>
                <c:pt idx="16071">
                  <c:v>0.62730000000000163</c:v>
                </c:pt>
                <c:pt idx="16072">
                  <c:v>0.63608600000000171</c:v>
                </c:pt>
                <c:pt idx="16073">
                  <c:v>0.68690800000000163</c:v>
                </c:pt>
                <c:pt idx="16074">
                  <c:v>0.70243000000000155</c:v>
                </c:pt>
                <c:pt idx="16075">
                  <c:v>0.75561200000000162</c:v>
                </c:pt>
                <c:pt idx="16076">
                  <c:v>0.7773020000000016</c:v>
                </c:pt>
                <c:pt idx="16077">
                  <c:v>0.80580200000000135</c:v>
                </c:pt>
                <c:pt idx="16078">
                  <c:v>0.81885400000000164</c:v>
                </c:pt>
                <c:pt idx="16079">
                  <c:v>0.79446000000000117</c:v>
                </c:pt>
                <c:pt idx="16080">
                  <c:v>0.77643000000000095</c:v>
                </c:pt>
                <c:pt idx="16081">
                  <c:v>0.78938400000000097</c:v>
                </c:pt>
                <c:pt idx="16082">
                  <c:v>0.83853200000000117</c:v>
                </c:pt>
                <c:pt idx="16083">
                  <c:v>0.86339800000000211</c:v>
                </c:pt>
                <c:pt idx="16084">
                  <c:v>0.8880900000000016</c:v>
                </c:pt>
                <c:pt idx="16085">
                  <c:v>0.9435300000000012</c:v>
                </c:pt>
                <c:pt idx="16086">
                  <c:v>0.96564200000000222</c:v>
                </c:pt>
                <c:pt idx="16087">
                  <c:v>1.0726740000000012</c:v>
                </c:pt>
                <c:pt idx="16088">
                  <c:v>1.1710220000000011</c:v>
                </c:pt>
                <c:pt idx="16089">
                  <c:v>1.2170920000000012</c:v>
                </c:pt>
                <c:pt idx="16090">
                  <c:v>1.2670959999999998</c:v>
                </c:pt>
                <c:pt idx="16091">
                  <c:v>1.2669360000000014</c:v>
                </c:pt>
                <c:pt idx="16092">
                  <c:v>1.2606820000000021</c:v>
                </c:pt>
                <c:pt idx="16093">
                  <c:v>1.3520180000000031</c:v>
                </c:pt>
                <c:pt idx="16094">
                  <c:v>1.3295959999999998</c:v>
                </c:pt>
                <c:pt idx="16095">
                  <c:v>1.3354280000000012</c:v>
                </c:pt>
                <c:pt idx="16096">
                  <c:v>1.4238739999999988</c:v>
                </c:pt>
                <c:pt idx="16097">
                  <c:v>1.4998979999999991</c:v>
                </c:pt>
                <c:pt idx="16098">
                  <c:v>1.511523999999999</c:v>
                </c:pt>
                <c:pt idx="16099">
                  <c:v>1.5234839999999998</c:v>
                </c:pt>
                <c:pt idx="16100">
                  <c:v>1.5214739999999998</c:v>
                </c:pt>
                <c:pt idx="16101">
                  <c:v>1.5712680000000014</c:v>
                </c:pt>
                <c:pt idx="16102">
                  <c:v>1.6189160000000009</c:v>
                </c:pt>
                <c:pt idx="16103">
                  <c:v>1.7138520000000015</c:v>
                </c:pt>
                <c:pt idx="16104">
                  <c:v>1.7322280000000012</c:v>
                </c:pt>
                <c:pt idx="16105">
                  <c:v>1.7897160000000008</c:v>
                </c:pt>
                <c:pt idx="16106">
                  <c:v>1.8814620000000013</c:v>
                </c:pt>
                <c:pt idx="16107">
                  <c:v>1.9571260000000013</c:v>
                </c:pt>
                <c:pt idx="16108">
                  <c:v>1.9626240000000013</c:v>
                </c:pt>
                <c:pt idx="16109">
                  <c:v>2.0107660000000007</c:v>
                </c:pt>
                <c:pt idx="16110">
                  <c:v>2.1051420000000007</c:v>
                </c:pt>
                <c:pt idx="16111">
                  <c:v>2.1560639999999971</c:v>
                </c:pt>
                <c:pt idx="16112">
                  <c:v>2.1954340000000014</c:v>
                </c:pt>
                <c:pt idx="16113">
                  <c:v>2.2927140000000015</c:v>
                </c:pt>
                <c:pt idx="16114">
                  <c:v>2.2779240000000058</c:v>
                </c:pt>
                <c:pt idx="16115">
                  <c:v>2.2370380000000019</c:v>
                </c:pt>
                <c:pt idx="16116">
                  <c:v>2.2515180000000017</c:v>
                </c:pt>
                <c:pt idx="16117">
                  <c:v>2.2191320000000019</c:v>
                </c:pt>
                <c:pt idx="16118">
                  <c:v>2.1736200000000014</c:v>
                </c:pt>
                <c:pt idx="16119">
                  <c:v>2.1716100000000007</c:v>
                </c:pt>
                <c:pt idx="16120">
                  <c:v>2.1762260000000007</c:v>
                </c:pt>
                <c:pt idx="16121">
                  <c:v>2.2662220000000013</c:v>
                </c:pt>
                <c:pt idx="16122">
                  <c:v>2.2772140000000016</c:v>
                </c:pt>
                <c:pt idx="16123">
                  <c:v>2.2806520000000017</c:v>
                </c:pt>
                <c:pt idx="16124">
                  <c:v>2.2935440000000016</c:v>
                </c:pt>
                <c:pt idx="16125">
                  <c:v>2.2880960000000052</c:v>
                </c:pt>
                <c:pt idx="16126">
                  <c:v>2.3083960000000014</c:v>
                </c:pt>
                <c:pt idx="16127">
                  <c:v>2.2999460000000007</c:v>
                </c:pt>
                <c:pt idx="16128">
                  <c:v>2.2933820000000011</c:v>
                </c:pt>
                <c:pt idx="16129">
                  <c:v>2.2717040000000011</c:v>
                </c:pt>
                <c:pt idx="16130">
                  <c:v>2.2905400000000014</c:v>
                </c:pt>
                <c:pt idx="16131">
                  <c:v>2.3413020000000007</c:v>
                </c:pt>
                <c:pt idx="16132">
                  <c:v>2.3475180000000013</c:v>
                </c:pt>
                <c:pt idx="16133">
                  <c:v>2.3428019999999972</c:v>
                </c:pt>
                <c:pt idx="16134">
                  <c:v>2.3161240000000007</c:v>
                </c:pt>
                <c:pt idx="16135">
                  <c:v>2.2683040000000072</c:v>
                </c:pt>
                <c:pt idx="16136">
                  <c:v>2.2267120000000009</c:v>
                </c:pt>
                <c:pt idx="16137">
                  <c:v>2.2075300000000078</c:v>
                </c:pt>
                <c:pt idx="16138">
                  <c:v>2.181150000000001</c:v>
                </c:pt>
                <c:pt idx="16139">
                  <c:v>2.1267540000000014</c:v>
                </c:pt>
                <c:pt idx="16140">
                  <c:v>2.0693660000000014</c:v>
                </c:pt>
                <c:pt idx="16141">
                  <c:v>2.0449220000000015</c:v>
                </c:pt>
                <c:pt idx="16142">
                  <c:v>2.0387300000000015</c:v>
                </c:pt>
                <c:pt idx="16143">
                  <c:v>1.9566860000000021</c:v>
                </c:pt>
                <c:pt idx="16144">
                  <c:v>2.0396099999999979</c:v>
                </c:pt>
                <c:pt idx="16145">
                  <c:v>2.0304279999999997</c:v>
                </c:pt>
                <c:pt idx="16146">
                  <c:v>1.9796400000000021</c:v>
                </c:pt>
                <c:pt idx="16147">
                  <c:v>1.9519840000000017</c:v>
                </c:pt>
                <c:pt idx="16148">
                  <c:v>1.960234000000002</c:v>
                </c:pt>
                <c:pt idx="16149">
                  <c:v>1.963932000000002</c:v>
                </c:pt>
                <c:pt idx="16150">
                  <c:v>1.9717860000000023</c:v>
                </c:pt>
                <c:pt idx="16151">
                  <c:v>1.8923380000000021</c:v>
                </c:pt>
                <c:pt idx="16152">
                  <c:v>1.812740000000002</c:v>
                </c:pt>
                <c:pt idx="16153">
                  <c:v>1.737012000000002</c:v>
                </c:pt>
                <c:pt idx="16154">
                  <c:v>1.6951720000000021</c:v>
                </c:pt>
                <c:pt idx="16155">
                  <c:v>1.6656660000000019</c:v>
                </c:pt>
                <c:pt idx="16156">
                  <c:v>1.5893300000000017</c:v>
                </c:pt>
                <c:pt idx="16157">
                  <c:v>1.5634339999999998</c:v>
                </c:pt>
                <c:pt idx="16158">
                  <c:v>1.5542880000000021</c:v>
                </c:pt>
                <c:pt idx="16159">
                  <c:v>1.5027200000000018</c:v>
                </c:pt>
                <c:pt idx="16160">
                  <c:v>1.4261740000000014</c:v>
                </c:pt>
                <c:pt idx="16161">
                  <c:v>1.330608000000002</c:v>
                </c:pt>
                <c:pt idx="16162">
                  <c:v>1.2768680000000017</c:v>
                </c:pt>
                <c:pt idx="16163">
                  <c:v>1.1888700000000021</c:v>
                </c:pt>
                <c:pt idx="16164">
                  <c:v>1.1289640000000016</c:v>
                </c:pt>
                <c:pt idx="16165">
                  <c:v>1.1138140000000016</c:v>
                </c:pt>
                <c:pt idx="16166">
                  <c:v>1.0370820000000021</c:v>
                </c:pt>
                <c:pt idx="16167">
                  <c:v>0.94552400000000192</c:v>
                </c:pt>
                <c:pt idx="16168">
                  <c:v>0.96333000000000202</c:v>
                </c:pt>
                <c:pt idx="16169">
                  <c:v>0.91291600000000206</c:v>
                </c:pt>
                <c:pt idx="16170">
                  <c:v>0.85464800000000363</c:v>
                </c:pt>
                <c:pt idx="16171">
                  <c:v>0.77658800000000194</c:v>
                </c:pt>
                <c:pt idx="16172">
                  <c:v>0.71041600000000149</c:v>
                </c:pt>
                <c:pt idx="16173">
                  <c:v>0.70874000000000315</c:v>
                </c:pt>
                <c:pt idx="16174">
                  <c:v>0.65941800000000184</c:v>
                </c:pt>
                <c:pt idx="16175">
                  <c:v>0.64296600000000192</c:v>
                </c:pt>
                <c:pt idx="16176">
                  <c:v>0.57922600000000202</c:v>
                </c:pt>
                <c:pt idx="16177">
                  <c:v>0.5018860000000015</c:v>
                </c:pt>
                <c:pt idx="16178">
                  <c:v>0.45198200000000238</c:v>
                </c:pt>
                <c:pt idx="16179">
                  <c:v>0.44747800000000232</c:v>
                </c:pt>
                <c:pt idx="16180">
                  <c:v>0.40381400000000267</c:v>
                </c:pt>
                <c:pt idx="16181">
                  <c:v>0.35439400000000232</c:v>
                </c:pt>
                <c:pt idx="16182">
                  <c:v>0.31195800000000262</c:v>
                </c:pt>
                <c:pt idx="16183">
                  <c:v>0.261768000000002</c:v>
                </c:pt>
                <c:pt idx="16184">
                  <c:v>0.27916400000000197</c:v>
                </c:pt>
                <c:pt idx="16185">
                  <c:v>0.27135800000000232</c:v>
                </c:pt>
                <c:pt idx="16186">
                  <c:v>0.24444400000000244</c:v>
                </c:pt>
                <c:pt idx="16187">
                  <c:v>0.16052800000000189</c:v>
                </c:pt>
                <c:pt idx="16188">
                  <c:v>0.10127800000000178</c:v>
                </c:pt>
                <c:pt idx="16189">
                  <c:v>8.2778000000001684E-2</c:v>
                </c:pt>
                <c:pt idx="16190">
                  <c:v>8.9926000000001727E-2</c:v>
                </c:pt>
                <c:pt idx="16191">
                  <c:v>6.0072000000001805E-2</c:v>
                </c:pt>
                <c:pt idx="16192">
                  <c:v>1.6930000000001683E-2</c:v>
                </c:pt>
                <c:pt idx="16193">
                  <c:v>1.7092000000001519E-2</c:v>
                </c:pt>
                <c:pt idx="16194">
                  <c:v>-5.578199999999852E-2</c:v>
                </c:pt>
                <c:pt idx="16195">
                  <c:v>-7.9071999999998532E-2</c:v>
                </c:pt>
                <c:pt idx="16196">
                  <c:v>-0.13124799999999867</c:v>
                </c:pt>
                <c:pt idx="16197">
                  <c:v>-0.11452199999999838</c:v>
                </c:pt>
                <c:pt idx="16198">
                  <c:v>-0.11344199999999836</c:v>
                </c:pt>
                <c:pt idx="16199">
                  <c:v>-7.8573999999998825E-2</c:v>
                </c:pt>
                <c:pt idx="16200">
                  <c:v>-0.1296439999999987</c:v>
                </c:pt>
                <c:pt idx="16201">
                  <c:v>-0.10459199999999851</c:v>
                </c:pt>
                <c:pt idx="16202">
                  <c:v>-9.9343999999998545E-2</c:v>
                </c:pt>
                <c:pt idx="16203">
                  <c:v>-9.9033999999998526E-2</c:v>
                </c:pt>
                <c:pt idx="16204">
                  <c:v>-7.6077999999998494E-2</c:v>
                </c:pt>
                <c:pt idx="16205">
                  <c:v>-0.10961799999999804</c:v>
                </c:pt>
                <c:pt idx="16206">
                  <c:v>-0.12185199999999789</c:v>
                </c:pt>
                <c:pt idx="16207">
                  <c:v>-0.17323399999999836</c:v>
                </c:pt>
                <c:pt idx="16208">
                  <c:v>-0.18067799999999806</c:v>
                </c:pt>
                <c:pt idx="16209">
                  <c:v>-0.17026799999999825</c:v>
                </c:pt>
                <c:pt idx="16210">
                  <c:v>-0.16097399999999809</c:v>
                </c:pt>
                <c:pt idx="16211">
                  <c:v>-0.10524999999999794</c:v>
                </c:pt>
                <c:pt idx="16212">
                  <c:v>-5.8569999999998033E-2</c:v>
                </c:pt>
                <c:pt idx="16213">
                  <c:v>-4.3135999999997954E-2</c:v>
                </c:pt>
                <c:pt idx="16214">
                  <c:v>3.8806000000002144E-2</c:v>
                </c:pt>
                <c:pt idx="16215">
                  <c:v>3.4898000000002156E-2</c:v>
                </c:pt>
                <c:pt idx="16216">
                  <c:v>7.1204000000002168E-2</c:v>
                </c:pt>
                <c:pt idx="16217">
                  <c:v>0.15762600000000221</c:v>
                </c:pt>
                <c:pt idx="16218">
                  <c:v>0.14949800000000263</c:v>
                </c:pt>
                <c:pt idx="16219">
                  <c:v>0.21323800000000248</c:v>
                </c:pt>
                <c:pt idx="16220">
                  <c:v>0.25963200000000225</c:v>
                </c:pt>
                <c:pt idx="16221">
                  <c:v>0.28195600000000232</c:v>
                </c:pt>
                <c:pt idx="16222">
                  <c:v>0.33734600000000298</c:v>
                </c:pt>
                <c:pt idx="16223">
                  <c:v>0.33101800000000298</c:v>
                </c:pt>
                <c:pt idx="16224">
                  <c:v>0.36124400000000234</c:v>
                </c:pt>
                <c:pt idx="16225">
                  <c:v>0.35383600000000232</c:v>
                </c:pt>
                <c:pt idx="16226">
                  <c:v>0.4122160000000023</c:v>
                </c:pt>
                <c:pt idx="16227">
                  <c:v>0.48583400000000232</c:v>
                </c:pt>
                <c:pt idx="16228">
                  <c:v>0.50890000000000224</c:v>
                </c:pt>
                <c:pt idx="16229">
                  <c:v>0.51562600000000269</c:v>
                </c:pt>
                <c:pt idx="16230">
                  <c:v>0.55133600000000216</c:v>
                </c:pt>
                <c:pt idx="16231">
                  <c:v>0.60103000000000262</c:v>
                </c:pt>
                <c:pt idx="16232">
                  <c:v>0.62046200000000207</c:v>
                </c:pt>
                <c:pt idx="16233">
                  <c:v>0.664076000000003</c:v>
                </c:pt>
                <c:pt idx="16234">
                  <c:v>0.66096200000000205</c:v>
                </c:pt>
                <c:pt idx="16235">
                  <c:v>0.68206800000000201</c:v>
                </c:pt>
                <c:pt idx="16236">
                  <c:v>0.72471600000000191</c:v>
                </c:pt>
                <c:pt idx="16237">
                  <c:v>0.79375400000000262</c:v>
                </c:pt>
                <c:pt idx="16238">
                  <c:v>0.82038200000000217</c:v>
                </c:pt>
                <c:pt idx="16239">
                  <c:v>0.85493800000000264</c:v>
                </c:pt>
                <c:pt idx="16240">
                  <c:v>0.82659800000000261</c:v>
                </c:pt>
                <c:pt idx="16241">
                  <c:v>0.85670000000000324</c:v>
                </c:pt>
                <c:pt idx="16242">
                  <c:v>0.9080200000000026</c:v>
                </c:pt>
                <c:pt idx="16243">
                  <c:v>0.94867000000000345</c:v>
                </c:pt>
                <c:pt idx="16244">
                  <c:v>0.96065600000000262</c:v>
                </c:pt>
                <c:pt idx="16245">
                  <c:v>0.97697200000000262</c:v>
                </c:pt>
                <c:pt idx="16246">
                  <c:v>1.0640040000000024</c:v>
                </c:pt>
                <c:pt idx="16247">
                  <c:v>1.0454400000000024</c:v>
                </c:pt>
                <c:pt idx="16248">
                  <c:v>1.0260340000000026</c:v>
                </c:pt>
                <c:pt idx="16249">
                  <c:v>0.96788800000000264</c:v>
                </c:pt>
                <c:pt idx="16250">
                  <c:v>0.98693400000000253</c:v>
                </c:pt>
                <c:pt idx="16251">
                  <c:v>0.96931400000000234</c:v>
                </c:pt>
                <c:pt idx="16252">
                  <c:v>0.99900800000000234</c:v>
                </c:pt>
                <c:pt idx="16253">
                  <c:v>1.0184280000000019</c:v>
                </c:pt>
                <c:pt idx="16254">
                  <c:v>1.0347200000000019</c:v>
                </c:pt>
                <c:pt idx="16255">
                  <c:v>1.1245920000000023</c:v>
                </c:pt>
                <c:pt idx="16256">
                  <c:v>1.132260000000002</c:v>
                </c:pt>
                <c:pt idx="16257">
                  <c:v>1.1551540000000022</c:v>
                </c:pt>
                <c:pt idx="16258">
                  <c:v>1.2058160000000018</c:v>
                </c:pt>
                <c:pt idx="16259">
                  <c:v>1.2067480000000022</c:v>
                </c:pt>
                <c:pt idx="16260">
                  <c:v>1.2293920000000018</c:v>
                </c:pt>
                <c:pt idx="16261">
                  <c:v>1.2286840000000019</c:v>
                </c:pt>
                <c:pt idx="16262">
                  <c:v>1.2534140000000018</c:v>
                </c:pt>
                <c:pt idx="16263">
                  <c:v>1.312800000000002</c:v>
                </c:pt>
                <c:pt idx="16264">
                  <c:v>1.2952920000000017</c:v>
                </c:pt>
                <c:pt idx="16265">
                  <c:v>1.2853900000000018</c:v>
                </c:pt>
                <c:pt idx="16266">
                  <c:v>1.319102000000002</c:v>
                </c:pt>
                <c:pt idx="16267">
                  <c:v>1.3334460000000012</c:v>
                </c:pt>
                <c:pt idx="16268">
                  <c:v>1.4005739999999998</c:v>
                </c:pt>
                <c:pt idx="16269">
                  <c:v>1.3816900000000016</c:v>
                </c:pt>
                <c:pt idx="16270">
                  <c:v>1.3938259999999998</c:v>
                </c:pt>
                <c:pt idx="16271">
                  <c:v>1.4446360000000016</c:v>
                </c:pt>
                <c:pt idx="16272">
                  <c:v>1.5088360000000016</c:v>
                </c:pt>
                <c:pt idx="16273">
                  <c:v>1.5241600000000013</c:v>
                </c:pt>
                <c:pt idx="16274">
                  <c:v>1.5785580000000021</c:v>
                </c:pt>
                <c:pt idx="16275">
                  <c:v>1.630970000000002</c:v>
                </c:pt>
                <c:pt idx="16276">
                  <c:v>1.6578320000000017</c:v>
                </c:pt>
                <c:pt idx="16277">
                  <c:v>1.6224060000000013</c:v>
                </c:pt>
                <c:pt idx="16278">
                  <c:v>1.6569260000000015</c:v>
                </c:pt>
                <c:pt idx="16279">
                  <c:v>1.6622860000000035</c:v>
                </c:pt>
                <c:pt idx="16280">
                  <c:v>1.6458959999999998</c:v>
                </c:pt>
                <c:pt idx="16281">
                  <c:v>1.6569260000000015</c:v>
                </c:pt>
                <c:pt idx="16282">
                  <c:v>1.7009120000000013</c:v>
                </c:pt>
                <c:pt idx="16283">
                  <c:v>1.7164960000000018</c:v>
                </c:pt>
                <c:pt idx="16284">
                  <c:v>1.7307660000000016</c:v>
                </c:pt>
                <c:pt idx="16285">
                  <c:v>1.7613660000000018</c:v>
                </c:pt>
                <c:pt idx="16286">
                  <c:v>1.8107740000000014</c:v>
                </c:pt>
                <c:pt idx="16287">
                  <c:v>1.8759540000000015</c:v>
                </c:pt>
                <c:pt idx="16288">
                  <c:v>1.8962180000000035</c:v>
                </c:pt>
                <c:pt idx="16289">
                  <c:v>1.9036500000000021</c:v>
                </c:pt>
                <c:pt idx="16290">
                  <c:v>1.9433440000000015</c:v>
                </c:pt>
                <c:pt idx="16291">
                  <c:v>1.9467800000000037</c:v>
                </c:pt>
                <c:pt idx="16292">
                  <c:v>1.9518800000000021</c:v>
                </c:pt>
                <c:pt idx="16293">
                  <c:v>1.9298060000000015</c:v>
                </c:pt>
                <c:pt idx="16294">
                  <c:v>1.9800100000000036</c:v>
                </c:pt>
                <c:pt idx="16295">
                  <c:v>2.0215400000000008</c:v>
                </c:pt>
                <c:pt idx="16296">
                  <c:v>2.0083240000000049</c:v>
                </c:pt>
                <c:pt idx="16297">
                  <c:v>1.9807660000000009</c:v>
                </c:pt>
                <c:pt idx="16298">
                  <c:v>2.0149999999999997</c:v>
                </c:pt>
                <c:pt idx="16299">
                  <c:v>2.015794000000001</c:v>
                </c:pt>
                <c:pt idx="16300">
                  <c:v>2.0470740000000012</c:v>
                </c:pt>
                <c:pt idx="16301">
                  <c:v>2.0668900000000008</c:v>
                </c:pt>
                <c:pt idx="16302">
                  <c:v>2.0469500000000007</c:v>
                </c:pt>
                <c:pt idx="16303">
                  <c:v>2.0119719999999988</c:v>
                </c:pt>
                <c:pt idx="16304">
                  <c:v>1.9946860000000028</c:v>
                </c:pt>
                <c:pt idx="16305">
                  <c:v>1.9745840000000021</c:v>
                </c:pt>
                <c:pt idx="16306">
                  <c:v>2.0106419999999972</c:v>
                </c:pt>
                <c:pt idx="16307">
                  <c:v>2.0151960000000013</c:v>
                </c:pt>
                <c:pt idx="16308">
                  <c:v>1.9398540000000013</c:v>
                </c:pt>
                <c:pt idx="16309">
                  <c:v>1.9209800000000021</c:v>
                </c:pt>
                <c:pt idx="16310">
                  <c:v>1.862986000000002</c:v>
                </c:pt>
                <c:pt idx="16311">
                  <c:v>1.8865740000000011</c:v>
                </c:pt>
                <c:pt idx="16312">
                  <c:v>1.8457620000000008</c:v>
                </c:pt>
                <c:pt idx="16313">
                  <c:v>1.851916000000001</c:v>
                </c:pt>
                <c:pt idx="16314">
                  <c:v>1.8180420000000033</c:v>
                </c:pt>
                <c:pt idx="16315">
                  <c:v>1.795918000000001</c:v>
                </c:pt>
                <c:pt idx="16316">
                  <c:v>1.7514720000000017</c:v>
                </c:pt>
                <c:pt idx="16317">
                  <c:v>1.7322640000000018</c:v>
                </c:pt>
                <c:pt idx="16318">
                  <c:v>1.6772340000000014</c:v>
                </c:pt>
                <c:pt idx="16319">
                  <c:v>1.6465100000000021</c:v>
                </c:pt>
                <c:pt idx="16320">
                  <c:v>1.6224500000000033</c:v>
                </c:pt>
                <c:pt idx="16321">
                  <c:v>1.597882000000002</c:v>
                </c:pt>
                <c:pt idx="16322">
                  <c:v>1.6035639999999998</c:v>
                </c:pt>
                <c:pt idx="16323">
                  <c:v>1.5866520000000028</c:v>
                </c:pt>
                <c:pt idx="16324">
                  <c:v>1.5393279999999998</c:v>
                </c:pt>
                <c:pt idx="16325">
                  <c:v>1.5503080000000011</c:v>
                </c:pt>
                <c:pt idx="16326">
                  <c:v>1.558610000000002</c:v>
                </c:pt>
                <c:pt idx="16327">
                  <c:v>1.5768500000000021</c:v>
                </c:pt>
                <c:pt idx="16328">
                  <c:v>1.539178000000001</c:v>
                </c:pt>
                <c:pt idx="16329">
                  <c:v>1.5279120000000017</c:v>
                </c:pt>
                <c:pt idx="16330">
                  <c:v>1.5768500000000021</c:v>
                </c:pt>
                <c:pt idx="16331">
                  <c:v>1.5037420000000019</c:v>
                </c:pt>
                <c:pt idx="16332">
                  <c:v>1.4737760000000018</c:v>
                </c:pt>
                <c:pt idx="16333">
                  <c:v>1.4384380000000019</c:v>
                </c:pt>
                <c:pt idx="16334">
                  <c:v>1.468340000000002</c:v>
                </c:pt>
                <c:pt idx="16335">
                  <c:v>1.4809960000000018</c:v>
                </c:pt>
                <c:pt idx="16336">
                  <c:v>1.4350739999999993</c:v>
                </c:pt>
                <c:pt idx="16337">
                  <c:v>1.3453760000000017</c:v>
                </c:pt>
                <c:pt idx="16338">
                  <c:v>1.4170320000000018</c:v>
                </c:pt>
                <c:pt idx="16339">
                  <c:v>1.4215480000000014</c:v>
                </c:pt>
                <c:pt idx="16340">
                  <c:v>1.4029720000000014</c:v>
                </c:pt>
                <c:pt idx="16341">
                  <c:v>1.448758000000002</c:v>
                </c:pt>
                <c:pt idx="16342">
                  <c:v>1.4335439999999997</c:v>
                </c:pt>
                <c:pt idx="16343">
                  <c:v>1.4341760000000017</c:v>
                </c:pt>
                <c:pt idx="16344">
                  <c:v>1.3815780000000017</c:v>
                </c:pt>
                <c:pt idx="16345">
                  <c:v>1.3453840000000019</c:v>
                </c:pt>
                <c:pt idx="16346">
                  <c:v>1.3342660000000013</c:v>
                </c:pt>
                <c:pt idx="16347">
                  <c:v>1.339664</c:v>
                </c:pt>
                <c:pt idx="16348">
                  <c:v>1.3281860000000021</c:v>
                </c:pt>
                <c:pt idx="16349">
                  <c:v>1.304786000000002</c:v>
                </c:pt>
                <c:pt idx="16350">
                  <c:v>1.2812600000000014</c:v>
                </c:pt>
                <c:pt idx="16351">
                  <c:v>1.2589259999999998</c:v>
                </c:pt>
                <c:pt idx="16352">
                  <c:v>1.2866460000000013</c:v>
                </c:pt>
                <c:pt idx="16353">
                  <c:v>1.2996739999999998</c:v>
                </c:pt>
                <c:pt idx="16354">
                  <c:v>1.2633820000000013</c:v>
                </c:pt>
                <c:pt idx="16355">
                  <c:v>1.2304400000000013</c:v>
                </c:pt>
                <c:pt idx="16356">
                  <c:v>1.2091979999999998</c:v>
                </c:pt>
                <c:pt idx="16357">
                  <c:v>1.2554679999999998</c:v>
                </c:pt>
                <c:pt idx="16358">
                  <c:v>1.2455300000000014</c:v>
                </c:pt>
                <c:pt idx="16359">
                  <c:v>1.2413359999999998</c:v>
                </c:pt>
                <c:pt idx="16360">
                  <c:v>1.2434700000000012</c:v>
                </c:pt>
                <c:pt idx="16361">
                  <c:v>1.224350000000002</c:v>
                </c:pt>
                <c:pt idx="16362">
                  <c:v>1.2085300000000012</c:v>
                </c:pt>
                <c:pt idx="16363">
                  <c:v>1.1727700000000021</c:v>
                </c:pt>
                <c:pt idx="16364">
                  <c:v>1.2242020000000011</c:v>
                </c:pt>
                <c:pt idx="16365">
                  <c:v>1.2471439999999998</c:v>
                </c:pt>
                <c:pt idx="16366">
                  <c:v>1.2520580000000021</c:v>
                </c:pt>
                <c:pt idx="16367">
                  <c:v>1.210068000000001</c:v>
                </c:pt>
                <c:pt idx="16368">
                  <c:v>1.1704740000000011</c:v>
                </c:pt>
                <c:pt idx="16369">
                  <c:v>1.2356800000000012</c:v>
                </c:pt>
                <c:pt idx="16370">
                  <c:v>1.225072000000001</c:v>
                </c:pt>
                <c:pt idx="16371">
                  <c:v>1.212130000000001</c:v>
                </c:pt>
                <c:pt idx="16372">
                  <c:v>1.1582800000000033</c:v>
                </c:pt>
                <c:pt idx="16373">
                  <c:v>1.1807020000000021</c:v>
                </c:pt>
                <c:pt idx="16374">
                  <c:v>1.1907760000000009</c:v>
                </c:pt>
                <c:pt idx="16375">
                  <c:v>1.1468760000000009</c:v>
                </c:pt>
                <c:pt idx="16376">
                  <c:v>1.0300780000000009</c:v>
                </c:pt>
                <c:pt idx="16377">
                  <c:v>1.0420400000000021</c:v>
                </c:pt>
                <c:pt idx="16378">
                  <c:v>1.0426100000000009</c:v>
                </c:pt>
                <c:pt idx="16379">
                  <c:v>1.0294560000000008</c:v>
                </c:pt>
                <c:pt idx="16380">
                  <c:v>0.9883960000000005</c:v>
                </c:pt>
                <c:pt idx="16381">
                  <c:v>1.0370359999999998</c:v>
                </c:pt>
                <c:pt idx="16382">
                  <c:v>1.0392320000000008</c:v>
                </c:pt>
                <c:pt idx="16383">
                  <c:v>1.0445560000000007</c:v>
                </c:pt>
                <c:pt idx="16384">
                  <c:v>0.97202000000000166</c:v>
                </c:pt>
                <c:pt idx="16385">
                  <c:v>0.97522000000000075</c:v>
                </c:pt>
                <c:pt idx="16386">
                  <c:v>0.96395400000000075</c:v>
                </c:pt>
                <c:pt idx="16387">
                  <c:v>0.98928000000000049</c:v>
                </c:pt>
                <c:pt idx="16388">
                  <c:v>0.8909820000000005</c:v>
                </c:pt>
                <c:pt idx="16389">
                  <c:v>0.87984000000000251</c:v>
                </c:pt>
                <c:pt idx="16390">
                  <c:v>0.89383600000000096</c:v>
                </c:pt>
                <c:pt idx="16391">
                  <c:v>0.83467400000000225</c:v>
                </c:pt>
                <c:pt idx="16392">
                  <c:v>0.83883200000000091</c:v>
                </c:pt>
                <c:pt idx="16393">
                  <c:v>0.83972600000000164</c:v>
                </c:pt>
                <c:pt idx="16394">
                  <c:v>0.85548400000000113</c:v>
                </c:pt>
                <c:pt idx="16395">
                  <c:v>0.85193600000000169</c:v>
                </c:pt>
                <c:pt idx="16396">
                  <c:v>0.8833420000000014</c:v>
                </c:pt>
                <c:pt idx="16397">
                  <c:v>0.93684600000000162</c:v>
                </c:pt>
                <c:pt idx="16398">
                  <c:v>0.94362200000000163</c:v>
                </c:pt>
                <c:pt idx="16399">
                  <c:v>0.99341400000000057</c:v>
                </c:pt>
                <c:pt idx="16400">
                  <c:v>0.97556000000000143</c:v>
                </c:pt>
                <c:pt idx="16401">
                  <c:v>0.97372200000000164</c:v>
                </c:pt>
                <c:pt idx="16402">
                  <c:v>0.9968240000000016</c:v>
                </c:pt>
                <c:pt idx="16403">
                  <c:v>0.98156200000000016</c:v>
                </c:pt>
                <c:pt idx="16404">
                  <c:v>0.99769200000000169</c:v>
                </c:pt>
                <c:pt idx="16405">
                  <c:v>0.97273800000000277</c:v>
                </c:pt>
                <c:pt idx="16406">
                  <c:v>1.0056560000000019</c:v>
                </c:pt>
                <c:pt idx="16407">
                  <c:v>0.98066600000000159</c:v>
                </c:pt>
                <c:pt idx="16408">
                  <c:v>1.0112140000000018</c:v>
                </c:pt>
                <c:pt idx="16409">
                  <c:v>1.044840000000002</c:v>
                </c:pt>
                <c:pt idx="16410">
                  <c:v>1.093132000000002</c:v>
                </c:pt>
                <c:pt idx="16411">
                  <c:v>1.1000560000000021</c:v>
                </c:pt>
                <c:pt idx="16412">
                  <c:v>1.0860240000000017</c:v>
                </c:pt>
                <c:pt idx="16413">
                  <c:v>1.0667660000000019</c:v>
                </c:pt>
                <c:pt idx="16414">
                  <c:v>1.0553000000000019</c:v>
                </c:pt>
                <c:pt idx="16415">
                  <c:v>1.0956400000000019</c:v>
                </c:pt>
                <c:pt idx="16416">
                  <c:v>1.1538220000000019</c:v>
                </c:pt>
                <c:pt idx="16417">
                  <c:v>1.1564400000000021</c:v>
                </c:pt>
                <c:pt idx="16418">
                  <c:v>1.2483580000000021</c:v>
                </c:pt>
                <c:pt idx="16419">
                  <c:v>1.2767960000000018</c:v>
                </c:pt>
                <c:pt idx="16420">
                  <c:v>1.3079020000000019</c:v>
                </c:pt>
                <c:pt idx="16421">
                  <c:v>1.3536140000000016</c:v>
                </c:pt>
                <c:pt idx="16422">
                  <c:v>1.3755380000000019</c:v>
                </c:pt>
                <c:pt idx="16423">
                  <c:v>1.3810100000000021</c:v>
                </c:pt>
                <c:pt idx="16424">
                  <c:v>1.4031100000000014</c:v>
                </c:pt>
                <c:pt idx="16425">
                  <c:v>1.4328160000000019</c:v>
                </c:pt>
                <c:pt idx="16426">
                  <c:v>1.4925360000000019</c:v>
                </c:pt>
                <c:pt idx="16427">
                  <c:v>1.5138400000000012</c:v>
                </c:pt>
                <c:pt idx="16428">
                  <c:v>1.5178620000000018</c:v>
                </c:pt>
                <c:pt idx="16429">
                  <c:v>1.5785880000000021</c:v>
                </c:pt>
                <c:pt idx="16430">
                  <c:v>1.6181700000000021</c:v>
                </c:pt>
                <c:pt idx="16431">
                  <c:v>1.6467320000000021</c:v>
                </c:pt>
                <c:pt idx="16432">
                  <c:v>1.6719580000000021</c:v>
                </c:pt>
                <c:pt idx="16433">
                  <c:v>1.7438860000000016</c:v>
                </c:pt>
                <c:pt idx="16434">
                  <c:v>1.8194620000000015</c:v>
                </c:pt>
                <c:pt idx="16435">
                  <c:v>1.7796580000000011</c:v>
                </c:pt>
                <c:pt idx="16436">
                  <c:v>1.8600240000000008</c:v>
                </c:pt>
                <c:pt idx="16437">
                  <c:v>1.8485960000000006</c:v>
                </c:pt>
                <c:pt idx="16438">
                  <c:v>1.8915420000000005</c:v>
                </c:pt>
                <c:pt idx="16439">
                  <c:v>1.8974360000000008</c:v>
                </c:pt>
                <c:pt idx="16440">
                  <c:v>1.930182000000003</c:v>
                </c:pt>
                <c:pt idx="16441">
                  <c:v>2.0002020000000007</c:v>
                </c:pt>
                <c:pt idx="16442">
                  <c:v>2.0886960000000006</c:v>
                </c:pt>
                <c:pt idx="16443">
                  <c:v>2.1013760000000001</c:v>
                </c:pt>
                <c:pt idx="16444">
                  <c:v>2.118884</c:v>
                </c:pt>
                <c:pt idx="16445">
                  <c:v>2.098522</c:v>
                </c:pt>
                <c:pt idx="16446">
                  <c:v>2.0501180000000003</c:v>
                </c:pt>
                <c:pt idx="16447">
                  <c:v>2.0351419999999987</c:v>
                </c:pt>
                <c:pt idx="16448">
                  <c:v>2.0038860000000001</c:v>
                </c:pt>
                <c:pt idx="16449">
                  <c:v>1.9836119999999999</c:v>
                </c:pt>
                <c:pt idx="16450">
                  <c:v>2.0029559999999957</c:v>
                </c:pt>
                <c:pt idx="16451">
                  <c:v>2.0617459999999967</c:v>
                </c:pt>
                <c:pt idx="16452">
                  <c:v>2.0382579999999977</c:v>
                </c:pt>
                <c:pt idx="16453">
                  <c:v>2.0804699999999987</c:v>
                </c:pt>
                <c:pt idx="16454">
                  <c:v>2.110161999999999</c:v>
                </c:pt>
                <c:pt idx="16455">
                  <c:v>2.1090699999999987</c:v>
                </c:pt>
                <c:pt idx="16456">
                  <c:v>2.0916979999999987</c:v>
                </c:pt>
                <c:pt idx="16457">
                  <c:v>2.0647339999999996</c:v>
                </c:pt>
                <c:pt idx="16458">
                  <c:v>2.1219599999999987</c:v>
                </c:pt>
                <c:pt idx="16459">
                  <c:v>2.1406479999999988</c:v>
                </c:pt>
                <c:pt idx="16460">
                  <c:v>2.1107819999999995</c:v>
                </c:pt>
                <c:pt idx="16461">
                  <c:v>2.0888059999999977</c:v>
                </c:pt>
                <c:pt idx="16462">
                  <c:v>2.1243539999999994</c:v>
                </c:pt>
                <c:pt idx="16463">
                  <c:v>2.1684539999999997</c:v>
                </c:pt>
                <c:pt idx="16464">
                  <c:v>2.2284979999999992</c:v>
                </c:pt>
                <c:pt idx="16465">
                  <c:v>2.2022659999999967</c:v>
                </c:pt>
                <c:pt idx="16466">
                  <c:v>2.1559339999999989</c:v>
                </c:pt>
                <c:pt idx="16467">
                  <c:v>2.149357999999999</c:v>
                </c:pt>
                <c:pt idx="16468">
                  <c:v>2.0713619999999988</c:v>
                </c:pt>
                <c:pt idx="16469">
                  <c:v>2.0267559999999967</c:v>
                </c:pt>
                <c:pt idx="16470">
                  <c:v>1.9786119999999989</c:v>
                </c:pt>
                <c:pt idx="16471">
                  <c:v>1.919648</c:v>
                </c:pt>
                <c:pt idx="16472">
                  <c:v>1.8464780000000001</c:v>
                </c:pt>
                <c:pt idx="16473">
                  <c:v>1.7772159999999999</c:v>
                </c:pt>
                <c:pt idx="16474">
                  <c:v>1.7274719999999979</c:v>
                </c:pt>
                <c:pt idx="16475">
                  <c:v>1.7127560000000002</c:v>
                </c:pt>
                <c:pt idx="16476">
                  <c:v>1.7128679999999998</c:v>
                </c:pt>
                <c:pt idx="16477">
                  <c:v>1.6948639999999999</c:v>
                </c:pt>
                <c:pt idx="16478">
                  <c:v>1.7286759999999999</c:v>
                </c:pt>
                <c:pt idx="16479">
                  <c:v>1.6668840000000009</c:v>
                </c:pt>
                <c:pt idx="16480">
                  <c:v>1.6086780000000009</c:v>
                </c:pt>
                <c:pt idx="16481">
                  <c:v>1.5282860000000011</c:v>
                </c:pt>
                <c:pt idx="16482">
                  <c:v>1.4922280000000012</c:v>
                </c:pt>
                <c:pt idx="16483">
                  <c:v>1.3864500000000026</c:v>
                </c:pt>
                <c:pt idx="16484">
                  <c:v>1.2988120000000021</c:v>
                </c:pt>
                <c:pt idx="16485">
                  <c:v>1.3361360000000011</c:v>
                </c:pt>
                <c:pt idx="16486">
                  <c:v>1.3159979999999998</c:v>
                </c:pt>
                <c:pt idx="16487">
                  <c:v>1.2640580000000021</c:v>
                </c:pt>
                <c:pt idx="16488">
                  <c:v>1.232430000000001</c:v>
                </c:pt>
                <c:pt idx="16489">
                  <c:v>1.2157899999999988</c:v>
                </c:pt>
                <c:pt idx="16490">
                  <c:v>1.1457959999999998</c:v>
                </c:pt>
                <c:pt idx="16491">
                  <c:v>1.089910000000001</c:v>
                </c:pt>
                <c:pt idx="16492">
                  <c:v>1.000560000000001</c:v>
                </c:pt>
                <c:pt idx="16493">
                  <c:v>0.95721800000000112</c:v>
                </c:pt>
                <c:pt idx="16494">
                  <c:v>0.90400000000000102</c:v>
                </c:pt>
                <c:pt idx="16495">
                  <c:v>0.89299400000000162</c:v>
                </c:pt>
                <c:pt idx="16496">
                  <c:v>0.8909220000000011</c:v>
                </c:pt>
                <c:pt idx="16497">
                  <c:v>0.8552860000000011</c:v>
                </c:pt>
                <c:pt idx="16498">
                  <c:v>0.87572200000000211</c:v>
                </c:pt>
                <c:pt idx="16499">
                  <c:v>0.89203800000000111</c:v>
                </c:pt>
                <c:pt idx="16500">
                  <c:v>0.9141240000000016</c:v>
                </c:pt>
                <c:pt idx="16501">
                  <c:v>0.89241000000000059</c:v>
                </c:pt>
                <c:pt idx="16502">
                  <c:v>0.87181200000000114</c:v>
                </c:pt>
                <c:pt idx="16503">
                  <c:v>0.85621400000000103</c:v>
                </c:pt>
                <c:pt idx="16504">
                  <c:v>0.85487400000000224</c:v>
                </c:pt>
                <c:pt idx="16505">
                  <c:v>0.8562520000000009</c:v>
                </c:pt>
                <c:pt idx="16506">
                  <c:v>0.85464000000000251</c:v>
                </c:pt>
                <c:pt idx="16507">
                  <c:v>0.92160600000000104</c:v>
                </c:pt>
                <c:pt idx="16508">
                  <c:v>0.86471600000000104</c:v>
                </c:pt>
                <c:pt idx="16509">
                  <c:v>0.8682640000000017</c:v>
                </c:pt>
                <c:pt idx="16510">
                  <c:v>0.8532880000000016</c:v>
                </c:pt>
                <c:pt idx="16511">
                  <c:v>0.91302200000000122</c:v>
                </c:pt>
                <c:pt idx="16512">
                  <c:v>0.92834600000000134</c:v>
                </c:pt>
                <c:pt idx="16513">
                  <c:v>0.92387800000000164</c:v>
                </c:pt>
                <c:pt idx="16514">
                  <c:v>0.88447000000000142</c:v>
                </c:pt>
                <c:pt idx="16515">
                  <c:v>0.88615800000000133</c:v>
                </c:pt>
                <c:pt idx="16516">
                  <c:v>0.88504200000000155</c:v>
                </c:pt>
                <c:pt idx="16517">
                  <c:v>0.98552400000000151</c:v>
                </c:pt>
                <c:pt idx="16518">
                  <c:v>0.98898600000000159</c:v>
                </c:pt>
                <c:pt idx="16519">
                  <c:v>1.0033039999999998</c:v>
                </c:pt>
                <c:pt idx="16520">
                  <c:v>1.0415339999999997</c:v>
                </c:pt>
                <c:pt idx="16521">
                  <c:v>1.0673939999999995</c:v>
                </c:pt>
                <c:pt idx="16522">
                  <c:v>1.1194080000000015</c:v>
                </c:pt>
                <c:pt idx="16523">
                  <c:v>1.1693380000000015</c:v>
                </c:pt>
                <c:pt idx="16524">
                  <c:v>1.1718200000000016</c:v>
                </c:pt>
                <c:pt idx="16525">
                  <c:v>1.2117860000000016</c:v>
                </c:pt>
                <c:pt idx="16526">
                  <c:v>1.2789260000000016</c:v>
                </c:pt>
                <c:pt idx="16527">
                  <c:v>1.2964720000000021</c:v>
                </c:pt>
                <c:pt idx="16528">
                  <c:v>1.2806140000000017</c:v>
                </c:pt>
                <c:pt idx="16529">
                  <c:v>1.296942000000002</c:v>
                </c:pt>
                <c:pt idx="16530">
                  <c:v>1.3334339999999998</c:v>
                </c:pt>
                <c:pt idx="16531">
                  <c:v>1.4124860000000015</c:v>
                </c:pt>
                <c:pt idx="16532">
                  <c:v>1.444512000000002</c:v>
                </c:pt>
                <c:pt idx="16533">
                  <c:v>1.5150260000000018</c:v>
                </c:pt>
                <c:pt idx="16534">
                  <c:v>1.5416659999999998</c:v>
                </c:pt>
                <c:pt idx="16535">
                  <c:v>1.5430540000000017</c:v>
                </c:pt>
                <c:pt idx="16536">
                  <c:v>1.5288600000000019</c:v>
                </c:pt>
                <c:pt idx="16537">
                  <c:v>1.6035060000000017</c:v>
                </c:pt>
                <c:pt idx="16538">
                  <c:v>1.6305180000000021</c:v>
                </c:pt>
                <c:pt idx="16539">
                  <c:v>1.6867900000000013</c:v>
                </c:pt>
                <c:pt idx="16540">
                  <c:v>1.695438000000002</c:v>
                </c:pt>
                <c:pt idx="16541">
                  <c:v>1.7200680000000017</c:v>
                </c:pt>
                <c:pt idx="16542">
                  <c:v>1.7950000000000017</c:v>
                </c:pt>
                <c:pt idx="16543">
                  <c:v>1.8320880000000039</c:v>
                </c:pt>
                <c:pt idx="16544">
                  <c:v>1.893570000000002</c:v>
                </c:pt>
                <c:pt idx="16545">
                  <c:v>1.9773860000000021</c:v>
                </c:pt>
                <c:pt idx="16546">
                  <c:v>2.0070900000000051</c:v>
                </c:pt>
                <c:pt idx="16547">
                  <c:v>2.0588439999999975</c:v>
                </c:pt>
                <c:pt idx="16548">
                  <c:v>2.1215540000000019</c:v>
                </c:pt>
                <c:pt idx="16549">
                  <c:v>2.172080000000002</c:v>
                </c:pt>
                <c:pt idx="16550">
                  <c:v>2.1562719999999986</c:v>
                </c:pt>
                <c:pt idx="16551">
                  <c:v>2.1428600000000024</c:v>
                </c:pt>
                <c:pt idx="16552">
                  <c:v>2.1856820000000021</c:v>
                </c:pt>
                <c:pt idx="16553">
                  <c:v>2.2272880000000019</c:v>
                </c:pt>
                <c:pt idx="16554">
                  <c:v>2.2567700000000022</c:v>
                </c:pt>
                <c:pt idx="16555">
                  <c:v>2.3032760000000021</c:v>
                </c:pt>
                <c:pt idx="16556">
                  <c:v>2.3321240000000021</c:v>
                </c:pt>
                <c:pt idx="16557">
                  <c:v>2.3447940000000052</c:v>
                </c:pt>
                <c:pt idx="16558">
                  <c:v>2.4538719999999987</c:v>
                </c:pt>
                <c:pt idx="16559">
                  <c:v>2.4695440000000017</c:v>
                </c:pt>
                <c:pt idx="16560">
                  <c:v>2.5268940000000022</c:v>
                </c:pt>
                <c:pt idx="16561">
                  <c:v>2.5473040000000062</c:v>
                </c:pt>
                <c:pt idx="16562">
                  <c:v>2.5530240000000015</c:v>
                </c:pt>
                <c:pt idx="16563">
                  <c:v>2.5604940000000016</c:v>
                </c:pt>
                <c:pt idx="16564">
                  <c:v>2.592382000000002</c:v>
                </c:pt>
                <c:pt idx="16565">
                  <c:v>2.6324479999999966</c:v>
                </c:pt>
                <c:pt idx="16566">
                  <c:v>2.7030240000000063</c:v>
                </c:pt>
                <c:pt idx="16567">
                  <c:v>2.7022920000000021</c:v>
                </c:pt>
                <c:pt idx="16568">
                  <c:v>2.715606000000002</c:v>
                </c:pt>
                <c:pt idx="16569">
                  <c:v>2.7313400000000017</c:v>
                </c:pt>
                <c:pt idx="16570">
                  <c:v>2.8033320000000015</c:v>
                </c:pt>
                <c:pt idx="16571">
                  <c:v>2.8455320000000017</c:v>
                </c:pt>
                <c:pt idx="16572">
                  <c:v>2.8705600000000007</c:v>
                </c:pt>
                <c:pt idx="16573">
                  <c:v>2.9171400000000007</c:v>
                </c:pt>
                <c:pt idx="16574">
                  <c:v>2.9546240000000017</c:v>
                </c:pt>
                <c:pt idx="16575">
                  <c:v>2.9467579999999987</c:v>
                </c:pt>
                <c:pt idx="16576">
                  <c:v>2.926669999999997</c:v>
                </c:pt>
                <c:pt idx="16577">
                  <c:v>2.893378000000002</c:v>
                </c:pt>
                <c:pt idx="16578">
                  <c:v>2.9146459999999941</c:v>
                </c:pt>
                <c:pt idx="16579">
                  <c:v>2.959463999999997</c:v>
                </c:pt>
                <c:pt idx="16580">
                  <c:v>2.9668219999999987</c:v>
                </c:pt>
                <c:pt idx="16581">
                  <c:v>2.9515860000000007</c:v>
                </c:pt>
                <c:pt idx="16582">
                  <c:v>2.9495380000000013</c:v>
                </c:pt>
                <c:pt idx="16583">
                  <c:v>2.9212740000000021</c:v>
                </c:pt>
                <c:pt idx="16584">
                  <c:v>2.9708459999999941</c:v>
                </c:pt>
                <c:pt idx="16585">
                  <c:v>2.9644200000000032</c:v>
                </c:pt>
                <c:pt idx="16586">
                  <c:v>2.9916539999999969</c:v>
                </c:pt>
                <c:pt idx="16587">
                  <c:v>2.9986900000000025</c:v>
                </c:pt>
                <c:pt idx="16588">
                  <c:v>2.974841999999998</c:v>
                </c:pt>
                <c:pt idx="16589">
                  <c:v>2.9735380000000022</c:v>
                </c:pt>
                <c:pt idx="16590">
                  <c:v>3.0004140000000032</c:v>
                </c:pt>
                <c:pt idx="16591">
                  <c:v>3.0262720000000023</c:v>
                </c:pt>
                <c:pt idx="16592">
                  <c:v>2.9799640000000029</c:v>
                </c:pt>
                <c:pt idx="16593">
                  <c:v>2.9989120000000025</c:v>
                </c:pt>
                <c:pt idx="16594">
                  <c:v>3.018950000000002</c:v>
                </c:pt>
                <c:pt idx="16595">
                  <c:v>2.9881900000000052</c:v>
                </c:pt>
                <c:pt idx="16596">
                  <c:v>2.9802500000000007</c:v>
                </c:pt>
                <c:pt idx="16597">
                  <c:v>2.9245000000000032</c:v>
                </c:pt>
                <c:pt idx="16598">
                  <c:v>2.8568759999999944</c:v>
                </c:pt>
                <c:pt idx="16599">
                  <c:v>2.8296040000000007</c:v>
                </c:pt>
                <c:pt idx="16600">
                  <c:v>2.8570500000000023</c:v>
                </c:pt>
                <c:pt idx="16601">
                  <c:v>2.8512299999999975</c:v>
                </c:pt>
                <c:pt idx="16602">
                  <c:v>2.8282619999999987</c:v>
                </c:pt>
                <c:pt idx="16603">
                  <c:v>2.7679820000000053</c:v>
                </c:pt>
                <c:pt idx="16604">
                  <c:v>2.7056800000000032</c:v>
                </c:pt>
                <c:pt idx="16605">
                  <c:v>2.6435900000000072</c:v>
                </c:pt>
                <c:pt idx="16606">
                  <c:v>2.6155360000000019</c:v>
                </c:pt>
                <c:pt idx="16607">
                  <c:v>2.5799000000000007</c:v>
                </c:pt>
                <c:pt idx="16608">
                  <c:v>2.5021260000000018</c:v>
                </c:pt>
                <c:pt idx="16609">
                  <c:v>2.4392279999999977</c:v>
                </c:pt>
                <c:pt idx="16610">
                  <c:v>2.3717519999999972</c:v>
                </c:pt>
                <c:pt idx="16611">
                  <c:v>2.2893380000000052</c:v>
                </c:pt>
                <c:pt idx="16612">
                  <c:v>2.2535280000000015</c:v>
                </c:pt>
                <c:pt idx="16613">
                  <c:v>2.2138840000000042</c:v>
                </c:pt>
                <c:pt idx="16614">
                  <c:v>2.1722059999999974</c:v>
                </c:pt>
                <c:pt idx="16615">
                  <c:v>2.1218540000000021</c:v>
                </c:pt>
                <c:pt idx="16616">
                  <c:v>2.0810200000000019</c:v>
                </c:pt>
                <c:pt idx="16617">
                  <c:v>2.0370579999999987</c:v>
                </c:pt>
                <c:pt idx="16618">
                  <c:v>2.0644160000000018</c:v>
                </c:pt>
                <c:pt idx="16619">
                  <c:v>2.0586459999999969</c:v>
                </c:pt>
                <c:pt idx="16620">
                  <c:v>1.9704620000000042</c:v>
                </c:pt>
                <c:pt idx="16621">
                  <c:v>1.901000000000002</c:v>
                </c:pt>
                <c:pt idx="16622">
                  <c:v>1.8762340000000015</c:v>
                </c:pt>
                <c:pt idx="16623">
                  <c:v>1.8321720000000021</c:v>
                </c:pt>
                <c:pt idx="16624">
                  <c:v>1.8229900000000017</c:v>
                </c:pt>
                <c:pt idx="16625">
                  <c:v>1.8177660000000018</c:v>
                </c:pt>
                <c:pt idx="16626">
                  <c:v>1.8162260000000015</c:v>
                </c:pt>
                <c:pt idx="16627">
                  <c:v>1.8638000000000017</c:v>
                </c:pt>
                <c:pt idx="16628">
                  <c:v>1.858042000000004</c:v>
                </c:pt>
                <c:pt idx="16629">
                  <c:v>1.851156000000002</c:v>
                </c:pt>
                <c:pt idx="16630">
                  <c:v>1.8592600000000019</c:v>
                </c:pt>
                <c:pt idx="16631">
                  <c:v>1.8294300000000019</c:v>
                </c:pt>
                <c:pt idx="16632">
                  <c:v>1.841280000000002</c:v>
                </c:pt>
                <c:pt idx="16633">
                  <c:v>1.8919300000000019</c:v>
                </c:pt>
                <c:pt idx="16634">
                  <c:v>1.917340000000002</c:v>
                </c:pt>
                <c:pt idx="16635">
                  <c:v>1.9366720000000035</c:v>
                </c:pt>
                <c:pt idx="16636">
                  <c:v>1.949392000000002</c:v>
                </c:pt>
                <c:pt idx="16637">
                  <c:v>1.9010500000000021</c:v>
                </c:pt>
                <c:pt idx="16638">
                  <c:v>1.9727680000000021</c:v>
                </c:pt>
                <c:pt idx="16639">
                  <c:v>1.9868020000000037</c:v>
                </c:pt>
                <c:pt idx="16640">
                  <c:v>2.010216000000002</c:v>
                </c:pt>
                <c:pt idx="16641">
                  <c:v>1.9967780000000037</c:v>
                </c:pt>
                <c:pt idx="16642">
                  <c:v>2.0237540000000052</c:v>
                </c:pt>
                <c:pt idx="16643">
                  <c:v>1.9410040000000022</c:v>
                </c:pt>
                <c:pt idx="16644">
                  <c:v>1.9109280000000017</c:v>
                </c:pt>
                <c:pt idx="16645">
                  <c:v>1.9041160000000021</c:v>
                </c:pt>
                <c:pt idx="16646">
                  <c:v>1.9156180000000023</c:v>
                </c:pt>
                <c:pt idx="16647">
                  <c:v>1.9491560000000021</c:v>
                </c:pt>
                <c:pt idx="16648">
                  <c:v>1.9673080000000021</c:v>
                </c:pt>
                <c:pt idx="16649">
                  <c:v>1.9895800000000021</c:v>
                </c:pt>
                <c:pt idx="16650">
                  <c:v>1.9445020000000039</c:v>
                </c:pt>
                <c:pt idx="16651">
                  <c:v>1.9061600000000021</c:v>
                </c:pt>
                <c:pt idx="16652">
                  <c:v>1.8839000000000015</c:v>
                </c:pt>
                <c:pt idx="16653">
                  <c:v>1.8816680000000017</c:v>
                </c:pt>
                <c:pt idx="16654">
                  <c:v>1.9197620000000017</c:v>
                </c:pt>
                <c:pt idx="16655">
                  <c:v>1.9781160000000042</c:v>
                </c:pt>
                <c:pt idx="16656">
                  <c:v>1.981454000000002</c:v>
                </c:pt>
                <c:pt idx="16657">
                  <c:v>1.9513020000000021</c:v>
                </c:pt>
                <c:pt idx="16658">
                  <c:v>1.9727820000000043</c:v>
                </c:pt>
                <c:pt idx="16659">
                  <c:v>2.0501720000000017</c:v>
                </c:pt>
                <c:pt idx="16660">
                  <c:v>2.0901640000000015</c:v>
                </c:pt>
                <c:pt idx="16661">
                  <c:v>2.1502820000000007</c:v>
                </c:pt>
                <c:pt idx="16662">
                  <c:v>2.2092220000000014</c:v>
                </c:pt>
                <c:pt idx="16663">
                  <c:v>2.2423400000000009</c:v>
                </c:pt>
                <c:pt idx="16664">
                  <c:v>2.2370040000000011</c:v>
                </c:pt>
                <c:pt idx="16665">
                  <c:v>2.2663360000000012</c:v>
                </c:pt>
                <c:pt idx="16666">
                  <c:v>2.2595240000000012</c:v>
                </c:pt>
                <c:pt idx="16667">
                  <c:v>2.2585180000000009</c:v>
                </c:pt>
                <c:pt idx="16668">
                  <c:v>2.222722000000001</c:v>
                </c:pt>
                <c:pt idx="16669">
                  <c:v>2.2543880000000005</c:v>
                </c:pt>
                <c:pt idx="16670">
                  <c:v>2.2541640000000012</c:v>
                </c:pt>
                <c:pt idx="16671">
                  <c:v>2.2729619999999997</c:v>
                </c:pt>
                <c:pt idx="16672">
                  <c:v>2.2390500000000007</c:v>
                </c:pt>
                <c:pt idx="16673">
                  <c:v>2.2456140000000011</c:v>
                </c:pt>
                <c:pt idx="16674">
                  <c:v>2.2114800000000008</c:v>
                </c:pt>
                <c:pt idx="16675">
                  <c:v>2.1910179999999997</c:v>
                </c:pt>
                <c:pt idx="16676">
                  <c:v>2.1262619999999997</c:v>
                </c:pt>
                <c:pt idx="16677">
                  <c:v>2.082510000000001</c:v>
                </c:pt>
                <c:pt idx="16678">
                  <c:v>2.0868160000000007</c:v>
                </c:pt>
                <c:pt idx="16679">
                  <c:v>2.0572100000000013</c:v>
                </c:pt>
                <c:pt idx="16680">
                  <c:v>2.0174900000000013</c:v>
                </c:pt>
                <c:pt idx="16681">
                  <c:v>2.0259660000000013</c:v>
                </c:pt>
                <c:pt idx="16682">
                  <c:v>2.0054440000000007</c:v>
                </c:pt>
                <c:pt idx="16683">
                  <c:v>1.9824140000000021</c:v>
                </c:pt>
                <c:pt idx="16684">
                  <c:v>1.9355239999999998</c:v>
                </c:pt>
                <c:pt idx="16685">
                  <c:v>1.9222960000000007</c:v>
                </c:pt>
                <c:pt idx="16686">
                  <c:v>1.9211780000000007</c:v>
                </c:pt>
                <c:pt idx="16687">
                  <c:v>1.9147380000000009</c:v>
                </c:pt>
                <c:pt idx="16688">
                  <c:v>1.8686420000000021</c:v>
                </c:pt>
                <c:pt idx="16689">
                  <c:v>1.8672660000000008</c:v>
                </c:pt>
                <c:pt idx="16690">
                  <c:v>1.8783840000000021</c:v>
                </c:pt>
                <c:pt idx="16691">
                  <c:v>1.8968100000000021</c:v>
                </c:pt>
                <c:pt idx="16692">
                  <c:v>1.8826020000000021</c:v>
                </c:pt>
                <c:pt idx="16693">
                  <c:v>1.953304000000001</c:v>
                </c:pt>
                <c:pt idx="16694">
                  <c:v>1.9477939999999998</c:v>
                </c:pt>
                <c:pt idx="16695">
                  <c:v>1.9404480000000033</c:v>
                </c:pt>
                <c:pt idx="16696">
                  <c:v>1.9020820000000036</c:v>
                </c:pt>
                <c:pt idx="16697">
                  <c:v>1.9592340000000013</c:v>
                </c:pt>
                <c:pt idx="16698">
                  <c:v>1.9629580000000038</c:v>
                </c:pt>
                <c:pt idx="16699">
                  <c:v>1.9653160000000021</c:v>
                </c:pt>
                <c:pt idx="16700">
                  <c:v>2.032443999999995</c:v>
                </c:pt>
                <c:pt idx="16701">
                  <c:v>2.1051800000000016</c:v>
                </c:pt>
                <c:pt idx="16702">
                  <c:v>2.1611900000000053</c:v>
                </c:pt>
                <c:pt idx="16703">
                  <c:v>2.2251280000000011</c:v>
                </c:pt>
                <c:pt idx="16704">
                  <c:v>2.2258220000000009</c:v>
                </c:pt>
                <c:pt idx="16705">
                  <c:v>2.2335040000000048</c:v>
                </c:pt>
                <c:pt idx="16706">
                  <c:v>2.2564459999999964</c:v>
                </c:pt>
                <c:pt idx="16707">
                  <c:v>2.3120959999999959</c:v>
                </c:pt>
                <c:pt idx="16708">
                  <c:v>2.2958779999999988</c:v>
                </c:pt>
                <c:pt idx="16709">
                  <c:v>2.2594360000000018</c:v>
                </c:pt>
                <c:pt idx="16710">
                  <c:v>2.3078140000000018</c:v>
                </c:pt>
                <c:pt idx="16711">
                  <c:v>2.3053440000000025</c:v>
                </c:pt>
                <c:pt idx="16712">
                  <c:v>2.3116219999999976</c:v>
                </c:pt>
                <c:pt idx="16713">
                  <c:v>2.3164859999999958</c:v>
                </c:pt>
                <c:pt idx="16714">
                  <c:v>2.3441800000000019</c:v>
                </c:pt>
                <c:pt idx="16715">
                  <c:v>2.3425679999999987</c:v>
                </c:pt>
                <c:pt idx="16716">
                  <c:v>2.3511779999999987</c:v>
                </c:pt>
                <c:pt idx="16717">
                  <c:v>2.4126599999999958</c:v>
                </c:pt>
                <c:pt idx="16718">
                  <c:v>2.4559879999999987</c:v>
                </c:pt>
                <c:pt idx="16719">
                  <c:v>2.4239240000000057</c:v>
                </c:pt>
                <c:pt idx="16720">
                  <c:v>2.4648579999999987</c:v>
                </c:pt>
                <c:pt idx="16721">
                  <c:v>2.4991920000000021</c:v>
                </c:pt>
                <c:pt idx="16722">
                  <c:v>2.5534019999999997</c:v>
                </c:pt>
                <c:pt idx="16723">
                  <c:v>2.5886160000000018</c:v>
                </c:pt>
                <c:pt idx="16724">
                  <c:v>2.6398479999999971</c:v>
                </c:pt>
                <c:pt idx="16725">
                  <c:v>2.6735240000000067</c:v>
                </c:pt>
                <c:pt idx="16726">
                  <c:v>2.7399800000000014</c:v>
                </c:pt>
                <c:pt idx="16727">
                  <c:v>2.8089320000000022</c:v>
                </c:pt>
                <c:pt idx="16728">
                  <c:v>2.7873040000000096</c:v>
                </c:pt>
                <c:pt idx="16729">
                  <c:v>2.8296399999999982</c:v>
                </c:pt>
                <c:pt idx="16730">
                  <c:v>2.8712459999999935</c:v>
                </c:pt>
                <c:pt idx="16731">
                  <c:v>2.9344900000000025</c:v>
                </c:pt>
                <c:pt idx="16732">
                  <c:v>2.9460540000000024</c:v>
                </c:pt>
                <c:pt idx="16733">
                  <c:v>2.964256000000002</c:v>
                </c:pt>
                <c:pt idx="16734">
                  <c:v>2.9809200000000042</c:v>
                </c:pt>
                <c:pt idx="16735">
                  <c:v>2.9541440000000017</c:v>
                </c:pt>
                <c:pt idx="16736">
                  <c:v>2.9287460000000021</c:v>
                </c:pt>
                <c:pt idx="16737">
                  <c:v>2.9630040000000042</c:v>
                </c:pt>
                <c:pt idx="16738">
                  <c:v>2.9307680000000023</c:v>
                </c:pt>
                <c:pt idx="16739">
                  <c:v>2.9297380000000022</c:v>
                </c:pt>
                <c:pt idx="16740">
                  <c:v>2.9004540000000025</c:v>
                </c:pt>
                <c:pt idx="16741">
                  <c:v>2.9150719999999986</c:v>
                </c:pt>
                <c:pt idx="16742">
                  <c:v>2.8855780000000029</c:v>
                </c:pt>
                <c:pt idx="16743">
                  <c:v>2.8433160000000042</c:v>
                </c:pt>
                <c:pt idx="16744">
                  <c:v>2.841964000000003</c:v>
                </c:pt>
                <c:pt idx="16745">
                  <c:v>2.8542240000000025</c:v>
                </c:pt>
                <c:pt idx="16746">
                  <c:v>2.9010140000000022</c:v>
                </c:pt>
                <c:pt idx="16747">
                  <c:v>2.8491480000000027</c:v>
                </c:pt>
                <c:pt idx="16748">
                  <c:v>2.8073940000000066</c:v>
                </c:pt>
                <c:pt idx="16749">
                  <c:v>2.7546460000000028</c:v>
                </c:pt>
                <c:pt idx="16750">
                  <c:v>2.6856320000000036</c:v>
                </c:pt>
                <c:pt idx="16751">
                  <c:v>2.6428620000000027</c:v>
                </c:pt>
                <c:pt idx="16752">
                  <c:v>2.5768499999999972</c:v>
                </c:pt>
                <c:pt idx="16753">
                  <c:v>2.5341920000000031</c:v>
                </c:pt>
                <c:pt idx="16754">
                  <c:v>2.5397880000000033</c:v>
                </c:pt>
                <c:pt idx="16755">
                  <c:v>2.5439940000000076</c:v>
                </c:pt>
                <c:pt idx="16756">
                  <c:v>2.4754900000000033</c:v>
                </c:pt>
                <c:pt idx="16757">
                  <c:v>2.4764079999999975</c:v>
                </c:pt>
                <c:pt idx="16758">
                  <c:v>2.4616300000000035</c:v>
                </c:pt>
                <c:pt idx="16759">
                  <c:v>2.4376700000000033</c:v>
                </c:pt>
                <c:pt idx="16760">
                  <c:v>2.3468919999999991</c:v>
                </c:pt>
                <c:pt idx="16761">
                  <c:v>2.3163920000000027</c:v>
                </c:pt>
                <c:pt idx="16762">
                  <c:v>2.2973460000000032</c:v>
                </c:pt>
                <c:pt idx="16763">
                  <c:v>2.2558900000000026</c:v>
                </c:pt>
                <c:pt idx="16764">
                  <c:v>2.2390160000000026</c:v>
                </c:pt>
                <c:pt idx="16765">
                  <c:v>2.1734400000000029</c:v>
                </c:pt>
                <c:pt idx="16766">
                  <c:v>2.1131000000000042</c:v>
                </c:pt>
                <c:pt idx="16767">
                  <c:v>2.0438380000000032</c:v>
                </c:pt>
                <c:pt idx="16768">
                  <c:v>1.9840200000000041</c:v>
                </c:pt>
                <c:pt idx="16769">
                  <c:v>1.9497740000000032</c:v>
                </c:pt>
                <c:pt idx="16770">
                  <c:v>1.9086540000000041</c:v>
                </c:pt>
                <c:pt idx="16771">
                  <c:v>1.8548520000000048</c:v>
                </c:pt>
                <c:pt idx="16772">
                  <c:v>1.822914000000003</c:v>
                </c:pt>
                <c:pt idx="16773">
                  <c:v>1.7976140000000018</c:v>
                </c:pt>
                <c:pt idx="16774">
                  <c:v>1.7466660000000018</c:v>
                </c:pt>
                <c:pt idx="16775">
                  <c:v>1.6979760000000028</c:v>
                </c:pt>
                <c:pt idx="16776">
                  <c:v>1.6175220000000019</c:v>
                </c:pt>
                <c:pt idx="16777">
                  <c:v>1.5561140000000027</c:v>
                </c:pt>
                <c:pt idx="16778">
                  <c:v>1.5598980000000018</c:v>
                </c:pt>
                <c:pt idx="16779">
                  <c:v>1.499844</c:v>
                </c:pt>
                <c:pt idx="16780">
                  <c:v>1.5043960000000018</c:v>
                </c:pt>
                <c:pt idx="16781">
                  <c:v>1.4227500000000017</c:v>
                </c:pt>
                <c:pt idx="16782">
                  <c:v>1.377672000000002</c:v>
                </c:pt>
                <c:pt idx="16783">
                  <c:v>1.3212520000000021</c:v>
                </c:pt>
                <c:pt idx="16784">
                  <c:v>1.331564</c:v>
                </c:pt>
                <c:pt idx="16785">
                  <c:v>1.3475700000000017</c:v>
                </c:pt>
                <c:pt idx="16786">
                  <c:v>1.2860260000000017</c:v>
                </c:pt>
                <c:pt idx="16787">
                  <c:v>1.2502300000000017</c:v>
                </c:pt>
                <c:pt idx="16788">
                  <c:v>1.2774780000000017</c:v>
                </c:pt>
                <c:pt idx="16789">
                  <c:v>1.2025440000000018</c:v>
                </c:pt>
                <c:pt idx="16790">
                  <c:v>1.1782860000000037</c:v>
                </c:pt>
                <c:pt idx="16791">
                  <c:v>1.1565340000000015</c:v>
                </c:pt>
                <c:pt idx="16792">
                  <c:v>1.1882740000000021</c:v>
                </c:pt>
                <c:pt idx="16793">
                  <c:v>1.1860040000000021</c:v>
                </c:pt>
                <c:pt idx="16794">
                  <c:v>1.1815740000000015</c:v>
                </c:pt>
                <c:pt idx="16795">
                  <c:v>1.1547860000000021</c:v>
                </c:pt>
                <c:pt idx="16796">
                  <c:v>1.1011600000000015</c:v>
                </c:pt>
                <c:pt idx="16797">
                  <c:v>1.1018680000000016</c:v>
                </c:pt>
                <c:pt idx="16798">
                  <c:v>1.1094120000000021</c:v>
                </c:pt>
                <c:pt idx="16799">
                  <c:v>1.0820160000000021</c:v>
                </c:pt>
                <c:pt idx="16800">
                  <c:v>1.1073280000000016</c:v>
                </c:pt>
                <c:pt idx="16801">
                  <c:v>1.103332000000002</c:v>
                </c:pt>
                <c:pt idx="16802">
                  <c:v>1.138460000000002</c:v>
                </c:pt>
                <c:pt idx="16803">
                  <c:v>1.1363500000000037</c:v>
                </c:pt>
                <c:pt idx="16804">
                  <c:v>1.1183340000000017</c:v>
                </c:pt>
                <c:pt idx="16805">
                  <c:v>1.1233840000000019</c:v>
                </c:pt>
                <c:pt idx="16806">
                  <c:v>1.165670000000002</c:v>
                </c:pt>
                <c:pt idx="16807">
                  <c:v>1.1180860000000021</c:v>
                </c:pt>
                <c:pt idx="16808">
                  <c:v>1.104946000000002</c:v>
                </c:pt>
                <c:pt idx="16809">
                  <c:v>1.118098000000002</c:v>
                </c:pt>
                <c:pt idx="16810">
                  <c:v>1.1913320000000021</c:v>
                </c:pt>
                <c:pt idx="16811">
                  <c:v>1.2458920000000016</c:v>
                </c:pt>
                <c:pt idx="16812">
                  <c:v>1.2480740000000017</c:v>
                </c:pt>
                <c:pt idx="16813">
                  <c:v>1.264092000000002</c:v>
                </c:pt>
                <c:pt idx="16814">
                  <c:v>1.284640000000002</c:v>
                </c:pt>
                <c:pt idx="16815">
                  <c:v>1.3763100000000021</c:v>
                </c:pt>
                <c:pt idx="16816">
                  <c:v>1.4235599999999997</c:v>
                </c:pt>
                <c:pt idx="16817">
                  <c:v>1.4649160000000012</c:v>
                </c:pt>
                <c:pt idx="16818">
                  <c:v>1.5198339999999988</c:v>
                </c:pt>
                <c:pt idx="16819">
                  <c:v>1.5246980000000014</c:v>
                </c:pt>
                <c:pt idx="16820">
                  <c:v>1.5142000000000007</c:v>
                </c:pt>
                <c:pt idx="16821">
                  <c:v>1.5354180000000008</c:v>
                </c:pt>
                <c:pt idx="16822">
                  <c:v>1.5467220000000008</c:v>
                </c:pt>
                <c:pt idx="16823">
                  <c:v>1.5072160000000008</c:v>
                </c:pt>
                <c:pt idx="16824">
                  <c:v>1.5175279999999998</c:v>
                </c:pt>
                <c:pt idx="16825">
                  <c:v>1.5524940000000016</c:v>
                </c:pt>
                <c:pt idx="16826">
                  <c:v>1.6357400000000006</c:v>
                </c:pt>
                <c:pt idx="16827">
                  <c:v>1.6932520000000033</c:v>
                </c:pt>
                <c:pt idx="16828">
                  <c:v>1.6771600000000013</c:v>
                </c:pt>
                <c:pt idx="16829">
                  <c:v>1.722040000000002</c:v>
                </c:pt>
                <c:pt idx="16830">
                  <c:v>1.7036899999999993</c:v>
                </c:pt>
                <c:pt idx="16831">
                  <c:v>1.7340520000000021</c:v>
                </c:pt>
                <c:pt idx="16832">
                  <c:v>1.7289760000000016</c:v>
                </c:pt>
                <c:pt idx="16833">
                  <c:v>1.7371900000000016</c:v>
                </c:pt>
                <c:pt idx="16834">
                  <c:v>1.7210600000000014</c:v>
                </c:pt>
                <c:pt idx="16835">
                  <c:v>1.7366440000000014</c:v>
                </c:pt>
                <c:pt idx="16836">
                  <c:v>1.8106820000000021</c:v>
                </c:pt>
                <c:pt idx="16837">
                  <c:v>1.8558100000000015</c:v>
                </c:pt>
                <c:pt idx="16838">
                  <c:v>1.8625360000000013</c:v>
                </c:pt>
                <c:pt idx="16839">
                  <c:v>1.9060900000000021</c:v>
                </c:pt>
                <c:pt idx="16840">
                  <c:v>1.9948200000000011</c:v>
                </c:pt>
                <c:pt idx="16841">
                  <c:v>2.000900000000001</c:v>
                </c:pt>
                <c:pt idx="16842">
                  <c:v>2.0099220000000013</c:v>
                </c:pt>
                <c:pt idx="16843">
                  <c:v>2.116605999999996</c:v>
                </c:pt>
                <c:pt idx="16844">
                  <c:v>2.1756320000000007</c:v>
                </c:pt>
                <c:pt idx="16845">
                  <c:v>2.2355000000000014</c:v>
                </c:pt>
                <c:pt idx="16846">
                  <c:v>2.3084459999999964</c:v>
                </c:pt>
                <c:pt idx="16847">
                  <c:v>2.3414260000000007</c:v>
                </c:pt>
                <c:pt idx="16848">
                  <c:v>2.3851280000000008</c:v>
                </c:pt>
                <c:pt idx="16849">
                  <c:v>2.4699620000000007</c:v>
                </c:pt>
                <c:pt idx="16850">
                  <c:v>2.4809940000000048</c:v>
                </c:pt>
                <c:pt idx="16851">
                  <c:v>2.5384079999999987</c:v>
                </c:pt>
                <c:pt idx="16852">
                  <c:v>2.5501220000000004</c:v>
                </c:pt>
                <c:pt idx="16853">
                  <c:v>2.5652220000000008</c:v>
                </c:pt>
                <c:pt idx="16854">
                  <c:v>2.5983640000000001</c:v>
                </c:pt>
                <c:pt idx="16855">
                  <c:v>2.5873820000000012</c:v>
                </c:pt>
                <c:pt idx="16856">
                  <c:v>2.6070860000000011</c:v>
                </c:pt>
                <c:pt idx="16857">
                  <c:v>2.6671160000000058</c:v>
                </c:pt>
                <c:pt idx="16858">
                  <c:v>2.7049840000000058</c:v>
                </c:pt>
                <c:pt idx="16859">
                  <c:v>2.7275180000000012</c:v>
                </c:pt>
                <c:pt idx="16860">
                  <c:v>2.7056180000000007</c:v>
                </c:pt>
                <c:pt idx="16861">
                  <c:v>2.678592000000001</c:v>
                </c:pt>
                <c:pt idx="16862">
                  <c:v>2.6706260000000008</c:v>
                </c:pt>
                <c:pt idx="16863">
                  <c:v>2.7278280000000006</c:v>
                </c:pt>
                <c:pt idx="16864">
                  <c:v>2.6964479999999957</c:v>
                </c:pt>
                <c:pt idx="16865">
                  <c:v>2.7068700000000003</c:v>
                </c:pt>
                <c:pt idx="16866">
                  <c:v>2.7634520000000009</c:v>
                </c:pt>
                <c:pt idx="16867">
                  <c:v>2.812973999999997</c:v>
                </c:pt>
                <c:pt idx="16868">
                  <c:v>2.8408800000000007</c:v>
                </c:pt>
                <c:pt idx="16869">
                  <c:v>2.931138000000002</c:v>
                </c:pt>
                <c:pt idx="16870">
                  <c:v>2.9951399999999997</c:v>
                </c:pt>
                <c:pt idx="16871">
                  <c:v>3.0086040000000009</c:v>
                </c:pt>
                <c:pt idx="16872">
                  <c:v>3.032489999999997</c:v>
                </c:pt>
                <c:pt idx="16873">
                  <c:v>3.105884000000001</c:v>
                </c:pt>
                <c:pt idx="16874">
                  <c:v>3.1823560000000009</c:v>
                </c:pt>
                <c:pt idx="16875">
                  <c:v>3.2321500000000007</c:v>
                </c:pt>
                <c:pt idx="16876">
                  <c:v>3.2335900000000053</c:v>
                </c:pt>
                <c:pt idx="16877">
                  <c:v>3.1974460000000007</c:v>
                </c:pt>
                <c:pt idx="16878">
                  <c:v>3.2546960000000014</c:v>
                </c:pt>
                <c:pt idx="16879">
                  <c:v>3.2945140000000062</c:v>
                </c:pt>
                <c:pt idx="16880">
                  <c:v>3.3780200000000007</c:v>
                </c:pt>
                <c:pt idx="16881">
                  <c:v>3.4016340000000018</c:v>
                </c:pt>
                <c:pt idx="16882">
                  <c:v>3.4580660000000023</c:v>
                </c:pt>
                <c:pt idx="16883">
                  <c:v>3.4619640000000031</c:v>
                </c:pt>
                <c:pt idx="16884">
                  <c:v>3.5281860000000016</c:v>
                </c:pt>
                <c:pt idx="16885">
                  <c:v>3.4777220000000013</c:v>
                </c:pt>
                <c:pt idx="16886">
                  <c:v>3.453649999999997</c:v>
                </c:pt>
                <c:pt idx="16887">
                  <c:v>3.4352739999999971</c:v>
                </c:pt>
                <c:pt idx="16888">
                  <c:v>3.3903179999999997</c:v>
                </c:pt>
                <c:pt idx="16889">
                  <c:v>3.3835800000000016</c:v>
                </c:pt>
                <c:pt idx="16890">
                  <c:v>3.3414059999999974</c:v>
                </c:pt>
                <c:pt idx="16891">
                  <c:v>3.335485999999996</c:v>
                </c:pt>
                <c:pt idx="16892">
                  <c:v>3.3775120000000003</c:v>
                </c:pt>
                <c:pt idx="16893">
                  <c:v>3.2525380000000008</c:v>
                </c:pt>
                <c:pt idx="16894">
                  <c:v>3.2386900000000001</c:v>
                </c:pt>
                <c:pt idx="16895">
                  <c:v>3.2149419999999997</c:v>
                </c:pt>
                <c:pt idx="16896">
                  <c:v>3.1748759999999967</c:v>
                </c:pt>
                <c:pt idx="16897">
                  <c:v>3.1721720000000007</c:v>
                </c:pt>
                <c:pt idx="16898">
                  <c:v>3.2160339999999987</c:v>
                </c:pt>
                <c:pt idx="16899">
                  <c:v>3.2383320000000002</c:v>
                </c:pt>
                <c:pt idx="16900">
                  <c:v>3.2228840000000001</c:v>
                </c:pt>
                <c:pt idx="16901">
                  <c:v>3.1793060000000013</c:v>
                </c:pt>
                <c:pt idx="16902">
                  <c:v>3.165544000000001</c:v>
                </c:pt>
                <c:pt idx="16903">
                  <c:v>3.1765999999999988</c:v>
                </c:pt>
                <c:pt idx="16904">
                  <c:v>3.1525540000000007</c:v>
                </c:pt>
                <c:pt idx="16905">
                  <c:v>3.1362999999999968</c:v>
                </c:pt>
                <c:pt idx="16906">
                  <c:v>3.1664519999999987</c:v>
                </c:pt>
                <c:pt idx="16907">
                  <c:v>3.1684120000000013</c:v>
                </c:pt>
                <c:pt idx="16908">
                  <c:v>3.1302960000000009</c:v>
                </c:pt>
                <c:pt idx="16909">
                  <c:v>3.1670100000000012</c:v>
                </c:pt>
                <c:pt idx="16910">
                  <c:v>3.1255780000000009</c:v>
                </c:pt>
                <c:pt idx="16911">
                  <c:v>3.1530620000000007</c:v>
                </c:pt>
                <c:pt idx="16912">
                  <c:v>3.1703720000000017</c:v>
                </c:pt>
                <c:pt idx="16913">
                  <c:v>3.1258140000000032</c:v>
                </c:pt>
                <c:pt idx="16914">
                  <c:v>3.1471920000000067</c:v>
                </c:pt>
                <c:pt idx="16915">
                  <c:v>3.109645999999997</c:v>
                </c:pt>
                <c:pt idx="16916">
                  <c:v>3.0944700000000007</c:v>
                </c:pt>
                <c:pt idx="16917">
                  <c:v>3.0401100000000012</c:v>
                </c:pt>
                <c:pt idx="16918">
                  <c:v>3.0071660000000011</c:v>
                </c:pt>
                <c:pt idx="16919">
                  <c:v>2.9332619999999987</c:v>
                </c:pt>
                <c:pt idx="16920">
                  <c:v>2.8946599999999965</c:v>
                </c:pt>
                <c:pt idx="16921">
                  <c:v>2.9289800000000019</c:v>
                </c:pt>
                <c:pt idx="16922">
                  <c:v>2.9789840000000014</c:v>
                </c:pt>
                <c:pt idx="16923">
                  <c:v>2.9499600000000017</c:v>
                </c:pt>
                <c:pt idx="16924">
                  <c:v>2.9038500000000007</c:v>
                </c:pt>
                <c:pt idx="16925">
                  <c:v>2.8782900000000007</c:v>
                </c:pt>
                <c:pt idx="16926">
                  <c:v>2.8863800000000026</c:v>
                </c:pt>
                <c:pt idx="16927">
                  <c:v>2.8353820000000023</c:v>
                </c:pt>
                <c:pt idx="16928">
                  <c:v>2.7529679999999987</c:v>
                </c:pt>
                <c:pt idx="16929">
                  <c:v>2.6488760000000013</c:v>
                </c:pt>
                <c:pt idx="16930">
                  <c:v>2.5574519999999987</c:v>
                </c:pt>
                <c:pt idx="16931">
                  <c:v>2.4831520000000022</c:v>
                </c:pt>
                <c:pt idx="16932">
                  <c:v>2.4562639999999973</c:v>
                </c:pt>
                <c:pt idx="16933">
                  <c:v>2.4767240000000021</c:v>
                </c:pt>
                <c:pt idx="16934">
                  <c:v>2.3999419999999971</c:v>
                </c:pt>
                <c:pt idx="16935">
                  <c:v>2.4051180000000021</c:v>
                </c:pt>
                <c:pt idx="16936">
                  <c:v>2.3589979999999997</c:v>
                </c:pt>
                <c:pt idx="16937">
                  <c:v>2.3290819999999997</c:v>
                </c:pt>
                <c:pt idx="16938">
                  <c:v>2.3304979999999977</c:v>
                </c:pt>
                <c:pt idx="16939">
                  <c:v>2.3224079999999967</c:v>
                </c:pt>
                <c:pt idx="16940">
                  <c:v>2.2473640000000059</c:v>
                </c:pt>
                <c:pt idx="16941">
                  <c:v>2.1721340000000016</c:v>
                </c:pt>
                <c:pt idx="16942">
                  <c:v>2.054368000000002</c:v>
                </c:pt>
                <c:pt idx="16943">
                  <c:v>2.0071180000000015</c:v>
                </c:pt>
                <c:pt idx="16944">
                  <c:v>1.9038080000000019</c:v>
                </c:pt>
                <c:pt idx="16945">
                  <c:v>1.7979039999999997</c:v>
                </c:pt>
                <c:pt idx="16946">
                  <c:v>1.7494500000000017</c:v>
                </c:pt>
                <c:pt idx="16947">
                  <c:v>1.7162960000000018</c:v>
                </c:pt>
                <c:pt idx="16948">
                  <c:v>1.6084200000000015</c:v>
                </c:pt>
                <c:pt idx="16949">
                  <c:v>1.570910000000002</c:v>
                </c:pt>
                <c:pt idx="16950">
                  <c:v>1.6116939999999993</c:v>
                </c:pt>
                <c:pt idx="16951">
                  <c:v>1.6189020000000021</c:v>
                </c:pt>
                <c:pt idx="16952">
                  <c:v>1.6419939999999993</c:v>
                </c:pt>
                <c:pt idx="16953">
                  <c:v>1.6411500000000021</c:v>
                </c:pt>
                <c:pt idx="16954">
                  <c:v>1.6077100000000017</c:v>
                </c:pt>
                <c:pt idx="16955">
                  <c:v>1.5839979999999998</c:v>
                </c:pt>
                <c:pt idx="16956">
                  <c:v>1.5088540000000019</c:v>
                </c:pt>
                <c:pt idx="16957">
                  <c:v>1.478640000000002</c:v>
                </c:pt>
                <c:pt idx="16958">
                  <c:v>1.4990140000000018</c:v>
                </c:pt>
                <c:pt idx="16959">
                  <c:v>1.4751780000000019</c:v>
                </c:pt>
                <c:pt idx="16960">
                  <c:v>1.5063980000000017</c:v>
                </c:pt>
                <c:pt idx="16961">
                  <c:v>1.476210000000002</c:v>
                </c:pt>
                <c:pt idx="16962">
                  <c:v>1.5072060000000016</c:v>
                </c:pt>
                <c:pt idx="16963">
                  <c:v>1.5298760000000018</c:v>
                </c:pt>
                <c:pt idx="16964">
                  <c:v>1.5146280000000019</c:v>
                </c:pt>
                <c:pt idx="16965">
                  <c:v>1.5282520000000037</c:v>
                </c:pt>
                <c:pt idx="16966">
                  <c:v>1.428180000000002</c:v>
                </c:pt>
                <c:pt idx="16967">
                  <c:v>1.4709620000000014</c:v>
                </c:pt>
                <c:pt idx="16968">
                  <c:v>1.451803999999999</c:v>
                </c:pt>
                <c:pt idx="16969">
                  <c:v>1.4715580000000015</c:v>
                </c:pt>
                <c:pt idx="16970">
                  <c:v>1.4164780000000012</c:v>
                </c:pt>
                <c:pt idx="16971">
                  <c:v>1.3763380000000021</c:v>
                </c:pt>
                <c:pt idx="16972">
                  <c:v>1.2864420000000021</c:v>
                </c:pt>
                <c:pt idx="16973">
                  <c:v>1.2641960000000014</c:v>
                </c:pt>
                <c:pt idx="16974">
                  <c:v>1.2795820000000013</c:v>
                </c:pt>
                <c:pt idx="16975">
                  <c:v>1.2176279999999995</c:v>
                </c:pt>
                <c:pt idx="16976">
                  <c:v>1.176234000000002</c:v>
                </c:pt>
                <c:pt idx="16977">
                  <c:v>1.2331120000000015</c:v>
                </c:pt>
                <c:pt idx="16978">
                  <c:v>1.2539580000000017</c:v>
                </c:pt>
                <c:pt idx="16979">
                  <c:v>1.2767380000000015</c:v>
                </c:pt>
                <c:pt idx="16980">
                  <c:v>1.2771360000000016</c:v>
                </c:pt>
                <c:pt idx="16981">
                  <c:v>1.330168000000002</c:v>
                </c:pt>
                <c:pt idx="16982">
                  <c:v>1.3250440000000014</c:v>
                </c:pt>
                <c:pt idx="16983">
                  <c:v>1.3195100000000013</c:v>
                </c:pt>
                <c:pt idx="16984">
                  <c:v>1.2982300000000015</c:v>
                </c:pt>
                <c:pt idx="16985">
                  <c:v>1.3408140000000015</c:v>
                </c:pt>
                <c:pt idx="16986">
                  <c:v>1.4303140000000016</c:v>
                </c:pt>
                <c:pt idx="16987">
                  <c:v>1.4479320000000018</c:v>
                </c:pt>
                <c:pt idx="16988">
                  <c:v>1.5345520000000021</c:v>
                </c:pt>
                <c:pt idx="16989">
                  <c:v>1.6052520000000021</c:v>
                </c:pt>
                <c:pt idx="16990">
                  <c:v>1.6937080000000015</c:v>
                </c:pt>
                <c:pt idx="16991">
                  <c:v>1.7386380000000015</c:v>
                </c:pt>
                <c:pt idx="16992">
                  <c:v>1.8130380000000015</c:v>
                </c:pt>
                <c:pt idx="16993">
                  <c:v>1.9141020000000035</c:v>
                </c:pt>
                <c:pt idx="16994">
                  <c:v>2.0319419999999977</c:v>
                </c:pt>
                <c:pt idx="16995">
                  <c:v>2.1651420000000017</c:v>
                </c:pt>
                <c:pt idx="16996">
                  <c:v>2.2623360000000012</c:v>
                </c:pt>
                <c:pt idx="16997">
                  <c:v>2.2924240000000009</c:v>
                </c:pt>
                <c:pt idx="16998">
                  <c:v>2.3502079999999967</c:v>
                </c:pt>
                <c:pt idx="16999">
                  <c:v>2.3645880000000008</c:v>
                </c:pt>
                <c:pt idx="17000">
                  <c:v>2.373745999999997</c:v>
                </c:pt>
                <c:pt idx="17001">
                  <c:v>2.4091479999999987</c:v>
                </c:pt>
                <c:pt idx="17002">
                  <c:v>2.4277860000000016</c:v>
                </c:pt>
                <c:pt idx="17003">
                  <c:v>2.466065999999997</c:v>
                </c:pt>
                <c:pt idx="17004">
                  <c:v>2.5490880000000007</c:v>
                </c:pt>
                <c:pt idx="17005">
                  <c:v>2.6286860000000014</c:v>
                </c:pt>
                <c:pt idx="17006">
                  <c:v>2.6831960000000064</c:v>
                </c:pt>
                <c:pt idx="17007">
                  <c:v>2.6819560000000013</c:v>
                </c:pt>
                <c:pt idx="17008">
                  <c:v>2.7115360000000011</c:v>
                </c:pt>
                <c:pt idx="17009">
                  <c:v>2.7276300000000053</c:v>
                </c:pt>
                <c:pt idx="17010">
                  <c:v>2.802128000000002</c:v>
                </c:pt>
                <c:pt idx="17011">
                  <c:v>2.8395140000000008</c:v>
                </c:pt>
                <c:pt idx="17012">
                  <c:v>2.8253440000000025</c:v>
                </c:pt>
                <c:pt idx="17013">
                  <c:v>2.8233100000000042</c:v>
                </c:pt>
                <c:pt idx="17014">
                  <c:v>2.8906719999999977</c:v>
                </c:pt>
                <c:pt idx="17015">
                  <c:v>2.883090000000001</c:v>
                </c:pt>
                <c:pt idx="17016">
                  <c:v>2.9953719999999997</c:v>
                </c:pt>
                <c:pt idx="17017">
                  <c:v>2.997084000000001</c:v>
                </c:pt>
                <c:pt idx="17018">
                  <c:v>3.0251380000000019</c:v>
                </c:pt>
                <c:pt idx="17019">
                  <c:v>3.0672640000000011</c:v>
                </c:pt>
                <c:pt idx="17020">
                  <c:v>3.1753760000000018</c:v>
                </c:pt>
                <c:pt idx="17021">
                  <c:v>3.1944719999999998</c:v>
                </c:pt>
                <c:pt idx="17022">
                  <c:v>3.2192260000000021</c:v>
                </c:pt>
                <c:pt idx="17023">
                  <c:v>3.2580620000000007</c:v>
                </c:pt>
                <c:pt idx="17024">
                  <c:v>3.2565860000000022</c:v>
                </c:pt>
                <c:pt idx="17025">
                  <c:v>3.3355519999999981</c:v>
                </c:pt>
                <c:pt idx="17026">
                  <c:v>3.4005960000000042</c:v>
                </c:pt>
                <c:pt idx="17027">
                  <c:v>3.396043999999995</c:v>
                </c:pt>
                <c:pt idx="17028">
                  <c:v>3.4817220000000022</c:v>
                </c:pt>
                <c:pt idx="17029">
                  <c:v>3.5298780000000023</c:v>
                </c:pt>
                <c:pt idx="17030">
                  <c:v>3.5737160000000032</c:v>
                </c:pt>
                <c:pt idx="17031">
                  <c:v>3.6093020000000031</c:v>
                </c:pt>
                <c:pt idx="17032">
                  <c:v>3.6657700000000042</c:v>
                </c:pt>
                <c:pt idx="17033">
                  <c:v>3.727414000000008</c:v>
                </c:pt>
                <c:pt idx="17034">
                  <c:v>3.7667980000000032</c:v>
                </c:pt>
                <c:pt idx="17035">
                  <c:v>3.7758300000000031</c:v>
                </c:pt>
                <c:pt idx="17036">
                  <c:v>3.7600080000000031</c:v>
                </c:pt>
                <c:pt idx="17037">
                  <c:v>3.7869220000000032</c:v>
                </c:pt>
                <c:pt idx="17038">
                  <c:v>3.7453920000000052</c:v>
                </c:pt>
                <c:pt idx="17039">
                  <c:v>3.6788360000000031</c:v>
                </c:pt>
                <c:pt idx="17040">
                  <c:v>3.6584620000000023</c:v>
                </c:pt>
                <c:pt idx="17041">
                  <c:v>3.7178840000000042</c:v>
                </c:pt>
                <c:pt idx="17042">
                  <c:v>3.7399080000000025</c:v>
                </c:pt>
                <c:pt idx="17043">
                  <c:v>3.7239140000000086</c:v>
                </c:pt>
                <c:pt idx="17044">
                  <c:v>3.7195460000000029</c:v>
                </c:pt>
                <c:pt idx="17045">
                  <c:v>3.6939120000000036</c:v>
                </c:pt>
                <c:pt idx="17046">
                  <c:v>3.6500620000000028</c:v>
                </c:pt>
                <c:pt idx="17047">
                  <c:v>3.6444180000000022</c:v>
                </c:pt>
                <c:pt idx="17048">
                  <c:v>3.6611940000000072</c:v>
                </c:pt>
                <c:pt idx="17049">
                  <c:v>3.672150000000002</c:v>
                </c:pt>
                <c:pt idx="17050">
                  <c:v>3.6437100000000067</c:v>
                </c:pt>
                <c:pt idx="17051">
                  <c:v>3.6310779999999987</c:v>
                </c:pt>
                <c:pt idx="17052">
                  <c:v>3.5869420000000023</c:v>
                </c:pt>
                <c:pt idx="17053">
                  <c:v>3.5531920000000015</c:v>
                </c:pt>
                <c:pt idx="17054">
                  <c:v>3.5174559999999975</c:v>
                </c:pt>
                <c:pt idx="17055">
                  <c:v>3.4809020000000017</c:v>
                </c:pt>
                <c:pt idx="17056">
                  <c:v>3.466384000000001</c:v>
                </c:pt>
                <c:pt idx="17057">
                  <c:v>3.4991660000000007</c:v>
                </c:pt>
                <c:pt idx="17058">
                  <c:v>3.5011400000000013</c:v>
                </c:pt>
                <c:pt idx="17059">
                  <c:v>3.4884600000000008</c:v>
                </c:pt>
                <c:pt idx="17060">
                  <c:v>3.4956819999999977</c:v>
                </c:pt>
                <c:pt idx="17061">
                  <c:v>3.5089200000000016</c:v>
                </c:pt>
                <c:pt idx="17062">
                  <c:v>3.5466900000000017</c:v>
                </c:pt>
                <c:pt idx="17063">
                  <c:v>3.5239820000000019</c:v>
                </c:pt>
                <c:pt idx="17064">
                  <c:v>3.4572140000000018</c:v>
                </c:pt>
                <c:pt idx="17065">
                  <c:v>3.4966599999999959</c:v>
                </c:pt>
                <c:pt idx="17066">
                  <c:v>3.5130760000000021</c:v>
                </c:pt>
                <c:pt idx="17067">
                  <c:v>3.4899360000000019</c:v>
                </c:pt>
                <c:pt idx="17068">
                  <c:v>3.4865860000000022</c:v>
                </c:pt>
                <c:pt idx="17069">
                  <c:v>3.4523760000000023</c:v>
                </c:pt>
                <c:pt idx="17070">
                  <c:v>3.3925819999999987</c:v>
                </c:pt>
                <c:pt idx="17071">
                  <c:v>3.3751740000000008</c:v>
                </c:pt>
                <c:pt idx="17072">
                  <c:v>3.384455999999997</c:v>
                </c:pt>
                <c:pt idx="17073">
                  <c:v>3.3345380000000007</c:v>
                </c:pt>
                <c:pt idx="17074">
                  <c:v>3.3140519999999967</c:v>
                </c:pt>
                <c:pt idx="17075">
                  <c:v>3.2552360000000009</c:v>
                </c:pt>
                <c:pt idx="17076">
                  <c:v>3.2259520000000008</c:v>
                </c:pt>
                <c:pt idx="17077">
                  <c:v>3.212190000000001</c:v>
                </c:pt>
                <c:pt idx="17078">
                  <c:v>3.1263880000000017</c:v>
                </c:pt>
                <c:pt idx="17079">
                  <c:v>3.0975020000000018</c:v>
                </c:pt>
                <c:pt idx="17080">
                  <c:v>3.0761719999999997</c:v>
                </c:pt>
                <c:pt idx="17081">
                  <c:v>3.0484040000000014</c:v>
                </c:pt>
                <c:pt idx="17082">
                  <c:v>3.0051000000000032</c:v>
                </c:pt>
                <c:pt idx="17083">
                  <c:v>2.9708779999999981</c:v>
                </c:pt>
                <c:pt idx="17084">
                  <c:v>2.9685320000000019</c:v>
                </c:pt>
                <c:pt idx="17085">
                  <c:v>2.9638419999999988</c:v>
                </c:pt>
                <c:pt idx="17086">
                  <c:v>2.9329459999999949</c:v>
                </c:pt>
                <c:pt idx="17087">
                  <c:v>2.926245999999995</c:v>
                </c:pt>
                <c:pt idx="17088">
                  <c:v>2.9121619999999981</c:v>
                </c:pt>
                <c:pt idx="17089">
                  <c:v>2.9150900000000024</c:v>
                </c:pt>
                <c:pt idx="17090">
                  <c:v>2.8583740000000013</c:v>
                </c:pt>
                <c:pt idx="17091">
                  <c:v>2.812873999999995</c:v>
                </c:pt>
                <c:pt idx="17092">
                  <c:v>2.8087160000000018</c:v>
                </c:pt>
                <c:pt idx="17093">
                  <c:v>2.8454559999999964</c:v>
                </c:pt>
                <c:pt idx="17094">
                  <c:v>2.8153659999999969</c:v>
                </c:pt>
                <c:pt idx="17095">
                  <c:v>2.8139519999999987</c:v>
                </c:pt>
                <c:pt idx="17096">
                  <c:v>2.8126599999999939</c:v>
                </c:pt>
                <c:pt idx="17097">
                  <c:v>2.7880300000000062</c:v>
                </c:pt>
                <c:pt idx="17098">
                  <c:v>2.7550240000000019</c:v>
                </c:pt>
                <c:pt idx="17099">
                  <c:v>2.712340000000002</c:v>
                </c:pt>
                <c:pt idx="17100">
                  <c:v>2.7012220000000018</c:v>
                </c:pt>
                <c:pt idx="17101">
                  <c:v>2.6690980000000017</c:v>
                </c:pt>
                <c:pt idx="17102">
                  <c:v>2.6664540000000017</c:v>
                </c:pt>
                <c:pt idx="17103">
                  <c:v>2.6495160000000042</c:v>
                </c:pt>
                <c:pt idx="17104">
                  <c:v>2.6451480000000025</c:v>
                </c:pt>
                <c:pt idx="17105">
                  <c:v>2.6233960000000072</c:v>
                </c:pt>
                <c:pt idx="17106">
                  <c:v>2.6236180000000018</c:v>
                </c:pt>
                <c:pt idx="17107">
                  <c:v>2.6012579999999987</c:v>
                </c:pt>
                <c:pt idx="17108">
                  <c:v>2.5903760000000018</c:v>
                </c:pt>
                <c:pt idx="17109">
                  <c:v>2.5680660000000017</c:v>
                </c:pt>
                <c:pt idx="17110">
                  <c:v>2.4849680000000007</c:v>
                </c:pt>
                <c:pt idx="17111">
                  <c:v>2.3828739999999975</c:v>
                </c:pt>
                <c:pt idx="17112">
                  <c:v>2.3188240000000007</c:v>
                </c:pt>
                <c:pt idx="17113">
                  <c:v>2.3420399999999977</c:v>
                </c:pt>
                <c:pt idx="17114">
                  <c:v>2.3315059999999974</c:v>
                </c:pt>
                <c:pt idx="17115">
                  <c:v>2.3023719999999988</c:v>
                </c:pt>
                <c:pt idx="17116">
                  <c:v>2.2154900000000013</c:v>
                </c:pt>
                <c:pt idx="17117">
                  <c:v>2.1751380000000013</c:v>
                </c:pt>
                <c:pt idx="17118">
                  <c:v>2.128880000000001</c:v>
                </c:pt>
                <c:pt idx="17119">
                  <c:v>2.1406300000000011</c:v>
                </c:pt>
                <c:pt idx="17120">
                  <c:v>2.1588320000000008</c:v>
                </c:pt>
                <c:pt idx="17121">
                  <c:v>2.1787579999999998</c:v>
                </c:pt>
                <c:pt idx="17122">
                  <c:v>2.1525019999999997</c:v>
                </c:pt>
                <c:pt idx="17123">
                  <c:v>2.1402060000000018</c:v>
                </c:pt>
                <c:pt idx="17124">
                  <c:v>2.1186659999999979</c:v>
                </c:pt>
                <c:pt idx="17125">
                  <c:v>2.0777460000000008</c:v>
                </c:pt>
                <c:pt idx="17126">
                  <c:v>2.0646440000000017</c:v>
                </c:pt>
                <c:pt idx="17127">
                  <c:v>2.0688880000000007</c:v>
                </c:pt>
                <c:pt idx="17128">
                  <c:v>2.0965579999999981</c:v>
                </c:pt>
                <c:pt idx="17129">
                  <c:v>2.1369960000000017</c:v>
                </c:pt>
                <c:pt idx="17130">
                  <c:v>2.1168199999999979</c:v>
                </c:pt>
                <c:pt idx="17131">
                  <c:v>2.1057140000000052</c:v>
                </c:pt>
                <c:pt idx="17132">
                  <c:v>2.1570840000000042</c:v>
                </c:pt>
                <c:pt idx="17133">
                  <c:v>2.1697280000000032</c:v>
                </c:pt>
                <c:pt idx="17134">
                  <c:v>2.2101300000000061</c:v>
                </c:pt>
                <c:pt idx="17135">
                  <c:v>2.2154160000000025</c:v>
                </c:pt>
                <c:pt idx="17136">
                  <c:v>2.2581120000000032</c:v>
                </c:pt>
                <c:pt idx="17137">
                  <c:v>2.3415560000000024</c:v>
                </c:pt>
                <c:pt idx="17138">
                  <c:v>2.3388399999999971</c:v>
                </c:pt>
                <c:pt idx="17139">
                  <c:v>2.3222499999999968</c:v>
                </c:pt>
                <c:pt idx="17140">
                  <c:v>2.390469999999997</c:v>
                </c:pt>
                <c:pt idx="17141">
                  <c:v>2.3875540000000015</c:v>
                </c:pt>
                <c:pt idx="17142">
                  <c:v>2.4054479999999967</c:v>
                </c:pt>
                <c:pt idx="17143">
                  <c:v>2.3927539999999969</c:v>
                </c:pt>
                <c:pt idx="17144">
                  <c:v>2.4181040000000018</c:v>
                </c:pt>
                <c:pt idx="17145">
                  <c:v>2.4306979999999987</c:v>
                </c:pt>
                <c:pt idx="17146">
                  <c:v>2.4242840000000019</c:v>
                </c:pt>
                <c:pt idx="17147">
                  <c:v>2.4467040000000022</c:v>
                </c:pt>
                <c:pt idx="17148">
                  <c:v>2.4636800000000019</c:v>
                </c:pt>
                <c:pt idx="17149">
                  <c:v>2.4715719999999997</c:v>
                </c:pt>
                <c:pt idx="17150">
                  <c:v>2.4821700000000018</c:v>
                </c:pt>
                <c:pt idx="17151">
                  <c:v>2.4938200000000013</c:v>
                </c:pt>
                <c:pt idx="17152">
                  <c:v>2.5676740000000011</c:v>
                </c:pt>
                <c:pt idx="17153">
                  <c:v>2.5945120000000013</c:v>
                </c:pt>
                <c:pt idx="17154">
                  <c:v>2.6451000000000011</c:v>
                </c:pt>
                <c:pt idx="17155">
                  <c:v>2.7006140000000016</c:v>
                </c:pt>
                <c:pt idx="17156">
                  <c:v>2.6963579999999987</c:v>
                </c:pt>
                <c:pt idx="17157">
                  <c:v>2.6924119999999987</c:v>
                </c:pt>
                <c:pt idx="17158">
                  <c:v>2.7036280000000041</c:v>
                </c:pt>
                <c:pt idx="17159">
                  <c:v>2.7332820000000022</c:v>
                </c:pt>
                <c:pt idx="17160">
                  <c:v>2.7605420000000032</c:v>
                </c:pt>
                <c:pt idx="17161">
                  <c:v>2.7843300000000086</c:v>
                </c:pt>
                <c:pt idx="17162">
                  <c:v>2.7644640000000051</c:v>
                </c:pt>
                <c:pt idx="17163">
                  <c:v>2.809766000000002</c:v>
                </c:pt>
                <c:pt idx="17164">
                  <c:v>2.9175920000000013</c:v>
                </c:pt>
                <c:pt idx="17165">
                  <c:v>2.8970200000000017</c:v>
                </c:pt>
                <c:pt idx="17166">
                  <c:v>2.951554000000002</c:v>
                </c:pt>
                <c:pt idx="17167">
                  <c:v>2.9554759999999973</c:v>
                </c:pt>
                <c:pt idx="17168">
                  <c:v>2.9930860000000017</c:v>
                </c:pt>
                <c:pt idx="17169">
                  <c:v>2.9481320000000042</c:v>
                </c:pt>
                <c:pt idx="17170">
                  <c:v>2.9694740000000026</c:v>
                </c:pt>
                <c:pt idx="17171">
                  <c:v>2.9747240000000041</c:v>
                </c:pt>
                <c:pt idx="17172">
                  <c:v>2.9837080000000031</c:v>
                </c:pt>
                <c:pt idx="17173">
                  <c:v>2.9927779999999977</c:v>
                </c:pt>
                <c:pt idx="17174">
                  <c:v>3.0516799999999979</c:v>
                </c:pt>
                <c:pt idx="17175">
                  <c:v>3.1134460000000024</c:v>
                </c:pt>
                <c:pt idx="17176">
                  <c:v>3.0929840000000026</c:v>
                </c:pt>
                <c:pt idx="17177">
                  <c:v>3.1073400000000042</c:v>
                </c:pt>
                <c:pt idx="17178">
                  <c:v>3.079732000000003</c:v>
                </c:pt>
                <c:pt idx="17179">
                  <c:v>3.053416000000003</c:v>
                </c:pt>
                <c:pt idx="17180">
                  <c:v>3.0813600000000032</c:v>
                </c:pt>
                <c:pt idx="17181">
                  <c:v>3.0976020000000033</c:v>
                </c:pt>
                <c:pt idx="17182">
                  <c:v>3.0713840000000032</c:v>
                </c:pt>
                <c:pt idx="17183">
                  <c:v>3.0536900000000031</c:v>
                </c:pt>
                <c:pt idx="17184">
                  <c:v>3.0098880000000028</c:v>
                </c:pt>
                <c:pt idx="17185">
                  <c:v>3.0247160000000042</c:v>
                </c:pt>
                <c:pt idx="17186">
                  <c:v>3.0134880000000037</c:v>
                </c:pt>
                <c:pt idx="17187">
                  <c:v>2.9197579999999994</c:v>
                </c:pt>
                <c:pt idx="17188">
                  <c:v>2.8816519999999985</c:v>
                </c:pt>
                <c:pt idx="17189">
                  <c:v>2.9563980000000027</c:v>
                </c:pt>
                <c:pt idx="17190">
                  <c:v>2.9174720000000027</c:v>
                </c:pt>
                <c:pt idx="17191">
                  <c:v>2.9500800000000025</c:v>
                </c:pt>
                <c:pt idx="17192">
                  <c:v>2.9763960000000025</c:v>
                </c:pt>
                <c:pt idx="17193">
                  <c:v>3.0239940000000076</c:v>
                </c:pt>
                <c:pt idx="17194">
                  <c:v>3.0035220000000042</c:v>
                </c:pt>
                <c:pt idx="17195">
                  <c:v>2.9603280000000032</c:v>
                </c:pt>
                <c:pt idx="17196">
                  <c:v>2.9890900000000022</c:v>
                </c:pt>
                <c:pt idx="17197">
                  <c:v>3.0275300000000076</c:v>
                </c:pt>
                <c:pt idx="17198">
                  <c:v>3.0237440000000042</c:v>
                </c:pt>
                <c:pt idx="17199">
                  <c:v>3.0306320000000029</c:v>
                </c:pt>
                <c:pt idx="17200">
                  <c:v>3.0430140000000052</c:v>
                </c:pt>
                <c:pt idx="17201">
                  <c:v>3.0669120000000025</c:v>
                </c:pt>
                <c:pt idx="17202">
                  <c:v>3.0287200000000052</c:v>
                </c:pt>
                <c:pt idx="17203">
                  <c:v>3.0329519999999985</c:v>
                </c:pt>
                <c:pt idx="17204">
                  <c:v>3.0452980000000025</c:v>
                </c:pt>
                <c:pt idx="17205">
                  <c:v>3.0556219999999987</c:v>
                </c:pt>
                <c:pt idx="17206">
                  <c:v>3.0970420000000023</c:v>
                </c:pt>
                <c:pt idx="17207">
                  <c:v>3.1326279999999986</c:v>
                </c:pt>
                <c:pt idx="17208">
                  <c:v>3.176912000000002</c:v>
                </c:pt>
                <c:pt idx="17209">
                  <c:v>3.1674460000000009</c:v>
                </c:pt>
                <c:pt idx="17210">
                  <c:v>3.1791479999999988</c:v>
                </c:pt>
                <c:pt idx="17211">
                  <c:v>3.237998000000001</c:v>
                </c:pt>
                <c:pt idx="17212">
                  <c:v>3.2573800000000044</c:v>
                </c:pt>
                <c:pt idx="17213">
                  <c:v>3.2531860000000012</c:v>
                </c:pt>
                <c:pt idx="17214">
                  <c:v>3.2161360000000014</c:v>
                </c:pt>
                <c:pt idx="17215">
                  <c:v>3.2624040000000014</c:v>
                </c:pt>
                <c:pt idx="17216">
                  <c:v>3.2122379999999997</c:v>
                </c:pt>
                <c:pt idx="17217">
                  <c:v>3.2800360000000053</c:v>
                </c:pt>
                <c:pt idx="17218">
                  <c:v>3.3110939999999971</c:v>
                </c:pt>
                <c:pt idx="17219">
                  <c:v>3.3851700000000009</c:v>
                </c:pt>
                <c:pt idx="17220">
                  <c:v>3.3862499999999964</c:v>
                </c:pt>
                <c:pt idx="17221">
                  <c:v>3.3870560000000007</c:v>
                </c:pt>
                <c:pt idx="17222">
                  <c:v>3.4083100000000015</c:v>
                </c:pt>
                <c:pt idx="17223">
                  <c:v>3.4301740000000018</c:v>
                </c:pt>
                <c:pt idx="17224">
                  <c:v>3.3595340000000009</c:v>
                </c:pt>
                <c:pt idx="17225">
                  <c:v>3.3274960000000009</c:v>
                </c:pt>
                <c:pt idx="17226">
                  <c:v>3.3335760000000008</c:v>
                </c:pt>
                <c:pt idx="17227">
                  <c:v>3.3384279999999977</c:v>
                </c:pt>
                <c:pt idx="17228">
                  <c:v>3.3549679999999977</c:v>
                </c:pt>
                <c:pt idx="17229">
                  <c:v>3.3745220000000007</c:v>
                </c:pt>
                <c:pt idx="17230">
                  <c:v>3.3545079999999987</c:v>
                </c:pt>
                <c:pt idx="17231">
                  <c:v>3.3968819999999975</c:v>
                </c:pt>
                <c:pt idx="17232">
                  <c:v>3.3900579999999967</c:v>
                </c:pt>
                <c:pt idx="17233">
                  <c:v>3.3720539999999959</c:v>
                </c:pt>
                <c:pt idx="17234">
                  <c:v>3.3403640000000019</c:v>
                </c:pt>
                <c:pt idx="17235">
                  <c:v>3.3024439999999968</c:v>
                </c:pt>
                <c:pt idx="17236">
                  <c:v>3.2729240000000019</c:v>
                </c:pt>
                <c:pt idx="17237">
                  <c:v>3.2998479999999977</c:v>
                </c:pt>
                <c:pt idx="17238">
                  <c:v>3.3622240000000017</c:v>
                </c:pt>
                <c:pt idx="17239">
                  <c:v>3.3149379999999997</c:v>
                </c:pt>
                <c:pt idx="17240">
                  <c:v>3.3071840000000052</c:v>
                </c:pt>
                <c:pt idx="17241">
                  <c:v>3.326479999999997</c:v>
                </c:pt>
                <c:pt idx="17242">
                  <c:v>3.2731760000000012</c:v>
                </c:pt>
                <c:pt idx="17243">
                  <c:v>3.2528140000000008</c:v>
                </c:pt>
                <c:pt idx="17244">
                  <c:v>3.2491040000000053</c:v>
                </c:pt>
                <c:pt idx="17245">
                  <c:v>3.2814280000000013</c:v>
                </c:pt>
                <c:pt idx="17246">
                  <c:v>3.3095200000000005</c:v>
                </c:pt>
                <c:pt idx="17247">
                  <c:v>3.2421080000000004</c:v>
                </c:pt>
                <c:pt idx="17248">
                  <c:v>3.2593940000000052</c:v>
                </c:pt>
                <c:pt idx="17249">
                  <c:v>3.2466120000000007</c:v>
                </c:pt>
                <c:pt idx="17250">
                  <c:v>3.2605460000000006</c:v>
                </c:pt>
                <c:pt idx="17251">
                  <c:v>3.2665900000000012</c:v>
                </c:pt>
                <c:pt idx="17252">
                  <c:v>3.2832900000000049</c:v>
                </c:pt>
                <c:pt idx="17253">
                  <c:v>3.2772100000000002</c:v>
                </c:pt>
                <c:pt idx="17254">
                  <c:v>3.2364259999999967</c:v>
                </c:pt>
                <c:pt idx="17255">
                  <c:v>3.1607980000000002</c:v>
                </c:pt>
                <c:pt idx="17256">
                  <c:v>3.1697800000000012</c:v>
                </c:pt>
                <c:pt idx="17257">
                  <c:v>3.1670640000000012</c:v>
                </c:pt>
                <c:pt idx="17258">
                  <c:v>3.1502760000000007</c:v>
                </c:pt>
                <c:pt idx="17259">
                  <c:v>3.1304719999999997</c:v>
                </c:pt>
                <c:pt idx="17260">
                  <c:v>3.1587240000000012</c:v>
                </c:pt>
                <c:pt idx="17261">
                  <c:v>3.1283740000000049</c:v>
                </c:pt>
                <c:pt idx="17262">
                  <c:v>3.1162019999999977</c:v>
                </c:pt>
                <c:pt idx="17263">
                  <c:v>3.0334159999999977</c:v>
                </c:pt>
                <c:pt idx="17264">
                  <c:v>2.9878899999999993</c:v>
                </c:pt>
                <c:pt idx="17265">
                  <c:v>2.9475780000000005</c:v>
                </c:pt>
                <c:pt idx="17266">
                  <c:v>3.004928</c:v>
                </c:pt>
                <c:pt idx="17267">
                  <c:v>2.9464099999999966</c:v>
                </c:pt>
                <c:pt idx="17268">
                  <c:v>2.9508259999999971</c:v>
                </c:pt>
                <c:pt idx="17269">
                  <c:v>2.8844679999999987</c:v>
                </c:pt>
                <c:pt idx="17270">
                  <c:v>2.8462879999999977</c:v>
                </c:pt>
                <c:pt idx="17271">
                  <c:v>2.8413240000000006</c:v>
                </c:pt>
                <c:pt idx="17272">
                  <c:v>2.8279360000000011</c:v>
                </c:pt>
                <c:pt idx="17273">
                  <c:v>2.8025979999999997</c:v>
                </c:pt>
                <c:pt idx="17274">
                  <c:v>2.8874560000000007</c:v>
                </c:pt>
                <c:pt idx="17275">
                  <c:v>2.9498320000000007</c:v>
                </c:pt>
                <c:pt idx="17276">
                  <c:v>3.0072700000000014</c:v>
                </c:pt>
                <c:pt idx="17277">
                  <c:v>3.0267619999999997</c:v>
                </c:pt>
                <c:pt idx="17278">
                  <c:v>3.0944840000000022</c:v>
                </c:pt>
                <c:pt idx="17279">
                  <c:v>3.1212860000000013</c:v>
                </c:pt>
                <c:pt idx="17280">
                  <c:v>3.188562000000001</c:v>
                </c:pt>
                <c:pt idx="17281">
                  <c:v>3.221108000000001</c:v>
                </c:pt>
                <c:pt idx="17282">
                  <c:v>3.2373120000000015</c:v>
                </c:pt>
                <c:pt idx="17283">
                  <c:v>3.3117719999999977</c:v>
                </c:pt>
                <c:pt idx="17284">
                  <c:v>3.3347640000000007</c:v>
                </c:pt>
                <c:pt idx="17285">
                  <c:v>3.328574000000001</c:v>
                </c:pt>
                <c:pt idx="17286">
                  <c:v>3.3500399999999977</c:v>
                </c:pt>
                <c:pt idx="17287">
                  <c:v>3.3686279999999997</c:v>
                </c:pt>
                <c:pt idx="17288">
                  <c:v>3.391545999999996</c:v>
                </c:pt>
                <c:pt idx="17289">
                  <c:v>3.4370459999999974</c:v>
                </c:pt>
                <c:pt idx="17290">
                  <c:v>3.5229960000000009</c:v>
                </c:pt>
                <c:pt idx="17291">
                  <c:v>3.4903740000000014</c:v>
                </c:pt>
                <c:pt idx="17292">
                  <c:v>3.4931540000000014</c:v>
                </c:pt>
                <c:pt idx="17293">
                  <c:v>3.4519100000000007</c:v>
                </c:pt>
                <c:pt idx="17294">
                  <c:v>3.4634980000000013</c:v>
                </c:pt>
                <c:pt idx="17295">
                  <c:v>3.4669100000000022</c:v>
                </c:pt>
                <c:pt idx="17296">
                  <c:v>3.450010000000002</c:v>
                </c:pt>
                <c:pt idx="17297">
                  <c:v>3.4731640000000015</c:v>
                </c:pt>
                <c:pt idx="17298">
                  <c:v>3.4940579999999977</c:v>
                </c:pt>
                <c:pt idx="17299">
                  <c:v>3.4781760000000022</c:v>
                </c:pt>
                <c:pt idx="17300">
                  <c:v>3.4075120000000032</c:v>
                </c:pt>
                <c:pt idx="17301">
                  <c:v>3.3311399999999987</c:v>
                </c:pt>
                <c:pt idx="17302">
                  <c:v>3.3373820000000007</c:v>
                </c:pt>
                <c:pt idx="17303">
                  <c:v>3.3362779999999956</c:v>
                </c:pt>
                <c:pt idx="17304">
                  <c:v>3.3026139999999962</c:v>
                </c:pt>
                <c:pt idx="17305">
                  <c:v>3.3340319999999997</c:v>
                </c:pt>
                <c:pt idx="17306">
                  <c:v>3.2415920000000011</c:v>
                </c:pt>
                <c:pt idx="17307">
                  <c:v>3.1916499999999957</c:v>
                </c:pt>
                <c:pt idx="17308">
                  <c:v>3.1361120000000007</c:v>
                </c:pt>
                <c:pt idx="17309">
                  <c:v>3.125912</c:v>
                </c:pt>
                <c:pt idx="17310">
                  <c:v>3.0642440000000004</c:v>
                </c:pt>
                <c:pt idx="17311">
                  <c:v>3.0428279999999988</c:v>
                </c:pt>
                <c:pt idx="17312">
                  <c:v>3.0649260000000011</c:v>
                </c:pt>
                <c:pt idx="17313">
                  <c:v>3.0894559999999971</c:v>
                </c:pt>
                <c:pt idx="17314">
                  <c:v>3.0885760000000011</c:v>
                </c:pt>
                <c:pt idx="17315">
                  <c:v>3.0948659999999961</c:v>
                </c:pt>
                <c:pt idx="17316">
                  <c:v>3.0710679999999977</c:v>
                </c:pt>
                <c:pt idx="17317">
                  <c:v>3.0881420000000008</c:v>
                </c:pt>
                <c:pt idx="17318">
                  <c:v>3.0579160000000001</c:v>
                </c:pt>
                <c:pt idx="17319">
                  <c:v>3.0664899999999977</c:v>
                </c:pt>
                <c:pt idx="17320">
                  <c:v>3.0613160000000006</c:v>
                </c:pt>
                <c:pt idx="17321">
                  <c:v>3.0746919999999998</c:v>
                </c:pt>
                <c:pt idx="17322">
                  <c:v>3.0873720000000002</c:v>
                </c:pt>
                <c:pt idx="17323">
                  <c:v>3.0975460000000004</c:v>
                </c:pt>
                <c:pt idx="17324">
                  <c:v>3.0557559999999961</c:v>
                </c:pt>
                <c:pt idx="17325">
                  <c:v>3.0257779999999999</c:v>
                </c:pt>
                <c:pt idx="17326">
                  <c:v>2.9804519999999997</c:v>
                </c:pt>
                <c:pt idx="17327">
                  <c:v>2.9420119999999987</c:v>
                </c:pt>
                <c:pt idx="17328">
                  <c:v>2.8990679999999962</c:v>
                </c:pt>
                <c:pt idx="17329">
                  <c:v>2.8574879999999987</c:v>
                </c:pt>
                <c:pt idx="17330">
                  <c:v>2.7754579999999978</c:v>
                </c:pt>
                <c:pt idx="17331">
                  <c:v>2.7167060000000003</c:v>
                </c:pt>
                <c:pt idx="17332">
                  <c:v>2.6824479999999977</c:v>
                </c:pt>
                <c:pt idx="17333">
                  <c:v>2.5811000000000006</c:v>
                </c:pt>
                <c:pt idx="17334">
                  <c:v>2.5622640000000008</c:v>
                </c:pt>
                <c:pt idx="17335">
                  <c:v>2.5713079999999997</c:v>
                </c:pt>
                <c:pt idx="17336">
                  <c:v>2.583778000000001</c:v>
                </c:pt>
                <c:pt idx="17337">
                  <c:v>2.5401380000000011</c:v>
                </c:pt>
                <c:pt idx="17338">
                  <c:v>2.4779600000000013</c:v>
                </c:pt>
                <c:pt idx="17339">
                  <c:v>2.3741419999999978</c:v>
                </c:pt>
                <c:pt idx="17340">
                  <c:v>2.3505540000000007</c:v>
                </c:pt>
                <c:pt idx="17341">
                  <c:v>2.3204519999999977</c:v>
                </c:pt>
                <c:pt idx="17342">
                  <c:v>2.287396000000006</c:v>
                </c:pt>
                <c:pt idx="17343">
                  <c:v>2.3167539999999955</c:v>
                </c:pt>
                <c:pt idx="17344">
                  <c:v>2.3242360000000004</c:v>
                </c:pt>
                <c:pt idx="17345">
                  <c:v>2.3061700000000003</c:v>
                </c:pt>
                <c:pt idx="17346">
                  <c:v>2.3405900000000002</c:v>
                </c:pt>
                <c:pt idx="17347">
                  <c:v>2.3734200000000008</c:v>
                </c:pt>
                <c:pt idx="17348">
                  <c:v>2.3523140000000007</c:v>
                </c:pt>
                <c:pt idx="17349">
                  <c:v>2.3555040000000007</c:v>
                </c:pt>
                <c:pt idx="17350">
                  <c:v>2.3752079999999967</c:v>
                </c:pt>
                <c:pt idx="17351">
                  <c:v>2.4550539999999961</c:v>
                </c:pt>
                <c:pt idx="17352">
                  <c:v>2.4752659999999955</c:v>
                </c:pt>
                <c:pt idx="17353">
                  <c:v>2.5243020000000005</c:v>
                </c:pt>
                <c:pt idx="17354">
                  <c:v>2.5316099999999961</c:v>
                </c:pt>
                <c:pt idx="17355">
                  <c:v>2.5266960000000003</c:v>
                </c:pt>
                <c:pt idx="17356">
                  <c:v>2.560744000000001</c:v>
                </c:pt>
                <c:pt idx="17357">
                  <c:v>2.6048280000000013</c:v>
                </c:pt>
                <c:pt idx="17358">
                  <c:v>2.6018619999999997</c:v>
                </c:pt>
                <c:pt idx="17359">
                  <c:v>2.6017020000000004</c:v>
                </c:pt>
                <c:pt idx="17360">
                  <c:v>2.6119519999999987</c:v>
                </c:pt>
                <c:pt idx="17361">
                  <c:v>2.6703440000000014</c:v>
                </c:pt>
                <c:pt idx="17362">
                  <c:v>2.6786700000000003</c:v>
                </c:pt>
                <c:pt idx="17363">
                  <c:v>2.7125320000000013</c:v>
                </c:pt>
                <c:pt idx="17364">
                  <c:v>2.7516540000000003</c:v>
                </c:pt>
                <c:pt idx="17365">
                  <c:v>2.7507860000000011</c:v>
                </c:pt>
                <c:pt idx="17366">
                  <c:v>2.7766439999999961</c:v>
                </c:pt>
                <c:pt idx="17367">
                  <c:v>2.7998360000000013</c:v>
                </c:pt>
                <c:pt idx="17368">
                  <c:v>2.8092419999999967</c:v>
                </c:pt>
                <c:pt idx="17369">
                  <c:v>2.8481660000000009</c:v>
                </c:pt>
                <c:pt idx="17370">
                  <c:v>2.8764199999999955</c:v>
                </c:pt>
                <c:pt idx="17371">
                  <c:v>2.8618539999999961</c:v>
                </c:pt>
                <c:pt idx="17372">
                  <c:v>2.8774900000000003</c:v>
                </c:pt>
                <c:pt idx="17373">
                  <c:v>2.9137100000000009</c:v>
                </c:pt>
                <c:pt idx="17374">
                  <c:v>2.9078540000000004</c:v>
                </c:pt>
                <c:pt idx="17375">
                  <c:v>2.8961419999999967</c:v>
                </c:pt>
                <c:pt idx="17376">
                  <c:v>2.9081160000000006</c:v>
                </c:pt>
                <c:pt idx="17377">
                  <c:v>2.8984499999999955</c:v>
                </c:pt>
                <c:pt idx="17378">
                  <c:v>2.8529859999999947</c:v>
                </c:pt>
                <c:pt idx="17379">
                  <c:v>2.8536439999999961</c:v>
                </c:pt>
                <c:pt idx="17380">
                  <c:v>2.8818479999999962</c:v>
                </c:pt>
                <c:pt idx="17381">
                  <c:v>2.8544639999999961</c:v>
                </c:pt>
                <c:pt idx="17382">
                  <c:v>2.8808800000000008</c:v>
                </c:pt>
                <c:pt idx="17383">
                  <c:v>2.9015999999999997</c:v>
                </c:pt>
                <c:pt idx="17384">
                  <c:v>2.9141079999999997</c:v>
                </c:pt>
                <c:pt idx="17385">
                  <c:v>2.9287380000000001</c:v>
                </c:pt>
                <c:pt idx="17386">
                  <c:v>2.8925819999999987</c:v>
                </c:pt>
                <c:pt idx="17387">
                  <c:v>2.9254019999999987</c:v>
                </c:pt>
                <c:pt idx="17388">
                  <c:v>2.9323639999999962</c:v>
                </c:pt>
                <c:pt idx="17389">
                  <c:v>3.0127059999999957</c:v>
                </c:pt>
                <c:pt idx="17390">
                  <c:v>2.9828539999999966</c:v>
                </c:pt>
                <c:pt idx="17391">
                  <c:v>2.9948900000000007</c:v>
                </c:pt>
                <c:pt idx="17392">
                  <c:v>3.044436000000001</c:v>
                </c:pt>
                <c:pt idx="17393">
                  <c:v>2.9661160000000018</c:v>
                </c:pt>
                <c:pt idx="17394">
                  <c:v>2.9546639999999975</c:v>
                </c:pt>
                <c:pt idx="17395">
                  <c:v>2.9774819999999997</c:v>
                </c:pt>
                <c:pt idx="17396">
                  <c:v>2.9457180000000007</c:v>
                </c:pt>
                <c:pt idx="17397">
                  <c:v>2.9797419999999977</c:v>
                </c:pt>
                <c:pt idx="17398">
                  <c:v>3.013554000000001</c:v>
                </c:pt>
                <c:pt idx="17399">
                  <c:v>3.0435680000000014</c:v>
                </c:pt>
                <c:pt idx="17400">
                  <c:v>3.0839700000000052</c:v>
                </c:pt>
                <c:pt idx="17401">
                  <c:v>3.0734600000000007</c:v>
                </c:pt>
                <c:pt idx="17402">
                  <c:v>3.0712779999999977</c:v>
                </c:pt>
                <c:pt idx="17403">
                  <c:v>3.0480020000000008</c:v>
                </c:pt>
                <c:pt idx="17404">
                  <c:v>3.0496779999999997</c:v>
                </c:pt>
                <c:pt idx="17405">
                  <c:v>3.0659579999999997</c:v>
                </c:pt>
                <c:pt idx="17406">
                  <c:v>3.0867540000000013</c:v>
                </c:pt>
                <c:pt idx="17407">
                  <c:v>3.0532160000000017</c:v>
                </c:pt>
                <c:pt idx="17408">
                  <c:v>3.065910000000001</c:v>
                </c:pt>
                <c:pt idx="17409">
                  <c:v>3.120988000000001</c:v>
                </c:pt>
                <c:pt idx="17410">
                  <c:v>3.1209760000000011</c:v>
                </c:pt>
                <c:pt idx="17411">
                  <c:v>3.044728000000001</c:v>
                </c:pt>
                <c:pt idx="17412">
                  <c:v>3.0213020000000017</c:v>
                </c:pt>
                <c:pt idx="17413">
                  <c:v>2.9802060000000017</c:v>
                </c:pt>
                <c:pt idx="17414">
                  <c:v>2.9727740000000007</c:v>
                </c:pt>
                <c:pt idx="17415">
                  <c:v>2.944445999999997</c:v>
                </c:pt>
                <c:pt idx="17416">
                  <c:v>2.8964259999999964</c:v>
                </c:pt>
                <c:pt idx="17417">
                  <c:v>2.8800960000000013</c:v>
                </c:pt>
                <c:pt idx="17418">
                  <c:v>2.8772419999999976</c:v>
                </c:pt>
                <c:pt idx="17419">
                  <c:v>2.8444360000000017</c:v>
                </c:pt>
                <c:pt idx="17420">
                  <c:v>2.7907580000000021</c:v>
                </c:pt>
                <c:pt idx="17421">
                  <c:v>2.7309380000000014</c:v>
                </c:pt>
                <c:pt idx="17422">
                  <c:v>2.6756459999999973</c:v>
                </c:pt>
                <c:pt idx="17423">
                  <c:v>2.6528519999999967</c:v>
                </c:pt>
                <c:pt idx="17424">
                  <c:v>2.6692800000000019</c:v>
                </c:pt>
                <c:pt idx="17425">
                  <c:v>2.6419200000000016</c:v>
                </c:pt>
                <c:pt idx="17426">
                  <c:v>2.6219420000000007</c:v>
                </c:pt>
                <c:pt idx="17427">
                  <c:v>2.6393140000000015</c:v>
                </c:pt>
                <c:pt idx="17428">
                  <c:v>2.7053260000000052</c:v>
                </c:pt>
                <c:pt idx="17429">
                  <c:v>2.7297440000000019</c:v>
                </c:pt>
                <c:pt idx="17430">
                  <c:v>2.7428719999999998</c:v>
                </c:pt>
                <c:pt idx="17431">
                  <c:v>2.7434920000000012</c:v>
                </c:pt>
                <c:pt idx="17432">
                  <c:v>2.727548000000001</c:v>
                </c:pt>
                <c:pt idx="17433">
                  <c:v>2.7459620000000013</c:v>
                </c:pt>
                <c:pt idx="17434">
                  <c:v>2.7907920000000015</c:v>
                </c:pt>
                <c:pt idx="17435">
                  <c:v>2.7870080000000015</c:v>
                </c:pt>
                <c:pt idx="17436">
                  <c:v>2.778992000000001</c:v>
                </c:pt>
                <c:pt idx="17437">
                  <c:v>2.7665460000000017</c:v>
                </c:pt>
                <c:pt idx="17438">
                  <c:v>2.8109419999999967</c:v>
                </c:pt>
                <c:pt idx="17439">
                  <c:v>2.7861260000000052</c:v>
                </c:pt>
                <c:pt idx="17440">
                  <c:v>2.7780600000000009</c:v>
                </c:pt>
                <c:pt idx="17441">
                  <c:v>2.7751700000000015</c:v>
                </c:pt>
                <c:pt idx="17442">
                  <c:v>2.7718060000000007</c:v>
                </c:pt>
                <c:pt idx="17443">
                  <c:v>2.862830000000002</c:v>
                </c:pt>
                <c:pt idx="17444">
                  <c:v>2.8145119999999997</c:v>
                </c:pt>
                <c:pt idx="17445">
                  <c:v>2.8205060000000022</c:v>
                </c:pt>
                <c:pt idx="17446">
                  <c:v>2.7763200000000019</c:v>
                </c:pt>
                <c:pt idx="17447">
                  <c:v>2.7354220000000007</c:v>
                </c:pt>
                <c:pt idx="17448">
                  <c:v>2.7076040000000012</c:v>
                </c:pt>
                <c:pt idx="17449">
                  <c:v>2.650849999999997</c:v>
                </c:pt>
                <c:pt idx="17450">
                  <c:v>2.6223360000000011</c:v>
                </c:pt>
                <c:pt idx="17451">
                  <c:v>2.6325100000000008</c:v>
                </c:pt>
                <c:pt idx="17452">
                  <c:v>2.5665220000000009</c:v>
                </c:pt>
                <c:pt idx="17453">
                  <c:v>2.5238380000000005</c:v>
                </c:pt>
                <c:pt idx="17454">
                  <c:v>2.5655900000000011</c:v>
                </c:pt>
                <c:pt idx="17455">
                  <c:v>2.5729840000000008</c:v>
                </c:pt>
                <c:pt idx="17456">
                  <c:v>2.590964</c:v>
                </c:pt>
                <c:pt idx="17457">
                  <c:v>2.6709220000000005</c:v>
                </c:pt>
                <c:pt idx="17458">
                  <c:v>2.7240160000000002</c:v>
                </c:pt>
                <c:pt idx="17459">
                  <c:v>2.6964079999999977</c:v>
                </c:pt>
                <c:pt idx="17460">
                  <c:v>2.7117440000000004</c:v>
                </c:pt>
                <c:pt idx="17461">
                  <c:v>2.7790720000000007</c:v>
                </c:pt>
                <c:pt idx="17462">
                  <c:v>2.8431580000000007</c:v>
                </c:pt>
                <c:pt idx="17463">
                  <c:v>2.8938199999999967</c:v>
                </c:pt>
                <c:pt idx="17464">
                  <c:v>2.902355999999997</c:v>
                </c:pt>
                <c:pt idx="17465">
                  <c:v>2.9347540000000008</c:v>
                </c:pt>
                <c:pt idx="17466">
                  <c:v>2.9754779999999967</c:v>
                </c:pt>
                <c:pt idx="17467">
                  <c:v>2.9386379999999988</c:v>
                </c:pt>
                <c:pt idx="17468">
                  <c:v>2.9613320000000001</c:v>
                </c:pt>
                <c:pt idx="17469">
                  <c:v>2.98678</c:v>
                </c:pt>
                <c:pt idx="17470">
                  <c:v>3.0866399999999987</c:v>
                </c:pt>
                <c:pt idx="17471">
                  <c:v>3.1042339999999999</c:v>
                </c:pt>
                <c:pt idx="17472">
                  <c:v>3.1807419999999995</c:v>
                </c:pt>
                <c:pt idx="17473">
                  <c:v>3.2076799999999999</c:v>
                </c:pt>
                <c:pt idx="17474">
                  <c:v>3.2175199999999995</c:v>
                </c:pt>
                <c:pt idx="17475">
                  <c:v>3.287514000000006</c:v>
                </c:pt>
                <c:pt idx="17476">
                  <c:v>3.3595679999999977</c:v>
                </c:pt>
                <c:pt idx="17477">
                  <c:v>3.4040519999999987</c:v>
                </c:pt>
                <c:pt idx="17478">
                  <c:v>3.4071039999999995</c:v>
                </c:pt>
                <c:pt idx="17479">
                  <c:v>3.3911240000000009</c:v>
                </c:pt>
                <c:pt idx="17480">
                  <c:v>3.4000819999999998</c:v>
                </c:pt>
                <c:pt idx="17481">
                  <c:v>3.4200079999999997</c:v>
                </c:pt>
                <c:pt idx="17482">
                  <c:v>3.4498979999999997</c:v>
                </c:pt>
                <c:pt idx="17483">
                  <c:v>3.4852740000000013</c:v>
                </c:pt>
                <c:pt idx="17484">
                  <c:v>3.5155619999999987</c:v>
                </c:pt>
                <c:pt idx="17485">
                  <c:v>3.5854060000000008</c:v>
                </c:pt>
                <c:pt idx="17486">
                  <c:v>3.6232380000000011</c:v>
                </c:pt>
                <c:pt idx="17487">
                  <c:v>3.6755020000000007</c:v>
                </c:pt>
                <c:pt idx="17488">
                  <c:v>3.6637380000000048</c:v>
                </c:pt>
                <c:pt idx="17489">
                  <c:v>3.6929719999999997</c:v>
                </c:pt>
                <c:pt idx="17490">
                  <c:v>3.7097480000000025</c:v>
                </c:pt>
                <c:pt idx="17491">
                  <c:v>3.7360399999999987</c:v>
                </c:pt>
                <c:pt idx="17492">
                  <c:v>3.7460040000000014</c:v>
                </c:pt>
                <c:pt idx="17493">
                  <c:v>3.7693700000000012</c:v>
                </c:pt>
                <c:pt idx="17494">
                  <c:v>3.8053419999999987</c:v>
                </c:pt>
                <c:pt idx="17495">
                  <c:v>3.8237560000000013</c:v>
                </c:pt>
                <c:pt idx="17496">
                  <c:v>3.9209980000000018</c:v>
                </c:pt>
                <c:pt idx="17497">
                  <c:v>3.9069399999999987</c:v>
                </c:pt>
                <c:pt idx="17498">
                  <c:v>3.9502179999999987</c:v>
                </c:pt>
                <c:pt idx="17499">
                  <c:v>3.9929639999999971</c:v>
                </c:pt>
                <c:pt idx="17500">
                  <c:v>4.0200139999999935</c:v>
                </c:pt>
                <c:pt idx="17501">
                  <c:v>4.078406000000002</c:v>
                </c:pt>
                <c:pt idx="17502">
                  <c:v>4.1340439999999985</c:v>
                </c:pt>
                <c:pt idx="17503">
                  <c:v>4.1476680000000012</c:v>
                </c:pt>
                <c:pt idx="17504">
                  <c:v>4.1282000000000005</c:v>
                </c:pt>
                <c:pt idx="17505">
                  <c:v>4.1533760000000015</c:v>
                </c:pt>
                <c:pt idx="17506">
                  <c:v>4.1545299999999914</c:v>
                </c:pt>
                <c:pt idx="17507">
                  <c:v>4.1172299999999975</c:v>
                </c:pt>
                <c:pt idx="17508">
                  <c:v>4.0776360000000018</c:v>
                </c:pt>
                <c:pt idx="17509">
                  <c:v>4.1225299999999914</c:v>
                </c:pt>
                <c:pt idx="17510">
                  <c:v>4.0910380000000011</c:v>
                </c:pt>
                <c:pt idx="17511">
                  <c:v>4.0776860000000017</c:v>
                </c:pt>
                <c:pt idx="17512">
                  <c:v>4.0583060000000017</c:v>
                </c:pt>
                <c:pt idx="17513">
                  <c:v>4.0038720000000021</c:v>
                </c:pt>
                <c:pt idx="17514">
                  <c:v>3.9609540000000014</c:v>
                </c:pt>
                <c:pt idx="17515">
                  <c:v>3.9744900000000007</c:v>
                </c:pt>
                <c:pt idx="17516">
                  <c:v>3.9435200000000052</c:v>
                </c:pt>
                <c:pt idx="17517">
                  <c:v>3.9758940000000007</c:v>
                </c:pt>
                <c:pt idx="17518">
                  <c:v>3.9377760000000013</c:v>
                </c:pt>
                <c:pt idx="17519">
                  <c:v>3.9328879999999966</c:v>
                </c:pt>
                <c:pt idx="17520">
                  <c:v>3.873043999999997</c:v>
                </c:pt>
                <c:pt idx="17521">
                  <c:v>3.8933700000000022</c:v>
                </c:pt>
                <c:pt idx="17522">
                  <c:v>3.8656260000000007</c:v>
                </c:pt>
                <c:pt idx="17523">
                  <c:v>3.8904419999999966</c:v>
                </c:pt>
                <c:pt idx="17524">
                  <c:v>3.8577720000000024</c:v>
                </c:pt>
                <c:pt idx="17525">
                  <c:v>3.8180279999999978</c:v>
                </c:pt>
                <c:pt idx="17526">
                  <c:v>3.7818460000000029</c:v>
                </c:pt>
                <c:pt idx="17527">
                  <c:v>3.7290740000000042</c:v>
                </c:pt>
                <c:pt idx="17528">
                  <c:v>3.6992940000000032</c:v>
                </c:pt>
                <c:pt idx="17529">
                  <c:v>3.6753340000000052</c:v>
                </c:pt>
                <c:pt idx="17530">
                  <c:v>3.6624800000000022</c:v>
                </c:pt>
                <c:pt idx="17531">
                  <c:v>3.604882000000003</c:v>
                </c:pt>
                <c:pt idx="17532">
                  <c:v>3.5831200000000072</c:v>
                </c:pt>
                <c:pt idx="17533">
                  <c:v>3.5414780000000028</c:v>
                </c:pt>
                <c:pt idx="17534">
                  <c:v>3.4585920000000034</c:v>
                </c:pt>
                <c:pt idx="17535">
                  <c:v>3.4153880000000028</c:v>
                </c:pt>
                <c:pt idx="17536">
                  <c:v>3.4121380000000037</c:v>
                </c:pt>
                <c:pt idx="17537">
                  <c:v>3.3463000000000029</c:v>
                </c:pt>
                <c:pt idx="17538">
                  <c:v>3.2736520000000024</c:v>
                </c:pt>
                <c:pt idx="17539">
                  <c:v>3.2207800000000062</c:v>
                </c:pt>
                <c:pt idx="17540">
                  <c:v>3.2653000000000016</c:v>
                </c:pt>
                <c:pt idx="17541">
                  <c:v>3.2365260000000022</c:v>
                </c:pt>
                <c:pt idx="17542">
                  <c:v>3.2023680000000025</c:v>
                </c:pt>
                <c:pt idx="17543">
                  <c:v>3.1822040000000031</c:v>
                </c:pt>
                <c:pt idx="17544">
                  <c:v>3.1995880000000021</c:v>
                </c:pt>
                <c:pt idx="17545">
                  <c:v>3.1420640000000013</c:v>
                </c:pt>
                <c:pt idx="17546">
                  <c:v>3.0475400000000032</c:v>
                </c:pt>
                <c:pt idx="17547">
                  <c:v>3.0540680000000027</c:v>
                </c:pt>
                <c:pt idx="17548">
                  <c:v>3.0174160000000025</c:v>
                </c:pt>
                <c:pt idx="17549">
                  <c:v>3.0127380000000028</c:v>
                </c:pt>
                <c:pt idx="17550">
                  <c:v>2.9419980000000021</c:v>
                </c:pt>
                <c:pt idx="17551">
                  <c:v>2.862910000000003</c:v>
                </c:pt>
                <c:pt idx="17552">
                  <c:v>2.8280320000000034</c:v>
                </c:pt>
                <c:pt idx="17553">
                  <c:v>2.8244700000000029</c:v>
                </c:pt>
                <c:pt idx="17554">
                  <c:v>2.7808440000000032</c:v>
                </c:pt>
                <c:pt idx="17555">
                  <c:v>2.7370560000000022</c:v>
                </c:pt>
                <c:pt idx="17556">
                  <c:v>2.7335440000000042</c:v>
                </c:pt>
                <c:pt idx="17557">
                  <c:v>2.6791360000000042</c:v>
                </c:pt>
                <c:pt idx="17558">
                  <c:v>2.6047000000000042</c:v>
                </c:pt>
                <c:pt idx="17559">
                  <c:v>2.5535040000000042</c:v>
                </c:pt>
                <c:pt idx="17560">
                  <c:v>2.5448180000000025</c:v>
                </c:pt>
                <c:pt idx="17561">
                  <c:v>2.5160559999999963</c:v>
                </c:pt>
                <c:pt idx="17562">
                  <c:v>2.4707540000000026</c:v>
                </c:pt>
                <c:pt idx="17563">
                  <c:v>2.4776780000000027</c:v>
                </c:pt>
                <c:pt idx="17564">
                  <c:v>2.4877160000000051</c:v>
                </c:pt>
                <c:pt idx="17565">
                  <c:v>2.4266320000000023</c:v>
                </c:pt>
                <c:pt idx="17566">
                  <c:v>2.4099419999999987</c:v>
                </c:pt>
                <c:pt idx="17567">
                  <c:v>2.3718740000000023</c:v>
                </c:pt>
                <c:pt idx="17568">
                  <c:v>2.3617500000000025</c:v>
                </c:pt>
                <c:pt idx="17569">
                  <c:v>2.3469599999999979</c:v>
                </c:pt>
                <c:pt idx="17570">
                  <c:v>2.3455580000000023</c:v>
                </c:pt>
                <c:pt idx="17571">
                  <c:v>2.352803999999995</c:v>
                </c:pt>
                <c:pt idx="17572">
                  <c:v>2.3271080000000017</c:v>
                </c:pt>
                <c:pt idx="17573">
                  <c:v>2.292378000000002</c:v>
                </c:pt>
                <c:pt idx="17574">
                  <c:v>2.3126279999999961</c:v>
                </c:pt>
                <c:pt idx="17575">
                  <c:v>2.2793740000000016</c:v>
                </c:pt>
                <c:pt idx="17576">
                  <c:v>2.2476720000000019</c:v>
                </c:pt>
                <c:pt idx="17577">
                  <c:v>2.3072679999999997</c:v>
                </c:pt>
                <c:pt idx="17578">
                  <c:v>2.3156939999999979</c:v>
                </c:pt>
                <c:pt idx="17579">
                  <c:v>2.3300240000000021</c:v>
                </c:pt>
                <c:pt idx="17580">
                  <c:v>2.3836380000000021</c:v>
                </c:pt>
                <c:pt idx="17581">
                  <c:v>2.4457660000000021</c:v>
                </c:pt>
                <c:pt idx="17582">
                  <c:v>2.4673180000000019</c:v>
                </c:pt>
                <c:pt idx="17583">
                  <c:v>2.5166040000000023</c:v>
                </c:pt>
                <c:pt idx="17584">
                  <c:v>2.5784340000000019</c:v>
                </c:pt>
                <c:pt idx="17585">
                  <c:v>2.6011780000000022</c:v>
                </c:pt>
                <c:pt idx="17586">
                  <c:v>2.6552020000000023</c:v>
                </c:pt>
                <c:pt idx="17587">
                  <c:v>2.7021040000000052</c:v>
                </c:pt>
                <c:pt idx="17588">
                  <c:v>2.8256379999999988</c:v>
                </c:pt>
                <c:pt idx="17589">
                  <c:v>2.918140000000002</c:v>
                </c:pt>
                <c:pt idx="17590">
                  <c:v>2.8563099999999975</c:v>
                </c:pt>
                <c:pt idx="17591">
                  <c:v>2.8938559999999969</c:v>
                </c:pt>
                <c:pt idx="17592">
                  <c:v>2.9236220000000013</c:v>
                </c:pt>
                <c:pt idx="17593">
                  <c:v>2.9572100000000008</c:v>
                </c:pt>
                <c:pt idx="17594">
                  <c:v>2.9954379999999987</c:v>
                </c:pt>
                <c:pt idx="17595">
                  <c:v>3.0994419999999976</c:v>
                </c:pt>
                <c:pt idx="17596">
                  <c:v>3.1050500000000008</c:v>
                </c:pt>
                <c:pt idx="17597">
                  <c:v>3.1369260000000008</c:v>
                </c:pt>
                <c:pt idx="17598">
                  <c:v>3.2091040000000048</c:v>
                </c:pt>
                <c:pt idx="17599">
                  <c:v>3.2563280000000017</c:v>
                </c:pt>
                <c:pt idx="17600">
                  <c:v>3.3140259999999966</c:v>
                </c:pt>
                <c:pt idx="17601">
                  <c:v>3.3017160000000008</c:v>
                </c:pt>
                <c:pt idx="17602">
                  <c:v>3.347786000000001</c:v>
                </c:pt>
                <c:pt idx="17603">
                  <c:v>3.3681240000000012</c:v>
                </c:pt>
                <c:pt idx="17604">
                  <c:v>3.4300159999999971</c:v>
                </c:pt>
                <c:pt idx="17605">
                  <c:v>3.4936700000000007</c:v>
                </c:pt>
                <c:pt idx="17606">
                  <c:v>3.4724019999999967</c:v>
                </c:pt>
                <c:pt idx="17607">
                  <c:v>3.5044400000000007</c:v>
                </c:pt>
                <c:pt idx="17608">
                  <c:v>3.6067200000000015</c:v>
                </c:pt>
                <c:pt idx="17609">
                  <c:v>3.6376040000000014</c:v>
                </c:pt>
                <c:pt idx="17610">
                  <c:v>3.6959100000000005</c:v>
                </c:pt>
                <c:pt idx="17611">
                  <c:v>3.7903360000000057</c:v>
                </c:pt>
                <c:pt idx="17612">
                  <c:v>3.7995419999999998</c:v>
                </c:pt>
                <c:pt idx="17613">
                  <c:v>3.8477340000000053</c:v>
                </c:pt>
                <c:pt idx="17614">
                  <c:v>3.8768179999999961</c:v>
                </c:pt>
                <c:pt idx="17615">
                  <c:v>3.9852140000000014</c:v>
                </c:pt>
                <c:pt idx="17616">
                  <c:v>4.032490000000001</c:v>
                </c:pt>
                <c:pt idx="17617">
                  <c:v>4.1019119999999916</c:v>
                </c:pt>
                <c:pt idx="17618">
                  <c:v>4.1656520000000006</c:v>
                </c:pt>
                <c:pt idx="17619">
                  <c:v>4.2022060000000012</c:v>
                </c:pt>
                <c:pt idx="17620">
                  <c:v>4.2341440000000006</c:v>
                </c:pt>
                <c:pt idx="17621">
                  <c:v>4.2633900000000002</c:v>
                </c:pt>
                <c:pt idx="17622">
                  <c:v>4.2800279999999997</c:v>
                </c:pt>
                <c:pt idx="17623">
                  <c:v>4.3101799999999955</c:v>
                </c:pt>
                <c:pt idx="17624">
                  <c:v>4.3290259999999945</c:v>
                </c:pt>
                <c:pt idx="17625">
                  <c:v>4.4129539999999965</c:v>
                </c:pt>
                <c:pt idx="17626">
                  <c:v>4.3773660000000003</c:v>
                </c:pt>
                <c:pt idx="17627">
                  <c:v>4.3087740000000005</c:v>
                </c:pt>
                <c:pt idx="17628">
                  <c:v>4.3011920000000012</c:v>
                </c:pt>
                <c:pt idx="17629">
                  <c:v>4.2892320000000099</c:v>
                </c:pt>
                <c:pt idx="17630">
                  <c:v>4.2173780000000018</c:v>
                </c:pt>
                <c:pt idx="17631">
                  <c:v>4.2121299999999975</c:v>
                </c:pt>
                <c:pt idx="17632">
                  <c:v>4.1926359999999914</c:v>
                </c:pt>
                <c:pt idx="17633">
                  <c:v>4.1559199999999876</c:v>
                </c:pt>
                <c:pt idx="17634">
                  <c:v>4.1187339999999955</c:v>
                </c:pt>
                <c:pt idx="17635">
                  <c:v>4.0828859999999896</c:v>
                </c:pt>
                <c:pt idx="17636">
                  <c:v>4.0007440000000001</c:v>
                </c:pt>
                <c:pt idx="17637">
                  <c:v>3.9774059999999967</c:v>
                </c:pt>
                <c:pt idx="17638">
                  <c:v>3.9102659999999942</c:v>
                </c:pt>
                <c:pt idx="17639">
                  <c:v>3.8364379999999967</c:v>
                </c:pt>
                <c:pt idx="17640">
                  <c:v>3.8724219999999967</c:v>
                </c:pt>
                <c:pt idx="17641">
                  <c:v>3.8705979999999998</c:v>
                </c:pt>
                <c:pt idx="17642">
                  <c:v>3.8622840000000003</c:v>
                </c:pt>
                <c:pt idx="17643">
                  <c:v>3.7557860000000001</c:v>
                </c:pt>
                <c:pt idx="17644">
                  <c:v>3.6752959999999977</c:v>
                </c:pt>
                <c:pt idx="17645">
                  <c:v>3.6134299999999993</c:v>
                </c:pt>
                <c:pt idx="17646">
                  <c:v>3.6553699999999987</c:v>
                </c:pt>
                <c:pt idx="17647">
                  <c:v>3.6152419999999967</c:v>
                </c:pt>
                <c:pt idx="17648">
                  <c:v>3.4966699999999933</c:v>
                </c:pt>
                <c:pt idx="17649">
                  <c:v>3.4628959999999953</c:v>
                </c:pt>
                <c:pt idx="17650">
                  <c:v>3.4978379999999998</c:v>
                </c:pt>
                <c:pt idx="17651">
                  <c:v>3.5142059999999962</c:v>
                </c:pt>
                <c:pt idx="17652">
                  <c:v>3.4662740000000007</c:v>
                </c:pt>
                <c:pt idx="17653">
                  <c:v>3.4026199999999971</c:v>
                </c:pt>
                <c:pt idx="17654">
                  <c:v>3.386053999999997</c:v>
                </c:pt>
                <c:pt idx="17655">
                  <c:v>3.3407140000000015</c:v>
                </c:pt>
                <c:pt idx="17656">
                  <c:v>3.3348459999999935</c:v>
                </c:pt>
                <c:pt idx="17657">
                  <c:v>3.3806179999999997</c:v>
                </c:pt>
                <c:pt idx="17658">
                  <c:v>3.3523399999999977</c:v>
                </c:pt>
                <c:pt idx="17659">
                  <c:v>3.3427979999999997</c:v>
                </c:pt>
                <c:pt idx="17660">
                  <c:v>3.3510240000000007</c:v>
                </c:pt>
                <c:pt idx="17661">
                  <c:v>3.2799260000000015</c:v>
                </c:pt>
                <c:pt idx="17662">
                  <c:v>3.2971980000000012</c:v>
                </c:pt>
                <c:pt idx="17663">
                  <c:v>3.2773960000000053</c:v>
                </c:pt>
                <c:pt idx="17664">
                  <c:v>3.2680400000000009</c:v>
                </c:pt>
                <c:pt idx="17665">
                  <c:v>3.2362140000000013</c:v>
                </c:pt>
                <c:pt idx="17666">
                  <c:v>3.2131220000000011</c:v>
                </c:pt>
                <c:pt idx="17667">
                  <c:v>3.1747320000000001</c:v>
                </c:pt>
                <c:pt idx="17668">
                  <c:v>3.1942740000000005</c:v>
                </c:pt>
                <c:pt idx="17669">
                  <c:v>3.1222559999999966</c:v>
                </c:pt>
                <c:pt idx="17670">
                  <c:v>3.0916579999999967</c:v>
                </c:pt>
                <c:pt idx="17671">
                  <c:v>3.0848320000000014</c:v>
                </c:pt>
                <c:pt idx="17672">
                  <c:v>3.0607600000000001</c:v>
                </c:pt>
                <c:pt idx="17673">
                  <c:v>3.0413160000000006</c:v>
                </c:pt>
                <c:pt idx="17674">
                  <c:v>2.9761379999999997</c:v>
                </c:pt>
                <c:pt idx="17675">
                  <c:v>2.9046940000000006</c:v>
                </c:pt>
                <c:pt idx="17676">
                  <c:v>2.9374759999999958</c:v>
                </c:pt>
                <c:pt idx="17677">
                  <c:v>2.9231439999999997</c:v>
                </c:pt>
                <c:pt idx="17678">
                  <c:v>2.9232200000000006</c:v>
                </c:pt>
                <c:pt idx="17679">
                  <c:v>2.9381459999999966</c:v>
                </c:pt>
                <c:pt idx="17680">
                  <c:v>2.8946919999999987</c:v>
                </c:pt>
                <c:pt idx="17681">
                  <c:v>2.8790559999999932</c:v>
                </c:pt>
                <c:pt idx="17682">
                  <c:v>2.8758559999999931</c:v>
                </c:pt>
                <c:pt idx="17683">
                  <c:v>2.839847999999995</c:v>
                </c:pt>
                <c:pt idx="17684">
                  <c:v>2.8360259999999942</c:v>
                </c:pt>
                <c:pt idx="17685">
                  <c:v>2.8402819999999998</c:v>
                </c:pt>
                <c:pt idx="17686">
                  <c:v>2.8747399999999987</c:v>
                </c:pt>
                <c:pt idx="17687">
                  <c:v>2.8713140000000008</c:v>
                </c:pt>
                <c:pt idx="17688">
                  <c:v>2.9074960000000014</c:v>
                </c:pt>
                <c:pt idx="17689">
                  <c:v>2.9250779999999987</c:v>
                </c:pt>
                <c:pt idx="17690">
                  <c:v>2.8736079999999977</c:v>
                </c:pt>
                <c:pt idx="17691">
                  <c:v>2.8742419999999966</c:v>
                </c:pt>
                <c:pt idx="17692">
                  <c:v>2.835515999999997</c:v>
                </c:pt>
                <c:pt idx="17693">
                  <c:v>2.8902479999999966</c:v>
                </c:pt>
                <c:pt idx="17694">
                  <c:v>2.9098640000000024</c:v>
                </c:pt>
                <c:pt idx="17695">
                  <c:v>2.8955700000000029</c:v>
                </c:pt>
                <c:pt idx="17696">
                  <c:v>2.8737560000000024</c:v>
                </c:pt>
                <c:pt idx="17697">
                  <c:v>2.8022979999999977</c:v>
                </c:pt>
                <c:pt idx="17698">
                  <c:v>2.851024000000002</c:v>
                </c:pt>
                <c:pt idx="17699">
                  <c:v>2.9005200000000042</c:v>
                </c:pt>
                <c:pt idx="17700">
                  <c:v>2.8524639999999959</c:v>
                </c:pt>
                <c:pt idx="17701">
                  <c:v>2.8183040000000021</c:v>
                </c:pt>
                <c:pt idx="17702">
                  <c:v>2.7933400000000019</c:v>
                </c:pt>
                <c:pt idx="17703">
                  <c:v>2.8135280000000007</c:v>
                </c:pt>
                <c:pt idx="17704">
                  <c:v>2.7648400000000026</c:v>
                </c:pt>
                <c:pt idx="17705">
                  <c:v>2.7476800000000052</c:v>
                </c:pt>
                <c:pt idx="17706">
                  <c:v>2.7585980000000019</c:v>
                </c:pt>
                <c:pt idx="17707">
                  <c:v>2.7263620000000022</c:v>
                </c:pt>
                <c:pt idx="17708">
                  <c:v>2.7381120000000032</c:v>
                </c:pt>
                <c:pt idx="17709">
                  <c:v>2.6908000000000007</c:v>
                </c:pt>
                <c:pt idx="17710">
                  <c:v>2.6506220000000007</c:v>
                </c:pt>
                <c:pt idx="17711">
                  <c:v>2.6771380000000042</c:v>
                </c:pt>
                <c:pt idx="17712">
                  <c:v>2.6722740000000007</c:v>
                </c:pt>
                <c:pt idx="17713">
                  <c:v>2.6321079999999997</c:v>
                </c:pt>
                <c:pt idx="17714">
                  <c:v>2.6176900000000032</c:v>
                </c:pt>
                <c:pt idx="17715">
                  <c:v>2.5512940000000026</c:v>
                </c:pt>
                <c:pt idx="17716">
                  <c:v>2.5649680000000021</c:v>
                </c:pt>
                <c:pt idx="17717">
                  <c:v>2.5362439999999973</c:v>
                </c:pt>
                <c:pt idx="17718">
                  <c:v>2.4452440000000029</c:v>
                </c:pt>
                <c:pt idx="17719">
                  <c:v>2.4671700000000052</c:v>
                </c:pt>
                <c:pt idx="17720">
                  <c:v>2.4209740000000042</c:v>
                </c:pt>
                <c:pt idx="17721">
                  <c:v>2.3888000000000007</c:v>
                </c:pt>
                <c:pt idx="17722">
                  <c:v>2.3723479999999961</c:v>
                </c:pt>
                <c:pt idx="17723">
                  <c:v>2.3615040000000032</c:v>
                </c:pt>
                <c:pt idx="17724">
                  <c:v>2.3940860000000024</c:v>
                </c:pt>
                <c:pt idx="17725">
                  <c:v>2.4094579999999977</c:v>
                </c:pt>
                <c:pt idx="17726">
                  <c:v>2.4173500000000008</c:v>
                </c:pt>
                <c:pt idx="17727">
                  <c:v>2.4232060000000013</c:v>
                </c:pt>
                <c:pt idx="17728">
                  <c:v>2.3984140000000007</c:v>
                </c:pt>
                <c:pt idx="17729">
                  <c:v>2.4180819999999987</c:v>
                </c:pt>
                <c:pt idx="17730">
                  <c:v>2.4892559999999966</c:v>
                </c:pt>
                <c:pt idx="17731">
                  <c:v>2.4574920000000007</c:v>
                </c:pt>
                <c:pt idx="17732">
                  <c:v>2.4842180000000007</c:v>
                </c:pt>
                <c:pt idx="17733">
                  <c:v>2.5501780000000007</c:v>
                </c:pt>
                <c:pt idx="17734">
                  <c:v>2.5444080000000007</c:v>
                </c:pt>
                <c:pt idx="17735">
                  <c:v>2.5174840000000009</c:v>
                </c:pt>
                <c:pt idx="17736">
                  <c:v>2.5489640000000011</c:v>
                </c:pt>
                <c:pt idx="17737">
                  <c:v>2.5432440000000009</c:v>
                </c:pt>
                <c:pt idx="17738">
                  <c:v>2.4838340000000012</c:v>
                </c:pt>
                <c:pt idx="17739">
                  <c:v>2.5121999999999987</c:v>
                </c:pt>
                <c:pt idx="17740">
                  <c:v>2.5214200000000009</c:v>
                </c:pt>
                <c:pt idx="17741">
                  <c:v>2.503626000000001</c:v>
                </c:pt>
                <c:pt idx="17742">
                  <c:v>2.5616340000000015</c:v>
                </c:pt>
                <c:pt idx="17743">
                  <c:v>2.5258740000000008</c:v>
                </c:pt>
                <c:pt idx="17744">
                  <c:v>2.5073500000000006</c:v>
                </c:pt>
                <c:pt idx="17745">
                  <c:v>2.4961940000000009</c:v>
                </c:pt>
                <c:pt idx="17746">
                  <c:v>2.4815280000000008</c:v>
                </c:pt>
                <c:pt idx="17747">
                  <c:v>2.5772320000000009</c:v>
                </c:pt>
                <c:pt idx="17748">
                  <c:v>2.5456660000000007</c:v>
                </c:pt>
                <c:pt idx="17749">
                  <c:v>2.4504340000000009</c:v>
                </c:pt>
                <c:pt idx="17750">
                  <c:v>2.4592799999999966</c:v>
                </c:pt>
                <c:pt idx="17751">
                  <c:v>2.4706819999999987</c:v>
                </c:pt>
                <c:pt idx="17752">
                  <c:v>2.4650360000000009</c:v>
                </c:pt>
                <c:pt idx="17753">
                  <c:v>2.4858940000000014</c:v>
                </c:pt>
                <c:pt idx="17754">
                  <c:v>2.4905700000000013</c:v>
                </c:pt>
                <c:pt idx="17755">
                  <c:v>2.4884479999999987</c:v>
                </c:pt>
                <c:pt idx="17756">
                  <c:v>2.4894659999999975</c:v>
                </c:pt>
                <c:pt idx="17757">
                  <c:v>2.4341140000000014</c:v>
                </c:pt>
                <c:pt idx="17758">
                  <c:v>2.4119900000000007</c:v>
                </c:pt>
                <c:pt idx="17759">
                  <c:v>2.4702079999999977</c:v>
                </c:pt>
                <c:pt idx="17760">
                  <c:v>2.5225340000000012</c:v>
                </c:pt>
                <c:pt idx="17761">
                  <c:v>2.5226940000000009</c:v>
                </c:pt>
                <c:pt idx="17762">
                  <c:v>2.5003480000000007</c:v>
                </c:pt>
                <c:pt idx="17763">
                  <c:v>2.5226579999999967</c:v>
                </c:pt>
                <c:pt idx="17764">
                  <c:v>2.5447560000000009</c:v>
                </c:pt>
                <c:pt idx="17765">
                  <c:v>2.5503020000000007</c:v>
                </c:pt>
                <c:pt idx="17766">
                  <c:v>2.5335380000000014</c:v>
                </c:pt>
                <c:pt idx="17767">
                  <c:v>2.5889020000000009</c:v>
                </c:pt>
                <c:pt idx="17768">
                  <c:v>2.6659680000000008</c:v>
                </c:pt>
                <c:pt idx="17769">
                  <c:v>2.6708320000000008</c:v>
                </c:pt>
                <c:pt idx="17770">
                  <c:v>2.7477140000000086</c:v>
                </c:pt>
                <c:pt idx="17771">
                  <c:v>2.8147060000000024</c:v>
                </c:pt>
                <c:pt idx="17772">
                  <c:v>2.8424140000000024</c:v>
                </c:pt>
                <c:pt idx="17773">
                  <c:v>2.8574280000000023</c:v>
                </c:pt>
                <c:pt idx="17774">
                  <c:v>2.8872960000000032</c:v>
                </c:pt>
                <c:pt idx="17775">
                  <c:v>2.9041220000000032</c:v>
                </c:pt>
                <c:pt idx="17776">
                  <c:v>2.960418000000002</c:v>
                </c:pt>
                <c:pt idx="17777">
                  <c:v>3.0055600000000013</c:v>
                </c:pt>
                <c:pt idx="17778">
                  <c:v>3.0699080000000021</c:v>
                </c:pt>
                <c:pt idx="17779">
                  <c:v>3.0880840000000052</c:v>
                </c:pt>
                <c:pt idx="17780">
                  <c:v>3.0891620000000022</c:v>
                </c:pt>
                <c:pt idx="17781">
                  <c:v>3.1543540000000019</c:v>
                </c:pt>
                <c:pt idx="17782">
                  <c:v>3.1953760000000022</c:v>
                </c:pt>
                <c:pt idx="17783">
                  <c:v>3.1723840000000019</c:v>
                </c:pt>
                <c:pt idx="17784">
                  <c:v>3.254836000000001</c:v>
                </c:pt>
                <c:pt idx="17785">
                  <c:v>3.3351399999999987</c:v>
                </c:pt>
                <c:pt idx="17786">
                  <c:v>3.3319879999999977</c:v>
                </c:pt>
                <c:pt idx="17787">
                  <c:v>3.394685999999997</c:v>
                </c:pt>
                <c:pt idx="17788">
                  <c:v>3.4651640000000019</c:v>
                </c:pt>
                <c:pt idx="17789">
                  <c:v>3.4988260000000007</c:v>
                </c:pt>
                <c:pt idx="17790">
                  <c:v>3.5591040000000014</c:v>
                </c:pt>
                <c:pt idx="17791">
                  <c:v>3.6359479999999977</c:v>
                </c:pt>
                <c:pt idx="17792">
                  <c:v>3.6325619999999987</c:v>
                </c:pt>
                <c:pt idx="17793">
                  <c:v>3.7361440000000017</c:v>
                </c:pt>
                <c:pt idx="17794">
                  <c:v>3.8540319999999997</c:v>
                </c:pt>
                <c:pt idx="17795">
                  <c:v>3.9534340000000014</c:v>
                </c:pt>
                <c:pt idx="17796">
                  <c:v>4.036716000000002</c:v>
                </c:pt>
                <c:pt idx="17797">
                  <c:v>4.0798080000000034</c:v>
                </c:pt>
                <c:pt idx="17798">
                  <c:v>4.1698539999999955</c:v>
                </c:pt>
                <c:pt idx="17799">
                  <c:v>4.2759920000000022</c:v>
                </c:pt>
                <c:pt idx="17800">
                  <c:v>4.3457380000000017</c:v>
                </c:pt>
                <c:pt idx="17801">
                  <c:v>4.4461200000000023</c:v>
                </c:pt>
                <c:pt idx="17802">
                  <c:v>4.5362900000000117</c:v>
                </c:pt>
                <c:pt idx="17803">
                  <c:v>4.6116060000000028</c:v>
                </c:pt>
                <c:pt idx="17804">
                  <c:v>4.6905600000000005</c:v>
                </c:pt>
                <c:pt idx="17805">
                  <c:v>4.7419180000000027</c:v>
                </c:pt>
                <c:pt idx="17806">
                  <c:v>4.7954099999999995</c:v>
                </c:pt>
                <c:pt idx="17807">
                  <c:v>4.8728739999999995</c:v>
                </c:pt>
                <c:pt idx="17808">
                  <c:v>4.9373460000000033</c:v>
                </c:pt>
                <c:pt idx="17809">
                  <c:v>4.9511060000000029</c:v>
                </c:pt>
                <c:pt idx="17810">
                  <c:v>4.9919160000000025</c:v>
                </c:pt>
                <c:pt idx="17811">
                  <c:v>5.0443660000000019</c:v>
                </c:pt>
                <c:pt idx="17812">
                  <c:v>5.1287660000000015</c:v>
                </c:pt>
                <c:pt idx="17813">
                  <c:v>5.1998900000000017</c:v>
                </c:pt>
                <c:pt idx="17814">
                  <c:v>5.2724900000000021</c:v>
                </c:pt>
                <c:pt idx="17815">
                  <c:v>5.4203700000000028</c:v>
                </c:pt>
                <c:pt idx="17816">
                  <c:v>5.5511380000000017</c:v>
                </c:pt>
                <c:pt idx="17817">
                  <c:v>5.5711900000000023</c:v>
                </c:pt>
                <c:pt idx="17818">
                  <c:v>5.6139480000000015</c:v>
                </c:pt>
                <c:pt idx="17819">
                  <c:v>5.6914980000000028</c:v>
                </c:pt>
                <c:pt idx="17820">
                  <c:v>5.6981359999999883</c:v>
                </c:pt>
                <c:pt idx="17821">
                  <c:v>5.6838920000000019</c:v>
                </c:pt>
                <c:pt idx="17822">
                  <c:v>5.7348139999999965</c:v>
                </c:pt>
                <c:pt idx="17823">
                  <c:v>5.7718640000000034</c:v>
                </c:pt>
                <c:pt idx="17824">
                  <c:v>5.8278479999999933</c:v>
                </c:pt>
                <c:pt idx="17825">
                  <c:v>5.8994560000000025</c:v>
                </c:pt>
                <c:pt idx="17826">
                  <c:v>5.9452160000000029</c:v>
                </c:pt>
                <c:pt idx="17827">
                  <c:v>6.0242920000000026</c:v>
                </c:pt>
                <c:pt idx="17828">
                  <c:v>6.0565039999999986</c:v>
                </c:pt>
                <c:pt idx="17829">
                  <c:v>6.0618900000000027</c:v>
                </c:pt>
                <c:pt idx="17830">
                  <c:v>6.1431020000000025</c:v>
                </c:pt>
                <c:pt idx="17831">
                  <c:v>6.1585499999999955</c:v>
                </c:pt>
                <c:pt idx="17832">
                  <c:v>6.1353340000000047</c:v>
                </c:pt>
                <c:pt idx="17833">
                  <c:v>6.1436480000000104</c:v>
                </c:pt>
                <c:pt idx="17834">
                  <c:v>6.1355700000000049</c:v>
                </c:pt>
                <c:pt idx="17835">
                  <c:v>6.0999220000000038</c:v>
                </c:pt>
                <c:pt idx="17836">
                  <c:v>6.0449660000000005</c:v>
                </c:pt>
                <c:pt idx="17837">
                  <c:v>6.0295559999999941</c:v>
                </c:pt>
                <c:pt idx="17838">
                  <c:v>6.0096280000000126</c:v>
                </c:pt>
                <c:pt idx="17839">
                  <c:v>5.9966620000000166</c:v>
                </c:pt>
                <c:pt idx="17840">
                  <c:v>5.9529860000000046</c:v>
                </c:pt>
                <c:pt idx="17841">
                  <c:v>5.897819999999995</c:v>
                </c:pt>
                <c:pt idx="17842">
                  <c:v>5.8581499999999975</c:v>
                </c:pt>
                <c:pt idx="17843">
                  <c:v>5.8040259999999959</c:v>
                </c:pt>
                <c:pt idx="17844">
                  <c:v>5.7396540000000114</c:v>
                </c:pt>
                <c:pt idx="17845">
                  <c:v>5.6514820000000041</c:v>
                </c:pt>
                <c:pt idx="17846">
                  <c:v>5.5936860000000035</c:v>
                </c:pt>
                <c:pt idx="17847">
                  <c:v>5.5167200000000012</c:v>
                </c:pt>
                <c:pt idx="17848">
                  <c:v>5.4543060000000017</c:v>
                </c:pt>
                <c:pt idx="17849">
                  <c:v>5.4118220000000097</c:v>
                </c:pt>
                <c:pt idx="17850">
                  <c:v>5.3744980000000009</c:v>
                </c:pt>
                <c:pt idx="17851">
                  <c:v>5.2996640000000097</c:v>
                </c:pt>
                <c:pt idx="17852">
                  <c:v>5.2619180000000005</c:v>
                </c:pt>
                <c:pt idx="17853">
                  <c:v>5.1994440000000006</c:v>
                </c:pt>
                <c:pt idx="17854">
                  <c:v>5.1795780000000029</c:v>
                </c:pt>
                <c:pt idx="17855">
                  <c:v>5.1527759999999931</c:v>
                </c:pt>
                <c:pt idx="17856">
                  <c:v>5.111308000000002</c:v>
                </c:pt>
                <c:pt idx="17857">
                  <c:v>5.0874839999999955</c:v>
                </c:pt>
                <c:pt idx="17858">
                  <c:v>5.051750000000002</c:v>
                </c:pt>
                <c:pt idx="17859">
                  <c:v>4.995318000000001</c:v>
                </c:pt>
                <c:pt idx="17860">
                  <c:v>4.9175059999999915</c:v>
                </c:pt>
                <c:pt idx="17861">
                  <c:v>4.8309339999999965</c:v>
                </c:pt>
                <c:pt idx="17862">
                  <c:v>4.7469800000000006</c:v>
                </c:pt>
                <c:pt idx="17863">
                  <c:v>4.6729020000000006</c:v>
                </c:pt>
                <c:pt idx="17864">
                  <c:v>4.6190400000000018</c:v>
                </c:pt>
                <c:pt idx="17865">
                  <c:v>4.5072060000000018</c:v>
                </c:pt>
                <c:pt idx="17866">
                  <c:v>4.3878900000000005</c:v>
                </c:pt>
                <c:pt idx="17867">
                  <c:v>4.3306500000000021</c:v>
                </c:pt>
                <c:pt idx="17868">
                  <c:v>4.2421440000000015</c:v>
                </c:pt>
                <c:pt idx="17869">
                  <c:v>4.2025879999999942</c:v>
                </c:pt>
                <c:pt idx="17870">
                  <c:v>4.1869280000000026</c:v>
                </c:pt>
                <c:pt idx="17871">
                  <c:v>4.1811820000000015</c:v>
                </c:pt>
                <c:pt idx="17872">
                  <c:v>4.1545159999999841</c:v>
                </c:pt>
                <c:pt idx="17873">
                  <c:v>4.1071659999999941</c:v>
                </c:pt>
                <c:pt idx="17874">
                  <c:v>4.0246039999999965</c:v>
                </c:pt>
                <c:pt idx="17875">
                  <c:v>3.9080779999999997</c:v>
                </c:pt>
                <c:pt idx="17876">
                  <c:v>3.8192499999999958</c:v>
                </c:pt>
                <c:pt idx="17877">
                  <c:v>3.6986680000000027</c:v>
                </c:pt>
                <c:pt idx="17878">
                  <c:v>3.6034980000000032</c:v>
                </c:pt>
                <c:pt idx="17879">
                  <c:v>3.5185140000000041</c:v>
                </c:pt>
                <c:pt idx="17880">
                  <c:v>3.3933780000000024</c:v>
                </c:pt>
                <c:pt idx="17881">
                  <c:v>3.3690340000000032</c:v>
                </c:pt>
                <c:pt idx="17882">
                  <c:v>3.3373060000000025</c:v>
                </c:pt>
                <c:pt idx="17883">
                  <c:v>3.2692480000000024</c:v>
                </c:pt>
                <c:pt idx="17884">
                  <c:v>3.2062900000000032</c:v>
                </c:pt>
                <c:pt idx="17885">
                  <c:v>3.1680860000000042</c:v>
                </c:pt>
                <c:pt idx="17886">
                  <c:v>3.1665980000000031</c:v>
                </c:pt>
                <c:pt idx="17887">
                  <c:v>3.1363460000000027</c:v>
                </c:pt>
                <c:pt idx="17888">
                  <c:v>3.1648480000000023</c:v>
                </c:pt>
                <c:pt idx="17889">
                  <c:v>3.1424140000000031</c:v>
                </c:pt>
                <c:pt idx="17890">
                  <c:v>3.1421660000000031</c:v>
                </c:pt>
                <c:pt idx="17891">
                  <c:v>3.1405020000000032</c:v>
                </c:pt>
                <c:pt idx="17892">
                  <c:v>3.2018360000000032</c:v>
                </c:pt>
                <c:pt idx="17893">
                  <c:v>3.1606540000000032</c:v>
                </c:pt>
                <c:pt idx="17894">
                  <c:v>3.1699220000000032</c:v>
                </c:pt>
                <c:pt idx="17895">
                  <c:v>3.1884840000000052</c:v>
                </c:pt>
                <c:pt idx="17896">
                  <c:v>3.1789920000000031</c:v>
                </c:pt>
                <c:pt idx="17897">
                  <c:v>3.1981620000000022</c:v>
                </c:pt>
                <c:pt idx="17898">
                  <c:v>3.192890000000002</c:v>
                </c:pt>
                <c:pt idx="17899">
                  <c:v>3.2096040000000032</c:v>
                </c:pt>
                <c:pt idx="17900">
                  <c:v>3.1630120000000042</c:v>
                </c:pt>
                <c:pt idx="17901">
                  <c:v>3.1432840000000062</c:v>
                </c:pt>
                <c:pt idx="17902">
                  <c:v>3.1030940000000067</c:v>
                </c:pt>
                <c:pt idx="17903">
                  <c:v>3.0950900000000008</c:v>
                </c:pt>
                <c:pt idx="17904">
                  <c:v>3.092274000000002</c:v>
                </c:pt>
                <c:pt idx="17905">
                  <c:v>3.0739220000000014</c:v>
                </c:pt>
                <c:pt idx="17906">
                  <c:v>3.0464880000000023</c:v>
                </c:pt>
                <c:pt idx="17907">
                  <c:v>3.0304819999999997</c:v>
                </c:pt>
                <c:pt idx="17908">
                  <c:v>3.0538960000000013</c:v>
                </c:pt>
                <c:pt idx="17909">
                  <c:v>3.0888619999999998</c:v>
                </c:pt>
                <c:pt idx="17910">
                  <c:v>3.1073500000000012</c:v>
                </c:pt>
                <c:pt idx="17911">
                  <c:v>3.1666119999999998</c:v>
                </c:pt>
                <c:pt idx="17912">
                  <c:v>3.1801380000000012</c:v>
                </c:pt>
                <c:pt idx="17913">
                  <c:v>3.2129459999999961</c:v>
                </c:pt>
                <c:pt idx="17914">
                  <c:v>3.2405660000000012</c:v>
                </c:pt>
                <c:pt idx="17915">
                  <c:v>3.2985240000000045</c:v>
                </c:pt>
                <c:pt idx="17916">
                  <c:v>3.2823320000000002</c:v>
                </c:pt>
                <c:pt idx="17917">
                  <c:v>3.2964039999999977</c:v>
                </c:pt>
                <c:pt idx="17918">
                  <c:v>3.3459119999999998</c:v>
                </c:pt>
                <c:pt idx="17919">
                  <c:v>3.3851579999999997</c:v>
                </c:pt>
                <c:pt idx="17920">
                  <c:v>3.4392819999999977</c:v>
                </c:pt>
                <c:pt idx="17921">
                  <c:v>3.451479999999997</c:v>
                </c:pt>
                <c:pt idx="17922">
                  <c:v>3.4658860000000007</c:v>
                </c:pt>
                <c:pt idx="17923">
                  <c:v>3.5213260000000042</c:v>
                </c:pt>
                <c:pt idx="17924">
                  <c:v>3.5566639999999974</c:v>
                </c:pt>
                <c:pt idx="17925">
                  <c:v>3.6282720000000017</c:v>
                </c:pt>
                <c:pt idx="17926">
                  <c:v>3.6820100000000013</c:v>
                </c:pt>
                <c:pt idx="17927">
                  <c:v>3.748320000000005</c:v>
                </c:pt>
                <c:pt idx="17928">
                  <c:v>3.7848620000000004</c:v>
                </c:pt>
                <c:pt idx="17929">
                  <c:v>3.8448679999999977</c:v>
                </c:pt>
                <c:pt idx="17930">
                  <c:v>3.9115119999999997</c:v>
                </c:pt>
                <c:pt idx="17931">
                  <c:v>3.9003820000000009</c:v>
                </c:pt>
                <c:pt idx="17932">
                  <c:v>3.9471000000000012</c:v>
                </c:pt>
                <c:pt idx="17933">
                  <c:v>4.0328400000000002</c:v>
                </c:pt>
                <c:pt idx="17934">
                  <c:v>4.0423560000000007</c:v>
                </c:pt>
                <c:pt idx="17935">
                  <c:v>4.1243859999999835</c:v>
                </c:pt>
                <c:pt idx="17936">
                  <c:v>4.1868220000000012</c:v>
                </c:pt>
                <c:pt idx="17937">
                  <c:v>4.199542000000001</c:v>
                </c:pt>
                <c:pt idx="17938">
                  <c:v>4.1219299999999945</c:v>
                </c:pt>
                <c:pt idx="17939">
                  <c:v>4.13368</c:v>
                </c:pt>
                <c:pt idx="17940">
                  <c:v>4.1299819999999885</c:v>
                </c:pt>
                <c:pt idx="17941">
                  <c:v>4.1270419999999897</c:v>
                </c:pt>
                <c:pt idx="17942">
                  <c:v>4.0718880000000004</c:v>
                </c:pt>
                <c:pt idx="17943">
                  <c:v>4.0795700000000013</c:v>
                </c:pt>
                <c:pt idx="17944">
                  <c:v>4.0168839999999975</c:v>
                </c:pt>
                <c:pt idx="17945">
                  <c:v>4.0001080000000009</c:v>
                </c:pt>
                <c:pt idx="17946">
                  <c:v>3.9799079999999987</c:v>
                </c:pt>
                <c:pt idx="17947">
                  <c:v>3.9837040000000012</c:v>
                </c:pt>
                <c:pt idx="17948">
                  <c:v>3.9777100000000032</c:v>
                </c:pt>
                <c:pt idx="17949">
                  <c:v>3.9551879999999997</c:v>
                </c:pt>
                <c:pt idx="17950">
                  <c:v>4.001818000000001</c:v>
                </c:pt>
                <c:pt idx="17951">
                  <c:v>4.0293520000000012</c:v>
                </c:pt>
                <c:pt idx="17952">
                  <c:v>4.0843940000000005</c:v>
                </c:pt>
                <c:pt idx="17953">
                  <c:v>4.1060099999999995</c:v>
                </c:pt>
                <c:pt idx="17954">
                  <c:v>4.1289399999999885</c:v>
                </c:pt>
                <c:pt idx="17955">
                  <c:v>4.1483960000000017</c:v>
                </c:pt>
                <c:pt idx="17956">
                  <c:v>4.2292460000000034</c:v>
                </c:pt>
                <c:pt idx="17957">
                  <c:v>4.2853420000000089</c:v>
                </c:pt>
                <c:pt idx="17958">
                  <c:v>4.2708980000000034</c:v>
                </c:pt>
                <c:pt idx="17959">
                  <c:v>4.2676839999999965</c:v>
                </c:pt>
                <c:pt idx="17960">
                  <c:v>4.2755400000000012</c:v>
                </c:pt>
                <c:pt idx="17961">
                  <c:v>4.2476840000000005</c:v>
                </c:pt>
                <c:pt idx="17962">
                  <c:v>4.2221220000000006</c:v>
                </c:pt>
                <c:pt idx="17963">
                  <c:v>4.203672000000009</c:v>
                </c:pt>
                <c:pt idx="17964">
                  <c:v>4.1177819999999876</c:v>
                </c:pt>
                <c:pt idx="17965">
                  <c:v>4.0369440000000001</c:v>
                </c:pt>
                <c:pt idx="17966">
                  <c:v>4.0418940000000001</c:v>
                </c:pt>
                <c:pt idx="17967">
                  <c:v>4.0313720000000091</c:v>
                </c:pt>
                <c:pt idx="17968">
                  <c:v>3.9509679999999987</c:v>
                </c:pt>
                <c:pt idx="17969">
                  <c:v>3.9008900000000004</c:v>
                </c:pt>
                <c:pt idx="17970">
                  <c:v>3.8449059999999977</c:v>
                </c:pt>
                <c:pt idx="17971">
                  <c:v>3.7898999999999989</c:v>
                </c:pt>
                <c:pt idx="17972">
                  <c:v>3.7496979999999995</c:v>
                </c:pt>
                <c:pt idx="17973">
                  <c:v>3.6842080000000008</c:v>
                </c:pt>
                <c:pt idx="17974">
                  <c:v>3.6849900000000049</c:v>
                </c:pt>
                <c:pt idx="17975">
                  <c:v>3.6695800000000012</c:v>
                </c:pt>
                <c:pt idx="17976">
                  <c:v>3.5926499999999941</c:v>
                </c:pt>
                <c:pt idx="17977">
                  <c:v>3.5661579999999997</c:v>
                </c:pt>
                <c:pt idx="17978">
                  <c:v>3.5300499999999966</c:v>
                </c:pt>
                <c:pt idx="17979">
                  <c:v>3.5010280000000007</c:v>
                </c:pt>
                <c:pt idx="17980">
                  <c:v>3.5119719999999988</c:v>
                </c:pt>
                <c:pt idx="17981">
                  <c:v>3.4972679999999987</c:v>
                </c:pt>
                <c:pt idx="17982">
                  <c:v>3.4212559999999974</c:v>
                </c:pt>
                <c:pt idx="17983">
                  <c:v>3.3921219999999987</c:v>
                </c:pt>
                <c:pt idx="17984">
                  <c:v>3.3981779999999997</c:v>
                </c:pt>
                <c:pt idx="17985">
                  <c:v>3.3664119999999977</c:v>
                </c:pt>
                <c:pt idx="17986">
                  <c:v>3.341843999999996</c:v>
                </c:pt>
                <c:pt idx="17987">
                  <c:v>3.3410499999999956</c:v>
                </c:pt>
                <c:pt idx="17988">
                  <c:v>3.3655559999999967</c:v>
                </c:pt>
                <c:pt idx="17989">
                  <c:v>3.3017179999999997</c:v>
                </c:pt>
                <c:pt idx="17990">
                  <c:v>3.3415360000000009</c:v>
                </c:pt>
                <c:pt idx="17991">
                  <c:v>3.3203800000000014</c:v>
                </c:pt>
                <c:pt idx="17992">
                  <c:v>3.3485720000000008</c:v>
                </c:pt>
                <c:pt idx="17993">
                  <c:v>3.4113679999999977</c:v>
                </c:pt>
                <c:pt idx="17994">
                  <c:v>3.4486920000000021</c:v>
                </c:pt>
                <c:pt idx="17995">
                  <c:v>3.4564839999999974</c:v>
                </c:pt>
                <c:pt idx="17996">
                  <c:v>3.5039440000000019</c:v>
                </c:pt>
                <c:pt idx="17997">
                  <c:v>3.499106000000002</c:v>
                </c:pt>
                <c:pt idx="17998">
                  <c:v>3.4718819999999977</c:v>
                </c:pt>
                <c:pt idx="17999">
                  <c:v>3.4247060000000018</c:v>
                </c:pt>
                <c:pt idx="18000">
                  <c:v>3.4066019999999977</c:v>
                </c:pt>
                <c:pt idx="18001">
                  <c:v>3.4449419999999997</c:v>
                </c:pt>
                <c:pt idx="18002">
                  <c:v>3.4301399999999997</c:v>
                </c:pt>
                <c:pt idx="18003">
                  <c:v>3.4357240000000013</c:v>
                </c:pt>
                <c:pt idx="18004">
                  <c:v>3.4356619999999971</c:v>
                </c:pt>
                <c:pt idx="18005">
                  <c:v>3.4402040000000009</c:v>
                </c:pt>
                <c:pt idx="18006">
                  <c:v>3.4021740000000009</c:v>
                </c:pt>
                <c:pt idx="18007">
                  <c:v>3.362145999999997</c:v>
                </c:pt>
                <c:pt idx="18008">
                  <c:v>3.3114719999999962</c:v>
                </c:pt>
                <c:pt idx="18009">
                  <c:v>3.3319099999999975</c:v>
                </c:pt>
                <c:pt idx="18010">
                  <c:v>3.3042260000000021</c:v>
                </c:pt>
                <c:pt idx="18011">
                  <c:v>3.3277380000000019</c:v>
                </c:pt>
                <c:pt idx="18012">
                  <c:v>3.3802000000000008</c:v>
                </c:pt>
                <c:pt idx="18013">
                  <c:v>3.3673700000000006</c:v>
                </c:pt>
                <c:pt idx="18014">
                  <c:v>3.3993960000000008</c:v>
                </c:pt>
                <c:pt idx="18015">
                  <c:v>3.4146200000000007</c:v>
                </c:pt>
                <c:pt idx="18016">
                  <c:v>3.4209740000000011</c:v>
                </c:pt>
                <c:pt idx="18017">
                  <c:v>3.4027079999999987</c:v>
                </c:pt>
                <c:pt idx="18018">
                  <c:v>3.4499700000000009</c:v>
                </c:pt>
                <c:pt idx="18019">
                  <c:v>3.4595240000000014</c:v>
                </c:pt>
                <c:pt idx="18020">
                  <c:v>3.4756779999999972</c:v>
                </c:pt>
                <c:pt idx="18021">
                  <c:v>3.5302860000000007</c:v>
                </c:pt>
                <c:pt idx="18022">
                  <c:v>3.5514179999999977</c:v>
                </c:pt>
                <c:pt idx="18023">
                  <c:v>3.6054300000000006</c:v>
                </c:pt>
                <c:pt idx="18024">
                  <c:v>3.5602260000000006</c:v>
                </c:pt>
                <c:pt idx="18025">
                  <c:v>3.5338340000000015</c:v>
                </c:pt>
                <c:pt idx="18026">
                  <c:v>3.5912840000000004</c:v>
                </c:pt>
                <c:pt idx="18027">
                  <c:v>3.5891120000000005</c:v>
                </c:pt>
                <c:pt idx="18028">
                  <c:v>3.6215720000000009</c:v>
                </c:pt>
                <c:pt idx="18029">
                  <c:v>3.6277020000000015</c:v>
                </c:pt>
                <c:pt idx="18030">
                  <c:v>3.5595820000000007</c:v>
                </c:pt>
                <c:pt idx="18031">
                  <c:v>3.5792979999999988</c:v>
                </c:pt>
                <c:pt idx="18032">
                  <c:v>3.6311000000000009</c:v>
                </c:pt>
                <c:pt idx="18033">
                  <c:v>3.6215460000000008</c:v>
                </c:pt>
                <c:pt idx="18034">
                  <c:v>3.601172</c:v>
                </c:pt>
                <c:pt idx="18035">
                  <c:v>3.5789380000000004</c:v>
                </c:pt>
                <c:pt idx="18036">
                  <c:v>3.5654380000000003</c:v>
                </c:pt>
                <c:pt idx="18037">
                  <c:v>3.5345540000000004</c:v>
                </c:pt>
                <c:pt idx="18038">
                  <c:v>3.5468619999999977</c:v>
                </c:pt>
                <c:pt idx="18039">
                  <c:v>3.5778700000000017</c:v>
                </c:pt>
                <c:pt idx="18040">
                  <c:v>3.5586619999999987</c:v>
                </c:pt>
                <c:pt idx="18041">
                  <c:v>3.6005520000000013</c:v>
                </c:pt>
                <c:pt idx="18042">
                  <c:v>3.561876000000002</c:v>
                </c:pt>
                <c:pt idx="18043">
                  <c:v>3.5127779999999977</c:v>
                </c:pt>
                <c:pt idx="18044">
                  <c:v>3.496635999999997</c:v>
                </c:pt>
                <c:pt idx="18045">
                  <c:v>3.5047760000000014</c:v>
                </c:pt>
                <c:pt idx="18046">
                  <c:v>3.496003999999997</c:v>
                </c:pt>
                <c:pt idx="18047">
                  <c:v>3.4995519999999987</c:v>
                </c:pt>
                <c:pt idx="18048">
                  <c:v>3.5143060000000013</c:v>
                </c:pt>
                <c:pt idx="18049">
                  <c:v>3.528576000000001</c:v>
                </c:pt>
                <c:pt idx="18050">
                  <c:v>3.5206720000000007</c:v>
                </c:pt>
                <c:pt idx="18051">
                  <c:v>3.4876060000000013</c:v>
                </c:pt>
                <c:pt idx="18052">
                  <c:v>3.4152419999999957</c:v>
                </c:pt>
                <c:pt idx="18053">
                  <c:v>3.3991360000000008</c:v>
                </c:pt>
                <c:pt idx="18054">
                  <c:v>3.408354000000001</c:v>
                </c:pt>
                <c:pt idx="18055">
                  <c:v>3.3723959999999971</c:v>
                </c:pt>
                <c:pt idx="18056">
                  <c:v>3.3147479999999967</c:v>
                </c:pt>
                <c:pt idx="18057">
                  <c:v>3.3015220000000007</c:v>
                </c:pt>
                <c:pt idx="18058">
                  <c:v>3.3327159999999973</c:v>
                </c:pt>
                <c:pt idx="18059">
                  <c:v>3.303742000000002</c:v>
                </c:pt>
                <c:pt idx="18060">
                  <c:v>3.3115600000000023</c:v>
                </c:pt>
                <c:pt idx="18061">
                  <c:v>3.2470760000000052</c:v>
                </c:pt>
                <c:pt idx="18062">
                  <c:v>3.2521260000000032</c:v>
                </c:pt>
                <c:pt idx="18063">
                  <c:v>3.2115140000000015</c:v>
                </c:pt>
                <c:pt idx="18064">
                  <c:v>3.1926419999999962</c:v>
                </c:pt>
                <c:pt idx="18065">
                  <c:v>3.1864140000000014</c:v>
                </c:pt>
                <c:pt idx="18066">
                  <c:v>3.1908060000000007</c:v>
                </c:pt>
                <c:pt idx="18067">
                  <c:v>3.1900380000000008</c:v>
                </c:pt>
                <c:pt idx="18068">
                  <c:v>3.1478140000000012</c:v>
                </c:pt>
                <c:pt idx="18069">
                  <c:v>3.0859460000000003</c:v>
                </c:pt>
                <c:pt idx="18070">
                  <c:v>3.0898559999999957</c:v>
                </c:pt>
                <c:pt idx="18071">
                  <c:v>3.0552379999999997</c:v>
                </c:pt>
                <c:pt idx="18072">
                  <c:v>3.0618260000000004</c:v>
                </c:pt>
                <c:pt idx="18073">
                  <c:v>3.056813999999997</c:v>
                </c:pt>
                <c:pt idx="18074">
                  <c:v>3.1011360000000012</c:v>
                </c:pt>
                <c:pt idx="18075">
                  <c:v>3.1267579999999997</c:v>
                </c:pt>
                <c:pt idx="18076">
                  <c:v>3.0783040000000015</c:v>
                </c:pt>
                <c:pt idx="18077">
                  <c:v>3.0859600000000014</c:v>
                </c:pt>
                <c:pt idx="18078">
                  <c:v>3.0871000000000044</c:v>
                </c:pt>
                <c:pt idx="18079">
                  <c:v>3.1014800000000013</c:v>
                </c:pt>
                <c:pt idx="18080">
                  <c:v>3.1417440000000005</c:v>
                </c:pt>
                <c:pt idx="18081">
                  <c:v>3.1618820000000007</c:v>
                </c:pt>
                <c:pt idx="18082">
                  <c:v>3.1090620000000007</c:v>
                </c:pt>
                <c:pt idx="18083">
                  <c:v>3.1418320000000017</c:v>
                </c:pt>
                <c:pt idx="18084">
                  <c:v>3.1851480000000008</c:v>
                </c:pt>
                <c:pt idx="18085">
                  <c:v>3.1756539999999971</c:v>
                </c:pt>
                <c:pt idx="18086">
                  <c:v>3.2287860000000053</c:v>
                </c:pt>
                <c:pt idx="18087">
                  <c:v>3.2712700000000008</c:v>
                </c:pt>
                <c:pt idx="18088">
                  <c:v>3.3069179999999987</c:v>
                </c:pt>
                <c:pt idx="18089">
                  <c:v>3.3535719999999998</c:v>
                </c:pt>
                <c:pt idx="18090">
                  <c:v>3.3317840000000007</c:v>
                </c:pt>
                <c:pt idx="18091">
                  <c:v>3.3356179999999962</c:v>
                </c:pt>
                <c:pt idx="18092">
                  <c:v>3.3530260000000007</c:v>
                </c:pt>
                <c:pt idx="18093">
                  <c:v>3.4003000000000001</c:v>
                </c:pt>
                <c:pt idx="18094">
                  <c:v>3.4553540000000007</c:v>
                </c:pt>
                <c:pt idx="18095">
                  <c:v>3.4968459999999921</c:v>
                </c:pt>
                <c:pt idx="18096">
                  <c:v>3.5226179999999987</c:v>
                </c:pt>
                <c:pt idx="18097">
                  <c:v>3.5332880000000007</c:v>
                </c:pt>
                <c:pt idx="18098">
                  <c:v>3.5717040000000009</c:v>
                </c:pt>
                <c:pt idx="18099">
                  <c:v>3.6107280000000013</c:v>
                </c:pt>
                <c:pt idx="18100">
                  <c:v>3.6216360000000005</c:v>
                </c:pt>
                <c:pt idx="18101">
                  <c:v>3.6407060000000002</c:v>
                </c:pt>
                <c:pt idx="18102">
                  <c:v>3.7436420000000004</c:v>
                </c:pt>
                <c:pt idx="18103">
                  <c:v>3.7739300000000058</c:v>
                </c:pt>
                <c:pt idx="18104">
                  <c:v>3.7491640000000048</c:v>
                </c:pt>
                <c:pt idx="18105">
                  <c:v>3.7888320000000011</c:v>
                </c:pt>
                <c:pt idx="18106">
                  <c:v>3.8234380000000017</c:v>
                </c:pt>
                <c:pt idx="18107">
                  <c:v>3.8526699999999949</c:v>
                </c:pt>
                <c:pt idx="18108">
                  <c:v>3.8722379999999967</c:v>
                </c:pt>
                <c:pt idx="18109">
                  <c:v>3.9176260000000007</c:v>
                </c:pt>
                <c:pt idx="18110">
                  <c:v>3.9341419999999987</c:v>
                </c:pt>
                <c:pt idx="18111">
                  <c:v>3.9840840000000015</c:v>
                </c:pt>
                <c:pt idx="18112">
                  <c:v>3.9990479999999966</c:v>
                </c:pt>
                <c:pt idx="18113">
                  <c:v>4.0861400000000003</c:v>
                </c:pt>
                <c:pt idx="18114">
                  <c:v>4.0897740000000011</c:v>
                </c:pt>
                <c:pt idx="18115">
                  <c:v>4.0877139999999965</c:v>
                </c:pt>
                <c:pt idx="18116">
                  <c:v>4.1149619999999896</c:v>
                </c:pt>
                <c:pt idx="18117">
                  <c:v>4.1925499999999918</c:v>
                </c:pt>
                <c:pt idx="18118">
                  <c:v>4.2663279999999997</c:v>
                </c:pt>
                <c:pt idx="18119">
                  <c:v>4.3314959999999987</c:v>
                </c:pt>
                <c:pt idx="18120">
                  <c:v>4.3556539999999995</c:v>
                </c:pt>
                <c:pt idx="18121">
                  <c:v>4.3864759999999965</c:v>
                </c:pt>
                <c:pt idx="18122">
                  <c:v>4.4223979999999985</c:v>
                </c:pt>
                <c:pt idx="18123">
                  <c:v>4.4173979999999995</c:v>
                </c:pt>
                <c:pt idx="18124">
                  <c:v>4.4075339999999965</c:v>
                </c:pt>
                <c:pt idx="18125">
                  <c:v>4.421803999999999</c:v>
                </c:pt>
                <c:pt idx="18126">
                  <c:v>4.4314579999999983</c:v>
                </c:pt>
                <c:pt idx="18127">
                  <c:v>4.4198319999999995</c:v>
                </c:pt>
                <c:pt idx="18128">
                  <c:v>4.4636459999999998</c:v>
                </c:pt>
                <c:pt idx="18129">
                  <c:v>4.4690319999999986</c:v>
                </c:pt>
                <c:pt idx="18130">
                  <c:v>4.4761159999999975</c:v>
                </c:pt>
                <c:pt idx="18131">
                  <c:v>4.4807319999999979</c:v>
                </c:pt>
                <c:pt idx="18132">
                  <c:v>4.5259599999999898</c:v>
                </c:pt>
                <c:pt idx="18133">
                  <c:v>4.5216899999999987</c:v>
                </c:pt>
                <c:pt idx="18134">
                  <c:v>4.5167519999999985</c:v>
                </c:pt>
                <c:pt idx="18135">
                  <c:v>4.5024839999999955</c:v>
                </c:pt>
                <c:pt idx="18136">
                  <c:v>4.4292759999999989</c:v>
                </c:pt>
                <c:pt idx="18137">
                  <c:v>4.3647919999999889</c:v>
                </c:pt>
                <c:pt idx="18138">
                  <c:v>4.2738039999999993</c:v>
                </c:pt>
                <c:pt idx="18139">
                  <c:v>4.2497079999999992</c:v>
                </c:pt>
                <c:pt idx="18140">
                  <c:v>4.2383659999999983</c:v>
                </c:pt>
                <c:pt idx="18141">
                  <c:v>4.2127679999999996</c:v>
                </c:pt>
                <c:pt idx="18142">
                  <c:v>4.2331779999999988</c:v>
                </c:pt>
                <c:pt idx="18143">
                  <c:v>4.1649839999999836</c:v>
                </c:pt>
                <c:pt idx="18144">
                  <c:v>4.1699839999999906</c:v>
                </c:pt>
                <c:pt idx="18145">
                  <c:v>4.1255519999999857</c:v>
                </c:pt>
                <c:pt idx="18146">
                  <c:v>4.1134779999999918</c:v>
                </c:pt>
                <c:pt idx="18147">
                  <c:v>4.0774080000000001</c:v>
                </c:pt>
                <c:pt idx="18148">
                  <c:v>4.0567479999999998</c:v>
                </c:pt>
                <c:pt idx="18149">
                  <c:v>4.0326139999999997</c:v>
                </c:pt>
                <c:pt idx="18150">
                  <c:v>4.033246000000009</c:v>
                </c:pt>
                <c:pt idx="18151">
                  <c:v>4.0010219999999999</c:v>
                </c:pt>
                <c:pt idx="18152">
                  <c:v>3.8840399999999997</c:v>
                </c:pt>
                <c:pt idx="18153">
                  <c:v>3.7718699999999967</c:v>
                </c:pt>
                <c:pt idx="18154">
                  <c:v>3.7140619999999989</c:v>
                </c:pt>
                <c:pt idx="18155">
                  <c:v>3.6902139999999988</c:v>
                </c:pt>
                <c:pt idx="18156">
                  <c:v>3.6637840000000041</c:v>
                </c:pt>
                <c:pt idx="18157">
                  <c:v>3.6106399999999987</c:v>
                </c:pt>
                <c:pt idx="18158">
                  <c:v>3.6134559999999967</c:v>
                </c:pt>
                <c:pt idx="18159">
                  <c:v>3.5895339999999991</c:v>
                </c:pt>
                <c:pt idx="18160">
                  <c:v>3.5660579999999977</c:v>
                </c:pt>
                <c:pt idx="18161">
                  <c:v>3.5308059999999957</c:v>
                </c:pt>
                <c:pt idx="18162">
                  <c:v>3.4938059999999949</c:v>
                </c:pt>
                <c:pt idx="18163">
                  <c:v>3.4550799999999953</c:v>
                </c:pt>
                <c:pt idx="18164">
                  <c:v>3.4441620000000004</c:v>
                </c:pt>
                <c:pt idx="18165">
                  <c:v>3.48326</c:v>
                </c:pt>
                <c:pt idx="18166">
                  <c:v>3.4927279999999987</c:v>
                </c:pt>
                <c:pt idx="18167">
                  <c:v>3.4140100000000007</c:v>
                </c:pt>
                <c:pt idx="18168">
                  <c:v>3.4032760000000009</c:v>
                </c:pt>
                <c:pt idx="18169">
                  <c:v>3.3878900000000001</c:v>
                </c:pt>
                <c:pt idx="18170">
                  <c:v>3.3702200000000007</c:v>
                </c:pt>
                <c:pt idx="18171">
                  <c:v>3.3524519999999947</c:v>
                </c:pt>
                <c:pt idx="18172">
                  <c:v>3.2826560000000007</c:v>
                </c:pt>
                <c:pt idx="18173">
                  <c:v>3.2274020000000005</c:v>
                </c:pt>
                <c:pt idx="18174">
                  <c:v>3.2330479999999997</c:v>
                </c:pt>
                <c:pt idx="18175">
                  <c:v>3.1927459999999974</c:v>
                </c:pt>
                <c:pt idx="18176">
                  <c:v>3.2285060000000012</c:v>
                </c:pt>
                <c:pt idx="18177">
                  <c:v>3.2449720000000015</c:v>
                </c:pt>
                <c:pt idx="18178">
                  <c:v>3.1875100000000058</c:v>
                </c:pt>
                <c:pt idx="18179">
                  <c:v>3.1408060000000018</c:v>
                </c:pt>
                <c:pt idx="18180">
                  <c:v>3.1587740000000015</c:v>
                </c:pt>
                <c:pt idx="18181">
                  <c:v>3.1195900000000019</c:v>
                </c:pt>
                <c:pt idx="18182">
                  <c:v>3.0886440000000017</c:v>
                </c:pt>
                <c:pt idx="18183">
                  <c:v>3.1024419999999981</c:v>
                </c:pt>
                <c:pt idx="18184">
                  <c:v>3.1119700000000017</c:v>
                </c:pt>
                <c:pt idx="18185">
                  <c:v>3.1473080000000042</c:v>
                </c:pt>
                <c:pt idx="18186">
                  <c:v>3.1924360000000025</c:v>
                </c:pt>
                <c:pt idx="18187">
                  <c:v>3.2124120000000023</c:v>
                </c:pt>
                <c:pt idx="18188">
                  <c:v>3.2987480000000029</c:v>
                </c:pt>
                <c:pt idx="18189">
                  <c:v>3.2975680000000032</c:v>
                </c:pt>
                <c:pt idx="18190">
                  <c:v>3.327918000000003</c:v>
                </c:pt>
                <c:pt idx="18191">
                  <c:v>3.315994000000003</c:v>
                </c:pt>
                <c:pt idx="18192">
                  <c:v>3.2885480000000031</c:v>
                </c:pt>
                <c:pt idx="18193">
                  <c:v>3.3460840000000029</c:v>
                </c:pt>
                <c:pt idx="18194">
                  <c:v>3.305807999999999</c:v>
                </c:pt>
                <c:pt idx="18195">
                  <c:v>3.2925180000000029</c:v>
                </c:pt>
                <c:pt idx="18196">
                  <c:v>3.2843420000000036</c:v>
                </c:pt>
                <c:pt idx="18197">
                  <c:v>3.3011680000000037</c:v>
                </c:pt>
                <c:pt idx="18198">
                  <c:v>3.3354399999999989</c:v>
                </c:pt>
                <c:pt idx="18199">
                  <c:v>3.4112900000000037</c:v>
                </c:pt>
                <c:pt idx="18200">
                  <c:v>3.4157560000000027</c:v>
                </c:pt>
                <c:pt idx="18201">
                  <c:v>3.4023920000000043</c:v>
                </c:pt>
                <c:pt idx="18202">
                  <c:v>3.5075000000000052</c:v>
                </c:pt>
                <c:pt idx="18203">
                  <c:v>3.5759680000000027</c:v>
                </c:pt>
                <c:pt idx="18204">
                  <c:v>3.6399300000000041</c:v>
                </c:pt>
                <c:pt idx="18205">
                  <c:v>3.7107060000000036</c:v>
                </c:pt>
                <c:pt idx="18206">
                  <c:v>3.7861720000000041</c:v>
                </c:pt>
                <c:pt idx="18207">
                  <c:v>3.8608200000000044</c:v>
                </c:pt>
                <c:pt idx="18208">
                  <c:v>3.9099060000000043</c:v>
                </c:pt>
                <c:pt idx="18209">
                  <c:v>3.9512879999999995</c:v>
                </c:pt>
                <c:pt idx="18210">
                  <c:v>4.0092820000000033</c:v>
                </c:pt>
                <c:pt idx="18211">
                  <c:v>4.1901680000000026</c:v>
                </c:pt>
                <c:pt idx="18212">
                  <c:v>4.258288000000003</c:v>
                </c:pt>
                <c:pt idx="18213">
                  <c:v>4.3303040000000035</c:v>
                </c:pt>
                <c:pt idx="18214">
                  <c:v>4.4416040000000034</c:v>
                </c:pt>
                <c:pt idx="18215">
                  <c:v>4.4654760000000016</c:v>
                </c:pt>
                <c:pt idx="18216">
                  <c:v>4.490738000000003</c:v>
                </c:pt>
                <c:pt idx="18217">
                  <c:v>4.5917160000000026</c:v>
                </c:pt>
                <c:pt idx="18218">
                  <c:v>4.5734280000000034</c:v>
                </c:pt>
                <c:pt idx="18219">
                  <c:v>4.5617640000000028</c:v>
                </c:pt>
                <c:pt idx="18220">
                  <c:v>4.5729060000000015</c:v>
                </c:pt>
                <c:pt idx="18221">
                  <c:v>4.6001280000000015</c:v>
                </c:pt>
                <c:pt idx="18222">
                  <c:v>4.6492520000000033</c:v>
                </c:pt>
                <c:pt idx="18223">
                  <c:v>4.6828159999999901</c:v>
                </c:pt>
                <c:pt idx="18224">
                  <c:v>4.6607660000000015</c:v>
                </c:pt>
                <c:pt idx="18225">
                  <c:v>4.6576640000000005</c:v>
                </c:pt>
                <c:pt idx="18226">
                  <c:v>4.5864920000000033</c:v>
                </c:pt>
                <c:pt idx="18227">
                  <c:v>4.5800760000000036</c:v>
                </c:pt>
                <c:pt idx="18228">
                  <c:v>4.5674319999999948</c:v>
                </c:pt>
                <c:pt idx="18229">
                  <c:v>4.6154639999999985</c:v>
                </c:pt>
                <c:pt idx="18230">
                  <c:v>4.5047339999999965</c:v>
                </c:pt>
                <c:pt idx="18231">
                  <c:v>4.5086180000000029</c:v>
                </c:pt>
                <c:pt idx="18232">
                  <c:v>4.5346620000000124</c:v>
                </c:pt>
                <c:pt idx="18233">
                  <c:v>4.4691360000000042</c:v>
                </c:pt>
                <c:pt idx="18234">
                  <c:v>4.4718300000000104</c:v>
                </c:pt>
                <c:pt idx="18235">
                  <c:v>4.4042060000000074</c:v>
                </c:pt>
                <c:pt idx="18236">
                  <c:v>4.3552940000000016</c:v>
                </c:pt>
                <c:pt idx="18237">
                  <c:v>4.3986120000000035</c:v>
                </c:pt>
                <c:pt idx="18238">
                  <c:v>4.3537560000000015</c:v>
                </c:pt>
                <c:pt idx="18239">
                  <c:v>4.3256760000000041</c:v>
                </c:pt>
                <c:pt idx="18240">
                  <c:v>4.3280600000000025</c:v>
                </c:pt>
                <c:pt idx="18241">
                  <c:v>4.305774000000004</c:v>
                </c:pt>
                <c:pt idx="18242">
                  <c:v>4.3241379999999889</c:v>
                </c:pt>
                <c:pt idx="18243">
                  <c:v>4.3394240000000037</c:v>
                </c:pt>
                <c:pt idx="18244">
                  <c:v>4.3379099999999955</c:v>
                </c:pt>
                <c:pt idx="18245">
                  <c:v>4.3668839999999944</c:v>
                </c:pt>
                <c:pt idx="18246">
                  <c:v>4.4092700000000127</c:v>
                </c:pt>
                <c:pt idx="18247">
                  <c:v>4.4484540000000026</c:v>
                </c:pt>
                <c:pt idx="18248">
                  <c:v>4.4954920000000023</c:v>
                </c:pt>
                <c:pt idx="18249">
                  <c:v>4.5081000000000016</c:v>
                </c:pt>
                <c:pt idx="18250">
                  <c:v>4.5703400000000034</c:v>
                </c:pt>
                <c:pt idx="18251">
                  <c:v>4.6629679999999931</c:v>
                </c:pt>
                <c:pt idx="18252">
                  <c:v>4.6163640000000017</c:v>
                </c:pt>
                <c:pt idx="18253">
                  <c:v>4.6998339999999965</c:v>
                </c:pt>
                <c:pt idx="18254">
                  <c:v>4.7476920000000034</c:v>
                </c:pt>
                <c:pt idx="18255">
                  <c:v>4.726560000000001</c:v>
                </c:pt>
                <c:pt idx="18256">
                  <c:v>4.7067080000000034</c:v>
                </c:pt>
                <c:pt idx="18257">
                  <c:v>4.672226000000002</c:v>
                </c:pt>
                <c:pt idx="18258">
                  <c:v>4.6183000000000005</c:v>
                </c:pt>
                <c:pt idx="18259">
                  <c:v>4.6632420000000003</c:v>
                </c:pt>
                <c:pt idx="18260">
                  <c:v>4.6246539999999916</c:v>
                </c:pt>
                <c:pt idx="18261">
                  <c:v>4.491268000000014</c:v>
                </c:pt>
                <c:pt idx="18262">
                  <c:v>4.4776560000000014</c:v>
                </c:pt>
                <c:pt idx="18263">
                  <c:v>4.414760000000002</c:v>
                </c:pt>
                <c:pt idx="18264">
                  <c:v>4.3773740000000005</c:v>
                </c:pt>
                <c:pt idx="18265">
                  <c:v>4.4147359999999933</c:v>
                </c:pt>
                <c:pt idx="18266">
                  <c:v>4.455274000000002</c:v>
                </c:pt>
                <c:pt idx="18267">
                  <c:v>4.4619000000000018</c:v>
                </c:pt>
                <c:pt idx="18268">
                  <c:v>4.5224139999999915</c:v>
                </c:pt>
                <c:pt idx="18269">
                  <c:v>4.5788100000000016</c:v>
                </c:pt>
                <c:pt idx="18270">
                  <c:v>4.6106000000000016</c:v>
                </c:pt>
                <c:pt idx="18271">
                  <c:v>4.6471299999999927</c:v>
                </c:pt>
                <c:pt idx="18272">
                  <c:v>4.6847020000000015</c:v>
                </c:pt>
                <c:pt idx="18273">
                  <c:v>4.70922000000001</c:v>
                </c:pt>
                <c:pt idx="18274">
                  <c:v>4.7723160000000018</c:v>
                </c:pt>
                <c:pt idx="18275">
                  <c:v>4.8749680000000017</c:v>
                </c:pt>
                <c:pt idx="18276">
                  <c:v>4.9717380000000109</c:v>
                </c:pt>
                <c:pt idx="18277">
                  <c:v>5.0188139999999946</c:v>
                </c:pt>
                <c:pt idx="18278">
                  <c:v>5.0706920000000117</c:v>
                </c:pt>
                <c:pt idx="18279">
                  <c:v>5.0313080000000117</c:v>
                </c:pt>
                <c:pt idx="18280">
                  <c:v>5.1387620000000034</c:v>
                </c:pt>
                <c:pt idx="18281">
                  <c:v>5.1809239999999965</c:v>
                </c:pt>
                <c:pt idx="18282">
                  <c:v>5.1586520000000027</c:v>
                </c:pt>
                <c:pt idx="18283">
                  <c:v>5.1818040000000005</c:v>
                </c:pt>
                <c:pt idx="18284">
                  <c:v>5.2103800000000025</c:v>
                </c:pt>
                <c:pt idx="18285">
                  <c:v>5.2759320000000027</c:v>
                </c:pt>
                <c:pt idx="18286">
                  <c:v>5.281926000000003</c:v>
                </c:pt>
                <c:pt idx="18287">
                  <c:v>5.2355440000000035</c:v>
                </c:pt>
                <c:pt idx="18288">
                  <c:v>5.2196860000000038</c:v>
                </c:pt>
                <c:pt idx="18289">
                  <c:v>5.1996980000000033</c:v>
                </c:pt>
                <c:pt idx="18290">
                  <c:v>5.1190700000000025</c:v>
                </c:pt>
                <c:pt idx="18291">
                  <c:v>5.1155339999999931</c:v>
                </c:pt>
                <c:pt idx="18292">
                  <c:v>5.1037460000000037</c:v>
                </c:pt>
                <c:pt idx="18293">
                  <c:v>5.054685999999994</c:v>
                </c:pt>
                <c:pt idx="18294">
                  <c:v>5.0656680000000023</c:v>
                </c:pt>
                <c:pt idx="18295">
                  <c:v>5.0773800000000016</c:v>
                </c:pt>
                <c:pt idx="18296">
                  <c:v>5.0390880000000022</c:v>
                </c:pt>
                <c:pt idx="18297">
                  <c:v>5.0101159999999902</c:v>
                </c:pt>
                <c:pt idx="18298">
                  <c:v>4.9403080000000088</c:v>
                </c:pt>
                <c:pt idx="18299">
                  <c:v>4.8916800000000018</c:v>
                </c:pt>
                <c:pt idx="18300">
                  <c:v>4.8485119999999942</c:v>
                </c:pt>
                <c:pt idx="18301">
                  <c:v>4.8163620000000034</c:v>
                </c:pt>
                <c:pt idx="18302">
                  <c:v>4.8246620000000018</c:v>
                </c:pt>
                <c:pt idx="18303">
                  <c:v>4.8109499999999965</c:v>
                </c:pt>
                <c:pt idx="18304">
                  <c:v>4.8100819999999942</c:v>
                </c:pt>
                <c:pt idx="18305">
                  <c:v>4.7818780000000034</c:v>
                </c:pt>
                <c:pt idx="18306">
                  <c:v>4.7530540000000006</c:v>
                </c:pt>
                <c:pt idx="18307">
                  <c:v>4.7439220000000022</c:v>
                </c:pt>
                <c:pt idx="18308">
                  <c:v>4.7289220000000025</c:v>
                </c:pt>
                <c:pt idx="18309">
                  <c:v>4.643492000000002</c:v>
                </c:pt>
                <c:pt idx="18310">
                  <c:v>4.6644859999999833</c:v>
                </c:pt>
                <c:pt idx="18311">
                  <c:v>4.6221739999999913</c:v>
                </c:pt>
                <c:pt idx="18312">
                  <c:v>4.5717220000000118</c:v>
                </c:pt>
                <c:pt idx="18313">
                  <c:v>4.5289139999999914</c:v>
                </c:pt>
                <c:pt idx="18314">
                  <c:v>4.4666760000000014</c:v>
                </c:pt>
                <c:pt idx="18315">
                  <c:v>4.3958620000000019</c:v>
                </c:pt>
                <c:pt idx="18316">
                  <c:v>4.3146879999999932</c:v>
                </c:pt>
                <c:pt idx="18317">
                  <c:v>4.2241459999999931</c:v>
                </c:pt>
                <c:pt idx="18318">
                  <c:v>4.1848739999999927</c:v>
                </c:pt>
                <c:pt idx="18319">
                  <c:v>4.1256739999999965</c:v>
                </c:pt>
                <c:pt idx="18320">
                  <c:v>4.0742060000000011</c:v>
                </c:pt>
                <c:pt idx="18321">
                  <c:v>3.9620379999999997</c:v>
                </c:pt>
                <c:pt idx="18322">
                  <c:v>3.9108039999999975</c:v>
                </c:pt>
                <c:pt idx="18323">
                  <c:v>3.8960639999999964</c:v>
                </c:pt>
                <c:pt idx="18324">
                  <c:v>3.8403880000000008</c:v>
                </c:pt>
                <c:pt idx="18325">
                  <c:v>3.7322140000000013</c:v>
                </c:pt>
                <c:pt idx="18326">
                  <c:v>3.6410640000000014</c:v>
                </c:pt>
                <c:pt idx="18327">
                  <c:v>3.5933560000000004</c:v>
                </c:pt>
                <c:pt idx="18328">
                  <c:v>3.5244419999999987</c:v>
                </c:pt>
                <c:pt idx="18329">
                  <c:v>3.5646940000000011</c:v>
                </c:pt>
                <c:pt idx="18330">
                  <c:v>3.5120099999999956</c:v>
                </c:pt>
                <c:pt idx="18331">
                  <c:v>3.4823419999999987</c:v>
                </c:pt>
                <c:pt idx="18332">
                  <c:v>3.4997260000000008</c:v>
                </c:pt>
                <c:pt idx="18333">
                  <c:v>3.5375220000000014</c:v>
                </c:pt>
                <c:pt idx="18334">
                  <c:v>3.4489280000000009</c:v>
                </c:pt>
                <c:pt idx="18335">
                  <c:v>3.3932399999999987</c:v>
                </c:pt>
                <c:pt idx="18336">
                  <c:v>3.3902119999999987</c:v>
                </c:pt>
                <c:pt idx="18337">
                  <c:v>3.4183280000000003</c:v>
                </c:pt>
                <c:pt idx="18338">
                  <c:v>3.4598459999999922</c:v>
                </c:pt>
                <c:pt idx="18339">
                  <c:v>3.4290119999999997</c:v>
                </c:pt>
                <c:pt idx="18340">
                  <c:v>3.45472</c:v>
                </c:pt>
                <c:pt idx="18341">
                  <c:v>3.4531200000000002</c:v>
                </c:pt>
                <c:pt idx="18342">
                  <c:v>3.4899220000000013</c:v>
                </c:pt>
                <c:pt idx="18343">
                  <c:v>3.5328039999999965</c:v>
                </c:pt>
                <c:pt idx="18344">
                  <c:v>3.5468740000000007</c:v>
                </c:pt>
                <c:pt idx="18345">
                  <c:v>3.5393800000000004</c:v>
                </c:pt>
                <c:pt idx="18346">
                  <c:v>3.521910000000001</c:v>
                </c:pt>
                <c:pt idx="18347">
                  <c:v>3.5306200000000008</c:v>
                </c:pt>
                <c:pt idx="18348">
                  <c:v>3.5284620000000007</c:v>
                </c:pt>
                <c:pt idx="18349">
                  <c:v>3.5316019999999977</c:v>
                </c:pt>
                <c:pt idx="18350">
                  <c:v>3.4994779999999968</c:v>
                </c:pt>
                <c:pt idx="18351">
                  <c:v>3.4517059999999975</c:v>
                </c:pt>
                <c:pt idx="18352">
                  <c:v>3.4749220000000007</c:v>
                </c:pt>
                <c:pt idx="18353">
                  <c:v>3.4799979999999997</c:v>
                </c:pt>
                <c:pt idx="18354">
                  <c:v>3.4800360000000006</c:v>
                </c:pt>
                <c:pt idx="18355">
                  <c:v>3.4957960000000008</c:v>
                </c:pt>
                <c:pt idx="18356">
                  <c:v>3.5064919999999997</c:v>
                </c:pt>
                <c:pt idx="18357">
                  <c:v>3.5707400000000007</c:v>
                </c:pt>
                <c:pt idx="18358">
                  <c:v>3.5680960000000006</c:v>
                </c:pt>
                <c:pt idx="18359">
                  <c:v>3.5622259999999977</c:v>
                </c:pt>
                <c:pt idx="18360">
                  <c:v>3.578332000000001</c:v>
                </c:pt>
                <c:pt idx="18361">
                  <c:v>3.6083220000000011</c:v>
                </c:pt>
                <c:pt idx="18362">
                  <c:v>3.5958779999999977</c:v>
                </c:pt>
                <c:pt idx="18363">
                  <c:v>3.6408700000000009</c:v>
                </c:pt>
                <c:pt idx="18364">
                  <c:v>3.669918</c:v>
                </c:pt>
                <c:pt idx="18365">
                  <c:v>3.6527340000000006</c:v>
                </c:pt>
                <c:pt idx="18366">
                  <c:v>3.6544579999999987</c:v>
                </c:pt>
                <c:pt idx="18367">
                  <c:v>3.6918179999999987</c:v>
                </c:pt>
                <c:pt idx="18368">
                  <c:v>3.6883940000000055</c:v>
                </c:pt>
                <c:pt idx="18369">
                  <c:v>3.7278140000000044</c:v>
                </c:pt>
                <c:pt idx="18370">
                  <c:v>3.7319079999999998</c:v>
                </c:pt>
                <c:pt idx="18371">
                  <c:v>3.8026079999999967</c:v>
                </c:pt>
                <c:pt idx="18372">
                  <c:v>3.8147679999999977</c:v>
                </c:pt>
                <c:pt idx="18373">
                  <c:v>3.806479999999997</c:v>
                </c:pt>
                <c:pt idx="18374">
                  <c:v>3.8533820000000008</c:v>
                </c:pt>
                <c:pt idx="18375">
                  <c:v>3.9301999999999997</c:v>
                </c:pt>
                <c:pt idx="18376">
                  <c:v>4.0192900000000034</c:v>
                </c:pt>
                <c:pt idx="18377">
                  <c:v>4.0395400000000024</c:v>
                </c:pt>
                <c:pt idx="18378">
                  <c:v>4.1514239999999996</c:v>
                </c:pt>
                <c:pt idx="18379">
                  <c:v>4.1943059999999885</c:v>
                </c:pt>
                <c:pt idx="18380">
                  <c:v>4.2310820000000033</c:v>
                </c:pt>
                <c:pt idx="18381">
                  <c:v>4.2733940000000024</c:v>
                </c:pt>
                <c:pt idx="18382">
                  <c:v>4.3107299999999995</c:v>
                </c:pt>
                <c:pt idx="18383">
                  <c:v>4.3080120000000015</c:v>
                </c:pt>
                <c:pt idx="18384">
                  <c:v>4.3800040000000005</c:v>
                </c:pt>
                <c:pt idx="18385">
                  <c:v>4.4545139999999916</c:v>
                </c:pt>
                <c:pt idx="18386">
                  <c:v>4.5132400000000024</c:v>
                </c:pt>
                <c:pt idx="18387">
                  <c:v>4.5468300000000008</c:v>
                </c:pt>
                <c:pt idx="18388">
                  <c:v>4.5548339999999916</c:v>
                </c:pt>
                <c:pt idx="18389">
                  <c:v>4.6067000000000018</c:v>
                </c:pt>
                <c:pt idx="18390">
                  <c:v>4.6647219999999914</c:v>
                </c:pt>
                <c:pt idx="18391">
                  <c:v>4.7504120000000007</c:v>
                </c:pt>
                <c:pt idx="18392">
                  <c:v>4.7897220000000109</c:v>
                </c:pt>
                <c:pt idx="18393">
                  <c:v>4.8144639999999965</c:v>
                </c:pt>
                <c:pt idx="18394">
                  <c:v>4.8513400000000022</c:v>
                </c:pt>
                <c:pt idx="18395">
                  <c:v>4.8526060000000015</c:v>
                </c:pt>
                <c:pt idx="18396">
                  <c:v>4.907338000000002</c:v>
                </c:pt>
                <c:pt idx="18397">
                  <c:v>4.9495260000000023</c:v>
                </c:pt>
                <c:pt idx="18398">
                  <c:v>4.9871220000000029</c:v>
                </c:pt>
                <c:pt idx="18399">
                  <c:v>4.9884000000000022</c:v>
                </c:pt>
                <c:pt idx="18400">
                  <c:v>5.035426000000002</c:v>
                </c:pt>
                <c:pt idx="18401">
                  <c:v>5.0965000000000025</c:v>
                </c:pt>
                <c:pt idx="18402">
                  <c:v>5.1466540000000016</c:v>
                </c:pt>
                <c:pt idx="18403">
                  <c:v>5.1155099999999916</c:v>
                </c:pt>
                <c:pt idx="18404">
                  <c:v>5.0945899999999931</c:v>
                </c:pt>
                <c:pt idx="18405">
                  <c:v>5.1033620000000024</c:v>
                </c:pt>
                <c:pt idx="18406">
                  <c:v>5.1295420000000016</c:v>
                </c:pt>
                <c:pt idx="18407">
                  <c:v>5.1139699999999975</c:v>
                </c:pt>
                <c:pt idx="18408">
                  <c:v>5.1604639999999975</c:v>
                </c:pt>
                <c:pt idx="18409">
                  <c:v>5.1685419999999933</c:v>
                </c:pt>
                <c:pt idx="18410">
                  <c:v>5.1459099999999935</c:v>
                </c:pt>
                <c:pt idx="18411">
                  <c:v>5.1402020000000013</c:v>
                </c:pt>
                <c:pt idx="18412">
                  <c:v>5.1434760000000015</c:v>
                </c:pt>
                <c:pt idx="18413">
                  <c:v>5.1829339999999915</c:v>
                </c:pt>
                <c:pt idx="18414">
                  <c:v>5.2189779999999955</c:v>
                </c:pt>
                <c:pt idx="18415">
                  <c:v>5.2746160000000009</c:v>
                </c:pt>
                <c:pt idx="18416">
                  <c:v>5.2297740000000008</c:v>
                </c:pt>
                <c:pt idx="18417">
                  <c:v>5.2396880000000099</c:v>
                </c:pt>
                <c:pt idx="18418">
                  <c:v>5.2278259999999914</c:v>
                </c:pt>
                <c:pt idx="18419">
                  <c:v>5.1440480000000006</c:v>
                </c:pt>
                <c:pt idx="18420">
                  <c:v>5.1883820000000007</c:v>
                </c:pt>
                <c:pt idx="18421">
                  <c:v>5.1527720000000015</c:v>
                </c:pt>
                <c:pt idx="18422">
                  <c:v>5.1113780000000002</c:v>
                </c:pt>
                <c:pt idx="18423">
                  <c:v>5.1268999999999965</c:v>
                </c:pt>
                <c:pt idx="18424">
                  <c:v>5.1222220000000007</c:v>
                </c:pt>
                <c:pt idx="18425">
                  <c:v>5.1177179999999858</c:v>
                </c:pt>
                <c:pt idx="18426">
                  <c:v>5.0711640000000004</c:v>
                </c:pt>
                <c:pt idx="18427">
                  <c:v>5.0744899999999955</c:v>
                </c:pt>
                <c:pt idx="18428">
                  <c:v>5.0035779999999965</c:v>
                </c:pt>
                <c:pt idx="18429">
                  <c:v>4.940124</c:v>
                </c:pt>
                <c:pt idx="18430">
                  <c:v>4.9303720000000091</c:v>
                </c:pt>
                <c:pt idx="18431">
                  <c:v>4.8569779999999945</c:v>
                </c:pt>
                <c:pt idx="18432">
                  <c:v>4.7964500000000001</c:v>
                </c:pt>
                <c:pt idx="18433">
                  <c:v>4.7472399999999997</c:v>
                </c:pt>
                <c:pt idx="18434">
                  <c:v>4.7435159999999907</c:v>
                </c:pt>
                <c:pt idx="18435">
                  <c:v>4.7518299999999991</c:v>
                </c:pt>
                <c:pt idx="18436">
                  <c:v>4.746357999999999</c:v>
                </c:pt>
                <c:pt idx="18437">
                  <c:v>4.6818599999999995</c:v>
                </c:pt>
                <c:pt idx="18438">
                  <c:v>4.7026300000000001</c:v>
                </c:pt>
                <c:pt idx="18439">
                  <c:v>4.6710759999999985</c:v>
                </c:pt>
                <c:pt idx="18440">
                  <c:v>4.6605659999999887</c:v>
                </c:pt>
                <c:pt idx="18441">
                  <c:v>4.6381199999999945</c:v>
                </c:pt>
                <c:pt idx="18442">
                  <c:v>4.5991219999999995</c:v>
                </c:pt>
                <c:pt idx="18443">
                  <c:v>4.5332339999999993</c:v>
                </c:pt>
                <c:pt idx="18444">
                  <c:v>4.4694079999999987</c:v>
                </c:pt>
                <c:pt idx="18445">
                  <c:v>4.4220079999999955</c:v>
                </c:pt>
                <c:pt idx="18446">
                  <c:v>4.3664319999999908</c:v>
                </c:pt>
                <c:pt idx="18447">
                  <c:v>4.3112659999999998</c:v>
                </c:pt>
                <c:pt idx="18448">
                  <c:v>4.2663359999999955</c:v>
                </c:pt>
                <c:pt idx="18449">
                  <c:v>4.2236640000000003</c:v>
                </c:pt>
                <c:pt idx="18450">
                  <c:v>4.1662399999999975</c:v>
                </c:pt>
                <c:pt idx="18451">
                  <c:v>4.1115319999999915</c:v>
                </c:pt>
                <c:pt idx="18452">
                  <c:v>4.0158900000000006</c:v>
                </c:pt>
                <c:pt idx="18453">
                  <c:v>3.9415519999999997</c:v>
                </c:pt>
                <c:pt idx="18454">
                  <c:v>3.8773020000000007</c:v>
                </c:pt>
                <c:pt idx="18455">
                  <c:v>3.8459719999999997</c:v>
                </c:pt>
                <c:pt idx="18456">
                  <c:v>3.7909800000000011</c:v>
                </c:pt>
                <c:pt idx="18457">
                  <c:v>3.7015680000000009</c:v>
                </c:pt>
                <c:pt idx="18458">
                  <c:v>3.6404460000000007</c:v>
                </c:pt>
                <c:pt idx="18459">
                  <c:v>3.558974000000001</c:v>
                </c:pt>
                <c:pt idx="18460">
                  <c:v>3.4796359999999971</c:v>
                </c:pt>
                <c:pt idx="18461">
                  <c:v>3.4221380000000003</c:v>
                </c:pt>
                <c:pt idx="18462">
                  <c:v>3.4240260000000013</c:v>
                </c:pt>
                <c:pt idx="18463">
                  <c:v>3.3553960000000007</c:v>
                </c:pt>
                <c:pt idx="18464">
                  <c:v>3.2613060000000051</c:v>
                </c:pt>
                <c:pt idx="18465">
                  <c:v>3.1636420000000007</c:v>
                </c:pt>
                <c:pt idx="18466">
                  <c:v>3.1221740000000016</c:v>
                </c:pt>
                <c:pt idx="18467">
                  <c:v>3.018518000000002</c:v>
                </c:pt>
                <c:pt idx="18468">
                  <c:v>2.9664040000000025</c:v>
                </c:pt>
                <c:pt idx="18469">
                  <c:v>2.9467479999999977</c:v>
                </c:pt>
                <c:pt idx="18470">
                  <c:v>2.8520119999999971</c:v>
                </c:pt>
                <c:pt idx="18471">
                  <c:v>2.8135459999999974</c:v>
                </c:pt>
                <c:pt idx="18472">
                  <c:v>2.7735680000000018</c:v>
                </c:pt>
                <c:pt idx="18473">
                  <c:v>2.6806440000000022</c:v>
                </c:pt>
                <c:pt idx="18474">
                  <c:v>2.6102160000000008</c:v>
                </c:pt>
                <c:pt idx="18475">
                  <c:v>2.5328019999999967</c:v>
                </c:pt>
                <c:pt idx="18476">
                  <c:v>2.524760000000001</c:v>
                </c:pt>
                <c:pt idx="18477">
                  <c:v>2.487982000000001</c:v>
                </c:pt>
                <c:pt idx="18478">
                  <c:v>2.4123659999999956</c:v>
                </c:pt>
                <c:pt idx="18479">
                  <c:v>2.4212380000000007</c:v>
                </c:pt>
                <c:pt idx="18480">
                  <c:v>2.3735660000000007</c:v>
                </c:pt>
                <c:pt idx="18481">
                  <c:v>2.378243999999996</c:v>
                </c:pt>
                <c:pt idx="18482">
                  <c:v>2.3699060000000007</c:v>
                </c:pt>
                <c:pt idx="18483">
                  <c:v>2.3538879999999978</c:v>
                </c:pt>
                <c:pt idx="18484">
                  <c:v>2.3271500000000014</c:v>
                </c:pt>
                <c:pt idx="18485">
                  <c:v>2.2499600000000006</c:v>
                </c:pt>
                <c:pt idx="18486">
                  <c:v>2.2097720000000005</c:v>
                </c:pt>
                <c:pt idx="18487">
                  <c:v>2.2504459999999971</c:v>
                </c:pt>
                <c:pt idx="18488">
                  <c:v>2.1811600000000011</c:v>
                </c:pt>
                <c:pt idx="18489">
                  <c:v>2.2138180000000007</c:v>
                </c:pt>
                <c:pt idx="18490">
                  <c:v>2.2683140000000059</c:v>
                </c:pt>
                <c:pt idx="18491">
                  <c:v>2.2182720000000007</c:v>
                </c:pt>
                <c:pt idx="18492">
                  <c:v>2.1723980000000007</c:v>
                </c:pt>
                <c:pt idx="18493">
                  <c:v>2.1765060000000007</c:v>
                </c:pt>
                <c:pt idx="18494">
                  <c:v>2.1346900000000009</c:v>
                </c:pt>
                <c:pt idx="18495">
                  <c:v>2.1136600000000008</c:v>
                </c:pt>
                <c:pt idx="18496">
                  <c:v>2.0683700000000012</c:v>
                </c:pt>
                <c:pt idx="18497">
                  <c:v>2.1102459999999965</c:v>
                </c:pt>
                <c:pt idx="18498">
                  <c:v>2.0909400000000007</c:v>
                </c:pt>
                <c:pt idx="18499">
                  <c:v>2.1080620000000008</c:v>
                </c:pt>
                <c:pt idx="18500">
                  <c:v>2.0721399999999988</c:v>
                </c:pt>
                <c:pt idx="18501">
                  <c:v>2.0767559999999969</c:v>
                </c:pt>
                <c:pt idx="18502">
                  <c:v>2.1413660000000019</c:v>
                </c:pt>
                <c:pt idx="18503">
                  <c:v>2.2075520000000015</c:v>
                </c:pt>
                <c:pt idx="18504">
                  <c:v>2.2550619999999997</c:v>
                </c:pt>
                <c:pt idx="18505">
                  <c:v>2.2658060000000018</c:v>
                </c:pt>
                <c:pt idx="18506">
                  <c:v>2.2388419999999987</c:v>
                </c:pt>
                <c:pt idx="18507">
                  <c:v>2.2732240000000052</c:v>
                </c:pt>
                <c:pt idx="18508">
                  <c:v>2.2750980000000007</c:v>
                </c:pt>
                <c:pt idx="18509">
                  <c:v>2.3401300000000016</c:v>
                </c:pt>
                <c:pt idx="18510">
                  <c:v>2.3940559999999969</c:v>
                </c:pt>
                <c:pt idx="18511">
                  <c:v>2.385108000000002</c:v>
                </c:pt>
                <c:pt idx="18512">
                  <c:v>2.4280880000000007</c:v>
                </c:pt>
                <c:pt idx="18513">
                  <c:v>2.4648040000000018</c:v>
                </c:pt>
                <c:pt idx="18514">
                  <c:v>2.4875480000000008</c:v>
                </c:pt>
                <c:pt idx="18515">
                  <c:v>2.5094719999999997</c:v>
                </c:pt>
                <c:pt idx="18516">
                  <c:v>2.5872460000000017</c:v>
                </c:pt>
                <c:pt idx="18517">
                  <c:v>2.6596459999999968</c:v>
                </c:pt>
                <c:pt idx="18518">
                  <c:v>2.7080860000000042</c:v>
                </c:pt>
                <c:pt idx="18519">
                  <c:v>2.7509820000000031</c:v>
                </c:pt>
                <c:pt idx="18520">
                  <c:v>2.7383880000000032</c:v>
                </c:pt>
                <c:pt idx="18521">
                  <c:v>2.7595060000000022</c:v>
                </c:pt>
                <c:pt idx="18522">
                  <c:v>2.8268819999999977</c:v>
                </c:pt>
                <c:pt idx="18523">
                  <c:v>2.880670000000003</c:v>
                </c:pt>
                <c:pt idx="18524">
                  <c:v>2.8607180000000008</c:v>
                </c:pt>
                <c:pt idx="18525">
                  <c:v>2.8671200000000052</c:v>
                </c:pt>
                <c:pt idx="18526">
                  <c:v>2.8713640000000007</c:v>
                </c:pt>
                <c:pt idx="18527">
                  <c:v>2.9017380000000013</c:v>
                </c:pt>
                <c:pt idx="18528">
                  <c:v>2.9613100000000019</c:v>
                </c:pt>
                <c:pt idx="18529">
                  <c:v>2.9878120000000017</c:v>
                </c:pt>
                <c:pt idx="18530">
                  <c:v>3.0453740000000016</c:v>
                </c:pt>
                <c:pt idx="18531">
                  <c:v>3.0947220000000017</c:v>
                </c:pt>
                <c:pt idx="18532">
                  <c:v>3.1240300000000052</c:v>
                </c:pt>
                <c:pt idx="18533">
                  <c:v>3.2283200000000063</c:v>
                </c:pt>
                <c:pt idx="18534">
                  <c:v>3.2256400000000029</c:v>
                </c:pt>
                <c:pt idx="18535">
                  <c:v>3.2583220000000042</c:v>
                </c:pt>
                <c:pt idx="18536">
                  <c:v>3.2746380000000026</c:v>
                </c:pt>
                <c:pt idx="18537">
                  <c:v>3.2811020000000042</c:v>
                </c:pt>
                <c:pt idx="18538">
                  <c:v>3.3318639999999973</c:v>
                </c:pt>
                <c:pt idx="18539">
                  <c:v>3.336341999999997</c:v>
                </c:pt>
                <c:pt idx="18540">
                  <c:v>3.2670680000000032</c:v>
                </c:pt>
                <c:pt idx="18541">
                  <c:v>3.3425960000000021</c:v>
                </c:pt>
                <c:pt idx="18542">
                  <c:v>3.3427320000000034</c:v>
                </c:pt>
                <c:pt idx="18543">
                  <c:v>3.3764439999999967</c:v>
                </c:pt>
                <c:pt idx="18544">
                  <c:v>3.4438940000000042</c:v>
                </c:pt>
                <c:pt idx="18545">
                  <c:v>3.5245820000000019</c:v>
                </c:pt>
                <c:pt idx="18546">
                  <c:v>3.6073200000000076</c:v>
                </c:pt>
                <c:pt idx="18547">
                  <c:v>3.6015380000000032</c:v>
                </c:pt>
                <c:pt idx="18548">
                  <c:v>3.6534280000000035</c:v>
                </c:pt>
                <c:pt idx="18549">
                  <c:v>3.6980980000000034</c:v>
                </c:pt>
                <c:pt idx="18550">
                  <c:v>3.815961999999999</c:v>
                </c:pt>
                <c:pt idx="18551">
                  <c:v>3.8292760000000028</c:v>
                </c:pt>
                <c:pt idx="18552">
                  <c:v>3.786752000000003</c:v>
                </c:pt>
                <c:pt idx="18553">
                  <c:v>3.7724079999999987</c:v>
                </c:pt>
                <c:pt idx="18554">
                  <c:v>3.7659560000000032</c:v>
                </c:pt>
                <c:pt idx="18555">
                  <c:v>3.7648280000000032</c:v>
                </c:pt>
                <c:pt idx="18556">
                  <c:v>3.7755860000000014</c:v>
                </c:pt>
                <c:pt idx="18557">
                  <c:v>3.819796000000002</c:v>
                </c:pt>
                <c:pt idx="18558">
                  <c:v>3.8090499999999974</c:v>
                </c:pt>
                <c:pt idx="18559">
                  <c:v>3.7999419999999997</c:v>
                </c:pt>
                <c:pt idx="18560">
                  <c:v>3.8230460000000024</c:v>
                </c:pt>
                <c:pt idx="18561">
                  <c:v>3.8868979999999986</c:v>
                </c:pt>
                <c:pt idx="18562">
                  <c:v>3.835887999999998</c:v>
                </c:pt>
                <c:pt idx="18563">
                  <c:v>3.8479120000000031</c:v>
                </c:pt>
                <c:pt idx="18564">
                  <c:v>3.8949260000000026</c:v>
                </c:pt>
                <c:pt idx="18565">
                  <c:v>3.9446080000000023</c:v>
                </c:pt>
                <c:pt idx="18566">
                  <c:v>3.9555020000000023</c:v>
                </c:pt>
                <c:pt idx="18567">
                  <c:v>3.9616820000000037</c:v>
                </c:pt>
                <c:pt idx="18568">
                  <c:v>3.9828879999999991</c:v>
                </c:pt>
                <c:pt idx="18569">
                  <c:v>3.9755540000000029</c:v>
                </c:pt>
                <c:pt idx="18570">
                  <c:v>4.0524099999999965</c:v>
                </c:pt>
                <c:pt idx="18571">
                  <c:v>4.0877000000000026</c:v>
                </c:pt>
                <c:pt idx="18572">
                  <c:v>4.0787160000000036</c:v>
                </c:pt>
                <c:pt idx="18573">
                  <c:v>4.1045259999999901</c:v>
                </c:pt>
                <c:pt idx="18574">
                  <c:v>4.1644939999999915</c:v>
                </c:pt>
                <c:pt idx="18575">
                  <c:v>4.1888520000000025</c:v>
                </c:pt>
                <c:pt idx="18576">
                  <c:v>4.1661339999999933</c:v>
                </c:pt>
                <c:pt idx="18577">
                  <c:v>4.1638519999999932</c:v>
                </c:pt>
                <c:pt idx="18578">
                  <c:v>4.1731320000000025</c:v>
                </c:pt>
                <c:pt idx="18579">
                  <c:v>4.1501039999999945</c:v>
                </c:pt>
                <c:pt idx="18580">
                  <c:v>4.1567039999999995</c:v>
                </c:pt>
                <c:pt idx="18581">
                  <c:v>4.1565179999999922</c:v>
                </c:pt>
                <c:pt idx="18582">
                  <c:v>4.1729839999999934</c:v>
                </c:pt>
                <c:pt idx="18583">
                  <c:v>4.0650080000000015</c:v>
                </c:pt>
                <c:pt idx="18584">
                  <c:v>4.0618920000000012</c:v>
                </c:pt>
                <c:pt idx="18585">
                  <c:v>4.064075999999992</c:v>
                </c:pt>
                <c:pt idx="18586">
                  <c:v>4.0685920000000015</c:v>
                </c:pt>
                <c:pt idx="18587">
                  <c:v>4.0424240000000005</c:v>
                </c:pt>
                <c:pt idx="18588">
                  <c:v>4.0565320000000016</c:v>
                </c:pt>
                <c:pt idx="18589">
                  <c:v>4.0602920000000022</c:v>
                </c:pt>
                <c:pt idx="18590">
                  <c:v>4.1123319999999932</c:v>
                </c:pt>
                <c:pt idx="18591">
                  <c:v>4.0415320000000019</c:v>
                </c:pt>
                <c:pt idx="18592">
                  <c:v>4.0321400000000018</c:v>
                </c:pt>
                <c:pt idx="18593">
                  <c:v>4.0185280000000025</c:v>
                </c:pt>
                <c:pt idx="18594">
                  <c:v>3.992867999999997</c:v>
                </c:pt>
                <c:pt idx="18595">
                  <c:v>3.9922119999999985</c:v>
                </c:pt>
                <c:pt idx="18596">
                  <c:v>3.9850760000000029</c:v>
                </c:pt>
                <c:pt idx="18597">
                  <c:v>3.9580280000000023</c:v>
                </c:pt>
                <c:pt idx="18598">
                  <c:v>3.9270080000000029</c:v>
                </c:pt>
                <c:pt idx="18599">
                  <c:v>3.889064000000003</c:v>
                </c:pt>
                <c:pt idx="18600">
                  <c:v>3.8217260000000035</c:v>
                </c:pt>
                <c:pt idx="18601">
                  <c:v>3.8066119999999986</c:v>
                </c:pt>
                <c:pt idx="18602">
                  <c:v>3.8042560000000027</c:v>
                </c:pt>
                <c:pt idx="18603">
                  <c:v>3.7884220000000042</c:v>
                </c:pt>
                <c:pt idx="18604">
                  <c:v>3.7229940000000052</c:v>
                </c:pt>
                <c:pt idx="18605">
                  <c:v>3.7240120000000032</c:v>
                </c:pt>
                <c:pt idx="18606">
                  <c:v>3.7023980000000019</c:v>
                </c:pt>
                <c:pt idx="18607">
                  <c:v>3.6456560000000007</c:v>
                </c:pt>
                <c:pt idx="18608">
                  <c:v>3.6684000000000019</c:v>
                </c:pt>
                <c:pt idx="18609">
                  <c:v>3.6386579999999982</c:v>
                </c:pt>
                <c:pt idx="18610">
                  <c:v>3.6018920000000025</c:v>
                </c:pt>
                <c:pt idx="18611">
                  <c:v>3.5868540000000024</c:v>
                </c:pt>
                <c:pt idx="18612">
                  <c:v>3.5948700000000007</c:v>
                </c:pt>
                <c:pt idx="18613">
                  <c:v>3.5601140000000053</c:v>
                </c:pt>
                <c:pt idx="18614">
                  <c:v>3.4852320000000017</c:v>
                </c:pt>
                <c:pt idx="18615">
                  <c:v>3.4275460000000022</c:v>
                </c:pt>
                <c:pt idx="18616">
                  <c:v>3.355665999999994</c:v>
                </c:pt>
                <c:pt idx="18617">
                  <c:v>3.3387160000000007</c:v>
                </c:pt>
                <c:pt idx="18618">
                  <c:v>3.2653960000000057</c:v>
                </c:pt>
                <c:pt idx="18619">
                  <c:v>3.2473300000000078</c:v>
                </c:pt>
                <c:pt idx="18620">
                  <c:v>3.1843100000000066</c:v>
                </c:pt>
                <c:pt idx="18621">
                  <c:v>3.1274060000000019</c:v>
                </c:pt>
                <c:pt idx="18622">
                  <c:v>3.1060519999999987</c:v>
                </c:pt>
                <c:pt idx="18623">
                  <c:v>3.0830220000000015</c:v>
                </c:pt>
                <c:pt idx="18624">
                  <c:v>3.0732079999999997</c:v>
                </c:pt>
                <c:pt idx="18625">
                  <c:v>3.0460719999999997</c:v>
                </c:pt>
                <c:pt idx="18626">
                  <c:v>3.0204240000000002</c:v>
                </c:pt>
                <c:pt idx="18627">
                  <c:v>2.9718219999999977</c:v>
                </c:pt>
                <c:pt idx="18628">
                  <c:v>2.9715119999999997</c:v>
                </c:pt>
                <c:pt idx="18629">
                  <c:v>2.9366439999999963</c:v>
                </c:pt>
                <c:pt idx="18630">
                  <c:v>2.8660300000000025</c:v>
                </c:pt>
                <c:pt idx="18631">
                  <c:v>2.7953900000000051</c:v>
                </c:pt>
                <c:pt idx="18632">
                  <c:v>2.7722600000000024</c:v>
                </c:pt>
                <c:pt idx="18633">
                  <c:v>2.7787000000000042</c:v>
                </c:pt>
                <c:pt idx="18634">
                  <c:v>2.7823480000000029</c:v>
                </c:pt>
                <c:pt idx="18635">
                  <c:v>2.7648160000000042</c:v>
                </c:pt>
                <c:pt idx="18636">
                  <c:v>2.68359400000001</c:v>
                </c:pt>
                <c:pt idx="18637">
                  <c:v>2.6205980000000042</c:v>
                </c:pt>
                <c:pt idx="18638">
                  <c:v>2.5766599999999973</c:v>
                </c:pt>
                <c:pt idx="18639">
                  <c:v>2.5076600000000031</c:v>
                </c:pt>
                <c:pt idx="18640">
                  <c:v>2.3805500000000022</c:v>
                </c:pt>
                <c:pt idx="18641">
                  <c:v>2.3601760000000032</c:v>
                </c:pt>
                <c:pt idx="18642">
                  <c:v>2.3856240000000026</c:v>
                </c:pt>
                <c:pt idx="18643">
                  <c:v>2.3371080000000024</c:v>
                </c:pt>
                <c:pt idx="18644">
                  <c:v>2.2901940000000072</c:v>
                </c:pt>
                <c:pt idx="18645">
                  <c:v>2.2183620000000022</c:v>
                </c:pt>
                <c:pt idx="18646">
                  <c:v>2.1650440000000017</c:v>
                </c:pt>
                <c:pt idx="18647">
                  <c:v>2.0868960000000008</c:v>
                </c:pt>
                <c:pt idx="18648">
                  <c:v>2.0160199999999979</c:v>
                </c:pt>
                <c:pt idx="18649">
                  <c:v>1.9630620000000021</c:v>
                </c:pt>
                <c:pt idx="18650">
                  <c:v>1.9562000000000035</c:v>
                </c:pt>
                <c:pt idx="18651">
                  <c:v>1.9008240000000018</c:v>
                </c:pt>
                <c:pt idx="18652">
                  <c:v>1.8519840000000014</c:v>
                </c:pt>
                <c:pt idx="18653">
                  <c:v>1.8388700000000011</c:v>
                </c:pt>
                <c:pt idx="18654">
                  <c:v>1.8639840000000014</c:v>
                </c:pt>
                <c:pt idx="18655">
                  <c:v>1.8629900000000015</c:v>
                </c:pt>
                <c:pt idx="18656">
                  <c:v>1.9227340000000017</c:v>
                </c:pt>
                <c:pt idx="18657">
                  <c:v>1.9452420000000021</c:v>
                </c:pt>
                <c:pt idx="18658">
                  <c:v>1.921802000000002</c:v>
                </c:pt>
                <c:pt idx="18659">
                  <c:v>1.9278440000000017</c:v>
                </c:pt>
                <c:pt idx="18660">
                  <c:v>1.9592240000000016</c:v>
                </c:pt>
                <c:pt idx="18661">
                  <c:v>1.9219260000000014</c:v>
                </c:pt>
                <c:pt idx="18662">
                  <c:v>1.859862000000001</c:v>
                </c:pt>
                <c:pt idx="18663">
                  <c:v>1.8132320000000015</c:v>
                </c:pt>
                <c:pt idx="18664">
                  <c:v>1.8430360000000012</c:v>
                </c:pt>
                <c:pt idx="18665">
                  <c:v>1.8599120000000011</c:v>
                </c:pt>
                <c:pt idx="18666">
                  <c:v>1.8792940000000016</c:v>
                </c:pt>
                <c:pt idx="18667">
                  <c:v>1.894692000000002</c:v>
                </c:pt>
                <c:pt idx="18668">
                  <c:v>1.885598000000001</c:v>
                </c:pt>
                <c:pt idx="18669">
                  <c:v>1.969476000000002</c:v>
                </c:pt>
                <c:pt idx="18670">
                  <c:v>1.9953580000000037</c:v>
                </c:pt>
                <c:pt idx="18671">
                  <c:v>2.0447800000000016</c:v>
                </c:pt>
                <c:pt idx="18672">
                  <c:v>2.032805999999995</c:v>
                </c:pt>
                <c:pt idx="18673">
                  <c:v>2.0126559999999944</c:v>
                </c:pt>
                <c:pt idx="18674">
                  <c:v>1.9884220000000021</c:v>
                </c:pt>
                <c:pt idx="18675">
                  <c:v>1.9825780000000039</c:v>
                </c:pt>
                <c:pt idx="18676">
                  <c:v>2.0202740000000032</c:v>
                </c:pt>
                <c:pt idx="18677">
                  <c:v>2.0114260000000024</c:v>
                </c:pt>
                <c:pt idx="18678">
                  <c:v>1.9972940000000019</c:v>
                </c:pt>
                <c:pt idx="18679">
                  <c:v>2.014070000000002</c:v>
                </c:pt>
                <c:pt idx="18680">
                  <c:v>2.0164399999999971</c:v>
                </c:pt>
                <c:pt idx="18681">
                  <c:v>2.0435260000000062</c:v>
                </c:pt>
                <c:pt idx="18682">
                  <c:v>2.031566000000002</c:v>
                </c:pt>
                <c:pt idx="18683">
                  <c:v>2.0789400000000007</c:v>
                </c:pt>
                <c:pt idx="18684">
                  <c:v>2.0755779999999997</c:v>
                </c:pt>
                <c:pt idx="18685">
                  <c:v>2.053628000000002</c:v>
                </c:pt>
                <c:pt idx="18686">
                  <c:v>2.0929979999999997</c:v>
                </c:pt>
                <c:pt idx="18687">
                  <c:v>2.1350000000000007</c:v>
                </c:pt>
                <c:pt idx="18688">
                  <c:v>2.1397519999999997</c:v>
                </c:pt>
                <c:pt idx="18689">
                  <c:v>2.2106380000000008</c:v>
                </c:pt>
                <c:pt idx="18690">
                  <c:v>2.2613000000000012</c:v>
                </c:pt>
                <c:pt idx="18691">
                  <c:v>2.2530240000000052</c:v>
                </c:pt>
                <c:pt idx="18692">
                  <c:v>2.2545380000000015</c:v>
                </c:pt>
                <c:pt idx="18693">
                  <c:v>2.2870100000000062</c:v>
                </c:pt>
                <c:pt idx="18694">
                  <c:v>2.3605160000000014</c:v>
                </c:pt>
                <c:pt idx="18695">
                  <c:v>2.410049999999996</c:v>
                </c:pt>
                <c:pt idx="18696">
                  <c:v>2.4370499999999971</c:v>
                </c:pt>
                <c:pt idx="18697">
                  <c:v>2.5230020000000013</c:v>
                </c:pt>
                <c:pt idx="18698">
                  <c:v>2.6127000000000007</c:v>
                </c:pt>
                <c:pt idx="18699">
                  <c:v>2.6658440000000008</c:v>
                </c:pt>
                <c:pt idx="18700">
                  <c:v>2.6425660000000009</c:v>
                </c:pt>
                <c:pt idx="18701">
                  <c:v>2.6912179999999997</c:v>
                </c:pt>
                <c:pt idx="18702">
                  <c:v>2.7420180000000007</c:v>
                </c:pt>
                <c:pt idx="18703">
                  <c:v>2.7585080000000017</c:v>
                </c:pt>
                <c:pt idx="18704">
                  <c:v>2.7756700000000007</c:v>
                </c:pt>
                <c:pt idx="18705">
                  <c:v>2.7675800000000073</c:v>
                </c:pt>
                <c:pt idx="18706">
                  <c:v>2.7499860000000012</c:v>
                </c:pt>
                <c:pt idx="18707">
                  <c:v>2.723272000000001</c:v>
                </c:pt>
                <c:pt idx="18708">
                  <c:v>2.7310040000000013</c:v>
                </c:pt>
                <c:pt idx="18709">
                  <c:v>2.7591960000000015</c:v>
                </c:pt>
                <c:pt idx="18710">
                  <c:v>2.7381400000000018</c:v>
                </c:pt>
                <c:pt idx="18711">
                  <c:v>2.781680000000001</c:v>
                </c:pt>
                <c:pt idx="18712">
                  <c:v>2.8290279999999997</c:v>
                </c:pt>
                <c:pt idx="18713">
                  <c:v>2.9005860000000019</c:v>
                </c:pt>
                <c:pt idx="18714">
                  <c:v>2.9272380000000022</c:v>
                </c:pt>
                <c:pt idx="18715">
                  <c:v>2.9515320000000025</c:v>
                </c:pt>
                <c:pt idx="18716">
                  <c:v>3.0016240000000032</c:v>
                </c:pt>
                <c:pt idx="18717">
                  <c:v>3.0112399999999977</c:v>
                </c:pt>
                <c:pt idx="18718">
                  <c:v>3.0745579999999997</c:v>
                </c:pt>
                <c:pt idx="18719">
                  <c:v>3.0469140000000015</c:v>
                </c:pt>
                <c:pt idx="18720">
                  <c:v>3.1016459999999975</c:v>
                </c:pt>
                <c:pt idx="18721">
                  <c:v>3.1515620000000024</c:v>
                </c:pt>
                <c:pt idx="18722">
                  <c:v>3.2301420000000025</c:v>
                </c:pt>
                <c:pt idx="18723">
                  <c:v>3.1769719999999997</c:v>
                </c:pt>
                <c:pt idx="18724">
                  <c:v>3.2029060000000014</c:v>
                </c:pt>
                <c:pt idx="18725">
                  <c:v>3.2160200000000021</c:v>
                </c:pt>
                <c:pt idx="18726">
                  <c:v>3.2039460000000015</c:v>
                </c:pt>
                <c:pt idx="18727">
                  <c:v>3.2320619999999987</c:v>
                </c:pt>
                <c:pt idx="18728">
                  <c:v>3.2649680000000014</c:v>
                </c:pt>
                <c:pt idx="18729">
                  <c:v>3.2960140000000013</c:v>
                </c:pt>
                <c:pt idx="18730">
                  <c:v>3.3393919999999997</c:v>
                </c:pt>
                <c:pt idx="18731">
                  <c:v>3.3817040000000009</c:v>
                </c:pt>
                <c:pt idx="18732">
                  <c:v>3.4399100000000007</c:v>
                </c:pt>
                <c:pt idx="18733">
                  <c:v>3.4779400000000007</c:v>
                </c:pt>
                <c:pt idx="18734">
                  <c:v>3.4609040000000006</c:v>
                </c:pt>
                <c:pt idx="18735">
                  <c:v>3.4872579999999997</c:v>
                </c:pt>
                <c:pt idx="18736">
                  <c:v>3.5424499999999961</c:v>
                </c:pt>
                <c:pt idx="18737">
                  <c:v>3.6060779999999997</c:v>
                </c:pt>
                <c:pt idx="18738">
                  <c:v>3.6678720000000009</c:v>
                </c:pt>
                <c:pt idx="18739">
                  <c:v>3.691126000000001</c:v>
                </c:pt>
                <c:pt idx="18740">
                  <c:v>3.7312800000000004</c:v>
                </c:pt>
                <c:pt idx="18741">
                  <c:v>3.7339100000000012</c:v>
                </c:pt>
                <c:pt idx="18742">
                  <c:v>3.7281780000000015</c:v>
                </c:pt>
                <c:pt idx="18743">
                  <c:v>3.766582000000001</c:v>
                </c:pt>
                <c:pt idx="18744">
                  <c:v>3.7604520000000008</c:v>
                </c:pt>
                <c:pt idx="18745">
                  <c:v>3.7107200000000016</c:v>
                </c:pt>
                <c:pt idx="18746">
                  <c:v>3.7224579999999987</c:v>
                </c:pt>
                <c:pt idx="18747">
                  <c:v>3.6766219999999987</c:v>
                </c:pt>
                <c:pt idx="18748">
                  <c:v>3.6639420000000018</c:v>
                </c:pt>
                <c:pt idx="18749">
                  <c:v>3.6432960000000012</c:v>
                </c:pt>
                <c:pt idx="18750">
                  <c:v>3.6751740000000019</c:v>
                </c:pt>
                <c:pt idx="18751">
                  <c:v>3.6594779999999987</c:v>
                </c:pt>
                <c:pt idx="18752">
                  <c:v>3.6532620000000007</c:v>
                </c:pt>
                <c:pt idx="18753">
                  <c:v>3.6505560000000004</c:v>
                </c:pt>
                <c:pt idx="18754">
                  <c:v>3.6510640000000008</c:v>
                </c:pt>
                <c:pt idx="18755">
                  <c:v>3.629226000000001</c:v>
                </c:pt>
                <c:pt idx="18756">
                  <c:v>3.6123640000000021</c:v>
                </c:pt>
                <c:pt idx="18757">
                  <c:v>3.6366719999999977</c:v>
                </c:pt>
                <c:pt idx="18758">
                  <c:v>3.6141380000000032</c:v>
                </c:pt>
                <c:pt idx="18759">
                  <c:v>3.5837000000000052</c:v>
                </c:pt>
                <c:pt idx="18760">
                  <c:v>3.5468979999999997</c:v>
                </c:pt>
                <c:pt idx="18761">
                  <c:v>3.4957519999999978</c:v>
                </c:pt>
                <c:pt idx="18762">
                  <c:v>3.4768299999999965</c:v>
                </c:pt>
                <c:pt idx="18763">
                  <c:v>3.4654900000000022</c:v>
                </c:pt>
                <c:pt idx="18764">
                  <c:v>3.397270000000002</c:v>
                </c:pt>
                <c:pt idx="18765">
                  <c:v>3.3759659999999965</c:v>
                </c:pt>
                <c:pt idx="18766">
                  <c:v>3.3503920000000007</c:v>
                </c:pt>
                <c:pt idx="18767">
                  <c:v>3.3227979999999997</c:v>
                </c:pt>
                <c:pt idx="18768">
                  <c:v>3.2879440000000053</c:v>
                </c:pt>
                <c:pt idx="18769">
                  <c:v>3.2853500000000042</c:v>
                </c:pt>
                <c:pt idx="18770">
                  <c:v>3.1763840000000005</c:v>
                </c:pt>
                <c:pt idx="18771">
                  <c:v>3.1106100000000017</c:v>
                </c:pt>
                <c:pt idx="18772">
                  <c:v>3.0259620000000007</c:v>
                </c:pt>
                <c:pt idx="18773">
                  <c:v>3.0561019999999997</c:v>
                </c:pt>
                <c:pt idx="18774">
                  <c:v>2.9845199999999998</c:v>
                </c:pt>
                <c:pt idx="18775">
                  <c:v>2.938934000000001</c:v>
                </c:pt>
                <c:pt idx="18776">
                  <c:v>2.9460679999999977</c:v>
                </c:pt>
                <c:pt idx="18777">
                  <c:v>2.9019459999999961</c:v>
                </c:pt>
                <c:pt idx="18778">
                  <c:v>2.8390240000000007</c:v>
                </c:pt>
                <c:pt idx="18779">
                  <c:v>2.7614479999999997</c:v>
                </c:pt>
                <c:pt idx="18780">
                  <c:v>2.7109479999999997</c:v>
                </c:pt>
                <c:pt idx="18781">
                  <c:v>2.6201960000000044</c:v>
                </c:pt>
                <c:pt idx="18782">
                  <c:v>2.5191940000000006</c:v>
                </c:pt>
                <c:pt idx="18783">
                  <c:v>2.4386159999999957</c:v>
                </c:pt>
                <c:pt idx="18784">
                  <c:v>2.4001020000000004</c:v>
                </c:pt>
                <c:pt idx="18785">
                  <c:v>2.3839479999999997</c:v>
                </c:pt>
                <c:pt idx="18786">
                  <c:v>2.2718779999999987</c:v>
                </c:pt>
                <c:pt idx="18787">
                  <c:v>2.1939419999999998</c:v>
                </c:pt>
                <c:pt idx="18788">
                  <c:v>2.0739180000000004</c:v>
                </c:pt>
                <c:pt idx="18789">
                  <c:v>1.9882880000000025</c:v>
                </c:pt>
                <c:pt idx="18790">
                  <c:v>1.93466</c:v>
                </c:pt>
                <c:pt idx="18791">
                  <c:v>1.9285680000000003</c:v>
                </c:pt>
                <c:pt idx="18792">
                  <c:v>1.8974359999999999</c:v>
                </c:pt>
                <c:pt idx="18793">
                  <c:v>1.8207420000000001</c:v>
                </c:pt>
                <c:pt idx="18794">
                  <c:v>1.7671519999999998</c:v>
                </c:pt>
                <c:pt idx="18795">
                  <c:v>1.7769419999999996</c:v>
                </c:pt>
                <c:pt idx="18796">
                  <c:v>1.720858</c:v>
                </c:pt>
                <c:pt idx="18797">
                  <c:v>1.6967860000000001</c:v>
                </c:pt>
                <c:pt idx="18798">
                  <c:v>1.640328</c:v>
                </c:pt>
                <c:pt idx="18799">
                  <c:v>1.6340740000000005</c:v>
                </c:pt>
                <c:pt idx="18800">
                  <c:v>1.6542980000000003</c:v>
                </c:pt>
                <c:pt idx="18801">
                  <c:v>1.6126060000000007</c:v>
                </c:pt>
                <c:pt idx="18802">
                  <c:v>1.5535679999999998</c:v>
                </c:pt>
                <c:pt idx="18803">
                  <c:v>1.5492020000000013</c:v>
                </c:pt>
                <c:pt idx="18804">
                  <c:v>1.518740000000002</c:v>
                </c:pt>
                <c:pt idx="18805">
                  <c:v>1.4696659999999995</c:v>
                </c:pt>
                <c:pt idx="18806">
                  <c:v>1.484232000000002</c:v>
                </c:pt>
                <c:pt idx="18807">
                  <c:v>1.3959840000000014</c:v>
                </c:pt>
                <c:pt idx="18808">
                  <c:v>1.4146199999999998</c:v>
                </c:pt>
                <c:pt idx="18809">
                  <c:v>1.4423900000000018</c:v>
                </c:pt>
                <c:pt idx="18810">
                  <c:v>1.482132000000002</c:v>
                </c:pt>
                <c:pt idx="18811">
                  <c:v>1.5353620000000019</c:v>
                </c:pt>
                <c:pt idx="18812">
                  <c:v>1.514170000000002</c:v>
                </c:pt>
                <c:pt idx="18813">
                  <c:v>1.4876039999999995</c:v>
                </c:pt>
                <c:pt idx="18814">
                  <c:v>1.5116259999999995</c:v>
                </c:pt>
                <c:pt idx="18815">
                  <c:v>1.492456000000002</c:v>
                </c:pt>
                <c:pt idx="18816">
                  <c:v>1.480742000000002</c:v>
                </c:pt>
                <c:pt idx="18817">
                  <c:v>1.5063880000000021</c:v>
                </c:pt>
                <c:pt idx="18818">
                  <c:v>1.504712000000002</c:v>
                </c:pt>
                <c:pt idx="18819">
                  <c:v>1.5251739999999998</c:v>
                </c:pt>
                <c:pt idx="18820">
                  <c:v>1.6229000000000013</c:v>
                </c:pt>
                <c:pt idx="18821">
                  <c:v>1.5932939999999998</c:v>
                </c:pt>
                <c:pt idx="18822">
                  <c:v>1.6365500000000035</c:v>
                </c:pt>
                <c:pt idx="18823">
                  <c:v>1.7046320000000015</c:v>
                </c:pt>
                <c:pt idx="18824">
                  <c:v>1.7614979999999998</c:v>
                </c:pt>
                <c:pt idx="18825">
                  <c:v>1.8343820000000031</c:v>
                </c:pt>
                <c:pt idx="18826">
                  <c:v>1.8452160000000015</c:v>
                </c:pt>
                <c:pt idx="18827">
                  <c:v>1.882366000000002</c:v>
                </c:pt>
                <c:pt idx="18828">
                  <c:v>1.926328000000002</c:v>
                </c:pt>
                <c:pt idx="18829">
                  <c:v>1.9789020000000037</c:v>
                </c:pt>
                <c:pt idx="18830">
                  <c:v>1.9963340000000021</c:v>
                </c:pt>
                <c:pt idx="18831">
                  <c:v>2.0160119999999977</c:v>
                </c:pt>
                <c:pt idx="18832">
                  <c:v>2.000688000000002</c:v>
                </c:pt>
                <c:pt idx="18833">
                  <c:v>1.9639360000000017</c:v>
                </c:pt>
                <c:pt idx="18834">
                  <c:v>1.986728000000002</c:v>
                </c:pt>
                <c:pt idx="18835">
                  <c:v>1.993800000000002</c:v>
                </c:pt>
                <c:pt idx="18836">
                  <c:v>2.0665860000000018</c:v>
                </c:pt>
                <c:pt idx="18837">
                  <c:v>2.1101880000000017</c:v>
                </c:pt>
                <c:pt idx="18838">
                  <c:v>2.1712599999999975</c:v>
                </c:pt>
                <c:pt idx="18839">
                  <c:v>2.1703180000000013</c:v>
                </c:pt>
                <c:pt idx="18840">
                  <c:v>2.1621160000000015</c:v>
                </c:pt>
                <c:pt idx="18841">
                  <c:v>2.1475980000000052</c:v>
                </c:pt>
                <c:pt idx="18842">
                  <c:v>2.1515440000000017</c:v>
                </c:pt>
                <c:pt idx="18843">
                  <c:v>2.1538519999999997</c:v>
                </c:pt>
                <c:pt idx="18844">
                  <c:v>2.1342840000000032</c:v>
                </c:pt>
                <c:pt idx="18845">
                  <c:v>2.1555640000000018</c:v>
                </c:pt>
                <c:pt idx="18846">
                  <c:v>2.1424620000000023</c:v>
                </c:pt>
                <c:pt idx="18847">
                  <c:v>2.2106700000000017</c:v>
                </c:pt>
                <c:pt idx="18848">
                  <c:v>2.2388240000000015</c:v>
                </c:pt>
                <c:pt idx="18849">
                  <c:v>2.1945760000000014</c:v>
                </c:pt>
                <c:pt idx="18850">
                  <c:v>2.1247680000000018</c:v>
                </c:pt>
                <c:pt idx="18851">
                  <c:v>2.1985340000000062</c:v>
                </c:pt>
                <c:pt idx="18852">
                  <c:v>2.2959120000000017</c:v>
                </c:pt>
                <c:pt idx="18853">
                  <c:v>2.3134179999999978</c:v>
                </c:pt>
                <c:pt idx="18854">
                  <c:v>2.3198699999999941</c:v>
                </c:pt>
                <c:pt idx="18855">
                  <c:v>2.4256979999999997</c:v>
                </c:pt>
                <c:pt idx="18856">
                  <c:v>2.4204740000000013</c:v>
                </c:pt>
                <c:pt idx="18857">
                  <c:v>2.4411460000000007</c:v>
                </c:pt>
                <c:pt idx="18858">
                  <c:v>2.4065399999999997</c:v>
                </c:pt>
                <c:pt idx="18859">
                  <c:v>2.4139720000000007</c:v>
                </c:pt>
                <c:pt idx="18860">
                  <c:v>2.4062179999999977</c:v>
                </c:pt>
                <c:pt idx="18861">
                  <c:v>2.3884619999999988</c:v>
                </c:pt>
                <c:pt idx="18862">
                  <c:v>2.3869220000000007</c:v>
                </c:pt>
                <c:pt idx="18863">
                  <c:v>2.3813500000000007</c:v>
                </c:pt>
                <c:pt idx="18864">
                  <c:v>2.394663999999997</c:v>
                </c:pt>
                <c:pt idx="18865">
                  <c:v>2.4144679999999967</c:v>
                </c:pt>
                <c:pt idx="18866">
                  <c:v>2.4269879999999997</c:v>
                </c:pt>
                <c:pt idx="18867">
                  <c:v>2.3856819999999987</c:v>
                </c:pt>
                <c:pt idx="18868">
                  <c:v>2.4353140000000009</c:v>
                </c:pt>
                <c:pt idx="18869">
                  <c:v>2.4523240000000008</c:v>
                </c:pt>
                <c:pt idx="18870">
                  <c:v>2.4361300000000004</c:v>
                </c:pt>
                <c:pt idx="18871">
                  <c:v>2.4827719999999998</c:v>
                </c:pt>
                <c:pt idx="18872">
                  <c:v>2.4960859999999969</c:v>
                </c:pt>
                <c:pt idx="18873">
                  <c:v>2.4614320000000007</c:v>
                </c:pt>
                <c:pt idx="18874">
                  <c:v>2.5156179999999977</c:v>
                </c:pt>
                <c:pt idx="18875">
                  <c:v>2.5357079999999987</c:v>
                </c:pt>
                <c:pt idx="18876">
                  <c:v>2.5543440000000017</c:v>
                </c:pt>
                <c:pt idx="18877">
                  <c:v>2.5483500000000014</c:v>
                </c:pt>
                <c:pt idx="18878">
                  <c:v>2.5432500000000013</c:v>
                </c:pt>
                <c:pt idx="18879">
                  <c:v>2.5298600000000007</c:v>
                </c:pt>
                <c:pt idx="18880">
                  <c:v>2.5292779999999997</c:v>
                </c:pt>
                <c:pt idx="18881">
                  <c:v>2.5587860000000018</c:v>
                </c:pt>
                <c:pt idx="18882">
                  <c:v>2.6542419999999987</c:v>
                </c:pt>
                <c:pt idx="18883">
                  <c:v>2.7039740000000072</c:v>
                </c:pt>
                <c:pt idx="18884">
                  <c:v>2.7445120000000052</c:v>
                </c:pt>
                <c:pt idx="18885">
                  <c:v>2.7750100000000022</c:v>
                </c:pt>
                <c:pt idx="18886">
                  <c:v>2.7969100000000013</c:v>
                </c:pt>
                <c:pt idx="18887">
                  <c:v>2.7811020000000015</c:v>
                </c:pt>
                <c:pt idx="18888">
                  <c:v>2.7773680000000018</c:v>
                </c:pt>
                <c:pt idx="18889">
                  <c:v>2.8851700000000009</c:v>
                </c:pt>
                <c:pt idx="18890">
                  <c:v>2.9058419999999971</c:v>
                </c:pt>
                <c:pt idx="18891">
                  <c:v>2.8511100000000007</c:v>
                </c:pt>
                <c:pt idx="18892">
                  <c:v>2.8347559999999969</c:v>
                </c:pt>
                <c:pt idx="18893">
                  <c:v>2.8721279999999987</c:v>
                </c:pt>
                <c:pt idx="18894">
                  <c:v>2.9260399999999982</c:v>
                </c:pt>
                <c:pt idx="18895">
                  <c:v>2.9579900000000019</c:v>
                </c:pt>
                <c:pt idx="18896">
                  <c:v>2.9576040000000021</c:v>
                </c:pt>
                <c:pt idx="18897">
                  <c:v>2.9635220000000042</c:v>
                </c:pt>
                <c:pt idx="18898">
                  <c:v>2.990200000000002</c:v>
                </c:pt>
                <c:pt idx="18899">
                  <c:v>3.0466579999999981</c:v>
                </c:pt>
                <c:pt idx="18900">
                  <c:v>3.0361479999999981</c:v>
                </c:pt>
                <c:pt idx="18901">
                  <c:v>3.0315200000000018</c:v>
                </c:pt>
                <c:pt idx="18902">
                  <c:v>2.9888360000000032</c:v>
                </c:pt>
                <c:pt idx="18903">
                  <c:v>2.946922000000002</c:v>
                </c:pt>
                <c:pt idx="18904">
                  <c:v>2.9229499999999975</c:v>
                </c:pt>
                <c:pt idx="18905">
                  <c:v>2.8354739999999969</c:v>
                </c:pt>
                <c:pt idx="18906">
                  <c:v>2.8250640000000007</c:v>
                </c:pt>
                <c:pt idx="18907">
                  <c:v>2.8510340000000007</c:v>
                </c:pt>
                <c:pt idx="18908">
                  <c:v>2.8576979999999987</c:v>
                </c:pt>
                <c:pt idx="18909">
                  <c:v>2.8107840000000008</c:v>
                </c:pt>
                <c:pt idx="18910">
                  <c:v>2.7746760000000013</c:v>
                </c:pt>
                <c:pt idx="18911">
                  <c:v>2.7141620000000004</c:v>
                </c:pt>
                <c:pt idx="18912">
                  <c:v>2.7768859999999971</c:v>
                </c:pt>
                <c:pt idx="18913">
                  <c:v>2.7950640000000009</c:v>
                </c:pt>
                <c:pt idx="18914">
                  <c:v>2.789146000000001</c:v>
                </c:pt>
                <c:pt idx="18915">
                  <c:v>2.7791560000000017</c:v>
                </c:pt>
                <c:pt idx="18916">
                  <c:v>2.7356419999999977</c:v>
                </c:pt>
                <c:pt idx="18917">
                  <c:v>2.7002420000000007</c:v>
                </c:pt>
                <c:pt idx="18918">
                  <c:v>2.629528000000001</c:v>
                </c:pt>
                <c:pt idx="18919">
                  <c:v>2.5107720000000007</c:v>
                </c:pt>
                <c:pt idx="18920">
                  <c:v>2.4440920000000017</c:v>
                </c:pt>
                <c:pt idx="18921">
                  <c:v>2.4279860000000015</c:v>
                </c:pt>
                <c:pt idx="18922">
                  <c:v>2.3450240000000018</c:v>
                </c:pt>
                <c:pt idx="18923">
                  <c:v>2.300664000000002</c:v>
                </c:pt>
                <c:pt idx="18924">
                  <c:v>2.1936820000000021</c:v>
                </c:pt>
                <c:pt idx="18925">
                  <c:v>2.1535900000000052</c:v>
                </c:pt>
                <c:pt idx="18926">
                  <c:v>2.0881620000000014</c:v>
                </c:pt>
                <c:pt idx="18927">
                  <c:v>2.0291500000000013</c:v>
                </c:pt>
                <c:pt idx="18928">
                  <c:v>2.0061220000000017</c:v>
                </c:pt>
                <c:pt idx="18929">
                  <c:v>1.9793960000000013</c:v>
                </c:pt>
                <c:pt idx="18930">
                  <c:v>1.9470240000000012</c:v>
                </c:pt>
                <c:pt idx="18931">
                  <c:v>1.9455220000000013</c:v>
                </c:pt>
                <c:pt idx="18932">
                  <c:v>1.9229520000000035</c:v>
                </c:pt>
                <c:pt idx="18933">
                  <c:v>1.9145880000000031</c:v>
                </c:pt>
                <c:pt idx="18934">
                  <c:v>1.8613320000000007</c:v>
                </c:pt>
                <c:pt idx="18935">
                  <c:v>1.8344820000000031</c:v>
                </c:pt>
                <c:pt idx="18936">
                  <c:v>1.8357599999999998</c:v>
                </c:pt>
                <c:pt idx="18937">
                  <c:v>1.8299919999999978</c:v>
                </c:pt>
                <c:pt idx="18938">
                  <c:v>1.7796759999999998</c:v>
                </c:pt>
                <c:pt idx="18939">
                  <c:v>1.6764020000000031</c:v>
                </c:pt>
                <c:pt idx="18940">
                  <c:v>1.6597259999999998</c:v>
                </c:pt>
                <c:pt idx="18941">
                  <c:v>1.753765999999999</c:v>
                </c:pt>
                <c:pt idx="18942">
                  <c:v>1.744174000000001</c:v>
                </c:pt>
                <c:pt idx="18943">
                  <c:v>1.6961300000000021</c:v>
                </c:pt>
                <c:pt idx="18944">
                  <c:v>1.6514860000000011</c:v>
                </c:pt>
                <c:pt idx="18945">
                  <c:v>1.5849540000000013</c:v>
                </c:pt>
                <c:pt idx="18946">
                  <c:v>1.6495639999999998</c:v>
                </c:pt>
                <c:pt idx="18947">
                  <c:v>1.6348860000000021</c:v>
                </c:pt>
                <c:pt idx="18948">
                  <c:v>1.5835780000000017</c:v>
                </c:pt>
                <c:pt idx="18949">
                  <c:v>1.5304580000000021</c:v>
                </c:pt>
                <c:pt idx="18950">
                  <c:v>1.5167360000000016</c:v>
                </c:pt>
                <c:pt idx="18951">
                  <c:v>1.4546700000000015</c:v>
                </c:pt>
                <c:pt idx="18952">
                  <c:v>1.4362820000000021</c:v>
                </c:pt>
                <c:pt idx="18953">
                  <c:v>1.4587400000000019</c:v>
                </c:pt>
                <c:pt idx="18954">
                  <c:v>1.468852000000002</c:v>
                </c:pt>
                <c:pt idx="18955">
                  <c:v>1.4780460000000022</c:v>
                </c:pt>
                <c:pt idx="18956">
                  <c:v>1.4632060000000018</c:v>
                </c:pt>
                <c:pt idx="18957">
                  <c:v>1.441344</c:v>
                </c:pt>
                <c:pt idx="18958">
                  <c:v>1.4613460000000018</c:v>
                </c:pt>
                <c:pt idx="18959">
                  <c:v>1.4767440000000018</c:v>
                </c:pt>
                <c:pt idx="18960">
                  <c:v>1.4298899999999997</c:v>
                </c:pt>
                <c:pt idx="18961">
                  <c:v>1.4660960000000018</c:v>
                </c:pt>
                <c:pt idx="18962">
                  <c:v>1.4423960000000018</c:v>
                </c:pt>
                <c:pt idx="18963">
                  <c:v>1.3949720000000021</c:v>
                </c:pt>
                <c:pt idx="18964">
                  <c:v>1.369958000000002</c:v>
                </c:pt>
                <c:pt idx="18965">
                  <c:v>1.3367540000000024</c:v>
                </c:pt>
                <c:pt idx="18966">
                  <c:v>1.3295080000000024</c:v>
                </c:pt>
                <c:pt idx="18967">
                  <c:v>1.334856000000002</c:v>
                </c:pt>
                <c:pt idx="18968">
                  <c:v>1.3238640000000002</c:v>
                </c:pt>
                <c:pt idx="18969">
                  <c:v>1.3808900000000022</c:v>
                </c:pt>
                <c:pt idx="18970">
                  <c:v>1.3608620000000022</c:v>
                </c:pt>
                <c:pt idx="18971">
                  <c:v>1.3079780000000019</c:v>
                </c:pt>
                <c:pt idx="18972">
                  <c:v>1.3613580000000021</c:v>
                </c:pt>
                <c:pt idx="18973">
                  <c:v>1.4053080000000018</c:v>
                </c:pt>
                <c:pt idx="18974">
                  <c:v>1.4346400000000024</c:v>
                </c:pt>
                <c:pt idx="18975">
                  <c:v>1.4024660000000018</c:v>
                </c:pt>
                <c:pt idx="18976">
                  <c:v>1.4318739999999996</c:v>
                </c:pt>
                <c:pt idx="18977">
                  <c:v>1.4932060000000018</c:v>
                </c:pt>
                <c:pt idx="18978">
                  <c:v>1.5103280000000019</c:v>
                </c:pt>
                <c:pt idx="18979">
                  <c:v>1.5587940000000018</c:v>
                </c:pt>
                <c:pt idx="18980">
                  <c:v>1.608276000000002</c:v>
                </c:pt>
                <c:pt idx="18981">
                  <c:v>1.6079040000000018</c:v>
                </c:pt>
                <c:pt idx="18982">
                  <c:v>1.611340000000002</c:v>
                </c:pt>
                <c:pt idx="18983">
                  <c:v>1.6063280000000015</c:v>
                </c:pt>
                <c:pt idx="18984">
                  <c:v>1.6228200000000017</c:v>
                </c:pt>
                <c:pt idx="18985">
                  <c:v>1.6349060000000017</c:v>
                </c:pt>
                <c:pt idx="18986">
                  <c:v>1.6568800000000021</c:v>
                </c:pt>
                <c:pt idx="18987">
                  <c:v>1.6640520000000047</c:v>
                </c:pt>
                <c:pt idx="18988">
                  <c:v>1.718350000000002</c:v>
                </c:pt>
                <c:pt idx="18989">
                  <c:v>1.7612200000000016</c:v>
                </c:pt>
                <c:pt idx="18990">
                  <c:v>1.7865440000000015</c:v>
                </c:pt>
                <c:pt idx="18991">
                  <c:v>1.8133460000000017</c:v>
                </c:pt>
                <c:pt idx="18992">
                  <c:v>1.8413760000000017</c:v>
                </c:pt>
                <c:pt idx="18993">
                  <c:v>1.8799040000000014</c:v>
                </c:pt>
                <c:pt idx="18994">
                  <c:v>1.9542780000000033</c:v>
                </c:pt>
                <c:pt idx="18995">
                  <c:v>1.9841460000000033</c:v>
                </c:pt>
                <c:pt idx="18996">
                  <c:v>1.9713780000000007</c:v>
                </c:pt>
                <c:pt idx="18997">
                  <c:v>1.956972000000003</c:v>
                </c:pt>
                <c:pt idx="18998">
                  <c:v>1.9272680000000009</c:v>
                </c:pt>
                <c:pt idx="18999">
                  <c:v>1.9647660000000007</c:v>
                </c:pt>
                <c:pt idx="19000">
                  <c:v>2.0432340000000053</c:v>
                </c:pt>
                <c:pt idx="19001">
                  <c:v>2.0868360000000008</c:v>
                </c:pt>
                <c:pt idx="19002">
                  <c:v>2.1170980000000008</c:v>
                </c:pt>
                <c:pt idx="19003">
                  <c:v>2.1111300000000006</c:v>
                </c:pt>
                <c:pt idx="19004">
                  <c:v>2.1051380000000006</c:v>
                </c:pt>
                <c:pt idx="19005">
                  <c:v>2.0910300000000008</c:v>
                </c:pt>
                <c:pt idx="19006">
                  <c:v>2.1258220000000008</c:v>
                </c:pt>
                <c:pt idx="19007">
                  <c:v>2.1908519999999987</c:v>
                </c:pt>
                <c:pt idx="19008">
                  <c:v>2.203644000000001</c:v>
                </c:pt>
                <c:pt idx="19009">
                  <c:v>2.2560559999999965</c:v>
                </c:pt>
                <c:pt idx="19010">
                  <c:v>2.3216219999999987</c:v>
                </c:pt>
                <c:pt idx="19011">
                  <c:v>2.3360279999999967</c:v>
                </c:pt>
                <c:pt idx="19012">
                  <c:v>2.3670980000000008</c:v>
                </c:pt>
                <c:pt idx="19013">
                  <c:v>2.4065820000000007</c:v>
                </c:pt>
                <c:pt idx="19014">
                  <c:v>2.432699999999997</c:v>
                </c:pt>
                <c:pt idx="19015">
                  <c:v>2.4977060000000013</c:v>
                </c:pt>
                <c:pt idx="19016">
                  <c:v>2.537138000000001</c:v>
                </c:pt>
                <c:pt idx="19017">
                  <c:v>2.6107300000000011</c:v>
                </c:pt>
                <c:pt idx="19018">
                  <c:v>2.7026240000000006</c:v>
                </c:pt>
                <c:pt idx="19019">
                  <c:v>2.7191400000000008</c:v>
                </c:pt>
                <c:pt idx="19020">
                  <c:v>2.7698660000000008</c:v>
                </c:pt>
                <c:pt idx="19021">
                  <c:v>2.8389679999999977</c:v>
                </c:pt>
                <c:pt idx="19022">
                  <c:v>2.8552219999999977</c:v>
                </c:pt>
                <c:pt idx="19023">
                  <c:v>2.8822719999999977</c:v>
                </c:pt>
                <c:pt idx="19024">
                  <c:v>2.9602820000000007</c:v>
                </c:pt>
                <c:pt idx="19025">
                  <c:v>2.9909559999999971</c:v>
                </c:pt>
                <c:pt idx="19026">
                  <c:v>3.0403140000000053</c:v>
                </c:pt>
                <c:pt idx="19027">
                  <c:v>3.0418279999999998</c:v>
                </c:pt>
                <c:pt idx="19028">
                  <c:v>3.1100360000000005</c:v>
                </c:pt>
                <c:pt idx="19029">
                  <c:v>3.1418260000000009</c:v>
                </c:pt>
                <c:pt idx="19030">
                  <c:v>3.1901060000000019</c:v>
                </c:pt>
                <c:pt idx="19031">
                  <c:v>3.1968799999999975</c:v>
                </c:pt>
                <c:pt idx="19032">
                  <c:v>3.1609340000000059</c:v>
                </c:pt>
                <c:pt idx="19033">
                  <c:v>3.1787520000000007</c:v>
                </c:pt>
                <c:pt idx="19034">
                  <c:v>3.1996100000000007</c:v>
                </c:pt>
                <c:pt idx="19035">
                  <c:v>3.2207660000000011</c:v>
                </c:pt>
                <c:pt idx="19036">
                  <c:v>3.2293159999999999</c:v>
                </c:pt>
                <c:pt idx="19037">
                  <c:v>3.2402840000000048</c:v>
                </c:pt>
                <c:pt idx="19038">
                  <c:v>3.2061380000000002</c:v>
                </c:pt>
                <c:pt idx="19039">
                  <c:v>3.2176540000000013</c:v>
                </c:pt>
                <c:pt idx="19040">
                  <c:v>3.2533520000000005</c:v>
                </c:pt>
                <c:pt idx="19041">
                  <c:v>3.2649780000000015</c:v>
                </c:pt>
                <c:pt idx="19042">
                  <c:v>3.2743600000000015</c:v>
                </c:pt>
                <c:pt idx="19043">
                  <c:v>3.2299640000000012</c:v>
                </c:pt>
                <c:pt idx="19044">
                  <c:v>3.1599580000000027</c:v>
                </c:pt>
                <c:pt idx="19045">
                  <c:v>3.1400040000000042</c:v>
                </c:pt>
                <c:pt idx="19046">
                  <c:v>3.1333400000000031</c:v>
                </c:pt>
                <c:pt idx="19047">
                  <c:v>3.0886700000000022</c:v>
                </c:pt>
                <c:pt idx="19048">
                  <c:v>3.1552880000000023</c:v>
                </c:pt>
                <c:pt idx="19049">
                  <c:v>3.151826000000002</c:v>
                </c:pt>
                <c:pt idx="19050">
                  <c:v>3.1454479999999987</c:v>
                </c:pt>
                <c:pt idx="19051">
                  <c:v>3.1251860000000042</c:v>
                </c:pt>
                <c:pt idx="19052">
                  <c:v>3.1903040000000042</c:v>
                </c:pt>
                <c:pt idx="19053">
                  <c:v>3.1978000000000022</c:v>
                </c:pt>
                <c:pt idx="19054">
                  <c:v>3.2194400000000023</c:v>
                </c:pt>
                <c:pt idx="19055">
                  <c:v>3.2613040000000071</c:v>
                </c:pt>
                <c:pt idx="19056">
                  <c:v>3.2750900000000032</c:v>
                </c:pt>
                <c:pt idx="19057">
                  <c:v>3.2782060000000026</c:v>
                </c:pt>
                <c:pt idx="19058">
                  <c:v>3.2489860000000061</c:v>
                </c:pt>
                <c:pt idx="19059">
                  <c:v>3.1956920000000024</c:v>
                </c:pt>
                <c:pt idx="19060">
                  <c:v>3.1834200000000052</c:v>
                </c:pt>
                <c:pt idx="19061">
                  <c:v>3.169250000000003</c:v>
                </c:pt>
                <c:pt idx="19062">
                  <c:v>3.146606000000002</c:v>
                </c:pt>
                <c:pt idx="19063">
                  <c:v>3.1466179999999997</c:v>
                </c:pt>
                <c:pt idx="19064">
                  <c:v>3.1302520000000023</c:v>
                </c:pt>
                <c:pt idx="19065">
                  <c:v>3.0923960000000017</c:v>
                </c:pt>
                <c:pt idx="19066">
                  <c:v>3.0850140000000015</c:v>
                </c:pt>
                <c:pt idx="19067">
                  <c:v>3.0593920000000008</c:v>
                </c:pt>
                <c:pt idx="19068">
                  <c:v>2.9945220000000008</c:v>
                </c:pt>
                <c:pt idx="19069">
                  <c:v>2.927146</c:v>
                </c:pt>
                <c:pt idx="19070">
                  <c:v>2.8771660000000008</c:v>
                </c:pt>
                <c:pt idx="19071">
                  <c:v>2.7643140000000059</c:v>
                </c:pt>
                <c:pt idx="19072">
                  <c:v>2.6895320000000016</c:v>
                </c:pt>
                <c:pt idx="19073">
                  <c:v>2.6242160000000014</c:v>
                </c:pt>
                <c:pt idx="19074">
                  <c:v>2.5445320000000011</c:v>
                </c:pt>
                <c:pt idx="19075">
                  <c:v>2.4938940000000009</c:v>
                </c:pt>
                <c:pt idx="19076">
                  <c:v>2.4057600000000008</c:v>
                </c:pt>
                <c:pt idx="19077">
                  <c:v>2.332565999999995</c:v>
                </c:pt>
                <c:pt idx="19078">
                  <c:v>2.1791280000000008</c:v>
                </c:pt>
                <c:pt idx="19079">
                  <c:v>2.0694519999999987</c:v>
                </c:pt>
                <c:pt idx="19080">
                  <c:v>1.987670000000002</c:v>
                </c:pt>
                <c:pt idx="19081">
                  <c:v>1.9498140000000013</c:v>
                </c:pt>
                <c:pt idx="19082">
                  <c:v>1.9352840000000009</c:v>
                </c:pt>
                <c:pt idx="19083">
                  <c:v>1.9739339999999999</c:v>
                </c:pt>
                <c:pt idx="19084">
                  <c:v>1.9071520000000026</c:v>
                </c:pt>
                <c:pt idx="19085">
                  <c:v>1.835408000000001</c:v>
                </c:pt>
                <c:pt idx="19086">
                  <c:v>1.713262000000001</c:v>
                </c:pt>
                <c:pt idx="19087">
                  <c:v>1.6510720000000021</c:v>
                </c:pt>
                <c:pt idx="19088">
                  <c:v>1.641070000000002</c:v>
                </c:pt>
                <c:pt idx="19089">
                  <c:v>1.5765480000000021</c:v>
                </c:pt>
                <c:pt idx="19090">
                  <c:v>1.5110220000000014</c:v>
                </c:pt>
                <c:pt idx="19091">
                  <c:v>1.4199219999999988</c:v>
                </c:pt>
                <c:pt idx="19092">
                  <c:v>1.3803520000000045</c:v>
                </c:pt>
                <c:pt idx="19093">
                  <c:v>1.3581400000000021</c:v>
                </c:pt>
                <c:pt idx="19094">
                  <c:v>1.3658080000000019</c:v>
                </c:pt>
                <c:pt idx="19095">
                  <c:v>1.3276420000000015</c:v>
                </c:pt>
                <c:pt idx="19096">
                  <c:v>1.282440000000002</c:v>
                </c:pt>
                <c:pt idx="19097">
                  <c:v>1.239744</c:v>
                </c:pt>
                <c:pt idx="19098">
                  <c:v>1.1585580000000042</c:v>
                </c:pt>
                <c:pt idx="19099">
                  <c:v>1.153618000000002</c:v>
                </c:pt>
                <c:pt idx="19100">
                  <c:v>1.1337040000000018</c:v>
                </c:pt>
                <c:pt idx="19101">
                  <c:v>1.0664020000000021</c:v>
                </c:pt>
                <c:pt idx="19102">
                  <c:v>0.93987800000000288</c:v>
                </c:pt>
                <c:pt idx="19103">
                  <c:v>0.92456600000000078</c:v>
                </c:pt>
                <c:pt idx="19104">
                  <c:v>0.87623600000000179</c:v>
                </c:pt>
                <c:pt idx="19105">
                  <c:v>0.85590000000000288</c:v>
                </c:pt>
                <c:pt idx="19106">
                  <c:v>0.79480200000000201</c:v>
                </c:pt>
                <c:pt idx="19107">
                  <c:v>0.72075000000000311</c:v>
                </c:pt>
                <c:pt idx="19108">
                  <c:v>0.69969200000000265</c:v>
                </c:pt>
                <c:pt idx="19109">
                  <c:v>0.63711800000000263</c:v>
                </c:pt>
                <c:pt idx="19110">
                  <c:v>0.58383800000000208</c:v>
                </c:pt>
                <c:pt idx="19111">
                  <c:v>0.59235000000000149</c:v>
                </c:pt>
                <c:pt idx="19112">
                  <c:v>0.55582000000000265</c:v>
                </c:pt>
                <c:pt idx="19113">
                  <c:v>0.51262600000000202</c:v>
                </c:pt>
                <c:pt idx="19114">
                  <c:v>0.49230200000000257</c:v>
                </c:pt>
                <c:pt idx="19115">
                  <c:v>0.47398800000000252</c:v>
                </c:pt>
                <c:pt idx="19116">
                  <c:v>0.50454800000000199</c:v>
                </c:pt>
                <c:pt idx="19117">
                  <c:v>0.46412200000000198</c:v>
                </c:pt>
                <c:pt idx="19118">
                  <c:v>0.46578400000000231</c:v>
                </c:pt>
                <c:pt idx="19119">
                  <c:v>0.51370400000000205</c:v>
                </c:pt>
                <c:pt idx="19120">
                  <c:v>0.53369200000000205</c:v>
                </c:pt>
                <c:pt idx="19121">
                  <c:v>0.56723200000000196</c:v>
                </c:pt>
                <c:pt idx="19122">
                  <c:v>0.61062200000000288</c:v>
                </c:pt>
                <c:pt idx="19123">
                  <c:v>0.64391200000000182</c:v>
                </c:pt>
                <c:pt idx="19124">
                  <c:v>0.61653800000000192</c:v>
                </c:pt>
                <c:pt idx="19125">
                  <c:v>0.63994000000000328</c:v>
                </c:pt>
                <c:pt idx="19126">
                  <c:v>0.68102400000000185</c:v>
                </c:pt>
                <c:pt idx="19127">
                  <c:v>0.76317800000000291</c:v>
                </c:pt>
                <c:pt idx="19128">
                  <c:v>0.85184600000000255</c:v>
                </c:pt>
                <c:pt idx="19129">
                  <c:v>0.87734400000000279</c:v>
                </c:pt>
                <c:pt idx="19130">
                  <c:v>0.88745800000000152</c:v>
                </c:pt>
                <c:pt idx="19131">
                  <c:v>0.91947000000000145</c:v>
                </c:pt>
                <c:pt idx="19132">
                  <c:v>0.9362700000000016</c:v>
                </c:pt>
                <c:pt idx="19133">
                  <c:v>0.8647620000000017</c:v>
                </c:pt>
                <c:pt idx="19134">
                  <c:v>0.9397440000000028</c:v>
                </c:pt>
                <c:pt idx="19135">
                  <c:v>0.95585000000000164</c:v>
                </c:pt>
                <c:pt idx="19136">
                  <c:v>1.0410440000000012</c:v>
                </c:pt>
                <c:pt idx="19137">
                  <c:v>1.0997840000000014</c:v>
                </c:pt>
                <c:pt idx="19138">
                  <c:v>1.1289680000000013</c:v>
                </c:pt>
                <c:pt idx="19139">
                  <c:v>1.2013439999999993</c:v>
                </c:pt>
                <c:pt idx="19140">
                  <c:v>1.225773999999999</c:v>
                </c:pt>
                <c:pt idx="19141">
                  <c:v>1.2839320000000014</c:v>
                </c:pt>
                <c:pt idx="19142">
                  <c:v>1.3029540000000015</c:v>
                </c:pt>
                <c:pt idx="19143">
                  <c:v>1.3537040000000014</c:v>
                </c:pt>
                <c:pt idx="19144">
                  <c:v>1.3657400000000013</c:v>
                </c:pt>
                <c:pt idx="19145">
                  <c:v>1.4086460000000014</c:v>
                </c:pt>
                <c:pt idx="19146">
                  <c:v>1.4275679999999995</c:v>
                </c:pt>
                <c:pt idx="19147">
                  <c:v>1.498332000000002</c:v>
                </c:pt>
                <c:pt idx="19148">
                  <c:v>1.5737860000000012</c:v>
                </c:pt>
                <c:pt idx="19149">
                  <c:v>1.5236700000000016</c:v>
                </c:pt>
                <c:pt idx="19150">
                  <c:v>1.520642000000002</c:v>
                </c:pt>
                <c:pt idx="19151">
                  <c:v>1.6058740000000018</c:v>
                </c:pt>
                <c:pt idx="19152">
                  <c:v>1.6549480000000021</c:v>
                </c:pt>
                <c:pt idx="19153">
                  <c:v>1.6785720000000035</c:v>
                </c:pt>
                <c:pt idx="19154">
                  <c:v>1.7190220000000016</c:v>
                </c:pt>
                <c:pt idx="19155">
                  <c:v>1.6978300000000013</c:v>
                </c:pt>
                <c:pt idx="19156">
                  <c:v>1.7442360000000015</c:v>
                </c:pt>
                <c:pt idx="19157">
                  <c:v>1.7469039999999998</c:v>
                </c:pt>
                <c:pt idx="19158">
                  <c:v>1.7750220000000008</c:v>
                </c:pt>
                <c:pt idx="19159">
                  <c:v>1.8396199999999998</c:v>
                </c:pt>
                <c:pt idx="19160">
                  <c:v>1.9180020000000029</c:v>
                </c:pt>
                <c:pt idx="19161">
                  <c:v>1.931974000000001</c:v>
                </c:pt>
                <c:pt idx="19162">
                  <c:v>1.8895500000000021</c:v>
                </c:pt>
                <c:pt idx="19163">
                  <c:v>1.6221320000000021</c:v>
                </c:pt>
                <c:pt idx="19164">
                  <c:v>1.591956000000001</c:v>
                </c:pt>
                <c:pt idx="19165">
                  <c:v>1.6157660000000016</c:v>
                </c:pt>
                <c:pt idx="19166">
                  <c:v>1.5878739999999998</c:v>
                </c:pt>
                <c:pt idx="19167">
                  <c:v>1.6040660000000013</c:v>
                </c:pt>
                <c:pt idx="19168">
                  <c:v>1.5983100000000021</c:v>
                </c:pt>
                <c:pt idx="19169">
                  <c:v>1.5917959999999998</c:v>
                </c:pt>
                <c:pt idx="19170">
                  <c:v>1.5950840000000017</c:v>
                </c:pt>
                <c:pt idx="19171">
                  <c:v>1.6467500000000037</c:v>
                </c:pt>
                <c:pt idx="19172">
                  <c:v>1.6063740000000015</c:v>
                </c:pt>
                <c:pt idx="19173">
                  <c:v>1.6349740000000019</c:v>
                </c:pt>
                <c:pt idx="19174">
                  <c:v>1.6113500000000021</c:v>
                </c:pt>
                <c:pt idx="19175">
                  <c:v>1.616822000000002</c:v>
                </c:pt>
                <c:pt idx="19176">
                  <c:v>1.6173680000000019</c:v>
                </c:pt>
                <c:pt idx="19177">
                  <c:v>1.5858000000000019</c:v>
                </c:pt>
                <c:pt idx="19178">
                  <c:v>1.5461180000000021</c:v>
                </c:pt>
                <c:pt idx="19179">
                  <c:v>1.554098000000002</c:v>
                </c:pt>
                <c:pt idx="19180">
                  <c:v>1.578802000000002</c:v>
                </c:pt>
                <c:pt idx="19181">
                  <c:v>1.592390000000002</c:v>
                </c:pt>
                <c:pt idx="19182">
                  <c:v>1.6067600000000022</c:v>
                </c:pt>
                <c:pt idx="19183">
                  <c:v>1.6674240000000018</c:v>
                </c:pt>
                <c:pt idx="19184">
                  <c:v>1.6153360000000019</c:v>
                </c:pt>
                <c:pt idx="19185">
                  <c:v>1.628674000000002</c:v>
                </c:pt>
                <c:pt idx="19186">
                  <c:v>1.5957180000000022</c:v>
                </c:pt>
                <c:pt idx="19187">
                  <c:v>1.5651820000000027</c:v>
                </c:pt>
                <c:pt idx="19188">
                  <c:v>1.5327480000000024</c:v>
                </c:pt>
                <c:pt idx="19189">
                  <c:v>1.4600480000000022</c:v>
                </c:pt>
                <c:pt idx="19190">
                  <c:v>1.4851760000000018</c:v>
                </c:pt>
                <c:pt idx="19191">
                  <c:v>1.4494760000000018</c:v>
                </c:pt>
                <c:pt idx="19192">
                  <c:v>1.4468820000000024</c:v>
                </c:pt>
                <c:pt idx="19193">
                  <c:v>1.421693999999998</c:v>
                </c:pt>
                <c:pt idx="19194">
                  <c:v>1.4288900000000018</c:v>
                </c:pt>
                <c:pt idx="19195">
                  <c:v>1.4713379999999998</c:v>
                </c:pt>
                <c:pt idx="19196">
                  <c:v>1.4321780000000013</c:v>
                </c:pt>
                <c:pt idx="19197">
                  <c:v>1.3439820000000013</c:v>
                </c:pt>
                <c:pt idx="19198">
                  <c:v>1.2904900000000015</c:v>
                </c:pt>
                <c:pt idx="19199">
                  <c:v>1.318508000000002</c:v>
                </c:pt>
                <c:pt idx="19200">
                  <c:v>1.2748320000000013</c:v>
                </c:pt>
                <c:pt idx="19201">
                  <c:v>1.2350639999999995</c:v>
                </c:pt>
                <c:pt idx="19202">
                  <c:v>1.1972800000000021</c:v>
                </c:pt>
                <c:pt idx="19203">
                  <c:v>1.174288000000004</c:v>
                </c:pt>
                <c:pt idx="19204">
                  <c:v>1.1684800000000035</c:v>
                </c:pt>
                <c:pt idx="19205">
                  <c:v>1.2400000000000013</c:v>
                </c:pt>
                <c:pt idx="19206">
                  <c:v>1.2170959999999995</c:v>
                </c:pt>
                <c:pt idx="19207">
                  <c:v>1.2225540000000015</c:v>
                </c:pt>
                <c:pt idx="19208">
                  <c:v>1.2251959999999995</c:v>
                </c:pt>
                <c:pt idx="19209">
                  <c:v>1.1845220000000021</c:v>
                </c:pt>
                <c:pt idx="19210">
                  <c:v>1.1426440000000015</c:v>
                </c:pt>
                <c:pt idx="19211">
                  <c:v>1.1135460000000015</c:v>
                </c:pt>
                <c:pt idx="19212">
                  <c:v>1.1559939999999993</c:v>
                </c:pt>
                <c:pt idx="19213">
                  <c:v>1.466246000000001</c:v>
                </c:pt>
                <c:pt idx="19214">
                  <c:v>1.4742480000000011</c:v>
                </c:pt>
                <c:pt idx="19215">
                  <c:v>1.4603520000000021</c:v>
                </c:pt>
                <c:pt idx="19216">
                  <c:v>1.4309820000000013</c:v>
                </c:pt>
                <c:pt idx="19217">
                  <c:v>1.4358339999999976</c:v>
                </c:pt>
                <c:pt idx="19218">
                  <c:v>1.4178539999999995</c:v>
                </c:pt>
                <c:pt idx="19219">
                  <c:v>1.3932239999999998</c:v>
                </c:pt>
                <c:pt idx="19220">
                  <c:v>1.3893660000000012</c:v>
                </c:pt>
                <c:pt idx="19221">
                  <c:v>1.3559760000000016</c:v>
                </c:pt>
                <c:pt idx="19222">
                  <c:v>1.3581480000000021</c:v>
                </c:pt>
                <c:pt idx="19223">
                  <c:v>1.358670000000002</c:v>
                </c:pt>
                <c:pt idx="19224">
                  <c:v>1.4026439999999998</c:v>
                </c:pt>
                <c:pt idx="19225">
                  <c:v>1.426763999999999</c:v>
                </c:pt>
                <c:pt idx="19226">
                  <c:v>1.3776280000000014</c:v>
                </c:pt>
                <c:pt idx="19227">
                  <c:v>1.3679500000000013</c:v>
                </c:pt>
                <c:pt idx="19228">
                  <c:v>1.3925320000000021</c:v>
                </c:pt>
                <c:pt idx="19229">
                  <c:v>1.4143700000000008</c:v>
                </c:pt>
                <c:pt idx="19230">
                  <c:v>1.4086739999999998</c:v>
                </c:pt>
                <c:pt idx="19231">
                  <c:v>1.3972580000000021</c:v>
                </c:pt>
                <c:pt idx="19232">
                  <c:v>1.3937959999999998</c:v>
                </c:pt>
                <c:pt idx="19233">
                  <c:v>1.3349320000000011</c:v>
                </c:pt>
                <c:pt idx="19234">
                  <c:v>1.3325860000000009</c:v>
                </c:pt>
                <c:pt idx="19235">
                  <c:v>1.3076580000000009</c:v>
                </c:pt>
                <c:pt idx="19236">
                  <c:v>1.2902380000000011</c:v>
                </c:pt>
                <c:pt idx="19237">
                  <c:v>1.2694420000000008</c:v>
                </c:pt>
                <c:pt idx="19238">
                  <c:v>1.2760800000000021</c:v>
                </c:pt>
                <c:pt idx="19239">
                  <c:v>1.3060340000000008</c:v>
                </c:pt>
                <c:pt idx="19240">
                  <c:v>1.2690439999999998</c:v>
                </c:pt>
                <c:pt idx="19241">
                  <c:v>1.2941100000000021</c:v>
                </c:pt>
                <c:pt idx="19242">
                  <c:v>1.2727800000000009</c:v>
                </c:pt>
                <c:pt idx="19243">
                  <c:v>1.2381480000000011</c:v>
                </c:pt>
                <c:pt idx="19244">
                  <c:v>1.1562060000000021</c:v>
                </c:pt>
                <c:pt idx="19245">
                  <c:v>1.1232500000000021</c:v>
                </c:pt>
                <c:pt idx="19246">
                  <c:v>1.159506000000001</c:v>
                </c:pt>
                <c:pt idx="19247">
                  <c:v>1.2140520000000021</c:v>
                </c:pt>
                <c:pt idx="19248">
                  <c:v>1.2299599999999993</c:v>
                </c:pt>
                <c:pt idx="19249">
                  <c:v>1.2503220000000013</c:v>
                </c:pt>
                <c:pt idx="19250">
                  <c:v>1.2513259999999993</c:v>
                </c:pt>
                <c:pt idx="19251">
                  <c:v>1.2712279999999998</c:v>
                </c:pt>
                <c:pt idx="19252">
                  <c:v>1.2590800000000011</c:v>
                </c:pt>
                <c:pt idx="19253">
                  <c:v>1.2501460000000011</c:v>
                </c:pt>
                <c:pt idx="19254">
                  <c:v>1.2396000000000014</c:v>
                </c:pt>
                <c:pt idx="19255">
                  <c:v>1.161440000000002</c:v>
                </c:pt>
                <c:pt idx="19256">
                  <c:v>1.1711420000000021</c:v>
                </c:pt>
                <c:pt idx="19257">
                  <c:v>1.161850000000002</c:v>
                </c:pt>
                <c:pt idx="19258">
                  <c:v>1.1664040000000011</c:v>
                </c:pt>
                <c:pt idx="19259">
                  <c:v>1.1831920000000011</c:v>
                </c:pt>
                <c:pt idx="19260">
                  <c:v>1.1791340000000012</c:v>
                </c:pt>
                <c:pt idx="19261">
                  <c:v>1.1729300000000011</c:v>
                </c:pt>
                <c:pt idx="19262">
                  <c:v>1.1943340000000013</c:v>
                </c:pt>
                <c:pt idx="19263">
                  <c:v>1.1460160000000021</c:v>
                </c:pt>
                <c:pt idx="19264">
                  <c:v>1.1831540000000011</c:v>
                </c:pt>
                <c:pt idx="19265">
                  <c:v>1.1344380000000021</c:v>
                </c:pt>
                <c:pt idx="19266">
                  <c:v>1.1152300000000013</c:v>
                </c:pt>
                <c:pt idx="19267">
                  <c:v>1.0794820000000021</c:v>
                </c:pt>
                <c:pt idx="19268">
                  <c:v>1.1111840000000013</c:v>
                </c:pt>
                <c:pt idx="19269">
                  <c:v>1.0827820000000021</c:v>
                </c:pt>
                <c:pt idx="19270">
                  <c:v>1.0720500000000033</c:v>
                </c:pt>
                <c:pt idx="19271">
                  <c:v>1.0727939999999998</c:v>
                </c:pt>
                <c:pt idx="19272">
                  <c:v>1.0684020000000021</c:v>
                </c:pt>
                <c:pt idx="19273">
                  <c:v>1.0073420000000011</c:v>
                </c:pt>
                <c:pt idx="19274">
                  <c:v>1.0000460000000009</c:v>
                </c:pt>
                <c:pt idx="19275">
                  <c:v>0.97028000000000092</c:v>
                </c:pt>
                <c:pt idx="19276">
                  <c:v>0.93435800000000091</c:v>
                </c:pt>
                <c:pt idx="19277">
                  <c:v>0.88513600000000059</c:v>
                </c:pt>
                <c:pt idx="19278">
                  <c:v>0.89554600000000051</c:v>
                </c:pt>
                <c:pt idx="19279">
                  <c:v>0.85701800000000161</c:v>
                </c:pt>
                <c:pt idx="19280">
                  <c:v>0.83380200000000104</c:v>
                </c:pt>
                <c:pt idx="19281">
                  <c:v>0.79304200000000113</c:v>
                </c:pt>
                <c:pt idx="19282">
                  <c:v>0.76547000000000165</c:v>
                </c:pt>
                <c:pt idx="19283">
                  <c:v>0.76668600000000164</c:v>
                </c:pt>
                <c:pt idx="19284">
                  <c:v>0.7950640000000011</c:v>
                </c:pt>
                <c:pt idx="19285">
                  <c:v>0.76995000000000235</c:v>
                </c:pt>
                <c:pt idx="19286">
                  <c:v>0.77208400000000221</c:v>
                </c:pt>
                <c:pt idx="19287">
                  <c:v>0.77374600000000271</c:v>
                </c:pt>
                <c:pt idx="19288">
                  <c:v>0.72843200000000141</c:v>
                </c:pt>
                <c:pt idx="19289">
                  <c:v>0.74000800000000244</c:v>
                </c:pt>
                <c:pt idx="19290">
                  <c:v>0.75055600000000144</c:v>
                </c:pt>
                <c:pt idx="19291">
                  <c:v>0.78345000000000142</c:v>
                </c:pt>
                <c:pt idx="19292">
                  <c:v>0.79928400000000144</c:v>
                </c:pt>
                <c:pt idx="19293">
                  <c:v>0.82422400000000162</c:v>
                </c:pt>
                <c:pt idx="19294">
                  <c:v>0.89207200000000131</c:v>
                </c:pt>
                <c:pt idx="19295">
                  <c:v>0.88280400000000125</c:v>
                </c:pt>
                <c:pt idx="19296">
                  <c:v>0.89387200000000133</c:v>
                </c:pt>
                <c:pt idx="19297">
                  <c:v>0.91806600000000127</c:v>
                </c:pt>
                <c:pt idx="19298">
                  <c:v>0.9212180000000012</c:v>
                </c:pt>
                <c:pt idx="19299">
                  <c:v>0.92218600000000128</c:v>
                </c:pt>
                <c:pt idx="19300">
                  <c:v>0.94793400000000105</c:v>
                </c:pt>
                <c:pt idx="19301">
                  <c:v>0.95698000000000105</c:v>
                </c:pt>
                <c:pt idx="19302">
                  <c:v>0.98616400000000048</c:v>
                </c:pt>
                <c:pt idx="19303">
                  <c:v>0.94327000000000094</c:v>
                </c:pt>
                <c:pt idx="19304">
                  <c:v>0.94999600000000084</c:v>
                </c:pt>
                <c:pt idx="19305">
                  <c:v>0.99701200000000056</c:v>
                </c:pt>
                <c:pt idx="19306">
                  <c:v>0.95607800000000165</c:v>
                </c:pt>
                <c:pt idx="19307">
                  <c:v>1.023440000000001</c:v>
                </c:pt>
                <c:pt idx="19308">
                  <c:v>1.0146800000000011</c:v>
                </c:pt>
                <c:pt idx="19309">
                  <c:v>1.0165540000000013</c:v>
                </c:pt>
                <c:pt idx="19310">
                  <c:v>1.0451420000000011</c:v>
                </c:pt>
                <c:pt idx="19311">
                  <c:v>1.0557279999999998</c:v>
                </c:pt>
                <c:pt idx="19312">
                  <c:v>1.0378239999999987</c:v>
                </c:pt>
                <c:pt idx="19313">
                  <c:v>1.0648500000000021</c:v>
                </c:pt>
                <c:pt idx="19314">
                  <c:v>1.0957220000000012</c:v>
                </c:pt>
                <c:pt idx="19315">
                  <c:v>1.1206760000000013</c:v>
                </c:pt>
                <c:pt idx="19316">
                  <c:v>1.1497720000000013</c:v>
                </c:pt>
                <c:pt idx="19317">
                  <c:v>1.1715620000000013</c:v>
                </c:pt>
                <c:pt idx="19318">
                  <c:v>1.1260120000000036</c:v>
                </c:pt>
                <c:pt idx="19319">
                  <c:v>1.139958000000002</c:v>
                </c:pt>
                <c:pt idx="19320">
                  <c:v>1.1350560000000021</c:v>
                </c:pt>
                <c:pt idx="19321">
                  <c:v>1.1130939999999998</c:v>
                </c:pt>
                <c:pt idx="19322">
                  <c:v>1.0847780000000011</c:v>
                </c:pt>
                <c:pt idx="19323">
                  <c:v>1.1104740000000011</c:v>
                </c:pt>
                <c:pt idx="19324">
                  <c:v>1.1162320000000021</c:v>
                </c:pt>
                <c:pt idx="19325">
                  <c:v>1.0924940000000012</c:v>
                </c:pt>
                <c:pt idx="19326">
                  <c:v>1.113612000000002</c:v>
                </c:pt>
                <c:pt idx="19327">
                  <c:v>1.2190800000000013</c:v>
                </c:pt>
                <c:pt idx="19328">
                  <c:v>1.2105560000000013</c:v>
                </c:pt>
                <c:pt idx="19329">
                  <c:v>1.2402000000000013</c:v>
                </c:pt>
                <c:pt idx="19330">
                  <c:v>1.2188339999999998</c:v>
                </c:pt>
                <c:pt idx="19331">
                  <c:v>1.2739120000000015</c:v>
                </c:pt>
                <c:pt idx="19332">
                  <c:v>1.3040400000000021</c:v>
                </c:pt>
                <c:pt idx="19333">
                  <c:v>1.3452840000000015</c:v>
                </c:pt>
                <c:pt idx="19334">
                  <c:v>1.3533740000000016</c:v>
                </c:pt>
                <c:pt idx="19335">
                  <c:v>1.4068780000000012</c:v>
                </c:pt>
                <c:pt idx="19336">
                  <c:v>1.4372279999999997</c:v>
                </c:pt>
                <c:pt idx="19337">
                  <c:v>1.4534959999999997</c:v>
                </c:pt>
                <c:pt idx="19338">
                  <c:v>1.4972460000000012</c:v>
                </c:pt>
                <c:pt idx="19339">
                  <c:v>1.4884120000000021</c:v>
                </c:pt>
                <c:pt idx="19340">
                  <c:v>1.4715239999999981</c:v>
                </c:pt>
                <c:pt idx="19341">
                  <c:v>1.427883999999999</c:v>
                </c:pt>
                <c:pt idx="19342">
                  <c:v>1.4564220000000014</c:v>
                </c:pt>
                <c:pt idx="19343">
                  <c:v>1.4880260000000012</c:v>
                </c:pt>
                <c:pt idx="19344">
                  <c:v>1.5104220000000013</c:v>
                </c:pt>
                <c:pt idx="19345">
                  <c:v>1.5213039999999998</c:v>
                </c:pt>
                <c:pt idx="19346">
                  <c:v>1.5452639999999993</c:v>
                </c:pt>
                <c:pt idx="19347">
                  <c:v>1.5468780000000015</c:v>
                </c:pt>
                <c:pt idx="19348">
                  <c:v>1.608522000000002</c:v>
                </c:pt>
                <c:pt idx="19349">
                  <c:v>1.6434500000000021</c:v>
                </c:pt>
                <c:pt idx="19350">
                  <c:v>1.6604480000000021</c:v>
                </c:pt>
                <c:pt idx="19351">
                  <c:v>1.6957740000000019</c:v>
                </c:pt>
                <c:pt idx="19352">
                  <c:v>1.7393140000000018</c:v>
                </c:pt>
                <c:pt idx="19353">
                  <c:v>1.822336000000002</c:v>
                </c:pt>
                <c:pt idx="19354">
                  <c:v>1.8665580000000039</c:v>
                </c:pt>
                <c:pt idx="19355">
                  <c:v>1.890566000000002</c:v>
                </c:pt>
                <c:pt idx="19356">
                  <c:v>1.9821880000000043</c:v>
                </c:pt>
                <c:pt idx="19357">
                  <c:v>2.0074400000000017</c:v>
                </c:pt>
                <c:pt idx="19358">
                  <c:v>2.0509419999999987</c:v>
                </c:pt>
                <c:pt idx="19359">
                  <c:v>2.0605940000000058</c:v>
                </c:pt>
                <c:pt idx="19360">
                  <c:v>2.0673320000000057</c:v>
                </c:pt>
                <c:pt idx="19361">
                  <c:v>2.0771960000000051</c:v>
                </c:pt>
                <c:pt idx="19362">
                  <c:v>2.0688700000000018</c:v>
                </c:pt>
                <c:pt idx="19363">
                  <c:v>2.0805580000000017</c:v>
                </c:pt>
                <c:pt idx="19364">
                  <c:v>2.0491520000000008</c:v>
                </c:pt>
                <c:pt idx="19365">
                  <c:v>2.0631860000000053</c:v>
                </c:pt>
                <c:pt idx="19366">
                  <c:v>2.1078060000000014</c:v>
                </c:pt>
                <c:pt idx="19367">
                  <c:v>2.0966139999999971</c:v>
                </c:pt>
                <c:pt idx="19368">
                  <c:v>2.1098660000000007</c:v>
                </c:pt>
                <c:pt idx="19369">
                  <c:v>2.164810000000001</c:v>
                </c:pt>
                <c:pt idx="19370">
                  <c:v>2.1844520000000007</c:v>
                </c:pt>
                <c:pt idx="19371">
                  <c:v>2.2061300000000053</c:v>
                </c:pt>
                <c:pt idx="19372">
                  <c:v>2.2796860000000008</c:v>
                </c:pt>
                <c:pt idx="19373">
                  <c:v>2.2703320000000016</c:v>
                </c:pt>
                <c:pt idx="19374">
                  <c:v>2.295284000000001</c:v>
                </c:pt>
                <c:pt idx="19375">
                  <c:v>2.3203500000000008</c:v>
                </c:pt>
                <c:pt idx="19376">
                  <c:v>2.3512599999999941</c:v>
                </c:pt>
                <c:pt idx="19377">
                  <c:v>2.3539399999999997</c:v>
                </c:pt>
                <c:pt idx="19378">
                  <c:v>2.3034619999999997</c:v>
                </c:pt>
                <c:pt idx="19379">
                  <c:v>2.2847380000000048</c:v>
                </c:pt>
                <c:pt idx="19380">
                  <c:v>2.2946400000000007</c:v>
                </c:pt>
                <c:pt idx="19381">
                  <c:v>2.2537800000000012</c:v>
                </c:pt>
                <c:pt idx="19382">
                  <c:v>2.2195080000000007</c:v>
                </c:pt>
                <c:pt idx="19383">
                  <c:v>2.148794000000005</c:v>
                </c:pt>
                <c:pt idx="19384">
                  <c:v>2.0880939999999999</c:v>
                </c:pt>
                <c:pt idx="19385">
                  <c:v>2.0377040000000006</c:v>
                </c:pt>
                <c:pt idx="19386">
                  <c:v>2.0040660000000008</c:v>
                </c:pt>
                <c:pt idx="19387">
                  <c:v>1.9617420000000021</c:v>
                </c:pt>
                <c:pt idx="19388">
                  <c:v>1.9212060000000013</c:v>
                </c:pt>
                <c:pt idx="19389">
                  <c:v>1.8992560000000021</c:v>
                </c:pt>
                <c:pt idx="19390">
                  <c:v>1.8876180000000011</c:v>
                </c:pt>
                <c:pt idx="19391">
                  <c:v>1.8675300000000012</c:v>
                </c:pt>
                <c:pt idx="19392">
                  <c:v>1.8324020000000021</c:v>
                </c:pt>
                <c:pt idx="19393">
                  <c:v>1.8045840000000015</c:v>
                </c:pt>
                <c:pt idx="19394">
                  <c:v>1.5853700000000015</c:v>
                </c:pt>
                <c:pt idx="19395">
                  <c:v>1.4568339999999993</c:v>
                </c:pt>
                <c:pt idx="19396">
                  <c:v>1.3292920000000013</c:v>
                </c:pt>
                <c:pt idx="19397">
                  <c:v>1.2355000000000012</c:v>
                </c:pt>
                <c:pt idx="19398">
                  <c:v>1.063312000000002</c:v>
                </c:pt>
                <c:pt idx="19399">
                  <c:v>0.92866000000000182</c:v>
                </c:pt>
                <c:pt idx="19400">
                  <c:v>0.76985000000000303</c:v>
                </c:pt>
                <c:pt idx="19401">
                  <c:v>0.63724400000000259</c:v>
                </c:pt>
                <c:pt idx="19402">
                  <c:v>0.49267800000000189</c:v>
                </c:pt>
                <c:pt idx="19403">
                  <c:v>0.39788000000000251</c:v>
                </c:pt>
                <c:pt idx="19404">
                  <c:v>0.27063400000000126</c:v>
                </c:pt>
                <c:pt idx="19405">
                  <c:v>0.18663200000000141</c:v>
                </c:pt>
                <c:pt idx="19406">
                  <c:v>4.0862000000001342E-2</c:v>
                </c:pt>
                <c:pt idx="19407">
                  <c:v>-5.1515999999998903E-2</c:v>
                </c:pt>
                <c:pt idx="19408">
                  <c:v>-0.14074199999999923</c:v>
                </c:pt>
                <c:pt idx="19409">
                  <c:v>-0.17409399999999894</c:v>
                </c:pt>
                <c:pt idx="19410">
                  <c:v>-0.23079799999999917</c:v>
                </c:pt>
                <c:pt idx="19411">
                  <c:v>-0.23148199999999891</c:v>
                </c:pt>
                <c:pt idx="19412">
                  <c:v>-0.23115999999999901</c:v>
                </c:pt>
                <c:pt idx="19413">
                  <c:v>-0.27273999999999932</c:v>
                </c:pt>
                <c:pt idx="19414">
                  <c:v>-0.27293799999999951</c:v>
                </c:pt>
                <c:pt idx="19415">
                  <c:v>-0.32886200000000021</c:v>
                </c:pt>
                <c:pt idx="19416">
                  <c:v>-0.40338599999999986</c:v>
                </c:pt>
                <c:pt idx="19417">
                  <c:v>-0.40599199999999935</c:v>
                </c:pt>
                <c:pt idx="19418">
                  <c:v>-0.3913620000000001</c:v>
                </c:pt>
                <c:pt idx="19419">
                  <c:v>-0.44480399999999926</c:v>
                </c:pt>
                <c:pt idx="19420">
                  <c:v>-0.48706599999999939</c:v>
                </c:pt>
                <c:pt idx="19421">
                  <c:v>-0.50082799999999816</c:v>
                </c:pt>
                <c:pt idx="19422">
                  <c:v>-0.56188799999999817</c:v>
                </c:pt>
                <c:pt idx="19423">
                  <c:v>-0.54263199999999823</c:v>
                </c:pt>
                <c:pt idx="19424">
                  <c:v>-0.5617519999999987</c:v>
                </c:pt>
                <c:pt idx="19425">
                  <c:v>-0.53061999999999832</c:v>
                </c:pt>
                <c:pt idx="19426">
                  <c:v>-0.5029759999999982</c:v>
                </c:pt>
                <c:pt idx="19427">
                  <c:v>-0.52733199999999758</c:v>
                </c:pt>
                <c:pt idx="19428">
                  <c:v>-0.41516199999999898</c:v>
                </c:pt>
                <c:pt idx="19429">
                  <c:v>-0.41282999999999953</c:v>
                </c:pt>
                <c:pt idx="19430">
                  <c:v>-0.41170199999999885</c:v>
                </c:pt>
                <c:pt idx="19431">
                  <c:v>-0.42008999999999941</c:v>
                </c:pt>
                <c:pt idx="19432">
                  <c:v>-0.39533599999999941</c:v>
                </c:pt>
                <c:pt idx="19433">
                  <c:v>-0.37725599999999915</c:v>
                </c:pt>
                <c:pt idx="19434">
                  <c:v>-0.35267599999999916</c:v>
                </c:pt>
                <c:pt idx="19435">
                  <c:v>-0.28212399999999915</c:v>
                </c:pt>
                <c:pt idx="19436">
                  <c:v>-0.26998999999999951</c:v>
                </c:pt>
                <c:pt idx="19437">
                  <c:v>-0.14732399999999843</c:v>
                </c:pt>
                <c:pt idx="19438">
                  <c:v>-6.9029999999998523E-2</c:v>
                </c:pt>
                <c:pt idx="19439">
                  <c:v>-4.6259999999998483E-2</c:v>
                </c:pt>
                <c:pt idx="19440">
                  <c:v>-3.9969999999998437E-2</c:v>
                </c:pt>
                <c:pt idx="19441">
                  <c:v>-4.6633999999998434E-2</c:v>
                </c:pt>
                <c:pt idx="19442">
                  <c:v>4.5286000000001769E-2</c:v>
                </c:pt>
                <c:pt idx="19443">
                  <c:v>0.18841200000000219</c:v>
                </c:pt>
                <c:pt idx="19444">
                  <c:v>0.50189000000000172</c:v>
                </c:pt>
                <c:pt idx="19445">
                  <c:v>0.68431400000000187</c:v>
                </c:pt>
                <c:pt idx="19446">
                  <c:v>0.86655200000000177</c:v>
                </c:pt>
                <c:pt idx="19447">
                  <c:v>1.0025820000000021</c:v>
                </c:pt>
                <c:pt idx="19448">
                  <c:v>1.230718000000002</c:v>
                </c:pt>
                <c:pt idx="19449">
                  <c:v>1.384306000000002</c:v>
                </c:pt>
                <c:pt idx="19450">
                  <c:v>1.586570000000002</c:v>
                </c:pt>
                <c:pt idx="19451">
                  <c:v>1.7476039999999997</c:v>
                </c:pt>
                <c:pt idx="19452">
                  <c:v>1.8694260000000018</c:v>
                </c:pt>
                <c:pt idx="19453">
                  <c:v>1.9463080000000021</c:v>
                </c:pt>
                <c:pt idx="19454">
                  <c:v>2.0579200000000042</c:v>
                </c:pt>
                <c:pt idx="19455">
                  <c:v>2.0946100000000021</c:v>
                </c:pt>
                <c:pt idx="19456">
                  <c:v>2.1896679999999997</c:v>
                </c:pt>
                <c:pt idx="19457">
                  <c:v>2.2404780000000022</c:v>
                </c:pt>
                <c:pt idx="19458">
                  <c:v>2.3272860000000022</c:v>
                </c:pt>
                <c:pt idx="19459">
                  <c:v>2.3824779999999977</c:v>
                </c:pt>
                <c:pt idx="19460">
                  <c:v>2.4151720000000023</c:v>
                </c:pt>
                <c:pt idx="19461">
                  <c:v>2.4032480000000027</c:v>
                </c:pt>
                <c:pt idx="19462">
                  <c:v>2.4518140000000024</c:v>
                </c:pt>
                <c:pt idx="19463">
                  <c:v>2.5055780000000025</c:v>
                </c:pt>
                <c:pt idx="19464">
                  <c:v>2.5936760000000025</c:v>
                </c:pt>
                <c:pt idx="19465">
                  <c:v>2.6375140000000052</c:v>
                </c:pt>
                <c:pt idx="19466">
                  <c:v>2.6572060000000022</c:v>
                </c:pt>
                <c:pt idx="19467">
                  <c:v>2.6672800000000052</c:v>
                </c:pt>
                <c:pt idx="19468">
                  <c:v>2.6935220000000042</c:v>
                </c:pt>
                <c:pt idx="19469">
                  <c:v>2.7256580000000024</c:v>
                </c:pt>
                <c:pt idx="19470">
                  <c:v>2.7856760000000031</c:v>
                </c:pt>
                <c:pt idx="19471">
                  <c:v>2.854592000000002</c:v>
                </c:pt>
                <c:pt idx="19472">
                  <c:v>2.8841960000000042</c:v>
                </c:pt>
                <c:pt idx="19473">
                  <c:v>2.8283600000000022</c:v>
                </c:pt>
                <c:pt idx="19474">
                  <c:v>2.8355179999999987</c:v>
                </c:pt>
                <c:pt idx="19475">
                  <c:v>2.846560000000002</c:v>
                </c:pt>
                <c:pt idx="19476">
                  <c:v>2.8439660000000022</c:v>
                </c:pt>
                <c:pt idx="19477">
                  <c:v>2.8302040000000024</c:v>
                </c:pt>
                <c:pt idx="19478">
                  <c:v>2.7824200000000019</c:v>
                </c:pt>
                <c:pt idx="19479">
                  <c:v>2.8116899999999965</c:v>
                </c:pt>
                <c:pt idx="19480">
                  <c:v>2.8925039999999971</c:v>
                </c:pt>
                <c:pt idx="19481">
                  <c:v>2.9418019999999987</c:v>
                </c:pt>
                <c:pt idx="19482">
                  <c:v>2.9487260000000011</c:v>
                </c:pt>
                <c:pt idx="19483">
                  <c:v>2.9807020000000013</c:v>
                </c:pt>
                <c:pt idx="19484">
                  <c:v>3.0293040000000042</c:v>
                </c:pt>
                <c:pt idx="19485">
                  <c:v>3.0657980000000014</c:v>
                </c:pt>
                <c:pt idx="19486">
                  <c:v>3.1039540000000012</c:v>
                </c:pt>
                <c:pt idx="19487">
                  <c:v>3.0625860000000014</c:v>
                </c:pt>
                <c:pt idx="19488">
                  <c:v>3.0460579999999977</c:v>
                </c:pt>
                <c:pt idx="19489">
                  <c:v>3.0793980000000007</c:v>
                </c:pt>
                <c:pt idx="19490">
                  <c:v>3.1764419999999967</c:v>
                </c:pt>
                <c:pt idx="19491">
                  <c:v>3.2296860000000032</c:v>
                </c:pt>
                <c:pt idx="19492">
                  <c:v>3.1904380000000017</c:v>
                </c:pt>
                <c:pt idx="19493">
                  <c:v>3.1096860000000022</c:v>
                </c:pt>
                <c:pt idx="19494">
                  <c:v>2.9858279999999997</c:v>
                </c:pt>
                <c:pt idx="19495">
                  <c:v>2.9507260000000008</c:v>
                </c:pt>
                <c:pt idx="19496">
                  <c:v>2.9082399999999997</c:v>
                </c:pt>
                <c:pt idx="19497">
                  <c:v>2.902269999999997</c:v>
                </c:pt>
                <c:pt idx="19498">
                  <c:v>2.8586419999999961</c:v>
                </c:pt>
                <c:pt idx="19499">
                  <c:v>2.8247920000000009</c:v>
                </c:pt>
                <c:pt idx="19500">
                  <c:v>2.8024819999999977</c:v>
                </c:pt>
                <c:pt idx="19501">
                  <c:v>2.8038579999999977</c:v>
                </c:pt>
                <c:pt idx="19502">
                  <c:v>2.820176</c:v>
                </c:pt>
                <c:pt idx="19503">
                  <c:v>2.8301519999999987</c:v>
                </c:pt>
                <c:pt idx="19504">
                  <c:v>2.8273340000000058</c:v>
                </c:pt>
                <c:pt idx="19505">
                  <c:v>2.8587519999999977</c:v>
                </c:pt>
                <c:pt idx="19506">
                  <c:v>2.8757759999999957</c:v>
                </c:pt>
                <c:pt idx="19507">
                  <c:v>2.814194000000001</c:v>
                </c:pt>
                <c:pt idx="19508">
                  <c:v>2.7727619999999997</c:v>
                </c:pt>
                <c:pt idx="19509">
                  <c:v>2.7763479999999987</c:v>
                </c:pt>
                <c:pt idx="19510">
                  <c:v>2.8038440000000007</c:v>
                </c:pt>
                <c:pt idx="19511">
                  <c:v>2.821836000000002</c:v>
                </c:pt>
                <c:pt idx="19512">
                  <c:v>2.7561600000000022</c:v>
                </c:pt>
                <c:pt idx="19513">
                  <c:v>2.7610000000000015</c:v>
                </c:pt>
                <c:pt idx="19514">
                  <c:v>2.6761160000000013</c:v>
                </c:pt>
                <c:pt idx="19515">
                  <c:v>2.6766859999999975</c:v>
                </c:pt>
                <c:pt idx="19516">
                  <c:v>2.7002860000000042</c:v>
                </c:pt>
                <c:pt idx="19517">
                  <c:v>2.7084020000000022</c:v>
                </c:pt>
                <c:pt idx="19518">
                  <c:v>2.6964540000000023</c:v>
                </c:pt>
                <c:pt idx="19519">
                  <c:v>2.7123860000000017</c:v>
                </c:pt>
                <c:pt idx="19520">
                  <c:v>2.6538700000000017</c:v>
                </c:pt>
                <c:pt idx="19521">
                  <c:v>2.6408900000000042</c:v>
                </c:pt>
                <c:pt idx="19522">
                  <c:v>2.705860000000003</c:v>
                </c:pt>
                <c:pt idx="19523">
                  <c:v>2.7389280000000031</c:v>
                </c:pt>
                <c:pt idx="19524">
                  <c:v>2.7217800000000052</c:v>
                </c:pt>
                <c:pt idx="19525">
                  <c:v>2.6843580000000018</c:v>
                </c:pt>
                <c:pt idx="19526">
                  <c:v>2.6360659999999969</c:v>
                </c:pt>
                <c:pt idx="19527">
                  <c:v>2.6413780000000031</c:v>
                </c:pt>
                <c:pt idx="19528">
                  <c:v>2.6223820000000022</c:v>
                </c:pt>
                <c:pt idx="19529">
                  <c:v>2.5545600000000017</c:v>
                </c:pt>
                <c:pt idx="19530">
                  <c:v>2.4735740000000019</c:v>
                </c:pt>
                <c:pt idx="19531">
                  <c:v>2.4060240000000017</c:v>
                </c:pt>
                <c:pt idx="19532">
                  <c:v>2.3507700000000025</c:v>
                </c:pt>
                <c:pt idx="19533">
                  <c:v>2.2907520000000021</c:v>
                </c:pt>
                <c:pt idx="19534">
                  <c:v>2.246802000000002</c:v>
                </c:pt>
                <c:pt idx="19535">
                  <c:v>2.1725640000000022</c:v>
                </c:pt>
                <c:pt idx="19536">
                  <c:v>2.1003480000000025</c:v>
                </c:pt>
                <c:pt idx="19537">
                  <c:v>2.0533080000000026</c:v>
                </c:pt>
                <c:pt idx="19538">
                  <c:v>2.0307020000000024</c:v>
                </c:pt>
                <c:pt idx="19539">
                  <c:v>1.9585360000000021</c:v>
                </c:pt>
                <c:pt idx="19540">
                  <c:v>1.9023520000000045</c:v>
                </c:pt>
                <c:pt idx="19541">
                  <c:v>1.870376000000002</c:v>
                </c:pt>
                <c:pt idx="19542">
                  <c:v>1.7713600000000018</c:v>
                </c:pt>
                <c:pt idx="19543">
                  <c:v>1.6659300000000019</c:v>
                </c:pt>
                <c:pt idx="19544">
                  <c:v>1.6523800000000042</c:v>
                </c:pt>
                <c:pt idx="19545">
                  <c:v>1.5604740000000019</c:v>
                </c:pt>
                <c:pt idx="19546">
                  <c:v>1.4801700000000022</c:v>
                </c:pt>
                <c:pt idx="19547">
                  <c:v>1.4035259999999994</c:v>
                </c:pt>
                <c:pt idx="19548">
                  <c:v>1.295364</c:v>
                </c:pt>
                <c:pt idx="19549">
                  <c:v>1.2483500000000023</c:v>
                </c:pt>
                <c:pt idx="19550">
                  <c:v>1.164496000000002</c:v>
                </c:pt>
                <c:pt idx="19551">
                  <c:v>1.0838939999999997</c:v>
                </c:pt>
                <c:pt idx="19552">
                  <c:v>0.99942000000000208</c:v>
                </c:pt>
                <c:pt idx="19553">
                  <c:v>0.91705400000000215</c:v>
                </c:pt>
                <c:pt idx="19554">
                  <c:v>0.83832600000000201</c:v>
                </c:pt>
                <c:pt idx="19555">
                  <c:v>0.75484400000000373</c:v>
                </c:pt>
                <c:pt idx="19556">
                  <c:v>0.73561200000000193</c:v>
                </c:pt>
                <c:pt idx="19557">
                  <c:v>0.75104800000000316</c:v>
                </c:pt>
                <c:pt idx="19558">
                  <c:v>0.69337600000000199</c:v>
                </c:pt>
                <c:pt idx="19559">
                  <c:v>0.6205760000000019</c:v>
                </c:pt>
                <c:pt idx="19560">
                  <c:v>0.57613200000000209</c:v>
                </c:pt>
                <c:pt idx="19561">
                  <c:v>0.50827200000000206</c:v>
                </c:pt>
                <c:pt idx="19562">
                  <c:v>0.51605200000000206</c:v>
                </c:pt>
                <c:pt idx="19563">
                  <c:v>0.46192800000000261</c:v>
                </c:pt>
                <c:pt idx="19564">
                  <c:v>0.42833800000000238</c:v>
                </c:pt>
                <c:pt idx="19565">
                  <c:v>0.42919400000000196</c:v>
                </c:pt>
                <c:pt idx="19566">
                  <c:v>0.38210600000000233</c:v>
                </c:pt>
                <c:pt idx="19567">
                  <c:v>0.36359200000000186</c:v>
                </c:pt>
                <c:pt idx="19568">
                  <c:v>0.3071980000000018</c:v>
                </c:pt>
                <c:pt idx="19569">
                  <c:v>0.25218200000000168</c:v>
                </c:pt>
                <c:pt idx="19570">
                  <c:v>0.28186200000000222</c:v>
                </c:pt>
                <c:pt idx="19571">
                  <c:v>0.21143400000000193</c:v>
                </c:pt>
                <c:pt idx="19572">
                  <c:v>0.17727400000000171</c:v>
                </c:pt>
                <c:pt idx="19573">
                  <c:v>0.16785600000000159</c:v>
                </c:pt>
                <c:pt idx="19574">
                  <c:v>0.15745800000000196</c:v>
                </c:pt>
                <c:pt idx="19575">
                  <c:v>0.11558000000000163</c:v>
                </c:pt>
                <c:pt idx="19576">
                  <c:v>0.10850800000000163</c:v>
                </c:pt>
                <c:pt idx="19577">
                  <c:v>7.2958000000001563E-2</c:v>
                </c:pt>
                <c:pt idx="19578">
                  <c:v>9.5676000000001565E-2</c:v>
                </c:pt>
                <c:pt idx="19579">
                  <c:v>0.13720600000000174</c:v>
                </c:pt>
                <c:pt idx="19580">
                  <c:v>0.10752600000000177</c:v>
                </c:pt>
                <c:pt idx="19581">
                  <c:v>0.14720800000000184</c:v>
                </c:pt>
                <c:pt idx="19582">
                  <c:v>0.17969400000000149</c:v>
                </c:pt>
                <c:pt idx="19583">
                  <c:v>0.24437600000000145</c:v>
                </c:pt>
                <c:pt idx="19584">
                  <c:v>0.24046800000000168</c:v>
                </c:pt>
                <c:pt idx="19585">
                  <c:v>0.21376600000000154</c:v>
                </c:pt>
                <c:pt idx="19586">
                  <c:v>0.20931200000000141</c:v>
                </c:pt>
                <c:pt idx="19587">
                  <c:v>0.21266200000000141</c:v>
                </c:pt>
                <c:pt idx="19588">
                  <c:v>0.1938140000000014</c:v>
                </c:pt>
                <c:pt idx="19589">
                  <c:v>0.20190400000000144</c:v>
                </c:pt>
                <c:pt idx="19590">
                  <c:v>0.17605800000000144</c:v>
                </c:pt>
                <c:pt idx="19591">
                  <c:v>0.16855000000000145</c:v>
                </c:pt>
                <c:pt idx="19592">
                  <c:v>0.21864200000000181</c:v>
                </c:pt>
                <c:pt idx="19593">
                  <c:v>0.26137400000000188</c:v>
                </c:pt>
                <c:pt idx="19594">
                  <c:v>0.28717200000000148</c:v>
                </c:pt>
                <c:pt idx="19595">
                  <c:v>0.31399800000000205</c:v>
                </c:pt>
                <c:pt idx="19596">
                  <c:v>0.33999200000000207</c:v>
                </c:pt>
                <c:pt idx="19597">
                  <c:v>0.39517000000000196</c:v>
                </c:pt>
                <c:pt idx="19598">
                  <c:v>0.42982600000000215</c:v>
                </c:pt>
                <c:pt idx="19599">
                  <c:v>0.42513600000000135</c:v>
                </c:pt>
                <c:pt idx="19600">
                  <c:v>0.4639860000000019</c:v>
                </c:pt>
                <c:pt idx="19601">
                  <c:v>0.45676400000000128</c:v>
                </c:pt>
                <c:pt idx="19602">
                  <c:v>0.51356800000000058</c:v>
                </c:pt>
                <c:pt idx="19603">
                  <c:v>0.5757580000000021</c:v>
                </c:pt>
                <c:pt idx="19604">
                  <c:v>0.61871400000000165</c:v>
                </c:pt>
                <c:pt idx="19605">
                  <c:v>0.65128600000000103</c:v>
                </c:pt>
                <c:pt idx="19606">
                  <c:v>0.65987200000000223</c:v>
                </c:pt>
                <c:pt idx="19607">
                  <c:v>0.66586600000000162</c:v>
                </c:pt>
                <c:pt idx="19608">
                  <c:v>0.74906200000000112</c:v>
                </c:pt>
                <c:pt idx="19609">
                  <c:v>0.83146400000000109</c:v>
                </c:pt>
                <c:pt idx="19610">
                  <c:v>0.87798000000000165</c:v>
                </c:pt>
                <c:pt idx="19611">
                  <c:v>0.96488600000000091</c:v>
                </c:pt>
                <c:pt idx="19612">
                  <c:v>1.0449420000000009</c:v>
                </c:pt>
                <c:pt idx="19613">
                  <c:v>1.0441600000000009</c:v>
                </c:pt>
                <c:pt idx="19614">
                  <c:v>1.099390000000001</c:v>
                </c:pt>
                <c:pt idx="19615">
                  <c:v>1.1550780000000009</c:v>
                </c:pt>
                <c:pt idx="19616">
                  <c:v>1.2224659999999998</c:v>
                </c:pt>
                <c:pt idx="19617">
                  <c:v>1.3117180000000008</c:v>
                </c:pt>
                <c:pt idx="19618">
                  <c:v>1.379900000000001</c:v>
                </c:pt>
                <c:pt idx="19619">
                  <c:v>1.465342000000001</c:v>
                </c:pt>
                <c:pt idx="19620">
                  <c:v>1.4969580000000007</c:v>
                </c:pt>
                <c:pt idx="19621">
                  <c:v>1.577288000000002</c:v>
                </c:pt>
                <c:pt idx="19622">
                  <c:v>1.5849940000000016</c:v>
                </c:pt>
                <c:pt idx="19623">
                  <c:v>1.6344400000000021</c:v>
                </c:pt>
                <c:pt idx="19624">
                  <c:v>1.6876960000000016</c:v>
                </c:pt>
                <c:pt idx="19625">
                  <c:v>1.7359639999999992</c:v>
                </c:pt>
                <c:pt idx="19626">
                  <c:v>1.8187140000000019</c:v>
                </c:pt>
                <c:pt idx="19627">
                  <c:v>1.8323760000000022</c:v>
                </c:pt>
                <c:pt idx="19628">
                  <c:v>1.8180080000000021</c:v>
                </c:pt>
                <c:pt idx="19629">
                  <c:v>1.8108740000000019</c:v>
                </c:pt>
                <c:pt idx="19630">
                  <c:v>1.904034000000002</c:v>
                </c:pt>
                <c:pt idx="19631">
                  <c:v>1.9278440000000019</c:v>
                </c:pt>
                <c:pt idx="19632">
                  <c:v>1.9703040000000021</c:v>
                </c:pt>
                <c:pt idx="19633">
                  <c:v>1.9737420000000021</c:v>
                </c:pt>
                <c:pt idx="19634">
                  <c:v>1.9423380000000023</c:v>
                </c:pt>
                <c:pt idx="19635">
                  <c:v>1.9666580000000045</c:v>
                </c:pt>
                <c:pt idx="19636">
                  <c:v>2.0247160000000042</c:v>
                </c:pt>
                <c:pt idx="19637">
                  <c:v>2.0372360000000018</c:v>
                </c:pt>
                <c:pt idx="19638">
                  <c:v>2.0801300000000071</c:v>
                </c:pt>
                <c:pt idx="19639">
                  <c:v>2.1079860000000052</c:v>
                </c:pt>
                <c:pt idx="19640">
                  <c:v>2.0896960000000022</c:v>
                </c:pt>
                <c:pt idx="19641">
                  <c:v>2.0978360000000031</c:v>
                </c:pt>
                <c:pt idx="19642">
                  <c:v>2.1128499999999959</c:v>
                </c:pt>
                <c:pt idx="19643">
                  <c:v>2.1440940000000062</c:v>
                </c:pt>
                <c:pt idx="19644">
                  <c:v>2.1287080000000032</c:v>
                </c:pt>
                <c:pt idx="19645">
                  <c:v>2.1470460000000018</c:v>
                </c:pt>
                <c:pt idx="19646">
                  <c:v>2.1880420000000025</c:v>
                </c:pt>
                <c:pt idx="19647">
                  <c:v>2.1781780000000022</c:v>
                </c:pt>
                <c:pt idx="19648">
                  <c:v>2.2334200000000042</c:v>
                </c:pt>
                <c:pt idx="19649">
                  <c:v>2.3001000000000031</c:v>
                </c:pt>
                <c:pt idx="19650">
                  <c:v>2.335164000000002</c:v>
                </c:pt>
                <c:pt idx="19651">
                  <c:v>2.3867940000000032</c:v>
                </c:pt>
                <c:pt idx="19652">
                  <c:v>2.4350119999999977</c:v>
                </c:pt>
                <c:pt idx="19653">
                  <c:v>2.4398639999999974</c:v>
                </c:pt>
                <c:pt idx="19654">
                  <c:v>2.4941240000000016</c:v>
                </c:pt>
                <c:pt idx="19655">
                  <c:v>2.5936240000000019</c:v>
                </c:pt>
                <c:pt idx="19656">
                  <c:v>2.6573400000000014</c:v>
                </c:pt>
                <c:pt idx="19657">
                  <c:v>2.7106320000000017</c:v>
                </c:pt>
                <c:pt idx="19658">
                  <c:v>2.6977660000000014</c:v>
                </c:pt>
                <c:pt idx="19659">
                  <c:v>2.6969360000000018</c:v>
                </c:pt>
                <c:pt idx="19660">
                  <c:v>2.7274860000000016</c:v>
                </c:pt>
                <c:pt idx="19661">
                  <c:v>2.7437780000000052</c:v>
                </c:pt>
                <c:pt idx="19662">
                  <c:v>2.7288140000000052</c:v>
                </c:pt>
                <c:pt idx="19663">
                  <c:v>2.8103840000000018</c:v>
                </c:pt>
                <c:pt idx="19664">
                  <c:v>2.8045260000000019</c:v>
                </c:pt>
                <c:pt idx="19665">
                  <c:v>2.7870800000000076</c:v>
                </c:pt>
                <c:pt idx="19666">
                  <c:v>2.7204740000000052</c:v>
                </c:pt>
                <c:pt idx="19667">
                  <c:v>2.672938000000002</c:v>
                </c:pt>
                <c:pt idx="19668">
                  <c:v>2.6743900000000052</c:v>
                </c:pt>
                <c:pt idx="19669">
                  <c:v>2.6288880000000017</c:v>
                </c:pt>
                <c:pt idx="19670">
                  <c:v>2.6469540000000018</c:v>
                </c:pt>
                <c:pt idx="19671">
                  <c:v>2.6227340000000052</c:v>
                </c:pt>
                <c:pt idx="19672">
                  <c:v>2.6261460000000021</c:v>
                </c:pt>
                <c:pt idx="19673">
                  <c:v>2.6151640000000014</c:v>
                </c:pt>
                <c:pt idx="19674">
                  <c:v>2.6081040000000058</c:v>
                </c:pt>
                <c:pt idx="19675">
                  <c:v>2.6031780000000042</c:v>
                </c:pt>
                <c:pt idx="19676">
                  <c:v>2.5515360000000014</c:v>
                </c:pt>
                <c:pt idx="19677">
                  <c:v>2.5532100000000018</c:v>
                </c:pt>
                <c:pt idx="19678">
                  <c:v>2.5588940000000018</c:v>
                </c:pt>
                <c:pt idx="19679">
                  <c:v>2.5739080000000008</c:v>
                </c:pt>
                <c:pt idx="19680">
                  <c:v>2.5210740000000014</c:v>
                </c:pt>
                <c:pt idx="19681">
                  <c:v>2.4865419999999987</c:v>
                </c:pt>
                <c:pt idx="19682">
                  <c:v>2.4726699999999959</c:v>
                </c:pt>
                <c:pt idx="19683">
                  <c:v>2.4935020000000008</c:v>
                </c:pt>
                <c:pt idx="19684">
                  <c:v>2.5449580000000007</c:v>
                </c:pt>
                <c:pt idx="19685">
                  <c:v>2.5403780000000014</c:v>
                </c:pt>
                <c:pt idx="19686">
                  <c:v>2.5573760000000014</c:v>
                </c:pt>
                <c:pt idx="19687">
                  <c:v>2.5754300000000008</c:v>
                </c:pt>
                <c:pt idx="19688">
                  <c:v>2.5832960000000016</c:v>
                </c:pt>
                <c:pt idx="19689">
                  <c:v>2.6005060000000015</c:v>
                </c:pt>
                <c:pt idx="19690">
                  <c:v>2.6546920000000007</c:v>
                </c:pt>
                <c:pt idx="19691">
                  <c:v>2.6651640000000052</c:v>
                </c:pt>
                <c:pt idx="19692">
                  <c:v>2.6341440000000018</c:v>
                </c:pt>
                <c:pt idx="19693">
                  <c:v>2.6099479999999997</c:v>
                </c:pt>
                <c:pt idx="19694">
                  <c:v>2.6246020000000008</c:v>
                </c:pt>
                <c:pt idx="19695">
                  <c:v>2.6213020000000018</c:v>
                </c:pt>
                <c:pt idx="19696">
                  <c:v>2.5959280000000007</c:v>
                </c:pt>
                <c:pt idx="19697">
                  <c:v>2.5735700000000015</c:v>
                </c:pt>
                <c:pt idx="19698">
                  <c:v>2.487668000000002</c:v>
                </c:pt>
                <c:pt idx="19699">
                  <c:v>2.4389540000000021</c:v>
                </c:pt>
                <c:pt idx="19700">
                  <c:v>2.391295999999997</c:v>
                </c:pt>
                <c:pt idx="19701">
                  <c:v>2.3503499999999975</c:v>
                </c:pt>
                <c:pt idx="19702">
                  <c:v>2.252140000000002</c:v>
                </c:pt>
                <c:pt idx="19703">
                  <c:v>2.2368519999999972</c:v>
                </c:pt>
                <c:pt idx="19704">
                  <c:v>2.1883240000000073</c:v>
                </c:pt>
                <c:pt idx="19705">
                  <c:v>2.0832160000000015</c:v>
                </c:pt>
                <c:pt idx="19706">
                  <c:v>1.9421600000000021</c:v>
                </c:pt>
                <c:pt idx="19707">
                  <c:v>1.8541500000000035</c:v>
                </c:pt>
                <c:pt idx="19708">
                  <c:v>1.7960180000000021</c:v>
                </c:pt>
                <c:pt idx="19709">
                  <c:v>1.7379979999999993</c:v>
                </c:pt>
                <c:pt idx="19710">
                  <c:v>1.6637360000000014</c:v>
                </c:pt>
                <c:pt idx="19711">
                  <c:v>1.5442460000000011</c:v>
                </c:pt>
                <c:pt idx="19712">
                  <c:v>1.4787060000000012</c:v>
                </c:pt>
                <c:pt idx="19713">
                  <c:v>1.4069759999999998</c:v>
                </c:pt>
                <c:pt idx="19714">
                  <c:v>1.379468000000001</c:v>
                </c:pt>
                <c:pt idx="19715">
                  <c:v>1.3335339999999998</c:v>
                </c:pt>
                <c:pt idx="19716">
                  <c:v>1.371218000000002</c:v>
                </c:pt>
                <c:pt idx="19717">
                  <c:v>1.3431760000000015</c:v>
                </c:pt>
                <c:pt idx="19718">
                  <c:v>1.3071920000000017</c:v>
                </c:pt>
                <c:pt idx="19719">
                  <c:v>1.3009520000000021</c:v>
                </c:pt>
                <c:pt idx="19720">
                  <c:v>1.2407960000000018</c:v>
                </c:pt>
                <c:pt idx="19721">
                  <c:v>1.196126000000002</c:v>
                </c:pt>
                <c:pt idx="19722">
                  <c:v>1.1646340000000017</c:v>
                </c:pt>
                <c:pt idx="19723">
                  <c:v>1.1486780000000021</c:v>
                </c:pt>
                <c:pt idx="19724">
                  <c:v>1.1040080000000021</c:v>
                </c:pt>
                <c:pt idx="19725">
                  <c:v>1.0785100000000021</c:v>
                </c:pt>
                <c:pt idx="19726">
                  <c:v>1.1074940000000018</c:v>
                </c:pt>
                <c:pt idx="19727">
                  <c:v>1.120276000000002</c:v>
                </c:pt>
                <c:pt idx="19728">
                  <c:v>1.0636200000000016</c:v>
                </c:pt>
                <c:pt idx="19729">
                  <c:v>1.0116659999999995</c:v>
                </c:pt>
                <c:pt idx="19730">
                  <c:v>0.99036000000000057</c:v>
                </c:pt>
                <c:pt idx="19731">
                  <c:v>0.98424400000000123</c:v>
                </c:pt>
                <c:pt idx="19732">
                  <c:v>0.91304600000000125</c:v>
                </c:pt>
                <c:pt idx="19733">
                  <c:v>0.73697600000000163</c:v>
                </c:pt>
                <c:pt idx="19734">
                  <c:v>0.57263000000000164</c:v>
                </c:pt>
                <c:pt idx="19735">
                  <c:v>0.56907000000000163</c:v>
                </c:pt>
                <c:pt idx="19736">
                  <c:v>0.49989600000000167</c:v>
                </c:pt>
                <c:pt idx="19737">
                  <c:v>0.44412200000000096</c:v>
                </c:pt>
                <c:pt idx="19738">
                  <c:v>0.34873000000000104</c:v>
                </c:pt>
                <c:pt idx="19739">
                  <c:v>0.32291000000000175</c:v>
                </c:pt>
                <c:pt idx="19740">
                  <c:v>0.26391000000000092</c:v>
                </c:pt>
                <c:pt idx="19741">
                  <c:v>0.27320400000000078</c:v>
                </c:pt>
                <c:pt idx="19742">
                  <c:v>0.32484600000000147</c:v>
                </c:pt>
                <c:pt idx="19743">
                  <c:v>0.30854200000000098</c:v>
                </c:pt>
                <c:pt idx="19744">
                  <c:v>0.28494200000000108</c:v>
                </c:pt>
                <c:pt idx="19745">
                  <c:v>0.32098800000000205</c:v>
                </c:pt>
                <c:pt idx="19746">
                  <c:v>0.33996000000000193</c:v>
                </c:pt>
                <c:pt idx="19747">
                  <c:v>0.33791200000000193</c:v>
                </c:pt>
                <c:pt idx="19748">
                  <c:v>0.38304000000000132</c:v>
                </c:pt>
                <c:pt idx="19749">
                  <c:v>0.38927000000000161</c:v>
                </c:pt>
                <c:pt idx="19750">
                  <c:v>0.40345200000000131</c:v>
                </c:pt>
                <c:pt idx="19751">
                  <c:v>0.36518400000000167</c:v>
                </c:pt>
                <c:pt idx="19752">
                  <c:v>0.4047780000000013</c:v>
                </c:pt>
                <c:pt idx="19753">
                  <c:v>0.37166200000000132</c:v>
                </c:pt>
                <c:pt idx="19754">
                  <c:v>0.3726920000000013</c:v>
                </c:pt>
                <c:pt idx="19755">
                  <c:v>0.40625400000000128</c:v>
                </c:pt>
                <c:pt idx="19756">
                  <c:v>0.44423600000000124</c:v>
                </c:pt>
                <c:pt idx="19757">
                  <c:v>0.48064200000000135</c:v>
                </c:pt>
                <c:pt idx="19758">
                  <c:v>0.5555980000000017</c:v>
                </c:pt>
                <c:pt idx="19759">
                  <c:v>0.58996800000000138</c:v>
                </c:pt>
                <c:pt idx="19760">
                  <c:v>0.59982000000000169</c:v>
                </c:pt>
                <c:pt idx="19761">
                  <c:v>0.68031200000000158</c:v>
                </c:pt>
                <c:pt idx="19762">
                  <c:v>0.71041400000000154</c:v>
                </c:pt>
                <c:pt idx="19763">
                  <c:v>0.78315000000000168</c:v>
                </c:pt>
                <c:pt idx="19764">
                  <c:v>0.7846140000000017</c:v>
                </c:pt>
                <c:pt idx="19765">
                  <c:v>0.8098260000000016</c:v>
                </c:pt>
                <c:pt idx="19766">
                  <c:v>0.80679800000000235</c:v>
                </c:pt>
                <c:pt idx="19767">
                  <c:v>0.82743400000000122</c:v>
                </c:pt>
                <c:pt idx="19768">
                  <c:v>0.84598400000000162</c:v>
                </c:pt>
                <c:pt idx="19769">
                  <c:v>0.83703800000000161</c:v>
                </c:pt>
                <c:pt idx="19770">
                  <c:v>0.85985800000000234</c:v>
                </c:pt>
                <c:pt idx="19771">
                  <c:v>0.92703600000000119</c:v>
                </c:pt>
                <c:pt idx="19772">
                  <c:v>0.91748200000000057</c:v>
                </c:pt>
                <c:pt idx="19773">
                  <c:v>0.76877200000000245</c:v>
                </c:pt>
                <c:pt idx="19774">
                  <c:v>0.70678200000000113</c:v>
                </c:pt>
                <c:pt idx="19775">
                  <c:v>0.72035600000000111</c:v>
                </c:pt>
                <c:pt idx="19776">
                  <c:v>0.72788800000000164</c:v>
                </c:pt>
                <c:pt idx="19777">
                  <c:v>0.75713400000000164</c:v>
                </c:pt>
                <c:pt idx="19778">
                  <c:v>0.827152000000001</c:v>
                </c:pt>
                <c:pt idx="19779">
                  <c:v>0.873062000000001</c:v>
                </c:pt>
                <c:pt idx="19780">
                  <c:v>0.8791560000000016</c:v>
                </c:pt>
                <c:pt idx="19781">
                  <c:v>0.89399600000000101</c:v>
                </c:pt>
                <c:pt idx="19782">
                  <c:v>0.97348200000000107</c:v>
                </c:pt>
                <c:pt idx="19783">
                  <c:v>1.1648900000000011</c:v>
                </c:pt>
                <c:pt idx="19784">
                  <c:v>1.347290000000001</c:v>
                </c:pt>
                <c:pt idx="19785">
                  <c:v>1.3370040000000012</c:v>
                </c:pt>
                <c:pt idx="19786">
                  <c:v>1.3725520000000033</c:v>
                </c:pt>
                <c:pt idx="19787">
                  <c:v>1.4283140000000012</c:v>
                </c:pt>
                <c:pt idx="19788">
                  <c:v>1.4699180000000012</c:v>
                </c:pt>
                <c:pt idx="19789">
                  <c:v>1.477795999999999</c:v>
                </c:pt>
                <c:pt idx="19790">
                  <c:v>1.4453739999999993</c:v>
                </c:pt>
                <c:pt idx="19791">
                  <c:v>1.4630320000000017</c:v>
                </c:pt>
                <c:pt idx="19792">
                  <c:v>1.4439239999999975</c:v>
                </c:pt>
                <c:pt idx="19793">
                  <c:v>1.3892300000000011</c:v>
                </c:pt>
                <c:pt idx="19794">
                  <c:v>1.3127700000000011</c:v>
                </c:pt>
                <c:pt idx="19795">
                  <c:v>1.2295599999999998</c:v>
                </c:pt>
                <c:pt idx="19796">
                  <c:v>1.1890980000000007</c:v>
                </c:pt>
                <c:pt idx="19797">
                  <c:v>1.1781900000000021</c:v>
                </c:pt>
                <c:pt idx="19798">
                  <c:v>1.1831920000000009</c:v>
                </c:pt>
                <c:pt idx="19799">
                  <c:v>1.1762420000000031</c:v>
                </c:pt>
                <c:pt idx="19800">
                  <c:v>1.1956239999999998</c:v>
                </c:pt>
                <c:pt idx="19801">
                  <c:v>1.2386800000000009</c:v>
                </c:pt>
                <c:pt idx="19802">
                  <c:v>1.2521180000000007</c:v>
                </c:pt>
                <c:pt idx="19803">
                  <c:v>1.2466820000000007</c:v>
                </c:pt>
                <c:pt idx="19804">
                  <c:v>1.2325120000000009</c:v>
                </c:pt>
                <c:pt idx="19805">
                  <c:v>1.2442380000000011</c:v>
                </c:pt>
                <c:pt idx="19806">
                  <c:v>1.214346000000001</c:v>
                </c:pt>
                <c:pt idx="19807">
                  <c:v>1.2208220000000012</c:v>
                </c:pt>
                <c:pt idx="19808">
                  <c:v>1.1883880000000033</c:v>
                </c:pt>
                <c:pt idx="19809">
                  <c:v>1.1807820000000033</c:v>
                </c:pt>
                <c:pt idx="19810">
                  <c:v>1.2368900000000012</c:v>
                </c:pt>
                <c:pt idx="19811">
                  <c:v>1.2140100000000009</c:v>
                </c:pt>
                <c:pt idx="19812">
                  <c:v>1.186924000000001</c:v>
                </c:pt>
                <c:pt idx="19813">
                  <c:v>1.1463120000000031</c:v>
                </c:pt>
                <c:pt idx="19814">
                  <c:v>1.1775560000000009</c:v>
                </c:pt>
                <c:pt idx="19815">
                  <c:v>1.2103400000000009</c:v>
                </c:pt>
                <c:pt idx="19816">
                  <c:v>1.1961200000000021</c:v>
                </c:pt>
                <c:pt idx="19817">
                  <c:v>1.1391540000000009</c:v>
                </c:pt>
                <c:pt idx="19818">
                  <c:v>1.0963580000000028</c:v>
                </c:pt>
                <c:pt idx="19819">
                  <c:v>1.0806239999999998</c:v>
                </c:pt>
                <c:pt idx="19820">
                  <c:v>1.053090000000001</c:v>
                </c:pt>
                <c:pt idx="19821">
                  <c:v>0.9991140000000005</c:v>
                </c:pt>
                <c:pt idx="19822">
                  <c:v>0.9673620000000005</c:v>
                </c:pt>
                <c:pt idx="19823">
                  <c:v>1.0870860000000009</c:v>
                </c:pt>
                <c:pt idx="19824">
                  <c:v>1.1489780000000009</c:v>
                </c:pt>
                <c:pt idx="19825">
                  <c:v>1.1351180000000021</c:v>
                </c:pt>
                <c:pt idx="19826">
                  <c:v>1.1002520000000031</c:v>
                </c:pt>
                <c:pt idx="19827">
                  <c:v>1.0620220000000011</c:v>
                </c:pt>
                <c:pt idx="19828">
                  <c:v>0.99595000000000111</c:v>
                </c:pt>
                <c:pt idx="19829">
                  <c:v>1.0026259999999998</c:v>
                </c:pt>
                <c:pt idx="19830">
                  <c:v>0.98762400000000161</c:v>
                </c:pt>
                <c:pt idx="19831">
                  <c:v>0.98031600000000008</c:v>
                </c:pt>
                <c:pt idx="19832">
                  <c:v>0.95413600000000132</c:v>
                </c:pt>
                <c:pt idx="19833">
                  <c:v>0.8881480000000016</c:v>
                </c:pt>
                <c:pt idx="19834">
                  <c:v>0.82937000000000161</c:v>
                </c:pt>
                <c:pt idx="19835">
                  <c:v>0.88024200000000119</c:v>
                </c:pt>
                <c:pt idx="19836">
                  <c:v>0.85129400000000222</c:v>
                </c:pt>
                <c:pt idx="19837">
                  <c:v>0.78460000000000163</c:v>
                </c:pt>
                <c:pt idx="19838">
                  <c:v>0.83118000000000125</c:v>
                </c:pt>
                <c:pt idx="19839">
                  <c:v>0.7933980000000016</c:v>
                </c:pt>
                <c:pt idx="19840">
                  <c:v>0.86458200000000118</c:v>
                </c:pt>
                <c:pt idx="19841">
                  <c:v>0.77907800000000271</c:v>
                </c:pt>
                <c:pt idx="19842">
                  <c:v>0.73344000000000165</c:v>
                </c:pt>
                <c:pt idx="19843">
                  <c:v>0.81214400000000164</c:v>
                </c:pt>
                <c:pt idx="19844">
                  <c:v>0.85262000000000282</c:v>
                </c:pt>
                <c:pt idx="19845">
                  <c:v>0.84154000000000162</c:v>
                </c:pt>
                <c:pt idx="19846">
                  <c:v>0.81317400000000162</c:v>
                </c:pt>
                <c:pt idx="19847">
                  <c:v>0.81210800000000161</c:v>
                </c:pt>
                <c:pt idx="19848">
                  <c:v>0.77219000000000282</c:v>
                </c:pt>
                <c:pt idx="19849">
                  <c:v>0.77137200000000161</c:v>
                </c:pt>
                <c:pt idx="19850">
                  <c:v>0.72025000000000161</c:v>
                </c:pt>
                <c:pt idx="19851">
                  <c:v>0.67730600000000163</c:v>
                </c:pt>
                <c:pt idx="19852">
                  <c:v>0.63247400000000165</c:v>
                </c:pt>
                <c:pt idx="19853">
                  <c:v>0.68319800000000175</c:v>
                </c:pt>
                <c:pt idx="19854">
                  <c:v>0.68334800000000173</c:v>
                </c:pt>
                <c:pt idx="19855">
                  <c:v>0.64278600000000163</c:v>
                </c:pt>
                <c:pt idx="19856">
                  <c:v>0.6933740000000016</c:v>
                </c:pt>
                <c:pt idx="19857">
                  <c:v>0.64090000000000291</c:v>
                </c:pt>
                <c:pt idx="19858">
                  <c:v>0.61668000000000256</c:v>
                </c:pt>
                <c:pt idx="19859">
                  <c:v>0.55364600000000164</c:v>
                </c:pt>
                <c:pt idx="19860">
                  <c:v>0.48391400000000201</c:v>
                </c:pt>
                <c:pt idx="19861">
                  <c:v>0.43502600000000202</c:v>
                </c:pt>
                <c:pt idx="19862">
                  <c:v>0.43744600000000183</c:v>
                </c:pt>
                <c:pt idx="19863">
                  <c:v>0.42189800000000138</c:v>
                </c:pt>
                <c:pt idx="19864">
                  <c:v>0.39845800000000203</c:v>
                </c:pt>
                <c:pt idx="19865">
                  <c:v>0.32084400000000196</c:v>
                </c:pt>
                <c:pt idx="19866">
                  <c:v>0.31511200000000178</c:v>
                </c:pt>
                <c:pt idx="19867">
                  <c:v>0.33063400000000132</c:v>
                </c:pt>
                <c:pt idx="19868">
                  <c:v>0.3619160000000019</c:v>
                </c:pt>
                <c:pt idx="19869">
                  <c:v>0.38121000000000138</c:v>
                </c:pt>
                <c:pt idx="19870">
                  <c:v>0.36838000000000193</c:v>
                </c:pt>
                <c:pt idx="19871">
                  <c:v>0.35604600000000108</c:v>
                </c:pt>
                <c:pt idx="19872">
                  <c:v>0.36524000000000112</c:v>
                </c:pt>
                <c:pt idx="19873">
                  <c:v>0.32791800000000204</c:v>
                </c:pt>
                <c:pt idx="19874">
                  <c:v>0.34026400000000134</c:v>
                </c:pt>
                <c:pt idx="19875">
                  <c:v>0.36421200000000131</c:v>
                </c:pt>
                <c:pt idx="19876">
                  <c:v>0.37410000000000138</c:v>
                </c:pt>
                <c:pt idx="19877">
                  <c:v>0.36251000000000183</c:v>
                </c:pt>
                <c:pt idx="19878">
                  <c:v>0.36885000000000173</c:v>
                </c:pt>
                <c:pt idx="19879">
                  <c:v>0.31158600000000186</c:v>
                </c:pt>
                <c:pt idx="19880">
                  <c:v>0.29510800000000131</c:v>
                </c:pt>
                <c:pt idx="19881">
                  <c:v>0.3034700000000019</c:v>
                </c:pt>
                <c:pt idx="19882">
                  <c:v>0.28532800000000191</c:v>
                </c:pt>
                <c:pt idx="19883">
                  <c:v>0.23515000000000127</c:v>
                </c:pt>
                <c:pt idx="19884">
                  <c:v>0.24291800000000169</c:v>
                </c:pt>
                <c:pt idx="19885">
                  <c:v>0.1780740000000012</c:v>
                </c:pt>
                <c:pt idx="19886">
                  <c:v>0.20006200000000121</c:v>
                </c:pt>
                <c:pt idx="19887">
                  <c:v>0.2125700000000012</c:v>
                </c:pt>
                <c:pt idx="19888">
                  <c:v>0.17601600000000162</c:v>
                </c:pt>
                <c:pt idx="19889">
                  <c:v>0.2350160000000015</c:v>
                </c:pt>
                <c:pt idx="19890">
                  <c:v>0.20521200000000148</c:v>
                </c:pt>
                <c:pt idx="19891">
                  <c:v>0.24999200000000169</c:v>
                </c:pt>
                <c:pt idx="19892">
                  <c:v>0.28786200000000184</c:v>
                </c:pt>
                <c:pt idx="19893">
                  <c:v>0.24890000000000145</c:v>
                </c:pt>
                <c:pt idx="19894">
                  <c:v>0.28570200000000101</c:v>
                </c:pt>
                <c:pt idx="19895">
                  <c:v>0.31720600000000132</c:v>
                </c:pt>
                <c:pt idx="19896">
                  <c:v>0.31703200000000092</c:v>
                </c:pt>
                <c:pt idx="19897">
                  <c:v>0.35547200000000145</c:v>
                </c:pt>
                <c:pt idx="19898">
                  <c:v>0.39210000000000134</c:v>
                </c:pt>
                <c:pt idx="19899">
                  <c:v>0.3302200000000014</c:v>
                </c:pt>
                <c:pt idx="19900">
                  <c:v>0.31824600000000081</c:v>
                </c:pt>
                <c:pt idx="19901">
                  <c:v>0.36333800000000088</c:v>
                </c:pt>
                <c:pt idx="19902">
                  <c:v>0.38285600000000147</c:v>
                </c:pt>
                <c:pt idx="19903">
                  <c:v>0.3417740000000008</c:v>
                </c:pt>
                <c:pt idx="19904">
                  <c:v>0.38687600000000144</c:v>
                </c:pt>
                <c:pt idx="19905">
                  <c:v>0.34761800000000048</c:v>
                </c:pt>
                <c:pt idx="19906">
                  <c:v>0.32141200000000136</c:v>
                </c:pt>
                <c:pt idx="19907">
                  <c:v>0.38919800000000082</c:v>
                </c:pt>
                <c:pt idx="19908">
                  <c:v>0.39489200000000113</c:v>
                </c:pt>
                <c:pt idx="19909">
                  <c:v>0.47780400000000101</c:v>
                </c:pt>
                <c:pt idx="19910">
                  <c:v>0.50212400000000068</c:v>
                </c:pt>
                <c:pt idx="19911">
                  <c:v>0.55350600000000039</c:v>
                </c:pt>
                <c:pt idx="19912">
                  <c:v>0.51337800000000067</c:v>
                </c:pt>
                <c:pt idx="19913">
                  <c:v>0.48831400000000136</c:v>
                </c:pt>
                <c:pt idx="19914">
                  <c:v>0.48454200000000058</c:v>
                </c:pt>
                <c:pt idx="19915">
                  <c:v>0.5060200000000008</c:v>
                </c:pt>
                <c:pt idx="19916">
                  <c:v>0.51650400000000052</c:v>
                </c:pt>
                <c:pt idx="19917">
                  <c:v>0.53447000000000078</c:v>
                </c:pt>
                <c:pt idx="19918">
                  <c:v>0.55536400000000052</c:v>
                </c:pt>
                <c:pt idx="19919">
                  <c:v>0.5649180000000007</c:v>
                </c:pt>
                <c:pt idx="19920">
                  <c:v>0.58829400000000076</c:v>
                </c:pt>
                <c:pt idx="19921">
                  <c:v>0.63135000000000085</c:v>
                </c:pt>
                <c:pt idx="19922">
                  <c:v>0.67502600000000201</c:v>
                </c:pt>
                <c:pt idx="19923">
                  <c:v>0.74328200000000078</c:v>
                </c:pt>
                <c:pt idx="19924">
                  <c:v>0.75809600000000177</c:v>
                </c:pt>
                <c:pt idx="19925">
                  <c:v>0.77386600000000061</c:v>
                </c:pt>
                <c:pt idx="19926">
                  <c:v>0.77319600000000155</c:v>
                </c:pt>
                <c:pt idx="19927">
                  <c:v>0.76124800000000181</c:v>
                </c:pt>
                <c:pt idx="19928">
                  <c:v>0.80548400000000053</c:v>
                </c:pt>
                <c:pt idx="19929">
                  <c:v>0.85175400000000179</c:v>
                </c:pt>
                <c:pt idx="19930">
                  <c:v>0.89735400000000054</c:v>
                </c:pt>
                <c:pt idx="19931">
                  <c:v>0.93389600000000061</c:v>
                </c:pt>
                <c:pt idx="19932">
                  <c:v>0.92575600000000069</c:v>
                </c:pt>
                <c:pt idx="19933">
                  <c:v>0.98398800000000053</c:v>
                </c:pt>
                <c:pt idx="19934">
                  <c:v>1.0338560000000008</c:v>
                </c:pt>
                <c:pt idx="19935">
                  <c:v>1.0708199999999999</c:v>
                </c:pt>
                <c:pt idx="19936">
                  <c:v>1.0759320000000008</c:v>
                </c:pt>
                <c:pt idx="19937">
                  <c:v>1.0860440000000007</c:v>
                </c:pt>
                <c:pt idx="19938">
                  <c:v>1.0833639999999998</c:v>
                </c:pt>
                <c:pt idx="19939">
                  <c:v>1.0642800000000021</c:v>
                </c:pt>
                <c:pt idx="19940">
                  <c:v>1.1136020000000009</c:v>
                </c:pt>
                <c:pt idx="19941">
                  <c:v>1.1355140000000006</c:v>
                </c:pt>
                <c:pt idx="19942">
                  <c:v>1.1496220000000006</c:v>
                </c:pt>
                <c:pt idx="19943">
                  <c:v>1.1327980000000006</c:v>
                </c:pt>
                <c:pt idx="19944">
                  <c:v>1.1985740000000007</c:v>
                </c:pt>
                <c:pt idx="19945">
                  <c:v>1.2176580000000008</c:v>
                </c:pt>
                <c:pt idx="19946">
                  <c:v>1.2713239999999986</c:v>
                </c:pt>
                <c:pt idx="19947">
                  <c:v>1.2812639999999988</c:v>
                </c:pt>
                <c:pt idx="19948">
                  <c:v>1.295584000000001</c:v>
                </c:pt>
                <c:pt idx="19949">
                  <c:v>1.3785200000000009</c:v>
                </c:pt>
                <c:pt idx="19950">
                  <c:v>1.3859520000000021</c:v>
                </c:pt>
                <c:pt idx="19951">
                  <c:v>1.3661480000000021</c:v>
                </c:pt>
                <c:pt idx="19952">
                  <c:v>1.3691140000000013</c:v>
                </c:pt>
                <c:pt idx="19953">
                  <c:v>1.4339199999999988</c:v>
                </c:pt>
                <c:pt idx="19954">
                  <c:v>1.3609239999999998</c:v>
                </c:pt>
                <c:pt idx="19955">
                  <c:v>1.3907520000000035</c:v>
                </c:pt>
                <c:pt idx="19956">
                  <c:v>1.4174780000000016</c:v>
                </c:pt>
                <c:pt idx="19957">
                  <c:v>1.4498500000000016</c:v>
                </c:pt>
                <c:pt idx="19958">
                  <c:v>1.4686980000000012</c:v>
                </c:pt>
                <c:pt idx="19959">
                  <c:v>1.4338919999999986</c:v>
                </c:pt>
                <c:pt idx="19960">
                  <c:v>1.3813920000000011</c:v>
                </c:pt>
                <c:pt idx="19961">
                  <c:v>1.4115059999999993</c:v>
                </c:pt>
                <c:pt idx="19962">
                  <c:v>1.4913639999999988</c:v>
                </c:pt>
                <c:pt idx="19963">
                  <c:v>1.5243820000000021</c:v>
                </c:pt>
                <c:pt idx="19964">
                  <c:v>1.5595600000000014</c:v>
                </c:pt>
                <c:pt idx="19965">
                  <c:v>1.5699100000000015</c:v>
                </c:pt>
                <c:pt idx="19966">
                  <c:v>1.612284000000002</c:v>
                </c:pt>
                <c:pt idx="19967">
                  <c:v>1.5315700000000014</c:v>
                </c:pt>
                <c:pt idx="19968">
                  <c:v>1.5566960000000012</c:v>
                </c:pt>
                <c:pt idx="19969">
                  <c:v>1.5678140000000014</c:v>
                </c:pt>
                <c:pt idx="19970">
                  <c:v>1.5305900000000008</c:v>
                </c:pt>
                <c:pt idx="19971">
                  <c:v>1.536844000000001</c:v>
                </c:pt>
                <c:pt idx="19972">
                  <c:v>1.5547980000000008</c:v>
                </c:pt>
                <c:pt idx="19973">
                  <c:v>1.5615979999999998</c:v>
                </c:pt>
                <c:pt idx="19974">
                  <c:v>1.588152000000004</c:v>
                </c:pt>
                <c:pt idx="19975">
                  <c:v>1.6273980000000015</c:v>
                </c:pt>
                <c:pt idx="19976">
                  <c:v>1.657972000000002</c:v>
                </c:pt>
                <c:pt idx="19977">
                  <c:v>1.7109160000000014</c:v>
                </c:pt>
                <c:pt idx="19978">
                  <c:v>1.6789280000000011</c:v>
                </c:pt>
                <c:pt idx="19979">
                  <c:v>1.6849460000000021</c:v>
                </c:pt>
                <c:pt idx="19980">
                  <c:v>1.7034580000000015</c:v>
                </c:pt>
                <c:pt idx="19981">
                  <c:v>1.6446820000000035</c:v>
                </c:pt>
                <c:pt idx="19982">
                  <c:v>1.679686000000002</c:v>
                </c:pt>
                <c:pt idx="19983">
                  <c:v>1.692280000000004</c:v>
                </c:pt>
                <c:pt idx="19984">
                  <c:v>1.684104000000002</c:v>
                </c:pt>
                <c:pt idx="19985">
                  <c:v>1.6815340000000019</c:v>
                </c:pt>
                <c:pt idx="19986">
                  <c:v>1.7299500000000017</c:v>
                </c:pt>
                <c:pt idx="19987">
                  <c:v>1.7233620000000014</c:v>
                </c:pt>
                <c:pt idx="19988">
                  <c:v>1.7396279999999993</c:v>
                </c:pt>
                <c:pt idx="19989">
                  <c:v>1.7244660000000016</c:v>
                </c:pt>
                <c:pt idx="19990">
                  <c:v>1.6823420000000036</c:v>
                </c:pt>
                <c:pt idx="19991">
                  <c:v>1.6423020000000021</c:v>
                </c:pt>
                <c:pt idx="19992">
                  <c:v>1.6622420000000036</c:v>
                </c:pt>
                <c:pt idx="19993">
                  <c:v>1.7269980000000016</c:v>
                </c:pt>
                <c:pt idx="19994">
                  <c:v>1.6380180000000035</c:v>
                </c:pt>
                <c:pt idx="19995">
                  <c:v>1.668914000000002</c:v>
                </c:pt>
                <c:pt idx="19996">
                  <c:v>1.6796720000000021</c:v>
                </c:pt>
                <c:pt idx="19997">
                  <c:v>1.6391340000000016</c:v>
                </c:pt>
                <c:pt idx="19998">
                  <c:v>1.6261800000000042</c:v>
                </c:pt>
                <c:pt idx="19999">
                  <c:v>1.6186980000000022</c:v>
                </c:pt>
                <c:pt idx="20000">
                  <c:v>1.688134000000002</c:v>
                </c:pt>
                <c:pt idx="20001">
                  <c:v>1.6841380000000021</c:v>
                </c:pt>
                <c:pt idx="20002">
                  <c:v>1.6748320000000023</c:v>
                </c:pt>
                <c:pt idx="20003">
                  <c:v>1.6505760000000023</c:v>
                </c:pt>
                <c:pt idx="20004">
                  <c:v>1.7091420000000017</c:v>
                </c:pt>
                <c:pt idx="20005">
                  <c:v>1.722270000000002</c:v>
                </c:pt>
                <c:pt idx="20006">
                  <c:v>1.7051360000000018</c:v>
                </c:pt>
                <c:pt idx="20007">
                  <c:v>1.6731860000000021</c:v>
                </c:pt>
                <c:pt idx="20008">
                  <c:v>1.6650580000000021</c:v>
                </c:pt>
                <c:pt idx="20009">
                  <c:v>1.7058059999999993</c:v>
                </c:pt>
                <c:pt idx="20010">
                  <c:v>1.7476959999999993</c:v>
                </c:pt>
                <c:pt idx="20011">
                  <c:v>1.7443220000000013</c:v>
                </c:pt>
                <c:pt idx="20012">
                  <c:v>1.7222860000000011</c:v>
                </c:pt>
                <c:pt idx="20013">
                  <c:v>1.727138000000001</c:v>
                </c:pt>
                <c:pt idx="20014">
                  <c:v>1.6848500000000026</c:v>
                </c:pt>
                <c:pt idx="20015">
                  <c:v>1.7037959999999976</c:v>
                </c:pt>
                <c:pt idx="20016">
                  <c:v>1.6704420000000026</c:v>
                </c:pt>
                <c:pt idx="20017">
                  <c:v>1.7476079999999998</c:v>
                </c:pt>
                <c:pt idx="20018">
                  <c:v>1.6980260000000009</c:v>
                </c:pt>
                <c:pt idx="20019">
                  <c:v>1.675170000000002</c:v>
                </c:pt>
                <c:pt idx="20020">
                  <c:v>1.7171599999999998</c:v>
                </c:pt>
                <c:pt idx="20021">
                  <c:v>1.7640880000000021</c:v>
                </c:pt>
                <c:pt idx="20022">
                  <c:v>1.7564460000000013</c:v>
                </c:pt>
                <c:pt idx="20023">
                  <c:v>1.7410960000000018</c:v>
                </c:pt>
                <c:pt idx="20024">
                  <c:v>1.7225840000000017</c:v>
                </c:pt>
                <c:pt idx="20025">
                  <c:v>1.6536960000000018</c:v>
                </c:pt>
                <c:pt idx="20026">
                  <c:v>1.6001180000000021</c:v>
                </c:pt>
                <c:pt idx="20027">
                  <c:v>1.6439200000000016</c:v>
                </c:pt>
                <c:pt idx="20028">
                  <c:v>1.6621580000000047</c:v>
                </c:pt>
                <c:pt idx="20029">
                  <c:v>1.6742060000000021</c:v>
                </c:pt>
                <c:pt idx="20030">
                  <c:v>1.6557300000000019</c:v>
                </c:pt>
                <c:pt idx="20031">
                  <c:v>1.6734720000000021</c:v>
                </c:pt>
                <c:pt idx="20032">
                  <c:v>1.709182000000002</c:v>
                </c:pt>
                <c:pt idx="20033">
                  <c:v>1.683932000000002</c:v>
                </c:pt>
                <c:pt idx="20034">
                  <c:v>1.6360120000000047</c:v>
                </c:pt>
                <c:pt idx="20035">
                  <c:v>1.6559780000000024</c:v>
                </c:pt>
                <c:pt idx="20036">
                  <c:v>1.5882180000000021</c:v>
                </c:pt>
                <c:pt idx="20037">
                  <c:v>1.607550000000002</c:v>
                </c:pt>
                <c:pt idx="20038">
                  <c:v>1.6071780000000013</c:v>
                </c:pt>
                <c:pt idx="20039">
                  <c:v>1.630630000000002</c:v>
                </c:pt>
                <c:pt idx="20040">
                  <c:v>1.6163220000000011</c:v>
                </c:pt>
                <c:pt idx="20041">
                  <c:v>1.6449100000000021</c:v>
                </c:pt>
                <c:pt idx="20042">
                  <c:v>1.6393640000000014</c:v>
                </c:pt>
                <c:pt idx="20043">
                  <c:v>1.6279239999999993</c:v>
                </c:pt>
                <c:pt idx="20044">
                  <c:v>1.658884000000002</c:v>
                </c:pt>
                <c:pt idx="20045">
                  <c:v>1.6444540000000021</c:v>
                </c:pt>
                <c:pt idx="20046">
                  <c:v>1.6208540000000013</c:v>
                </c:pt>
                <c:pt idx="20047">
                  <c:v>1.662620000000002</c:v>
                </c:pt>
                <c:pt idx="20048">
                  <c:v>1.699546000000002</c:v>
                </c:pt>
                <c:pt idx="20049">
                  <c:v>1.7016060000000002</c:v>
                </c:pt>
                <c:pt idx="20050">
                  <c:v>1.658128000000002</c:v>
                </c:pt>
                <c:pt idx="20051">
                  <c:v>1.6951660000000022</c:v>
                </c:pt>
                <c:pt idx="20052">
                  <c:v>1.7373540000000018</c:v>
                </c:pt>
                <c:pt idx="20053">
                  <c:v>1.7157759999999995</c:v>
                </c:pt>
                <c:pt idx="20054">
                  <c:v>1.6779200000000019</c:v>
                </c:pt>
                <c:pt idx="20055">
                  <c:v>1.7111860000000019</c:v>
                </c:pt>
                <c:pt idx="20056">
                  <c:v>1.792000000000002</c:v>
                </c:pt>
                <c:pt idx="20057">
                  <c:v>1.8207239999999998</c:v>
                </c:pt>
                <c:pt idx="20058">
                  <c:v>1.8385560000000021</c:v>
                </c:pt>
                <c:pt idx="20059">
                  <c:v>1.824932000000002</c:v>
                </c:pt>
                <c:pt idx="20060">
                  <c:v>1.8322400000000021</c:v>
                </c:pt>
                <c:pt idx="20061">
                  <c:v>1.8322140000000013</c:v>
                </c:pt>
                <c:pt idx="20062">
                  <c:v>1.8211080000000015</c:v>
                </c:pt>
                <c:pt idx="20063">
                  <c:v>1.8656040000000014</c:v>
                </c:pt>
                <c:pt idx="20064">
                  <c:v>1.8765620000000021</c:v>
                </c:pt>
                <c:pt idx="20065">
                  <c:v>1.8868980000000011</c:v>
                </c:pt>
                <c:pt idx="20066">
                  <c:v>1.8688320000000009</c:v>
                </c:pt>
                <c:pt idx="20067">
                  <c:v>1.8929660000000013</c:v>
                </c:pt>
                <c:pt idx="20068">
                  <c:v>1.896726000000001</c:v>
                </c:pt>
                <c:pt idx="20069">
                  <c:v>1.9606780000000021</c:v>
                </c:pt>
                <c:pt idx="20070">
                  <c:v>1.9496100000000021</c:v>
                </c:pt>
                <c:pt idx="20071">
                  <c:v>1.9274000000000009</c:v>
                </c:pt>
                <c:pt idx="20072">
                  <c:v>1.911728000000001</c:v>
                </c:pt>
                <c:pt idx="20073">
                  <c:v>1.9164820000000033</c:v>
                </c:pt>
                <c:pt idx="20074">
                  <c:v>1.936794000000001</c:v>
                </c:pt>
                <c:pt idx="20075">
                  <c:v>1.9357380000000013</c:v>
                </c:pt>
                <c:pt idx="20076">
                  <c:v>1.9869960000000015</c:v>
                </c:pt>
                <c:pt idx="20077">
                  <c:v>1.9130440000000015</c:v>
                </c:pt>
                <c:pt idx="20078">
                  <c:v>1.9432840000000013</c:v>
                </c:pt>
                <c:pt idx="20079">
                  <c:v>1.9505440000000021</c:v>
                </c:pt>
                <c:pt idx="20080">
                  <c:v>2.0011940000000012</c:v>
                </c:pt>
                <c:pt idx="20081">
                  <c:v>1.9990480000000033</c:v>
                </c:pt>
                <c:pt idx="20082">
                  <c:v>1.9845180000000033</c:v>
                </c:pt>
                <c:pt idx="20083">
                  <c:v>1.9864040000000021</c:v>
                </c:pt>
                <c:pt idx="20084">
                  <c:v>2.0566579999999957</c:v>
                </c:pt>
                <c:pt idx="20085">
                  <c:v>2.0763979999999997</c:v>
                </c:pt>
                <c:pt idx="20086">
                  <c:v>2.1232260000000012</c:v>
                </c:pt>
                <c:pt idx="20087">
                  <c:v>2.1826479999999977</c:v>
                </c:pt>
                <c:pt idx="20088">
                  <c:v>2.2250579999999998</c:v>
                </c:pt>
                <c:pt idx="20089">
                  <c:v>2.2180220000000013</c:v>
                </c:pt>
                <c:pt idx="20090">
                  <c:v>2.2575800000000052</c:v>
                </c:pt>
                <c:pt idx="20091">
                  <c:v>2.3249560000000007</c:v>
                </c:pt>
                <c:pt idx="20092">
                  <c:v>2.2946679999999997</c:v>
                </c:pt>
                <c:pt idx="20093">
                  <c:v>2.2979820000000011</c:v>
                </c:pt>
                <c:pt idx="20094">
                  <c:v>2.3180199999999971</c:v>
                </c:pt>
                <c:pt idx="20095">
                  <c:v>2.3394239999999966</c:v>
                </c:pt>
                <c:pt idx="20096">
                  <c:v>2.3443240000000012</c:v>
                </c:pt>
                <c:pt idx="20097">
                  <c:v>2.3423879999999997</c:v>
                </c:pt>
                <c:pt idx="20098">
                  <c:v>2.3294099999999975</c:v>
                </c:pt>
                <c:pt idx="20099">
                  <c:v>2.3256140000000007</c:v>
                </c:pt>
                <c:pt idx="20100">
                  <c:v>2.3941679999999987</c:v>
                </c:pt>
                <c:pt idx="20101">
                  <c:v>2.3525759999999964</c:v>
                </c:pt>
                <c:pt idx="20102">
                  <c:v>2.3654679999999977</c:v>
                </c:pt>
                <c:pt idx="20103">
                  <c:v>2.4018979999999988</c:v>
                </c:pt>
                <c:pt idx="20104">
                  <c:v>2.4532659999999971</c:v>
                </c:pt>
                <c:pt idx="20105">
                  <c:v>2.4644579999999987</c:v>
                </c:pt>
                <c:pt idx="20106">
                  <c:v>2.4190439999999964</c:v>
                </c:pt>
                <c:pt idx="20107">
                  <c:v>2.4068719999999977</c:v>
                </c:pt>
                <c:pt idx="20108">
                  <c:v>2.4321340000000014</c:v>
                </c:pt>
                <c:pt idx="20109">
                  <c:v>2.4240820000000007</c:v>
                </c:pt>
                <c:pt idx="20110">
                  <c:v>2.4598059999999951</c:v>
                </c:pt>
                <c:pt idx="20111">
                  <c:v>2.4768559999999935</c:v>
                </c:pt>
                <c:pt idx="20112">
                  <c:v>2.5072680000000007</c:v>
                </c:pt>
                <c:pt idx="20113">
                  <c:v>2.4854659999999971</c:v>
                </c:pt>
                <c:pt idx="20114">
                  <c:v>2.5333240000000012</c:v>
                </c:pt>
                <c:pt idx="20115">
                  <c:v>2.539825999999997</c:v>
                </c:pt>
                <c:pt idx="20116">
                  <c:v>2.5967179999999987</c:v>
                </c:pt>
                <c:pt idx="20117">
                  <c:v>2.5970660000000008</c:v>
                </c:pt>
                <c:pt idx="20118">
                  <c:v>2.6585720000000008</c:v>
                </c:pt>
                <c:pt idx="20119">
                  <c:v>2.6606200000000011</c:v>
                </c:pt>
                <c:pt idx="20120">
                  <c:v>2.6849020000000006</c:v>
                </c:pt>
                <c:pt idx="20121">
                  <c:v>2.6396740000000007</c:v>
                </c:pt>
                <c:pt idx="20122">
                  <c:v>2.6791080000000007</c:v>
                </c:pt>
                <c:pt idx="20123">
                  <c:v>2.7210460000000007</c:v>
                </c:pt>
                <c:pt idx="20124">
                  <c:v>2.709928000000001</c:v>
                </c:pt>
                <c:pt idx="20125">
                  <c:v>2.7007340000000077</c:v>
                </c:pt>
                <c:pt idx="20126">
                  <c:v>2.6976200000000019</c:v>
                </c:pt>
                <c:pt idx="20127">
                  <c:v>2.7097180000000014</c:v>
                </c:pt>
                <c:pt idx="20128">
                  <c:v>2.6854479999999987</c:v>
                </c:pt>
                <c:pt idx="20129">
                  <c:v>2.6898519999999997</c:v>
                </c:pt>
                <c:pt idx="20130">
                  <c:v>2.6457800000000011</c:v>
                </c:pt>
                <c:pt idx="20131">
                  <c:v>2.6712780000000023</c:v>
                </c:pt>
                <c:pt idx="20132">
                  <c:v>2.6447880000000015</c:v>
                </c:pt>
                <c:pt idx="20133">
                  <c:v>2.6393160000000018</c:v>
                </c:pt>
                <c:pt idx="20134">
                  <c:v>2.6304200000000013</c:v>
                </c:pt>
                <c:pt idx="20135">
                  <c:v>2.6109900000000015</c:v>
                </c:pt>
                <c:pt idx="20136">
                  <c:v>2.6129499999999974</c:v>
                </c:pt>
                <c:pt idx="20137">
                  <c:v>2.5374960000000018</c:v>
                </c:pt>
                <c:pt idx="20138">
                  <c:v>2.5179920000000022</c:v>
                </c:pt>
                <c:pt idx="20139">
                  <c:v>2.5113540000000021</c:v>
                </c:pt>
                <c:pt idx="20140">
                  <c:v>2.4790300000000021</c:v>
                </c:pt>
                <c:pt idx="20141">
                  <c:v>2.3464979999999982</c:v>
                </c:pt>
                <c:pt idx="20142">
                  <c:v>2.3323279999999977</c:v>
                </c:pt>
                <c:pt idx="20143">
                  <c:v>2.308864000000002</c:v>
                </c:pt>
                <c:pt idx="20144">
                  <c:v>2.2857240000000072</c:v>
                </c:pt>
                <c:pt idx="20145">
                  <c:v>2.2866040000000032</c:v>
                </c:pt>
                <c:pt idx="20146">
                  <c:v>2.2767640000000031</c:v>
                </c:pt>
                <c:pt idx="20147">
                  <c:v>2.2673840000000101</c:v>
                </c:pt>
                <c:pt idx="20148">
                  <c:v>2.2291920000000052</c:v>
                </c:pt>
                <c:pt idx="20149">
                  <c:v>2.2514880000000024</c:v>
                </c:pt>
                <c:pt idx="20150">
                  <c:v>2.2071800000000077</c:v>
                </c:pt>
                <c:pt idx="20151">
                  <c:v>2.2409060000000052</c:v>
                </c:pt>
                <c:pt idx="20152">
                  <c:v>2.2222320000000026</c:v>
                </c:pt>
                <c:pt idx="20153">
                  <c:v>2.1472860000000042</c:v>
                </c:pt>
                <c:pt idx="20154">
                  <c:v>2.1159680000000027</c:v>
                </c:pt>
                <c:pt idx="20155">
                  <c:v>2.0946519999999982</c:v>
                </c:pt>
                <c:pt idx="20156">
                  <c:v>2.0813380000000032</c:v>
                </c:pt>
                <c:pt idx="20157">
                  <c:v>2.052030000000002</c:v>
                </c:pt>
                <c:pt idx="20158">
                  <c:v>2.0128199999999974</c:v>
                </c:pt>
                <c:pt idx="20159">
                  <c:v>1.9748880000000042</c:v>
                </c:pt>
                <c:pt idx="20160">
                  <c:v>1.934822000000002</c:v>
                </c:pt>
                <c:pt idx="20161">
                  <c:v>1.9262840000000021</c:v>
                </c:pt>
                <c:pt idx="20162">
                  <c:v>1.9017660000000018</c:v>
                </c:pt>
                <c:pt idx="20163">
                  <c:v>1.8533000000000011</c:v>
                </c:pt>
                <c:pt idx="20164">
                  <c:v>1.814760000000001</c:v>
                </c:pt>
                <c:pt idx="20165">
                  <c:v>1.7899199999999991</c:v>
                </c:pt>
                <c:pt idx="20166">
                  <c:v>1.7624360000000012</c:v>
                </c:pt>
                <c:pt idx="20167">
                  <c:v>1.7390700000000012</c:v>
                </c:pt>
                <c:pt idx="20168">
                  <c:v>1.6746240000000012</c:v>
                </c:pt>
                <c:pt idx="20169">
                  <c:v>1.5858919999999983</c:v>
                </c:pt>
                <c:pt idx="20170">
                  <c:v>1.5498219999999987</c:v>
                </c:pt>
                <c:pt idx="20171">
                  <c:v>1.5404540000000009</c:v>
                </c:pt>
                <c:pt idx="20172">
                  <c:v>1.5116779999999999</c:v>
                </c:pt>
                <c:pt idx="20173">
                  <c:v>1.472940000000001</c:v>
                </c:pt>
                <c:pt idx="20174">
                  <c:v>1.4337059999999993</c:v>
                </c:pt>
                <c:pt idx="20175">
                  <c:v>1.4925080000000011</c:v>
                </c:pt>
                <c:pt idx="20176">
                  <c:v>1.4372039999999988</c:v>
                </c:pt>
                <c:pt idx="20177">
                  <c:v>1.4413719999999985</c:v>
                </c:pt>
                <c:pt idx="20178">
                  <c:v>1.3805720000000021</c:v>
                </c:pt>
                <c:pt idx="20179">
                  <c:v>1.3784000000000021</c:v>
                </c:pt>
                <c:pt idx="20180">
                  <c:v>1.3816259999999998</c:v>
                </c:pt>
                <c:pt idx="20181">
                  <c:v>1.3783640000000008</c:v>
                </c:pt>
                <c:pt idx="20182">
                  <c:v>1.3769000000000009</c:v>
                </c:pt>
                <c:pt idx="20183">
                  <c:v>1.3646280000000011</c:v>
                </c:pt>
                <c:pt idx="20184">
                  <c:v>1.3339659999999998</c:v>
                </c:pt>
                <c:pt idx="20185">
                  <c:v>1.2497759999999998</c:v>
                </c:pt>
                <c:pt idx="20186">
                  <c:v>1.2272679999999998</c:v>
                </c:pt>
                <c:pt idx="20187">
                  <c:v>1.2677439999999998</c:v>
                </c:pt>
                <c:pt idx="20188">
                  <c:v>1.2807720000000007</c:v>
                </c:pt>
                <c:pt idx="20189">
                  <c:v>1.3283939999999999</c:v>
                </c:pt>
                <c:pt idx="20190">
                  <c:v>1.359104000000001</c:v>
                </c:pt>
                <c:pt idx="20191">
                  <c:v>1.482106000000001</c:v>
                </c:pt>
                <c:pt idx="20192">
                  <c:v>1.5220960000000008</c:v>
                </c:pt>
                <c:pt idx="20193">
                  <c:v>1.5574580000000009</c:v>
                </c:pt>
                <c:pt idx="20194">
                  <c:v>1.5702380000000011</c:v>
                </c:pt>
                <c:pt idx="20195">
                  <c:v>1.5899060000000012</c:v>
                </c:pt>
                <c:pt idx="20196">
                  <c:v>1.6042140000000007</c:v>
                </c:pt>
                <c:pt idx="20197">
                  <c:v>1.5503500000000021</c:v>
                </c:pt>
                <c:pt idx="20198">
                  <c:v>1.5399639999999988</c:v>
                </c:pt>
                <c:pt idx="20199">
                  <c:v>1.5195539999999998</c:v>
                </c:pt>
                <c:pt idx="20200">
                  <c:v>1.4973300000000012</c:v>
                </c:pt>
                <c:pt idx="20201">
                  <c:v>1.4522259999999998</c:v>
                </c:pt>
                <c:pt idx="20202">
                  <c:v>1.4643239999999995</c:v>
                </c:pt>
                <c:pt idx="20203">
                  <c:v>1.5007060000000012</c:v>
                </c:pt>
                <c:pt idx="20204">
                  <c:v>1.5460340000000017</c:v>
                </c:pt>
                <c:pt idx="20205">
                  <c:v>1.5594580000000013</c:v>
                </c:pt>
                <c:pt idx="20206">
                  <c:v>1.5592460000000006</c:v>
                </c:pt>
                <c:pt idx="20207">
                  <c:v>1.5961220000000009</c:v>
                </c:pt>
                <c:pt idx="20208">
                  <c:v>1.6073020000000011</c:v>
                </c:pt>
                <c:pt idx="20209">
                  <c:v>1.6363500000000031</c:v>
                </c:pt>
                <c:pt idx="20210">
                  <c:v>1.6507060000000013</c:v>
                </c:pt>
                <c:pt idx="20211">
                  <c:v>1.6670980000000015</c:v>
                </c:pt>
                <c:pt idx="20212">
                  <c:v>1.687038000000002</c:v>
                </c:pt>
                <c:pt idx="20213">
                  <c:v>1.675486000000002</c:v>
                </c:pt>
                <c:pt idx="20214">
                  <c:v>1.6838120000000021</c:v>
                </c:pt>
                <c:pt idx="20215">
                  <c:v>1.7309239999999988</c:v>
                </c:pt>
                <c:pt idx="20216">
                  <c:v>1.7279839999999993</c:v>
                </c:pt>
                <c:pt idx="20217">
                  <c:v>1.7268439999999998</c:v>
                </c:pt>
                <c:pt idx="20218">
                  <c:v>1.7600600000000008</c:v>
                </c:pt>
                <c:pt idx="20219">
                  <c:v>1.7821480000000021</c:v>
                </c:pt>
                <c:pt idx="20220">
                  <c:v>1.8261600000000009</c:v>
                </c:pt>
                <c:pt idx="20221">
                  <c:v>1.8366440000000011</c:v>
                </c:pt>
                <c:pt idx="20222">
                  <c:v>1.818466000000001</c:v>
                </c:pt>
                <c:pt idx="20223">
                  <c:v>1.7879180000000008</c:v>
                </c:pt>
                <c:pt idx="20224">
                  <c:v>1.8221260000000006</c:v>
                </c:pt>
                <c:pt idx="20225">
                  <c:v>1.7919239999999983</c:v>
                </c:pt>
                <c:pt idx="20226">
                  <c:v>1.8412460000000015</c:v>
                </c:pt>
                <c:pt idx="20227">
                  <c:v>1.8285040000000015</c:v>
                </c:pt>
                <c:pt idx="20228">
                  <c:v>1.9033740000000012</c:v>
                </c:pt>
                <c:pt idx="20229">
                  <c:v>1.8849360000000006</c:v>
                </c:pt>
                <c:pt idx="20230">
                  <c:v>1.8857659999999998</c:v>
                </c:pt>
                <c:pt idx="20231">
                  <c:v>1.8993640000000012</c:v>
                </c:pt>
                <c:pt idx="20232">
                  <c:v>1.9202580000000031</c:v>
                </c:pt>
                <c:pt idx="20233">
                  <c:v>1.9655480000000005</c:v>
                </c:pt>
                <c:pt idx="20234">
                  <c:v>2.0324279999999977</c:v>
                </c:pt>
                <c:pt idx="20235">
                  <c:v>2.1197079999999997</c:v>
                </c:pt>
                <c:pt idx="20236">
                  <c:v>2.1650340000000012</c:v>
                </c:pt>
                <c:pt idx="20237">
                  <c:v>2.1633960000000059</c:v>
                </c:pt>
                <c:pt idx="20238">
                  <c:v>2.152625999999997</c:v>
                </c:pt>
                <c:pt idx="20239">
                  <c:v>2.1540280000000007</c:v>
                </c:pt>
                <c:pt idx="20240">
                  <c:v>2.1781120000000014</c:v>
                </c:pt>
                <c:pt idx="20241">
                  <c:v>2.1461860000000015</c:v>
                </c:pt>
                <c:pt idx="20242">
                  <c:v>2.1797500000000007</c:v>
                </c:pt>
                <c:pt idx="20243">
                  <c:v>2.2015900000000053</c:v>
                </c:pt>
                <c:pt idx="20244">
                  <c:v>2.2236260000000012</c:v>
                </c:pt>
                <c:pt idx="20245">
                  <c:v>2.2310579999999987</c:v>
                </c:pt>
                <c:pt idx="20246">
                  <c:v>2.2379680000000013</c:v>
                </c:pt>
                <c:pt idx="20247">
                  <c:v>2.2789140000000012</c:v>
                </c:pt>
                <c:pt idx="20248">
                  <c:v>2.3118439999999945</c:v>
                </c:pt>
                <c:pt idx="20249">
                  <c:v>2.3328879999999956</c:v>
                </c:pt>
                <c:pt idx="20250">
                  <c:v>2.3896059999999966</c:v>
                </c:pt>
                <c:pt idx="20251">
                  <c:v>2.4510140000000007</c:v>
                </c:pt>
                <c:pt idx="20252">
                  <c:v>2.4161840000000008</c:v>
                </c:pt>
                <c:pt idx="20253">
                  <c:v>2.4245840000000012</c:v>
                </c:pt>
                <c:pt idx="20254">
                  <c:v>2.3612019999999987</c:v>
                </c:pt>
                <c:pt idx="20255">
                  <c:v>2.3234700000000008</c:v>
                </c:pt>
                <c:pt idx="20256">
                  <c:v>2.3293779999999997</c:v>
                </c:pt>
                <c:pt idx="20257">
                  <c:v>2.3085460000000007</c:v>
                </c:pt>
                <c:pt idx="20258">
                  <c:v>2.3230020000000007</c:v>
                </c:pt>
                <c:pt idx="20259">
                  <c:v>2.3221459999999965</c:v>
                </c:pt>
                <c:pt idx="20260">
                  <c:v>2.326079999999997</c:v>
                </c:pt>
                <c:pt idx="20261">
                  <c:v>2.3263160000000007</c:v>
                </c:pt>
                <c:pt idx="20262">
                  <c:v>2.3569759999999964</c:v>
                </c:pt>
                <c:pt idx="20263">
                  <c:v>2.3978240000000017</c:v>
                </c:pt>
                <c:pt idx="20264">
                  <c:v>2.4372059999999975</c:v>
                </c:pt>
                <c:pt idx="20265">
                  <c:v>2.4453579999999997</c:v>
                </c:pt>
                <c:pt idx="20266">
                  <c:v>2.4521319999999998</c:v>
                </c:pt>
                <c:pt idx="20267">
                  <c:v>2.4803720000000014</c:v>
                </c:pt>
                <c:pt idx="20268">
                  <c:v>2.4740800000000021</c:v>
                </c:pt>
                <c:pt idx="20269">
                  <c:v>2.5124319999999987</c:v>
                </c:pt>
                <c:pt idx="20270">
                  <c:v>2.5169860000000024</c:v>
                </c:pt>
                <c:pt idx="20271">
                  <c:v>2.5543720000000021</c:v>
                </c:pt>
                <c:pt idx="20272">
                  <c:v>2.6035840000000072</c:v>
                </c:pt>
                <c:pt idx="20273">
                  <c:v>2.7045240000000073</c:v>
                </c:pt>
                <c:pt idx="20274">
                  <c:v>2.721052000000002</c:v>
                </c:pt>
                <c:pt idx="20275">
                  <c:v>2.722628000000002</c:v>
                </c:pt>
                <c:pt idx="20276">
                  <c:v>2.7544800000000014</c:v>
                </c:pt>
                <c:pt idx="20277">
                  <c:v>2.7899300000000067</c:v>
                </c:pt>
                <c:pt idx="20278">
                  <c:v>2.7858100000000032</c:v>
                </c:pt>
                <c:pt idx="20279">
                  <c:v>2.8007380000000022</c:v>
                </c:pt>
                <c:pt idx="20280">
                  <c:v>2.8321439999999964</c:v>
                </c:pt>
                <c:pt idx="20281">
                  <c:v>2.8501980000000007</c:v>
                </c:pt>
                <c:pt idx="20282">
                  <c:v>2.8201080000000007</c:v>
                </c:pt>
                <c:pt idx="20283">
                  <c:v>2.8316340000000007</c:v>
                </c:pt>
                <c:pt idx="20284">
                  <c:v>2.7625220000000015</c:v>
                </c:pt>
                <c:pt idx="20285">
                  <c:v>2.7233360000000069</c:v>
                </c:pt>
                <c:pt idx="20286">
                  <c:v>2.6532920000000009</c:v>
                </c:pt>
                <c:pt idx="20287">
                  <c:v>2.5988579999999977</c:v>
                </c:pt>
                <c:pt idx="20288">
                  <c:v>2.6061280000000009</c:v>
                </c:pt>
                <c:pt idx="20289">
                  <c:v>2.552015999999997</c:v>
                </c:pt>
                <c:pt idx="20290">
                  <c:v>2.5114679999999967</c:v>
                </c:pt>
                <c:pt idx="20291">
                  <c:v>2.4575060000000009</c:v>
                </c:pt>
                <c:pt idx="20292">
                  <c:v>2.4004660000000007</c:v>
                </c:pt>
                <c:pt idx="20293">
                  <c:v>2.3452240000000004</c:v>
                </c:pt>
                <c:pt idx="20294">
                  <c:v>2.2965720000000007</c:v>
                </c:pt>
                <c:pt idx="20295">
                  <c:v>2.2177680000000004</c:v>
                </c:pt>
                <c:pt idx="20296">
                  <c:v>2.223390000000006</c:v>
                </c:pt>
                <c:pt idx="20297">
                  <c:v>2.2377580000000004</c:v>
                </c:pt>
                <c:pt idx="20298">
                  <c:v>2.2106340000000011</c:v>
                </c:pt>
                <c:pt idx="20299">
                  <c:v>2.1377600000000005</c:v>
                </c:pt>
                <c:pt idx="20300">
                  <c:v>2.1114059999999961</c:v>
                </c:pt>
                <c:pt idx="20301">
                  <c:v>2.0690079999999997</c:v>
                </c:pt>
                <c:pt idx="20302">
                  <c:v>2.0634500000000005</c:v>
                </c:pt>
                <c:pt idx="20303">
                  <c:v>2.0318839999999967</c:v>
                </c:pt>
                <c:pt idx="20304">
                  <c:v>2.0508199999999968</c:v>
                </c:pt>
                <c:pt idx="20305">
                  <c:v>2.0482639999999988</c:v>
                </c:pt>
                <c:pt idx="20306">
                  <c:v>2.0307419999999987</c:v>
                </c:pt>
                <c:pt idx="20307">
                  <c:v>2.0350840000000003</c:v>
                </c:pt>
                <c:pt idx="20308">
                  <c:v>1.9865560000000027</c:v>
                </c:pt>
                <c:pt idx="20309">
                  <c:v>1.9955639999999999</c:v>
                </c:pt>
                <c:pt idx="20310">
                  <c:v>1.9749540000000001</c:v>
                </c:pt>
                <c:pt idx="20311">
                  <c:v>1.8892760000000002</c:v>
                </c:pt>
                <c:pt idx="20312">
                  <c:v>1.8368639999999998</c:v>
                </c:pt>
                <c:pt idx="20313">
                  <c:v>1.8201880000000001</c:v>
                </c:pt>
                <c:pt idx="20314">
                  <c:v>1.7085279999999998</c:v>
                </c:pt>
                <c:pt idx="20315">
                  <c:v>1.5920300000000009</c:v>
                </c:pt>
                <c:pt idx="20316">
                  <c:v>1.5779599999999998</c:v>
                </c:pt>
                <c:pt idx="20317">
                  <c:v>1.5014639999999981</c:v>
                </c:pt>
                <c:pt idx="20318">
                  <c:v>1.4534459999999998</c:v>
                </c:pt>
                <c:pt idx="20319">
                  <c:v>1.3974860000000013</c:v>
                </c:pt>
                <c:pt idx="20320">
                  <c:v>1.3587220000000009</c:v>
                </c:pt>
                <c:pt idx="20321">
                  <c:v>1.2794720000000011</c:v>
                </c:pt>
                <c:pt idx="20322">
                  <c:v>1.1785680000000021</c:v>
                </c:pt>
                <c:pt idx="20323">
                  <c:v>1.1039199999999998</c:v>
                </c:pt>
                <c:pt idx="20324">
                  <c:v>1.015972000000001</c:v>
                </c:pt>
                <c:pt idx="20325">
                  <c:v>0.976638000000002</c:v>
                </c:pt>
                <c:pt idx="20326">
                  <c:v>0.89810800000000102</c:v>
                </c:pt>
                <c:pt idx="20327">
                  <c:v>0.83854800000000163</c:v>
                </c:pt>
                <c:pt idx="20328">
                  <c:v>0.812330000000001</c:v>
                </c:pt>
                <c:pt idx="20329">
                  <c:v>0.780142000000001</c:v>
                </c:pt>
                <c:pt idx="20330">
                  <c:v>0.7746940000000031</c:v>
                </c:pt>
                <c:pt idx="20331">
                  <c:v>0.67052800000000212</c:v>
                </c:pt>
                <c:pt idx="20332">
                  <c:v>0.652698000000003</c:v>
                </c:pt>
                <c:pt idx="20333">
                  <c:v>0.58171200000000056</c:v>
                </c:pt>
                <c:pt idx="20334">
                  <c:v>0.58970200000000106</c:v>
                </c:pt>
                <c:pt idx="20335">
                  <c:v>0.60149000000000163</c:v>
                </c:pt>
                <c:pt idx="20336">
                  <c:v>0.61870000000000214</c:v>
                </c:pt>
                <c:pt idx="20337">
                  <c:v>0.62945600000000101</c:v>
                </c:pt>
                <c:pt idx="20338">
                  <c:v>0.60656400000000099</c:v>
                </c:pt>
                <c:pt idx="20339">
                  <c:v>0.64645600000000114</c:v>
                </c:pt>
                <c:pt idx="20340">
                  <c:v>0.67052600000000162</c:v>
                </c:pt>
                <c:pt idx="20341">
                  <c:v>0.72824800000000234</c:v>
                </c:pt>
                <c:pt idx="20342">
                  <c:v>0.77337600000000162</c:v>
                </c:pt>
                <c:pt idx="20343">
                  <c:v>0.80872600000000161</c:v>
                </c:pt>
                <c:pt idx="20344">
                  <c:v>0.82154400000000105</c:v>
                </c:pt>
                <c:pt idx="20345">
                  <c:v>0.83073800000000164</c:v>
                </c:pt>
                <c:pt idx="20346">
                  <c:v>0.82334200000000113</c:v>
                </c:pt>
                <c:pt idx="20347">
                  <c:v>0.80597200000000102</c:v>
                </c:pt>
                <c:pt idx="20348">
                  <c:v>0.80969600000000164</c:v>
                </c:pt>
                <c:pt idx="20349">
                  <c:v>0.84860800000000203</c:v>
                </c:pt>
                <c:pt idx="20350">
                  <c:v>0.85942800000000164</c:v>
                </c:pt>
                <c:pt idx="20351">
                  <c:v>0.92292000000000163</c:v>
                </c:pt>
                <c:pt idx="20352">
                  <c:v>0.99575400000000103</c:v>
                </c:pt>
                <c:pt idx="20353">
                  <c:v>1.017802000000001</c:v>
                </c:pt>
                <c:pt idx="20354">
                  <c:v>1.025370000000001</c:v>
                </c:pt>
                <c:pt idx="20355">
                  <c:v>1.0534860000000008</c:v>
                </c:pt>
                <c:pt idx="20356">
                  <c:v>1.038560000000001</c:v>
                </c:pt>
                <c:pt idx="20357">
                  <c:v>1.0638739999999998</c:v>
                </c:pt>
                <c:pt idx="20358">
                  <c:v>1.112874000000001</c:v>
                </c:pt>
                <c:pt idx="20359">
                  <c:v>1.143906000000001</c:v>
                </c:pt>
                <c:pt idx="20360">
                  <c:v>1.1871980000000011</c:v>
                </c:pt>
                <c:pt idx="20361">
                  <c:v>1.287678000000001</c:v>
                </c:pt>
                <c:pt idx="20362">
                  <c:v>1.3154720000000011</c:v>
                </c:pt>
                <c:pt idx="20363">
                  <c:v>1.3501400000000021</c:v>
                </c:pt>
                <c:pt idx="20364">
                  <c:v>1.4811700000000014</c:v>
                </c:pt>
                <c:pt idx="20365">
                  <c:v>1.5581740000000013</c:v>
                </c:pt>
                <c:pt idx="20366">
                  <c:v>1.6003360000000013</c:v>
                </c:pt>
                <c:pt idx="20367">
                  <c:v>1.7220220000000013</c:v>
                </c:pt>
                <c:pt idx="20368">
                  <c:v>1.822006000000002</c:v>
                </c:pt>
                <c:pt idx="20369">
                  <c:v>1.8626560000000021</c:v>
                </c:pt>
                <c:pt idx="20370">
                  <c:v>1.9491900000000015</c:v>
                </c:pt>
                <c:pt idx="20371">
                  <c:v>2.0570540000000022</c:v>
                </c:pt>
                <c:pt idx="20372">
                  <c:v>2.1477460000000042</c:v>
                </c:pt>
                <c:pt idx="20373">
                  <c:v>2.1664340000000042</c:v>
                </c:pt>
                <c:pt idx="20374">
                  <c:v>2.2554860000000021</c:v>
                </c:pt>
                <c:pt idx="20375">
                  <c:v>2.3181100000000021</c:v>
                </c:pt>
                <c:pt idx="20376">
                  <c:v>2.3694160000000024</c:v>
                </c:pt>
                <c:pt idx="20377">
                  <c:v>2.4161699999999979</c:v>
                </c:pt>
                <c:pt idx="20378">
                  <c:v>2.4629479999999977</c:v>
                </c:pt>
                <c:pt idx="20379">
                  <c:v>2.4903079999999997</c:v>
                </c:pt>
                <c:pt idx="20380">
                  <c:v>2.5266260000000007</c:v>
                </c:pt>
                <c:pt idx="20381">
                  <c:v>2.5866579999999977</c:v>
                </c:pt>
                <c:pt idx="20382">
                  <c:v>2.6409180000000014</c:v>
                </c:pt>
                <c:pt idx="20383">
                  <c:v>2.7287060000000012</c:v>
                </c:pt>
                <c:pt idx="20384">
                  <c:v>2.7674060000000016</c:v>
                </c:pt>
                <c:pt idx="20385">
                  <c:v>2.8137380000000021</c:v>
                </c:pt>
                <c:pt idx="20386">
                  <c:v>2.8772439999999975</c:v>
                </c:pt>
                <c:pt idx="20387">
                  <c:v>2.9492620000000023</c:v>
                </c:pt>
                <c:pt idx="20388">
                  <c:v>3.0089700000000015</c:v>
                </c:pt>
                <c:pt idx="20389">
                  <c:v>3.0206840000000041</c:v>
                </c:pt>
                <c:pt idx="20390">
                  <c:v>3.0393460000000023</c:v>
                </c:pt>
                <c:pt idx="20391">
                  <c:v>3.0350659999999974</c:v>
                </c:pt>
                <c:pt idx="20392">
                  <c:v>3.0120119999999977</c:v>
                </c:pt>
                <c:pt idx="20393">
                  <c:v>3.0350419999999967</c:v>
                </c:pt>
                <c:pt idx="20394">
                  <c:v>3.072625999999997</c:v>
                </c:pt>
                <c:pt idx="20395">
                  <c:v>3.1468019999999997</c:v>
                </c:pt>
                <c:pt idx="20396">
                  <c:v>3.1268000000000007</c:v>
                </c:pt>
                <c:pt idx="20397">
                  <c:v>3.1772500000000008</c:v>
                </c:pt>
                <c:pt idx="20398">
                  <c:v>3.2427400000000013</c:v>
                </c:pt>
                <c:pt idx="20399">
                  <c:v>3.2679900000000064</c:v>
                </c:pt>
                <c:pt idx="20400">
                  <c:v>3.2706560000000007</c:v>
                </c:pt>
                <c:pt idx="20401">
                  <c:v>3.3083280000000013</c:v>
                </c:pt>
                <c:pt idx="20402">
                  <c:v>3.2781140000000062</c:v>
                </c:pt>
                <c:pt idx="20403">
                  <c:v>3.337388000000002</c:v>
                </c:pt>
                <c:pt idx="20404">
                  <c:v>3.3882740000000022</c:v>
                </c:pt>
                <c:pt idx="20405">
                  <c:v>3.396041999999996</c:v>
                </c:pt>
                <c:pt idx="20406">
                  <c:v>3.423662000000002</c:v>
                </c:pt>
                <c:pt idx="20407">
                  <c:v>3.401276000000002</c:v>
                </c:pt>
                <c:pt idx="20408">
                  <c:v>3.4112759999999978</c:v>
                </c:pt>
                <c:pt idx="20409">
                  <c:v>3.4219220000000026</c:v>
                </c:pt>
                <c:pt idx="20410">
                  <c:v>3.4027499999999979</c:v>
                </c:pt>
                <c:pt idx="20411">
                  <c:v>3.4002800000000026</c:v>
                </c:pt>
                <c:pt idx="20412">
                  <c:v>3.348266000000002</c:v>
                </c:pt>
                <c:pt idx="20413">
                  <c:v>3.3308819999999977</c:v>
                </c:pt>
                <c:pt idx="20414">
                  <c:v>3.2812860000000001</c:v>
                </c:pt>
                <c:pt idx="20415">
                  <c:v>3.311673999999996</c:v>
                </c:pt>
                <c:pt idx="20416">
                  <c:v>3.2760000000000007</c:v>
                </c:pt>
                <c:pt idx="20417">
                  <c:v>3.2321759999999977</c:v>
                </c:pt>
                <c:pt idx="20418">
                  <c:v>3.2047540000000012</c:v>
                </c:pt>
                <c:pt idx="20419">
                  <c:v>3.188486000000001</c:v>
                </c:pt>
                <c:pt idx="20420">
                  <c:v>3.1618579999999987</c:v>
                </c:pt>
                <c:pt idx="20421">
                  <c:v>3.0978820000000007</c:v>
                </c:pt>
                <c:pt idx="20422">
                  <c:v>3.0536100000000008</c:v>
                </c:pt>
                <c:pt idx="20423">
                  <c:v>3.0876940000000044</c:v>
                </c:pt>
                <c:pt idx="20424">
                  <c:v>3.0880040000000015</c:v>
                </c:pt>
                <c:pt idx="20425">
                  <c:v>3.0533739999999998</c:v>
                </c:pt>
                <c:pt idx="20426">
                  <c:v>3.0722840000000007</c:v>
                </c:pt>
                <c:pt idx="20427">
                  <c:v>3.1221140000000012</c:v>
                </c:pt>
                <c:pt idx="20428">
                  <c:v>3.1520799999999967</c:v>
                </c:pt>
                <c:pt idx="20429">
                  <c:v>3.1775920000000002</c:v>
                </c:pt>
                <c:pt idx="20430">
                  <c:v>3.1029700000000013</c:v>
                </c:pt>
                <c:pt idx="20431">
                  <c:v>3.1546119999999997</c:v>
                </c:pt>
                <c:pt idx="20432">
                  <c:v>3.1471440000000053</c:v>
                </c:pt>
                <c:pt idx="20433">
                  <c:v>3.1249320000000012</c:v>
                </c:pt>
                <c:pt idx="20434">
                  <c:v>3.1205160000000012</c:v>
                </c:pt>
                <c:pt idx="20435">
                  <c:v>3.0767040000000008</c:v>
                </c:pt>
                <c:pt idx="20436">
                  <c:v>3.0008399999999997</c:v>
                </c:pt>
                <c:pt idx="20437">
                  <c:v>2.9714819999999977</c:v>
                </c:pt>
                <c:pt idx="20438">
                  <c:v>2.9313040000000008</c:v>
                </c:pt>
                <c:pt idx="20439">
                  <c:v>2.9246160000000008</c:v>
                </c:pt>
                <c:pt idx="20440">
                  <c:v>2.8921319999999997</c:v>
                </c:pt>
                <c:pt idx="20441">
                  <c:v>2.8879740000000012</c:v>
                </c:pt>
                <c:pt idx="20442">
                  <c:v>2.9024919999999987</c:v>
                </c:pt>
                <c:pt idx="20443">
                  <c:v>2.8863999999999987</c:v>
                </c:pt>
                <c:pt idx="20444">
                  <c:v>2.8643760000000005</c:v>
                </c:pt>
                <c:pt idx="20445">
                  <c:v>2.8587300000000009</c:v>
                </c:pt>
                <c:pt idx="20446">
                  <c:v>2.8888579999999977</c:v>
                </c:pt>
                <c:pt idx="20447">
                  <c:v>2.8765619999999967</c:v>
                </c:pt>
                <c:pt idx="20448">
                  <c:v>2.8351679999999977</c:v>
                </c:pt>
                <c:pt idx="20449">
                  <c:v>2.8223140000000018</c:v>
                </c:pt>
                <c:pt idx="20450">
                  <c:v>2.7843580000000014</c:v>
                </c:pt>
                <c:pt idx="20451">
                  <c:v>2.6980100000000005</c:v>
                </c:pt>
                <c:pt idx="20452">
                  <c:v>2.6833320000000054</c:v>
                </c:pt>
                <c:pt idx="20453">
                  <c:v>2.6782579999999987</c:v>
                </c:pt>
                <c:pt idx="20454">
                  <c:v>2.6395820000000003</c:v>
                </c:pt>
                <c:pt idx="20455">
                  <c:v>2.6007940000000054</c:v>
                </c:pt>
                <c:pt idx="20456">
                  <c:v>2.5611000000000015</c:v>
                </c:pt>
                <c:pt idx="20457">
                  <c:v>2.5558399999999977</c:v>
                </c:pt>
                <c:pt idx="20458">
                  <c:v>2.559514000000001</c:v>
                </c:pt>
                <c:pt idx="20459">
                  <c:v>2.5038760000000009</c:v>
                </c:pt>
                <c:pt idx="20460">
                  <c:v>2.5142499999999961</c:v>
                </c:pt>
                <c:pt idx="20461">
                  <c:v>2.4917800000000008</c:v>
                </c:pt>
                <c:pt idx="20462">
                  <c:v>2.5504459999999955</c:v>
                </c:pt>
                <c:pt idx="20463">
                  <c:v>2.5193640000000013</c:v>
                </c:pt>
                <c:pt idx="20464">
                  <c:v>2.5035820000000011</c:v>
                </c:pt>
                <c:pt idx="20465">
                  <c:v>2.474174000000001</c:v>
                </c:pt>
                <c:pt idx="20466">
                  <c:v>2.4640120000000008</c:v>
                </c:pt>
                <c:pt idx="20467">
                  <c:v>2.4538240000000009</c:v>
                </c:pt>
                <c:pt idx="20468">
                  <c:v>2.4359679999999977</c:v>
                </c:pt>
                <c:pt idx="20469">
                  <c:v>2.4132740000000008</c:v>
                </c:pt>
                <c:pt idx="20470">
                  <c:v>2.3584179999999977</c:v>
                </c:pt>
                <c:pt idx="20471">
                  <c:v>2.3659360000000009</c:v>
                </c:pt>
                <c:pt idx="20472">
                  <c:v>2.3722759999999941</c:v>
                </c:pt>
                <c:pt idx="20473">
                  <c:v>2.3042300000000009</c:v>
                </c:pt>
                <c:pt idx="20474">
                  <c:v>2.2415320000000012</c:v>
                </c:pt>
                <c:pt idx="20475">
                  <c:v>2.2195320000000009</c:v>
                </c:pt>
                <c:pt idx="20476">
                  <c:v>2.1941700000000011</c:v>
                </c:pt>
                <c:pt idx="20477">
                  <c:v>2.1079340000000077</c:v>
                </c:pt>
                <c:pt idx="20478">
                  <c:v>2.0219080000000007</c:v>
                </c:pt>
                <c:pt idx="20479">
                  <c:v>1.9999200000000019</c:v>
                </c:pt>
                <c:pt idx="20480">
                  <c:v>2.0244760000000017</c:v>
                </c:pt>
                <c:pt idx="20481">
                  <c:v>1.958502000000004</c:v>
                </c:pt>
                <c:pt idx="20482">
                  <c:v>1.894822000000002</c:v>
                </c:pt>
                <c:pt idx="20483">
                  <c:v>1.823550000000002</c:v>
                </c:pt>
                <c:pt idx="20484">
                  <c:v>1.7557520000000011</c:v>
                </c:pt>
                <c:pt idx="20485">
                  <c:v>1.7521280000000012</c:v>
                </c:pt>
                <c:pt idx="20486">
                  <c:v>1.7551300000000019</c:v>
                </c:pt>
                <c:pt idx="20487">
                  <c:v>1.7189720000000017</c:v>
                </c:pt>
                <c:pt idx="20488">
                  <c:v>1.7011540000000014</c:v>
                </c:pt>
                <c:pt idx="20489">
                  <c:v>1.648506000000002</c:v>
                </c:pt>
                <c:pt idx="20490">
                  <c:v>1.6129440000000017</c:v>
                </c:pt>
                <c:pt idx="20491">
                  <c:v>1.5564260000000019</c:v>
                </c:pt>
                <c:pt idx="20492">
                  <c:v>1.4914939999999992</c:v>
                </c:pt>
                <c:pt idx="20493">
                  <c:v>1.4769760000000014</c:v>
                </c:pt>
                <c:pt idx="20494">
                  <c:v>1.4519979999999992</c:v>
                </c:pt>
                <c:pt idx="20495">
                  <c:v>1.4192540000000018</c:v>
                </c:pt>
                <c:pt idx="20496">
                  <c:v>1.356220000000002</c:v>
                </c:pt>
                <c:pt idx="20497">
                  <c:v>1.3282780000000021</c:v>
                </c:pt>
                <c:pt idx="20498">
                  <c:v>1.3187980000000017</c:v>
                </c:pt>
                <c:pt idx="20499">
                  <c:v>1.3176680000000016</c:v>
                </c:pt>
                <c:pt idx="20500">
                  <c:v>1.3332540000000017</c:v>
                </c:pt>
                <c:pt idx="20501">
                  <c:v>1.3763720000000021</c:v>
                </c:pt>
                <c:pt idx="20502">
                  <c:v>1.4025039999999998</c:v>
                </c:pt>
                <c:pt idx="20503">
                  <c:v>1.3454260000000016</c:v>
                </c:pt>
                <c:pt idx="20504">
                  <c:v>1.3740760000000021</c:v>
                </c:pt>
                <c:pt idx="20505">
                  <c:v>1.4478180000000014</c:v>
                </c:pt>
                <c:pt idx="20506">
                  <c:v>1.5179239999999976</c:v>
                </c:pt>
                <c:pt idx="20507">
                  <c:v>1.5792939999999998</c:v>
                </c:pt>
                <c:pt idx="20508">
                  <c:v>1.5697020000000008</c:v>
                </c:pt>
                <c:pt idx="20509">
                  <c:v>1.5624820000000021</c:v>
                </c:pt>
                <c:pt idx="20510">
                  <c:v>1.538572000000002</c:v>
                </c:pt>
                <c:pt idx="20511">
                  <c:v>1.5777060000000014</c:v>
                </c:pt>
                <c:pt idx="20512">
                  <c:v>1.577258000000002</c:v>
                </c:pt>
                <c:pt idx="20513">
                  <c:v>1.6520160000000021</c:v>
                </c:pt>
                <c:pt idx="20514">
                  <c:v>1.6740400000000037</c:v>
                </c:pt>
                <c:pt idx="20515">
                  <c:v>1.6719920000000019</c:v>
                </c:pt>
                <c:pt idx="20516">
                  <c:v>1.7363900000000019</c:v>
                </c:pt>
                <c:pt idx="20517">
                  <c:v>1.7894600000000014</c:v>
                </c:pt>
                <c:pt idx="20518">
                  <c:v>1.7933700000000012</c:v>
                </c:pt>
                <c:pt idx="20519">
                  <c:v>1.8559800000000013</c:v>
                </c:pt>
                <c:pt idx="20520">
                  <c:v>1.8987640000000017</c:v>
                </c:pt>
                <c:pt idx="20521">
                  <c:v>1.9102920000000021</c:v>
                </c:pt>
                <c:pt idx="20522">
                  <c:v>1.9216320000000013</c:v>
                </c:pt>
                <c:pt idx="20523">
                  <c:v>1.9550220000000007</c:v>
                </c:pt>
                <c:pt idx="20524">
                  <c:v>2.0352399999999977</c:v>
                </c:pt>
                <c:pt idx="20525">
                  <c:v>2.0848479999999987</c:v>
                </c:pt>
                <c:pt idx="20526">
                  <c:v>2.038914000000001</c:v>
                </c:pt>
                <c:pt idx="20527">
                  <c:v>2.0813500000000009</c:v>
                </c:pt>
                <c:pt idx="20528">
                  <c:v>2.1140340000000011</c:v>
                </c:pt>
                <c:pt idx="20529">
                  <c:v>2.1371020000000005</c:v>
                </c:pt>
                <c:pt idx="20530">
                  <c:v>2.1247060000000006</c:v>
                </c:pt>
                <c:pt idx="20531">
                  <c:v>2.1396940000000004</c:v>
                </c:pt>
                <c:pt idx="20532">
                  <c:v>2.2209800000000048</c:v>
                </c:pt>
                <c:pt idx="20533">
                  <c:v>2.3182359999999966</c:v>
                </c:pt>
                <c:pt idx="20534">
                  <c:v>2.3740840000000003</c:v>
                </c:pt>
                <c:pt idx="20535">
                  <c:v>2.4035660000000005</c:v>
                </c:pt>
                <c:pt idx="20536">
                  <c:v>2.4394759999999955</c:v>
                </c:pt>
                <c:pt idx="20537">
                  <c:v>2.4772220000000003</c:v>
                </c:pt>
                <c:pt idx="20538">
                  <c:v>2.5159479999999967</c:v>
                </c:pt>
                <c:pt idx="20539">
                  <c:v>2.532945999999995</c:v>
                </c:pt>
                <c:pt idx="20540">
                  <c:v>2.5969719999999987</c:v>
                </c:pt>
                <c:pt idx="20541">
                  <c:v>2.6542960000000004</c:v>
                </c:pt>
                <c:pt idx="20542">
                  <c:v>2.7293900000000049</c:v>
                </c:pt>
                <c:pt idx="20543">
                  <c:v>2.7363619999999997</c:v>
                </c:pt>
                <c:pt idx="20544">
                  <c:v>2.7595280000000004</c:v>
                </c:pt>
                <c:pt idx="20545">
                  <c:v>2.7525779999999997</c:v>
                </c:pt>
                <c:pt idx="20546">
                  <c:v>2.850625999999997</c:v>
                </c:pt>
                <c:pt idx="20547">
                  <c:v>2.8796859999999964</c:v>
                </c:pt>
                <c:pt idx="20548">
                  <c:v>2.8868940000000007</c:v>
                </c:pt>
                <c:pt idx="20549">
                  <c:v>2.9173700000000018</c:v>
                </c:pt>
                <c:pt idx="20550">
                  <c:v>2.9206200000000013</c:v>
                </c:pt>
                <c:pt idx="20551">
                  <c:v>2.8741760000000007</c:v>
                </c:pt>
                <c:pt idx="20552">
                  <c:v>2.8500179999999977</c:v>
                </c:pt>
                <c:pt idx="20553">
                  <c:v>2.8645220000000018</c:v>
                </c:pt>
                <c:pt idx="20554">
                  <c:v>2.8525739999999966</c:v>
                </c:pt>
                <c:pt idx="20555">
                  <c:v>2.8553279999999988</c:v>
                </c:pt>
                <c:pt idx="20556">
                  <c:v>2.8386759999999955</c:v>
                </c:pt>
                <c:pt idx="20557">
                  <c:v>2.8086860000000007</c:v>
                </c:pt>
                <c:pt idx="20558">
                  <c:v>2.805372000000002</c:v>
                </c:pt>
                <c:pt idx="20559">
                  <c:v>2.8512319999999987</c:v>
                </c:pt>
                <c:pt idx="20560">
                  <c:v>2.8517159999999975</c:v>
                </c:pt>
                <c:pt idx="20561">
                  <c:v>2.8004340000000019</c:v>
                </c:pt>
                <c:pt idx="20562">
                  <c:v>2.8140219999999987</c:v>
                </c:pt>
                <c:pt idx="20563">
                  <c:v>2.7649740000000058</c:v>
                </c:pt>
                <c:pt idx="20564">
                  <c:v>2.7652600000000018</c:v>
                </c:pt>
                <c:pt idx="20565">
                  <c:v>2.8279220000000032</c:v>
                </c:pt>
                <c:pt idx="20566">
                  <c:v>2.8154519999999961</c:v>
                </c:pt>
                <c:pt idx="20567">
                  <c:v>2.833070000000002</c:v>
                </c:pt>
                <c:pt idx="20568">
                  <c:v>2.8361719999999977</c:v>
                </c:pt>
                <c:pt idx="20569">
                  <c:v>2.8297079999999997</c:v>
                </c:pt>
                <c:pt idx="20570">
                  <c:v>2.7963800000000014</c:v>
                </c:pt>
                <c:pt idx="20571">
                  <c:v>2.8031040000000012</c:v>
                </c:pt>
                <c:pt idx="20572">
                  <c:v>2.8338019999999977</c:v>
                </c:pt>
                <c:pt idx="20573">
                  <c:v>2.8291240000000015</c:v>
                </c:pt>
                <c:pt idx="20574">
                  <c:v>2.8386179999999976</c:v>
                </c:pt>
                <c:pt idx="20575">
                  <c:v>2.8031920000000015</c:v>
                </c:pt>
                <c:pt idx="20576">
                  <c:v>2.858605999999996</c:v>
                </c:pt>
                <c:pt idx="20577">
                  <c:v>2.8717100000000007</c:v>
                </c:pt>
                <c:pt idx="20578">
                  <c:v>2.8630000000000013</c:v>
                </c:pt>
                <c:pt idx="20579">
                  <c:v>2.8723419999999962</c:v>
                </c:pt>
                <c:pt idx="20580">
                  <c:v>2.9462819999999987</c:v>
                </c:pt>
                <c:pt idx="20581">
                  <c:v>3.0029260000000009</c:v>
                </c:pt>
                <c:pt idx="20582">
                  <c:v>3.0201000000000011</c:v>
                </c:pt>
                <c:pt idx="20583">
                  <c:v>3.0218979999999998</c:v>
                </c:pt>
                <c:pt idx="20584">
                  <c:v>3.0083360000000012</c:v>
                </c:pt>
                <c:pt idx="20585">
                  <c:v>2.983022000000001</c:v>
                </c:pt>
                <c:pt idx="20586">
                  <c:v>3.0067079999999997</c:v>
                </c:pt>
                <c:pt idx="20587">
                  <c:v>3.0347999999999997</c:v>
                </c:pt>
                <c:pt idx="20588">
                  <c:v>3.0135320000000014</c:v>
                </c:pt>
                <c:pt idx="20589">
                  <c:v>3.0113360000000013</c:v>
                </c:pt>
                <c:pt idx="20590">
                  <c:v>2.9976000000000007</c:v>
                </c:pt>
                <c:pt idx="20591">
                  <c:v>2.9831580000000009</c:v>
                </c:pt>
                <c:pt idx="20592">
                  <c:v>2.9825740000000014</c:v>
                </c:pt>
                <c:pt idx="20593">
                  <c:v>2.956343999999997</c:v>
                </c:pt>
                <c:pt idx="20594">
                  <c:v>2.9978619999999987</c:v>
                </c:pt>
                <c:pt idx="20595">
                  <c:v>2.9685300000000012</c:v>
                </c:pt>
                <c:pt idx="20596">
                  <c:v>2.9443479999999997</c:v>
                </c:pt>
                <c:pt idx="20597">
                  <c:v>2.9080540000000008</c:v>
                </c:pt>
                <c:pt idx="20598">
                  <c:v>2.8967379999999987</c:v>
                </c:pt>
                <c:pt idx="20599">
                  <c:v>2.8426379999999987</c:v>
                </c:pt>
                <c:pt idx="20600">
                  <c:v>2.860494000000001</c:v>
                </c:pt>
                <c:pt idx="20601">
                  <c:v>2.8956699999999969</c:v>
                </c:pt>
                <c:pt idx="20602">
                  <c:v>2.8757160000000024</c:v>
                </c:pt>
                <c:pt idx="20603">
                  <c:v>2.9023579999999987</c:v>
                </c:pt>
                <c:pt idx="20604">
                  <c:v>2.8780379999999997</c:v>
                </c:pt>
                <c:pt idx="20605">
                  <c:v>2.7888360000000052</c:v>
                </c:pt>
                <c:pt idx="20606">
                  <c:v>2.7563520000000024</c:v>
                </c:pt>
                <c:pt idx="20607">
                  <c:v>2.7197860000000018</c:v>
                </c:pt>
                <c:pt idx="20608">
                  <c:v>2.7136579999999997</c:v>
                </c:pt>
                <c:pt idx="20609">
                  <c:v>2.6919920000000017</c:v>
                </c:pt>
                <c:pt idx="20610">
                  <c:v>2.7152060000000007</c:v>
                </c:pt>
                <c:pt idx="20611">
                  <c:v>2.7299840000000062</c:v>
                </c:pt>
                <c:pt idx="20612">
                  <c:v>2.6806360000000042</c:v>
                </c:pt>
                <c:pt idx="20613">
                  <c:v>2.6416980000000017</c:v>
                </c:pt>
                <c:pt idx="20614">
                  <c:v>2.6296479999999987</c:v>
                </c:pt>
                <c:pt idx="20615">
                  <c:v>2.5666760000000024</c:v>
                </c:pt>
                <c:pt idx="20616">
                  <c:v>2.5034080000000021</c:v>
                </c:pt>
                <c:pt idx="20617">
                  <c:v>2.4189600000000024</c:v>
                </c:pt>
                <c:pt idx="20618">
                  <c:v>2.3965380000000023</c:v>
                </c:pt>
                <c:pt idx="20619">
                  <c:v>2.3511380000000024</c:v>
                </c:pt>
                <c:pt idx="20620">
                  <c:v>2.3698980000000023</c:v>
                </c:pt>
                <c:pt idx="20621">
                  <c:v>2.3417080000000023</c:v>
                </c:pt>
                <c:pt idx="20622">
                  <c:v>2.3371300000000015</c:v>
                </c:pt>
                <c:pt idx="20623">
                  <c:v>2.3247479999999987</c:v>
                </c:pt>
                <c:pt idx="20624">
                  <c:v>2.2843460000000015</c:v>
                </c:pt>
                <c:pt idx="20625">
                  <c:v>2.3008619999999977</c:v>
                </c:pt>
                <c:pt idx="20626">
                  <c:v>2.2687760000000052</c:v>
                </c:pt>
                <c:pt idx="20627">
                  <c:v>2.1889300000000063</c:v>
                </c:pt>
                <c:pt idx="20628">
                  <c:v>2.1835080000000016</c:v>
                </c:pt>
                <c:pt idx="20629">
                  <c:v>2.1576120000000008</c:v>
                </c:pt>
                <c:pt idx="20630">
                  <c:v>2.1018879999999998</c:v>
                </c:pt>
                <c:pt idx="20631">
                  <c:v>2.0058240000000014</c:v>
                </c:pt>
                <c:pt idx="20632">
                  <c:v>1.9384100000000033</c:v>
                </c:pt>
                <c:pt idx="20633">
                  <c:v>1.8556739999999998</c:v>
                </c:pt>
                <c:pt idx="20634">
                  <c:v>1.8310939999999998</c:v>
                </c:pt>
                <c:pt idx="20635">
                  <c:v>1.8194679999999999</c:v>
                </c:pt>
                <c:pt idx="20636">
                  <c:v>1.7591540000000006</c:v>
                </c:pt>
                <c:pt idx="20637">
                  <c:v>1.704136000000001</c:v>
                </c:pt>
                <c:pt idx="20638">
                  <c:v>1.6980940000000004</c:v>
                </c:pt>
                <c:pt idx="20639">
                  <c:v>1.6603120000000029</c:v>
                </c:pt>
                <c:pt idx="20640">
                  <c:v>1.5935820000000007</c:v>
                </c:pt>
                <c:pt idx="20641">
                  <c:v>1.5617919999999978</c:v>
                </c:pt>
                <c:pt idx="20642">
                  <c:v>1.5173480000000004</c:v>
                </c:pt>
                <c:pt idx="20643">
                  <c:v>1.5581840000000005</c:v>
                </c:pt>
                <c:pt idx="20644">
                  <c:v>1.5136999999999985</c:v>
                </c:pt>
                <c:pt idx="20645">
                  <c:v>1.5545100000000021</c:v>
                </c:pt>
                <c:pt idx="20646">
                  <c:v>1.5137120000000011</c:v>
                </c:pt>
                <c:pt idx="20647">
                  <c:v>1.493772000000001</c:v>
                </c:pt>
                <c:pt idx="20648">
                  <c:v>1.514680000000002</c:v>
                </c:pt>
                <c:pt idx="20649">
                  <c:v>1.5135379999999998</c:v>
                </c:pt>
                <c:pt idx="20650">
                  <c:v>1.5251380000000012</c:v>
                </c:pt>
                <c:pt idx="20651">
                  <c:v>1.4815500000000015</c:v>
                </c:pt>
                <c:pt idx="20652">
                  <c:v>1.4657420000000014</c:v>
                </c:pt>
                <c:pt idx="20653">
                  <c:v>1.3952020000000009</c:v>
                </c:pt>
                <c:pt idx="20654">
                  <c:v>1.4018899999999983</c:v>
                </c:pt>
                <c:pt idx="20655">
                  <c:v>1.418046000000001</c:v>
                </c:pt>
                <c:pt idx="20656">
                  <c:v>1.3795200000000016</c:v>
                </c:pt>
                <c:pt idx="20657">
                  <c:v>1.4088900000000018</c:v>
                </c:pt>
                <c:pt idx="20658">
                  <c:v>1.4190140000000016</c:v>
                </c:pt>
                <c:pt idx="20659">
                  <c:v>1.4303180000000015</c:v>
                </c:pt>
                <c:pt idx="20660">
                  <c:v>1.3756480000000015</c:v>
                </c:pt>
                <c:pt idx="20661">
                  <c:v>1.329242000000002</c:v>
                </c:pt>
                <c:pt idx="20662">
                  <c:v>1.3822000000000021</c:v>
                </c:pt>
                <c:pt idx="20663">
                  <c:v>1.4245740000000018</c:v>
                </c:pt>
                <c:pt idx="20664">
                  <c:v>1.4010359999999997</c:v>
                </c:pt>
                <c:pt idx="20665">
                  <c:v>1.364768000000002</c:v>
                </c:pt>
                <c:pt idx="20666">
                  <c:v>1.3847560000000021</c:v>
                </c:pt>
                <c:pt idx="20667">
                  <c:v>1.4136420000000016</c:v>
                </c:pt>
                <c:pt idx="20668">
                  <c:v>1.4305540000000019</c:v>
                </c:pt>
                <c:pt idx="20669">
                  <c:v>1.4758540000000016</c:v>
                </c:pt>
                <c:pt idx="20670">
                  <c:v>1.4647980000000012</c:v>
                </c:pt>
                <c:pt idx="20671">
                  <c:v>1.4562239999999995</c:v>
                </c:pt>
                <c:pt idx="20672">
                  <c:v>1.4836220000000018</c:v>
                </c:pt>
                <c:pt idx="20673">
                  <c:v>1.5199639999999992</c:v>
                </c:pt>
                <c:pt idx="20674">
                  <c:v>1.5272600000000016</c:v>
                </c:pt>
                <c:pt idx="20675">
                  <c:v>1.5394440000000018</c:v>
                </c:pt>
                <c:pt idx="20676">
                  <c:v>1.5512440000000014</c:v>
                </c:pt>
                <c:pt idx="20677">
                  <c:v>1.6005400000000021</c:v>
                </c:pt>
                <c:pt idx="20678">
                  <c:v>1.600068000000002</c:v>
                </c:pt>
                <c:pt idx="20679">
                  <c:v>1.5951060000000019</c:v>
                </c:pt>
                <c:pt idx="20680">
                  <c:v>1.5642340000000019</c:v>
                </c:pt>
                <c:pt idx="20681">
                  <c:v>1.6260640000000017</c:v>
                </c:pt>
                <c:pt idx="20682">
                  <c:v>1.6533740000000017</c:v>
                </c:pt>
                <c:pt idx="20683">
                  <c:v>1.7106620000000019</c:v>
                </c:pt>
                <c:pt idx="20684">
                  <c:v>1.7063440000000019</c:v>
                </c:pt>
                <c:pt idx="20685">
                  <c:v>1.689160000000002</c:v>
                </c:pt>
                <c:pt idx="20686">
                  <c:v>1.718826</c:v>
                </c:pt>
                <c:pt idx="20687">
                  <c:v>1.7397219999999995</c:v>
                </c:pt>
                <c:pt idx="20688">
                  <c:v>1.7256500000000017</c:v>
                </c:pt>
                <c:pt idx="20689">
                  <c:v>1.7628860000000011</c:v>
                </c:pt>
                <c:pt idx="20690">
                  <c:v>1.8099120000000011</c:v>
                </c:pt>
                <c:pt idx="20691">
                  <c:v>1.8321840000000011</c:v>
                </c:pt>
                <c:pt idx="20692">
                  <c:v>1.842978000000002</c:v>
                </c:pt>
                <c:pt idx="20693">
                  <c:v>1.8307300000000015</c:v>
                </c:pt>
                <c:pt idx="20694">
                  <c:v>1.8366980000000017</c:v>
                </c:pt>
                <c:pt idx="20695">
                  <c:v>1.8717260000000018</c:v>
                </c:pt>
                <c:pt idx="20696">
                  <c:v>1.9127720000000021</c:v>
                </c:pt>
                <c:pt idx="20697">
                  <c:v>1.957068000000002</c:v>
                </c:pt>
                <c:pt idx="20698">
                  <c:v>1.9397600000000017</c:v>
                </c:pt>
                <c:pt idx="20699">
                  <c:v>1.9371180000000021</c:v>
                </c:pt>
                <c:pt idx="20700">
                  <c:v>1.916026000000002</c:v>
                </c:pt>
                <c:pt idx="20701">
                  <c:v>1.9807700000000021</c:v>
                </c:pt>
                <c:pt idx="20702">
                  <c:v>2.0370779999999997</c:v>
                </c:pt>
                <c:pt idx="20703">
                  <c:v>2.0887320000000016</c:v>
                </c:pt>
                <c:pt idx="20704">
                  <c:v>2.1139320000000015</c:v>
                </c:pt>
                <c:pt idx="20705">
                  <c:v>2.1691480000000007</c:v>
                </c:pt>
                <c:pt idx="20706">
                  <c:v>2.2498240000000016</c:v>
                </c:pt>
                <c:pt idx="20707">
                  <c:v>2.2289900000000058</c:v>
                </c:pt>
                <c:pt idx="20708">
                  <c:v>2.2081940000000086</c:v>
                </c:pt>
                <c:pt idx="20709">
                  <c:v>2.2040140000000012</c:v>
                </c:pt>
                <c:pt idx="20710">
                  <c:v>2.2523700000000013</c:v>
                </c:pt>
                <c:pt idx="20711">
                  <c:v>2.3077720000000013</c:v>
                </c:pt>
                <c:pt idx="20712">
                  <c:v>2.3001780000000007</c:v>
                </c:pt>
                <c:pt idx="20713">
                  <c:v>2.3423399999999988</c:v>
                </c:pt>
                <c:pt idx="20714">
                  <c:v>2.4101760000000008</c:v>
                </c:pt>
                <c:pt idx="20715">
                  <c:v>2.496895999999996</c:v>
                </c:pt>
                <c:pt idx="20716">
                  <c:v>2.5755140000000005</c:v>
                </c:pt>
                <c:pt idx="20717">
                  <c:v>2.5908119999999997</c:v>
                </c:pt>
                <c:pt idx="20718">
                  <c:v>2.6103180000000008</c:v>
                </c:pt>
                <c:pt idx="20719">
                  <c:v>2.6288560000000007</c:v>
                </c:pt>
                <c:pt idx="20720">
                  <c:v>2.6833780000000012</c:v>
                </c:pt>
                <c:pt idx="20721">
                  <c:v>2.7657680000000004</c:v>
                </c:pt>
                <c:pt idx="20722">
                  <c:v>2.7560399999999987</c:v>
                </c:pt>
                <c:pt idx="20723">
                  <c:v>2.7590179999999997</c:v>
                </c:pt>
                <c:pt idx="20724">
                  <c:v>2.7392760000000003</c:v>
                </c:pt>
                <c:pt idx="20725">
                  <c:v>2.7175619999999996</c:v>
                </c:pt>
                <c:pt idx="20726">
                  <c:v>2.7617580000000008</c:v>
                </c:pt>
                <c:pt idx="20727">
                  <c:v>2.8160319999999968</c:v>
                </c:pt>
                <c:pt idx="20728">
                  <c:v>2.8508240000000007</c:v>
                </c:pt>
                <c:pt idx="20729">
                  <c:v>2.8830100000000005</c:v>
                </c:pt>
                <c:pt idx="20730">
                  <c:v>2.9219960000000005</c:v>
                </c:pt>
                <c:pt idx="20731">
                  <c:v>2.9068579999999962</c:v>
                </c:pt>
                <c:pt idx="20732">
                  <c:v>2.8830340000000012</c:v>
                </c:pt>
                <c:pt idx="20733">
                  <c:v>2.8539860000000008</c:v>
                </c:pt>
                <c:pt idx="20734">
                  <c:v>2.8625719999999997</c:v>
                </c:pt>
                <c:pt idx="20735">
                  <c:v>2.931647999999996</c:v>
                </c:pt>
                <c:pt idx="20736">
                  <c:v>2.9283600000000014</c:v>
                </c:pt>
                <c:pt idx="20737">
                  <c:v>2.947890000000001</c:v>
                </c:pt>
                <c:pt idx="20738">
                  <c:v>2.948090000000001</c:v>
                </c:pt>
                <c:pt idx="20739">
                  <c:v>2.9596419999999957</c:v>
                </c:pt>
                <c:pt idx="20740">
                  <c:v>2.9431780000000014</c:v>
                </c:pt>
                <c:pt idx="20741">
                  <c:v>2.9840519999999997</c:v>
                </c:pt>
                <c:pt idx="20742">
                  <c:v>2.9921539999999971</c:v>
                </c:pt>
                <c:pt idx="20743">
                  <c:v>3.0315499999999975</c:v>
                </c:pt>
                <c:pt idx="20744">
                  <c:v>2.9890660000000007</c:v>
                </c:pt>
                <c:pt idx="20745">
                  <c:v>2.8869479999999967</c:v>
                </c:pt>
                <c:pt idx="20746">
                  <c:v>2.8771579999999997</c:v>
                </c:pt>
                <c:pt idx="20747">
                  <c:v>2.858584</c:v>
                </c:pt>
                <c:pt idx="20748">
                  <c:v>2.8759179999999978</c:v>
                </c:pt>
                <c:pt idx="20749">
                  <c:v>2.8968379999999967</c:v>
                </c:pt>
                <c:pt idx="20750">
                  <c:v>2.9237000000000006</c:v>
                </c:pt>
                <c:pt idx="20751">
                  <c:v>2.8856200000000007</c:v>
                </c:pt>
                <c:pt idx="20752">
                  <c:v>2.8609040000000014</c:v>
                </c:pt>
                <c:pt idx="20753">
                  <c:v>2.8314099999999969</c:v>
                </c:pt>
                <c:pt idx="20754">
                  <c:v>2.7745060000000019</c:v>
                </c:pt>
                <c:pt idx="20755">
                  <c:v>2.7800640000000016</c:v>
                </c:pt>
                <c:pt idx="20756">
                  <c:v>2.7627300000000012</c:v>
                </c:pt>
                <c:pt idx="20757">
                  <c:v>2.7942340000000012</c:v>
                </c:pt>
                <c:pt idx="20758">
                  <c:v>2.8003880000000021</c:v>
                </c:pt>
                <c:pt idx="20759">
                  <c:v>2.7782519999999997</c:v>
                </c:pt>
                <c:pt idx="20760">
                  <c:v>2.7599980000000017</c:v>
                </c:pt>
                <c:pt idx="20761">
                  <c:v>2.7371800000000057</c:v>
                </c:pt>
                <c:pt idx="20762">
                  <c:v>2.6938640000000031</c:v>
                </c:pt>
                <c:pt idx="20763">
                  <c:v>2.6577940000000062</c:v>
                </c:pt>
                <c:pt idx="20764">
                  <c:v>2.5393840000000032</c:v>
                </c:pt>
                <c:pt idx="20765">
                  <c:v>2.4984119999999987</c:v>
                </c:pt>
                <c:pt idx="20766">
                  <c:v>2.4108860000000023</c:v>
                </c:pt>
                <c:pt idx="20767">
                  <c:v>2.3895320000000018</c:v>
                </c:pt>
                <c:pt idx="20768">
                  <c:v>2.344962000000002</c:v>
                </c:pt>
                <c:pt idx="20769">
                  <c:v>2.3215479999999977</c:v>
                </c:pt>
                <c:pt idx="20770">
                  <c:v>2.2988900000000014</c:v>
                </c:pt>
                <c:pt idx="20771">
                  <c:v>2.2429780000000017</c:v>
                </c:pt>
                <c:pt idx="20772">
                  <c:v>2.2023040000000016</c:v>
                </c:pt>
                <c:pt idx="20773">
                  <c:v>2.1779840000000052</c:v>
                </c:pt>
                <c:pt idx="20774">
                  <c:v>2.1549800000000014</c:v>
                </c:pt>
                <c:pt idx="20775">
                  <c:v>2.1366899999999975</c:v>
                </c:pt>
                <c:pt idx="20776">
                  <c:v>2.0817860000000015</c:v>
                </c:pt>
                <c:pt idx="20777">
                  <c:v>1.981330000000002</c:v>
                </c:pt>
                <c:pt idx="20778">
                  <c:v>1.9612160000000021</c:v>
                </c:pt>
                <c:pt idx="20779">
                  <c:v>1.9571100000000021</c:v>
                </c:pt>
                <c:pt idx="20780">
                  <c:v>1.9245260000000013</c:v>
                </c:pt>
                <c:pt idx="20781">
                  <c:v>1.9747540000000021</c:v>
                </c:pt>
                <c:pt idx="20782">
                  <c:v>2.0011840000000016</c:v>
                </c:pt>
                <c:pt idx="20783">
                  <c:v>2.0474160000000019</c:v>
                </c:pt>
                <c:pt idx="20784">
                  <c:v>2.0790320000000007</c:v>
                </c:pt>
                <c:pt idx="20785">
                  <c:v>2.0396479999999961</c:v>
                </c:pt>
                <c:pt idx="20786">
                  <c:v>2.0263600000000017</c:v>
                </c:pt>
                <c:pt idx="20787">
                  <c:v>1.999484000000002</c:v>
                </c:pt>
                <c:pt idx="20788">
                  <c:v>2.0343500000000017</c:v>
                </c:pt>
                <c:pt idx="20789">
                  <c:v>1.9717140000000017</c:v>
                </c:pt>
                <c:pt idx="20790">
                  <c:v>1.9684000000000021</c:v>
                </c:pt>
                <c:pt idx="20791">
                  <c:v>1.9302560000000037</c:v>
                </c:pt>
                <c:pt idx="20792">
                  <c:v>1.9484720000000038</c:v>
                </c:pt>
                <c:pt idx="20793">
                  <c:v>1.9128120000000037</c:v>
                </c:pt>
                <c:pt idx="20794">
                  <c:v>1.9562400000000042</c:v>
                </c:pt>
                <c:pt idx="20795">
                  <c:v>2.0195579999999977</c:v>
                </c:pt>
                <c:pt idx="20796">
                  <c:v>1.9961800000000045</c:v>
                </c:pt>
                <c:pt idx="20797">
                  <c:v>1.9991700000000021</c:v>
                </c:pt>
                <c:pt idx="20798">
                  <c:v>1.9707060000000021</c:v>
                </c:pt>
                <c:pt idx="20799">
                  <c:v>2.0219380000000013</c:v>
                </c:pt>
                <c:pt idx="20800">
                  <c:v>1.9902240000000011</c:v>
                </c:pt>
                <c:pt idx="20801">
                  <c:v>1.9898140000000009</c:v>
                </c:pt>
                <c:pt idx="20802">
                  <c:v>1.9581980000000021</c:v>
                </c:pt>
                <c:pt idx="20803">
                  <c:v>2.0188619999999977</c:v>
                </c:pt>
                <c:pt idx="20804">
                  <c:v>2.0300800000000008</c:v>
                </c:pt>
                <c:pt idx="20805">
                  <c:v>1.9845560000000033</c:v>
                </c:pt>
                <c:pt idx="20806">
                  <c:v>1.9493420000000021</c:v>
                </c:pt>
                <c:pt idx="20807">
                  <c:v>1.8762340000000011</c:v>
                </c:pt>
                <c:pt idx="20808">
                  <c:v>1.8607239999999998</c:v>
                </c:pt>
                <c:pt idx="20809">
                  <c:v>1.8500640000000004</c:v>
                </c:pt>
                <c:pt idx="20810">
                  <c:v>1.8115759999999999</c:v>
                </c:pt>
                <c:pt idx="20811">
                  <c:v>1.7899120000000004</c:v>
                </c:pt>
                <c:pt idx="20812">
                  <c:v>1.8214540000000006</c:v>
                </c:pt>
                <c:pt idx="20813">
                  <c:v>1.8364320000000003</c:v>
                </c:pt>
                <c:pt idx="20814">
                  <c:v>1.9352740000000004</c:v>
                </c:pt>
                <c:pt idx="20815">
                  <c:v>1.9149260000000004</c:v>
                </c:pt>
                <c:pt idx="20816">
                  <c:v>1.8756300000000004</c:v>
                </c:pt>
                <c:pt idx="20817">
                  <c:v>1.8301420000000028</c:v>
                </c:pt>
                <c:pt idx="20818">
                  <c:v>1.8453160000000008</c:v>
                </c:pt>
                <c:pt idx="20819">
                  <c:v>1.8777760000000006</c:v>
                </c:pt>
                <c:pt idx="20820">
                  <c:v>1.8305880000000001</c:v>
                </c:pt>
                <c:pt idx="20821">
                  <c:v>1.7817880000000006</c:v>
                </c:pt>
                <c:pt idx="20822">
                  <c:v>1.7861420000000003</c:v>
                </c:pt>
                <c:pt idx="20823">
                  <c:v>1.8031420000000002</c:v>
                </c:pt>
                <c:pt idx="20824">
                  <c:v>1.8421660000000006</c:v>
                </c:pt>
                <c:pt idx="20825">
                  <c:v>1.9057580000000007</c:v>
                </c:pt>
                <c:pt idx="20826">
                  <c:v>1.947734000000001</c:v>
                </c:pt>
                <c:pt idx="20827">
                  <c:v>2.0477800000000048</c:v>
                </c:pt>
                <c:pt idx="20828">
                  <c:v>2.0878960000000006</c:v>
                </c:pt>
                <c:pt idx="20829">
                  <c:v>2.0976360000000005</c:v>
                </c:pt>
                <c:pt idx="20830">
                  <c:v>2.1395380000000004</c:v>
                </c:pt>
                <c:pt idx="20831">
                  <c:v>2.0285340000000049</c:v>
                </c:pt>
                <c:pt idx="20832">
                  <c:v>2.0287940000000049</c:v>
                </c:pt>
                <c:pt idx="20833">
                  <c:v>2.0354459999999941</c:v>
                </c:pt>
                <c:pt idx="20834">
                  <c:v>2.0488720000000007</c:v>
                </c:pt>
                <c:pt idx="20835">
                  <c:v>2.0944340000000006</c:v>
                </c:pt>
                <c:pt idx="20836">
                  <c:v>2.1022760000000007</c:v>
                </c:pt>
                <c:pt idx="20837">
                  <c:v>2.0923380000000007</c:v>
                </c:pt>
                <c:pt idx="20838">
                  <c:v>2.0642840000000011</c:v>
                </c:pt>
                <c:pt idx="20839">
                  <c:v>2.1782660000000007</c:v>
                </c:pt>
                <c:pt idx="20840">
                  <c:v>2.2114200000000008</c:v>
                </c:pt>
                <c:pt idx="20841">
                  <c:v>2.249874000000001</c:v>
                </c:pt>
                <c:pt idx="20842">
                  <c:v>2.248460000000001</c:v>
                </c:pt>
                <c:pt idx="20843">
                  <c:v>2.2310499999999966</c:v>
                </c:pt>
                <c:pt idx="20844">
                  <c:v>2.2329980000000007</c:v>
                </c:pt>
                <c:pt idx="20845">
                  <c:v>2.2589940000000048</c:v>
                </c:pt>
                <c:pt idx="20846">
                  <c:v>2.2595160000000014</c:v>
                </c:pt>
                <c:pt idx="20847">
                  <c:v>2.2330620000000017</c:v>
                </c:pt>
                <c:pt idx="20848">
                  <c:v>2.2667120000000009</c:v>
                </c:pt>
                <c:pt idx="20849">
                  <c:v>2.2583740000000052</c:v>
                </c:pt>
                <c:pt idx="20850">
                  <c:v>2.2847540000000053</c:v>
                </c:pt>
                <c:pt idx="20851">
                  <c:v>2.3191740000000021</c:v>
                </c:pt>
                <c:pt idx="20852">
                  <c:v>2.3609519999999997</c:v>
                </c:pt>
                <c:pt idx="20853">
                  <c:v>2.337264000000002</c:v>
                </c:pt>
                <c:pt idx="20854">
                  <c:v>2.3791660000000023</c:v>
                </c:pt>
                <c:pt idx="20855">
                  <c:v>2.3815480000000027</c:v>
                </c:pt>
                <c:pt idx="20856">
                  <c:v>2.4394320000000027</c:v>
                </c:pt>
                <c:pt idx="20857">
                  <c:v>2.5262760000000024</c:v>
                </c:pt>
                <c:pt idx="20858">
                  <c:v>2.5486480000000027</c:v>
                </c:pt>
                <c:pt idx="20859">
                  <c:v>2.6742680000000023</c:v>
                </c:pt>
                <c:pt idx="20860">
                  <c:v>2.7513840000000052</c:v>
                </c:pt>
                <c:pt idx="20861">
                  <c:v>2.7764479999999976</c:v>
                </c:pt>
                <c:pt idx="20862">
                  <c:v>2.7968340000000032</c:v>
                </c:pt>
                <c:pt idx="20863">
                  <c:v>2.8063260000000025</c:v>
                </c:pt>
                <c:pt idx="20864">
                  <c:v>2.8186599999999973</c:v>
                </c:pt>
                <c:pt idx="20865">
                  <c:v>2.8968919999999971</c:v>
                </c:pt>
                <c:pt idx="20866">
                  <c:v>3.0112559999999964</c:v>
                </c:pt>
                <c:pt idx="20867">
                  <c:v>3.0839680000000032</c:v>
                </c:pt>
                <c:pt idx="20868">
                  <c:v>3.1136619999999997</c:v>
                </c:pt>
                <c:pt idx="20869">
                  <c:v>3.0895780000000026</c:v>
                </c:pt>
                <c:pt idx="20870">
                  <c:v>3.1555519999999997</c:v>
                </c:pt>
                <c:pt idx="20871">
                  <c:v>3.2156200000000026</c:v>
                </c:pt>
                <c:pt idx="20872">
                  <c:v>3.2552020000000024</c:v>
                </c:pt>
                <c:pt idx="20873">
                  <c:v>3.2658360000000042</c:v>
                </c:pt>
                <c:pt idx="20874">
                  <c:v>3.2689000000000052</c:v>
                </c:pt>
                <c:pt idx="20875">
                  <c:v>3.2816560000000035</c:v>
                </c:pt>
                <c:pt idx="20876">
                  <c:v>3.3291920000000035</c:v>
                </c:pt>
                <c:pt idx="20877">
                  <c:v>3.3011000000000026</c:v>
                </c:pt>
                <c:pt idx="20878">
                  <c:v>3.3091160000000017</c:v>
                </c:pt>
                <c:pt idx="20879">
                  <c:v>3.2648180000000013</c:v>
                </c:pt>
                <c:pt idx="20880">
                  <c:v>3.2776000000000032</c:v>
                </c:pt>
                <c:pt idx="20881">
                  <c:v>3.3967059999999965</c:v>
                </c:pt>
                <c:pt idx="20882">
                  <c:v>3.435865999999995</c:v>
                </c:pt>
                <c:pt idx="20883">
                  <c:v>3.4106140000000007</c:v>
                </c:pt>
                <c:pt idx="20884">
                  <c:v>3.438966000000002</c:v>
                </c:pt>
                <c:pt idx="20885">
                  <c:v>3.4474660000000017</c:v>
                </c:pt>
                <c:pt idx="20886">
                  <c:v>3.4634100000000014</c:v>
                </c:pt>
                <c:pt idx="20887">
                  <c:v>3.5107579999999987</c:v>
                </c:pt>
                <c:pt idx="20888">
                  <c:v>3.5760619999999976</c:v>
                </c:pt>
                <c:pt idx="20889">
                  <c:v>3.5834820000000032</c:v>
                </c:pt>
                <c:pt idx="20890">
                  <c:v>3.5895880000000022</c:v>
                </c:pt>
                <c:pt idx="20891">
                  <c:v>3.6216380000000026</c:v>
                </c:pt>
                <c:pt idx="20892">
                  <c:v>3.642644000000002</c:v>
                </c:pt>
                <c:pt idx="20893">
                  <c:v>3.6941880000000022</c:v>
                </c:pt>
                <c:pt idx="20894">
                  <c:v>3.7686120000000032</c:v>
                </c:pt>
                <c:pt idx="20895">
                  <c:v>3.7691200000000076</c:v>
                </c:pt>
                <c:pt idx="20896">
                  <c:v>3.7994820000000029</c:v>
                </c:pt>
                <c:pt idx="20897">
                  <c:v>3.8600700000000017</c:v>
                </c:pt>
                <c:pt idx="20898">
                  <c:v>3.8702940000000008</c:v>
                </c:pt>
                <c:pt idx="20899">
                  <c:v>3.8841160000000015</c:v>
                </c:pt>
                <c:pt idx="20900">
                  <c:v>3.8768059999999935</c:v>
                </c:pt>
                <c:pt idx="20901">
                  <c:v>3.8653540000000004</c:v>
                </c:pt>
                <c:pt idx="20902">
                  <c:v>3.8900099999999971</c:v>
                </c:pt>
                <c:pt idx="20903">
                  <c:v>3.9245040000000011</c:v>
                </c:pt>
                <c:pt idx="20904">
                  <c:v>3.9087820000000004</c:v>
                </c:pt>
                <c:pt idx="20905">
                  <c:v>3.9014360000000003</c:v>
                </c:pt>
                <c:pt idx="20906">
                  <c:v>3.8715940000000004</c:v>
                </c:pt>
                <c:pt idx="20907">
                  <c:v>3.8795719999999987</c:v>
                </c:pt>
                <c:pt idx="20908">
                  <c:v>3.8933320000000009</c:v>
                </c:pt>
                <c:pt idx="20909">
                  <c:v>3.8329299999999962</c:v>
                </c:pt>
                <c:pt idx="20910">
                  <c:v>3.7861999999999996</c:v>
                </c:pt>
                <c:pt idx="20911">
                  <c:v>3.8192919999999977</c:v>
                </c:pt>
                <c:pt idx="20912">
                  <c:v>3.8087820000000008</c:v>
                </c:pt>
                <c:pt idx="20913">
                  <c:v>3.7851940000000055</c:v>
                </c:pt>
                <c:pt idx="20914">
                  <c:v>3.7141320000000002</c:v>
                </c:pt>
                <c:pt idx="20915">
                  <c:v>3.6822559999999971</c:v>
                </c:pt>
                <c:pt idx="20916">
                  <c:v>3.611443999999997</c:v>
                </c:pt>
                <c:pt idx="20917">
                  <c:v>3.5691440000000019</c:v>
                </c:pt>
                <c:pt idx="20918">
                  <c:v>3.5150559999999964</c:v>
                </c:pt>
                <c:pt idx="20919">
                  <c:v>3.4754739999999971</c:v>
                </c:pt>
                <c:pt idx="20920">
                  <c:v>3.422814000000002</c:v>
                </c:pt>
                <c:pt idx="20921">
                  <c:v>3.4056519999999977</c:v>
                </c:pt>
                <c:pt idx="20922">
                  <c:v>3.3595819999999987</c:v>
                </c:pt>
                <c:pt idx="20923">
                  <c:v>3.3236100000000017</c:v>
                </c:pt>
                <c:pt idx="20924">
                  <c:v>3.2600820000000041</c:v>
                </c:pt>
                <c:pt idx="20925">
                  <c:v>3.1895040000000012</c:v>
                </c:pt>
                <c:pt idx="20926">
                  <c:v>3.0866399999999987</c:v>
                </c:pt>
                <c:pt idx="20927">
                  <c:v>3.0432740000000011</c:v>
                </c:pt>
                <c:pt idx="20928">
                  <c:v>2.9762819999999977</c:v>
                </c:pt>
                <c:pt idx="20929">
                  <c:v>2.9308199999999971</c:v>
                </c:pt>
                <c:pt idx="20930">
                  <c:v>2.8526239999999961</c:v>
                </c:pt>
                <c:pt idx="20931">
                  <c:v>2.773956000000001</c:v>
                </c:pt>
                <c:pt idx="20932">
                  <c:v>2.7183300000000012</c:v>
                </c:pt>
                <c:pt idx="20933">
                  <c:v>2.6682020000000017</c:v>
                </c:pt>
                <c:pt idx="20934">
                  <c:v>2.5899200000000011</c:v>
                </c:pt>
                <c:pt idx="20935">
                  <c:v>2.5318879999999977</c:v>
                </c:pt>
                <c:pt idx="20936">
                  <c:v>2.5264160000000007</c:v>
                </c:pt>
                <c:pt idx="20937">
                  <c:v>2.4679380000000011</c:v>
                </c:pt>
                <c:pt idx="20938">
                  <c:v>2.4158239999999966</c:v>
                </c:pt>
                <c:pt idx="20939">
                  <c:v>2.3516859999999942</c:v>
                </c:pt>
                <c:pt idx="20940">
                  <c:v>2.3642679999999987</c:v>
                </c:pt>
                <c:pt idx="20941">
                  <c:v>2.2644700000000006</c:v>
                </c:pt>
                <c:pt idx="20942">
                  <c:v>2.2325200000000005</c:v>
                </c:pt>
                <c:pt idx="20943">
                  <c:v>2.1825660000000005</c:v>
                </c:pt>
                <c:pt idx="20944">
                  <c:v>2.1244960000000011</c:v>
                </c:pt>
                <c:pt idx="20945">
                  <c:v>2.1051900000000012</c:v>
                </c:pt>
                <c:pt idx="20946">
                  <c:v>2.0420079999999987</c:v>
                </c:pt>
                <c:pt idx="20947">
                  <c:v>2.0134200000000009</c:v>
                </c:pt>
                <c:pt idx="20948">
                  <c:v>2.007254000000001</c:v>
                </c:pt>
                <c:pt idx="20949">
                  <c:v>1.9442460000000021</c:v>
                </c:pt>
                <c:pt idx="20950">
                  <c:v>1.890916000000002</c:v>
                </c:pt>
                <c:pt idx="20951">
                  <c:v>1.8630220000000017</c:v>
                </c:pt>
                <c:pt idx="20952">
                  <c:v>1.8760620000000023</c:v>
                </c:pt>
                <c:pt idx="20953">
                  <c:v>1.831480000000002</c:v>
                </c:pt>
                <c:pt idx="20954">
                  <c:v>1.8114180000000022</c:v>
                </c:pt>
                <c:pt idx="20955">
                  <c:v>1.8428100000000021</c:v>
                </c:pt>
                <c:pt idx="20956">
                  <c:v>1.8834960000000018</c:v>
                </c:pt>
                <c:pt idx="20957">
                  <c:v>1.8865360000000015</c:v>
                </c:pt>
                <c:pt idx="20958">
                  <c:v>1.8943420000000037</c:v>
                </c:pt>
                <c:pt idx="20959">
                  <c:v>1.859488000000002</c:v>
                </c:pt>
                <c:pt idx="20960">
                  <c:v>1.853086000000002</c:v>
                </c:pt>
                <c:pt idx="20961">
                  <c:v>1.8310980000000017</c:v>
                </c:pt>
                <c:pt idx="20962">
                  <c:v>1.8141240000000016</c:v>
                </c:pt>
                <c:pt idx="20963">
                  <c:v>1.8791300000000017</c:v>
                </c:pt>
                <c:pt idx="20964">
                  <c:v>1.9643740000000021</c:v>
                </c:pt>
                <c:pt idx="20965">
                  <c:v>1.920574000000002</c:v>
                </c:pt>
                <c:pt idx="20966">
                  <c:v>1.924830000000002</c:v>
                </c:pt>
                <c:pt idx="20967">
                  <c:v>1.964164000000002</c:v>
                </c:pt>
                <c:pt idx="20968">
                  <c:v>2.0241080000000018</c:v>
                </c:pt>
                <c:pt idx="20969">
                  <c:v>2.0713700000000017</c:v>
                </c:pt>
                <c:pt idx="20970">
                  <c:v>2.1233240000000091</c:v>
                </c:pt>
                <c:pt idx="20971">
                  <c:v>2.1350260000000008</c:v>
                </c:pt>
                <c:pt idx="20972">
                  <c:v>2.1684640000000019</c:v>
                </c:pt>
                <c:pt idx="20973">
                  <c:v>2.189646000000002</c:v>
                </c:pt>
                <c:pt idx="20974">
                  <c:v>2.2558540000000007</c:v>
                </c:pt>
                <c:pt idx="20975">
                  <c:v>2.2937480000000017</c:v>
                </c:pt>
                <c:pt idx="20976">
                  <c:v>2.3502179999999977</c:v>
                </c:pt>
                <c:pt idx="20977">
                  <c:v>2.3985719999999997</c:v>
                </c:pt>
                <c:pt idx="20978">
                  <c:v>2.4486140000000018</c:v>
                </c:pt>
                <c:pt idx="20979">
                  <c:v>2.5351600000000021</c:v>
                </c:pt>
                <c:pt idx="20980">
                  <c:v>2.5613400000000013</c:v>
                </c:pt>
                <c:pt idx="20981">
                  <c:v>2.6125979999999998</c:v>
                </c:pt>
                <c:pt idx="20982">
                  <c:v>2.646002000000002</c:v>
                </c:pt>
                <c:pt idx="20983">
                  <c:v>2.7247680000000019</c:v>
                </c:pt>
                <c:pt idx="20984">
                  <c:v>2.7507500000000022</c:v>
                </c:pt>
                <c:pt idx="20985">
                  <c:v>2.7605140000000072</c:v>
                </c:pt>
                <c:pt idx="20986">
                  <c:v>2.7557380000000022</c:v>
                </c:pt>
                <c:pt idx="20987">
                  <c:v>2.8078019999999997</c:v>
                </c:pt>
                <c:pt idx="20988">
                  <c:v>2.7923160000000018</c:v>
                </c:pt>
                <c:pt idx="20989">
                  <c:v>2.8563539999999974</c:v>
                </c:pt>
                <c:pt idx="20990">
                  <c:v>2.8697160000000022</c:v>
                </c:pt>
                <c:pt idx="20991">
                  <c:v>2.9255260000000032</c:v>
                </c:pt>
                <c:pt idx="20992">
                  <c:v>2.9156739999999974</c:v>
                </c:pt>
                <c:pt idx="20993">
                  <c:v>2.9645600000000032</c:v>
                </c:pt>
                <c:pt idx="20994">
                  <c:v>2.9691500000000017</c:v>
                </c:pt>
                <c:pt idx="20995">
                  <c:v>2.9689760000000032</c:v>
                </c:pt>
                <c:pt idx="20996">
                  <c:v>3.0222080000000027</c:v>
                </c:pt>
                <c:pt idx="20997">
                  <c:v>2.9824779999999986</c:v>
                </c:pt>
                <c:pt idx="20998">
                  <c:v>2.9704919999999997</c:v>
                </c:pt>
                <c:pt idx="20999">
                  <c:v>2.9759900000000021</c:v>
                </c:pt>
                <c:pt idx="21000">
                  <c:v>3.0000260000000019</c:v>
                </c:pt>
                <c:pt idx="21001">
                  <c:v>2.9805960000000016</c:v>
                </c:pt>
                <c:pt idx="21002">
                  <c:v>2.9253800000000032</c:v>
                </c:pt>
                <c:pt idx="21003">
                  <c:v>2.9216700000000007</c:v>
                </c:pt>
                <c:pt idx="21004">
                  <c:v>2.8609320000000014</c:v>
                </c:pt>
                <c:pt idx="21005">
                  <c:v>2.8510679999999966</c:v>
                </c:pt>
                <c:pt idx="21006">
                  <c:v>2.8170219999999997</c:v>
                </c:pt>
                <c:pt idx="21007">
                  <c:v>2.7805420000000014</c:v>
                </c:pt>
                <c:pt idx="21008">
                  <c:v>2.768244000000001</c:v>
                </c:pt>
                <c:pt idx="21009">
                  <c:v>2.7608100000000011</c:v>
                </c:pt>
                <c:pt idx="21010">
                  <c:v>2.8296619999999977</c:v>
                </c:pt>
                <c:pt idx="21011">
                  <c:v>2.832453999999994</c:v>
                </c:pt>
                <c:pt idx="21012">
                  <c:v>2.8654719999999987</c:v>
                </c:pt>
                <c:pt idx="21013">
                  <c:v>2.8159879999999977</c:v>
                </c:pt>
                <c:pt idx="21014">
                  <c:v>2.7553120000000013</c:v>
                </c:pt>
                <c:pt idx="21015">
                  <c:v>2.7985040000000052</c:v>
                </c:pt>
                <c:pt idx="21016">
                  <c:v>2.8142119999999977</c:v>
                </c:pt>
                <c:pt idx="21017">
                  <c:v>2.7982060000000013</c:v>
                </c:pt>
                <c:pt idx="21018">
                  <c:v>2.7672099999999999</c:v>
                </c:pt>
                <c:pt idx="21019">
                  <c:v>2.7135960000000012</c:v>
                </c:pt>
                <c:pt idx="21020">
                  <c:v>2.7004180000000004</c:v>
                </c:pt>
                <c:pt idx="21021">
                  <c:v>2.7355940000000012</c:v>
                </c:pt>
                <c:pt idx="21022">
                  <c:v>2.7270080000000001</c:v>
                </c:pt>
                <c:pt idx="21023">
                  <c:v>2.7486459999999977</c:v>
                </c:pt>
                <c:pt idx="21024">
                  <c:v>2.7614139999999998</c:v>
                </c:pt>
                <c:pt idx="21025">
                  <c:v>2.7783639999999998</c:v>
                </c:pt>
                <c:pt idx="21026">
                  <c:v>2.7632499999999998</c:v>
                </c:pt>
                <c:pt idx="21027">
                  <c:v>2.7807960000000049</c:v>
                </c:pt>
                <c:pt idx="21028">
                  <c:v>2.7634740000000044</c:v>
                </c:pt>
                <c:pt idx="21029">
                  <c:v>2.7312619999999987</c:v>
                </c:pt>
                <c:pt idx="21030">
                  <c:v>2.754502</c:v>
                </c:pt>
                <c:pt idx="21031">
                  <c:v>2.7568719999999987</c:v>
                </c:pt>
                <c:pt idx="21032">
                  <c:v>2.7588819999999998</c:v>
                </c:pt>
                <c:pt idx="21033">
                  <c:v>2.8011699999999977</c:v>
                </c:pt>
                <c:pt idx="21034">
                  <c:v>2.8402299999999987</c:v>
                </c:pt>
                <c:pt idx="21035">
                  <c:v>2.885532</c:v>
                </c:pt>
                <c:pt idx="21036">
                  <c:v>2.9311919999999998</c:v>
                </c:pt>
                <c:pt idx="21037">
                  <c:v>2.9489360000000011</c:v>
                </c:pt>
                <c:pt idx="21038">
                  <c:v>2.9592219999999987</c:v>
                </c:pt>
                <c:pt idx="21039">
                  <c:v>2.9388599999999956</c:v>
                </c:pt>
                <c:pt idx="21040">
                  <c:v>2.9698800000000007</c:v>
                </c:pt>
                <c:pt idx="21041">
                  <c:v>2.9669519999999987</c:v>
                </c:pt>
                <c:pt idx="21042">
                  <c:v>2.9747179999999998</c:v>
                </c:pt>
                <c:pt idx="21043">
                  <c:v>2.9722239999999958</c:v>
                </c:pt>
                <c:pt idx="21044">
                  <c:v>2.9924619999999962</c:v>
                </c:pt>
                <c:pt idx="21045">
                  <c:v>3.0647020000000009</c:v>
                </c:pt>
                <c:pt idx="21046">
                  <c:v>3.1184779999999988</c:v>
                </c:pt>
                <c:pt idx="21047">
                  <c:v>3.2041180000000011</c:v>
                </c:pt>
                <c:pt idx="21048">
                  <c:v>3.2381520000000021</c:v>
                </c:pt>
                <c:pt idx="21049">
                  <c:v>3.3023500000000023</c:v>
                </c:pt>
                <c:pt idx="21050">
                  <c:v>3.3630860000000014</c:v>
                </c:pt>
                <c:pt idx="21051">
                  <c:v>3.4385640000000008</c:v>
                </c:pt>
                <c:pt idx="21052">
                  <c:v>3.4715579999999977</c:v>
                </c:pt>
                <c:pt idx="21053">
                  <c:v>3.5494940000000015</c:v>
                </c:pt>
                <c:pt idx="21054">
                  <c:v>3.6648140000000016</c:v>
                </c:pt>
                <c:pt idx="21055">
                  <c:v>3.6748399999999997</c:v>
                </c:pt>
                <c:pt idx="21056">
                  <c:v>3.7203760000000012</c:v>
                </c:pt>
                <c:pt idx="21057">
                  <c:v>3.7291240000000059</c:v>
                </c:pt>
                <c:pt idx="21058">
                  <c:v>3.7338400000000007</c:v>
                </c:pt>
                <c:pt idx="21059">
                  <c:v>3.723542000000001</c:v>
                </c:pt>
                <c:pt idx="21060">
                  <c:v>3.6554599999999966</c:v>
                </c:pt>
                <c:pt idx="21061">
                  <c:v>3.6545179999999999</c:v>
                </c:pt>
                <c:pt idx="21062">
                  <c:v>3.6828459999999961</c:v>
                </c:pt>
                <c:pt idx="21063">
                  <c:v>3.6560439999999961</c:v>
                </c:pt>
                <c:pt idx="21064">
                  <c:v>3.684472</c:v>
                </c:pt>
                <c:pt idx="21065">
                  <c:v>3.6780200000000014</c:v>
                </c:pt>
                <c:pt idx="21066">
                  <c:v>3.6745220000000014</c:v>
                </c:pt>
                <c:pt idx="21067">
                  <c:v>3.6745720000000017</c:v>
                </c:pt>
                <c:pt idx="21068">
                  <c:v>3.6837540000000053</c:v>
                </c:pt>
                <c:pt idx="21069">
                  <c:v>3.7384980000000008</c:v>
                </c:pt>
                <c:pt idx="21070">
                  <c:v>3.7484860000000011</c:v>
                </c:pt>
                <c:pt idx="21071">
                  <c:v>3.7388820000000007</c:v>
                </c:pt>
                <c:pt idx="21072">
                  <c:v>3.7392800000000013</c:v>
                </c:pt>
                <c:pt idx="21073">
                  <c:v>3.705804000000001</c:v>
                </c:pt>
                <c:pt idx="21074">
                  <c:v>3.6905060000000014</c:v>
                </c:pt>
                <c:pt idx="21075">
                  <c:v>3.6459620000000017</c:v>
                </c:pt>
                <c:pt idx="21076">
                  <c:v>3.6421780000000026</c:v>
                </c:pt>
                <c:pt idx="21077">
                  <c:v>3.6044820000000022</c:v>
                </c:pt>
                <c:pt idx="21078">
                  <c:v>3.602843999999997</c:v>
                </c:pt>
                <c:pt idx="21079">
                  <c:v>3.5834140000000052</c:v>
                </c:pt>
                <c:pt idx="21080">
                  <c:v>3.6164700000000023</c:v>
                </c:pt>
                <c:pt idx="21081">
                  <c:v>3.5905000000000018</c:v>
                </c:pt>
                <c:pt idx="21082">
                  <c:v>3.5418220000000025</c:v>
                </c:pt>
                <c:pt idx="21083">
                  <c:v>3.533272000000002</c:v>
                </c:pt>
                <c:pt idx="21084">
                  <c:v>3.5186319999999998</c:v>
                </c:pt>
                <c:pt idx="21085">
                  <c:v>3.4921419999999972</c:v>
                </c:pt>
                <c:pt idx="21086">
                  <c:v>3.4304619999999977</c:v>
                </c:pt>
                <c:pt idx="21087">
                  <c:v>3.3639300000000052</c:v>
                </c:pt>
                <c:pt idx="21088">
                  <c:v>3.3518579999999956</c:v>
                </c:pt>
                <c:pt idx="21089">
                  <c:v>3.3138779999999977</c:v>
                </c:pt>
                <c:pt idx="21090">
                  <c:v>3.2929459999999966</c:v>
                </c:pt>
                <c:pt idx="21091">
                  <c:v>3.3117699999999974</c:v>
                </c:pt>
                <c:pt idx="21092">
                  <c:v>3.3093640000000009</c:v>
                </c:pt>
                <c:pt idx="21093">
                  <c:v>3.2478700000000016</c:v>
                </c:pt>
                <c:pt idx="21094">
                  <c:v>3.2214040000000015</c:v>
                </c:pt>
                <c:pt idx="21095">
                  <c:v>3.1300060000000007</c:v>
                </c:pt>
                <c:pt idx="21096">
                  <c:v>3.0732020000000007</c:v>
                </c:pt>
                <c:pt idx="21097">
                  <c:v>3.0235200000000053</c:v>
                </c:pt>
                <c:pt idx="21098">
                  <c:v>2.9794340000000008</c:v>
                </c:pt>
                <c:pt idx="21099">
                  <c:v>2.9338219999999997</c:v>
                </c:pt>
                <c:pt idx="21100">
                  <c:v>2.9088079999999987</c:v>
                </c:pt>
                <c:pt idx="21101">
                  <c:v>2.8295700000000013</c:v>
                </c:pt>
                <c:pt idx="21102">
                  <c:v>2.782890000000001</c:v>
                </c:pt>
                <c:pt idx="21103">
                  <c:v>2.699110000000001</c:v>
                </c:pt>
                <c:pt idx="21104">
                  <c:v>2.5828219999999997</c:v>
                </c:pt>
                <c:pt idx="21105">
                  <c:v>2.5648180000000003</c:v>
                </c:pt>
                <c:pt idx="21106">
                  <c:v>2.5473240000000055</c:v>
                </c:pt>
                <c:pt idx="21107">
                  <c:v>2.5324099999999956</c:v>
                </c:pt>
                <c:pt idx="21108">
                  <c:v>2.5065880000000003</c:v>
                </c:pt>
                <c:pt idx="21109">
                  <c:v>2.4967740000000003</c:v>
                </c:pt>
                <c:pt idx="21110">
                  <c:v>2.5007060000000001</c:v>
                </c:pt>
                <c:pt idx="21111">
                  <c:v>2.4575740000000006</c:v>
                </c:pt>
                <c:pt idx="21112">
                  <c:v>2.3822819999999987</c:v>
                </c:pt>
                <c:pt idx="21113">
                  <c:v>2.4139600000000003</c:v>
                </c:pt>
                <c:pt idx="21114">
                  <c:v>2.3632980000000003</c:v>
                </c:pt>
                <c:pt idx="21115">
                  <c:v>2.3274140000000001</c:v>
                </c:pt>
                <c:pt idx="21116">
                  <c:v>2.3638800000000004</c:v>
                </c:pt>
                <c:pt idx="21117">
                  <c:v>2.347998</c:v>
                </c:pt>
                <c:pt idx="21118">
                  <c:v>2.3536200000000003</c:v>
                </c:pt>
                <c:pt idx="21119">
                  <c:v>2.3672940000000002</c:v>
                </c:pt>
                <c:pt idx="21120">
                  <c:v>2.3334699999999962</c:v>
                </c:pt>
                <c:pt idx="21121">
                  <c:v>2.3014959999999967</c:v>
                </c:pt>
                <c:pt idx="21122">
                  <c:v>2.2842980000000002</c:v>
                </c:pt>
                <c:pt idx="21123">
                  <c:v>2.2732040000000011</c:v>
                </c:pt>
                <c:pt idx="21124">
                  <c:v>2.2873120000000049</c:v>
                </c:pt>
                <c:pt idx="21125">
                  <c:v>2.3238280000000007</c:v>
                </c:pt>
                <c:pt idx="21126">
                  <c:v>2.3002519999999977</c:v>
                </c:pt>
                <c:pt idx="21127">
                  <c:v>2.2735980000000011</c:v>
                </c:pt>
                <c:pt idx="21128">
                  <c:v>2.3052019999999978</c:v>
                </c:pt>
                <c:pt idx="21129">
                  <c:v>2.3512979999999977</c:v>
                </c:pt>
                <c:pt idx="21130">
                  <c:v>2.3473640000000011</c:v>
                </c:pt>
                <c:pt idx="21131">
                  <c:v>2.3041720000000008</c:v>
                </c:pt>
                <c:pt idx="21132">
                  <c:v>2.3100300000000007</c:v>
                </c:pt>
                <c:pt idx="21133">
                  <c:v>2.2073280000000053</c:v>
                </c:pt>
                <c:pt idx="21134">
                  <c:v>2.1725600000000007</c:v>
                </c:pt>
                <c:pt idx="21135">
                  <c:v>2.1677700000000053</c:v>
                </c:pt>
                <c:pt idx="21136">
                  <c:v>2.2280240000000058</c:v>
                </c:pt>
                <c:pt idx="21137">
                  <c:v>2.2486460000000013</c:v>
                </c:pt>
                <c:pt idx="21138">
                  <c:v>2.2266340000000016</c:v>
                </c:pt>
                <c:pt idx="21139">
                  <c:v>2.2243760000000012</c:v>
                </c:pt>
                <c:pt idx="21140">
                  <c:v>2.198418000000002</c:v>
                </c:pt>
                <c:pt idx="21141">
                  <c:v>2.1611940000000063</c:v>
                </c:pt>
                <c:pt idx="21142">
                  <c:v>2.1314379999999997</c:v>
                </c:pt>
                <c:pt idx="21143">
                  <c:v>2.1102960000000017</c:v>
                </c:pt>
                <c:pt idx="21144">
                  <c:v>2.098260000000002</c:v>
                </c:pt>
                <c:pt idx="21145">
                  <c:v>2.0778860000000021</c:v>
                </c:pt>
                <c:pt idx="21146">
                  <c:v>2.0725619999999987</c:v>
                </c:pt>
                <c:pt idx="21147">
                  <c:v>2.0876640000000042</c:v>
                </c:pt>
                <c:pt idx="21148">
                  <c:v>2.0998859999999979</c:v>
                </c:pt>
                <c:pt idx="21149">
                  <c:v>2.1244660000000017</c:v>
                </c:pt>
                <c:pt idx="21150">
                  <c:v>2.1028380000000007</c:v>
                </c:pt>
                <c:pt idx="21151">
                  <c:v>2.1353479999999987</c:v>
                </c:pt>
                <c:pt idx="21152">
                  <c:v>2.1416140000000015</c:v>
                </c:pt>
                <c:pt idx="21153">
                  <c:v>2.177102000000001</c:v>
                </c:pt>
                <c:pt idx="21154">
                  <c:v>2.2806100000000011</c:v>
                </c:pt>
                <c:pt idx="21155">
                  <c:v>2.2843700000000058</c:v>
                </c:pt>
                <c:pt idx="21156">
                  <c:v>2.2907340000000049</c:v>
                </c:pt>
                <c:pt idx="21157">
                  <c:v>2.255322</c:v>
                </c:pt>
                <c:pt idx="21158">
                  <c:v>2.3065319999999998</c:v>
                </c:pt>
                <c:pt idx="21159">
                  <c:v>2.338443999999996</c:v>
                </c:pt>
                <c:pt idx="21160">
                  <c:v>2.4124219999999967</c:v>
                </c:pt>
                <c:pt idx="21161">
                  <c:v>2.4663240000000002</c:v>
                </c:pt>
                <c:pt idx="21162">
                  <c:v>2.4725900000000003</c:v>
                </c:pt>
                <c:pt idx="21163">
                  <c:v>2.4689800000000002</c:v>
                </c:pt>
                <c:pt idx="21164">
                  <c:v>2.5167379999999997</c:v>
                </c:pt>
                <c:pt idx="21165">
                  <c:v>2.5032999999999999</c:v>
                </c:pt>
                <c:pt idx="21166">
                  <c:v>2.4745019999999998</c:v>
                </c:pt>
                <c:pt idx="21167">
                  <c:v>2.5126679999999952</c:v>
                </c:pt>
                <c:pt idx="21168">
                  <c:v>2.5112519999999967</c:v>
                </c:pt>
                <c:pt idx="21169">
                  <c:v>2.4471020000000006</c:v>
                </c:pt>
                <c:pt idx="21170">
                  <c:v>2.4668799999999966</c:v>
                </c:pt>
                <c:pt idx="21171">
                  <c:v>2.4951079999999997</c:v>
                </c:pt>
                <c:pt idx="21172">
                  <c:v>2.5160779999999967</c:v>
                </c:pt>
                <c:pt idx="21173">
                  <c:v>2.5344679999999977</c:v>
                </c:pt>
                <c:pt idx="21174">
                  <c:v>2.4793019999999997</c:v>
                </c:pt>
                <c:pt idx="21175">
                  <c:v>2.4787179999999998</c:v>
                </c:pt>
                <c:pt idx="21176">
                  <c:v>2.4812619999999987</c:v>
                </c:pt>
                <c:pt idx="21177">
                  <c:v>2.5303620000000007</c:v>
                </c:pt>
                <c:pt idx="21178">
                  <c:v>2.4559379999999997</c:v>
                </c:pt>
                <c:pt idx="21179">
                  <c:v>2.4503660000000007</c:v>
                </c:pt>
                <c:pt idx="21180">
                  <c:v>2.4190599999999955</c:v>
                </c:pt>
                <c:pt idx="21181">
                  <c:v>2.4696360000000004</c:v>
                </c:pt>
                <c:pt idx="21182">
                  <c:v>2.491945999999996</c:v>
                </c:pt>
                <c:pt idx="21183">
                  <c:v>2.6035320000000048</c:v>
                </c:pt>
                <c:pt idx="21184">
                  <c:v>2.6432000000000011</c:v>
                </c:pt>
                <c:pt idx="21185">
                  <c:v>2.6329140000000009</c:v>
                </c:pt>
                <c:pt idx="21186">
                  <c:v>2.6205800000000012</c:v>
                </c:pt>
                <c:pt idx="21187">
                  <c:v>2.6605960000000044</c:v>
                </c:pt>
                <c:pt idx="21188">
                  <c:v>2.7112200000000009</c:v>
                </c:pt>
                <c:pt idx="21189">
                  <c:v>2.715326000000001</c:v>
                </c:pt>
                <c:pt idx="21190">
                  <c:v>2.7161700000000009</c:v>
                </c:pt>
                <c:pt idx="21191">
                  <c:v>2.7290980000000014</c:v>
                </c:pt>
                <c:pt idx="21192">
                  <c:v>2.7477600000000053</c:v>
                </c:pt>
                <c:pt idx="21193">
                  <c:v>2.7729720000000007</c:v>
                </c:pt>
                <c:pt idx="21194">
                  <c:v>2.7940160000000009</c:v>
                </c:pt>
                <c:pt idx="21195">
                  <c:v>2.8273680000000008</c:v>
                </c:pt>
                <c:pt idx="21196">
                  <c:v>2.8686759999999967</c:v>
                </c:pt>
                <c:pt idx="21197">
                  <c:v>2.8979459999999966</c:v>
                </c:pt>
                <c:pt idx="21198">
                  <c:v>2.9133820000000008</c:v>
                </c:pt>
                <c:pt idx="21199">
                  <c:v>2.9181360000000018</c:v>
                </c:pt>
                <c:pt idx="21200">
                  <c:v>2.9693700000000018</c:v>
                </c:pt>
                <c:pt idx="21201">
                  <c:v>3.0002660000000017</c:v>
                </c:pt>
                <c:pt idx="21202">
                  <c:v>3.0825440000000022</c:v>
                </c:pt>
                <c:pt idx="21203">
                  <c:v>3.1039720000000015</c:v>
                </c:pt>
                <c:pt idx="21204">
                  <c:v>3.0987360000000019</c:v>
                </c:pt>
                <c:pt idx="21205">
                  <c:v>3.1539140000000052</c:v>
                </c:pt>
                <c:pt idx="21206">
                  <c:v>3.1053740000000016</c:v>
                </c:pt>
                <c:pt idx="21207">
                  <c:v>3.1489000000000011</c:v>
                </c:pt>
                <c:pt idx="21208">
                  <c:v>3.1397419999999987</c:v>
                </c:pt>
                <c:pt idx="21209">
                  <c:v>3.1520879999999987</c:v>
                </c:pt>
                <c:pt idx="21210">
                  <c:v>3.1044520000000007</c:v>
                </c:pt>
                <c:pt idx="21211">
                  <c:v>3.1264640000000021</c:v>
                </c:pt>
                <c:pt idx="21212">
                  <c:v>3.1453120000000014</c:v>
                </c:pt>
                <c:pt idx="21213">
                  <c:v>3.1416020000000007</c:v>
                </c:pt>
                <c:pt idx="21214">
                  <c:v>3.1407960000000048</c:v>
                </c:pt>
                <c:pt idx="21215">
                  <c:v>3.1561320000000013</c:v>
                </c:pt>
                <c:pt idx="21216">
                  <c:v>3.1994100000000021</c:v>
                </c:pt>
                <c:pt idx="21217">
                  <c:v>3.1820760000000008</c:v>
                </c:pt>
                <c:pt idx="21218">
                  <c:v>3.1661320000000006</c:v>
                </c:pt>
                <c:pt idx="21219">
                  <c:v>3.1609820000000006</c:v>
                </c:pt>
                <c:pt idx="21220">
                  <c:v>3.1405340000000059</c:v>
                </c:pt>
                <c:pt idx="21221">
                  <c:v>3.121090000000001</c:v>
                </c:pt>
                <c:pt idx="21222">
                  <c:v>3.0938920000000025</c:v>
                </c:pt>
                <c:pt idx="21223">
                  <c:v>3.1164619999999985</c:v>
                </c:pt>
                <c:pt idx="21224">
                  <c:v>3.1559800000000018</c:v>
                </c:pt>
                <c:pt idx="21225">
                  <c:v>3.1479040000000058</c:v>
                </c:pt>
                <c:pt idx="21226">
                  <c:v>3.1630300000000067</c:v>
                </c:pt>
                <c:pt idx="21227">
                  <c:v>3.1263020000000017</c:v>
                </c:pt>
                <c:pt idx="21228">
                  <c:v>3.134666000000002</c:v>
                </c:pt>
                <c:pt idx="21229">
                  <c:v>3.0788180000000023</c:v>
                </c:pt>
                <c:pt idx="21230">
                  <c:v>3.070146000000002</c:v>
                </c:pt>
                <c:pt idx="21231">
                  <c:v>3.0712500000000027</c:v>
                </c:pt>
                <c:pt idx="21232">
                  <c:v>3.0575140000000052</c:v>
                </c:pt>
                <c:pt idx="21233">
                  <c:v>2.9999780000000023</c:v>
                </c:pt>
                <c:pt idx="21234">
                  <c:v>2.9911940000000019</c:v>
                </c:pt>
                <c:pt idx="21235">
                  <c:v>2.9973100000000032</c:v>
                </c:pt>
                <c:pt idx="21236">
                  <c:v>2.9872100000000041</c:v>
                </c:pt>
                <c:pt idx="21237">
                  <c:v>2.9619100000000032</c:v>
                </c:pt>
                <c:pt idx="21238">
                  <c:v>2.917378000000002</c:v>
                </c:pt>
                <c:pt idx="21239">
                  <c:v>2.8872760000000026</c:v>
                </c:pt>
                <c:pt idx="21240">
                  <c:v>2.8577700000000039</c:v>
                </c:pt>
                <c:pt idx="21241">
                  <c:v>2.8995360000000039</c:v>
                </c:pt>
                <c:pt idx="21242">
                  <c:v>2.9230000000000036</c:v>
                </c:pt>
                <c:pt idx="21243">
                  <c:v>2.9753120000000028</c:v>
                </c:pt>
                <c:pt idx="21244">
                  <c:v>2.9764900000000027</c:v>
                </c:pt>
                <c:pt idx="21245">
                  <c:v>2.9203440000000036</c:v>
                </c:pt>
                <c:pt idx="21246">
                  <c:v>2.8810960000000034</c:v>
                </c:pt>
                <c:pt idx="21247">
                  <c:v>2.864146000000003</c:v>
                </c:pt>
                <c:pt idx="21248">
                  <c:v>2.8236460000000028</c:v>
                </c:pt>
                <c:pt idx="21249">
                  <c:v>2.7802160000000042</c:v>
                </c:pt>
                <c:pt idx="21250">
                  <c:v>2.7510440000000029</c:v>
                </c:pt>
                <c:pt idx="21251">
                  <c:v>2.7080240000000071</c:v>
                </c:pt>
                <c:pt idx="21252">
                  <c:v>2.6552640000000025</c:v>
                </c:pt>
                <c:pt idx="21253">
                  <c:v>2.6325579999999986</c:v>
                </c:pt>
                <c:pt idx="21254">
                  <c:v>2.5954700000000024</c:v>
                </c:pt>
                <c:pt idx="21255">
                  <c:v>2.5356140000000029</c:v>
                </c:pt>
                <c:pt idx="21256">
                  <c:v>2.528046000000002</c:v>
                </c:pt>
                <c:pt idx="21257">
                  <c:v>2.5308020000000027</c:v>
                </c:pt>
                <c:pt idx="21258">
                  <c:v>2.5336559999999975</c:v>
                </c:pt>
                <c:pt idx="21259">
                  <c:v>2.5110499999999969</c:v>
                </c:pt>
                <c:pt idx="21260">
                  <c:v>2.489250000000002</c:v>
                </c:pt>
                <c:pt idx="21261">
                  <c:v>2.450350000000002</c:v>
                </c:pt>
                <c:pt idx="21262">
                  <c:v>2.392924000000002</c:v>
                </c:pt>
                <c:pt idx="21263">
                  <c:v>2.4231240000000063</c:v>
                </c:pt>
                <c:pt idx="21264">
                  <c:v>2.4265600000000025</c:v>
                </c:pt>
                <c:pt idx="21265">
                  <c:v>2.4386459999999959</c:v>
                </c:pt>
                <c:pt idx="21266">
                  <c:v>2.3877360000000052</c:v>
                </c:pt>
                <c:pt idx="21267">
                  <c:v>2.3713200000000021</c:v>
                </c:pt>
                <c:pt idx="21268">
                  <c:v>2.3318879999999971</c:v>
                </c:pt>
                <c:pt idx="21269">
                  <c:v>2.3545579999999977</c:v>
                </c:pt>
                <c:pt idx="21270">
                  <c:v>2.3667679999999987</c:v>
                </c:pt>
                <c:pt idx="21271">
                  <c:v>2.2637940000000087</c:v>
                </c:pt>
                <c:pt idx="21272">
                  <c:v>2.2865620000000013</c:v>
                </c:pt>
                <c:pt idx="21273">
                  <c:v>2.2825160000000011</c:v>
                </c:pt>
                <c:pt idx="21274">
                  <c:v>2.2629120000000009</c:v>
                </c:pt>
                <c:pt idx="21275">
                  <c:v>2.2120140000000008</c:v>
                </c:pt>
                <c:pt idx="21276">
                  <c:v>2.1903240000000053</c:v>
                </c:pt>
                <c:pt idx="21277">
                  <c:v>2.1812280000000008</c:v>
                </c:pt>
                <c:pt idx="21278">
                  <c:v>2.2041940000000069</c:v>
                </c:pt>
                <c:pt idx="21279">
                  <c:v>2.2327060000000007</c:v>
                </c:pt>
                <c:pt idx="21280">
                  <c:v>2.2014860000000005</c:v>
                </c:pt>
                <c:pt idx="21281">
                  <c:v>2.1936940000000011</c:v>
                </c:pt>
                <c:pt idx="21282">
                  <c:v>2.1821780000000004</c:v>
                </c:pt>
                <c:pt idx="21283">
                  <c:v>2.1812720000000003</c:v>
                </c:pt>
                <c:pt idx="21284">
                  <c:v>2.1123940000000001</c:v>
                </c:pt>
                <c:pt idx="21285">
                  <c:v>2.0947999999999998</c:v>
                </c:pt>
                <c:pt idx="21286">
                  <c:v>2.0459860000000001</c:v>
                </c:pt>
                <c:pt idx="21287">
                  <c:v>2.0160699999999947</c:v>
                </c:pt>
                <c:pt idx="21288">
                  <c:v>2.0179300000000002</c:v>
                </c:pt>
                <c:pt idx="21289">
                  <c:v>2.0518539999999956</c:v>
                </c:pt>
                <c:pt idx="21290">
                  <c:v>2.0641140000000044</c:v>
                </c:pt>
                <c:pt idx="21291">
                  <c:v>1.984728</c:v>
                </c:pt>
                <c:pt idx="21292">
                  <c:v>1.9203300000000001</c:v>
                </c:pt>
                <c:pt idx="21293">
                  <c:v>1.881456</c:v>
                </c:pt>
                <c:pt idx="21294">
                  <c:v>1.8935800000000003</c:v>
                </c:pt>
                <c:pt idx="21295">
                  <c:v>1.9537220000000008</c:v>
                </c:pt>
                <c:pt idx="21296">
                  <c:v>1.9362020000000026</c:v>
                </c:pt>
                <c:pt idx="21297">
                  <c:v>1.8765939999999999</c:v>
                </c:pt>
                <c:pt idx="21298">
                  <c:v>1.9162000000000021</c:v>
                </c:pt>
                <c:pt idx="21299">
                  <c:v>1.8894740000000012</c:v>
                </c:pt>
                <c:pt idx="21300">
                  <c:v>1.8916960000000012</c:v>
                </c:pt>
                <c:pt idx="21301">
                  <c:v>1.8911140000000011</c:v>
                </c:pt>
                <c:pt idx="21302">
                  <c:v>1.8796620000000013</c:v>
                </c:pt>
                <c:pt idx="21303">
                  <c:v>1.845018000000002</c:v>
                </c:pt>
                <c:pt idx="21304">
                  <c:v>1.8953939999999998</c:v>
                </c:pt>
                <c:pt idx="21305">
                  <c:v>1.9018340000000018</c:v>
                </c:pt>
                <c:pt idx="21306">
                  <c:v>1.9119960000000018</c:v>
                </c:pt>
                <c:pt idx="21307">
                  <c:v>1.8903800000000033</c:v>
                </c:pt>
                <c:pt idx="21308">
                  <c:v>1.8310440000000012</c:v>
                </c:pt>
                <c:pt idx="21309">
                  <c:v>1.8669020000000021</c:v>
                </c:pt>
                <c:pt idx="21310">
                  <c:v>1.8878100000000015</c:v>
                </c:pt>
                <c:pt idx="21311">
                  <c:v>1.8836780000000011</c:v>
                </c:pt>
                <c:pt idx="21312">
                  <c:v>1.897190000000001</c:v>
                </c:pt>
                <c:pt idx="21313">
                  <c:v>1.8552760000000013</c:v>
                </c:pt>
                <c:pt idx="21314">
                  <c:v>1.8376080000000012</c:v>
                </c:pt>
                <c:pt idx="21315">
                  <c:v>1.8304220000000009</c:v>
                </c:pt>
                <c:pt idx="21316">
                  <c:v>1.7739539999999998</c:v>
                </c:pt>
                <c:pt idx="21317">
                  <c:v>1.7572160000000008</c:v>
                </c:pt>
                <c:pt idx="21318">
                  <c:v>1.7855800000000008</c:v>
                </c:pt>
                <c:pt idx="21319">
                  <c:v>1.7779859999999998</c:v>
                </c:pt>
                <c:pt idx="21320">
                  <c:v>1.7208580000000009</c:v>
                </c:pt>
                <c:pt idx="21321">
                  <c:v>1.8036939999999988</c:v>
                </c:pt>
                <c:pt idx="21322">
                  <c:v>1.7868440000000012</c:v>
                </c:pt>
                <c:pt idx="21323">
                  <c:v>1.7799460000000014</c:v>
                </c:pt>
                <c:pt idx="21324">
                  <c:v>1.8198259999999991</c:v>
                </c:pt>
                <c:pt idx="21325">
                  <c:v>1.8338100000000015</c:v>
                </c:pt>
                <c:pt idx="21326">
                  <c:v>1.842222000000002</c:v>
                </c:pt>
                <c:pt idx="21327">
                  <c:v>1.8623860000000021</c:v>
                </c:pt>
                <c:pt idx="21328">
                  <c:v>1.841144000000001</c:v>
                </c:pt>
                <c:pt idx="21329">
                  <c:v>1.8516060000000016</c:v>
                </c:pt>
                <c:pt idx="21330">
                  <c:v>1.8416180000000013</c:v>
                </c:pt>
                <c:pt idx="21331">
                  <c:v>1.8171120000000021</c:v>
                </c:pt>
                <c:pt idx="21332">
                  <c:v>1.8400060000000011</c:v>
                </c:pt>
                <c:pt idx="21333">
                  <c:v>1.8411980000000017</c:v>
                </c:pt>
                <c:pt idx="21334">
                  <c:v>1.9208460000000021</c:v>
                </c:pt>
                <c:pt idx="21335">
                  <c:v>1.9695480000000021</c:v>
                </c:pt>
                <c:pt idx="21336">
                  <c:v>2.0188960000000007</c:v>
                </c:pt>
                <c:pt idx="21337">
                  <c:v>2.0607720000000014</c:v>
                </c:pt>
                <c:pt idx="21338">
                  <c:v>2.0657980000000014</c:v>
                </c:pt>
                <c:pt idx="21339">
                  <c:v>2.0262399999999987</c:v>
                </c:pt>
                <c:pt idx="21340">
                  <c:v>2.0093760000000014</c:v>
                </c:pt>
                <c:pt idx="21341">
                  <c:v>2.0463380000000013</c:v>
                </c:pt>
                <c:pt idx="21342">
                  <c:v>2.0564379999999987</c:v>
                </c:pt>
                <c:pt idx="21343">
                  <c:v>2.0413880000000018</c:v>
                </c:pt>
                <c:pt idx="21344">
                  <c:v>2.0238540000000014</c:v>
                </c:pt>
                <c:pt idx="21345">
                  <c:v>2.0232960000000015</c:v>
                </c:pt>
                <c:pt idx="21346">
                  <c:v>2.0518479999999957</c:v>
                </c:pt>
                <c:pt idx="21347">
                  <c:v>2.0616619999999997</c:v>
                </c:pt>
                <c:pt idx="21348">
                  <c:v>2.0652000000000013</c:v>
                </c:pt>
                <c:pt idx="21349">
                  <c:v>2.1025740000000015</c:v>
                </c:pt>
                <c:pt idx="21350">
                  <c:v>2.0329140000000017</c:v>
                </c:pt>
                <c:pt idx="21351">
                  <c:v>1.9982940000000013</c:v>
                </c:pt>
                <c:pt idx="21352">
                  <c:v>1.999708000000002</c:v>
                </c:pt>
                <c:pt idx="21353">
                  <c:v>2.0030460000000008</c:v>
                </c:pt>
                <c:pt idx="21354">
                  <c:v>1.9352360000000015</c:v>
                </c:pt>
                <c:pt idx="21355">
                  <c:v>1.8961120000000042</c:v>
                </c:pt>
                <c:pt idx="21356">
                  <c:v>1.944690000000002</c:v>
                </c:pt>
                <c:pt idx="21357">
                  <c:v>1.935670000000002</c:v>
                </c:pt>
                <c:pt idx="21358">
                  <c:v>1.9473580000000021</c:v>
                </c:pt>
                <c:pt idx="21359">
                  <c:v>1.8656400000000011</c:v>
                </c:pt>
                <c:pt idx="21360">
                  <c:v>1.8517420000000013</c:v>
                </c:pt>
                <c:pt idx="21361">
                  <c:v>1.8195560000000013</c:v>
                </c:pt>
                <c:pt idx="21362">
                  <c:v>1.7935000000000014</c:v>
                </c:pt>
                <c:pt idx="21363">
                  <c:v>1.7719720000000019</c:v>
                </c:pt>
                <c:pt idx="21364">
                  <c:v>1.7395980000000018</c:v>
                </c:pt>
                <c:pt idx="21365">
                  <c:v>1.7210740000000018</c:v>
                </c:pt>
                <c:pt idx="21366">
                  <c:v>1.7435560000000019</c:v>
                </c:pt>
                <c:pt idx="21367">
                  <c:v>1.7624280000000017</c:v>
                </c:pt>
                <c:pt idx="21368">
                  <c:v>1.782268000000002</c:v>
                </c:pt>
                <c:pt idx="21369">
                  <c:v>1.7619180000000019</c:v>
                </c:pt>
                <c:pt idx="21370">
                  <c:v>1.7921320000000021</c:v>
                </c:pt>
                <c:pt idx="21371">
                  <c:v>1.7796860000000014</c:v>
                </c:pt>
                <c:pt idx="21372">
                  <c:v>1.7198540000000018</c:v>
                </c:pt>
                <c:pt idx="21373">
                  <c:v>1.654922000000002</c:v>
                </c:pt>
                <c:pt idx="21374">
                  <c:v>1.6214580000000021</c:v>
                </c:pt>
                <c:pt idx="21375">
                  <c:v>1.6096820000000021</c:v>
                </c:pt>
                <c:pt idx="21376">
                  <c:v>1.6074620000000015</c:v>
                </c:pt>
                <c:pt idx="21377">
                  <c:v>1.5709080000000015</c:v>
                </c:pt>
                <c:pt idx="21378">
                  <c:v>1.6041240000000014</c:v>
                </c:pt>
                <c:pt idx="21379">
                  <c:v>1.6016920000000017</c:v>
                </c:pt>
                <c:pt idx="21380">
                  <c:v>1.5940980000000013</c:v>
                </c:pt>
                <c:pt idx="21381">
                  <c:v>1.5820860000000021</c:v>
                </c:pt>
                <c:pt idx="21382">
                  <c:v>1.5630639999999998</c:v>
                </c:pt>
                <c:pt idx="21383">
                  <c:v>1.5026239999999993</c:v>
                </c:pt>
                <c:pt idx="21384">
                  <c:v>1.454680000000002</c:v>
                </c:pt>
                <c:pt idx="21385">
                  <c:v>1.4394800000000014</c:v>
                </c:pt>
                <c:pt idx="21386">
                  <c:v>1.4299880000000014</c:v>
                </c:pt>
                <c:pt idx="21387">
                  <c:v>1.3917480000000011</c:v>
                </c:pt>
                <c:pt idx="21388">
                  <c:v>1.385942000000002</c:v>
                </c:pt>
                <c:pt idx="21389">
                  <c:v>1.395448000000002</c:v>
                </c:pt>
                <c:pt idx="21390">
                  <c:v>1.4383440000000014</c:v>
                </c:pt>
                <c:pt idx="21391">
                  <c:v>1.4064060000000014</c:v>
                </c:pt>
                <c:pt idx="21392">
                  <c:v>1.4499959999999992</c:v>
                </c:pt>
                <c:pt idx="21393">
                  <c:v>1.4524020000000013</c:v>
                </c:pt>
                <c:pt idx="21394">
                  <c:v>1.4527740000000018</c:v>
                </c:pt>
                <c:pt idx="21395">
                  <c:v>1.4665220000000017</c:v>
                </c:pt>
                <c:pt idx="21396">
                  <c:v>1.4188739999999997</c:v>
                </c:pt>
                <c:pt idx="21397">
                  <c:v>1.434050000000002</c:v>
                </c:pt>
                <c:pt idx="21398">
                  <c:v>1.403352000000001</c:v>
                </c:pt>
                <c:pt idx="21399">
                  <c:v>1.3914400000000011</c:v>
                </c:pt>
                <c:pt idx="21400">
                  <c:v>1.442623999999999</c:v>
                </c:pt>
                <c:pt idx="21401">
                  <c:v>1.4393619999999987</c:v>
                </c:pt>
                <c:pt idx="21402">
                  <c:v>1.4079580000000014</c:v>
                </c:pt>
                <c:pt idx="21403">
                  <c:v>1.4387920000000014</c:v>
                </c:pt>
                <c:pt idx="21404">
                  <c:v>1.4637700000000016</c:v>
                </c:pt>
                <c:pt idx="21405">
                  <c:v>1.4679759999999993</c:v>
                </c:pt>
                <c:pt idx="21406">
                  <c:v>1.4023980000000014</c:v>
                </c:pt>
                <c:pt idx="21407">
                  <c:v>1.3905100000000021</c:v>
                </c:pt>
                <c:pt idx="21408">
                  <c:v>1.3909080000000011</c:v>
                </c:pt>
                <c:pt idx="21409">
                  <c:v>1.4432320000000016</c:v>
                </c:pt>
                <c:pt idx="21410">
                  <c:v>1.4285900000000016</c:v>
                </c:pt>
                <c:pt idx="21411">
                  <c:v>1.4178699999999993</c:v>
                </c:pt>
                <c:pt idx="21412">
                  <c:v>1.4716839999999998</c:v>
                </c:pt>
                <c:pt idx="21413">
                  <c:v>1.4570420000000013</c:v>
                </c:pt>
                <c:pt idx="21414">
                  <c:v>1.4896140000000018</c:v>
                </c:pt>
                <c:pt idx="21415">
                  <c:v>1.5015880000000013</c:v>
                </c:pt>
                <c:pt idx="21416">
                  <c:v>1.5270000000000017</c:v>
                </c:pt>
                <c:pt idx="21417">
                  <c:v>1.4907200000000012</c:v>
                </c:pt>
                <c:pt idx="21418">
                  <c:v>1.4594779999999998</c:v>
                </c:pt>
                <c:pt idx="21419">
                  <c:v>1.5064060000000012</c:v>
                </c:pt>
                <c:pt idx="21420">
                  <c:v>1.5133180000000013</c:v>
                </c:pt>
                <c:pt idx="21421">
                  <c:v>1.5343500000000021</c:v>
                </c:pt>
                <c:pt idx="21422">
                  <c:v>1.5674420000000011</c:v>
                </c:pt>
                <c:pt idx="21423">
                  <c:v>1.5976180000000011</c:v>
                </c:pt>
                <c:pt idx="21424">
                  <c:v>1.5846500000000021</c:v>
                </c:pt>
                <c:pt idx="21425">
                  <c:v>1.5808039999999999</c:v>
                </c:pt>
                <c:pt idx="21426">
                  <c:v>1.533554000000001</c:v>
                </c:pt>
                <c:pt idx="21427">
                  <c:v>1.5652939999999993</c:v>
                </c:pt>
                <c:pt idx="21428">
                  <c:v>1.5329340000000014</c:v>
                </c:pt>
                <c:pt idx="21429">
                  <c:v>1.5191480000000013</c:v>
                </c:pt>
                <c:pt idx="21430">
                  <c:v>1.5567820000000021</c:v>
                </c:pt>
                <c:pt idx="21431">
                  <c:v>1.5912020000000013</c:v>
                </c:pt>
                <c:pt idx="21432">
                  <c:v>1.5554920000000017</c:v>
                </c:pt>
                <c:pt idx="21433">
                  <c:v>1.5939440000000014</c:v>
                </c:pt>
                <c:pt idx="21434">
                  <c:v>1.602926000000001</c:v>
                </c:pt>
                <c:pt idx="21435">
                  <c:v>1.5698460000000012</c:v>
                </c:pt>
                <c:pt idx="21436">
                  <c:v>1.5686160000000013</c:v>
                </c:pt>
                <c:pt idx="21437">
                  <c:v>1.600454000000002</c:v>
                </c:pt>
                <c:pt idx="21438">
                  <c:v>1.5753880000000011</c:v>
                </c:pt>
                <c:pt idx="21439">
                  <c:v>1.5878939999999995</c:v>
                </c:pt>
                <c:pt idx="21440">
                  <c:v>1.5845920000000013</c:v>
                </c:pt>
                <c:pt idx="21441">
                  <c:v>1.5893320000000017</c:v>
                </c:pt>
                <c:pt idx="21442">
                  <c:v>1.552678000000002</c:v>
                </c:pt>
                <c:pt idx="21443">
                  <c:v>1.5336820000000022</c:v>
                </c:pt>
                <c:pt idx="21444">
                  <c:v>1.4960500000000021</c:v>
                </c:pt>
                <c:pt idx="21445">
                  <c:v>1.486558000000002</c:v>
                </c:pt>
                <c:pt idx="21446">
                  <c:v>1.4940640000000018</c:v>
                </c:pt>
                <c:pt idx="21447">
                  <c:v>1.5372320000000022</c:v>
                </c:pt>
                <c:pt idx="21448">
                  <c:v>1.5601620000000023</c:v>
                </c:pt>
                <c:pt idx="21449">
                  <c:v>1.574220000000002</c:v>
                </c:pt>
                <c:pt idx="21450">
                  <c:v>1.5604100000000021</c:v>
                </c:pt>
                <c:pt idx="21451">
                  <c:v>1.6239380000000019</c:v>
                </c:pt>
                <c:pt idx="21452">
                  <c:v>1.6503300000000021</c:v>
                </c:pt>
                <c:pt idx="21453">
                  <c:v>1.6176960000000018</c:v>
                </c:pt>
                <c:pt idx="21454">
                  <c:v>1.619372000000002</c:v>
                </c:pt>
                <c:pt idx="21455">
                  <c:v>1.6507780000000021</c:v>
                </c:pt>
                <c:pt idx="21456">
                  <c:v>1.6803720000000042</c:v>
                </c:pt>
                <c:pt idx="21457">
                  <c:v>1.6890960000000019</c:v>
                </c:pt>
                <c:pt idx="21458">
                  <c:v>1.694666000000002</c:v>
                </c:pt>
                <c:pt idx="21459">
                  <c:v>1.6927180000000039</c:v>
                </c:pt>
                <c:pt idx="21460">
                  <c:v>1.6916140000000019</c:v>
                </c:pt>
                <c:pt idx="21461">
                  <c:v>1.7013899999999995</c:v>
                </c:pt>
                <c:pt idx="21462">
                  <c:v>1.6808420000000037</c:v>
                </c:pt>
                <c:pt idx="21463">
                  <c:v>1.656126000000002</c:v>
                </c:pt>
                <c:pt idx="21464">
                  <c:v>1.6517960000000018</c:v>
                </c:pt>
                <c:pt idx="21465">
                  <c:v>1.6494880000000023</c:v>
                </c:pt>
                <c:pt idx="21466">
                  <c:v>1.647168000000002</c:v>
                </c:pt>
                <c:pt idx="21467">
                  <c:v>1.7157959999999992</c:v>
                </c:pt>
                <c:pt idx="21468">
                  <c:v>1.7406860000000017</c:v>
                </c:pt>
                <c:pt idx="21469">
                  <c:v>1.7126680000000016</c:v>
                </c:pt>
                <c:pt idx="21470">
                  <c:v>1.690904000000002</c:v>
                </c:pt>
                <c:pt idx="21471">
                  <c:v>1.6985840000000021</c:v>
                </c:pt>
                <c:pt idx="21472">
                  <c:v>1.7089460000000019</c:v>
                </c:pt>
                <c:pt idx="21473">
                  <c:v>1.7570780000000019</c:v>
                </c:pt>
                <c:pt idx="21474">
                  <c:v>1.7618680000000018</c:v>
                </c:pt>
                <c:pt idx="21475">
                  <c:v>1.8033360000000016</c:v>
                </c:pt>
                <c:pt idx="21476">
                  <c:v>1.8445180000000021</c:v>
                </c:pt>
                <c:pt idx="21477">
                  <c:v>1.8114620000000015</c:v>
                </c:pt>
                <c:pt idx="21478">
                  <c:v>1.8081120000000031</c:v>
                </c:pt>
                <c:pt idx="21479">
                  <c:v>1.825682000000002</c:v>
                </c:pt>
                <c:pt idx="21480">
                  <c:v>1.8187960000000016</c:v>
                </c:pt>
                <c:pt idx="21481">
                  <c:v>1.802566000000001</c:v>
                </c:pt>
                <c:pt idx="21482">
                  <c:v>1.8876100000000011</c:v>
                </c:pt>
                <c:pt idx="21483">
                  <c:v>1.8533140000000012</c:v>
                </c:pt>
                <c:pt idx="21484">
                  <c:v>1.8369600000000015</c:v>
                </c:pt>
                <c:pt idx="21485">
                  <c:v>1.8407820000000021</c:v>
                </c:pt>
                <c:pt idx="21486">
                  <c:v>1.8320360000000011</c:v>
                </c:pt>
                <c:pt idx="21487">
                  <c:v>1.798026000000001</c:v>
                </c:pt>
                <c:pt idx="21488">
                  <c:v>1.8433280000000014</c:v>
                </c:pt>
                <c:pt idx="21489">
                  <c:v>1.8083260000000012</c:v>
                </c:pt>
                <c:pt idx="21490">
                  <c:v>1.8034140000000014</c:v>
                </c:pt>
                <c:pt idx="21491">
                  <c:v>1.8324860000000021</c:v>
                </c:pt>
                <c:pt idx="21492">
                  <c:v>1.8863120000000033</c:v>
                </c:pt>
                <c:pt idx="21493">
                  <c:v>1.9056300000000015</c:v>
                </c:pt>
                <c:pt idx="21494">
                  <c:v>1.923932000000002</c:v>
                </c:pt>
                <c:pt idx="21495">
                  <c:v>1.9153940000000018</c:v>
                </c:pt>
                <c:pt idx="21496">
                  <c:v>1.8991660000000019</c:v>
                </c:pt>
                <c:pt idx="21497">
                  <c:v>1.7991060000000016</c:v>
                </c:pt>
                <c:pt idx="21498">
                  <c:v>1.7928900000000016</c:v>
                </c:pt>
                <c:pt idx="21499">
                  <c:v>1.8281660000000017</c:v>
                </c:pt>
                <c:pt idx="21500">
                  <c:v>1.8031260000000016</c:v>
                </c:pt>
                <c:pt idx="21501">
                  <c:v>1.7879259999999995</c:v>
                </c:pt>
                <c:pt idx="21502">
                  <c:v>1.8122200000000013</c:v>
                </c:pt>
                <c:pt idx="21503">
                  <c:v>1.8590120000000021</c:v>
                </c:pt>
                <c:pt idx="21504">
                  <c:v>1.8794959999999998</c:v>
                </c:pt>
                <c:pt idx="21505">
                  <c:v>1.9180840000000021</c:v>
                </c:pt>
                <c:pt idx="21506">
                  <c:v>1.9059480000000013</c:v>
                </c:pt>
                <c:pt idx="21507">
                  <c:v>1.9410620000000021</c:v>
                </c:pt>
                <c:pt idx="21508">
                  <c:v>1.9471920000000011</c:v>
                </c:pt>
                <c:pt idx="21509">
                  <c:v>1.9033920000000015</c:v>
                </c:pt>
                <c:pt idx="21510">
                  <c:v>1.9212720000000021</c:v>
                </c:pt>
                <c:pt idx="21511">
                  <c:v>1.9545020000000037</c:v>
                </c:pt>
                <c:pt idx="21512">
                  <c:v>1.9827420000000042</c:v>
                </c:pt>
                <c:pt idx="21513">
                  <c:v>2.006055999999997</c:v>
                </c:pt>
                <c:pt idx="21514">
                  <c:v>1.9580860000000042</c:v>
                </c:pt>
                <c:pt idx="21515">
                  <c:v>1.9501080000000035</c:v>
                </c:pt>
                <c:pt idx="21516">
                  <c:v>1.9168660000000017</c:v>
                </c:pt>
                <c:pt idx="21517">
                  <c:v>1.9019020000000015</c:v>
                </c:pt>
                <c:pt idx="21518">
                  <c:v>1.9115060000000015</c:v>
                </c:pt>
                <c:pt idx="21519">
                  <c:v>1.9182700000000021</c:v>
                </c:pt>
                <c:pt idx="21520">
                  <c:v>1.9193360000000019</c:v>
                </c:pt>
                <c:pt idx="21521">
                  <c:v>1.896034000000002</c:v>
                </c:pt>
                <c:pt idx="21522">
                  <c:v>1.8844940000000019</c:v>
                </c:pt>
                <c:pt idx="21523">
                  <c:v>1.839118000000002</c:v>
                </c:pt>
                <c:pt idx="21524">
                  <c:v>1.856104000000002</c:v>
                </c:pt>
                <c:pt idx="21525">
                  <c:v>1.8564880000000021</c:v>
                </c:pt>
                <c:pt idx="21526">
                  <c:v>1.8390680000000015</c:v>
                </c:pt>
                <c:pt idx="21527">
                  <c:v>1.8298000000000016</c:v>
                </c:pt>
                <c:pt idx="21528">
                  <c:v>1.8070560000000011</c:v>
                </c:pt>
                <c:pt idx="21529">
                  <c:v>1.780502000000002</c:v>
                </c:pt>
                <c:pt idx="21530">
                  <c:v>1.7350639999999993</c:v>
                </c:pt>
                <c:pt idx="21531">
                  <c:v>1.7274700000000012</c:v>
                </c:pt>
                <c:pt idx="21532">
                  <c:v>1.6494980000000015</c:v>
                </c:pt>
                <c:pt idx="21533">
                  <c:v>1.6560120000000045</c:v>
                </c:pt>
                <c:pt idx="21534">
                  <c:v>1.6279080000000012</c:v>
                </c:pt>
                <c:pt idx="21535">
                  <c:v>1.6158460000000019</c:v>
                </c:pt>
                <c:pt idx="21536">
                  <c:v>1.5674540000000019</c:v>
                </c:pt>
                <c:pt idx="21537">
                  <c:v>1.548160000000002</c:v>
                </c:pt>
                <c:pt idx="21538">
                  <c:v>1.5229340000000018</c:v>
                </c:pt>
                <c:pt idx="21539">
                  <c:v>1.5823180000000021</c:v>
                </c:pt>
                <c:pt idx="21540">
                  <c:v>1.5031780000000019</c:v>
                </c:pt>
                <c:pt idx="21541">
                  <c:v>1.480658000000002</c:v>
                </c:pt>
                <c:pt idx="21542">
                  <c:v>1.4073400000000018</c:v>
                </c:pt>
                <c:pt idx="21543">
                  <c:v>1.3824500000000037</c:v>
                </c:pt>
                <c:pt idx="21544">
                  <c:v>1.3439460000000014</c:v>
                </c:pt>
                <c:pt idx="21545">
                  <c:v>1.366468000000002</c:v>
                </c:pt>
                <c:pt idx="21546">
                  <c:v>1.4113599999999997</c:v>
                </c:pt>
                <c:pt idx="21547">
                  <c:v>1.4384600000000018</c:v>
                </c:pt>
                <c:pt idx="21548">
                  <c:v>1.3846080000000021</c:v>
                </c:pt>
                <c:pt idx="21549">
                  <c:v>1.3190940000000018</c:v>
                </c:pt>
                <c:pt idx="21550">
                  <c:v>1.2911380000000017</c:v>
                </c:pt>
                <c:pt idx="21551">
                  <c:v>1.2726500000000021</c:v>
                </c:pt>
                <c:pt idx="21552">
                  <c:v>1.2413080000000014</c:v>
                </c:pt>
                <c:pt idx="21553">
                  <c:v>1.1867000000000021</c:v>
                </c:pt>
                <c:pt idx="21554">
                  <c:v>1.1522680000000021</c:v>
                </c:pt>
                <c:pt idx="21555">
                  <c:v>1.129102000000002</c:v>
                </c:pt>
                <c:pt idx="21556">
                  <c:v>1.136026000000002</c:v>
                </c:pt>
                <c:pt idx="21557">
                  <c:v>1.1131700000000015</c:v>
                </c:pt>
                <c:pt idx="21558">
                  <c:v>1.0817900000000016</c:v>
                </c:pt>
                <c:pt idx="21559">
                  <c:v>1.1030940000000016</c:v>
                </c:pt>
                <c:pt idx="21560">
                  <c:v>1.1196100000000015</c:v>
                </c:pt>
                <c:pt idx="21561">
                  <c:v>1.1186660000000017</c:v>
                </c:pt>
                <c:pt idx="21562">
                  <c:v>1.102090000000002</c:v>
                </c:pt>
                <c:pt idx="21563">
                  <c:v>1.103580000000002</c:v>
                </c:pt>
                <c:pt idx="21564">
                  <c:v>1.115032000000002</c:v>
                </c:pt>
                <c:pt idx="21565">
                  <c:v>1.148768000000002</c:v>
                </c:pt>
                <c:pt idx="21566">
                  <c:v>1.1183320000000021</c:v>
                </c:pt>
                <c:pt idx="21567">
                  <c:v>1.0984300000000013</c:v>
                </c:pt>
                <c:pt idx="21568">
                  <c:v>1.0457939999999992</c:v>
                </c:pt>
                <c:pt idx="21569">
                  <c:v>1.0707080000000013</c:v>
                </c:pt>
                <c:pt idx="21570">
                  <c:v>1.0646780000000013</c:v>
                </c:pt>
                <c:pt idx="21571">
                  <c:v>1.0737239999999992</c:v>
                </c:pt>
                <c:pt idx="21572">
                  <c:v>1.1053900000000014</c:v>
                </c:pt>
                <c:pt idx="21573">
                  <c:v>1.0638720000000015</c:v>
                </c:pt>
                <c:pt idx="21574">
                  <c:v>1.0152959999999998</c:v>
                </c:pt>
                <c:pt idx="21575">
                  <c:v>0.9871420000000013</c:v>
                </c:pt>
                <c:pt idx="21576">
                  <c:v>1.0456460000000012</c:v>
                </c:pt>
                <c:pt idx="21577">
                  <c:v>1.0520480000000021</c:v>
                </c:pt>
                <c:pt idx="21578">
                  <c:v>1.0962200000000015</c:v>
                </c:pt>
                <c:pt idx="21579">
                  <c:v>1.0923980000000015</c:v>
                </c:pt>
                <c:pt idx="21580">
                  <c:v>1.134336000000002</c:v>
                </c:pt>
                <c:pt idx="21581">
                  <c:v>1.1439900000000016</c:v>
                </c:pt>
                <c:pt idx="21582">
                  <c:v>1.128020000000002</c:v>
                </c:pt>
                <c:pt idx="21583">
                  <c:v>1.1549720000000021</c:v>
                </c:pt>
                <c:pt idx="21584">
                  <c:v>1.1777900000000019</c:v>
                </c:pt>
                <c:pt idx="21585">
                  <c:v>1.2161700000000017</c:v>
                </c:pt>
                <c:pt idx="21586">
                  <c:v>1.2375120000000017</c:v>
                </c:pt>
                <c:pt idx="21587">
                  <c:v>1.2464200000000019</c:v>
                </c:pt>
                <c:pt idx="21588">
                  <c:v>1.2355639999999997</c:v>
                </c:pt>
                <c:pt idx="21589">
                  <c:v>1.188204000000002</c:v>
                </c:pt>
                <c:pt idx="21590">
                  <c:v>1.2641040000000019</c:v>
                </c:pt>
                <c:pt idx="21591">
                  <c:v>1.251112000000002</c:v>
                </c:pt>
                <c:pt idx="21592">
                  <c:v>1.3019480000000019</c:v>
                </c:pt>
                <c:pt idx="21593">
                  <c:v>1.3156339999999997</c:v>
                </c:pt>
                <c:pt idx="21594">
                  <c:v>1.330686000000002</c:v>
                </c:pt>
                <c:pt idx="21595">
                  <c:v>1.2927780000000022</c:v>
                </c:pt>
                <c:pt idx="21596">
                  <c:v>1.270070000000002</c:v>
                </c:pt>
                <c:pt idx="21597">
                  <c:v>1.2912000000000019</c:v>
                </c:pt>
                <c:pt idx="21598">
                  <c:v>1.3214140000000019</c:v>
                </c:pt>
                <c:pt idx="21599">
                  <c:v>1.3206680000000017</c:v>
                </c:pt>
                <c:pt idx="21600">
                  <c:v>1.4132460000000018</c:v>
                </c:pt>
                <c:pt idx="21601">
                  <c:v>1.3999940000000002</c:v>
                </c:pt>
                <c:pt idx="21602">
                  <c:v>1.3684780000000023</c:v>
                </c:pt>
                <c:pt idx="21603">
                  <c:v>1.4036920000000002</c:v>
                </c:pt>
                <c:pt idx="21604">
                  <c:v>1.3856880000000025</c:v>
                </c:pt>
                <c:pt idx="21605">
                  <c:v>1.4030239999999996</c:v>
                </c:pt>
                <c:pt idx="21606">
                  <c:v>1.4300740000000018</c:v>
                </c:pt>
                <c:pt idx="21607">
                  <c:v>1.4259560000000018</c:v>
                </c:pt>
                <c:pt idx="21608">
                  <c:v>1.4446680000000018</c:v>
                </c:pt>
                <c:pt idx="21609">
                  <c:v>1.4352000000000018</c:v>
                </c:pt>
                <c:pt idx="21610">
                  <c:v>1.3876280000000019</c:v>
                </c:pt>
                <c:pt idx="21611">
                  <c:v>1.3408260000000018</c:v>
                </c:pt>
                <c:pt idx="21612">
                  <c:v>1.3576380000000019</c:v>
                </c:pt>
                <c:pt idx="21613">
                  <c:v>1.3541640000000024</c:v>
                </c:pt>
                <c:pt idx="21614">
                  <c:v>1.4096540000000004</c:v>
                </c:pt>
                <c:pt idx="21615">
                  <c:v>1.3879040000000018</c:v>
                </c:pt>
                <c:pt idx="21616">
                  <c:v>1.4634700000000018</c:v>
                </c:pt>
                <c:pt idx="21617">
                  <c:v>1.4731720000000024</c:v>
                </c:pt>
                <c:pt idx="21618">
                  <c:v>1.5096160000000018</c:v>
                </c:pt>
                <c:pt idx="21619">
                  <c:v>1.5046540000000028</c:v>
                </c:pt>
                <c:pt idx="21620">
                  <c:v>1.5562100000000023</c:v>
                </c:pt>
                <c:pt idx="21621">
                  <c:v>1.5915100000000024</c:v>
                </c:pt>
                <c:pt idx="21622">
                  <c:v>1.6022180000000041</c:v>
                </c:pt>
                <c:pt idx="21623">
                  <c:v>1.6381640000000022</c:v>
                </c:pt>
                <c:pt idx="21624">
                  <c:v>1.6958600000000024</c:v>
                </c:pt>
                <c:pt idx="21625">
                  <c:v>1.7195220000000018</c:v>
                </c:pt>
                <c:pt idx="21626">
                  <c:v>1.7462860000000022</c:v>
                </c:pt>
                <c:pt idx="21627">
                  <c:v>1.8178300000000018</c:v>
                </c:pt>
                <c:pt idx="21628">
                  <c:v>1.8229680000000024</c:v>
                </c:pt>
                <c:pt idx="21629">
                  <c:v>1.8831100000000021</c:v>
                </c:pt>
                <c:pt idx="21630">
                  <c:v>1.916166000000002</c:v>
                </c:pt>
                <c:pt idx="21631">
                  <c:v>1.922830000000002</c:v>
                </c:pt>
                <c:pt idx="21632">
                  <c:v>1.9881340000000021</c:v>
                </c:pt>
                <c:pt idx="21633">
                  <c:v>2.0112119999999987</c:v>
                </c:pt>
                <c:pt idx="21634">
                  <c:v>2.0523819999999997</c:v>
                </c:pt>
                <c:pt idx="21635">
                  <c:v>2.0841960000000057</c:v>
                </c:pt>
                <c:pt idx="21636">
                  <c:v>2.1155140000000032</c:v>
                </c:pt>
                <c:pt idx="21637">
                  <c:v>2.1723920000000021</c:v>
                </c:pt>
                <c:pt idx="21638">
                  <c:v>2.2085000000000052</c:v>
                </c:pt>
                <c:pt idx="21639">
                  <c:v>2.2333780000000019</c:v>
                </c:pt>
                <c:pt idx="21640">
                  <c:v>2.2338500000000021</c:v>
                </c:pt>
                <c:pt idx="21641">
                  <c:v>2.2917100000000032</c:v>
                </c:pt>
                <c:pt idx="21642">
                  <c:v>2.2928519999999977</c:v>
                </c:pt>
                <c:pt idx="21643">
                  <c:v>2.3218119999999987</c:v>
                </c:pt>
                <c:pt idx="21644">
                  <c:v>2.3621000000000021</c:v>
                </c:pt>
                <c:pt idx="21645">
                  <c:v>2.3640740000000018</c:v>
                </c:pt>
                <c:pt idx="21646">
                  <c:v>2.3430920000000022</c:v>
                </c:pt>
                <c:pt idx="21647">
                  <c:v>2.3699200000000022</c:v>
                </c:pt>
                <c:pt idx="21648">
                  <c:v>2.3705399999999988</c:v>
                </c:pt>
                <c:pt idx="21649">
                  <c:v>2.4088079999999987</c:v>
                </c:pt>
                <c:pt idx="21650">
                  <c:v>2.3773040000000019</c:v>
                </c:pt>
                <c:pt idx="21651">
                  <c:v>2.394080000000002</c:v>
                </c:pt>
                <c:pt idx="21652">
                  <c:v>2.4051220000000022</c:v>
                </c:pt>
                <c:pt idx="21653">
                  <c:v>2.3843380000000032</c:v>
                </c:pt>
                <c:pt idx="21654">
                  <c:v>2.4282260000000018</c:v>
                </c:pt>
                <c:pt idx="21655">
                  <c:v>2.3319019999999977</c:v>
                </c:pt>
                <c:pt idx="21656">
                  <c:v>2.3039720000000017</c:v>
                </c:pt>
                <c:pt idx="21657">
                  <c:v>2.2928900000000021</c:v>
                </c:pt>
                <c:pt idx="21658">
                  <c:v>2.3010659999999974</c:v>
                </c:pt>
                <c:pt idx="21659">
                  <c:v>2.3377700000000021</c:v>
                </c:pt>
                <c:pt idx="21660">
                  <c:v>2.4072420000000023</c:v>
                </c:pt>
                <c:pt idx="21661">
                  <c:v>2.4214740000000017</c:v>
                </c:pt>
                <c:pt idx="21662">
                  <c:v>2.3750319999999987</c:v>
                </c:pt>
                <c:pt idx="21663">
                  <c:v>2.3600179999999997</c:v>
                </c:pt>
                <c:pt idx="21664">
                  <c:v>2.3314179999999967</c:v>
                </c:pt>
                <c:pt idx="21665">
                  <c:v>2.328762000000002</c:v>
                </c:pt>
                <c:pt idx="21666">
                  <c:v>2.3247040000000032</c:v>
                </c:pt>
                <c:pt idx="21667">
                  <c:v>2.2834480000000017</c:v>
                </c:pt>
                <c:pt idx="21668">
                  <c:v>2.2699960000000052</c:v>
                </c:pt>
                <c:pt idx="21669">
                  <c:v>2.2972180000000013</c:v>
                </c:pt>
                <c:pt idx="21670">
                  <c:v>2.2892900000000016</c:v>
                </c:pt>
                <c:pt idx="21671">
                  <c:v>2.2598340000000019</c:v>
                </c:pt>
                <c:pt idx="21672">
                  <c:v>2.2354260000000021</c:v>
                </c:pt>
                <c:pt idx="21673">
                  <c:v>2.2083280000000012</c:v>
                </c:pt>
                <c:pt idx="21674">
                  <c:v>2.169604000000001</c:v>
                </c:pt>
                <c:pt idx="21675">
                  <c:v>2.2079700000000058</c:v>
                </c:pt>
                <c:pt idx="21676">
                  <c:v>2.1539820000000014</c:v>
                </c:pt>
                <c:pt idx="21677">
                  <c:v>2.1002940000000052</c:v>
                </c:pt>
                <c:pt idx="21678">
                  <c:v>2.0642980000000017</c:v>
                </c:pt>
                <c:pt idx="21679">
                  <c:v>2.0189340000000042</c:v>
                </c:pt>
                <c:pt idx="21680">
                  <c:v>2.0605260000000016</c:v>
                </c:pt>
                <c:pt idx="21681">
                  <c:v>2.0914219999999997</c:v>
                </c:pt>
                <c:pt idx="21682">
                  <c:v>2.0506499999999974</c:v>
                </c:pt>
                <c:pt idx="21683">
                  <c:v>2.0615080000000017</c:v>
                </c:pt>
                <c:pt idx="21684">
                  <c:v>2.0773780000000022</c:v>
                </c:pt>
                <c:pt idx="21685">
                  <c:v>2.0077680000000022</c:v>
                </c:pt>
                <c:pt idx="21686">
                  <c:v>1.9941560000000045</c:v>
                </c:pt>
                <c:pt idx="21687">
                  <c:v>1.947900000000002</c:v>
                </c:pt>
                <c:pt idx="21688">
                  <c:v>1.9514860000000021</c:v>
                </c:pt>
                <c:pt idx="21689">
                  <c:v>1.930032000000004</c:v>
                </c:pt>
                <c:pt idx="21690">
                  <c:v>1.8817160000000017</c:v>
                </c:pt>
                <c:pt idx="21691">
                  <c:v>1.818570000000002</c:v>
                </c:pt>
                <c:pt idx="21692">
                  <c:v>1.804114000000002</c:v>
                </c:pt>
                <c:pt idx="21693">
                  <c:v>1.8149220000000017</c:v>
                </c:pt>
                <c:pt idx="21694">
                  <c:v>1.8122560000000021</c:v>
                </c:pt>
                <c:pt idx="21695">
                  <c:v>1.8435120000000023</c:v>
                </c:pt>
                <c:pt idx="21696">
                  <c:v>1.8627820000000046</c:v>
                </c:pt>
                <c:pt idx="21697">
                  <c:v>1.8521840000000023</c:v>
                </c:pt>
                <c:pt idx="21698">
                  <c:v>1.9241880000000049</c:v>
                </c:pt>
                <c:pt idx="21699">
                  <c:v>1.8987260000000019</c:v>
                </c:pt>
                <c:pt idx="21700">
                  <c:v>1.9018280000000019</c:v>
                </c:pt>
                <c:pt idx="21701">
                  <c:v>1.9287660000000029</c:v>
                </c:pt>
                <c:pt idx="21702">
                  <c:v>1.9421060000000023</c:v>
                </c:pt>
                <c:pt idx="21703">
                  <c:v>1.9739940000000018</c:v>
                </c:pt>
                <c:pt idx="21704">
                  <c:v>1.9745020000000044</c:v>
                </c:pt>
                <c:pt idx="21705">
                  <c:v>2.0283280000000032</c:v>
                </c:pt>
                <c:pt idx="21706">
                  <c:v>2.0286880000000025</c:v>
                </c:pt>
                <c:pt idx="21707">
                  <c:v>2.0204500000000025</c:v>
                </c:pt>
                <c:pt idx="21708">
                  <c:v>1.9917640000000028</c:v>
                </c:pt>
                <c:pt idx="21709">
                  <c:v>1.9642560000000049</c:v>
                </c:pt>
                <c:pt idx="21710">
                  <c:v>1.8874740000000019</c:v>
                </c:pt>
                <c:pt idx="21711">
                  <c:v>1.8644940000000019</c:v>
                </c:pt>
                <c:pt idx="21712">
                  <c:v>1.9468700000000023</c:v>
                </c:pt>
                <c:pt idx="21713">
                  <c:v>1.9924320000000044</c:v>
                </c:pt>
                <c:pt idx="21714">
                  <c:v>1.9774800000000021</c:v>
                </c:pt>
                <c:pt idx="21715">
                  <c:v>1.9559640000000018</c:v>
                </c:pt>
                <c:pt idx="21716">
                  <c:v>1.9218920000000026</c:v>
                </c:pt>
                <c:pt idx="21717">
                  <c:v>1.9532220000000025</c:v>
                </c:pt>
                <c:pt idx="21718">
                  <c:v>1.9281460000000041</c:v>
                </c:pt>
                <c:pt idx="21719">
                  <c:v>1.8505100000000041</c:v>
                </c:pt>
                <c:pt idx="21720">
                  <c:v>1.8718140000000019</c:v>
                </c:pt>
                <c:pt idx="21721">
                  <c:v>1.8329760000000028</c:v>
                </c:pt>
                <c:pt idx="21722">
                  <c:v>1.8297620000000019</c:v>
                </c:pt>
                <c:pt idx="21723">
                  <c:v>1.8825080000000021</c:v>
                </c:pt>
                <c:pt idx="21724">
                  <c:v>1.9145080000000021</c:v>
                </c:pt>
                <c:pt idx="21725">
                  <c:v>1.884692000000002</c:v>
                </c:pt>
                <c:pt idx="21726">
                  <c:v>1.8121420000000021</c:v>
                </c:pt>
                <c:pt idx="21727">
                  <c:v>1.7768160000000011</c:v>
                </c:pt>
                <c:pt idx="21728">
                  <c:v>1.786060000000002</c:v>
                </c:pt>
                <c:pt idx="21729">
                  <c:v>1.7699059999999998</c:v>
                </c:pt>
                <c:pt idx="21730">
                  <c:v>1.7080400000000013</c:v>
                </c:pt>
                <c:pt idx="21731">
                  <c:v>1.6365440000000013</c:v>
                </c:pt>
                <c:pt idx="21732">
                  <c:v>1.6276220000000012</c:v>
                </c:pt>
                <c:pt idx="21733">
                  <c:v>1.5504300000000013</c:v>
                </c:pt>
                <c:pt idx="21734">
                  <c:v>1.5520200000000017</c:v>
                </c:pt>
                <c:pt idx="21735">
                  <c:v>1.562840000000002</c:v>
                </c:pt>
                <c:pt idx="21736">
                  <c:v>1.586638000000002</c:v>
                </c:pt>
                <c:pt idx="21737">
                  <c:v>1.5943180000000021</c:v>
                </c:pt>
                <c:pt idx="21738">
                  <c:v>1.5873440000000016</c:v>
                </c:pt>
                <c:pt idx="21739">
                  <c:v>1.6737780000000015</c:v>
                </c:pt>
                <c:pt idx="21740">
                  <c:v>1.7477920000000018</c:v>
                </c:pt>
                <c:pt idx="21741">
                  <c:v>1.7649280000000016</c:v>
                </c:pt>
                <c:pt idx="21742">
                  <c:v>1.7546660000000018</c:v>
                </c:pt>
                <c:pt idx="21743">
                  <c:v>1.7343660000000016</c:v>
                </c:pt>
                <c:pt idx="21744">
                  <c:v>1.7227020000000011</c:v>
                </c:pt>
                <c:pt idx="21745">
                  <c:v>1.725827999999999</c:v>
                </c:pt>
                <c:pt idx="21746">
                  <c:v>1.743362000000001</c:v>
                </c:pt>
                <c:pt idx="21747">
                  <c:v>1.7330400000000008</c:v>
                </c:pt>
                <c:pt idx="21748">
                  <c:v>1.6892520000000033</c:v>
                </c:pt>
                <c:pt idx="21749">
                  <c:v>1.6865100000000033</c:v>
                </c:pt>
                <c:pt idx="21750">
                  <c:v>1.6805780000000021</c:v>
                </c:pt>
                <c:pt idx="21751">
                  <c:v>1.6772780000000009</c:v>
                </c:pt>
                <c:pt idx="21752">
                  <c:v>1.6841020000000033</c:v>
                </c:pt>
                <c:pt idx="21753">
                  <c:v>1.6420880000000033</c:v>
                </c:pt>
                <c:pt idx="21754">
                  <c:v>1.6213040000000012</c:v>
                </c:pt>
                <c:pt idx="21755">
                  <c:v>1.649408000000002</c:v>
                </c:pt>
                <c:pt idx="21756">
                  <c:v>1.6871780000000021</c:v>
                </c:pt>
                <c:pt idx="21757">
                  <c:v>1.7379899999999986</c:v>
                </c:pt>
                <c:pt idx="21758">
                  <c:v>1.7666280000000012</c:v>
                </c:pt>
                <c:pt idx="21759">
                  <c:v>1.7461900000000015</c:v>
                </c:pt>
                <c:pt idx="21760">
                  <c:v>1.7508060000000012</c:v>
                </c:pt>
                <c:pt idx="21761">
                  <c:v>1.7709320000000011</c:v>
                </c:pt>
                <c:pt idx="21762">
                  <c:v>1.7441680000000008</c:v>
                </c:pt>
                <c:pt idx="21763">
                  <c:v>1.7185580000000009</c:v>
                </c:pt>
                <c:pt idx="21764">
                  <c:v>1.7724700000000007</c:v>
                </c:pt>
                <c:pt idx="21765">
                  <c:v>1.7900020000000003</c:v>
                </c:pt>
                <c:pt idx="21766">
                  <c:v>1.8494359999999999</c:v>
                </c:pt>
                <c:pt idx="21767">
                  <c:v>1.8405760000000004</c:v>
                </c:pt>
                <c:pt idx="21768">
                  <c:v>1.8719820000000007</c:v>
                </c:pt>
                <c:pt idx="21769">
                  <c:v>1.9160420000000038</c:v>
                </c:pt>
                <c:pt idx="21770">
                  <c:v>1.8981120000000029</c:v>
                </c:pt>
                <c:pt idx="21771">
                  <c:v>1.9247280000000007</c:v>
                </c:pt>
                <c:pt idx="21772">
                  <c:v>1.9524240000000004</c:v>
                </c:pt>
                <c:pt idx="21773">
                  <c:v>1.9476720000000005</c:v>
                </c:pt>
                <c:pt idx="21774">
                  <c:v>1.8911400000000003</c:v>
                </c:pt>
                <c:pt idx="21775">
                  <c:v>1.9062400000000022</c:v>
                </c:pt>
                <c:pt idx="21776">
                  <c:v>2.0138300000000005</c:v>
                </c:pt>
                <c:pt idx="21777">
                  <c:v>2.0544279999999997</c:v>
                </c:pt>
                <c:pt idx="21778">
                  <c:v>2.0676679999999998</c:v>
                </c:pt>
                <c:pt idx="21779">
                  <c:v>2.0756579999999967</c:v>
                </c:pt>
                <c:pt idx="21780">
                  <c:v>2.1179939999999999</c:v>
                </c:pt>
                <c:pt idx="21781">
                  <c:v>2.1888439999999987</c:v>
                </c:pt>
                <c:pt idx="21782">
                  <c:v>2.2474479999999999</c:v>
                </c:pt>
                <c:pt idx="21783">
                  <c:v>2.2724879999999987</c:v>
                </c:pt>
                <c:pt idx="21784">
                  <c:v>2.2551399999999999</c:v>
                </c:pt>
                <c:pt idx="21785">
                  <c:v>2.2197519999999997</c:v>
                </c:pt>
                <c:pt idx="21786">
                  <c:v>2.1874180000000001</c:v>
                </c:pt>
                <c:pt idx="21787">
                  <c:v>2.157378</c:v>
                </c:pt>
                <c:pt idx="21788">
                  <c:v>2.1768959999999957</c:v>
                </c:pt>
                <c:pt idx="21789">
                  <c:v>2.1428119999999997</c:v>
                </c:pt>
                <c:pt idx="21790">
                  <c:v>2.1133539999999997</c:v>
                </c:pt>
                <c:pt idx="21791">
                  <c:v>2.1302779999999997</c:v>
                </c:pt>
                <c:pt idx="21792">
                  <c:v>2.0936000000000003</c:v>
                </c:pt>
                <c:pt idx="21793">
                  <c:v>2.07036</c:v>
                </c:pt>
                <c:pt idx="21794">
                  <c:v>2.0394519999999967</c:v>
                </c:pt>
                <c:pt idx="21795">
                  <c:v>2.0325900000000003</c:v>
                </c:pt>
                <c:pt idx="21796">
                  <c:v>2.014586</c:v>
                </c:pt>
                <c:pt idx="21797">
                  <c:v>1.9662180000000025</c:v>
                </c:pt>
                <c:pt idx="21798">
                  <c:v>1.9863440000000003</c:v>
                </c:pt>
                <c:pt idx="21799">
                  <c:v>1.9993480000000021</c:v>
                </c:pt>
                <c:pt idx="21800">
                  <c:v>1.9734640000000008</c:v>
                </c:pt>
                <c:pt idx="21801">
                  <c:v>1.9439580000000003</c:v>
                </c:pt>
                <c:pt idx="21802">
                  <c:v>1.9623340000000002</c:v>
                </c:pt>
                <c:pt idx="21803">
                  <c:v>1.9746680000000003</c:v>
                </c:pt>
                <c:pt idx="21804">
                  <c:v>1.9753880000000001</c:v>
                </c:pt>
                <c:pt idx="21805">
                  <c:v>1.9697920000000004</c:v>
                </c:pt>
                <c:pt idx="21806">
                  <c:v>1.9371840000000007</c:v>
                </c:pt>
                <c:pt idx="21807">
                  <c:v>1.8638020000000006</c:v>
                </c:pt>
                <c:pt idx="21808">
                  <c:v>1.8703520000000029</c:v>
                </c:pt>
                <c:pt idx="21809">
                  <c:v>1.9020680000000021</c:v>
                </c:pt>
                <c:pt idx="21810">
                  <c:v>1.9826220000000021</c:v>
                </c:pt>
                <c:pt idx="21811">
                  <c:v>1.9935160000000021</c:v>
                </c:pt>
                <c:pt idx="21812">
                  <c:v>1.9488100000000028</c:v>
                </c:pt>
                <c:pt idx="21813">
                  <c:v>1.982944000000002</c:v>
                </c:pt>
                <c:pt idx="21814">
                  <c:v>1.9403220000000021</c:v>
                </c:pt>
                <c:pt idx="21815">
                  <c:v>1.9807740000000009</c:v>
                </c:pt>
                <c:pt idx="21816">
                  <c:v>1.9870900000000011</c:v>
                </c:pt>
                <c:pt idx="21817">
                  <c:v>1.9701780000000035</c:v>
                </c:pt>
                <c:pt idx="21818">
                  <c:v>1.9488600000000011</c:v>
                </c:pt>
                <c:pt idx="21819">
                  <c:v>1.9298140000000013</c:v>
                </c:pt>
                <c:pt idx="21820">
                  <c:v>1.8917720000000009</c:v>
                </c:pt>
                <c:pt idx="21821">
                  <c:v>1.8549700000000013</c:v>
                </c:pt>
                <c:pt idx="21822">
                  <c:v>1.8528360000000008</c:v>
                </c:pt>
                <c:pt idx="21823">
                  <c:v>1.8328959999999999</c:v>
                </c:pt>
                <c:pt idx="21824">
                  <c:v>1.8479100000000006</c:v>
                </c:pt>
                <c:pt idx="21825">
                  <c:v>1.8171760000000006</c:v>
                </c:pt>
                <c:pt idx="21826">
                  <c:v>1.7602720000000007</c:v>
                </c:pt>
                <c:pt idx="21827">
                  <c:v>1.7774339999999986</c:v>
                </c:pt>
                <c:pt idx="21828">
                  <c:v>1.7209759999999998</c:v>
                </c:pt>
                <c:pt idx="21829">
                  <c:v>1.6974760000000009</c:v>
                </c:pt>
                <c:pt idx="21830">
                  <c:v>1.6550520000000026</c:v>
                </c:pt>
                <c:pt idx="21831">
                  <c:v>1.5976039999999998</c:v>
                </c:pt>
                <c:pt idx="21832">
                  <c:v>1.5961140000000009</c:v>
                </c:pt>
                <c:pt idx="21833">
                  <c:v>1.5818700000000008</c:v>
                </c:pt>
                <c:pt idx="21834">
                  <c:v>1.5574760000000014</c:v>
                </c:pt>
                <c:pt idx="21835">
                  <c:v>1.5913740000000012</c:v>
                </c:pt>
                <c:pt idx="21836">
                  <c:v>1.6168100000000021</c:v>
                </c:pt>
                <c:pt idx="21837">
                  <c:v>1.6476440000000014</c:v>
                </c:pt>
                <c:pt idx="21838">
                  <c:v>1.6204820000000038</c:v>
                </c:pt>
                <c:pt idx="21839">
                  <c:v>1.5609720000000009</c:v>
                </c:pt>
                <c:pt idx="21840">
                  <c:v>1.567872000000001</c:v>
                </c:pt>
                <c:pt idx="21841">
                  <c:v>1.5444959999999999</c:v>
                </c:pt>
                <c:pt idx="21842">
                  <c:v>1.5904180000000021</c:v>
                </c:pt>
                <c:pt idx="21843">
                  <c:v>1.6306080000000009</c:v>
                </c:pt>
                <c:pt idx="21844">
                  <c:v>1.6435480000000009</c:v>
                </c:pt>
                <c:pt idx="21845">
                  <c:v>1.6063240000000014</c:v>
                </c:pt>
                <c:pt idx="21846">
                  <c:v>1.6208400000000021</c:v>
                </c:pt>
                <c:pt idx="21847">
                  <c:v>1.6670860000000021</c:v>
                </c:pt>
                <c:pt idx="21848">
                  <c:v>1.6235220000000012</c:v>
                </c:pt>
                <c:pt idx="21849">
                  <c:v>1.6164860000000021</c:v>
                </c:pt>
                <c:pt idx="21850">
                  <c:v>1.6546160000000021</c:v>
                </c:pt>
                <c:pt idx="21851">
                  <c:v>1.6513400000000007</c:v>
                </c:pt>
                <c:pt idx="21852">
                  <c:v>1.629614000000001</c:v>
                </c:pt>
                <c:pt idx="21853">
                  <c:v>1.6256200000000012</c:v>
                </c:pt>
                <c:pt idx="21854">
                  <c:v>1.5967100000000021</c:v>
                </c:pt>
                <c:pt idx="21855">
                  <c:v>1.516540000000002</c:v>
                </c:pt>
                <c:pt idx="21856">
                  <c:v>1.4711880000000013</c:v>
                </c:pt>
                <c:pt idx="21857">
                  <c:v>1.4850100000000015</c:v>
                </c:pt>
                <c:pt idx="21858">
                  <c:v>1.4762000000000013</c:v>
                </c:pt>
                <c:pt idx="21859">
                  <c:v>1.474512000000002</c:v>
                </c:pt>
                <c:pt idx="21860">
                  <c:v>1.3743420000000028</c:v>
                </c:pt>
                <c:pt idx="21861">
                  <c:v>1.3511639999999998</c:v>
                </c:pt>
                <c:pt idx="21862">
                  <c:v>1.3696140000000014</c:v>
                </c:pt>
                <c:pt idx="21863">
                  <c:v>1.3423160000000021</c:v>
                </c:pt>
                <c:pt idx="21864">
                  <c:v>1.3668600000000009</c:v>
                </c:pt>
                <c:pt idx="21865">
                  <c:v>1.3128720000000009</c:v>
                </c:pt>
                <c:pt idx="21866">
                  <c:v>1.2613279999999998</c:v>
                </c:pt>
                <c:pt idx="21867">
                  <c:v>1.2726080000000013</c:v>
                </c:pt>
                <c:pt idx="21868">
                  <c:v>1.2336720000000012</c:v>
                </c:pt>
                <c:pt idx="21869">
                  <c:v>1.2627700000000011</c:v>
                </c:pt>
                <c:pt idx="21870">
                  <c:v>1.2433000000000012</c:v>
                </c:pt>
                <c:pt idx="21871">
                  <c:v>1.2502860000000011</c:v>
                </c:pt>
                <c:pt idx="21872">
                  <c:v>1.2321939999999998</c:v>
                </c:pt>
                <c:pt idx="21873">
                  <c:v>1.2638459999999998</c:v>
                </c:pt>
                <c:pt idx="21874">
                  <c:v>1.2927939999999998</c:v>
                </c:pt>
                <c:pt idx="21875">
                  <c:v>1.2897279999999998</c:v>
                </c:pt>
                <c:pt idx="21876">
                  <c:v>1.3110340000000014</c:v>
                </c:pt>
                <c:pt idx="21877">
                  <c:v>1.2759059999999998</c:v>
                </c:pt>
                <c:pt idx="21878">
                  <c:v>1.3349440000000012</c:v>
                </c:pt>
                <c:pt idx="21879">
                  <c:v>1.3188620000000015</c:v>
                </c:pt>
                <c:pt idx="21880">
                  <c:v>1.3131300000000012</c:v>
                </c:pt>
                <c:pt idx="21881">
                  <c:v>1.3076700000000014</c:v>
                </c:pt>
                <c:pt idx="21882">
                  <c:v>1.3045820000000021</c:v>
                </c:pt>
                <c:pt idx="21883">
                  <c:v>1.3135900000000016</c:v>
                </c:pt>
                <c:pt idx="21884">
                  <c:v>1.2776439999999998</c:v>
                </c:pt>
                <c:pt idx="21885">
                  <c:v>1.2807100000000013</c:v>
                </c:pt>
                <c:pt idx="21886">
                  <c:v>1.2411160000000014</c:v>
                </c:pt>
                <c:pt idx="21887">
                  <c:v>1.2368980000000014</c:v>
                </c:pt>
                <c:pt idx="21888">
                  <c:v>1.2874739999999998</c:v>
                </c:pt>
                <c:pt idx="21889">
                  <c:v>1.339080000000002</c:v>
                </c:pt>
                <c:pt idx="21890">
                  <c:v>1.2959860000000019</c:v>
                </c:pt>
                <c:pt idx="21891">
                  <c:v>1.308084000000002</c:v>
                </c:pt>
                <c:pt idx="21892">
                  <c:v>1.3019920000000016</c:v>
                </c:pt>
                <c:pt idx="21893">
                  <c:v>1.2569259999999998</c:v>
                </c:pt>
                <c:pt idx="21894">
                  <c:v>1.2675360000000016</c:v>
                </c:pt>
                <c:pt idx="21895">
                  <c:v>1.2951939999999995</c:v>
                </c:pt>
                <c:pt idx="21896">
                  <c:v>1.3203340000000017</c:v>
                </c:pt>
                <c:pt idx="21897">
                  <c:v>1.3341180000000021</c:v>
                </c:pt>
                <c:pt idx="21898">
                  <c:v>1.302972000000002</c:v>
                </c:pt>
                <c:pt idx="21899">
                  <c:v>1.2978600000000018</c:v>
                </c:pt>
                <c:pt idx="21900">
                  <c:v>1.3070060000000019</c:v>
                </c:pt>
                <c:pt idx="21901">
                  <c:v>1.2804900000000017</c:v>
                </c:pt>
                <c:pt idx="21902">
                  <c:v>1.2788260000000018</c:v>
                </c:pt>
                <c:pt idx="21903">
                  <c:v>1.2774860000000019</c:v>
                </c:pt>
                <c:pt idx="21904">
                  <c:v>1.2899320000000016</c:v>
                </c:pt>
                <c:pt idx="21905">
                  <c:v>1.3646660000000019</c:v>
                </c:pt>
                <c:pt idx="21906">
                  <c:v>1.4305639999999999</c:v>
                </c:pt>
                <c:pt idx="21907">
                  <c:v>1.524370000000002</c:v>
                </c:pt>
                <c:pt idx="21908">
                  <c:v>1.5525120000000021</c:v>
                </c:pt>
                <c:pt idx="21909">
                  <c:v>1.5547960000000018</c:v>
                </c:pt>
                <c:pt idx="21910">
                  <c:v>1.6504240000000019</c:v>
                </c:pt>
                <c:pt idx="21911">
                  <c:v>1.698828000000002</c:v>
                </c:pt>
                <c:pt idx="21912">
                  <c:v>1.7332860000000019</c:v>
                </c:pt>
                <c:pt idx="21913">
                  <c:v>1.7528780000000015</c:v>
                </c:pt>
                <c:pt idx="21914">
                  <c:v>1.7617239999999992</c:v>
                </c:pt>
                <c:pt idx="21915">
                  <c:v>1.8062200000000013</c:v>
                </c:pt>
                <c:pt idx="21916">
                  <c:v>1.8207260000000014</c:v>
                </c:pt>
                <c:pt idx="21917">
                  <c:v>1.8349960000000016</c:v>
                </c:pt>
                <c:pt idx="21918">
                  <c:v>1.9316800000000021</c:v>
                </c:pt>
                <c:pt idx="21919">
                  <c:v>1.9180300000000021</c:v>
                </c:pt>
                <c:pt idx="21920">
                  <c:v>1.9557880000000021</c:v>
                </c:pt>
                <c:pt idx="21921">
                  <c:v>2.0009400000000017</c:v>
                </c:pt>
                <c:pt idx="21922">
                  <c:v>1.9851460000000021</c:v>
                </c:pt>
                <c:pt idx="21923">
                  <c:v>1.9814620000000023</c:v>
                </c:pt>
                <c:pt idx="21924">
                  <c:v>1.9939940000000018</c:v>
                </c:pt>
                <c:pt idx="21925">
                  <c:v>1.9990200000000022</c:v>
                </c:pt>
                <c:pt idx="21926">
                  <c:v>2.050972000000002</c:v>
                </c:pt>
                <c:pt idx="21927">
                  <c:v>2.1335480000000024</c:v>
                </c:pt>
                <c:pt idx="21928">
                  <c:v>2.1595679999999997</c:v>
                </c:pt>
                <c:pt idx="21929">
                  <c:v>2.2051300000000071</c:v>
                </c:pt>
                <c:pt idx="21930">
                  <c:v>2.2469200000000042</c:v>
                </c:pt>
                <c:pt idx="21931">
                  <c:v>2.2846280000000032</c:v>
                </c:pt>
                <c:pt idx="21932">
                  <c:v>2.2861660000000041</c:v>
                </c:pt>
                <c:pt idx="21933">
                  <c:v>2.3042320000000007</c:v>
                </c:pt>
                <c:pt idx="21934">
                  <c:v>2.382900000000002</c:v>
                </c:pt>
                <c:pt idx="21935">
                  <c:v>2.398112000000002</c:v>
                </c:pt>
                <c:pt idx="21936">
                  <c:v>2.3996619999999971</c:v>
                </c:pt>
                <c:pt idx="21937">
                  <c:v>2.4250240000000018</c:v>
                </c:pt>
                <c:pt idx="21938">
                  <c:v>2.3967579999999966</c:v>
                </c:pt>
                <c:pt idx="21939">
                  <c:v>2.4202840000000019</c:v>
                </c:pt>
                <c:pt idx="21940">
                  <c:v>2.4234980000000017</c:v>
                </c:pt>
                <c:pt idx="21941">
                  <c:v>2.4346659999999969</c:v>
                </c:pt>
                <c:pt idx="21942">
                  <c:v>2.4697560000000021</c:v>
                </c:pt>
                <c:pt idx="21943">
                  <c:v>2.571663999999998</c:v>
                </c:pt>
                <c:pt idx="21944">
                  <c:v>2.585250000000002</c:v>
                </c:pt>
                <c:pt idx="21945">
                  <c:v>2.6094820000000025</c:v>
                </c:pt>
                <c:pt idx="21946">
                  <c:v>2.5515240000000032</c:v>
                </c:pt>
                <c:pt idx="21947">
                  <c:v>2.5537460000000021</c:v>
                </c:pt>
                <c:pt idx="21948">
                  <c:v>2.6273880000000052</c:v>
                </c:pt>
                <c:pt idx="21949">
                  <c:v>2.6414840000000019</c:v>
                </c:pt>
                <c:pt idx="21950">
                  <c:v>2.6215320000000042</c:v>
                </c:pt>
                <c:pt idx="21951">
                  <c:v>2.6434080000000022</c:v>
                </c:pt>
                <c:pt idx="21952">
                  <c:v>2.6501840000000052</c:v>
                </c:pt>
                <c:pt idx="21953">
                  <c:v>2.6852980000000026</c:v>
                </c:pt>
                <c:pt idx="21954">
                  <c:v>2.7225220000000032</c:v>
                </c:pt>
                <c:pt idx="21955">
                  <c:v>2.7339380000000042</c:v>
                </c:pt>
                <c:pt idx="21956">
                  <c:v>2.695746000000002</c:v>
                </c:pt>
                <c:pt idx="21957">
                  <c:v>2.6044960000000019</c:v>
                </c:pt>
                <c:pt idx="21958">
                  <c:v>2.6341760000000032</c:v>
                </c:pt>
                <c:pt idx="21959">
                  <c:v>2.6502320000000021</c:v>
                </c:pt>
                <c:pt idx="21960">
                  <c:v>2.5890120000000025</c:v>
                </c:pt>
                <c:pt idx="21961">
                  <c:v>2.5872000000000015</c:v>
                </c:pt>
                <c:pt idx="21962">
                  <c:v>2.5169579999999976</c:v>
                </c:pt>
                <c:pt idx="21963">
                  <c:v>2.5150599999999974</c:v>
                </c:pt>
                <c:pt idx="21964">
                  <c:v>2.4749079999999997</c:v>
                </c:pt>
                <c:pt idx="21965">
                  <c:v>2.457622000000002</c:v>
                </c:pt>
                <c:pt idx="21966">
                  <c:v>2.4679440000000019</c:v>
                </c:pt>
                <c:pt idx="21967">
                  <c:v>2.4751140000000018</c:v>
                </c:pt>
                <c:pt idx="21968">
                  <c:v>2.4218200000000021</c:v>
                </c:pt>
                <c:pt idx="21969">
                  <c:v>2.3649419999999997</c:v>
                </c:pt>
                <c:pt idx="21970">
                  <c:v>2.3800179999999997</c:v>
                </c:pt>
                <c:pt idx="21971">
                  <c:v>2.3663080000000023</c:v>
                </c:pt>
                <c:pt idx="21972">
                  <c:v>2.3635640000000042</c:v>
                </c:pt>
                <c:pt idx="21973">
                  <c:v>2.2981720000000019</c:v>
                </c:pt>
                <c:pt idx="21974">
                  <c:v>2.2811980000000016</c:v>
                </c:pt>
                <c:pt idx="21975">
                  <c:v>2.2958640000000008</c:v>
                </c:pt>
                <c:pt idx="21976">
                  <c:v>2.1899240000000053</c:v>
                </c:pt>
                <c:pt idx="21977">
                  <c:v>2.0683120000000015</c:v>
                </c:pt>
                <c:pt idx="21978">
                  <c:v>2.0128839999999975</c:v>
                </c:pt>
                <c:pt idx="21979">
                  <c:v>1.9617760000000022</c:v>
                </c:pt>
                <c:pt idx="21980">
                  <c:v>1.8374960000000018</c:v>
                </c:pt>
                <c:pt idx="21981">
                  <c:v>1.8015620000000019</c:v>
                </c:pt>
                <c:pt idx="21982">
                  <c:v>1.7578860000000018</c:v>
                </c:pt>
                <c:pt idx="21983">
                  <c:v>1.7097800000000019</c:v>
                </c:pt>
                <c:pt idx="21984">
                  <c:v>1.6390660000000024</c:v>
                </c:pt>
                <c:pt idx="21985">
                  <c:v>1.617340000000002</c:v>
                </c:pt>
                <c:pt idx="21986">
                  <c:v>1.6044120000000042</c:v>
                </c:pt>
                <c:pt idx="21987">
                  <c:v>1.578776000000002</c:v>
                </c:pt>
                <c:pt idx="21988">
                  <c:v>1.5495060000000018</c:v>
                </c:pt>
                <c:pt idx="21989">
                  <c:v>1.4798580000000019</c:v>
                </c:pt>
                <c:pt idx="21990">
                  <c:v>1.4712720000000019</c:v>
                </c:pt>
                <c:pt idx="21991">
                  <c:v>1.4478580000000016</c:v>
                </c:pt>
                <c:pt idx="21992">
                  <c:v>1.4208080000000016</c:v>
                </c:pt>
                <c:pt idx="21993">
                  <c:v>1.318330000000002</c:v>
                </c:pt>
                <c:pt idx="21994">
                  <c:v>1.2754360000000018</c:v>
                </c:pt>
                <c:pt idx="21995">
                  <c:v>1.1897460000000017</c:v>
                </c:pt>
                <c:pt idx="21996">
                  <c:v>1.1884300000000021</c:v>
                </c:pt>
                <c:pt idx="21997">
                  <c:v>1.1409320000000021</c:v>
                </c:pt>
                <c:pt idx="21998">
                  <c:v>1.1359939999999995</c:v>
                </c:pt>
                <c:pt idx="21999">
                  <c:v>1.1020080000000021</c:v>
                </c:pt>
                <c:pt idx="22000">
                  <c:v>1.0838180000000015</c:v>
                </c:pt>
                <c:pt idx="22001">
                  <c:v>1.0856040000000016</c:v>
                </c:pt>
                <c:pt idx="22002">
                  <c:v>1.0732939999999995</c:v>
                </c:pt>
                <c:pt idx="22003">
                  <c:v>0.99920600000000137</c:v>
                </c:pt>
                <c:pt idx="22004">
                  <c:v>0.99615200000000126</c:v>
                </c:pt>
                <c:pt idx="22005">
                  <c:v>0.93819400000000164</c:v>
                </c:pt>
                <c:pt idx="22006">
                  <c:v>0.94648400000000132</c:v>
                </c:pt>
                <c:pt idx="22007">
                  <c:v>0.97293800000000163</c:v>
                </c:pt>
                <c:pt idx="22008">
                  <c:v>0.93464800000000259</c:v>
                </c:pt>
                <c:pt idx="22009">
                  <c:v>0.90957000000000121</c:v>
                </c:pt>
                <c:pt idx="22010">
                  <c:v>0.90200000000000113</c:v>
                </c:pt>
                <c:pt idx="22011">
                  <c:v>0.89502600000000132</c:v>
                </c:pt>
                <c:pt idx="22012">
                  <c:v>0.90796800000000133</c:v>
                </c:pt>
                <c:pt idx="22013">
                  <c:v>0.85363400000000256</c:v>
                </c:pt>
                <c:pt idx="22014">
                  <c:v>0.86389600000000244</c:v>
                </c:pt>
                <c:pt idx="22015">
                  <c:v>0.85888400000000165</c:v>
                </c:pt>
                <c:pt idx="22016">
                  <c:v>0.86908400000000163</c:v>
                </c:pt>
                <c:pt idx="22017">
                  <c:v>0.8558200000000028</c:v>
                </c:pt>
                <c:pt idx="22018">
                  <c:v>0.82858400000000143</c:v>
                </c:pt>
                <c:pt idx="22019">
                  <c:v>0.93173200000000167</c:v>
                </c:pt>
                <c:pt idx="22020">
                  <c:v>0.86989000000000272</c:v>
                </c:pt>
                <c:pt idx="22021">
                  <c:v>0.85021000000000124</c:v>
                </c:pt>
                <c:pt idx="22022">
                  <c:v>0.86497600000000163</c:v>
                </c:pt>
                <c:pt idx="22023">
                  <c:v>0.89488000000000112</c:v>
                </c:pt>
                <c:pt idx="22024">
                  <c:v>0.89561200000000118</c:v>
                </c:pt>
                <c:pt idx="22025">
                  <c:v>0.87039800000000223</c:v>
                </c:pt>
                <c:pt idx="22026">
                  <c:v>0.89471800000000112</c:v>
                </c:pt>
                <c:pt idx="22027">
                  <c:v>0.95921600000000107</c:v>
                </c:pt>
                <c:pt idx="22028">
                  <c:v>0.98207200000000117</c:v>
                </c:pt>
                <c:pt idx="22029">
                  <c:v>0.99639000000000122</c:v>
                </c:pt>
                <c:pt idx="22030">
                  <c:v>1.1094780000000013</c:v>
                </c:pt>
                <c:pt idx="22031">
                  <c:v>1.1484640000000013</c:v>
                </c:pt>
                <c:pt idx="22032">
                  <c:v>1.178366000000002</c:v>
                </c:pt>
                <c:pt idx="22033">
                  <c:v>1.2168800000000013</c:v>
                </c:pt>
                <c:pt idx="22034">
                  <c:v>1.2767239999999993</c:v>
                </c:pt>
                <c:pt idx="22035">
                  <c:v>1.2923460000000011</c:v>
                </c:pt>
                <c:pt idx="22036">
                  <c:v>1.3044060000000013</c:v>
                </c:pt>
                <c:pt idx="22037">
                  <c:v>1.300262000000002</c:v>
                </c:pt>
                <c:pt idx="22038">
                  <c:v>1.2952980000000014</c:v>
                </c:pt>
                <c:pt idx="22039">
                  <c:v>1.3167640000000012</c:v>
                </c:pt>
                <c:pt idx="22040">
                  <c:v>1.3395080000000013</c:v>
                </c:pt>
                <c:pt idx="22041">
                  <c:v>1.3601040000000015</c:v>
                </c:pt>
                <c:pt idx="22042">
                  <c:v>1.3294939999999993</c:v>
                </c:pt>
                <c:pt idx="22043">
                  <c:v>1.4004300000000018</c:v>
                </c:pt>
                <c:pt idx="22044">
                  <c:v>1.4146500000000015</c:v>
                </c:pt>
                <c:pt idx="22045">
                  <c:v>1.4989020000000017</c:v>
                </c:pt>
                <c:pt idx="22046">
                  <c:v>1.5458300000000014</c:v>
                </c:pt>
                <c:pt idx="22047">
                  <c:v>1.5959220000000016</c:v>
                </c:pt>
                <c:pt idx="22048">
                  <c:v>1.5753740000000016</c:v>
                </c:pt>
                <c:pt idx="22049">
                  <c:v>1.6098920000000014</c:v>
                </c:pt>
                <c:pt idx="22050">
                  <c:v>1.635923999999999</c:v>
                </c:pt>
                <c:pt idx="22051">
                  <c:v>1.6483560000000035</c:v>
                </c:pt>
                <c:pt idx="22052">
                  <c:v>1.6281060000000021</c:v>
                </c:pt>
                <c:pt idx="22053">
                  <c:v>1.6778500000000021</c:v>
                </c:pt>
                <c:pt idx="22054">
                  <c:v>1.667168000000002</c:v>
                </c:pt>
                <c:pt idx="22055">
                  <c:v>1.7386640000000018</c:v>
                </c:pt>
                <c:pt idx="22056">
                  <c:v>1.7355860000000018</c:v>
                </c:pt>
                <c:pt idx="22057">
                  <c:v>1.738440000000002</c:v>
                </c:pt>
                <c:pt idx="22058">
                  <c:v>1.7355600000000018</c:v>
                </c:pt>
                <c:pt idx="22059">
                  <c:v>1.7692980000000018</c:v>
                </c:pt>
                <c:pt idx="22060">
                  <c:v>1.8530780000000022</c:v>
                </c:pt>
                <c:pt idx="22061">
                  <c:v>1.8601380000000021</c:v>
                </c:pt>
                <c:pt idx="22062">
                  <c:v>1.9351320000000021</c:v>
                </c:pt>
                <c:pt idx="22063">
                  <c:v>2.0458620000000023</c:v>
                </c:pt>
                <c:pt idx="22064">
                  <c:v>2.0879000000000016</c:v>
                </c:pt>
                <c:pt idx="22065">
                  <c:v>2.1489840000000058</c:v>
                </c:pt>
                <c:pt idx="22066">
                  <c:v>2.1335000000000015</c:v>
                </c:pt>
                <c:pt idx="22067">
                  <c:v>2.1516779999999982</c:v>
                </c:pt>
                <c:pt idx="22068">
                  <c:v>2.2298380000000022</c:v>
                </c:pt>
                <c:pt idx="22069">
                  <c:v>2.1965340000000015</c:v>
                </c:pt>
                <c:pt idx="22070">
                  <c:v>2.2592200000000013</c:v>
                </c:pt>
                <c:pt idx="22071">
                  <c:v>2.2893840000000063</c:v>
                </c:pt>
                <c:pt idx="22072">
                  <c:v>2.319920000000002</c:v>
                </c:pt>
                <c:pt idx="22073">
                  <c:v>2.4042700000000017</c:v>
                </c:pt>
                <c:pt idx="22074">
                  <c:v>2.4562359999999974</c:v>
                </c:pt>
                <c:pt idx="22075">
                  <c:v>2.5065140000000015</c:v>
                </c:pt>
                <c:pt idx="22076">
                  <c:v>2.5781080000000007</c:v>
                </c:pt>
                <c:pt idx="22077">
                  <c:v>2.6045740000000053</c:v>
                </c:pt>
                <c:pt idx="22078">
                  <c:v>2.6642940000000048</c:v>
                </c:pt>
                <c:pt idx="22079">
                  <c:v>2.7374160000000014</c:v>
                </c:pt>
                <c:pt idx="22080">
                  <c:v>2.7744300000000011</c:v>
                </c:pt>
                <c:pt idx="22081">
                  <c:v>2.8329839999999975</c:v>
                </c:pt>
                <c:pt idx="22082">
                  <c:v>2.8541779999999997</c:v>
                </c:pt>
                <c:pt idx="22083">
                  <c:v>2.9086119999999998</c:v>
                </c:pt>
                <c:pt idx="22084">
                  <c:v>2.8871960000000012</c:v>
                </c:pt>
                <c:pt idx="22085">
                  <c:v>2.8719819999999987</c:v>
                </c:pt>
                <c:pt idx="22086">
                  <c:v>2.9197659999999974</c:v>
                </c:pt>
                <c:pt idx="22087">
                  <c:v>2.9937680000000007</c:v>
                </c:pt>
                <c:pt idx="22088">
                  <c:v>3.0226040000000007</c:v>
                </c:pt>
                <c:pt idx="22089">
                  <c:v>3.0247880000000014</c:v>
                </c:pt>
                <c:pt idx="22090">
                  <c:v>3.068750000000001</c:v>
                </c:pt>
                <c:pt idx="22091">
                  <c:v>3.1027000000000013</c:v>
                </c:pt>
                <c:pt idx="22092">
                  <c:v>3.1635120000000012</c:v>
                </c:pt>
                <c:pt idx="22093">
                  <c:v>3.1605340000000064</c:v>
                </c:pt>
                <c:pt idx="22094">
                  <c:v>3.2206880000000009</c:v>
                </c:pt>
                <c:pt idx="22095">
                  <c:v>3.2386040000000005</c:v>
                </c:pt>
                <c:pt idx="22096">
                  <c:v>3.2563100000000018</c:v>
                </c:pt>
                <c:pt idx="22097">
                  <c:v>3.2958160000000007</c:v>
                </c:pt>
                <c:pt idx="22098">
                  <c:v>3.3311800000000007</c:v>
                </c:pt>
                <c:pt idx="22099">
                  <c:v>3.3399419999999971</c:v>
                </c:pt>
                <c:pt idx="22100">
                  <c:v>3.4045380000000032</c:v>
                </c:pt>
                <c:pt idx="22101">
                  <c:v>3.4402360000000032</c:v>
                </c:pt>
                <c:pt idx="22102">
                  <c:v>3.529488000000002</c:v>
                </c:pt>
                <c:pt idx="22103">
                  <c:v>3.6036880000000018</c:v>
                </c:pt>
                <c:pt idx="22104">
                  <c:v>3.6235160000000057</c:v>
                </c:pt>
                <c:pt idx="22105">
                  <c:v>3.6448320000000032</c:v>
                </c:pt>
                <c:pt idx="22106">
                  <c:v>3.7080140000000061</c:v>
                </c:pt>
                <c:pt idx="22107">
                  <c:v>3.7493580000000026</c:v>
                </c:pt>
                <c:pt idx="22108">
                  <c:v>3.7876120000000042</c:v>
                </c:pt>
                <c:pt idx="22109">
                  <c:v>3.8287960000000032</c:v>
                </c:pt>
                <c:pt idx="22110">
                  <c:v>3.7449660000000042</c:v>
                </c:pt>
                <c:pt idx="22111">
                  <c:v>3.7818560000000025</c:v>
                </c:pt>
                <c:pt idx="22112">
                  <c:v>3.7768060000000023</c:v>
                </c:pt>
                <c:pt idx="22113">
                  <c:v>3.7474600000000042</c:v>
                </c:pt>
                <c:pt idx="22114">
                  <c:v>3.7046160000000032</c:v>
                </c:pt>
                <c:pt idx="22115">
                  <c:v>3.6364340000000031</c:v>
                </c:pt>
                <c:pt idx="22116">
                  <c:v>3.6074100000000042</c:v>
                </c:pt>
                <c:pt idx="22117">
                  <c:v>3.5935880000000031</c:v>
                </c:pt>
                <c:pt idx="22118">
                  <c:v>3.5957960000000031</c:v>
                </c:pt>
                <c:pt idx="22119">
                  <c:v>3.6045080000000032</c:v>
                </c:pt>
                <c:pt idx="22120">
                  <c:v>3.6263960000000042</c:v>
                </c:pt>
                <c:pt idx="22121">
                  <c:v>3.651076000000002</c:v>
                </c:pt>
                <c:pt idx="22122">
                  <c:v>3.6506800000000026</c:v>
                </c:pt>
                <c:pt idx="22123">
                  <c:v>3.5562059999999978</c:v>
                </c:pt>
                <c:pt idx="22124">
                  <c:v>3.4836680000000024</c:v>
                </c:pt>
                <c:pt idx="22125">
                  <c:v>3.460676000000003</c:v>
                </c:pt>
                <c:pt idx="22126">
                  <c:v>3.3989340000000032</c:v>
                </c:pt>
                <c:pt idx="22127">
                  <c:v>3.3642900000000031</c:v>
                </c:pt>
                <c:pt idx="22128">
                  <c:v>3.3047440000000017</c:v>
                </c:pt>
                <c:pt idx="22129">
                  <c:v>3.2805720000000052</c:v>
                </c:pt>
                <c:pt idx="22130">
                  <c:v>3.2207760000000012</c:v>
                </c:pt>
                <c:pt idx="22131">
                  <c:v>3.1337960000000042</c:v>
                </c:pt>
                <c:pt idx="22132">
                  <c:v>3.0897100000000042</c:v>
                </c:pt>
                <c:pt idx="22133">
                  <c:v>3.0412579999999987</c:v>
                </c:pt>
                <c:pt idx="22134">
                  <c:v>3.0475240000000072</c:v>
                </c:pt>
                <c:pt idx="22135">
                  <c:v>3.055366000000002</c:v>
                </c:pt>
                <c:pt idx="22136">
                  <c:v>2.989616000000002</c:v>
                </c:pt>
                <c:pt idx="22137">
                  <c:v>2.8789719999999988</c:v>
                </c:pt>
                <c:pt idx="22138">
                  <c:v>2.8511779999999987</c:v>
                </c:pt>
                <c:pt idx="22139">
                  <c:v>2.8328759999999935</c:v>
                </c:pt>
                <c:pt idx="22140">
                  <c:v>2.7836020000000032</c:v>
                </c:pt>
                <c:pt idx="22141">
                  <c:v>2.7093640000000052</c:v>
                </c:pt>
                <c:pt idx="22142">
                  <c:v>2.6758979999999997</c:v>
                </c:pt>
                <c:pt idx="22143">
                  <c:v>2.620496000000001</c:v>
                </c:pt>
                <c:pt idx="22144">
                  <c:v>2.5453020000000013</c:v>
                </c:pt>
                <c:pt idx="22145">
                  <c:v>2.4348959999999971</c:v>
                </c:pt>
                <c:pt idx="22146">
                  <c:v>2.3683880000000013</c:v>
                </c:pt>
                <c:pt idx="22147">
                  <c:v>2.3011619999999997</c:v>
                </c:pt>
                <c:pt idx="22148">
                  <c:v>2.2357460000000007</c:v>
                </c:pt>
                <c:pt idx="22149">
                  <c:v>2.2478800000000012</c:v>
                </c:pt>
                <c:pt idx="22150">
                  <c:v>2.0966259999999965</c:v>
                </c:pt>
                <c:pt idx="22151">
                  <c:v>2.0496740000000018</c:v>
                </c:pt>
                <c:pt idx="22152">
                  <c:v>1.946874000000002</c:v>
                </c:pt>
                <c:pt idx="22153">
                  <c:v>1.858454000000002</c:v>
                </c:pt>
                <c:pt idx="22154">
                  <c:v>1.8105460000000015</c:v>
                </c:pt>
                <c:pt idx="22155">
                  <c:v>1.7164939999999993</c:v>
                </c:pt>
                <c:pt idx="22156">
                  <c:v>1.6517239999999989</c:v>
                </c:pt>
                <c:pt idx="22157">
                  <c:v>1.5640980000000013</c:v>
                </c:pt>
                <c:pt idx="22158">
                  <c:v>1.5064020000000011</c:v>
                </c:pt>
                <c:pt idx="22159">
                  <c:v>1.4268520000000011</c:v>
                </c:pt>
                <c:pt idx="22160">
                  <c:v>1.3954220000000015</c:v>
                </c:pt>
                <c:pt idx="22161">
                  <c:v>1.3429860000000013</c:v>
                </c:pt>
                <c:pt idx="22162">
                  <c:v>1.2826820000000021</c:v>
                </c:pt>
                <c:pt idx="22163">
                  <c:v>1.2395759999999998</c:v>
                </c:pt>
                <c:pt idx="22164">
                  <c:v>1.2578899999999991</c:v>
                </c:pt>
                <c:pt idx="22165">
                  <c:v>1.2420320000000009</c:v>
                </c:pt>
                <c:pt idx="22166">
                  <c:v>1.2652359999999998</c:v>
                </c:pt>
                <c:pt idx="22167">
                  <c:v>1.2514379999999998</c:v>
                </c:pt>
                <c:pt idx="22168">
                  <c:v>1.2195359999999988</c:v>
                </c:pt>
                <c:pt idx="22169">
                  <c:v>1.1577180000000007</c:v>
                </c:pt>
                <c:pt idx="22170">
                  <c:v>1.1050840000000006</c:v>
                </c:pt>
                <c:pt idx="22171">
                  <c:v>1.0261560000000007</c:v>
                </c:pt>
                <c:pt idx="22172">
                  <c:v>0.95148400000000066</c:v>
                </c:pt>
                <c:pt idx="22173">
                  <c:v>0.96157200000000054</c:v>
                </c:pt>
                <c:pt idx="22174">
                  <c:v>0.9917860000000005</c:v>
                </c:pt>
                <c:pt idx="22175">
                  <c:v>0.97569200000000145</c:v>
                </c:pt>
                <c:pt idx="22176">
                  <c:v>1.0130400000000004</c:v>
                </c:pt>
                <c:pt idx="22177">
                  <c:v>1.0282160000000005</c:v>
                </c:pt>
                <c:pt idx="22178">
                  <c:v>1.0045420000000005</c:v>
                </c:pt>
                <c:pt idx="22179">
                  <c:v>0.99222200000000038</c:v>
                </c:pt>
                <c:pt idx="22180">
                  <c:v>0.96977600000000064</c:v>
                </c:pt>
                <c:pt idx="22181">
                  <c:v>0.99676200000000048</c:v>
                </c:pt>
                <c:pt idx="22182">
                  <c:v>1.0475239999999983</c:v>
                </c:pt>
                <c:pt idx="22183">
                  <c:v>1.0643239999999998</c:v>
                </c:pt>
                <c:pt idx="22184">
                  <c:v>1.0302020000000005</c:v>
                </c:pt>
                <c:pt idx="22185">
                  <c:v>1.0341239999999998</c:v>
                </c:pt>
                <c:pt idx="22186">
                  <c:v>1.0812860000000004</c:v>
                </c:pt>
                <c:pt idx="22187">
                  <c:v>1.1330540000000004</c:v>
                </c:pt>
                <c:pt idx="22188">
                  <c:v>1.1860500000000029</c:v>
                </c:pt>
                <c:pt idx="22189">
                  <c:v>1.1783080000000021</c:v>
                </c:pt>
                <c:pt idx="22190">
                  <c:v>1.1672660000000004</c:v>
                </c:pt>
                <c:pt idx="22191">
                  <c:v>1.2147759999999999</c:v>
                </c:pt>
                <c:pt idx="22192">
                  <c:v>1.2039699999999975</c:v>
                </c:pt>
                <c:pt idx="22193">
                  <c:v>1.2385880000000005</c:v>
                </c:pt>
                <c:pt idx="22194">
                  <c:v>1.2543959999999998</c:v>
                </c:pt>
                <c:pt idx="22195">
                  <c:v>1.3094759999999999</c:v>
                </c:pt>
                <c:pt idx="22196">
                  <c:v>1.3782420000000022</c:v>
                </c:pt>
                <c:pt idx="22197">
                  <c:v>1.3868659999999999</c:v>
                </c:pt>
                <c:pt idx="22198">
                  <c:v>1.4294639999999978</c:v>
                </c:pt>
                <c:pt idx="22199">
                  <c:v>1.3985680000000005</c:v>
                </c:pt>
                <c:pt idx="22200">
                  <c:v>1.4481120000000005</c:v>
                </c:pt>
                <c:pt idx="22201">
                  <c:v>1.4573820000000004</c:v>
                </c:pt>
                <c:pt idx="22202">
                  <c:v>1.5198180000000008</c:v>
                </c:pt>
                <c:pt idx="22203">
                  <c:v>1.5275720000000006</c:v>
                </c:pt>
                <c:pt idx="22204">
                  <c:v>1.5298919999999987</c:v>
                </c:pt>
                <c:pt idx="22205">
                  <c:v>1.5531320000000006</c:v>
                </c:pt>
                <c:pt idx="22206">
                  <c:v>1.5495580000000007</c:v>
                </c:pt>
                <c:pt idx="22207">
                  <c:v>1.6618880000000007</c:v>
                </c:pt>
                <c:pt idx="22208">
                  <c:v>1.6477300000000008</c:v>
                </c:pt>
                <c:pt idx="22209">
                  <c:v>1.6769760000000007</c:v>
                </c:pt>
                <c:pt idx="22210">
                  <c:v>1.7491679999999998</c:v>
                </c:pt>
                <c:pt idx="22211">
                  <c:v>1.7287320000000008</c:v>
                </c:pt>
                <c:pt idx="22212">
                  <c:v>1.7547020000000007</c:v>
                </c:pt>
                <c:pt idx="22213">
                  <c:v>1.8075739999999998</c:v>
                </c:pt>
                <c:pt idx="22214">
                  <c:v>1.8250200000000008</c:v>
                </c:pt>
                <c:pt idx="22215">
                  <c:v>1.8633620000000009</c:v>
                </c:pt>
                <c:pt idx="22216">
                  <c:v>1.8821600000000009</c:v>
                </c:pt>
                <c:pt idx="22217">
                  <c:v>1.9147320000000021</c:v>
                </c:pt>
                <c:pt idx="22218">
                  <c:v>1.9364960000000011</c:v>
                </c:pt>
                <c:pt idx="22219">
                  <c:v>1.9804580000000036</c:v>
                </c:pt>
                <c:pt idx="22220">
                  <c:v>2.047362000000001</c:v>
                </c:pt>
                <c:pt idx="22221">
                  <c:v>2.0921300000000014</c:v>
                </c:pt>
                <c:pt idx="22222">
                  <c:v>2.1424700000000008</c:v>
                </c:pt>
                <c:pt idx="22223">
                  <c:v>2.1660820000000007</c:v>
                </c:pt>
                <c:pt idx="22224">
                  <c:v>2.1383000000000014</c:v>
                </c:pt>
                <c:pt idx="22225">
                  <c:v>2.1356340000000031</c:v>
                </c:pt>
                <c:pt idx="22226">
                  <c:v>2.1260419999999987</c:v>
                </c:pt>
                <c:pt idx="22227">
                  <c:v>2.1449640000000052</c:v>
                </c:pt>
                <c:pt idx="22228">
                  <c:v>2.2167940000000042</c:v>
                </c:pt>
                <c:pt idx="22229">
                  <c:v>2.2266200000000032</c:v>
                </c:pt>
                <c:pt idx="22230">
                  <c:v>2.3100159999999974</c:v>
                </c:pt>
                <c:pt idx="22231">
                  <c:v>2.272632000000002</c:v>
                </c:pt>
                <c:pt idx="22232">
                  <c:v>2.2472940000000072</c:v>
                </c:pt>
                <c:pt idx="22233">
                  <c:v>2.2264479999999987</c:v>
                </c:pt>
                <c:pt idx="22234">
                  <c:v>2.3090479999999971</c:v>
                </c:pt>
                <c:pt idx="22235">
                  <c:v>2.3245960000000032</c:v>
                </c:pt>
                <c:pt idx="22236">
                  <c:v>2.3651700000000031</c:v>
                </c:pt>
                <c:pt idx="22237">
                  <c:v>2.3514960000000027</c:v>
                </c:pt>
                <c:pt idx="22238">
                  <c:v>2.3254380000000028</c:v>
                </c:pt>
                <c:pt idx="22239">
                  <c:v>2.3838920000000026</c:v>
                </c:pt>
                <c:pt idx="22240">
                  <c:v>2.4565160000000024</c:v>
                </c:pt>
                <c:pt idx="22241">
                  <c:v>2.4758860000000027</c:v>
                </c:pt>
                <c:pt idx="22242">
                  <c:v>2.5104180000000027</c:v>
                </c:pt>
                <c:pt idx="22243">
                  <c:v>2.5524079999999976</c:v>
                </c:pt>
                <c:pt idx="22244">
                  <c:v>2.550944000000003</c:v>
                </c:pt>
                <c:pt idx="22245">
                  <c:v>2.565460000000003</c:v>
                </c:pt>
                <c:pt idx="22246">
                  <c:v>2.6011580000000025</c:v>
                </c:pt>
                <c:pt idx="22247">
                  <c:v>2.6202660000000026</c:v>
                </c:pt>
                <c:pt idx="22248">
                  <c:v>2.6248320000000032</c:v>
                </c:pt>
                <c:pt idx="22249">
                  <c:v>2.6364840000000025</c:v>
                </c:pt>
                <c:pt idx="22250">
                  <c:v>2.7180060000000026</c:v>
                </c:pt>
                <c:pt idx="22251">
                  <c:v>2.7684440000000019</c:v>
                </c:pt>
                <c:pt idx="22252">
                  <c:v>2.7719680000000029</c:v>
                </c:pt>
                <c:pt idx="22253">
                  <c:v>2.7504160000000026</c:v>
                </c:pt>
                <c:pt idx="22254">
                  <c:v>2.8211420000000027</c:v>
                </c:pt>
                <c:pt idx="22255">
                  <c:v>2.8766919999999971</c:v>
                </c:pt>
                <c:pt idx="22256">
                  <c:v>2.9661420000000023</c:v>
                </c:pt>
                <c:pt idx="22257">
                  <c:v>2.9278020000000007</c:v>
                </c:pt>
                <c:pt idx="22258">
                  <c:v>2.9910079999999977</c:v>
                </c:pt>
                <c:pt idx="22259">
                  <c:v>3.0194360000000025</c:v>
                </c:pt>
                <c:pt idx="22260">
                  <c:v>3.0632600000000032</c:v>
                </c:pt>
                <c:pt idx="22261">
                  <c:v>3.0891680000000021</c:v>
                </c:pt>
                <c:pt idx="22262">
                  <c:v>3.1026940000000018</c:v>
                </c:pt>
                <c:pt idx="22263">
                  <c:v>3.0913779999999997</c:v>
                </c:pt>
                <c:pt idx="22264">
                  <c:v>3.0760779999999968</c:v>
                </c:pt>
                <c:pt idx="22265">
                  <c:v>3.0727399999999987</c:v>
                </c:pt>
                <c:pt idx="22266">
                  <c:v>3.0759900000000018</c:v>
                </c:pt>
                <c:pt idx="22267">
                  <c:v>3.0364439999999959</c:v>
                </c:pt>
                <c:pt idx="22268">
                  <c:v>3.0496600000000007</c:v>
                </c:pt>
                <c:pt idx="22269">
                  <c:v>3.0599579999999982</c:v>
                </c:pt>
                <c:pt idx="22270">
                  <c:v>3.0359860000000025</c:v>
                </c:pt>
                <c:pt idx="22271">
                  <c:v>3.0589540000000022</c:v>
                </c:pt>
                <c:pt idx="22272">
                  <c:v>3.0678620000000008</c:v>
                </c:pt>
                <c:pt idx="22273">
                  <c:v>3.0384419999999972</c:v>
                </c:pt>
                <c:pt idx="22274">
                  <c:v>3.0236140000000042</c:v>
                </c:pt>
                <c:pt idx="22275">
                  <c:v>2.9996540000000023</c:v>
                </c:pt>
                <c:pt idx="22276">
                  <c:v>2.9772340000000042</c:v>
                </c:pt>
                <c:pt idx="22277">
                  <c:v>2.9500719999999987</c:v>
                </c:pt>
                <c:pt idx="22278">
                  <c:v>2.839105999999997</c:v>
                </c:pt>
                <c:pt idx="22279">
                  <c:v>2.8031100000000042</c:v>
                </c:pt>
                <c:pt idx="22280">
                  <c:v>2.6947380000000032</c:v>
                </c:pt>
                <c:pt idx="22281">
                  <c:v>2.6652300000000042</c:v>
                </c:pt>
                <c:pt idx="22282">
                  <c:v>2.6458740000000018</c:v>
                </c:pt>
                <c:pt idx="22283">
                  <c:v>2.6463960000000042</c:v>
                </c:pt>
                <c:pt idx="22284">
                  <c:v>2.5715760000000021</c:v>
                </c:pt>
                <c:pt idx="22285">
                  <c:v>2.5496120000000029</c:v>
                </c:pt>
                <c:pt idx="22286">
                  <c:v>2.5174140000000031</c:v>
                </c:pt>
                <c:pt idx="22287">
                  <c:v>2.5240640000000032</c:v>
                </c:pt>
                <c:pt idx="22288">
                  <c:v>2.514696000000002</c:v>
                </c:pt>
                <c:pt idx="22289">
                  <c:v>2.479706000000002</c:v>
                </c:pt>
                <c:pt idx="22290">
                  <c:v>2.3950340000000017</c:v>
                </c:pt>
                <c:pt idx="22291">
                  <c:v>2.3335260000000022</c:v>
                </c:pt>
                <c:pt idx="22292">
                  <c:v>2.3073940000000062</c:v>
                </c:pt>
                <c:pt idx="22293">
                  <c:v>2.2279320000000067</c:v>
                </c:pt>
                <c:pt idx="22294">
                  <c:v>2.2605400000000042</c:v>
                </c:pt>
                <c:pt idx="22295">
                  <c:v>2.2310460000000023</c:v>
                </c:pt>
                <c:pt idx="22296">
                  <c:v>2.1933380000000042</c:v>
                </c:pt>
                <c:pt idx="22297">
                  <c:v>2.2085620000000032</c:v>
                </c:pt>
                <c:pt idx="22298">
                  <c:v>2.2215900000000062</c:v>
                </c:pt>
                <c:pt idx="22299">
                  <c:v>2.1777260000000016</c:v>
                </c:pt>
                <c:pt idx="22300">
                  <c:v>2.0542900000000013</c:v>
                </c:pt>
                <c:pt idx="22301">
                  <c:v>1.9249360000000013</c:v>
                </c:pt>
                <c:pt idx="22302">
                  <c:v>1.8363420000000021</c:v>
                </c:pt>
                <c:pt idx="22303">
                  <c:v>1.8116860000000015</c:v>
                </c:pt>
                <c:pt idx="22304">
                  <c:v>1.700076000000001</c:v>
                </c:pt>
                <c:pt idx="22305">
                  <c:v>1.6210620000000011</c:v>
                </c:pt>
                <c:pt idx="22306">
                  <c:v>1.5269100000000011</c:v>
                </c:pt>
                <c:pt idx="22307">
                  <c:v>1.4560100000000009</c:v>
                </c:pt>
                <c:pt idx="22308">
                  <c:v>1.3619700000000012</c:v>
                </c:pt>
                <c:pt idx="22309">
                  <c:v>1.2600380000000013</c:v>
                </c:pt>
                <c:pt idx="22310">
                  <c:v>1.1774880000000021</c:v>
                </c:pt>
                <c:pt idx="22311">
                  <c:v>1.1762220000000021</c:v>
                </c:pt>
                <c:pt idx="22312">
                  <c:v>1.1334380000000017</c:v>
                </c:pt>
                <c:pt idx="22313">
                  <c:v>1.0790280000000017</c:v>
                </c:pt>
                <c:pt idx="22314">
                  <c:v>1.0393100000000015</c:v>
                </c:pt>
                <c:pt idx="22315">
                  <c:v>1.0062680000000015</c:v>
                </c:pt>
                <c:pt idx="22316">
                  <c:v>0.99398400000000153</c:v>
                </c:pt>
                <c:pt idx="22317">
                  <c:v>0.9682380000000016</c:v>
                </c:pt>
                <c:pt idx="22318">
                  <c:v>0.91508000000000167</c:v>
                </c:pt>
                <c:pt idx="22319">
                  <c:v>0.85555800000000171</c:v>
                </c:pt>
                <c:pt idx="22320">
                  <c:v>0.81510600000000144</c:v>
                </c:pt>
                <c:pt idx="22321">
                  <c:v>0.7937260000000016</c:v>
                </c:pt>
                <c:pt idx="22322">
                  <c:v>0.80568800000000163</c:v>
                </c:pt>
                <c:pt idx="22323">
                  <c:v>0.77727400000000224</c:v>
                </c:pt>
                <c:pt idx="22324">
                  <c:v>0.80735200000000129</c:v>
                </c:pt>
                <c:pt idx="22325">
                  <c:v>0.85262800000000272</c:v>
                </c:pt>
                <c:pt idx="22326">
                  <c:v>0.86042000000000163</c:v>
                </c:pt>
                <c:pt idx="22327">
                  <c:v>0.87791600000000125</c:v>
                </c:pt>
                <c:pt idx="22328">
                  <c:v>0.93786000000000169</c:v>
                </c:pt>
                <c:pt idx="22329">
                  <c:v>0.94158400000000142</c:v>
                </c:pt>
                <c:pt idx="22330">
                  <c:v>0.98265400000000169</c:v>
                </c:pt>
                <c:pt idx="22331">
                  <c:v>1.038540000000002</c:v>
                </c:pt>
                <c:pt idx="22332">
                  <c:v>1.0436400000000017</c:v>
                </c:pt>
                <c:pt idx="22333">
                  <c:v>1.0459100000000014</c:v>
                </c:pt>
                <c:pt idx="22334">
                  <c:v>1.0365900000000015</c:v>
                </c:pt>
                <c:pt idx="22335">
                  <c:v>1.0165640000000016</c:v>
                </c:pt>
                <c:pt idx="22336">
                  <c:v>1.0012639999999997</c:v>
                </c:pt>
                <c:pt idx="22337">
                  <c:v>0.98774000000000173</c:v>
                </c:pt>
                <c:pt idx="22338">
                  <c:v>0.97957600000000167</c:v>
                </c:pt>
                <c:pt idx="22339">
                  <c:v>1.0224820000000021</c:v>
                </c:pt>
                <c:pt idx="22340">
                  <c:v>1.0365140000000017</c:v>
                </c:pt>
                <c:pt idx="22341">
                  <c:v>1.1080460000000021</c:v>
                </c:pt>
                <c:pt idx="22342">
                  <c:v>1.1213840000000017</c:v>
                </c:pt>
                <c:pt idx="22343">
                  <c:v>1.1243260000000017</c:v>
                </c:pt>
                <c:pt idx="22344">
                  <c:v>1.140978000000002</c:v>
                </c:pt>
                <c:pt idx="22345">
                  <c:v>1.1856360000000017</c:v>
                </c:pt>
                <c:pt idx="22346">
                  <c:v>1.2322660000000019</c:v>
                </c:pt>
                <c:pt idx="22347">
                  <c:v>1.2210860000000019</c:v>
                </c:pt>
                <c:pt idx="22348">
                  <c:v>1.1991860000000021</c:v>
                </c:pt>
                <c:pt idx="22349">
                  <c:v>1.2622940000000018</c:v>
                </c:pt>
                <c:pt idx="22350">
                  <c:v>1.344770000000002</c:v>
                </c:pt>
                <c:pt idx="22351">
                  <c:v>1.4336860000000018</c:v>
                </c:pt>
                <c:pt idx="22352">
                  <c:v>1.5178760000000018</c:v>
                </c:pt>
                <c:pt idx="22353">
                  <c:v>1.5809600000000019</c:v>
                </c:pt>
                <c:pt idx="22354">
                  <c:v>1.6679280000000019</c:v>
                </c:pt>
                <c:pt idx="22355">
                  <c:v>1.7343240000000018</c:v>
                </c:pt>
                <c:pt idx="22356">
                  <c:v>1.7688680000000019</c:v>
                </c:pt>
                <c:pt idx="22357">
                  <c:v>1.7975680000000018</c:v>
                </c:pt>
                <c:pt idx="22358">
                  <c:v>1.8893500000000021</c:v>
                </c:pt>
                <c:pt idx="22359">
                  <c:v>1.9806480000000042</c:v>
                </c:pt>
                <c:pt idx="22360">
                  <c:v>2.0255780000000021</c:v>
                </c:pt>
                <c:pt idx="22361">
                  <c:v>2.1065780000000025</c:v>
                </c:pt>
                <c:pt idx="22362">
                  <c:v>2.1135880000000018</c:v>
                </c:pt>
                <c:pt idx="22363">
                  <c:v>2.1559000000000013</c:v>
                </c:pt>
                <c:pt idx="22364">
                  <c:v>2.1917600000000022</c:v>
                </c:pt>
                <c:pt idx="22365">
                  <c:v>2.2793600000000032</c:v>
                </c:pt>
                <c:pt idx="22366">
                  <c:v>2.2944240000000042</c:v>
                </c:pt>
                <c:pt idx="22367">
                  <c:v>2.3131479999999982</c:v>
                </c:pt>
                <c:pt idx="22368">
                  <c:v>2.321922000000002</c:v>
                </c:pt>
                <c:pt idx="22369">
                  <c:v>2.3400640000000021</c:v>
                </c:pt>
                <c:pt idx="22370">
                  <c:v>2.3661220000000021</c:v>
                </c:pt>
                <c:pt idx="22371">
                  <c:v>2.3976759999999979</c:v>
                </c:pt>
                <c:pt idx="22372">
                  <c:v>2.3524359999999964</c:v>
                </c:pt>
                <c:pt idx="22373">
                  <c:v>2.4207060000000014</c:v>
                </c:pt>
                <c:pt idx="22374">
                  <c:v>2.406075999999997</c:v>
                </c:pt>
                <c:pt idx="22375">
                  <c:v>2.3976140000000008</c:v>
                </c:pt>
                <c:pt idx="22376">
                  <c:v>2.4490200000000009</c:v>
                </c:pt>
                <c:pt idx="22377">
                  <c:v>2.4464140000000008</c:v>
                </c:pt>
                <c:pt idx="22378">
                  <c:v>2.482136000000001</c:v>
                </c:pt>
                <c:pt idx="22379">
                  <c:v>2.4760559999999932</c:v>
                </c:pt>
                <c:pt idx="22380">
                  <c:v>2.4705459999999961</c:v>
                </c:pt>
                <c:pt idx="22381">
                  <c:v>2.4986140000000008</c:v>
                </c:pt>
                <c:pt idx="22382">
                  <c:v>2.5513339999999998</c:v>
                </c:pt>
                <c:pt idx="22383">
                  <c:v>2.5867840000000002</c:v>
                </c:pt>
                <c:pt idx="22384">
                  <c:v>2.6533159999999998</c:v>
                </c:pt>
                <c:pt idx="22385">
                  <c:v>2.6567039999999977</c:v>
                </c:pt>
                <c:pt idx="22386">
                  <c:v>2.6876260000000012</c:v>
                </c:pt>
                <c:pt idx="22387">
                  <c:v>2.7392439999999967</c:v>
                </c:pt>
                <c:pt idx="22388">
                  <c:v>2.7822880000000003</c:v>
                </c:pt>
                <c:pt idx="22389">
                  <c:v>2.7516160000000003</c:v>
                </c:pt>
                <c:pt idx="22390">
                  <c:v>2.7645580000000001</c:v>
                </c:pt>
                <c:pt idx="22391">
                  <c:v>2.7686540000000002</c:v>
                </c:pt>
                <c:pt idx="22392">
                  <c:v>2.7869679999999994</c:v>
                </c:pt>
                <c:pt idx="22393">
                  <c:v>2.8118819999999967</c:v>
                </c:pt>
                <c:pt idx="22394">
                  <c:v>2.820506</c:v>
                </c:pt>
                <c:pt idx="22395">
                  <c:v>2.8310279999999977</c:v>
                </c:pt>
                <c:pt idx="22396">
                  <c:v>2.7753899999999998</c:v>
                </c:pt>
                <c:pt idx="22397">
                  <c:v>2.7982579999999997</c:v>
                </c:pt>
                <c:pt idx="22398">
                  <c:v>2.8135439999999967</c:v>
                </c:pt>
                <c:pt idx="22399">
                  <c:v>2.8164099999999941</c:v>
                </c:pt>
                <c:pt idx="22400">
                  <c:v>2.8109759999999966</c:v>
                </c:pt>
                <c:pt idx="22401">
                  <c:v>2.8126139999999955</c:v>
                </c:pt>
                <c:pt idx="22402">
                  <c:v>2.8130859999999971</c:v>
                </c:pt>
                <c:pt idx="22403">
                  <c:v>2.8078860000000008</c:v>
                </c:pt>
                <c:pt idx="22404">
                  <c:v>2.8096359999999967</c:v>
                </c:pt>
                <c:pt idx="22405">
                  <c:v>2.7903280000000006</c:v>
                </c:pt>
                <c:pt idx="22406">
                  <c:v>2.7865560000000005</c:v>
                </c:pt>
                <c:pt idx="22407">
                  <c:v>2.8118299999999965</c:v>
                </c:pt>
                <c:pt idx="22408">
                  <c:v>2.763202000000001</c:v>
                </c:pt>
                <c:pt idx="22409">
                  <c:v>2.7605720000000011</c:v>
                </c:pt>
                <c:pt idx="22410">
                  <c:v>2.7803120000000012</c:v>
                </c:pt>
                <c:pt idx="22411">
                  <c:v>2.7111740000000015</c:v>
                </c:pt>
                <c:pt idx="22412">
                  <c:v>2.7526300000000017</c:v>
                </c:pt>
                <c:pt idx="22413">
                  <c:v>2.7609800000000058</c:v>
                </c:pt>
                <c:pt idx="22414">
                  <c:v>2.7767260000000009</c:v>
                </c:pt>
                <c:pt idx="22415">
                  <c:v>2.6992760000000007</c:v>
                </c:pt>
                <c:pt idx="22416">
                  <c:v>2.7089420000000013</c:v>
                </c:pt>
                <c:pt idx="22417">
                  <c:v>2.7186579999999987</c:v>
                </c:pt>
                <c:pt idx="22418">
                  <c:v>2.7247120000000011</c:v>
                </c:pt>
                <c:pt idx="22419">
                  <c:v>2.7402960000000012</c:v>
                </c:pt>
                <c:pt idx="22420">
                  <c:v>2.7654840000000012</c:v>
                </c:pt>
                <c:pt idx="22421">
                  <c:v>2.7650880000000004</c:v>
                </c:pt>
                <c:pt idx="22422">
                  <c:v>2.7746679999999997</c:v>
                </c:pt>
                <c:pt idx="22423">
                  <c:v>2.7657700000000016</c:v>
                </c:pt>
                <c:pt idx="22424">
                  <c:v>2.8049920000000008</c:v>
                </c:pt>
                <c:pt idx="22425">
                  <c:v>2.8010579999999967</c:v>
                </c:pt>
                <c:pt idx="22426">
                  <c:v>2.7791960000000011</c:v>
                </c:pt>
                <c:pt idx="22427">
                  <c:v>2.7644060000000006</c:v>
                </c:pt>
                <c:pt idx="22428">
                  <c:v>2.7174300000000011</c:v>
                </c:pt>
                <c:pt idx="22429">
                  <c:v>2.7277780000000011</c:v>
                </c:pt>
                <c:pt idx="22430">
                  <c:v>2.7076400000000014</c:v>
                </c:pt>
                <c:pt idx="22431">
                  <c:v>2.6998360000000008</c:v>
                </c:pt>
                <c:pt idx="22432">
                  <c:v>2.6737060000000015</c:v>
                </c:pt>
                <c:pt idx="22433">
                  <c:v>2.6316539999999975</c:v>
                </c:pt>
                <c:pt idx="22434">
                  <c:v>2.5600600000000018</c:v>
                </c:pt>
                <c:pt idx="22435">
                  <c:v>2.5844300000000011</c:v>
                </c:pt>
                <c:pt idx="22436">
                  <c:v>2.5427380000000013</c:v>
                </c:pt>
                <c:pt idx="22437">
                  <c:v>2.4865660000000007</c:v>
                </c:pt>
                <c:pt idx="22438">
                  <c:v>2.4358919999999977</c:v>
                </c:pt>
                <c:pt idx="22439">
                  <c:v>2.3933560000000007</c:v>
                </c:pt>
                <c:pt idx="22440">
                  <c:v>2.4195740000000008</c:v>
                </c:pt>
                <c:pt idx="22441">
                  <c:v>2.3669380000000007</c:v>
                </c:pt>
                <c:pt idx="22442">
                  <c:v>2.356305999999996</c:v>
                </c:pt>
                <c:pt idx="22443">
                  <c:v>2.311289999999997</c:v>
                </c:pt>
                <c:pt idx="22444">
                  <c:v>2.2631600000000054</c:v>
                </c:pt>
                <c:pt idx="22445">
                  <c:v>2.219520000000001</c:v>
                </c:pt>
                <c:pt idx="22446">
                  <c:v>2.2277840000000078</c:v>
                </c:pt>
                <c:pt idx="22447">
                  <c:v>2.174952000000002</c:v>
                </c:pt>
                <c:pt idx="22448">
                  <c:v>2.1181980000000014</c:v>
                </c:pt>
                <c:pt idx="22449">
                  <c:v>2.0633680000000014</c:v>
                </c:pt>
                <c:pt idx="22450">
                  <c:v>2.0666320000000007</c:v>
                </c:pt>
                <c:pt idx="22451">
                  <c:v>2.0555399999999997</c:v>
                </c:pt>
                <c:pt idx="22452">
                  <c:v>2.0210700000000013</c:v>
                </c:pt>
                <c:pt idx="22453">
                  <c:v>2.0050280000000007</c:v>
                </c:pt>
                <c:pt idx="22454">
                  <c:v>1.972866000000002</c:v>
                </c:pt>
                <c:pt idx="22455">
                  <c:v>1.985932000000002</c:v>
                </c:pt>
                <c:pt idx="22456">
                  <c:v>1.9889100000000035</c:v>
                </c:pt>
                <c:pt idx="22457">
                  <c:v>2.0040860000000014</c:v>
                </c:pt>
                <c:pt idx="22458">
                  <c:v>2.0198579999999966</c:v>
                </c:pt>
                <c:pt idx="22459">
                  <c:v>1.988056000000004</c:v>
                </c:pt>
                <c:pt idx="22460">
                  <c:v>1.9758600000000011</c:v>
                </c:pt>
                <c:pt idx="22461">
                  <c:v>1.9480780000000035</c:v>
                </c:pt>
                <c:pt idx="22462">
                  <c:v>1.9175040000000008</c:v>
                </c:pt>
                <c:pt idx="22463">
                  <c:v>1.9169200000000013</c:v>
                </c:pt>
                <c:pt idx="22464">
                  <c:v>1.9174160000000011</c:v>
                </c:pt>
                <c:pt idx="22465">
                  <c:v>1.9319320000000004</c:v>
                </c:pt>
                <c:pt idx="22466">
                  <c:v>1.8961100000000024</c:v>
                </c:pt>
                <c:pt idx="22467">
                  <c:v>1.8858480000000009</c:v>
                </c:pt>
                <c:pt idx="22468">
                  <c:v>1.8810840000000006</c:v>
                </c:pt>
                <c:pt idx="22469">
                  <c:v>1.9070920000000009</c:v>
                </c:pt>
                <c:pt idx="22470">
                  <c:v>1.8541340000000006</c:v>
                </c:pt>
                <c:pt idx="22471">
                  <c:v>1.8109160000000009</c:v>
                </c:pt>
                <c:pt idx="22472">
                  <c:v>1.8095500000000007</c:v>
                </c:pt>
                <c:pt idx="22473">
                  <c:v>1.7989659999999998</c:v>
                </c:pt>
                <c:pt idx="22474">
                  <c:v>1.7742239999999998</c:v>
                </c:pt>
                <c:pt idx="22475">
                  <c:v>1.7269999999999985</c:v>
                </c:pt>
                <c:pt idx="22476">
                  <c:v>1.6595120000000021</c:v>
                </c:pt>
                <c:pt idx="22477">
                  <c:v>1.691364000000001</c:v>
                </c:pt>
                <c:pt idx="22478">
                  <c:v>1.6591640000000012</c:v>
                </c:pt>
                <c:pt idx="22479">
                  <c:v>1.6746860000000021</c:v>
                </c:pt>
                <c:pt idx="22480">
                  <c:v>1.639460000000001</c:v>
                </c:pt>
                <c:pt idx="22481">
                  <c:v>1.5618100000000013</c:v>
                </c:pt>
                <c:pt idx="22482">
                  <c:v>1.5310620000000015</c:v>
                </c:pt>
                <c:pt idx="22483">
                  <c:v>1.503082000000002</c:v>
                </c:pt>
                <c:pt idx="22484">
                  <c:v>1.4933039999999997</c:v>
                </c:pt>
                <c:pt idx="22485">
                  <c:v>1.530378000000002</c:v>
                </c:pt>
                <c:pt idx="22486">
                  <c:v>1.5133920000000014</c:v>
                </c:pt>
                <c:pt idx="22487">
                  <c:v>1.5154639999999995</c:v>
                </c:pt>
                <c:pt idx="22488">
                  <c:v>1.5509000000000019</c:v>
                </c:pt>
                <c:pt idx="22489">
                  <c:v>1.599950000000002</c:v>
                </c:pt>
                <c:pt idx="22490">
                  <c:v>1.6041700000000021</c:v>
                </c:pt>
                <c:pt idx="22491">
                  <c:v>1.5929540000000015</c:v>
                </c:pt>
                <c:pt idx="22492">
                  <c:v>1.5930520000000021</c:v>
                </c:pt>
                <c:pt idx="22493">
                  <c:v>1.616962000000002</c:v>
                </c:pt>
                <c:pt idx="22494">
                  <c:v>1.6367400000000021</c:v>
                </c:pt>
                <c:pt idx="22495">
                  <c:v>1.6734920000000013</c:v>
                </c:pt>
                <c:pt idx="22496">
                  <c:v>1.6280040000000013</c:v>
                </c:pt>
                <c:pt idx="22497">
                  <c:v>1.6833180000000021</c:v>
                </c:pt>
                <c:pt idx="22498">
                  <c:v>1.7483980000000017</c:v>
                </c:pt>
                <c:pt idx="22499">
                  <c:v>1.7782380000000011</c:v>
                </c:pt>
                <c:pt idx="22500">
                  <c:v>1.7830760000000014</c:v>
                </c:pt>
                <c:pt idx="22501">
                  <c:v>1.7976560000000017</c:v>
                </c:pt>
                <c:pt idx="22502">
                  <c:v>1.8447560000000021</c:v>
                </c:pt>
                <c:pt idx="22503">
                  <c:v>1.8786780000000021</c:v>
                </c:pt>
                <c:pt idx="22504">
                  <c:v>1.9025260000000019</c:v>
                </c:pt>
                <c:pt idx="22505">
                  <c:v>1.8581300000000021</c:v>
                </c:pt>
                <c:pt idx="22506">
                  <c:v>1.8107680000000019</c:v>
                </c:pt>
                <c:pt idx="22507">
                  <c:v>1.8263780000000021</c:v>
                </c:pt>
                <c:pt idx="22508">
                  <c:v>1.8238340000000002</c:v>
                </c:pt>
                <c:pt idx="22509">
                  <c:v>1.837680000000002</c:v>
                </c:pt>
                <c:pt idx="22510">
                  <c:v>1.8467500000000021</c:v>
                </c:pt>
                <c:pt idx="22511">
                  <c:v>1.8745700000000021</c:v>
                </c:pt>
                <c:pt idx="22512">
                  <c:v>1.8663320000000021</c:v>
                </c:pt>
                <c:pt idx="22513">
                  <c:v>1.8700680000000021</c:v>
                </c:pt>
                <c:pt idx="22514">
                  <c:v>1.8945480000000021</c:v>
                </c:pt>
                <c:pt idx="22515">
                  <c:v>1.936104000000002</c:v>
                </c:pt>
                <c:pt idx="22516">
                  <c:v>1.9956500000000021</c:v>
                </c:pt>
                <c:pt idx="22517">
                  <c:v>2.0852980000000021</c:v>
                </c:pt>
                <c:pt idx="22518">
                  <c:v>2.1460479999999977</c:v>
                </c:pt>
                <c:pt idx="22519">
                  <c:v>2.1326599999999969</c:v>
                </c:pt>
                <c:pt idx="22520">
                  <c:v>2.1452800000000019</c:v>
                </c:pt>
                <c:pt idx="22521">
                  <c:v>2.2249280000000016</c:v>
                </c:pt>
                <c:pt idx="22522">
                  <c:v>2.2944500000000021</c:v>
                </c:pt>
                <c:pt idx="22523">
                  <c:v>2.3465519999999982</c:v>
                </c:pt>
                <c:pt idx="22524">
                  <c:v>2.3880200000000018</c:v>
                </c:pt>
                <c:pt idx="22525">
                  <c:v>2.4852499999999975</c:v>
                </c:pt>
                <c:pt idx="22526">
                  <c:v>2.6012280000000008</c:v>
                </c:pt>
                <c:pt idx="22527">
                  <c:v>2.6002460000000007</c:v>
                </c:pt>
                <c:pt idx="22528">
                  <c:v>2.7196499999999966</c:v>
                </c:pt>
                <c:pt idx="22529">
                  <c:v>2.8120399999999961</c:v>
                </c:pt>
                <c:pt idx="22530">
                  <c:v>2.9447080000000008</c:v>
                </c:pt>
                <c:pt idx="22531">
                  <c:v>3.1043500000000019</c:v>
                </c:pt>
                <c:pt idx="22532">
                  <c:v>3.1838120000000014</c:v>
                </c:pt>
                <c:pt idx="22533">
                  <c:v>3.2864780000000007</c:v>
                </c:pt>
                <c:pt idx="22534">
                  <c:v>3.3890059999999971</c:v>
                </c:pt>
                <c:pt idx="22535">
                  <c:v>3.4134000000000007</c:v>
                </c:pt>
                <c:pt idx="22536">
                  <c:v>3.4902300000000004</c:v>
                </c:pt>
                <c:pt idx="22537">
                  <c:v>3.5273180000000015</c:v>
                </c:pt>
                <c:pt idx="22538">
                  <c:v>3.5510919999999997</c:v>
                </c:pt>
                <c:pt idx="22539">
                  <c:v>3.5854000000000004</c:v>
                </c:pt>
                <c:pt idx="22540">
                  <c:v>3.5857479999999997</c:v>
                </c:pt>
                <c:pt idx="22541">
                  <c:v>3.6418320000000004</c:v>
                </c:pt>
                <c:pt idx="22542">
                  <c:v>3.6608419999999997</c:v>
                </c:pt>
                <c:pt idx="22543">
                  <c:v>3.729410000000001</c:v>
                </c:pt>
                <c:pt idx="22544">
                  <c:v>3.7354779999999987</c:v>
                </c:pt>
                <c:pt idx="22545">
                  <c:v>3.6933780000000009</c:v>
                </c:pt>
                <c:pt idx="22546">
                  <c:v>3.7352800000000004</c:v>
                </c:pt>
                <c:pt idx="22547">
                  <c:v>3.7173000000000012</c:v>
                </c:pt>
                <c:pt idx="22548">
                  <c:v>3.6607560000000006</c:v>
                </c:pt>
                <c:pt idx="22549">
                  <c:v>3.6868019999999997</c:v>
                </c:pt>
                <c:pt idx="22550">
                  <c:v>3.6727940000000019</c:v>
                </c:pt>
                <c:pt idx="22551">
                  <c:v>3.6449360000000057</c:v>
                </c:pt>
                <c:pt idx="22552">
                  <c:v>3.6668499999999971</c:v>
                </c:pt>
                <c:pt idx="22553">
                  <c:v>3.6503240000000012</c:v>
                </c:pt>
                <c:pt idx="22554">
                  <c:v>3.6570000000000009</c:v>
                </c:pt>
                <c:pt idx="22555">
                  <c:v>3.6767540000000007</c:v>
                </c:pt>
                <c:pt idx="22556">
                  <c:v>3.7081100000000053</c:v>
                </c:pt>
                <c:pt idx="22557">
                  <c:v>3.6839260000000045</c:v>
                </c:pt>
                <c:pt idx="22558">
                  <c:v>3.6654</c:v>
                </c:pt>
                <c:pt idx="22559">
                  <c:v>3.6715300000000015</c:v>
                </c:pt>
                <c:pt idx="22560">
                  <c:v>3.6186340000000006</c:v>
                </c:pt>
                <c:pt idx="22561">
                  <c:v>3.6014980000000008</c:v>
                </c:pt>
                <c:pt idx="22562">
                  <c:v>3.6648160000000014</c:v>
                </c:pt>
                <c:pt idx="22563">
                  <c:v>3.6899040000000012</c:v>
                </c:pt>
                <c:pt idx="22564">
                  <c:v>3.6717760000000004</c:v>
                </c:pt>
                <c:pt idx="22565">
                  <c:v>3.6543660000000004</c:v>
                </c:pt>
                <c:pt idx="22566">
                  <c:v>3.6053800000000011</c:v>
                </c:pt>
                <c:pt idx="22567">
                  <c:v>3.5737020000000008</c:v>
                </c:pt>
                <c:pt idx="22568">
                  <c:v>3.4963619999999977</c:v>
                </c:pt>
                <c:pt idx="22569">
                  <c:v>3.5399380000000007</c:v>
                </c:pt>
                <c:pt idx="22570">
                  <c:v>3.5333120000000009</c:v>
                </c:pt>
                <c:pt idx="22571">
                  <c:v>3.4591360000000013</c:v>
                </c:pt>
                <c:pt idx="22572">
                  <c:v>3.3466199999999975</c:v>
                </c:pt>
                <c:pt idx="22573">
                  <c:v>3.3186139999999971</c:v>
                </c:pt>
                <c:pt idx="22574">
                  <c:v>3.2720220000000007</c:v>
                </c:pt>
                <c:pt idx="22575">
                  <c:v>3.2083180000000016</c:v>
                </c:pt>
                <c:pt idx="22576">
                  <c:v>3.188254000000001</c:v>
                </c:pt>
                <c:pt idx="22577">
                  <c:v>3.1035200000000058</c:v>
                </c:pt>
                <c:pt idx="22578">
                  <c:v>3.0603900000000062</c:v>
                </c:pt>
                <c:pt idx="22579">
                  <c:v>2.9590419999999966</c:v>
                </c:pt>
                <c:pt idx="22580">
                  <c:v>2.8975960000000014</c:v>
                </c:pt>
                <c:pt idx="22581">
                  <c:v>2.8058380000000023</c:v>
                </c:pt>
                <c:pt idx="22582">
                  <c:v>2.7149120000000018</c:v>
                </c:pt>
                <c:pt idx="22583">
                  <c:v>2.6808640000000015</c:v>
                </c:pt>
                <c:pt idx="22584">
                  <c:v>2.6320519999999976</c:v>
                </c:pt>
                <c:pt idx="22585">
                  <c:v>2.5891200000000016</c:v>
                </c:pt>
                <c:pt idx="22586">
                  <c:v>2.5500719999999997</c:v>
                </c:pt>
                <c:pt idx="22587">
                  <c:v>2.5045720000000018</c:v>
                </c:pt>
                <c:pt idx="22588">
                  <c:v>2.4370719999999997</c:v>
                </c:pt>
                <c:pt idx="22589">
                  <c:v>2.3823040000000018</c:v>
                </c:pt>
                <c:pt idx="22590">
                  <c:v>2.3564699999999958</c:v>
                </c:pt>
                <c:pt idx="22591">
                  <c:v>2.315574000000002</c:v>
                </c:pt>
                <c:pt idx="22592">
                  <c:v>2.2508400000000024</c:v>
                </c:pt>
                <c:pt idx="22593">
                  <c:v>2.2061080000000022</c:v>
                </c:pt>
                <c:pt idx="22594">
                  <c:v>2.1637840000000081</c:v>
                </c:pt>
                <c:pt idx="22595">
                  <c:v>2.1593800000000032</c:v>
                </c:pt>
                <c:pt idx="22596">
                  <c:v>2.1425160000000032</c:v>
                </c:pt>
                <c:pt idx="22597">
                  <c:v>2.1424800000000026</c:v>
                </c:pt>
                <c:pt idx="22598">
                  <c:v>2.1425060000000022</c:v>
                </c:pt>
                <c:pt idx="22599">
                  <c:v>2.1053800000000042</c:v>
                </c:pt>
                <c:pt idx="22600">
                  <c:v>2.1140040000000031</c:v>
                </c:pt>
                <c:pt idx="22601">
                  <c:v>2.1126399999999985</c:v>
                </c:pt>
                <c:pt idx="22602">
                  <c:v>2.0777980000000031</c:v>
                </c:pt>
                <c:pt idx="22603">
                  <c:v>2.0427700000000031</c:v>
                </c:pt>
                <c:pt idx="22604">
                  <c:v>1.9884840000000041</c:v>
                </c:pt>
                <c:pt idx="22605">
                  <c:v>1.9801960000000041</c:v>
                </c:pt>
                <c:pt idx="22606">
                  <c:v>1.975554000000004</c:v>
                </c:pt>
                <c:pt idx="22607">
                  <c:v>1.9691880000000057</c:v>
                </c:pt>
                <c:pt idx="22608">
                  <c:v>1.9687300000000041</c:v>
                </c:pt>
                <c:pt idx="22609">
                  <c:v>1.9898980000000035</c:v>
                </c:pt>
                <c:pt idx="22610">
                  <c:v>1.9954700000000041</c:v>
                </c:pt>
                <c:pt idx="22611">
                  <c:v>1.9639160000000033</c:v>
                </c:pt>
                <c:pt idx="22612">
                  <c:v>1.9115660000000028</c:v>
                </c:pt>
                <c:pt idx="22613">
                  <c:v>1.879790000000003</c:v>
                </c:pt>
                <c:pt idx="22614">
                  <c:v>1.8448240000000018</c:v>
                </c:pt>
                <c:pt idx="22615">
                  <c:v>1.8070660000000018</c:v>
                </c:pt>
                <c:pt idx="22616">
                  <c:v>1.7798540000000018</c:v>
                </c:pt>
                <c:pt idx="22617">
                  <c:v>1.7842960000000019</c:v>
                </c:pt>
                <c:pt idx="22618">
                  <c:v>1.7604100000000023</c:v>
                </c:pt>
                <c:pt idx="22619">
                  <c:v>1.6925140000000025</c:v>
                </c:pt>
                <c:pt idx="22620">
                  <c:v>1.6858760000000024</c:v>
                </c:pt>
                <c:pt idx="22621">
                  <c:v>1.6785300000000023</c:v>
                </c:pt>
                <c:pt idx="22622">
                  <c:v>1.695282000000004</c:v>
                </c:pt>
                <c:pt idx="22623">
                  <c:v>1.6564820000000042</c:v>
                </c:pt>
                <c:pt idx="22624">
                  <c:v>1.6656880000000021</c:v>
                </c:pt>
                <c:pt idx="22625">
                  <c:v>1.676582000000004</c:v>
                </c:pt>
                <c:pt idx="22626">
                  <c:v>1.6609100000000021</c:v>
                </c:pt>
                <c:pt idx="22627">
                  <c:v>1.7319839999999995</c:v>
                </c:pt>
                <c:pt idx="22628">
                  <c:v>1.7055039999999997</c:v>
                </c:pt>
                <c:pt idx="22629">
                  <c:v>1.695106000000002</c:v>
                </c:pt>
                <c:pt idx="22630">
                  <c:v>1.693878000000002</c:v>
                </c:pt>
                <c:pt idx="22631">
                  <c:v>1.6956020000000021</c:v>
                </c:pt>
                <c:pt idx="22632">
                  <c:v>1.7025120000000025</c:v>
                </c:pt>
                <c:pt idx="22633">
                  <c:v>1.6814680000000022</c:v>
                </c:pt>
                <c:pt idx="22634">
                  <c:v>1.678490000000002</c:v>
                </c:pt>
                <c:pt idx="22635">
                  <c:v>1.6816800000000023</c:v>
                </c:pt>
                <c:pt idx="22636">
                  <c:v>1.6660340000000022</c:v>
                </c:pt>
                <c:pt idx="22637">
                  <c:v>1.6706620000000041</c:v>
                </c:pt>
                <c:pt idx="22638">
                  <c:v>1.6907520000000047</c:v>
                </c:pt>
                <c:pt idx="22639">
                  <c:v>1.7139180000000018</c:v>
                </c:pt>
                <c:pt idx="22640">
                  <c:v>1.7201580000000021</c:v>
                </c:pt>
                <c:pt idx="22641">
                  <c:v>1.7121920000000017</c:v>
                </c:pt>
                <c:pt idx="22642">
                  <c:v>1.7197620000000018</c:v>
                </c:pt>
                <c:pt idx="22643">
                  <c:v>1.6976140000000022</c:v>
                </c:pt>
                <c:pt idx="22644">
                  <c:v>1.7238199999999995</c:v>
                </c:pt>
                <c:pt idx="22645">
                  <c:v>1.718248000000002</c:v>
                </c:pt>
                <c:pt idx="22646">
                  <c:v>1.7032220000000018</c:v>
                </c:pt>
                <c:pt idx="22647">
                  <c:v>1.6609980000000024</c:v>
                </c:pt>
                <c:pt idx="22648">
                  <c:v>1.6945360000000027</c:v>
                </c:pt>
                <c:pt idx="22649">
                  <c:v>1.7461540000000029</c:v>
                </c:pt>
                <c:pt idx="22650">
                  <c:v>1.7244260000000018</c:v>
                </c:pt>
                <c:pt idx="22651">
                  <c:v>1.7620220000000026</c:v>
                </c:pt>
                <c:pt idx="22652">
                  <c:v>1.735618000000003</c:v>
                </c:pt>
                <c:pt idx="22653">
                  <c:v>1.7277380000000018</c:v>
                </c:pt>
                <c:pt idx="22654">
                  <c:v>1.7528520000000023</c:v>
                </c:pt>
                <c:pt idx="22655">
                  <c:v>1.7718360000000004</c:v>
                </c:pt>
                <c:pt idx="22656">
                  <c:v>1.794184000000002</c:v>
                </c:pt>
                <c:pt idx="22657">
                  <c:v>1.7579400000000018</c:v>
                </c:pt>
                <c:pt idx="22658">
                  <c:v>1.7799880000000019</c:v>
                </c:pt>
                <c:pt idx="22659">
                  <c:v>1.7486340000000018</c:v>
                </c:pt>
                <c:pt idx="22660">
                  <c:v>1.7379000000000018</c:v>
                </c:pt>
                <c:pt idx="22661">
                  <c:v>1.7700980000000017</c:v>
                </c:pt>
                <c:pt idx="22662">
                  <c:v>1.7669460000000019</c:v>
                </c:pt>
                <c:pt idx="22663">
                  <c:v>1.7479120000000024</c:v>
                </c:pt>
                <c:pt idx="22664">
                  <c:v>1.7199939999999994</c:v>
                </c:pt>
                <c:pt idx="22665">
                  <c:v>1.7478140000000018</c:v>
                </c:pt>
                <c:pt idx="22666">
                  <c:v>1.7707440000000019</c:v>
                </c:pt>
                <c:pt idx="22667">
                  <c:v>1.7375520000000026</c:v>
                </c:pt>
                <c:pt idx="22668">
                  <c:v>1.8097560000000028</c:v>
                </c:pt>
                <c:pt idx="22669">
                  <c:v>1.8208100000000025</c:v>
                </c:pt>
                <c:pt idx="22670">
                  <c:v>1.8419900000000018</c:v>
                </c:pt>
                <c:pt idx="22671">
                  <c:v>1.8784820000000046</c:v>
                </c:pt>
                <c:pt idx="22672">
                  <c:v>1.9296400000000025</c:v>
                </c:pt>
                <c:pt idx="22673">
                  <c:v>1.9991640000000024</c:v>
                </c:pt>
                <c:pt idx="22674">
                  <c:v>2.0113740000000031</c:v>
                </c:pt>
                <c:pt idx="22675">
                  <c:v>2.0136080000000023</c:v>
                </c:pt>
                <c:pt idx="22676">
                  <c:v>2.0031240000000077</c:v>
                </c:pt>
                <c:pt idx="22677">
                  <c:v>2.0364879999999976</c:v>
                </c:pt>
                <c:pt idx="22678">
                  <c:v>2.0775100000000042</c:v>
                </c:pt>
                <c:pt idx="22679">
                  <c:v>2.0733160000000019</c:v>
                </c:pt>
                <c:pt idx="22680">
                  <c:v>2.0943840000000042</c:v>
                </c:pt>
                <c:pt idx="22681">
                  <c:v>2.1049560000000032</c:v>
                </c:pt>
                <c:pt idx="22682">
                  <c:v>2.1605820000000042</c:v>
                </c:pt>
                <c:pt idx="22683">
                  <c:v>2.1908700000000021</c:v>
                </c:pt>
                <c:pt idx="22684">
                  <c:v>2.2287880000000042</c:v>
                </c:pt>
                <c:pt idx="22685">
                  <c:v>2.2272480000000017</c:v>
                </c:pt>
                <c:pt idx="22686">
                  <c:v>2.2486520000000025</c:v>
                </c:pt>
                <c:pt idx="22687">
                  <c:v>2.357247999999998</c:v>
                </c:pt>
                <c:pt idx="22688">
                  <c:v>2.3825720000000024</c:v>
                </c:pt>
                <c:pt idx="22689">
                  <c:v>2.4136540000000024</c:v>
                </c:pt>
                <c:pt idx="22690">
                  <c:v>2.4571580000000028</c:v>
                </c:pt>
                <c:pt idx="22691">
                  <c:v>2.5203640000000052</c:v>
                </c:pt>
                <c:pt idx="22692">
                  <c:v>2.5973180000000031</c:v>
                </c:pt>
                <c:pt idx="22693">
                  <c:v>2.6491220000000042</c:v>
                </c:pt>
                <c:pt idx="22694">
                  <c:v>2.6624980000000029</c:v>
                </c:pt>
                <c:pt idx="22695">
                  <c:v>2.7072540000000052</c:v>
                </c:pt>
                <c:pt idx="22696">
                  <c:v>2.7332000000000032</c:v>
                </c:pt>
                <c:pt idx="22697">
                  <c:v>2.7505960000000051</c:v>
                </c:pt>
                <c:pt idx="22698">
                  <c:v>2.7526560000000027</c:v>
                </c:pt>
                <c:pt idx="22699">
                  <c:v>2.7826580000000023</c:v>
                </c:pt>
                <c:pt idx="22700">
                  <c:v>2.8180960000000028</c:v>
                </c:pt>
                <c:pt idx="22701">
                  <c:v>2.8273660000000018</c:v>
                </c:pt>
                <c:pt idx="22702">
                  <c:v>2.8615740000000032</c:v>
                </c:pt>
                <c:pt idx="22703">
                  <c:v>2.9336780000000027</c:v>
                </c:pt>
                <c:pt idx="22704">
                  <c:v>2.9844020000000024</c:v>
                </c:pt>
                <c:pt idx="22705">
                  <c:v>3.0698560000000028</c:v>
                </c:pt>
                <c:pt idx="22706">
                  <c:v>3.0800800000000041</c:v>
                </c:pt>
                <c:pt idx="22707">
                  <c:v>3.1250100000000018</c:v>
                </c:pt>
                <c:pt idx="22708">
                  <c:v>3.1432140000000066</c:v>
                </c:pt>
                <c:pt idx="22709">
                  <c:v>3.1612920000000031</c:v>
                </c:pt>
                <c:pt idx="22710">
                  <c:v>3.2399600000000026</c:v>
                </c:pt>
                <c:pt idx="22711">
                  <c:v>3.3021500000000028</c:v>
                </c:pt>
                <c:pt idx="22712">
                  <c:v>3.3629380000000024</c:v>
                </c:pt>
                <c:pt idx="22713">
                  <c:v>3.381712000000002</c:v>
                </c:pt>
                <c:pt idx="22714">
                  <c:v>3.4522900000000023</c:v>
                </c:pt>
                <c:pt idx="22715">
                  <c:v>3.5049000000000019</c:v>
                </c:pt>
                <c:pt idx="22716">
                  <c:v>3.4926539999999959</c:v>
                </c:pt>
                <c:pt idx="22717">
                  <c:v>3.5104599999999966</c:v>
                </c:pt>
                <c:pt idx="22718">
                  <c:v>3.519665999999996</c:v>
                </c:pt>
                <c:pt idx="22719">
                  <c:v>3.5690260000000014</c:v>
                </c:pt>
                <c:pt idx="22720">
                  <c:v>3.577166000000001</c:v>
                </c:pt>
                <c:pt idx="22721">
                  <c:v>3.5837180000000006</c:v>
                </c:pt>
                <c:pt idx="22722">
                  <c:v>3.6208679999999998</c:v>
                </c:pt>
                <c:pt idx="22723">
                  <c:v>3.5910140000000013</c:v>
                </c:pt>
                <c:pt idx="22724">
                  <c:v>3.6186840000000005</c:v>
                </c:pt>
                <c:pt idx="22725">
                  <c:v>3.6387840000000011</c:v>
                </c:pt>
                <c:pt idx="22726">
                  <c:v>3.6544179999999997</c:v>
                </c:pt>
                <c:pt idx="22727">
                  <c:v>3.6747680000000007</c:v>
                </c:pt>
                <c:pt idx="22728">
                  <c:v>3.676045999999995</c:v>
                </c:pt>
                <c:pt idx="22729">
                  <c:v>3.7092120000000004</c:v>
                </c:pt>
                <c:pt idx="22730">
                  <c:v>3.7257280000000002</c:v>
                </c:pt>
                <c:pt idx="22731">
                  <c:v>3.7286320000000006</c:v>
                </c:pt>
                <c:pt idx="22732">
                  <c:v>3.7195360000000015</c:v>
                </c:pt>
                <c:pt idx="22733">
                  <c:v>3.7209000000000012</c:v>
                </c:pt>
                <c:pt idx="22734">
                  <c:v>3.7276380000000016</c:v>
                </c:pt>
                <c:pt idx="22735">
                  <c:v>3.7239040000000072</c:v>
                </c:pt>
                <c:pt idx="22736">
                  <c:v>3.7168440000000023</c:v>
                </c:pt>
                <c:pt idx="22737">
                  <c:v>3.6891740000000062</c:v>
                </c:pt>
                <c:pt idx="22738">
                  <c:v>3.6996840000000022</c:v>
                </c:pt>
                <c:pt idx="22739">
                  <c:v>3.6587500000000022</c:v>
                </c:pt>
                <c:pt idx="22740">
                  <c:v>3.6104080000000027</c:v>
                </c:pt>
                <c:pt idx="22741">
                  <c:v>3.5889300000000062</c:v>
                </c:pt>
                <c:pt idx="22742">
                  <c:v>3.5508380000000024</c:v>
                </c:pt>
                <c:pt idx="22743">
                  <c:v>3.5596600000000023</c:v>
                </c:pt>
                <c:pt idx="22744">
                  <c:v>3.5331800000000042</c:v>
                </c:pt>
                <c:pt idx="22745">
                  <c:v>3.5106459999999968</c:v>
                </c:pt>
                <c:pt idx="22746">
                  <c:v>3.491934000000001</c:v>
                </c:pt>
                <c:pt idx="22747">
                  <c:v>3.4803940000000062</c:v>
                </c:pt>
                <c:pt idx="22748">
                  <c:v>3.4248300000000018</c:v>
                </c:pt>
                <c:pt idx="22749">
                  <c:v>3.3571320000000018</c:v>
                </c:pt>
                <c:pt idx="22750">
                  <c:v>3.3291900000000032</c:v>
                </c:pt>
                <c:pt idx="22751">
                  <c:v>3.2603120000000052</c:v>
                </c:pt>
                <c:pt idx="22752">
                  <c:v>3.2305200000000052</c:v>
                </c:pt>
                <c:pt idx="22753">
                  <c:v>3.2019060000000019</c:v>
                </c:pt>
                <c:pt idx="22754">
                  <c:v>3.1736160000000009</c:v>
                </c:pt>
                <c:pt idx="22755">
                  <c:v>3.1049740000000012</c:v>
                </c:pt>
                <c:pt idx="22756">
                  <c:v>3.0543000000000005</c:v>
                </c:pt>
                <c:pt idx="22757">
                  <c:v>3.0221760000000004</c:v>
                </c:pt>
                <c:pt idx="22758">
                  <c:v>2.9985999999999997</c:v>
                </c:pt>
                <c:pt idx="22759">
                  <c:v>2.9627779999999997</c:v>
                </c:pt>
                <c:pt idx="22760">
                  <c:v>2.8965679999999967</c:v>
                </c:pt>
                <c:pt idx="22761">
                  <c:v>2.8449760000000013</c:v>
                </c:pt>
                <c:pt idx="22762">
                  <c:v>2.7662720000000007</c:v>
                </c:pt>
                <c:pt idx="22763">
                  <c:v>2.6832120000000019</c:v>
                </c:pt>
                <c:pt idx="22764">
                  <c:v>2.6219660000000018</c:v>
                </c:pt>
                <c:pt idx="22765">
                  <c:v>2.5553960000000013</c:v>
                </c:pt>
                <c:pt idx="22766">
                  <c:v>2.5748019999999987</c:v>
                </c:pt>
                <c:pt idx="22767">
                  <c:v>2.5073760000000016</c:v>
                </c:pt>
                <c:pt idx="22768">
                  <c:v>2.4599019999999987</c:v>
                </c:pt>
                <c:pt idx="22769">
                  <c:v>2.4274060000000013</c:v>
                </c:pt>
                <c:pt idx="22770">
                  <c:v>2.3911360000000013</c:v>
                </c:pt>
                <c:pt idx="22771">
                  <c:v>2.3411820000000017</c:v>
                </c:pt>
                <c:pt idx="22772">
                  <c:v>2.2788060000000017</c:v>
                </c:pt>
                <c:pt idx="22773">
                  <c:v>2.2671920000000063</c:v>
                </c:pt>
                <c:pt idx="22774">
                  <c:v>2.1770720000000021</c:v>
                </c:pt>
                <c:pt idx="22775">
                  <c:v>2.1488820000000022</c:v>
                </c:pt>
                <c:pt idx="22776">
                  <c:v>2.089062000000002</c:v>
                </c:pt>
                <c:pt idx="22777">
                  <c:v>1.9982340000000021</c:v>
                </c:pt>
                <c:pt idx="22778">
                  <c:v>2.0012619999999997</c:v>
                </c:pt>
                <c:pt idx="22779">
                  <c:v>1.9815580000000037</c:v>
                </c:pt>
                <c:pt idx="22780">
                  <c:v>1.9297660000000019</c:v>
                </c:pt>
                <c:pt idx="22781">
                  <c:v>1.8848240000000016</c:v>
                </c:pt>
                <c:pt idx="22782">
                  <c:v>1.8279339999999993</c:v>
                </c:pt>
                <c:pt idx="22783">
                  <c:v>1.7978700000000014</c:v>
                </c:pt>
                <c:pt idx="22784">
                  <c:v>1.7471700000000012</c:v>
                </c:pt>
                <c:pt idx="22785">
                  <c:v>1.6684400000000021</c:v>
                </c:pt>
                <c:pt idx="22786">
                  <c:v>1.670536000000002</c:v>
                </c:pt>
                <c:pt idx="22787">
                  <c:v>1.6291920000000015</c:v>
                </c:pt>
                <c:pt idx="22788">
                  <c:v>1.5713320000000019</c:v>
                </c:pt>
                <c:pt idx="22789">
                  <c:v>1.5353720000000015</c:v>
                </c:pt>
                <c:pt idx="22790">
                  <c:v>1.4931100000000022</c:v>
                </c:pt>
                <c:pt idx="22791">
                  <c:v>1.4453880000000014</c:v>
                </c:pt>
                <c:pt idx="22792">
                  <c:v>1.4080260000000016</c:v>
                </c:pt>
                <c:pt idx="22793">
                  <c:v>1.3518920000000016</c:v>
                </c:pt>
                <c:pt idx="22794">
                  <c:v>1.3569060000000013</c:v>
                </c:pt>
                <c:pt idx="22795">
                  <c:v>1.3588540000000011</c:v>
                </c:pt>
                <c:pt idx="22796">
                  <c:v>1.3341880000000035</c:v>
                </c:pt>
                <c:pt idx="22797">
                  <c:v>1.3636700000000013</c:v>
                </c:pt>
                <c:pt idx="22798">
                  <c:v>1.3930280000000017</c:v>
                </c:pt>
                <c:pt idx="22799">
                  <c:v>1.4013299999999993</c:v>
                </c:pt>
                <c:pt idx="22800">
                  <c:v>1.3914660000000014</c:v>
                </c:pt>
                <c:pt idx="22801">
                  <c:v>1.438382000000002</c:v>
                </c:pt>
                <c:pt idx="22802">
                  <c:v>1.4333199999999997</c:v>
                </c:pt>
                <c:pt idx="22803">
                  <c:v>1.4010720000000014</c:v>
                </c:pt>
                <c:pt idx="22804">
                  <c:v>1.378242000000004</c:v>
                </c:pt>
                <c:pt idx="22805">
                  <c:v>1.3273080000000019</c:v>
                </c:pt>
                <c:pt idx="22806">
                  <c:v>1.3155200000000016</c:v>
                </c:pt>
                <c:pt idx="22807">
                  <c:v>1.3357700000000017</c:v>
                </c:pt>
                <c:pt idx="22808">
                  <c:v>1.299488000000002</c:v>
                </c:pt>
                <c:pt idx="22809">
                  <c:v>1.2990900000000016</c:v>
                </c:pt>
                <c:pt idx="22810">
                  <c:v>1.329242000000002</c:v>
                </c:pt>
                <c:pt idx="22811">
                  <c:v>1.3357560000000013</c:v>
                </c:pt>
                <c:pt idx="22812">
                  <c:v>1.3490700000000015</c:v>
                </c:pt>
                <c:pt idx="22813">
                  <c:v>1.4200939999999995</c:v>
                </c:pt>
                <c:pt idx="22814">
                  <c:v>1.466314000000001</c:v>
                </c:pt>
                <c:pt idx="22815">
                  <c:v>1.4383840000000014</c:v>
                </c:pt>
                <c:pt idx="22816">
                  <c:v>1.4118800000000016</c:v>
                </c:pt>
                <c:pt idx="22817">
                  <c:v>1.4632379999999998</c:v>
                </c:pt>
                <c:pt idx="22818">
                  <c:v>1.5015059999999998</c:v>
                </c:pt>
                <c:pt idx="22819">
                  <c:v>1.489965999999999</c:v>
                </c:pt>
                <c:pt idx="22820">
                  <c:v>1.5273760000000016</c:v>
                </c:pt>
                <c:pt idx="22821">
                  <c:v>1.547712000000002</c:v>
                </c:pt>
                <c:pt idx="22822">
                  <c:v>1.5621420000000021</c:v>
                </c:pt>
                <c:pt idx="22823">
                  <c:v>1.5600440000000015</c:v>
                </c:pt>
                <c:pt idx="22824">
                  <c:v>1.6184000000000021</c:v>
                </c:pt>
                <c:pt idx="22825">
                  <c:v>1.5659380000000018</c:v>
                </c:pt>
                <c:pt idx="22826">
                  <c:v>1.6187980000000015</c:v>
                </c:pt>
                <c:pt idx="22827">
                  <c:v>1.6526860000000021</c:v>
                </c:pt>
                <c:pt idx="22828">
                  <c:v>1.6067880000000021</c:v>
                </c:pt>
                <c:pt idx="22829">
                  <c:v>1.6157339999999998</c:v>
                </c:pt>
                <c:pt idx="22830">
                  <c:v>1.647884000000001</c:v>
                </c:pt>
                <c:pt idx="22831">
                  <c:v>1.6549200000000008</c:v>
                </c:pt>
                <c:pt idx="22832">
                  <c:v>1.7075679999999998</c:v>
                </c:pt>
                <c:pt idx="22833">
                  <c:v>1.7068720000000008</c:v>
                </c:pt>
                <c:pt idx="22834">
                  <c:v>1.7425959999999998</c:v>
                </c:pt>
                <c:pt idx="22835">
                  <c:v>1.801014000000001</c:v>
                </c:pt>
                <c:pt idx="22836">
                  <c:v>1.7757639999999992</c:v>
                </c:pt>
                <c:pt idx="22837">
                  <c:v>1.7396439999999993</c:v>
                </c:pt>
                <c:pt idx="22838">
                  <c:v>1.7560600000000011</c:v>
                </c:pt>
                <c:pt idx="22839">
                  <c:v>1.8242560000000021</c:v>
                </c:pt>
                <c:pt idx="22840">
                  <c:v>1.880862000000002</c:v>
                </c:pt>
                <c:pt idx="22841">
                  <c:v>1.925432000000002</c:v>
                </c:pt>
                <c:pt idx="22842">
                  <c:v>1.9688620000000021</c:v>
                </c:pt>
                <c:pt idx="22843">
                  <c:v>2.0405680000000017</c:v>
                </c:pt>
                <c:pt idx="22844">
                  <c:v>2.093078000000002</c:v>
                </c:pt>
                <c:pt idx="22845">
                  <c:v>2.1403420000000022</c:v>
                </c:pt>
                <c:pt idx="22846">
                  <c:v>2.2259080000000022</c:v>
                </c:pt>
                <c:pt idx="22847">
                  <c:v>2.2380920000000022</c:v>
                </c:pt>
                <c:pt idx="22848">
                  <c:v>2.2859140000000062</c:v>
                </c:pt>
                <c:pt idx="22849">
                  <c:v>2.3035320000000019</c:v>
                </c:pt>
                <c:pt idx="22850">
                  <c:v>2.3548879999999968</c:v>
                </c:pt>
                <c:pt idx="22851">
                  <c:v>2.406615999999997</c:v>
                </c:pt>
                <c:pt idx="22852">
                  <c:v>2.4389260000000008</c:v>
                </c:pt>
                <c:pt idx="22853">
                  <c:v>2.5207440000000014</c:v>
                </c:pt>
                <c:pt idx="22854">
                  <c:v>2.5942619999999987</c:v>
                </c:pt>
                <c:pt idx="22855">
                  <c:v>2.7058600000000013</c:v>
                </c:pt>
                <c:pt idx="22856">
                  <c:v>2.8082019999999988</c:v>
                </c:pt>
                <c:pt idx="22857">
                  <c:v>2.8443840000000011</c:v>
                </c:pt>
                <c:pt idx="22858">
                  <c:v>2.9117599999999966</c:v>
                </c:pt>
                <c:pt idx="22859">
                  <c:v>2.9594579999999966</c:v>
                </c:pt>
                <c:pt idx="22860">
                  <c:v>2.9574979999999997</c:v>
                </c:pt>
                <c:pt idx="22861">
                  <c:v>2.9634160000000009</c:v>
                </c:pt>
                <c:pt idx="22862">
                  <c:v>3.0216100000000008</c:v>
                </c:pt>
                <c:pt idx="22863">
                  <c:v>3.0215479999999997</c:v>
                </c:pt>
                <c:pt idx="22864">
                  <c:v>3.0088779999999997</c:v>
                </c:pt>
                <c:pt idx="22865">
                  <c:v>3.0586340000000019</c:v>
                </c:pt>
                <c:pt idx="22866">
                  <c:v>3.1162579999999966</c:v>
                </c:pt>
                <c:pt idx="22867">
                  <c:v>3.1727760000000007</c:v>
                </c:pt>
                <c:pt idx="22868">
                  <c:v>3.1778620000000024</c:v>
                </c:pt>
                <c:pt idx="22869">
                  <c:v>3.1482200000000042</c:v>
                </c:pt>
                <c:pt idx="22870">
                  <c:v>3.1647240000000072</c:v>
                </c:pt>
                <c:pt idx="22871">
                  <c:v>3.1903460000000008</c:v>
                </c:pt>
                <c:pt idx="22872">
                  <c:v>3.2424720000000007</c:v>
                </c:pt>
                <c:pt idx="22873">
                  <c:v>3.2838660000000011</c:v>
                </c:pt>
                <c:pt idx="22874">
                  <c:v>3.3050699999999966</c:v>
                </c:pt>
                <c:pt idx="22875">
                  <c:v>3.3554479999999955</c:v>
                </c:pt>
                <c:pt idx="22876">
                  <c:v>3.3584499999999951</c:v>
                </c:pt>
                <c:pt idx="22877">
                  <c:v>3.3641820000000018</c:v>
                </c:pt>
                <c:pt idx="22878">
                  <c:v>3.4006360000000013</c:v>
                </c:pt>
                <c:pt idx="22879">
                  <c:v>3.4606040000000018</c:v>
                </c:pt>
                <c:pt idx="22880">
                  <c:v>3.4508639999999975</c:v>
                </c:pt>
                <c:pt idx="22881">
                  <c:v>3.5021820000000008</c:v>
                </c:pt>
                <c:pt idx="22882">
                  <c:v>3.4846619999999997</c:v>
                </c:pt>
                <c:pt idx="22883">
                  <c:v>3.4979519999999997</c:v>
                </c:pt>
                <c:pt idx="22884">
                  <c:v>3.532284000000002</c:v>
                </c:pt>
                <c:pt idx="22885">
                  <c:v>3.5590859999999975</c:v>
                </c:pt>
                <c:pt idx="22886">
                  <c:v>3.6498760000000003</c:v>
                </c:pt>
                <c:pt idx="22887">
                  <c:v>3.6783400000000013</c:v>
                </c:pt>
                <c:pt idx="22888">
                  <c:v>3.7437560000000012</c:v>
                </c:pt>
                <c:pt idx="22889">
                  <c:v>3.7539920000000011</c:v>
                </c:pt>
                <c:pt idx="22890">
                  <c:v>3.7474280000000042</c:v>
                </c:pt>
                <c:pt idx="22891">
                  <c:v>3.7446240000000062</c:v>
                </c:pt>
                <c:pt idx="22892">
                  <c:v>3.7523040000000014</c:v>
                </c:pt>
                <c:pt idx="22893">
                  <c:v>3.6814660000000021</c:v>
                </c:pt>
                <c:pt idx="22894">
                  <c:v>3.6400240000000066</c:v>
                </c:pt>
                <c:pt idx="22895">
                  <c:v>3.6036560000000022</c:v>
                </c:pt>
                <c:pt idx="22896">
                  <c:v>3.5347040000000032</c:v>
                </c:pt>
                <c:pt idx="22897">
                  <c:v>3.4638160000000031</c:v>
                </c:pt>
                <c:pt idx="22898">
                  <c:v>3.4375100000000018</c:v>
                </c:pt>
                <c:pt idx="22899">
                  <c:v>3.4317040000000008</c:v>
                </c:pt>
                <c:pt idx="22900">
                  <c:v>3.4055479999999987</c:v>
                </c:pt>
                <c:pt idx="22901">
                  <c:v>3.3494759999999975</c:v>
                </c:pt>
                <c:pt idx="22902">
                  <c:v>3.3234940000000042</c:v>
                </c:pt>
                <c:pt idx="22903">
                  <c:v>3.2693580000000013</c:v>
                </c:pt>
                <c:pt idx="22904">
                  <c:v>3.2028620000000023</c:v>
                </c:pt>
                <c:pt idx="22905">
                  <c:v>3.1239340000000095</c:v>
                </c:pt>
                <c:pt idx="22906">
                  <c:v>3.0476360000000042</c:v>
                </c:pt>
                <c:pt idx="22907">
                  <c:v>2.9549340000000042</c:v>
                </c:pt>
                <c:pt idx="22908">
                  <c:v>2.9341380000000026</c:v>
                </c:pt>
                <c:pt idx="22909">
                  <c:v>2.8725320000000023</c:v>
                </c:pt>
                <c:pt idx="22910">
                  <c:v>2.8307280000000024</c:v>
                </c:pt>
                <c:pt idx="22911">
                  <c:v>2.8468100000000023</c:v>
                </c:pt>
                <c:pt idx="22912">
                  <c:v>2.8022759999999969</c:v>
                </c:pt>
                <c:pt idx="22913">
                  <c:v>2.7738240000000012</c:v>
                </c:pt>
                <c:pt idx="22914">
                  <c:v>2.7517620000000007</c:v>
                </c:pt>
                <c:pt idx="22915">
                  <c:v>2.7157300000000042</c:v>
                </c:pt>
                <c:pt idx="22916">
                  <c:v>2.6782700000000021</c:v>
                </c:pt>
                <c:pt idx="22917">
                  <c:v>2.6086980000000022</c:v>
                </c:pt>
                <c:pt idx="22918">
                  <c:v>2.5635700000000052</c:v>
                </c:pt>
                <c:pt idx="22919">
                  <c:v>2.5827900000000032</c:v>
                </c:pt>
                <c:pt idx="22920">
                  <c:v>2.5533580000000025</c:v>
                </c:pt>
                <c:pt idx="22921">
                  <c:v>2.5264960000000025</c:v>
                </c:pt>
                <c:pt idx="22922">
                  <c:v>2.4611680000000025</c:v>
                </c:pt>
                <c:pt idx="22923">
                  <c:v>2.3818419999999971</c:v>
                </c:pt>
                <c:pt idx="22924">
                  <c:v>2.3156959999999973</c:v>
                </c:pt>
                <c:pt idx="22925">
                  <c:v>2.3330540000000024</c:v>
                </c:pt>
                <c:pt idx="22926">
                  <c:v>2.2873180000000057</c:v>
                </c:pt>
                <c:pt idx="22927">
                  <c:v>2.2094200000000019</c:v>
                </c:pt>
                <c:pt idx="22928">
                  <c:v>2.1918499999999974</c:v>
                </c:pt>
                <c:pt idx="22929">
                  <c:v>2.1071900000000063</c:v>
                </c:pt>
                <c:pt idx="22930">
                  <c:v>2.0913440000000021</c:v>
                </c:pt>
                <c:pt idx="22931">
                  <c:v>2.0340200000000017</c:v>
                </c:pt>
                <c:pt idx="22932">
                  <c:v>2.0085700000000042</c:v>
                </c:pt>
                <c:pt idx="22933">
                  <c:v>1.9835560000000021</c:v>
                </c:pt>
                <c:pt idx="22934">
                  <c:v>1.8820580000000042</c:v>
                </c:pt>
                <c:pt idx="22935">
                  <c:v>1.8727400000000021</c:v>
                </c:pt>
                <c:pt idx="22936">
                  <c:v>1.740742000000002</c:v>
                </c:pt>
                <c:pt idx="22937">
                  <c:v>1.7434959999999997</c:v>
                </c:pt>
                <c:pt idx="22938">
                  <c:v>1.7213220000000016</c:v>
                </c:pt>
                <c:pt idx="22939">
                  <c:v>1.6635740000000019</c:v>
                </c:pt>
                <c:pt idx="22940">
                  <c:v>1.5879840000000014</c:v>
                </c:pt>
                <c:pt idx="22941">
                  <c:v>1.5368380000000019</c:v>
                </c:pt>
                <c:pt idx="22942">
                  <c:v>1.4685060000000016</c:v>
                </c:pt>
                <c:pt idx="22943">
                  <c:v>1.5028760000000019</c:v>
                </c:pt>
                <c:pt idx="22944">
                  <c:v>1.4771660000000018</c:v>
                </c:pt>
                <c:pt idx="22945">
                  <c:v>1.4267020000000015</c:v>
                </c:pt>
                <c:pt idx="22946">
                  <c:v>1.3979280000000016</c:v>
                </c:pt>
                <c:pt idx="22947">
                  <c:v>1.4014399999999991</c:v>
                </c:pt>
                <c:pt idx="22948">
                  <c:v>1.3547360000000013</c:v>
                </c:pt>
                <c:pt idx="22949">
                  <c:v>1.2987260000000014</c:v>
                </c:pt>
                <c:pt idx="22950">
                  <c:v>1.2737979999999998</c:v>
                </c:pt>
                <c:pt idx="22951">
                  <c:v>1.2790100000000013</c:v>
                </c:pt>
                <c:pt idx="22952">
                  <c:v>1.2833780000000012</c:v>
                </c:pt>
                <c:pt idx="22953">
                  <c:v>1.2393039999999993</c:v>
                </c:pt>
                <c:pt idx="22954">
                  <c:v>1.2375800000000015</c:v>
                </c:pt>
                <c:pt idx="22955">
                  <c:v>1.2138679999999995</c:v>
                </c:pt>
                <c:pt idx="22956">
                  <c:v>1.2166480000000015</c:v>
                </c:pt>
                <c:pt idx="22957">
                  <c:v>1.2710080000000015</c:v>
                </c:pt>
                <c:pt idx="22958">
                  <c:v>1.2738380000000016</c:v>
                </c:pt>
                <c:pt idx="22959">
                  <c:v>1.2386480000000015</c:v>
                </c:pt>
                <c:pt idx="22960">
                  <c:v>1.2650400000000017</c:v>
                </c:pt>
                <c:pt idx="22961">
                  <c:v>1.2089540000000016</c:v>
                </c:pt>
                <c:pt idx="22962">
                  <c:v>1.2033959999999995</c:v>
                </c:pt>
                <c:pt idx="22963">
                  <c:v>1.154868000000002</c:v>
                </c:pt>
                <c:pt idx="22964">
                  <c:v>1.132746000000002</c:v>
                </c:pt>
                <c:pt idx="22965">
                  <c:v>1.1472760000000017</c:v>
                </c:pt>
                <c:pt idx="22966">
                  <c:v>1.1260820000000042</c:v>
                </c:pt>
                <c:pt idx="22967">
                  <c:v>1.1023080000000021</c:v>
                </c:pt>
                <c:pt idx="22968">
                  <c:v>1.0950240000000018</c:v>
                </c:pt>
                <c:pt idx="22969">
                  <c:v>1.110508000000002</c:v>
                </c:pt>
                <c:pt idx="22970">
                  <c:v>1.098956000000002</c:v>
                </c:pt>
                <c:pt idx="22971">
                  <c:v>1.0917960000000018</c:v>
                </c:pt>
                <c:pt idx="22972">
                  <c:v>1.0922800000000021</c:v>
                </c:pt>
                <c:pt idx="22973">
                  <c:v>1.0957560000000022</c:v>
                </c:pt>
                <c:pt idx="22974">
                  <c:v>1.1190200000000019</c:v>
                </c:pt>
                <c:pt idx="22975">
                  <c:v>1.124592000000002</c:v>
                </c:pt>
                <c:pt idx="22976">
                  <c:v>1.1481800000000044</c:v>
                </c:pt>
                <c:pt idx="22977">
                  <c:v>1.1565920000000021</c:v>
                </c:pt>
                <c:pt idx="22978">
                  <c:v>1.1690880000000021</c:v>
                </c:pt>
                <c:pt idx="22979">
                  <c:v>1.2053700000000018</c:v>
                </c:pt>
                <c:pt idx="22980">
                  <c:v>1.2273460000000018</c:v>
                </c:pt>
                <c:pt idx="22981">
                  <c:v>1.2671140000000018</c:v>
                </c:pt>
                <c:pt idx="22982">
                  <c:v>1.305070000000002</c:v>
                </c:pt>
                <c:pt idx="22983">
                  <c:v>1.272076000000002</c:v>
                </c:pt>
                <c:pt idx="22984">
                  <c:v>1.2925380000000017</c:v>
                </c:pt>
                <c:pt idx="22985">
                  <c:v>1.3159639999999997</c:v>
                </c:pt>
                <c:pt idx="22986">
                  <c:v>1.3957480000000015</c:v>
                </c:pt>
                <c:pt idx="22987">
                  <c:v>1.4199679999999995</c:v>
                </c:pt>
                <c:pt idx="22988">
                  <c:v>1.4462360000000019</c:v>
                </c:pt>
                <c:pt idx="22989">
                  <c:v>1.4550720000000015</c:v>
                </c:pt>
                <c:pt idx="22990">
                  <c:v>1.562352000000004</c:v>
                </c:pt>
                <c:pt idx="22991">
                  <c:v>1.5705900000000019</c:v>
                </c:pt>
                <c:pt idx="22992">
                  <c:v>1.620608000000002</c:v>
                </c:pt>
                <c:pt idx="22993">
                  <c:v>1.638476000000002</c:v>
                </c:pt>
                <c:pt idx="22994">
                  <c:v>1.6540980000000021</c:v>
                </c:pt>
                <c:pt idx="22995">
                  <c:v>1.7060620000000017</c:v>
                </c:pt>
                <c:pt idx="22996">
                  <c:v>1.7890220000000017</c:v>
                </c:pt>
                <c:pt idx="22997">
                  <c:v>1.8754440000000017</c:v>
                </c:pt>
                <c:pt idx="22998">
                  <c:v>1.9171360000000015</c:v>
                </c:pt>
                <c:pt idx="22999">
                  <c:v>1.971384000000002</c:v>
                </c:pt>
                <c:pt idx="23000">
                  <c:v>2.0545920000000013</c:v>
                </c:pt>
                <c:pt idx="23001">
                  <c:v>2.0950300000000008</c:v>
                </c:pt>
                <c:pt idx="23002">
                  <c:v>2.1434580000000008</c:v>
                </c:pt>
                <c:pt idx="23003">
                  <c:v>2.1827180000000013</c:v>
                </c:pt>
                <c:pt idx="23004">
                  <c:v>2.2062679999999997</c:v>
                </c:pt>
                <c:pt idx="23005">
                  <c:v>2.2677120000000053</c:v>
                </c:pt>
                <c:pt idx="23006">
                  <c:v>2.3069960000000007</c:v>
                </c:pt>
                <c:pt idx="23007">
                  <c:v>2.3014140000000007</c:v>
                </c:pt>
                <c:pt idx="23008">
                  <c:v>2.3005579999999997</c:v>
                </c:pt>
                <c:pt idx="23009">
                  <c:v>2.4255440000000013</c:v>
                </c:pt>
                <c:pt idx="23010">
                  <c:v>2.4463280000000007</c:v>
                </c:pt>
                <c:pt idx="23011">
                  <c:v>2.4875600000000015</c:v>
                </c:pt>
                <c:pt idx="23012">
                  <c:v>2.5242640000000014</c:v>
                </c:pt>
                <c:pt idx="23013">
                  <c:v>2.5701860000000014</c:v>
                </c:pt>
                <c:pt idx="23014">
                  <c:v>2.6316800000000007</c:v>
                </c:pt>
                <c:pt idx="23015">
                  <c:v>2.6777140000000053</c:v>
                </c:pt>
                <c:pt idx="23016">
                  <c:v>2.7160439999999975</c:v>
                </c:pt>
                <c:pt idx="23017">
                  <c:v>2.7892400000000008</c:v>
                </c:pt>
                <c:pt idx="23018">
                  <c:v>2.8500279999999987</c:v>
                </c:pt>
                <c:pt idx="23019">
                  <c:v>2.8846960000000017</c:v>
                </c:pt>
                <c:pt idx="23020">
                  <c:v>2.9242519999999987</c:v>
                </c:pt>
                <c:pt idx="23021">
                  <c:v>2.9599860000000007</c:v>
                </c:pt>
                <c:pt idx="23022">
                  <c:v>3.029570000000001</c:v>
                </c:pt>
                <c:pt idx="23023">
                  <c:v>3.0751320000000004</c:v>
                </c:pt>
                <c:pt idx="23024">
                  <c:v>3.1325200000000009</c:v>
                </c:pt>
                <c:pt idx="23025">
                  <c:v>3.1571000000000016</c:v>
                </c:pt>
                <c:pt idx="23026">
                  <c:v>3.2199340000000016</c:v>
                </c:pt>
                <c:pt idx="23027">
                  <c:v>3.2783280000000015</c:v>
                </c:pt>
                <c:pt idx="23028">
                  <c:v>3.2680660000000019</c:v>
                </c:pt>
                <c:pt idx="23029">
                  <c:v>3.2898660000000013</c:v>
                </c:pt>
                <c:pt idx="23030">
                  <c:v>3.2739080000000005</c:v>
                </c:pt>
                <c:pt idx="23031">
                  <c:v>3.2281960000000054</c:v>
                </c:pt>
                <c:pt idx="23032">
                  <c:v>3.1898920000000017</c:v>
                </c:pt>
                <c:pt idx="23033">
                  <c:v>3.2127840000000014</c:v>
                </c:pt>
                <c:pt idx="23034">
                  <c:v>3.2143100000000002</c:v>
                </c:pt>
                <c:pt idx="23035">
                  <c:v>3.1436200000000012</c:v>
                </c:pt>
                <c:pt idx="23036">
                  <c:v>3.1360259999999966</c:v>
                </c:pt>
                <c:pt idx="23037">
                  <c:v>3.0928459999999935</c:v>
                </c:pt>
                <c:pt idx="23038">
                  <c:v>3.0261779999999998</c:v>
                </c:pt>
                <c:pt idx="23039">
                  <c:v>3.0216479999999977</c:v>
                </c:pt>
                <c:pt idx="23040">
                  <c:v>2.9800179999999998</c:v>
                </c:pt>
                <c:pt idx="23041">
                  <c:v>3.0077259999999999</c:v>
                </c:pt>
                <c:pt idx="23042">
                  <c:v>2.9839140000000044</c:v>
                </c:pt>
                <c:pt idx="23043">
                  <c:v>2.948614000000001</c:v>
                </c:pt>
                <c:pt idx="23044">
                  <c:v>2.9644220000000008</c:v>
                </c:pt>
                <c:pt idx="23045">
                  <c:v>2.9298159999999971</c:v>
                </c:pt>
                <c:pt idx="23046">
                  <c:v>2.8864740000000007</c:v>
                </c:pt>
                <c:pt idx="23047">
                  <c:v>2.797534000000006</c:v>
                </c:pt>
                <c:pt idx="23048">
                  <c:v>2.7772079999999999</c:v>
                </c:pt>
                <c:pt idx="23049">
                  <c:v>2.7451200000000044</c:v>
                </c:pt>
                <c:pt idx="23050">
                  <c:v>2.6484860000000001</c:v>
                </c:pt>
                <c:pt idx="23051">
                  <c:v>2.5697680000000003</c:v>
                </c:pt>
                <c:pt idx="23052">
                  <c:v>2.4782960000000003</c:v>
                </c:pt>
                <c:pt idx="23053">
                  <c:v>2.4793999999999987</c:v>
                </c:pt>
                <c:pt idx="23054">
                  <c:v>2.4573140000000002</c:v>
                </c:pt>
                <c:pt idx="23055">
                  <c:v>2.3749999999999987</c:v>
                </c:pt>
                <c:pt idx="23056">
                  <c:v>2.3052419999999967</c:v>
                </c:pt>
                <c:pt idx="23057">
                  <c:v>2.2853380000000012</c:v>
                </c:pt>
                <c:pt idx="23058">
                  <c:v>2.2461159999999998</c:v>
                </c:pt>
                <c:pt idx="23059">
                  <c:v>2.1249639999999999</c:v>
                </c:pt>
                <c:pt idx="23060">
                  <c:v>2.0881980000000002</c:v>
                </c:pt>
                <c:pt idx="23061">
                  <c:v>2.0439380000000011</c:v>
                </c:pt>
                <c:pt idx="23062">
                  <c:v>2.0399540000000003</c:v>
                </c:pt>
                <c:pt idx="23063">
                  <c:v>2.0499300000000011</c:v>
                </c:pt>
                <c:pt idx="23064">
                  <c:v>1.9506280000000005</c:v>
                </c:pt>
                <c:pt idx="23065">
                  <c:v>1.9153380000000004</c:v>
                </c:pt>
                <c:pt idx="23066">
                  <c:v>1.8862020000000022</c:v>
                </c:pt>
                <c:pt idx="23067">
                  <c:v>1.8478120000000005</c:v>
                </c:pt>
                <c:pt idx="23068">
                  <c:v>1.825663999999998</c:v>
                </c:pt>
                <c:pt idx="23069">
                  <c:v>1.8104280000000008</c:v>
                </c:pt>
                <c:pt idx="23070">
                  <c:v>1.7663060000000004</c:v>
                </c:pt>
                <c:pt idx="23071">
                  <c:v>1.7301620000000009</c:v>
                </c:pt>
                <c:pt idx="23072">
                  <c:v>1.6996760000000009</c:v>
                </c:pt>
                <c:pt idx="23073">
                  <c:v>1.6686180000000028</c:v>
                </c:pt>
                <c:pt idx="23074">
                  <c:v>1.6228820000000033</c:v>
                </c:pt>
                <c:pt idx="23075">
                  <c:v>1.589876000000001</c:v>
                </c:pt>
                <c:pt idx="23076">
                  <c:v>1.521818000000001</c:v>
                </c:pt>
                <c:pt idx="23077">
                  <c:v>1.503230000000001</c:v>
                </c:pt>
                <c:pt idx="23078">
                  <c:v>1.4990739999999998</c:v>
                </c:pt>
                <c:pt idx="23079">
                  <c:v>1.489942000000001</c:v>
                </c:pt>
                <c:pt idx="23080">
                  <c:v>1.488056000000002</c:v>
                </c:pt>
                <c:pt idx="23081">
                  <c:v>1.5088760000000014</c:v>
                </c:pt>
                <c:pt idx="23082">
                  <c:v>1.4681040000000012</c:v>
                </c:pt>
                <c:pt idx="23083">
                  <c:v>1.4866920000000012</c:v>
                </c:pt>
                <c:pt idx="23084">
                  <c:v>1.5163720000000021</c:v>
                </c:pt>
                <c:pt idx="23085">
                  <c:v>1.5534600000000014</c:v>
                </c:pt>
                <c:pt idx="23086">
                  <c:v>1.5686239999999998</c:v>
                </c:pt>
                <c:pt idx="23087">
                  <c:v>1.5328639999999998</c:v>
                </c:pt>
                <c:pt idx="23088">
                  <c:v>1.5132100000000015</c:v>
                </c:pt>
                <c:pt idx="23089">
                  <c:v>1.518248000000002</c:v>
                </c:pt>
                <c:pt idx="23090">
                  <c:v>1.5120940000000016</c:v>
                </c:pt>
                <c:pt idx="23091">
                  <c:v>1.4954420000000019</c:v>
                </c:pt>
                <c:pt idx="23092">
                  <c:v>1.4953680000000014</c:v>
                </c:pt>
                <c:pt idx="23093">
                  <c:v>1.4523740000000018</c:v>
                </c:pt>
                <c:pt idx="23094">
                  <c:v>1.4634899999999993</c:v>
                </c:pt>
                <c:pt idx="23095">
                  <c:v>1.4961740000000014</c:v>
                </c:pt>
                <c:pt idx="23096">
                  <c:v>1.4744220000000019</c:v>
                </c:pt>
                <c:pt idx="23097">
                  <c:v>1.5507440000000019</c:v>
                </c:pt>
                <c:pt idx="23098">
                  <c:v>1.5484500000000021</c:v>
                </c:pt>
                <c:pt idx="23099">
                  <c:v>1.5631540000000015</c:v>
                </c:pt>
                <c:pt idx="23100">
                  <c:v>1.5619880000000013</c:v>
                </c:pt>
                <c:pt idx="23101">
                  <c:v>1.6257039999999998</c:v>
                </c:pt>
                <c:pt idx="23102">
                  <c:v>1.6525560000000021</c:v>
                </c:pt>
                <c:pt idx="23103">
                  <c:v>1.6801020000000033</c:v>
                </c:pt>
                <c:pt idx="23104">
                  <c:v>1.718642000000002</c:v>
                </c:pt>
                <c:pt idx="23105">
                  <c:v>1.798054000000002</c:v>
                </c:pt>
                <c:pt idx="23106">
                  <c:v>1.8716340000000014</c:v>
                </c:pt>
                <c:pt idx="23107">
                  <c:v>1.8986100000000021</c:v>
                </c:pt>
                <c:pt idx="23108">
                  <c:v>1.9551660000000013</c:v>
                </c:pt>
                <c:pt idx="23109">
                  <c:v>2.0510179999999987</c:v>
                </c:pt>
                <c:pt idx="23110">
                  <c:v>2.0198379999999987</c:v>
                </c:pt>
                <c:pt idx="23111">
                  <c:v>2.0743840000000011</c:v>
                </c:pt>
                <c:pt idx="23112">
                  <c:v>2.0427560000000007</c:v>
                </c:pt>
                <c:pt idx="23113">
                  <c:v>2.0214380000000007</c:v>
                </c:pt>
                <c:pt idx="23114">
                  <c:v>2.099669999999997</c:v>
                </c:pt>
                <c:pt idx="23115">
                  <c:v>2.0606840000000011</c:v>
                </c:pt>
                <c:pt idx="23116">
                  <c:v>2.0788140000000013</c:v>
                </c:pt>
                <c:pt idx="23117">
                  <c:v>2.0439460000000014</c:v>
                </c:pt>
                <c:pt idx="23118">
                  <c:v>2.0777940000000052</c:v>
                </c:pt>
                <c:pt idx="23119">
                  <c:v>2.0426300000000008</c:v>
                </c:pt>
                <c:pt idx="23120">
                  <c:v>2.0227020000000007</c:v>
                </c:pt>
                <c:pt idx="23121">
                  <c:v>2.0399119999999997</c:v>
                </c:pt>
                <c:pt idx="23122">
                  <c:v>2.0298740000000008</c:v>
                </c:pt>
                <c:pt idx="23123">
                  <c:v>2.0217220000000014</c:v>
                </c:pt>
                <c:pt idx="23124">
                  <c:v>2.0499500000000013</c:v>
                </c:pt>
                <c:pt idx="23125">
                  <c:v>2.0760940000000017</c:v>
                </c:pt>
                <c:pt idx="23126">
                  <c:v>2.0870620000000017</c:v>
                </c:pt>
                <c:pt idx="23127">
                  <c:v>2.1144579999999977</c:v>
                </c:pt>
                <c:pt idx="23128">
                  <c:v>2.0747640000000018</c:v>
                </c:pt>
                <c:pt idx="23129">
                  <c:v>2.0326759999999968</c:v>
                </c:pt>
                <c:pt idx="23130">
                  <c:v>2.021882000000002</c:v>
                </c:pt>
                <c:pt idx="23131">
                  <c:v>2.0883900000000062</c:v>
                </c:pt>
                <c:pt idx="23132">
                  <c:v>2.2331300000000072</c:v>
                </c:pt>
                <c:pt idx="23133">
                  <c:v>2.2617800000000052</c:v>
                </c:pt>
                <c:pt idx="23134">
                  <c:v>2.236108000000002</c:v>
                </c:pt>
                <c:pt idx="23135">
                  <c:v>2.2482440000000019</c:v>
                </c:pt>
                <c:pt idx="23136">
                  <c:v>2.2903820000000019</c:v>
                </c:pt>
                <c:pt idx="23137">
                  <c:v>2.3214779999999977</c:v>
                </c:pt>
                <c:pt idx="23138">
                  <c:v>2.3626219999999987</c:v>
                </c:pt>
                <c:pt idx="23139">
                  <c:v>2.4003680000000007</c:v>
                </c:pt>
                <c:pt idx="23140">
                  <c:v>2.4609440000000018</c:v>
                </c:pt>
                <c:pt idx="23141">
                  <c:v>2.4958859999999974</c:v>
                </c:pt>
                <c:pt idx="23142">
                  <c:v>2.5144119999999988</c:v>
                </c:pt>
                <c:pt idx="23143">
                  <c:v>2.5785620000000007</c:v>
                </c:pt>
                <c:pt idx="23144">
                  <c:v>2.5853740000000012</c:v>
                </c:pt>
                <c:pt idx="23145">
                  <c:v>2.5970500000000007</c:v>
                </c:pt>
                <c:pt idx="23146">
                  <c:v>2.6378740000000018</c:v>
                </c:pt>
                <c:pt idx="23147">
                  <c:v>2.6418559999999975</c:v>
                </c:pt>
                <c:pt idx="23148">
                  <c:v>2.6868220000000007</c:v>
                </c:pt>
                <c:pt idx="23149">
                  <c:v>2.7318380000000007</c:v>
                </c:pt>
                <c:pt idx="23150">
                  <c:v>2.7977740000000053</c:v>
                </c:pt>
                <c:pt idx="23151">
                  <c:v>2.8236079999999997</c:v>
                </c:pt>
                <c:pt idx="23152">
                  <c:v>2.9014559999999969</c:v>
                </c:pt>
                <c:pt idx="23153">
                  <c:v>2.8777940000000011</c:v>
                </c:pt>
                <c:pt idx="23154">
                  <c:v>2.8655220000000008</c:v>
                </c:pt>
                <c:pt idx="23155">
                  <c:v>2.8684120000000024</c:v>
                </c:pt>
                <c:pt idx="23156">
                  <c:v>2.8637840000000052</c:v>
                </c:pt>
                <c:pt idx="23157">
                  <c:v>2.9162699999999981</c:v>
                </c:pt>
                <c:pt idx="23158">
                  <c:v>2.9084520000000023</c:v>
                </c:pt>
                <c:pt idx="23159">
                  <c:v>2.9126840000000027</c:v>
                </c:pt>
                <c:pt idx="23160">
                  <c:v>3.005346000000003</c:v>
                </c:pt>
                <c:pt idx="23161">
                  <c:v>2.9988579999999971</c:v>
                </c:pt>
                <c:pt idx="23162">
                  <c:v>3.0700180000000024</c:v>
                </c:pt>
                <c:pt idx="23163">
                  <c:v>3.1221200000000042</c:v>
                </c:pt>
                <c:pt idx="23164">
                  <c:v>3.1454240000000042</c:v>
                </c:pt>
                <c:pt idx="23165">
                  <c:v>3.1771280000000042</c:v>
                </c:pt>
                <c:pt idx="23166">
                  <c:v>3.2063100000000042</c:v>
                </c:pt>
                <c:pt idx="23167">
                  <c:v>3.2390440000000029</c:v>
                </c:pt>
                <c:pt idx="23168">
                  <c:v>3.1991520000000024</c:v>
                </c:pt>
                <c:pt idx="23169">
                  <c:v>3.2037800000000076</c:v>
                </c:pt>
                <c:pt idx="23170">
                  <c:v>3.2733280000000042</c:v>
                </c:pt>
                <c:pt idx="23171">
                  <c:v>3.3134679999999981</c:v>
                </c:pt>
                <c:pt idx="23172">
                  <c:v>3.3134920000000028</c:v>
                </c:pt>
                <c:pt idx="23173">
                  <c:v>3.3834860000000031</c:v>
                </c:pt>
                <c:pt idx="23174">
                  <c:v>3.4189980000000024</c:v>
                </c:pt>
                <c:pt idx="23175">
                  <c:v>3.3648000000000025</c:v>
                </c:pt>
                <c:pt idx="23176">
                  <c:v>3.342392000000002</c:v>
                </c:pt>
                <c:pt idx="23177">
                  <c:v>3.3956739999999974</c:v>
                </c:pt>
                <c:pt idx="23178">
                  <c:v>3.4744779999999977</c:v>
                </c:pt>
                <c:pt idx="23179">
                  <c:v>3.5193079999999997</c:v>
                </c:pt>
                <c:pt idx="23180">
                  <c:v>3.5234020000000017</c:v>
                </c:pt>
                <c:pt idx="23181">
                  <c:v>3.2515660000000013</c:v>
                </c:pt>
                <c:pt idx="23182">
                  <c:v>3.2461180000000014</c:v>
                </c:pt>
                <c:pt idx="23183">
                  <c:v>3.2944240000000011</c:v>
                </c:pt>
                <c:pt idx="23184">
                  <c:v>3.3232840000000015</c:v>
                </c:pt>
                <c:pt idx="23185">
                  <c:v>3.3897280000000007</c:v>
                </c:pt>
                <c:pt idx="23186">
                  <c:v>3.361945999999997</c:v>
                </c:pt>
                <c:pt idx="23187">
                  <c:v>3.4548079999999977</c:v>
                </c:pt>
                <c:pt idx="23188">
                  <c:v>3.4995279999999998</c:v>
                </c:pt>
                <c:pt idx="23189">
                  <c:v>3.4794139999999967</c:v>
                </c:pt>
                <c:pt idx="23190">
                  <c:v>3.4630860000000001</c:v>
                </c:pt>
                <c:pt idx="23191">
                  <c:v>3.4616340000000001</c:v>
                </c:pt>
                <c:pt idx="23192">
                  <c:v>3.4734340000000001</c:v>
                </c:pt>
                <c:pt idx="23193">
                  <c:v>3.487032000000001</c:v>
                </c:pt>
                <c:pt idx="23194">
                  <c:v>3.4690419999999977</c:v>
                </c:pt>
                <c:pt idx="23195">
                  <c:v>3.4525519999999967</c:v>
                </c:pt>
                <c:pt idx="23196">
                  <c:v>3.4616459999999956</c:v>
                </c:pt>
                <c:pt idx="23197">
                  <c:v>3.4884719999999998</c:v>
                </c:pt>
                <c:pt idx="23198">
                  <c:v>3.4846379999999999</c:v>
                </c:pt>
                <c:pt idx="23199">
                  <c:v>3.4081800000000011</c:v>
                </c:pt>
                <c:pt idx="23200">
                  <c:v>3.2718519999999987</c:v>
                </c:pt>
                <c:pt idx="23201">
                  <c:v>3.1746600000000007</c:v>
                </c:pt>
                <c:pt idx="23202">
                  <c:v>3.0879260000000053</c:v>
                </c:pt>
                <c:pt idx="23203">
                  <c:v>3.0414200000000005</c:v>
                </c:pt>
                <c:pt idx="23204">
                  <c:v>3.042536000000001</c:v>
                </c:pt>
                <c:pt idx="23205">
                  <c:v>3.0328579999999956</c:v>
                </c:pt>
                <c:pt idx="23206">
                  <c:v>2.9876300000000011</c:v>
                </c:pt>
                <c:pt idx="23207">
                  <c:v>2.931259999999996</c:v>
                </c:pt>
                <c:pt idx="23208">
                  <c:v>2.903528000000001</c:v>
                </c:pt>
                <c:pt idx="23209">
                  <c:v>2.863922000000001</c:v>
                </c:pt>
                <c:pt idx="23210">
                  <c:v>2.8405200000000015</c:v>
                </c:pt>
                <c:pt idx="23211">
                  <c:v>2.7901560000000005</c:v>
                </c:pt>
                <c:pt idx="23212">
                  <c:v>2.7141080000000017</c:v>
                </c:pt>
                <c:pt idx="23213">
                  <c:v>2.6715120000000017</c:v>
                </c:pt>
                <c:pt idx="23214">
                  <c:v>2.6721200000000032</c:v>
                </c:pt>
                <c:pt idx="23215">
                  <c:v>2.6926419999999975</c:v>
                </c:pt>
                <c:pt idx="23216">
                  <c:v>2.6250800000000032</c:v>
                </c:pt>
                <c:pt idx="23217">
                  <c:v>2.6187380000000018</c:v>
                </c:pt>
                <c:pt idx="23218">
                  <c:v>2.590660000000002</c:v>
                </c:pt>
                <c:pt idx="23219">
                  <c:v>2.5403080000000031</c:v>
                </c:pt>
                <c:pt idx="23220">
                  <c:v>2.4814940000000032</c:v>
                </c:pt>
                <c:pt idx="23221">
                  <c:v>2.4631680000000031</c:v>
                </c:pt>
                <c:pt idx="23222">
                  <c:v>2.4547800000000031</c:v>
                </c:pt>
                <c:pt idx="23223">
                  <c:v>2.3670540000000031</c:v>
                </c:pt>
                <c:pt idx="23224">
                  <c:v>2.2776660000000022</c:v>
                </c:pt>
                <c:pt idx="23225">
                  <c:v>2.2888320000000015</c:v>
                </c:pt>
                <c:pt idx="23226">
                  <c:v>2.3068099999999978</c:v>
                </c:pt>
                <c:pt idx="23227">
                  <c:v>2.2495580000000022</c:v>
                </c:pt>
                <c:pt idx="23228">
                  <c:v>2.1855440000000019</c:v>
                </c:pt>
                <c:pt idx="23229">
                  <c:v>2.1710900000000017</c:v>
                </c:pt>
                <c:pt idx="23230">
                  <c:v>2.1881380000000052</c:v>
                </c:pt>
                <c:pt idx="23231">
                  <c:v>2.3922259999999973</c:v>
                </c:pt>
                <c:pt idx="23232">
                  <c:v>2.3312899999999974</c:v>
                </c:pt>
                <c:pt idx="23233">
                  <c:v>2.2027280000000022</c:v>
                </c:pt>
                <c:pt idx="23234">
                  <c:v>2.1578980000000025</c:v>
                </c:pt>
                <c:pt idx="23235">
                  <c:v>2.0675920000000052</c:v>
                </c:pt>
                <c:pt idx="23236">
                  <c:v>2.0121779999999987</c:v>
                </c:pt>
                <c:pt idx="23237">
                  <c:v>1.9533500000000021</c:v>
                </c:pt>
                <c:pt idx="23238">
                  <c:v>1.860252000000004</c:v>
                </c:pt>
                <c:pt idx="23239">
                  <c:v>1.7575000000000016</c:v>
                </c:pt>
                <c:pt idx="23240">
                  <c:v>1.6846020000000039</c:v>
                </c:pt>
                <c:pt idx="23241">
                  <c:v>1.6557780000000013</c:v>
                </c:pt>
                <c:pt idx="23242">
                  <c:v>1.6484560000000021</c:v>
                </c:pt>
                <c:pt idx="23243">
                  <c:v>1.5801120000000031</c:v>
                </c:pt>
                <c:pt idx="23244">
                  <c:v>1.5833739999999998</c:v>
                </c:pt>
                <c:pt idx="23245">
                  <c:v>1.5602320000000021</c:v>
                </c:pt>
                <c:pt idx="23246">
                  <c:v>1.5066660000000014</c:v>
                </c:pt>
                <c:pt idx="23247">
                  <c:v>1.370526000000001</c:v>
                </c:pt>
                <c:pt idx="23248">
                  <c:v>1.3382780000000007</c:v>
                </c:pt>
                <c:pt idx="23249">
                  <c:v>1.3653640000000014</c:v>
                </c:pt>
                <c:pt idx="23250">
                  <c:v>1.4437839999999991</c:v>
                </c:pt>
                <c:pt idx="23251">
                  <c:v>1.4625440000000014</c:v>
                </c:pt>
                <c:pt idx="23252">
                  <c:v>1.4671979999999998</c:v>
                </c:pt>
                <c:pt idx="23253">
                  <c:v>1.5133820000000011</c:v>
                </c:pt>
                <c:pt idx="23254">
                  <c:v>1.4472600000000018</c:v>
                </c:pt>
                <c:pt idx="23255">
                  <c:v>1.3751940000000016</c:v>
                </c:pt>
                <c:pt idx="23256">
                  <c:v>1.3894259999999998</c:v>
                </c:pt>
                <c:pt idx="23257">
                  <c:v>1.4164880000000009</c:v>
                </c:pt>
                <c:pt idx="23258">
                  <c:v>1.4119959999999978</c:v>
                </c:pt>
                <c:pt idx="23259">
                  <c:v>1.387588000000002</c:v>
                </c:pt>
                <c:pt idx="23260">
                  <c:v>1.3349780000000009</c:v>
                </c:pt>
                <c:pt idx="23261">
                  <c:v>1.3363660000000011</c:v>
                </c:pt>
                <c:pt idx="23262">
                  <c:v>1.308434000000001</c:v>
                </c:pt>
                <c:pt idx="23263">
                  <c:v>1.2918560000000014</c:v>
                </c:pt>
                <c:pt idx="23264">
                  <c:v>1.1973560000000021</c:v>
                </c:pt>
                <c:pt idx="23265">
                  <c:v>1.1381580000000033</c:v>
                </c:pt>
                <c:pt idx="23266">
                  <c:v>1.1620820000000036</c:v>
                </c:pt>
                <c:pt idx="23267">
                  <c:v>1.1457780000000009</c:v>
                </c:pt>
                <c:pt idx="23268">
                  <c:v>1.1730140000000011</c:v>
                </c:pt>
                <c:pt idx="23269">
                  <c:v>1.2079179999999998</c:v>
                </c:pt>
                <c:pt idx="23270">
                  <c:v>1.2075319999999989</c:v>
                </c:pt>
                <c:pt idx="23271">
                  <c:v>1.2023080000000008</c:v>
                </c:pt>
                <c:pt idx="23272">
                  <c:v>1.2144939999999991</c:v>
                </c:pt>
                <c:pt idx="23273">
                  <c:v>1.2840180000000021</c:v>
                </c:pt>
                <c:pt idx="23274">
                  <c:v>1.3911120000000021</c:v>
                </c:pt>
                <c:pt idx="23275">
                  <c:v>1.3764460000000021</c:v>
                </c:pt>
                <c:pt idx="23276">
                  <c:v>1.3743380000000021</c:v>
                </c:pt>
                <c:pt idx="23277">
                  <c:v>1.3821060000000021</c:v>
                </c:pt>
                <c:pt idx="23278">
                  <c:v>1.4233500000000012</c:v>
                </c:pt>
                <c:pt idx="23279">
                  <c:v>1.4102339999999998</c:v>
                </c:pt>
                <c:pt idx="23280">
                  <c:v>1.4301000000000013</c:v>
                </c:pt>
                <c:pt idx="23281">
                  <c:v>1.4683540000000013</c:v>
                </c:pt>
                <c:pt idx="23282">
                  <c:v>1.4672500000000013</c:v>
                </c:pt>
                <c:pt idx="23283">
                  <c:v>1.5427300000000017</c:v>
                </c:pt>
                <c:pt idx="23284">
                  <c:v>1.5807740000000019</c:v>
                </c:pt>
                <c:pt idx="23285">
                  <c:v>1.5713080000000013</c:v>
                </c:pt>
                <c:pt idx="23286">
                  <c:v>1.6113600000000015</c:v>
                </c:pt>
                <c:pt idx="23287">
                  <c:v>1.5964580000000035</c:v>
                </c:pt>
                <c:pt idx="23288">
                  <c:v>1.6386940000000016</c:v>
                </c:pt>
                <c:pt idx="23289">
                  <c:v>1.7853959999999998</c:v>
                </c:pt>
                <c:pt idx="23290">
                  <c:v>1.818004000000002</c:v>
                </c:pt>
                <c:pt idx="23291">
                  <c:v>1.841542000000002</c:v>
                </c:pt>
                <c:pt idx="23292">
                  <c:v>1.8515300000000019</c:v>
                </c:pt>
                <c:pt idx="23293">
                  <c:v>1.945200000000002</c:v>
                </c:pt>
                <c:pt idx="23294">
                  <c:v>1.9504360000000021</c:v>
                </c:pt>
                <c:pt idx="23295">
                  <c:v>1.9988520000000045</c:v>
                </c:pt>
                <c:pt idx="23296">
                  <c:v>2.0247360000000052</c:v>
                </c:pt>
                <c:pt idx="23297">
                  <c:v>2.1434680000000017</c:v>
                </c:pt>
                <c:pt idx="23298">
                  <c:v>2.1544479999999981</c:v>
                </c:pt>
                <c:pt idx="23299">
                  <c:v>2.1989060000000022</c:v>
                </c:pt>
                <c:pt idx="23300">
                  <c:v>2.2811100000000066</c:v>
                </c:pt>
                <c:pt idx="23301">
                  <c:v>2.3318099999999973</c:v>
                </c:pt>
                <c:pt idx="23302">
                  <c:v>2.3958859999999977</c:v>
                </c:pt>
                <c:pt idx="23303">
                  <c:v>2.4094220000000024</c:v>
                </c:pt>
                <c:pt idx="23304">
                  <c:v>2.4203660000000031</c:v>
                </c:pt>
                <c:pt idx="23305">
                  <c:v>2.4975940000000052</c:v>
                </c:pt>
                <c:pt idx="23306">
                  <c:v>2.5249780000000022</c:v>
                </c:pt>
                <c:pt idx="23307">
                  <c:v>2.5341840000000042</c:v>
                </c:pt>
                <c:pt idx="23308">
                  <c:v>2.5769679999999986</c:v>
                </c:pt>
                <c:pt idx="23309">
                  <c:v>2.6104579999999986</c:v>
                </c:pt>
                <c:pt idx="23310">
                  <c:v>2.6785800000000042</c:v>
                </c:pt>
                <c:pt idx="23311">
                  <c:v>2.7848680000000026</c:v>
                </c:pt>
                <c:pt idx="23312">
                  <c:v>2.8913539999999975</c:v>
                </c:pt>
                <c:pt idx="23313">
                  <c:v>2.9427740000000022</c:v>
                </c:pt>
                <c:pt idx="23314">
                  <c:v>3.0191080000000023</c:v>
                </c:pt>
                <c:pt idx="23315">
                  <c:v>3.0410700000000022</c:v>
                </c:pt>
                <c:pt idx="23316">
                  <c:v>3.0872640000000042</c:v>
                </c:pt>
                <c:pt idx="23317">
                  <c:v>3.1289180000000032</c:v>
                </c:pt>
                <c:pt idx="23318">
                  <c:v>3.1548880000000024</c:v>
                </c:pt>
                <c:pt idx="23319">
                  <c:v>3.1756700000000024</c:v>
                </c:pt>
                <c:pt idx="23320">
                  <c:v>3.2166179999999978</c:v>
                </c:pt>
                <c:pt idx="23321">
                  <c:v>3.2331200000000067</c:v>
                </c:pt>
                <c:pt idx="23322">
                  <c:v>3.2341240000000075</c:v>
                </c:pt>
                <c:pt idx="23323">
                  <c:v>3.1775560000000032</c:v>
                </c:pt>
                <c:pt idx="23324">
                  <c:v>3.1031820000000052</c:v>
                </c:pt>
                <c:pt idx="23325">
                  <c:v>3.1403200000000067</c:v>
                </c:pt>
                <c:pt idx="23326">
                  <c:v>3.1854479999999987</c:v>
                </c:pt>
                <c:pt idx="23327">
                  <c:v>3.1831280000000057</c:v>
                </c:pt>
                <c:pt idx="23328">
                  <c:v>3.1939740000000052</c:v>
                </c:pt>
                <c:pt idx="23329">
                  <c:v>3.1757840000000019</c:v>
                </c:pt>
                <c:pt idx="23330">
                  <c:v>3.1882660000000032</c:v>
                </c:pt>
                <c:pt idx="23331">
                  <c:v>3.176528000000002</c:v>
                </c:pt>
                <c:pt idx="23332">
                  <c:v>3.2024619999999997</c:v>
                </c:pt>
                <c:pt idx="23333">
                  <c:v>3.1694940000000051</c:v>
                </c:pt>
                <c:pt idx="23334">
                  <c:v>3.1976340000000012</c:v>
                </c:pt>
                <c:pt idx="23335">
                  <c:v>3.237972000000001</c:v>
                </c:pt>
                <c:pt idx="23336">
                  <c:v>3.2479360000000059</c:v>
                </c:pt>
                <c:pt idx="23337">
                  <c:v>3.2400320000000016</c:v>
                </c:pt>
                <c:pt idx="23338">
                  <c:v>3.2387420000000007</c:v>
                </c:pt>
                <c:pt idx="23339">
                  <c:v>3.1926819999999987</c:v>
                </c:pt>
                <c:pt idx="23340">
                  <c:v>3.2169519999999987</c:v>
                </c:pt>
                <c:pt idx="23341">
                  <c:v>3.2373260000000044</c:v>
                </c:pt>
                <c:pt idx="23342">
                  <c:v>3.2464840000000006</c:v>
                </c:pt>
                <c:pt idx="23343">
                  <c:v>3.1880040000000012</c:v>
                </c:pt>
                <c:pt idx="23344">
                  <c:v>3.1753980000000013</c:v>
                </c:pt>
                <c:pt idx="23345">
                  <c:v>3.1687600000000011</c:v>
                </c:pt>
                <c:pt idx="23346">
                  <c:v>3.1687220000000011</c:v>
                </c:pt>
                <c:pt idx="23347">
                  <c:v>3.1120039999999967</c:v>
                </c:pt>
                <c:pt idx="23348">
                  <c:v>3.1331479999999998</c:v>
                </c:pt>
                <c:pt idx="23349">
                  <c:v>3.1189779999999998</c:v>
                </c:pt>
                <c:pt idx="23350">
                  <c:v>3.0856859999999977</c:v>
                </c:pt>
                <c:pt idx="23351">
                  <c:v>3.0591579999999987</c:v>
                </c:pt>
                <c:pt idx="23352">
                  <c:v>3.0353219999999999</c:v>
                </c:pt>
                <c:pt idx="23353">
                  <c:v>3.0167359999999968</c:v>
                </c:pt>
                <c:pt idx="23354">
                  <c:v>3.0340319999999998</c:v>
                </c:pt>
                <c:pt idx="23355">
                  <c:v>2.9891899999999998</c:v>
                </c:pt>
                <c:pt idx="23356">
                  <c:v>2.9829859999999977</c:v>
                </c:pt>
                <c:pt idx="23357">
                  <c:v>2.9133779999999998</c:v>
                </c:pt>
                <c:pt idx="23358">
                  <c:v>2.8663639999999977</c:v>
                </c:pt>
                <c:pt idx="23359">
                  <c:v>2.8452079999999977</c:v>
                </c:pt>
                <c:pt idx="23360">
                  <c:v>2.8702840000000007</c:v>
                </c:pt>
                <c:pt idx="23361">
                  <c:v>2.7707340000000054</c:v>
                </c:pt>
                <c:pt idx="23362">
                  <c:v>2.7085580000000005</c:v>
                </c:pt>
                <c:pt idx="23363">
                  <c:v>2.6784559999999966</c:v>
                </c:pt>
                <c:pt idx="23364">
                  <c:v>2.6475480000000009</c:v>
                </c:pt>
                <c:pt idx="23365">
                  <c:v>2.619865999999996</c:v>
                </c:pt>
                <c:pt idx="23366">
                  <c:v>2.6282540000000005</c:v>
                </c:pt>
                <c:pt idx="23367">
                  <c:v>2.5792800000000007</c:v>
                </c:pt>
                <c:pt idx="23368">
                  <c:v>2.5312219999999988</c:v>
                </c:pt>
                <c:pt idx="23369">
                  <c:v>2.4881180000000014</c:v>
                </c:pt>
                <c:pt idx="23370">
                  <c:v>2.4489200000000015</c:v>
                </c:pt>
                <c:pt idx="23371">
                  <c:v>2.4243400000000013</c:v>
                </c:pt>
                <c:pt idx="23372">
                  <c:v>2.3787040000000013</c:v>
                </c:pt>
                <c:pt idx="23373">
                  <c:v>2.4280000000000013</c:v>
                </c:pt>
                <c:pt idx="23374">
                  <c:v>2.4221440000000007</c:v>
                </c:pt>
                <c:pt idx="23375">
                  <c:v>2.4051579999999997</c:v>
                </c:pt>
                <c:pt idx="23376">
                  <c:v>2.3133619999999997</c:v>
                </c:pt>
                <c:pt idx="23377">
                  <c:v>2.2791780000000017</c:v>
                </c:pt>
                <c:pt idx="23378">
                  <c:v>2.2560360000000013</c:v>
                </c:pt>
                <c:pt idx="23379">
                  <c:v>2.2788660000000007</c:v>
                </c:pt>
                <c:pt idx="23380">
                  <c:v>2.1784600000000007</c:v>
                </c:pt>
                <c:pt idx="23381">
                  <c:v>2.1823560000000013</c:v>
                </c:pt>
                <c:pt idx="23382">
                  <c:v>2.1224619999999987</c:v>
                </c:pt>
                <c:pt idx="23383">
                  <c:v>2.0915280000000007</c:v>
                </c:pt>
                <c:pt idx="23384">
                  <c:v>2.0304320000000007</c:v>
                </c:pt>
                <c:pt idx="23385">
                  <c:v>1.9782940000000013</c:v>
                </c:pt>
                <c:pt idx="23386">
                  <c:v>1.9498060000000015</c:v>
                </c:pt>
                <c:pt idx="23387">
                  <c:v>1.9531700000000021</c:v>
                </c:pt>
                <c:pt idx="23388">
                  <c:v>1.9422400000000042</c:v>
                </c:pt>
                <c:pt idx="23389">
                  <c:v>1.918504000000002</c:v>
                </c:pt>
                <c:pt idx="23390">
                  <c:v>1.8776200000000016</c:v>
                </c:pt>
                <c:pt idx="23391">
                  <c:v>1.8767640000000017</c:v>
                </c:pt>
                <c:pt idx="23392">
                  <c:v>1.8495400000000017</c:v>
                </c:pt>
                <c:pt idx="23393">
                  <c:v>1.853262000000002</c:v>
                </c:pt>
                <c:pt idx="23394">
                  <c:v>1.8229239999999998</c:v>
                </c:pt>
                <c:pt idx="23395">
                  <c:v>1.757112000000002</c:v>
                </c:pt>
                <c:pt idx="23396">
                  <c:v>1.7899700000000012</c:v>
                </c:pt>
                <c:pt idx="23397">
                  <c:v>1.7686900000000016</c:v>
                </c:pt>
                <c:pt idx="23398">
                  <c:v>1.7436000000000014</c:v>
                </c:pt>
                <c:pt idx="23399">
                  <c:v>1.675146000000002</c:v>
                </c:pt>
                <c:pt idx="23400">
                  <c:v>1.6259239999999995</c:v>
                </c:pt>
                <c:pt idx="23401">
                  <c:v>1.5885880000000021</c:v>
                </c:pt>
                <c:pt idx="23402">
                  <c:v>1.5450100000000015</c:v>
                </c:pt>
                <c:pt idx="23403">
                  <c:v>1.5459780000000012</c:v>
                </c:pt>
                <c:pt idx="23404">
                  <c:v>1.5787600000000017</c:v>
                </c:pt>
                <c:pt idx="23405">
                  <c:v>1.5924700000000021</c:v>
                </c:pt>
                <c:pt idx="23406">
                  <c:v>1.5510520000000021</c:v>
                </c:pt>
                <c:pt idx="23407">
                  <c:v>1.5514239999999997</c:v>
                </c:pt>
                <c:pt idx="23408">
                  <c:v>1.5826800000000021</c:v>
                </c:pt>
                <c:pt idx="23409">
                  <c:v>1.5817500000000013</c:v>
                </c:pt>
                <c:pt idx="23410">
                  <c:v>1.5277880000000013</c:v>
                </c:pt>
                <c:pt idx="23411">
                  <c:v>1.5464500000000021</c:v>
                </c:pt>
                <c:pt idx="23412">
                  <c:v>1.494622000000001</c:v>
                </c:pt>
                <c:pt idx="23413">
                  <c:v>1.5274279999999998</c:v>
                </c:pt>
                <c:pt idx="23414">
                  <c:v>1.5157759999999998</c:v>
                </c:pt>
                <c:pt idx="23415">
                  <c:v>1.5715860000000015</c:v>
                </c:pt>
                <c:pt idx="23416">
                  <c:v>1.540108000000002</c:v>
                </c:pt>
                <c:pt idx="23417">
                  <c:v>1.545258000000002</c:v>
                </c:pt>
                <c:pt idx="23418">
                  <c:v>1.5710920000000015</c:v>
                </c:pt>
                <c:pt idx="23419">
                  <c:v>1.6161940000000019</c:v>
                </c:pt>
                <c:pt idx="23420">
                  <c:v>1.6837440000000015</c:v>
                </c:pt>
                <c:pt idx="23421">
                  <c:v>1.681548000000002</c:v>
                </c:pt>
                <c:pt idx="23422">
                  <c:v>1.7201239999999998</c:v>
                </c:pt>
                <c:pt idx="23423">
                  <c:v>1.7172700000000014</c:v>
                </c:pt>
                <c:pt idx="23424">
                  <c:v>1.7181380000000006</c:v>
                </c:pt>
                <c:pt idx="23425">
                  <c:v>1.7398520000000008</c:v>
                </c:pt>
                <c:pt idx="23426">
                  <c:v>1.7920280000000008</c:v>
                </c:pt>
                <c:pt idx="23427">
                  <c:v>1.8166580000000021</c:v>
                </c:pt>
                <c:pt idx="23428">
                  <c:v>1.8229620000000011</c:v>
                </c:pt>
                <c:pt idx="23429">
                  <c:v>1.8297380000000016</c:v>
                </c:pt>
                <c:pt idx="23430">
                  <c:v>1.9113340000000014</c:v>
                </c:pt>
                <c:pt idx="23431">
                  <c:v>1.9201680000000021</c:v>
                </c:pt>
                <c:pt idx="23432">
                  <c:v>1.9491160000000021</c:v>
                </c:pt>
                <c:pt idx="23433">
                  <c:v>1.9636960000000017</c:v>
                </c:pt>
                <c:pt idx="23434">
                  <c:v>1.9844660000000021</c:v>
                </c:pt>
                <c:pt idx="23435">
                  <c:v>2.0656399999999997</c:v>
                </c:pt>
                <c:pt idx="23436">
                  <c:v>2.1033600000000052</c:v>
                </c:pt>
                <c:pt idx="23437">
                  <c:v>2.1101100000000019</c:v>
                </c:pt>
                <c:pt idx="23438">
                  <c:v>2.1299500000000013</c:v>
                </c:pt>
                <c:pt idx="23439">
                  <c:v>2.1568379999999987</c:v>
                </c:pt>
                <c:pt idx="23440">
                  <c:v>2.2159380000000017</c:v>
                </c:pt>
                <c:pt idx="23441">
                  <c:v>2.2169800000000013</c:v>
                </c:pt>
                <c:pt idx="23442">
                  <c:v>2.2848900000000016</c:v>
                </c:pt>
                <c:pt idx="23443">
                  <c:v>2.3031560000000013</c:v>
                </c:pt>
                <c:pt idx="23444">
                  <c:v>2.4041820000000014</c:v>
                </c:pt>
                <c:pt idx="23445">
                  <c:v>2.5075040000000053</c:v>
                </c:pt>
                <c:pt idx="23446">
                  <c:v>2.4802300000000015</c:v>
                </c:pt>
                <c:pt idx="23447">
                  <c:v>2.5389840000000015</c:v>
                </c:pt>
                <c:pt idx="23448">
                  <c:v>2.6008760000000013</c:v>
                </c:pt>
                <c:pt idx="23449">
                  <c:v>2.6520099999999975</c:v>
                </c:pt>
                <c:pt idx="23450">
                  <c:v>2.7164079999999977</c:v>
                </c:pt>
                <c:pt idx="23451">
                  <c:v>2.7745260000000052</c:v>
                </c:pt>
                <c:pt idx="23452">
                  <c:v>2.8275460000000008</c:v>
                </c:pt>
                <c:pt idx="23453">
                  <c:v>2.8680820000000007</c:v>
                </c:pt>
                <c:pt idx="23454">
                  <c:v>2.8642860000000008</c:v>
                </c:pt>
                <c:pt idx="23455">
                  <c:v>2.855823999999997</c:v>
                </c:pt>
                <c:pt idx="23456">
                  <c:v>2.9161279999999987</c:v>
                </c:pt>
                <c:pt idx="23457">
                  <c:v>2.9871260000000053</c:v>
                </c:pt>
                <c:pt idx="23458">
                  <c:v>3.0136540000000007</c:v>
                </c:pt>
                <c:pt idx="23459">
                  <c:v>3.053732000000001</c:v>
                </c:pt>
                <c:pt idx="23460">
                  <c:v>3.0658280000000007</c:v>
                </c:pt>
                <c:pt idx="23461">
                  <c:v>3.086476000000002</c:v>
                </c:pt>
                <c:pt idx="23462">
                  <c:v>3.1313560000000007</c:v>
                </c:pt>
                <c:pt idx="23463">
                  <c:v>3.1348300000000013</c:v>
                </c:pt>
                <c:pt idx="23464">
                  <c:v>3.1895000000000011</c:v>
                </c:pt>
                <c:pt idx="23465">
                  <c:v>3.1978880000000007</c:v>
                </c:pt>
                <c:pt idx="23466">
                  <c:v>3.1664200000000005</c:v>
                </c:pt>
                <c:pt idx="23467">
                  <c:v>3.1870780000000014</c:v>
                </c:pt>
                <c:pt idx="23468">
                  <c:v>3.1985440000000005</c:v>
                </c:pt>
                <c:pt idx="23469">
                  <c:v>3.253524000000005</c:v>
                </c:pt>
                <c:pt idx="23470">
                  <c:v>3.2613400000000015</c:v>
                </c:pt>
                <c:pt idx="23471">
                  <c:v>3.2666140000000015</c:v>
                </c:pt>
                <c:pt idx="23472">
                  <c:v>3.2995340000000057</c:v>
                </c:pt>
                <c:pt idx="23473">
                  <c:v>3.2482640000000016</c:v>
                </c:pt>
                <c:pt idx="23474">
                  <c:v>3.2766919999999997</c:v>
                </c:pt>
                <c:pt idx="23475">
                  <c:v>3.3165459999999936</c:v>
                </c:pt>
                <c:pt idx="23476">
                  <c:v>3.3746279999999977</c:v>
                </c:pt>
                <c:pt idx="23477">
                  <c:v>3.3978679999999977</c:v>
                </c:pt>
                <c:pt idx="23478">
                  <c:v>3.3835860000000015</c:v>
                </c:pt>
                <c:pt idx="23479">
                  <c:v>3.3751219999999997</c:v>
                </c:pt>
                <c:pt idx="23480">
                  <c:v>3.1662200000000018</c:v>
                </c:pt>
                <c:pt idx="23481">
                  <c:v>3.064140000000001</c:v>
                </c:pt>
                <c:pt idx="23482">
                  <c:v>3.1284500000000013</c:v>
                </c:pt>
                <c:pt idx="23483">
                  <c:v>3.1837400000000016</c:v>
                </c:pt>
                <c:pt idx="23484">
                  <c:v>3.1932200000000019</c:v>
                </c:pt>
                <c:pt idx="23485">
                  <c:v>3.1909120000000017</c:v>
                </c:pt>
                <c:pt idx="23486">
                  <c:v>3.1533280000000032</c:v>
                </c:pt>
                <c:pt idx="23487">
                  <c:v>3.1714679999999982</c:v>
                </c:pt>
                <c:pt idx="23488">
                  <c:v>3.2206160000000041</c:v>
                </c:pt>
                <c:pt idx="23489">
                  <c:v>3.2459540000000016</c:v>
                </c:pt>
                <c:pt idx="23490">
                  <c:v>3.2552220000000007</c:v>
                </c:pt>
                <c:pt idx="23491">
                  <c:v>3.2402940000000058</c:v>
                </c:pt>
                <c:pt idx="23492">
                  <c:v>3.2040260000000016</c:v>
                </c:pt>
                <c:pt idx="23493">
                  <c:v>3.2204160000000015</c:v>
                </c:pt>
                <c:pt idx="23494">
                  <c:v>3.2178120000000008</c:v>
                </c:pt>
                <c:pt idx="23495">
                  <c:v>3.1841980000000016</c:v>
                </c:pt>
                <c:pt idx="23496">
                  <c:v>3.2195500000000017</c:v>
                </c:pt>
                <c:pt idx="23497">
                  <c:v>3.2753120000000018</c:v>
                </c:pt>
                <c:pt idx="23498">
                  <c:v>3.3411619999999997</c:v>
                </c:pt>
                <c:pt idx="23499">
                  <c:v>3.3242479999999972</c:v>
                </c:pt>
                <c:pt idx="23500">
                  <c:v>3.3103019999999987</c:v>
                </c:pt>
                <c:pt idx="23501">
                  <c:v>3.347328000000001</c:v>
                </c:pt>
                <c:pt idx="23502">
                  <c:v>3.3401560000000008</c:v>
                </c:pt>
                <c:pt idx="23503">
                  <c:v>3.3320279999999967</c:v>
                </c:pt>
                <c:pt idx="23504">
                  <c:v>3.3718939999999962</c:v>
                </c:pt>
                <c:pt idx="23505">
                  <c:v>3.4173819999999999</c:v>
                </c:pt>
                <c:pt idx="23506">
                  <c:v>3.3919200000000007</c:v>
                </c:pt>
                <c:pt idx="23507">
                  <c:v>3.3814740000000008</c:v>
                </c:pt>
                <c:pt idx="23508">
                  <c:v>3.3963879999999977</c:v>
                </c:pt>
                <c:pt idx="23509">
                  <c:v>3.3761259999999971</c:v>
                </c:pt>
                <c:pt idx="23510">
                  <c:v>3.3683840000000012</c:v>
                </c:pt>
                <c:pt idx="23511">
                  <c:v>3.4057440000000003</c:v>
                </c:pt>
                <c:pt idx="23512">
                  <c:v>3.4073200000000012</c:v>
                </c:pt>
                <c:pt idx="23513">
                  <c:v>3.4174340000000005</c:v>
                </c:pt>
                <c:pt idx="23514">
                  <c:v>3.432013999999997</c:v>
                </c:pt>
                <c:pt idx="23515">
                  <c:v>3.447054000000001</c:v>
                </c:pt>
                <c:pt idx="23516">
                  <c:v>3.4440760000000017</c:v>
                </c:pt>
                <c:pt idx="23517">
                  <c:v>3.4720819999999977</c:v>
                </c:pt>
                <c:pt idx="23518">
                  <c:v>3.4375740000000006</c:v>
                </c:pt>
                <c:pt idx="23519">
                  <c:v>3.4094579999999977</c:v>
                </c:pt>
                <c:pt idx="23520">
                  <c:v>3.3773840000000006</c:v>
                </c:pt>
                <c:pt idx="23521">
                  <c:v>3.3957100000000007</c:v>
                </c:pt>
                <c:pt idx="23522">
                  <c:v>3.3611400000000007</c:v>
                </c:pt>
                <c:pt idx="23523">
                  <c:v>3.3964159999999959</c:v>
                </c:pt>
                <c:pt idx="23524">
                  <c:v>3.3586940000000007</c:v>
                </c:pt>
                <c:pt idx="23525">
                  <c:v>3.283402000000001</c:v>
                </c:pt>
                <c:pt idx="23526">
                  <c:v>3.2195260000000006</c:v>
                </c:pt>
                <c:pt idx="23527">
                  <c:v>3.166754000000001</c:v>
                </c:pt>
                <c:pt idx="23528">
                  <c:v>3.1338479999999977</c:v>
                </c:pt>
                <c:pt idx="23529">
                  <c:v>3.137572</c:v>
                </c:pt>
                <c:pt idx="23530">
                  <c:v>3.3285940000000012</c:v>
                </c:pt>
                <c:pt idx="23531">
                  <c:v>3.4293720000000003</c:v>
                </c:pt>
                <c:pt idx="23532">
                  <c:v>3.3112219999999977</c:v>
                </c:pt>
                <c:pt idx="23533">
                  <c:v>3.2696300000000011</c:v>
                </c:pt>
                <c:pt idx="23534">
                  <c:v>3.3244240000000014</c:v>
                </c:pt>
                <c:pt idx="23535">
                  <c:v>3.2976720000000004</c:v>
                </c:pt>
                <c:pt idx="23536">
                  <c:v>3.2799900000000015</c:v>
                </c:pt>
                <c:pt idx="23537">
                  <c:v>3.2480260000000012</c:v>
                </c:pt>
                <c:pt idx="23538">
                  <c:v>3.1732060000000013</c:v>
                </c:pt>
                <c:pt idx="23539">
                  <c:v>3.1264260000000013</c:v>
                </c:pt>
                <c:pt idx="23540">
                  <c:v>3.0595600000000007</c:v>
                </c:pt>
                <c:pt idx="23541">
                  <c:v>3.0618679999999987</c:v>
                </c:pt>
                <c:pt idx="23542">
                  <c:v>3.0454260000000009</c:v>
                </c:pt>
                <c:pt idx="23543">
                  <c:v>3.0091820000000018</c:v>
                </c:pt>
                <c:pt idx="23544">
                  <c:v>2.9492619999999987</c:v>
                </c:pt>
                <c:pt idx="23545">
                  <c:v>2.9274740000000015</c:v>
                </c:pt>
                <c:pt idx="23546">
                  <c:v>2.864030000000001</c:v>
                </c:pt>
                <c:pt idx="23547">
                  <c:v>2.7867520000000008</c:v>
                </c:pt>
                <c:pt idx="23548">
                  <c:v>2.6602400000000017</c:v>
                </c:pt>
                <c:pt idx="23549">
                  <c:v>2.6602780000000013</c:v>
                </c:pt>
                <c:pt idx="23550">
                  <c:v>2.6007440000000015</c:v>
                </c:pt>
                <c:pt idx="23551">
                  <c:v>2.5558140000000007</c:v>
                </c:pt>
                <c:pt idx="23552">
                  <c:v>2.5179820000000013</c:v>
                </c:pt>
                <c:pt idx="23553">
                  <c:v>2.4656200000000013</c:v>
                </c:pt>
                <c:pt idx="23554">
                  <c:v>2.4051679999999998</c:v>
                </c:pt>
                <c:pt idx="23555">
                  <c:v>2.3840740000000009</c:v>
                </c:pt>
                <c:pt idx="23556">
                  <c:v>2.3861220000000007</c:v>
                </c:pt>
                <c:pt idx="23557">
                  <c:v>2.3326679999999946</c:v>
                </c:pt>
                <c:pt idx="23558">
                  <c:v>2.2906300000000015</c:v>
                </c:pt>
                <c:pt idx="23559">
                  <c:v>2.2564940000000013</c:v>
                </c:pt>
                <c:pt idx="23560">
                  <c:v>2.2703420000000007</c:v>
                </c:pt>
                <c:pt idx="23561">
                  <c:v>2.2359220000000009</c:v>
                </c:pt>
                <c:pt idx="23562">
                  <c:v>2.2585780000000013</c:v>
                </c:pt>
                <c:pt idx="23563">
                  <c:v>2.2557100000000014</c:v>
                </c:pt>
                <c:pt idx="23564">
                  <c:v>2.2690120000000014</c:v>
                </c:pt>
                <c:pt idx="23565">
                  <c:v>2.2404480000000007</c:v>
                </c:pt>
                <c:pt idx="23566">
                  <c:v>2.2421740000000012</c:v>
                </c:pt>
                <c:pt idx="23567">
                  <c:v>2.1827760000000005</c:v>
                </c:pt>
                <c:pt idx="23568">
                  <c:v>2.1997020000000007</c:v>
                </c:pt>
                <c:pt idx="23569">
                  <c:v>2.1901479999999998</c:v>
                </c:pt>
                <c:pt idx="23570">
                  <c:v>2.1692280000000013</c:v>
                </c:pt>
                <c:pt idx="23571">
                  <c:v>2.1444360000000016</c:v>
                </c:pt>
                <c:pt idx="23572">
                  <c:v>2.1067780000000007</c:v>
                </c:pt>
                <c:pt idx="23573">
                  <c:v>2.1072260000000052</c:v>
                </c:pt>
                <c:pt idx="23574">
                  <c:v>2.1574660000000017</c:v>
                </c:pt>
                <c:pt idx="23575">
                  <c:v>2.1861660000000018</c:v>
                </c:pt>
                <c:pt idx="23576">
                  <c:v>2.1746260000000017</c:v>
                </c:pt>
                <c:pt idx="23577">
                  <c:v>2.1693780000000014</c:v>
                </c:pt>
                <c:pt idx="23578">
                  <c:v>2.2644620000000013</c:v>
                </c:pt>
                <c:pt idx="23579">
                  <c:v>2.2844140000000053</c:v>
                </c:pt>
                <c:pt idx="23580">
                  <c:v>2.2979760000000011</c:v>
                </c:pt>
                <c:pt idx="23581">
                  <c:v>2.2531700000000012</c:v>
                </c:pt>
                <c:pt idx="23582">
                  <c:v>2.3144300000000007</c:v>
                </c:pt>
                <c:pt idx="23583">
                  <c:v>2.3408340000000014</c:v>
                </c:pt>
                <c:pt idx="23584">
                  <c:v>2.3083880000000008</c:v>
                </c:pt>
                <c:pt idx="23585">
                  <c:v>2.3354859999999968</c:v>
                </c:pt>
                <c:pt idx="23586">
                  <c:v>2.3232280000000007</c:v>
                </c:pt>
                <c:pt idx="23587">
                  <c:v>2.361496000000002</c:v>
                </c:pt>
                <c:pt idx="23588">
                  <c:v>2.3695600000000017</c:v>
                </c:pt>
                <c:pt idx="23589">
                  <c:v>2.444482000000002</c:v>
                </c:pt>
                <c:pt idx="23590">
                  <c:v>2.4674980000000017</c:v>
                </c:pt>
                <c:pt idx="23591">
                  <c:v>2.4412920000000007</c:v>
                </c:pt>
                <c:pt idx="23592">
                  <c:v>2.4812340000000019</c:v>
                </c:pt>
                <c:pt idx="23593">
                  <c:v>2.4879720000000014</c:v>
                </c:pt>
                <c:pt idx="23594">
                  <c:v>2.5023900000000014</c:v>
                </c:pt>
                <c:pt idx="23595">
                  <c:v>2.5585860000000014</c:v>
                </c:pt>
                <c:pt idx="23596">
                  <c:v>2.617636000000001</c:v>
                </c:pt>
                <c:pt idx="23597">
                  <c:v>2.616965999999997</c:v>
                </c:pt>
                <c:pt idx="23598">
                  <c:v>2.5941340000000053</c:v>
                </c:pt>
                <c:pt idx="23599">
                  <c:v>2.5985760000000018</c:v>
                </c:pt>
                <c:pt idx="23600">
                  <c:v>2.6776519999999997</c:v>
                </c:pt>
                <c:pt idx="23601">
                  <c:v>2.7025180000000018</c:v>
                </c:pt>
                <c:pt idx="23602">
                  <c:v>2.7283880000000051</c:v>
                </c:pt>
                <c:pt idx="23603">
                  <c:v>2.7680940000000072</c:v>
                </c:pt>
                <c:pt idx="23604">
                  <c:v>2.7875260000000064</c:v>
                </c:pt>
                <c:pt idx="23605">
                  <c:v>2.7877240000000088</c:v>
                </c:pt>
                <c:pt idx="23606">
                  <c:v>2.7891260000000062</c:v>
                </c:pt>
                <c:pt idx="23607">
                  <c:v>2.8143260000000021</c:v>
                </c:pt>
                <c:pt idx="23608">
                  <c:v>2.8442779999999988</c:v>
                </c:pt>
                <c:pt idx="23609">
                  <c:v>2.8787979999999997</c:v>
                </c:pt>
                <c:pt idx="23610">
                  <c:v>2.8866519999999967</c:v>
                </c:pt>
                <c:pt idx="23611">
                  <c:v>2.8994199999999966</c:v>
                </c:pt>
                <c:pt idx="23612">
                  <c:v>2.9361979999999988</c:v>
                </c:pt>
                <c:pt idx="23613">
                  <c:v>2.9009479999999987</c:v>
                </c:pt>
                <c:pt idx="23614">
                  <c:v>2.9239520000000003</c:v>
                </c:pt>
                <c:pt idx="23615">
                  <c:v>2.9459999999999997</c:v>
                </c:pt>
                <c:pt idx="23616">
                  <c:v>2.9932619999999988</c:v>
                </c:pt>
                <c:pt idx="23617">
                  <c:v>3.0838040000000011</c:v>
                </c:pt>
                <c:pt idx="23618">
                  <c:v>3.1051080000000009</c:v>
                </c:pt>
                <c:pt idx="23619">
                  <c:v>3.1268840000000004</c:v>
                </c:pt>
                <c:pt idx="23620">
                  <c:v>3.1769499999999971</c:v>
                </c:pt>
                <c:pt idx="23621">
                  <c:v>3.2135420000000008</c:v>
                </c:pt>
                <c:pt idx="23622">
                  <c:v>3.2662020000000007</c:v>
                </c:pt>
                <c:pt idx="23623">
                  <c:v>3.3051500000000007</c:v>
                </c:pt>
                <c:pt idx="23624">
                  <c:v>3.2658300000000011</c:v>
                </c:pt>
                <c:pt idx="23625">
                  <c:v>3.3023459999999956</c:v>
                </c:pt>
                <c:pt idx="23626">
                  <c:v>3.3119499999999946</c:v>
                </c:pt>
                <c:pt idx="23627">
                  <c:v>3.411945999999995</c:v>
                </c:pt>
                <c:pt idx="23628">
                  <c:v>3.373455999999996</c:v>
                </c:pt>
                <c:pt idx="23629">
                  <c:v>3.3522619999999961</c:v>
                </c:pt>
                <c:pt idx="23630">
                  <c:v>3.3977619999999997</c:v>
                </c:pt>
                <c:pt idx="23631">
                  <c:v>3.4620240000000009</c:v>
                </c:pt>
                <c:pt idx="23632">
                  <c:v>3.474234</c:v>
                </c:pt>
                <c:pt idx="23633">
                  <c:v>3.5150319999999997</c:v>
                </c:pt>
                <c:pt idx="23634">
                  <c:v>3.4575820000000008</c:v>
                </c:pt>
                <c:pt idx="23635">
                  <c:v>3.4709459999999961</c:v>
                </c:pt>
                <c:pt idx="23636">
                  <c:v>3.543098000000001</c:v>
                </c:pt>
                <c:pt idx="23637">
                  <c:v>3.5207740000000012</c:v>
                </c:pt>
                <c:pt idx="23638">
                  <c:v>3.5814000000000017</c:v>
                </c:pt>
                <c:pt idx="23639">
                  <c:v>3.5616080000000023</c:v>
                </c:pt>
                <c:pt idx="23640">
                  <c:v>3.5728379999999982</c:v>
                </c:pt>
                <c:pt idx="23641">
                  <c:v>3.6109560000000007</c:v>
                </c:pt>
                <c:pt idx="23642">
                  <c:v>3.5730000000000017</c:v>
                </c:pt>
                <c:pt idx="23643">
                  <c:v>3.5960659999999973</c:v>
                </c:pt>
                <c:pt idx="23644">
                  <c:v>3.5698360000000013</c:v>
                </c:pt>
                <c:pt idx="23645">
                  <c:v>3.5416080000000023</c:v>
                </c:pt>
                <c:pt idx="23646">
                  <c:v>3.5426019999999987</c:v>
                </c:pt>
                <c:pt idx="23647">
                  <c:v>3.5440660000000013</c:v>
                </c:pt>
                <c:pt idx="23648">
                  <c:v>3.5715500000000007</c:v>
                </c:pt>
                <c:pt idx="23649">
                  <c:v>3.6222000000000008</c:v>
                </c:pt>
                <c:pt idx="23650">
                  <c:v>3.6362459999999941</c:v>
                </c:pt>
                <c:pt idx="23651">
                  <c:v>3.6257500000000009</c:v>
                </c:pt>
                <c:pt idx="23652">
                  <c:v>3.6625780000000017</c:v>
                </c:pt>
                <c:pt idx="23653">
                  <c:v>3.6321300000000019</c:v>
                </c:pt>
                <c:pt idx="23654">
                  <c:v>3.6188279999999997</c:v>
                </c:pt>
                <c:pt idx="23655">
                  <c:v>3.5562919999999987</c:v>
                </c:pt>
                <c:pt idx="23656">
                  <c:v>3.5618260000000017</c:v>
                </c:pt>
                <c:pt idx="23657">
                  <c:v>3.5865920000000022</c:v>
                </c:pt>
                <c:pt idx="23658">
                  <c:v>3.5649040000000012</c:v>
                </c:pt>
                <c:pt idx="23659">
                  <c:v>3.5606980000000008</c:v>
                </c:pt>
                <c:pt idx="23660">
                  <c:v>3.5016100000000008</c:v>
                </c:pt>
                <c:pt idx="23661">
                  <c:v>3.4446940000000019</c:v>
                </c:pt>
                <c:pt idx="23662">
                  <c:v>3.3788059999999986</c:v>
                </c:pt>
                <c:pt idx="23663">
                  <c:v>3.4208200000000026</c:v>
                </c:pt>
                <c:pt idx="23664">
                  <c:v>3.3443120000000026</c:v>
                </c:pt>
                <c:pt idx="23665">
                  <c:v>3.3201420000000037</c:v>
                </c:pt>
                <c:pt idx="23666">
                  <c:v>3.2906720000000029</c:v>
                </c:pt>
                <c:pt idx="23667">
                  <c:v>3.2546380000000021</c:v>
                </c:pt>
                <c:pt idx="23668">
                  <c:v>3.2339780000000018</c:v>
                </c:pt>
                <c:pt idx="23669">
                  <c:v>3.2003140000000072</c:v>
                </c:pt>
                <c:pt idx="23670">
                  <c:v>3.1761320000000017</c:v>
                </c:pt>
                <c:pt idx="23671">
                  <c:v>3.1649020000000032</c:v>
                </c:pt>
                <c:pt idx="23672">
                  <c:v>3.1322059999999974</c:v>
                </c:pt>
                <c:pt idx="23673">
                  <c:v>3.0985060000000018</c:v>
                </c:pt>
                <c:pt idx="23674">
                  <c:v>3.0599279999999998</c:v>
                </c:pt>
                <c:pt idx="23675">
                  <c:v>2.9971060000000032</c:v>
                </c:pt>
                <c:pt idx="23676">
                  <c:v>2.9813360000000042</c:v>
                </c:pt>
                <c:pt idx="23677">
                  <c:v>2.9164799999999964</c:v>
                </c:pt>
                <c:pt idx="23678">
                  <c:v>2.869254000000002</c:v>
                </c:pt>
                <c:pt idx="23679">
                  <c:v>2.8770100000000007</c:v>
                </c:pt>
                <c:pt idx="23680">
                  <c:v>2.7892860000000042</c:v>
                </c:pt>
                <c:pt idx="23681">
                  <c:v>2.7635020000000052</c:v>
                </c:pt>
                <c:pt idx="23682">
                  <c:v>2.7243660000000052</c:v>
                </c:pt>
                <c:pt idx="23683">
                  <c:v>2.645662000000002</c:v>
                </c:pt>
                <c:pt idx="23684">
                  <c:v>2.6494100000000032</c:v>
                </c:pt>
                <c:pt idx="23685">
                  <c:v>2.5887600000000019</c:v>
                </c:pt>
                <c:pt idx="23686">
                  <c:v>2.5176240000000019</c:v>
                </c:pt>
                <c:pt idx="23687">
                  <c:v>2.4915800000000021</c:v>
                </c:pt>
                <c:pt idx="23688">
                  <c:v>2.4065479999999977</c:v>
                </c:pt>
                <c:pt idx="23689">
                  <c:v>2.3382919999999987</c:v>
                </c:pt>
                <c:pt idx="23690">
                  <c:v>2.3184019999999972</c:v>
                </c:pt>
                <c:pt idx="23691">
                  <c:v>2.2543020000000018</c:v>
                </c:pt>
                <c:pt idx="23692">
                  <c:v>2.1994840000000013</c:v>
                </c:pt>
                <c:pt idx="23693">
                  <c:v>2.1514019999999987</c:v>
                </c:pt>
                <c:pt idx="23694">
                  <c:v>2.1443800000000057</c:v>
                </c:pt>
                <c:pt idx="23695">
                  <c:v>2.0937540000000014</c:v>
                </c:pt>
                <c:pt idx="23696">
                  <c:v>2.0249000000000006</c:v>
                </c:pt>
                <c:pt idx="23697">
                  <c:v>2.0130120000000007</c:v>
                </c:pt>
                <c:pt idx="23698">
                  <c:v>1.9670280000000011</c:v>
                </c:pt>
                <c:pt idx="23699">
                  <c:v>1.8763500000000031</c:v>
                </c:pt>
                <c:pt idx="23700">
                  <c:v>1.7872480000000011</c:v>
                </c:pt>
                <c:pt idx="23701">
                  <c:v>1.7287180000000009</c:v>
                </c:pt>
                <c:pt idx="23702">
                  <c:v>1.6754000000000007</c:v>
                </c:pt>
                <c:pt idx="23703">
                  <c:v>1.667062000000002</c:v>
                </c:pt>
                <c:pt idx="23704">
                  <c:v>1.6474700000000015</c:v>
                </c:pt>
                <c:pt idx="23705">
                  <c:v>1.6852020000000021</c:v>
                </c:pt>
                <c:pt idx="23706">
                  <c:v>1.6347740000000015</c:v>
                </c:pt>
                <c:pt idx="23707">
                  <c:v>1.5978860000000015</c:v>
                </c:pt>
                <c:pt idx="23708">
                  <c:v>1.560748000000002</c:v>
                </c:pt>
                <c:pt idx="23709">
                  <c:v>1.5616660000000016</c:v>
                </c:pt>
                <c:pt idx="23710">
                  <c:v>1.5772260000000018</c:v>
                </c:pt>
                <c:pt idx="23711">
                  <c:v>1.6428640000000019</c:v>
                </c:pt>
                <c:pt idx="23712">
                  <c:v>1.6322680000000021</c:v>
                </c:pt>
                <c:pt idx="23713">
                  <c:v>1.602338000000002</c:v>
                </c:pt>
                <c:pt idx="23714">
                  <c:v>1.6169420000000021</c:v>
                </c:pt>
                <c:pt idx="23715">
                  <c:v>1.6051660000000014</c:v>
                </c:pt>
                <c:pt idx="23716">
                  <c:v>1.6133680000000015</c:v>
                </c:pt>
                <c:pt idx="23717">
                  <c:v>1.5692460000000015</c:v>
                </c:pt>
                <c:pt idx="23718">
                  <c:v>1.5557220000000012</c:v>
                </c:pt>
                <c:pt idx="23719">
                  <c:v>1.5167000000000013</c:v>
                </c:pt>
                <c:pt idx="23720">
                  <c:v>1.5413540000000014</c:v>
                </c:pt>
                <c:pt idx="23721">
                  <c:v>1.5760980000000011</c:v>
                </c:pt>
                <c:pt idx="23722">
                  <c:v>1.5922900000000011</c:v>
                </c:pt>
                <c:pt idx="23723">
                  <c:v>1.5847080000000011</c:v>
                </c:pt>
                <c:pt idx="23724">
                  <c:v>1.652692000000002</c:v>
                </c:pt>
                <c:pt idx="23725">
                  <c:v>1.6580040000000011</c:v>
                </c:pt>
                <c:pt idx="23726">
                  <c:v>1.7018420000000014</c:v>
                </c:pt>
                <c:pt idx="23727">
                  <c:v>1.6906860000000021</c:v>
                </c:pt>
                <c:pt idx="23728">
                  <c:v>1.7157880000000012</c:v>
                </c:pt>
                <c:pt idx="23729">
                  <c:v>1.6784640000000013</c:v>
                </c:pt>
                <c:pt idx="23730">
                  <c:v>1.7050540000000012</c:v>
                </c:pt>
                <c:pt idx="23731">
                  <c:v>1.6616260000000016</c:v>
                </c:pt>
                <c:pt idx="23732">
                  <c:v>1.634266000000002</c:v>
                </c:pt>
                <c:pt idx="23733">
                  <c:v>1.6687100000000021</c:v>
                </c:pt>
                <c:pt idx="23734">
                  <c:v>1.682928000000002</c:v>
                </c:pt>
                <c:pt idx="23735">
                  <c:v>1.7114279999999997</c:v>
                </c:pt>
                <c:pt idx="23736">
                  <c:v>1.730388000000002</c:v>
                </c:pt>
                <c:pt idx="23737">
                  <c:v>1.710350000000002</c:v>
                </c:pt>
                <c:pt idx="23738">
                  <c:v>1.7914500000000015</c:v>
                </c:pt>
                <c:pt idx="23739">
                  <c:v>1.7901960000000015</c:v>
                </c:pt>
                <c:pt idx="23740">
                  <c:v>1.7694620000000014</c:v>
                </c:pt>
                <c:pt idx="23741">
                  <c:v>1.779352000000002</c:v>
                </c:pt>
                <c:pt idx="23742">
                  <c:v>1.798956000000002</c:v>
                </c:pt>
                <c:pt idx="23743">
                  <c:v>1.8309940000000018</c:v>
                </c:pt>
                <c:pt idx="23744">
                  <c:v>1.7939300000000018</c:v>
                </c:pt>
                <c:pt idx="23745">
                  <c:v>1.8068840000000017</c:v>
                </c:pt>
                <c:pt idx="23746">
                  <c:v>1.8101740000000017</c:v>
                </c:pt>
                <c:pt idx="23747">
                  <c:v>1.8294080000000017</c:v>
                </c:pt>
                <c:pt idx="23748">
                  <c:v>1.8467660000000017</c:v>
                </c:pt>
                <c:pt idx="23749">
                  <c:v>1.8597080000000017</c:v>
                </c:pt>
                <c:pt idx="23750">
                  <c:v>1.8939660000000016</c:v>
                </c:pt>
                <c:pt idx="23751">
                  <c:v>1.9379900000000014</c:v>
                </c:pt>
                <c:pt idx="23752">
                  <c:v>1.9145640000000017</c:v>
                </c:pt>
                <c:pt idx="23753">
                  <c:v>1.934304000000002</c:v>
                </c:pt>
                <c:pt idx="23754">
                  <c:v>1.9385100000000037</c:v>
                </c:pt>
                <c:pt idx="23755">
                  <c:v>1.9542820000000047</c:v>
                </c:pt>
                <c:pt idx="23756">
                  <c:v>2.0027240000000019</c:v>
                </c:pt>
                <c:pt idx="23757">
                  <c:v>1.9765040000000011</c:v>
                </c:pt>
                <c:pt idx="23758">
                  <c:v>2.0178719999999997</c:v>
                </c:pt>
                <c:pt idx="23759">
                  <c:v>2.0656419999999978</c:v>
                </c:pt>
                <c:pt idx="23760">
                  <c:v>2.0893800000000016</c:v>
                </c:pt>
                <c:pt idx="23761">
                  <c:v>2.0939600000000014</c:v>
                </c:pt>
                <c:pt idx="23762">
                  <c:v>2.1181320000000015</c:v>
                </c:pt>
                <c:pt idx="23763">
                  <c:v>2.1168419999999961</c:v>
                </c:pt>
                <c:pt idx="23764">
                  <c:v>2.1447480000000017</c:v>
                </c:pt>
                <c:pt idx="23765">
                  <c:v>2.1632740000000052</c:v>
                </c:pt>
                <c:pt idx="23766">
                  <c:v>2.1973340000000063</c:v>
                </c:pt>
                <c:pt idx="23767">
                  <c:v>2.2630220000000012</c:v>
                </c:pt>
                <c:pt idx="23768">
                  <c:v>2.3254219999999997</c:v>
                </c:pt>
                <c:pt idx="23769">
                  <c:v>2.4030579999999997</c:v>
                </c:pt>
                <c:pt idx="23770">
                  <c:v>2.4264479999999966</c:v>
                </c:pt>
                <c:pt idx="23771">
                  <c:v>2.3637620000000017</c:v>
                </c:pt>
                <c:pt idx="23772">
                  <c:v>2.3835040000000016</c:v>
                </c:pt>
                <c:pt idx="23773">
                  <c:v>2.3864200000000007</c:v>
                </c:pt>
                <c:pt idx="23774">
                  <c:v>2.3689620000000007</c:v>
                </c:pt>
                <c:pt idx="23775">
                  <c:v>2.4026360000000007</c:v>
                </c:pt>
                <c:pt idx="23776">
                  <c:v>2.4014439999999961</c:v>
                </c:pt>
                <c:pt idx="23777">
                  <c:v>2.4435080000000009</c:v>
                </c:pt>
                <c:pt idx="23778">
                  <c:v>2.4732619999999987</c:v>
                </c:pt>
                <c:pt idx="23779">
                  <c:v>2.5212679999999987</c:v>
                </c:pt>
                <c:pt idx="23780">
                  <c:v>2.5257720000000008</c:v>
                </c:pt>
                <c:pt idx="23781">
                  <c:v>2.5813220000000014</c:v>
                </c:pt>
                <c:pt idx="23782">
                  <c:v>2.6104940000000005</c:v>
                </c:pt>
                <c:pt idx="23783">
                  <c:v>2.5793740000000001</c:v>
                </c:pt>
                <c:pt idx="23784">
                  <c:v>2.6107300000000011</c:v>
                </c:pt>
                <c:pt idx="23785">
                  <c:v>2.6290820000000008</c:v>
                </c:pt>
                <c:pt idx="23786">
                  <c:v>2.6378540000000004</c:v>
                </c:pt>
                <c:pt idx="23787">
                  <c:v>2.701308</c:v>
                </c:pt>
                <c:pt idx="23788">
                  <c:v>2.6957100000000001</c:v>
                </c:pt>
                <c:pt idx="23789">
                  <c:v>2.7359620000000007</c:v>
                </c:pt>
                <c:pt idx="23790">
                  <c:v>2.7864740000000001</c:v>
                </c:pt>
                <c:pt idx="23791">
                  <c:v>2.8156319999999977</c:v>
                </c:pt>
                <c:pt idx="23792">
                  <c:v>2.879755999999996</c:v>
                </c:pt>
                <c:pt idx="23793">
                  <c:v>2.8814320000000007</c:v>
                </c:pt>
                <c:pt idx="23794">
                  <c:v>2.9485479999999997</c:v>
                </c:pt>
                <c:pt idx="23795">
                  <c:v>2.9734019999999997</c:v>
                </c:pt>
                <c:pt idx="23796">
                  <c:v>3.0683480000000007</c:v>
                </c:pt>
                <c:pt idx="23797">
                  <c:v>3.1030280000000006</c:v>
                </c:pt>
                <c:pt idx="23798">
                  <c:v>3.1824779999999997</c:v>
                </c:pt>
                <c:pt idx="23799">
                  <c:v>3.219849999999997</c:v>
                </c:pt>
                <c:pt idx="23800">
                  <c:v>3.2277780000000011</c:v>
                </c:pt>
                <c:pt idx="23801">
                  <c:v>3.2298380000000009</c:v>
                </c:pt>
                <c:pt idx="23802">
                  <c:v>3.2992740000000005</c:v>
                </c:pt>
                <c:pt idx="23803">
                  <c:v>3.3378879999999977</c:v>
                </c:pt>
                <c:pt idx="23804">
                  <c:v>3.3728159999999949</c:v>
                </c:pt>
                <c:pt idx="23805">
                  <c:v>3.4063040000000013</c:v>
                </c:pt>
                <c:pt idx="23806">
                  <c:v>3.3966259999999959</c:v>
                </c:pt>
                <c:pt idx="23807">
                  <c:v>3.4921200000000008</c:v>
                </c:pt>
                <c:pt idx="23808">
                  <c:v>3.5437140000000062</c:v>
                </c:pt>
                <c:pt idx="23809">
                  <c:v>3.5088100000000022</c:v>
                </c:pt>
                <c:pt idx="23810">
                  <c:v>3.5053100000000041</c:v>
                </c:pt>
                <c:pt idx="23811">
                  <c:v>3.5147900000000014</c:v>
                </c:pt>
                <c:pt idx="23812">
                  <c:v>3.5532920000000008</c:v>
                </c:pt>
                <c:pt idx="23813">
                  <c:v>3.5811980000000019</c:v>
                </c:pt>
                <c:pt idx="23814">
                  <c:v>3.5778960000000022</c:v>
                </c:pt>
                <c:pt idx="23815">
                  <c:v>3.600256000000003</c:v>
                </c:pt>
                <c:pt idx="23816">
                  <c:v>3.606820000000003</c:v>
                </c:pt>
                <c:pt idx="23817">
                  <c:v>3.6462900000000031</c:v>
                </c:pt>
                <c:pt idx="23818">
                  <c:v>3.6704980000000025</c:v>
                </c:pt>
                <c:pt idx="23819">
                  <c:v>3.6356699999999971</c:v>
                </c:pt>
                <c:pt idx="23820">
                  <c:v>3.6000080000000021</c:v>
                </c:pt>
                <c:pt idx="23821">
                  <c:v>3.6091400000000009</c:v>
                </c:pt>
                <c:pt idx="23822">
                  <c:v>3.6036300000000012</c:v>
                </c:pt>
                <c:pt idx="23823">
                  <c:v>3.5780080000000023</c:v>
                </c:pt>
                <c:pt idx="23824">
                  <c:v>3.5704140000000022</c:v>
                </c:pt>
                <c:pt idx="23825">
                  <c:v>3.5244300000000015</c:v>
                </c:pt>
                <c:pt idx="23826">
                  <c:v>3.4752439999999973</c:v>
                </c:pt>
                <c:pt idx="23827">
                  <c:v>3.4282540000000021</c:v>
                </c:pt>
                <c:pt idx="23828">
                  <c:v>3.4411960000000041</c:v>
                </c:pt>
                <c:pt idx="23829">
                  <c:v>3.4088619999999987</c:v>
                </c:pt>
                <c:pt idx="23830">
                  <c:v>3.4448459999999974</c:v>
                </c:pt>
                <c:pt idx="23831">
                  <c:v>3.3868140000000007</c:v>
                </c:pt>
                <c:pt idx="23832">
                  <c:v>3.4177340000000052</c:v>
                </c:pt>
                <c:pt idx="23833">
                  <c:v>3.4281200000000016</c:v>
                </c:pt>
                <c:pt idx="23834">
                  <c:v>3.4050040000000026</c:v>
                </c:pt>
                <c:pt idx="23835">
                  <c:v>3.3344640000000023</c:v>
                </c:pt>
                <c:pt idx="23836">
                  <c:v>3.3137439999999967</c:v>
                </c:pt>
                <c:pt idx="23837">
                  <c:v>3.2932840000000012</c:v>
                </c:pt>
                <c:pt idx="23838">
                  <c:v>3.2071480000000014</c:v>
                </c:pt>
                <c:pt idx="23839">
                  <c:v>3.1662140000000019</c:v>
                </c:pt>
                <c:pt idx="23840">
                  <c:v>3.1506060000000007</c:v>
                </c:pt>
                <c:pt idx="23841">
                  <c:v>3.0855880000000018</c:v>
                </c:pt>
                <c:pt idx="23842">
                  <c:v>3.0436000000000019</c:v>
                </c:pt>
                <c:pt idx="23843">
                  <c:v>2.9542240000000017</c:v>
                </c:pt>
                <c:pt idx="23844">
                  <c:v>2.9198399999999967</c:v>
                </c:pt>
                <c:pt idx="23845">
                  <c:v>2.8546840000000007</c:v>
                </c:pt>
                <c:pt idx="23846">
                  <c:v>2.6988000000000008</c:v>
                </c:pt>
                <c:pt idx="23847">
                  <c:v>2.550634000000001</c:v>
                </c:pt>
                <c:pt idx="23848">
                  <c:v>2.4381540000000008</c:v>
                </c:pt>
                <c:pt idx="23849">
                  <c:v>2.3057980000000007</c:v>
                </c:pt>
                <c:pt idx="23850">
                  <c:v>2.1660100000000013</c:v>
                </c:pt>
                <c:pt idx="23851">
                  <c:v>2.0592379999999997</c:v>
                </c:pt>
                <c:pt idx="23852">
                  <c:v>1.9343260000000004</c:v>
                </c:pt>
                <c:pt idx="23853">
                  <c:v>1.8077639999999986</c:v>
                </c:pt>
                <c:pt idx="23854">
                  <c:v>1.7642239999999998</c:v>
                </c:pt>
                <c:pt idx="23855">
                  <c:v>1.7485540000000006</c:v>
                </c:pt>
                <c:pt idx="23856">
                  <c:v>1.7325720000000007</c:v>
                </c:pt>
                <c:pt idx="23857">
                  <c:v>1.7160440000000006</c:v>
                </c:pt>
                <c:pt idx="23858">
                  <c:v>1.6515720000000009</c:v>
                </c:pt>
                <c:pt idx="23859">
                  <c:v>1.6598480000000011</c:v>
                </c:pt>
                <c:pt idx="23860">
                  <c:v>1.6755940000000016</c:v>
                </c:pt>
                <c:pt idx="23861">
                  <c:v>1.6443380000000021</c:v>
                </c:pt>
                <c:pt idx="23862">
                  <c:v>1.6518700000000013</c:v>
                </c:pt>
                <c:pt idx="23863">
                  <c:v>1.6593280000000015</c:v>
                </c:pt>
                <c:pt idx="23864">
                  <c:v>1.6680140000000021</c:v>
                </c:pt>
                <c:pt idx="23865">
                  <c:v>1.7221380000000008</c:v>
                </c:pt>
                <c:pt idx="23866">
                  <c:v>1.7317059999999993</c:v>
                </c:pt>
                <c:pt idx="23867">
                  <c:v>1.6914300000000011</c:v>
                </c:pt>
                <c:pt idx="23868">
                  <c:v>1.6429880000000021</c:v>
                </c:pt>
                <c:pt idx="23869">
                  <c:v>1.6623200000000011</c:v>
                </c:pt>
                <c:pt idx="23870">
                  <c:v>1.670312000000004</c:v>
                </c:pt>
                <c:pt idx="23871">
                  <c:v>1.6652860000000009</c:v>
                </c:pt>
                <c:pt idx="23872">
                  <c:v>1.634328000000002</c:v>
                </c:pt>
                <c:pt idx="23873">
                  <c:v>1.6499620000000015</c:v>
                </c:pt>
                <c:pt idx="23874">
                  <c:v>1.6053320000000015</c:v>
                </c:pt>
                <c:pt idx="23875">
                  <c:v>1.6307560000000021</c:v>
                </c:pt>
                <c:pt idx="23876">
                  <c:v>1.6018339999999998</c:v>
                </c:pt>
                <c:pt idx="23877">
                  <c:v>1.579288000000002</c:v>
                </c:pt>
                <c:pt idx="23878">
                  <c:v>1.5288980000000019</c:v>
                </c:pt>
                <c:pt idx="23879">
                  <c:v>1.5755140000000016</c:v>
                </c:pt>
                <c:pt idx="23880">
                  <c:v>1.5416140000000018</c:v>
                </c:pt>
                <c:pt idx="23881">
                  <c:v>1.5836780000000017</c:v>
                </c:pt>
                <c:pt idx="23882">
                  <c:v>1.5127660000000014</c:v>
                </c:pt>
                <c:pt idx="23883">
                  <c:v>1.4600820000000021</c:v>
                </c:pt>
                <c:pt idx="23884">
                  <c:v>1.4864980000000014</c:v>
                </c:pt>
                <c:pt idx="23885">
                  <c:v>1.5619639999999992</c:v>
                </c:pt>
                <c:pt idx="23886">
                  <c:v>1.5646300000000013</c:v>
                </c:pt>
                <c:pt idx="23887">
                  <c:v>1.5878580000000013</c:v>
                </c:pt>
                <c:pt idx="23888">
                  <c:v>1.6948400000000021</c:v>
                </c:pt>
                <c:pt idx="23889">
                  <c:v>1.7296560000000016</c:v>
                </c:pt>
                <c:pt idx="23890">
                  <c:v>1.7424860000000022</c:v>
                </c:pt>
                <c:pt idx="23891">
                  <c:v>1.8006300000000022</c:v>
                </c:pt>
                <c:pt idx="23892">
                  <c:v>1.8377800000000022</c:v>
                </c:pt>
                <c:pt idx="23893">
                  <c:v>1.9243400000000039</c:v>
                </c:pt>
                <c:pt idx="23894">
                  <c:v>2.0119300000000022</c:v>
                </c:pt>
                <c:pt idx="23895">
                  <c:v>2.1367679999999987</c:v>
                </c:pt>
                <c:pt idx="23896">
                  <c:v>2.2752300000000019</c:v>
                </c:pt>
                <c:pt idx="23897">
                  <c:v>2.3865200000000022</c:v>
                </c:pt>
                <c:pt idx="23898">
                  <c:v>2.4457060000000022</c:v>
                </c:pt>
                <c:pt idx="23899">
                  <c:v>2.5260360000000022</c:v>
                </c:pt>
                <c:pt idx="23900">
                  <c:v>2.6749820000000022</c:v>
                </c:pt>
                <c:pt idx="23901">
                  <c:v>2.7776100000000032</c:v>
                </c:pt>
                <c:pt idx="23902">
                  <c:v>2.8306159999999974</c:v>
                </c:pt>
                <c:pt idx="23903">
                  <c:v>2.9480340000000052</c:v>
                </c:pt>
                <c:pt idx="23904">
                  <c:v>2.9951120000000024</c:v>
                </c:pt>
                <c:pt idx="23905">
                  <c:v>3.0279060000000042</c:v>
                </c:pt>
                <c:pt idx="23906">
                  <c:v>3.0244700000000022</c:v>
                </c:pt>
                <c:pt idx="23907">
                  <c:v>2.9910419999999966</c:v>
                </c:pt>
                <c:pt idx="23908">
                  <c:v>2.9579860000000013</c:v>
                </c:pt>
                <c:pt idx="23909">
                  <c:v>2.9666479999999962</c:v>
                </c:pt>
                <c:pt idx="23910">
                  <c:v>2.9423160000000017</c:v>
                </c:pt>
                <c:pt idx="23911">
                  <c:v>2.9344240000000013</c:v>
                </c:pt>
                <c:pt idx="23912">
                  <c:v>2.9139120000000007</c:v>
                </c:pt>
                <c:pt idx="23913">
                  <c:v>2.8729019999999976</c:v>
                </c:pt>
                <c:pt idx="23914">
                  <c:v>2.8657440000000021</c:v>
                </c:pt>
                <c:pt idx="23915">
                  <c:v>2.7910459999999961</c:v>
                </c:pt>
                <c:pt idx="23916">
                  <c:v>2.754118000000001</c:v>
                </c:pt>
                <c:pt idx="23917">
                  <c:v>2.7451580000000009</c:v>
                </c:pt>
                <c:pt idx="23918">
                  <c:v>2.7578780000000007</c:v>
                </c:pt>
                <c:pt idx="23919">
                  <c:v>2.7760179999999997</c:v>
                </c:pt>
                <c:pt idx="23920">
                  <c:v>2.7844300000000048</c:v>
                </c:pt>
                <c:pt idx="23921">
                  <c:v>2.7844680000000004</c:v>
                </c:pt>
                <c:pt idx="23922">
                  <c:v>2.7988860000000004</c:v>
                </c:pt>
                <c:pt idx="23923">
                  <c:v>2.8036260000000008</c:v>
                </c:pt>
                <c:pt idx="23924">
                  <c:v>2.9115140000000013</c:v>
                </c:pt>
                <c:pt idx="23925">
                  <c:v>2.9182900000000007</c:v>
                </c:pt>
                <c:pt idx="23926">
                  <c:v>2.9523499999999969</c:v>
                </c:pt>
                <c:pt idx="23927">
                  <c:v>3.0146639999999967</c:v>
                </c:pt>
                <c:pt idx="23928">
                  <c:v>3.0582540000000007</c:v>
                </c:pt>
                <c:pt idx="23929">
                  <c:v>3.0517779999999997</c:v>
                </c:pt>
                <c:pt idx="23930">
                  <c:v>3.0446940000000016</c:v>
                </c:pt>
                <c:pt idx="23931">
                  <c:v>3.0648320000000018</c:v>
                </c:pt>
                <c:pt idx="23932">
                  <c:v>3.1044020000000017</c:v>
                </c:pt>
                <c:pt idx="23933">
                  <c:v>3.1970160000000032</c:v>
                </c:pt>
                <c:pt idx="23934">
                  <c:v>3.1810220000000013</c:v>
                </c:pt>
                <c:pt idx="23935">
                  <c:v>3.1878720000000031</c:v>
                </c:pt>
                <c:pt idx="23936">
                  <c:v>3.2006400000000026</c:v>
                </c:pt>
                <c:pt idx="23937">
                  <c:v>3.1803640000000057</c:v>
                </c:pt>
                <c:pt idx="23938">
                  <c:v>3.1447900000000062</c:v>
                </c:pt>
                <c:pt idx="23939">
                  <c:v>3.1323200000000013</c:v>
                </c:pt>
                <c:pt idx="23940">
                  <c:v>3.1305940000000052</c:v>
                </c:pt>
                <c:pt idx="23941">
                  <c:v>3.1819640000000011</c:v>
                </c:pt>
                <c:pt idx="23942">
                  <c:v>3.1915300000000006</c:v>
                </c:pt>
                <c:pt idx="23943">
                  <c:v>3.2006240000000012</c:v>
                </c:pt>
                <c:pt idx="23944">
                  <c:v>3.1444520000000025</c:v>
                </c:pt>
                <c:pt idx="23945">
                  <c:v>3.1407420000000017</c:v>
                </c:pt>
                <c:pt idx="23946">
                  <c:v>3.0954660000000023</c:v>
                </c:pt>
                <c:pt idx="23947">
                  <c:v>3.1156779999999982</c:v>
                </c:pt>
                <c:pt idx="23948">
                  <c:v>3.1259160000000019</c:v>
                </c:pt>
                <c:pt idx="23949">
                  <c:v>3.1738360000000032</c:v>
                </c:pt>
                <c:pt idx="23950">
                  <c:v>3.1532760000000013</c:v>
                </c:pt>
                <c:pt idx="23951">
                  <c:v>3.2021140000000012</c:v>
                </c:pt>
                <c:pt idx="23952">
                  <c:v>3.2624300000000015</c:v>
                </c:pt>
                <c:pt idx="23953">
                  <c:v>3.2542160000000013</c:v>
                </c:pt>
                <c:pt idx="23954">
                  <c:v>3.2350079999999997</c:v>
                </c:pt>
                <c:pt idx="23955">
                  <c:v>3.2190380000000007</c:v>
                </c:pt>
                <c:pt idx="23956">
                  <c:v>3.2274620000000005</c:v>
                </c:pt>
                <c:pt idx="23957">
                  <c:v>3.2143960000000011</c:v>
                </c:pt>
                <c:pt idx="23958">
                  <c:v>3.2655300000000045</c:v>
                </c:pt>
                <c:pt idx="23959">
                  <c:v>3.2841180000000012</c:v>
                </c:pt>
                <c:pt idx="23960">
                  <c:v>3.323500000000001</c:v>
                </c:pt>
                <c:pt idx="23961">
                  <c:v>3.3123940000000007</c:v>
                </c:pt>
                <c:pt idx="23962">
                  <c:v>3.3089820000000008</c:v>
                </c:pt>
                <c:pt idx="23963">
                  <c:v>3.3411440000000008</c:v>
                </c:pt>
                <c:pt idx="23964">
                  <c:v>3.3753399999999987</c:v>
                </c:pt>
                <c:pt idx="23965">
                  <c:v>3.3645700000000009</c:v>
                </c:pt>
                <c:pt idx="23966">
                  <c:v>3.3645340000000052</c:v>
                </c:pt>
                <c:pt idx="23967">
                  <c:v>3.3780479999999962</c:v>
                </c:pt>
                <c:pt idx="23968">
                  <c:v>3.3818320000000024</c:v>
                </c:pt>
                <c:pt idx="23969">
                  <c:v>3.3730459999999973</c:v>
                </c:pt>
                <c:pt idx="23970">
                  <c:v>3.3451280000000021</c:v>
                </c:pt>
                <c:pt idx="23971">
                  <c:v>3.3531560000000007</c:v>
                </c:pt>
                <c:pt idx="23972">
                  <c:v>3.3659860000000021</c:v>
                </c:pt>
                <c:pt idx="23973">
                  <c:v>3.3674500000000025</c:v>
                </c:pt>
                <c:pt idx="23974">
                  <c:v>3.3114639999999973</c:v>
                </c:pt>
                <c:pt idx="23975">
                  <c:v>3.3343940000000019</c:v>
                </c:pt>
                <c:pt idx="23976">
                  <c:v>3.3703640000000017</c:v>
                </c:pt>
                <c:pt idx="23977">
                  <c:v>3.358576000000002</c:v>
                </c:pt>
                <c:pt idx="23978">
                  <c:v>3.3176660000000027</c:v>
                </c:pt>
                <c:pt idx="23979">
                  <c:v>3.2968079999999982</c:v>
                </c:pt>
                <c:pt idx="23980">
                  <c:v>3.2832820000000016</c:v>
                </c:pt>
                <c:pt idx="23981">
                  <c:v>3.2182500000000021</c:v>
                </c:pt>
                <c:pt idx="23982">
                  <c:v>3.2054579999999997</c:v>
                </c:pt>
                <c:pt idx="23983">
                  <c:v>3.2103960000000016</c:v>
                </c:pt>
                <c:pt idx="23984">
                  <c:v>3.2275700000000058</c:v>
                </c:pt>
                <c:pt idx="23985">
                  <c:v>3.1943900000000012</c:v>
                </c:pt>
                <c:pt idx="23986">
                  <c:v>3.2173960000000053</c:v>
                </c:pt>
                <c:pt idx="23987">
                  <c:v>3.2322740000000008</c:v>
                </c:pt>
                <c:pt idx="23988">
                  <c:v>3.2127200000000018</c:v>
                </c:pt>
                <c:pt idx="23989">
                  <c:v>3.2379460000000018</c:v>
                </c:pt>
                <c:pt idx="23990">
                  <c:v>3.2422780000000007</c:v>
                </c:pt>
                <c:pt idx="23991">
                  <c:v>3.2147440000000018</c:v>
                </c:pt>
                <c:pt idx="23992">
                  <c:v>3.1857460000000013</c:v>
                </c:pt>
                <c:pt idx="23993">
                  <c:v>3.1578900000000014</c:v>
                </c:pt>
                <c:pt idx="23994">
                  <c:v>3.1293880000000014</c:v>
                </c:pt>
                <c:pt idx="23995">
                  <c:v>3.0737140000000016</c:v>
                </c:pt>
                <c:pt idx="23996">
                  <c:v>3.1009000000000011</c:v>
                </c:pt>
                <c:pt idx="23997">
                  <c:v>3.0953660000000007</c:v>
                </c:pt>
                <c:pt idx="23998">
                  <c:v>3.0755740000000009</c:v>
                </c:pt>
                <c:pt idx="23999">
                  <c:v>3.0361519999999977</c:v>
                </c:pt>
                <c:pt idx="24000">
                  <c:v>3.0186679999999977</c:v>
                </c:pt>
                <c:pt idx="24001">
                  <c:v>2.9270600000000013</c:v>
                </c:pt>
                <c:pt idx="24002">
                  <c:v>2.8877640000000016</c:v>
                </c:pt>
                <c:pt idx="24003">
                  <c:v>2.8650940000000005</c:v>
                </c:pt>
                <c:pt idx="24004">
                  <c:v>2.8500419999999957</c:v>
                </c:pt>
                <c:pt idx="24005">
                  <c:v>2.7602960000000012</c:v>
                </c:pt>
                <c:pt idx="24006">
                  <c:v>2.7738460000000003</c:v>
                </c:pt>
                <c:pt idx="24007">
                  <c:v>2.7227760000000014</c:v>
                </c:pt>
                <c:pt idx="24008">
                  <c:v>2.7075640000000054</c:v>
                </c:pt>
                <c:pt idx="24009">
                  <c:v>2.6368619999999967</c:v>
                </c:pt>
                <c:pt idx="24010">
                  <c:v>2.5813979999999996</c:v>
                </c:pt>
                <c:pt idx="24011">
                  <c:v>2.6213280000000001</c:v>
                </c:pt>
                <c:pt idx="24012">
                  <c:v>2.6196419999999967</c:v>
                </c:pt>
                <c:pt idx="24013">
                  <c:v>2.6471880000000012</c:v>
                </c:pt>
                <c:pt idx="24014">
                  <c:v>2.5937960000000002</c:v>
                </c:pt>
                <c:pt idx="24015">
                  <c:v>2.5802460000000007</c:v>
                </c:pt>
                <c:pt idx="24016">
                  <c:v>2.5916240000000004</c:v>
                </c:pt>
                <c:pt idx="24017">
                  <c:v>2.5951340000000012</c:v>
                </c:pt>
                <c:pt idx="24018">
                  <c:v>2.510386</c:v>
                </c:pt>
                <c:pt idx="24019">
                  <c:v>2.5172859999999977</c:v>
                </c:pt>
                <c:pt idx="24020">
                  <c:v>2.5124959999999956</c:v>
                </c:pt>
                <c:pt idx="24021">
                  <c:v>2.4715240000000005</c:v>
                </c:pt>
                <c:pt idx="24022">
                  <c:v>2.4596619999999967</c:v>
                </c:pt>
                <c:pt idx="24023">
                  <c:v>2.503066</c:v>
                </c:pt>
                <c:pt idx="24024">
                  <c:v>2.4865879999999998</c:v>
                </c:pt>
                <c:pt idx="24025">
                  <c:v>2.4352799999999957</c:v>
                </c:pt>
                <c:pt idx="24026">
                  <c:v>2.4216700000000007</c:v>
                </c:pt>
                <c:pt idx="24027">
                  <c:v>2.3891000000000009</c:v>
                </c:pt>
                <c:pt idx="24028">
                  <c:v>2.3787640000000008</c:v>
                </c:pt>
                <c:pt idx="24029">
                  <c:v>2.3633280000000014</c:v>
                </c:pt>
                <c:pt idx="24030">
                  <c:v>2.3748179999999977</c:v>
                </c:pt>
                <c:pt idx="24031">
                  <c:v>2.3990759999999964</c:v>
                </c:pt>
                <c:pt idx="24032">
                  <c:v>2.3880200000000018</c:v>
                </c:pt>
                <c:pt idx="24033">
                  <c:v>2.3496419999999967</c:v>
                </c:pt>
                <c:pt idx="24034">
                  <c:v>2.3200980000000007</c:v>
                </c:pt>
                <c:pt idx="24035">
                  <c:v>2.2841020000000016</c:v>
                </c:pt>
                <c:pt idx="24036">
                  <c:v>2.2365419999999987</c:v>
                </c:pt>
                <c:pt idx="24037">
                  <c:v>2.2031140000000096</c:v>
                </c:pt>
                <c:pt idx="24038">
                  <c:v>2.191400000000002</c:v>
                </c:pt>
                <c:pt idx="24039">
                  <c:v>2.2149260000000019</c:v>
                </c:pt>
                <c:pt idx="24040">
                  <c:v>2.2103220000000032</c:v>
                </c:pt>
                <c:pt idx="24041">
                  <c:v>2.1511980000000022</c:v>
                </c:pt>
                <c:pt idx="24042">
                  <c:v>2.0891460000000022</c:v>
                </c:pt>
                <c:pt idx="24043">
                  <c:v>2.0852380000000021</c:v>
                </c:pt>
                <c:pt idx="24044">
                  <c:v>2.1062579999999982</c:v>
                </c:pt>
                <c:pt idx="24045">
                  <c:v>2.0712919999999997</c:v>
                </c:pt>
                <c:pt idx="24046">
                  <c:v>2.0426300000000022</c:v>
                </c:pt>
                <c:pt idx="24047">
                  <c:v>1.974310000000004</c:v>
                </c:pt>
                <c:pt idx="24048">
                  <c:v>2.0017579999999997</c:v>
                </c:pt>
                <c:pt idx="24049">
                  <c:v>1.9886180000000035</c:v>
                </c:pt>
                <c:pt idx="24050">
                  <c:v>1.9789040000000011</c:v>
                </c:pt>
                <c:pt idx="24051">
                  <c:v>2.0343920000000009</c:v>
                </c:pt>
                <c:pt idx="24052">
                  <c:v>2.034590000000001</c:v>
                </c:pt>
                <c:pt idx="24053">
                  <c:v>2.0549260000000014</c:v>
                </c:pt>
                <c:pt idx="24054">
                  <c:v>2.0361279999999997</c:v>
                </c:pt>
                <c:pt idx="24055">
                  <c:v>2.0451360000000012</c:v>
                </c:pt>
                <c:pt idx="24056">
                  <c:v>2.006174000000001</c:v>
                </c:pt>
                <c:pt idx="24057">
                  <c:v>2.0282220000000009</c:v>
                </c:pt>
                <c:pt idx="24058">
                  <c:v>1.9679560000000009</c:v>
                </c:pt>
                <c:pt idx="24059">
                  <c:v>1.9915060000000004</c:v>
                </c:pt>
                <c:pt idx="24060">
                  <c:v>1.9923000000000022</c:v>
                </c:pt>
                <c:pt idx="24061">
                  <c:v>1.9234720000000005</c:v>
                </c:pt>
                <c:pt idx="24062">
                  <c:v>1.8739500000000004</c:v>
                </c:pt>
                <c:pt idx="24063">
                  <c:v>1.7870700000000006</c:v>
                </c:pt>
                <c:pt idx="24064">
                  <c:v>1.7540639999999998</c:v>
                </c:pt>
                <c:pt idx="24065">
                  <c:v>1.7673039999999998</c:v>
                </c:pt>
                <c:pt idx="24066">
                  <c:v>1.7781120000000021</c:v>
                </c:pt>
                <c:pt idx="24067">
                  <c:v>1.726074000000001</c:v>
                </c:pt>
                <c:pt idx="24068">
                  <c:v>1.700662000000001</c:v>
                </c:pt>
                <c:pt idx="24069">
                  <c:v>1.6554840000000013</c:v>
                </c:pt>
                <c:pt idx="24070">
                  <c:v>1.6128740000000017</c:v>
                </c:pt>
                <c:pt idx="24071">
                  <c:v>1.6331380000000013</c:v>
                </c:pt>
                <c:pt idx="24072">
                  <c:v>1.6205080000000021</c:v>
                </c:pt>
                <c:pt idx="24073">
                  <c:v>1.5583060000000009</c:v>
                </c:pt>
                <c:pt idx="24074">
                  <c:v>1.5850200000000012</c:v>
                </c:pt>
                <c:pt idx="24075">
                  <c:v>1.6247020000000021</c:v>
                </c:pt>
                <c:pt idx="24076">
                  <c:v>1.6230500000000021</c:v>
                </c:pt>
                <c:pt idx="24077">
                  <c:v>1.6620980000000021</c:v>
                </c:pt>
                <c:pt idx="24078">
                  <c:v>1.6471600000000013</c:v>
                </c:pt>
                <c:pt idx="24079">
                  <c:v>1.6322460000000021</c:v>
                </c:pt>
                <c:pt idx="24080">
                  <c:v>1.6416020000000009</c:v>
                </c:pt>
                <c:pt idx="24081">
                  <c:v>1.6379679999999999</c:v>
                </c:pt>
                <c:pt idx="24082">
                  <c:v>1.6785040000000004</c:v>
                </c:pt>
                <c:pt idx="24083">
                  <c:v>1.7107279999999998</c:v>
                </c:pt>
                <c:pt idx="24084">
                  <c:v>1.7550860000000006</c:v>
                </c:pt>
                <c:pt idx="24085">
                  <c:v>1.8150300000000004</c:v>
                </c:pt>
                <c:pt idx="24086">
                  <c:v>1.8553060000000006</c:v>
                </c:pt>
                <c:pt idx="24087">
                  <c:v>1.9076440000000008</c:v>
                </c:pt>
                <c:pt idx="24088">
                  <c:v>1.9228560000000021</c:v>
                </c:pt>
                <c:pt idx="24089">
                  <c:v>1.8965640000000008</c:v>
                </c:pt>
                <c:pt idx="24090">
                  <c:v>1.9318900000000008</c:v>
                </c:pt>
                <c:pt idx="24091">
                  <c:v>2.024280000000001</c:v>
                </c:pt>
                <c:pt idx="24092">
                  <c:v>2.117328000000001</c:v>
                </c:pt>
                <c:pt idx="24093">
                  <c:v>2.1842080000000008</c:v>
                </c:pt>
                <c:pt idx="24094">
                  <c:v>2.2186660000000007</c:v>
                </c:pt>
                <c:pt idx="24095">
                  <c:v>2.2658040000000015</c:v>
                </c:pt>
                <c:pt idx="24096">
                  <c:v>2.3190579999999961</c:v>
                </c:pt>
                <c:pt idx="24097">
                  <c:v>2.4338699999999971</c:v>
                </c:pt>
                <c:pt idx="24098">
                  <c:v>2.4831920000000012</c:v>
                </c:pt>
                <c:pt idx="24099">
                  <c:v>2.5721100000000008</c:v>
                </c:pt>
                <c:pt idx="24100">
                  <c:v>2.6520800000000007</c:v>
                </c:pt>
                <c:pt idx="24101">
                  <c:v>2.7445080000000015</c:v>
                </c:pt>
                <c:pt idx="24102">
                  <c:v>2.7921060000000013</c:v>
                </c:pt>
                <c:pt idx="24103">
                  <c:v>2.8274820000000007</c:v>
                </c:pt>
                <c:pt idx="24104">
                  <c:v>2.8941260000000018</c:v>
                </c:pt>
                <c:pt idx="24105">
                  <c:v>2.9698279999999997</c:v>
                </c:pt>
                <c:pt idx="24106">
                  <c:v>3.0136659999999971</c:v>
                </c:pt>
                <c:pt idx="24107">
                  <c:v>3.0552840000000017</c:v>
                </c:pt>
                <c:pt idx="24108">
                  <c:v>3.1342980000000007</c:v>
                </c:pt>
                <c:pt idx="24109">
                  <c:v>3.072134000000001</c:v>
                </c:pt>
                <c:pt idx="24110">
                  <c:v>3.1060840000000014</c:v>
                </c:pt>
                <c:pt idx="24111">
                  <c:v>3.1678520000000017</c:v>
                </c:pt>
                <c:pt idx="24112">
                  <c:v>3.2071740000000086</c:v>
                </c:pt>
                <c:pt idx="24113">
                  <c:v>3.3123439999999973</c:v>
                </c:pt>
                <c:pt idx="24114">
                  <c:v>3.3466519999999966</c:v>
                </c:pt>
                <c:pt idx="24115">
                  <c:v>3.3540979999999987</c:v>
                </c:pt>
                <c:pt idx="24116">
                  <c:v>3.3644320000000008</c:v>
                </c:pt>
                <c:pt idx="24117">
                  <c:v>3.3903400000000024</c:v>
                </c:pt>
                <c:pt idx="24118">
                  <c:v>3.5115419999999982</c:v>
                </c:pt>
                <c:pt idx="24119">
                  <c:v>3.577342000000002</c:v>
                </c:pt>
                <c:pt idx="24120">
                  <c:v>3.6056200000000014</c:v>
                </c:pt>
                <c:pt idx="24121">
                  <c:v>3.6202240000000052</c:v>
                </c:pt>
                <c:pt idx="24122">
                  <c:v>3.6670520000000009</c:v>
                </c:pt>
                <c:pt idx="24123">
                  <c:v>3.7383980000000019</c:v>
                </c:pt>
                <c:pt idx="24124">
                  <c:v>3.7448880000000009</c:v>
                </c:pt>
                <c:pt idx="24125">
                  <c:v>3.7508679999999988</c:v>
                </c:pt>
                <c:pt idx="24126">
                  <c:v>3.747594000000007</c:v>
                </c:pt>
                <c:pt idx="24127">
                  <c:v>3.7373320000000012</c:v>
                </c:pt>
                <c:pt idx="24128">
                  <c:v>3.7284960000000011</c:v>
                </c:pt>
                <c:pt idx="24129">
                  <c:v>3.7754220000000007</c:v>
                </c:pt>
                <c:pt idx="24130">
                  <c:v>3.7834260000000053</c:v>
                </c:pt>
                <c:pt idx="24131">
                  <c:v>3.8441000000000014</c:v>
                </c:pt>
                <c:pt idx="24132">
                  <c:v>3.8373760000000017</c:v>
                </c:pt>
                <c:pt idx="24133">
                  <c:v>3.792470000000002</c:v>
                </c:pt>
                <c:pt idx="24134">
                  <c:v>3.7670960000000075</c:v>
                </c:pt>
                <c:pt idx="24135">
                  <c:v>3.7283700000000062</c:v>
                </c:pt>
                <c:pt idx="24136">
                  <c:v>3.7424040000000018</c:v>
                </c:pt>
                <c:pt idx="24137">
                  <c:v>3.7123380000000021</c:v>
                </c:pt>
                <c:pt idx="24138">
                  <c:v>3.6910840000000014</c:v>
                </c:pt>
                <c:pt idx="24139">
                  <c:v>3.6747660000000026</c:v>
                </c:pt>
                <c:pt idx="24140">
                  <c:v>3.6050200000000032</c:v>
                </c:pt>
                <c:pt idx="24141">
                  <c:v>3.5667300000000042</c:v>
                </c:pt>
                <c:pt idx="24142">
                  <c:v>3.5607740000000052</c:v>
                </c:pt>
                <c:pt idx="24143">
                  <c:v>3.4858780000000023</c:v>
                </c:pt>
                <c:pt idx="24144">
                  <c:v>3.3948760000000027</c:v>
                </c:pt>
                <c:pt idx="24145">
                  <c:v>3.3217180000000028</c:v>
                </c:pt>
                <c:pt idx="24146">
                  <c:v>3.2189300000000052</c:v>
                </c:pt>
                <c:pt idx="24147">
                  <c:v>3.0951360000000032</c:v>
                </c:pt>
                <c:pt idx="24148">
                  <c:v>3.0209600000000032</c:v>
                </c:pt>
                <c:pt idx="24149">
                  <c:v>2.9709300000000018</c:v>
                </c:pt>
                <c:pt idx="24150">
                  <c:v>2.9106380000000023</c:v>
                </c:pt>
                <c:pt idx="24151">
                  <c:v>2.7846720000000018</c:v>
                </c:pt>
                <c:pt idx="24152">
                  <c:v>2.7434640000000012</c:v>
                </c:pt>
                <c:pt idx="24153">
                  <c:v>2.7443940000000078</c:v>
                </c:pt>
                <c:pt idx="24154">
                  <c:v>2.880660000000002</c:v>
                </c:pt>
                <c:pt idx="24155">
                  <c:v>3.0087480000000029</c:v>
                </c:pt>
                <c:pt idx="24156">
                  <c:v>3.1209300000000066</c:v>
                </c:pt>
                <c:pt idx="24157">
                  <c:v>3.1673980000000057</c:v>
                </c:pt>
                <c:pt idx="24158">
                  <c:v>3.1838880000000018</c:v>
                </c:pt>
                <c:pt idx="24159">
                  <c:v>3.3253399999999997</c:v>
                </c:pt>
                <c:pt idx="24160">
                  <c:v>3.3202399999999987</c:v>
                </c:pt>
                <c:pt idx="24161">
                  <c:v>3.2476900000000053</c:v>
                </c:pt>
                <c:pt idx="24162">
                  <c:v>3.2399840000000011</c:v>
                </c:pt>
                <c:pt idx="24163">
                  <c:v>3.1545040000000006</c:v>
                </c:pt>
                <c:pt idx="24164">
                  <c:v>3.1473700000000058</c:v>
                </c:pt>
                <c:pt idx="24165">
                  <c:v>3.1216220000000017</c:v>
                </c:pt>
                <c:pt idx="24166">
                  <c:v>3.0596559999999959</c:v>
                </c:pt>
                <c:pt idx="24167">
                  <c:v>3.0165999999999977</c:v>
                </c:pt>
                <c:pt idx="24168">
                  <c:v>2.9496719999999987</c:v>
                </c:pt>
                <c:pt idx="24169">
                  <c:v>2.9060940000000017</c:v>
                </c:pt>
                <c:pt idx="24170">
                  <c:v>2.883462000000002</c:v>
                </c:pt>
                <c:pt idx="24171">
                  <c:v>2.9021980000000021</c:v>
                </c:pt>
                <c:pt idx="24172">
                  <c:v>2.8707180000000023</c:v>
                </c:pt>
                <c:pt idx="24173">
                  <c:v>2.8351440000000023</c:v>
                </c:pt>
                <c:pt idx="24174">
                  <c:v>2.8540419999999966</c:v>
                </c:pt>
                <c:pt idx="24175">
                  <c:v>2.8743779999999997</c:v>
                </c:pt>
                <c:pt idx="24176">
                  <c:v>2.8891560000000021</c:v>
                </c:pt>
                <c:pt idx="24177">
                  <c:v>2.9125940000000021</c:v>
                </c:pt>
                <c:pt idx="24178">
                  <c:v>2.9623519999999997</c:v>
                </c:pt>
                <c:pt idx="24179">
                  <c:v>2.9556159999999969</c:v>
                </c:pt>
                <c:pt idx="24180">
                  <c:v>2.9650579999999978</c:v>
                </c:pt>
                <c:pt idx="24181">
                  <c:v>2.9360239999999975</c:v>
                </c:pt>
                <c:pt idx="24182">
                  <c:v>2.9726019999999966</c:v>
                </c:pt>
                <c:pt idx="24183">
                  <c:v>2.9913140000000014</c:v>
                </c:pt>
                <c:pt idx="24184">
                  <c:v>3.0073320000000052</c:v>
                </c:pt>
                <c:pt idx="24185">
                  <c:v>3.0145160000000017</c:v>
                </c:pt>
                <c:pt idx="24186">
                  <c:v>3.0033860000000052</c:v>
                </c:pt>
                <c:pt idx="24187">
                  <c:v>3.044446000000002</c:v>
                </c:pt>
                <c:pt idx="24188">
                  <c:v>3.0860380000000007</c:v>
                </c:pt>
                <c:pt idx="24189">
                  <c:v>3.0974040000000018</c:v>
                </c:pt>
                <c:pt idx="24190">
                  <c:v>3.1036080000000021</c:v>
                </c:pt>
                <c:pt idx="24191">
                  <c:v>3.1184100000000008</c:v>
                </c:pt>
                <c:pt idx="24192">
                  <c:v>3.1318979999999987</c:v>
                </c:pt>
                <c:pt idx="24193">
                  <c:v>3.1802900000000052</c:v>
                </c:pt>
                <c:pt idx="24194">
                  <c:v>3.2921620000000025</c:v>
                </c:pt>
                <c:pt idx="24195">
                  <c:v>3.3984380000000023</c:v>
                </c:pt>
                <c:pt idx="24196">
                  <c:v>3.4527360000000029</c:v>
                </c:pt>
                <c:pt idx="24197">
                  <c:v>3.5188340000000022</c:v>
                </c:pt>
                <c:pt idx="24198">
                  <c:v>3.5380040000000026</c:v>
                </c:pt>
                <c:pt idx="24199">
                  <c:v>3.5852419999999987</c:v>
                </c:pt>
                <c:pt idx="24200">
                  <c:v>3.6470480000000021</c:v>
                </c:pt>
                <c:pt idx="24201">
                  <c:v>3.7236420000000021</c:v>
                </c:pt>
                <c:pt idx="24202">
                  <c:v>3.7879160000000058</c:v>
                </c:pt>
                <c:pt idx="24203">
                  <c:v>3.7665880000000014</c:v>
                </c:pt>
                <c:pt idx="24204">
                  <c:v>3.6343800000000019</c:v>
                </c:pt>
                <c:pt idx="24205">
                  <c:v>3.5662479999999972</c:v>
                </c:pt>
                <c:pt idx="24206">
                  <c:v>3.4792919999999987</c:v>
                </c:pt>
                <c:pt idx="24207">
                  <c:v>3.4725660000000027</c:v>
                </c:pt>
                <c:pt idx="24208">
                  <c:v>3.4256020000000027</c:v>
                </c:pt>
                <c:pt idx="24209">
                  <c:v>3.3669240000000031</c:v>
                </c:pt>
                <c:pt idx="24210">
                  <c:v>3.3795800000000029</c:v>
                </c:pt>
                <c:pt idx="24211">
                  <c:v>3.4334180000000027</c:v>
                </c:pt>
                <c:pt idx="24212">
                  <c:v>3.4254519999999986</c:v>
                </c:pt>
                <c:pt idx="24213">
                  <c:v>3.4411980000000026</c:v>
                </c:pt>
                <c:pt idx="24214">
                  <c:v>3.4348459999999958</c:v>
                </c:pt>
                <c:pt idx="24215">
                  <c:v>3.4910559999999968</c:v>
                </c:pt>
                <c:pt idx="24216">
                  <c:v>3.5461120000000017</c:v>
                </c:pt>
                <c:pt idx="24217">
                  <c:v>3.6280800000000015</c:v>
                </c:pt>
                <c:pt idx="24218">
                  <c:v>3.6450160000000009</c:v>
                </c:pt>
                <c:pt idx="24219">
                  <c:v>3.6464800000000008</c:v>
                </c:pt>
                <c:pt idx="24220">
                  <c:v>3.6554879999999987</c:v>
                </c:pt>
                <c:pt idx="24221">
                  <c:v>3.6600160000000006</c:v>
                </c:pt>
                <c:pt idx="24222">
                  <c:v>3.6726979999999987</c:v>
                </c:pt>
                <c:pt idx="24223">
                  <c:v>3.7189680000000007</c:v>
                </c:pt>
                <c:pt idx="24224">
                  <c:v>3.6653280000000006</c:v>
                </c:pt>
                <c:pt idx="24225">
                  <c:v>3.6627719999999999</c:v>
                </c:pt>
                <c:pt idx="24226">
                  <c:v>3.6660840000000001</c:v>
                </c:pt>
                <c:pt idx="24227">
                  <c:v>3.65998</c:v>
                </c:pt>
                <c:pt idx="24228">
                  <c:v>3.6975140000000044</c:v>
                </c:pt>
                <c:pt idx="24229">
                  <c:v>3.6802419999999998</c:v>
                </c:pt>
                <c:pt idx="24230">
                  <c:v>3.6932080000000007</c:v>
                </c:pt>
                <c:pt idx="24231">
                  <c:v>3.7536360000000006</c:v>
                </c:pt>
                <c:pt idx="24232">
                  <c:v>3.7596419999999977</c:v>
                </c:pt>
                <c:pt idx="24233">
                  <c:v>3.8228859999999956</c:v>
                </c:pt>
                <c:pt idx="24234">
                  <c:v>3.8481740000000002</c:v>
                </c:pt>
                <c:pt idx="24235">
                  <c:v>3.8556439999999932</c:v>
                </c:pt>
                <c:pt idx="24236">
                  <c:v>3.8696399999999977</c:v>
                </c:pt>
                <c:pt idx="24237">
                  <c:v>3.8776679999999977</c:v>
                </c:pt>
                <c:pt idx="24238">
                  <c:v>3.9267779999999997</c:v>
                </c:pt>
                <c:pt idx="24239">
                  <c:v>3.9654800000000008</c:v>
                </c:pt>
                <c:pt idx="24240">
                  <c:v>4.0194540000000005</c:v>
                </c:pt>
                <c:pt idx="24241">
                  <c:v>4.037160000000001</c:v>
                </c:pt>
                <c:pt idx="24242">
                  <c:v>4.0087320000000002</c:v>
                </c:pt>
                <c:pt idx="24243">
                  <c:v>4.0276900000000015</c:v>
                </c:pt>
                <c:pt idx="24244">
                  <c:v>3.9954899999999967</c:v>
                </c:pt>
                <c:pt idx="24245">
                  <c:v>4.0350340000000005</c:v>
                </c:pt>
                <c:pt idx="24246">
                  <c:v>4.0644399999999932</c:v>
                </c:pt>
                <c:pt idx="24247">
                  <c:v>4.1000000000000005</c:v>
                </c:pt>
                <c:pt idx="24248">
                  <c:v>4.1212920000000004</c:v>
                </c:pt>
                <c:pt idx="24249">
                  <c:v>4.0983980000000022</c:v>
                </c:pt>
                <c:pt idx="24250">
                  <c:v>4.1051720000000005</c:v>
                </c:pt>
                <c:pt idx="24251">
                  <c:v>4.0814480000000097</c:v>
                </c:pt>
                <c:pt idx="24252">
                  <c:v>4.0588159999999931</c:v>
                </c:pt>
                <c:pt idx="24253">
                  <c:v>4.0464940000000009</c:v>
                </c:pt>
                <c:pt idx="24254">
                  <c:v>4.0597960000000013</c:v>
                </c:pt>
                <c:pt idx="24255">
                  <c:v>3.9846260000000018</c:v>
                </c:pt>
                <c:pt idx="24256">
                  <c:v>3.9879140000000057</c:v>
                </c:pt>
                <c:pt idx="24257">
                  <c:v>4.0062040000000012</c:v>
                </c:pt>
                <c:pt idx="24258">
                  <c:v>4.0716440000000098</c:v>
                </c:pt>
                <c:pt idx="24259">
                  <c:v>4.0617680000000034</c:v>
                </c:pt>
                <c:pt idx="24260">
                  <c:v>4.0879859999999866</c:v>
                </c:pt>
                <c:pt idx="24261">
                  <c:v>4.1014360000000005</c:v>
                </c:pt>
                <c:pt idx="24262">
                  <c:v>4.1165499999999975</c:v>
                </c:pt>
                <c:pt idx="24263">
                  <c:v>4.1717040000000019</c:v>
                </c:pt>
                <c:pt idx="24264">
                  <c:v>4.2388680000000107</c:v>
                </c:pt>
                <c:pt idx="24265">
                  <c:v>4.2557800000000006</c:v>
                </c:pt>
                <c:pt idx="24266">
                  <c:v>4.2618600000000013</c:v>
                </c:pt>
                <c:pt idx="24267">
                  <c:v>4.2370560000000017</c:v>
                </c:pt>
                <c:pt idx="24268">
                  <c:v>4.2335200000000022</c:v>
                </c:pt>
                <c:pt idx="24269">
                  <c:v>4.2388940000000019</c:v>
                </c:pt>
                <c:pt idx="24270">
                  <c:v>4.2889980000000021</c:v>
                </c:pt>
                <c:pt idx="24271">
                  <c:v>4.2887760000000013</c:v>
                </c:pt>
                <c:pt idx="24272">
                  <c:v>4.3245719999999865</c:v>
                </c:pt>
                <c:pt idx="24273">
                  <c:v>4.2783260000000034</c:v>
                </c:pt>
                <c:pt idx="24274">
                  <c:v>4.3165179999999914</c:v>
                </c:pt>
                <c:pt idx="24275">
                  <c:v>4.3116420000000097</c:v>
                </c:pt>
                <c:pt idx="24276">
                  <c:v>4.3659899999999903</c:v>
                </c:pt>
                <c:pt idx="24277">
                  <c:v>4.3659779999999921</c:v>
                </c:pt>
                <c:pt idx="24278">
                  <c:v>4.3482460000000023</c:v>
                </c:pt>
                <c:pt idx="24279">
                  <c:v>4.3981759999999941</c:v>
                </c:pt>
                <c:pt idx="24280">
                  <c:v>4.394081999999992</c:v>
                </c:pt>
                <c:pt idx="24281">
                  <c:v>4.3350180000000025</c:v>
                </c:pt>
                <c:pt idx="24282">
                  <c:v>4.2829280000000018</c:v>
                </c:pt>
                <c:pt idx="24283">
                  <c:v>4.2744780000000029</c:v>
                </c:pt>
                <c:pt idx="24284">
                  <c:v>4.2752860000000021</c:v>
                </c:pt>
                <c:pt idx="24285">
                  <c:v>4.2520339999999965</c:v>
                </c:pt>
                <c:pt idx="24286">
                  <c:v>4.2568240000000017</c:v>
                </c:pt>
                <c:pt idx="24287">
                  <c:v>4.2202440000000028</c:v>
                </c:pt>
                <c:pt idx="24288">
                  <c:v>4.189968000000003</c:v>
                </c:pt>
                <c:pt idx="24289">
                  <c:v>4.1666159999999941</c:v>
                </c:pt>
                <c:pt idx="24290">
                  <c:v>4.1442580000000016</c:v>
                </c:pt>
                <c:pt idx="24291">
                  <c:v>4.0881000000000025</c:v>
                </c:pt>
                <c:pt idx="24292">
                  <c:v>4.1049759999999873</c:v>
                </c:pt>
                <c:pt idx="24293">
                  <c:v>4.0773200000000021</c:v>
                </c:pt>
                <c:pt idx="24294">
                  <c:v>4.0526159999999933</c:v>
                </c:pt>
                <c:pt idx="24295">
                  <c:v>3.9875840000000062</c:v>
                </c:pt>
                <c:pt idx="24296">
                  <c:v>3.9505100000000022</c:v>
                </c:pt>
                <c:pt idx="24297">
                  <c:v>3.9434260000000019</c:v>
                </c:pt>
                <c:pt idx="24298">
                  <c:v>3.886090000000002</c:v>
                </c:pt>
                <c:pt idx="24299">
                  <c:v>3.8767219999999987</c:v>
                </c:pt>
                <c:pt idx="24300">
                  <c:v>3.7946300000000042</c:v>
                </c:pt>
                <c:pt idx="24301">
                  <c:v>3.7699760000000015</c:v>
                </c:pt>
                <c:pt idx="24302">
                  <c:v>3.7221680000000017</c:v>
                </c:pt>
                <c:pt idx="24303">
                  <c:v>3.7247480000000017</c:v>
                </c:pt>
                <c:pt idx="24304">
                  <c:v>3.7194619999999987</c:v>
                </c:pt>
                <c:pt idx="24305">
                  <c:v>3.701210000000001</c:v>
                </c:pt>
                <c:pt idx="24306">
                  <c:v>3.663142000000001</c:v>
                </c:pt>
                <c:pt idx="24307">
                  <c:v>3.5967840000000013</c:v>
                </c:pt>
                <c:pt idx="24308">
                  <c:v>3.5290860000000008</c:v>
                </c:pt>
                <c:pt idx="24309">
                  <c:v>3.5346699999999975</c:v>
                </c:pt>
                <c:pt idx="24310">
                  <c:v>3.5104619999999978</c:v>
                </c:pt>
                <c:pt idx="24311">
                  <c:v>3.5007100000000002</c:v>
                </c:pt>
                <c:pt idx="24312">
                  <c:v>3.5126459999999917</c:v>
                </c:pt>
                <c:pt idx="24313">
                  <c:v>3.4771960000000002</c:v>
                </c:pt>
                <c:pt idx="24314">
                  <c:v>3.4363619999999977</c:v>
                </c:pt>
                <c:pt idx="24315">
                  <c:v>3.3879940000000044</c:v>
                </c:pt>
                <c:pt idx="24316">
                  <c:v>3.3194759999999941</c:v>
                </c:pt>
                <c:pt idx="24317">
                  <c:v>3.3040279999999997</c:v>
                </c:pt>
                <c:pt idx="24318">
                  <c:v>3.2439860000000054</c:v>
                </c:pt>
                <c:pt idx="24319">
                  <c:v>3.2297780000000005</c:v>
                </c:pt>
                <c:pt idx="24320">
                  <c:v>3.2176940000000012</c:v>
                </c:pt>
                <c:pt idx="24321">
                  <c:v>3.2111540000000014</c:v>
                </c:pt>
                <c:pt idx="24322">
                  <c:v>3.1341380000000014</c:v>
                </c:pt>
                <c:pt idx="24323">
                  <c:v>3.0972860000000009</c:v>
                </c:pt>
                <c:pt idx="24324">
                  <c:v>3.0734860000000008</c:v>
                </c:pt>
                <c:pt idx="24325">
                  <c:v>3.0637460000000014</c:v>
                </c:pt>
                <c:pt idx="24326">
                  <c:v>3.016024000000002</c:v>
                </c:pt>
                <c:pt idx="24327">
                  <c:v>2.9773100000000015</c:v>
                </c:pt>
                <c:pt idx="24328">
                  <c:v>2.9988140000000008</c:v>
                </c:pt>
                <c:pt idx="24329">
                  <c:v>2.9788619999999977</c:v>
                </c:pt>
                <c:pt idx="24330">
                  <c:v>2.9457560000000007</c:v>
                </c:pt>
                <c:pt idx="24331">
                  <c:v>2.966826000000002</c:v>
                </c:pt>
                <c:pt idx="24332">
                  <c:v>3.0033680000000014</c:v>
                </c:pt>
                <c:pt idx="24333">
                  <c:v>2.9576439999999975</c:v>
                </c:pt>
                <c:pt idx="24334">
                  <c:v>2.8859860000000026</c:v>
                </c:pt>
                <c:pt idx="24335">
                  <c:v>2.8973380000000022</c:v>
                </c:pt>
                <c:pt idx="24336">
                  <c:v>2.9104279999999987</c:v>
                </c:pt>
                <c:pt idx="24337">
                  <c:v>2.8670240000000042</c:v>
                </c:pt>
                <c:pt idx="24338">
                  <c:v>2.8295780000000033</c:v>
                </c:pt>
                <c:pt idx="24339">
                  <c:v>2.8190419999999969</c:v>
                </c:pt>
                <c:pt idx="24340">
                  <c:v>2.8235960000000042</c:v>
                </c:pt>
                <c:pt idx="24341">
                  <c:v>2.8372940000000018</c:v>
                </c:pt>
                <c:pt idx="24342">
                  <c:v>2.8372200000000021</c:v>
                </c:pt>
                <c:pt idx="24343">
                  <c:v>2.7850560000000026</c:v>
                </c:pt>
                <c:pt idx="24344">
                  <c:v>2.7849700000000066</c:v>
                </c:pt>
                <c:pt idx="24345">
                  <c:v>2.7679220000000075</c:v>
                </c:pt>
                <c:pt idx="24346">
                  <c:v>2.8033600000000032</c:v>
                </c:pt>
                <c:pt idx="24347">
                  <c:v>2.7688900000000052</c:v>
                </c:pt>
                <c:pt idx="24348">
                  <c:v>2.8013980000000025</c:v>
                </c:pt>
                <c:pt idx="24349">
                  <c:v>2.7940400000000021</c:v>
                </c:pt>
                <c:pt idx="24350">
                  <c:v>2.8054179999999977</c:v>
                </c:pt>
                <c:pt idx="24351">
                  <c:v>2.7983560000000032</c:v>
                </c:pt>
                <c:pt idx="24352">
                  <c:v>2.8496380000000023</c:v>
                </c:pt>
                <c:pt idx="24353">
                  <c:v>2.8471820000000019</c:v>
                </c:pt>
                <c:pt idx="24354">
                  <c:v>2.8000419999999981</c:v>
                </c:pt>
                <c:pt idx="24355">
                  <c:v>2.8034540000000021</c:v>
                </c:pt>
                <c:pt idx="24356">
                  <c:v>2.8001540000000009</c:v>
                </c:pt>
                <c:pt idx="24357">
                  <c:v>2.8378740000000007</c:v>
                </c:pt>
                <c:pt idx="24358">
                  <c:v>2.8859920000000008</c:v>
                </c:pt>
                <c:pt idx="24359">
                  <c:v>2.9339980000000008</c:v>
                </c:pt>
                <c:pt idx="24360">
                  <c:v>2.9193059999999966</c:v>
                </c:pt>
                <c:pt idx="24361">
                  <c:v>2.8990300000000007</c:v>
                </c:pt>
                <c:pt idx="24362">
                  <c:v>2.8990419999999957</c:v>
                </c:pt>
                <c:pt idx="24363">
                  <c:v>2.8926639999999941</c:v>
                </c:pt>
                <c:pt idx="24364">
                  <c:v>2.9061500000000007</c:v>
                </c:pt>
                <c:pt idx="24365">
                  <c:v>2.9402720000000007</c:v>
                </c:pt>
                <c:pt idx="24366">
                  <c:v>3.0043720000000014</c:v>
                </c:pt>
                <c:pt idx="24367">
                  <c:v>3.0608780000000007</c:v>
                </c:pt>
                <c:pt idx="24368">
                  <c:v>3.1671400000000016</c:v>
                </c:pt>
                <c:pt idx="24369">
                  <c:v>3.189178000000001</c:v>
                </c:pt>
                <c:pt idx="24370">
                  <c:v>3.1748220000000007</c:v>
                </c:pt>
                <c:pt idx="24371">
                  <c:v>3.2118360000000017</c:v>
                </c:pt>
                <c:pt idx="24372">
                  <c:v>3.2962479999999976</c:v>
                </c:pt>
                <c:pt idx="24373">
                  <c:v>3.3509819999999997</c:v>
                </c:pt>
                <c:pt idx="24374">
                  <c:v>3.3936179999999987</c:v>
                </c:pt>
                <c:pt idx="24375">
                  <c:v>3.3830220000000022</c:v>
                </c:pt>
                <c:pt idx="24376">
                  <c:v>3.3867700000000025</c:v>
                </c:pt>
                <c:pt idx="24377">
                  <c:v>3.4355960000000008</c:v>
                </c:pt>
                <c:pt idx="24378">
                  <c:v>3.4149980000000029</c:v>
                </c:pt>
                <c:pt idx="24379">
                  <c:v>3.4205180000000017</c:v>
                </c:pt>
                <c:pt idx="24380">
                  <c:v>3.4404960000000022</c:v>
                </c:pt>
                <c:pt idx="24381">
                  <c:v>3.4175280000000021</c:v>
                </c:pt>
                <c:pt idx="24382">
                  <c:v>3.4274060000000022</c:v>
                </c:pt>
                <c:pt idx="24383">
                  <c:v>3.4431400000000019</c:v>
                </c:pt>
                <c:pt idx="24384">
                  <c:v>3.4809100000000019</c:v>
                </c:pt>
                <c:pt idx="24385">
                  <c:v>3.5644419999999997</c:v>
                </c:pt>
                <c:pt idx="24386">
                  <c:v>3.5275640000000061</c:v>
                </c:pt>
                <c:pt idx="24387">
                  <c:v>3.6073360000000072</c:v>
                </c:pt>
                <c:pt idx="24388">
                  <c:v>3.6474140000000062</c:v>
                </c:pt>
                <c:pt idx="24389">
                  <c:v>3.6912519999999978</c:v>
                </c:pt>
                <c:pt idx="24390">
                  <c:v>3.7212920000000018</c:v>
                </c:pt>
                <c:pt idx="24391">
                  <c:v>3.7969060000000017</c:v>
                </c:pt>
                <c:pt idx="24392">
                  <c:v>3.8133459999999975</c:v>
                </c:pt>
                <c:pt idx="24393">
                  <c:v>3.9002519999999987</c:v>
                </c:pt>
                <c:pt idx="24394">
                  <c:v>3.9560379999999977</c:v>
                </c:pt>
                <c:pt idx="24395">
                  <c:v>4.0037100000000008</c:v>
                </c:pt>
                <c:pt idx="24396">
                  <c:v>4.0343820000000008</c:v>
                </c:pt>
                <c:pt idx="24397">
                  <c:v>4.1059639999999975</c:v>
                </c:pt>
                <c:pt idx="24398">
                  <c:v>4.1141279999999885</c:v>
                </c:pt>
                <c:pt idx="24399">
                  <c:v>4.1742200000000018</c:v>
                </c:pt>
                <c:pt idx="24400">
                  <c:v>4.2589179999999933</c:v>
                </c:pt>
                <c:pt idx="24401">
                  <c:v>4.2767740000000014</c:v>
                </c:pt>
                <c:pt idx="24402">
                  <c:v>4.3001260000000006</c:v>
                </c:pt>
                <c:pt idx="24403">
                  <c:v>4.3149659999999885</c:v>
                </c:pt>
                <c:pt idx="24404">
                  <c:v>4.3792160000000013</c:v>
                </c:pt>
                <c:pt idx="24405">
                  <c:v>4.4367780000000101</c:v>
                </c:pt>
                <c:pt idx="24406">
                  <c:v>4.4946620000000088</c:v>
                </c:pt>
                <c:pt idx="24407">
                  <c:v>4.5226799999999985</c:v>
                </c:pt>
                <c:pt idx="24408">
                  <c:v>4.5116360000000011</c:v>
                </c:pt>
                <c:pt idx="24409">
                  <c:v>4.4923159999999918</c:v>
                </c:pt>
                <c:pt idx="24410">
                  <c:v>4.4923039999999999</c:v>
                </c:pt>
                <c:pt idx="24411">
                  <c:v>4.5430539999999997</c:v>
                </c:pt>
                <c:pt idx="24412">
                  <c:v>4.5408339999999985</c:v>
                </c:pt>
                <c:pt idx="24413">
                  <c:v>4.5406860000000009</c:v>
                </c:pt>
                <c:pt idx="24414">
                  <c:v>4.5211680000000003</c:v>
                </c:pt>
                <c:pt idx="24415">
                  <c:v>4.4855200000000002</c:v>
                </c:pt>
                <c:pt idx="24416">
                  <c:v>4.4910660000000089</c:v>
                </c:pt>
                <c:pt idx="24417">
                  <c:v>4.4848859999999915</c:v>
                </c:pt>
                <c:pt idx="24418">
                  <c:v>4.4463960000000098</c:v>
                </c:pt>
                <c:pt idx="24419">
                  <c:v>4.4694740000000017</c:v>
                </c:pt>
                <c:pt idx="24420">
                  <c:v>4.4998860000000009</c:v>
                </c:pt>
                <c:pt idx="24421">
                  <c:v>4.5205939999999956</c:v>
                </c:pt>
                <c:pt idx="24422">
                  <c:v>4.5340940000000005</c:v>
                </c:pt>
                <c:pt idx="24423">
                  <c:v>4.4923139999999995</c:v>
                </c:pt>
                <c:pt idx="24424">
                  <c:v>4.4906760000000023</c:v>
                </c:pt>
                <c:pt idx="24425">
                  <c:v>4.5177119999999951</c:v>
                </c:pt>
                <c:pt idx="24426">
                  <c:v>4.5349839999999944</c:v>
                </c:pt>
                <c:pt idx="24427">
                  <c:v>4.5612020000000024</c:v>
                </c:pt>
                <c:pt idx="24428">
                  <c:v>4.5910060000000019</c:v>
                </c:pt>
                <c:pt idx="24429">
                  <c:v>4.6318540000000015</c:v>
                </c:pt>
                <c:pt idx="24430">
                  <c:v>4.6905319999999939</c:v>
                </c:pt>
                <c:pt idx="24431">
                  <c:v>4.7624999999999975</c:v>
                </c:pt>
                <c:pt idx="24432">
                  <c:v>4.7643980000000026</c:v>
                </c:pt>
                <c:pt idx="24433">
                  <c:v>4.8371580000000005</c:v>
                </c:pt>
                <c:pt idx="24434">
                  <c:v>4.8325059999999942</c:v>
                </c:pt>
                <c:pt idx="24435">
                  <c:v>4.8151720000000005</c:v>
                </c:pt>
                <c:pt idx="24436">
                  <c:v>4.8576339999999965</c:v>
                </c:pt>
                <c:pt idx="24437">
                  <c:v>4.8479439999999965</c:v>
                </c:pt>
                <c:pt idx="24438">
                  <c:v>4.8233139999999946</c:v>
                </c:pt>
                <c:pt idx="24439">
                  <c:v>4.8122339999999975</c:v>
                </c:pt>
                <c:pt idx="24440">
                  <c:v>4.8065760000000015</c:v>
                </c:pt>
                <c:pt idx="24441">
                  <c:v>4.7759540000000005</c:v>
                </c:pt>
                <c:pt idx="24442">
                  <c:v>4.7328480000000024</c:v>
                </c:pt>
                <c:pt idx="24443">
                  <c:v>4.7142740000000005</c:v>
                </c:pt>
                <c:pt idx="24444">
                  <c:v>4.6808839999999945</c:v>
                </c:pt>
                <c:pt idx="24445">
                  <c:v>4.6722100000000006</c:v>
                </c:pt>
                <c:pt idx="24446">
                  <c:v>4.6540199999999885</c:v>
                </c:pt>
                <c:pt idx="24447">
                  <c:v>4.6448639999999966</c:v>
                </c:pt>
                <c:pt idx="24448">
                  <c:v>4.6696800000000005</c:v>
                </c:pt>
                <c:pt idx="24449">
                  <c:v>4.6767040000000009</c:v>
                </c:pt>
                <c:pt idx="24450">
                  <c:v>4.7407660000000034</c:v>
                </c:pt>
                <c:pt idx="24451">
                  <c:v>4.7699620000000014</c:v>
                </c:pt>
                <c:pt idx="24452">
                  <c:v>4.796540000000002</c:v>
                </c:pt>
                <c:pt idx="24453">
                  <c:v>4.8119499999999995</c:v>
                </c:pt>
                <c:pt idx="24454">
                  <c:v>4.7939200000000008</c:v>
                </c:pt>
                <c:pt idx="24455">
                  <c:v>4.7784480000000098</c:v>
                </c:pt>
                <c:pt idx="24456">
                  <c:v>4.7677760000000005</c:v>
                </c:pt>
                <c:pt idx="24457">
                  <c:v>4.7427980000000014</c:v>
                </c:pt>
                <c:pt idx="24458">
                  <c:v>4.7331460000000014</c:v>
                </c:pt>
                <c:pt idx="24459">
                  <c:v>4.786316000000002</c:v>
                </c:pt>
                <c:pt idx="24460">
                  <c:v>4.7944799999999965</c:v>
                </c:pt>
                <c:pt idx="24461">
                  <c:v>4.8080300000000005</c:v>
                </c:pt>
                <c:pt idx="24462">
                  <c:v>4.8103380000000016</c:v>
                </c:pt>
                <c:pt idx="24463">
                  <c:v>4.8511859999999931</c:v>
                </c:pt>
                <c:pt idx="24464">
                  <c:v>4.8480099999999995</c:v>
                </c:pt>
                <c:pt idx="24465">
                  <c:v>4.8962040000000018</c:v>
                </c:pt>
                <c:pt idx="24466">
                  <c:v>4.9075580000000025</c:v>
                </c:pt>
                <c:pt idx="24467">
                  <c:v>4.8890080000000022</c:v>
                </c:pt>
                <c:pt idx="24468">
                  <c:v>4.9057840000000015</c:v>
                </c:pt>
                <c:pt idx="24469">
                  <c:v>4.8907820000000015</c:v>
                </c:pt>
                <c:pt idx="24470">
                  <c:v>4.8802720000000024</c:v>
                </c:pt>
                <c:pt idx="24471">
                  <c:v>4.8366340000000028</c:v>
                </c:pt>
                <c:pt idx="24472">
                  <c:v>4.8090880000000027</c:v>
                </c:pt>
                <c:pt idx="24473">
                  <c:v>4.8151199999999932</c:v>
                </c:pt>
                <c:pt idx="24474">
                  <c:v>4.8041139999999913</c:v>
                </c:pt>
                <c:pt idx="24475">
                  <c:v>4.766828000000003</c:v>
                </c:pt>
                <c:pt idx="24476">
                  <c:v>4.7706980000000119</c:v>
                </c:pt>
                <c:pt idx="24477">
                  <c:v>4.7803520000000024</c:v>
                </c:pt>
                <c:pt idx="24478">
                  <c:v>4.7722740000000021</c:v>
                </c:pt>
                <c:pt idx="24479">
                  <c:v>4.7752900000000107</c:v>
                </c:pt>
                <c:pt idx="24480">
                  <c:v>4.7174179999999932</c:v>
                </c:pt>
                <c:pt idx="24481">
                  <c:v>4.6770280000000017</c:v>
                </c:pt>
                <c:pt idx="24482">
                  <c:v>4.686148000000002</c:v>
                </c:pt>
                <c:pt idx="24483">
                  <c:v>4.6320120000000005</c:v>
                </c:pt>
                <c:pt idx="24484">
                  <c:v>4.5941659999999933</c:v>
                </c:pt>
                <c:pt idx="24485">
                  <c:v>4.5685439999999975</c:v>
                </c:pt>
                <c:pt idx="24486">
                  <c:v>4.5414060000000021</c:v>
                </c:pt>
                <c:pt idx="24487">
                  <c:v>4.5156100000000015</c:v>
                </c:pt>
                <c:pt idx="24488">
                  <c:v>4.5415180000000017</c:v>
                </c:pt>
                <c:pt idx="24489">
                  <c:v>4.506750000000002</c:v>
                </c:pt>
                <c:pt idx="24490">
                  <c:v>4.4759020000000014</c:v>
                </c:pt>
                <c:pt idx="24491">
                  <c:v>4.4587900000000014</c:v>
                </c:pt>
                <c:pt idx="24492">
                  <c:v>4.4521760000000006</c:v>
                </c:pt>
                <c:pt idx="24493">
                  <c:v>4.4508720000000004</c:v>
                </c:pt>
                <c:pt idx="24494">
                  <c:v>4.4597560000000014</c:v>
                </c:pt>
                <c:pt idx="24495">
                  <c:v>4.4527720000000013</c:v>
                </c:pt>
                <c:pt idx="24496">
                  <c:v>4.4600060000000017</c:v>
                </c:pt>
                <c:pt idx="24497">
                  <c:v>4.4298040000000016</c:v>
                </c:pt>
                <c:pt idx="24498">
                  <c:v>4.4293220000000089</c:v>
                </c:pt>
                <c:pt idx="24499">
                  <c:v>4.3885359999999913</c:v>
                </c:pt>
                <c:pt idx="24500">
                  <c:v>4.2747920000000024</c:v>
                </c:pt>
                <c:pt idx="24501">
                  <c:v>4.2662920000000097</c:v>
                </c:pt>
                <c:pt idx="24502">
                  <c:v>4.2613040000000018</c:v>
                </c:pt>
                <c:pt idx="24503">
                  <c:v>4.2282380000000019</c:v>
                </c:pt>
                <c:pt idx="24504">
                  <c:v>4.2314520000000098</c:v>
                </c:pt>
                <c:pt idx="24505">
                  <c:v>4.2057780000000013</c:v>
                </c:pt>
                <c:pt idx="24506">
                  <c:v>4.2032100000000021</c:v>
                </c:pt>
                <c:pt idx="24507">
                  <c:v>4.1943259999999931</c:v>
                </c:pt>
                <c:pt idx="24508">
                  <c:v>4.2188940000000015</c:v>
                </c:pt>
                <c:pt idx="24509">
                  <c:v>4.1604879999999902</c:v>
                </c:pt>
                <c:pt idx="24510">
                  <c:v>4.2245899999999903</c:v>
                </c:pt>
                <c:pt idx="24511">
                  <c:v>4.2032600000000118</c:v>
                </c:pt>
                <c:pt idx="24512">
                  <c:v>4.2210400000000012</c:v>
                </c:pt>
                <c:pt idx="24513">
                  <c:v>4.2387079999999999</c:v>
                </c:pt>
                <c:pt idx="24514">
                  <c:v>4.2658080000000007</c:v>
                </c:pt>
                <c:pt idx="24515">
                  <c:v>4.2514760000000003</c:v>
                </c:pt>
                <c:pt idx="24516">
                  <c:v>4.2190159999999945</c:v>
                </c:pt>
                <c:pt idx="24517">
                  <c:v>4.2091020000000023</c:v>
                </c:pt>
                <c:pt idx="24518">
                  <c:v>4.2115720000000012</c:v>
                </c:pt>
                <c:pt idx="24519">
                  <c:v>4.2278519999999915</c:v>
                </c:pt>
                <c:pt idx="24520">
                  <c:v>4.3016060000000014</c:v>
                </c:pt>
                <c:pt idx="24521">
                  <c:v>4.2902399999999998</c:v>
                </c:pt>
                <c:pt idx="24522">
                  <c:v>4.2708700000000004</c:v>
                </c:pt>
                <c:pt idx="24523">
                  <c:v>4.3590040000000005</c:v>
                </c:pt>
                <c:pt idx="24524">
                  <c:v>4.3737320000000004</c:v>
                </c:pt>
                <c:pt idx="24525">
                  <c:v>4.4471520000000009</c:v>
                </c:pt>
                <c:pt idx="24526">
                  <c:v>4.4779619999999998</c:v>
                </c:pt>
                <c:pt idx="24527">
                  <c:v>4.4647600000000001</c:v>
                </c:pt>
                <c:pt idx="24528">
                  <c:v>4.4518820000000012</c:v>
                </c:pt>
                <c:pt idx="24529">
                  <c:v>4.4647239999999995</c:v>
                </c:pt>
                <c:pt idx="24530">
                  <c:v>4.5443839999999955</c:v>
                </c:pt>
                <c:pt idx="24531">
                  <c:v>4.5427339999999985</c:v>
                </c:pt>
                <c:pt idx="24532">
                  <c:v>4.5143559999999914</c:v>
                </c:pt>
                <c:pt idx="24533">
                  <c:v>4.5084120000000016</c:v>
                </c:pt>
                <c:pt idx="24534">
                  <c:v>4.5678839999999896</c:v>
                </c:pt>
                <c:pt idx="24535">
                  <c:v>4.5774880000000016</c:v>
                </c:pt>
                <c:pt idx="24536">
                  <c:v>4.5839039999999995</c:v>
                </c:pt>
                <c:pt idx="24537">
                  <c:v>4.6504359999999885</c:v>
                </c:pt>
                <c:pt idx="24538">
                  <c:v>4.6518380000000015</c:v>
                </c:pt>
                <c:pt idx="24539">
                  <c:v>4.7096980000000119</c:v>
                </c:pt>
                <c:pt idx="24540">
                  <c:v>4.7188440000000025</c:v>
                </c:pt>
                <c:pt idx="24541">
                  <c:v>4.7515520000000029</c:v>
                </c:pt>
                <c:pt idx="24542">
                  <c:v>4.8784380000000027</c:v>
                </c:pt>
                <c:pt idx="24543">
                  <c:v>4.9207880000000017</c:v>
                </c:pt>
                <c:pt idx="24544">
                  <c:v>4.9665980000000021</c:v>
                </c:pt>
                <c:pt idx="24545">
                  <c:v>4.9871700000000025</c:v>
                </c:pt>
                <c:pt idx="24546">
                  <c:v>4.9519560000000018</c:v>
                </c:pt>
                <c:pt idx="24547">
                  <c:v>4.9722440000000034</c:v>
                </c:pt>
                <c:pt idx="24548">
                  <c:v>5.0039460000000018</c:v>
                </c:pt>
                <c:pt idx="24549">
                  <c:v>5.0598440000000018</c:v>
                </c:pt>
                <c:pt idx="24550">
                  <c:v>5.0960020000000013</c:v>
                </c:pt>
                <c:pt idx="24551">
                  <c:v>5.1052460000000011</c:v>
                </c:pt>
                <c:pt idx="24552">
                  <c:v>5.1064260000000008</c:v>
                </c:pt>
                <c:pt idx="24553">
                  <c:v>5.1765940000000015</c:v>
                </c:pt>
                <c:pt idx="24554">
                  <c:v>5.2218839999999975</c:v>
                </c:pt>
                <c:pt idx="24555">
                  <c:v>5.3430620000000024</c:v>
                </c:pt>
                <c:pt idx="24556">
                  <c:v>5.3533240000000015</c:v>
                </c:pt>
                <c:pt idx="24557">
                  <c:v>5.4008340000000006</c:v>
                </c:pt>
                <c:pt idx="24558">
                  <c:v>5.4129320000000005</c:v>
                </c:pt>
                <c:pt idx="24559">
                  <c:v>5.4354660000000106</c:v>
                </c:pt>
                <c:pt idx="24560">
                  <c:v>5.4163560000000031</c:v>
                </c:pt>
                <c:pt idx="24561">
                  <c:v>5.4577120000000026</c:v>
                </c:pt>
                <c:pt idx="24562">
                  <c:v>5.4265180000000015</c:v>
                </c:pt>
                <c:pt idx="24563">
                  <c:v>5.4125220000000036</c:v>
                </c:pt>
                <c:pt idx="24564">
                  <c:v>5.3696020000000084</c:v>
                </c:pt>
                <c:pt idx="24565">
                  <c:v>5.3977319999999951</c:v>
                </c:pt>
                <c:pt idx="24566">
                  <c:v>5.4100300000000052</c:v>
                </c:pt>
                <c:pt idx="24567">
                  <c:v>5.4616720000000134</c:v>
                </c:pt>
                <c:pt idx="24568">
                  <c:v>5.5107820000000025</c:v>
                </c:pt>
                <c:pt idx="24569">
                  <c:v>5.4982260000000114</c:v>
                </c:pt>
                <c:pt idx="24570">
                  <c:v>5.4910540000000054</c:v>
                </c:pt>
                <c:pt idx="24571">
                  <c:v>5.4991940000000064</c:v>
                </c:pt>
                <c:pt idx="24572">
                  <c:v>5.5157339999999975</c:v>
                </c:pt>
                <c:pt idx="24573">
                  <c:v>5.4757180000000094</c:v>
                </c:pt>
                <c:pt idx="24574">
                  <c:v>5.4796760000000146</c:v>
                </c:pt>
                <c:pt idx="24575">
                  <c:v>5.4807660000000125</c:v>
                </c:pt>
                <c:pt idx="24576">
                  <c:v>5.4417680000000148</c:v>
                </c:pt>
                <c:pt idx="24577">
                  <c:v>5.4644739999999965</c:v>
                </c:pt>
                <c:pt idx="24578">
                  <c:v>5.467017999999995</c:v>
                </c:pt>
                <c:pt idx="24579">
                  <c:v>5.434236000000003</c:v>
                </c:pt>
                <c:pt idx="24580">
                  <c:v>5.3916520000000023</c:v>
                </c:pt>
                <c:pt idx="24581">
                  <c:v>5.4115300000000035</c:v>
                </c:pt>
                <c:pt idx="24582">
                  <c:v>5.4650220000000038</c:v>
                </c:pt>
                <c:pt idx="24583">
                  <c:v>5.4491520000000033</c:v>
                </c:pt>
                <c:pt idx="24584">
                  <c:v>5.4764880000000113</c:v>
                </c:pt>
                <c:pt idx="24585">
                  <c:v>5.4397220000000139</c:v>
                </c:pt>
                <c:pt idx="24586">
                  <c:v>5.473298000000014</c:v>
                </c:pt>
                <c:pt idx="24587">
                  <c:v>5.4887460000000088</c:v>
                </c:pt>
                <c:pt idx="24588">
                  <c:v>5.5038080000000011</c:v>
                </c:pt>
                <c:pt idx="24589">
                  <c:v>5.4604280000000003</c:v>
                </c:pt>
                <c:pt idx="24590">
                  <c:v>5.5202839999999975</c:v>
                </c:pt>
                <c:pt idx="24591">
                  <c:v>5.4922540000000017</c:v>
                </c:pt>
                <c:pt idx="24592">
                  <c:v>5.4400400000000024</c:v>
                </c:pt>
                <c:pt idx="24593">
                  <c:v>5.4198520000000023</c:v>
                </c:pt>
                <c:pt idx="24594">
                  <c:v>5.3585819999999913</c:v>
                </c:pt>
                <c:pt idx="24595">
                  <c:v>5.3455280000000007</c:v>
                </c:pt>
                <c:pt idx="24596">
                  <c:v>5.401326000000009</c:v>
                </c:pt>
                <c:pt idx="24597">
                  <c:v>5.41181</c:v>
                </c:pt>
                <c:pt idx="24598">
                  <c:v>5.4180380000000001</c:v>
                </c:pt>
                <c:pt idx="24599">
                  <c:v>5.3644719999999904</c:v>
                </c:pt>
                <c:pt idx="24600">
                  <c:v>5.3446560000000005</c:v>
                </c:pt>
                <c:pt idx="24601">
                  <c:v>5.3370879999999907</c:v>
                </c:pt>
                <c:pt idx="24602">
                  <c:v>5.3551159999999856</c:v>
                </c:pt>
                <c:pt idx="24603">
                  <c:v>5.3841379999999877</c:v>
                </c:pt>
                <c:pt idx="24604">
                  <c:v>5.3625239999999916</c:v>
                </c:pt>
                <c:pt idx="24605">
                  <c:v>5.2940439999999995</c:v>
                </c:pt>
                <c:pt idx="24606">
                  <c:v>5.3202240000000005</c:v>
                </c:pt>
                <c:pt idx="24607">
                  <c:v>5.3155719999999942</c:v>
                </c:pt>
                <c:pt idx="24608">
                  <c:v>5.3261179999999904</c:v>
                </c:pt>
                <c:pt idx="24609">
                  <c:v>5.3120600000000016</c:v>
                </c:pt>
                <c:pt idx="24610">
                  <c:v>5.3312320000000089</c:v>
                </c:pt>
                <c:pt idx="24611">
                  <c:v>5.2819220000000024</c:v>
                </c:pt>
                <c:pt idx="24612">
                  <c:v>5.3592740000000019</c:v>
                </c:pt>
                <c:pt idx="24613">
                  <c:v>5.3966840000000005</c:v>
                </c:pt>
                <c:pt idx="24614">
                  <c:v>5.5086180000000011</c:v>
                </c:pt>
                <c:pt idx="24615">
                  <c:v>5.5268820000000005</c:v>
                </c:pt>
                <c:pt idx="24616">
                  <c:v>5.5574420000000009</c:v>
                </c:pt>
                <c:pt idx="24617">
                  <c:v>5.4902040000000012</c:v>
                </c:pt>
                <c:pt idx="24618">
                  <c:v>5.4649539999999917</c:v>
                </c:pt>
                <c:pt idx="24619">
                  <c:v>5.4890620000000121</c:v>
                </c:pt>
                <c:pt idx="24620">
                  <c:v>5.4146880000000035</c:v>
                </c:pt>
                <c:pt idx="24621">
                  <c:v>5.4171059999999951</c:v>
                </c:pt>
                <c:pt idx="24622">
                  <c:v>5.423968000000003</c:v>
                </c:pt>
                <c:pt idx="24623">
                  <c:v>5.4009640000000028</c:v>
                </c:pt>
                <c:pt idx="24624">
                  <c:v>5.4393180000000116</c:v>
                </c:pt>
                <c:pt idx="24625">
                  <c:v>5.4311180000000023</c:v>
                </c:pt>
                <c:pt idx="24626">
                  <c:v>5.4174680000000022</c:v>
                </c:pt>
                <c:pt idx="24627">
                  <c:v>5.3720060000000025</c:v>
                </c:pt>
                <c:pt idx="24628">
                  <c:v>5.3541119999999873</c:v>
                </c:pt>
                <c:pt idx="24629">
                  <c:v>5.3410960000000021</c:v>
                </c:pt>
                <c:pt idx="24630">
                  <c:v>5.3744239999999985</c:v>
                </c:pt>
                <c:pt idx="24631">
                  <c:v>5.3130660000000036</c:v>
                </c:pt>
                <c:pt idx="24632">
                  <c:v>5.2762380000000118</c:v>
                </c:pt>
                <c:pt idx="24633">
                  <c:v>5.2863140000000017</c:v>
                </c:pt>
                <c:pt idx="24634">
                  <c:v>5.2617460000000031</c:v>
                </c:pt>
                <c:pt idx="24635">
                  <c:v>5.2900620000000034</c:v>
                </c:pt>
                <c:pt idx="24636">
                  <c:v>5.2192000000000034</c:v>
                </c:pt>
                <c:pt idx="24637">
                  <c:v>5.1478039999999945</c:v>
                </c:pt>
                <c:pt idx="24638">
                  <c:v>5.1266120000000015</c:v>
                </c:pt>
                <c:pt idx="24639">
                  <c:v>5.1055319999999931</c:v>
                </c:pt>
                <c:pt idx="24640">
                  <c:v>5.0599320000000025</c:v>
                </c:pt>
                <c:pt idx="24641">
                  <c:v>5.1163159999999932</c:v>
                </c:pt>
                <c:pt idx="24642">
                  <c:v>5.0504180000000005</c:v>
                </c:pt>
                <c:pt idx="24643">
                  <c:v>5.039944000000002</c:v>
                </c:pt>
                <c:pt idx="24644">
                  <c:v>5.0796120000000107</c:v>
                </c:pt>
                <c:pt idx="24645">
                  <c:v>5.0819320000000019</c:v>
                </c:pt>
                <c:pt idx="24646">
                  <c:v>5.0490880000000029</c:v>
                </c:pt>
                <c:pt idx="24647">
                  <c:v>5.0425739999999966</c:v>
                </c:pt>
                <c:pt idx="24648">
                  <c:v>5.0447839999999955</c:v>
                </c:pt>
                <c:pt idx="24649">
                  <c:v>5.0770339999999985</c:v>
                </c:pt>
                <c:pt idx="24650">
                  <c:v>5.0966020000000034</c:v>
                </c:pt>
                <c:pt idx="24651">
                  <c:v>5.0839700000000017</c:v>
                </c:pt>
                <c:pt idx="24652">
                  <c:v>5.0775920000000019</c:v>
                </c:pt>
                <c:pt idx="24653">
                  <c:v>4.9924480000000013</c:v>
                </c:pt>
                <c:pt idx="24654">
                  <c:v>4.9705480000000097</c:v>
                </c:pt>
                <c:pt idx="24655">
                  <c:v>4.9355820000000019</c:v>
                </c:pt>
                <c:pt idx="24656">
                  <c:v>4.939664000000012</c:v>
                </c:pt>
                <c:pt idx="24657">
                  <c:v>4.9567240000000021</c:v>
                </c:pt>
                <c:pt idx="24658">
                  <c:v>4.9419220000000097</c:v>
                </c:pt>
                <c:pt idx="24659">
                  <c:v>4.9456180000000014</c:v>
                </c:pt>
                <c:pt idx="24660">
                  <c:v>4.8942099999999975</c:v>
                </c:pt>
                <c:pt idx="24661">
                  <c:v>4.9516720000000118</c:v>
                </c:pt>
                <c:pt idx="24662">
                  <c:v>4.9032800000000023</c:v>
                </c:pt>
                <c:pt idx="24663">
                  <c:v>4.8822740000000007</c:v>
                </c:pt>
                <c:pt idx="24664">
                  <c:v>4.8209779999999931</c:v>
                </c:pt>
                <c:pt idx="24665">
                  <c:v>4.7741380000000007</c:v>
                </c:pt>
                <c:pt idx="24666">
                  <c:v>4.7510460000000014</c:v>
                </c:pt>
                <c:pt idx="24667">
                  <c:v>4.7669400000000008</c:v>
                </c:pt>
                <c:pt idx="24668">
                  <c:v>4.7893360000000014</c:v>
                </c:pt>
                <c:pt idx="24669">
                  <c:v>4.7884679999999999</c:v>
                </c:pt>
                <c:pt idx="24670">
                  <c:v>4.8090399999999995</c:v>
                </c:pt>
                <c:pt idx="24671">
                  <c:v>4.8134079999999955</c:v>
                </c:pt>
                <c:pt idx="24672">
                  <c:v>4.8454839999999955</c:v>
                </c:pt>
                <c:pt idx="24673">
                  <c:v>4.8317600000000098</c:v>
                </c:pt>
                <c:pt idx="24674">
                  <c:v>4.8044499999999966</c:v>
                </c:pt>
                <c:pt idx="24675">
                  <c:v>4.7812460000000119</c:v>
                </c:pt>
                <c:pt idx="24676">
                  <c:v>4.7996220000000118</c:v>
                </c:pt>
                <c:pt idx="24677">
                  <c:v>4.8144620000000025</c:v>
                </c:pt>
                <c:pt idx="24678">
                  <c:v>4.8575559999999873</c:v>
                </c:pt>
                <c:pt idx="24679">
                  <c:v>4.9110460000000034</c:v>
                </c:pt>
                <c:pt idx="24680">
                  <c:v>4.8893700000000022</c:v>
                </c:pt>
                <c:pt idx="24681">
                  <c:v>4.9067300000000023</c:v>
                </c:pt>
                <c:pt idx="24682">
                  <c:v>4.9012840000000031</c:v>
                </c:pt>
                <c:pt idx="24683">
                  <c:v>4.966674000000002</c:v>
                </c:pt>
                <c:pt idx="24684">
                  <c:v>4.9964780000000024</c:v>
                </c:pt>
                <c:pt idx="24685">
                  <c:v>5.0144199999999932</c:v>
                </c:pt>
                <c:pt idx="24686">
                  <c:v>5.0502920000000024</c:v>
                </c:pt>
                <c:pt idx="24687">
                  <c:v>5.0779119999999951</c:v>
                </c:pt>
                <c:pt idx="24688">
                  <c:v>5.1114139999999955</c:v>
                </c:pt>
                <c:pt idx="24689">
                  <c:v>5.1849179999999873</c:v>
                </c:pt>
                <c:pt idx="24690">
                  <c:v>5.2302080000000108</c:v>
                </c:pt>
                <c:pt idx="24691">
                  <c:v>5.2003400000000024</c:v>
                </c:pt>
                <c:pt idx="24692">
                  <c:v>5.2770220000000032</c:v>
                </c:pt>
                <c:pt idx="24693">
                  <c:v>5.2965660000000021</c:v>
                </c:pt>
                <c:pt idx="24694">
                  <c:v>5.3111080000000017</c:v>
                </c:pt>
                <c:pt idx="24695">
                  <c:v>5.3400200000000018</c:v>
                </c:pt>
                <c:pt idx="24696">
                  <c:v>5.3687320000000005</c:v>
                </c:pt>
                <c:pt idx="24697">
                  <c:v>5.3637680000000021</c:v>
                </c:pt>
                <c:pt idx="24698">
                  <c:v>5.3468539999999996</c:v>
                </c:pt>
                <c:pt idx="24699">
                  <c:v>5.3496200000000034</c:v>
                </c:pt>
                <c:pt idx="24700">
                  <c:v>5.3534660000000027</c:v>
                </c:pt>
                <c:pt idx="24701">
                  <c:v>5.4011760000000031</c:v>
                </c:pt>
                <c:pt idx="24702">
                  <c:v>5.3749839999999933</c:v>
                </c:pt>
                <c:pt idx="24703">
                  <c:v>5.3603420000000028</c:v>
                </c:pt>
                <c:pt idx="24704">
                  <c:v>5.3657379999999941</c:v>
                </c:pt>
                <c:pt idx="24705">
                  <c:v>5.3991780000000027</c:v>
                </c:pt>
                <c:pt idx="24706">
                  <c:v>5.3763220000000116</c:v>
                </c:pt>
                <c:pt idx="24707">
                  <c:v>5.3287620000000029</c:v>
                </c:pt>
                <c:pt idx="24708">
                  <c:v>5.3245059999999844</c:v>
                </c:pt>
                <c:pt idx="24709">
                  <c:v>5.3598080000000028</c:v>
                </c:pt>
                <c:pt idx="24710">
                  <c:v>5.4055320000000027</c:v>
                </c:pt>
                <c:pt idx="24711">
                  <c:v>5.3827020000000028</c:v>
                </c:pt>
                <c:pt idx="24712">
                  <c:v>5.4119120000000009</c:v>
                </c:pt>
                <c:pt idx="24713">
                  <c:v>5.3901480000000035</c:v>
                </c:pt>
                <c:pt idx="24714">
                  <c:v>5.3885099999999975</c:v>
                </c:pt>
                <c:pt idx="24715">
                  <c:v>5.4070960000000037</c:v>
                </c:pt>
                <c:pt idx="24716">
                  <c:v>5.3995640000000025</c:v>
                </c:pt>
                <c:pt idx="24717">
                  <c:v>5.4366280000000176</c:v>
                </c:pt>
                <c:pt idx="24718">
                  <c:v>5.4103360000000054</c:v>
                </c:pt>
                <c:pt idx="24719">
                  <c:v>5.4373360000000037</c:v>
                </c:pt>
                <c:pt idx="24720">
                  <c:v>5.4246920000000021</c:v>
                </c:pt>
                <c:pt idx="24721">
                  <c:v>5.438900000000003</c:v>
                </c:pt>
                <c:pt idx="24722">
                  <c:v>5.4216520000000106</c:v>
                </c:pt>
                <c:pt idx="24723">
                  <c:v>5.4483540000000028</c:v>
                </c:pt>
                <c:pt idx="24724">
                  <c:v>5.4176680000000106</c:v>
                </c:pt>
                <c:pt idx="24725">
                  <c:v>5.4246539999999985</c:v>
                </c:pt>
                <c:pt idx="24726">
                  <c:v>5.4139099999999996</c:v>
                </c:pt>
                <c:pt idx="24727">
                  <c:v>5.4276200000000019</c:v>
                </c:pt>
                <c:pt idx="24728">
                  <c:v>5.4229920000000043</c:v>
                </c:pt>
                <c:pt idx="24729">
                  <c:v>5.4201380000000041</c:v>
                </c:pt>
                <c:pt idx="24730">
                  <c:v>5.438080000000002</c:v>
                </c:pt>
                <c:pt idx="24731">
                  <c:v>5.4596200000000108</c:v>
                </c:pt>
                <c:pt idx="24732">
                  <c:v>5.5166100000000027</c:v>
                </c:pt>
                <c:pt idx="24733">
                  <c:v>5.4834820000000013</c:v>
                </c:pt>
                <c:pt idx="24734">
                  <c:v>5.4688539999999985</c:v>
                </c:pt>
                <c:pt idx="24735">
                  <c:v>5.4737540000000013</c:v>
                </c:pt>
                <c:pt idx="24736">
                  <c:v>5.465985999999992</c:v>
                </c:pt>
                <c:pt idx="24737">
                  <c:v>5.4752180000000088</c:v>
                </c:pt>
                <c:pt idx="24738">
                  <c:v>5.4714700000000107</c:v>
                </c:pt>
                <c:pt idx="24739">
                  <c:v>5.5023800000000005</c:v>
                </c:pt>
                <c:pt idx="24740">
                  <c:v>5.4179299999999975</c:v>
                </c:pt>
                <c:pt idx="24741">
                  <c:v>5.3974459999999942</c:v>
                </c:pt>
                <c:pt idx="24742">
                  <c:v>5.3360500000000011</c:v>
                </c:pt>
                <c:pt idx="24743">
                  <c:v>5.3293000000000008</c:v>
                </c:pt>
                <c:pt idx="24744">
                  <c:v>5.3568839999999955</c:v>
                </c:pt>
                <c:pt idx="24745">
                  <c:v>5.3292139999999995</c:v>
                </c:pt>
                <c:pt idx="24746">
                  <c:v>5.2923380000000018</c:v>
                </c:pt>
                <c:pt idx="24747">
                  <c:v>5.3019799999999995</c:v>
                </c:pt>
                <c:pt idx="24748">
                  <c:v>5.2568780000000013</c:v>
                </c:pt>
                <c:pt idx="24749">
                  <c:v>5.2234380000000025</c:v>
                </c:pt>
                <c:pt idx="24750">
                  <c:v>5.231714000000002</c:v>
                </c:pt>
                <c:pt idx="24751">
                  <c:v>5.1851460000000005</c:v>
                </c:pt>
                <c:pt idx="24752">
                  <c:v>5.1779859999999873</c:v>
                </c:pt>
                <c:pt idx="24753">
                  <c:v>5.2115380000000027</c:v>
                </c:pt>
                <c:pt idx="24754">
                  <c:v>5.2525339999999945</c:v>
                </c:pt>
                <c:pt idx="24755">
                  <c:v>5.2288339999999955</c:v>
                </c:pt>
                <c:pt idx="24756">
                  <c:v>5.2454860000000005</c:v>
                </c:pt>
                <c:pt idx="24757">
                  <c:v>5.2034980000000024</c:v>
                </c:pt>
                <c:pt idx="24758">
                  <c:v>5.2011780000000023</c:v>
                </c:pt>
                <c:pt idx="24759">
                  <c:v>5.1811380000000016</c:v>
                </c:pt>
                <c:pt idx="24760">
                  <c:v>5.1390740000000017</c:v>
                </c:pt>
                <c:pt idx="24761">
                  <c:v>5.1238739999999945</c:v>
                </c:pt>
                <c:pt idx="24762">
                  <c:v>5.0807540000000015</c:v>
                </c:pt>
                <c:pt idx="24763">
                  <c:v>5.1155219999999941</c:v>
                </c:pt>
                <c:pt idx="24764">
                  <c:v>5.1559479999999942</c:v>
                </c:pt>
                <c:pt idx="24765">
                  <c:v>5.1584680000000018</c:v>
                </c:pt>
                <c:pt idx="24766">
                  <c:v>5.1536800000000005</c:v>
                </c:pt>
                <c:pt idx="24767">
                  <c:v>5.1147299999999936</c:v>
                </c:pt>
                <c:pt idx="24768">
                  <c:v>5.1447199999999942</c:v>
                </c:pt>
                <c:pt idx="24769">
                  <c:v>5.0873440000000016</c:v>
                </c:pt>
                <c:pt idx="24770">
                  <c:v>5.0946159999999914</c:v>
                </c:pt>
                <c:pt idx="24771">
                  <c:v>5.087232000000002</c:v>
                </c:pt>
                <c:pt idx="24772">
                  <c:v>5.0798120000000022</c:v>
                </c:pt>
                <c:pt idx="24773">
                  <c:v>5.0738060000000029</c:v>
                </c:pt>
                <c:pt idx="24774">
                  <c:v>5.0906440000000019</c:v>
                </c:pt>
                <c:pt idx="24775">
                  <c:v>5.1130039999999966</c:v>
                </c:pt>
                <c:pt idx="24776">
                  <c:v>5.1242699999999965</c:v>
                </c:pt>
                <c:pt idx="24777">
                  <c:v>5.1255239999999915</c:v>
                </c:pt>
                <c:pt idx="24778">
                  <c:v>5.0962780000000034</c:v>
                </c:pt>
                <c:pt idx="24779">
                  <c:v>5.1038359999999932</c:v>
                </c:pt>
                <c:pt idx="24780">
                  <c:v>5.0901499999999995</c:v>
                </c:pt>
                <c:pt idx="24781">
                  <c:v>5.0914280000000023</c:v>
                </c:pt>
                <c:pt idx="24782">
                  <c:v>5.1189359999999873</c:v>
                </c:pt>
                <c:pt idx="24783">
                  <c:v>5.0831760000000026</c:v>
                </c:pt>
                <c:pt idx="24784">
                  <c:v>5.0718720000000106</c:v>
                </c:pt>
                <c:pt idx="24785">
                  <c:v>5.052925999999994</c:v>
                </c:pt>
                <c:pt idx="24786">
                  <c:v>5.0475280000000025</c:v>
                </c:pt>
                <c:pt idx="24787">
                  <c:v>5.0311980000000034</c:v>
                </c:pt>
                <c:pt idx="24788">
                  <c:v>4.9824600000000032</c:v>
                </c:pt>
                <c:pt idx="24789">
                  <c:v>4.9202080000000032</c:v>
                </c:pt>
                <c:pt idx="24790">
                  <c:v>4.9827320000000022</c:v>
                </c:pt>
                <c:pt idx="24791">
                  <c:v>4.9928680000000032</c:v>
                </c:pt>
                <c:pt idx="24792">
                  <c:v>5.0095440000000027</c:v>
                </c:pt>
                <c:pt idx="24793">
                  <c:v>5.0262580000000021</c:v>
                </c:pt>
                <c:pt idx="24794">
                  <c:v>4.9826440000000023</c:v>
                </c:pt>
                <c:pt idx="24795">
                  <c:v>4.9676920000000022</c:v>
                </c:pt>
                <c:pt idx="24796">
                  <c:v>5.0040600000000017</c:v>
                </c:pt>
                <c:pt idx="24797">
                  <c:v>4.9795040000000022</c:v>
                </c:pt>
                <c:pt idx="24798">
                  <c:v>5.0606280000000012</c:v>
                </c:pt>
                <c:pt idx="24799">
                  <c:v>5.0962280000000089</c:v>
                </c:pt>
                <c:pt idx="24800">
                  <c:v>5.0899500000000009</c:v>
                </c:pt>
                <c:pt idx="24801">
                  <c:v>5.1431799999999965</c:v>
                </c:pt>
                <c:pt idx="24802">
                  <c:v>5.1840899999999914</c:v>
                </c:pt>
                <c:pt idx="24803">
                  <c:v>5.2177520000000017</c:v>
                </c:pt>
                <c:pt idx="24804">
                  <c:v>5.1912120000000002</c:v>
                </c:pt>
                <c:pt idx="24805">
                  <c:v>5.2036700000000033</c:v>
                </c:pt>
                <c:pt idx="24806">
                  <c:v>5.2005940000000006</c:v>
                </c:pt>
                <c:pt idx="24807">
                  <c:v>5.2528799999999976</c:v>
                </c:pt>
                <c:pt idx="24808">
                  <c:v>5.2390440000000034</c:v>
                </c:pt>
                <c:pt idx="24809">
                  <c:v>5.2511060000000009</c:v>
                </c:pt>
                <c:pt idx="24810">
                  <c:v>5.2810980000000098</c:v>
                </c:pt>
                <c:pt idx="24811">
                  <c:v>5.3281620000000007</c:v>
                </c:pt>
                <c:pt idx="24812">
                  <c:v>5.3433000000000002</c:v>
                </c:pt>
                <c:pt idx="24813">
                  <c:v>5.3274799999999916</c:v>
                </c:pt>
                <c:pt idx="24814">
                  <c:v>5.3360540000000016</c:v>
                </c:pt>
                <c:pt idx="24815">
                  <c:v>5.3516000000000012</c:v>
                </c:pt>
                <c:pt idx="24816">
                  <c:v>5.4222139999999985</c:v>
                </c:pt>
                <c:pt idx="24817">
                  <c:v>5.4381700000000004</c:v>
                </c:pt>
                <c:pt idx="24818">
                  <c:v>5.4515960000000003</c:v>
                </c:pt>
                <c:pt idx="24819">
                  <c:v>5.5223099999999965</c:v>
                </c:pt>
                <c:pt idx="24820">
                  <c:v>5.5344940000000005</c:v>
                </c:pt>
                <c:pt idx="24821">
                  <c:v>5.6017100000000015</c:v>
                </c:pt>
                <c:pt idx="24822">
                  <c:v>5.6686020000000017</c:v>
                </c:pt>
                <c:pt idx="24823">
                  <c:v>5.7430020000000024</c:v>
                </c:pt>
                <c:pt idx="24824">
                  <c:v>5.7911320000000011</c:v>
                </c:pt>
                <c:pt idx="24825">
                  <c:v>5.821358</c:v>
                </c:pt>
                <c:pt idx="24826">
                  <c:v>5.8939319999999906</c:v>
                </c:pt>
                <c:pt idx="24827">
                  <c:v>5.9498920000000091</c:v>
                </c:pt>
                <c:pt idx="24828">
                  <c:v>6.0102319999999985</c:v>
                </c:pt>
                <c:pt idx="24829">
                  <c:v>6.0333359999999985</c:v>
                </c:pt>
                <c:pt idx="24830">
                  <c:v>6.0874339999999965</c:v>
                </c:pt>
                <c:pt idx="24831">
                  <c:v>6.1443239999999975</c:v>
                </c:pt>
                <c:pt idx="24832">
                  <c:v>6.1182420000000004</c:v>
                </c:pt>
                <c:pt idx="24833">
                  <c:v>6.1908539999999945</c:v>
                </c:pt>
                <c:pt idx="24834">
                  <c:v>6.2219859999999896</c:v>
                </c:pt>
                <c:pt idx="24835">
                  <c:v>6.2543960000000007</c:v>
                </c:pt>
                <c:pt idx="24836">
                  <c:v>6.3344659999999955</c:v>
                </c:pt>
                <c:pt idx="24837">
                  <c:v>6.3191539999999975</c:v>
                </c:pt>
                <c:pt idx="24838">
                  <c:v>6.3496900000000034</c:v>
                </c:pt>
                <c:pt idx="24839">
                  <c:v>6.3982419999999998</c:v>
                </c:pt>
                <c:pt idx="24840">
                  <c:v>6.4021139999999965</c:v>
                </c:pt>
                <c:pt idx="24841">
                  <c:v>6.4565980000000014</c:v>
                </c:pt>
                <c:pt idx="24842">
                  <c:v>6.4709919999999999</c:v>
                </c:pt>
                <c:pt idx="24843">
                  <c:v>6.4928159999999906</c:v>
                </c:pt>
                <c:pt idx="24844">
                  <c:v>6.5301380000000009</c:v>
                </c:pt>
                <c:pt idx="24845">
                  <c:v>6.5774620000000024</c:v>
                </c:pt>
                <c:pt idx="24846">
                  <c:v>6.6191900000000015</c:v>
                </c:pt>
                <c:pt idx="24847">
                  <c:v>6.7168420000000024</c:v>
                </c:pt>
                <c:pt idx="24848">
                  <c:v>6.6976960000000005</c:v>
                </c:pt>
                <c:pt idx="24849">
                  <c:v>6.7446600000000014</c:v>
                </c:pt>
                <c:pt idx="24850">
                  <c:v>6.7754680000000098</c:v>
                </c:pt>
                <c:pt idx="24851">
                  <c:v>6.7848739999999985</c:v>
                </c:pt>
                <c:pt idx="24852">
                  <c:v>6.7472140000000005</c:v>
                </c:pt>
                <c:pt idx="24853">
                  <c:v>6.7558879999999908</c:v>
                </c:pt>
                <c:pt idx="24854">
                  <c:v>6.7763240000000033</c:v>
                </c:pt>
                <c:pt idx="24855">
                  <c:v>6.8387359999999955</c:v>
                </c:pt>
                <c:pt idx="24856">
                  <c:v>6.8501999999999965</c:v>
                </c:pt>
                <c:pt idx="24857">
                  <c:v>6.8844099999999955</c:v>
                </c:pt>
                <c:pt idx="24858">
                  <c:v>6.9206539999999981</c:v>
                </c:pt>
                <c:pt idx="24859">
                  <c:v>6.9052420000000101</c:v>
                </c:pt>
                <c:pt idx="24860">
                  <c:v>6.8912940000000011</c:v>
                </c:pt>
                <c:pt idx="24861">
                  <c:v>6.8737479999999991</c:v>
                </c:pt>
                <c:pt idx="24862">
                  <c:v>6.9240260000000005</c:v>
                </c:pt>
                <c:pt idx="24863">
                  <c:v>6.9239259999999945</c:v>
                </c:pt>
                <c:pt idx="24864">
                  <c:v>6.8912040000000001</c:v>
                </c:pt>
                <c:pt idx="24865">
                  <c:v>6.8871839999999898</c:v>
                </c:pt>
                <c:pt idx="24866">
                  <c:v>6.8621439999999945</c:v>
                </c:pt>
                <c:pt idx="24867">
                  <c:v>6.9081780000000004</c:v>
                </c:pt>
                <c:pt idx="24868">
                  <c:v>6.9120120000000016</c:v>
                </c:pt>
                <c:pt idx="24869">
                  <c:v>6.8521920000000005</c:v>
                </c:pt>
                <c:pt idx="24870">
                  <c:v>6.8784480000000032</c:v>
                </c:pt>
                <c:pt idx="24871">
                  <c:v>6.8470680000000028</c:v>
                </c:pt>
                <c:pt idx="24872">
                  <c:v>6.7921380000000005</c:v>
                </c:pt>
                <c:pt idx="24873">
                  <c:v>6.734490000000001</c:v>
                </c:pt>
                <c:pt idx="24874">
                  <c:v>6.7099839999999995</c:v>
                </c:pt>
                <c:pt idx="24875">
                  <c:v>6.6926239999999995</c:v>
                </c:pt>
                <c:pt idx="24876">
                  <c:v>6.6661079999999933</c:v>
                </c:pt>
                <c:pt idx="24877">
                  <c:v>6.6182880000000015</c:v>
                </c:pt>
                <c:pt idx="24878">
                  <c:v>6.6058559999999895</c:v>
                </c:pt>
                <c:pt idx="24879">
                  <c:v>6.5641259999999857</c:v>
                </c:pt>
                <c:pt idx="24880">
                  <c:v>6.5089099999999975</c:v>
                </c:pt>
                <c:pt idx="24881">
                  <c:v>6.5145439999999946</c:v>
                </c:pt>
                <c:pt idx="24882">
                  <c:v>6.5038739999999997</c:v>
                </c:pt>
                <c:pt idx="24883">
                  <c:v>6.5236139999999985</c:v>
                </c:pt>
                <c:pt idx="24884">
                  <c:v>6.5675619999999908</c:v>
                </c:pt>
                <c:pt idx="24885">
                  <c:v>6.5399399999999988</c:v>
                </c:pt>
                <c:pt idx="24886">
                  <c:v>6.5268359999999888</c:v>
                </c:pt>
                <c:pt idx="24887">
                  <c:v>6.5594939999999999</c:v>
                </c:pt>
                <c:pt idx="24888">
                  <c:v>6.6298359999999885</c:v>
                </c:pt>
                <c:pt idx="24889">
                  <c:v>6.6097739999999998</c:v>
                </c:pt>
                <c:pt idx="24890">
                  <c:v>6.6248499999999906</c:v>
                </c:pt>
                <c:pt idx="24891">
                  <c:v>6.6024420000000008</c:v>
                </c:pt>
                <c:pt idx="24892">
                  <c:v>6.6233859999999867</c:v>
                </c:pt>
                <c:pt idx="24893">
                  <c:v>6.5700080000000014</c:v>
                </c:pt>
                <c:pt idx="24894">
                  <c:v>6.5570179999999896</c:v>
                </c:pt>
                <c:pt idx="24895">
                  <c:v>6.556572000000001</c:v>
                </c:pt>
                <c:pt idx="24896">
                  <c:v>6.4805860000000015</c:v>
                </c:pt>
                <c:pt idx="24897">
                  <c:v>6.4093880000000034</c:v>
                </c:pt>
                <c:pt idx="24898">
                  <c:v>6.4082460000000125</c:v>
                </c:pt>
                <c:pt idx="24899">
                  <c:v>6.4502980000000116</c:v>
                </c:pt>
                <c:pt idx="24900">
                  <c:v>6.4299000000000026</c:v>
                </c:pt>
                <c:pt idx="24901">
                  <c:v>6.4206320000000012</c:v>
                </c:pt>
                <c:pt idx="24902">
                  <c:v>6.402058000000002</c:v>
                </c:pt>
                <c:pt idx="24903">
                  <c:v>6.3641379999999872</c:v>
                </c:pt>
                <c:pt idx="24904">
                  <c:v>6.3523760000000005</c:v>
                </c:pt>
                <c:pt idx="24905">
                  <c:v>6.2526400000000013</c:v>
                </c:pt>
                <c:pt idx="24906">
                  <c:v>6.2268320000000017</c:v>
                </c:pt>
                <c:pt idx="24907">
                  <c:v>6.2130839999999985</c:v>
                </c:pt>
                <c:pt idx="24908">
                  <c:v>6.2054280000000013</c:v>
                </c:pt>
                <c:pt idx="24909">
                  <c:v>6.2448239999999995</c:v>
                </c:pt>
                <c:pt idx="24910">
                  <c:v>6.312362000000002</c:v>
                </c:pt>
                <c:pt idx="24911">
                  <c:v>6.2873100000000015</c:v>
                </c:pt>
                <c:pt idx="24912">
                  <c:v>6.2171059999999949</c:v>
                </c:pt>
                <c:pt idx="24913">
                  <c:v>6.1794720000000032</c:v>
                </c:pt>
                <c:pt idx="24914">
                  <c:v>6.1015739999999985</c:v>
                </c:pt>
                <c:pt idx="24915">
                  <c:v>6.0940059999999896</c:v>
                </c:pt>
                <c:pt idx="24916">
                  <c:v>6.0766100000000014</c:v>
                </c:pt>
                <c:pt idx="24917">
                  <c:v>6.0611759999999917</c:v>
                </c:pt>
                <c:pt idx="24918">
                  <c:v>6.0235920000000007</c:v>
                </c:pt>
                <c:pt idx="24919">
                  <c:v>6.0296480000000034</c:v>
                </c:pt>
                <c:pt idx="24920">
                  <c:v>5.9801259999999985</c:v>
                </c:pt>
                <c:pt idx="24921">
                  <c:v>5.9712160000000107</c:v>
                </c:pt>
                <c:pt idx="24922">
                  <c:v>5.9293640000000014</c:v>
                </c:pt>
                <c:pt idx="24923">
                  <c:v>5.9607320000000001</c:v>
                </c:pt>
                <c:pt idx="24924">
                  <c:v>5.8971659999999932</c:v>
                </c:pt>
                <c:pt idx="24925">
                  <c:v>5.8498180000000017</c:v>
                </c:pt>
                <c:pt idx="24926">
                  <c:v>5.7931640000000009</c:v>
                </c:pt>
                <c:pt idx="24927">
                  <c:v>5.7710640000000106</c:v>
                </c:pt>
                <c:pt idx="24928">
                  <c:v>5.7615839999999965</c:v>
                </c:pt>
                <c:pt idx="24929">
                  <c:v>5.7190380000000012</c:v>
                </c:pt>
                <c:pt idx="24930">
                  <c:v>5.675772000000002</c:v>
                </c:pt>
                <c:pt idx="24931">
                  <c:v>5.5935939999999995</c:v>
                </c:pt>
                <c:pt idx="24932">
                  <c:v>5.5264900000000008</c:v>
                </c:pt>
                <c:pt idx="24933">
                  <c:v>5.4649099999999935</c:v>
                </c:pt>
                <c:pt idx="24934">
                  <c:v>5.3749899999999959</c:v>
                </c:pt>
                <c:pt idx="24935">
                  <c:v>5.3840359999999938</c:v>
                </c:pt>
                <c:pt idx="24936">
                  <c:v>5.3717400000000115</c:v>
                </c:pt>
                <c:pt idx="24937">
                  <c:v>5.3431520000000026</c:v>
                </c:pt>
                <c:pt idx="24938">
                  <c:v>5.271258000000012</c:v>
                </c:pt>
                <c:pt idx="24939">
                  <c:v>5.2743720000000014</c:v>
                </c:pt>
                <c:pt idx="24940">
                  <c:v>5.2438980000000024</c:v>
                </c:pt>
                <c:pt idx="24941">
                  <c:v>5.2617660000000024</c:v>
                </c:pt>
                <c:pt idx="24942">
                  <c:v>5.2481180000000016</c:v>
                </c:pt>
                <c:pt idx="24943">
                  <c:v>5.2669900000000016</c:v>
                </c:pt>
                <c:pt idx="24944">
                  <c:v>5.2886300000000013</c:v>
                </c:pt>
                <c:pt idx="24945">
                  <c:v>5.2868680000000099</c:v>
                </c:pt>
                <c:pt idx="24946">
                  <c:v>5.3274539999999915</c:v>
                </c:pt>
                <c:pt idx="24947">
                  <c:v>5.3260520000000007</c:v>
                </c:pt>
                <c:pt idx="24948">
                  <c:v>5.2922900000000013</c:v>
                </c:pt>
                <c:pt idx="24949">
                  <c:v>5.2271220000000005</c:v>
                </c:pt>
                <c:pt idx="24950">
                  <c:v>5.2099480000000034</c:v>
                </c:pt>
                <c:pt idx="24951">
                  <c:v>5.2179499999999965</c:v>
                </c:pt>
                <c:pt idx="24952">
                  <c:v>5.2600760000000006</c:v>
                </c:pt>
                <c:pt idx="24953">
                  <c:v>5.3348720000000007</c:v>
                </c:pt>
                <c:pt idx="24954">
                  <c:v>5.3143359999999866</c:v>
                </c:pt>
                <c:pt idx="24955">
                  <c:v>5.3589179999999876</c:v>
                </c:pt>
                <c:pt idx="24956">
                  <c:v>5.3779520000000005</c:v>
                </c:pt>
                <c:pt idx="24957">
                  <c:v>5.3777780000000019</c:v>
                </c:pt>
                <c:pt idx="24958">
                  <c:v>5.3913040000000017</c:v>
                </c:pt>
                <c:pt idx="24959">
                  <c:v>5.3493900000000014</c:v>
                </c:pt>
                <c:pt idx="24960">
                  <c:v>5.3530739999999986</c:v>
                </c:pt>
                <c:pt idx="24961">
                  <c:v>5.3150059999999915</c:v>
                </c:pt>
                <c:pt idx="24962">
                  <c:v>5.3748499999999995</c:v>
                </c:pt>
                <c:pt idx="24963">
                  <c:v>5.4248179999999886</c:v>
                </c:pt>
                <c:pt idx="24964">
                  <c:v>5.4580839999999995</c:v>
                </c:pt>
                <c:pt idx="24965">
                  <c:v>5.4568560000000002</c:v>
                </c:pt>
                <c:pt idx="24966">
                  <c:v>5.4479480000000002</c:v>
                </c:pt>
                <c:pt idx="24967">
                  <c:v>5.4260720000000013</c:v>
                </c:pt>
                <c:pt idx="24968">
                  <c:v>5.4665220000000012</c:v>
                </c:pt>
                <c:pt idx="24969">
                  <c:v>5.5180900000000017</c:v>
                </c:pt>
                <c:pt idx="24970">
                  <c:v>5.5704900000000013</c:v>
                </c:pt>
                <c:pt idx="24971">
                  <c:v>5.5669799999999965</c:v>
                </c:pt>
                <c:pt idx="24972">
                  <c:v>5.5923159999999932</c:v>
                </c:pt>
                <c:pt idx="24973">
                  <c:v>5.5622380000000007</c:v>
                </c:pt>
                <c:pt idx="24974">
                  <c:v>5.6152700000000015</c:v>
                </c:pt>
                <c:pt idx="24975">
                  <c:v>5.6211499999999965</c:v>
                </c:pt>
                <c:pt idx="24976">
                  <c:v>5.6783640000000011</c:v>
                </c:pt>
                <c:pt idx="24977">
                  <c:v>5.6739099999999985</c:v>
                </c:pt>
                <c:pt idx="24978">
                  <c:v>5.6293640000000016</c:v>
                </c:pt>
                <c:pt idx="24979">
                  <c:v>5.702732000000001</c:v>
                </c:pt>
                <c:pt idx="24980">
                  <c:v>5.7521159999999885</c:v>
                </c:pt>
                <c:pt idx="24981">
                  <c:v>5.7994640000000004</c:v>
                </c:pt>
                <c:pt idx="24982">
                  <c:v>5.8761720000000013</c:v>
                </c:pt>
                <c:pt idx="24983">
                  <c:v>5.8755640000000007</c:v>
                </c:pt>
                <c:pt idx="24984">
                  <c:v>5.9247359999999887</c:v>
                </c:pt>
                <c:pt idx="24985">
                  <c:v>5.954752</c:v>
                </c:pt>
                <c:pt idx="24986">
                  <c:v>5.9471720000000019</c:v>
                </c:pt>
                <c:pt idx="24987">
                  <c:v>5.968998</c:v>
                </c:pt>
                <c:pt idx="24988">
                  <c:v>5.9667660000000033</c:v>
                </c:pt>
                <c:pt idx="24989">
                  <c:v>5.9675839999999916</c:v>
                </c:pt>
                <c:pt idx="24990">
                  <c:v>5.9733420000000139</c:v>
                </c:pt>
                <c:pt idx="24991">
                  <c:v>5.9587500000000011</c:v>
                </c:pt>
                <c:pt idx="24992">
                  <c:v>5.982374000000001</c:v>
                </c:pt>
                <c:pt idx="24993">
                  <c:v>5.9744580000000012</c:v>
                </c:pt>
                <c:pt idx="24994">
                  <c:v>5.9527680000000034</c:v>
                </c:pt>
                <c:pt idx="24995">
                  <c:v>5.943524</c:v>
                </c:pt>
                <c:pt idx="24996">
                  <c:v>5.9517139999999991</c:v>
                </c:pt>
                <c:pt idx="24997">
                  <c:v>5.9635259999999946</c:v>
                </c:pt>
                <c:pt idx="24998">
                  <c:v>5.9860340000000019</c:v>
                </c:pt>
                <c:pt idx="24999">
                  <c:v>5.9681420000000003</c:v>
                </c:pt>
                <c:pt idx="25000">
                  <c:v>5.9397660000000121</c:v>
                </c:pt>
                <c:pt idx="25001">
                  <c:v>5.9302740000000034</c:v>
                </c:pt>
                <c:pt idx="25002">
                  <c:v>5.9522220000000097</c:v>
                </c:pt>
                <c:pt idx="25003">
                  <c:v>5.9400620000000126</c:v>
                </c:pt>
                <c:pt idx="25004">
                  <c:v>5.9856120000000033</c:v>
                </c:pt>
                <c:pt idx="25005">
                  <c:v>6.0200320000000005</c:v>
                </c:pt>
                <c:pt idx="25006">
                  <c:v>6.0076740000000015</c:v>
                </c:pt>
                <c:pt idx="25007">
                  <c:v>6.000490000000001</c:v>
                </c:pt>
                <c:pt idx="25008">
                  <c:v>5.9596780000000109</c:v>
                </c:pt>
                <c:pt idx="25009">
                  <c:v>5.9927820000000001</c:v>
                </c:pt>
                <c:pt idx="25010">
                  <c:v>5.925408</c:v>
                </c:pt>
                <c:pt idx="25011">
                  <c:v>5.9837520000000088</c:v>
                </c:pt>
                <c:pt idx="25012">
                  <c:v>5.952793999999999</c:v>
                </c:pt>
                <c:pt idx="25013">
                  <c:v>5.9719400000000098</c:v>
                </c:pt>
                <c:pt idx="25014">
                  <c:v>6.0554600000000001</c:v>
                </c:pt>
                <c:pt idx="25015">
                  <c:v>6.1011579999999945</c:v>
                </c:pt>
                <c:pt idx="25016">
                  <c:v>6.1104639999999995</c:v>
                </c:pt>
                <c:pt idx="25017">
                  <c:v>6.1545859999999806</c:v>
                </c:pt>
                <c:pt idx="25018">
                  <c:v>6.1157359999999903</c:v>
                </c:pt>
                <c:pt idx="25019">
                  <c:v>6.0839339999999975</c:v>
                </c:pt>
                <c:pt idx="25020">
                  <c:v>6.1118519999999945</c:v>
                </c:pt>
                <c:pt idx="25021">
                  <c:v>6.1248539999999885</c:v>
                </c:pt>
                <c:pt idx="25022">
                  <c:v>6.1647459999999921</c:v>
                </c:pt>
                <c:pt idx="25023">
                  <c:v>6.1892140000000015</c:v>
                </c:pt>
                <c:pt idx="25024">
                  <c:v>6.2117840000000015</c:v>
                </c:pt>
                <c:pt idx="25025">
                  <c:v>6.2206680000000034</c:v>
                </c:pt>
                <c:pt idx="25026">
                  <c:v>6.1777099999999985</c:v>
                </c:pt>
                <c:pt idx="25027">
                  <c:v>6.2301220000000024</c:v>
                </c:pt>
                <c:pt idx="25028">
                  <c:v>6.2933040000000018</c:v>
                </c:pt>
                <c:pt idx="25029">
                  <c:v>6.2720740000000008</c:v>
                </c:pt>
                <c:pt idx="25030">
                  <c:v>6.2692080000000034</c:v>
                </c:pt>
                <c:pt idx="25031">
                  <c:v>6.2874120000000016</c:v>
                </c:pt>
                <c:pt idx="25032">
                  <c:v>6.2760960000000034</c:v>
                </c:pt>
                <c:pt idx="25033">
                  <c:v>6.2965440000000035</c:v>
                </c:pt>
                <c:pt idx="25034">
                  <c:v>6.2984800000000005</c:v>
                </c:pt>
                <c:pt idx="25035">
                  <c:v>6.2801400000000012</c:v>
                </c:pt>
                <c:pt idx="25036">
                  <c:v>6.3226739999999975</c:v>
                </c:pt>
                <c:pt idx="25037">
                  <c:v>6.3622680000000029</c:v>
                </c:pt>
                <c:pt idx="25038">
                  <c:v>6.4054360000000017</c:v>
                </c:pt>
                <c:pt idx="25039">
                  <c:v>6.3909199999999933</c:v>
                </c:pt>
                <c:pt idx="25040">
                  <c:v>6.4214680000000115</c:v>
                </c:pt>
                <c:pt idx="25041">
                  <c:v>6.3924939999999975</c:v>
                </c:pt>
                <c:pt idx="25042">
                  <c:v>6.362081999999992</c:v>
                </c:pt>
                <c:pt idx="25043">
                  <c:v>6.3393000000000104</c:v>
                </c:pt>
                <c:pt idx="25044">
                  <c:v>6.2846920000000104</c:v>
                </c:pt>
                <c:pt idx="25045">
                  <c:v>6.2781400000000094</c:v>
                </c:pt>
                <c:pt idx="25046">
                  <c:v>6.2205900000000005</c:v>
                </c:pt>
                <c:pt idx="25047">
                  <c:v>6.2477520000000029</c:v>
                </c:pt>
                <c:pt idx="25048">
                  <c:v>6.2277759999999942</c:v>
                </c:pt>
                <c:pt idx="25049">
                  <c:v>6.2059500000000005</c:v>
                </c:pt>
                <c:pt idx="25050">
                  <c:v>6.2246359999999941</c:v>
                </c:pt>
                <c:pt idx="25051">
                  <c:v>6.1610200000000015</c:v>
                </c:pt>
                <c:pt idx="25052">
                  <c:v>6.1138460000000006</c:v>
                </c:pt>
                <c:pt idx="25053">
                  <c:v>6.0392980000000138</c:v>
                </c:pt>
                <c:pt idx="25054">
                  <c:v>5.9972720000000024</c:v>
                </c:pt>
                <c:pt idx="25055">
                  <c:v>5.9276880000000043</c:v>
                </c:pt>
                <c:pt idx="25056">
                  <c:v>5.9344500000000018</c:v>
                </c:pt>
                <c:pt idx="25057">
                  <c:v>5.9494020000000116</c:v>
                </c:pt>
                <c:pt idx="25058">
                  <c:v>5.9457920000000088</c:v>
                </c:pt>
                <c:pt idx="25059">
                  <c:v>5.864419999999992</c:v>
                </c:pt>
                <c:pt idx="25060">
                  <c:v>5.8694440000000005</c:v>
                </c:pt>
                <c:pt idx="25061">
                  <c:v>5.8413880000000029</c:v>
                </c:pt>
                <c:pt idx="25062">
                  <c:v>5.8055039999999956</c:v>
                </c:pt>
                <c:pt idx="25063">
                  <c:v>5.7723240000000011</c:v>
                </c:pt>
                <c:pt idx="25064">
                  <c:v>5.7137940000000027</c:v>
                </c:pt>
                <c:pt idx="25065">
                  <c:v>5.6734180000000016</c:v>
                </c:pt>
                <c:pt idx="25066">
                  <c:v>5.6724239999999995</c:v>
                </c:pt>
                <c:pt idx="25067">
                  <c:v>5.6141199999999873</c:v>
                </c:pt>
                <c:pt idx="25068">
                  <c:v>5.5883620000000098</c:v>
                </c:pt>
                <c:pt idx="25069">
                  <c:v>5.573882000000002</c:v>
                </c:pt>
                <c:pt idx="25070">
                  <c:v>5.5127980000000001</c:v>
                </c:pt>
                <c:pt idx="25071">
                  <c:v>5.4784040000000003</c:v>
                </c:pt>
                <c:pt idx="25072">
                  <c:v>5.4270480000000001</c:v>
                </c:pt>
                <c:pt idx="25073">
                  <c:v>5.3722060000000011</c:v>
                </c:pt>
                <c:pt idx="25074">
                  <c:v>5.3507520000000026</c:v>
                </c:pt>
                <c:pt idx="25075">
                  <c:v>5.3605680000000007</c:v>
                </c:pt>
                <c:pt idx="25076">
                  <c:v>5.358162000000001</c:v>
                </c:pt>
                <c:pt idx="25077">
                  <c:v>5.3030320000000009</c:v>
                </c:pt>
                <c:pt idx="25078">
                  <c:v>5.243870000000002</c:v>
                </c:pt>
                <c:pt idx="25079">
                  <c:v>5.1824259999999915</c:v>
                </c:pt>
                <c:pt idx="25080">
                  <c:v>5.1322839999999985</c:v>
                </c:pt>
                <c:pt idx="25081">
                  <c:v>5.0592360000000012</c:v>
                </c:pt>
                <c:pt idx="25082">
                  <c:v>5.0226560000000005</c:v>
                </c:pt>
                <c:pt idx="25083">
                  <c:v>4.9653419999999997</c:v>
                </c:pt>
                <c:pt idx="25084">
                  <c:v>4.8833739999999999</c:v>
                </c:pt>
                <c:pt idx="25085">
                  <c:v>4.8305900000000008</c:v>
                </c:pt>
                <c:pt idx="25086">
                  <c:v>4.7608320000000006</c:v>
                </c:pt>
                <c:pt idx="25087">
                  <c:v>4.7131240000000005</c:v>
                </c:pt>
                <c:pt idx="25088">
                  <c:v>4.6379539999999926</c:v>
                </c:pt>
                <c:pt idx="25089">
                  <c:v>4.590790000000001</c:v>
                </c:pt>
                <c:pt idx="25090">
                  <c:v>4.5976520000000001</c:v>
                </c:pt>
                <c:pt idx="25091">
                  <c:v>4.5740020000000019</c:v>
                </c:pt>
                <c:pt idx="25092">
                  <c:v>4.5577600000000009</c:v>
                </c:pt>
                <c:pt idx="25093">
                  <c:v>4.5692380000000012</c:v>
                </c:pt>
                <c:pt idx="25094">
                  <c:v>4.5356120000000013</c:v>
                </c:pt>
                <c:pt idx="25095">
                  <c:v>4.4662380000000024</c:v>
                </c:pt>
                <c:pt idx="25096">
                  <c:v>4.4926060000000021</c:v>
                </c:pt>
                <c:pt idx="25097">
                  <c:v>4.3951280000000015</c:v>
                </c:pt>
                <c:pt idx="25098">
                  <c:v>4.410426000000002</c:v>
                </c:pt>
                <c:pt idx="25099">
                  <c:v>4.392298000000002</c:v>
                </c:pt>
                <c:pt idx="25100">
                  <c:v>4.3684739999999955</c:v>
                </c:pt>
                <c:pt idx="25101">
                  <c:v>4.328035999999992</c:v>
                </c:pt>
                <c:pt idx="25102">
                  <c:v>4.3119660000000026</c:v>
                </c:pt>
                <c:pt idx="25103">
                  <c:v>4.3034680000000023</c:v>
                </c:pt>
                <c:pt idx="25104">
                  <c:v>4.2894340000000026</c:v>
                </c:pt>
                <c:pt idx="25105">
                  <c:v>4.2841980000000026</c:v>
                </c:pt>
                <c:pt idx="25106">
                  <c:v>4.2569240000000015</c:v>
                </c:pt>
                <c:pt idx="25107">
                  <c:v>4.2359420000000023</c:v>
                </c:pt>
                <c:pt idx="25108">
                  <c:v>4.2237200000000019</c:v>
                </c:pt>
                <c:pt idx="25109">
                  <c:v>4.2516880000000024</c:v>
                </c:pt>
                <c:pt idx="25110">
                  <c:v>4.2165480000000022</c:v>
                </c:pt>
                <c:pt idx="25111">
                  <c:v>4.1645579999999853</c:v>
                </c:pt>
                <c:pt idx="25112">
                  <c:v>4.1592100000000025</c:v>
                </c:pt>
                <c:pt idx="25113">
                  <c:v>4.1429680000000015</c:v>
                </c:pt>
                <c:pt idx="25114">
                  <c:v>4.1293580000000025</c:v>
                </c:pt>
                <c:pt idx="25115">
                  <c:v>4.0574539999999955</c:v>
                </c:pt>
                <c:pt idx="25116">
                  <c:v>3.9876340000000052</c:v>
                </c:pt>
                <c:pt idx="25117">
                  <c:v>3.9656720000000028</c:v>
                </c:pt>
                <c:pt idx="25118">
                  <c:v>4.0266320000000029</c:v>
                </c:pt>
                <c:pt idx="25119">
                  <c:v>4.032860000000003</c:v>
                </c:pt>
                <c:pt idx="25120">
                  <c:v>4.0187139999999975</c:v>
                </c:pt>
                <c:pt idx="25121">
                  <c:v>3.9928799999999987</c:v>
                </c:pt>
                <c:pt idx="25122">
                  <c:v>3.9934380000000034</c:v>
                </c:pt>
                <c:pt idx="25123">
                  <c:v>4.0393340000000038</c:v>
                </c:pt>
                <c:pt idx="25124">
                  <c:v>4.0146920000000037</c:v>
                </c:pt>
                <c:pt idx="25125">
                  <c:v>3.9753700000000038</c:v>
                </c:pt>
                <c:pt idx="25126">
                  <c:v>3.9576380000000033</c:v>
                </c:pt>
                <c:pt idx="25127">
                  <c:v>3.9405900000000051</c:v>
                </c:pt>
                <c:pt idx="25128">
                  <c:v>3.9563740000000034</c:v>
                </c:pt>
                <c:pt idx="25129">
                  <c:v>3.9677140000000071</c:v>
                </c:pt>
                <c:pt idx="25130">
                  <c:v>4.0162920000000115</c:v>
                </c:pt>
                <c:pt idx="25131">
                  <c:v>4.0437900000000022</c:v>
                </c:pt>
                <c:pt idx="25132">
                  <c:v>4.1046020000000025</c:v>
                </c:pt>
                <c:pt idx="25133">
                  <c:v>4.1493340000000005</c:v>
                </c:pt>
                <c:pt idx="25134">
                  <c:v>4.1587400000000017</c:v>
                </c:pt>
                <c:pt idx="25135">
                  <c:v>4.1886940000000017</c:v>
                </c:pt>
                <c:pt idx="25136">
                  <c:v>4.2075780000000016</c:v>
                </c:pt>
                <c:pt idx="25137">
                  <c:v>4.238970000000001</c:v>
                </c:pt>
                <c:pt idx="25138">
                  <c:v>4.3052680000000034</c:v>
                </c:pt>
                <c:pt idx="25139">
                  <c:v>4.3680400000000015</c:v>
                </c:pt>
                <c:pt idx="25140">
                  <c:v>4.3862920000000098</c:v>
                </c:pt>
                <c:pt idx="25141">
                  <c:v>4.4339900000000014</c:v>
                </c:pt>
                <c:pt idx="25142">
                  <c:v>4.481092000000011</c:v>
                </c:pt>
                <c:pt idx="25143">
                  <c:v>4.5003240000000018</c:v>
                </c:pt>
                <c:pt idx="25144">
                  <c:v>4.5763740000000013</c:v>
                </c:pt>
                <c:pt idx="25145">
                  <c:v>4.6347660000000017</c:v>
                </c:pt>
                <c:pt idx="25146">
                  <c:v>4.6222460000000005</c:v>
                </c:pt>
                <c:pt idx="25147">
                  <c:v>4.6608839999999896</c:v>
                </c:pt>
                <c:pt idx="25148">
                  <c:v>4.6739739999999985</c:v>
                </c:pt>
                <c:pt idx="25149">
                  <c:v>4.6977839999999915</c:v>
                </c:pt>
                <c:pt idx="25150">
                  <c:v>4.7397000000000107</c:v>
                </c:pt>
                <c:pt idx="25151">
                  <c:v>4.8405400000000016</c:v>
                </c:pt>
                <c:pt idx="25152">
                  <c:v>4.8801600000000018</c:v>
                </c:pt>
                <c:pt idx="25153">
                  <c:v>4.9195060000000019</c:v>
                </c:pt>
                <c:pt idx="25154">
                  <c:v>4.9156100000000018</c:v>
                </c:pt>
                <c:pt idx="25155">
                  <c:v>4.9479339999999965</c:v>
                </c:pt>
                <c:pt idx="25156">
                  <c:v>5.0127299999999995</c:v>
                </c:pt>
                <c:pt idx="25157">
                  <c:v>5.0190820000000027</c:v>
                </c:pt>
                <c:pt idx="25158">
                  <c:v>5.0465420000000023</c:v>
                </c:pt>
                <c:pt idx="25159">
                  <c:v>5.1091280000000019</c:v>
                </c:pt>
                <c:pt idx="25160">
                  <c:v>5.1192040000000016</c:v>
                </c:pt>
                <c:pt idx="25161">
                  <c:v>5.2141020000000005</c:v>
                </c:pt>
                <c:pt idx="25162">
                  <c:v>5.2686340000000005</c:v>
                </c:pt>
                <c:pt idx="25163">
                  <c:v>5.3067760000000019</c:v>
                </c:pt>
                <c:pt idx="25164">
                  <c:v>5.3444460000000005</c:v>
                </c:pt>
                <c:pt idx="25165">
                  <c:v>5.4381880000000011</c:v>
                </c:pt>
                <c:pt idx="25166">
                  <c:v>5.512202000000002</c:v>
                </c:pt>
                <c:pt idx="25167">
                  <c:v>5.5682860000000005</c:v>
                </c:pt>
                <c:pt idx="25168">
                  <c:v>5.5294120000000015</c:v>
                </c:pt>
                <c:pt idx="25169">
                  <c:v>5.5331480000000024</c:v>
                </c:pt>
                <c:pt idx="25170">
                  <c:v>5.562742000000001</c:v>
                </c:pt>
                <c:pt idx="25171">
                  <c:v>5.6000039999999975</c:v>
                </c:pt>
                <c:pt idx="25172">
                  <c:v>5.6281459999999877</c:v>
                </c:pt>
                <c:pt idx="25173">
                  <c:v>5.6432959999999985</c:v>
                </c:pt>
                <c:pt idx="25174">
                  <c:v>5.6772440000000008</c:v>
                </c:pt>
                <c:pt idx="25175">
                  <c:v>5.7081399999999975</c:v>
                </c:pt>
                <c:pt idx="25176">
                  <c:v>5.7227440000000005</c:v>
                </c:pt>
                <c:pt idx="25177">
                  <c:v>5.7435780000000012</c:v>
                </c:pt>
                <c:pt idx="25178">
                  <c:v>5.7780100000000001</c:v>
                </c:pt>
                <c:pt idx="25179">
                  <c:v>5.8720760000000016</c:v>
                </c:pt>
                <c:pt idx="25180">
                  <c:v>5.8486860000000025</c:v>
                </c:pt>
                <c:pt idx="25181">
                  <c:v>5.8356080000000023</c:v>
                </c:pt>
                <c:pt idx="25182">
                  <c:v>5.7581439999999997</c:v>
                </c:pt>
                <c:pt idx="25183">
                  <c:v>5.775354000000001</c:v>
                </c:pt>
                <c:pt idx="25184">
                  <c:v>5.8137320000000026</c:v>
                </c:pt>
                <c:pt idx="25185">
                  <c:v>5.8244759999999873</c:v>
                </c:pt>
                <c:pt idx="25186">
                  <c:v>5.809240000000008</c:v>
                </c:pt>
                <c:pt idx="25187">
                  <c:v>5.7665939999999996</c:v>
                </c:pt>
                <c:pt idx="25188">
                  <c:v>5.7628839999999926</c:v>
                </c:pt>
                <c:pt idx="25189">
                  <c:v>5.7621280000000006</c:v>
                </c:pt>
                <c:pt idx="25190">
                  <c:v>5.6796760000000033</c:v>
                </c:pt>
                <c:pt idx="25191">
                  <c:v>5.6668579999999933</c:v>
                </c:pt>
                <c:pt idx="25192">
                  <c:v>5.6158980000000005</c:v>
                </c:pt>
                <c:pt idx="25193">
                  <c:v>5.6067040000000015</c:v>
                </c:pt>
                <c:pt idx="25194">
                  <c:v>5.6084660000000008</c:v>
                </c:pt>
                <c:pt idx="25195">
                  <c:v>5.6265579999999913</c:v>
                </c:pt>
                <c:pt idx="25196">
                  <c:v>5.6905099999999935</c:v>
                </c:pt>
                <c:pt idx="25197">
                  <c:v>5.6924959999999913</c:v>
                </c:pt>
                <c:pt idx="25198">
                  <c:v>5.6562519999999985</c:v>
                </c:pt>
                <c:pt idx="25199">
                  <c:v>5.6468839999999965</c:v>
                </c:pt>
                <c:pt idx="25200">
                  <c:v>5.5704620000000098</c:v>
                </c:pt>
                <c:pt idx="25201">
                  <c:v>5.5541459999999896</c:v>
                </c:pt>
                <c:pt idx="25202">
                  <c:v>5.5311540000000017</c:v>
                </c:pt>
                <c:pt idx="25203">
                  <c:v>5.5192780000000097</c:v>
                </c:pt>
                <c:pt idx="25204">
                  <c:v>5.5708700000000002</c:v>
                </c:pt>
                <c:pt idx="25205">
                  <c:v>5.6043699999999985</c:v>
                </c:pt>
                <c:pt idx="25206">
                  <c:v>5.561276000000003</c:v>
                </c:pt>
                <c:pt idx="25207">
                  <c:v>5.5391780000000024</c:v>
                </c:pt>
                <c:pt idx="25208">
                  <c:v>5.5527260000000016</c:v>
                </c:pt>
                <c:pt idx="25209">
                  <c:v>5.5052520000000014</c:v>
                </c:pt>
                <c:pt idx="25210">
                  <c:v>5.5371539999999975</c:v>
                </c:pt>
                <c:pt idx="25211">
                  <c:v>5.4484979999999998</c:v>
                </c:pt>
                <c:pt idx="25212">
                  <c:v>5.3824259999999908</c:v>
                </c:pt>
                <c:pt idx="25213">
                  <c:v>5.3000980000000002</c:v>
                </c:pt>
                <c:pt idx="25214">
                  <c:v>5.2221379999999913</c:v>
                </c:pt>
                <c:pt idx="25215">
                  <c:v>5.1410139999999975</c:v>
                </c:pt>
                <c:pt idx="25216">
                  <c:v>5.1242379999999921</c:v>
                </c:pt>
                <c:pt idx="25217">
                  <c:v>5.0935020000000018</c:v>
                </c:pt>
                <c:pt idx="25218">
                  <c:v>5.1190880000000005</c:v>
                </c:pt>
                <c:pt idx="25219">
                  <c:v>5.1201039999999916</c:v>
                </c:pt>
                <c:pt idx="25220">
                  <c:v>5.1193220000000004</c:v>
                </c:pt>
                <c:pt idx="25221">
                  <c:v>5.1561359999999876</c:v>
                </c:pt>
                <c:pt idx="25222">
                  <c:v>5.1884839999999945</c:v>
                </c:pt>
                <c:pt idx="25223">
                  <c:v>5.1855439999999975</c:v>
                </c:pt>
                <c:pt idx="25224">
                  <c:v>5.1408379999999907</c:v>
                </c:pt>
                <c:pt idx="25225">
                  <c:v>5.1152780000000009</c:v>
                </c:pt>
                <c:pt idx="25226">
                  <c:v>5.1007120000000006</c:v>
                </c:pt>
                <c:pt idx="25227">
                  <c:v>5.1282080000000008</c:v>
                </c:pt>
                <c:pt idx="25228">
                  <c:v>5.1126739999999975</c:v>
                </c:pt>
                <c:pt idx="25229">
                  <c:v>5.0216980000000024</c:v>
                </c:pt>
                <c:pt idx="25230">
                  <c:v>5.0407820000000001</c:v>
                </c:pt>
                <c:pt idx="25231">
                  <c:v>5.0577299999999985</c:v>
                </c:pt>
                <c:pt idx="25232">
                  <c:v>5.098542000000001</c:v>
                </c:pt>
                <c:pt idx="25233">
                  <c:v>5.0722120000000013</c:v>
                </c:pt>
                <c:pt idx="25234">
                  <c:v>5.0709580000000019</c:v>
                </c:pt>
                <c:pt idx="25235">
                  <c:v>5.079222000000013</c:v>
                </c:pt>
                <c:pt idx="25236">
                  <c:v>5.0868660000000014</c:v>
                </c:pt>
                <c:pt idx="25237">
                  <c:v>5.0762820000000097</c:v>
                </c:pt>
                <c:pt idx="25238">
                  <c:v>5.0331139999999985</c:v>
                </c:pt>
                <c:pt idx="25239">
                  <c:v>4.9885060000000019</c:v>
                </c:pt>
                <c:pt idx="25240">
                  <c:v>5.0098720000000023</c:v>
                </c:pt>
                <c:pt idx="25241">
                  <c:v>4.9939280000000021</c:v>
                </c:pt>
                <c:pt idx="25242">
                  <c:v>5.0512160000000019</c:v>
                </c:pt>
                <c:pt idx="25243">
                  <c:v>5.0562420000000108</c:v>
                </c:pt>
                <c:pt idx="25244">
                  <c:v>5.1215199999999941</c:v>
                </c:pt>
                <c:pt idx="25245">
                  <c:v>5.1393000000000022</c:v>
                </c:pt>
                <c:pt idx="25246">
                  <c:v>5.1122879999999951</c:v>
                </c:pt>
                <c:pt idx="25247">
                  <c:v>5.1558159999999891</c:v>
                </c:pt>
                <c:pt idx="25248">
                  <c:v>5.1473179999999932</c:v>
                </c:pt>
                <c:pt idx="25249">
                  <c:v>5.1826320000000017</c:v>
                </c:pt>
                <c:pt idx="25250">
                  <c:v>5.2387900000000034</c:v>
                </c:pt>
                <c:pt idx="25251">
                  <c:v>5.2512220000000118</c:v>
                </c:pt>
                <c:pt idx="25252">
                  <c:v>5.2327080000000024</c:v>
                </c:pt>
                <c:pt idx="25253">
                  <c:v>5.2637540000000005</c:v>
                </c:pt>
                <c:pt idx="25254">
                  <c:v>5.2523400000000011</c:v>
                </c:pt>
                <c:pt idx="25255">
                  <c:v>5.2273139999999945</c:v>
                </c:pt>
                <c:pt idx="25256">
                  <c:v>5.2219420000000012</c:v>
                </c:pt>
                <c:pt idx="25257">
                  <c:v>5.2606680000000097</c:v>
                </c:pt>
                <c:pt idx="25258">
                  <c:v>5.2747520000000012</c:v>
                </c:pt>
                <c:pt idx="25259">
                  <c:v>5.2608559999999933</c:v>
                </c:pt>
                <c:pt idx="25260">
                  <c:v>5.2737720000000099</c:v>
                </c:pt>
                <c:pt idx="25261">
                  <c:v>5.3699959999999933</c:v>
                </c:pt>
                <c:pt idx="25262">
                  <c:v>5.4231139999999955</c:v>
                </c:pt>
                <c:pt idx="25263">
                  <c:v>5.4582920000000099</c:v>
                </c:pt>
                <c:pt idx="25264">
                  <c:v>5.5210640000000026</c:v>
                </c:pt>
                <c:pt idx="25265">
                  <c:v>5.5631660000000025</c:v>
                </c:pt>
                <c:pt idx="25266">
                  <c:v>5.5530180000000016</c:v>
                </c:pt>
                <c:pt idx="25267">
                  <c:v>5.5280780000000007</c:v>
                </c:pt>
                <c:pt idx="25268">
                  <c:v>5.5203720000000001</c:v>
                </c:pt>
                <c:pt idx="25269">
                  <c:v>5.5421119999999906</c:v>
                </c:pt>
                <c:pt idx="25270">
                  <c:v>5.6034439999999988</c:v>
                </c:pt>
                <c:pt idx="25271">
                  <c:v>5.5917679999999992</c:v>
                </c:pt>
                <c:pt idx="25272">
                  <c:v>5.5472460000000003</c:v>
                </c:pt>
                <c:pt idx="25273">
                  <c:v>5.4589739999999995</c:v>
                </c:pt>
                <c:pt idx="25274">
                  <c:v>5.5259419999999917</c:v>
                </c:pt>
                <c:pt idx="25275">
                  <c:v>5.5363020000000098</c:v>
                </c:pt>
                <c:pt idx="25276">
                  <c:v>5.5530520000000001</c:v>
                </c:pt>
                <c:pt idx="25277">
                  <c:v>5.5284959999999899</c:v>
                </c:pt>
                <c:pt idx="25278">
                  <c:v>5.5335339999999995</c:v>
                </c:pt>
                <c:pt idx="25279">
                  <c:v>5.5506700000000011</c:v>
                </c:pt>
                <c:pt idx="25280">
                  <c:v>5.5582760000000011</c:v>
                </c:pt>
                <c:pt idx="25281">
                  <c:v>5.6077099999999955</c:v>
                </c:pt>
                <c:pt idx="25282">
                  <c:v>5.6221019999999884</c:v>
                </c:pt>
                <c:pt idx="25283">
                  <c:v>5.6579859999999824</c:v>
                </c:pt>
                <c:pt idx="25284">
                  <c:v>5.6446239999999985</c:v>
                </c:pt>
                <c:pt idx="25285">
                  <c:v>5.6126499999999995</c:v>
                </c:pt>
                <c:pt idx="25286">
                  <c:v>5.6224879999999891</c:v>
                </c:pt>
                <c:pt idx="25287">
                  <c:v>5.654387999999992</c:v>
                </c:pt>
                <c:pt idx="25288">
                  <c:v>5.6585319999999939</c:v>
                </c:pt>
                <c:pt idx="25289">
                  <c:v>5.6694759999999951</c:v>
                </c:pt>
                <c:pt idx="25290">
                  <c:v>5.6802100000000015</c:v>
                </c:pt>
                <c:pt idx="25291">
                  <c:v>5.6772320000000027</c:v>
                </c:pt>
                <c:pt idx="25292">
                  <c:v>5.6636820000000005</c:v>
                </c:pt>
                <c:pt idx="25293">
                  <c:v>5.6609399999999903</c:v>
                </c:pt>
                <c:pt idx="25294">
                  <c:v>5.5896440000000034</c:v>
                </c:pt>
                <c:pt idx="25295">
                  <c:v>5.5281620000000036</c:v>
                </c:pt>
                <c:pt idx="25296">
                  <c:v>5.5448999999999975</c:v>
                </c:pt>
                <c:pt idx="25297">
                  <c:v>5.5545899999999948</c:v>
                </c:pt>
                <c:pt idx="25298">
                  <c:v>5.6205879999999873</c:v>
                </c:pt>
                <c:pt idx="25299">
                  <c:v>5.6094320000000018</c:v>
                </c:pt>
                <c:pt idx="25300">
                  <c:v>5.6154499999999965</c:v>
                </c:pt>
                <c:pt idx="25301">
                  <c:v>5.6668699999999985</c:v>
                </c:pt>
                <c:pt idx="25302">
                  <c:v>5.6558280000000005</c:v>
                </c:pt>
                <c:pt idx="25303">
                  <c:v>5.6409620000000018</c:v>
                </c:pt>
                <c:pt idx="25304">
                  <c:v>5.6036380000000019</c:v>
                </c:pt>
                <c:pt idx="25305">
                  <c:v>5.6185279999999933</c:v>
                </c:pt>
                <c:pt idx="25306">
                  <c:v>5.6038980000000018</c:v>
                </c:pt>
                <c:pt idx="25307">
                  <c:v>5.5238520000000015</c:v>
                </c:pt>
                <c:pt idx="25308">
                  <c:v>5.5321039999999995</c:v>
                </c:pt>
                <c:pt idx="25309">
                  <c:v>5.5520439999999995</c:v>
                </c:pt>
                <c:pt idx="25310">
                  <c:v>5.4767400000000119</c:v>
                </c:pt>
                <c:pt idx="25311">
                  <c:v>5.4260040000000016</c:v>
                </c:pt>
                <c:pt idx="25312">
                  <c:v>5.4244299999999965</c:v>
                </c:pt>
                <c:pt idx="25313">
                  <c:v>5.4400640000000022</c:v>
                </c:pt>
                <c:pt idx="25314">
                  <c:v>5.4270119999999933</c:v>
                </c:pt>
                <c:pt idx="25315">
                  <c:v>5.409442000000011</c:v>
                </c:pt>
                <c:pt idx="25316">
                  <c:v>5.4320120000000021</c:v>
                </c:pt>
                <c:pt idx="25317">
                  <c:v>5.460688000000002</c:v>
                </c:pt>
                <c:pt idx="25318">
                  <c:v>5.4682080000000024</c:v>
                </c:pt>
                <c:pt idx="25319">
                  <c:v>5.4660360000000026</c:v>
                </c:pt>
                <c:pt idx="25320">
                  <c:v>5.3856440000000028</c:v>
                </c:pt>
                <c:pt idx="25321">
                  <c:v>5.3676780000000015</c:v>
                </c:pt>
                <c:pt idx="25322">
                  <c:v>5.3714880000000029</c:v>
                </c:pt>
                <c:pt idx="25323">
                  <c:v>5.4462100000000024</c:v>
                </c:pt>
                <c:pt idx="25324">
                  <c:v>5.3906460000000012</c:v>
                </c:pt>
                <c:pt idx="25325">
                  <c:v>5.4191720000000032</c:v>
                </c:pt>
                <c:pt idx="25326">
                  <c:v>5.4350920000000116</c:v>
                </c:pt>
                <c:pt idx="25327">
                  <c:v>5.4218640000000029</c:v>
                </c:pt>
                <c:pt idx="25328">
                  <c:v>5.3970460000000005</c:v>
                </c:pt>
                <c:pt idx="25329">
                  <c:v>5.4160920000000088</c:v>
                </c:pt>
                <c:pt idx="25330">
                  <c:v>5.3900600000000027</c:v>
                </c:pt>
                <c:pt idx="25331">
                  <c:v>5.3723660000000084</c:v>
                </c:pt>
                <c:pt idx="25332">
                  <c:v>5.3370660000000019</c:v>
                </c:pt>
                <c:pt idx="25333">
                  <c:v>5.3081299999999985</c:v>
                </c:pt>
                <c:pt idx="25334">
                  <c:v>5.3240859999999852</c:v>
                </c:pt>
                <c:pt idx="25335">
                  <c:v>5.3525739999999935</c:v>
                </c:pt>
                <c:pt idx="25336">
                  <c:v>5.3954080000000006</c:v>
                </c:pt>
                <c:pt idx="25337">
                  <c:v>5.3670680000000015</c:v>
                </c:pt>
                <c:pt idx="25338">
                  <c:v>5.3893780000000024</c:v>
                </c:pt>
                <c:pt idx="25339">
                  <c:v>5.3672920000000008</c:v>
                </c:pt>
                <c:pt idx="25340">
                  <c:v>5.3426240000000016</c:v>
                </c:pt>
                <c:pt idx="25341">
                  <c:v>5.3660239999999995</c:v>
                </c:pt>
                <c:pt idx="25342">
                  <c:v>5.3653299999999975</c:v>
                </c:pt>
                <c:pt idx="25343">
                  <c:v>5.3718440000000012</c:v>
                </c:pt>
                <c:pt idx="25344">
                  <c:v>5.3919320000000006</c:v>
                </c:pt>
                <c:pt idx="25345">
                  <c:v>5.4171580000000015</c:v>
                </c:pt>
                <c:pt idx="25346">
                  <c:v>5.404080000000004</c:v>
                </c:pt>
                <c:pt idx="25347">
                  <c:v>5.3317039999999993</c:v>
                </c:pt>
                <c:pt idx="25348">
                  <c:v>5.2549719999999915</c:v>
                </c:pt>
                <c:pt idx="25349">
                  <c:v>5.2258020000000007</c:v>
                </c:pt>
                <c:pt idx="25350">
                  <c:v>5.1738740000000005</c:v>
                </c:pt>
                <c:pt idx="25351">
                  <c:v>5.0755400000000002</c:v>
                </c:pt>
                <c:pt idx="25352">
                  <c:v>5.1064739999999995</c:v>
                </c:pt>
                <c:pt idx="25353">
                  <c:v>5.0840899999999918</c:v>
                </c:pt>
                <c:pt idx="25354">
                  <c:v>5.0607379999999917</c:v>
                </c:pt>
                <c:pt idx="25355">
                  <c:v>4.9766980000000132</c:v>
                </c:pt>
                <c:pt idx="25356">
                  <c:v>4.9925939999999995</c:v>
                </c:pt>
                <c:pt idx="25357">
                  <c:v>5.0311839999999997</c:v>
                </c:pt>
                <c:pt idx="25358">
                  <c:v>4.9584099999999998</c:v>
                </c:pt>
                <c:pt idx="25359">
                  <c:v>4.8930679999999995</c:v>
                </c:pt>
                <c:pt idx="25360">
                  <c:v>4.9304399999999999</c:v>
                </c:pt>
                <c:pt idx="25361">
                  <c:v>4.9353160000000003</c:v>
                </c:pt>
                <c:pt idx="25362">
                  <c:v>4.9286640000000004</c:v>
                </c:pt>
                <c:pt idx="25363">
                  <c:v>4.9160079999999997</c:v>
                </c:pt>
                <c:pt idx="25364">
                  <c:v>4.8999639999999998</c:v>
                </c:pt>
                <c:pt idx="25365">
                  <c:v>4.8885600000000009</c:v>
                </c:pt>
                <c:pt idx="25366">
                  <c:v>4.845962000000001</c:v>
                </c:pt>
                <c:pt idx="25367">
                  <c:v>4.8512600000000088</c:v>
                </c:pt>
                <c:pt idx="25368">
                  <c:v>4.7759540000000005</c:v>
                </c:pt>
                <c:pt idx="25369">
                  <c:v>4.7195100000000005</c:v>
                </c:pt>
                <c:pt idx="25370">
                  <c:v>4.6662300000000005</c:v>
                </c:pt>
                <c:pt idx="25371">
                  <c:v>4.6083960000000017</c:v>
                </c:pt>
                <c:pt idx="25372">
                  <c:v>4.5721400000000019</c:v>
                </c:pt>
                <c:pt idx="25373">
                  <c:v>4.5650799999999965</c:v>
                </c:pt>
                <c:pt idx="25374">
                  <c:v>4.5290580000000027</c:v>
                </c:pt>
                <c:pt idx="25375">
                  <c:v>4.4600580000000027</c:v>
                </c:pt>
                <c:pt idx="25376">
                  <c:v>4.4242240000000015</c:v>
                </c:pt>
                <c:pt idx="25377">
                  <c:v>4.3703480000000106</c:v>
                </c:pt>
                <c:pt idx="25378">
                  <c:v>4.3676939999999975</c:v>
                </c:pt>
                <c:pt idx="25379">
                  <c:v>4.3537339999999976</c:v>
                </c:pt>
                <c:pt idx="25380">
                  <c:v>4.3508059999999942</c:v>
                </c:pt>
                <c:pt idx="25381">
                  <c:v>4.2608359999999941</c:v>
                </c:pt>
                <c:pt idx="25382">
                  <c:v>4.2397780000000127</c:v>
                </c:pt>
                <c:pt idx="25383">
                  <c:v>4.2224819999999932</c:v>
                </c:pt>
                <c:pt idx="25384">
                  <c:v>4.212060000000001</c:v>
                </c:pt>
                <c:pt idx="25385">
                  <c:v>4.1394600000000024</c:v>
                </c:pt>
                <c:pt idx="25386">
                  <c:v>4.0652339999999985</c:v>
                </c:pt>
                <c:pt idx="25387">
                  <c:v>4.0792440000000099</c:v>
                </c:pt>
                <c:pt idx="25388">
                  <c:v>4.0344139999999955</c:v>
                </c:pt>
                <c:pt idx="25389">
                  <c:v>4.00962200000001</c:v>
                </c:pt>
                <c:pt idx="25390">
                  <c:v>4.0274519999999914</c:v>
                </c:pt>
                <c:pt idx="25391">
                  <c:v>3.9973020000000004</c:v>
                </c:pt>
                <c:pt idx="25392">
                  <c:v>3.9511179999999997</c:v>
                </c:pt>
                <c:pt idx="25393">
                  <c:v>3.9221940000000006</c:v>
                </c:pt>
                <c:pt idx="25394">
                  <c:v>3.8589379999999998</c:v>
                </c:pt>
                <c:pt idx="25395">
                  <c:v>3.8598819999999967</c:v>
                </c:pt>
                <c:pt idx="25396">
                  <c:v>3.8226939999999967</c:v>
                </c:pt>
                <c:pt idx="25397">
                  <c:v>3.8013019999999997</c:v>
                </c:pt>
                <c:pt idx="25398">
                  <c:v>3.785892</c:v>
                </c:pt>
                <c:pt idx="25399">
                  <c:v>3.7886959999999998</c:v>
                </c:pt>
                <c:pt idx="25400">
                  <c:v>3.8387499999999957</c:v>
                </c:pt>
                <c:pt idx="25401">
                  <c:v>3.8385019999999987</c:v>
                </c:pt>
                <c:pt idx="25402">
                  <c:v>3.7952340000000002</c:v>
                </c:pt>
                <c:pt idx="25403">
                  <c:v>3.7670180000000002</c:v>
                </c:pt>
                <c:pt idx="25404">
                  <c:v>3.790816</c:v>
                </c:pt>
                <c:pt idx="25405">
                  <c:v>3.854059999999996</c:v>
                </c:pt>
                <c:pt idx="25406">
                  <c:v>3.8118719999999962</c:v>
                </c:pt>
                <c:pt idx="25407">
                  <c:v>3.7987940000000049</c:v>
                </c:pt>
                <c:pt idx="25408">
                  <c:v>3.8381160000000007</c:v>
                </c:pt>
                <c:pt idx="25409">
                  <c:v>3.8440980000000007</c:v>
                </c:pt>
                <c:pt idx="25410">
                  <c:v>3.8508599999999955</c:v>
                </c:pt>
                <c:pt idx="25411">
                  <c:v>3.837049999999997</c:v>
                </c:pt>
                <c:pt idx="25412">
                  <c:v>3.8370759999999966</c:v>
                </c:pt>
                <c:pt idx="25413">
                  <c:v>3.8870060000000008</c:v>
                </c:pt>
                <c:pt idx="25414">
                  <c:v>3.9139940000000011</c:v>
                </c:pt>
                <c:pt idx="25415">
                  <c:v>3.9552259999999961</c:v>
                </c:pt>
                <c:pt idx="25416">
                  <c:v>3.9683780000000013</c:v>
                </c:pt>
                <c:pt idx="25417">
                  <c:v>3.9758219999999977</c:v>
                </c:pt>
                <c:pt idx="25418">
                  <c:v>4.0481120000000006</c:v>
                </c:pt>
                <c:pt idx="25419">
                  <c:v>4.0506920000000024</c:v>
                </c:pt>
                <c:pt idx="25420">
                  <c:v>4.1449699999999945</c:v>
                </c:pt>
                <c:pt idx="25421">
                  <c:v>4.2143559999999916</c:v>
                </c:pt>
                <c:pt idx="25422">
                  <c:v>4.2667920000000024</c:v>
                </c:pt>
                <c:pt idx="25423">
                  <c:v>4.2826380000000004</c:v>
                </c:pt>
                <c:pt idx="25424">
                  <c:v>4.3808859999999896</c:v>
                </c:pt>
                <c:pt idx="25425">
                  <c:v>4.4615880000000008</c:v>
                </c:pt>
                <c:pt idx="25426">
                  <c:v>4.4855720000000012</c:v>
                </c:pt>
                <c:pt idx="25427">
                  <c:v>4.5825539999999965</c:v>
                </c:pt>
                <c:pt idx="25428">
                  <c:v>4.5879759999999896</c:v>
                </c:pt>
                <c:pt idx="25429">
                  <c:v>4.6389359999999913</c:v>
                </c:pt>
                <c:pt idx="25430">
                  <c:v>4.7207300000000005</c:v>
                </c:pt>
                <c:pt idx="25431">
                  <c:v>4.7828940000000015</c:v>
                </c:pt>
                <c:pt idx="25432">
                  <c:v>4.8258879999999884</c:v>
                </c:pt>
                <c:pt idx="25433">
                  <c:v>4.831260000000011</c:v>
                </c:pt>
                <c:pt idx="25434">
                  <c:v>4.8684080000000005</c:v>
                </c:pt>
                <c:pt idx="25435">
                  <c:v>4.9699940000000016</c:v>
                </c:pt>
                <c:pt idx="25436">
                  <c:v>5.0231259999999942</c:v>
                </c:pt>
                <c:pt idx="25437">
                  <c:v>5.0393540000000012</c:v>
                </c:pt>
                <c:pt idx="25438">
                  <c:v>5.130428000000002</c:v>
                </c:pt>
                <c:pt idx="25439">
                  <c:v>5.2277200000000006</c:v>
                </c:pt>
                <c:pt idx="25440">
                  <c:v>5.2587780000000013</c:v>
                </c:pt>
                <c:pt idx="25441">
                  <c:v>5.2678839999999933</c:v>
                </c:pt>
                <c:pt idx="25442">
                  <c:v>5.3240680000000005</c:v>
                </c:pt>
                <c:pt idx="25443">
                  <c:v>5.3280139999999916</c:v>
                </c:pt>
                <c:pt idx="25444">
                  <c:v>5.4052920000000091</c:v>
                </c:pt>
                <c:pt idx="25445">
                  <c:v>5.3837760000000028</c:v>
                </c:pt>
                <c:pt idx="25446">
                  <c:v>5.4196240000000024</c:v>
                </c:pt>
                <c:pt idx="25447">
                  <c:v>5.5001660000000019</c:v>
                </c:pt>
                <c:pt idx="25448">
                  <c:v>5.547328000000002</c:v>
                </c:pt>
                <c:pt idx="25449">
                  <c:v>5.6422000000000017</c:v>
                </c:pt>
                <c:pt idx="25450">
                  <c:v>5.6393720000000034</c:v>
                </c:pt>
                <c:pt idx="25451">
                  <c:v>5.6916600000000024</c:v>
                </c:pt>
                <c:pt idx="25452">
                  <c:v>5.7639239999999985</c:v>
                </c:pt>
                <c:pt idx="25453">
                  <c:v>5.8072420000000031</c:v>
                </c:pt>
                <c:pt idx="25454">
                  <c:v>5.8390560000000029</c:v>
                </c:pt>
                <c:pt idx="25455">
                  <c:v>5.8529779999999931</c:v>
                </c:pt>
                <c:pt idx="25456">
                  <c:v>5.8672600000000026</c:v>
                </c:pt>
                <c:pt idx="25457">
                  <c:v>5.9339040000000018</c:v>
                </c:pt>
                <c:pt idx="25458">
                  <c:v>5.9219920000000021</c:v>
                </c:pt>
                <c:pt idx="25459">
                  <c:v>5.9826300000000012</c:v>
                </c:pt>
                <c:pt idx="25460">
                  <c:v>6.0475379999999932</c:v>
                </c:pt>
                <c:pt idx="25461">
                  <c:v>6.1095539999999975</c:v>
                </c:pt>
                <c:pt idx="25462">
                  <c:v>6.1023200000000015</c:v>
                </c:pt>
                <c:pt idx="25463">
                  <c:v>6.1106940000000005</c:v>
                </c:pt>
                <c:pt idx="25464">
                  <c:v>6.1215259999999931</c:v>
                </c:pt>
                <c:pt idx="25465">
                  <c:v>6.1059039999999936</c:v>
                </c:pt>
                <c:pt idx="25466">
                  <c:v>6.1499280000000018</c:v>
                </c:pt>
                <c:pt idx="25467">
                  <c:v>6.1670759999999918</c:v>
                </c:pt>
                <c:pt idx="25468">
                  <c:v>6.1959119999999919</c:v>
                </c:pt>
                <c:pt idx="25469">
                  <c:v>6.2377400000000023</c:v>
                </c:pt>
                <c:pt idx="25470">
                  <c:v>6.1945459999999901</c:v>
                </c:pt>
                <c:pt idx="25471">
                  <c:v>6.1951779999999932</c:v>
                </c:pt>
                <c:pt idx="25472">
                  <c:v>6.1838999999999995</c:v>
                </c:pt>
                <c:pt idx="25473">
                  <c:v>6.1515640000000005</c:v>
                </c:pt>
                <c:pt idx="25474">
                  <c:v>6.1057039999999985</c:v>
                </c:pt>
                <c:pt idx="25475">
                  <c:v>6.1162000000000027</c:v>
                </c:pt>
                <c:pt idx="25476">
                  <c:v>6.1707839999999985</c:v>
                </c:pt>
                <c:pt idx="25477">
                  <c:v>6.1578299999999935</c:v>
                </c:pt>
                <c:pt idx="25478">
                  <c:v>6.1632640000000016</c:v>
                </c:pt>
                <c:pt idx="25479">
                  <c:v>6.1136700000000017</c:v>
                </c:pt>
                <c:pt idx="25480">
                  <c:v>6.0285259999999932</c:v>
                </c:pt>
                <c:pt idx="25481">
                  <c:v>6.0086100000000009</c:v>
                </c:pt>
                <c:pt idx="25482">
                  <c:v>6.0210940000000015</c:v>
                </c:pt>
                <c:pt idx="25483">
                  <c:v>6.0404760000000017</c:v>
                </c:pt>
                <c:pt idx="25484">
                  <c:v>6.0264679999999995</c:v>
                </c:pt>
                <c:pt idx="25485">
                  <c:v>6.0036620000000118</c:v>
                </c:pt>
                <c:pt idx="25486">
                  <c:v>6.0010320000000004</c:v>
                </c:pt>
                <c:pt idx="25487">
                  <c:v>5.9674939999999985</c:v>
                </c:pt>
                <c:pt idx="25488">
                  <c:v>5.9162120000000034</c:v>
                </c:pt>
                <c:pt idx="25489">
                  <c:v>5.8846339999999975</c:v>
                </c:pt>
                <c:pt idx="25490">
                  <c:v>5.8430060000000035</c:v>
                </c:pt>
                <c:pt idx="25491">
                  <c:v>5.8511839999999955</c:v>
                </c:pt>
                <c:pt idx="25492">
                  <c:v>5.7807320000000013</c:v>
                </c:pt>
                <c:pt idx="25493">
                  <c:v>5.7667720000000022</c:v>
                </c:pt>
                <c:pt idx="25494">
                  <c:v>5.7094820000000031</c:v>
                </c:pt>
                <c:pt idx="25495">
                  <c:v>5.7110200000000022</c:v>
                </c:pt>
                <c:pt idx="25496">
                  <c:v>5.6337040000000016</c:v>
                </c:pt>
                <c:pt idx="25497">
                  <c:v>5.5744039999999995</c:v>
                </c:pt>
                <c:pt idx="25498">
                  <c:v>5.5314860000000001</c:v>
                </c:pt>
                <c:pt idx="25499">
                  <c:v>5.4110899999999988</c:v>
                </c:pt>
                <c:pt idx="25500">
                  <c:v>5.385752000000001</c:v>
                </c:pt>
                <c:pt idx="25501">
                  <c:v>5.3134359999999887</c:v>
                </c:pt>
                <c:pt idx="25502">
                  <c:v>5.2651199999999907</c:v>
                </c:pt>
                <c:pt idx="25503">
                  <c:v>5.2378100000000005</c:v>
                </c:pt>
                <c:pt idx="25504">
                  <c:v>5.1725080000000005</c:v>
                </c:pt>
                <c:pt idx="25505">
                  <c:v>5.1327020000000019</c:v>
                </c:pt>
                <c:pt idx="25506">
                  <c:v>5.1213980000000019</c:v>
                </c:pt>
                <c:pt idx="25507">
                  <c:v>5.0545299999999926</c:v>
                </c:pt>
                <c:pt idx="25508">
                  <c:v>5.0206180000000007</c:v>
                </c:pt>
                <c:pt idx="25509">
                  <c:v>4.9873640000000021</c:v>
                </c:pt>
                <c:pt idx="25510">
                  <c:v>4.8700460000000012</c:v>
                </c:pt>
                <c:pt idx="25511">
                  <c:v>4.788152000000002</c:v>
                </c:pt>
                <c:pt idx="25512">
                  <c:v>4.7558400000000018</c:v>
                </c:pt>
                <c:pt idx="25513">
                  <c:v>4.6878579999999914</c:v>
                </c:pt>
                <c:pt idx="25514">
                  <c:v>4.6357560000000015</c:v>
                </c:pt>
                <c:pt idx="25515">
                  <c:v>4.5889780000000009</c:v>
                </c:pt>
                <c:pt idx="25516">
                  <c:v>4.5585159999999885</c:v>
                </c:pt>
                <c:pt idx="25517">
                  <c:v>4.4652080000000023</c:v>
                </c:pt>
                <c:pt idx="25518">
                  <c:v>4.3581400000000015</c:v>
                </c:pt>
                <c:pt idx="25519">
                  <c:v>4.2520760000000015</c:v>
                </c:pt>
                <c:pt idx="25520">
                  <c:v>4.2543720000000018</c:v>
                </c:pt>
                <c:pt idx="25521">
                  <c:v>4.1827520000000025</c:v>
                </c:pt>
                <c:pt idx="25522">
                  <c:v>4.1179559999999844</c:v>
                </c:pt>
                <c:pt idx="25523">
                  <c:v>4.0762160000000014</c:v>
                </c:pt>
                <c:pt idx="25524">
                  <c:v>4.0875939999999975</c:v>
                </c:pt>
                <c:pt idx="25525">
                  <c:v>4.0298839999999965</c:v>
                </c:pt>
                <c:pt idx="25526">
                  <c:v>3.9909579999999987</c:v>
                </c:pt>
                <c:pt idx="25527">
                  <c:v>3.9202819999999998</c:v>
                </c:pt>
                <c:pt idx="25528">
                  <c:v>3.8873520000000008</c:v>
                </c:pt>
                <c:pt idx="25529">
                  <c:v>3.835025999999996</c:v>
                </c:pt>
                <c:pt idx="25530">
                  <c:v>3.8077899999999998</c:v>
                </c:pt>
                <c:pt idx="25531">
                  <c:v>3.7875160000000054</c:v>
                </c:pt>
                <c:pt idx="25532">
                  <c:v>3.7740040000000006</c:v>
                </c:pt>
                <c:pt idx="25533">
                  <c:v>3.7321640000000009</c:v>
                </c:pt>
                <c:pt idx="25534">
                  <c:v>3.6965779999999997</c:v>
                </c:pt>
                <c:pt idx="25535">
                  <c:v>3.6483960000000049</c:v>
                </c:pt>
                <c:pt idx="25536">
                  <c:v>3.5942220000000007</c:v>
                </c:pt>
                <c:pt idx="25537">
                  <c:v>3.5583260000000014</c:v>
                </c:pt>
                <c:pt idx="25538">
                  <c:v>3.5546779999999987</c:v>
                </c:pt>
                <c:pt idx="25539">
                  <c:v>3.5323179999999987</c:v>
                </c:pt>
                <c:pt idx="25540">
                  <c:v>3.5053180000000004</c:v>
                </c:pt>
                <c:pt idx="25541">
                  <c:v>3.4455479999999987</c:v>
                </c:pt>
                <c:pt idx="25542">
                  <c:v>3.4667159999999977</c:v>
                </c:pt>
                <c:pt idx="25543">
                  <c:v>3.4449900000000002</c:v>
                </c:pt>
                <c:pt idx="25544">
                  <c:v>3.4323599999999965</c:v>
                </c:pt>
                <c:pt idx="25545">
                  <c:v>3.4297300000000006</c:v>
                </c:pt>
                <c:pt idx="25546">
                  <c:v>3.4683320000000011</c:v>
                </c:pt>
                <c:pt idx="25547">
                  <c:v>3.5151860000000013</c:v>
                </c:pt>
                <c:pt idx="25548">
                  <c:v>3.5162639999999965</c:v>
                </c:pt>
                <c:pt idx="25549">
                  <c:v>3.5167240000000004</c:v>
                </c:pt>
                <c:pt idx="25550">
                  <c:v>3.5088820000000003</c:v>
                </c:pt>
                <c:pt idx="25551">
                  <c:v>3.5513440000000007</c:v>
                </c:pt>
                <c:pt idx="25552">
                  <c:v>3.5675360000000058</c:v>
                </c:pt>
                <c:pt idx="25553">
                  <c:v>3.565376000000001</c:v>
                </c:pt>
                <c:pt idx="25554">
                  <c:v>3.6265100000000006</c:v>
                </c:pt>
                <c:pt idx="25555">
                  <c:v>3.6387579999999997</c:v>
                </c:pt>
                <c:pt idx="25556">
                  <c:v>3.6274780000000018</c:v>
                </c:pt>
                <c:pt idx="25557">
                  <c:v>3.6580760000000008</c:v>
                </c:pt>
                <c:pt idx="25558">
                  <c:v>3.687050000000001</c:v>
                </c:pt>
                <c:pt idx="25559">
                  <c:v>3.7005120000000011</c:v>
                </c:pt>
                <c:pt idx="25560">
                  <c:v>3.7555160000000032</c:v>
                </c:pt>
                <c:pt idx="25561">
                  <c:v>3.7795760000000018</c:v>
                </c:pt>
                <c:pt idx="25562">
                  <c:v>3.815087999999998</c:v>
                </c:pt>
                <c:pt idx="25563">
                  <c:v>3.8074560000000024</c:v>
                </c:pt>
                <c:pt idx="25564">
                  <c:v>3.8485760000000031</c:v>
                </c:pt>
                <c:pt idx="25565">
                  <c:v>3.9015460000000024</c:v>
                </c:pt>
                <c:pt idx="25566">
                  <c:v>3.9005420000000028</c:v>
                </c:pt>
                <c:pt idx="25567">
                  <c:v>3.9590340000000026</c:v>
                </c:pt>
                <c:pt idx="25568">
                  <c:v>3.9937640000000032</c:v>
                </c:pt>
                <c:pt idx="25569">
                  <c:v>4.0682260000000028</c:v>
                </c:pt>
                <c:pt idx="25570">
                  <c:v>4.074975999999995</c:v>
                </c:pt>
                <c:pt idx="25571">
                  <c:v>4.1016920000000034</c:v>
                </c:pt>
                <c:pt idx="25572">
                  <c:v>4.1278359999999852</c:v>
                </c:pt>
                <c:pt idx="25573">
                  <c:v>4.1800739999999985</c:v>
                </c:pt>
                <c:pt idx="25574">
                  <c:v>4.1912040000000026</c:v>
                </c:pt>
                <c:pt idx="25575">
                  <c:v>4.1912300000000036</c:v>
                </c:pt>
                <c:pt idx="25576">
                  <c:v>4.1661779999999951</c:v>
                </c:pt>
                <c:pt idx="25577">
                  <c:v>4.2192340000000028</c:v>
                </c:pt>
                <c:pt idx="25578">
                  <c:v>4.2850700000000028</c:v>
                </c:pt>
                <c:pt idx="25579">
                  <c:v>4.317195999999992</c:v>
                </c:pt>
                <c:pt idx="25580">
                  <c:v>4.3704520000000029</c:v>
                </c:pt>
                <c:pt idx="25581">
                  <c:v>4.4367360000000033</c:v>
                </c:pt>
                <c:pt idx="25582">
                  <c:v>4.3960740000000005</c:v>
                </c:pt>
                <c:pt idx="25583">
                  <c:v>4.4398120000000034</c:v>
                </c:pt>
                <c:pt idx="25584">
                  <c:v>4.4563520000000034</c:v>
                </c:pt>
                <c:pt idx="25585">
                  <c:v>4.4669620000000023</c:v>
                </c:pt>
                <c:pt idx="25586">
                  <c:v>4.4632380000000031</c:v>
                </c:pt>
                <c:pt idx="25587">
                  <c:v>4.4775180000000026</c:v>
                </c:pt>
                <c:pt idx="25588">
                  <c:v>4.4430860000000028</c:v>
                </c:pt>
                <c:pt idx="25589">
                  <c:v>4.4302060000000116</c:v>
                </c:pt>
                <c:pt idx="25590">
                  <c:v>4.4224739999999985</c:v>
                </c:pt>
                <c:pt idx="25591">
                  <c:v>4.4376240000000031</c:v>
                </c:pt>
                <c:pt idx="25592">
                  <c:v>4.4504900000000012</c:v>
                </c:pt>
                <c:pt idx="25593">
                  <c:v>4.4650200000000009</c:v>
                </c:pt>
                <c:pt idx="25594">
                  <c:v>4.446804000000002</c:v>
                </c:pt>
                <c:pt idx="25595">
                  <c:v>4.4188600000000013</c:v>
                </c:pt>
                <c:pt idx="25596">
                  <c:v>4.4049380000000005</c:v>
                </c:pt>
                <c:pt idx="25597">
                  <c:v>4.3430839999999975</c:v>
                </c:pt>
                <c:pt idx="25598">
                  <c:v>4.3504559999999914</c:v>
                </c:pt>
                <c:pt idx="25599">
                  <c:v>4.3946039999999975</c:v>
                </c:pt>
                <c:pt idx="25600">
                  <c:v>4.4269280000000011</c:v>
                </c:pt>
                <c:pt idx="25601">
                  <c:v>4.3958080000000015</c:v>
                </c:pt>
                <c:pt idx="25602">
                  <c:v>4.3674299999999926</c:v>
                </c:pt>
                <c:pt idx="25603">
                  <c:v>4.3808299999999996</c:v>
                </c:pt>
                <c:pt idx="25604">
                  <c:v>4.3803460000000003</c:v>
                </c:pt>
                <c:pt idx="25605">
                  <c:v>4.4007440000000004</c:v>
                </c:pt>
                <c:pt idx="25606">
                  <c:v>4.4397060000000099</c:v>
                </c:pt>
                <c:pt idx="25607">
                  <c:v>4.3722200000000013</c:v>
                </c:pt>
                <c:pt idx="25608">
                  <c:v>4.349724000000001</c:v>
                </c:pt>
                <c:pt idx="25609">
                  <c:v>4.3541419999999933</c:v>
                </c:pt>
                <c:pt idx="25610">
                  <c:v>4.332142000000001</c:v>
                </c:pt>
                <c:pt idx="25611">
                  <c:v>4.3171399999999913</c:v>
                </c:pt>
                <c:pt idx="25612">
                  <c:v>4.3349220000000015</c:v>
                </c:pt>
                <c:pt idx="25613">
                  <c:v>4.3575799999999916</c:v>
                </c:pt>
                <c:pt idx="25614">
                  <c:v>4.3584480000000019</c:v>
                </c:pt>
                <c:pt idx="25615">
                  <c:v>4.3181220000000016</c:v>
                </c:pt>
                <c:pt idx="25616">
                  <c:v>4.2978099999999975</c:v>
                </c:pt>
                <c:pt idx="25617">
                  <c:v>4.3151319999999931</c:v>
                </c:pt>
                <c:pt idx="25618">
                  <c:v>4.3239899999999931</c:v>
                </c:pt>
                <c:pt idx="25619">
                  <c:v>4.3035159999999939</c:v>
                </c:pt>
                <c:pt idx="25620">
                  <c:v>4.2914560000000028</c:v>
                </c:pt>
                <c:pt idx="25621">
                  <c:v>4.2709320000000028</c:v>
                </c:pt>
                <c:pt idx="25622">
                  <c:v>4.2694920000000032</c:v>
                </c:pt>
                <c:pt idx="25623">
                  <c:v>4.2353200000000024</c:v>
                </c:pt>
                <c:pt idx="25624">
                  <c:v>4.1730320000000036</c:v>
                </c:pt>
                <c:pt idx="25625">
                  <c:v>4.1669879999999901</c:v>
                </c:pt>
                <c:pt idx="25626">
                  <c:v>4.1770020000000017</c:v>
                </c:pt>
                <c:pt idx="25627">
                  <c:v>4.1970920000000005</c:v>
                </c:pt>
                <c:pt idx="25628">
                  <c:v>4.2214740000000015</c:v>
                </c:pt>
                <c:pt idx="25629">
                  <c:v>4.2187180000000026</c:v>
                </c:pt>
                <c:pt idx="25630">
                  <c:v>4.1727200000000035</c:v>
                </c:pt>
                <c:pt idx="25631">
                  <c:v>4.1654739999999935</c:v>
                </c:pt>
                <c:pt idx="25632">
                  <c:v>4.1643079999999921</c:v>
                </c:pt>
                <c:pt idx="25633">
                  <c:v>4.1662560000000015</c:v>
                </c:pt>
                <c:pt idx="25634">
                  <c:v>4.1801159999999902</c:v>
                </c:pt>
                <c:pt idx="25635">
                  <c:v>4.1820759999999941</c:v>
                </c:pt>
                <c:pt idx="25636">
                  <c:v>4.2091640000000021</c:v>
                </c:pt>
                <c:pt idx="25637">
                  <c:v>4.2577060000000015</c:v>
                </c:pt>
                <c:pt idx="25638">
                  <c:v>4.2802760000000024</c:v>
                </c:pt>
                <c:pt idx="25639">
                  <c:v>4.3069420000000012</c:v>
                </c:pt>
                <c:pt idx="25640">
                  <c:v>4.365881999999992</c:v>
                </c:pt>
                <c:pt idx="25641">
                  <c:v>4.3817400000000024</c:v>
                </c:pt>
                <c:pt idx="25642">
                  <c:v>4.3703380000000029</c:v>
                </c:pt>
                <c:pt idx="25643">
                  <c:v>4.4138280000000023</c:v>
                </c:pt>
                <c:pt idx="25644">
                  <c:v>4.4628900000000025</c:v>
                </c:pt>
                <c:pt idx="25645">
                  <c:v>4.4736360000000106</c:v>
                </c:pt>
                <c:pt idx="25646">
                  <c:v>4.5102160000000016</c:v>
                </c:pt>
                <c:pt idx="25647">
                  <c:v>4.5233920000000039</c:v>
                </c:pt>
                <c:pt idx="25648">
                  <c:v>4.5913620000000126</c:v>
                </c:pt>
                <c:pt idx="25649">
                  <c:v>4.5672159999999948</c:v>
                </c:pt>
                <c:pt idx="25650">
                  <c:v>4.550030000000004</c:v>
                </c:pt>
                <c:pt idx="25651">
                  <c:v>4.5339000000000036</c:v>
                </c:pt>
                <c:pt idx="25652">
                  <c:v>4.5447339999999965</c:v>
                </c:pt>
                <c:pt idx="25653">
                  <c:v>4.5139139999999944</c:v>
                </c:pt>
                <c:pt idx="25654">
                  <c:v>4.4875720000000037</c:v>
                </c:pt>
                <c:pt idx="25655">
                  <c:v>4.4403600000000125</c:v>
                </c:pt>
                <c:pt idx="25656">
                  <c:v>4.4112500000000034</c:v>
                </c:pt>
                <c:pt idx="25657">
                  <c:v>4.4202820000000029</c:v>
                </c:pt>
                <c:pt idx="25658">
                  <c:v>4.4177500000000025</c:v>
                </c:pt>
                <c:pt idx="25659">
                  <c:v>4.4185560000000015</c:v>
                </c:pt>
                <c:pt idx="25660">
                  <c:v>4.4125520000000025</c:v>
                </c:pt>
                <c:pt idx="25661">
                  <c:v>4.4401980000000032</c:v>
                </c:pt>
                <c:pt idx="25662">
                  <c:v>4.4543060000000017</c:v>
                </c:pt>
                <c:pt idx="25663">
                  <c:v>4.4637220000000024</c:v>
                </c:pt>
                <c:pt idx="25664">
                  <c:v>4.4737740000000024</c:v>
                </c:pt>
                <c:pt idx="25665">
                  <c:v>4.4968900000000023</c:v>
                </c:pt>
                <c:pt idx="25666">
                  <c:v>4.5289280000000005</c:v>
                </c:pt>
                <c:pt idx="25667">
                  <c:v>4.4303200000000107</c:v>
                </c:pt>
                <c:pt idx="25668">
                  <c:v>4.4083580000000024</c:v>
                </c:pt>
                <c:pt idx="25669">
                  <c:v>4.3983940000000015</c:v>
                </c:pt>
                <c:pt idx="25670">
                  <c:v>4.4235820000000015</c:v>
                </c:pt>
                <c:pt idx="25671">
                  <c:v>4.4577160000000005</c:v>
                </c:pt>
                <c:pt idx="25672">
                  <c:v>4.4953000000000012</c:v>
                </c:pt>
                <c:pt idx="25673">
                  <c:v>4.5253640000000015</c:v>
                </c:pt>
                <c:pt idx="25674">
                  <c:v>4.5616940000000019</c:v>
                </c:pt>
                <c:pt idx="25675">
                  <c:v>4.5768200000000014</c:v>
                </c:pt>
                <c:pt idx="25676">
                  <c:v>4.6014620000000024</c:v>
                </c:pt>
                <c:pt idx="25677">
                  <c:v>4.5635179999999913</c:v>
                </c:pt>
                <c:pt idx="25678">
                  <c:v>4.487382000000002</c:v>
                </c:pt>
                <c:pt idx="25679">
                  <c:v>4.4967260000000024</c:v>
                </c:pt>
                <c:pt idx="25680">
                  <c:v>4.5193460000000023</c:v>
                </c:pt>
                <c:pt idx="25681">
                  <c:v>4.4830640000000024</c:v>
                </c:pt>
                <c:pt idx="25682">
                  <c:v>4.4792040000000108</c:v>
                </c:pt>
                <c:pt idx="25683">
                  <c:v>4.4746880000000013</c:v>
                </c:pt>
                <c:pt idx="25684">
                  <c:v>4.4633840000000005</c:v>
                </c:pt>
                <c:pt idx="25685">
                  <c:v>4.495992000000002</c:v>
                </c:pt>
                <c:pt idx="25686">
                  <c:v>4.473298000000014</c:v>
                </c:pt>
                <c:pt idx="25687">
                  <c:v>4.4293860000000027</c:v>
                </c:pt>
                <c:pt idx="25688">
                  <c:v>4.4105380000000025</c:v>
                </c:pt>
                <c:pt idx="25689">
                  <c:v>4.4046560000000019</c:v>
                </c:pt>
                <c:pt idx="25690">
                  <c:v>4.3754839999999975</c:v>
                </c:pt>
                <c:pt idx="25691">
                  <c:v>4.3784620000000034</c:v>
                </c:pt>
                <c:pt idx="25692">
                  <c:v>4.3813020000000034</c:v>
                </c:pt>
                <c:pt idx="25693">
                  <c:v>4.3730139999999995</c:v>
                </c:pt>
                <c:pt idx="25694">
                  <c:v>4.3355660000000018</c:v>
                </c:pt>
                <c:pt idx="25695">
                  <c:v>4.3588320000000005</c:v>
                </c:pt>
                <c:pt idx="25696">
                  <c:v>4.3385440000000015</c:v>
                </c:pt>
                <c:pt idx="25697">
                  <c:v>4.3157640000000006</c:v>
                </c:pt>
                <c:pt idx="25698">
                  <c:v>4.2721500000000008</c:v>
                </c:pt>
                <c:pt idx="25699">
                  <c:v>4.279656000000009</c:v>
                </c:pt>
                <c:pt idx="25700">
                  <c:v>4.2681799999999965</c:v>
                </c:pt>
                <c:pt idx="25701">
                  <c:v>4.2839619999999998</c:v>
                </c:pt>
                <c:pt idx="25702">
                  <c:v>4.2961080000000011</c:v>
                </c:pt>
                <c:pt idx="25703">
                  <c:v>4.2978559999999906</c:v>
                </c:pt>
                <c:pt idx="25704">
                  <c:v>4.2814520000000034</c:v>
                </c:pt>
                <c:pt idx="25705">
                  <c:v>4.3055979999999945</c:v>
                </c:pt>
                <c:pt idx="25706">
                  <c:v>4.3374379999999908</c:v>
                </c:pt>
                <c:pt idx="25707">
                  <c:v>4.383038</c:v>
                </c:pt>
                <c:pt idx="25708">
                  <c:v>4.3678259999999858</c:v>
                </c:pt>
                <c:pt idx="25709">
                  <c:v>4.342352</c:v>
                </c:pt>
                <c:pt idx="25710">
                  <c:v>4.3736079999999991</c:v>
                </c:pt>
                <c:pt idx="25711">
                  <c:v>4.3876900000000001</c:v>
                </c:pt>
                <c:pt idx="25712">
                  <c:v>4.3402540000000007</c:v>
                </c:pt>
                <c:pt idx="25713">
                  <c:v>4.3089359999999886</c:v>
                </c:pt>
                <c:pt idx="25714">
                  <c:v>4.2671579999999896</c:v>
                </c:pt>
                <c:pt idx="25715">
                  <c:v>4.250630000000001</c:v>
                </c:pt>
                <c:pt idx="25716">
                  <c:v>4.2414600000000089</c:v>
                </c:pt>
                <c:pt idx="25717">
                  <c:v>4.3157480000000001</c:v>
                </c:pt>
                <c:pt idx="25718">
                  <c:v>4.2859060000000007</c:v>
                </c:pt>
                <c:pt idx="25719">
                  <c:v>4.2909680000000012</c:v>
                </c:pt>
                <c:pt idx="25720">
                  <c:v>4.2657920000000011</c:v>
                </c:pt>
                <c:pt idx="25721">
                  <c:v>4.2252180000000008</c:v>
                </c:pt>
                <c:pt idx="25722">
                  <c:v>4.1891480000000003</c:v>
                </c:pt>
                <c:pt idx="25723">
                  <c:v>4.1727700000000008</c:v>
                </c:pt>
                <c:pt idx="25724">
                  <c:v>4.1786280000000033</c:v>
                </c:pt>
                <c:pt idx="25725">
                  <c:v>4.1443439999999985</c:v>
                </c:pt>
                <c:pt idx="25726">
                  <c:v>4.1128539999999916</c:v>
                </c:pt>
                <c:pt idx="25727">
                  <c:v>4.0905559999999914</c:v>
                </c:pt>
                <c:pt idx="25728">
                  <c:v>4.1036839999999986</c:v>
                </c:pt>
                <c:pt idx="25729">
                  <c:v>4.056782000000001</c:v>
                </c:pt>
                <c:pt idx="25730">
                  <c:v>4.0590160000000015</c:v>
                </c:pt>
                <c:pt idx="25731">
                  <c:v>4.0263839999999975</c:v>
                </c:pt>
                <c:pt idx="25732">
                  <c:v>3.9936760000000007</c:v>
                </c:pt>
                <c:pt idx="25733">
                  <c:v>3.9768379999999977</c:v>
                </c:pt>
                <c:pt idx="25734">
                  <c:v>3.9928319999999977</c:v>
                </c:pt>
                <c:pt idx="25735">
                  <c:v>3.9284960000000013</c:v>
                </c:pt>
                <c:pt idx="25736">
                  <c:v>3.9076740000000005</c:v>
                </c:pt>
                <c:pt idx="25737">
                  <c:v>3.892013999999997</c:v>
                </c:pt>
                <c:pt idx="25738">
                  <c:v>3.8813679999999997</c:v>
                </c:pt>
                <c:pt idx="25739">
                  <c:v>3.8653860000000009</c:v>
                </c:pt>
                <c:pt idx="25740">
                  <c:v>3.8432500000000007</c:v>
                </c:pt>
                <c:pt idx="25741">
                  <c:v>3.8202079999999987</c:v>
                </c:pt>
                <c:pt idx="25742">
                  <c:v>3.8184340000000008</c:v>
                </c:pt>
                <c:pt idx="25743">
                  <c:v>3.7715680000000007</c:v>
                </c:pt>
                <c:pt idx="25744">
                  <c:v>3.7722019999999987</c:v>
                </c:pt>
                <c:pt idx="25745">
                  <c:v>3.7256840000000016</c:v>
                </c:pt>
                <c:pt idx="25746">
                  <c:v>3.7271860000000063</c:v>
                </c:pt>
                <c:pt idx="25747">
                  <c:v>3.7330300000000052</c:v>
                </c:pt>
                <c:pt idx="25748">
                  <c:v>3.7140200000000032</c:v>
                </c:pt>
                <c:pt idx="25749">
                  <c:v>3.6959780000000024</c:v>
                </c:pt>
                <c:pt idx="25750">
                  <c:v>3.7562180000000027</c:v>
                </c:pt>
                <c:pt idx="25751">
                  <c:v>3.8167079999999984</c:v>
                </c:pt>
                <c:pt idx="25752">
                  <c:v>3.7731320000000066</c:v>
                </c:pt>
                <c:pt idx="25753">
                  <c:v>3.8190300000000024</c:v>
                </c:pt>
                <c:pt idx="25754">
                  <c:v>3.8411420000000023</c:v>
                </c:pt>
                <c:pt idx="25755">
                  <c:v>3.8448640000000025</c:v>
                </c:pt>
                <c:pt idx="25756">
                  <c:v>3.8568879999999961</c:v>
                </c:pt>
                <c:pt idx="25757">
                  <c:v>3.8552499999999958</c:v>
                </c:pt>
                <c:pt idx="25758">
                  <c:v>3.9181720000000024</c:v>
                </c:pt>
                <c:pt idx="25759">
                  <c:v>3.9518479999999965</c:v>
                </c:pt>
                <c:pt idx="25760">
                  <c:v>3.9209760000000018</c:v>
                </c:pt>
                <c:pt idx="25761">
                  <c:v>3.9072780000000007</c:v>
                </c:pt>
                <c:pt idx="25762">
                  <c:v>3.9685240000000048</c:v>
                </c:pt>
                <c:pt idx="25763">
                  <c:v>3.9786499999999965</c:v>
                </c:pt>
                <c:pt idx="25764">
                  <c:v>3.9578160000000007</c:v>
                </c:pt>
                <c:pt idx="25765">
                  <c:v>3.9610800000000017</c:v>
                </c:pt>
                <c:pt idx="25766">
                  <c:v>3.9517119999999997</c:v>
                </c:pt>
                <c:pt idx="25767">
                  <c:v>4.0049299999999945</c:v>
                </c:pt>
                <c:pt idx="25768">
                  <c:v>4.0463120000000012</c:v>
                </c:pt>
                <c:pt idx="25769">
                  <c:v>4.0683120000000006</c:v>
                </c:pt>
                <c:pt idx="25770">
                  <c:v>4.1101399999999932</c:v>
                </c:pt>
                <c:pt idx="25771">
                  <c:v>4.1631599999999933</c:v>
                </c:pt>
                <c:pt idx="25772">
                  <c:v>4.2453260000000004</c:v>
                </c:pt>
                <c:pt idx="25773">
                  <c:v>4.2833940000000004</c:v>
                </c:pt>
                <c:pt idx="25774">
                  <c:v>4.3058520000000016</c:v>
                </c:pt>
                <c:pt idx="25775">
                  <c:v>4.3669999999999956</c:v>
                </c:pt>
                <c:pt idx="25776">
                  <c:v>4.3232480000000013</c:v>
                </c:pt>
                <c:pt idx="25777">
                  <c:v>4.3785520000000018</c:v>
                </c:pt>
                <c:pt idx="25778">
                  <c:v>4.3833300000000017</c:v>
                </c:pt>
                <c:pt idx="25779">
                  <c:v>4.490908000000001</c:v>
                </c:pt>
                <c:pt idx="25780">
                  <c:v>4.5358499999999999</c:v>
                </c:pt>
                <c:pt idx="25781">
                  <c:v>4.5665960000000005</c:v>
                </c:pt>
                <c:pt idx="25782">
                  <c:v>4.6456620000000024</c:v>
                </c:pt>
                <c:pt idx="25783">
                  <c:v>4.6536159999999906</c:v>
                </c:pt>
                <c:pt idx="25784">
                  <c:v>4.6584059999999896</c:v>
                </c:pt>
                <c:pt idx="25785">
                  <c:v>4.7468140000000005</c:v>
                </c:pt>
                <c:pt idx="25786">
                  <c:v>4.7930720000000004</c:v>
                </c:pt>
                <c:pt idx="25787">
                  <c:v>4.8915420000000003</c:v>
                </c:pt>
                <c:pt idx="25788">
                  <c:v>4.909446000000008</c:v>
                </c:pt>
                <c:pt idx="25789">
                  <c:v>4.9387420000000102</c:v>
                </c:pt>
                <c:pt idx="25790">
                  <c:v>4.9404539999999999</c:v>
                </c:pt>
                <c:pt idx="25791">
                  <c:v>4.9875059999999918</c:v>
                </c:pt>
                <c:pt idx="25792">
                  <c:v>4.9555799999999985</c:v>
                </c:pt>
                <c:pt idx="25793">
                  <c:v>5.0081420000000003</c:v>
                </c:pt>
                <c:pt idx="25794">
                  <c:v>5.0000260000000001</c:v>
                </c:pt>
                <c:pt idx="25795">
                  <c:v>5.0900220000000003</c:v>
                </c:pt>
                <c:pt idx="25796">
                  <c:v>5.1104459999999907</c:v>
                </c:pt>
                <c:pt idx="25797">
                  <c:v>5.1539619999999955</c:v>
                </c:pt>
                <c:pt idx="25798">
                  <c:v>5.1698939999999975</c:v>
                </c:pt>
                <c:pt idx="25799">
                  <c:v>5.1683679999999965</c:v>
                </c:pt>
                <c:pt idx="25800">
                  <c:v>5.1974039999999908</c:v>
                </c:pt>
                <c:pt idx="25801">
                  <c:v>5.1535279999999899</c:v>
                </c:pt>
                <c:pt idx="25802">
                  <c:v>5.1724879999999898</c:v>
                </c:pt>
                <c:pt idx="25803">
                  <c:v>5.1505879999999857</c:v>
                </c:pt>
                <c:pt idx="25804">
                  <c:v>5.1885799999999955</c:v>
                </c:pt>
                <c:pt idx="25805">
                  <c:v>5.1809119999999877</c:v>
                </c:pt>
                <c:pt idx="25806">
                  <c:v>5.1861839999999955</c:v>
                </c:pt>
                <c:pt idx="25807">
                  <c:v>5.1736019999999989</c:v>
                </c:pt>
                <c:pt idx="25808">
                  <c:v>5.1711559999999945</c:v>
                </c:pt>
                <c:pt idx="25809">
                  <c:v>5.1759459999999908</c:v>
                </c:pt>
                <c:pt idx="25810">
                  <c:v>5.1665039999999909</c:v>
                </c:pt>
                <c:pt idx="25811">
                  <c:v>5.1738739999999996</c:v>
                </c:pt>
                <c:pt idx="25812">
                  <c:v>5.1296259999999965</c:v>
                </c:pt>
                <c:pt idx="25813">
                  <c:v>5.1045739999999897</c:v>
                </c:pt>
                <c:pt idx="25814">
                  <c:v>5.1245759999999807</c:v>
                </c:pt>
                <c:pt idx="25815">
                  <c:v>5.1647039999999889</c:v>
                </c:pt>
                <c:pt idx="25816">
                  <c:v>5.1974859999999818</c:v>
                </c:pt>
                <c:pt idx="25817">
                  <c:v>5.1279259999999818</c:v>
                </c:pt>
                <c:pt idx="25818">
                  <c:v>5.1639839999999868</c:v>
                </c:pt>
                <c:pt idx="25819">
                  <c:v>5.1891480000000003</c:v>
                </c:pt>
                <c:pt idx="25820">
                  <c:v>5.1672839999999907</c:v>
                </c:pt>
                <c:pt idx="25821">
                  <c:v>5.1507559999999897</c:v>
                </c:pt>
                <c:pt idx="25822">
                  <c:v>5.0840019999999955</c:v>
                </c:pt>
                <c:pt idx="25823">
                  <c:v>5.0436139999999989</c:v>
                </c:pt>
                <c:pt idx="25824">
                  <c:v>5.0249279999999867</c:v>
                </c:pt>
                <c:pt idx="25825">
                  <c:v>4.9468179999999986</c:v>
                </c:pt>
                <c:pt idx="25826">
                  <c:v>4.9762000000000102</c:v>
                </c:pt>
                <c:pt idx="25827">
                  <c:v>4.9347559999999975</c:v>
                </c:pt>
                <c:pt idx="25828">
                  <c:v>4.9181039999999996</c:v>
                </c:pt>
                <c:pt idx="25829">
                  <c:v>4.8354159999999897</c:v>
                </c:pt>
                <c:pt idx="25830">
                  <c:v>4.7535099999999986</c:v>
                </c:pt>
                <c:pt idx="25831">
                  <c:v>4.7783399999999991</c:v>
                </c:pt>
                <c:pt idx="25832">
                  <c:v>4.7280739999999977</c:v>
                </c:pt>
                <c:pt idx="25833">
                  <c:v>4.7183579999999976</c:v>
                </c:pt>
                <c:pt idx="25834">
                  <c:v>4.7145719999999898</c:v>
                </c:pt>
                <c:pt idx="25835">
                  <c:v>4.6512659999999979</c:v>
                </c:pt>
                <c:pt idx="25836">
                  <c:v>4.6362019999999982</c:v>
                </c:pt>
                <c:pt idx="25837">
                  <c:v>4.6025759999999876</c:v>
                </c:pt>
                <c:pt idx="25838">
                  <c:v>4.5939779999999955</c:v>
                </c:pt>
                <c:pt idx="25839">
                  <c:v>4.5622259999999955</c:v>
                </c:pt>
                <c:pt idx="25840">
                  <c:v>4.5682939999999999</c:v>
                </c:pt>
                <c:pt idx="25841">
                  <c:v>4.5247039999999945</c:v>
                </c:pt>
                <c:pt idx="25842">
                  <c:v>4.5294699999999999</c:v>
                </c:pt>
                <c:pt idx="25843">
                  <c:v>4.5482800000000001</c:v>
                </c:pt>
                <c:pt idx="25844">
                  <c:v>4.5465439999999999</c:v>
                </c:pt>
                <c:pt idx="25845">
                  <c:v>4.4853580000000024</c:v>
                </c:pt>
                <c:pt idx="25846">
                  <c:v>4.4756160000000014</c:v>
                </c:pt>
                <c:pt idx="25847">
                  <c:v>4.4682700000000013</c:v>
                </c:pt>
                <c:pt idx="25848">
                  <c:v>4.4696860000000003</c:v>
                </c:pt>
                <c:pt idx="25849">
                  <c:v>4.4740920000000024</c:v>
                </c:pt>
                <c:pt idx="25850">
                  <c:v>4.4269039999999995</c:v>
                </c:pt>
                <c:pt idx="25851">
                  <c:v>4.3958480000000009</c:v>
                </c:pt>
                <c:pt idx="25852">
                  <c:v>4.3709200000000008</c:v>
                </c:pt>
                <c:pt idx="25853">
                  <c:v>4.3986520000000011</c:v>
                </c:pt>
                <c:pt idx="25854">
                  <c:v>4.3652380000000006</c:v>
                </c:pt>
                <c:pt idx="25855">
                  <c:v>4.38504</c:v>
                </c:pt>
                <c:pt idx="25856">
                  <c:v>4.3762180000000024</c:v>
                </c:pt>
                <c:pt idx="25857">
                  <c:v>4.4009719999999986</c:v>
                </c:pt>
                <c:pt idx="25858">
                  <c:v>4.3723960000000002</c:v>
                </c:pt>
                <c:pt idx="25859">
                  <c:v>4.3350359999999917</c:v>
                </c:pt>
                <c:pt idx="25860">
                  <c:v>4.3858339999999965</c:v>
                </c:pt>
                <c:pt idx="25861">
                  <c:v>4.3747159999999896</c:v>
                </c:pt>
                <c:pt idx="25862">
                  <c:v>4.42936200000001</c:v>
                </c:pt>
                <c:pt idx="25863">
                  <c:v>4.4700100000000011</c:v>
                </c:pt>
                <c:pt idx="25864">
                  <c:v>4.5085120000000005</c:v>
                </c:pt>
                <c:pt idx="25865">
                  <c:v>4.4869460000000023</c:v>
                </c:pt>
                <c:pt idx="25866">
                  <c:v>4.4625759999999932</c:v>
                </c:pt>
                <c:pt idx="25867">
                  <c:v>4.451906000000001</c:v>
                </c:pt>
                <c:pt idx="25868">
                  <c:v>4.4798120000000088</c:v>
                </c:pt>
                <c:pt idx="25869">
                  <c:v>4.4785720000000024</c:v>
                </c:pt>
                <c:pt idx="25870">
                  <c:v>4.4998780000000034</c:v>
                </c:pt>
                <c:pt idx="25871">
                  <c:v>4.5267920000000013</c:v>
                </c:pt>
                <c:pt idx="25872">
                  <c:v>4.5309600000000021</c:v>
                </c:pt>
                <c:pt idx="25873">
                  <c:v>4.5686060000000017</c:v>
                </c:pt>
                <c:pt idx="25874">
                  <c:v>4.6066740000000008</c:v>
                </c:pt>
                <c:pt idx="25875">
                  <c:v>4.6880960000000007</c:v>
                </c:pt>
                <c:pt idx="25876">
                  <c:v>4.6801799999999965</c:v>
                </c:pt>
                <c:pt idx="25877">
                  <c:v>4.7239439999999995</c:v>
                </c:pt>
                <c:pt idx="25878">
                  <c:v>4.7371460000000019</c:v>
                </c:pt>
                <c:pt idx="25879">
                  <c:v>4.7349380000000005</c:v>
                </c:pt>
                <c:pt idx="25880">
                  <c:v>4.7860100000000019</c:v>
                </c:pt>
                <c:pt idx="25881">
                  <c:v>4.8060600000000022</c:v>
                </c:pt>
                <c:pt idx="25882">
                  <c:v>4.8392140000000019</c:v>
                </c:pt>
                <c:pt idx="25883">
                  <c:v>4.8663000000000025</c:v>
                </c:pt>
                <c:pt idx="25884">
                  <c:v>4.8505420000000017</c:v>
                </c:pt>
                <c:pt idx="25885">
                  <c:v>4.8469680000000013</c:v>
                </c:pt>
                <c:pt idx="25886">
                  <c:v>4.8636080000000019</c:v>
                </c:pt>
                <c:pt idx="25887">
                  <c:v>4.8547859999999883</c:v>
                </c:pt>
                <c:pt idx="25888">
                  <c:v>4.8950499999999995</c:v>
                </c:pt>
                <c:pt idx="25889">
                  <c:v>4.9610480000000088</c:v>
                </c:pt>
                <c:pt idx="25890">
                  <c:v>4.9449420000000011</c:v>
                </c:pt>
                <c:pt idx="25891">
                  <c:v>4.9970300000000005</c:v>
                </c:pt>
                <c:pt idx="25892">
                  <c:v>5.0413140000000016</c:v>
                </c:pt>
                <c:pt idx="25893">
                  <c:v>5.0066340000000009</c:v>
                </c:pt>
                <c:pt idx="25894">
                  <c:v>5.0310160000000019</c:v>
                </c:pt>
                <c:pt idx="25895">
                  <c:v>5.0962220000000098</c:v>
                </c:pt>
                <c:pt idx="25896">
                  <c:v>5.1258539999999906</c:v>
                </c:pt>
                <c:pt idx="25897">
                  <c:v>5.1588220000000016</c:v>
                </c:pt>
                <c:pt idx="25898">
                  <c:v>5.2036520000000088</c:v>
                </c:pt>
                <c:pt idx="25899">
                  <c:v>5.2573159999999897</c:v>
                </c:pt>
                <c:pt idx="25900">
                  <c:v>5.2279819999999866</c:v>
                </c:pt>
                <c:pt idx="25901">
                  <c:v>5.279364000000009</c:v>
                </c:pt>
                <c:pt idx="25902">
                  <c:v>5.3633899999999946</c:v>
                </c:pt>
                <c:pt idx="25903">
                  <c:v>5.3879579999999896</c:v>
                </c:pt>
                <c:pt idx="25904">
                  <c:v>5.4209499999999995</c:v>
                </c:pt>
                <c:pt idx="25905">
                  <c:v>5.4161000000000001</c:v>
                </c:pt>
                <c:pt idx="25906">
                  <c:v>5.3956020000000011</c:v>
                </c:pt>
                <c:pt idx="25907">
                  <c:v>5.3840759999999914</c:v>
                </c:pt>
                <c:pt idx="25908">
                  <c:v>5.4129879999999932</c:v>
                </c:pt>
                <c:pt idx="25909">
                  <c:v>5.4231380000000016</c:v>
                </c:pt>
                <c:pt idx="25910">
                  <c:v>5.4261900000000001</c:v>
                </c:pt>
                <c:pt idx="25911">
                  <c:v>5.4566900000000089</c:v>
                </c:pt>
                <c:pt idx="25912">
                  <c:v>5.4309800000000008</c:v>
                </c:pt>
                <c:pt idx="25913">
                  <c:v>5.4338720000000089</c:v>
                </c:pt>
                <c:pt idx="25914">
                  <c:v>5.4583540000000017</c:v>
                </c:pt>
                <c:pt idx="25915">
                  <c:v>5.4481540000000015</c:v>
                </c:pt>
                <c:pt idx="25916">
                  <c:v>5.4580560000000018</c:v>
                </c:pt>
                <c:pt idx="25917">
                  <c:v>5.4646060000000007</c:v>
                </c:pt>
                <c:pt idx="25918">
                  <c:v>5.4005800000000015</c:v>
                </c:pt>
                <c:pt idx="25919">
                  <c:v>5.3872900000000019</c:v>
                </c:pt>
                <c:pt idx="25920">
                  <c:v>5.3740499999999995</c:v>
                </c:pt>
                <c:pt idx="25921">
                  <c:v>5.335758000000002</c:v>
                </c:pt>
                <c:pt idx="25922">
                  <c:v>5.3429179999999903</c:v>
                </c:pt>
                <c:pt idx="25923">
                  <c:v>5.3115859999999921</c:v>
                </c:pt>
                <c:pt idx="25924">
                  <c:v>5.2473480000000023</c:v>
                </c:pt>
                <c:pt idx="25925">
                  <c:v>5.2636540000000016</c:v>
                </c:pt>
                <c:pt idx="25926">
                  <c:v>5.3130760000000015</c:v>
                </c:pt>
                <c:pt idx="25927">
                  <c:v>5.3085099999999965</c:v>
                </c:pt>
                <c:pt idx="25928">
                  <c:v>5.3281279999999951</c:v>
                </c:pt>
                <c:pt idx="25929">
                  <c:v>5.3642980000000025</c:v>
                </c:pt>
                <c:pt idx="25930">
                  <c:v>5.3397300000000021</c:v>
                </c:pt>
                <c:pt idx="25931">
                  <c:v>5.2665099999999985</c:v>
                </c:pt>
                <c:pt idx="25932">
                  <c:v>5.303040000000002</c:v>
                </c:pt>
                <c:pt idx="25933">
                  <c:v>5.2857320000000012</c:v>
                </c:pt>
                <c:pt idx="25934">
                  <c:v>5.3011320000000026</c:v>
                </c:pt>
                <c:pt idx="25935">
                  <c:v>5.3083040000000015</c:v>
                </c:pt>
                <c:pt idx="25936">
                  <c:v>5.3470799999999965</c:v>
                </c:pt>
                <c:pt idx="25937">
                  <c:v>5.4029039999999995</c:v>
                </c:pt>
                <c:pt idx="25938">
                  <c:v>5.4169500000000017</c:v>
                </c:pt>
                <c:pt idx="25939">
                  <c:v>5.3960180000000015</c:v>
                </c:pt>
                <c:pt idx="25940">
                  <c:v>5.4558</c:v>
                </c:pt>
                <c:pt idx="25941">
                  <c:v>5.4712120000000111</c:v>
                </c:pt>
                <c:pt idx="25942">
                  <c:v>5.4709640000000013</c:v>
                </c:pt>
                <c:pt idx="25943">
                  <c:v>5.4869320000000013</c:v>
                </c:pt>
                <c:pt idx="25944">
                  <c:v>5.5006660000000034</c:v>
                </c:pt>
                <c:pt idx="25945">
                  <c:v>5.4450400000000014</c:v>
                </c:pt>
                <c:pt idx="25946">
                  <c:v>5.4125060000000005</c:v>
                </c:pt>
                <c:pt idx="25947">
                  <c:v>5.3936199999999985</c:v>
                </c:pt>
                <c:pt idx="25948">
                  <c:v>5.3783580000000004</c:v>
                </c:pt>
                <c:pt idx="25949">
                  <c:v>5.3553539999999975</c:v>
                </c:pt>
                <c:pt idx="25950">
                  <c:v>5.3926039999999995</c:v>
                </c:pt>
                <c:pt idx="25951">
                  <c:v>5.3913880000000027</c:v>
                </c:pt>
                <c:pt idx="25952">
                  <c:v>5.3651959999999921</c:v>
                </c:pt>
                <c:pt idx="25953">
                  <c:v>5.3752460000000024</c:v>
                </c:pt>
                <c:pt idx="25954">
                  <c:v>5.3453180000000025</c:v>
                </c:pt>
                <c:pt idx="25955">
                  <c:v>5.3465820000000015</c:v>
                </c:pt>
                <c:pt idx="25956">
                  <c:v>5.3325480000000018</c:v>
                </c:pt>
                <c:pt idx="25957">
                  <c:v>5.3861880000000015</c:v>
                </c:pt>
                <c:pt idx="25958">
                  <c:v>5.3427460000000027</c:v>
                </c:pt>
                <c:pt idx="25959">
                  <c:v>5.3377200000000027</c:v>
                </c:pt>
                <c:pt idx="25960">
                  <c:v>5.3159680000000025</c:v>
                </c:pt>
                <c:pt idx="25961">
                  <c:v>5.2471780000000035</c:v>
                </c:pt>
                <c:pt idx="25962">
                  <c:v>5.1928179999999884</c:v>
                </c:pt>
                <c:pt idx="25963">
                  <c:v>5.1967520000000027</c:v>
                </c:pt>
                <c:pt idx="25964">
                  <c:v>5.1327880000000015</c:v>
                </c:pt>
                <c:pt idx="25965">
                  <c:v>5.1119439999999985</c:v>
                </c:pt>
                <c:pt idx="25966">
                  <c:v>5.0710960000000034</c:v>
                </c:pt>
                <c:pt idx="25967">
                  <c:v>5.0997220000000034</c:v>
                </c:pt>
                <c:pt idx="25968">
                  <c:v>5.0786280000000108</c:v>
                </c:pt>
                <c:pt idx="25969">
                  <c:v>5.0528319999999916</c:v>
                </c:pt>
                <c:pt idx="25970">
                  <c:v>5.0498780000000014</c:v>
                </c:pt>
                <c:pt idx="25971">
                  <c:v>5.0650280000000008</c:v>
                </c:pt>
                <c:pt idx="25972">
                  <c:v>5.0472480000000024</c:v>
                </c:pt>
                <c:pt idx="25973">
                  <c:v>5.0652780000000011</c:v>
                </c:pt>
                <c:pt idx="25974">
                  <c:v>5.0969060000000006</c:v>
                </c:pt>
                <c:pt idx="25975">
                  <c:v>5.0654259999999933</c:v>
                </c:pt>
                <c:pt idx="25976">
                  <c:v>5.0440339999999955</c:v>
                </c:pt>
                <c:pt idx="25977">
                  <c:v>4.9794240000000034</c:v>
                </c:pt>
                <c:pt idx="25978">
                  <c:v>4.9645839999999888</c:v>
                </c:pt>
                <c:pt idx="25979">
                  <c:v>4.9523860000000006</c:v>
                </c:pt>
                <c:pt idx="25980">
                  <c:v>4.9387240000000014</c:v>
                </c:pt>
                <c:pt idx="25981">
                  <c:v>4.9604639999999991</c:v>
                </c:pt>
                <c:pt idx="25982">
                  <c:v>4.941813999999999</c:v>
                </c:pt>
                <c:pt idx="25983">
                  <c:v>4.9056940000000004</c:v>
                </c:pt>
                <c:pt idx="25984">
                  <c:v>4.8480079999999965</c:v>
                </c:pt>
                <c:pt idx="25985">
                  <c:v>4.8290859999999887</c:v>
                </c:pt>
                <c:pt idx="25986">
                  <c:v>4.7644259999999887</c:v>
                </c:pt>
                <c:pt idx="25987">
                  <c:v>4.6629159999999796</c:v>
                </c:pt>
                <c:pt idx="25988">
                  <c:v>4.5875499999999976</c:v>
                </c:pt>
                <c:pt idx="25989">
                  <c:v>4.539308000000009</c:v>
                </c:pt>
                <c:pt idx="25990">
                  <c:v>4.487169999999999</c:v>
                </c:pt>
                <c:pt idx="25991">
                  <c:v>4.3878299999999975</c:v>
                </c:pt>
                <c:pt idx="25992">
                  <c:v>4.3540539999999908</c:v>
                </c:pt>
                <c:pt idx="25993">
                  <c:v>4.3060359999999918</c:v>
                </c:pt>
                <c:pt idx="25994">
                  <c:v>4.2507719999999996</c:v>
                </c:pt>
                <c:pt idx="25995">
                  <c:v>4.2213279999999997</c:v>
                </c:pt>
                <c:pt idx="25996">
                  <c:v>4.179301999999999</c:v>
                </c:pt>
                <c:pt idx="25997">
                  <c:v>4.1684199999999887</c:v>
                </c:pt>
                <c:pt idx="25998">
                  <c:v>4.1014779999999975</c:v>
                </c:pt>
                <c:pt idx="25999">
                  <c:v>4.0467959999999996</c:v>
                </c:pt>
                <c:pt idx="26000">
                  <c:v>3.9999299999999987</c:v>
                </c:pt>
                <c:pt idx="26001">
                  <c:v>3.9581760000000004</c:v>
                </c:pt>
                <c:pt idx="26002">
                  <c:v>3.9490419999999977</c:v>
                </c:pt>
                <c:pt idx="26003">
                  <c:v>3.8533519999999997</c:v>
                </c:pt>
                <c:pt idx="26004">
                  <c:v>3.8261540000000007</c:v>
                </c:pt>
                <c:pt idx="26005">
                  <c:v>3.7749100000000011</c:v>
                </c:pt>
                <c:pt idx="26006">
                  <c:v>3.7256500000000004</c:v>
                </c:pt>
                <c:pt idx="26007">
                  <c:v>3.6247220000000016</c:v>
                </c:pt>
                <c:pt idx="26008">
                  <c:v>3.6429260000000001</c:v>
                </c:pt>
                <c:pt idx="26009">
                  <c:v>3.6550360000000008</c:v>
                </c:pt>
                <c:pt idx="26010">
                  <c:v>3.6524559999999942</c:v>
                </c:pt>
                <c:pt idx="26011">
                  <c:v>3.6598259999999967</c:v>
                </c:pt>
                <c:pt idx="26012">
                  <c:v>3.6863920000000001</c:v>
                </c:pt>
                <c:pt idx="26013">
                  <c:v>3.7025339999999991</c:v>
                </c:pt>
                <c:pt idx="26014">
                  <c:v>3.6952259999999977</c:v>
                </c:pt>
                <c:pt idx="26015">
                  <c:v>3.7122119999999987</c:v>
                </c:pt>
                <c:pt idx="26016">
                  <c:v>3.6726299999999967</c:v>
                </c:pt>
                <c:pt idx="26017">
                  <c:v>3.6253920000000002</c:v>
                </c:pt>
                <c:pt idx="26018">
                  <c:v>3.6192259999999967</c:v>
                </c:pt>
                <c:pt idx="26019">
                  <c:v>3.641335999999999</c:v>
                </c:pt>
                <c:pt idx="26020">
                  <c:v>3.6009359999999986</c:v>
                </c:pt>
                <c:pt idx="26021">
                  <c:v>3.5800419999999984</c:v>
                </c:pt>
                <c:pt idx="26022">
                  <c:v>3.5708839999999977</c:v>
                </c:pt>
                <c:pt idx="26023">
                  <c:v>3.563898</c:v>
                </c:pt>
                <c:pt idx="26024">
                  <c:v>3.5003439999999997</c:v>
                </c:pt>
                <c:pt idx="26025">
                  <c:v>3.4780459999999946</c:v>
                </c:pt>
                <c:pt idx="26026">
                  <c:v>3.4560459999999922</c:v>
                </c:pt>
                <c:pt idx="26027">
                  <c:v>3.4957640000000003</c:v>
                </c:pt>
                <c:pt idx="26028">
                  <c:v>3.4592219999999987</c:v>
                </c:pt>
                <c:pt idx="26029">
                  <c:v>3.4427200000000009</c:v>
                </c:pt>
                <c:pt idx="26030">
                  <c:v>3.4596319999999987</c:v>
                </c:pt>
                <c:pt idx="26031">
                  <c:v>3.4838760000000013</c:v>
                </c:pt>
                <c:pt idx="26032">
                  <c:v>3.4484019999999997</c:v>
                </c:pt>
                <c:pt idx="26033">
                  <c:v>3.4481780000000004</c:v>
                </c:pt>
                <c:pt idx="26034">
                  <c:v>3.4785279999999998</c:v>
                </c:pt>
                <c:pt idx="26035">
                  <c:v>3.5151940000000002</c:v>
                </c:pt>
                <c:pt idx="26036">
                  <c:v>3.5572459999999961</c:v>
                </c:pt>
                <c:pt idx="26037">
                  <c:v>3.604000000000001</c:v>
                </c:pt>
                <c:pt idx="26038">
                  <c:v>3.6749240000000012</c:v>
                </c:pt>
                <c:pt idx="26039">
                  <c:v>3.6406020000000008</c:v>
                </c:pt>
                <c:pt idx="26040">
                  <c:v>3.6760140000000008</c:v>
                </c:pt>
                <c:pt idx="26041">
                  <c:v>3.7450280000000009</c:v>
                </c:pt>
                <c:pt idx="26042">
                  <c:v>3.7646700000000011</c:v>
                </c:pt>
                <c:pt idx="26043">
                  <c:v>3.7726479999999967</c:v>
                </c:pt>
                <c:pt idx="26044">
                  <c:v>3.7962960000000008</c:v>
                </c:pt>
                <c:pt idx="26045">
                  <c:v>3.8306279999999977</c:v>
                </c:pt>
                <c:pt idx="26046">
                  <c:v>3.9186879999999977</c:v>
                </c:pt>
                <c:pt idx="26047">
                  <c:v>3.9188379999999987</c:v>
                </c:pt>
                <c:pt idx="26048">
                  <c:v>3.9306879999999977</c:v>
                </c:pt>
                <c:pt idx="26049">
                  <c:v>3.9724539999999959</c:v>
                </c:pt>
                <c:pt idx="26050">
                  <c:v>4.0016880000000024</c:v>
                </c:pt>
                <c:pt idx="26051">
                  <c:v>4.0333660000000098</c:v>
                </c:pt>
                <c:pt idx="26052">
                  <c:v>4.0325239999999996</c:v>
                </c:pt>
                <c:pt idx="26053">
                  <c:v>4.0822180000000019</c:v>
                </c:pt>
                <c:pt idx="26054">
                  <c:v>4.1040559999999902</c:v>
                </c:pt>
                <c:pt idx="26055">
                  <c:v>4.1312920000000108</c:v>
                </c:pt>
                <c:pt idx="26056">
                  <c:v>4.1695959999999932</c:v>
                </c:pt>
                <c:pt idx="26057">
                  <c:v>4.2217839999999995</c:v>
                </c:pt>
                <c:pt idx="26058">
                  <c:v>4.2330500000000022</c:v>
                </c:pt>
                <c:pt idx="26059">
                  <c:v>4.2317340000000012</c:v>
                </c:pt>
                <c:pt idx="26060">
                  <c:v>4.2005159999999933</c:v>
                </c:pt>
                <c:pt idx="26061">
                  <c:v>4.2170939999999995</c:v>
                </c:pt>
                <c:pt idx="26062">
                  <c:v>4.2470600000000012</c:v>
                </c:pt>
                <c:pt idx="26063">
                  <c:v>4.2362160000000024</c:v>
                </c:pt>
                <c:pt idx="26064">
                  <c:v>4.2586620000000091</c:v>
                </c:pt>
                <c:pt idx="26065">
                  <c:v>4.2972020000000013</c:v>
                </c:pt>
                <c:pt idx="26066">
                  <c:v>4.3620099999999926</c:v>
                </c:pt>
                <c:pt idx="26067">
                  <c:v>4.4316940000000109</c:v>
                </c:pt>
                <c:pt idx="26068">
                  <c:v>4.5048999999999975</c:v>
                </c:pt>
                <c:pt idx="26069">
                  <c:v>4.4972820000000011</c:v>
                </c:pt>
                <c:pt idx="26070">
                  <c:v>4.5460460000000014</c:v>
                </c:pt>
                <c:pt idx="26071">
                  <c:v>4.6135459999999915</c:v>
                </c:pt>
                <c:pt idx="26072">
                  <c:v>4.6474579999999897</c:v>
                </c:pt>
                <c:pt idx="26073">
                  <c:v>4.6767040000000009</c:v>
                </c:pt>
                <c:pt idx="26074">
                  <c:v>4.7826440000000012</c:v>
                </c:pt>
                <c:pt idx="26075">
                  <c:v>4.8147439999999975</c:v>
                </c:pt>
                <c:pt idx="26076">
                  <c:v>4.8461119999999918</c:v>
                </c:pt>
                <c:pt idx="26077">
                  <c:v>4.8654079999999906</c:v>
                </c:pt>
                <c:pt idx="26078">
                  <c:v>4.9156480000000089</c:v>
                </c:pt>
                <c:pt idx="26079">
                  <c:v>4.9441739999999985</c:v>
                </c:pt>
                <c:pt idx="26080">
                  <c:v>4.991016000000001</c:v>
                </c:pt>
                <c:pt idx="26081">
                  <c:v>4.9890320000000088</c:v>
                </c:pt>
                <c:pt idx="26082">
                  <c:v>5.0426839999999995</c:v>
                </c:pt>
                <c:pt idx="26083">
                  <c:v>5.0586779999999996</c:v>
                </c:pt>
                <c:pt idx="26084">
                  <c:v>5.1258439999999945</c:v>
                </c:pt>
                <c:pt idx="26085">
                  <c:v>5.1125799999999906</c:v>
                </c:pt>
                <c:pt idx="26086">
                  <c:v>5.1278659999999876</c:v>
                </c:pt>
                <c:pt idx="26087">
                  <c:v>5.1545059999999854</c:v>
                </c:pt>
                <c:pt idx="26088">
                  <c:v>5.0996000000000024</c:v>
                </c:pt>
                <c:pt idx="26089">
                  <c:v>5.1619019999999933</c:v>
                </c:pt>
                <c:pt idx="26090">
                  <c:v>5.2050200000000011</c:v>
                </c:pt>
                <c:pt idx="26091">
                  <c:v>5.2236580000000004</c:v>
                </c:pt>
                <c:pt idx="26092">
                  <c:v>5.2208299999999985</c:v>
                </c:pt>
                <c:pt idx="26093">
                  <c:v>5.2650639999999997</c:v>
                </c:pt>
                <c:pt idx="26094">
                  <c:v>5.2631539999999966</c:v>
                </c:pt>
                <c:pt idx="26095">
                  <c:v>5.2509580000000016</c:v>
                </c:pt>
                <c:pt idx="26096">
                  <c:v>5.2333500000000024</c:v>
                </c:pt>
                <c:pt idx="26097">
                  <c:v>5.2541199999999932</c:v>
                </c:pt>
                <c:pt idx="26098">
                  <c:v>5.2865920000000024</c:v>
                </c:pt>
                <c:pt idx="26099">
                  <c:v>5.2615880000000006</c:v>
                </c:pt>
                <c:pt idx="26100">
                  <c:v>5.2527780000000011</c:v>
                </c:pt>
                <c:pt idx="26101">
                  <c:v>5.2586100000000009</c:v>
                </c:pt>
                <c:pt idx="26102">
                  <c:v>5.2731640000000004</c:v>
                </c:pt>
                <c:pt idx="26103">
                  <c:v>5.2745420000000012</c:v>
                </c:pt>
                <c:pt idx="26104">
                  <c:v>5.3015300000000005</c:v>
                </c:pt>
                <c:pt idx="26105">
                  <c:v>5.3562120000000002</c:v>
                </c:pt>
                <c:pt idx="26106">
                  <c:v>5.4170119999999917</c:v>
                </c:pt>
                <c:pt idx="26107">
                  <c:v>5.4268760000000009</c:v>
                </c:pt>
                <c:pt idx="26108">
                  <c:v>5.4293460000000024</c:v>
                </c:pt>
                <c:pt idx="26109">
                  <c:v>5.455478000000002</c:v>
                </c:pt>
                <c:pt idx="26110">
                  <c:v>5.4737040000000023</c:v>
                </c:pt>
                <c:pt idx="26111">
                  <c:v>5.4275439999999975</c:v>
                </c:pt>
                <c:pt idx="26112">
                  <c:v>5.4011140000000015</c:v>
                </c:pt>
                <c:pt idx="26113">
                  <c:v>5.4011380000000004</c:v>
                </c:pt>
                <c:pt idx="26114">
                  <c:v>5.381844000000001</c:v>
                </c:pt>
                <c:pt idx="26115">
                  <c:v>5.3831580000000008</c:v>
                </c:pt>
                <c:pt idx="26116">
                  <c:v>5.4011880000000012</c:v>
                </c:pt>
                <c:pt idx="26117">
                  <c:v>5.3891780000000002</c:v>
                </c:pt>
                <c:pt idx="26118">
                  <c:v>5.3533079999999975</c:v>
                </c:pt>
                <c:pt idx="26119">
                  <c:v>5.3575639999999956</c:v>
                </c:pt>
                <c:pt idx="26120">
                  <c:v>5.3484440000000006</c:v>
                </c:pt>
                <c:pt idx="26121">
                  <c:v>5.2992199999999992</c:v>
                </c:pt>
                <c:pt idx="26122">
                  <c:v>5.2918000000000003</c:v>
                </c:pt>
                <c:pt idx="26123">
                  <c:v>5.2714759999999998</c:v>
                </c:pt>
                <c:pt idx="26124">
                  <c:v>5.1741600000000005</c:v>
                </c:pt>
                <c:pt idx="26125">
                  <c:v>5.1231759999999884</c:v>
                </c:pt>
                <c:pt idx="26126">
                  <c:v>5.1119099999999955</c:v>
                </c:pt>
                <c:pt idx="26127">
                  <c:v>5.0945879999999866</c:v>
                </c:pt>
                <c:pt idx="26128">
                  <c:v>5.0801820000000006</c:v>
                </c:pt>
                <c:pt idx="26129">
                  <c:v>5.0525119999999886</c:v>
                </c:pt>
                <c:pt idx="26130">
                  <c:v>5.0103620000000024</c:v>
                </c:pt>
                <c:pt idx="26131">
                  <c:v>4.980830000000001</c:v>
                </c:pt>
                <c:pt idx="26132">
                  <c:v>4.9222520000000012</c:v>
                </c:pt>
                <c:pt idx="26133">
                  <c:v>4.9607800000000006</c:v>
                </c:pt>
                <c:pt idx="26134">
                  <c:v>4.8842220000000012</c:v>
                </c:pt>
                <c:pt idx="26135">
                  <c:v>4.8749539999999945</c:v>
                </c:pt>
                <c:pt idx="26136">
                  <c:v>4.8718900000000023</c:v>
                </c:pt>
                <c:pt idx="26137">
                  <c:v>4.7851200000000018</c:v>
                </c:pt>
                <c:pt idx="26138">
                  <c:v>4.8029259999999931</c:v>
                </c:pt>
                <c:pt idx="26139">
                  <c:v>4.7810760000000014</c:v>
                </c:pt>
                <c:pt idx="26140">
                  <c:v>4.7186520000000014</c:v>
                </c:pt>
                <c:pt idx="26141">
                  <c:v>4.6704080000000019</c:v>
                </c:pt>
                <c:pt idx="26142">
                  <c:v>4.637240000000002</c:v>
                </c:pt>
                <c:pt idx="26143">
                  <c:v>4.6266560000000005</c:v>
                </c:pt>
                <c:pt idx="26144">
                  <c:v>4.6474139999999915</c:v>
                </c:pt>
                <c:pt idx="26145">
                  <c:v>4.6658519999999903</c:v>
                </c:pt>
                <c:pt idx="26146">
                  <c:v>4.6602179999999942</c:v>
                </c:pt>
                <c:pt idx="26147">
                  <c:v>4.6492380000000022</c:v>
                </c:pt>
                <c:pt idx="26148">
                  <c:v>4.6016400000000024</c:v>
                </c:pt>
                <c:pt idx="26149">
                  <c:v>4.583636000000002</c:v>
                </c:pt>
                <c:pt idx="26150">
                  <c:v>4.5811540000000015</c:v>
                </c:pt>
                <c:pt idx="26151">
                  <c:v>4.5710780000000106</c:v>
                </c:pt>
                <c:pt idx="26152">
                  <c:v>4.5274999999999945</c:v>
                </c:pt>
                <c:pt idx="26153">
                  <c:v>4.5054260000000035</c:v>
                </c:pt>
                <c:pt idx="26154">
                  <c:v>4.4948660000000036</c:v>
                </c:pt>
                <c:pt idx="26155">
                  <c:v>4.4863900000000116</c:v>
                </c:pt>
                <c:pt idx="26156">
                  <c:v>4.4738820000000032</c:v>
                </c:pt>
                <c:pt idx="26157">
                  <c:v>4.4216080000000115</c:v>
                </c:pt>
                <c:pt idx="26158">
                  <c:v>4.4139640000000036</c:v>
                </c:pt>
                <c:pt idx="26159">
                  <c:v>4.3830060000000035</c:v>
                </c:pt>
                <c:pt idx="26160">
                  <c:v>4.3959739999999954</c:v>
                </c:pt>
                <c:pt idx="26161">
                  <c:v>4.4279639999999985</c:v>
                </c:pt>
                <c:pt idx="26162">
                  <c:v>4.4130500000000028</c:v>
                </c:pt>
                <c:pt idx="26163">
                  <c:v>4.3558499999999976</c:v>
                </c:pt>
                <c:pt idx="26164">
                  <c:v>4.328452000000004</c:v>
                </c:pt>
                <c:pt idx="26165">
                  <c:v>4.2764620000000146</c:v>
                </c:pt>
                <c:pt idx="26166">
                  <c:v>4.2328600000000032</c:v>
                </c:pt>
                <c:pt idx="26167">
                  <c:v>4.2449439999999985</c:v>
                </c:pt>
                <c:pt idx="26168">
                  <c:v>4.219718000000003</c:v>
                </c:pt>
                <c:pt idx="26169">
                  <c:v>4.1880039999999985</c:v>
                </c:pt>
                <c:pt idx="26170">
                  <c:v>4.1663640000000015</c:v>
                </c:pt>
                <c:pt idx="26171">
                  <c:v>4.1696159999999942</c:v>
                </c:pt>
                <c:pt idx="26172">
                  <c:v>4.1654579999999886</c:v>
                </c:pt>
                <c:pt idx="26173">
                  <c:v>4.1610640000000005</c:v>
                </c:pt>
                <c:pt idx="26174">
                  <c:v>4.1987099999999975</c:v>
                </c:pt>
                <c:pt idx="26175">
                  <c:v>4.2088720000000004</c:v>
                </c:pt>
                <c:pt idx="26176">
                  <c:v>4.2434779999999996</c:v>
                </c:pt>
                <c:pt idx="26177">
                  <c:v>4.2228559999999886</c:v>
                </c:pt>
                <c:pt idx="26178">
                  <c:v>4.2495079999999996</c:v>
                </c:pt>
                <c:pt idx="26179">
                  <c:v>4.2243059999999915</c:v>
                </c:pt>
                <c:pt idx="26180">
                  <c:v>4.1911020000000008</c:v>
                </c:pt>
                <c:pt idx="26181">
                  <c:v>4.1720559999999915</c:v>
                </c:pt>
                <c:pt idx="26182">
                  <c:v>4.1828019999999917</c:v>
                </c:pt>
                <c:pt idx="26183">
                  <c:v>4.118652</c:v>
                </c:pt>
                <c:pt idx="26184">
                  <c:v>4.1078179999999866</c:v>
                </c:pt>
                <c:pt idx="26185">
                  <c:v>4.0616840000000005</c:v>
                </c:pt>
                <c:pt idx="26186">
                  <c:v>3.9973840000000012</c:v>
                </c:pt>
                <c:pt idx="26187">
                  <c:v>3.9949019999999997</c:v>
                </c:pt>
                <c:pt idx="26188">
                  <c:v>3.9944800000000003</c:v>
                </c:pt>
                <c:pt idx="26189">
                  <c:v>4.0199039999999995</c:v>
                </c:pt>
                <c:pt idx="26190">
                  <c:v>3.9610879999999997</c:v>
                </c:pt>
                <c:pt idx="26191">
                  <c:v>3.9309499999999975</c:v>
                </c:pt>
                <c:pt idx="26192">
                  <c:v>3.9492399999999988</c:v>
                </c:pt>
                <c:pt idx="26193">
                  <c:v>3.9014559999999974</c:v>
                </c:pt>
                <c:pt idx="26194">
                  <c:v>3.8915559999999974</c:v>
                </c:pt>
                <c:pt idx="26195">
                  <c:v>3.8683280000000018</c:v>
                </c:pt>
                <c:pt idx="26196">
                  <c:v>3.8129639999999969</c:v>
                </c:pt>
                <c:pt idx="26197">
                  <c:v>3.7768440000000023</c:v>
                </c:pt>
                <c:pt idx="26198">
                  <c:v>3.8093419999999987</c:v>
                </c:pt>
                <c:pt idx="26199">
                  <c:v>3.8727859999999965</c:v>
                </c:pt>
                <c:pt idx="26200">
                  <c:v>3.852449999999993</c:v>
                </c:pt>
                <c:pt idx="26201">
                  <c:v>3.8546840000000007</c:v>
                </c:pt>
                <c:pt idx="26202">
                  <c:v>3.8729859999999965</c:v>
                </c:pt>
                <c:pt idx="26203">
                  <c:v>3.8608879999999997</c:v>
                </c:pt>
                <c:pt idx="26204">
                  <c:v>3.8045679999999997</c:v>
                </c:pt>
                <c:pt idx="26205">
                  <c:v>3.7710540000000004</c:v>
                </c:pt>
                <c:pt idx="26206">
                  <c:v>3.7573559999999997</c:v>
                </c:pt>
                <c:pt idx="26207">
                  <c:v>3.7937980000000002</c:v>
                </c:pt>
                <c:pt idx="26208">
                  <c:v>3.7940840000000002</c:v>
                </c:pt>
                <c:pt idx="26209">
                  <c:v>3.7738579999999997</c:v>
                </c:pt>
                <c:pt idx="26210">
                  <c:v>3.7676040000000039</c:v>
                </c:pt>
                <c:pt idx="26211">
                  <c:v>3.7878780000000005</c:v>
                </c:pt>
                <c:pt idx="26212">
                  <c:v>3.7391380000000005</c:v>
                </c:pt>
                <c:pt idx="26213">
                  <c:v>3.7430460000000005</c:v>
                </c:pt>
                <c:pt idx="26214">
                  <c:v>3.8260559999999924</c:v>
                </c:pt>
                <c:pt idx="26215">
                  <c:v>3.8254119999999987</c:v>
                </c:pt>
                <c:pt idx="26216">
                  <c:v>3.8689879999999999</c:v>
                </c:pt>
                <c:pt idx="26217">
                  <c:v>3.8515059999999965</c:v>
                </c:pt>
                <c:pt idx="26218">
                  <c:v>3.8405120000000004</c:v>
                </c:pt>
                <c:pt idx="26219">
                  <c:v>3.8486259999999977</c:v>
                </c:pt>
                <c:pt idx="26220">
                  <c:v>3.850659999999996</c:v>
                </c:pt>
                <c:pt idx="26221">
                  <c:v>3.8161779999999967</c:v>
                </c:pt>
                <c:pt idx="26222">
                  <c:v>3.7308600000000003</c:v>
                </c:pt>
                <c:pt idx="26223">
                  <c:v>3.7763360000000006</c:v>
                </c:pt>
                <c:pt idx="26224">
                  <c:v>3.7733580000000004</c:v>
                </c:pt>
                <c:pt idx="26225">
                  <c:v>3.820236</c:v>
                </c:pt>
                <c:pt idx="26226">
                  <c:v>3.7385900000000012</c:v>
                </c:pt>
                <c:pt idx="26227">
                  <c:v>3.8260779999999968</c:v>
                </c:pt>
                <c:pt idx="26228">
                  <c:v>3.8171700000000022</c:v>
                </c:pt>
                <c:pt idx="26229">
                  <c:v>3.8466899999999979</c:v>
                </c:pt>
                <c:pt idx="26230">
                  <c:v>3.8788759999999969</c:v>
                </c:pt>
                <c:pt idx="26231">
                  <c:v>3.9483240000000057</c:v>
                </c:pt>
                <c:pt idx="26232">
                  <c:v>3.937849999999997</c:v>
                </c:pt>
                <c:pt idx="26233">
                  <c:v>3.9650740000000031</c:v>
                </c:pt>
                <c:pt idx="26234">
                  <c:v>4.0106620000000097</c:v>
                </c:pt>
                <c:pt idx="26235">
                  <c:v>4.0966120000000013</c:v>
                </c:pt>
                <c:pt idx="26236">
                  <c:v>4.106142000000002</c:v>
                </c:pt>
                <c:pt idx="26237">
                  <c:v>4.1894380000000018</c:v>
                </c:pt>
                <c:pt idx="26238">
                  <c:v>4.2271579999999931</c:v>
                </c:pt>
                <c:pt idx="26239">
                  <c:v>4.2428539999999995</c:v>
                </c:pt>
                <c:pt idx="26240">
                  <c:v>4.3754220000000021</c:v>
                </c:pt>
                <c:pt idx="26241">
                  <c:v>4.4438400000000033</c:v>
                </c:pt>
                <c:pt idx="26242">
                  <c:v>4.485940000000002</c:v>
                </c:pt>
                <c:pt idx="26243">
                  <c:v>4.5679199999999902</c:v>
                </c:pt>
                <c:pt idx="26244">
                  <c:v>4.6164960000000006</c:v>
                </c:pt>
                <c:pt idx="26245">
                  <c:v>4.6572320000000005</c:v>
                </c:pt>
                <c:pt idx="26246">
                  <c:v>4.733766000000009</c:v>
                </c:pt>
                <c:pt idx="26247">
                  <c:v>4.7555660000000008</c:v>
                </c:pt>
                <c:pt idx="26248">
                  <c:v>4.8204600000000006</c:v>
                </c:pt>
                <c:pt idx="26249">
                  <c:v>4.8046999999999995</c:v>
                </c:pt>
                <c:pt idx="26250">
                  <c:v>4.8558580000000005</c:v>
                </c:pt>
                <c:pt idx="26251">
                  <c:v>4.8771260000000005</c:v>
                </c:pt>
                <c:pt idx="26252">
                  <c:v>4.9291420000000024</c:v>
                </c:pt>
                <c:pt idx="26253">
                  <c:v>4.9767140000000003</c:v>
                </c:pt>
                <c:pt idx="26254">
                  <c:v>5.0155259999999915</c:v>
                </c:pt>
                <c:pt idx="26255">
                  <c:v>4.9964800000000018</c:v>
                </c:pt>
                <c:pt idx="26256">
                  <c:v>5.0258499999999975</c:v>
                </c:pt>
                <c:pt idx="26257">
                  <c:v>5.0559280000000006</c:v>
                </c:pt>
                <c:pt idx="26258">
                  <c:v>5.0855700000000015</c:v>
                </c:pt>
                <c:pt idx="26259">
                  <c:v>5.1046179999999897</c:v>
                </c:pt>
                <c:pt idx="26260">
                  <c:v>5.1272379999999913</c:v>
                </c:pt>
                <c:pt idx="26261">
                  <c:v>5.1239239999999926</c:v>
                </c:pt>
                <c:pt idx="26262">
                  <c:v>5.2310319999999999</c:v>
                </c:pt>
                <c:pt idx="26263">
                  <c:v>5.2529439999999985</c:v>
                </c:pt>
                <c:pt idx="26264">
                  <c:v>5.2432659999999984</c:v>
                </c:pt>
                <c:pt idx="26265">
                  <c:v>5.2817440000000024</c:v>
                </c:pt>
                <c:pt idx="26266">
                  <c:v>5.3142780000000007</c:v>
                </c:pt>
                <c:pt idx="26267">
                  <c:v>5.3457940000000006</c:v>
                </c:pt>
                <c:pt idx="26268">
                  <c:v>5.3600759999999914</c:v>
                </c:pt>
                <c:pt idx="26269">
                  <c:v>5.3929819999999866</c:v>
                </c:pt>
                <c:pt idx="26270">
                  <c:v>5.434736</c:v>
                </c:pt>
                <c:pt idx="26271">
                  <c:v>5.4941699999999996</c:v>
                </c:pt>
                <c:pt idx="26272">
                  <c:v>5.5888200000000019</c:v>
                </c:pt>
                <c:pt idx="26273">
                  <c:v>5.5450940000000015</c:v>
                </c:pt>
                <c:pt idx="26274">
                  <c:v>5.5300440000000011</c:v>
                </c:pt>
                <c:pt idx="26275">
                  <c:v>5.5271639999999955</c:v>
                </c:pt>
                <c:pt idx="26276">
                  <c:v>5.5689680000000008</c:v>
                </c:pt>
                <c:pt idx="26277">
                  <c:v>5.5735480000000024</c:v>
                </c:pt>
                <c:pt idx="26278">
                  <c:v>5.5659159999999854</c:v>
                </c:pt>
                <c:pt idx="26279">
                  <c:v>5.6126700000000005</c:v>
                </c:pt>
                <c:pt idx="26280">
                  <c:v>5.6863500000000009</c:v>
                </c:pt>
                <c:pt idx="26281">
                  <c:v>5.7437120000000013</c:v>
                </c:pt>
                <c:pt idx="26282">
                  <c:v>5.7926880000000018</c:v>
                </c:pt>
                <c:pt idx="26283">
                  <c:v>5.7896340000000013</c:v>
                </c:pt>
                <c:pt idx="26284">
                  <c:v>5.8341039999999955</c:v>
                </c:pt>
                <c:pt idx="26285">
                  <c:v>5.8250720000000005</c:v>
                </c:pt>
                <c:pt idx="26286">
                  <c:v>5.8472820000000025</c:v>
                </c:pt>
                <c:pt idx="26287">
                  <c:v>5.8519720000000026</c:v>
                </c:pt>
                <c:pt idx="26288">
                  <c:v>5.8029099999999945</c:v>
                </c:pt>
                <c:pt idx="26289">
                  <c:v>5.7874240000000006</c:v>
                </c:pt>
                <c:pt idx="26290">
                  <c:v>5.6846739999999985</c:v>
                </c:pt>
                <c:pt idx="26291">
                  <c:v>5.6654420000000005</c:v>
                </c:pt>
                <c:pt idx="26292">
                  <c:v>5.6204379999999903</c:v>
                </c:pt>
                <c:pt idx="26293">
                  <c:v>5.5964420000000024</c:v>
                </c:pt>
                <c:pt idx="26294">
                  <c:v>5.5536340000000006</c:v>
                </c:pt>
                <c:pt idx="26295">
                  <c:v>5.4740359999999955</c:v>
                </c:pt>
                <c:pt idx="26296">
                  <c:v>5.4293780000000034</c:v>
                </c:pt>
                <c:pt idx="26297">
                  <c:v>5.3961260000000006</c:v>
                </c:pt>
                <c:pt idx="26298">
                  <c:v>5.2953339999999995</c:v>
                </c:pt>
                <c:pt idx="26299">
                  <c:v>5.3314300000000001</c:v>
                </c:pt>
                <c:pt idx="26300">
                  <c:v>5.316256000000001</c:v>
                </c:pt>
                <c:pt idx="26301">
                  <c:v>5.2705940000000009</c:v>
                </c:pt>
                <c:pt idx="26302">
                  <c:v>5.2055880000000005</c:v>
                </c:pt>
                <c:pt idx="26303">
                  <c:v>5.1218699999999995</c:v>
                </c:pt>
                <c:pt idx="26304">
                  <c:v>5.0874259999999945</c:v>
                </c:pt>
                <c:pt idx="26305">
                  <c:v>5.0743480000000014</c:v>
                </c:pt>
                <c:pt idx="26306">
                  <c:v>5.0166260000000014</c:v>
                </c:pt>
                <c:pt idx="26307">
                  <c:v>4.9778120000000001</c:v>
                </c:pt>
                <c:pt idx="26308">
                  <c:v>4.930314000000001</c:v>
                </c:pt>
                <c:pt idx="26309">
                  <c:v>4.8892680000000093</c:v>
                </c:pt>
                <c:pt idx="26310">
                  <c:v>4.8330219999999997</c:v>
                </c:pt>
                <c:pt idx="26311">
                  <c:v>4.8179099999999906</c:v>
                </c:pt>
                <c:pt idx="26312">
                  <c:v>4.7598139999999995</c:v>
                </c:pt>
                <c:pt idx="26313">
                  <c:v>4.7699640000000008</c:v>
                </c:pt>
                <c:pt idx="26314">
                  <c:v>4.7149959999999895</c:v>
                </c:pt>
                <c:pt idx="26315">
                  <c:v>4.6700900000000001</c:v>
                </c:pt>
                <c:pt idx="26316">
                  <c:v>4.6096759999999986</c:v>
                </c:pt>
                <c:pt idx="26317">
                  <c:v>4.5866460000000089</c:v>
                </c:pt>
                <c:pt idx="26318">
                  <c:v>4.6132979999999995</c:v>
                </c:pt>
                <c:pt idx="26319">
                  <c:v>4.6349759999999867</c:v>
                </c:pt>
                <c:pt idx="26320">
                  <c:v>4.6051099999999945</c:v>
                </c:pt>
                <c:pt idx="26321">
                  <c:v>4.5504899999999955</c:v>
                </c:pt>
                <c:pt idx="26322">
                  <c:v>4.5573139999999945</c:v>
                </c:pt>
                <c:pt idx="26323">
                  <c:v>4.573804</c:v>
                </c:pt>
                <c:pt idx="26324">
                  <c:v>4.6012879999999985</c:v>
                </c:pt>
                <c:pt idx="26325">
                  <c:v>4.5718059999999996</c:v>
                </c:pt>
                <c:pt idx="26326">
                  <c:v>4.5838279999999996</c:v>
                </c:pt>
                <c:pt idx="26327">
                  <c:v>4.5638879999999933</c:v>
                </c:pt>
                <c:pt idx="26328">
                  <c:v>4.5407839999999995</c:v>
                </c:pt>
                <c:pt idx="26329">
                  <c:v>4.4888560000000011</c:v>
                </c:pt>
                <c:pt idx="26330">
                  <c:v>4.3749980000000015</c:v>
                </c:pt>
                <c:pt idx="26331">
                  <c:v>4.2772100000000011</c:v>
                </c:pt>
                <c:pt idx="26332">
                  <c:v>4.2606080000000022</c:v>
                </c:pt>
                <c:pt idx="26333">
                  <c:v>4.2791840000000017</c:v>
                </c:pt>
                <c:pt idx="26334">
                  <c:v>4.2086200000000034</c:v>
                </c:pt>
                <c:pt idx="26335">
                  <c:v>4.1719040000000005</c:v>
                </c:pt>
                <c:pt idx="26336">
                  <c:v>4.1532680000000024</c:v>
                </c:pt>
                <c:pt idx="26337">
                  <c:v>4.1047159999999865</c:v>
                </c:pt>
                <c:pt idx="26338">
                  <c:v>4.1139239999999955</c:v>
                </c:pt>
                <c:pt idx="26339">
                  <c:v>4.0836120000000014</c:v>
                </c:pt>
                <c:pt idx="26340">
                  <c:v>4.1099280000000009</c:v>
                </c:pt>
                <c:pt idx="26341">
                  <c:v>4.1431939999999985</c:v>
                </c:pt>
                <c:pt idx="26342">
                  <c:v>4.1562360000000016</c:v>
                </c:pt>
                <c:pt idx="26343">
                  <c:v>4.1470660000000015</c:v>
                </c:pt>
                <c:pt idx="26344">
                  <c:v>4.1428859999999883</c:v>
                </c:pt>
                <c:pt idx="26345">
                  <c:v>4.2015400000000014</c:v>
                </c:pt>
                <c:pt idx="26346">
                  <c:v>4.2059080000000018</c:v>
                </c:pt>
                <c:pt idx="26347">
                  <c:v>4.2100880000000025</c:v>
                </c:pt>
                <c:pt idx="26348">
                  <c:v>4.2813860000000012</c:v>
                </c:pt>
                <c:pt idx="26349">
                  <c:v>4.2121980000000017</c:v>
                </c:pt>
                <c:pt idx="26350">
                  <c:v>4.1913400000000012</c:v>
                </c:pt>
                <c:pt idx="26351">
                  <c:v>4.2777500000000011</c:v>
                </c:pt>
                <c:pt idx="26352">
                  <c:v>4.3324940000000005</c:v>
                </c:pt>
                <c:pt idx="26353">
                  <c:v>4.3793720000000098</c:v>
                </c:pt>
                <c:pt idx="26354">
                  <c:v>4.4035420000000034</c:v>
                </c:pt>
                <c:pt idx="26355">
                  <c:v>4.4164100000000008</c:v>
                </c:pt>
                <c:pt idx="26356">
                  <c:v>4.453596000000001</c:v>
                </c:pt>
                <c:pt idx="26357">
                  <c:v>4.4782520000000101</c:v>
                </c:pt>
                <c:pt idx="26358">
                  <c:v>4.4970880000000015</c:v>
                </c:pt>
                <c:pt idx="26359">
                  <c:v>4.5488420000000014</c:v>
                </c:pt>
                <c:pt idx="26360">
                  <c:v>4.5861160000000005</c:v>
                </c:pt>
                <c:pt idx="26361">
                  <c:v>4.5479600000000007</c:v>
                </c:pt>
                <c:pt idx="26362">
                  <c:v>4.5158739999999975</c:v>
                </c:pt>
                <c:pt idx="26363">
                  <c:v>4.5087020000000004</c:v>
                </c:pt>
                <c:pt idx="26364">
                  <c:v>4.5497980000000089</c:v>
                </c:pt>
                <c:pt idx="26365">
                  <c:v>4.5609280000000005</c:v>
                </c:pt>
                <c:pt idx="26366">
                  <c:v>4.5390140000000017</c:v>
                </c:pt>
                <c:pt idx="26367">
                  <c:v>4.5095080000000012</c:v>
                </c:pt>
                <c:pt idx="26368">
                  <c:v>4.5009220000000019</c:v>
                </c:pt>
                <c:pt idx="26369">
                  <c:v>4.4123280000000022</c:v>
                </c:pt>
                <c:pt idx="26370">
                  <c:v>4.4244139999999934</c:v>
                </c:pt>
                <c:pt idx="26371">
                  <c:v>4.4676940000000025</c:v>
                </c:pt>
                <c:pt idx="26372">
                  <c:v>4.4589460000000019</c:v>
                </c:pt>
                <c:pt idx="26373">
                  <c:v>4.4599900000000021</c:v>
                </c:pt>
                <c:pt idx="26374">
                  <c:v>4.4143280000000011</c:v>
                </c:pt>
                <c:pt idx="26375">
                  <c:v>4.379996000000002</c:v>
                </c:pt>
                <c:pt idx="26376">
                  <c:v>4.3685680000000016</c:v>
                </c:pt>
                <c:pt idx="26377">
                  <c:v>4.3251019999999931</c:v>
                </c:pt>
                <c:pt idx="26378">
                  <c:v>4.3267900000000017</c:v>
                </c:pt>
                <c:pt idx="26379">
                  <c:v>4.3347920000000011</c:v>
                </c:pt>
                <c:pt idx="26380">
                  <c:v>4.3214660000000018</c:v>
                </c:pt>
                <c:pt idx="26381">
                  <c:v>4.3130280000000019</c:v>
                </c:pt>
                <c:pt idx="26382">
                  <c:v>4.2987080000000013</c:v>
                </c:pt>
                <c:pt idx="26383">
                  <c:v>4.2690640000000011</c:v>
                </c:pt>
                <c:pt idx="26384">
                  <c:v>4.2850340000000005</c:v>
                </c:pt>
                <c:pt idx="26385">
                  <c:v>4.2889420000000014</c:v>
                </c:pt>
                <c:pt idx="26386">
                  <c:v>4.2609499999999985</c:v>
                </c:pt>
                <c:pt idx="26387">
                  <c:v>4.320272000000001</c:v>
                </c:pt>
                <c:pt idx="26388">
                  <c:v>4.3237220000000001</c:v>
                </c:pt>
                <c:pt idx="26389">
                  <c:v>4.3471980000000006</c:v>
                </c:pt>
                <c:pt idx="26390">
                  <c:v>4.3626960000000015</c:v>
                </c:pt>
                <c:pt idx="26391">
                  <c:v>4.3375319999999933</c:v>
                </c:pt>
                <c:pt idx="26392">
                  <c:v>4.3797320000000024</c:v>
                </c:pt>
                <c:pt idx="26393">
                  <c:v>4.4000200000000014</c:v>
                </c:pt>
                <c:pt idx="26394">
                  <c:v>4.4049700000000005</c:v>
                </c:pt>
                <c:pt idx="26395">
                  <c:v>4.4077240000000009</c:v>
                </c:pt>
                <c:pt idx="26396">
                  <c:v>4.4253940000000007</c:v>
                </c:pt>
                <c:pt idx="26397">
                  <c:v>4.479332000000011</c:v>
                </c:pt>
                <c:pt idx="26398">
                  <c:v>4.4581260000000018</c:v>
                </c:pt>
                <c:pt idx="26399">
                  <c:v>4.4775940000000016</c:v>
                </c:pt>
                <c:pt idx="26400">
                  <c:v>4.5110080000000012</c:v>
                </c:pt>
                <c:pt idx="26401">
                  <c:v>4.4584839999999986</c:v>
                </c:pt>
                <c:pt idx="26402">
                  <c:v>4.4302560000000089</c:v>
                </c:pt>
                <c:pt idx="26403">
                  <c:v>4.4240020000000015</c:v>
                </c:pt>
                <c:pt idx="26404">
                  <c:v>4.4096840000000013</c:v>
                </c:pt>
                <c:pt idx="26405">
                  <c:v>4.450928000000002</c:v>
                </c:pt>
                <c:pt idx="26406">
                  <c:v>4.4869740000000009</c:v>
                </c:pt>
                <c:pt idx="26407">
                  <c:v>4.4884000000000022</c:v>
                </c:pt>
                <c:pt idx="26408">
                  <c:v>4.5068139999999985</c:v>
                </c:pt>
                <c:pt idx="26409">
                  <c:v>4.5210580000000018</c:v>
                </c:pt>
                <c:pt idx="26410">
                  <c:v>4.5279679999999933</c:v>
                </c:pt>
                <c:pt idx="26411">
                  <c:v>4.6000720000000026</c:v>
                </c:pt>
                <c:pt idx="26412">
                  <c:v>4.6564539999999965</c:v>
                </c:pt>
                <c:pt idx="26413">
                  <c:v>4.6676839999999915</c:v>
                </c:pt>
                <c:pt idx="26414">
                  <c:v>4.7042620000000097</c:v>
                </c:pt>
                <c:pt idx="26415">
                  <c:v>4.709176000000002</c:v>
                </c:pt>
                <c:pt idx="26416">
                  <c:v>4.7381740000000017</c:v>
                </c:pt>
                <c:pt idx="26417">
                  <c:v>4.7835260000000011</c:v>
                </c:pt>
                <c:pt idx="26418">
                  <c:v>4.8080820000000015</c:v>
                </c:pt>
                <c:pt idx="26419">
                  <c:v>4.8815120000000016</c:v>
                </c:pt>
                <c:pt idx="26420">
                  <c:v>4.8317800000000002</c:v>
                </c:pt>
                <c:pt idx="26421">
                  <c:v>4.8372520000000012</c:v>
                </c:pt>
                <c:pt idx="26422">
                  <c:v>4.8920099999999955</c:v>
                </c:pt>
                <c:pt idx="26423">
                  <c:v>4.8695879999999896</c:v>
                </c:pt>
                <c:pt idx="26424">
                  <c:v>4.8978779999999915</c:v>
                </c:pt>
                <c:pt idx="26425">
                  <c:v>4.9250880000000015</c:v>
                </c:pt>
                <c:pt idx="26426">
                  <c:v>4.9043540000000005</c:v>
                </c:pt>
                <c:pt idx="26427">
                  <c:v>4.9699920000000022</c:v>
                </c:pt>
                <c:pt idx="26428">
                  <c:v>4.9851800000000015</c:v>
                </c:pt>
                <c:pt idx="26429">
                  <c:v>4.9705880000000011</c:v>
                </c:pt>
                <c:pt idx="26430">
                  <c:v>5.0238059999999933</c:v>
                </c:pt>
                <c:pt idx="26431">
                  <c:v>5.069592000000001</c:v>
                </c:pt>
                <c:pt idx="26432">
                  <c:v>5.0924980000000017</c:v>
                </c:pt>
                <c:pt idx="26433">
                  <c:v>5.1289159999999834</c:v>
                </c:pt>
                <c:pt idx="26434">
                  <c:v>5.1506039999999995</c:v>
                </c:pt>
                <c:pt idx="26435">
                  <c:v>5.1588439999999975</c:v>
                </c:pt>
                <c:pt idx="26436">
                  <c:v>5.230958000000002</c:v>
                </c:pt>
                <c:pt idx="26437">
                  <c:v>5.2086620000000128</c:v>
                </c:pt>
                <c:pt idx="26438">
                  <c:v>5.2434280000000024</c:v>
                </c:pt>
                <c:pt idx="26439">
                  <c:v>5.2368880000000022</c:v>
                </c:pt>
                <c:pt idx="26440">
                  <c:v>5.2763960000000107</c:v>
                </c:pt>
                <c:pt idx="26441">
                  <c:v>5.2593720000000106</c:v>
                </c:pt>
                <c:pt idx="26442">
                  <c:v>5.2369140000000005</c:v>
                </c:pt>
                <c:pt idx="26443">
                  <c:v>5.1961280000000025</c:v>
                </c:pt>
                <c:pt idx="26444">
                  <c:v>5.2277320000000005</c:v>
                </c:pt>
                <c:pt idx="26445">
                  <c:v>5.1929259999999919</c:v>
                </c:pt>
                <c:pt idx="26446">
                  <c:v>5.1989799999999935</c:v>
                </c:pt>
                <c:pt idx="26447">
                  <c:v>5.145525999999994</c:v>
                </c:pt>
                <c:pt idx="26448">
                  <c:v>5.1616940000000016</c:v>
                </c:pt>
                <c:pt idx="26449">
                  <c:v>5.1954080000000005</c:v>
                </c:pt>
                <c:pt idx="26450">
                  <c:v>5.1499200000000025</c:v>
                </c:pt>
                <c:pt idx="26451">
                  <c:v>5.1399820000000025</c:v>
                </c:pt>
                <c:pt idx="26452">
                  <c:v>5.1120999999999945</c:v>
                </c:pt>
                <c:pt idx="26453">
                  <c:v>5.0849519999999941</c:v>
                </c:pt>
                <c:pt idx="26454">
                  <c:v>5.0867520000000033</c:v>
                </c:pt>
                <c:pt idx="26455">
                  <c:v>5.0727440000000028</c:v>
                </c:pt>
                <c:pt idx="26456">
                  <c:v>5.0182480000000034</c:v>
                </c:pt>
                <c:pt idx="26457">
                  <c:v>5.0198980000000031</c:v>
                </c:pt>
                <c:pt idx="26458">
                  <c:v>4.9779580000000028</c:v>
                </c:pt>
                <c:pt idx="26459">
                  <c:v>4.9633660000000024</c:v>
                </c:pt>
                <c:pt idx="26460">
                  <c:v>4.9800180000000021</c:v>
                </c:pt>
                <c:pt idx="26461">
                  <c:v>4.9659980000000026</c:v>
                </c:pt>
                <c:pt idx="26462">
                  <c:v>4.959248000000013</c:v>
                </c:pt>
                <c:pt idx="26463">
                  <c:v>4.9671520000000005</c:v>
                </c:pt>
                <c:pt idx="26464">
                  <c:v>4.9004600000000034</c:v>
                </c:pt>
                <c:pt idx="26465">
                  <c:v>4.8839820000000005</c:v>
                </c:pt>
                <c:pt idx="26466">
                  <c:v>4.8665119999999913</c:v>
                </c:pt>
                <c:pt idx="26467">
                  <c:v>4.8014820000000009</c:v>
                </c:pt>
                <c:pt idx="26468">
                  <c:v>4.7654600000000018</c:v>
                </c:pt>
                <c:pt idx="26469">
                  <c:v>4.7406560000000022</c:v>
                </c:pt>
                <c:pt idx="26470">
                  <c:v>4.7510660000000033</c:v>
                </c:pt>
                <c:pt idx="26471">
                  <c:v>4.7106140000000005</c:v>
                </c:pt>
                <c:pt idx="26472">
                  <c:v>4.6520220000000005</c:v>
                </c:pt>
                <c:pt idx="26473">
                  <c:v>4.6608819999999902</c:v>
                </c:pt>
                <c:pt idx="26474">
                  <c:v>4.6658319999999902</c:v>
                </c:pt>
                <c:pt idx="26475">
                  <c:v>4.7026840000000005</c:v>
                </c:pt>
                <c:pt idx="26476">
                  <c:v>4.7256020000000021</c:v>
                </c:pt>
                <c:pt idx="26477">
                  <c:v>4.6386340000000015</c:v>
                </c:pt>
                <c:pt idx="26478">
                  <c:v>4.6473939999999985</c:v>
                </c:pt>
                <c:pt idx="26479">
                  <c:v>4.6577799999999945</c:v>
                </c:pt>
                <c:pt idx="26480">
                  <c:v>4.6463160000000006</c:v>
                </c:pt>
                <c:pt idx="26481">
                  <c:v>4.5936560000000011</c:v>
                </c:pt>
                <c:pt idx="26482">
                  <c:v>4.557411999999994</c:v>
                </c:pt>
                <c:pt idx="26483">
                  <c:v>4.5598200000000011</c:v>
                </c:pt>
                <c:pt idx="26484">
                  <c:v>4.5503280000000021</c:v>
                </c:pt>
                <c:pt idx="26485">
                  <c:v>4.5313560000000024</c:v>
                </c:pt>
                <c:pt idx="26486">
                  <c:v>4.4738460000000098</c:v>
                </c:pt>
                <c:pt idx="26487">
                  <c:v>4.4057740000000027</c:v>
                </c:pt>
                <c:pt idx="26488">
                  <c:v>4.3909839999999916</c:v>
                </c:pt>
                <c:pt idx="26489">
                  <c:v>4.3596420000000116</c:v>
                </c:pt>
                <c:pt idx="26490">
                  <c:v>4.2979980000000015</c:v>
                </c:pt>
                <c:pt idx="26491">
                  <c:v>4.2408960000000029</c:v>
                </c:pt>
                <c:pt idx="26492">
                  <c:v>4.2716300000000116</c:v>
                </c:pt>
                <c:pt idx="26493">
                  <c:v>4.267622000000002</c:v>
                </c:pt>
                <c:pt idx="26494">
                  <c:v>4.2762460000000129</c:v>
                </c:pt>
                <c:pt idx="26495">
                  <c:v>4.2945480000000025</c:v>
                </c:pt>
                <c:pt idx="26496">
                  <c:v>4.2398160000000011</c:v>
                </c:pt>
                <c:pt idx="26497">
                  <c:v>4.2925759999999933</c:v>
                </c:pt>
                <c:pt idx="26498">
                  <c:v>4.2719660000000088</c:v>
                </c:pt>
                <c:pt idx="26499">
                  <c:v>4.2468400000000024</c:v>
                </c:pt>
                <c:pt idx="26500">
                  <c:v>4.2773020000000024</c:v>
                </c:pt>
                <c:pt idx="26501">
                  <c:v>4.27867800000001</c:v>
                </c:pt>
                <c:pt idx="26502">
                  <c:v>4.2757620000000109</c:v>
                </c:pt>
                <c:pt idx="26503">
                  <c:v>4.3394520000000014</c:v>
                </c:pt>
                <c:pt idx="26504">
                  <c:v>4.3505059999999913</c:v>
                </c:pt>
                <c:pt idx="26505">
                  <c:v>4.3109099999999945</c:v>
                </c:pt>
                <c:pt idx="26506">
                  <c:v>4.3711380000000011</c:v>
                </c:pt>
                <c:pt idx="26507">
                  <c:v>4.3391139999999995</c:v>
                </c:pt>
                <c:pt idx="26508">
                  <c:v>4.3821579999999933</c:v>
                </c:pt>
                <c:pt idx="26509">
                  <c:v>4.3957580000000007</c:v>
                </c:pt>
                <c:pt idx="26510">
                  <c:v>4.4003620000000119</c:v>
                </c:pt>
                <c:pt idx="26511">
                  <c:v>4.3885239999999985</c:v>
                </c:pt>
                <c:pt idx="26512">
                  <c:v>4.4191960000000021</c:v>
                </c:pt>
                <c:pt idx="26513">
                  <c:v>4.4341600000000021</c:v>
                </c:pt>
                <c:pt idx="26514">
                  <c:v>4.5082980000000106</c:v>
                </c:pt>
                <c:pt idx="26515">
                  <c:v>4.5406460000000024</c:v>
                </c:pt>
                <c:pt idx="26516">
                  <c:v>4.5557960000000026</c:v>
                </c:pt>
                <c:pt idx="26517">
                  <c:v>4.632068000000003</c:v>
                </c:pt>
                <c:pt idx="26518">
                  <c:v>4.6644919999999921</c:v>
                </c:pt>
                <c:pt idx="26519">
                  <c:v>4.6660179999999913</c:v>
                </c:pt>
                <c:pt idx="26520">
                  <c:v>4.7407760000000012</c:v>
                </c:pt>
                <c:pt idx="26521">
                  <c:v>4.8017380000000012</c:v>
                </c:pt>
                <c:pt idx="26522">
                  <c:v>4.7976180000000026</c:v>
                </c:pt>
                <c:pt idx="26523">
                  <c:v>4.8154980000000016</c:v>
                </c:pt>
                <c:pt idx="26524">
                  <c:v>4.8178939999999955</c:v>
                </c:pt>
                <c:pt idx="26525">
                  <c:v>4.8088620000000022</c:v>
                </c:pt>
                <c:pt idx="26526">
                  <c:v>4.8085159999999885</c:v>
                </c:pt>
                <c:pt idx="26527">
                  <c:v>4.8339400000000019</c:v>
                </c:pt>
                <c:pt idx="26528">
                  <c:v>4.8238520000000005</c:v>
                </c:pt>
                <c:pt idx="26529">
                  <c:v>4.8259499999999935</c:v>
                </c:pt>
                <c:pt idx="26530">
                  <c:v>4.8157260000000015</c:v>
                </c:pt>
                <c:pt idx="26531">
                  <c:v>4.8799880000000027</c:v>
                </c:pt>
                <c:pt idx="26532">
                  <c:v>4.9011320000000023</c:v>
                </c:pt>
                <c:pt idx="26533">
                  <c:v>4.8883139999999985</c:v>
                </c:pt>
                <c:pt idx="26534">
                  <c:v>4.8458420000000038</c:v>
                </c:pt>
                <c:pt idx="26535">
                  <c:v>4.8865640000000026</c:v>
                </c:pt>
                <c:pt idx="26536">
                  <c:v>4.930762000000013</c:v>
                </c:pt>
                <c:pt idx="26537">
                  <c:v>4.9779500000000025</c:v>
                </c:pt>
                <c:pt idx="26538">
                  <c:v>4.9850220000000034</c:v>
                </c:pt>
                <c:pt idx="26539">
                  <c:v>4.9896120000000117</c:v>
                </c:pt>
                <c:pt idx="26540">
                  <c:v>5.0112640000000024</c:v>
                </c:pt>
                <c:pt idx="26541">
                  <c:v>5.0729080000000035</c:v>
                </c:pt>
                <c:pt idx="26542">
                  <c:v>5.0169960000000025</c:v>
                </c:pt>
                <c:pt idx="26543">
                  <c:v>5.0497660000000106</c:v>
                </c:pt>
                <c:pt idx="26544">
                  <c:v>5.0348139999999955</c:v>
                </c:pt>
                <c:pt idx="26545">
                  <c:v>5.0204720000000025</c:v>
                </c:pt>
                <c:pt idx="26546">
                  <c:v>5.0667040000000005</c:v>
                </c:pt>
                <c:pt idx="26547">
                  <c:v>5.0509580000000005</c:v>
                </c:pt>
                <c:pt idx="26548">
                  <c:v>5.0746320000000029</c:v>
                </c:pt>
                <c:pt idx="26549">
                  <c:v>5.1080700000000006</c:v>
                </c:pt>
                <c:pt idx="26550">
                  <c:v>5.1588939999999965</c:v>
                </c:pt>
                <c:pt idx="26551">
                  <c:v>5.1867760000000036</c:v>
                </c:pt>
                <c:pt idx="26552">
                  <c:v>5.2198680000000106</c:v>
                </c:pt>
                <c:pt idx="26553">
                  <c:v>5.2213820000000029</c:v>
                </c:pt>
                <c:pt idx="26554">
                  <c:v>5.2750480000000106</c:v>
                </c:pt>
                <c:pt idx="26555">
                  <c:v>5.3414320000000028</c:v>
                </c:pt>
                <c:pt idx="26556">
                  <c:v>5.2939220000000038</c:v>
                </c:pt>
                <c:pt idx="26557">
                  <c:v>5.3536160000000015</c:v>
                </c:pt>
                <c:pt idx="26558">
                  <c:v>5.3485900000000015</c:v>
                </c:pt>
                <c:pt idx="26559">
                  <c:v>5.3690999999999995</c:v>
                </c:pt>
                <c:pt idx="26560">
                  <c:v>5.3467400000000023</c:v>
                </c:pt>
                <c:pt idx="26561">
                  <c:v>5.3557859999999922</c:v>
                </c:pt>
                <c:pt idx="26562">
                  <c:v>5.3464560000000025</c:v>
                </c:pt>
                <c:pt idx="26563">
                  <c:v>5.3239099999999935</c:v>
                </c:pt>
                <c:pt idx="26564">
                  <c:v>5.3002600000000033</c:v>
                </c:pt>
                <c:pt idx="26565">
                  <c:v>5.2848980000000028</c:v>
                </c:pt>
                <c:pt idx="26566">
                  <c:v>5.3041179999999883</c:v>
                </c:pt>
                <c:pt idx="26567">
                  <c:v>5.2732220000000121</c:v>
                </c:pt>
                <c:pt idx="26568">
                  <c:v>5.2971319999999933</c:v>
                </c:pt>
                <c:pt idx="26569">
                  <c:v>5.2914740000000009</c:v>
                </c:pt>
                <c:pt idx="26570">
                  <c:v>5.2321020000000011</c:v>
                </c:pt>
                <c:pt idx="26571">
                  <c:v>5.2097300000000004</c:v>
                </c:pt>
                <c:pt idx="26572">
                  <c:v>5.2158859999999896</c:v>
                </c:pt>
                <c:pt idx="26573">
                  <c:v>5.2159220000000008</c:v>
                </c:pt>
                <c:pt idx="26574">
                  <c:v>5.2098920000000088</c:v>
                </c:pt>
                <c:pt idx="26575">
                  <c:v>5.1907219999999965</c:v>
                </c:pt>
                <c:pt idx="26576">
                  <c:v>5.1643779999999877</c:v>
                </c:pt>
                <c:pt idx="26577">
                  <c:v>5.1304180000000006</c:v>
                </c:pt>
                <c:pt idx="26578">
                  <c:v>5.0919780000000001</c:v>
                </c:pt>
                <c:pt idx="26579">
                  <c:v>5.1242259999999895</c:v>
                </c:pt>
                <c:pt idx="26580">
                  <c:v>5.1829019999999915</c:v>
                </c:pt>
                <c:pt idx="26581">
                  <c:v>5.1489159999999865</c:v>
                </c:pt>
                <c:pt idx="26582">
                  <c:v>5.2066620000000112</c:v>
                </c:pt>
                <c:pt idx="26583">
                  <c:v>5.1976159999999876</c:v>
                </c:pt>
                <c:pt idx="26584">
                  <c:v>5.2349879999999906</c:v>
                </c:pt>
                <c:pt idx="26585">
                  <c:v>5.2165619999999997</c:v>
                </c:pt>
                <c:pt idx="26586">
                  <c:v>5.1808760000000005</c:v>
                </c:pt>
                <c:pt idx="26587">
                  <c:v>5.1803920000000012</c:v>
                </c:pt>
                <c:pt idx="26588">
                  <c:v>5.1601179999999847</c:v>
                </c:pt>
                <c:pt idx="26589">
                  <c:v>5.1237379999999906</c:v>
                </c:pt>
                <c:pt idx="26590">
                  <c:v>5.1074220000000006</c:v>
                </c:pt>
                <c:pt idx="26591">
                  <c:v>5.1459859999999855</c:v>
                </c:pt>
                <c:pt idx="26592">
                  <c:v>5.1419420000000002</c:v>
                </c:pt>
                <c:pt idx="26593">
                  <c:v>5.1071619999999909</c:v>
                </c:pt>
                <c:pt idx="26594">
                  <c:v>5.0906219999999998</c:v>
                </c:pt>
                <c:pt idx="26595">
                  <c:v>5.1162559999999955</c:v>
                </c:pt>
                <c:pt idx="26596">
                  <c:v>5.0312119999999991</c:v>
                </c:pt>
                <c:pt idx="26597">
                  <c:v>4.991294000000007</c:v>
                </c:pt>
                <c:pt idx="26598">
                  <c:v>4.9551999999999996</c:v>
                </c:pt>
                <c:pt idx="26599">
                  <c:v>4.9003700000000014</c:v>
                </c:pt>
                <c:pt idx="26600">
                  <c:v>4.8301139999999965</c:v>
                </c:pt>
                <c:pt idx="26601">
                  <c:v>4.8129159999999835</c:v>
                </c:pt>
                <c:pt idx="26602">
                  <c:v>4.7898760000000014</c:v>
                </c:pt>
                <c:pt idx="26603">
                  <c:v>4.755294000000001</c:v>
                </c:pt>
                <c:pt idx="26604">
                  <c:v>4.6971739999999906</c:v>
                </c:pt>
                <c:pt idx="26605">
                  <c:v>4.6644779999999857</c:v>
                </c:pt>
                <c:pt idx="26606">
                  <c:v>4.6631019999999896</c:v>
                </c:pt>
                <c:pt idx="26607">
                  <c:v>4.5877740000000005</c:v>
                </c:pt>
                <c:pt idx="26608">
                  <c:v>4.5887660000000023</c:v>
                </c:pt>
                <c:pt idx="26609">
                  <c:v>4.5372600000000034</c:v>
                </c:pt>
                <c:pt idx="26610">
                  <c:v>4.5473480000000013</c:v>
                </c:pt>
                <c:pt idx="26611">
                  <c:v>4.5138960000000017</c:v>
                </c:pt>
                <c:pt idx="26612">
                  <c:v>4.4556520000000024</c:v>
                </c:pt>
                <c:pt idx="26613">
                  <c:v>4.4384420000000109</c:v>
                </c:pt>
                <c:pt idx="26614">
                  <c:v>4.4285900000000025</c:v>
                </c:pt>
                <c:pt idx="26615">
                  <c:v>4.4431080000000023</c:v>
                </c:pt>
                <c:pt idx="26616">
                  <c:v>4.4629620000000019</c:v>
                </c:pt>
                <c:pt idx="26617">
                  <c:v>4.4129700000000005</c:v>
                </c:pt>
                <c:pt idx="26618">
                  <c:v>4.3326020000000014</c:v>
                </c:pt>
                <c:pt idx="26619">
                  <c:v>4.3275899999999883</c:v>
                </c:pt>
                <c:pt idx="26620">
                  <c:v>4.3253939999999975</c:v>
                </c:pt>
                <c:pt idx="26621">
                  <c:v>4.2853900000000023</c:v>
                </c:pt>
                <c:pt idx="26622">
                  <c:v>4.2543560000000005</c:v>
                </c:pt>
                <c:pt idx="26623">
                  <c:v>4.1942879999999914</c:v>
                </c:pt>
                <c:pt idx="26624">
                  <c:v>4.225308000000001</c:v>
                </c:pt>
                <c:pt idx="26625">
                  <c:v>4.2743560000000018</c:v>
                </c:pt>
                <c:pt idx="26626">
                  <c:v>4.3245719999999865</c:v>
                </c:pt>
                <c:pt idx="26627">
                  <c:v>4.3672299999999975</c:v>
                </c:pt>
                <c:pt idx="26628">
                  <c:v>4.3992060000000013</c:v>
                </c:pt>
                <c:pt idx="26629">
                  <c:v>4.3875920000000006</c:v>
                </c:pt>
                <c:pt idx="26630">
                  <c:v>4.3800360000000005</c:v>
                </c:pt>
                <c:pt idx="26631">
                  <c:v>4.3736340000000009</c:v>
                </c:pt>
                <c:pt idx="26632">
                  <c:v>4.2951280000000018</c:v>
                </c:pt>
                <c:pt idx="26633">
                  <c:v>4.3315580000000011</c:v>
                </c:pt>
                <c:pt idx="26634">
                  <c:v>4.3159119999999884</c:v>
                </c:pt>
                <c:pt idx="26635">
                  <c:v>4.3338680000000034</c:v>
                </c:pt>
                <c:pt idx="26636">
                  <c:v>4.3492280000000099</c:v>
                </c:pt>
                <c:pt idx="26637">
                  <c:v>4.3421799999999955</c:v>
                </c:pt>
                <c:pt idx="26638">
                  <c:v>4.3164200000000008</c:v>
                </c:pt>
                <c:pt idx="26639">
                  <c:v>4.3294739999999985</c:v>
                </c:pt>
                <c:pt idx="26640">
                  <c:v>4.3811660000000012</c:v>
                </c:pt>
                <c:pt idx="26641">
                  <c:v>4.3461620000000014</c:v>
                </c:pt>
                <c:pt idx="26642">
                  <c:v>4.3864880000000017</c:v>
                </c:pt>
                <c:pt idx="26643">
                  <c:v>4.401266000000013</c:v>
                </c:pt>
                <c:pt idx="26644">
                  <c:v>4.3629739999999915</c:v>
                </c:pt>
                <c:pt idx="26645">
                  <c:v>4.3730620000000098</c:v>
                </c:pt>
                <c:pt idx="26646">
                  <c:v>4.4719180000000014</c:v>
                </c:pt>
                <c:pt idx="26647">
                  <c:v>4.5848320000000005</c:v>
                </c:pt>
                <c:pt idx="26648">
                  <c:v>4.5824620000000014</c:v>
                </c:pt>
                <c:pt idx="26649">
                  <c:v>4.602228000000002</c:v>
                </c:pt>
                <c:pt idx="26650">
                  <c:v>4.608246000000003</c:v>
                </c:pt>
                <c:pt idx="26651">
                  <c:v>4.5971660000000005</c:v>
                </c:pt>
                <c:pt idx="26652">
                  <c:v>4.6734740000000015</c:v>
                </c:pt>
                <c:pt idx="26653">
                  <c:v>4.6662780000000019</c:v>
                </c:pt>
                <c:pt idx="26654">
                  <c:v>4.7369920000000034</c:v>
                </c:pt>
                <c:pt idx="26655">
                  <c:v>4.7643900000000015</c:v>
                </c:pt>
                <c:pt idx="26656">
                  <c:v>4.7671680000000016</c:v>
                </c:pt>
                <c:pt idx="26657">
                  <c:v>4.8397060000000023</c:v>
                </c:pt>
                <c:pt idx="26658">
                  <c:v>4.8571659999999932</c:v>
                </c:pt>
                <c:pt idx="26659">
                  <c:v>4.8557380000000006</c:v>
                </c:pt>
                <c:pt idx="26660">
                  <c:v>4.8771920000000026</c:v>
                </c:pt>
                <c:pt idx="26661">
                  <c:v>4.9221580000000005</c:v>
                </c:pt>
                <c:pt idx="26662">
                  <c:v>4.9811460000000034</c:v>
                </c:pt>
                <c:pt idx="26663">
                  <c:v>5.0076120000000035</c:v>
                </c:pt>
                <c:pt idx="26664">
                  <c:v>4.9765800000000011</c:v>
                </c:pt>
                <c:pt idx="26665">
                  <c:v>4.9811960000000024</c:v>
                </c:pt>
                <c:pt idx="26666">
                  <c:v>4.9522480000000089</c:v>
                </c:pt>
                <c:pt idx="26667">
                  <c:v>4.9761460000000088</c:v>
                </c:pt>
                <c:pt idx="26668">
                  <c:v>5.0143759999999933</c:v>
                </c:pt>
                <c:pt idx="26669">
                  <c:v>5.0271439999999945</c:v>
                </c:pt>
                <c:pt idx="26670">
                  <c:v>5.0317480000000119</c:v>
                </c:pt>
                <c:pt idx="26671">
                  <c:v>5.0098720000000014</c:v>
                </c:pt>
                <c:pt idx="26672">
                  <c:v>5.0523080000000009</c:v>
                </c:pt>
                <c:pt idx="26673">
                  <c:v>5.1170659999999915</c:v>
                </c:pt>
                <c:pt idx="26674">
                  <c:v>5.1313219999999999</c:v>
                </c:pt>
                <c:pt idx="26675">
                  <c:v>5.1147079999999931</c:v>
                </c:pt>
                <c:pt idx="26676">
                  <c:v>5.0991360000000006</c:v>
                </c:pt>
                <c:pt idx="26677">
                  <c:v>5.0878820000000005</c:v>
                </c:pt>
                <c:pt idx="26678">
                  <c:v>5.0731660000000014</c:v>
                </c:pt>
                <c:pt idx="26679">
                  <c:v>5.0678059999999885</c:v>
                </c:pt>
                <c:pt idx="26680">
                  <c:v>5.0338460000000014</c:v>
                </c:pt>
                <c:pt idx="26681">
                  <c:v>5.0970660000000008</c:v>
                </c:pt>
                <c:pt idx="26682">
                  <c:v>5.1213980000000001</c:v>
                </c:pt>
                <c:pt idx="26683">
                  <c:v>5.1076999999999995</c:v>
                </c:pt>
                <c:pt idx="26684">
                  <c:v>5.1185819999999866</c:v>
                </c:pt>
                <c:pt idx="26685">
                  <c:v>5.1038899999999945</c:v>
                </c:pt>
                <c:pt idx="26686">
                  <c:v>5.1243639999999955</c:v>
                </c:pt>
                <c:pt idx="26687">
                  <c:v>5.1534979999999955</c:v>
                </c:pt>
                <c:pt idx="26688">
                  <c:v>5.1789600000000009</c:v>
                </c:pt>
                <c:pt idx="26689">
                  <c:v>5.2456160000000001</c:v>
                </c:pt>
                <c:pt idx="26690">
                  <c:v>5.2391140000000007</c:v>
                </c:pt>
                <c:pt idx="26691">
                  <c:v>5.2342880000000003</c:v>
                </c:pt>
                <c:pt idx="26692">
                  <c:v>5.2585580000000007</c:v>
                </c:pt>
                <c:pt idx="26693">
                  <c:v>5.2771580000000018</c:v>
                </c:pt>
                <c:pt idx="26694">
                  <c:v>5.2901239999999996</c:v>
                </c:pt>
                <c:pt idx="26695">
                  <c:v>5.3288999999999955</c:v>
                </c:pt>
                <c:pt idx="26696">
                  <c:v>5.3041199999999913</c:v>
                </c:pt>
                <c:pt idx="26697">
                  <c:v>5.2245719999999887</c:v>
                </c:pt>
                <c:pt idx="26698">
                  <c:v>5.2209739999999965</c:v>
                </c:pt>
                <c:pt idx="26699">
                  <c:v>5.2180819999999946</c:v>
                </c:pt>
                <c:pt idx="26700">
                  <c:v>5.2116560000000014</c:v>
                </c:pt>
                <c:pt idx="26701">
                  <c:v>5.2110099999999999</c:v>
                </c:pt>
                <c:pt idx="26702">
                  <c:v>5.1867399999999995</c:v>
                </c:pt>
                <c:pt idx="26703">
                  <c:v>5.2227239999999995</c:v>
                </c:pt>
                <c:pt idx="26704">
                  <c:v>5.1430760000000006</c:v>
                </c:pt>
                <c:pt idx="26705">
                  <c:v>5.1224659999999895</c:v>
                </c:pt>
                <c:pt idx="26706">
                  <c:v>5.1287080000000005</c:v>
                </c:pt>
                <c:pt idx="26707">
                  <c:v>5.1132600000000004</c:v>
                </c:pt>
                <c:pt idx="26708">
                  <c:v>5.1031960000000005</c:v>
                </c:pt>
                <c:pt idx="26709">
                  <c:v>5.1071919999999933</c:v>
                </c:pt>
                <c:pt idx="26710">
                  <c:v>5.089634000000002</c:v>
                </c:pt>
                <c:pt idx="26711">
                  <c:v>5.0932440000000012</c:v>
                </c:pt>
                <c:pt idx="26712">
                  <c:v>5.0556720000000013</c:v>
                </c:pt>
                <c:pt idx="26713">
                  <c:v>5.052360000000002</c:v>
                </c:pt>
                <c:pt idx="26714">
                  <c:v>5.0908620000000022</c:v>
                </c:pt>
                <c:pt idx="26715">
                  <c:v>5.0683780000000027</c:v>
                </c:pt>
                <c:pt idx="26716">
                  <c:v>5.0456340000000015</c:v>
                </c:pt>
                <c:pt idx="26717">
                  <c:v>5.0718640000000024</c:v>
                </c:pt>
                <c:pt idx="26718">
                  <c:v>5.0631280000000025</c:v>
                </c:pt>
                <c:pt idx="26719">
                  <c:v>5.066985999999992</c:v>
                </c:pt>
                <c:pt idx="26720">
                  <c:v>5.0389680000000014</c:v>
                </c:pt>
                <c:pt idx="26721">
                  <c:v>5.064801999999994</c:v>
                </c:pt>
                <c:pt idx="26722">
                  <c:v>5.0728800000000005</c:v>
                </c:pt>
                <c:pt idx="26723">
                  <c:v>5.0342040000000026</c:v>
                </c:pt>
                <c:pt idx="26724">
                  <c:v>4.9683180000000036</c:v>
                </c:pt>
                <c:pt idx="26725">
                  <c:v>4.9616540000000029</c:v>
                </c:pt>
                <c:pt idx="26726">
                  <c:v>4.9286740000000036</c:v>
                </c:pt>
                <c:pt idx="26727">
                  <c:v>4.9446200000000031</c:v>
                </c:pt>
                <c:pt idx="26728">
                  <c:v>4.9864720000000125</c:v>
                </c:pt>
                <c:pt idx="26729">
                  <c:v>4.9885800000000042</c:v>
                </c:pt>
                <c:pt idx="26730">
                  <c:v>4.9997720000000125</c:v>
                </c:pt>
                <c:pt idx="26731">
                  <c:v>4.9604380000000043</c:v>
                </c:pt>
                <c:pt idx="26732">
                  <c:v>4.9631560000000015</c:v>
                </c:pt>
                <c:pt idx="26733">
                  <c:v>4.9604380000000035</c:v>
                </c:pt>
                <c:pt idx="26734">
                  <c:v>4.9471240000000005</c:v>
                </c:pt>
                <c:pt idx="26735">
                  <c:v>4.987364000000003</c:v>
                </c:pt>
                <c:pt idx="26736">
                  <c:v>4.9651039999999975</c:v>
                </c:pt>
                <c:pt idx="26737">
                  <c:v>4.9293820000000013</c:v>
                </c:pt>
                <c:pt idx="26738">
                  <c:v>4.8937220000000012</c:v>
                </c:pt>
                <c:pt idx="26739">
                  <c:v>4.8840799999999955</c:v>
                </c:pt>
                <c:pt idx="26740">
                  <c:v>4.8621059999999865</c:v>
                </c:pt>
                <c:pt idx="26741">
                  <c:v>4.8491640000000009</c:v>
                </c:pt>
                <c:pt idx="26742">
                  <c:v>4.8452560000000018</c:v>
                </c:pt>
                <c:pt idx="26743">
                  <c:v>4.8383200000000013</c:v>
                </c:pt>
                <c:pt idx="26744">
                  <c:v>4.8565859999999885</c:v>
                </c:pt>
                <c:pt idx="26745">
                  <c:v>4.8259739999999907</c:v>
                </c:pt>
                <c:pt idx="26746">
                  <c:v>4.7907600000000023</c:v>
                </c:pt>
                <c:pt idx="26747">
                  <c:v>4.8175239999999926</c:v>
                </c:pt>
                <c:pt idx="26748">
                  <c:v>4.8264439999999995</c:v>
                </c:pt>
                <c:pt idx="26749">
                  <c:v>4.8301539999999985</c:v>
                </c:pt>
                <c:pt idx="26750">
                  <c:v>4.8653059999999915</c:v>
                </c:pt>
                <c:pt idx="26751">
                  <c:v>4.8639419999999918</c:v>
                </c:pt>
                <c:pt idx="26752">
                  <c:v>4.8455539999999955</c:v>
                </c:pt>
                <c:pt idx="26753">
                  <c:v>4.8618959999999909</c:v>
                </c:pt>
                <c:pt idx="26754">
                  <c:v>4.879156</c:v>
                </c:pt>
                <c:pt idx="26755">
                  <c:v>4.9146179999999955</c:v>
                </c:pt>
                <c:pt idx="26756">
                  <c:v>4.8814139999999995</c:v>
                </c:pt>
                <c:pt idx="26757">
                  <c:v>4.8067659999999997</c:v>
                </c:pt>
                <c:pt idx="26758">
                  <c:v>4.8023359999999906</c:v>
                </c:pt>
                <c:pt idx="26759">
                  <c:v>4.7577779999999965</c:v>
                </c:pt>
                <c:pt idx="26760">
                  <c:v>4.7281239999999976</c:v>
                </c:pt>
                <c:pt idx="26761">
                  <c:v>4.6840999999999955</c:v>
                </c:pt>
                <c:pt idx="26762">
                  <c:v>4.7192779999999992</c:v>
                </c:pt>
                <c:pt idx="26763">
                  <c:v>4.7073539999999987</c:v>
                </c:pt>
                <c:pt idx="26764">
                  <c:v>4.7047719999999975</c:v>
                </c:pt>
                <c:pt idx="26765">
                  <c:v>4.7138179999999945</c:v>
                </c:pt>
                <c:pt idx="26766">
                  <c:v>4.7415859999999945</c:v>
                </c:pt>
                <c:pt idx="26767">
                  <c:v>4.7611899999999965</c:v>
                </c:pt>
                <c:pt idx="26768">
                  <c:v>4.7907719999999996</c:v>
                </c:pt>
                <c:pt idx="26769">
                  <c:v>4.7737360000000004</c:v>
                </c:pt>
                <c:pt idx="26770">
                  <c:v>4.7708939999999993</c:v>
                </c:pt>
                <c:pt idx="26771">
                  <c:v>4.8008980000000001</c:v>
                </c:pt>
                <c:pt idx="26772">
                  <c:v>4.7869999999999999</c:v>
                </c:pt>
                <c:pt idx="26773">
                  <c:v>4.8023119999999917</c:v>
                </c:pt>
                <c:pt idx="26774">
                  <c:v>4.8367559999999985</c:v>
                </c:pt>
                <c:pt idx="26775">
                  <c:v>4.7936259999999997</c:v>
                </c:pt>
                <c:pt idx="26776">
                  <c:v>4.8100539999999965</c:v>
                </c:pt>
                <c:pt idx="26777">
                  <c:v>4.7753600000000098</c:v>
                </c:pt>
                <c:pt idx="26778">
                  <c:v>4.77634000000001</c:v>
                </c:pt>
                <c:pt idx="26779">
                  <c:v>4.7676799999999995</c:v>
                </c:pt>
                <c:pt idx="26780">
                  <c:v>4.7793440000000098</c:v>
                </c:pt>
                <c:pt idx="26781">
                  <c:v>4.7724320000000011</c:v>
                </c:pt>
                <c:pt idx="26782">
                  <c:v>4.7413740000000004</c:v>
                </c:pt>
                <c:pt idx="26783">
                  <c:v>4.719424000000001</c:v>
                </c:pt>
                <c:pt idx="26784">
                  <c:v>4.7150319999999946</c:v>
                </c:pt>
                <c:pt idx="26785">
                  <c:v>4.6626319999999897</c:v>
                </c:pt>
                <c:pt idx="26786">
                  <c:v>4.6512039999999999</c:v>
                </c:pt>
                <c:pt idx="26787">
                  <c:v>4.6490819999999955</c:v>
                </c:pt>
                <c:pt idx="26788">
                  <c:v>4.6841719999999896</c:v>
                </c:pt>
                <c:pt idx="26789">
                  <c:v>4.7076859999999945</c:v>
                </c:pt>
                <c:pt idx="26790">
                  <c:v>4.7187279999999996</c:v>
                </c:pt>
                <c:pt idx="26791">
                  <c:v>4.7541400000000005</c:v>
                </c:pt>
                <c:pt idx="26792">
                  <c:v>4.6838099999999985</c:v>
                </c:pt>
                <c:pt idx="26793">
                  <c:v>4.6414359999999917</c:v>
                </c:pt>
                <c:pt idx="26794">
                  <c:v>4.6814640000000001</c:v>
                </c:pt>
                <c:pt idx="26795">
                  <c:v>4.6839839999999917</c:v>
                </c:pt>
                <c:pt idx="26796">
                  <c:v>4.7542020000000003</c:v>
                </c:pt>
                <c:pt idx="26797">
                  <c:v>4.7618580000000001</c:v>
                </c:pt>
                <c:pt idx="26798">
                  <c:v>4.8235639999999975</c:v>
                </c:pt>
                <c:pt idx="26799">
                  <c:v>4.8429959999999888</c:v>
                </c:pt>
                <c:pt idx="26800">
                  <c:v>4.8700579999999976</c:v>
                </c:pt>
                <c:pt idx="26801">
                  <c:v>4.8756039999999992</c:v>
                </c:pt>
                <c:pt idx="26802">
                  <c:v>4.8845259999999877</c:v>
                </c:pt>
                <c:pt idx="26803">
                  <c:v>4.9034600000000088</c:v>
                </c:pt>
                <c:pt idx="26804">
                  <c:v>4.9168740000000009</c:v>
                </c:pt>
                <c:pt idx="26805">
                  <c:v>4.8972580000000008</c:v>
                </c:pt>
                <c:pt idx="26806">
                  <c:v>4.9538760000000002</c:v>
                </c:pt>
                <c:pt idx="26807">
                  <c:v>5.0338460000000014</c:v>
                </c:pt>
                <c:pt idx="26808">
                  <c:v>5.0392940000000088</c:v>
                </c:pt>
                <c:pt idx="26809">
                  <c:v>5.1515379999999915</c:v>
                </c:pt>
                <c:pt idx="26810">
                  <c:v>5.2136640000000014</c:v>
                </c:pt>
                <c:pt idx="26811">
                  <c:v>5.2409139999999965</c:v>
                </c:pt>
                <c:pt idx="26812">
                  <c:v>5.2580480000000023</c:v>
                </c:pt>
                <c:pt idx="26813">
                  <c:v>5.3046780000000027</c:v>
                </c:pt>
                <c:pt idx="26814">
                  <c:v>5.2938460000000021</c:v>
                </c:pt>
                <c:pt idx="26815">
                  <c:v>5.3700560000000026</c:v>
                </c:pt>
                <c:pt idx="26816">
                  <c:v>5.3860880000000018</c:v>
                </c:pt>
                <c:pt idx="26817">
                  <c:v>5.3528980000000015</c:v>
                </c:pt>
                <c:pt idx="26818">
                  <c:v>5.3457120000000007</c:v>
                </c:pt>
                <c:pt idx="26819">
                  <c:v>5.4178780000000017</c:v>
                </c:pt>
                <c:pt idx="26820">
                  <c:v>5.4903040000000018</c:v>
                </c:pt>
                <c:pt idx="26821">
                  <c:v>5.5419080000000029</c:v>
                </c:pt>
                <c:pt idx="26822">
                  <c:v>5.5854360000000041</c:v>
                </c:pt>
                <c:pt idx="26823">
                  <c:v>5.6070139999999933</c:v>
                </c:pt>
                <c:pt idx="26824">
                  <c:v>5.6285799999999933</c:v>
                </c:pt>
                <c:pt idx="26825">
                  <c:v>5.660989999999992</c:v>
                </c:pt>
                <c:pt idx="26826">
                  <c:v>5.6503060000000005</c:v>
                </c:pt>
                <c:pt idx="26827">
                  <c:v>5.6576400000000016</c:v>
                </c:pt>
                <c:pt idx="26828">
                  <c:v>5.6235559999999856</c:v>
                </c:pt>
                <c:pt idx="26829">
                  <c:v>5.6721219999999946</c:v>
                </c:pt>
                <c:pt idx="26830">
                  <c:v>5.6953620000000003</c:v>
                </c:pt>
                <c:pt idx="26831">
                  <c:v>5.7193720000000088</c:v>
                </c:pt>
                <c:pt idx="26832">
                  <c:v>5.7218160000000005</c:v>
                </c:pt>
                <c:pt idx="26833">
                  <c:v>5.7507520000000021</c:v>
                </c:pt>
                <c:pt idx="26834">
                  <c:v>5.7654680000000029</c:v>
                </c:pt>
                <c:pt idx="26835">
                  <c:v>5.761262000000011</c:v>
                </c:pt>
                <c:pt idx="26836">
                  <c:v>5.7799120000000013</c:v>
                </c:pt>
                <c:pt idx="26837">
                  <c:v>5.8446460000000009</c:v>
                </c:pt>
                <c:pt idx="26838">
                  <c:v>5.8174220000000005</c:v>
                </c:pt>
                <c:pt idx="26839">
                  <c:v>5.8163179999999945</c:v>
                </c:pt>
                <c:pt idx="26840">
                  <c:v>5.7804340000000005</c:v>
                </c:pt>
                <c:pt idx="26841">
                  <c:v>5.7990720000000024</c:v>
                </c:pt>
                <c:pt idx="26842">
                  <c:v>5.8288519999999915</c:v>
                </c:pt>
                <c:pt idx="26843">
                  <c:v>5.8734339999999996</c:v>
                </c:pt>
                <c:pt idx="26844">
                  <c:v>5.8563859999999899</c:v>
                </c:pt>
                <c:pt idx="26845">
                  <c:v>5.8438900000000009</c:v>
                </c:pt>
                <c:pt idx="26846">
                  <c:v>5.8324240000000005</c:v>
                </c:pt>
                <c:pt idx="26847">
                  <c:v>5.8409620000000011</c:v>
                </c:pt>
                <c:pt idx="26848">
                  <c:v>5.858048000000001</c:v>
                </c:pt>
                <c:pt idx="26849">
                  <c:v>5.8528359999999866</c:v>
                </c:pt>
                <c:pt idx="26850">
                  <c:v>5.7690940000000008</c:v>
                </c:pt>
                <c:pt idx="26851">
                  <c:v>5.7880280000000024</c:v>
                </c:pt>
                <c:pt idx="26852">
                  <c:v>5.760606000000001</c:v>
                </c:pt>
                <c:pt idx="26853">
                  <c:v>5.7295120000000006</c:v>
                </c:pt>
                <c:pt idx="26854">
                  <c:v>5.7278739999999955</c:v>
                </c:pt>
                <c:pt idx="26855">
                  <c:v>5.7235420000000001</c:v>
                </c:pt>
                <c:pt idx="26856">
                  <c:v>5.6679779999999873</c:v>
                </c:pt>
                <c:pt idx="26857">
                  <c:v>5.6315100000000005</c:v>
                </c:pt>
                <c:pt idx="26858">
                  <c:v>5.613666000000002</c:v>
                </c:pt>
                <c:pt idx="26859">
                  <c:v>5.5783040000000019</c:v>
                </c:pt>
                <c:pt idx="26860">
                  <c:v>5.5438720000000012</c:v>
                </c:pt>
                <c:pt idx="26861">
                  <c:v>5.5662920000000033</c:v>
                </c:pt>
                <c:pt idx="26862">
                  <c:v>5.5138179999999908</c:v>
                </c:pt>
                <c:pt idx="26863">
                  <c:v>5.4629819999999931</c:v>
                </c:pt>
                <c:pt idx="26864">
                  <c:v>5.4848200000000009</c:v>
                </c:pt>
                <c:pt idx="26865">
                  <c:v>5.4602020000000024</c:v>
                </c:pt>
                <c:pt idx="26866">
                  <c:v>5.456368000000011</c:v>
                </c:pt>
                <c:pt idx="26867">
                  <c:v>5.4720260000000014</c:v>
                </c:pt>
                <c:pt idx="26868">
                  <c:v>5.5315480000000097</c:v>
                </c:pt>
                <c:pt idx="26869">
                  <c:v>5.4825740000000005</c:v>
                </c:pt>
                <c:pt idx="26870">
                  <c:v>5.4960860000000018</c:v>
                </c:pt>
                <c:pt idx="26871">
                  <c:v>5.4451380000000018</c:v>
                </c:pt>
                <c:pt idx="26872">
                  <c:v>5.4189940000000005</c:v>
                </c:pt>
                <c:pt idx="26873">
                  <c:v>5.4248759999999914</c:v>
                </c:pt>
                <c:pt idx="26874">
                  <c:v>5.4295900000000019</c:v>
                </c:pt>
                <c:pt idx="26875">
                  <c:v>5.4139180000000007</c:v>
                </c:pt>
                <c:pt idx="26876">
                  <c:v>5.4797800000000034</c:v>
                </c:pt>
                <c:pt idx="26877">
                  <c:v>5.4879320000000007</c:v>
                </c:pt>
                <c:pt idx="26878">
                  <c:v>5.5489419999999985</c:v>
                </c:pt>
                <c:pt idx="26879">
                  <c:v>5.5189259999999898</c:v>
                </c:pt>
                <c:pt idx="26880">
                  <c:v>5.4655339999999955</c:v>
                </c:pt>
                <c:pt idx="26881">
                  <c:v>5.4129480000000028</c:v>
                </c:pt>
                <c:pt idx="26882">
                  <c:v>5.4626060000000027</c:v>
                </c:pt>
                <c:pt idx="26883">
                  <c:v>5.4588220000000014</c:v>
                </c:pt>
                <c:pt idx="26884">
                  <c:v>5.472284000000001</c:v>
                </c:pt>
                <c:pt idx="26885">
                  <c:v>5.4763780000000111</c:v>
                </c:pt>
                <c:pt idx="26886">
                  <c:v>5.4660159999999918</c:v>
                </c:pt>
                <c:pt idx="26887">
                  <c:v>5.4655559999999888</c:v>
                </c:pt>
                <c:pt idx="26888">
                  <c:v>5.4974700000000007</c:v>
                </c:pt>
                <c:pt idx="26889">
                  <c:v>5.4515340000000005</c:v>
                </c:pt>
                <c:pt idx="26890">
                  <c:v>5.475768000000012</c:v>
                </c:pt>
                <c:pt idx="26891">
                  <c:v>5.444338000000001</c:v>
                </c:pt>
                <c:pt idx="26892">
                  <c:v>5.4550339999999995</c:v>
                </c:pt>
                <c:pt idx="26893">
                  <c:v>5.4534699999999994</c:v>
                </c:pt>
                <c:pt idx="26894">
                  <c:v>5.4589900000000009</c:v>
                </c:pt>
                <c:pt idx="26895">
                  <c:v>5.4761259999999989</c:v>
                </c:pt>
                <c:pt idx="26896">
                  <c:v>5.4737320000000089</c:v>
                </c:pt>
                <c:pt idx="26897">
                  <c:v>5.4457760000000004</c:v>
                </c:pt>
                <c:pt idx="26898">
                  <c:v>5.3965159999999903</c:v>
                </c:pt>
                <c:pt idx="26899">
                  <c:v>5.4011080000000034</c:v>
                </c:pt>
                <c:pt idx="26900">
                  <c:v>5.3965780000000017</c:v>
                </c:pt>
                <c:pt idx="26901">
                  <c:v>5.3855359999999903</c:v>
                </c:pt>
                <c:pt idx="26902">
                  <c:v>5.4177339999999985</c:v>
                </c:pt>
                <c:pt idx="26903">
                  <c:v>5.4008700000000021</c:v>
                </c:pt>
                <c:pt idx="26904">
                  <c:v>5.3788200000000019</c:v>
                </c:pt>
                <c:pt idx="26905">
                  <c:v>5.3536580000000029</c:v>
                </c:pt>
                <c:pt idx="26906">
                  <c:v>5.379132000000002</c:v>
                </c:pt>
                <c:pt idx="26907">
                  <c:v>5.3915539999999975</c:v>
                </c:pt>
                <c:pt idx="26908">
                  <c:v>5.4030820000000013</c:v>
                </c:pt>
                <c:pt idx="26909">
                  <c:v>5.3698780000000008</c:v>
                </c:pt>
                <c:pt idx="26910">
                  <c:v>5.3471720000000005</c:v>
                </c:pt>
                <c:pt idx="26911">
                  <c:v>5.3132240000000026</c:v>
                </c:pt>
                <c:pt idx="26912">
                  <c:v>5.2813120000000024</c:v>
                </c:pt>
                <c:pt idx="26913">
                  <c:v>5.3087820000000026</c:v>
                </c:pt>
                <c:pt idx="26914">
                  <c:v>5.2840039999999995</c:v>
                </c:pt>
                <c:pt idx="26915">
                  <c:v>5.2707660000000107</c:v>
                </c:pt>
                <c:pt idx="26916">
                  <c:v>5.2549199999999932</c:v>
                </c:pt>
                <c:pt idx="26917">
                  <c:v>5.2592500000000033</c:v>
                </c:pt>
                <c:pt idx="26918">
                  <c:v>5.2205119999999914</c:v>
                </c:pt>
                <c:pt idx="26919">
                  <c:v>5.2463440000000023</c:v>
                </c:pt>
                <c:pt idx="26920">
                  <c:v>5.2170119999999942</c:v>
                </c:pt>
                <c:pt idx="26921">
                  <c:v>5.2411460000000023</c:v>
                </c:pt>
                <c:pt idx="26922">
                  <c:v>5.2338500000000021</c:v>
                </c:pt>
                <c:pt idx="26923">
                  <c:v>5.2136620000000118</c:v>
                </c:pt>
                <c:pt idx="26924">
                  <c:v>5.2238380000000015</c:v>
                </c:pt>
                <c:pt idx="26925">
                  <c:v>5.2550460000000019</c:v>
                </c:pt>
                <c:pt idx="26926">
                  <c:v>5.269204000000002</c:v>
                </c:pt>
                <c:pt idx="26927">
                  <c:v>5.2958180000000015</c:v>
                </c:pt>
                <c:pt idx="26928">
                  <c:v>5.231110000000001</c:v>
                </c:pt>
                <c:pt idx="26929">
                  <c:v>5.2232060000000011</c:v>
                </c:pt>
                <c:pt idx="26930">
                  <c:v>5.3044159999999856</c:v>
                </c:pt>
                <c:pt idx="26931">
                  <c:v>5.3357959999999975</c:v>
                </c:pt>
                <c:pt idx="26932">
                  <c:v>5.3226059999999906</c:v>
                </c:pt>
                <c:pt idx="26933">
                  <c:v>5.3135979999999945</c:v>
                </c:pt>
                <c:pt idx="26934">
                  <c:v>5.3036339999999997</c:v>
                </c:pt>
                <c:pt idx="26935">
                  <c:v>5.3646939999999965</c:v>
                </c:pt>
                <c:pt idx="26936">
                  <c:v>5.3740879999999907</c:v>
                </c:pt>
                <c:pt idx="26937">
                  <c:v>5.3222720000000008</c:v>
                </c:pt>
                <c:pt idx="26938">
                  <c:v>5.3567900000000011</c:v>
                </c:pt>
                <c:pt idx="26939">
                  <c:v>5.4336220000000131</c:v>
                </c:pt>
                <c:pt idx="26940">
                  <c:v>5.4224039999999976</c:v>
                </c:pt>
                <c:pt idx="26941">
                  <c:v>5.4716760000000102</c:v>
                </c:pt>
                <c:pt idx="26942">
                  <c:v>5.51302</c:v>
                </c:pt>
                <c:pt idx="26943">
                  <c:v>5.5375139999999945</c:v>
                </c:pt>
                <c:pt idx="26944">
                  <c:v>5.5472180000000018</c:v>
                </c:pt>
                <c:pt idx="26945">
                  <c:v>5.5363120000000023</c:v>
                </c:pt>
                <c:pt idx="26946">
                  <c:v>5.5797020000000099</c:v>
                </c:pt>
                <c:pt idx="26947">
                  <c:v>5.6231539999999907</c:v>
                </c:pt>
                <c:pt idx="26948">
                  <c:v>5.681248000000009</c:v>
                </c:pt>
                <c:pt idx="26949">
                  <c:v>5.7355700000000001</c:v>
                </c:pt>
                <c:pt idx="26950">
                  <c:v>5.80389</c:v>
                </c:pt>
                <c:pt idx="26951">
                  <c:v>5.8012460000000088</c:v>
                </c:pt>
                <c:pt idx="26952">
                  <c:v>5.7996820000000024</c:v>
                </c:pt>
                <c:pt idx="26953">
                  <c:v>5.7831800000000007</c:v>
                </c:pt>
                <c:pt idx="26954">
                  <c:v>5.8053040000000005</c:v>
                </c:pt>
                <c:pt idx="26955">
                  <c:v>5.8360620000000099</c:v>
                </c:pt>
                <c:pt idx="26956">
                  <c:v>5.8479499999999955</c:v>
                </c:pt>
                <c:pt idx="26957">
                  <c:v>5.8973339999999945</c:v>
                </c:pt>
                <c:pt idx="26958">
                  <c:v>5.8959819999999885</c:v>
                </c:pt>
                <c:pt idx="26959">
                  <c:v>5.92143</c:v>
                </c:pt>
                <c:pt idx="26960">
                  <c:v>5.9805420000000034</c:v>
                </c:pt>
                <c:pt idx="26961">
                  <c:v>5.9977900000000011</c:v>
                </c:pt>
                <c:pt idx="26962">
                  <c:v>6.0362540000000031</c:v>
                </c:pt>
                <c:pt idx="26963">
                  <c:v>6.0725480000000029</c:v>
                </c:pt>
                <c:pt idx="26964">
                  <c:v>6.1039520000000005</c:v>
                </c:pt>
                <c:pt idx="26965">
                  <c:v>6.1117180000000015</c:v>
                </c:pt>
                <c:pt idx="26966">
                  <c:v>6.1330980000000013</c:v>
                </c:pt>
                <c:pt idx="26967">
                  <c:v>6.1635859999999871</c:v>
                </c:pt>
                <c:pt idx="26968">
                  <c:v>6.1572220000000026</c:v>
                </c:pt>
                <c:pt idx="26969">
                  <c:v>6.1271459999999873</c:v>
                </c:pt>
                <c:pt idx="26970">
                  <c:v>6.1200480000000015</c:v>
                </c:pt>
                <c:pt idx="26971">
                  <c:v>6.1351980000000026</c:v>
                </c:pt>
                <c:pt idx="26972">
                  <c:v>6.1314520000000039</c:v>
                </c:pt>
                <c:pt idx="26973">
                  <c:v>6.1478680000000017</c:v>
                </c:pt>
                <c:pt idx="26974">
                  <c:v>6.1717780000000024</c:v>
                </c:pt>
                <c:pt idx="26975">
                  <c:v>6.1423939999999995</c:v>
                </c:pt>
                <c:pt idx="26976">
                  <c:v>6.113085999999992</c:v>
                </c:pt>
                <c:pt idx="26977">
                  <c:v>6.1328159999999921</c:v>
                </c:pt>
                <c:pt idx="26978">
                  <c:v>6.1612680000000024</c:v>
                </c:pt>
                <c:pt idx="26979">
                  <c:v>6.1687499999999975</c:v>
                </c:pt>
                <c:pt idx="26980">
                  <c:v>6.1551639999999965</c:v>
                </c:pt>
                <c:pt idx="26981">
                  <c:v>6.1779339999999916</c:v>
                </c:pt>
                <c:pt idx="26982">
                  <c:v>6.2174660000000017</c:v>
                </c:pt>
                <c:pt idx="26983">
                  <c:v>6.2509179999999933</c:v>
                </c:pt>
                <c:pt idx="26984">
                  <c:v>6.2877220000000023</c:v>
                </c:pt>
                <c:pt idx="26985">
                  <c:v>6.2332760000000098</c:v>
                </c:pt>
                <c:pt idx="26986">
                  <c:v>6.2666160000000017</c:v>
                </c:pt>
                <c:pt idx="26987">
                  <c:v>6.3033060000000027</c:v>
                </c:pt>
                <c:pt idx="26988">
                  <c:v>6.2912100000000022</c:v>
                </c:pt>
                <c:pt idx="26989">
                  <c:v>6.2662320000000022</c:v>
                </c:pt>
                <c:pt idx="26990">
                  <c:v>6.3061739999999995</c:v>
                </c:pt>
                <c:pt idx="26991">
                  <c:v>6.250040000000002</c:v>
                </c:pt>
                <c:pt idx="26992">
                  <c:v>6.2193040000000019</c:v>
                </c:pt>
                <c:pt idx="26993">
                  <c:v>6.1861000000000015</c:v>
                </c:pt>
                <c:pt idx="26994">
                  <c:v>6.2151220000000027</c:v>
                </c:pt>
                <c:pt idx="26995">
                  <c:v>6.2064100000000026</c:v>
                </c:pt>
                <c:pt idx="26996">
                  <c:v>6.1441339999999895</c:v>
                </c:pt>
                <c:pt idx="26997">
                  <c:v>6.1246539999999916</c:v>
                </c:pt>
                <c:pt idx="26998">
                  <c:v>6.0848239999999985</c:v>
                </c:pt>
                <c:pt idx="26999">
                  <c:v>6.0563600000000024</c:v>
                </c:pt>
                <c:pt idx="27000">
                  <c:v>6.1035480000000017</c:v>
                </c:pt>
                <c:pt idx="27001">
                  <c:v>6.1147659999999915</c:v>
                </c:pt>
                <c:pt idx="27002">
                  <c:v>6.0790560000000013</c:v>
                </c:pt>
                <c:pt idx="27003">
                  <c:v>6.0927039999999995</c:v>
                </c:pt>
                <c:pt idx="27004">
                  <c:v>6.0618820000000007</c:v>
                </c:pt>
                <c:pt idx="27005">
                  <c:v>6.0630120000000005</c:v>
                </c:pt>
                <c:pt idx="27006">
                  <c:v>6.0642139999999936</c:v>
                </c:pt>
                <c:pt idx="27007">
                  <c:v>5.990645999999999</c:v>
                </c:pt>
                <c:pt idx="27008">
                  <c:v>5.9910680000000109</c:v>
                </c:pt>
                <c:pt idx="27009">
                  <c:v>6.0110320000000028</c:v>
                </c:pt>
                <c:pt idx="27010">
                  <c:v>5.9526020000000024</c:v>
                </c:pt>
                <c:pt idx="27011">
                  <c:v>5.9766100000000106</c:v>
                </c:pt>
                <c:pt idx="27012">
                  <c:v>6.0233640000000017</c:v>
                </c:pt>
                <c:pt idx="27013">
                  <c:v>5.9971839999999945</c:v>
                </c:pt>
                <c:pt idx="27014">
                  <c:v>5.9811660000000089</c:v>
                </c:pt>
                <c:pt idx="27015">
                  <c:v>6.0442500000000017</c:v>
                </c:pt>
                <c:pt idx="27016">
                  <c:v>6.0719820000000002</c:v>
                </c:pt>
                <c:pt idx="27017">
                  <c:v>6.0293100000000006</c:v>
                </c:pt>
                <c:pt idx="27018">
                  <c:v>6.0514080000000012</c:v>
                </c:pt>
                <c:pt idx="27019">
                  <c:v>6.1084720000000017</c:v>
                </c:pt>
                <c:pt idx="27020">
                  <c:v>6.1128279999999915</c:v>
                </c:pt>
                <c:pt idx="27021">
                  <c:v>6.0765839999999995</c:v>
                </c:pt>
                <c:pt idx="27022">
                  <c:v>6.0991420000000014</c:v>
                </c:pt>
                <c:pt idx="27023">
                  <c:v>6.0487020000000014</c:v>
                </c:pt>
                <c:pt idx="27024">
                  <c:v>5.9863500000000034</c:v>
                </c:pt>
                <c:pt idx="27025">
                  <c:v>5.9892540000000034</c:v>
                </c:pt>
                <c:pt idx="27026">
                  <c:v>5.9692280000000109</c:v>
                </c:pt>
                <c:pt idx="27027">
                  <c:v>5.9411980000000097</c:v>
                </c:pt>
                <c:pt idx="27028">
                  <c:v>5.9340260000000011</c:v>
                </c:pt>
                <c:pt idx="27029">
                  <c:v>5.9350560000000003</c:v>
                </c:pt>
                <c:pt idx="27030">
                  <c:v>5.8987380000000007</c:v>
                </c:pt>
                <c:pt idx="27031">
                  <c:v>5.8924959999999933</c:v>
                </c:pt>
                <c:pt idx="27032">
                  <c:v>5.8719360000000025</c:v>
                </c:pt>
                <c:pt idx="27033">
                  <c:v>5.8582880000000035</c:v>
                </c:pt>
                <c:pt idx="27034">
                  <c:v>5.8075620000000017</c:v>
                </c:pt>
                <c:pt idx="27035">
                  <c:v>5.8096220000000107</c:v>
                </c:pt>
                <c:pt idx="27036">
                  <c:v>5.7714420000000128</c:v>
                </c:pt>
                <c:pt idx="27037">
                  <c:v>5.7705620000000089</c:v>
                </c:pt>
                <c:pt idx="27038">
                  <c:v>5.7474940000000005</c:v>
                </c:pt>
                <c:pt idx="27039">
                  <c:v>5.737680000000001</c:v>
                </c:pt>
                <c:pt idx="27040">
                  <c:v>5.753464000000001</c:v>
                </c:pt>
                <c:pt idx="27041">
                  <c:v>5.7795580000000024</c:v>
                </c:pt>
                <c:pt idx="27042">
                  <c:v>5.7389599999999996</c:v>
                </c:pt>
                <c:pt idx="27043">
                  <c:v>5.7040060000000006</c:v>
                </c:pt>
                <c:pt idx="27044">
                  <c:v>5.6506139999999965</c:v>
                </c:pt>
                <c:pt idx="27045">
                  <c:v>5.6832360000000008</c:v>
                </c:pt>
                <c:pt idx="27046">
                  <c:v>5.679216000000002</c:v>
                </c:pt>
                <c:pt idx="27047">
                  <c:v>5.6773680000000022</c:v>
                </c:pt>
                <c:pt idx="27048">
                  <c:v>5.6419440000000005</c:v>
                </c:pt>
                <c:pt idx="27049">
                  <c:v>5.6566100000000015</c:v>
                </c:pt>
                <c:pt idx="27050">
                  <c:v>5.5905239999999985</c:v>
                </c:pt>
                <c:pt idx="27051">
                  <c:v>5.6016780000000024</c:v>
                </c:pt>
                <c:pt idx="27052">
                  <c:v>5.6120399999999915</c:v>
                </c:pt>
                <c:pt idx="27053">
                  <c:v>5.6006500000000008</c:v>
                </c:pt>
                <c:pt idx="27054">
                  <c:v>5.5932800000000009</c:v>
                </c:pt>
                <c:pt idx="27055">
                  <c:v>5.6000920000000027</c:v>
                </c:pt>
                <c:pt idx="27056">
                  <c:v>5.6044099999999935</c:v>
                </c:pt>
                <c:pt idx="27057">
                  <c:v>5.6429359999999891</c:v>
                </c:pt>
                <c:pt idx="27058">
                  <c:v>5.6130200000000015</c:v>
                </c:pt>
                <c:pt idx="27059">
                  <c:v>5.590848000000002</c:v>
                </c:pt>
                <c:pt idx="27060">
                  <c:v>5.6069780000000025</c:v>
                </c:pt>
                <c:pt idx="27061">
                  <c:v>5.5547660000000016</c:v>
                </c:pt>
                <c:pt idx="27062">
                  <c:v>5.5268099999999976</c:v>
                </c:pt>
                <c:pt idx="27063">
                  <c:v>5.4891880000000013</c:v>
                </c:pt>
                <c:pt idx="27064">
                  <c:v>5.4847200000000029</c:v>
                </c:pt>
                <c:pt idx="27065">
                  <c:v>5.4089800000000015</c:v>
                </c:pt>
                <c:pt idx="27066">
                  <c:v>5.3682200000000035</c:v>
                </c:pt>
                <c:pt idx="27067">
                  <c:v>5.3419400000000063</c:v>
                </c:pt>
                <c:pt idx="27068">
                  <c:v>5.2843040000000041</c:v>
                </c:pt>
                <c:pt idx="27069">
                  <c:v>5.2327740000000036</c:v>
                </c:pt>
                <c:pt idx="27070">
                  <c:v>5.2630120000000025</c:v>
                </c:pt>
                <c:pt idx="27071">
                  <c:v>5.2781380000000038</c:v>
                </c:pt>
                <c:pt idx="27072">
                  <c:v>5.2331580000000084</c:v>
                </c:pt>
                <c:pt idx="27073">
                  <c:v>5.2673680000000038</c:v>
                </c:pt>
                <c:pt idx="27074">
                  <c:v>5.317521999999995</c:v>
                </c:pt>
                <c:pt idx="27075">
                  <c:v>5.3481580000000015</c:v>
                </c:pt>
                <c:pt idx="27076">
                  <c:v>5.3607900000000015</c:v>
                </c:pt>
                <c:pt idx="27077">
                  <c:v>5.3787700000000029</c:v>
                </c:pt>
                <c:pt idx="27078">
                  <c:v>5.3815000000000008</c:v>
                </c:pt>
                <c:pt idx="27079">
                  <c:v>5.3499839999999965</c:v>
                </c:pt>
                <c:pt idx="27080">
                  <c:v>5.3601819999999902</c:v>
                </c:pt>
                <c:pt idx="27081">
                  <c:v>5.3328720000000036</c:v>
                </c:pt>
                <c:pt idx="27082">
                  <c:v>5.282148000000003</c:v>
                </c:pt>
                <c:pt idx="27083">
                  <c:v>5.2409400000000028</c:v>
                </c:pt>
                <c:pt idx="27084">
                  <c:v>5.2366100000000024</c:v>
                </c:pt>
                <c:pt idx="27085">
                  <c:v>5.2364980000000116</c:v>
                </c:pt>
                <c:pt idx="27086">
                  <c:v>5.2378880000000025</c:v>
                </c:pt>
                <c:pt idx="27087">
                  <c:v>5.2391660000000106</c:v>
                </c:pt>
                <c:pt idx="27088">
                  <c:v>5.270150000000001</c:v>
                </c:pt>
                <c:pt idx="27089">
                  <c:v>5.2140280000000008</c:v>
                </c:pt>
                <c:pt idx="27090">
                  <c:v>5.2105900000000016</c:v>
                </c:pt>
                <c:pt idx="27091">
                  <c:v>5.2284820000000005</c:v>
                </c:pt>
                <c:pt idx="27092">
                  <c:v>5.2899020000000014</c:v>
                </c:pt>
                <c:pt idx="27093">
                  <c:v>5.33364200000001</c:v>
                </c:pt>
                <c:pt idx="27094">
                  <c:v>5.3379859999999866</c:v>
                </c:pt>
                <c:pt idx="27095">
                  <c:v>5.2962440000000024</c:v>
                </c:pt>
                <c:pt idx="27096">
                  <c:v>5.3275239999999906</c:v>
                </c:pt>
                <c:pt idx="27097">
                  <c:v>5.3337400000000024</c:v>
                </c:pt>
                <c:pt idx="27098">
                  <c:v>5.3387160000000016</c:v>
                </c:pt>
                <c:pt idx="27099">
                  <c:v>5.3169019999999945</c:v>
                </c:pt>
                <c:pt idx="27100">
                  <c:v>5.3576120000000005</c:v>
                </c:pt>
                <c:pt idx="27101">
                  <c:v>5.3706160000000001</c:v>
                </c:pt>
                <c:pt idx="27102">
                  <c:v>5.4377060000000004</c:v>
                </c:pt>
                <c:pt idx="27103">
                  <c:v>5.4710340000000004</c:v>
                </c:pt>
                <c:pt idx="27104">
                  <c:v>5.5611039999999985</c:v>
                </c:pt>
                <c:pt idx="27105">
                  <c:v>5.5777920000000014</c:v>
                </c:pt>
                <c:pt idx="27106">
                  <c:v>5.5564139999999975</c:v>
                </c:pt>
                <c:pt idx="27107">
                  <c:v>5.5827200000000001</c:v>
                </c:pt>
                <c:pt idx="27108">
                  <c:v>5.6108359999999866</c:v>
                </c:pt>
                <c:pt idx="27109">
                  <c:v>5.6257619999999955</c:v>
                </c:pt>
                <c:pt idx="27110">
                  <c:v>5.6499459999999955</c:v>
                </c:pt>
                <c:pt idx="27111">
                  <c:v>5.7107700000000001</c:v>
                </c:pt>
                <c:pt idx="27112">
                  <c:v>5.7536779999999998</c:v>
                </c:pt>
                <c:pt idx="27113">
                  <c:v>5.8009159999999866</c:v>
                </c:pt>
                <c:pt idx="27114">
                  <c:v>5.8113400000000004</c:v>
                </c:pt>
                <c:pt idx="27115">
                  <c:v>5.8381039999999995</c:v>
                </c:pt>
                <c:pt idx="27116">
                  <c:v>5.8703280000000024</c:v>
                </c:pt>
                <c:pt idx="27117">
                  <c:v>5.8812340000000018</c:v>
                </c:pt>
                <c:pt idx="27118">
                  <c:v>5.8892380000000024</c:v>
                </c:pt>
                <c:pt idx="27119">
                  <c:v>5.9116720000000109</c:v>
                </c:pt>
                <c:pt idx="27120">
                  <c:v>5.8550539999999955</c:v>
                </c:pt>
                <c:pt idx="27121">
                  <c:v>5.8686660000000019</c:v>
                </c:pt>
                <c:pt idx="27122">
                  <c:v>5.914935999999992</c:v>
                </c:pt>
                <c:pt idx="27123">
                  <c:v>5.9535740000000006</c:v>
                </c:pt>
                <c:pt idx="27124">
                  <c:v>5.9461800000000018</c:v>
                </c:pt>
                <c:pt idx="27125">
                  <c:v>5.9303960000000098</c:v>
                </c:pt>
                <c:pt idx="27126">
                  <c:v>5.9326280000000127</c:v>
                </c:pt>
                <c:pt idx="27127">
                  <c:v>5.984828000000002</c:v>
                </c:pt>
                <c:pt idx="27128">
                  <c:v>6.0080680000000024</c:v>
                </c:pt>
                <c:pt idx="27129">
                  <c:v>6.0701320000000019</c:v>
                </c:pt>
                <c:pt idx="27130">
                  <c:v>6.0245819999999872</c:v>
                </c:pt>
                <c:pt idx="27131">
                  <c:v>6.0514460000000021</c:v>
                </c:pt>
                <c:pt idx="27132">
                  <c:v>6.0441739999999955</c:v>
                </c:pt>
                <c:pt idx="27133">
                  <c:v>6.0757780000000023</c:v>
                </c:pt>
                <c:pt idx="27134">
                  <c:v>6.0925780000000005</c:v>
                </c:pt>
                <c:pt idx="27135">
                  <c:v>6.1097640000000002</c:v>
                </c:pt>
                <c:pt idx="27136">
                  <c:v>6.1303620000000034</c:v>
                </c:pt>
                <c:pt idx="27137">
                  <c:v>6.1186480000000003</c:v>
                </c:pt>
                <c:pt idx="27138">
                  <c:v>6.1015500000000005</c:v>
                </c:pt>
                <c:pt idx="27139">
                  <c:v>6.1823999999999995</c:v>
                </c:pt>
                <c:pt idx="27140">
                  <c:v>6.1536499999999998</c:v>
                </c:pt>
                <c:pt idx="27141">
                  <c:v>6.1251859999999834</c:v>
                </c:pt>
                <c:pt idx="27142">
                  <c:v>6.1066100000000008</c:v>
                </c:pt>
                <c:pt idx="27143">
                  <c:v>6.0907139999999975</c:v>
                </c:pt>
                <c:pt idx="27144">
                  <c:v>6.1278259999999847</c:v>
                </c:pt>
                <c:pt idx="27145">
                  <c:v>6.1584499999999975</c:v>
                </c:pt>
                <c:pt idx="27146">
                  <c:v>6.1462039999999991</c:v>
                </c:pt>
                <c:pt idx="27147">
                  <c:v>6.0966839999999989</c:v>
                </c:pt>
                <c:pt idx="27148">
                  <c:v>6.1341179999999849</c:v>
                </c:pt>
                <c:pt idx="27149">
                  <c:v>6.1481019999999909</c:v>
                </c:pt>
                <c:pt idx="27150">
                  <c:v>6.1376799999999996</c:v>
                </c:pt>
                <c:pt idx="27151">
                  <c:v>6.1557699999999995</c:v>
                </c:pt>
                <c:pt idx="27152">
                  <c:v>6.1034319999999909</c:v>
                </c:pt>
                <c:pt idx="27153">
                  <c:v>6.1313759999999977</c:v>
                </c:pt>
                <c:pt idx="27154">
                  <c:v>6.1014480000000004</c:v>
                </c:pt>
                <c:pt idx="27155">
                  <c:v>6.1100600000000007</c:v>
                </c:pt>
                <c:pt idx="27156">
                  <c:v>6.1105319999999885</c:v>
                </c:pt>
                <c:pt idx="27157">
                  <c:v>6.0859879999999942</c:v>
                </c:pt>
                <c:pt idx="27158">
                  <c:v>6.1321959999999933</c:v>
                </c:pt>
                <c:pt idx="27159">
                  <c:v>6.0972300000000015</c:v>
                </c:pt>
                <c:pt idx="27160">
                  <c:v>6.1139059999999921</c:v>
                </c:pt>
                <c:pt idx="27161">
                  <c:v>6.1398640000000038</c:v>
                </c:pt>
                <c:pt idx="27162">
                  <c:v>6.1041779999999886</c:v>
                </c:pt>
                <c:pt idx="27163">
                  <c:v>6.0997240000000019</c:v>
                </c:pt>
                <c:pt idx="27164">
                  <c:v>6.1265739999999935</c:v>
                </c:pt>
                <c:pt idx="27165">
                  <c:v>6.1034339999999965</c:v>
                </c:pt>
                <c:pt idx="27166">
                  <c:v>6.090008000000001</c:v>
                </c:pt>
                <c:pt idx="27167">
                  <c:v>6.0975399999999933</c:v>
                </c:pt>
                <c:pt idx="27168">
                  <c:v>6.1672359999999902</c:v>
                </c:pt>
                <c:pt idx="27169">
                  <c:v>6.1647539999999914</c:v>
                </c:pt>
                <c:pt idx="27170">
                  <c:v>6.1911720000000017</c:v>
                </c:pt>
                <c:pt idx="27171">
                  <c:v>6.1976620000000011</c:v>
                </c:pt>
                <c:pt idx="27172">
                  <c:v>6.1964820000000005</c:v>
                </c:pt>
                <c:pt idx="27173">
                  <c:v>6.1396160000000028</c:v>
                </c:pt>
                <c:pt idx="27174">
                  <c:v>6.0752540000000019</c:v>
                </c:pt>
                <c:pt idx="27175">
                  <c:v>6.0762340000000021</c:v>
                </c:pt>
                <c:pt idx="27176">
                  <c:v>6.0289480000000015</c:v>
                </c:pt>
                <c:pt idx="27177">
                  <c:v>5.9360360000000023</c:v>
                </c:pt>
                <c:pt idx="27178">
                  <c:v>5.8780160000000015</c:v>
                </c:pt>
                <c:pt idx="27179">
                  <c:v>5.8336080000000088</c:v>
                </c:pt>
                <c:pt idx="27180">
                  <c:v>5.8667879999999908</c:v>
                </c:pt>
                <c:pt idx="27181">
                  <c:v>5.8406060000000002</c:v>
                </c:pt>
                <c:pt idx="27182">
                  <c:v>5.8770620000000031</c:v>
                </c:pt>
                <c:pt idx="27183">
                  <c:v>5.8440559999999886</c:v>
                </c:pt>
                <c:pt idx="27184">
                  <c:v>5.8540819999999885</c:v>
                </c:pt>
                <c:pt idx="27185">
                  <c:v>5.8283099999999965</c:v>
                </c:pt>
                <c:pt idx="27186">
                  <c:v>5.8086920000000024</c:v>
                </c:pt>
                <c:pt idx="27187">
                  <c:v>5.7825359999999941</c:v>
                </c:pt>
                <c:pt idx="27188">
                  <c:v>5.7983440000000019</c:v>
                </c:pt>
                <c:pt idx="27189">
                  <c:v>5.7636520000000022</c:v>
                </c:pt>
                <c:pt idx="27190">
                  <c:v>5.722768000000003</c:v>
                </c:pt>
                <c:pt idx="27191">
                  <c:v>5.6856560000000025</c:v>
                </c:pt>
                <c:pt idx="27192">
                  <c:v>5.6677759999999902</c:v>
                </c:pt>
                <c:pt idx="27193">
                  <c:v>5.6888580000000015</c:v>
                </c:pt>
                <c:pt idx="27194">
                  <c:v>5.6898139999999975</c:v>
                </c:pt>
                <c:pt idx="27195">
                  <c:v>5.6977799999999945</c:v>
                </c:pt>
                <c:pt idx="27196">
                  <c:v>5.678535999999994</c:v>
                </c:pt>
                <c:pt idx="27197">
                  <c:v>5.6938720000000025</c:v>
                </c:pt>
                <c:pt idx="27198">
                  <c:v>5.6403820000000016</c:v>
                </c:pt>
                <c:pt idx="27199">
                  <c:v>5.6072780000000009</c:v>
                </c:pt>
                <c:pt idx="27200">
                  <c:v>5.577338000000001</c:v>
                </c:pt>
                <c:pt idx="27201">
                  <c:v>5.5036960000000033</c:v>
                </c:pt>
                <c:pt idx="27202">
                  <c:v>5.4663360000000019</c:v>
                </c:pt>
                <c:pt idx="27203">
                  <c:v>5.4145439999999985</c:v>
                </c:pt>
                <c:pt idx="27204">
                  <c:v>5.3932400000000031</c:v>
                </c:pt>
                <c:pt idx="27205">
                  <c:v>5.3590180000000025</c:v>
                </c:pt>
                <c:pt idx="27206">
                  <c:v>5.3799860000000015</c:v>
                </c:pt>
                <c:pt idx="27207">
                  <c:v>5.353322000000003</c:v>
                </c:pt>
                <c:pt idx="27208">
                  <c:v>5.2565520000000028</c:v>
                </c:pt>
                <c:pt idx="27209">
                  <c:v>5.2659699999999985</c:v>
                </c:pt>
                <c:pt idx="27210">
                  <c:v>5.2441680000000028</c:v>
                </c:pt>
                <c:pt idx="27211">
                  <c:v>5.1696700000000035</c:v>
                </c:pt>
                <c:pt idx="27212">
                  <c:v>5.1343819999999951</c:v>
                </c:pt>
                <c:pt idx="27213">
                  <c:v>5.0846500000000026</c:v>
                </c:pt>
                <c:pt idx="27214">
                  <c:v>4.9834120000000031</c:v>
                </c:pt>
                <c:pt idx="27215">
                  <c:v>4.9260500000000036</c:v>
                </c:pt>
                <c:pt idx="27216">
                  <c:v>4.9183680000000116</c:v>
                </c:pt>
                <c:pt idx="27217">
                  <c:v>4.9195460000000022</c:v>
                </c:pt>
                <c:pt idx="27218">
                  <c:v>4.8131960000000005</c:v>
                </c:pt>
                <c:pt idx="27219">
                  <c:v>4.7878960000000017</c:v>
                </c:pt>
                <c:pt idx="27220">
                  <c:v>4.7087060000000029</c:v>
                </c:pt>
                <c:pt idx="27221">
                  <c:v>4.6543699999999975</c:v>
                </c:pt>
                <c:pt idx="27222">
                  <c:v>4.607145999999994</c:v>
                </c:pt>
                <c:pt idx="27223">
                  <c:v>4.5755680000000014</c:v>
                </c:pt>
                <c:pt idx="27224">
                  <c:v>4.5705440000000017</c:v>
                </c:pt>
                <c:pt idx="27225">
                  <c:v>4.5215080000000025</c:v>
                </c:pt>
                <c:pt idx="27226">
                  <c:v>4.5271039999999916</c:v>
                </c:pt>
                <c:pt idx="27227">
                  <c:v>4.5139260000000005</c:v>
                </c:pt>
                <c:pt idx="27228">
                  <c:v>4.5288900000000005</c:v>
                </c:pt>
                <c:pt idx="27229">
                  <c:v>4.4984160000000015</c:v>
                </c:pt>
                <c:pt idx="27230">
                  <c:v>4.4727300000000021</c:v>
                </c:pt>
                <c:pt idx="27231">
                  <c:v>4.4898400000000107</c:v>
                </c:pt>
                <c:pt idx="27232">
                  <c:v>4.457218000000001</c:v>
                </c:pt>
                <c:pt idx="27233">
                  <c:v>4.4610900000000013</c:v>
                </c:pt>
                <c:pt idx="27234">
                  <c:v>4.4153300000000009</c:v>
                </c:pt>
                <c:pt idx="27235">
                  <c:v>4.4104540000000005</c:v>
                </c:pt>
                <c:pt idx="27236">
                  <c:v>4.4391920000000118</c:v>
                </c:pt>
                <c:pt idx="27237">
                  <c:v>4.416126000000002</c:v>
                </c:pt>
                <c:pt idx="27238">
                  <c:v>4.3880820000000025</c:v>
                </c:pt>
                <c:pt idx="27239">
                  <c:v>4.3883420000000024</c:v>
                </c:pt>
                <c:pt idx="27240">
                  <c:v>4.4180100000000015</c:v>
                </c:pt>
                <c:pt idx="27241">
                  <c:v>4.4226260000000019</c:v>
                </c:pt>
                <c:pt idx="27242">
                  <c:v>4.3826240000000016</c:v>
                </c:pt>
                <c:pt idx="27243">
                  <c:v>4.3760600000000034</c:v>
                </c:pt>
                <c:pt idx="27244">
                  <c:v>4.3335500000000016</c:v>
                </c:pt>
                <c:pt idx="27245">
                  <c:v>4.3194539999999995</c:v>
                </c:pt>
                <c:pt idx="27246">
                  <c:v>4.3542080000000016</c:v>
                </c:pt>
                <c:pt idx="27247">
                  <c:v>4.3604980000000015</c:v>
                </c:pt>
                <c:pt idx="27248">
                  <c:v>4.4057240000000011</c:v>
                </c:pt>
                <c:pt idx="27249">
                  <c:v>4.4334440000000024</c:v>
                </c:pt>
                <c:pt idx="27250">
                  <c:v>4.4018020000000098</c:v>
                </c:pt>
                <c:pt idx="27251">
                  <c:v>4.3924720000000015</c:v>
                </c:pt>
                <c:pt idx="27252">
                  <c:v>4.4926800000000018</c:v>
                </c:pt>
                <c:pt idx="27253">
                  <c:v>4.5206720000000011</c:v>
                </c:pt>
                <c:pt idx="27254">
                  <c:v>4.5666800000000025</c:v>
                </c:pt>
                <c:pt idx="27255">
                  <c:v>4.6094760000000017</c:v>
                </c:pt>
                <c:pt idx="27256">
                  <c:v>4.6595059999999933</c:v>
                </c:pt>
                <c:pt idx="27257">
                  <c:v>4.6888520000000016</c:v>
                </c:pt>
                <c:pt idx="27258">
                  <c:v>4.7794300000000014</c:v>
                </c:pt>
                <c:pt idx="27259">
                  <c:v>4.8325379999999942</c:v>
                </c:pt>
                <c:pt idx="27260">
                  <c:v>4.8381099999999995</c:v>
                </c:pt>
                <c:pt idx="27261">
                  <c:v>4.8513240000000017</c:v>
                </c:pt>
                <c:pt idx="27262">
                  <c:v>4.8963780000000021</c:v>
                </c:pt>
                <c:pt idx="27263">
                  <c:v>4.9972060000000029</c:v>
                </c:pt>
                <c:pt idx="27264">
                  <c:v>5.0649559999999871</c:v>
                </c:pt>
                <c:pt idx="27265">
                  <c:v>5.1325179999999921</c:v>
                </c:pt>
                <c:pt idx="27266">
                  <c:v>5.1360060000000018</c:v>
                </c:pt>
                <c:pt idx="27267">
                  <c:v>5.157037999999992</c:v>
                </c:pt>
                <c:pt idx="27268">
                  <c:v>5.2490200000000033</c:v>
                </c:pt>
                <c:pt idx="27269">
                  <c:v>5.3048319999999931</c:v>
                </c:pt>
                <c:pt idx="27270">
                  <c:v>5.4258359999999941</c:v>
                </c:pt>
                <c:pt idx="27271">
                  <c:v>5.5072700000000019</c:v>
                </c:pt>
                <c:pt idx="27272">
                  <c:v>5.5358080000000021</c:v>
                </c:pt>
                <c:pt idx="27273">
                  <c:v>5.5817660000000107</c:v>
                </c:pt>
                <c:pt idx="27274">
                  <c:v>5.6121899999999902</c:v>
                </c:pt>
                <c:pt idx="27275">
                  <c:v>5.6843439999999985</c:v>
                </c:pt>
                <c:pt idx="27276">
                  <c:v>5.7530100000000015</c:v>
                </c:pt>
                <c:pt idx="27277">
                  <c:v>5.7609759999999941</c:v>
                </c:pt>
                <c:pt idx="27278">
                  <c:v>5.8286620000000031</c:v>
                </c:pt>
                <c:pt idx="27279">
                  <c:v>5.9215240000000025</c:v>
                </c:pt>
                <c:pt idx="27280">
                  <c:v>5.9970039999999996</c:v>
                </c:pt>
                <c:pt idx="27281">
                  <c:v>5.9812340000000033</c:v>
                </c:pt>
                <c:pt idx="27282">
                  <c:v>5.9988300000000017</c:v>
                </c:pt>
                <c:pt idx="27283">
                  <c:v>6.0716520000000109</c:v>
                </c:pt>
                <c:pt idx="27284">
                  <c:v>6.1182440000000007</c:v>
                </c:pt>
                <c:pt idx="27285">
                  <c:v>6.1356520000000012</c:v>
                </c:pt>
                <c:pt idx="27286">
                  <c:v>6.1894780000000011</c:v>
                </c:pt>
                <c:pt idx="27287">
                  <c:v>6.2538139999999975</c:v>
                </c:pt>
                <c:pt idx="27288">
                  <c:v>6.2750940000000002</c:v>
                </c:pt>
                <c:pt idx="27289">
                  <c:v>6.2698700000000001</c:v>
                </c:pt>
                <c:pt idx="27290">
                  <c:v>6.3282000000000007</c:v>
                </c:pt>
                <c:pt idx="27291">
                  <c:v>6.3909099999999945</c:v>
                </c:pt>
                <c:pt idx="27292">
                  <c:v>6.4942180000000009</c:v>
                </c:pt>
                <c:pt idx="27293">
                  <c:v>6.5102740000000017</c:v>
                </c:pt>
                <c:pt idx="27294">
                  <c:v>6.6037180000000015</c:v>
                </c:pt>
                <c:pt idx="27295">
                  <c:v>6.6350620000000013</c:v>
                </c:pt>
                <c:pt idx="27296">
                  <c:v>6.6430159999999931</c:v>
                </c:pt>
                <c:pt idx="27297">
                  <c:v>6.6387360000000015</c:v>
                </c:pt>
                <c:pt idx="27298">
                  <c:v>6.6105079999999887</c:v>
                </c:pt>
                <c:pt idx="27299">
                  <c:v>6.6074179999999876</c:v>
                </c:pt>
                <c:pt idx="27300">
                  <c:v>6.6627839999999896</c:v>
                </c:pt>
                <c:pt idx="27301">
                  <c:v>6.7390559999999979</c:v>
                </c:pt>
                <c:pt idx="27302">
                  <c:v>6.7054299999999989</c:v>
                </c:pt>
                <c:pt idx="27303">
                  <c:v>6.6996479999999998</c:v>
                </c:pt>
                <c:pt idx="27304">
                  <c:v>6.6667799999999975</c:v>
                </c:pt>
                <c:pt idx="27305">
                  <c:v>6.6116139999999985</c:v>
                </c:pt>
                <c:pt idx="27306">
                  <c:v>6.579775999999999</c:v>
                </c:pt>
                <c:pt idx="27307">
                  <c:v>6.5693399999999995</c:v>
                </c:pt>
                <c:pt idx="27308">
                  <c:v>6.5570179999999896</c:v>
                </c:pt>
                <c:pt idx="27309">
                  <c:v>6.5119500000000006</c:v>
                </c:pt>
                <c:pt idx="27310">
                  <c:v>6.5306620000000102</c:v>
                </c:pt>
                <c:pt idx="27311">
                  <c:v>6.5894020000000024</c:v>
                </c:pt>
                <c:pt idx="27312">
                  <c:v>6.6225179999999852</c:v>
                </c:pt>
                <c:pt idx="27313">
                  <c:v>6.6032979999999997</c:v>
                </c:pt>
                <c:pt idx="27314">
                  <c:v>6.5944499999999975</c:v>
                </c:pt>
                <c:pt idx="27315">
                  <c:v>6.6137060000000005</c:v>
                </c:pt>
                <c:pt idx="27316">
                  <c:v>6.6523319999999915</c:v>
                </c:pt>
                <c:pt idx="27317">
                  <c:v>6.6828199999999933</c:v>
                </c:pt>
                <c:pt idx="27318">
                  <c:v>6.645620000000001</c:v>
                </c:pt>
                <c:pt idx="27319">
                  <c:v>6.6401099999999955</c:v>
                </c:pt>
                <c:pt idx="27320">
                  <c:v>6.6144879999999846</c:v>
                </c:pt>
                <c:pt idx="27321">
                  <c:v>6.5681819999999895</c:v>
                </c:pt>
                <c:pt idx="27322">
                  <c:v>6.5985819999999933</c:v>
                </c:pt>
                <c:pt idx="27323">
                  <c:v>6.6267980000000009</c:v>
                </c:pt>
                <c:pt idx="27324">
                  <c:v>6.6654480000000005</c:v>
                </c:pt>
                <c:pt idx="27325">
                  <c:v>6.6700260000000018</c:v>
                </c:pt>
                <c:pt idx="27326">
                  <c:v>6.6429639999999965</c:v>
                </c:pt>
                <c:pt idx="27327">
                  <c:v>6.6708339999999975</c:v>
                </c:pt>
                <c:pt idx="27328">
                  <c:v>6.6448259999999886</c:v>
                </c:pt>
                <c:pt idx="27329">
                  <c:v>6.5694960000000027</c:v>
                </c:pt>
                <c:pt idx="27330">
                  <c:v>6.5634900000000025</c:v>
                </c:pt>
                <c:pt idx="27331">
                  <c:v>6.5989280000000008</c:v>
                </c:pt>
                <c:pt idx="27332">
                  <c:v>6.6304560000000006</c:v>
                </c:pt>
                <c:pt idx="27333">
                  <c:v>6.5970159999999884</c:v>
                </c:pt>
                <c:pt idx="27334">
                  <c:v>6.6012480000000107</c:v>
                </c:pt>
                <c:pt idx="27335">
                  <c:v>6.6021159999999872</c:v>
                </c:pt>
                <c:pt idx="27336">
                  <c:v>6.5916440000000023</c:v>
                </c:pt>
                <c:pt idx="27337">
                  <c:v>6.5137820000000026</c:v>
                </c:pt>
                <c:pt idx="27338">
                  <c:v>6.4913120000000024</c:v>
                </c:pt>
                <c:pt idx="27339">
                  <c:v>6.4797100000000034</c:v>
                </c:pt>
                <c:pt idx="27340">
                  <c:v>6.4359480000000024</c:v>
                </c:pt>
                <c:pt idx="27341">
                  <c:v>6.4235400000000027</c:v>
                </c:pt>
                <c:pt idx="27342">
                  <c:v>6.3714020000000033</c:v>
                </c:pt>
                <c:pt idx="27343">
                  <c:v>6.3515359999999941</c:v>
                </c:pt>
                <c:pt idx="27344">
                  <c:v>6.2666280000000034</c:v>
                </c:pt>
                <c:pt idx="27345">
                  <c:v>6.2486720000000098</c:v>
                </c:pt>
                <c:pt idx="27346">
                  <c:v>6.2159640000000005</c:v>
                </c:pt>
                <c:pt idx="27347">
                  <c:v>6.2122420000000034</c:v>
                </c:pt>
                <c:pt idx="27348">
                  <c:v>6.1898960000000018</c:v>
                </c:pt>
                <c:pt idx="27349">
                  <c:v>6.1937920000000011</c:v>
                </c:pt>
                <c:pt idx="27350">
                  <c:v>6.2335960000000021</c:v>
                </c:pt>
                <c:pt idx="27351">
                  <c:v>6.1988159999999883</c:v>
                </c:pt>
                <c:pt idx="27352">
                  <c:v>6.1902920000000021</c:v>
                </c:pt>
                <c:pt idx="27353">
                  <c:v>6.1205339999999886</c:v>
                </c:pt>
                <c:pt idx="27354">
                  <c:v>6.0730480000000089</c:v>
                </c:pt>
                <c:pt idx="27355">
                  <c:v>6.083546000000001</c:v>
                </c:pt>
                <c:pt idx="27356">
                  <c:v>6.0502920000000104</c:v>
                </c:pt>
                <c:pt idx="27357">
                  <c:v>6.0617560000000035</c:v>
                </c:pt>
                <c:pt idx="27358">
                  <c:v>6.0331320000000037</c:v>
                </c:pt>
                <c:pt idx="27359">
                  <c:v>6.0119900000000026</c:v>
                </c:pt>
                <c:pt idx="27360">
                  <c:v>5.9432120000000115</c:v>
                </c:pt>
                <c:pt idx="27361">
                  <c:v>5.9190040000000037</c:v>
                </c:pt>
                <c:pt idx="27362">
                  <c:v>5.8549779999999938</c:v>
                </c:pt>
                <c:pt idx="27363">
                  <c:v>5.7945739999999955</c:v>
                </c:pt>
                <c:pt idx="27364">
                  <c:v>5.7492100000000024</c:v>
                </c:pt>
                <c:pt idx="27365">
                  <c:v>5.6993800000000006</c:v>
                </c:pt>
                <c:pt idx="27366">
                  <c:v>5.6498960000000036</c:v>
                </c:pt>
                <c:pt idx="27367">
                  <c:v>5.6165420000000026</c:v>
                </c:pt>
                <c:pt idx="27368">
                  <c:v>5.6246079999999941</c:v>
                </c:pt>
                <c:pt idx="27369">
                  <c:v>5.5727300000000035</c:v>
                </c:pt>
                <c:pt idx="27370">
                  <c:v>5.5721960000000044</c:v>
                </c:pt>
                <c:pt idx="27371">
                  <c:v>5.515690000000002</c:v>
                </c:pt>
                <c:pt idx="27372">
                  <c:v>5.4759960000000012</c:v>
                </c:pt>
                <c:pt idx="27373">
                  <c:v>5.4426320000000024</c:v>
                </c:pt>
                <c:pt idx="27374">
                  <c:v>5.4176560000000018</c:v>
                </c:pt>
                <c:pt idx="27375">
                  <c:v>5.3686320000000025</c:v>
                </c:pt>
                <c:pt idx="27376">
                  <c:v>5.3379220000000025</c:v>
                </c:pt>
                <c:pt idx="27377">
                  <c:v>5.3174600000000005</c:v>
                </c:pt>
                <c:pt idx="27378">
                  <c:v>5.2733240000000023</c:v>
                </c:pt>
                <c:pt idx="27379">
                  <c:v>5.262455999999994</c:v>
                </c:pt>
                <c:pt idx="27380">
                  <c:v>5.1885400000000015</c:v>
                </c:pt>
                <c:pt idx="27381">
                  <c:v>5.1499500000000005</c:v>
                </c:pt>
                <c:pt idx="27382">
                  <c:v>5.1226400000000005</c:v>
                </c:pt>
                <c:pt idx="27383">
                  <c:v>5.1177639999999975</c:v>
                </c:pt>
                <c:pt idx="27384">
                  <c:v>5.0717780000000108</c:v>
                </c:pt>
                <c:pt idx="27385">
                  <c:v>5.0506839999999995</c:v>
                </c:pt>
                <c:pt idx="27386">
                  <c:v>5.0163500000000019</c:v>
                </c:pt>
                <c:pt idx="27387">
                  <c:v>5.0446280000000021</c:v>
                </c:pt>
                <c:pt idx="27388">
                  <c:v>5.0290060000000008</c:v>
                </c:pt>
                <c:pt idx="27389">
                  <c:v>5.0343060000000017</c:v>
                </c:pt>
                <c:pt idx="27390">
                  <c:v>4.9971559999999933</c:v>
                </c:pt>
                <c:pt idx="27391">
                  <c:v>4.9687160000000015</c:v>
                </c:pt>
                <c:pt idx="27392">
                  <c:v>4.9109560000000005</c:v>
                </c:pt>
                <c:pt idx="27393">
                  <c:v>4.9046540000000007</c:v>
                </c:pt>
                <c:pt idx="27394">
                  <c:v>4.8775039999999965</c:v>
                </c:pt>
                <c:pt idx="27395">
                  <c:v>4.8209620000000015</c:v>
                </c:pt>
                <c:pt idx="27396">
                  <c:v>4.7767760000000088</c:v>
                </c:pt>
                <c:pt idx="27397">
                  <c:v>4.7754220000000034</c:v>
                </c:pt>
                <c:pt idx="27398">
                  <c:v>4.7788700000000013</c:v>
                </c:pt>
                <c:pt idx="27399">
                  <c:v>4.7487060000000012</c:v>
                </c:pt>
                <c:pt idx="27400">
                  <c:v>4.6939739999999945</c:v>
                </c:pt>
                <c:pt idx="27401">
                  <c:v>4.6775720000000005</c:v>
                </c:pt>
                <c:pt idx="27402">
                  <c:v>4.603098000000001</c:v>
                </c:pt>
                <c:pt idx="27403">
                  <c:v>4.6424439999999985</c:v>
                </c:pt>
                <c:pt idx="27404">
                  <c:v>4.6727320000000017</c:v>
                </c:pt>
                <c:pt idx="27405">
                  <c:v>4.7009099999999995</c:v>
                </c:pt>
                <c:pt idx="27406">
                  <c:v>4.7221020000000005</c:v>
                </c:pt>
                <c:pt idx="27407">
                  <c:v>4.7343740000000007</c:v>
                </c:pt>
                <c:pt idx="27408">
                  <c:v>4.6983400000000008</c:v>
                </c:pt>
                <c:pt idx="27409">
                  <c:v>4.7431580000000011</c:v>
                </c:pt>
                <c:pt idx="27410">
                  <c:v>4.7617700000000012</c:v>
                </c:pt>
                <c:pt idx="27411">
                  <c:v>4.7033400000000034</c:v>
                </c:pt>
                <c:pt idx="27412">
                  <c:v>4.7277600000000009</c:v>
                </c:pt>
                <c:pt idx="27413">
                  <c:v>4.7359880000000008</c:v>
                </c:pt>
                <c:pt idx="27414">
                  <c:v>4.8154119999999914</c:v>
                </c:pt>
                <c:pt idx="27415">
                  <c:v>4.8229059999999855</c:v>
                </c:pt>
                <c:pt idx="27416">
                  <c:v>4.8366920000000091</c:v>
                </c:pt>
                <c:pt idx="27417">
                  <c:v>4.8524879999999904</c:v>
                </c:pt>
                <c:pt idx="27418">
                  <c:v>4.8894500000000001</c:v>
                </c:pt>
                <c:pt idx="27419">
                  <c:v>4.9399760000000024</c:v>
                </c:pt>
                <c:pt idx="27420">
                  <c:v>4.9544680000000021</c:v>
                </c:pt>
                <c:pt idx="27421">
                  <c:v>5.034822000000001</c:v>
                </c:pt>
                <c:pt idx="27422">
                  <c:v>5.0692180000000011</c:v>
                </c:pt>
                <c:pt idx="27423">
                  <c:v>5.1129799999999914</c:v>
                </c:pt>
                <c:pt idx="27424">
                  <c:v>5.0962540000000009</c:v>
                </c:pt>
                <c:pt idx="27425">
                  <c:v>5.1154859999999855</c:v>
                </c:pt>
                <c:pt idx="27426">
                  <c:v>5.1394460000000013</c:v>
                </c:pt>
                <c:pt idx="27427">
                  <c:v>5.1965239999999975</c:v>
                </c:pt>
                <c:pt idx="27428">
                  <c:v>5.223028000000002</c:v>
                </c:pt>
                <c:pt idx="27429">
                  <c:v>5.2709220000000014</c:v>
                </c:pt>
                <c:pt idx="27430">
                  <c:v>5.3492180000000022</c:v>
                </c:pt>
                <c:pt idx="27431">
                  <c:v>5.3757600000000023</c:v>
                </c:pt>
                <c:pt idx="27432">
                  <c:v>5.3945219999999932</c:v>
                </c:pt>
                <c:pt idx="27433">
                  <c:v>5.4474180000000025</c:v>
                </c:pt>
                <c:pt idx="27434">
                  <c:v>5.5165560000000005</c:v>
                </c:pt>
                <c:pt idx="27435">
                  <c:v>5.5756820000000031</c:v>
                </c:pt>
                <c:pt idx="27436">
                  <c:v>5.5651600000000006</c:v>
                </c:pt>
                <c:pt idx="27437">
                  <c:v>5.605698000000003</c:v>
                </c:pt>
                <c:pt idx="27438">
                  <c:v>5.6846000000000041</c:v>
                </c:pt>
                <c:pt idx="27439">
                  <c:v>5.7427800000000016</c:v>
                </c:pt>
                <c:pt idx="27440">
                  <c:v>5.8233320000000015</c:v>
                </c:pt>
                <c:pt idx="27441">
                  <c:v>5.8972600000000011</c:v>
                </c:pt>
                <c:pt idx="27442">
                  <c:v>6.0029280000000016</c:v>
                </c:pt>
                <c:pt idx="27443">
                  <c:v>6.0708500000000019</c:v>
                </c:pt>
                <c:pt idx="27444">
                  <c:v>6.1505239999999946</c:v>
                </c:pt>
                <c:pt idx="27445">
                  <c:v>6.2618119999999955</c:v>
                </c:pt>
                <c:pt idx="27446">
                  <c:v>6.4150780000000012</c:v>
                </c:pt>
                <c:pt idx="27447">
                  <c:v>6.472912</c:v>
                </c:pt>
                <c:pt idx="27448">
                  <c:v>6.5593719999999998</c:v>
                </c:pt>
                <c:pt idx="27449">
                  <c:v>6.6403480000000004</c:v>
                </c:pt>
                <c:pt idx="27450">
                  <c:v>6.7441179999999887</c:v>
                </c:pt>
                <c:pt idx="27451">
                  <c:v>6.8920959999999933</c:v>
                </c:pt>
                <c:pt idx="27452">
                  <c:v>7.051800000000001</c:v>
                </c:pt>
                <c:pt idx="27453">
                  <c:v>7.1581620000000017</c:v>
                </c:pt>
                <c:pt idx="27454">
                  <c:v>7.2809900000000001</c:v>
                </c:pt>
                <c:pt idx="27455">
                  <c:v>7.3501280000000007</c:v>
                </c:pt>
                <c:pt idx="27456">
                  <c:v>7.4499520000000024</c:v>
                </c:pt>
                <c:pt idx="27457">
                  <c:v>7.5385339999999985</c:v>
                </c:pt>
                <c:pt idx="27458">
                  <c:v>7.7188980000000011</c:v>
                </c:pt>
                <c:pt idx="27459">
                  <c:v>7.8564900000000026</c:v>
                </c:pt>
                <c:pt idx="27460">
                  <c:v>8.0473759999999999</c:v>
                </c:pt>
                <c:pt idx="27461">
                  <c:v>8.2426179999999984</c:v>
                </c:pt>
                <c:pt idx="27462">
                  <c:v>8.3821100000000008</c:v>
                </c:pt>
                <c:pt idx="27463">
                  <c:v>8.4899480000000001</c:v>
                </c:pt>
                <c:pt idx="27464">
                  <c:v>8.5526100000000067</c:v>
                </c:pt>
                <c:pt idx="27465">
                  <c:v>8.620806</c:v>
                </c:pt>
                <c:pt idx="27466">
                  <c:v>8.6934180000000012</c:v>
                </c:pt>
                <c:pt idx="27467">
                  <c:v>8.6949939999999994</c:v>
                </c:pt>
                <c:pt idx="27468">
                  <c:v>8.7049579999999995</c:v>
                </c:pt>
                <c:pt idx="27469">
                  <c:v>8.7107900000000011</c:v>
                </c:pt>
                <c:pt idx="27470">
                  <c:v>8.7338939999999994</c:v>
                </c:pt>
                <c:pt idx="27471">
                  <c:v>8.7355200000000011</c:v>
                </c:pt>
                <c:pt idx="27472">
                  <c:v>8.7317479999999996</c:v>
                </c:pt>
                <c:pt idx="27473">
                  <c:v>8.711275999999998</c:v>
                </c:pt>
                <c:pt idx="27474">
                  <c:v>8.727506</c:v>
                </c:pt>
                <c:pt idx="27475">
                  <c:v>8.7648539999999997</c:v>
                </c:pt>
                <c:pt idx="27476">
                  <c:v>8.7791360000000047</c:v>
                </c:pt>
                <c:pt idx="27477">
                  <c:v>8.8246360000000195</c:v>
                </c:pt>
                <c:pt idx="27478">
                  <c:v>8.8215600000000016</c:v>
                </c:pt>
                <c:pt idx="27479">
                  <c:v>8.8203700000000005</c:v>
                </c:pt>
                <c:pt idx="27480">
                  <c:v>8.8128000000000046</c:v>
                </c:pt>
                <c:pt idx="27481">
                  <c:v>8.8305680000000013</c:v>
                </c:pt>
                <c:pt idx="27482">
                  <c:v>8.8501220000000025</c:v>
                </c:pt>
                <c:pt idx="27483">
                  <c:v>8.7897320000000008</c:v>
                </c:pt>
                <c:pt idx="27484">
                  <c:v>8.7922760000000011</c:v>
                </c:pt>
                <c:pt idx="27485">
                  <c:v>8.7805860000000067</c:v>
                </c:pt>
                <c:pt idx="27486">
                  <c:v>8.8153660000000027</c:v>
                </c:pt>
                <c:pt idx="27487">
                  <c:v>8.872654000000022</c:v>
                </c:pt>
                <c:pt idx="27488">
                  <c:v>8.8110740000000014</c:v>
                </c:pt>
                <c:pt idx="27489">
                  <c:v>8.7560320000000047</c:v>
                </c:pt>
                <c:pt idx="27490">
                  <c:v>8.6774020000000025</c:v>
                </c:pt>
                <c:pt idx="27491">
                  <c:v>8.6005840000000067</c:v>
                </c:pt>
                <c:pt idx="27492">
                  <c:v>8.5790800000000047</c:v>
                </c:pt>
                <c:pt idx="27493">
                  <c:v>8.522214</c:v>
                </c:pt>
                <c:pt idx="27494">
                  <c:v>8.4955860000000261</c:v>
                </c:pt>
                <c:pt idx="27495">
                  <c:v>8.447554000000002</c:v>
                </c:pt>
                <c:pt idx="27496">
                  <c:v>8.4200200000000009</c:v>
                </c:pt>
                <c:pt idx="27497">
                  <c:v>8.3945960000000195</c:v>
                </c:pt>
                <c:pt idx="27498">
                  <c:v>8.3202220000000011</c:v>
                </c:pt>
                <c:pt idx="27499">
                  <c:v>8.2613820000000011</c:v>
                </c:pt>
                <c:pt idx="27500">
                  <c:v>8.1702320000000004</c:v>
                </c:pt>
                <c:pt idx="27501">
                  <c:v>8.0379999999999985</c:v>
                </c:pt>
                <c:pt idx="27502">
                  <c:v>7.9825360000000005</c:v>
                </c:pt>
                <c:pt idx="27503">
                  <c:v>7.934876</c:v>
                </c:pt>
                <c:pt idx="27504">
                  <c:v>7.8825259999999933</c:v>
                </c:pt>
                <c:pt idx="27505">
                  <c:v>7.7926300000000017</c:v>
                </c:pt>
                <c:pt idx="27506">
                  <c:v>7.7124120000000005</c:v>
                </c:pt>
                <c:pt idx="27507">
                  <c:v>7.6361880000000006</c:v>
                </c:pt>
                <c:pt idx="27508">
                  <c:v>7.4896240000000125</c:v>
                </c:pt>
                <c:pt idx="27509">
                  <c:v>7.3124500000000046</c:v>
                </c:pt>
                <c:pt idx="27510">
                  <c:v>7.0806800000000054</c:v>
                </c:pt>
                <c:pt idx="27511">
                  <c:v>6.9355040000000026</c:v>
                </c:pt>
                <c:pt idx="27512">
                  <c:v>6.8028980000000026</c:v>
                </c:pt>
                <c:pt idx="27513">
                  <c:v>6.6992160000000025</c:v>
                </c:pt>
                <c:pt idx="27514">
                  <c:v>6.6090200000000028</c:v>
                </c:pt>
                <c:pt idx="27515">
                  <c:v>6.5410600000000034</c:v>
                </c:pt>
                <c:pt idx="27516">
                  <c:v>6.4393140000000084</c:v>
                </c:pt>
                <c:pt idx="27517">
                  <c:v>6.4009480000000032</c:v>
                </c:pt>
                <c:pt idx="27518">
                  <c:v>6.3524199999999951</c:v>
                </c:pt>
                <c:pt idx="27519">
                  <c:v>6.3017820000000029</c:v>
                </c:pt>
                <c:pt idx="27520">
                  <c:v>6.2308340000000015</c:v>
                </c:pt>
                <c:pt idx="27521">
                  <c:v>6.203586000000004</c:v>
                </c:pt>
                <c:pt idx="27522">
                  <c:v>6.2087220000000034</c:v>
                </c:pt>
                <c:pt idx="27523">
                  <c:v>6.178830000000004</c:v>
                </c:pt>
                <c:pt idx="27524">
                  <c:v>6.1923780000000015</c:v>
                </c:pt>
                <c:pt idx="27525">
                  <c:v>6.1602780000000026</c:v>
                </c:pt>
                <c:pt idx="27526">
                  <c:v>6.1334880000000025</c:v>
                </c:pt>
                <c:pt idx="27527">
                  <c:v>6.0443359999999942</c:v>
                </c:pt>
                <c:pt idx="27528">
                  <c:v>6.0495100000000015</c:v>
                </c:pt>
                <c:pt idx="27529">
                  <c:v>6.0909759999999933</c:v>
                </c:pt>
                <c:pt idx="27530">
                  <c:v>6.0246299999999975</c:v>
                </c:pt>
                <c:pt idx="27531">
                  <c:v>5.9856440000000033</c:v>
                </c:pt>
                <c:pt idx="27532">
                  <c:v>5.9365700000000023</c:v>
                </c:pt>
                <c:pt idx="27533">
                  <c:v>5.9390380000000116</c:v>
                </c:pt>
                <c:pt idx="27534">
                  <c:v>5.9202640000000022</c:v>
                </c:pt>
                <c:pt idx="27535">
                  <c:v>5.9107100000000017</c:v>
                </c:pt>
                <c:pt idx="27536">
                  <c:v>5.8799139999999985</c:v>
                </c:pt>
                <c:pt idx="27537">
                  <c:v>5.8169059999999932</c:v>
                </c:pt>
                <c:pt idx="27538">
                  <c:v>5.8463380000000029</c:v>
                </c:pt>
                <c:pt idx="27539">
                  <c:v>5.8474920000000017</c:v>
                </c:pt>
                <c:pt idx="27540">
                  <c:v>5.8824700000000005</c:v>
                </c:pt>
                <c:pt idx="27541">
                  <c:v>5.8968380000000025</c:v>
                </c:pt>
                <c:pt idx="27542">
                  <c:v>5.8411139999999975</c:v>
                </c:pt>
                <c:pt idx="27543">
                  <c:v>5.8436560000000011</c:v>
                </c:pt>
                <c:pt idx="27544">
                  <c:v>5.840206000000002</c:v>
                </c:pt>
                <c:pt idx="27545">
                  <c:v>5.8316320000000097</c:v>
                </c:pt>
                <c:pt idx="27546">
                  <c:v>5.766788</c:v>
                </c:pt>
                <c:pt idx="27547">
                  <c:v>5.7381020000000023</c:v>
                </c:pt>
                <c:pt idx="27548">
                  <c:v>5.7470480000000022</c:v>
                </c:pt>
                <c:pt idx="27549">
                  <c:v>5.7175159999999865</c:v>
                </c:pt>
                <c:pt idx="27550">
                  <c:v>5.6847199999999907</c:v>
                </c:pt>
                <c:pt idx="27551">
                  <c:v>5.6633780000000016</c:v>
                </c:pt>
                <c:pt idx="27552">
                  <c:v>5.6033859999999915</c:v>
                </c:pt>
                <c:pt idx="27553">
                  <c:v>5.5838939999999999</c:v>
                </c:pt>
                <c:pt idx="27554">
                  <c:v>5.5151399999999917</c:v>
                </c:pt>
                <c:pt idx="27555">
                  <c:v>5.5437640000000004</c:v>
                </c:pt>
                <c:pt idx="27556">
                  <c:v>5.5282899999999975</c:v>
                </c:pt>
                <c:pt idx="27557">
                  <c:v>5.5073460000000001</c:v>
                </c:pt>
                <c:pt idx="27558">
                  <c:v>5.5365420000000034</c:v>
                </c:pt>
                <c:pt idx="27559">
                  <c:v>5.5716060000000107</c:v>
                </c:pt>
                <c:pt idx="27560">
                  <c:v>5.6795420000000014</c:v>
                </c:pt>
                <c:pt idx="27561">
                  <c:v>5.6932540000000005</c:v>
                </c:pt>
                <c:pt idx="27562">
                  <c:v>5.6941099999999913</c:v>
                </c:pt>
                <c:pt idx="27563">
                  <c:v>5.7122260000000002</c:v>
                </c:pt>
                <c:pt idx="27564">
                  <c:v>5.6720859999999895</c:v>
                </c:pt>
                <c:pt idx="27565">
                  <c:v>5.6941219999999904</c:v>
                </c:pt>
                <c:pt idx="27566">
                  <c:v>5.7357260000000014</c:v>
                </c:pt>
                <c:pt idx="27567">
                  <c:v>5.7829880000000005</c:v>
                </c:pt>
                <c:pt idx="27568">
                  <c:v>5.7849480000000009</c:v>
                </c:pt>
                <c:pt idx="27569">
                  <c:v>5.7651939999999975</c:v>
                </c:pt>
                <c:pt idx="27570">
                  <c:v>5.7721800000000005</c:v>
                </c:pt>
                <c:pt idx="27571">
                  <c:v>5.7334040000000002</c:v>
                </c:pt>
                <c:pt idx="27572">
                  <c:v>5.6991339999999955</c:v>
                </c:pt>
                <c:pt idx="27573">
                  <c:v>5.6962560000000009</c:v>
                </c:pt>
                <c:pt idx="27574">
                  <c:v>5.6881299999999975</c:v>
                </c:pt>
                <c:pt idx="27575">
                  <c:v>5.6913820000000017</c:v>
                </c:pt>
                <c:pt idx="27576">
                  <c:v>5.7066560000000024</c:v>
                </c:pt>
                <c:pt idx="27577">
                  <c:v>5.6886520000000012</c:v>
                </c:pt>
                <c:pt idx="27578">
                  <c:v>5.6510920000000011</c:v>
                </c:pt>
                <c:pt idx="27579">
                  <c:v>5.6225659999999902</c:v>
                </c:pt>
                <c:pt idx="27580">
                  <c:v>5.6592820000000019</c:v>
                </c:pt>
                <c:pt idx="27581">
                  <c:v>5.6870259999999906</c:v>
                </c:pt>
                <c:pt idx="27582">
                  <c:v>5.7262599999999999</c:v>
                </c:pt>
                <c:pt idx="27583">
                  <c:v>5.7631380000000005</c:v>
                </c:pt>
                <c:pt idx="27584">
                  <c:v>5.7818620000000109</c:v>
                </c:pt>
                <c:pt idx="27585">
                  <c:v>5.8022860000000005</c:v>
                </c:pt>
                <c:pt idx="27586">
                  <c:v>5.8144579999999904</c:v>
                </c:pt>
                <c:pt idx="27587">
                  <c:v>5.8400560000000006</c:v>
                </c:pt>
                <c:pt idx="27588">
                  <c:v>5.8915739999999985</c:v>
                </c:pt>
                <c:pt idx="27589">
                  <c:v>5.9244559999999939</c:v>
                </c:pt>
                <c:pt idx="27590">
                  <c:v>5.9343220000000034</c:v>
                </c:pt>
                <c:pt idx="27591">
                  <c:v>5.9854180000000019</c:v>
                </c:pt>
                <c:pt idx="27592">
                  <c:v>6.0527560000000005</c:v>
                </c:pt>
                <c:pt idx="27593">
                  <c:v>6.1163359999999942</c:v>
                </c:pt>
                <c:pt idx="27594">
                  <c:v>6.1747900000000016</c:v>
                </c:pt>
                <c:pt idx="27595">
                  <c:v>6.1869239999999985</c:v>
                </c:pt>
                <c:pt idx="27596">
                  <c:v>6.2229319999999921</c:v>
                </c:pt>
                <c:pt idx="27597">
                  <c:v>6.2869200000000038</c:v>
                </c:pt>
                <c:pt idx="27598">
                  <c:v>6.3414780000000031</c:v>
                </c:pt>
                <c:pt idx="27599">
                  <c:v>6.3842620000000023</c:v>
                </c:pt>
                <c:pt idx="27600">
                  <c:v>6.4506460000000034</c:v>
                </c:pt>
                <c:pt idx="27601">
                  <c:v>6.5076360000000015</c:v>
                </c:pt>
                <c:pt idx="27602">
                  <c:v>6.6237739999999965</c:v>
                </c:pt>
                <c:pt idx="27603">
                  <c:v>6.6628459999999903</c:v>
                </c:pt>
                <c:pt idx="27604">
                  <c:v>6.7301480000000033</c:v>
                </c:pt>
                <c:pt idx="27605">
                  <c:v>6.7176900000000019</c:v>
                </c:pt>
                <c:pt idx="27606">
                  <c:v>6.7622100000000005</c:v>
                </c:pt>
                <c:pt idx="27607">
                  <c:v>6.7741460000000018</c:v>
                </c:pt>
                <c:pt idx="27608">
                  <c:v>6.8012340000000009</c:v>
                </c:pt>
                <c:pt idx="27609">
                  <c:v>6.8365119999999955</c:v>
                </c:pt>
                <c:pt idx="27610">
                  <c:v>6.8387959999999985</c:v>
                </c:pt>
                <c:pt idx="27611">
                  <c:v>6.838820000000001</c:v>
                </c:pt>
                <c:pt idx="27612">
                  <c:v>6.8734760000000001</c:v>
                </c:pt>
                <c:pt idx="27613">
                  <c:v>6.921482000000001</c:v>
                </c:pt>
                <c:pt idx="27614">
                  <c:v>6.9972960000000004</c:v>
                </c:pt>
                <c:pt idx="27615">
                  <c:v>7.0579979999999916</c:v>
                </c:pt>
                <c:pt idx="27616">
                  <c:v>7.1001980000000016</c:v>
                </c:pt>
                <c:pt idx="27617">
                  <c:v>7.1242699999999965</c:v>
                </c:pt>
                <c:pt idx="27618">
                  <c:v>7.1624879999999855</c:v>
                </c:pt>
                <c:pt idx="27619">
                  <c:v>7.2553260000000019</c:v>
                </c:pt>
                <c:pt idx="27620">
                  <c:v>7.3690700000000016</c:v>
                </c:pt>
                <c:pt idx="27621">
                  <c:v>7.4538540000000015</c:v>
                </c:pt>
                <c:pt idx="27622">
                  <c:v>7.5383280000000106</c:v>
                </c:pt>
                <c:pt idx="27623">
                  <c:v>7.6142520000000005</c:v>
                </c:pt>
                <c:pt idx="27624">
                  <c:v>7.6682640000000015</c:v>
                </c:pt>
                <c:pt idx="27625">
                  <c:v>7.7297580000000004</c:v>
                </c:pt>
                <c:pt idx="27626">
                  <c:v>7.8011920000000021</c:v>
                </c:pt>
                <c:pt idx="27627">
                  <c:v>7.9024659999999995</c:v>
                </c:pt>
                <c:pt idx="27628">
                  <c:v>7.9885040000000007</c:v>
                </c:pt>
                <c:pt idx="27629">
                  <c:v>7.998231999999998</c:v>
                </c:pt>
                <c:pt idx="27630">
                  <c:v>8.0551980000000025</c:v>
                </c:pt>
                <c:pt idx="27631">
                  <c:v>8.0840460000000007</c:v>
                </c:pt>
                <c:pt idx="27632">
                  <c:v>8.0863300000000002</c:v>
                </c:pt>
                <c:pt idx="27633">
                  <c:v>8.0915900000000018</c:v>
                </c:pt>
                <c:pt idx="27634">
                  <c:v>8.0676680000000012</c:v>
                </c:pt>
                <c:pt idx="27635">
                  <c:v>8.0654220000000159</c:v>
                </c:pt>
                <c:pt idx="27636">
                  <c:v>8.0902380000000012</c:v>
                </c:pt>
                <c:pt idx="27637">
                  <c:v>8.0929420000000007</c:v>
                </c:pt>
                <c:pt idx="27638">
                  <c:v>8.0786840000000026</c:v>
                </c:pt>
                <c:pt idx="27639">
                  <c:v>8.0572420000000005</c:v>
                </c:pt>
                <c:pt idx="27640">
                  <c:v>8.0602940000000007</c:v>
                </c:pt>
                <c:pt idx="27641">
                  <c:v>8.0628760000000028</c:v>
                </c:pt>
                <c:pt idx="27642">
                  <c:v>8.0504320000000238</c:v>
                </c:pt>
                <c:pt idx="27643">
                  <c:v>8.0338800000000017</c:v>
                </c:pt>
                <c:pt idx="27644">
                  <c:v>7.9252719999999988</c:v>
                </c:pt>
                <c:pt idx="27645">
                  <c:v>7.9497420000000103</c:v>
                </c:pt>
                <c:pt idx="27646">
                  <c:v>7.9055940000000007</c:v>
                </c:pt>
                <c:pt idx="27647">
                  <c:v>7.8494340000000005</c:v>
                </c:pt>
                <c:pt idx="27648">
                  <c:v>7.8171479999999915</c:v>
                </c:pt>
                <c:pt idx="27649">
                  <c:v>7.7987960000000012</c:v>
                </c:pt>
                <c:pt idx="27650">
                  <c:v>7.7583580000000021</c:v>
                </c:pt>
                <c:pt idx="27651">
                  <c:v>7.7180680000000024</c:v>
                </c:pt>
                <c:pt idx="27652">
                  <c:v>7.6276019999999933</c:v>
                </c:pt>
                <c:pt idx="27653">
                  <c:v>7.603952000000004</c:v>
                </c:pt>
                <c:pt idx="27654">
                  <c:v>7.6163600000000029</c:v>
                </c:pt>
                <c:pt idx="27655">
                  <c:v>7.6405439999999976</c:v>
                </c:pt>
                <c:pt idx="27656">
                  <c:v>7.5922640000000028</c:v>
                </c:pt>
                <c:pt idx="27657">
                  <c:v>7.5384500000000028</c:v>
                </c:pt>
                <c:pt idx="27658">
                  <c:v>7.5175039999999935</c:v>
                </c:pt>
                <c:pt idx="27659">
                  <c:v>7.4913960000000097</c:v>
                </c:pt>
                <c:pt idx="27660">
                  <c:v>7.4661460000000011</c:v>
                </c:pt>
                <c:pt idx="27661">
                  <c:v>7.4347659999999998</c:v>
                </c:pt>
                <c:pt idx="27662">
                  <c:v>7.3937320000000009</c:v>
                </c:pt>
                <c:pt idx="27663">
                  <c:v>7.3652440000000006</c:v>
                </c:pt>
                <c:pt idx="27664">
                  <c:v>7.3600819999999887</c:v>
                </c:pt>
                <c:pt idx="27665">
                  <c:v>7.2961419999999997</c:v>
                </c:pt>
                <c:pt idx="27666">
                  <c:v>7.2386420000000102</c:v>
                </c:pt>
                <c:pt idx="27667">
                  <c:v>7.2039119999999945</c:v>
                </c:pt>
                <c:pt idx="27668">
                  <c:v>7.1704219999999985</c:v>
                </c:pt>
                <c:pt idx="27669">
                  <c:v>7.1505199999999896</c:v>
                </c:pt>
                <c:pt idx="27670">
                  <c:v>7.0556719999999995</c:v>
                </c:pt>
                <c:pt idx="27671">
                  <c:v>6.9896980000000113</c:v>
                </c:pt>
                <c:pt idx="27672">
                  <c:v>6.9228559999999897</c:v>
                </c:pt>
                <c:pt idx="27673">
                  <c:v>6.8809799999999965</c:v>
                </c:pt>
                <c:pt idx="27674">
                  <c:v>6.8452439999999992</c:v>
                </c:pt>
                <c:pt idx="27675">
                  <c:v>6.7861080000000014</c:v>
                </c:pt>
                <c:pt idx="27676">
                  <c:v>6.7117340000000016</c:v>
                </c:pt>
                <c:pt idx="27677">
                  <c:v>6.6568780000000007</c:v>
                </c:pt>
                <c:pt idx="27678">
                  <c:v>6.5937200000000011</c:v>
                </c:pt>
                <c:pt idx="27679">
                  <c:v>6.5580980000000011</c:v>
                </c:pt>
                <c:pt idx="27680">
                  <c:v>6.5068160000000015</c:v>
                </c:pt>
                <c:pt idx="27681">
                  <c:v>6.3979739999999916</c:v>
                </c:pt>
                <c:pt idx="27682">
                  <c:v>6.3809260000000005</c:v>
                </c:pt>
                <c:pt idx="27683">
                  <c:v>6.3097900000000013</c:v>
                </c:pt>
                <c:pt idx="27684">
                  <c:v>6.3454499999999996</c:v>
                </c:pt>
                <c:pt idx="27685">
                  <c:v>6.2940059999999907</c:v>
                </c:pt>
                <c:pt idx="27686">
                  <c:v>6.2235520000000006</c:v>
                </c:pt>
                <c:pt idx="27687">
                  <c:v>6.2020859999999916</c:v>
                </c:pt>
                <c:pt idx="27688">
                  <c:v>6.1846280000000009</c:v>
                </c:pt>
                <c:pt idx="27689">
                  <c:v>6.1900879999999896</c:v>
                </c:pt>
                <c:pt idx="27690">
                  <c:v>6.2071980000000009</c:v>
                </c:pt>
                <c:pt idx="27691">
                  <c:v>6.0923859999999914</c:v>
                </c:pt>
                <c:pt idx="27692">
                  <c:v>6.0558179999999933</c:v>
                </c:pt>
                <c:pt idx="27693">
                  <c:v>6.071650000000008</c:v>
                </c:pt>
                <c:pt idx="27694">
                  <c:v>6.0969020000000009</c:v>
                </c:pt>
                <c:pt idx="27695">
                  <c:v>6.0828799999999985</c:v>
                </c:pt>
                <c:pt idx="27696">
                  <c:v>6.0772720000000024</c:v>
                </c:pt>
                <c:pt idx="27697">
                  <c:v>6.0638719999999955</c:v>
                </c:pt>
                <c:pt idx="27698">
                  <c:v>6.0325420000000012</c:v>
                </c:pt>
                <c:pt idx="27699">
                  <c:v>6.0595539999999986</c:v>
                </c:pt>
                <c:pt idx="27700">
                  <c:v>6.0495159999999917</c:v>
                </c:pt>
                <c:pt idx="27701">
                  <c:v>6.031772000000009</c:v>
                </c:pt>
                <c:pt idx="27702">
                  <c:v>5.9812580000000111</c:v>
                </c:pt>
                <c:pt idx="27703">
                  <c:v>5.9666300000000003</c:v>
                </c:pt>
                <c:pt idx="27704">
                  <c:v>5.9080879999999985</c:v>
                </c:pt>
                <c:pt idx="27705">
                  <c:v>5.8584299999999985</c:v>
                </c:pt>
                <c:pt idx="27706">
                  <c:v>5.8806039999999999</c:v>
                </c:pt>
                <c:pt idx="27707">
                  <c:v>5.9200620000000024</c:v>
                </c:pt>
                <c:pt idx="27708">
                  <c:v>5.8809900000000015</c:v>
                </c:pt>
                <c:pt idx="27709">
                  <c:v>5.8920220000000008</c:v>
                </c:pt>
                <c:pt idx="27710">
                  <c:v>5.8377740000000005</c:v>
                </c:pt>
                <c:pt idx="27711">
                  <c:v>5.8309620000000004</c:v>
                </c:pt>
                <c:pt idx="27712">
                  <c:v>5.8218679999999985</c:v>
                </c:pt>
                <c:pt idx="27713">
                  <c:v>5.7760819999999997</c:v>
                </c:pt>
                <c:pt idx="27714">
                  <c:v>5.7433380000000014</c:v>
                </c:pt>
                <c:pt idx="27715">
                  <c:v>5.7389820000000009</c:v>
                </c:pt>
                <c:pt idx="27716">
                  <c:v>5.7460560000000021</c:v>
                </c:pt>
                <c:pt idx="27717">
                  <c:v>5.7526700000000002</c:v>
                </c:pt>
                <c:pt idx="27718">
                  <c:v>5.7287599999999985</c:v>
                </c:pt>
                <c:pt idx="27719">
                  <c:v>5.7196260000000034</c:v>
                </c:pt>
                <c:pt idx="27720">
                  <c:v>5.7044879999999916</c:v>
                </c:pt>
                <c:pt idx="27721">
                  <c:v>5.6937059999999917</c:v>
                </c:pt>
                <c:pt idx="27722">
                  <c:v>5.6762220000000099</c:v>
                </c:pt>
                <c:pt idx="27723">
                  <c:v>5.6398420000000034</c:v>
                </c:pt>
                <c:pt idx="27724">
                  <c:v>5.5671680000000006</c:v>
                </c:pt>
                <c:pt idx="27725">
                  <c:v>5.5639899999999933</c:v>
                </c:pt>
                <c:pt idx="27726">
                  <c:v>5.5764860000000018</c:v>
                </c:pt>
                <c:pt idx="27727">
                  <c:v>5.5459499999999995</c:v>
                </c:pt>
                <c:pt idx="27728">
                  <c:v>5.5388160000000006</c:v>
                </c:pt>
                <c:pt idx="27729">
                  <c:v>5.5249179999999836</c:v>
                </c:pt>
                <c:pt idx="27730">
                  <c:v>5.519482</c:v>
                </c:pt>
                <c:pt idx="27731">
                  <c:v>5.5888539999999995</c:v>
                </c:pt>
                <c:pt idx="27732">
                  <c:v>5.5898459999999996</c:v>
                </c:pt>
                <c:pt idx="27733">
                  <c:v>5.6105319999999868</c:v>
                </c:pt>
                <c:pt idx="27734">
                  <c:v>5.6005679999999955</c:v>
                </c:pt>
                <c:pt idx="27735">
                  <c:v>5.6089199999999915</c:v>
                </c:pt>
                <c:pt idx="27736">
                  <c:v>5.6876499999999997</c:v>
                </c:pt>
                <c:pt idx="27737">
                  <c:v>5.6945859999999833</c:v>
                </c:pt>
                <c:pt idx="27738">
                  <c:v>5.6762360000000012</c:v>
                </c:pt>
                <c:pt idx="27739">
                  <c:v>5.7258559999999914</c:v>
                </c:pt>
                <c:pt idx="27740">
                  <c:v>5.7024680000000023</c:v>
                </c:pt>
                <c:pt idx="27741">
                  <c:v>5.8451480000000027</c:v>
                </c:pt>
                <c:pt idx="27742">
                  <c:v>5.8976960000000016</c:v>
                </c:pt>
                <c:pt idx="27743">
                  <c:v>5.8477539999999975</c:v>
                </c:pt>
                <c:pt idx="27744">
                  <c:v>5.8514020000000029</c:v>
                </c:pt>
                <c:pt idx="27745">
                  <c:v>5.8103680000000031</c:v>
                </c:pt>
                <c:pt idx="27746">
                  <c:v>5.8404200000000026</c:v>
                </c:pt>
                <c:pt idx="27747">
                  <c:v>5.8480139999999965</c:v>
                </c:pt>
                <c:pt idx="27748">
                  <c:v>5.9012460000000138</c:v>
                </c:pt>
                <c:pt idx="27749">
                  <c:v>5.8887020000000021</c:v>
                </c:pt>
                <c:pt idx="27750">
                  <c:v>5.8874739999999965</c:v>
                </c:pt>
                <c:pt idx="27751">
                  <c:v>5.929426000000003</c:v>
                </c:pt>
                <c:pt idx="27752">
                  <c:v>5.9840100000000005</c:v>
                </c:pt>
                <c:pt idx="27753">
                  <c:v>5.9782640000000127</c:v>
                </c:pt>
                <c:pt idx="27754">
                  <c:v>5.9558060000000026</c:v>
                </c:pt>
                <c:pt idx="27755">
                  <c:v>5.9868280000000107</c:v>
                </c:pt>
                <c:pt idx="27756">
                  <c:v>5.966230000000003</c:v>
                </c:pt>
                <c:pt idx="27757">
                  <c:v>5.9423200000000014</c:v>
                </c:pt>
                <c:pt idx="27758">
                  <c:v>5.9799160000000002</c:v>
                </c:pt>
                <c:pt idx="27759">
                  <c:v>5.9708080000000034</c:v>
                </c:pt>
                <c:pt idx="27760">
                  <c:v>6.0441519999999933</c:v>
                </c:pt>
                <c:pt idx="27761">
                  <c:v>6.0269299999999975</c:v>
                </c:pt>
                <c:pt idx="27762">
                  <c:v>6.0017040000000028</c:v>
                </c:pt>
                <c:pt idx="27763">
                  <c:v>6.051324000000001</c:v>
                </c:pt>
                <c:pt idx="27764">
                  <c:v>6.1146799999999955</c:v>
                </c:pt>
                <c:pt idx="27765">
                  <c:v>6.1627259999999904</c:v>
                </c:pt>
                <c:pt idx="27766">
                  <c:v>6.1731739999999995</c:v>
                </c:pt>
                <c:pt idx="27767">
                  <c:v>6.1726900000000011</c:v>
                </c:pt>
                <c:pt idx="27768">
                  <c:v>6.1945279999999903</c:v>
                </c:pt>
                <c:pt idx="27769">
                  <c:v>6.1695020000000005</c:v>
                </c:pt>
                <c:pt idx="27770">
                  <c:v>6.1864760000000016</c:v>
                </c:pt>
                <c:pt idx="27771">
                  <c:v>6.2288380000000005</c:v>
                </c:pt>
                <c:pt idx="27772">
                  <c:v>6.2233040000000015</c:v>
                </c:pt>
                <c:pt idx="27773">
                  <c:v>6.2252260000000028</c:v>
                </c:pt>
                <c:pt idx="27774">
                  <c:v>6.2732820000000107</c:v>
                </c:pt>
                <c:pt idx="27775">
                  <c:v>6.275082000000002</c:v>
                </c:pt>
                <c:pt idx="27776">
                  <c:v>6.2383660000000107</c:v>
                </c:pt>
                <c:pt idx="27777">
                  <c:v>6.2562080000000106</c:v>
                </c:pt>
                <c:pt idx="27778">
                  <c:v>6.2911500000000027</c:v>
                </c:pt>
                <c:pt idx="27779">
                  <c:v>6.3398020000000024</c:v>
                </c:pt>
                <c:pt idx="27780">
                  <c:v>6.3509579999999897</c:v>
                </c:pt>
                <c:pt idx="27781">
                  <c:v>6.353962000000001</c:v>
                </c:pt>
                <c:pt idx="27782">
                  <c:v>6.3937920000000013</c:v>
                </c:pt>
                <c:pt idx="27783">
                  <c:v>6.4382860000000024</c:v>
                </c:pt>
                <c:pt idx="27784">
                  <c:v>6.4223420000000013</c:v>
                </c:pt>
                <c:pt idx="27785">
                  <c:v>6.4934279999999998</c:v>
                </c:pt>
                <c:pt idx="27786">
                  <c:v>6.5320920000000013</c:v>
                </c:pt>
                <c:pt idx="27787">
                  <c:v>6.5750860000000015</c:v>
                </c:pt>
                <c:pt idx="27788">
                  <c:v>6.600062000000003</c:v>
                </c:pt>
                <c:pt idx="27789">
                  <c:v>6.5778020000000037</c:v>
                </c:pt>
                <c:pt idx="27790">
                  <c:v>6.6628460000000045</c:v>
                </c:pt>
                <c:pt idx="27791">
                  <c:v>6.6113780000000029</c:v>
                </c:pt>
                <c:pt idx="27792">
                  <c:v>6.5958200000000025</c:v>
                </c:pt>
                <c:pt idx="27793">
                  <c:v>6.6228699999999945</c:v>
                </c:pt>
                <c:pt idx="27794">
                  <c:v>6.6905680000000025</c:v>
                </c:pt>
                <c:pt idx="27795">
                  <c:v>6.7130020000000021</c:v>
                </c:pt>
                <c:pt idx="27796">
                  <c:v>6.6894640000000027</c:v>
                </c:pt>
                <c:pt idx="27797">
                  <c:v>6.7646320000000015</c:v>
                </c:pt>
                <c:pt idx="27798">
                  <c:v>6.7523100000000005</c:v>
                </c:pt>
                <c:pt idx="27799">
                  <c:v>6.8035179999999933</c:v>
                </c:pt>
                <c:pt idx="27800">
                  <c:v>6.7995339999999995</c:v>
                </c:pt>
                <c:pt idx="27801">
                  <c:v>6.8661660000000015</c:v>
                </c:pt>
                <c:pt idx="27802">
                  <c:v>6.9027080000000023</c:v>
                </c:pt>
                <c:pt idx="27803">
                  <c:v>6.9252660000000024</c:v>
                </c:pt>
                <c:pt idx="27804">
                  <c:v>6.9266800000000019</c:v>
                </c:pt>
                <c:pt idx="27805">
                  <c:v>6.8953980000000028</c:v>
                </c:pt>
                <c:pt idx="27806">
                  <c:v>6.9213440000000022</c:v>
                </c:pt>
                <c:pt idx="27807">
                  <c:v>6.9308360000000029</c:v>
                </c:pt>
                <c:pt idx="27808">
                  <c:v>6.9471020000000037</c:v>
                </c:pt>
                <c:pt idx="27809">
                  <c:v>6.9609120000000049</c:v>
                </c:pt>
                <c:pt idx="27810">
                  <c:v>6.9115160000000051</c:v>
                </c:pt>
                <c:pt idx="27811">
                  <c:v>6.967960000000005</c:v>
                </c:pt>
                <c:pt idx="27812">
                  <c:v>7.0096020000000134</c:v>
                </c:pt>
                <c:pt idx="27813">
                  <c:v>7.0060900000000084</c:v>
                </c:pt>
                <c:pt idx="27814">
                  <c:v>6.9936060000000104</c:v>
                </c:pt>
                <c:pt idx="27815">
                  <c:v>6.9786280000000183</c:v>
                </c:pt>
                <c:pt idx="27816">
                  <c:v>7.0189280000000061</c:v>
                </c:pt>
                <c:pt idx="27817">
                  <c:v>7.0223020000000043</c:v>
                </c:pt>
                <c:pt idx="27818">
                  <c:v>7.0507040000000041</c:v>
                </c:pt>
                <c:pt idx="27819">
                  <c:v>7.0833120000000029</c:v>
                </c:pt>
                <c:pt idx="27820">
                  <c:v>7.1416060000000039</c:v>
                </c:pt>
                <c:pt idx="27821">
                  <c:v>7.187478000000004</c:v>
                </c:pt>
                <c:pt idx="27822">
                  <c:v>7.2089940000000015</c:v>
                </c:pt>
                <c:pt idx="27823">
                  <c:v>7.2361560000000029</c:v>
                </c:pt>
                <c:pt idx="27824">
                  <c:v>7.2740760000000027</c:v>
                </c:pt>
                <c:pt idx="27825">
                  <c:v>7.2639139999999935</c:v>
                </c:pt>
                <c:pt idx="27826">
                  <c:v>7.3105680000000008</c:v>
                </c:pt>
                <c:pt idx="27827">
                  <c:v>7.2435160000000005</c:v>
                </c:pt>
                <c:pt idx="27828">
                  <c:v>7.2313920000000111</c:v>
                </c:pt>
                <c:pt idx="27829">
                  <c:v>7.2117619999999993</c:v>
                </c:pt>
                <c:pt idx="27830">
                  <c:v>7.2404359999999945</c:v>
                </c:pt>
                <c:pt idx="27831">
                  <c:v>7.2698059999999955</c:v>
                </c:pt>
                <c:pt idx="27832">
                  <c:v>7.2264139999999975</c:v>
                </c:pt>
                <c:pt idx="27833">
                  <c:v>7.1753179999999945</c:v>
                </c:pt>
                <c:pt idx="27834">
                  <c:v>7.1482939999999999</c:v>
                </c:pt>
                <c:pt idx="27835">
                  <c:v>7.168692000000001</c:v>
                </c:pt>
                <c:pt idx="27836">
                  <c:v>7.069922</c:v>
                </c:pt>
                <c:pt idx="27837">
                  <c:v>7.0209239999999955</c:v>
                </c:pt>
                <c:pt idx="27838">
                  <c:v>6.9634380000000009</c:v>
                </c:pt>
                <c:pt idx="27839">
                  <c:v>6.9499879999999985</c:v>
                </c:pt>
                <c:pt idx="27840">
                  <c:v>6.9100599999999996</c:v>
                </c:pt>
                <c:pt idx="27841">
                  <c:v>6.9009139999999976</c:v>
                </c:pt>
                <c:pt idx="27842">
                  <c:v>6.9334600000000091</c:v>
                </c:pt>
                <c:pt idx="27843">
                  <c:v>6.9470460000000012</c:v>
                </c:pt>
                <c:pt idx="27844">
                  <c:v>6.872796000000001</c:v>
                </c:pt>
                <c:pt idx="27845">
                  <c:v>6.8113880000000009</c:v>
                </c:pt>
                <c:pt idx="27846">
                  <c:v>6.7954920000000003</c:v>
                </c:pt>
                <c:pt idx="27847">
                  <c:v>6.7411819999999985</c:v>
                </c:pt>
                <c:pt idx="27848">
                  <c:v>6.7079779999999918</c:v>
                </c:pt>
                <c:pt idx="27849">
                  <c:v>6.5969379999999909</c:v>
                </c:pt>
                <c:pt idx="27850">
                  <c:v>6.5698519999999965</c:v>
                </c:pt>
                <c:pt idx="27851">
                  <c:v>6.493491999999998</c:v>
                </c:pt>
                <c:pt idx="27852">
                  <c:v>6.4379899999999965</c:v>
                </c:pt>
                <c:pt idx="27853">
                  <c:v>6.3956659999999985</c:v>
                </c:pt>
                <c:pt idx="27854">
                  <c:v>6.4230019999999985</c:v>
                </c:pt>
                <c:pt idx="27855">
                  <c:v>6.4024179999999955</c:v>
                </c:pt>
                <c:pt idx="27856">
                  <c:v>6.3261079999999907</c:v>
                </c:pt>
                <c:pt idx="27857">
                  <c:v>6.3319020000000004</c:v>
                </c:pt>
                <c:pt idx="27858">
                  <c:v>6.2920359999999897</c:v>
                </c:pt>
                <c:pt idx="27859">
                  <c:v>6.2321040000000005</c:v>
                </c:pt>
                <c:pt idx="27860">
                  <c:v>6.2260600000000004</c:v>
                </c:pt>
                <c:pt idx="27861">
                  <c:v>6.2595000000000001</c:v>
                </c:pt>
                <c:pt idx="27862">
                  <c:v>6.2516700000000034</c:v>
                </c:pt>
                <c:pt idx="27863">
                  <c:v>6.1780660000000003</c:v>
                </c:pt>
                <c:pt idx="27864">
                  <c:v>6.1721719999999918</c:v>
                </c:pt>
                <c:pt idx="27865">
                  <c:v>6.1219559999999857</c:v>
                </c:pt>
                <c:pt idx="27866">
                  <c:v>6.0292559999999975</c:v>
                </c:pt>
                <c:pt idx="27867">
                  <c:v>5.9250780000000001</c:v>
                </c:pt>
                <c:pt idx="27868">
                  <c:v>5.8599359999999914</c:v>
                </c:pt>
                <c:pt idx="27869">
                  <c:v>5.8172020000000009</c:v>
                </c:pt>
                <c:pt idx="27870">
                  <c:v>5.7459539999999985</c:v>
                </c:pt>
                <c:pt idx="27871">
                  <c:v>5.6999819999999932</c:v>
                </c:pt>
                <c:pt idx="27872">
                  <c:v>5.6537620000000013</c:v>
                </c:pt>
                <c:pt idx="27873">
                  <c:v>5.6230639999999985</c:v>
                </c:pt>
                <c:pt idx="27874">
                  <c:v>5.5674759999999868</c:v>
                </c:pt>
                <c:pt idx="27875">
                  <c:v>5.5695980000000009</c:v>
                </c:pt>
                <c:pt idx="27876">
                  <c:v>5.5517560000000001</c:v>
                </c:pt>
                <c:pt idx="27877">
                  <c:v>5.6024919999999945</c:v>
                </c:pt>
                <c:pt idx="27878">
                  <c:v>5.6048999999999918</c:v>
                </c:pt>
                <c:pt idx="27879">
                  <c:v>5.6031759999999933</c:v>
                </c:pt>
                <c:pt idx="27880">
                  <c:v>5.5365580000000012</c:v>
                </c:pt>
                <c:pt idx="27881">
                  <c:v>5.5221019999999914</c:v>
                </c:pt>
                <c:pt idx="27882">
                  <c:v>5.4908220000000014</c:v>
                </c:pt>
                <c:pt idx="27883">
                  <c:v>5.5029080000000015</c:v>
                </c:pt>
                <c:pt idx="27884">
                  <c:v>5.5059359999999886</c:v>
                </c:pt>
                <c:pt idx="27885">
                  <c:v>5.4090280000000099</c:v>
                </c:pt>
                <c:pt idx="27886">
                  <c:v>5.4060640000000024</c:v>
                </c:pt>
                <c:pt idx="27887">
                  <c:v>5.3942260000000006</c:v>
                </c:pt>
                <c:pt idx="27888">
                  <c:v>5.4059640000000009</c:v>
                </c:pt>
                <c:pt idx="27889">
                  <c:v>5.3992760000000013</c:v>
                </c:pt>
                <c:pt idx="27890">
                  <c:v>5.3707620000000107</c:v>
                </c:pt>
                <c:pt idx="27891">
                  <c:v>5.3608980000000006</c:v>
                </c:pt>
                <c:pt idx="27892">
                  <c:v>5.2807540000000008</c:v>
                </c:pt>
                <c:pt idx="27893">
                  <c:v>5.2824420000000014</c:v>
                </c:pt>
                <c:pt idx="27894">
                  <c:v>5.3012020000000097</c:v>
                </c:pt>
                <c:pt idx="27895">
                  <c:v>5.3625859999999852</c:v>
                </c:pt>
                <c:pt idx="27896">
                  <c:v>5.3672759999999951</c:v>
                </c:pt>
                <c:pt idx="27897">
                  <c:v>5.3690880000000005</c:v>
                </c:pt>
                <c:pt idx="27898">
                  <c:v>5.3589139999999915</c:v>
                </c:pt>
                <c:pt idx="27899">
                  <c:v>5.3754040000000005</c:v>
                </c:pt>
                <c:pt idx="27900">
                  <c:v>5.4443680000000034</c:v>
                </c:pt>
                <c:pt idx="27901">
                  <c:v>5.4837760000000033</c:v>
                </c:pt>
                <c:pt idx="27902">
                  <c:v>5.5098700000000038</c:v>
                </c:pt>
                <c:pt idx="27903">
                  <c:v>5.539786000000003</c:v>
                </c:pt>
                <c:pt idx="27904">
                  <c:v>5.5747640000000036</c:v>
                </c:pt>
                <c:pt idx="27905">
                  <c:v>5.6340359999999938</c:v>
                </c:pt>
                <c:pt idx="27906">
                  <c:v>5.7047740000000005</c:v>
                </c:pt>
                <c:pt idx="27907">
                  <c:v>5.7236600000000024</c:v>
                </c:pt>
                <c:pt idx="27908">
                  <c:v>5.7795960000000024</c:v>
                </c:pt>
                <c:pt idx="27909">
                  <c:v>5.879482000000003</c:v>
                </c:pt>
                <c:pt idx="27910">
                  <c:v>5.9144119999999942</c:v>
                </c:pt>
                <c:pt idx="27911">
                  <c:v>5.8831560000000005</c:v>
                </c:pt>
                <c:pt idx="27912">
                  <c:v>5.8890120000000028</c:v>
                </c:pt>
                <c:pt idx="27913">
                  <c:v>5.9656060000000037</c:v>
                </c:pt>
                <c:pt idx="27914">
                  <c:v>5.9584720000000084</c:v>
                </c:pt>
                <c:pt idx="27915">
                  <c:v>5.999494000000003</c:v>
                </c:pt>
                <c:pt idx="27916">
                  <c:v>6.0663480000000023</c:v>
                </c:pt>
                <c:pt idx="27917">
                  <c:v>6.1292560000000016</c:v>
                </c:pt>
                <c:pt idx="27918">
                  <c:v>6.1709960000000015</c:v>
                </c:pt>
                <c:pt idx="27919">
                  <c:v>6.2284839999999955</c:v>
                </c:pt>
                <c:pt idx="27920">
                  <c:v>6.2611180000000015</c:v>
                </c:pt>
                <c:pt idx="27921">
                  <c:v>6.2554480000000021</c:v>
                </c:pt>
                <c:pt idx="27922">
                  <c:v>6.3305039999999995</c:v>
                </c:pt>
                <c:pt idx="27923">
                  <c:v>6.3610159999999931</c:v>
                </c:pt>
                <c:pt idx="27924">
                  <c:v>6.4055480000000014</c:v>
                </c:pt>
                <c:pt idx="27925">
                  <c:v>6.429234000000001</c:v>
                </c:pt>
                <c:pt idx="27926">
                  <c:v>6.4399660000000098</c:v>
                </c:pt>
                <c:pt idx="27927">
                  <c:v>6.4791640000000088</c:v>
                </c:pt>
                <c:pt idx="27928">
                  <c:v>6.4941020000000007</c:v>
                </c:pt>
                <c:pt idx="27929">
                  <c:v>6.5377160000000005</c:v>
                </c:pt>
                <c:pt idx="27930">
                  <c:v>6.5864659999999988</c:v>
                </c:pt>
                <c:pt idx="27931">
                  <c:v>6.5551980000000007</c:v>
                </c:pt>
                <c:pt idx="27932">
                  <c:v>6.6393999999999993</c:v>
                </c:pt>
                <c:pt idx="27933">
                  <c:v>6.6252039999999965</c:v>
                </c:pt>
                <c:pt idx="27934">
                  <c:v>6.6484559999999933</c:v>
                </c:pt>
                <c:pt idx="27935">
                  <c:v>6.7063280000000098</c:v>
                </c:pt>
                <c:pt idx="27936">
                  <c:v>6.7159559999999932</c:v>
                </c:pt>
                <c:pt idx="27937">
                  <c:v>6.7682800000000007</c:v>
                </c:pt>
                <c:pt idx="27938">
                  <c:v>6.8342540000000005</c:v>
                </c:pt>
                <c:pt idx="27939">
                  <c:v>6.8402340000000041</c:v>
                </c:pt>
                <c:pt idx="27940">
                  <c:v>6.8353320000000029</c:v>
                </c:pt>
                <c:pt idx="27941">
                  <c:v>6.8531139999999935</c:v>
                </c:pt>
                <c:pt idx="27942">
                  <c:v>6.9387660000000118</c:v>
                </c:pt>
                <c:pt idx="27943">
                  <c:v>6.9645239999999955</c:v>
                </c:pt>
                <c:pt idx="27944">
                  <c:v>7.0016380000000034</c:v>
                </c:pt>
                <c:pt idx="27945">
                  <c:v>6.9887200000000034</c:v>
                </c:pt>
                <c:pt idx="27946">
                  <c:v>7.0238359999999931</c:v>
                </c:pt>
                <c:pt idx="27947">
                  <c:v>7.0780840000000005</c:v>
                </c:pt>
                <c:pt idx="27948">
                  <c:v>7.144081999999992</c:v>
                </c:pt>
                <c:pt idx="27949">
                  <c:v>7.2202180000000054</c:v>
                </c:pt>
                <c:pt idx="27950">
                  <c:v>7.2611020000000028</c:v>
                </c:pt>
                <c:pt idx="27951">
                  <c:v>7.2456540000000054</c:v>
                </c:pt>
                <c:pt idx="27952">
                  <c:v>7.2591780000000039</c:v>
                </c:pt>
                <c:pt idx="27953">
                  <c:v>7.302470000000004</c:v>
                </c:pt>
                <c:pt idx="27954">
                  <c:v>7.3021600000000015</c:v>
                </c:pt>
                <c:pt idx="27955">
                  <c:v>7.2726920000000126</c:v>
                </c:pt>
                <c:pt idx="27956">
                  <c:v>7.2808320000000037</c:v>
                </c:pt>
                <c:pt idx="27957">
                  <c:v>7.2717500000000124</c:v>
                </c:pt>
                <c:pt idx="27958">
                  <c:v>7.230554000000005</c:v>
                </c:pt>
                <c:pt idx="27959">
                  <c:v>7.2232340000000042</c:v>
                </c:pt>
                <c:pt idx="27960">
                  <c:v>7.2176620000000113</c:v>
                </c:pt>
                <c:pt idx="27961">
                  <c:v>7.2076360000000035</c:v>
                </c:pt>
                <c:pt idx="27962">
                  <c:v>7.1823359999999941</c:v>
                </c:pt>
                <c:pt idx="27963">
                  <c:v>7.1472460000000035</c:v>
                </c:pt>
                <c:pt idx="27964">
                  <c:v>7.1158539999999935</c:v>
                </c:pt>
                <c:pt idx="27965">
                  <c:v>7.1083839999999965</c:v>
                </c:pt>
                <c:pt idx="27966">
                  <c:v>7.1080620000000021</c:v>
                </c:pt>
                <c:pt idx="27967">
                  <c:v>7.135111999999995</c:v>
                </c:pt>
                <c:pt idx="27968">
                  <c:v>7.1518999999999995</c:v>
                </c:pt>
                <c:pt idx="27969">
                  <c:v>7.1168099999999965</c:v>
                </c:pt>
                <c:pt idx="27970">
                  <c:v>7.0929620000000009</c:v>
                </c:pt>
                <c:pt idx="27971">
                  <c:v>7.1168099999999965</c:v>
                </c:pt>
                <c:pt idx="27972">
                  <c:v>7.1225799999999877</c:v>
                </c:pt>
                <c:pt idx="27973">
                  <c:v>7.1371220000000006</c:v>
                </c:pt>
                <c:pt idx="27974">
                  <c:v>7.1631539999999934</c:v>
                </c:pt>
                <c:pt idx="27975">
                  <c:v>7.1454099999999965</c:v>
                </c:pt>
                <c:pt idx="27976">
                  <c:v>7.1508199999999906</c:v>
                </c:pt>
                <c:pt idx="27977">
                  <c:v>7.1062120000000002</c:v>
                </c:pt>
                <c:pt idx="27978">
                  <c:v>7.0862480000000101</c:v>
                </c:pt>
                <c:pt idx="27979">
                  <c:v>7.0504880000000005</c:v>
                </c:pt>
                <c:pt idx="27980">
                  <c:v>7.0258579999999906</c:v>
                </c:pt>
                <c:pt idx="27981">
                  <c:v>7.0354619999999999</c:v>
                </c:pt>
                <c:pt idx="27982">
                  <c:v>7.0056079999999996</c:v>
                </c:pt>
                <c:pt idx="27983">
                  <c:v>7.0457000000000001</c:v>
                </c:pt>
                <c:pt idx="27984">
                  <c:v>7.0288999999999975</c:v>
                </c:pt>
                <c:pt idx="27985">
                  <c:v>6.9917139999999991</c:v>
                </c:pt>
                <c:pt idx="27986">
                  <c:v>7.0021359999999877</c:v>
                </c:pt>
                <c:pt idx="27987">
                  <c:v>6.9582120000000014</c:v>
                </c:pt>
                <c:pt idx="27988">
                  <c:v>6.9233079999999996</c:v>
                </c:pt>
                <c:pt idx="27989">
                  <c:v>6.8739859999999906</c:v>
                </c:pt>
                <c:pt idx="27990">
                  <c:v>6.8535619999999975</c:v>
                </c:pt>
                <c:pt idx="27991">
                  <c:v>6.8197000000000001</c:v>
                </c:pt>
                <c:pt idx="27992">
                  <c:v>6.7351640000000002</c:v>
                </c:pt>
                <c:pt idx="27993">
                  <c:v>6.658296</c:v>
                </c:pt>
                <c:pt idx="27994">
                  <c:v>6.6313580000000014</c:v>
                </c:pt>
                <c:pt idx="27995">
                  <c:v>6.5955859999999866</c:v>
                </c:pt>
                <c:pt idx="27996">
                  <c:v>6.576390000000008</c:v>
                </c:pt>
                <c:pt idx="27997">
                  <c:v>6.5065699999999991</c:v>
                </c:pt>
                <c:pt idx="27998">
                  <c:v>6.4489720000000004</c:v>
                </c:pt>
                <c:pt idx="27999">
                  <c:v>6.4858999999999991</c:v>
                </c:pt>
                <c:pt idx="28000">
                  <c:v>6.4102479999999993</c:v>
                </c:pt>
                <c:pt idx="28001">
                  <c:v>6.3668079999999945</c:v>
                </c:pt>
                <c:pt idx="28002">
                  <c:v>6.3408640000000016</c:v>
                </c:pt>
                <c:pt idx="28003">
                  <c:v>6.2721860000000005</c:v>
                </c:pt>
                <c:pt idx="28004">
                  <c:v>6.2527919999999995</c:v>
                </c:pt>
                <c:pt idx="28005">
                  <c:v>6.2307679999999994</c:v>
                </c:pt>
                <c:pt idx="28006">
                  <c:v>6.1710240000000001</c:v>
                </c:pt>
                <c:pt idx="28007">
                  <c:v>6.1608979999999915</c:v>
                </c:pt>
                <c:pt idx="28008">
                  <c:v>6.1128659999999915</c:v>
                </c:pt>
                <c:pt idx="28009">
                  <c:v>6.0439020000000019</c:v>
                </c:pt>
                <c:pt idx="28010">
                  <c:v>6.0668940000000005</c:v>
                </c:pt>
                <c:pt idx="28011">
                  <c:v>6.0350919999999997</c:v>
                </c:pt>
                <c:pt idx="28012">
                  <c:v>6.0224359999999884</c:v>
                </c:pt>
                <c:pt idx="28013">
                  <c:v>6.0209980000000005</c:v>
                </c:pt>
                <c:pt idx="28014">
                  <c:v>6.0135400000000017</c:v>
                </c:pt>
                <c:pt idx="28015">
                  <c:v>5.9904740000000016</c:v>
                </c:pt>
                <c:pt idx="28016">
                  <c:v>5.9529019999999955</c:v>
                </c:pt>
                <c:pt idx="28017">
                  <c:v>5.9445400000000008</c:v>
                </c:pt>
                <c:pt idx="28018">
                  <c:v>5.93370800000001</c:v>
                </c:pt>
                <c:pt idx="28019">
                  <c:v>5.9113980000000108</c:v>
                </c:pt>
                <c:pt idx="28020">
                  <c:v>5.9437700000000024</c:v>
                </c:pt>
                <c:pt idx="28021">
                  <c:v>5.9131839999999976</c:v>
                </c:pt>
                <c:pt idx="28022">
                  <c:v>5.8996460000000024</c:v>
                </c:pt>
                <c:pt idx="28023">
                  <c:v>5.865462</c:v>
                </c:pt>
                <c:pt idx="28024">
                  <c:v>5.7811860000000017</c:v>
                </c:pt>
                <c:pt idx="28025">
                  <c:v>5.8335980000000021</c:v>
                </c:pt>
                <c:pt idx="28026">
                  <c:v>5.8191060000000006</c:v>
                </c:pt>
                <c:pt idx="28027">
                  <c:v>5.8482040000000026</c:v>
                </c:pt>
                <c:pt idx="28028">
                  <c:v>5.8470879999999941</c:v>
                </c:pt>
                <c:pt idx="28029">
                  <c:v>5.8609480000000005</c:v>
                </c:pt>
                <c:pt idx="28030">
                  <c:v>5.8824520000000016</c:v>
                </c:pt>
                <c:pt idx="28031">
                  <c:v>5.9420360000000016</c:v>
                </c:pt>
                <c:pt idx="28032">
                  <c:v>5.9615280000000022</c:v>
                </c:pt>
                <c:pt idx="28033">
                  <c:v>5.9721740000000025</c:v>
                </c:pt>
                <c:pt idx="28034">
                  <c:v>5.9738740000000021</c:v>
                </c:pt>
                <c:pt idx="28035">
                  <c:v>5.9639460000000017</c:v>
                </c:pt>
                <c:pt idx="28036">
                  <c:v>5.9656839999999995</c:v>
                </c:pt>
                <c:pt idx="28037">
                  <c:v>5.9820880000000018</c:v>
                </c:pt>
                <c:pt idx="28038">
                  <c:v>5.982324000000002</c:v>
                </c:pt>
                <c:pt idx="28039">
                  <c:v>6.0362860000000023</c:v>
                </c:pt>
                <c:pt idx="28040">
                  <c:v>6.072592000000002</c:v>
                </c:pt>
                <c:pt idx="28041">
                  <c:v>6.0890700000000013</c:v>
                </c:pt>
                <c:pt idx="28042">
                  <c:v>6.132238000000001</c:v>
                </c:pt>
                <c:pt idx="28043">
                  <c:v>6.1418800000000005</c:v>
                </c:pt>
                <c:pt idx="28044">
                  <c:v>6.1463839999999985</c:v>
                </c:pt>
                <c:pt idx="28045">
                  <c:v>6.2009799999999995</c:v>
                </c:pt>
                <c:pt idx="28046">
                  <c:v>6.199975999999995</c:v>
                </c:pt>
                <c:pt idx="28047">
                  <c:v>6.2340980000000012</c:v>
                </c:pt>
                <c:pt idx="28048">
                  <c:v>6.2765460000000033</c:v>
                </c:pt>
                <c:pt idx="28049">
                  <c:v>6.2059060000000015</c:v>
                </c:pt>
                <c:pt idx="28050">
                  <c:v>6.2333280000000117</c:v>
                </c:pt>
                <c:pt idx="28051">
                  <c:v>6.2824520000000028</c:v>
                </c:pt>
                <c:pt idx="28052">
                  <c:v>6.2864460000000024</c:v>
                </c:pt>
                <c:pt idx="28053">
                  <c:v>6.3270439999999946</c:v>
                </c:pt>
                <c:pt idx="28054">
                  <c:v>6.3080960000000017</c:v>
                </c:pt>
                <c:pt idx="28055">
                  <c:v>6.317387999999994</c:v>
                </c:pt>
                <c:pt idx="28056">
                  <c:v>6.3237660000000027</c:v>
                </c:pt>
                <c:pt idx="28057">
                  <c:v>6.361264000000002</c:v>
                </c:pt>
                <c:pt idx="28058">
                  <c:v>6.4665099999999995</c:v>
                </c:pt>
                <c:pt idx="28059">
                  <c:v>6.4637920000000024</c:v>
                </c:pt>
                <c:pt idx="28060">
                  <c:v>6.4669180000000015</c:v>
                </c:pt>
                <c:pt idx="28061">
                  <c:v>6.5072200000000064</c:v>
                </c:pt>
                <c:pt idx="28062">
                  <c:v>6.5500159999999941</c:v>
                </c:pt>
                <c:pt idx="28063">
                  <c:v>6.5859000000000041</c:v>
                </c:pt>
                <c:pt idx="28064">
                  <c:v>6.5939900000000025</c:v>
                </c:pt>
                <c:pt idx="28065">
                  <c:v>6.5855159999999922</c:v>
                </c:pt>
                <c:pt idx="28066">
                  <c:v>6.6110900000000026</c:v>
                </c:pt>
                <c:pt idx="28067">
                  <c:v>6.6215239999999955</c:v>
                </c:pt>
                <c:pt idx="28068">
                  <c:v>6.5726000000000031</c:v>
                </c:pt>
                <c:pt idx="28069">
                  <c:v>6.6411660000000019</c:v>
                </c:pt>
                <c:pt idx="28070">
                  <c:v>6.6374939999999985</c:v>
                </c:pt>
                <c:pt idx="28071">
                  <c:v>6.6660080000000042</c:v>
                </c:pt>
                <c:pt idx="28072">
                  <c:v>6.6495799999999985</c:v>
                </c:pt>
                <c:pt idx="28073">
                  <c:v>6.6355460000000042</c:v>
                </c:pt>
                <c:pt idx="28074">
                  <c:v>6.6202720000000044</c:v>
                </c:pt>
                <c:pt idx="28075">
                  <c:v>6.5791280000000034</c:v>
                </c:pt>
                <c:pt idx="28076">
                  <c:v>6.589414000000005</c:v>
                </c:pt>
                <c:pt idx="28077">
                  <c:v>6.6173680000000044</c:v>
                </c:pt>
                <c:pt idx="28078">
                  <c:v>6.612305999999994</c:v>
                </c:pt>
                <c:pt idx="28079">
                  <c:v>6.5564820000000035</c:v>
                </c:pt>
                <c:pt idx="28080">
                  <c:v>6.5698460000000036</c:v>
                </c:pt>
                <c:pt idx="28081">
                  <c:v>6.5404620000000024</c:v>
                </c:pt>
                <c:pt idx="28082">
                  <c:v>6.5551539999999955</c:v>
                </c:pt>
                <c:pt idx="28083">
                  <c:v>6.5280660000000026</c:v>
                </c:pt>
                <c:pt idx="28084">
                  <c:v>6.5583780000000012</c:v>
                </c:pt>
                <c:pt idx="28085">
                  <c:v>6.5945480000000005</c:v>
                </c:pt>
                <c:pt idx="28086">
                  <c:v>6.6033580000000027</c:v>
                </c:pt>
                <c:pt idx="28087">
                  <c:v>6.5774380000000026</c:v>
                </c:pt>
                <c:pt idx="28088">
                  <c:v>6.5894980000000034</c:v>
                </c:pt>
                <c:pt idx="28089">
                  <c:v>6.5873159999999942</c:v>
                </c:pt>
                <c:pt idx="28090">
                  <c:v>6.5767080000000098</c:v>
                </c:pt>
                <c:pt idx="28091">
                  <c:v>6.5917460000000032</c:v>
                </c:pt>
                <c:pt idx="28092">
                  <c:v>6.6319740000000005</c:v>
                </c:pt>
                <c:pt idx="28093">
                  <c:v>6.6779959999999932</c:v>
                </c:pt>
                <c:pt idx="28094">
                  <c:v>6.7004300000000008</c:v>
                </c:pt>
                <c:pt idx="28095">
                  <c:v>6.7272820000000015</c:v>
                </c:pt>
                <c:pt idx="28096">
                  <c:v>6.7539580000000008</c:v>
                </c:pt>
                <c:pt idx="28097">
                  <c:v>6.7672220000000003</c:v>
                </c:pt>
                <c:pt idx="28098">
                  <c:v>6.7405939999999998</c:v>
                </c:pt>
                <c:pt idx="28099">
                  <c:v>6.7578039999999975</c:v>
                </c:pt>
                <c:pt idx="28100">
                  <c:v>6.780102000000003</c:v>
                </c:pt>
                <c:pt idx="28101">
                  <c:v>6.7658439999999995</c:v>
                </c:pt>
                <c:pt idx="28102">
                  <c:v>6.8626660000000017</c:v>
                </c:pt>
                <c:pt idx="28103">
                  <c:v>6.8742680000000034</c:v>
                </c:pt>
                <c:pt idx="28104">
                  <c:v>6.9155880000000005</c:v>
                </c:pt>
                <c:pt idx="28105">
                  <c:v>6.9431340000000015</c:v>
                </c:pt>
                <c:pt idx="28106">
                  <c:v>6.9884840000000015</c:v>
                </c:pt>
                <c:pt idx="28107">
                  <c:v>6.9882600000000119</c:v>
                </c:pt>
                <c:pt idx="28108">
                  <c:v>6.9409600000000022</c:v>
                </c:pt>
                <c:pt idx="28109">
                  <c:v>7.0208299999999975</c:v>
                </c:pt>
                <c:pt idx="28110">
                  <c:v>7.0021819999999941</c:v>
                </c:pt>
                <c:pt idx="28111">
                  <c:v>7.0000480000000032</c:v>
                </c:pt>
                <c:pt idx="28112">
                  <c:v>7.0167240000000026</c:v>
                </c:pt>
                <c:pt idx="28113">
                  <c:v>7.0156680000000033</c:v>
                </c:pt>
                <c:pt idx="28114">
                  <c:v>7.0519380000000025</c:v>
                </c:pt>
                <c:pt idx="28115">
                  <c:v>7.1081460000000005</c:v>
                </c:pt>
                <c:pt idx="28116">
                  <c:v>7.1198839999999946</c:v>
                </c:pt>
                <c:pt idx="28117">
                  <c:v>7.1124639999999975</c:v>
                </c:pt>
                <c:pt idx="28118">
                  <c:v>7.209048000000009</c:v>
                </c:pt>
                <c:pt idx="28119">
                  <c:v>7.1901999999999955</c:v>
                </c:pt>
                <c:pt idx="28120">
                  <c:v>7.2175099999999945</c:v>
                </c:pt>
                <c:pt idx="28121">
                  <c:v>7.242846000000001</c:v>
                </c:pt>
                <c:pt idx="28122">
                  <c:v>7.301152000000001</c:v>
                </c:pt>
                <c:pt idx="28123">
                  <c:v>7.3729819999999915</c:v>
                </c:pt>
                <c:pt idx="28124">
                  <c:v>7.442952</c:v>
                </c:pt>
                <c:pt idx="28125">
                  <c:v>7.4818760000000024</c:v>
                </c:pt>
                <c:pt idx="28126">
                  <c:v>7.470994000000001</c:v>
                </c:pt>
                <c:pt idx="28127">
                  <c:v>7.4132980000000099</c:v>
                </c:pt>
                <c:pt idx="28128">
                  <c:v>7.4750020000000088</c:v>
                </c:pt>
                <c:pt idx="28129">
                  <c:v>7.5453560000000017</c:v>
                </c:pt>
                <c:pt idx="28130">
                  <c:v>7.5404660000000012</c:v>
                </c:pt>
                <c:pt idx="28131">
                  <c:v>7.4745059999999945</c:v>
                </c:pt>
                <c:pt idx="28132">
                  <c:v>7.4344520000000012</c:v>
                </c:pt>
                <c:pt idx="28133">
                  <c:v>7.397315999999992</c:v>
                </c:pt>
                <c:pt idx="28134">
                  <c:v>7.3479579999999913</c:v>
                </c:pt>
                <c:pt idx="28135">
                  <c:v>7.3212440000000027</c:v>
                </c:pt>
                <c:pt idx="28136">
                  <c:v>7.3190100000000005</c:v>
                </c:pt>
                <c:pt idx="28137">
                  <c:v>7.3361940000000025</c:v>
                </c:pt>
                <c:pt idx="28138">
                  <c:v>7.2776780000000034</c:v>
                </c:pt>
                <c:pt idx="28139">
                  <c:v>7.2796260000000119</c:v>
                </c:pt>
                <c:pt idx="28140">
                  <c:v>7.277268000000011</c:v>
                </c:pt>
                <c:pt idx="28141">
                  <c:v>7.3178299999999945</c:v>
                </c:pt>
                <c:pt idx="28142">
                  <c:v>7.2694500000000017</c:v>
                </c:pt>
                <c:pt idx="28143">
                  <c:v>7.2254260000000015</c:v>
                </c:pt>
                <c:pt idx="28144">
                  <c:v>7.2190100000000017</c:v>
                </c:pt>
                <c:pt idx="28145">
                  <c:v>7.1754940000000005</c:v>
                </c:pt>
                <c:pt idx="28146">
                  <c:v>7.1467700000000027</c:v>
                </c:pt>
                <c:pt idx="28147">
                  <c:v>7.1461239999999995</c:v>
                </c:pt>
                <c:pt idx="28148">
                  <c:v>7.1823440000000005</c:v>
                </c:pt>
                <c:pt idx="28149">
                  <c:v>7.1188639999999985</c:v>
                </c:pt>
                <c:pt idx="28150">
                  <c:v>7.0776200000000014</c:v>
                </c:pt>
                <c:pt idx="28151">
                  <c:v>7.0778679999999987</c:v>
                </c:pt>
                <c:pt idx="28152">
                  <c:v>6.9902279999999983</c:v>
                </c:pt>
                <c:pt idx="28153">
                  <c:v>6.9636259999999996</c:v>
                </c:pt>
                <c:pt idx="28154">
                  <c:v>6.8953200000000008</c:v>
                </c:pt>
                <c:pt idx="28155">
                  <c:v>6.9214519999999995</c:v>
                </c:pt>
                <c:pt idx="28156">
                  <c:v>6.907902</c:v>
                </c:pt>
                <c:pt idx="28157">
                  <c:v>6.8660499999999995</c:v>
                </c:pt>
                <c:pt idx="28158">
                  <c:v>6.8454900000000007</c:v>
                </c:pt>
                <c:pt idx="28159">
                  <c:v>6.7916139999999992</c:v>
                </c:pt>
                <c:pt idx="28160">
                  <c:v>6.7617719999999988</c:v>
                </c:pt>
                <c:pt idx="28161">
                  <c:v>6.7595380000000009</c:v>
                </c:pt>
                <c:pt idx="28162">
                  <c:v>6.7100180000000016</c:v>
                </c:pt>
                <c:pt idx="28163">
                  <c:v>6.6388579999999955</c:v>
                </c:pt>
                <c:pt idx="28164">
                  <c:v>6.5478439999999996</c:v>
                </c:pt>
                <c:pt idx="28165">
                  <c:v>6.4853940000000003</c:v>
                </c:pt>
                <c:pt idx="28166">
                  <c:v>6.4692759999999998</c:v>
                </c:pt>
                <c:pt idx="28167">
                  <c:v>6.5075680000000009</c:v>
                </c:pt>
                <c:pt idx="28168">
                  <c:v>6.4822179999999996</c:v>
                </c:pt>
                <c:pt idx="28169">
                  <c:v>6.4656160000000007</c:v>
                </c:pt>
                <c:pt idx="28170">
                  <c:v>6.4302400000000119</c:v>
                </c:pt>
                <c:pt idx="28171">
                  <c:v>6.3751239999999996</c:v>
                </c:pt>
                <c:pt idx="28172">
                  <c:v>6.3498360000000016</c:v>
                </c:pt>
                <c:pt idx="28173">
                  <c:v>6.3428879999999896</c:v>
                </c:pt>
                <c:pt idx="28174">
                  <c:v>6.3224639999999965</c:v>
                </c:pt>
                <c:pt idx="28175">
                  <c:v>6.2702500000000034</c:v>
                </c:pt>
                <c:pt idx="28176">
                  <c:v>6.2739720000000023</c:v>
                </c:pt>
                <c:pt idx="28177">
                  <c:v>6.2588700000000044</c:v>
                </c:pt>
                <c:pt idx="28178">
                  <c:v>6.2279239999999945</c:v>
                </c:pt>
                <c:pt idx="28179">
                  <c:v>6.1850660000000035</c:v>
                </c:pt>
                <c:pt idx="28180">
                  <c:v>6.2010240000000074</c:v>
                </c:pt>
                <c:pt idx="28181">
                  <c:v>6.2530380000000036</c:v>
                </c:pt>
                <c:pt idx="28182">
                  <c:v>6.2332840000000074</c:v>
                </c:pt>
                <c:pt idx="28183">
                  <c:v>6.3033400000000084</c:v>
                </c:pt>
                <c:pt idx="28184">
                  <c:v>6.3588780000000051</c:v>
                </c:pt>
                <c:pt idx="28185">
                  <c:v>6.3817200000000094</c:v>
                </c:pt>
                <c:pt idx="28186">
                  <c:v>6.393856000000004</c:v>
                </c:pt>
                <c:pt idx="28187">
                  <c:v>6.4409820000000026</c:v>
                </c:pt>
                <c:pt idx="28188">
                  <c:v>6.5003420000000034</c:v>
                </c:pt>
                <c:pt idx="28189">
                  <c:v>6.4719640000000034</c:v>
                </c:pt>
                <c:pt idx="28190">
                  <c:v>6.4713800000000097</c:v>
                </c:pt>
                <c:pt idx="28191">
                  <c:v>6.4516020000000109</c:v>
                </c:pt>
                <c:pt idx="28192">
                  <c:v>6.4953400000000023</c:v>
                </c:pt>
                <c:pt idx="28193">
                  <c:v>6.4955760000000007</c:v>
                </c:pt>
                <c:pt idx="28194">
                  <c:v>6.4535740000000006</c:v>
                </c:pt>
                <c:pt idx="28195">
                  <c:v>6.5181460000000015</c:v>
                </c:pt>
                <c:pt idx="28196">
                  <c:v>6.5506180000000018</c:v>
                </c:pt>
                <c:pt idx="28197">
                  <c:v>6.5095839999999985</c:v>
                </c:pt>
                <c:pt idx="28198">
                  <c:v>6.4605839999999946</c:v>
                </c:pt>
                <c:pt idx="28199">
                  <c:v>6.5352320000000033</c:v>
                </c:pt>
                <c:pt idx="28200">
                  <c:v>6.5474159999999939</c:v>
                </c:pt>
                <c:pt idx="28201">
                  <c:v>6.5792680000000159</c:v>
                </c:pt>
                <c:pt idx="28202">
                  <c:v>6.560768000000003</c:v>
                </c:pt>
                <c:pt idx="28203">
                  <c:v>6.570172000000003</c:v>
                </c:pt>
                <c:pt idx="28204">
                  <c:v>6.6318520000000012</c:v>
                </c:pt>
                <c:pt idx="28205">
                  <c:v>6.6135759999999921</c:v>
                </c:pt>
                <c:pt idx="28206">
                  <c:v>6.6220399999999922</c:v>
                </c:pt>
                <c:pt idx="28207">
                  <c:v>6.6210960000000005</c:v>
                </c:pt>
                <c:pt idx="28208">
                  <c:v>6.6103999999999985</c:v>
                </c:pt>
                <c:pt idx="28209">
                  <c:v>6.5928559999999941</c:v>
                </c:pt>
                <c:pt idx="28210">
                  <c:v>6.5986139999999995</c:v>
                </c:pt>
                <c:pt idx="28211">
                  <c:v>6.6104280000000015</c:v>
                </c:pt>
                <c:pt idx="28212">
                  <c:v>6.6659539999999886</c:v>
                </c:pt>
                <c:pt idx="28213">
                  <c:v>6.7510620000000108</c:v>
                </c:pt>
                <c:pt idx="28214">
                  <c:v>6.7946880000000007</c:v>
                </c:pt>
                <c:pt idx="28215">
                  <c:v>6.8777099999999995</c:v>
                </c:pt>
                <c:pt idx="28216">
                  <c:v>6.8969660000000026</c:v>
                </c:pt>
                <c:pt idx="28217">
                  <c:v>6.9252320000000021</c:v>
                </c:pt>
                <c:pt idx="28218">
                  <c:v>6.9137180000000011</c:v>
                </c:pt>
                <c:pt idx="28219">
                  <c:v>6.8863960000000084</c:v>
                </c:pt>
                <c:pt idx="28220">
                  <c:v>6.8784920000000032</c:v>
                </c:pt>
                <c:pt idx="28221">
                  <c:v>6.8870660000000017</c:v>
                </c:pt>
                <c:pt idx="28222">
                  <c:v>6.8558980000000016</c:v>
                </c:pt>
                <c:pt idx="28223">
                  <c:v>6.8589759999999949</c:v>
                </c:pt>
                <c:pt idx="28224">
                  <c:v>6.8215660000000025</c:v>
                </c:pt>
                <c:pt idx="28225">
                  <c:v>6.8094940000000035</c:v>
                </c:pt>
                <c:pt idx="28226">
                  <c:v>6.8217539999999985</c:v>
                </c:pt>
                <c:pt idx="28227">
                  <c:v>6.9203860000000015</c:v>
                </c:pt>
                <c:pt idx="28228">
                  <c:v>6.9189980000000011</c:v>
                </c:pt>
                <c:pt idx="28229">
                  <c:v>6.9368160000000012</c:v>
                </c:pt>
                <c:pt idx="28230">
                  <c:v>6.913488000000001</c:v>
                </c:pt>
                <c:pt idx="28231">
                  <c:v>6.8920480000000008</c:v>
                </c:pt>
                <c:pt idx="28232">
                  <c:v>6.9001020000000013</c:v>
                </c:pt>
                <c:pt idx="28233">
                  <c:v>6.8714020000000033</c:v>
                </c:pt>
                <c:pt idx="28234">
                  <c:v>6.8552220000000013</c:v>
                </c:pt>
                <c:pt idx="28235">
                  <c:v>6.8608059999999931</c:v>
                </c:pt>
                <c:pt idx="28236">
                  <c:v>6.8651599999999959</c:v>
                </c:pt>
                <c:pt idx="28237">
                  <c:v>6.8592300000000064</c:v>
                </c:pt>
                <c:pt idx="28238">
                  <c:v>6.8509299999999964</c:v>
                </c:pt>
                <c:pt idx="28239">
                  <c:v>6.9016660000000138</c:v>
                </c:pt>
                <c:pt idx="28240">
                  <c:v>6.9201920000000037</c:v>
                </c:pt>
                <c:pt idx="28241">
                  <c:v>6.9340139999999995</c:v>
                </c:pt>
                <c:pt idx="28242">
                  <c:v>6.9323260000000104</c:v>
                </c:pt>
                <c:pt idx="28243">
                  <c:v>6.9990060000000094</c:v>
                </c:pt>
                <c:pt idx="28244">
                  <c:v>7.0751560000000042</c:v>
                </c:pt>
                <c:pt idx="28245">
                  <c:v>7.0729099999999985</c:v>
                </c:pt>
                <c:pt idx="28246">
                  <c:v>7.0461839999999976</c:v>
                </c:pt>
                <c:pt idx="28247">
                  <c:v>7.0625879999999901</c:v>
                </c:pt>
                <c:pt idx="28248">
                  <c:v>7.0798220000000125</c:v>
                </c:pt>
                <c:pt idx="28249">
                  <c:v>7.0753660000000034</c:v>
                </c:pt>
                <c:pt idx="28250">
                  <c:v>7.0891880000000036</c:v>
                </c:pt>
                <c:pt idx="28251">
                  <c:v>7.0637260000000035</c:v>
                </c:pt>
                <c:pt idx="28252">
                  <c:v>7.0638999999999985</c:v>
                </c:pt>
                <c:pt idx="28253">
                  <c:v>7.0503139999999975</c:v>
                </c:pt>
                <c:pt idx="28254">
                  <c:v>7.0505119999999932</c:v>
                </c:pt>
                <c:pt idx="28255">
                  <c:v>7.054122000000004</c:v>
                </c:pt>
                <c:pt idx="28256">
                  <c:v>7.0412420000000147</c:v>
                </c:pt>
                <c:pt idx="28257">
                  <c:v>7.0817060000000094</c:v>
                </c:pt>
                <c:pt idx="28258">
                  <c:v>7.1056159999999942</c:v>
                </c:pt>
                <c:pt idx="28259">
                  <c:v>7.1624079999999903</c:v>
                </c:pt>
                <c:pt idx="28260">
                  <c:v>7.1781400000000009</c:v>
                </c:pt>
                <c:pt idx="28261">
                  <c:v>7.1673939999999945</c:v>
                </c:pt>
                <c:pt idx="28262">
                  <c:v>7.1507420000000002</c:v>
                </c:pt>
                <c:pt idx="28263">
                  <c:v>7.0830439999999983</c:v>
                </c:pt>
                <c:pt idx="28264">
                  <c:v>7.1100579999999898</c:v>
                </c:pt>
                <c:pt idx="28265">
                  <c:v>7.0329919999999966</c:v>
                </c:pt>
                <c:pt idx="28266">
                  <c:v>7.0079159999999847</c:v>
                </c:pt>
                <c:pt idx="28267">
                  <c:v>6.9456400000000089</c:v>
                </c:pt>
                <c:pt idx="28268">
                  <c:v>6.9251419999999975</c:v>
                </c:pt>
                <c:pt idx="28269">
                  <c:v>6.9351179999999975</c:v>
                </c:pt>
                <c:pt idx="28270">
                  <c:v>6.9430599999999991</c:v>
                </c:pt>
                <c:pt idx="28271">
                  <c:v>6.9439419999999998</c:v>
                </c:pt>
                <c:pt idx="28272">
                  <c:v>6.9523299999999999</c:v>
                </c:pt>
                <c:pt idx="28273">
                  <c:v>6.9239879999999889</c:v>
                </c:pt>
                <c:pt idx="28274">
                  <c:v>6.9411979999999982</c:v>
                </c:pt>
                <c:pt idx="28275">
                  <c:v>6.9767579999999993</c:v>
                </c:pt>
                <c:pt idx="28276">
                  <c:v>7.0075419999999955</c:v>
                </c:pt>
                <c:pt idx="28277">
                  <c:v>6.9854800000000008</c:v>
                </c:pt>
                <c:pt idx="28278">
                  <c:v>6.9799319999999998</c:v>
                </c:pt>
                <c:pt idx="28279">
                  <c:v>6.9856780000000089</c:v>
                </c:pt>
                <c:pt idx="28280">
                  <c:v>7.029008000000001</c:v>
                </c:pt>
                <c:pt idx="28281">
                  <c:v>7.0455600000000018</c:v>
                </c:pt>
                <c:pt idx="28282">
                  <c:v>7.0329780000000008</c:v>
                </c:pt>
                <c:pt idx="28283">
                  <c:v>6.9946860000000015</c:v>
                </c:pt>
                <c:pt idx="28284">
                  <c:v>6.9639880000000005</c:v>
                </c:pt>
                <c:pt idx="28285">
                  <c:v>6.9831960000000031</c:v>
                </c:pt>
                <c:pt idx="28286">
                  <c:v>6.9566180000000033</c:v>
                </c:pt>
                <c:pt idx="28287">
                  <c:v>6.9035240000000018</c:v>
                </c:pt>
                <c:pt idx="28288">
                  <c:v>6.8734960000000003</c:v>
                </c:pt>
                <c:pt idx="28289">
                  <c:v>6.853555999999994</c:v>
                </c:pt>
                <c:pt idx="28290">
                  <c:v>6.8525879999999884</c:v>
                </c:pt>
                <c:pt idx="28291">
                  <c:v>6.7830399999999997</c:v>
                </c:pt>
                <c:pt idx="28292">
                  <c:v>6.7261120000000005</c:v>
                </c:pt>
                <c:pt idx="28293">
                  <c:v>6.6372819999999955</c:v>
                </c:pt>
                <c:pt idx="28294">
                  <c:v>6.6204439999999956</c:v>
                </c:pt>
                <c:pt idx="28295">
                  <c:v>6.5811600000000023</c:v>
                </c:pt>
                <c:pt idx="28296">
                  <c:v>6.6051319999999913</c:v>
                </c:pt>
                <c:pt idx="28297">
                  <c:v>6.5898199999999996</c:v>
                </c:pt>
                <c:pt idx="28298">
                  <c:v>6.5923759999999945</c:v>
                </c:pt>
                <c:pt idx="28299">
                  <c:v>6.5700919999999998</c:v>
                </c:pt>
                <c:pt idx="28300">
                  <c:v>6.5525359999999866</c:v>
                </c:pt>
                <c:pt idx="28301">
                  <c:v>6.5738300000000001</c:v>
                </c:pt>
                <c:pt idx="28302">
                  <c:v>6.5839300000000005</c:v>
                </c:pt>
                <c:pt idx="28303">
                  <c:v>6.5944280000000015</c:v>
                </c:pt>
                <c:pt idx="28304">
                  <c:v>6.5445720000000005</c:v>
                </c:pt>
                <c:pt idx="28305">
                  <c:v>6.4929920000000019</c:v>
                </c:pt>
                <c:pt idx="28306">
                  <c:v>6.4984020000000013</c:v>
                </c:pt>
                <c:pt idx="28307">
                  <c:v>6.4906460000000097</c:v>
                </c:pt>
                <c:pt idx="28308">
                  <c:v>6.480248000000012</c:v>
                </c:pt>
                <c:pt idx="28309">
                  <c:v>6.4204780000000001</c:v>
                </c:pt>
                <c:pt idx="28310">
                  <c:v>6.3676939999999975</c:v>
                </c:pt>
                <c:pt idx="28311">
                  <c:v>6.3431259999999945</c:v>
                </c:pt>
                <c:pt idx="28312">
                  <c:v>6.3068080000000011</c:v>
                </c:pt>
                <c:pt idx="28313">
                  <c:v>6.3165099999999965</c:v>
                </c:pt>
                <c:pt idx="28314">
                  <c:v>6.2873120000000018</c:v>
                </c:pt>
                <c:pt idx="28315">
                  <c:v>6.2956740000000027</c:v>
                </c:pt>
                <c:pt idx="28316">
                  <c:v>6.3233179999999933</c:v>
                </c:pt>
                <c:pt idx="28317">
                  <c:v>6.2673700000000006</c:v>
                </c:pt>
                <c:pt idx="28318">
                  <c:v>6.2909700000000015</c:v>
                </c:pt>
                <c:pt idx="28319">
                  <c:v>6.331012000000003</c:v>
                </c:pt>
                <c:pt idx="28320">
                  <c:v>6.3130700000000015</c:v>
                </c:pt>
                <c:pt idx="28321">
                  <c:v>6.3046560000000005</c:v>
                </c:pt>
                <c:pt idx="28322">
                  <c:v>6.2921480000000019</c:v>
                </c:pt>
                <c:pt idx="28323">
                  <c:v>6.3407640000000018</c:v>
                </c:pt>
                <c:pt idx="28324">
                  <c:v>6.3854580000000025</c:v>
                </c:pt>
                <c:pt idx="28325">
                  <c:v>6.4077440000000037</c:v>
                </c:pt>
                <c:pt idx="28326">
                  <c:v>6.3858320000000015</c:v>
                </c:pt>
                <c:pt idx="28327">
                  <c:v>6.4581720000000038</c:v>
                </c:pt>
                <c:pt idx="28328">
                  <c:v>6.4807560000000031</c:v>
                </c:pt>
                <c:pt idx="28329">
                  <c:v>6.4858680000000115</c:v>
                </c:pt>
                <c:pt idx="28330">
                  <c:v>6.479962000000012</c:v>
                </c:pt>
                <c:pt idx="28331">
                  <c:v>6.5229299999999935</c:v>
                </c:pt>
                <c:pt idx="28332">
                  <c:v>6.5859260000000015</c:v>
                </c:pt>
                <c:pt idx="28333">
                  <c:v>6.6843220000000017</c:v>
                </c:pt>
                <c:pt idx="28334">
                  <c:v>6.7947299999999995</c:v>
                </c:pt>
                <c:pt idx="28335">
                  <c:v>6.7947680000000004</c:v>
                </c:pt>
                <c:pt idx="28336">
                  <c:v>6.8309139999999955</c:v>
                </c:pt>
                <c:pt idx="28337">
                  <c:v>6.8841939999999955</c:v>
                </c:pt>
                <c:pt idx="28338">
                  <c:v>6.8704820000000009</c:v>
                </c:pt>
                <c:pt idx="28339">
                  <c:v>6.889020000000003</c:v>
                </c:pt>
                <c:pt idx="28340">
                  <c:v>6.8834360000000006</c:v>
                </c:pt>
                <c:pt idx="28341">
                  <c:v>6.9269280000000029</c:v>
                </c:pt>
                <c:pt idx="28342">
                  <c:v>6.9800840000000015</c:v>
                </c:pt>
                <c:pt idx="28343">
                  <c:v>7.0002980000000106</c:v>
                </c:pt>
                <c:pt idx="28344">
                  <c:v>7.0188980000000027</c:v>
                </c:pt>
                <c:pt idx="28345">
                  <c:v>7.0386880000000094</c:v>
                </c:pt>
                <c:pt idx="28346">
                  <c:v>7.0578339999999935</c:v>
                </c:pt>
                <c:pt idx="28347">
                  <c:v>7.0595339999999975</c:v>
                </c:pt>
                <c:pt idx="28348">
                  <c:v>7.0799200000000031</c:v>
                </c:pt>
                <c:pt idx="28349">
                  <c:v>7.0897720000000106</c:v>
                </c:pt>
                <c:pt idx="28350">
                  <c:v>7.1496780000000033</c:v>
                </c:pt>
                <c:pt idx="28351">
                  <c:v>7.0931700000000015</c:v>
                </c:pt>
                <c:pt idx="28352">
                  <c:v>7.1343020000000035</c:v>
                </c:pt>
                <c:pt idx="28353">
                  <c:v>7.1566240000000025</c:v>
                </c:pt>
                <c:pt idx="28354">
                  <c:v>7.1849639999999955</c:v>
                </c:pt>
                <c:pt idx="28355">
                  <c:v>7.2369280000000034</c:v>
                </c:pt>
                <c:pt idx="28356">
                  <c:v>7.2816720000000137</c:v>
                </c:pt>
                <c:pt idx="28357">
                  <c:v>7.2731600000000034</c:v>
                </c:pt>
                <c:pt idx="28358">
                  <c:v>7.286164000000003</c:v>
                </c:pt>
                <c:pt idx="28359">
                  <c:v>7.314801999999994</c:v>
                </c:pt>
                <c:pt idx="28360">
                  <c:v>7.3861620000000094</c:v>
                </c:pt>
                <c:pt idx="28361">
                  <c:v>7.3923780000000026</c:v>
                </c:pt>
                <c:pt idx="28362">
                  <c:v>7.4212760000000024</c:v>
                </c:pt>
                <c:pt idx="28363">
                  <c:v>7.4591960000000022</c:v>
                </c:pt>
                <c:pt idx="28364">
                  <c:v>7.4777600000000097</c:v>
                </c:pt>
                <c:pt idx="28365">
                  <c:v>7.4832460000000127</c:v>
                </c:pt>
                <c:pt idx="28366">
                  <c:v>7.490158000000001</c:v>
                </c:pt>
                <c:pt idx="28367">
                  <c:v>7.5271459999999921</c:v>
                </c:pt>
                <c:pt idx="28368">
                  <c:v>7.4960260000000014</c:v>
                </c:pt>
                <c:pt idx="28369">
                  <c:v>7.4295420000000014</c:v>
                </c:pt>
                <c:pt idx="28370">
                  <c:v>7.4387480000000128</c:v>
                </c:pt>
                <c:pt idx="28371">
                  <c:v>7.4765180000000022</c:v>
                </c:pt>
                <c:pt idx="28372">
                  <c:v>7.4379660000000039</c:v>
                </c:pt>
                <c:pt idx="28373">
                  <c:v>7.385987999999994</c:v>
                </c:pt>
                <c:pt idx="28374">
                  <c:v>7.3570400000000005</c:v>
                </c:pt>
                <c:pt idx="28375">
                  <c:v>7.3143680000000018</c:v>
                </c:pt>
                <c:pt idx="28376">
                  <c:v>7.3715060000000028</c:v>
                </c:pt>
                <c:pt idx="28377">
                  <c:v>7.3202980000000029</c:v>
                </c:pt>
                <c:pt idx="28378">
                  <c:v>7.3441699999999965</c:v>
                </c:pt>
                <c:pt idx="28379">
                  <c:v>7.3396780000000099</c:v>
                </c:pt>
                <c:pt idx="28380">
                  <c:v>7.3092900000000034</c:v>
                </c:pt>
                <c:pt idx="28381">
                  <c:v>7.2953440000000009</c:v>
                </c:pt>
                <c:pt idx="28382">
                  <c:v>7.2919320000000019</c:v>
                </c:pt>
                <c:pt idx="28383">
                  <c:v>7.2626739999999996</c:v>
                </c:pt>
                <c:pt idx="28384">
                  <c:v>7.1982620000000024</c:v>
                </c:pt>
                <c:pt idx="28385">
                  <c:v>7.1504900000000005</c:v>
                </c:pt>
                <c:pt idx="28386">
                  <c:v>7.1392220000000108</c:v>
                </c:pt>
                <c:pt idx="28387">
                  <c:v>7.1455999999999955</c:v>
                </c:pt>
                <c:pt idx="28388">
                  <c:v>7.2302359999999997</c:v>
                </c:pt>
                <c:pt idx="28389">
                  <c:v>7.1980379999999915</c:v>
                </c:pt>
                <c:pt idx="28390">
                  <c:v>7.1765360000000005</c:v>
                </c:pt>
                <c:pt idx="28391">
                  <c:v>7.1685079999999877</c:v>
                </c:pt>
                <c:pt idx="28392">
                  <c:v>7.1530980000000008</c:v>
                </c:pt>
                <c:pt idx="28393">
                  <c:v>7.1629239999999896</c:v>
                </c:pt>
                <c:pt idx="28394">
                  <c:v>7.1240739999999914</c:v>
                </c:pt>
                <c:pt idx="28395">
                  <c:v>7.0857960000000029</c:v>
                </c:pt>
                <c:pt idx="28396">
                  <c:v>7.0598120000000026</c:v>
                </c:pt>
                <c:pt idx="28397">
                  <c:v>7.0815760000000019</c:v>
                </c:pt>
                <c:pt idx="28398">
                  <c:v>7.1000400000000035</c:v>
                </c:pt>
                <c:pt idx="28399">
                  <c:v>7.0799020000000024</c:v>
                </c:pt>
                <c:pt idx="28400">
                  <c:v>7.0696280000000034</c:v>
                </c:pt>
                <c:pt idx="28401">
                  <c:v>7.1075599999999941</c:v>
                </c:pt>
                <c:pt idx="28402">
                  <c:v>7.0721240000000005</c:v>
                </c:pt>
                <c:pt idx="28403">
                  <c:v>7.0510420000000034</c:v>
                </c:pt>
                <c:pt idx="28404">
                  <c:v>7.0304700000000011</c:v>
                </c:pt>
                <c:pt idx="28405">
                  <c:v>7.0289439999999965</c:v>
                </c:pt>
                <c:pt idx="28406">
                  <c:v>6.9689260000000015</c:v>
                </c:pt>
                <c:pt idx="28407">
                  <c:v>7.0020440000000006</c:v>
                </c:pt>
                <c:pt idx="28408">
                  <c:v>7.0170080000000006</c:v>
                </c:pt>
                <c:pt idx="28409">
                  <c:v>7.0230879999999916</c:v>
                </c:pt>
                <c:pt idx="28410">
                  <c:v>7.0165739999999985</c:v>
                </c:pt>
                <c:pt idx="28411">
                  <c:v>7.0006659999999989</c:v>
                </c:pt>
                <c:pt idx="28412">
                  <c:v>6.9725739999999972</c:v>
                </c:pt>
                <c:pt idx="28413">
                  <c:v>6.9758739999999984</c:v>
                </c:pt>
                <c:pt idx="28414">
                  <c:v>6.9594579999999997</c:v>
                </c:pt>
                <c:pt idx="28415">
                  <c:v>6.986877999999999</c:v>
                </c:pt>
                <c:pt idx="28416">
                  <c:v>6.9703880000000034</c:v>
                </c:pt>
                <c:pt idx="28417">
                  <c:v>7.0042119999999946</c:v>
                </c:pt>
                <c:pt idx="28418">
                  <c:v>7.0207020000000009</c:v>
                </c:pt>
                <c:pt idx="28419">
                  <c:v>7.0788960000000012</c:v>
                </c:pt>
                <c:pt idx="28420">
                  <c:v>7.1205139999999876</c:v>
                </c:pt>
                <c:pt idx="28421">
                  <c:v>7.1270779999999885</c:v>
                </c:pt>
                <c:pt idx="28422">
                  <c:v>7.1531359999999884</c:v>
                </c:pt>
                <c:pt idx="28423">
                  <c:v>7.1698879999999914</c:v>
                </c:pt>
                <c:pt idx="28424">
                  <c:v>7.1778539999999955</c:v>
                </c:pt>
                <c:pt idx="28425">
                  <c:v>7.1775680000000026</c:v>
                </c:pt>
                <c:pt idx="28426">
                  <c:v>7.1389179999999914</c:v>
                </c:pt>
                <c:pt idx="28427">
                  <c:v>7.1063580000000028</c:v>
                </c:pt>
                <c:pt idx="28428">
                  <c:v>7.0524960000000005</c:v>
                </c:pt>
                <c:pt idx="28429">
                  <c:v>7.0172320000000017</c:v>
                </c:pt>
                <c:pt idx="28430">
                  <c:v>6.9963980000000108</c:v>
                </c:pt>
                <c:pt idx="28431">
                  <c:v>6.992402000000002</c:v>
                </c:pt>
                <c:pt idx="28432">
                  <c:v>6.9976740000000017</c:v>
                </c:pt>
                <c:pt idx="28433">
                  <c:v>6.9903040000000018</c:v>
                </c:pt>
                <c:pt idx="28434">
                  <c:v>6.9671639999999995</c:v>
                </c:pt>
                <c:pt idx="28435">
                  <c:v>6.9787280000000127</c:v>
                </c:pt>
                <c:pt idx="28436">
                  <c:v>6.9573740000000015</c:v>
                </c:pt>
                <c:pt idx="28437">
                  <c:v>6.899898000000003</c:v>
                </c:pt>
                <c:pt idx="28438">
                  <c:v>6.8613220000000039</c:v>
                </c:pt>
                <c:pt idx="28439">
                  <c:v>6.8716200000000116</c:v>
                </c:pt>
                <c:pt idx="28440">
                  <c:v>6.8660859999999904</c:v>
                </c:pt>
                <c:pt idx="28441">
                  <c:v>6.8988299999999985</c:v>
                </c:pt>
                <c:pt idx="28442">
                  <c:v>6.8850080000000027</c:v>
                </c:pt>
                <c:pt idx="28443">
                  <c:v>6.9272460000000011</c:v>
                </c:pt>
                <c:pt idx="28444">
                  <c:v>6.9571119999999915</c:v>
                </c:pt>
                <c:pt idx="28445">
                  <c:v>6.9825859999999915</c:v>
                </c:pt>
                <c:pt idx="28446">
                  <c:v>7.0145499999999945</c:v>
                </c:pt>
                <c:pt idx="28447">
                  <c:v>6.9932700000000034</c:v>
                </c:pt>
                <c:pt idx="28448">
                  <c:v>6.9830700000000014</c:v>
                </c:pt>
                <c:pt idx="28449">
                  <c:v>7.0406560000000011</c:v>
                </c:pt>
                <c:pt idx="28450">
                  <c:v>7.0134820000000015</c:v>
                </c:pt>
                <c:pt idx="28451">
                  <c:v>6.9924880000000016</c:v>
                </c:pt>
                <c:pt idx="28452">
                  <c:v>7.0169939999999995</c:v>
                </c:pt>
                <c:pt idx="28453">
                  <c:v>7.0256300000000005</c:v>
                </c:pt>
                <c:pt idx="28454">
                  <c:v>7.0808339999999985</c:v>
                </c:pt>
                <c:pt idx="28455">
                  <c:v>7.0742200000000013</c:v>
                </c:pt>
                <c:pt idx="28456">
                  <c:v>7.0718000000000014</c:v>
                </c:pt>
                <c:pt idx="28457">
                  <c:v>7.0075259999999941</c:v>
                </c:pt>
                <c:pt idx="28458">
                  <c:v>6.9915460000000023</c:v>
                </c:pt>
                <c:pt idx="28459">
                  <c:v>6.9671259999999942</c:v>
                </c:pt>
                <c:pt idx="28460">
                  <c:v>6.9581539999999995</c:v>
                </c:pt>
                <c:pt idx="28461">
                  <c:v>6.9943980000000021</c:v>
                </c:pt>
                <c:pt idx="28462">
                  <c:v>6.9967440000000032</c:v>
                </c:pt>
                <c:pt idx="28463">
                  <c:v>6.9765060000000014</c:v>
                </c:pt>
                <c:pt idx="28464">
                  <c:v>6.990316</c:v>
                </c:pt>
                <c:pt idx="28465">
                  <c:v>7.0141899999999904</c:v>
                </c:pt>
                <c:pt idx="28466">
                  <c:v>6.9959380000000015</c:v>
                </c:pt>
                <c:pt idx="28467">
                  <c:v>7.0118820000000026</c:v>
                </c:pt>
                <c:pt idx="28468">
                  <c:v>7.0096980000000109</c:v>
                </c:pt>
                <c:pt idx="28469">
                  <c:v>7.0103940000000016</c:v>
                </c:pt>
                <c:pt idx="28470">
                  <c:v>6.9918680000000117</c:v>
                </c:pt>
                <c:pt idx="28471">
                  <c:v>6.9714820000000088</c:v>
                </c:pt>
                <c:pt idx="28472">
                  <c:v>7.0343040000000006</c:v>
                </c:pt>
                <c:pt idx="28473">
                  <c:v>7.0204319999999916</c:v>
                </c:pt>
                <c:pt idx="28474">
                  <c:v>7.0325039999999985</c:v>
                </c:pt>
                <c:pt idx="28475">
                  <c:v>7.0857600000000014</c:v>
                </c:pt>
                <c:pt idx="28476">
                  <c:v>7.0168820000000016</c:v>
                </c:pt>
                <c:pt idx="28477">
                  <c:v>6.9935060000000009</c:v>
                </c:pt>
                <c:pt idx="28478">
                  <c:v>6.9957260000000021</c:v>
                </c:pt>
                <c:pt idx="28479">
                  <c:v>7.0181339999999945</c:v>
                </c:pt>
                <c:pt idx="28480">
                  <c:v>7.0222539999999976</c:v>
                </c:pt>
                <c:pt idx="28481">
                  <c:v>6.9576460000000022</c:v>
                </c:pt>
                <c:pt idx="28482">
                  <c:v>6.9412060000000109</c:v>
                </c:pt>
                <c:pt idx="28483">
                  <c:v>6.8787800000000008</c:v>
                </c:pt>
                <c:pt idx="28484">
                  <c:v>6.8679219999999885</c:v>
                </c:pt>
                <c:pt idx="28485">
                  <c:v>6.8821059999999914</c:v>
                </c:pt>
                <c:pt idx="28486">
                  <c:v>6.9207819999999955</c:v>
                </c:pt>
                <c:pt idx="28487">
                  <c:v>6.9696080000000098</c:v>
                </c:pt>
                <c:pt idx="28488">
                  <c:v>6.9377939999999994</c:v>
                </c:pt>
                <c:pt idx="28489">
                  <c:v>6.9477080000000004</c:v>
                </c:pt>
                <c:pt idx="28490">
                  <c:v>6.9355359999999955</c:v>
                </c:pt>
                <c:pt idx="28491">
                  <c:v>6.8873799999999985</c:v>
                </c:pt>
                <c:pt idx="28492">
                  <c:v>6.8723279999999987</c:v>
                </c:pt>
                <c:pt idx="28493">
                  <c:v>6.8003980000000004</c:v>
                </c:pt>
                <c:pt idx="28494">
                  <c:v>6.7627519999999945</c:v>
                </c:pt>
                <c:pt idx="28495">
                  <c:v>6.7333559999999988</c:v>
                </c:pt>
                <c:pt idx="28496">
                  <c:v>6.6620959999999867</c:v>
                </c:pt>
                <c:pt idx="28497">
                  <c:v>6.6588199999999906</c:v>
                </c:pt>
                <c:pt idx="28498">
                  <c:v>6.6437939999999989</c:v>
                </c:pt>
                <c:pt idx="28499">
                  <c:v>6.6074379999999868</c:v>
                </c:pt>
                <c:pt idx="28500">
                  <c:v>6.5981679999999985</c:v>
                </c:pt>
                <c:pt idx="28501">
                  <c:v>6.6309999999999985</c:v>
                </c:pt>
                <c:pt idx="28502">
                  <c:v>6.6148199999999857</c:v>
                </c:pt>
                <c:pt idx="28503">
                  <c:v>6.5841479999999946</c:v>
                </c:pt>
                <c:pt idx="28504">
                  <c:v>6.5357319999999985</c:v>
                </c:pt>
                <c:pt idx="28505">
                  <c:v>6.5657719999999955</c:v>
                </c:pt>
                <c:pt idx="28506">
                  <c:v>6.6091380000000015</c:v>
                </c:pt>
                <c:pt idx="28507">
                  <c:v>6.6175759999999855</c:v>
                </c:pt>
                <c:pt idx="28508">
                  <c:v>6.6611899999999933</c:v>
                </c:pt>
                <c:pt idx="28509">
                  <c:v>6.6846660000000009</c:v>
                </c:pt>
                <c:pt idx="28510">
                  <c:v>6.7519799999999996</c:v>
                </c:pt>
                <c:pt idx="28511">
                  <c:v>6.7535079999999965</c:v>
                </c:pt>
                <c:pt idx="28512">
                  <c:v>6.8098900000000002</c:v>
                </c:pt>
                <c:pt idx="28513">
                  <c:v>6.8014900000000011</c:v>
                </c:pt>
                <c:pt idx="28514">
                  <c:v>6.8289359999999846</c:v>
                </c:pt>
                <c:pt idx="28515">
                  <c:v>6.8048639999999985</c:v>
                </c:pt>
                <c:pt idx="28516">
                  <c:v>6.8402880000000001</c:v>
                </c:pt>
                <c:pt idx="28517">
                  <c:v>6.8506120000000008</c:v>
                </c:pt>
                <c:pt idx="28518">
                  <c:v>6.8448920000000006</c:v>
                </c:pt>
                <c:pt idx="28519">
                  <c:v>6.8290080000000009</c:v>
                </c:pt>
                <c:pt idx="28520">
                  <c:v>6.8178039999999935</c:v>
                </c:pt>
                <c:pt idx="28521">
                  <c:v>6.8379539999999945</c:v>
                </c:pt>
                <c:pt idx="28522">
                  <c:v>6.8321960000000015</c:v>
                </c:pt>
                <c:pt idx="28523">
                  <c:v>6.8133099999999995</c:v>
                </c:pt>
                <c:pt idx="28524">
                  <c:v>6.7927760000000026</c:v>
                </c:pt>
                <c:pt idx="28525">
                  <c:v>6.7523139999999975</c:v>
                </c:pt>
                <c:pt idx="28526">
                  <c:v>6.8018480000000023</c:v>
                </c:pt>
                <c:pt idx="28527">
                  <c:v>6.8415539999999995</c:v>
                </c:pt>
                <c:pt idx="28528">
                  <c:v>6.83636800000001</c:v>
                </c:pt>
                <c:pt idx="28529">
                  <c:v>6.8474739999999965</c:v>
                </c:pt>
                <c:pt idx="28530">
                  <c:v>6.8895380000000026</c:v>
                </c:pt>
                <c:pt idx="28531">
                  <c:v>6.9355960000000012</c:v>
                </c:pt>
                <c:pt idx="28532">
                  <c:v>6.953564000000001</c:v>
                </c:pt>
                <c:pt idx="28533">
                  <c:v>7.0438700000000027</c:v>
                </c:pt>
                <c:pt idx="28534">
                  <c:v>7.1142239999999966</c:v>
                </c:pt>
                <c:pt idx="28535">
                  <c:v>7.1152400000000009</c:v>
                </c:pt>
                <c:pt idx="28536">
                  <c:v>7.0909699999999996</c:v>
                </c:pt>
                <c:pt idx="28537">
                  <c:v>7.1008720000000016</c:v>
                </c:pt>
                <c:pt idx="28538">
                  <c:v>7.1674519999999884</c:v>
                </c:pt>
                <c:pt idx="28539">
                  <c:v>7.1736820000000021</c:v>
                </c:pt>
                <c:pt idx="28540">
                  <c:v>7.2097760000000104</c:v>
                </c:pt>
                <c:pt idx="28541">
                  <c:v>7.2301000000000064</c:v>
                </c:pt>
                <c:pt idx="28542">
                  <c:v>7.2389600000000094</c:v>
                </c:pt>
                <c:pt idx="28543">
                  <c:v>7.2838400000000032</c:v>
                </c:pt>
                <c:pt idx="28544">
                  <c:v>7.2944600000000044</c:v>
                </c:pt>
                <c:pt idx="28545">
                  <c:v>7.3696780000000039</c:v>
                </c:pt>
                <c:pt idx="28546">
                  <c:v>7.4701720000000034</c:v>
                </c:pt>
                <c:pt idx="28547">
                  <c:v>7.5184159999999931</c:v>
                </c:pt>
                <c:pt idx="28548">
                  <c:v>7.5548600000000015</c:v>
                </c:pt>
                <c:pt idx="28549">
                  <c:v>7.5905700000000005</c:v>
                </c:pt>
                <c:pt idx="28550">
                  <c:v>7.6540879999999918</c:v>
                </c:pt>
                <c:pt idx="28551">
                  <c:v>7.6756660000000094</c:v>
                </c:pt>
                <c:pt idx="28552">
                  <c:v>7.7430540000000025</c:v>
                </c:pt>
                <c:pt idx="28553">
                  <c:v>7.8387200000000083</c:v>
                </c:pt>
                <c:pt idx="28554">
                  <c:v>7.9181440000000043</c:v>
                </c:pt>
                <c:pt idx="28555">
                  <c:v>7.8941099999999951</c:v>
                </c:pt>
                <c:pt idx="28556">
                  <c:v>7.8850280000000064</c:v>
                </c:pt>
                <c:pt idx="28557">
                  <c:v>7.9616960000000114</c:v>
                </c:pt>
                <c:pt idx="28558">
                  <c:v>7.9302040000000114</c:v>
                </c:pt>
                <c:pt idx="28559">
                  <c:v>7.9501700000000062</c:v>
                </c:pt>
                <c:pt idx="28560">
                  <c:v>7.9180080000000084</c:v>
                </c:pt>
                <c:pt idx="28561">
                  <c:v>7.9477240000000071</c:v>
                </c:pt>
                <c:pt idx="28562">
                  <c:v>7.9231180000000077</c:v>
                </c:pt>
                <c:pt idx="28563">
                  <c:v>7.9390740000000104</c:v>
                </c:pt>
                <c:pt idx="28564">
                  <c:v>7.9604900000000063</c:v>
                </c:pt>
                <c:pt idx="28565">
                  <c:v>7.9273860000000065</c:v>
                </c:pt>
                <c:pt idx="28566">
                  <c:v>7.8691920000000062</c:v>
                </c:pt>
                <c:pt idx="28567">
                  <c:v>7.8753340000000058</c:v>
                </c:pt>
                <c:pt idx="28568">
                  <c:v>7.8799500000000053</c:v>
                </c:pt>
                <c:pt idx="28569">
                  <c:v>7.9185020000000064</c:v>
                </c:pt>
                <c:pt idx="28570">
                  <c:v>7.9452540000000074</c:v>
                </c:pt>
                <c:pt idx="28571">
                  <c:v>7.9536920000000135</c:v>
                </c:pt>
                <c:pt idx="28572">
                  <c:v>7.9490380000000114</c:v>
                </c:pt>
                <c:pt idx="28573">
                  <c:v>8.024280000000001</c:v>
                </c:pt>
                <c:pt idx="28574">
                  <c:v>8.0453979999999987</c:v>
                </c:pt>
                <c:pt idx="28575">
                  <c:v>8.0686500000000052</c:v>
                </c:pt>
                <c:pt idx="28576">
                  <c:v>8.0295640000000041</c:v>
                </c:pt>
                <c:pt idx="28577">
                  <c:v>8.0235340000000068</c:v>
                </c:pt>
                <c:pt idx="28578">
                  <c:v>8.0065960000000196</c:v>
                </c:pt>
                <c:pt idx="28579">
                  <c:v>7.9508960000000029</c:v>
                </c:pt>
                <c:pt idx="28580">
                  <c:v>7.9315760000000024</c:v>
                </c:pt>
                <c:pt idx="28581">
                  <c:v>7.959010000000001</c:v>
                </c:pt>
                <c:pt idx="28582">
                  <c:v>7.9286720000000024</c:v>
                </c:pt>
                <c:pt idx="28583">
                  <c:v>7.9204960000000009</c:v>
                </c:pt>
                <c:pt idx="28584">
                  <c:v>7.8968099999999986</c:v>
                </c:pt>
                <c:pt idx="28585">
                  <c:v>7.9092440000000099</c:v>
                </c:pt>
                <c:pt idx="28586">
                  <c:v>7.9026060000000031</c:v>
                </c:pt>
                <c:pt idx="28587">
                  <c:v>7.8594760000000017</c:v>
                </c:pt>
                <c:pt idx="28588">
                  <c:v>7.8386320000000032</c:v>
                </c:pt>
                <c:pt idx="28589">
                  <c:v>7.8014940000000035</c:v>
                </c:pt>
                <c:pt idx="28590">
                  <c:v>7.7765660000000114</c:v>
                </c:pt>
                <c:pt idx="28591">
                  <c:v>7.7499260000000039</c:v>
                </c:pt>
                <c:pt idx="28592">
                  <c:v>7.7691080000000063</c:v>
                </c:pt>
                <c:pt idx="28593">
                  <c:v>7.7503340000000005</c:v>
                </c:pt>
                <c:pt idx="28594">
                  <c:v>7.7313620000000194</c:v>
                </c:pt>
                <c:pt idx="28595">
                  <c:v>7.6323700000000025</c:v>
                </c:pt>
                <c:pt idx="28596">
                  <c:v>7.5952700000000029</c:v>
                </c:pt>
                <c:pt idx="28597">
                  <c:v>7.5748200000000017</c:v>
                </c:pt>
                <c:pt idx="28598">
                  <c:v>7.5209920000000015</c:v>
                </c:pt>
                <c:pt idx="28599">
                  <c:v>7.5148259999999931</c:v>
                </c:pt>
                <c:pt idx="28600">
                  <c:v>7.4052620000000147</c:v>
                </c:pt>
                <c:pt idx="28601">
                  <c:v>7.3086139999999995</c:v>
                </c:pt>
                <c:pt idx="28602">
                  <c:v>7.2002660000000107</c:v>
                </c:pt>
                <c:pt idx="28603">
                  <c:v>7.1342060000000025</c:v>
                </c:pt>
                <c:pt idx="28604">
                  <c:v>7.0740020000000028</c:v>
                </c:pt>
                <c:pt idx="28605">
                  <c:v>7.0909280000000026</c:v>
                </c:pt>
                <c:pt idx="28606">
                  <c:v>7.0826020000000014</c:v>
                </c:pt>
                <c:pt idx="28607">
                  <c:v>7.0331700000000019</c:v>
                </c:pt>
                <c:pt idx="28608">
                  <c:v>7.0393740000000093</c:v>
                </c:pt>
                <c:pt idx="28609">
                  <c:v>7.0145439999999954</c:v>
                </c:pt>
                <c:pt idx="28610">
                  <c:v>7.0365940000000027</c:v>
                </c:pt>
                <c:pt idx="28611">
                  <c:v>7.0508760000000015</c:v>
                </c:pt>
                <c:pt idx="28612">
                  <c:v>7.0309360000000005</c:v>
                </c:pt>
                <c:pt idx="28613">
                  <c:v>7.035330000000001</c:v>
                </c:pt>
                <c:pt idx="28614">
                  <c:v>6.9831920000000034</c:v>
                </c:pt>
                <c:pt idx="28615">
                  <c:v>7.0421420000000001</c:v>
                </c:pt>
                <c:pt idx="28616">
                  <c:v>7.1002619999999999</c:v>
                </c:pt>
                <c:pt idx="28617">
                  <c:v>7.0993060000000003</c:v>
                </c:pt>
                <c:pt idx="28618">
                  <c:v>7.0579119999999866</c:v>
                </c:pt>
                <c:pt idx="28619">
                  <c:v>7.0228099999999936</c:v>
                </c:pt>
                <c:pt idx="28620">
                  <c:v>7.0288399999999909</c:v>
                </c:pt>
                <c:pt idx="28621">
                  <c:v>6.967346</c:v>
                </c:pt>
                <c:pt idx="28622">
                  <c:v>6.9052200000000088</c:v>
                </c:pt>
                <c:pt idx="28623">
                  <c:v>6.8845239999999945</c:v>
                </c:pt>
                <c:pt idx="28624">
                  <c:v>6.8975019999999896</c:v>
                </c:pt>
                <c:pt idx="28625">
                  <c:v>6.8794860000000018</c:v>
                </c:pt>
                <c:pt idx="28626">
                  <c:v>6.9418480000000109</c:v>
                </c:pt>
                <c:pt idx="28627">
                  <c:v>6.9434240000000038</c:v>
                </c:pt>
                <c:pt idx="28628">
                  <c:v>6.9794580000000117</c:v>
                </c:pt>
                <c:pt idx="28629">
                  <c:v>7.0309400000000037</c:v>
                </c:pt>
                <c:pt idx="28630">
                  <c:v>7.0232720000000084</c:v>
                </c:pt>
                <c:pt idx="28631">
                  <c:v>7.0234960000000051</c:v>
                </c:pt>
                <c:pt idx="28632">
                  <c:v>7.0117440000000038</c:v>
                </c:pt>
                <c:pt idx="28633">
                  <c:v>6.9997820000000104</c:v>
                </c:pt>
                <c:pt idx="28634">
                  <c:v>6.9945200000000005</c:v>
                </c:pt>
                <c:pt idx="28635">
                  <c:v>6.9808580000000084</c:v>
                </c:pt>
                <c:pt idx="28636">
                  <c:v>6.9914800000000037</c:v>
                </c:pt>
                <c:pt idx="28637">
                  <c:v>7.0280580000000015</c:v>
                </c:pt>
                <c:pt idx="28638">
                  <c:v>7.0030800000000042</c:v>
                </c:pt>
                <c:pt idx="28639">
                  <c:v>7.0236520000000038</c:v>
                </c:pt>
                <c:pt idx="28640">
                  <c:v>7.0448580000000005</c:v>
                </c:pt>
                <c:pt idx="28641">
                  <c:v>7.0637560000000041</c:v>
                </c:pt>
                <c:pt idx="28642">
                  <c:v>7.088288000000003</c:v>
                </c:pt>
                <c:pt idx="28643">
                  <c:v>7.0975699999999975</c:v>
                </c:pt>
                <c:pt idx="28644">
                  <c:v>7.0946420000000012</c:v>
                </c:pt>
                <c:pt idx="28645">
                  <c:v>7.1451439999999975</c:v>
                </c:pt>
                <c:pt idx="28646">
                  <c:v>7.1141219999999885</c:v>
                </c:pt>
                <c:pt idx="28647">
                  <c:v>7.1598220000000019</c:v>
                </c:pt>
                <c:pt idx="28648">
                  <c:v>7.2174960000000006</c:v>
                </c:pt>
                <c:pt idx="28649">
                  <c:v>7.1987960000000006</c:v>
                </c:pt>
                <c:pt idx="28650">
                  <c:v>7.2651059999999887</c:v>
                </c:pt>
                <c:pt idx="28651">
                  <c:v>7.3495820000000007</c:v>
                </c:pt>
                <c:pt idx="28652">
                  <c:v>7.3592359999999966</c:v>
                </c:pt>
                <c:pt idx="28653">
                  <c:v>7.3414299999999999</c:v>
                </c:pt>
                <c:pt idx="28654">
                  <c:v>7.3599419999999975</c:v>
                </c:pt>
                <c:pt idx="28655">
                  <c:v>7.3554119999999887</c:v>
                </c:pt>
                <c:pt idx="28656">
                  <c:v>7.3405579999999899</c:v>
                </c:pt>
                <c:pt idx="28657">
                  <c:v>7.3102439999999991</c:v>
                </c:pt>
                <c:pt idx="28658">
                  <c:v>7.302661999999998</c:v>
                </c:pt>
                <c:pt idx="28659">
                  <c:v>7.291357999999998</c:v>
                </c:pt>
                <c:pt idx="28660">
                  <c:v>7.2189059999999907</c:v>
                </c:pt>
                <c:pt idx="28661">
                  <c:v>7.1465539999999965</c:v>
                </c:pt>
                <c:pt idx="28662">
                  <c:v>7.1654159999999818</c:v>
                </c:pt>
                <c:pt idx="28663">
                  <c:v>7.1790399999999988</c:v>
                </c:pt>
                <c:pt idx="28664">
                  <c:v>7.1722659999999969</c:v>
                </c:pt>
                <c:pt idx="28665">
                  <c:v>7.1406639999999992</c:v>
                </c:pt>
                <c:pt idx="28666">
                  <c:v>7.1074859999999846</c:v>
                </c:pt>
                <c:pt idx="28667">
                  <c:v>7.0630279999999965</c:v>
                </c:pt>
                <c:pt idx="28668">
                  <c:v>7.1278619999999897</c:v>
                </c:pt>
                <c:pt idx="28669">
                  <c:v>7.1508919999999945</c:v>
                </c:pt>
                <c:pt idx="28670">
                  <c:v>7.1435220000000017</c:v>
                </c:pt>
                <c:pt idx="28671">
                  <c:v>7.1623079999999915</c:v>
                </c:pt>
                <c:pt idx="28672">
                  <c:v>7.1883019999999975</c:v>
                </c:pt>
                <c:pt idx="28673">
                  <c:v>7.1524179999999857</c:v>
                </c:pt>
                <c:pt idx="28674">
                  <c:v>7.1146119999999904</c:v>
                </c:pt>
                <c:pt idx="28675">
                  <c:v>7.1708700000000007</c:v>
                </c:pt>
                <c:pt idx="28676">
                  <c:v>7.1546400000000006</c:v>
                </c:pt>
                <c:pt idx="28677">
                  <c:v>7.1918519999999955</c:v>
                </c:pt>
                <c:pt idx="28678">
                  <c:v>7.1935139999999906</c:v>
                </c:pt>
                <c:pt idx="28679">
                  <c:v>7.1968760000000005</c:v>
                </c:pt>
                <c:pt idx="28680">
                  <c:v>7.1979059999999855</c:v>
                </c:pt>
                <c:pt idx="28681">
                  <c:v>7.1883520000000001</c:v>
                </c:pt>
                <c:pt idx="28682">
                  <c:v>7.2240020000000005</c:v>
                </c:pt>
                <c:pt idx="28683">
                  <c:v>7.2078959999999945</c:v>
                </c:pt>
                <c:pt idx="28684">
                  <c:v>7.2580239999999989</c:v>
                </c:pt>
                <c:pt idx="28685">
                  <c:v>7.2780640000000014</c:v>
                </c:pt>
                <c:pt idx="28686">
                  <c:v>7.2924819999999917</c:v>
                </c:pt>
                <c:pt idx="28687">
                  <c:v>7.2849019999999918</c:v>
                </c:pt>
                <c:pt idx="28688">
                  <c:v>7.3707659999999988</c:v>
                </c:pt>
                <c:pt idx="28689">
                  <c:v>7.3926539999999985</c:v>
                </c:pt>
                <c:pt idx="28690">
                  <c:v>7.4012640000000101</c:v>
                </c:pt>
                <c:pt idx="28691">
                  <c:v>7.4682300000000001</c:v>
                </c:pt>
                <c:pt idx="28692">
                  <c:v>7.4743339999999998</c:v>
                </c:pt>
                <c:pt idx="28693">
                  <c:v>7.5285939999999965</c:v>
                </c:pt>
                <c:pt idx="28694">
                  <c:v>7.5601119999999886</c:v>
                </c:pt>
                <c:pt idx="28695">
                  <c:v>7.5947059999999897</c:v>
                </c:pt>
                <c:pt idx="28696">
                  <c:v>7.6266199999999955</c:v>
                </c:pt>
                <c:pt idx="28697">
                  <c:v>7.6110719999999965</c:v>
                </c:pt>
                <c:pt idx="28698">
                  <c:v>7.5576059999999945</c:v>
                </c:pt>
                <c:pt idx="28699">
                  <c:v>7.5785519999999975</c:v>
                </c:pt>
                <c:pt idx="28700">
                  <c:v>7.5656219999999985</c:v>
                </c:pt>
                <c:pt idx="28701">
                  <c:v>7.5692559999999975</c:v>
                </c:pt>
                <c:pt idx="28702">
                  <c:v>7.6058599999999945</c:v>
                </c:pt>
                <c:pt idx="28703">
                  <c:v>7.6651699999999945</c:v>
                </c:pt>
                <c:pt idx="28704">
                  <c:v>7.6682979999999965</c:v>
                </c:pt>
                <c:pt idx="28705">
                  <c:v>7.6824919999999945</c:v>
                </c:pt>
                <c:pt idx="28706">
                  <c:v>7.7281179999999932</c:v>
                </c:pt>
                <c:pt idx="28707">
                  <c:v>7.7559379999999907</c:v>
                </c:pt>
                <c:pt idx="28708">
                  <c:v>7.8054219999999965</c:v>
                </c:pt>
                <c:pt idx="28709">
                  <c:v>7.8727500000000008</c:v>
                </c:pt>
                <c:pt idx="28710">
                  <c:v>7.9515800000000016</c:v>
                </c:pt>
                <c:pt idx="28711">
                  <c:v>8.0127160000000028</c:v>
                </c:pt>
                <c:pt idx="28712">
                  <c:v>8.0269600000000008</c:v>
                </c:pt>
                <c:pt idx="28713">
                  <c:v>8.0553240000000024</c:v>
                </c:pt>
                <c:pt idx="28714">
                  <c:v>8.1066440000000028</c:v>
                </c:pt>
                <c:pt idx="28715">
                  <c:v>8.1177979999999987</c:v>
                </c:pt>
                <c:pt idx="28716">
                  <c:v>8.1598240000000004</c:v>
                </c:pt>
                <c:pt idx="28717">
                  <c:v>8.193028</c:v>
                </c:pt>
                <c:pt idx="28718">
                  <c:v>8.1922580000000007</c:v>
                </c:pt>
                <c:pt idx="28719">
                  <c:v>8.1792779999999983</c:v>
                </c:pt>
                <c:pt idx="28720">
                  <c:v>8.1823040000000002</c:v>
                </c:pt>
                <c:pt idx="28721">
                  <c:v>8.218907999999999</c:v>
                </c:pt>
                <c:pt idx="28722">
                  <c:v>8.2342319999999987</c:v>
                </c:pt>
                <c:pt idx="28723">
                  <c:v>8.2207060000000016</c:v>
                </c:pt>
                <c:pt idx="28724">
                  <c:v>8.2541940000000018</c:v>
                </c:pt>
                <c:pt idx="28725">
                  <c:v>8.260273999999999</c:v>
                </c:pt>
                <c:pt idx="28726">
                  <c:v>8.3041120000000053</c:v>
                </c:pt>
                <c:pt idx="28727">
                  <c:v>8.2860460000000025</c:v>
                </c:pt>
                <c:pt idx="28728">
                  <c:v>8.3115320000000068</c:v>
                </c:pt>
                <c:pt idx="28729">
                  <c:v>8.3289660000000012</c:v>
                </c:pt>
                <c:pt idx="28730">
                  <c:v>8.3354920000000217</c:v>
                </c:pt>
                <c:pt idx="28731">
                  <c:v>8.388002000000002</c:v>
                </c:pt>
                <c:pt idx="28732">
                  <c:v>8.3700100000000006</c:v>
                </c:pt>
                <c:pt idx="28733">
                  <c:v>8.3869220000000002</c:v>
                </c:pt>
                <c:pt idx="28734">
                  <c:v>8.3618220000000001</c:v>
                </c:pt>
                <c:pt idx="28735">
                  <c:v>8.3704940000000239</c:v>
                </c:pt>
                <c:pt idx="28736">
                  <c:v>8.368310000000001</c:v>
                </c:pt>
                <c:pt idx="28737">
                  <c:v>8.3624780000000047</c:v>
                </c:pt>
                <c:pt idx="28738">
                  <c:v>8.2611539999999994</c:v>
                </c:pt>
                <c:pt idx="28739">
                  <c:v>8.223396000000001</c:v>
                </c:pt>
                <c:pt idx="28740">
                  <c:v>8.2007400000000015</c:v>
                </c:pt>
                <c:pt idx="28741">
                  <c:v>8.1629960000000068</c:v>
                </c:pt>
                <c:pt idx="28742">
                  <c:v>8.1446579999999997</c:v>
                </c:pt>
                <c:pt idx="28743">
                  <c:v>8.1022360000000067</c:v>
                </c:pt>
                <c:pt idx="28744">
                  <c:v>8.0792560000000027</c:v>
                </c:pt>
                <c:pt idx="28745">
                  <c:v>7.989148000000009</c:v>
                </c:pt>
                <c:pt idx="28746">
                  <c:v>7.9635259999999946</c:v>
                </c:pt>
                <c:pt idx="28747">
                  <c:v>7.8991039999999995</c:v>
                </c:pt>
                <c:pt idx="28748">
                  <c:v>7.8992139999999997</c:v>
                </c:pt>
                <c:pt idx="28749">
                  <c:v>7.8834300000000006</c:v>
                </c:pt>
                <c:pt idx="28750">
                  <c:v>7.8681799999999926</c:v>
                </c:pt>
                <c:pt idx="28751">
                  <c:v>7.8240579999999866</c:v>
                </c:pt>
                <c:pt idx="28752">
                  <c:v>7.8523720000000017</c:v>
                </c:pt>
                <c:pt idx="28753">
                  <c:v>7.7844000000000007</c:v>
                </c:pt>
                <c:pt idx="28754">
                  <c:v>7.7000980000000014</c:v>
                </c:pt>
                <c:pt idx="28755">
                  <c:v>7.67692</c:v>
                </c:pt>
                <c:pt idx="28756">
                  <c:v>7.6098899999999965</c:v>
                </c:pt>
                <c:pt idx="28757">
                  <c:v>7.6100999999999965</c:v>
                </c:pt>
                <c:pt idx="28758">
                  <c:v>7.5697000000000001</c:v>
                </c:pt>
                <c:pt idx="28759">
                  <c:v>7.531941999999999</c:v>
                </c:pt>
                <c:pt idx="28760">
                  <c:v>7.4611159999999899</c:v>
                </c:pt>
                <c:pt idx="28761">
                  <c:v>7.4230339999999986</c:v>
                </c:pt>
                <c:pt idx="28762">
                  <c:v>7.4129959999999899</c:v>
                </c:pt>
                <c:pt idx="28763">
                  <c:v>7.3657720000000007</c:v>
                </c:pt>
                <c:pt idx="28764">
                  <c:v>7.3289939999999945</c:v>
                </c:pt>
                <c:pt idx="28765">
                  <c:v>7.309526</c:v>
                </c:pt>
                <c:pt idx="28766">
                  <c:v>7.3178139999999896</c:v>
                </c:pt>
                <c:pt idx="28767">
                  <c:v>7.2985200000000008</c:v>
                </c:pt>
                <c:pt idx="28768">
                  <c:v>7.2608479999999975</c:v>
                </c:pt>
                <c:pt idx="28769">
                  <c:v>7.2429559999999915</c:v>
                </c:pt>
                <c:pt idx="28770">
                  <c:v>7.2467160000000002</c:v>
                </c:pt>
                <c:pt idx="28771">
                  <c:v>7.1753060000000017</c:v>
                </c:pt>
                <c:pt idx="28772">
                  <c:v>7.1526239999999985</c:v>
                </c:pt>
                <c:pt idx="28773">
                  <c:v>7.1756660000000014</c:v>
                </c:pt>
                <c:pt idx="28774">
                  <c:v>7.1405020000000015</c:v>
                </c:pt>
                <c:pt idx="28775">
                  <c:v>7.092272000000003</c:v>
                </c:pt>
                <c:pt idx="28776">
                  <c:v>7.0171299999999954</c:v>
                </c:pt>
                <c:pt idx="28777">
                  <c:v>6.9215860000000005</c:v>
                </c:pt>
                <c:pt idx="28778">
                  <c:v>6.8757380000000037</c:v>
                </c:pt>
                <c:pt idx="28779">
                  <c:v>6.8602020000000028</c:v>
                </c:pt>
                <c:pt idx="28780">
                  <c:v>6.8390960000000014</c:v>
                </c:pt>
                <c:pt idx="28781">
                  <c:v>6.7572780000000021</c:v>
                </c:pt>
                <c:pt idx="28782">
                  <c:v>6.7118400000000031</c:v>
                </c:pt>
                <c:pt idx="28783">
                  <c:v>6.6992340000000059</c:v>
                </c:pt>
                <c:pt idx="28784">
                  <c:v>6.6799260000000062</c:v>
                </c:pt>
                <c:pt idx="28785">
                  <c:v>6.6381740000000047</c:v>
                </c:pt>
                <c:pt idx="28786">
                  <c:v>6.5748680000000039</c:v>
                </c:pt>
                <c:pt idx="28787">
                  <c:v>6.5513800000000035</c:v>
                </c:pt>
                <c:pt idx="28788">
                  <c:v>6.5770260000000054</c:v>
                </c:pt>
                <c:pt idx="28789">
                  <c:v>6.5859480000000064</c:v>
                </c:pt>
                <c:pt idx="28790">
                  <c:v>6.5753520000000094</c:v>
                </c:pt>
                <c:pt idx="28791">
                  <c:v>6.5427560000000025</c:v>
                </c:pt>
                <c:pt idx="28792">
                  <c:v>6.5077139999999956</c:v>
                </c:pt>
                <c:pt idx="28793">
                  <c:v>6.5079359999999884</c:v>
                </c:pt>
                <c:pt idx="28794">
                  <c:v>6.5049939999999955</c:v>
                </c:pt>
                <c:pt idx="28795">
                  <c:v>6.5405299999999995</c:v>
                </c:pt>
                <c:pt idx="28796">
                  <c:v>6.5215339999999955</c:v>
                </c:pt>
                <c:pt idx="28797">
                  <c:v>6.5309880000000025</c:v>
                </c:pt>
                <c:pt idx="28798">
                  <c:v>6.5719100000000017</c:v>
                </c:pt>
                <c:pt idx="28799">
                  <c:v>6.555296000000002</c:v>
                </c:pt>
                <c:pt idx="28800">
                  <c:v>6.5591800000000005</c:v>
                </c:pt>
                <c:pt idx="28801">
                  <c:v>6.5726420000000108</c:v>
                </c:pt>
                <c:pt idx="28802">
                  <c:v>6.5148220000000006</c:v>
                </c:pt>
                <c:pt idx="28803">
                  <c:v>6.5541559999999901</c:v>
                </c:pt>
                <c:pt idx="28804">
                  <c:v>6.5662800000000017</c:v>
                </c:pt>
                <c:pt idx="28805">
                  <c:v>6.5850420000000014</c:v>
                </c:pt>
                <c:pt idx="28806">
                  <c:v>6.6433739999999997</c:v>
                </c:pt>
                <c:pt idx="28807">
                  <c:v>6.6595920000000026</c:v>
                </c:pt>
                <c:pt idx="28808">
                  <c:v>6.6096740000000009</c:v>
                </c:pt>
                <c:pt idx="28809">
                  <c:v>6.5988280000000001</c:v>
                </c:pt>
                <c:pt idx="28810">
                  <c:v>6.5604000000000005</c:v>
                </c:pt>
                <c:pt idx="28811">
                  <c:v>6.5655619999999955</c:v>
                </c:pt>
                <c:pt idx="28812">
                  <c:v>6.5531039999999985</c:v>
                </c:pt>
                <c:pt idx="28813">
                  <c:v>6.5342179999999965</c:v>
                </c:pt>
                <c:pt idx="28814">
                  <c:v>6.5891600000000023</c:v>
                </c:pt>
                <c:pt idx="28815">
                  <c:v>6.6151799999999916</c:v>
                </c:pt>
                <c:pt idx="28816">
                  <c:v>6.5258780000000005</c:v>
                </c:pt>
                <c:pt idx="28817">
                  <c:v>6.5068200000000003</c:v>
                </c:pt>
                <c:pt idx="28818">
                  <c:v>6.5513040000000009</c:v>
                </c:pt>
                <c:pt idx="28819">
                  <c:v>6.5877960000000009</c:v>
                </c:pt>
                <c:pt idx="28820">
                  <c:v>6.5864060000000002</c:v>
                </c:pt>
                <c:pt idx="28821">
                  <c:v>6.6033820000000016</c:v>
                </c:pt>
                <c:pt idx="28822">
                  <c:v>6.6071919999999933</c:v>
                </c:pt>
                <c:pt idx="28823">
                  <c:v>6.6260539999999946</c:v>
                </c:pt>
                <c:pt idx="28824">
                  <c:v>6.6356959999999985</c:v>
                </c:pt>
                <c:pt idx="28825">
                  <c:v>6.6498420000000014</c:v>
                </c:pt>
                <c:pt idx="28826">
                  <c:v>6.6651279999999904</c:v>
                </c:pt>
                <c:pt idx="28827">
                  <c:v>6.7130479999999997</c:v>
                </c:pt>
                <c:pt idx="28828">
                  <c:v>6.7388700000000021</c:v>
                </c:pt>
                <c:pt idx="28829">
                  <c:v>6.7572960000000011</c:v>
                </c:pt>
                <c:pt idx="28830">
                  <c:v>6.702142000000002</c:v>
                </c:pt>
                <c:pt idx="28831">
                  <c:v>6.727615999999994</c:v>
                </c:pt>
                <c:pt idx="28832">
                  <c:v>6.7703359999999995</c:v>
                </c:pt>
                <c:pt idx="28833">
                  <c:v>6.7660420000000014</c:v>
                </c:pt>
                <c:pt idx="28834">
                  <c:v>6.7905859999999931</c:v>
                </c:pt>
                <c:pt idx="28835">
                  <c:v>6.8003620000000033</c:v>
                </c:pt>
                <c:pt idx="28836">
                  <c:v>6.8573900000000005</c:v>
                </c:pt>
                <c:pt idx="28837">
                  <c:v>6.9039080000000013</c:v>
                </c:pt>
                <c:pt idx="28838">
                  <c:v>6.9134380000000002</c:v>
                </c:pt>
                <c:pt idx="28839">
                  <c:v>6.9272099999999996</c:v>
                </c:pt>
                <c:pt idx="28840">
                  <c:v>6.9942880000000001</c:v>
                </c:pt>
                <c:pt idx="28841">
                  <c:v>7.0164720000000012</c:v>
                </c:pt>
                <c:pt idx="28842">
                  <c:v>7.0106660000000014</c:v>
                </c:pt>
                <c:pt idx="28843">
                  <c:v>7.0705860000000005</c:v>
                </c:pt>
                <c:pt idx="28844">
                  <c:v>7.1603460000000005</c:v>
                </c:pt>
                <c:pt idx="28845">
                  <c:v>7.2480100000000016</c:v>
                </c:pt>
                <c:pt idx="28846">
                  <c:v>7.2587540000000015</c:v>
                </c:pt>
                <c:pt idx="28847">
                  <c:v>7.3236000000000026</c:v>
                </c:pt>
                <c:pt idx="28848">
                  <c:v>7.3234759999999932</c:v>
                </c:pt>
                <c:pt idx="28849">
                  <c:v>7.3016000000000014</c:v>
                </c:pt>
                <c:pt idx="28850">
                  <c:v>7.2901359999999942</c:v>
                </c:pt>
                <c:pt idx="28851">
                  <c:v>7.3194560000000015</c:v>
                </c:pt>
                <c:pt idx="28852">
                  <c:v>7.3585899999999933</c:v>
                </c:pt>
                <c:pt idx="28853">
                  <c:v>7.3265639999999985</c:v>
                </c:pt>
                <c:pt idx="28854">
                  <c:v>7.3743339999999975</c:v>
                </c:pt>
                <c:pt idx="28855">
                  <c:v>7.3681799999999926</c:v>
                </c:pt>
                <c:pt idx="28856">
                  <c:v>7.3923139999999945</c:v>
                </c:pt>
                <c:pt idx="28857">
                  <c:v>7.3737640000000013</c:v>
                </c:pt>
                <c:pt idx="28858">
                  <c:v>7.4277020000000027</c:v>
                </c:pt>
                <c:pt idx="28859">
                  <c:v>7.4542680000000034</c:v>
                </c:pt>
                <c:pt idx="28860">
                  <c:v>7.5512000000000024</c:v>
                </c:pt>
                <c:pt idx="28861">
                  <c:v>7.5772700000000022</c:v>
                </c:pt>
                <c:pt idx="28862">
                  <c:v>7.6192720000000014</c:v>
                </c:pt>
                <c:pt idx="28863">
                  <c:v>7.6315320000000018</c:v>
                </c:pt>
                <c:pt idx="28864">
                  <c:v>7.6279719999999855</c:v>
                </c:pt>
                <c:pt idx="28865">
                  <c:v>7.6905699999999975</c:v>
                </c:pt>
                <c:pt idx="28866">
                  <c:v>7.8077660000000018</c:v>
                </c:pt>
                <c:pt idx="28867">
                  <c:v>7.8570379999999913</c:v>
                </c:pt>
                <c:pt idx="28868">
                  <c:v>7.8281759999999903</c:v>
                </c:pt>
                <c:pt idx="28869">
                  <c:v>7.8708360000000015</c:v>
                </c:pt>
                <c:pt idx="28870">
                  <c:v>7.8460820000000009</c:v>
                </c:pt>
                <c:pt idx="28871">
                  <c:v>7.8645939999999914</c:v>
                </c:pt>
                <c:pt idx="28872">
                  <c:v>7.9140900000000025</c:v>
                </c:pt>
                <c:pt idx="28873">
                  <c:v>7.9329860000000005</c:v>
                </c:pt>
                <c:pt idx="28874">
                  <c:v>7.9368320000000114</c:v>
                </c:pt>
                <c:pt idx="28875">
                  <c:v>7.9184800000000051</c:v>
                </c:pt>
                <c:pt idx="28876">
                  <c:v>7.893106000000004</c:v>
                </c:pt>
                <c:pt idx="28877">
                  <c:v>7.9290160000000025</c:v>
                </c:pt>
                <c:pt idx="28878">
                  <c:v>7.9476400000000114</c:v>
                </c:pt>
                <c:pt idx="28879">
                  <c:v>7.9186300000000038</c:v>
                </c:pt>
                <c:pt idx="28880">
                  <c:v>8.0013679999999994</c:v>
                </c:pt>
                <c:pt idx="28881">
                  <c:v>8.0165680000000012</c:v>
                </c:pt>
                <c:pt idx="28882">
                  <c:v>8.0178080000000005</c:v>
                </c:pt>
                <c:pt idx="28883">
                  <c:v>8.0163820000000037</c:v>
                </c:pt>
                <c:pt idx="28884">
                  <c:v>7.9754600000000107</c:v>
                </c:pt>
                <c:pt idx="28885">
                  <c:v>7.9758700000000031</c:v>
                </c:pt>
                <c:pt idx="28886">
                  <c:v>7.9825940000000015</c:v>
                </c:pt>
                <c:pt idx="28887">
                  <c:v>7.9041739999999985</c:v>
                </c:pt>
                <c:pt idx="28888">
                  <c:v>7.9017300000000024</c:v>
                </c:pt>
                <c:pt idx="28889">
                  <c:v>7.9302700000000117</c:v>
                </c:pt>
                <c:pt idx="28890">
                  <c:v>7.8967060000000036</c:v>
                </c:pt>
                <c:pt idx="28891">
                  <c:v>7.8750800000000005</c:v>
                </c:pt>
                <c:pt idx="28892">
                  <c:v>7.8896459999999999</c:v>
                </c:pt>
                <c:pt idx="28893">
                  <c:v>7.8070199999999907</c:v>
                </c:pt>
                <c:pt idx="28894">
                  <c:v>7.6903099999999975</c:v>
                </c:pt>
                <c:pt idx="28895">
                  <c:v>7.6070139999999906</c:v>
                </c:pt>
                <c:pt idx="28896">
                  <c:v>7.5920379999999899</c:v>
                </c:pt>
                <c:pt idx="28897">
                  <c:v>7.5391659999999998</c:v>
                </c:pt>
                <c:pt idx="28898">
                  <c:v>7.4877980000000024</c:v>
                </c:pt>
                <c:pt idx="28899">
                  <c:v>7.5522460000000011</c:v>
                </c:pt>
                <c:pt idx="28900">
                  <c:v>7.5300220000000024</c:v>
                </c:pt>
                <c:pt idx="28901">
                  <c:v>7.478678000000011</c:v>
                </c:pt>
                <c:pt idx="28902">
                  <c:v>7.439778000000012</c:v>
                </c:pt>
                <c:pt idx="28903">
                  <c:v>7.4395680000000119</c:v>
                </c:pt>
                <c:pt idx="28904">
                  <c:v>7.384240000000001</c:v>
                </c:pt>
                <c:pt idx="28905">
                  <c:v>7.3751060000000006</c:v>
                </c:pt>
                <c:pt idx="28906">
                  <c:v>7.3396420000000129</c:v>
                </c:pt>
                <c:pt idx="28907">
                  <c:v>7.3081119999999933</c:v>
                </c:pt>
                <c:pt idx="28908">
                  <c:v>7.2989920000000019</c:v>
                </c:pt>
                <c:pt idx="28909">
                  <c:v>7.2584920000000013</c:v>
                </c:pt>
                <c:pt idx="28910">
                  <c:v>7.1278979999999876</c:v>
                </c:pt>
                <c:pt idx="28911">
                  <c:v>7.1045079999999885</c:v>
                </c:pt>
                <c:pt idx="28912">
                  <c:v>7.0412000000000088</c:v>
                </c:pt>
                <c:pt idx="28913">
                  <c:v>7.0600099999999975</c:v>
                </c:pt>
                <c:pt idx="28914">
                  <c:v>6.9822480000000109</c:v>
                </c:pt>
                <c:pt idx="28915">
                  <c:v>6.9113740000000004</c:v>
                </c:pt>
                <c:pt idx="28916">
                  <c:v>6.8401260000000006</c:v>
                </c:pt>
                <c:pt idx="28917">
                  <c:v>6.8238720000000015</c:v>
                </c:pt>
                <c:pt idx="28918">
                  <c:v>6.7643519999999917</c:v>
                </c:pt>
                <c:pt idx="28919">
                  <c:v>6.6936139999999975</c:v>
                </c:pt>
                <c:pt idx="28920">
                  <c:v>6.6697539999999975</c:v>
                </c:pt>
                <c:pt idx="28921">
                  <c:v>6.6253959999999896</c:v>
                </c:pt>
                <c:pt idx="28922">
                  <c:v>6.60764</c:v>
                </c:pt>
                <c:pt idx="28923">
                  <c:v>6.5723640000000021</c:v>
                </c:pt>
                <c:pt idx="28924">
                  <c:v>6.5742380000000029</c:v>
                </c:pt>
                <c:pt idx="28925">
                  <c:v>6.553218000000002</c:v>
                </c:pt>
                <c:pt idx="28926">
                  <c:v>6.5753420000000107</c:v>
                </c:pt>
                <c:pt idx="28927">
                  <c:v>6.5227559999999896</c:v>
                </c:pt>
                <c:pt idx="28928">
                  <c:v>6.4713120000000099</c:v>
                </c:pt>
                <c:pt idx="28929">
                  <c:v>6.5045660000000005</c:v>
                </c:pt>
                <c:pt idx="28930">
                  <c:v>6.4730480000000128</c:v>
                </c:pt>
                <c:pt idx="28931">
                  <c:v>6.4208099999999995</c:v>
                </c:pt>
                <c:pt idx="28932">
                  <c:v>6.4001640000000029</c:v>
                </c:pt>
                <c:pt idx="28933">
                  <c:v>6.4129819999999951</c:v>
                </c:pt>
                <c:pt idx="28934">
                  <c:v>6.4315440000000024</c:v>
                </c:pt>
                <c:pt idx="28935">
                  <c:v>6.461336000000002</c:v>
                </c:pt>
                <c:pt idx="28936">
                  <c:v>6.4041839999999945</c:v>
                </c:pt>
                <c:pt idx="28937">
                  <c:v>6.4540640000000007</c:v>
                </c:pt>
                <c:pt idx="28938">
                  <c:v>6.4472019999999999</c:v>
                </c:pt>
                <c:pt idx="28939">
                  <c:v>6.3908439999999995</c:v>
                </c:pt>
                <c:pt idx="28940">
                  <c:v>6.3787579999999995</c:v>
                </c:pt>
                <c:pt idx="28941">
                  <c:v>6.3432459999999988</c:v>
                </c:pt>
                <c:pt idx="28942">
                  <c:v>6.3017159999999945</c:v>
                </c:pt>
                <c:pt idx="28943">
                  <c:v>6.2902640000000014</c:v>
                </c:pt>
                <c:pt idx="28944">
                  <c:v>6.3248699999999909</c:v>
                </c:pt>
                <c:pt idx="28945">
                  <c:v>6.3649359999999806</c:v>
                </c:pt>
                <c:pt idx="28946">
                  <c:v>6.3799000000000001</c:v>
                </c:pt>
                <c:pt idx="28947">
                  <c:v>6.3927559999999888</c:v>
                </c:pt>
                <c:pt idx="28948">
                  <c:v>6.4527599999999996</c:v>
                </c:pt>
                <c:pt idx="28949">
                  <c:v>6.3933879999999945</c:v>
                </c:pt>
                <c:pt idx="28950">
                  <c:v>6.4575499999999986</c:v>
                </c:pt>
                <c:pt idx="28951">
                  <c:v>6.4628859999999868</c:v>
                </c:pt>
                <c:pt idx="28952">
                  <c:v>6.4939819999999955</c:v>
                </c:pt>
                <c:pt idx="28953">
                  <c:v>6.5095299999999989</c:v>
                </c:pt>
                <c:pt idx="28954">
                  <c:v>6.5490139999999997</c:v>
                </c:pt>
                <c:pt idx="28955">
                  <c:v>6.5744259999999946</c:v>
                </c:pt>
                <c:pt idx="28956">
                  <c:v>6.5414959999999995</c:v>
                </c:pt>
                <c:pt idx="28957">
                  <c:v>6.5297460000000012</c:v>
                </c:pt>
                <c:pt idx="28958">
                  <c:v>6.5239379999999896</c:v>
                </c:pt>
                <c:pt idx="28959">
                  <c:v>6.5529859999999873</c:v>
                </c:pt>
                <c:pt idx="28960">
                  <c:v>6.6381539999999966</c:v>
                </c:pt>
                <c:pt idx="28961">
                  <c:v>6.6343819999999933</c:v>
                </c:pt>
                <c:pt idx="28962">
                  <c:v>6.6882720000000013</c:v>
                </c:pt>
                <c:pt idx="28963">
                  <c:v>6.6534299999999975</c:v>
                </c:pt>
                <c:pt idx="28964">
                  <c:v>6.7224799999999965</c:v>
                </c:pt>
                <c:pt idx="28965">
                  <c:v>6.7332740000000024</c:v>
                </c:pt>
                <c:pt idx="28966">
                  <c:v>6.7327900000000014</c:v>
                </c:pt>
                <c:pt idx="28967">
                  <c:v>6.7227760000000005</c:v>
                </c:pt>
                <c:pt idx="28968">
                  <c:v>6.7833400000000088</c:v>
                </c:pt>
                <c:pt idx="28969">
                  <c:v>6.8024980000000017</c:v>
                </c:pt>
                <c:pt idx="28970">
                  <c:v>6.8212839999999995</c:v>
                </c:pt>
                <c:pt idx="28971">
                  <c:v>6.8656920000000001</c:v>
                </c:pt>
                <c:pt idx="28972">
                  <c:v>6.8438039999999996</c:v>
                </c:pt>
                <c:pt idx="28973">
                  <c:v>6.8877780000000008</c:v>
                </c:pt>
                <c:pt idx="28974">
                  <c:v>6.9370620000000098</c:v>
                </c:pt>
                <c:pt idx="28975">
                  <c:v>6.9633919999999998</c:v>
                </c:pt>
                <c:pt idx="28976">
                  <c:v>6.9761340000000009</c:v>
                </c:pt>
                <c:pt idx="28977">
                  <c:v>7.0146739999999985</c:v>
                </c:pt>
                <c:pt idx="28978">
                  <c:v>7.0849420000000007</c:v>
                </c:pt>
                <c:pt idx="28979">
                  <c:v>7.0787380000000022</c:v>
                </c:pt>
                <c:pt idx="28980">
                  <c:v>7.0935299999999986</c:v>
                </c:pt>
                <c:pt idx="28981">
                  <c:v>7.1266339999999975</c:v>
                </c:pt>
                <c:pt idx="28982">
                  <c:v>7.1636839999999955</c:v>
                </c:pt>
                <c:pt idx="28983">
                  <c:v>7.1592420000000034</c:v>
                </c:pt>
                <c:pt idx="28984">
                  <c:v>7.1779039999999945</c:v>
                </c:pt>
                <c:pt idx="28985">
                  <c:v>7.1766640000000024</c:v>
                </c:pt>
                <c:pt idx="28986">
                  <c:v>7.2457040000000026</c:v>
                </c:pt>
                <c:pt idx="28987">
                  <c:v>7.2353440000000013</c:v>
                </c:pt>
                <c:pt idx="28988">
                  <c:v>7.2439180000000007</c:v>
                </c:pt>
                <c:pt idx="28989">
                  <c:v>7.2665260000000016</c:v>
                </c:pt>
                <c:pt idx="28990">
                  <c:v>7.3062320000000023</c:v>
                </c:pt>
                <c:pt idx="28991">
                  <c:v>7.3740159999999904</c:v>
                </c:pt>
                <c:pt idx="28992">
                  <c:v>7.4457100000000018</c:v>
                </c:pt>
                <c:pt idx="28993">
                  <c:v>7.5007880000000009</c:v>
                </c:pt>
                <c:pt idx="28994">
                  <c:v>7.5686480000000014</c:v>
                </c:pt>
                <c:pt idx="28995">
                  <c:v>7.5407800000000016</c:v>
                </c:pt>
                <c:pt idx="28996">
                  <c:v>7.5559299999999965</c:v>
                </c:pt>
                <c:pt idx="28997">
                  <c:v>7.5927560000000005</c:v>
                </c:pt>
                <c:pt idx="28998">
                  <c:v>7.5933520000000021</c:v>
                </c:pt>
                <c:pt idx="28999">
                  <c:v>7.6761000000000026</c:v>
                </c:pt>
                <c:pt idx="29000">
                  <c:v>7.7006320000000024</c:v>
                </c:pt>
                <c:pt idx="29001">
                  <c:v>7.7328560000000026</c:v>
                </c:pt>
                <c:pt idx="29002">
                  <c:v>7.7530180000000017</c:v>
                </c:pt>
                <c:pt idx="29003">
                  <c:v>7.7635020000000035</c:v>
                </c:pt>
                <c:pt idx="29004">
                  <c:v>7.7899180000000028</c:v>
                </c:pt>
                <c:pt idx="29005">
                  <c:v>7.7363780000000109</c:v>
                </c:pt>
                <c:pt idx="29006">
                  <c:v>7.7738620000000127</c:v>
                </c:pt>
                <c:pt idx="29007">
                  <c:v>7.8684480000000026</c:v>
                </c:pt>
                <c:pt idx="29008">
                  <c:v>7.911952000000003</c:v>
                </c:pt>
                <c:pt idx="29009">
                  <c:v>7.9084640000000084</c:v>
                </c:pt>
                <c:pt idx="29010">
                  <c:v>7.9137740000000028</c:v>
                </c:pt>
                <c:pt idx="29011">
                  <c:v>7.9500800000000025</c:v>
                </c:pt>
                <c:pt idx="29012">
                  <c:v>7.9787800000000031</c:v>
                </c:pt>
                <c:pt idx="29013">
                  <c:v>8.0434140000000021</c:v>
                </c:pt>
                <c:pt idx="29014">
                  <c:v>8.048277999999998</c:v>
                </c:pt>
                <c:pt idx="29015">
                  <c:v>8.0572120000000034</c:v>
                </c:pt>
                <c:pt idx="29016">
                  <c:v>8.1018679999999996</c:v>
                </c:pt>
                <c:pt idx="29017">
                  <c:v>8.1218820000000012</c:v>
                </c:pt>
                <c:pt idx="29018">
                  <c:v>8.1330860000000023</c:v>
                </c:pt>
                <c:pt idx="29019">
                  <c:v>8.1427520000000033</c:v>
                </c:pt>
                <c:pt idx="29020">
                  <c:v>8.2012440000000009</c:v>
                </c:pt>
                <c:pt idx="29021">
                  <c:v>8.2424020000000038</c:v>
                </c:pt>
                <c:pt idx="29022">
                  <c:v>8.2942799999999988</c:v>
                </c:pt>
                <c:pt idx="29023">
                  <c:v>8.2767980000000012</c:v>
                </c:pt>
                <c:pt idx="29024">
                  <c:v>8.2547000000000015</c:v>
                </c:pt>
                <c:pt idx="29025">
                  <c:v>8.2930779999999995</c:v>
                </c:pt>
                <c:pt idx="29026">
                  <c:v>8.3066640000000067</c:v>
                </c:pt>
                <c:pt idx="29027">
                  <c:v>8.3201260000000037</c:v>
                </c:pt>
                <c:pt idx="29028">
                  <c:v>8.2760140000000018</c:v>
                </c:pt>
                <c:pt idx="29029">
                  <c:v>8.2849360000000036</c:v>
                </c:pt>
                <c:pt idx="29030">
                  <c:v>8.281462000000003</c:v>
                </c:pt>
                <c:pt idx="29031">
                  <c:v>8.2728380000000037</c:v>
                </c:pt>
                <c:pt idx="29032">
                  <c:v>8.2770080000000039</c:v>
                </c:pt>
                <c:pt idx="29033">
                  <c:v>8.3063780000000005</c:v>
                </c:pt>
                <c:pt idx="29034">
                  <c:v>8.2834480000000035</c:v>
                </c:pt>
                <c:pt idx="29035">
                  <c:v>8.2777020000000032</c:v>
                </c:pt>
                <c:pt idx="29036">
                  <c:v>8.240514000000001</c:v>
                </c:pt>
                <c:pt idx="29037">
                  <c:v>8.237796000000003</c:v>
                </c:pt>
                <c:pt idx="29038">
                  <c:v>8.230500000000001</c:v>
                </c:pt>
                <c:pt idx="29039">
                  <c:v>8.2113779999999981</c:v>
                </c:pt>
                <c:pt idx="29040">
                  <c:v>8.1972079999999998</c:v>
                </c:pt>
                <c:pt idx="29041">
                  <c:v>8.1943919999999988</c:v>
                </c:pt>
                <c:pt idx="29042">
                  <c:v>8.1692160000000005</c:v>
                </c:pt>
                <c:pt idx="29043">
                  <c:v>8.133890000000001</c:v>
                </c:pt>
                <c:pt idx="29044">
                  <c:v>8.0466240000000013</c:v>
                </c:pt>
                <c:pt idx="29045">
                  <c:v>8.0662779999999987</c:v>
                </c:pt>
                <c:pt idx="29046">
                  <c:v>8.0441060000000029</c:v>
                </c:pt>
                <c:pt idx="29047">
                  <c:v>8.0317600000000002</c:v>
                </c:pt>
                <c:pt idx="29048">
                  <c:v>8.0088800000000013</c:v>
                </c:pt>
                <c:pt idx="29049">
                  <c:v>7.9435400000000023</c:v>
                </c:pt>
                <c:pt idx="29050">
                  <c:v>7.9106580000000033</c:v>
                </c:pt>
                <c:pt idx="29051">
                  <c:v>7.8805420000000028</c:v>
                </c:pt>
                <c:pt idx="29052">
                  <c:v>7.8355380000000006</c:v>
                </c:pt>
                <c:pt idx="29053">
                  <c:v>7.8269259999999941</c:v>
                </c:pt>
                <c:pt idx="29054">
                  <c:v>7.7934480000000033</c:v>
                </c:pt>
                <c:pt idx="29055">
                  <c:v>7.7755420000000024</c:v>
                </c:pt>
                <c:pt idx="29056">
                  <c:v>7.7620420000000037</c:v>
                </c:pt>
                <c:pt idx="29057">
                  <c:v>7.6834260000000025</c:v>
                </c:pt>
                <c:pt idx="29058">
                  <c:v>7.6040379999999921</c:v>
                </c:pt>
                <c:pt idx="29059">
                  <c:v>7.5766420000000148</c:v>
                </c:pt>
                <c:pt idx="29060">
                  <c:v>7.5668900000000026</c:v>
                </c:pt>
                <c:pt idx="29061">
                  <c:v>7.5016860000000021</c:v>
                </c:pt>
                <c:pt idx="29062">
                  <c:v>7.4372500000000024</c:v>
                </c:pt>
                <c:pt idx="29063">
                  <c:v>7.4255119999999915</c:v>
                </c:pt>
                <c:pt idx="29064">
                  <c:v>7.4004860000000017</c:v>
                </c:pt>
                <c:pt idx="29065">
                  <c:v>7.3928420000000017</c:v>
                </c:pt>
                <c:pt idx="29066">
                  <c:v>7.3407660000000012</c:v>
                </c:pt>
                <c:pt idx="29067">
                  <c:v>7.3018180000000017</c:v>
                </c:pt>
                <c:pt idx="29068">
                  <c:v>7.2995100000000006</c:v>
                </c:pt>
                <c:pt idx="29069">
                  <c:v>7.2575319999999897</c:v>
                </c:pt>
                <c:pt idx="29070">
                  <c:v>7.2197860000000027</c:v>
                </c:pt>
                <c:pt idx="29071">
                  <c:v>7.1589739999999926</c:v>
                </c:pt>
                <c:pt idx="29072">
                  <c:v>7.0804059999999955</c:v>
                </c:pt>
                <c:pt idx="29073">
                  <c:v>7.0611239999999995</c:v>
                </c:pt>
                <c:pt idx="29074">
                  <c:v>6.9891060000000014</c:v>
                </c:pt>
                <c:pt idx="29075">
                  <c:v>6.9233439999999993</c:v>
                </c:pt>
                <c:pt idx="29076">
                  <c:v>6.8967540000000005</c:v>
                </c:pt>
                <c:pt idx="29077">
                  <c:v>6.8302600000000089</c:v>
                </c:pt>
                <c:pt idx="29078">
                  <c:v>6.8365520000000002</c:v>
                </c:pt>
                <c:pt idx="29079">
                  <c:v>6.8350380000000008</c:v>
                </c:pt>
                <c:pt idx="29080">
                  <c:v>6.8747059999999918</c:v>
                </c:pt>
                <c:pt idx="29081">
                  <c:v>6.8160159999999914</c:v>
                </c:pt>
                <c:pt idx="29082">
                  <c:v>6.8166860000000016</c:v>
                </c:pt>
                <c:pt idx="29083">
                  <c:v>6.7871920000000001</c:v>
                </c:pt>
                <c:pt idx="29084">
                  <c:v>6.765378000000001</c:v>
                </c:pt>
                <c:pt idx="29085">
                  <c:v>6.7702060000000097</c:v>
                </c:pt>
                <c:pt idx="29086">
                  <c:v>6.7681839999999918</c:v>
                </c:pt>
                <c:pt idx="29087">
                  <c:v>6.7380820000000003</c:v>
                </c:pt>
                <c:pt idx="29088">
                  <c:v>6.6960320000000015</c:v>
                </c:pt>
                <c:pt idx="29089">
                  <c:v>6.6620959999999902</c:v>
                </c:pt>
                <c:pt idx="29090">
                  <c:v>6.5943099999999975</c:v>
                </c:pt>
                <c:pt idx="29091">
                  <c:v>6.5601259999999915</c:v>
                </c:pt>
                <c:pt idx="29092">
                  <c:v>6.5131499999999996</c:v>
                </c:pt>
                <c:pt idx="29093">
                  <c:v>6.4940799999999985</c:v>
                </c:pt>
                <c:pt idx="29094">
                  <c:v>6.5199139999999955</c:v>
                </c:pt>
                <c:pt idx="29095">
                  <c:v>6.48336000000001</c:v>
                </c:pt>
                <c:pt idx="29096">
                  <c:v>6.4771559999999955</c:v>
                </c:pt>
                <c:pt idx="29097">
                  <c:v>6.4546600000000014</c:v>
                </c:pt>
                <c:pt idx="29098">
                  <c:v>6.4216300000000004</c:v>
                </c:pt>
                <c:pt idx="29099">
                  <c:v>6.3749379999999887</c:v>
                </c:pt>
                <c:pt idx="29100">
                  <c:v>6.3622819999999933</c:v>
                </c:pt>
                <c:pt idx="29101">
                  <c:v>6.3586960000000019</c:v>
                </c:pt>
                <c:pt idx="29102">
                  <c:v>6.3499480000000013</c:v>
                </c:pt>
                <c:pt idx="29103">
                  <c:v>6.3429139999999915</c:v>
                </c:pt>
                <c:pt idx="29104">
                  <c:v>6.4263600000000034</c:v>
                </c:pt>
                <c:pt idx="29105">
                  <c:v>6.4617740000000001</c:v>
                </c:pt>
                <c:pt idx="29106">
                  <c:v>6.5045579999999896</c:v>
                </c:pt>
                <c:pt idx="29107">
                  <c:v>6.5371660000000009</c:v>
                </c:pt>
                <c:pt idx="29108">
                  <c:v>6.6413560000000018</c:v>
                </c:pt>
                <c:pt idx="29109">
                  <c:v>6.662039999999994</c:v>
                </c:pt>
                <c:pt idx="29110">
                  <c:v>6.7042640000000029</c:v>
                </c:pt>
                <c:pt idx="29111">
                  <c:v>6.7564160000000042</c:v>
                </c:pt>
                <c:pt idx="29112">
                  <c:v>6.7743080000000022</c:v>
                </c:pt>
                <c:pt idx="29113">
                  <c:v>6.7138560000000025</c:v>
                </c:pt>
                <c:pt idx="29114">
                  <c:v>6.7246500000000005</c:v>
                </c:pt>
                <c:pt idx="29115">
                  <c:v>6.7109139999999945</c:v>
                </c:pt>
                <c:pt idx="29116">
                  <c:v>6.6983939999999995</c:v>
                </c:pt>
                <c:pt idx="29117">
                  <c:v>6.7518839999999996</c:v>
                </c:pt>
                <c:pt idx="29118">
                  <c:v>6.7547000000000006</c:v>
                </c:pt>
                <c:pt idx="29119">
                  <c:v>6.747603999999999</c:v>
                </c:pt>
                <c:pt idx="29120">
                  <c:v>6.7119179999999945</c:v>
                </c:pt>
                <c:pt idx="29121">
                  <c:v>6.7344760000000008</c:v>
                </c:pt>
                <c:pt idx="29122">
                  <c:v>6.7422799999999992</c:v>
                </c:pt>
                <c:pt idx="29123">
                  <c:v>6.7539299999999995</c:v>
                </c:pt>
                <c:pt idx="29124">
                  <c:v>6.8528239999999965</c:v>
                </c:pt>
                <c:pt idx="29125">
                  <c:v>6.871596000000002</c:v>
                </c:pt>
                <c:pt idx="29126">
                  <c:v>6.8686440000000015</c:v>
                </c:pt>
                <c:pt idx="29127">
                  <c:v>6.9275579999999888</c:v>
                </c:pt>
                <c:pt idx="29128">
                  <c:v>6.8974179999999876</c:v>
                </c:pt>
                <c:pt idx="29129">
                  <c:v>6.8973559999999914</c:v>
                </c:pt>
                <c:pt idx="29130">
                  <c:v>6.8765980000000013</c:v>
                </c:pt>
                <c:pt idx="29131">
                  <c:v>6.9520020000000011</c:v>
                </c:pt>
                <c:pt idx="29132">
                  <c:v>6.8820939999999995</c:v>
                </c:pt>
                <c:pt idx="29133">
                  <c:v>6.8783220000000034</c:v>
                </c:pt>
                <c:pt idx="29134">
                  <c:v>6.8845759999999903</c:v>
                </c:pt>
                <c:pt idx="29135">
                  <c:v>6.9182379999999997</c:v>
                </c:pt>
                <c:pt idx="29136">
                  <c:v>6.9630179999999955</c:v>
                </c:pt>
                <c:pt idx="29137">
                  <c:v>7.0193019999999997</c:v>
                </c:pt>
                <c:pt idx="29138">
                  <c:v>7.078538</c:v>
                </c:pt>
                <c:pt idx="29139">
                  <c:v>7.1228599999999886</c:v>
                </c:pt>
                <c:pt idx="29140">
                  <c:v>7.1720459999999955</c:v>
                </c:pt>
                <c:pt idx="29141">
                  <c:v>7.1503700000000006</c:v>
                </c:pt>
                <c:pt idx="29142">
                  <c:v>7.1622080000000006</c:v>
                </c:pt>
                <c:pt idx="29143">
                  <c:v>7.2079319999999916</c:v>
                </c:pt>
                <c:pt idx="29144">
                  <c:v>7.1829799999999917</c:v>
                </c:pt>
                <c:pt idx="29145">
                  <c:v>7.1724939999999995</c:v>
                </c:pt>
                <c:pt idx="29146">
                  <c:v>7.1969739999999955</c:v>
                </c:pt>
                <c:pt idx="29147">
                  <c:v>7.2218519999999975</c:v>
                </c:pt>
                <c:pt idx="29148">
                  <c:v>7.2356359999999986</c:v>
                </c:pt>
                <c:pt idx="29149">
                  <c:v>7.2901439999999988</c:v>
                </c:pt>
                <c:pt idx="29150">
                  <c:v>7.2875259999999908</c:v>
                </c:pt>
                <c:pt idx="29151">
                  <c:v>7.2774759999999965</c:v>
                </c:pt>
                <c:pt idx="29152">
                  <c:v>7.3085099999999965</c:v>
                </c:pt>
                <c:pt idx="29153">
                  <c:v>7.3030619999999997</c:v>
                </c:pt>
                <c:pt idx="29154">
                  <c:v>7.2379180000000005</c:v>
                </c:pt>
                <c:pt idx="29155">
                  <c:v>7.2383519999999999</c:v>
                </c:pt>
                <c:pt idx="29156">
                  <c:v>7.1808159999999885</c:v>
                </c:pt>
                <c:pt idx="29157">
                  <c:v>7.1472640000000016</c:v>
                </c:pt>
                <c:pt idx="29158">
                  <c:v>7.1039739999999965</c:v>
                </c:pt>
                <c:pt idx="29159">
                  <c:v>7.0954880000000005</c:v>
                </c:pt>
                <c:pt idx="29160">
                  <c:v>7.0419720000000021</c:v>
                </c:pt>
                <c:pt idx="29161">
                  <c:v>7.0747040000000005</c:v>
                </c:pt>
                <c:pt idx="29162">
                  <c:v>7.0758080000000003</c:v>
                </c:pt>
                <c:pt idx="29163">
                  <c:v>7.1272639999999985</c:v>
                </c:pt>
                <c:pt idx="29164">
                  <c:v>7.1146699999999985</c:v>
                </c:pt>
                <c:pt idx="29165">
                  <c:v>7.1701359999999932</c:v>
                </c:pt>
                <c:pt idx="29166">
                  <c:v>7.2131060000000025</c:v>
                </c:pt>
                <c:pt idx="29167">
                  <c:v>7.1733020000000023</c:v>
                </c:pt>
                <c:pt idx="29168">
                  <c:v>7.1986900000000036</c:v>
                </c:pt>
                <c:pt idx="29169">
                  <c:v>7.2470060000000025</c:v>
                </c:pt>
                <c:pt idx="29170">
                  <c:v>7.3197300000000007</c:v>
                </c:pt>
                <c:pt idx="29171">
                  <c:v>7.3067500000000027</c:v>
                </c:pt>
                <c:pt idx="29172">
                  <c:v>7.3924159999999901</c:v>
                </c:pt>
                <c:pt idx="29173">
                  <c:v>7.3954200000000041</c:v>
                </c:pt>
                <c:pt idx="29174">
                  <c:v>7.3600200000000005</c:v>
                </c:pt>
                <c:pt idx="29175">
                  <c:v>7.3713240000000022</c:v>
                </c:pt>
                <c:pt idx="29176">
                  <c:v>7.4093420000000147</c:v>
                </c:pt>
                <c:pt idx="29177">
                  <c:v>7.3920200000000005</c:v>
                </c:pt>
                <c:pt idx="29178">
                  <c:v>7.3917600000000094</c:v>
                </c:pt>
                <c:pt idx="29179">
                  <c:v>7.3879259999999931</c:v>
                </c:pt>
                <c:pt idx="29180">
                  <c:v>7.4084980000000034</c:v>
                </c:pt>
                <c:pt idx="29181">
                  <c:v>7.4351260000000021</c:v>
                </c:pt>
                <c:pt idx="29182">
                  <c:v>7.4778100000000025</c:v>
                </c:pt>
                <c:pt idx="29183">
                  <c:v>7.5200580000000015</c:v>
                </c:pt>
                <c:pt idx="29184">
                  <c:v>7.5261260000000041</c:v>
                </c:pt>
                <c:pt idx="29185">
                  <c:v>7.5560540000000005</c:v>
                </c:pt>
                <c:pt idx="29186">
                  <c:v>7.5417720000000097</c:v>
                </c:pt>
                <c:pt idx="29187">
                  <c:v>7.5659299999999945</c:v>
                </c:pt>
                <c:pt idx="29188">
                  <c:v>7.527165999999994</c:v>
                </c:pt>
                <c:pt idx="29189">
                  <c:v>7.5465100000000005</c:v>
                </c:pt>
                <c:pt idx="29190">
                  <c:v>7.5258639999999986</c:v>
                </c:pt>
                <c:pt idx="29191">
                  <c:v>7.5634099999999975</c:v>
                </c:pt>
                <c:pt idx="29192">
                  <c:v>7.5985859999999921</c:v>
                </c:pt>
                <c:pt idx="29193">
                  <c:v>7.5798120000000084</c:v>
                </c:pt>
                <c:pt idx="29194">
                  <c:v>7.5807180000000054</c:v>
                </c:pt>
                <c:pt idx="29195">
                  <c:v>7.6263680000000029</c:v>
                </c:pt>
                <c:pt idx="29196">
                  <c:v>7.6281920000000047</c:v>
                </c:pt>
                <c:pt idx="29197">
                  <c:v>7.5725180000000005</c:v>
                </c:pt>
                <c:pt idx="29198">
                  <c:v>7.5536580000000084</c:v>
                </c:pt>
                <c:pt idx="29199">
                  <c:v>7.5922100000000015</c:v>
                </c:pt>
                <c:pt idx="29200">
                  <c:v>7.5729780000000027</c:v>
                </c:pt>
                <c:pt idx="29201">
                  <c:v>7.6259980000000045</c:v>
                </c:pt>
                <c:pt idx="29202">
                  <c:v>7.5979680000000025</c:v>
                </c:pt>
                <c:pt idx="29203">
                  <c:v>7.6130320000000005</c:v>
                </c:pt>
                <c:pt idx="29204">
                  <c:v>7.5821499999999995</c:v>
                </c:pt>
                <c:pt idx="29205">
                  <c:v>7.5747920000000031</c:v>
                </c:pt>
                <c:pt idx="29206">
                  <c:v>7.6181939999999955</c:v>
                </c:pt>
                <c:pt idx="29207">
                  <c:v>7.6299939999999955</c:v>
                </c:pt>
                <c:pt idx="29208">
                  <c:v>7.5897660000000098</c:v>
                </c:pt>
                <c:pt idx="29209">
                  <c:v>7.5784480000000034</c:v>
                </c:pt>
                <c:pt idx="29210">
                  <c:v>7.5804100000000005</c:v>
                </c:pt>
                <c:pt idx="29211">
                  <c:v>7.5467100000000018</c:v>
                </c:pt>
                <c:pt idx="29212">
                  <c:v>7.4875739999999995</c:v>
                </c:pt>
                <c:pt idx="29213">
                  <c:v>7.4764800000000013</c:v>
                </c:pt>
                <c:pt idx="29214">
                  <c:v>7.4560440000000021</c:v>
                </c:pt>
                <c:pt idx="29215">
                  <c:v>7.4107900000000084</c:v>
                </c:pt>
                <c:pt idx="29216">
                  <c:v>7.3989899999999942</c:v>
                </c:pt>
                <c:pt idx="29217">
                  <c:v>7.4178999999999995</c:v>
                </c:pt>
                <c:pt idx="29218">
                  <c:v>7.3930220000000029</c:v>
                </c:pt>
                <c:pt idx="29219">
                  <c:v>7.375204000000001</c:v>
                </c:pt>
                <c:pt idx="29220">
                  <c:v>7.3027780000000009</c:v>
                </c:pt>
                <c:pt idx="29221">
                  <c:v>7.3672260000000005</c:v>
                </c:pt>
                <c:pt idx="29222">
                  <c:v>7.2917480000000108</c:v>
                </c:pt>
                <c:pt idx="29223">
                  <c:v>7.2591139999999985</c:v>
                </c:pt>
                <c:pt idx="29224">
                  <c:v>7.240998000000002</c:v>
                </c:pt>
                <c:pt idx="29225">
                  <c:v>7.2251539999999945</c:v>
                </c:pt>
                <c:pt idx="29226">
                  <c:v>7.2092840000000011</c:v>
                </c:pt>
                <c:pt idx="29227">
                  <c:v>7.1961319999999933</c:v>
                </c:pt>
                <c:pt idx="29228">
                  <c:v>7.2321780000000011</c:v>
                </c:pt>
                <c:pt idx="29229">
                  <c:v>7.1869999999999985</c:v>
                </c:pt>
                <c:pt idx="29230">
                  <c:v>7.1593180000000007</c:v>
                </c:pt>
                <c:pt idx="29231">
                  <c:v>7.1292660000000012</c:v>
                </c:pt>
                <c:pt idx="29232">
                  <c:v>7.149566000000001</c:v>
                </c:pt>
                <c:pt idx="29233">
                  <c:v>7.1344899999999951</c:v>
                </c:pt>
                <c:pt idx="29234">
                  <c:v>7.112935999999987</c:v>
                </c:pt>
                <c:pt idx="29235">
                  <c:v>7.0149499999999945</c:v>
                </c:pt>
                <c:pt idx="29236">
                  <c:v>7.0107940000000015</c:v>
                </c:pt>
                <c:pt idx="29237">
                  <c:v>6.9776760000000024</c:v>
                </c:pt>
                <c:pt idx="29238">
                  <c:v>6.9788560000000031</c:v>
                </c:pt>
                <c:pt idx="29239">
                  <c:v>6.9607520000000029</c:v>
                </c:pt>
                <c:pt idx="29240">
                  <c:v>6.9464080000000115</c:v>
                </c:pt>
                <c:pt idx="29241">
                  <c:v>6.952326000000002</c:v>
                </c:pt>
                <c:pt idx="29242">
                  <c:v>6.9528099999999995</c:v>
                </c:pt>
                <c:pt idx="29243">
                  <c:v>6.9592500000000106</c:v>
                </c:pt>
                <c:pt idx="29244">
                  <c:v>7.0042900000000028</c:v>
                </c:pt>
                <c:pt idx="29245">
                  <c:v>6.9513700000000034</c:v>
                </c:pt>
                <c:pt idx="29246">
                  <c:v>6.9604159999999915</c:v>
                </c:pt>
                <c:pt idx="29247">
                  <c:v>6.9764459999999993</c:v>
                </c:pt>
                <c:pt idx="29248">
                  <c:v>6.9861619999999993</c:v>
                </c:pt>
                <c:pt idx="29249">
                  <c:v>6.9082520000000089</c:v>
                </c:pt>
                <c:pt idx="29250">
                  <c:v>6.9071600000000011</c:v>
                </c:pt>
                <c:pt idx="29251">
                  <c:v>6.8390280000000034</c:v>
                </c:pt>
                <c:pt idx="29252">
                  <c:v>6.8355400000000008</c:v>
                </c:pt>
                <c:pt idx="29253">
                  <c:v>6.841508000000001</c:v>
                </c:pt>
                <c:pt idx="29254">
                  <c:v>6.8722920000000034</c:v>
                </c:pt>
                <c:pt idx="29255">
                  <c:v>6.9035100000000007</c:v>
                </c:pt>
                <c:pt idx="29256">
                  <c:v>6.8908299999999985</c:v>
                </c:pt>
                <c:pt idx="29257">
                  <c:v>6.9052860000000011</c:v>
                </c:pt>
                <c:pt idx="29258">
                  <c:v>6.9056460000000088</c:v>
                </c:pt>
                <c:pt idx="29259">
                  <c:v>6.9223859999999915</c:v>
                </c:pt>
                <c:pt idx="29260">
                  <c:v>6.9244579999999907</c:v>
                </c:pt>
                <c:pt idx="29261">
                  <c:v>6.8921219999999908</c:v>
                </c:pt>
                <c:pt idx="29262">
                  <c:v>6.9462960000000109</c:v>
                </c:pt>
                <c:pt idx="29263">
                  <c:v>6.9438779999999971</c:v>
                </c:pt>
                <c:pt idx="29264">
                  <c:v>6.935751999999999</c:v>
                </c:pt>
                <c:pt idx="29265">
                  <c:v>6.9088899999999969</c:v>
                </c:pt>
                <c:pt idx="29266">
                  <c:v>6.9382840000000003</c:v>
                </c:pt>
                <c:pt idx="29267">
                  <c:v>6.9478119999999945</c:v>
                </c:pt>
                <c:pt idx="29268">
                  <c:v>6.9177459999999975</c:v>
                </c:pt>
                <c:pt idx="29269">
                  <c:v>6.8925199999999913</c:v>
                </c:pt>
                <c:pt idx="29270">
                  <c:v>6.8804460000000018</c:v>
                </c:pt>
                <c:pt idx="29271">
                  <c:v>6.8244239999999916</c:v>
                </c:pt>
                <c:pt idx="29272">
                  <c:v>6.8440279999999918</c:v>
                </c:pt>
                <c:pt idx="29273">
                  <c:v>6.8443380000000005</c:v>
                </c:pt>
                <c:pt idx="29274">
                  <c:v>6.8314200000000032</c:v>
                </c:pt>
                <c:pt idx="29275">
                  <c:v>6.7870480000000022</c:v>
                </c:pt>
                <c:pt idx="29276">
                  <c:v>6.7352200000000098</c:v>
                </c:pt>
                <c:pt idx="29277">
                  <c:v>6.7382100000000094</c:v>
                </c:pt>
                <c:pt idx="29278">
                  <c:v>6.7145600000000005</c:v>
                </c:pt>
                <c:pt idx="29279">
                  <c:v>6.7123880000000007</c:v>
                </c:pt>
                <c:pt idx="29280">
                  <c:v>6.6887739999999996</c:v>
                </c:pt>
                <c:pt idx="29281">
                  <c:v>6.6620719999999896</c:v>
                </c:pt>
                <c:pt idx="29282">
                  <c:v>6.6578159999999835</c:v>
                </c:pt>
                <c:pt idx="29283">
                  <c:v>6.6227019999999897</c:v>
                </c:pt>
                <c:pt idx="29284">
                  <c:v>6.6091539999999975</c:v>
                </c:pt>
                <c:pt idx="29285">
                  <c:v>6.6248999999999896</c:v>
                </c:pt>
                <c:pt idx="29286">
                  <c:v>6.5602160000000005</c:v>
                </c:pt>
                <c:pt idx="29287">
                  <c:v>6.5056960000000004</c:v>
                </c:pt>
                <c:pt idx="29288">
                  <c:v>6.5142699999999998</c:v>
                </c:pt>
                <c:pt idx="29289">
                  <c:v>6.4685839999999946</c:v>
                </c:pt>
                <c:pt idx="29290">
                  <c:v>6.463198000000002</c:v>
                </c:pt>
                <c:pt idx="29291">
                  <c:v>6.4367080000000119</c:v>
                </c:pt>
                <c:pt idx="29292">
                  <c:v>6.4078099999999996</c:v>
                </c:pt>
                <c:pt idx="29293">
                  <c:v>6.3624579999999913</c:v>
                </c:pt>
                <c:pt idx="29294">
                  <c:v>6.3344539999999965</c:v>
                </c:pt>
                <c:pt idx="29295">
                  <c:v>6.3755000000000015</c:v>
                </c:pt>
                <c:pt idx="29296">
                  <c:v>6.3510560000000025</c:v>
                </c:pt>
                <c:pt idx="29297">
                  <c:v>6.3190940000000015</c:v>
                </c:pt>
                <c:pt idx="29298">
                  <c:v>6.2988940000000015</c:v>
                </c:pt>
                <c:pt idx="29299">
                  <c:v>6.3075420000000006</c:v>
                </c:pt>
                <c:pt idx="29300">
                  <c:v>6.3221819999999855</c:v>
                </c:pt>
                <c:pt idx="29301">
                  <c:v>6.3498019999999995</c:v>
                </c:pt>
                <c:pt idx="29302">
                  <c:v>6.3649039999999877</c:v>
                </c:pt>
                <c:pt idx="29303">
                  <c:v>6.3255699999999955</c:v>
                </c:pt>
                <c:pt idx="29304">
                  <c:v>6.3175779999999886</c:v>
                </c:pt>
                <c:pt idx="29305">
                  <c:v>6.2968699999999993</c:v>
                </c:pt>
                <c:pt idx="29306">
                  <c:v>6.2564559999999965</c:v>
                </c:pt>
                <c:pt idx="29307">
                  <c:v>6.2765440000000003</c:v>
                </c:pt>
                <c:pt idx="29308">
                  <c:v>6.296383999999998</c:v>
                </c:pt>
                <c:pt idx="29309">
                  <c:v>6.3128119999999868</c:v>
                </c:pt>
                <c:pt idx="29310">
                  <c:v>6.31658399999999</c:v>
                </c:pt>
                <c:pt idx="29311">
                  <c:v>6.3228139999999868</c:v>
                </c:pt>
                <c:pt idx="29312">
                  <c:v>6.2999959999999975</c:v>
                </c:pt>
                <c:pt idx="29313">
                  <c:v>6.2485879999999945</c:v>
                </c:pt>
                <c:pt idx="29314">
                  <c:v>6.2658460000000016</c:v>
                </c:pt>
                <c:pt idx="29315">
                  <c:v>6.3305159999999896</c:v>
                </c:pt>
                <c:pt idx="29316">
                  <c:v>6.3117680000000034</c:v>
                </c:pt>
                <c:pt idx="29317">
                  <c:v>6.3160359999999915</c:v>
                </c:pt>
                <c:pt idx="29318">
                  <c:v>6.3528759999999913</c:v>
                </c:pt>
                <c:pt idx="29319">
                  <c:v>6.3796540000000004</c:v>
                </c:pt>
                <c:pt idx="29320">
                  <c:v>6.4118780000000024</c:v>
                </c:pt>
                <c:pt idx="29321">
                  <c:v>6.3900520000000007</c:v>
                </c:pt>
                <c:pt idx="29322">
                  <c:v>6.3955239999999955</c:v>
                </c:pt>
                <c:pt idx="29323">
                  <c:v>6.4109979999999975</c:v>
                </c:pt>
                <c:pt idx="29324">
                  <c:v>6.4933879999999995</c:v>
                </c:pt>
                <c:pt idx="29325">
                  <c:v>6.5441859999999856</c:v>
                </c:pt>
                <c:pt idx="29326">
                  <c:v>6.5749699999999995</c:v>
                </c:pt>
                <c:pt idx="29327">
                  <c:v>6.6167359999999951</c:v>
                </c:pt>
                <c:pt idx="29328">
                  <c:v>6.6436120000000027</c:v>
                </c:pt>
                <c:pt idx="29329">
                  <c:v>6.7004420000000104</c:v>
                </c:pt>
                <c:pt idx="29330">
                  <c:v>6.7337700000000034</c:v>
                </c:pt>
                <c:pt idx="29331">
                  <c:v>6.7487340000000007</c:v>
                </c:pt>
                <c:pt idx="29332">
                  <c:v>6.7544159999999884</c:v>
                </c:pt>
                <c:pt idx="29333">
                  <c:v>6.7240159999999856</c:v>
                </c:pt>
                <c:pt idx="29334">
                  <c:v>6.7524799999999985</c:v>
                </c:pt>
                <c:pt idx="29335">
                  <c:v>6.7483360000000019</c:v>
                </c:pt>
                <c:pt idx="29336">
                  <c:v>6.7736620000000123</c:v>
                </c:pt>
                <c:pt idx="29337">
                  <c:v>6.8409759999999915</c:v>
                </c:pt>
                <c:pt idx="29338">
                  <c:v>6.8458519999999945</c:v>
                </c:pt>
                <c:pt idx="29339">
                  <c:v>6.9217779999999998</c:v>
                </c:pt>
                <c:pt idx="29340">
                  <c:v>6.9669799999999986</c:v>
                </c:pt>
                <c:pt idx="29341">
                  <c:v>6.993345999999999</c:v>
                </c:pt>
                <c:pt idx="29342">
                  <c:v>7.0270079999999906</c:v>
                </c:pt>
                <c:pt idx="29343">
                  <c:v>7.0224660000000005</c:v>
                </c:pt>
                <c:pt idx="29344">
                  <c:v>6.9863580000000089</c:v>
                </c:pt>
                <c:pt idx="29345">
                  <c:v>6.9723980000000099</c:v>
                </c:pt>
                <c:pt idx="29346">
                  <c:v>6.970462000000011</c:v>
                </c:pt>
                <c:pt idx="29347">
                  <c:v>7.0044099999999965</c:v>
                </c:pt>
                <c:pt idx="29348">
                  <c:v>7.008627999999999</c:v>
                </c:pt>
                <c:pt idx="29349">
                  <c:v>7.0210739999999996</c:v>
                </c:pt>
                <c:pt idx="29350">
                  <c:v>6.9940259999999945</c:v>
                </c:pt>
                <c:pt idx="29351">
                  <c:v>6.9771259999999975</c:v>
                </c:pt>
                <c:pt idx="29352">
                  <c:v>6.9404339999999989</c:v>
                </c:pt>
                <c:pt idx="29353">
                  <c:v>6.9372199999999999</c:v>
                </c:pt>
                <c:pt idx="29354">
                  <c:v>6.9361159999999975</c:v>
                </c:pt>
                <c:pt idx="29355">
                  <c:v>6.8997839999999977</c:v>
                </c:pt>
                <c:pt idx="29356">
                  <c:v>6.9443919999999979</c:v>
                </c:pt>
                <c:pt idx="29357">
                  <c:v>6.926275999999997</c:v>
                </c:pt>
                <c:pt idx="29358">
                  <c:v>6.9032839999999984</c:v>
                </c:pt>
                <c:pt idx="29359">
                  <c:v>6.9063480000000066</c:v>
                </c:pt>
                <c:pt idx="29360">
                  <c:v>6.8865319999999945</c:v>
                </c:pt>
                <c:pt idx="29361">
                  <c:v>6.8677199999999887</c:v>
                </c:pt>
                <c:pt idx="29362">
                  <c:v>6.8553599999999975</c:v>
                </c:pt>
                <c:pt idx="29363">
                  <c:v>6.8892599999999984</c:v>
                </c:pt>
                <c:pt idx="29364">
                  <c:v>6.9073519999999986</c:v>
                </c:pt>
                <c:pt idx="29365">
                  <c:v>6.8455479999999955</c:v>
                </c:pt>
                <c:pt idx="29366">
                  <c:v>6.8193420000000033</c:v>
                </c:pt>
                <c:pt idx="29367">
                  <c:v>6.7603800000000005</c:v>
                </c:pt>
                <c:pt idx="29368">
                  <c:v>6.7633320000000019</c:v>
                </c:pt>
                <c:pt idx="29369">
                  <c:v>6.7314800000000004</c:v>
                </c:pt>
                <c:pt idx="29370">
                  <c:v>6.7216540000000018</c:v>
                </c:pt>
                <c:pt idx="29371">
                  <c:v>6.7335040000000017</c:v>
                </c:pt>
                <c:pt idx="29372">
                  <c:v>6.6945179999999844</c:v>
                </c:pt>
                <c:pt idx="29373">
                  <c:v>6.6762020000000089</c:v>
                </c:pt>
                <c:pt idx="29374">
                  <c:v>6.6205899999999867</c:v>
                </c:pt>
                <c:pt idx="29375">
                  <c:v>6.606992</c:v>
                </c:pt>
                <c:pt idx="29376">
                  <c:v>6.5970159999999867</c:v>
                </c:pt>
                <c:pt idx="29377">
                  <c:v>6.5223680000000011</c:v>
                </c:pt>
                <c:pt idx="29378">
                  <c:v>6.4685420000000011</c:v>
                </c:pt>
                <c:pt idx="29379">
                  <c:v>6.413622000000009</c:v>
                </c:pt>
                <c:pt idx="29380">
                  <c:v>6.4149619999999965</c:v>
                </c:pt>
                <c:pt idx="29381">
                  <c:v>6.4228780000000008</c:v>
                </c:pt>
                <c:pt idx="29382">
                  <c:v>6.3876519999999966</c:v>
                </c:pt>
                <c:pt idx="29383">
                  <c:v>6.3878639999999995</c:v>
                </c:pt>
                <c:pt idx="29384">
                  <c:v>6.3876900000000028</c:v>
                </c:pt>
                <c:pt idx="29385">
                  <c:v>6.3862620000000128</c:v>
                </c:pt>
                <c:pt idx="29386">
                  <c:v>6.4001220000000023</c:v>
                </c:pt>
                <c:pt idx="29387">
                  <c:v>6.3237999999999985</c:v>
                </c:pt>
                <c:pt idx="29388">
                  <c:v>6.2813640000000079</c:v>
                </c:pt>
                <c:pt idx="29389">
                  <c:v>6.2172760000000009</c:v>
                </c:pt>
                <c:pt idx="29390">
                  <c:v>6.1675199999999855</c:v>
                </c:pt>
                <c:pt idx="29391">
                  <c:v>6.1514400000000027</c:v>
                </c:pt>
                <c:pt idx="29392">
                  <c:v>6.1485379999999914</c:v>
                </c:pt>
                <c:pt idx="29393">
                  <c:v>6.146840000000001</c:v>
                </c:pt>
                <c:pt idx="29394">
                  <c:v>6.1787659999999995</c:v>
                </c:pt>
                <c:pt idx="29395">
                  <c:v>6.1247539999999896</c:v>
                </c:pt>
                <c:pt idx="29396">
                  <c:v>6.0849359999999884</c:v>
                </c:pt>
                <c:pt idx="29397">
                  <c:v>6.1239219999999897</c:v>
                </c:pt>
                <c:pt idx="29398">
                  <c:v>6.1102859999999914</c:v>
                </c:pt>
                <c:pt idx="29399">
                  <c:v>6.0555159999999901</c:v>
                </c:pt>
                <c:pt idx="29400">
                  <c:v>6.0276720000000026</c:v>
                </c:pt>
                <c:pt idx="29401">
                  <c:v>6.0074720000000026</c:v>
                </c:pt>
                <c:pt idx="29402">
                  <c:v>6.0368420000000089</c:v>
                </c:pt>
                <c:pt idx="29403">
                  <c:v>6.0382440000000024</c:v>
                </c:pt>
                <c:pt idx="29404">
                  <c:v>6.0411860000000015</c:v>
                </c:pt>
                <c:pt idx="29405">
                  <c:v>6.0540539999999945</c:v>
                </c:pt>
                <c:pt idx="29406">
                  <c:v>6.025292000000003</c:v>
                </c:pt>
                <c:pt idx="29407">
                  <c:v>6.0541039999999944</c:v>
                </c:pt>
                <c:pt idx="29408">
                  <c:v>6.0092860000000021</c:v>
                </c:pt>
                <c:pt idx="29409">
                  <c:v>5.8998720000000011</c:v>
                </c:pt>
                <c:pt idx="29410">
                  <c:v>5.9023040000000027</c:v>
                </c:pt>
                <c:pt idx="29411">
                  <c:v>5.9330760000000033</c:v>
                </c:pt>
                <c:pt idx="29412">
                  <c:v>5.9591340000000015</c:v>
                </c:pt>
                <c:pt idx="29413">
                  <c:v>5.9522599999999999</c:v>
                </c:pt>
                <c:pt idx="29414">
                  <c:v>5.9045139999999945</c:v>
                </c:pt>
                <c:pt idx="29415">
                  <c:v>5.9240559999999896</c:v>
                </c:pt>
                <c:pt idx="29416">
                  <c:v>5.9162640000000097</c:v>
                </c:pt>
                <c:pt idx="29417">
                  <c:v>5.904376000000001</c:v>
                </c:pt>
                <c:pt idx="29418">
                  <c:v>5.8923900000000025</c:v>
                </c:pt>
                <c:pt idx="29419">
                  <c:v>5.8668159999999938</c:v>
                </c:pt>
                <c:pt idx="29420">
                  <c:v>5.8298640000000015</c:v>
                </c:pt>
                <c:pt idx="29421">
                  <c:v>5.8762700000000114</c:v>
                </c:pt>
                <c:pt idx="29422">
                  <c:v>5.861728000000002</c:v>
                </c:pt>
                <c:pt idx="29423">
                  <c:v>5.8784180000000035</c:v>
                </c:pt>
                <c:pt idx="29424">
                  <c:v>5.8489480000000027</c:v>
                </c:pt>
                <c:pt idx="29425">
                  <c:v>5.8577939999999975</c:v>
                </c:pt>
                <c:pt idx="29426">
                  <c:v>5.8402740000000026</c:v>
                </c:pt>
                <c:pt idx="29427">
                  <c:v>5.8809980000000017</c:v>
                </c:pt>
                <c:pt idx="29428">
                  <c:v>5.907650000000003</c:v>
                </c:pt>
                <c:pt idx="29429">
                  <c:v>5.9245259999999931</c:v>
                </c:pt>
                <c:pt idx="29430">
                  <c:v>5.9442680000000117</c:v>
                </c:pt>
                <c:pt idx="29431">
                  <c:v>5.9502480000000117</c:v>
                </c:pt>
                <c:pt idx="29432">
                  <c:v>5.9941359999999939</c:v>
                </c:pt>
                <c:pt idx="29433">
                  <c:v>6.0256260000000035</c:v>
                </c:pt>
                <c:pt idx="29434">
                  <c:v>6.007398000000002</c:v>
                </c:pt>
                <c:pt idx="29435">
                  <c:v>6.0359380000000025</c:v>
                </c:pt>
                <c:pt idx="29436">
                  <c:v>6.0638799999999975</c:v>
                </c:pt>
                <c:pt idx="29437">
                  <c:v>6.1131519999999941</c:v>
                </c:pt>
                <c:pt idx="29438">
                  <c:v>6.1393460000000024</c:v>
                </c:pt>
                <c:pt idx="29439">
                  <c:v>6.1199139999999934</c:v>
                </c:pt>
                <c:pt idx="29440">
                  <c:v>6.1694220000000017</c:v>
                </c:pt>
                <c:pt idx="29441">
                  <c:v>6.2059260000000007</c:v>
                </c:pt>
                <c:pt idx="29442">
                  <c:v>6.1787520000000002</c:v>
                </c:pt>
                <c:pt idx="29443">
                  <c:v>6.1976359999999922</c:v>
                </c:pt>
                <c:pt idx="29444">
                  <c:v>6.1503739999999985</c:v>
                </c:pt>
                <c:pt idx="29445">
                  <c:v>6.2093880000000024</c:v>
                </c:pt>
                <c:pt idx="29446">
                  <c:v>6.2208660000000009</c:v>
                </c:pt>
                <c:pt idx="29447">
                  <c:v>6.191236</c:v>
                </c:pt>
                <c:pt idx="29448">
                  <c:v>6.2023780000000013</c:v>
                </c:pt>
                <c:pt idx="29449">
                  <c:v>6.236886000000001</c:v>
                </c:pt>
                <c:pt idx="29450">
                  <c:v>6.2899300000000009</c:v>
                </c:pt>
                <c:pt idx="29451">
                  <c:v>6.3364960000000021</c:v>
                </c:pt>
                <c:pt idx="29452">
                  <c:v>6.3394000000000004</c:v>
                </c:pt>
                <c:pt idx="29453">
                  <c:v>6.3278620000000005</c:v>
                </c:pt>
                <c:pt idx="29454">
                  <c:v>6.3039020000000008</c:v>
                </c:pt>
                <c:pt idx="29455">
                  <c:v>6.3063960000000012</c:v>
                </c:pt>
                <c:pt idx="29456">
                  <c:v>6.3247480000000005</c:v>
                </c:pt>
                <c:pt idx="29457">
                  <c:v>6.3347000000000016</c:v>
                </c:pt>
                <c:pt idx="29458">
                  <c:v>6.3933900000000001</c:v>
                </c:pt>
                <c:pt idx="29459">
                  <c:v>6.4854579999999995</c:v>
                </c:pt>
                <c:pt idx="29460">
                  <c:v>6.5220739999999955</c:v>
                </c:pt>
                <c:pt idx="29461">
                  <c:v>6.5217900000000029</c:v>
                </c:pt>
                <c:pt idx="29462">
                  <c:v>6.5043440000000015</c:v>
                </c:pt>
                <c:pt idx="29463">
                  <c:v>6.5432920000000125</c:v>
                </c:pt>
                <c:pt idx="29464">
                  <c:v>6.5638400000000026</c:v>
                </c:pt>
                <c:pt idx="29465">
                  <c:v>6.5486280000000034</c:v>
                </c:pt>
                <c:pt idx="29466">
                  <c:v>6.5655520000000047</c:v>
                </c:pt>
                <c:pt idx="29467">
                  <c:v>6.629852000000005</c:v>
                </c:pt>
                <c:pt idx="29468">
                  <c:v>6.5999740000000067</c:v>
                </c:pt>
                <c:pt idx="29469">
                  <c:v>6.6463800000000059</c:v>
                </c:pt>
                <c:pt idx="29470">
                  <c:v>6.6391460000000064</c:v>
                </c:pt>
                <c:pt idx="29471">
                  <c:v>6.5942540000000056</c:v>
                </c:pt>
                <c:pt idx="29472">
                  <c:v>6.6045899999999991</c:v>
                </c:pt>
                <c:pt idx="29473">
                  <c:v>6.596786000000006</c:v>
                </c:pt>
                <c:pt idx="29474">
                  <c:v>6.607308000000006</c:v>
                </c:pt>
                <c:pt idx="29475">
                  <c:v>6.5868360000000052</c:v>
                </c:pt>
                <c:pt idx="29476">
                  <c:v>6.5883980000000033</c:v>
                </c:pt>
                <c:pt idx="29477">
                  <c:v>6.5597100000000044</c:v>
                </c:pt>
                <c:pt idx="29478">
                  <c:v>6.6098760000000016</c:v>
                </c:pt>
                <c:pt idx="29479">
                  <c:v>6.6198640000000015</c:v>
                </c:pt>
                <c:pt idx="29480">
                  <c:v>6.5983480000000014</c:v>
                </c:pt>
                <c:pt idx="29481">
                  <c:v>6.6097400000000004</c:v>
                </c:pt>
                <c:pt idx="29482">
                  <c:v>6.5976179999999918</c:v>
                </c:pt>
                <c:pt idx="29483">
                  <c:v>6.6249159999999785</c:v>
                </c:pt>
                <c:pt idx="29484">
                  <c:v>6.6380680000000014</c:v>
                </c:pt>
                <c:pt idx="29485">
                  <c:v>6.6119099999999955</c:v>
                </c:pt>
                <c:pt idx="29486">
                  <c:v>6.5846499999999981</c:v>
                </c:pt>
                <c:pt idx="29487">
                  <c:v>6.5640399999999897</c:v>
                </c:pt>
                <c:pt idx="29488">
                  <c:v>6.5713980000000101</c:v>
                </c:pt>
                <c:pt idx="29489">
                  <c:v>6.6372359999999908</c:v>
                </c:pt>
                <c:pt idx="29490">
                  <c:v>6.6409839999999907</c:v>
                </c:pt>
                <c:pt idx="29491">
                  <c:v>6.6532180000000007</c:v>
                </c:pt>
                <c:pt idx="29492">
                  <c:v>6.7040899999999946</c:v>
                </c:pt>
                <c:pt idx="29493">
                  <c:v>6.7115720000000012</c:v>
                </c:pt>
                <c:pt idx="29494">
                  <c:v>6.7182460000000024</c:v>
                </c:pt>
                <c:pt idx="29495">
                  <c:v>6.7314099999999994</c:v>
                </c:pt>
                <c:pt idx="29496">
                  <c:v>6.8040460000000005</c:v>
                </c:pt>
                <c:pt idx="29497">
                  <c:v>6.8167139999999975</c:v>
                </c:pt>
                <c:pt idx="29498">
                  <c:v>6.8277459999999888</c:v>
                </c:pt>
                <c:pt idx="29499">
                  <c:v>6.8191099999999985</c:v>
                </c:pt>
                <c:pt idx="29500">
                  <c:v>6.7901619999999987</c:v>
                </c:pt>
                <c:pt idx="29501">
                  <c:v>6.7763160000000013</c:v>
                </c:pt>
                <c:pt idx="29502">
                  <c:v>6.7259519999999933</c:v>
                </c:pt>
                <c:pt idx="29503">
                  <c:v>6.7471699999999997</c:v>
                </c:pt>
                <c:pt idx="29504">
                  <c:v>6.7418339999999981</c:v>
                </c:pt>
                <c:pt idx="29505">
                  <c:v>6.7597139999999989</c:v>
                </c:pt>
                <c:pt idx="29506">
                  <c:v>6.7224139999999908</c:v>
                </c:pt>
                <c:pt idx="29507">
                  <c:v>6.6258539999999906</c:v>
                </c:pt>
                <c:pt idx="29508">
                  <c:v>6.6204079999999887</c:v>
                </c:pt>
                <c:pt idx="29509">
                  <c:v>6.5938539999999985</c:v>
                </c:pt>
                <c:pt idx="29510">
                  <c:v>6.5565920000000002</c:v>
                </c:pt>
                <c:pt idx="29511">
                  <c:v>6.5152099999999997</c:v>
                </c:pt>
                <c:pt idx="29512">
                  <c:v>6.5092659999999993</c:v>
                </c:pt>
                <c:pt idx="29513">
                  <c:v>6.466298000000009</c:v>
                </c:pt>
                <c:pt idx="29514">
                  <c:v>6.4423619999999993</c:v>
                </c:pt>
                <c:pt idx="29515">
                  <c:v>6.4670299999999985</c:v>
                </c:pt>
                <c:pt idx="29516">
                  <c:v>6.4349420000000013</c:v>
                </c:pt>
                <c:pt idx="29517">
                  <c:v>6.3328359999999932</c:v>
                </c:pt>
                <c:pt idx="29518">
                  <c:v>6.3438539999999985</c:v>
                </c:pt>
                <c:pt idx="29519">
                  <c:v>6.2975859999999857</c:v>
                </c:pt>
                <c:pt idx="29520">
                  <c:v>6.3076359999999907</c:v>
                </c:pt>
                <c:pt idx="29521">
                  <c:v>6.2694920000000014</c:v>
                </c:pt>
                <c:pt idx="29522">
                  <c:v>6.2527159999999915</c:v>
                </c:pt>
                <c:pt idx="29523">
                  <c:v>6.2268200000000027</c:v>
                </c:pt>
                <c:pt idx="29524">
                  <c:v>6.1578799999999934</c:v>
                </c:pt>
                <c:pt idx="29525">
                  <c:v>6.1442420000000029</c:v>
                </c:pt>
                <c:pt idx="29526">
                  <c:v>6.1492180000000038</c:v>
                </c:pt>
                <c:pt idx="29527">
                  <c:v>6.1313000000000031</c:v>
                </c:pt>
                <c:pt idx="29528">
                  <c:v>6.0718640000000104</c:v>
                </c:pt>
                <c:pt idx="29529">
                  <c:v>6.061900000000005</c:v>
                </c:pt>
                <c:pt idx="29530">
                  <c:v>6.0419240000000052</c:v>
                </c:pt>
                <c:pt idx="29531">
                  <c:v>5.9724880000000038</c:v>
                </c:pt>
                <c:pt idx="29532">
                  <c:v>5.891585999999994</c:v>
                </c:pt>
                <c:pt idx="29533">
                  <c:v>5.8267420000000039</c:v>
                </c:pt>
                <c:pt idx="29534">
                  <c:v>5.7871600000000036</c:v>
                </c:pt>
                <c:pt idx="29535">
                  <c:v>5.7278759999999931</c:v>
                </c:pt>
                <c:pt idx="29536">
                  <c:v>5.6823260000000015</c:v>
                </c:pt>
                <c:pt idx="29537">
                  <c:v>5.6532539999999996</c:v>
                </c:pt>
                <c:pt idx="29538">
                  <c:v>5.6402620000000034</c:v>
                </c:pt>
                <c:pt idx="29539">
                  <c:v>5.5940159999999901</c:v>
                </c:pt>
                <c:pt idx="29540">
                  <c:v>5.5051499999999995</c:v>
                </c:pt>
                <c:pt idx="29541">
                  <c:v>5.4447720000000013</c:v>
                </c:pt>
                <c:pt idx="29542">
                  <c:v>5.3962440000000012</c:v>
                </c:pt>
                <c:pt idx="29543">
                  <c:v>5.3466740000000019</c:v>
                </c:pt>
                <c:pt idx="29544">
                  <c:v>5.3599760000000005</c:v>
                </c:pt>
                <c:pt idx="29545">
                  <c:v>5.3608699999999985</c:v>
                </c:pt>
                <c:pt idx="29546">
                  <c:v>5.2965839999999975</c:v>
                </c:pt>
                <c:pt idx="29547">
                  <c:v>5.2511720000000004</c:v>
                </c:pt>
                <c:pt idx="29548">
                  <c:v>5.2663839999999995</c:v>
                </c:pt>
                <c:pt idx="29549">
                  <c:v>5.2320500000000019</c:v>
                </c:pt>
                <c:pt idx="29550">
                  <c:v>5.2119980000000021</c:v>
                </c:pt>
                <c:pt idx="29551">
                  <c:v>5.2355240000000025</c:v>
                </c:pt>
                <c:pt idx="29552">
                  <c:v>5.2762340000000032</c:v>
                </c:pt>
                <c:pt idx="29553">
                  <c:v>5.2795840000000025</c:v>
                </c:pt>
                <c:pt idx="29554">
                  <c:v>5.2894860000000028</c:v>
                </c:pt>
                <c:pt idx="29555">
                  <c:v>5.259210000000003</c:v>
                </c:pt>
                <c:pt idx="29556">
                  <c:v>5.2700800000000028</c:v>
                </c:pt>
                <c:pt idx="29557">
                  <c:v>5.2694220000000023</c:v>
                </c:pt>
                <c:pt idx="29558">
                  <c:v>5.2578320000000005</c:v>
                </c:pt>
                <c:pt idx="29559">
                  <c:v>5.2452640000000024</c:v>
                </c:pt>
                <c:pt idx="29560">
                  <c:v>5.2581820000000015</c:v>
                </c:pt>
                <c:pt idx="29561">
                  <c:v>5.2933720000000024</c:v>
                </c:pt>
                <c:pt idx="29562">
                  <c:v>5.273246000000011</c:v>
                </c:pt>
                <c:pt idx="29563">
                  <c:v>5.2360460000000106</c:v>
                </c:pt>
                <c:pt idx="29564">
                  <c:v>5.2867580000000034</c:v>
                </c:pt>
                <c:pt idx="29565">
                  <c:v>5.1776780000000011</c:v>
                </c:pt>
                <c:pt idx="29566">
                  <c:v>5.1601579999999885</c:v>
                </c:pt>
                <c:pt idx="29567">
                  <c:v>5.2249899999999903</c:v>
                </c:pt>
                <c:pt idx="29568">
                  <c:v>5.2154620000000023</c:v>
                </c:pt>
                <c:pt idx="29569">
                  <c:v>5.2401900000000019</c:v>
                </c:pt>
                <c:pt idx="29570">
                  <c:v>5.2215539999999985</c:v>
                </c:pt>
                <c:pt idx="29571">
                  <c:v>5.2353780000000034</c:v>
                </c:pt>
                <c:pt idx="29572">
                  <c:v>5.2256500000000017</c:v>
                </c:pt>
                <c:pt idx="29573">
                  <c:v>5.2068520000000023</c:v>
                </c:pt>
                <c:pt idx="29574">
                  <c:v>5.2805200000000028</c:v>
                </c:pt>
                <c:pt idx="29575">
                  <c:v>5.2438920000000024</c:v>
                </c:pt>
                <c:pt idx="29576">
                  <c:v>5.2471920000000019</c:v>
                </c:pt>
                <c:pt idx="29577">
                  <c:v>5.2300940000000011</c:v>
                </c:pt>
                <c:pt idx="29578">
                  <c:v>5.2409139999999965</c:v>
                </c:pt>
                <c:pt idx="29579">
                  <c:v>5.2204920000000001</c:v>
                </c:pt>
                <c:pt idx="29580">
                  <c:v>5.1479279999999896</c:v>
                </c:pt>
                <c:pt idx="29581">
                  <c:v>5.1927460000000005</c:v>
                </c:pt>
                <c:pt idx="29582">
                  <c:v>5.2207760000000007</c:v>
                </c:pt>
                <c:pt idx="29583">
                  <c:v>5.251958000000001</c:v>
                </c:pt>
                <c:pt idx="29584">
                  <c:v>5.2510280000000034</c:v>
                </c:pt>
                <c:pt idx="29585">
                  <c:v>5.3111200000000007</c:v>
                </c:pt>
                <c:pt idx="29586">
                  <c:v>5.2967260000000014</c:v>
                </c:pt>
                <c:pt idx="29587">
                  <c:v>5.3067880000000001</c:v>
                </c:pt>
                <c:pt idx="29588">
                  <c:v>5.3017259999999995</c:v>
                </c:pt>
                <c:pt idx="29589">
                  <c:v>5.3068520000000028</c:v>
                </c:pt>
                <c:pt idx="29590">
                  <c:v>5.3529339999999896</c:v>
                </c:pt>
                <c:pt idx="29591">
                  <c:v>5.3532940000000018</c:v>
                </c:pt>
                <c:pt idx="29592">
                  <c:v>5.3631339999999934</c:v>
                </c:pt>
                <c:pt idx="29593">
                  <c:v>5.4124560000000015</c:v>
                </c:pt>
                <c:pt idx="29594">
                  <c:v>5.3976900000000008</c:v>
                </c:pt>
                <c:pt idx="29595">
                  <c:v>5.3952200000000019</c:v>
                </c:pt>
                <c:pt idx="29596">
                  <c:v>5.4352000000000107</c:v>
                </c:pt>
                <c:pt idx="29597">
                  <c:v>5.4795700000000034</c:v>
                </c:pt>
                <c:pt idx="29598">
                  <c:v>5.4781920000000097</c:v>
                </c:pt>
                <c:pt idx="29599">
                  <c:v>5.5315100000000017</c:v>
                </c:pt>
                <c:pt idx="29600">
                  <c:v>5.6023980000000018</c:v>
                </c:pt>
                <c:pt idx="29601">
                  <c:v>5.5875080000000015</c:v>
                </c:pt>
                <c:pt idx="29602">
                  <c:v>5.5587460000000011</c:v>
                </c:pt>
                <c:pt idx="29603">
                  <c:v>5.5247339999999916</c:v>
                </c:pt>
                <c:pt idx="29604">
                  <c:v>5.5370799999999996</c:v>
                </c:pt>
                <c:pt idx="29605">
                  <c:v>5.5105759999999933</c:v>
                </c:pt>
                <c:pt idx="29606">
                  <c:v>5.5166060000000012</c:v>
                </c:pt>
                <c:pt idx="29607">
                  <c:v>5.6097280000000023</c:v>
                </c:pt>
                <c:pt idx="29608">
                  <c:v>5.6418280000000003</c:v>
                </c:pt>
                <c:pt idx="29609">
                  <c:v>5.6947480000000006</c:v>
                </c:pt>
                <c:pt idx="29610">
                  <c:v>5.7121319999999933</c:v>
                </c:pt>
                <c:pt idx="29611">
                  <c:v>5.7456340000000008</c:v>
                </c:pt>
                <c:pt idx="29612">
                  <c:v>5.7927480000000013</c:v>
                </c:pt>
                <c:pt idx="29613">
                  <c:v>5.8615139999999935</c:v>
                </c:pt>
                <c:pt idx="29614">
                  <c:v>5.8633760000000015</c:v>
                </c:pt>
                <c:pt idx="29615">
                  <c:v>5.9247339999999955</c:v>
                </c:pt>
                <c:pt idx="29616">
                  <c:v>5.9605559999999933</c:v>
                </c:pt>
                <c:pt idx="29617">
                  <c:v>5.9670200000000015</c:v>
                </c:pt>
                <c:pt idx="29618">
                  <c:v>5.9942800000000007</c:v>
                </c:pt>
                <c:pt idx="29619">
                  <c:v>5.9767720000000111</c:v>
                </c:pt>
                <c:pt idx="29620">
                  <c:v>6.0072460000000012</c:v>
                </c:pt>
                <c:pt idx="29621">
                  <c:v>6.0699920000000018</c:v>
                </c:pt>
                <c:pt idx="29622">
                  <c:v>6.0135600000000009</c:v>
                </c:pt>
                <c:pt idx="29623">
                  <c:v>5.9440859999999907</c:v>
                </c:pt>
                <c:pt idx="29624">
                  <c:v>5.9786660000000111</c:v>
                </c:pt>
                <c:pt idx="29625">
                  <c:v>6.0479659999999908</c:v>
                </c:pt>
                <c:pt idx="29626">
                  <c:v>6.1035920000000026</c:v>
                </c:pt>
                <c:pt idx="29627">
                  <c:v>6.1801260000000005</c:v>
                </c:pt>
                <c:pt idx="29628">
                  <c:v>6.2051539999999985</c:v>
                </c:pt>
                <c:pt idx="29629">
                  <c:v>6.2638920000000011</c:v>
                </c:pt>
                <c:pt idx="29630">
                  <c:v>6.3338860000000015</c:v>
                </c:pt>
                <c:pt idx="29631">
                  <c:v>6.3226819999999959</c:v>
                </c:pt>
                <c:pt idx="29632">
                  <c:v>6.3385139999999955</c:v>
                </c:pt>
                <c:pt idx="29633">
                  <c:v>6.343676000000003</c:v>
                </c:pt>
                <c:pt idx="29634">
                  <c:v>6.3766200000000115</c:v>
                </c:pt>
                <c:pt idx="29635">
                  <c:v>6.4089800000000015</c:v>
                </c:pt>
                <c:pt idx="29636">
                  <c:v>6.4597040000000012</c:v>
                </c:pt>
                <c:pt idx="29637">
                  <c:v>6.4498660000000099</c:v>
                </c:pt>
                <c:pt idx="29638">
                  <c:v>6.462460000000001</c:v>
                </c:pt>
                <c:pt idx="29639">
                  <c:v>6.4786520000000118</c:v>
                </c:pt>
                <c:pt idx="29640">
                  <c:v>6.5078499999999995</c:v>
                </c:pt>
                <c:pt idx="29641">
                  <c:v>6.4745839999999975</c:v>
                </c:pt>
                <c:pt idx="29642">
                  <c:v>6.4623620000000024</c:v>
                </c:pt>
                <c:pt idx="29643">
                  <c:v>6.4943620000000024</c:v>
                </c:pt>
                <c:pt idx="29644">
                  <c:v>6.4950080000000021</c:v>
                </c:pt>
                <c:pt idx="29645">
                  <c:v>6.4555260000000008</c:v>
                </c:pt>
                <c:pt idx="29646">
                  <c:v>6.4090700000000034</c:v>
                </c:pt>
                <c:pt idx="29647">
                  <c:v>6.3669939999999965</c:v>
                </c:pt>
                <c:pt idx="29648">
                  <c:v>6.3758900000000018</c:v>
                </c:pt>
                <c:pt idx="29649">
                  <c:v>6.3874920000000017</c:v>
                </c:pt>
                <c:pt idx="29650">
                  <c:v>6.3402920000000034</c:v>
                </c:pt>
                <c:pt idx="29651">
                  <c:v>6.3469180000000005</c:v>
                </c:pt>
                <c:pt idx="29652">
                  <c:v>6.3878039999999965</c:v>
                </c:pt>
                <c:pt idx="29653">
                  <c:v>6.4074100000000005</c:v>
                </c:pt>
                <c:pt idx="29654">
                  <c:v>6.3677659999999907</c:v>
                </c:pt>
                <c:pt idx="29655">
                  <c:v>6.3829159999999847</c:v>
                </c:pt>
                <c:pt idx="29656">
                  <c:v>6.3893440000000012</c:v>
                </c:pt>
                <c:pt idx="29657">
                  <c:v>6.3080339999999975</c:v>
                </c:pt>
                <c:pt idx="29658">
                  <c:v>6.2929960000000005</c:v>
                </c:pt>
                <c:pt idx="29659">
                  <c:v>6.2095139999999995</c:v>
                </c:pt>
                <c:pt idx="29660">
                  <c:v>6.1599559999999931</c:v>
                </c:pt>
                <c:pt idx="29661">
                  <c:v>6.1360440000000018</c:v>
                </c:pt>
                <c:pt idx="29662">
                  <c:v>6.1452020000000012</c:v>
                </c:pt>
                <c:pt idx="29663">
                  <c:v>6.0851339999999965</c:v>
                </c:pt>
                <c:pt idx="29664">
                  <c:v>6.0236640000000001</c:v>
                </c:pt>
                <c:pt idx="29665">
                  <c:v>6.0092700000000034</c:v>
                </c:pt>
                <c:pt idx="29666">
                  <c:v>5.9850740000000018</c:v>
                </c:pt>
                <c:pt idx="29667">
                  <c:v>6.0144559999999876</c:v>
                </c:pt>
                <c:pt idx="29668">
                  <c:v>5.9828780000000021</c:v>
                </c:pt>
                <c:pt idx="29669">
                  <c:v>5.9873460000000023</c:v>
                </c:pt>
                <c:pt idx="29670">
                  <c:v>5.9883139999999999</c:v>
                </c:pt>
                <c:pt idx="29671">
                  <c:v>5.9521200000000007</c:v>
                </c:pt>
                <c:pt idx="29672">
                  <c:v>6.0487660000000014</c:v>
                </c:pt>
                <c:pt idx="29673">
                  <c:v>6.1555259999999903</c:v>
                </c:pt>
                <c:pt idx="29674">
                  <c:v>6.0648979999999941</c:v>
                </c:pt>
                <c:pt idx="29675">
                  <c:v>5.9907720000000024</c:v>
                </c:pt>
                <c:pt idx="29676">
                  <c:v>5.9204920000000003</c:v>
                </c:pt>
                <c:pt idx="29677">
                  <c:v>5.873304000000001</c:v>
                </c:pt>
                <c:pt idx="29678">
                  <c:v>5.8275179999999835</c:v>
                </c:pt>
                <c:pt idx="29679">
                  <c:v>5.7647339999999945</c:v>
                </c:pt>
                <c:pt idx="29680">
                  <c:v>5.7131799999999995</c:v>
                </c:pt>
                <c:pt idx="29681">
                  <c:v>5.7041579999999907</c:v>
                </c:pt>
                <c:pt idx="29682">
                  <c:v>5.6949519999999865</c:v>
                </c:pt>
                <c:pt idx="29683">
                  <c:v>5.6778039999999965</c:v>
                </c:pt>
                <c:pt idx="29684">
                  <c:v>5.6231579999999886</c:v>
                </c:pt>
                <c:pt idx="29685">
                  <c:v>5.5570480000000009</c:v>
                </c:pt>
                <c:pt idx="29686">
                  <c:v>5.5347380000000008</c:v>
                </c:pt>
                <c:pt idx="29687">
                  <c:v>5.5153320000000008</c:v>
                </c:pt>
                <c:pt idx="29688">
                  <c:v>5.4883440000000014</c:v>
                </c:pt>
                <c:pt idx="29689">
                  <c:v>5.452286</c:v>
                </c:pt>
                <c:pt idx="29690">
                  <c:v>5.4190819999999995</c:v>
                </c:pt>
                <c:pt idx="29691">
                  <c:v>5.4601039999999985</c:v>
                </c:pt>
                <c:pt idx="29692">
                  <c:v>5.4333159999999996</c:v>
                </c:pt>
                <c:pt idx="29693">
                  <c:v>5.3778280000000018</c:v>
                </c:pt>
                <c:pt idx="29694">
                  <c:v>5.3738460000000012</c:v>
                </c:pt>
                <c:pt idx="29695">
                  <c:v>5.3628519999999895</c:v>
                </c:pt>
                <c:pt idx="29696">
                  <c:v>5.3462120000000013</c:v>
                </c:pt>
                <c:pt idx="29697">
                  <c:v>5.3285939999999945</c:v>
                </c:pt>
                <c:pt idx="29698">
                  <c:v>5.298928000000001</c:v>
                </c:pt>
                <c:pt idx="29699">
                  <c:v>5.2538859999999907</c:v>
                </c:pt>
                <c:pt idx="29700">
                  <c:v>5.2467380000000023</c:v>
                </c:pt>
                <c:pt idx="29701">
                  <c:v>5.2168339999999995</c:v>
                </c:pt>
                <c:pt idx="29702">
                  <c:v>5.1846839999999945</c:v>
                </c:pt>
                <c:pt idx="29703">
                  <c:v>5.1679459999999855</c:v>
                </c:pt>
                <c:pt idx="29704">
                  <c:v>5.1851179999999903</c:v>
                </c:pt>
                <c:pt idx="29705">
                  <c:v>5.2003060000000012</c:v>
                </c:pt>
                <c:pt idx="29706">
                  <c:v>5.2045739999999965</c:v>
                </c:pt>
                <c:pt idx="29707">
                  <c:v>5.2025900000000016</c:v>
                </c:pt>
                <c:pt idx="29708">
                  <c:v>5.1919179999999931</c:v>
                </c:pt>
                <c:pt idx="29709">
                  <c:v>5.1824759999999914</c:v>
                </c:pt>
                <c:pt idx="29710">
                  <c:v>5.1808000000000005</c:v>
                </c:pt>
                <c:pt idx="29711">
                  <c:v>5.1554639999999985</c:v>
                </c:pt>
                <c:pt idx="29712">
                  <c:v>5.1579199999999883</c:v>
                </c:pt>
                <c:pt idx="29713">
                  <c:v>5.1687400000000006</c:v>
                </c:pt>
                <c:pt idx="29714">
                  <c:v>5.1865939999999995</c:v>
                </c:pt>
                <c:pt idx="29715">
                  <c:v>5.2065720000000013</c:v>
                </c:pt>
                <c:pt idx="29716">
                  <c:v>5.2064860000000008</c:v>
                </c:pt>
                <c:pt idx="29717">
                  <c:v>5.1471019999999914</c:v>
                </c:pt>
                <c:pt idx="29718">
                  <c:v>5.1478819999999903</c:v>
                </c:pt>
                <c:pt idx="29719">
                  <c:v>5.1382900000000014</c:v>
                </c:pt>
                <c:pt idx="29720">
                  <c:v>5.0991180000000016</c:v>
                </c:pt>
                <c:pt idx="29721">
                  <c:v>5.074650000000001</c:v>
                </c:pt>
                <c:pt idx="29722">
                  <c:v>5.0134660000000011</c:v>
                </c:pt>
                <c:pt idx="29723">
                  <c:v>5.0140620000000009</c:v>
                </c:pt>
                <c:pt idx="29724">
                  <c:v>5.0388040000000016</c:v>
                </c:pt>
                <c:pt idx="29725">
                  <c:v>5.0814740000000018</c:v>
                </c:pt>
                <c:pt idx="29726">
                  <c:v>5.0702960000000097</c:v>
                </c:pt>
                <c:pt idx="29727">
                  <c:v>5.098002000000001</c:v>
                </c:pt>
                <c:pt idx="29728">
                  <c:v>5.0857060000000009</c:v>
                </c:pt>
                <c:pt idx="29729">
                  <c:v>5.0323380000000011</c:v>
                </c:pt>
                <c:pt idx="29730">
                  <c:v>5.0862000000000034</c:v>
                </c:pt>
                <c:pt idx="29731">
                  <c:v>5.0293220000000014</c:v>
                </c:pt>
                <c:pt idx="29732">
                  <c:v>5.0079799999999945</c:v>
                </c:pt>
                <c:pt idx="29733">
                  <c:v>5.0328940000000006</c:v>
                </c:pt>
                <c:pt idx="29734">
                  <c:v>5.0402520000000024</c:v>
                </c:pt>
                <c:pt idx="29735">
                  <c:v>5.0270980000000005</c:v>
                </c:pt>
                <c:pt idx="29736">
                  <c:v>5.0086860000000009</c:v>
                </c:pt>
                <c:pt idx="29737">
                  <c:v>5.0613939999999999</c:v>
                </c:pt>
                <c:pt idx="29738">
                  <c:v>5.1035319999999933</c:v>
                </c:pt>
                <c:pt idx="29739">
                  <c:v>5.1363140000000005</c:v>
                </c:pt>
                <c:pt idx="29740">
                  <c:v>5.1147599999999933</c:v>
                </c:pt>
                <c:pt idx="29741">
                  <c:v>5.075488</c:v>
                </c:pt>
                <c:pt idx="29742">
                  <c:v>5.0699400000000017</c:v>
                </c:pt>
                <c:pt idx="29743">
                  <c:v>5.0670239999999955</c:v>
                </c:pt>
                <c:pt idx="29744">
                  <c:v>5.0412640000000088</c:v>
                </c:pt>
                <c:pt idx="29745">
                  <c:v>5.0529899999999897</c:v>
                </c:pt>
                <c:pt idx="29746">
                  <c:v>5.0822740000000008</c:v>
                </c:pt>
                <c:pt idx="29747">
                  <c:v>5.1468820000000006</c:v>
                </c:pt>
                <c:pt idx="29748">
                  <c:v>5.1283179999999886</c:v>
                </c:pt>
                <c:pt idx="29749">
                  <c:v>5.1536440000000017</c:v>
                </c:pt>
                <c:pt idx="29750">
                  <c:v>5.1754939999999996</c:v>
                </c:pt>
                <c:pt idx="29751">
                  <c:v>5.1529979999999895</c:v>
                </c:pt>
                <c:pt idx="29752">
                  <c:v>5.1776039999999997</c:v>
                </c:pt>
                <c:pt idx="29753">
                  <c:v>5.1948620000000005</c:v>
                </c:pt>
                <c:pt idx="29754">
                  <c:v>5.1972700000000005</c:v>
                </c:pt>
                <c:pt idx="29755">
                  <c:v>5.1667719999999955</c:v>
                </c:pt>
                <c:pt idx="29756">
                  <c:v>5.1260980000000007</c:v>
                </c:pt>
                <c:pt idx="29757">
                  <c:v>5.1771439999999975</c:v>
                </c:pt>
                <c:pt idx="29758">
                  <c:v>5.1740799999999965</c:v>
                </c:pt>
                <c:pt idx="29759">
                  <c:v>5.1950119999999931</c:v>
                </c:pt>
                <c:pt idx="29760">
                  <c:v>5.2145539999999926</c:v>
                </c:pt>
                <c:pt idx="29761">
                  <c:v>5.2097880000000023</c:v>
                </c:pt>
                <c:pt idx="29762">
                  <c:v>5.1366920000000107</c:v>
                </c:pt>
                <c:pt idx="29763">
                  <c:v>5.1305739999999975</c:v>
                </c:pt>
                <c:pt idx="29764">
                  <c:v>5.0965640000000025</c:v>
                </c:pt>
                <c:pt idx="29765">
                  <c:v>5.0546980000000028</c:v>
                </c:pt>
                <c:pt idx="29766">
                  <c:v>5.0372020000000033</c:v>
                </c:pt>
                <c:pt idx="29767">
                  <c:v>5.0603180000000005</c:v>
                </c:pt>
                <c:pt idx="29768">
                  <c:v>5.0441499999999975</c:v>
                </c:pt>
                <c:pt idx="29769">
                  <c:v>5.0619439999999996</c:v>
                </c:pt>
                <c:pt idx="29770">
                  <c:v>5.096166000000002</c:v>
                </c:pt>
                <c:pt idx="29771">
                  <c:v>5.1246299999999945</c:v>
                </c:pt>
                <c:pt idx="29772">
                  <c:v>5.1819060000000015</c:v>
                </c:pt>
                <c:pt idx="29773">
                  <c:v>5.1924899999999941</c:v>
                </c:pt>
                <c:pt idx="29774">
                  <c:v>5.2584880000000025</c:v>
                </c:pt>
                <c:pt idx="29775">
                  <c:v>5.2488220000000032</c:v>
                </c:pt>
                <c:pt idx="29776">
                  <c:v>5.2985039999999985</c:v>
                </c:pt>
                <c:pt idx="29777">
                  <c:v>5.258612000000003</c:v>
                </c:pt>
                <c:pt idx="29778">
                  <c:v>5.2469240000000035</c:v>
                </c:pt>
                <c:pt idx="29779">
                  <c:v>5.3252440000000005</c:v>
                </c:pt>
                <c:pt idx="29780">
                  <c:v>5.309300000000003</c:v>
                </c:pt>
                <c:pt idx="29781">
                  <c:v>5.3520839999999934</c:v>
                </c:pt>
                <c:pt idx="29782">
                  <c:v>5.404670000000003</c:v>
                </c:pt>
                <c:pt idx="29783">
                  <c:v>5.4037020000000107</c:v>
                </c:pt>
                <c:pt idx="29784">
                  <c:v>5.4843800000000025</c:v>
                </c:pt>
                <c:pt idx="29785">
                  <c:v>5.5235280000000015</c:v>
                </c:pt>
                <c:pt idx="29786">
                  <c:v>5.5438020000000021</c:v>
                </c:pt>
                <c:pt idx="29787">
                  <c:v>5.5229819999999883</c:v>
                </c:pt>
                <c:pt idx="29788">
                  <c:v>5.5145819999999901</c:v>
                </c:pt>
                <c:pt idx="29789">
                  <c:v>5.5428359999999941</c:v>
                </c:pt>
                <c:pt idx="29790">
                  <c:v>5.5929280000000015</c:v>
                </c:pt>
                <c:pt idx="29791">
                  <c:v>5.6219379999999886</c:v>
                </c:pt>
                <c:pt idx="29792">
                  <c:v>5.6276579999999949</c:v>
                </c:pt>
                <c:pt idx="29793">
                  <c:v>5.6490360000000015</c:v>
                </c:pt>
                <c:pt idx="29794">
                  <c:v>5.7376540000000036</c:v>
                </c:pt>
                <c:pt idx="29795">
                  <c:v>5.7569120000000025</c:v>
                </c:pt>
                <c:pt idx="29796">
                  <c:v>5.7539460000000027</c:v>
                </c:pt>
                <c:pt idx="29797">
                  <c:v>5.7258780000000025</c:v>
                </c:pt>
                <c:pt idx="29798">
                  <c:v>5.7735000000000039</c:v>
                </c:pt>
                <c:pt idx="29799">
                  <c:v>5.7220559999999949</c:v>
                </c:pt>
                <c:pt idx="29800">
                  <c:v>5.7256800000000005</c:v>
                </c:pt>
                <c:pt idx="29801">
                  <c:v>5.7451240000000015</c:v>
                </c:pt>
                <c:pt idx="29802">
                  <c:v>5.6832940000000027</c:v>
                </c:pt>
                <c:pt idx="29803">
                  <c:v>5.6818440000000026</c:v>
                </c:pt>
                <c:pt idx="29804">
                  <c:v>5.6354620000000031</c:v>
                </c:pt>
                <c:pt idx="29805">
                  <c:v>5.6673620000000016</c:v>
                </c:pt>
                <c:pt idx="29806">
                  <c:v>5.6374960000000005</c:v>
                </c:pt>
                <c:pt idx="29807">
                  <c:v>5.6289959999999919</c:v>
                </c:pt>
                <c:pt idx="29808">
                  <c:v>5.6208319999999921</c:v>
                </c:pt>
                <c:pt idx="29809">
                  <c:v>5.6259439999999943</c:v>
                </c:pt>
                <c:pt idx="29810">
                  <c:v>5.588560000000002</c:v>
                </c:pt>
                <c:pt idx="29811">
                  <c:v>5.5635080000000041</c:v>
                </c:pt>
                <c:pt idx="29812">
                  <c:v>5.5625399999999932</c:v>
                </c:pt>
                <c:pt idx="29813">
                  <c:v>5.5272640000000015</c:v>
                </c:pt>
                <c:pt idx="29814">
                  <c:v>5.5631480000000009</c:v>
                </c:pt>
                <c:pt idx="29815">
                  <c:v>5.5785720000000012</c:v>
                </c:pt>
                <c:pt idx="29816">
                  <c:v>5.5508520000000026</c:v>
                </c:pt>
                <c:pt idx="29817">
                  <c:v>5.4904120000000001</c:v>
                </c:pt>
                <c:pt idx="29818">
                  <c:v>5.4854120000000002</c:v>
                </c:pt>
                <c:pt idx="29819">
                  <c:v>5.4781659999999999</c:v>
                </c:pt>
                <c:pt idx="29820">
                  <c:v>5.4643299999999995</c:v>
                </c:pt>
                <c:pt idx="29821">
                  <c:v>5.432242000000012</c:v>
                </c:pt>
                <c:pt idx="29822">
                  <c:v>5.3938020000000009</c:v>
                </c:pt>
                <c:pt idx="29823">
                  <c:v>5.3485119999999915</c:v>
                </c:pt>
                <c:pt idx="29824">
                  <c:v>5.2926020000000014</c:v>
                </c:pt>
                <c:pt idx="29825">
                  <c:v>5.3232760000000017</c:v>
                </c:pt>
                <c:pt idx="29826">
                  <c:v>5.2618800000000006</c:v>
                </c:pt>
                <c:pt idx="29827">
                  <c:v>5.2229559999999884</c:v>
                </c:pt>
                <c:pt idx="29828">
                  <c:v>5.2129299999999965</c:v>
                </c:pt>
                <c:pt idx="29829">
                  <c:v>5.1576039999999965</c:v>
                </c:pt>
                <c:pt idx="29830">
                  <c:v>5.1350099999999985</c:v>
                </c:pt>
                <c:pt idx="29831">
                  <c:v>5.1323420000000022</c:v>
                </c:pt>
                <c:pt idx="29832">
                  <c:v>5.0688119999999941</c:v>
                </c:pt>
                <c:pt idx="29833">
                  <c:v>5.0126159999999951</c:v>
                </c:pt>
                <c:pt idx="29834">
                  <c:v>4.9478580000000019</c:v>
                </c:pt>
                <c:pt idx="29835">
                  <c:v>4.8798860000000026</c:v>
                </c:pt>
                <c:pt idx="29836">
                  <c:v>4.8588179999999941</c:v>
                </c:pt>
                <c:pt idx="29837">
                  <c:v>4.832511999999995</c:v>
                </c:pt>
                <c:pt idx="29838">
                  <c:v>4.8413220000000106</c:v>
                </c:pt>
                <c:pt idx="29839">
                  <c:v>4.7992460000000108</c:v>
                </c:pt>
                <c:pt idx="29840">
                  <c:v>4.7633240000000026</c:v>
                </c:pt>
                <c:pt idx="29841">
                  <c:v>4.6982680000000023</c:v>
                </c:pt>
                <c:pt idx="29842">
                  <c:v>4.7236560000000027</c:v>
                </c:pt>
                <c:pt idx="29843">
                  <c:v>4.6833180000000016</c:v>
                </c:pt>
                <c:pt idx="29844">
                  <c:v>4.5909640000000005</c:v>
                </c:pt>
                <c:pt idx="29845">
                  <c:v>4.5421000000000005</c:v>
                </c:pt>
                <c:pt idx="29846">
                  <c:v>4.5459339999999955</c:v>
                </c:pt>
                <c:pt idx="29847">
                  <c:v>4.527991999999994</c:v>
                </c:pt>
                <c:pt idx="29848">
                  <c:v>4.4946520000000021</c:v>
                </c:pt>
                <c:pt idx="29849">
                  <c:v>4.5330800000000027</c:v>
                </c:pt>
                <c:pt idx="29850">
                  <c:v>4.4966380000000106</c:v>
                </c:pt>
                <c:pt idx="29851">
                  <c:v>4.5049379999999903</c:v>
                </c:pt>
                <c:pt idx="29852">
                  <c:v>4.5447060000000015</c:v>
                </c:pt>
                <c:pt idx="29853">
                  <c:v>4.5385880000000016</c:v>
                </c:pt>
                <c:pt idx="29854">
                  <c:v>4.5962600000000107</c:v>
                </c:pt>
                <c:pt idx="29855">
                  <c:v>4.542162000000002</c:v>
                </c:pt>
                <c:pt idx="29856">
                  <c:v>4.5842380000000027</c:v>
                </c:pt>
                <c:pt idx="29857">
                  <c:v>4.5159819999999939</c:v>
                </c:pt>
                <c:pt idx="29858">
                  <c:v>4.5008180000000015</c:v>
                </c:pt>
                <c:pt idx="29859">
                  <c:v>4.5193320000000021</c:v>
                </c:pt>
                <c:pt idx="29860">
                  <c:v>4.5621139999999913</c:v>
                </c:pt>
                <c:pt idx="29861">
                  <c:v>4.5652040000000005</c:v>
                </c:pt>
                <c:pt idx="29862">
                  <c:v>4.6166720000000021</c:v>
                </c:pt>
                <c:pt idx="29863">
                  <c:v>4.6978079999999931</c:v>
                </c:pt>
                <c:pt idx="29864">
                  <c:v>4.7270920000000025</c:v>
                </c:pt>
                <c:pt idx="29865">
                  <c:v>4.6862320000000022</c:v>
                </c:pt>
                <c:pt idx="29866">
                  <c:v>4.7326020000000097</c:v>
                </c:pt>
                <c:pt idx="29867">
                  <c:v>4.7909939999999995</c:v>
                </c:pt>
                <c:pt idx="29868">
                  <c:v>4.837848000000001</c:v>
                </c:pt>
                <c:pt idx="29869">
                  <c:v>4.8207119999999914</c:v>
                </c:pt>
                <c:pt idx="29870">
                  <c:v>4.8154259999999933</c:v>
                </c:pt>
                <c:pt idx="29871">
                  <c:v>4.8704320000000019</c:v>
                </c:pt>
                <c:pt idx="29872">
                  <c:v>4.9024580000000011</c:v>
                </c:pt>
                <c:pt idx="29873">
                  <c:v>4.955738000000002</c:v>
                </c:pt>
                <c:pt idx="29874">
                  <c:v>4.973692000000014</c:v>
                </c:pt>
                <c:pt idx="29875">
                  <c:v>4.9756400000000109</c:v>
                </c:pt>
                <c:pt idx="29876">
                  <c:v>5.0130260000000009</c:v>
                </c:pt>
                <c:pt idx="29877">
                  <c:v>5.1006279999999995</c:v>
                </c:pt>
                <c:pt idx="29878">
                  <c:v>5.1585859999999855</c:v>
                </c:pt>
                <c:pt idx="29879">
                  <c:v>5.2571179999999895</c:v>
                </c:pt>
                <c:pt idx="29880">
                  <c:v>5.2710140000000001</c:v>
                </c:pt>
                <c:pt idx="29881">
                  <c:v>5.3007299999999997</c:v>
                </c:pt>
                <c:pt idx="29882">
                  <c:v>5.3750180000000007</c:v>
                </c:pt>
                <c:pt idx="29883">
                  <c:v>5.3988039999999975</c:v>
                </c:pt>
                <c:pt idx="29884">
                  <c:v>5.4347140000000005</c:v>
                </c:pt>
                <c:pt idx="29885">
                  <c:v>5.5006400000000024</c:v>
                </c:pt>
                <c:pt idx="29886">
                  <c:v>5.6068520000000026</c:v>
                </c:pt>
                <c:pt idx="29887">
                  <c:v>5.5977200000000016</c:v>
                </c:pt>
                <c:pt idx="29888">
                  <c:v>5.573176000000001</c:v>
                </c:pt>
                <c:pt idx="29889">
                  <c:v>5.5503200000000019</c:v>
                </c:pt>
                <c:pt idx="29890">
                  <c:v>5.5518460000000003</c:v>
                </c:pt>
                <c:pt idx="29891">
                  <c:v>5.5925199999999906</c:v>
                </c:pt>
                <c:pt idx="29892">
                  <c:v>5.558732</c:v>
                </c:pt>
                <c:pt idx="29893">
                  <c:v>5.6026699999999998</c:v>
                </c:pt>
                <c:pt idx="29894">
                  <c:v>5.6676899999999932</c:v>
                </c:pt>
                <c:pt idx="29895">
                  <c:v>5.7462200000000099</c:v>
                </c:pt>
                <c:pt idx="29896">
                  <c:v>5.7116020000000089</c:v>
                </c:pt>
                <c:pt idx="29897">
                  <c:v>5.6867359999999945</c:v>
                </c:pt>
                <c:pt idx="29898">
                  <c:v>5.7098400000000034</c:v>
                </c:pt>
                <c:pt idx="29899">
                  <c:v>5.7305240000000017</c:v>
                </c:pt>
                <c:pt idx="29900">
                  <c:v>5.7437000000000014</c:v>
                </c:pt>
                <c:pt idx="29901">
                  <c:v>5.7204099999999976</c:v>
                </c:pt>
                <c:pt idx="29902">
                  <c:v>5.7095780000000014</c:v>
                </c:pt>
                <c:pt idx="29903">
                  <c:v>5.6950600000000016</c:v>
                </c:pt>
                <c:pt idx="29904">
                  <c:v>5.7045159999999866</c:v>
                </c:pt>
                <c:pt idx="29905">
                  <c:v>5.74165200000001</c:v>
                </c:pt>
                <c:pt idx="29906">
                  <c:v>5.7451520000000009</c:v>
                </c:pt>
                <c:pt idx="29907">
                  <c:v>5.7579559999999876</c:v>
                </c:pt>
                <c:pt idx="29908">
                  <c:v>5.7624979999999955</c:v>
                </c:pt>
                <c:pt idx="29909">
                  <c:v>5.7756620000000112</c:v>
                </c:pt>
                <c:pt idx="29910">
                  <c:v>5.7985920000000002</c:v>
                </c:pt>
                <c:pt idx="29911">
                  <c:v>5.7914459999999996</c:v>
                </c:pt>
                <c:pt idx="29912">
                  <c:v>5.7606379999999975</c:v>
                </c:pt>
                <c:pt idx="29913">
                  <c:v>5.6979539999999886</c:v>
                </c:pt>
                <c:pt idx="29914">
                  <c:v>5.6401939999999975</c:v>
                </c:pt>
                <c:pt idx="29915">
                  <c:v>5.7563839999999997</c:v>
                </c:pt>
                <c:pt idx="29916">
                  <c:v>5.75312</c:v>
                </c:pt>
                <c:pt idx="29917">
                  <c:v>5.7486280000000098</c:v>
                </c:pt>
                <c:pt idx="29918">
                  <c:v>5.7154980000000002</c:v>
                </c:pt>
                <c:pt idx="29919">
                  <c:v>5.7169240000000006</c:v>
                </c:pt>
                <c:pt idx="29920">
                  <c:v>5.7482680000000093</c:v>
                </c:pt>
                <c:pt idx="29921">
                  <c:v>5.7231159999999868</c:v>
                </c:pt>
                <c:pt idx="29922">
                  <c:v>5.7207580000000009</c:v>
                </c:pt>
                <c:pt idx="29923">
                  <c:v>5.6974179999999857</c:v>
                </c:pt>
                <c:pt idx="29924">
                  <c:v>5.6893899999999995</c:v>
                </c:pt>
                <c:pt idx="29925">
                  <c:v>5.6625639999999917</c:v>
                </c:pt>
                <c:pt idx="29926">
                  <c:v>5.6930879999999906</c:v>
                </c:pt>
                <c:pt idx="29927">
                  <c:v>5.7087719999999988</c:v>
                </c:pt>
                <c:pt idx="29928">
                  <c:v>5.7020579999999965</c:v>
                </c:pt>
                <c:pt idx="29929">
                  <c:v>5.6424739999999955</c:v>
                </c:pt>
                <c:pt idx="29930">
                  <c:v>5.6377099999999976</c:v>
                </c:pt>
                <c:pt idx="29931">
                  <c:v>5.6188499999999975</c:v>
                </c:pt>
                <c:pt idx="29932">
                  <c:v>5.5847519999999955</c:v>
                </c:pt>
                <c:pt idx="29933">
                  <c:v>5.5964779999999985</c:v>
                </c:pt>
                <c:pt idx="29934">
                  <c:v>5.5751359999999908</c:v>
                </c:pt>
                <c:pt idx="29935">
                  <c:v>5.5386680000000101</c:v>
                </c:pt>
                <c:pt idx="29936">
                  <c:v>5.4530520000000013</c:v>
                </c:pt>
                <c:pt idx="29937">
                  <c:v>5.5048819999999896</c:v>
                </c:pt>
                <c:pt idx="29938">
                  <c:v>5.5102299999999991</c:v>
                </c:pt>
                <c:pt idx="29939">
                  <c:v>5.5470699999999988</c:v>
                </c:pt>
                <c:pt idx="29940">
                  <c:v>5.6126219999999956</c:v>
                </c:pt>
                <c:pt idx="29941">
                  <c:v>5.6367179999999975</c:v>
                </c:pt>
                <c:pt idx="29942">
                  <c:v>5.6424379999999887</c:v>
                </c:pt>
                <c:pt idx="29943">
                  <c:v>5.6196939999999991</c:v>
                </c:pt>
                <c:pt idx="29944">
                  <c:v>5.6286519999999918</c:v>
                </c:pt>
                <c:pt idx="29945">
                  <c:v>5.5692679999999992</c:v>
                </c:pt>
                <c:pt idx="29946">
                  <c:v>5.5895059999999965</c:v>
                </c:pt>
                <c:pt idx="29947">
                  <c:v>5.6091239999999996</c:v>
                </c:pt>
                <c:pt idx="29948">
                  <c:v>5.5803860000000016</c:v>
                </c:pt>
                <c:pt idx="29949">
                  <c:v>5.5491040000000025</c:v>
                </c:pt>
                <c:pt idx="29950">
                  <c:v>5.5385339999999985</c:v>
                </c:pt>
                <c:pt idx="29951">
                  <c:v>5.5306180000000031</c:v>
                </c:pt>
                <c:pt idx="29952">
                  <c:v>5.5427159999999942</c:v>
                </c:pt>
                <c:pt idx="29953">
                  <c:v>5.5807839999999995</c:v>
                </c:pt>
                <c:pt idx="29954">
                  <c:v>5.5593680000000107</c:v>
                </c:pt>
                <c:pt idx="29955">
                  <c:v>5.561962000000003</c:v>
                </c:pt>
                <c:pt idx="29956">
                  <c:v>5.5408420000000023</c:v>
                </c:pt>
                <c:pt idx="29957">
                  <c:v>5.541996000000001</c:v>
                </c:pt>
                <c:pt idx="29958">
                  <c:v>5.5773839999999995</c:v>
                </c:pt>
                <c:pt idx="29959">
                  <c:v>5.5246499999999985</c:v>
                </c:pt>
                <c:pt idx="29960">
                  <c:v>5.4864840000000017</c:v>
                </c:pt>
                <c:pt idx="29961">
                  <c:v>5.4979119999999932</c:v>
                </c:pt>
                <c:pt idx="29962">
                  <c:v>5.4542980000000014</c:v>
                </c:pt>
                <c:pt idx="29963">
                  <c:v>5.4639000000000006</c:v>
                </c:pt>
                <c:pt idx="29964">
                  <c:v>5.4763580000000118</c:v>
                </c:pt>
                <c:pt idx="29965">
                  <c:v>5.3710260000000014</c:v>
                </c:pt>
                <c:pt idx="29966">
                  <c:v>5.3745759999999931</c:v>
                </c:pt>
                <c:pt idx="29967">
                  <c:v>5.3502320000000019</c:v>
                </c:pt>
                <c:pt idx="29968">
                  <c:v>5.3212220000000032</c:v>
                </c:pt>
                <c:pt idx="29969">
                  <c:v>5.3300940000000026</c:v>
                </c:pt>
                <c:pt idx="29970">
                  <c:v>5.3038120000000015</c:v>
                </c:pt>
                <c:pt idx="29971">
                  <c:v>5.255372000000003</c:v>
                </c:pt>
                <c:pt idx="29972">
                  <c:v>5.1733800000000025</c:v>
                </c:pt>
                <c:pt idx="29973">
                  <c:v>5.136726000000003</c:v>
                </c:pt>
                <c:pt idx="29974">
                  <c:v>5.1076299999999986</c:v>
                </c:pt>
                <c:pt idx="29975">
                  <c:v>5.082442000000003</c:v>
                </c:pt>
                <c:pt idx="29976">
                  <c:v>5.0344839999999955</c:v>
                </c:pt>
                <c:pt idx="29977">
                  <c:v>4.9767240000000115</c:v>
                </c:pt>
                <c:pt idx="29978">
                  <c:v>4.9653460000000038</c:v>
                </c:pt>
                <c:pt idx="29979">
                  <c:v>4.8897180000000038</c:v>
                </c:pt>
                <c:pt idx="29980">
                  <c:v>4.8068820000000025</c:v>
                </c:pt>
                <c:pt idx="29981">
                  <c:v>4.7916320000000034</c:v>
                </c:pt>
                <c:pt idx="29982">
                  <c:v>4.7883560000000029</c:v>
                </c:pt>
                <c:pt idx="29983">
                  <c:v>4.7478060000000015</c:v>
                </c:pt>
                <c:pt idx="29984">
                  <c:v>4.7265500000000005</c:v>
                </c:pt>
                <c:pt idx="29985">
                  <c:v>4.7277900000000042</c:v>
                </c:pt>
                <c:pt idx="29986">
                  <c:v>4.6523620000000037</c:v>
                </c:pt>
                <c:pt idx="29987">
                  <c:v>4.6199999999999966</c:v>
                </c:pt>
                <c:pt idx="29988">
                  <c:v>4.5666460000000022</c:v>
                </c:pt>
                <c:pt idx="29989">
                  <c:v>4.4833500000000024</c:v>
                </c:pt>
                <c:pt idx="29990">
                  <c:v>4.3810460000000031</c:v>
                </c:pt>
                <c:pt idx="29991">
                  <c:v>4.3009780000000015</c:v>
                </c:pt>
                <c:pt idx="29992">
                  <c:v>4.286138000000002</c:v>
                </c:pt>
                <c:pt idx="29993">
                  <c:v>4.224989999999992</c:v>
                </c:pt>
                <c:pt idx="29994">
                  <c:v>4.1368300000000016</c:v>
                </c:pt>
                <c:pt idx="29995">
                  <c:v>4.1302280000000033</c:v>
                </c:pt>
                <c:pt idx="29996">
                  <c:v>4.0980280000000029</c:v>
                </c:pt>
                <c:pt idx="29997">
                  <c:v>4.069650000000002</c:v>
                </c:pt>
                <c:pt idx="29998">
                  <c:v>4.0122880000000016</c:v>
                </c:pt>
                <c:pt idx="29999">
                  <c:v>4.0385440000000026</c:v>
                </c:pt>
                <c:pt idx="30000">
                  <c:v>3.9799519999999977</c:v>
                </c:pt>
                <c:pt idx="30001">
                  <c:v>3.9378879999999987</c:v>
                </c:pt>
                <c:pt idx="30002">
                  <c:v>3.8943479999999981</c:v>
                </c:pt>
                <c:pt idx="30003">
                  <c:v>3.8519379999999988</c:v>
                </c:pt>
                <c:pt idx="30004">
                  <c:v>3.8147759999999975</c:v>
                </c:pt>
                <c:pt idx="30005">
                  <c:v>3.7822040000000015</c:v>
                </c:pt>
                <c:pt idx="30006">
                  <c:v>3.7221240000000058</c:v>
                </c:pt>
                <c:pt idx="30007">
                  <c:v>3.7390360000000022</c:v>
                </c:pt>
                <c:pt idx="30008">
                  <c:v>3.6985720000000022</c:v>
                </c:pt>
                <c:pt idx="30009">
                  <c:v>3.7443820000000012</c:v>
                </c:pt>
                <c:pt idx="30010">
                  <c:v>3.726254</c:v>
                </c:pt>
                <c:pt idx="30011">
                  <c:v>3.7246039999999998</c:v>
                </c:pt>
                <c:pt idx="30012">
                  <c:v>3.7276180000000001</c:v>
                </c:pt>
                <c:pt idx="30013">
                  <c:v>3.7247400000000006</c:v>
                </c:pt>
                <c:pt idx="30014">
                  <c:v>3.7069579999999998</c:v>
                </c:pt>
                <c:pt idx="30015">
                  <c:v>3.754232</c:v>
                </c:pt>
                <c:pt idx="30016">
                  <c:v>3.7363019999999998</c:v>
                </c:pt>
                <c:pt idx="30017">
                  <c:v>3.7010380000000005</c:v>
                </c:pt>
                <c:pt idx="30018">
                  <c:v>3.7370460000000003</c:v>
                </c:pt>
                <c:pt idx="30019">
                  <c:v>3.6918799999999967</c:v>
                </c:pt>
                <c:pt idx="30020">
                  <c:v>3.6903060000000001</c:v>
                </c:pt>
                <c:pt idx="30021">
                  <c:v>3.6853540000000011</c:v>
                </c:pt>
                <c:pt idx="30022">
                  <c:v>3.7455700000000012</c:v>
                </c:pt>
                <c:pt idx="30023">
                  <c:v>3.7648780000000013</c:v>
                </c:pt>
                <c:pt idx="30024">
                  <c:v>3.7520719999999987</c:v>
                </c:pt>
                <c:pt idx="30025">
                  <c:v>3.7475540000000058</c:v>
                </c:pt>
                <c:pt idx="30026">
                  <c:v>3.7431120000000053</c:v>
                </c:pt>
                <c:pt idx="30027">
                  <c:v>3.7637580000000015</c:v>
                </c:pt>
                <c:pt idx="30028">
                  <c:v>3.7424280000000021</c:v>
                </c:pt>
                <c:pt idx="30029">
                  <c:v>3.8287760000000026</c:v>
                </c:pt>
                <c:pt idx="30030">
                  <c:v>3.8908399999999985</c:v>
                </c:pt>
                <c:pt idx="30031">
                  <c:v>3.8793020000000027</c:v>
                </c:pt>
                <c:pt idx="30032">
                  <c:v>3.8790419999999965</c:v>
                </c:pt>
                <c:pt idx="30033">
                  <c:v>3.9075940000000076</c:v>
                </c:pt>
                <c:pt idx="30034">
                  <c:v>3.8807560000000025</c:v>
                </c:pt>
                <c:pt idx="30035">
                  <c:v>3.8727399999999972</c:v>
                </c:pt>
                <c:pt idx="30036">
                  <c:v>3.9140340000000022</c:v>
                </c:pt>
                <c:pt idx="30037">
                  <c:v>3.9166779999999961</c:v>
                </c:pt>
                <c:pt idx="30038">
                  <c:v>3.9293340000000012</c:v>
                </c:pt>
                <c:pt idx="30039">
                  <c:v>3.9621160000000022</c:v>
                </c:pt>
                <c:pt idx="30040">
                  <c:v>3.9748719999999977</c:v>
                </c:pt>
                <c:pt idx="30041">
                  <c:v>4.0536380000000021</c:v>
                </c:pt>
                <c:pt idx="30042">
                  <c:v>4.0657119999999942</c:v>
                </c:pt>
                <c:pt idx="30043">
                  <c:v>4.1028999999999956</c:v>
                </c:pt>
                <c:pt idx="30044">
                  <c:v>4.1328900000000015</c:v>
                </c:pt>
                <c:pt idx="30045">
                  <c:v>4.112875999999992</c:v>
                </c:pt>
                <c:pt idx="30046">
                  <c:v>4.1216240000000015</c:v>
                </c:pt>
                <c:pt idx="30047">
                  <c:v>4.1139439999999965</c:v>
                </c:pt>
                <c:pt idx="30048">
                  <c:v>4.1579799999999913</c:v>
                </c:pt>
                <c:pt idx="30049">
                  <c:v>4.1043780000000005</c:v>
                </c:pt>
                <c:pt idx="30050">
                  <c:v>4.1766800000000019</c:v>
                </c:pt>
                <c:pt idx="30051">
                  <c:v>4.2419340000000005</c:v>
                </c:pt>
                <c:pt idx="30052">
                  <c:v>4.3305640000000016</c:v>
                </c:pt>
                <c:pt idx="30053">
                  <c:v>4.3605159999999854</c:v>
                </c:pt>
                <c:pt idx="30054">
                  <c:v>4.3936580000000012</c:v>
                </c:pt>
                <c:pt idx="30055">
                  <c:v>4.47586200000001</c:v>
                </c:pt>
                <c:pt idx="30056">
                  <c:v>4.5654119999999914</c:v>
                </c:pt>
                <c:pt idx="30057">
                  <c:v>4.5900300000000005</c:v>
                </c:pt>
                <c:pt idx="30058">
                  <c:v>4.6348119999999922</c:v>
                </c:pt>
                <c:pt idx="30059">
                  <c:v>4.6694299999999975</c:v>
                </c:pt>
                <c:pt idx="30060">
                  <c:v>4.7465460000000022</c:v>
                </c:pt>
                <c:pt idx="30061">
                  <c:v>4.7970220000000019</c:v>
                </c:pt>
                <c:pt idx="30062">
                  <c:v>4.8725380000000005</c:v>
                </c:pt>
                <c:pt idx="30063">
                  <c:v>4.9559080000000026</c:v>
                </c:pt>
                <c:pt idx="30064">
                  <c:v>5.0284720000000025</c:v>
                </c:pt>
                <c:pt idx="30065">
                  <c:v>5.0907240000000016</c:v>
                </c:pt>
                <c:pt idx="30066">
                  <c:v>5.170644000000002</c:v>
                </c:pt>
                <c:pt idx="30067">
                  <c:v>5.3017240000000028</c:v>
                </c:pt>
                <c:pt idx="30068">
                  <c:v>5.3542359999999931</c:v>
                </c:pt>
                <c:pt idx="30069">
                  <c:v>5.4441820000000005</c:v>
                </c:pt>
                <c:pt idx="30070">
                  <c:v>5.483614000000002</c:v>
                </c:pt>
                <c:pt idx="30071">
                  <c:v>5.5434960000000011</c:v>
                </c:pt>
                <c:pt idx="30072">
                  <c:v>5.6062920000000034</c:v>
                </c:pt>
                <c:pt idx="30073">
                  <c:v>5.6179919999999903</c:v>
                </c:pt>
                <c:pt idx="30074">
                  <c:v>5.7089060000000025</c:v>
                </c:pt>
                <c:pt idx="30075">
                  <c:v>5.7563560000000003</c:v>
                </c:pt>
                <c:pt idx="30076">
                  <c:v>5.7914580000000022</c:v>
                </c:pt>
                <c:pt idx="30077">
                  <c:v>5.8482140000000005</c:v>
                </c:pt>
                <c:pt idx="30078">
                  <c:v>5.8868540000000005</c:v>
                </c:pt>
                <c:pt idx="30079">
                  <c:v>5.8644459999999921</c:v>
                </c:pt>
                <c:pt idx="30080">
                  <c:v>5.9129499999999995</c:v>
                </c:pt>
                <c:pt idx="30081">
                  <c:v>5.9887760000000094</c:v>
                </c:pt>
                <c:pt idx="30082">
                  <c:v>6.0416460000000107</c:v>
                </c:pt>
                <c:pt idx="30083">
                  <c:v>6.0558400000000026</c:v>
                </c:pt>
                <c:pt idx="30084">
                  <c:v>6.119517999999994</c:v>
                </c:pt>
                <c:pt idx="30085">
                  <c:v>6.1487400000000036</c:v>
                </c:pt>
                <c:pt idx="30086">
                  <c:v>6.2265380000000015</c:v>
                </c:pt>
                <c:pt idx="30087">
                  <c:v>6.3199460000000025</c:v>
                </c:pt>
                <c:pt idx="30088">
                  <c:v>6.3554939999999975</c:v>
                </c:pt>
                <c:pt idx="30089">
                  <c:v>6.4498460000000106</c:v>
                </c:pt>
                <c:pt idx="30090">
                  <c:v>6.4838060000000022</c:v>
                </c:pt>
                <c:pt idx="30091">
                  <c:v>6.4975539999999965</c:v>
                </c:pt>
                <c:pt idx="30092">
                  <c:v>6.5364399999999998</c:v>
                </c:pt>
                <c:pt idx="30093">
                  <c:v>6.6101680000000007</c:v>
                </c:pt>
                <c:pt idx="30094">
                  <c:v>6.6867880000000017</c:v>
                </c:pt>
                <c:pt idx="30095">
                  <c:v>6.7826660000000034</c:v>
                </c:pt>
                <c:pt idx="30096">
                  <c:v>6.8035620000000003</c:v>
                </c:pt>
                <c:pt idx="30097">
                  <c:v>6.8761620000000034</c:v>
                </c:pt>
                <c:pt idx="30098">
                  <c:v>6.9144780000000017</c:v>
                </c:pt>
                <c:pt idx="30099">
                  <c:v>7.0181460000000015</c:v>
                </c:pt>
                <c:pt idx="30100">
                  <c:v>7.0168680000000014</c:v>
                </c:pt>
                <c:pt idx="30101">
                  <c:v>7.0674559999999902</c:v>
                </c:pt>
                <c:pt idx="30102">
                  <c:v>7.0557799999999995</c:v>
                </c:pt>
                <c:pt idx="30103">
                  <c:v>7.0539559999999932</c:v>
                </c:pt>
                <c:pt idx="30104">
                  <c:v>7.0791560000000029</c:v>
                </c:pt>
                <c:pt idx="30105">
                  <c:v>7.0534600000000012</c:v>
                </c:pt>
                <c:pt idx="30106">
                  <c:v>7.0114220000000023</c:v>
                </c:pt>
                <c:pt idx="30107">
                  <c:v>7.0026500000000018</c:v>
                </c:pt>
                <c:pt idx="30108">
                  <c:v>6.9913960000000097</c:v>
                </c:pt>
                <c:pt idx="30109">
                  <c:v>6.9383900000000098</c:v>
                </c:pt>
                <c:pt idx="30110">
                  <c:v>6.8890420000000034</c:v>
                </c:pt>
                <c:pt idx="30111">
                  <c:v>6.8618179999999942</c:v>
                </c:pt>
                <c:pt idx="30112">
                  <c:v>6.8494219999999997</c:v>
                </c:pt>
                <c:pt idx="30113">
                  <c:v>6.7824560000000007</c:v>
                </c:pt>
                <c:pt idx="30114">
                  <c:v>6.709422000000008</c:v>
                </c:pt>
                <c:pt idx="30115">
                  <c:v>6.6609059999999847</c:v>
                </c:pt>
                <c:pt idx="30116">
                  <c:v>6.5871520000000006</c:v>
                </c:pt>
                <c:pt idx="30117">
                  <c:v>6.4927760000000001</c:v>
                </c:pt>
                <c:pt idx="30118">
                  <c:v>6.4296179999999996</c:v>
                </c:pt>
                <c:pt idx="30119">
                  <c:v>6.4365800000000011</c:v>
                </c:pt>
                <c:pt idx="30120">
                  <c:v>6.446816000000001</c:v>
                </c:pt>
                <c:pt idx="30121">
                  <c:v>6.4091700000000014</c:v>
                </c:pt>
                <c:pt idx="30122">
                  <c:v>6.3519580000000007</c:v>
                </c:pt>
                <c:pt idx="30123">
                  <c:v>6.3351580000000016</c:v>
                </c:pt>
                <c:pt idx="30124">
                  <c:v>6.2657600000000002</c:v>
                </c:pt>
                <c:pt idx="30125">
                  <c:v>6.2565900000000019</c:v>
                </c:pt>
                <c:pt idx="30126">
                  <c:v>6.2473839999999985</c:v>
                </c:pt>
                <c:pt idx="30127">
                  <c:v>6.2069820000000027</c:v>
                </c:pt>
                <c:pt idx="30128">
                  <c:v>6.1497180000000027</c:v>
                </c:pt>
                <c:pt idx="30129">
                  <c:v>6.1553879999999941</c:v>
                </c:pt>
                <c:pt idx="30130">
                  <c:v>6.0827640000000018</c:v>
                </c:pt>
                <c:pt idx="30131">
                  <c:v>6.0528960000000005</c:v>
                </c:pt>
                <c:pt idx="30132">
                  <c:v>5.9851860000000006</c:v>
                </c:pt>
                <c:pt idx="30133">
                  <c:v>5.9486200000000107</c:v>
                </c:pt>
                <c:pt idx="30134">
                  <c:v>5.9547500000000015</c:v>
                </c:pt>
                <c:pt idx="30135">
                  <c:v>5.9411640000000032</c:v>
                </c:pt>
                <c:pt idx="30136">
                  <c:v>5.8870039999999975</c:v>
                </c:pt>
                <c:pt idx="30137">
                  <c:v>5.8441220000000005</c:v>
                </c:pt>
                <c:pt idx="30138">
                  <c:v>5.8522880000000015</c:v>
                </c:pt>
                <c:pt idx="30139">
                  <c:v>5.7800720000000023</c:v>
                </c:pt>
                <c:pt idx="30140">
                  <c:v>5.7719440000000013</c:v>
                </c:pt>
                <c:pt idx="30141">
                  <c:v>5.7322260000000034</c:v>
                </c:pt>
                <c:pt idx="30142">
                  <c:v>5.7429099999999975</c:v>
                </c:pt>
                <c:pt idx="30143">
                  <c:v>5.7188760000000025</c:v>
                </c:pt>
                <c:pt idx="30144">
                  <c:v>5.6733519999999995</c:v>
                </c:pt>
                <c:pt idx="30145">
                  <c:v>5.5964220000000013</c:v>
                </c:pt>
                <c:pt idx="30146">
                  <c:v>5.5916440000000014</c:v>
                </c:pt>
                <c:pt idx="30147">
                  <c:v>5.5729320000000007</c:v>
                </c:pt>
                <c:pt idx="30148">
                  <c:v>5.5466900000000097</c:v>
                </c:pt>
                <c:pt idx="30149">
                  <c:v>5.4655039999999975</c:v>
                </c:pt>
                <c:pt idx="30150">
                  <c:v>5.4806920000000119</c:v>
                </c:pt>
                <c:pt idx="30151">
                  <c:v>5.4254760000000015</c:v>
                </c:pt>
                <c:pt idx="30152">
                  <c:v>5.4238260000000027</c:v>
                </c:pt>
                <c:pt idx="30153">
                  <c:v>5.4612620000000129</c:v>
                </c:pt>
                <c:pt idx="30154">
                  <c:v>5.447402000000003</c:v>
                </c:pt>
                <c:pt idx="30155">
                  <c:v>5.4066780000000136</c:v>
                </c:pt>
                <c:pt idx="30156">
                  <c:v>5.4127080000000038</c:v>
                </c:pt>
                <c:pt idx="30157">
                  <c:v>5.4668560000000026</c:v>
                </c:pt>
                <c:pt idx="30158">
                  <c:v>5.4502280000000134</c:v>
                </c:pt>
                <c:pt idx="30159">
                  <c:v>5.472190000000003</c:v>
                </c:pt>
                <c:pt idx="30160">
                  <c:v>5.4415300000000011</c:v>
                </c:pt>
                <c:pt idx="30161">
                  <c:v>5.3978039999999945</c:v>
                </c:pt>
                <c:pt idx="30162">
                  <c:v>5.3974939999999965</c:v>
                </c:pt>
                <c:pt idx="30163">
                  <c:v>5.4530700000000021</c:v>
                </c:pt>
                <c:pt idx="30164">
                  <c:v>5.5056920000000034</c:v>
                </c:pt>
                <c:pt idx="30165">
                  <c:v>5.4991020000000104</c:v>
                </c:pt>
                <c:pt idx="30166">
                  <c:v>5.5148739999999945</c:v>
                </c:pt>
                <c:pt idx="30167">
                  <c:v>5.5262520000000022</c:v>
                </c:pt>
                <c:pt idx="30168">
                  <c:v>5.5218339999999975</c:v>
                </c:pt>
                <c:pt idx="30169">
                  <c:v>5.4713200000000137</c:v>
                </c:pt>
                <c:pt idx="30170">
                  <c:v>5.4194800000000036</c:v>
                </c:pt>
                <c:pt idx="30171">
                  <c:v>5.4124320000000026</c:v>
                </c:pt>
                <c:pt idx="30172">
                  <c:v>5.4229280000000015</c:v>
                </c:pt>
                <c:pt idx="30173">
                  <c:v>5.4254220000000029</c:v>
                </c:pt>
                <c:pt idx="30174">
                  <c:v>5.4134980000000024</c:v>
                </c:pt>
                <c:pt idx="30175">
                  <c:v>5.4405220000000032</c:v>
                </c:pt>
                <c:pt idx="30176">
                  <c:v>5.4052820000000024</c:v>
                </c:pt>
                <c:pt idx="30177">
                  <c:v>5.3966600000000033</c:v>
                </c:pt>
                <c:pt idx="30178">
                  <c:v>5.4282140000000005</c:v>
                </c:pt>
                <c:pt idx="30179">
                  <c:v>5.4170600000000011</c:v>
                </c:pt>
                <c:pt idx="30180">
                  <c:v>5.4561940000000018</c:v>
                </c:pt>
                <c:pt idx="30181">
                  <c:v>5.412046000000001</c:v>
                </c:pt>
                <c:pt idx="30182">
                  <c:v>5.3996120000000012</c:v>
                </c:pt>
                <c:pt idx="30183">
                  <c:v>5.3845359999999873</c:v>
                </c:pt>
                <c:pt idx="30184">
                  <c:v>5.3519260000000015</c:v>
                </c:pt>
                <c:pt idx="30185">
                  <c:v>5.3472839999999975</c:v>
                </c:pt>
                <c:pt idx="30186">
                  <c:v>5.3127640000000005</c:v>
                </c:pt>
                <c:pt idx="30187">
                  <c:v>5.2493960000000097</c:v>
                </c:pt>
                <c:pt idx="30188">
                  <c:v>5.1906680000000014</c:v>
                </c:pt>
                <c:pt idx="30189">
                  <c:v>5.2198139999999995</c:v>
                </c:pt>
                <c:pt idx="30190">
                  <c:v>5.2055460000000018</c:v>
                </c:pt>
                <c:pt idx="30191">
                  <c:v>5.2348539999999995</c:v>
                </c:pt>
                <c:pt idx="30192">
                  <c:v>5.1973559999999921</c:v>
                </c:pt>
                <c:pt idx="30193">
                  <c:v>5.1391120000000026</c:v>
                </c:pt>
                <c:pt idx="30194">
                  <c:v>5.1151519999999939</c:v>
                </c:pt>
                <c:pt idx="30195">
                  <c:v>5.0842560000000026</c:v>
                </c:pt>
                <c:pt idx="30196">
                  <c:v>5.0676780000000026</c:v>
                </c:pt>
                <c:pt idx="30197">
                  <c:v>5.0118680000000033</c:v>
                </c:pt>
                <c:pt idx="30198">
                  <c:v>5.0249579999999883</c:v>
                </c:pt>
                <c:pt idx="30199">
                  <c:v>5.0239039999999955</c:v>
                </c:pt>
                <c:pt idx="30200">
                  <c:v>4.9875720000000019</c:v>
                </c:pt>
                <c:pt idx="30201">
                  <c:v>5.0326520000000023</c:v>
                </c:pt>
                <c:pt idx="30202">
                  <c:v>5.0518980000000022</c:v>
                </c:pt>
                <c:pt idx="30203">
                  <c:v>5.0013720000000106</c:v>
                </c:pt>
                <c:pt idx="30204">
                  <c:v>4.9922160000000018</c:v>
                </c:pt>
                <c:pt idx="30205">
                  <c:v>4.9700180000000023</c:v>
                </c:pt>
                <c:pt idx="30206">
                  <c:v>5.0131099999999975</c:v>
                </c:pt>
                <c:pt idx="30207">
                  <c:v>4.9756880000000034</c:v>
                </c:pt>
                <c:pt idx="30208">
                  <c:v>4.9908020000000013</c:v>
                </c:pt>
                <c:pt idx="30209">
                  <c:v>4.9883460000000097</c:v>
                </c:pt>
                <c:pt idx="30210">
                  <c:v>5.016624000000002</c:v>
                </c:pt>
                <c:pt idx="30211">
                  <c:v>5.0398880000000013</c:v>
                </c:pt>
                <c:pt idx="30212">
                  <c:v>5.0319720000000014</c:v>
                </c:pt>
                <c:pt idx="30213">
                  <c:v>5.0178379999999914</c:v>
                </c:pt>
                <c:pt idx="30214">
                  <c:v>5.0045119999999885</c:v>
                </c:pt>
                <c:pt idx="30215">
                  <c:v>5.0139920000000009</c:v>
                </c:pt>
                <c:pt idx="30216">
                  <c:v>5.0403960000000012</c:v>
                </c:pt>
                <c:pt idx="30217">
                  <c:v>5.0367840000000008</c:v>
                </c:pt>
                <c:pt idx="30218">
                  <c:v>5.0530139999999975</c:v>
                </c:pt>
                <c:pt idx="30219">
                  <c:v>5.0875720000000015</c:v>
                </c:pt>
                <c:pt idx="30220">
                  <c:v>5.1258759999999883</c:v>
                </c:pt>
                <c:pt idx="30221">
                  <c:v>5.1694159999999885</c:v>
                </c:pt>
                <c:pt idx="30222">
                  <c:v>5.2120999999999995</c:v>
                </c:pt>
                <c:pt idx="30223">
                  <c:v>5.251546000000002</c:v>
                </c:pt>
                <c:pt idx="30224">
                  <c:v>5.3030760000000008</c:v>
                </c:pt>
                <c:pt idx="30225">
                  <c:v>5.3019600000000011</c:v>
                </c:pt>
                <c:pt idx="30226">
                  <c:v>5.3819799999999995</c:v>
                </c:pt>
                <c:pt idx="30227">
                  <c:v>5.3597180000000018</c:v>
                </c:pt>
                <c:pt idx="30228">
                  <c:v>5.3811100000000005</c:v>
                </c:pt>
                <c:pt idx="30229">
                  <c:v>5.3900299999999985</c:v>
                </c:pt>
                <c:pt idx="30230">
                  <c:v>5.3877600000000019</c:v>
                </c:pt>
                <c:pt idx="30231">
                  <c:v>5.4459420000000023</c:v>
                </c:pt>
                <c:pt idx="30232">
                  <c:v>5.4387960000000088</c:v>
                </c:pt>
                <c:pt idx="30233">
                  <c:v>5.532528000000001</c:v>
                </c:pt>
                <c:pt idx="30234">
                  <c:v>5.5685499999999966</c:v>
                </c:pt>
                <c:pt idx="30235">
                  <c:v>5.5937640000000002</c:v>
                </c:pt>
                <c:pt idx="30236">
                  <c:v>5.6328239999999985</c:v>
                </c:pt>
                <c:pt idx="30237">
                  <c:v>5.6531719999999908</c:v>
                </c:pt>
                <c:pt idx="30238">
                  <c:v>5.6853959999999955</c:v>
                </c:pt>
                <c:pt idx="30239">
                  <c:v>5.6584720000000006</c:v>
                </c:pt>
                <c:pt idx="30240">
                  <c:v>5.6354419999999985</c:v>
                </c:pt>
                <c:pt idx="30241">
                  <c:v>5.5834139999999985</c:v>
                </c:pt>
                <c:pt idx="30242">
                  <c:v>5.6091739999999985</c:v>
                </c:pt>
                <c:pt idx="30243">
                  <c:v>5.6499099999999975</c:v>
                </c:pt>
                <c:pt idx="30244">
                  <c:v>5.6659779999999866</c:v>
                </c:pt>
                <c:pt idx="30245">
                  <c:v>5.7172980000000004</c:v>
                </c:pt>
                <c:pt idx="30246">
                  <c:v>5.747040000000001</c:v>
                </c:pt>
                <c:pt idx="30247">
                  <c:v>5.7996740000000022</c:v>
                </c:pt>
                <c:pt idx="30248">
                  <c:v>5.7883080000000033</c:v>
                </c:pt>
                <c:pt idx="30249">
                  <c:v>5.7965339999999985</c:v>
                </c:pt>
                <c:pt idx="30250">
                  <c:v>5.8278039999999898</c:v>
                </c:pt>
                <c:pt idx="30251">
                  <c:v>5.8247499999999945</c:v>
                </c:pt>
                <c:pt idx="30252">
                  <c:v>5.7893359999999987</c:v>
                </c:pt>
                <c:pt idx="30253">
                  <c:v>5.8226019999999945</c:v>
                </c:pt>
                <c:pt idx="30254">
                  <c:v>5.8583859999999888</c:v>
                </c:pt>
                <c:pt idx="30255">
                  <c:v>5.9153999999999973</c:v>
                </c:pt>
                <c:pt idx="30256">
                  <c:v>5.8489919999999955</c:v>
                </c:pt>
                <c:pt idx="30257">
                  <c:v>5.7958739999999986</c:v>
                </c:pt>
                <c:pt idx="30258">
                  <c:v>5.774741999999998</c:v>
                </c:pt>
                <c:pt idx="30259">
                  <c:v>5.7854979999999987</c:v>
                </c:pt>
                <c:pt idx="30260">
                  <c:v>5.795647999999999</c:v>
                </c:pt>
                <c:pt idx="30261">
                  <c:v>5.8062819999999977</c:v>
                </c:pt>
                <c:pt idx="30262">
                  <c:v>5.8340019999999955</c:v>
                </c:pt>
                <c:pt idx="30263">
                  <c:v>5.7994579999999996</c:v>
                </c:pt>
                <c:pt idx="30264">
                  <c:v>5.8388159999999907</c:v>
                </c:pt>
                <c:pt idx="30265">
                  <c:v>5.7916539999999994</c:v>
                </c:pt>
                <c:pt idx="30266">
                  <c:v>5.7475919999999965</c:v>
                </c:pt>
                <c:pt idx="30267">
                  <c:v>5.7509059999999907</c:v>
                </c:pt>
                <c:pt idx="30268">
                  <c:v>5.7604359999999897</c:v>
                </c:pt>
                <c:pt idx="30269">
                  <c:v>5.7421339999999965</c:v>
                </c:pt>
                <c:pt idx="30270">
                  <c:v>5.7116220000000091</c:v>
                </c:pt>
                <c:pt idx="30271">
                  <c:v>5.6908639999999977</c:v>
                </c:pt>
                <c:pt idx="30272">
                  <c:v>5.6783559999999955</c:v>
                </c:pt>
                <c:pt idx="30273">
                  <c:v>5.6213660000000001</c:v>
                </c:pt>
                <c:pt idx="30274">
                  <c:v>5.5847879999999908</c:v>
                </c:pt>
                <c:pt idx="30275">
                  <c:v>5.5379480000000001</c:v>
                </c:pt>
                <c:pt idx="30276">
                  <c:v>5.4592820000000088</c:v>
                </c:pt>
                <c:pt idx="30277">
                  <c:v>5.4598280000000088</c:v>
                </c:pt>
                <c:pt idx="30278">
                  <c:v>5.4407440000000014</c:v>
                </c:pt>
                <c:pt idx="30279">
                  <c:v>5.4106679999999994</c:v>
                </c:pt>
                <c:pt idx="30280">
                  <c:v>5.412604</c:v>
                </c:pt>
                <c:pt idx="30281">
                  <c:v>5.3477959999999909</c:v>
                </c:pt>
                <c:pt idx="30282">
                  <c:v>5.3508239999999985</c:v>
                </c:pt>
                <c:pt idx="30283">
                  <c:v>5.2269900000000007</c:v>
                </c:pt>
                <c:pt idx="30284">
                  <c:v>5.2079179999999932</c:v>
                </c:pt>
                <c:pt idx="30285">
                  <c:v>5.1401439999999985</c:v>
                </c:pt>
                <c:pt idx="30286">
                  <c:v>5.1256639999999996</c:v>
                </c:pt>
                <c:pt idx="30287">
                  <c:v>5.1164580000000015</c:v>
                </c:pt>
                <c:pt idx="30288">
                  <c:v>5.1351080000000016</c:v>
                </c:pt>
                <c:pt idx="30289">
                  <c:v>5.1894420000000014</c:v>
                </c:pt>
                <c:pt idx="30290">
                  <c:v>5.2221119999999903</c:v>
                </c:pt>
                <c:pt idx="30291">
                  <c:v>5.2326220000000099</c:v>
                </c:pt>
                <c:pt idx="30292">
                  <c:v>5.1575659999999903</c:v>
                </c:pt>
                <c:pt idx="30293">
                  <c:v>5.1480239999999995</c:v>
                </c:pt>
                <c:pt idx="30294">
                  <c:v>5.1129959999999866</c:v>
                </c:pt>
                <c:pt idx="30295">
                  <c:v>5.0927080000000009</c:v>
                </c:pt>
                <c:pt idx="30296">
                  <c:v>5.0973999999999995</c:v>
                </c:pt>
                <c:pt idx="30297">
                  <c:v>5.0836140000000007</c:v>
                </c:pt>
                <c:pt idx="30298">
                  <c:v>5.101928</c:v>
                </c:pt>
                <c:pt idx="30299">
                  <c:v>5.1100059999999887</c:v>
                </c:pt>
                <c:pt idx="30300">
                  <c:v>5.0978819999999896</c:v>
                </c:pt>
                <c:pt idx="30301">
                  <c:v>5.04521</c:v>
                </c:pt>
                <c:pt idx="30302">
                  <c:v>5.0411899999999985</c:v>
                </c:pt>
                <c:pt idx="30303">
                  <c:v>5.0096479999999994</c:v>
                </c:pt>
                <c:pt idx="30304">
                  <c:v>4.9721139999999995</c:v>
                </c:pt>
                <c:pt idx="30305">
                  <c:v>4.9151359999999906</c:v>
                </c:pt>
                <c:pt idx="30306">
                  <c:v>4.9660219999999988</c:v>
                </c:pt>
                <c:pt idx="30307">
                  <c:v>4.9923519999999995</c:v>
                </c:pt>
                <c:pt idx="30308">
                  <c:v>4.9994379999999996</c:v>
                </c:pt>
                <c:pt idx="30309">
                  <c:v>4.9842139999999997</c:v>
                </c:pt>
                <c:pt idx="30310">
                  <c:v>4.9538759999999975</c:v>
                </c:pt>
                <c:pt idx="30311">
                  <c:v>4.9806399999999984</c:v>
                </c:pt>
                <c:pt idx="30312">
                  <c:v>4.9525479999999975</c:v>
                </c:pt>
                <c:pt idx="30313">
                  <c:v>4.9597459999999982</c:v>
                </c:pt>
                <c:pt idx="30314">
                  <c:v>4.8713019999999991</c:v>
                </c:pt>
                <c:pt idx="30315">
                  <c:v>4.8943799999999955</c:v>
                </c:pt>
                <c:pt idx="30316">
                  <c:v>4.9324240000000001</c:v>
                </c:pt>
                <c:pt idx="30317">
                  <c:v>4.9447700000000001</c:v>
                </c:pt>
                <c:pt idx="30318">
                  <c:v>4.9532080000000089</c:v>
                </c:pt>
                <c:pt idx="30319">
                  <c:v>4.9929499999999996</c:v>
                </c:pt>
                <c:pt idx="30320">
                  <c:v>5.0222460000000009</c:v>
                </c:pt>
                <c:pt idx="30321">
                  <c:v>5.0002200000000014</c:v>
                </c:pt>
                <c:pt idx="30322">
                  <c:v>4.9821680000000024</c:v>
                </c:pt>
                <c:pt idx="30323">
                  <c:v>5.0165500000000005</c:v>
                </c:pt>
                <c:pt idx="30324">
                  <c:v>5.028226000000001</c:v>
                </c:pt>
                <c:pt idx="30325">
                  <c:v>5.0178899999999915</c:v>
                </c:pt>
                <c:pt idx="30326">
                  <c:v>5.0478799999999975</c:v>
                </c:pt>
                <c:pt idx="30327">
                  <c:v>5.0825980000000017</c:v>
                </c:pt>
                <c:pt idx="30328">
                  <c:v>5.1226139999999916</c:v>
                </c:pt>
                <c:pt idx="30329">
                  <c:v>5.1732880000000012</c:v>
                </c:pt>
                <c:pt idx="30330">
                  <c:v>5.2067520000000034</c:v>
                </c:pt>
                <c:pt idx="30331">
                  <c:v>5.2143339999999965</c:v>
                </c:pt>
                <c:pt idx="30332">
                  <c:v>5.2424500000000016</c:v>
                </c:pt>
                <c:pt idx="30333">
                  <c:v>5.3194300000000005</c:v>
                </c:pt>
                <c:pt idx="30334">
                  <c:v>5.3311800000000007</c:v>
                </c:pt>
                <c:pt idx="30335">
                  <c:v>5.3754660000000003</c:v>
                </c:pt>
                <c:pt idx="30336">
                  <c:v>5.3880240000000006</c:v>
                </c:pt>
                <c:pt idx="30337">
                  <c:v>5.3982979999999996</c:v>
                </c:pt>
                <c:pt idx="30338">
                  <c:v>5.3404639999999999</c:v>
                </c:pt>
                <c:pt idx="30339">
                  <c:v>5.2665239999999995</c:v>
                </c:pt>
                <c:pt idx="30340">
                  <c:v>5.3064660000000003</c:v>
                </c:pt>
                <c:pt idx="30341">
                  <c:v>5.3098420000000024</c:v>
                </c:pt>
                <c:pt idx="30342">
                  <c:v>5.3412840000000017</c:v>
                </c:pt>
                <c:pt idx="30343">
                  <c:v>5.3806800000000008</c:v>
                </c:pt>
                <c:pt idx="30344">
                  <c:v>5.410012</c:v>
                </c:pt>
                <c:pt idx="30345">
                  <c:v>5.4164640000000013</c:v>
                </c:pt>
                <c:pt idx="30346">
                  <c:v>5.3932360000000017</c:v>
                </c:pt>
                <c:pt idx="30347">
                  <c:v>5.3826020000000021</c:v>
                </c:pt>
                <c:pt idx="30348">
                  <c:v>5.3872180000000016</c:v>
                </c:pt>
                <c:pt idx="30349">
                  <c:v>5.4218740000000016</c:v>
                </c:pt>
                <c:pt idx="30350">
                  <c:v>5.4812840000000014</c:v>
                </c:pt>
                <c:pt idx="30351">
                  <c:v>5.5146500000000005</c:v>
                </c:pt>
                <c:pt idx="30352">
                  <c:v>5.5305820000000017</c:v>
                </c:pt>
                <c:pt idx="30353">
                  <c:v>5.5446539999999995</c:v>
                </c:pt>
                <c:pt idx="30354">
                  <c:v>5.556528000000001</c:v>
                </c:pt>
                <c:pt idx="30355">
                  <c:v>5.6113360000000005</c:v>
                </c:pt>
                <c:pt idx="30356">
                  <c:v>5.6114480000000011</c:v>
                </c:pt>
                <c:pt idx="30357">
                  <c:v>5.6271559999999852</c:v>
                </c:pt>
                <c:pt idx="30358">
                  <c:v>5.6572320000000005</c:v>
                </c:pt>
                <c:pt idx="30359">
                  <c:v>5.6791080000000012</c:v>
                </c:pt>
                <c:pt idx="30360">
                  <c:v>5.7291120000000015</c:v>
                </c:pt>
                <c:pt idx="30361">
                  <c:v>5.723987999999995</c:v>
                </c:pt>
                <c:pt idx="30362">
                  <c:v>5.7650080000000026</c:v>
                </c:pt>
                <c:pt idx="30363">
                  <c:v>5.7572780000000021</c:v>
                </c:pt>
                <c:pt idx="30364">
                  <c:v>5.8133859999999933</c:v>
                </c:pt>
                <c:pt idx="30365">
                  <c:v>5.8434760000000026</c:v>
                </c:pt>
                <c:pt idx="30366">
                  <c:v>5.8483520000000029</c:v>
                </c:pt>
                <c:pt idx="30367">
                  <c:v>5.8391940000000035</c:v>
                </c:pt>
                <c:pt idx="30368">
                  <c:v>5.815517999999992</c:v>
                </c:pt>
                <c:pt idx="30369">
                  <c:v>5.811772000000003</c:v>
                </c:pt>
                <c:pt idx="30370">
                  <c:v>5.7987560000000027</c:v>
                </c:pt>
                <c:pt idx="30371">
                  <c:v>5.8794460000000024</c:v>
                </c:pt>
                <c:pt idx="30372">
                  <c:v>5.9059240000000015</c:v>
                </c:pt>
                <c:pt idx="30373">
                  <c:v>5.9164700000000012</c:v>
                </c:pt>
                <c:pt idx="30374">
                  <c:v>5.9190500000000013</c:v>
                </c:pt>
                <c:pt idx="30375">
                  <c:v>5.9608760000000016</c:v>
                </c:pt>
                <c:pt idx="30376">
                  <c:v>5.9946380000000019</c:v>
                </c:pt>
                <c:pt idx="30377">
                  <c:v>5.9891920000000116</c:v>
                </c:pt>
                <c:pt idx="30378">
                  <c:v>5.9472520000000033</c:v>
                </c:pt>
                <c:pt idx="30379">
                  <c:v>5.9357620000000129</c:v>
                </c:pt>
                <c:pt idx="30380">
                  <c:v>5.9850460000000023</c:v>
                </c:pt>
                <c:pt idx="30381">
                  <c:v>6.0270359999999883</c:v>
                </c:pt>
                <c:pt idx="30382">
                  <c:v>6.0925259999999941</c:v>
                </c:pt>
                <c:pt idx="30383">
                  <c:v>6.1161879999999913</c:v>
                </c:pt>
                <c:pt idx="30384">
                  <c:v>6.1391820000000008</c:v>
                </c:pt>
                <c:pt idx="30385">
                  <c:v>6.1760340000000005</c:v>
                </c:pt>
                <c:pt idx="30386">
                  <c:v>6.238050000000003</c:v>
                </c:pt>
                <c:pt idx="30387">
                  <c:v>6.2793940000000097</c:v>
                </c:pt>
                <c:pt idx="30388">
                  <c:v>6.3187020000000027</c:v>
                </c:pt>
                <c:pt idx="30389">
                  <c:v>6.3757800000000007</c:v>
                </c:pt>
                <c:pt idx="30390">
                  <c:v>6.3831760000000015</c:v>
                </c:pt>
                <c:pt idx="30391">
                  <c:v>6.439322000000014</c:v>
                </c:pt>
                <c:pt idx="30392">
                  <c:v>6.5175539999999916</c:v>
                </c:pt>
                <c:pt idx="30393">
                  <c:v>6.4959520000000008</c:v>
                </c:pt>
                <c:pt idx="30394">
                  <c:v>6.5369860000000042</c:v>
                </c:pt>
                <c:pt idx="30395">
                  <c:v>6.5576460000000019</c:v>
                </c:pt>
                <c:pt idx="30396">
                  <c:v>6.6175399999999902</c:v>
                </c:pt>
                <c:pt idx="30397">
                  <c:v>6.6594920000000029</c:v>
                </c:pt>
                <c:pt idx="30398">
                  <c:v>6.6972000000000005</c:v>
                </c:pt>
                <c:pt idx="30399">
                  <c:v>6.6605579999999867</c:v>
                </c:pt>
                <c:pt idx="30400">
                  <c:v>6.6470339999999908</c:v>
                </c:pt>
                <c:pt idx="30401">
                  <c:v>6.6326040000000015</c:v>
                </c:pt>
                <c:pt idx="30402">
                  <c:v>6.6636859999999913</c:v>
                </c:pt>
                <c:pt idx="30403">
                  <c:v>6.6855239999999965</c:v>
                </c:pt>
                <c:pt idx="30404">
                  <c:v>6.7197200000000024</c:v>
                </c:pt>
                <c:pt idx="30405">
                  <c:v>6.7002640000000024</c:v>
                </c:pt>
                <c:pt idx="30406">
                  <c:v>6.6777440000000006</c:v>
                </c:pt>
                <c:pt idx="30407">
                  <c:v>6.6601619999999908</c:v>
                </c:pt>
                <c:pt idx="30408">
                  <c:v>6.5864580000000004</c:v>
                </c:pt>
                <c:pt idx="30409">
                  <c:v>6.5664299999999995</c:v>
                </c:pt>
                <c:pt idx="30410">
                  <c:v>6.5606740000000006</c:v>
                </c:pt>
                <c:pt idx="30411">
                  <c:v>6.5555620000000019</c:v>
                </c:pt>
                <c:pt idx="30412">
                  <c:v>6.5303500000000021</c:v>
                </c:pt>
                <c:pt idx="30413">
                  <c:v>6.5535640000000015</c:v>
                </c:pt>
                <c:pt idx="30414">
                  <c:v>6.5569640000000016</c:v>
                </c:pt>
                <c:pt idx="30415">
                  <c:v>6.5322600000000106</c:v>
                </c:pt>
                <c:pt idx="30416">
                  <c:v>6.5005580000000016</c:v>
                </c:pt>
                <c:pt idx="30417">
                  <c:v>6.5064020000000031</c:v>
                </c:pt>
                <c:pt idx="30418">
                  <c:v>6.5096660000000117</c:v>
                </c:pt>
                <c:pt idx="30419">
                  <c:v>6.4531339999999995</c:v>
                </c:pt>
                <c:pt idx="30420">
                  <c:v>6.4212320000000034</c:v>
                </c:pt>
                <c:pt idx="30421">
                  <c:v>6.3761780000000012</c:v>
                </c:pt>
                <c:pt idx="30422">
                  <c:v>6.3360140000000005</c:v>
                </c:pt>
                <c:pt idx="30423">
                  <c:v>6.3354200000000027</c:v>
                </c:pt>
                <c:pt idx="30424">
                  <c:v>6.332256000000001</c:v>
                </c:pt>
                <c:pt idx="30425">
                  <c:v>6.3298380000000005</c:v>
                </c:pt>
                <c:pt idx="30426">
                  <c:v>6.3512660000000034</c:v>
                </c:pt>
                <c:pt idx="30427">
                  <c:v>6.3371580000000005</c:v>
                </c:pt>
                <c:pt idx="30428">
                  <c:v>6.3612679999999999</c:v>
                </c:pt>
                <c:pt idx="30429">
                  <c:v>6.3808720000000001</c:v>
                </c:pt>
                <c:pt idx="30430">
                  <c:v>6.2651920000000008</c:v>
                </c:pt>
                <c:pt idx="30431">
                  <c:v>6.2332040000000024</c:v>
                </c:pt>
                <c:pt idx="30432">
                  <c:v>6.1908059999999931</c:v>
                </c:pt>
                <c:pt idx="30433">
                  <c:v>6.1888580000000015</c:v>
                </c:pt>
                <c:pt idx="30434">
                  <c:v>6.1318420000000033</c:v>
                </c:pt>
                <c:pt idx="30435">
                  <c:v>6.1452800000000005</c:v>
                </c:pt>
                <c:pt idx="30436">
                  <c:v>6.1006839999999976</c:v>
                </c:pt>
                <c:pt idx="30437">
                  <c:v>6.1110820000000015</c:v>
                </c:pt>
                <c:pt idx="30438">
                  <c:v>6.1272999999999955</c:v>
                </c:pt>
                <c:pt idx="30439">
                  <c:v>6.0978179999999913</c:v>
                </c:pt>
                <c:pt idx="30440">
                  <c:v>6.0601339999999935</c:v>
                </c:pt>
                <c:pt idx="30441">
                  <c:v>6.0245599999999904</c:v>
                </c:pt>
                <c:pt idx="30442">
                  <c:v>5.9458940000000027</c:v>
                </c:pt>
                <c:pt idx="30443">
                  <c:v>5.9038040000000027</c:v>
                </c:pt>
                <c:pt idx="30444">
                  <c:v>5.8402000000000029</c:v>
                </c:pt>
                <c:pt idx="30445">
                  <c:v>5.8409680000000037</c:v>
                </c:pt>
                <c:pt idx="30446">
                  <c:v>5.7865080000000022</c:v>
                </c:pt>
                <c:pt idx="30447">
                  <c:v>5.7047020000000064</c:v>
                </c:pt>
                <c:pt idx="30448">
                  <c:v>5.6562000000000054</c:v>
                </c:pt>
                <c:pt idx="30449">
                  <c:v>5.6106640000000025</c:v>
                </c:pt>
                <c:pt idx="30450">
                  <c:v>5.5574939999999975</c:v>
                </c:pt>
                <c:pt idx="30451">
                  <c:v>5.5675559999999908</c:v>
                </c:pt>
                <c:pt idx="30452">
                  <c:v>5.5160880000000025</c:v>
                </c:pt>
                <c:pt idx="30453">
                  <c:v>5.444518000000004</c:v>
                </c:pt>
                <c:pt idx="30454">
                  <c:v>5.3876159999999951</c:v>
                </c:pt>
                <c:pt idx="30455">
                  <c:v>5.4033120000000032</c:v>
                </c:pt>
                <c:pt idx="30456">
                  <c:v>5.3658380000000045</c:v>
                </c:pt>
                <c:pt idx="30457">
                  <c:v>5.3790140000000042</c:v>
                </c:pt>
                <c:pt idx="30458">
                  <c:v>5.3878739999999965</c:v>
                </c:pt>
                <c:pt idx="30459">
                  <c:v>5.3853320000000018</c:v>
                </c:pt>
                <c:pt idx="30460">
                  <c:v>5.3653299999999975</c:v>
                </c:pt>
                <c:pt idx="30461">
                  <c:v>5.3073960000000016</c:v>
                </c:pt>
                <c:pt idx="30462">
                  <c:v>5.2969100000000005</c:v>
                </c:pt>
                <c:pt idx="30463">
                  <c:v>5.2647239999999975</c:v>
                </c:pt>
                <c:pt idx="30464">
                  <c:v>5.2045200000000005</c:v>
                </c:pt>
                <c:pt idx="30465">
                  <c:v>5.148137999999995</c:v>
                </c:pt>
                <c:pt idx="30466">
                  <c:v>5.1481499999999976</c:v>
                </c:pt>
                <c:pt idx="30467">
                  <c:v>5.1202200000000042</c:v>
                </c:pt>
                <c:pt idx="30468">
                  <c:v>5.0825119999999941</c:v>
                </c:pt>
                <c:pt idx="30469">
                  <c:v>5.0658480000000017</c:v>
                </c:pt>
                <c:pt idx="30470">
                  <c:v>5.0329660000000018</c:v>
                </c:pt>
                <c:pt idx="30471">
                  <c:v>5.0241319999999883</c:v>
                </c:pt>
                <c:pt idx="30472">
                  <c:v>4.9995760000000011</c:v>
                </c:pt>
                <c:pt idx="30473">
                  <c:v>4.9733440000000089</c:v>
                </c:pt>
                <c:pt idx="30474">
                  <c:v>4.9161060000000019</c:v>
                </c:pt>
                <c:pt idx="30475">
                  <c:v>4.8218539999999965</c:v>
                </c:pt>
                <c:pt idx="30476">
                  <c:v>4.7432740000000022</c:v>
                </c:pt>
                <c:pt idx="30477">
                  <c:v>4.6976239999999985</c:v>
                </c:pt>
                <c:pt idx="30478">
                  <c:v>4.6305819999999933</c:v>
                </c:pt>
                <c:pt idx="30479">
                  <c:v>4.5789520000000019</c:v>
                </c:pt>
                <c:pt idx="30480">
                  <c:v>4.573964000000001</c:v>
                </c:pt>
                <c:pt idx="30481">
                  <c:v>4.5848699999999996</c:v>
                </c:pt>
                <c:pt idx="30482">
                  <c:v>4.5596440000000023</c:v>
                </c:pt>
                <c:pt idx="30483">
                  <c:v>4.5266380000000019</c:v>
                </c:pt>
                <c:pt idx="30484">
                  <c:v>4.5008159999999933</c:v>
                </c:pt>
                <c:pt idx="30485">
                  <c:v>4.451964000000002</c:v>
                </c:pt>
                <c:pt idx="30486">
                  <c:v>4.4429560000000015</c:v>
                </c:pt>
                <c:pt idx="30487">
                  <c:v>4.4114020000000034</c:v>
                </c:pt>
                <c:pt idx="30488">
                  <c:v>4.3921939999999955</c:v>
                </c:pt>
                <c:pt idx="30489">
                  <c:v>4.3792640000000116</c:v>
                </c:pt>
                <c:pt idx="30490">
                  <c:v>4.3973420000000019</c:v>
                </c:pt>
                <c:pt idx="30491">
                  <c:v>4.3629839999999867</c:v>
                </c:pt>
                <c:pt idx="30492">
                  <c:v>4.3531439999999995</c:v>
                </c:pt>
                <c:pt idx="30493">
                  <c:v>4.3679219999999903</c:v>
                </c:pt>
                <c:pt idx="30494">
                  <c:v>4.406748000000011</c:v>
                </c:pt>
                <c:pt idx="30495">
                  <c:v>4.3471280000000005</c:v>
                </c:pt>
                <c:pt idx="30496">
                  <c:v>4.3582960000000011</c:v>
                </c:pt>
                <c:pt idx="30497">
                  <c:v>4.3635579999999914</c:v>
                </c:pt>
                <c:pt idx="30498">
                  <c:v>4.3532960000000012</c:v>
                </c:pt>
                <c:pt idx="30499">
                  <c:v>4.3913380000000011</c:v>
                </c:pt>
                <c:pt idx="30500">
                  <c:v>4.3798620000000108</c:v>
                </c:pt>
                <c:pt idx="30501">
                  <c:v>4.4172600000000024</c:v>
                </c:pt>
                <c:pt idx="30502">
                  <c:v>4.3943299999999965</c:v>
                </c:pt>
                <c:pt idx="30503">
                  <c:v>4.4729360000000016</c:v>
                </c:pt>
                <c:pt idx="30504">
                  <c:v>4.5259680000000015</c:v>
                </c:pt>
                <c:pt idx="30505">
                  <c:v>4.5628819999999903</c:v>
                </c:pt>
                <c:pt idx="30506">
                  <c:v>4.6164600000000018</c:v>
                </c:pt>
                <c:pt idx="30507">
                  <c:v>4.6328139999999927</c:v>
                </c:pt>
                <c:pt idx="30508">
                  <c:v>4.689928000000001</c:v>
                </c:pt>
                <c:pt idx="30509">
                  <c:v>4.7227720000000009</c:v>
                </c:pt>
                <c:pt idx="30510">
                  <c:v>4.7451440000000007</c:v>
                </c:pt>
                <c:pt idx="30511">
                  <c:v>4.8097660000000024</c:v>
                </c:pt>
                <c:pt idx="30512">
                  <c:v>4.8419400000000019</c:v>
                </c:pt>
                <c:pt idx="30513">
                  <c:v>4.8585299999999965</c:v>
                </c:pt>
                <c:pt idx="30514">
                  <c:v>4.8780480000000024</c:v>
                </c:pt>
                <c:pt idx="30515">
                  <c:v>4.941602000000012</c:v>
                </c:pt>
                <c:pt idx="30516">
                  <c:v>4.9427800000000017</c:v>
                </c:pt>
                <c:pt idx="30517">
                  <c:v>4.9938020000000014</c:v>
                </c:pt>
                <c:pt idx="30518">
                  <c:v>5.0646640000000005</c:v>
                </c:pt>
                <c:pt idx="30519">
                  <c:v>5.0993320000000022</c:v>
                </c:pt>
                <c:pt idx="30520">
                  <c:v>5.1267539999999965</c:v>
                </c:pt>
                <c:pt idx="30521">
                  <c:v>5.1051400000000005</c:v>
                </c:pt>
                <c:pt idx="30522">
                  <c:v>5.1347819999999942</c:v>
                </c:pt>
                <c:pt idx="30523">
                  <c:v>5.1633080000000025</c:v>
                </c:pt>
                <c:pt idx="30524">
                  <c:v>5.2125680000000019</c:v>
                </c:pt>
                <c:pt idx="30525">
                  <c:v>5.2890640000000024</c:v>
                </c:pt>
                <c:pt idx="30526">
                  <c:v>5.2580820000000017</c:v>
                </c:pt>
                <c:pt idx="30527">
                  <c:v>5.2908139999999975</c:v>
                </c:pt>
                <c:pt idx="30528">
                  <c:v>5.3305200000000026</c:v>
                </c:pt>
                <c:pt idx="30529">
                  <c:v>5.373776000000003</c:v>
                </c:pt>
                <c:pt idx="30530">
                  <c:v>5.4013840000000028</c:v>
                </c:pt>
                <c:pt idx="30531">
                  <c:v>5.4159520000000017</c:v>
                </c:pt>
                <c:pt idx="30532">
                  <c:v>5.4331000000000014</c:v>
                </c:pt>
                <c:pt idx="30533">
                  <c:v>5.4596780000000118</c:v>
                </c:pt>
                <c:pt idx="30534">
                  <c:v>5.557342000000002</c:v>
                </c:pt>
                <c:pt idx="30535">
                  <c:v>5.5939839999999945</c:v>
                </c:pt>
                <c:pt idx="30536">
                  <c:v>5.6417560000000018</c:v>
                </c:pt>
                <c:pt idx="30537">
                  <c:v>5.6895640000000016</c:v>
                </c:pt>
                <c:pt idx="30538">
                  <c:v>5.7578700000000005</c:v>
                </c:pt>
                <c:pt idx="30539">
                  <c:v>5.783494000000001</c:v>
                </c:pt>
                <c:pt idx="30540">
                  <c:v>5.7567920000000088</c:v>
                </c:pt>
                <c:pt idx="30541">
                  <c:v>5.829256</c:v>
                </c:pt>
                <c:pt idx="30542">
                  <c:v>5.8534760000000006</c:v>
                </c:pt>
                <c:pt idx="30543">
                  <c:v>5.8845099999999926</c:v>
                </c:pt>
                <c:pt idx="30544">
                  <c:v>5.9230000000000018</c:v>
                </c:pt>
                <c:pt idx="30545">
                  <c:v>5.9490940000000014</c:v>
                </c:pt>
                <c:pt idx="30546">
                  <c:v>5.9500740000000008</c:v>
                </c:pt>
                <c:pt idx="30547">
                  <c:v>6.0025099999999965</c:v>
                </c:pt>
                <c:pt idx="30548">
                  <c:v>6.0319300000000036</c:v>
                </c:pt>
                <c:pt idx="30549">
                  <c:v>6.0646759999999942</c:v>
                </c:pt>
                <c:pt idx="30550">
                  <c:v>6.1137380000000006</c:v>
                </c:pt>
                <c:pt idx="30551">
                  <c:v>6.0814900000000014</c:v>
                </c:pt>
                <c:pt idx="30552">
                  <c:v>6.1112440000000019</c:v>
                </c:pt>
                <c:pt idx="30553">
                  <c:v>6.0730260000000023</c:v>
                </c:pt>
                <c:pt idx="30554">
                  <c:v>6.0147819999999932</c:v>
                </c:pt>
                <c:pt idx="30555">
                  <c:v>5.9988740000000016</c:v>
                </c:pt>
                <c:pt idx="30556">
                  <c:v>5.9569100000000015</c:v>
                </c:pt>
                <c:pt idx="30557">
                  <c:v>5.970498000000009</c:v>
                </c:pt>
                <c:pt idx="30558">
                  <c:v>5.9346520000000034</c:v>
                </c:pt>
                <c:pt idx="30559">
                  <c:v>5.8954420000000001</c:v>
                </c:pt>
                <c:pt idx="30560">
                  <c:v>5.8444819999999895</c:v>
                </c:pt>
                <c:pt idx="30561">
                  <c:v>5.8096280000000116</c:v>
                </c:pt>
                <c:pt idx="30562">
                  <c:v>5.7998140000000005</c:v>
                </c:pt>
                <c:pt idx="30563">
                  <c:v>5.7289639999999995</c:v>
                </c:pt>
                <c:pt idx="30564">
                  <c:v>5.6888359999999931</c:v>
                </c:pt>
                <c:pt idx="30565">
                  <c:v>5.6751739999999975</c:v>
                </c:pt>
                <c:pt idx="30566">
                  <c:v>5.6753239999999998</c:v>
                </c:pt>
                <c:pt idx="30567">
                  <c:v>5.6179619999999915</c:v>
                </c:pt>
                <c:pt idx="30568">
                  <c:v>5.5766560000000034</c:v>
                </c:pt>
                <c:pt idx="30569">
                  <c:v>5.5688999999999975</c:v>
                </c:pt>
                <c:pt idx="30570">
                  <c:v>5.5778960000000017</c:v>
                </c:pt>
                <c:pt idx="30571">
                  <c:v>5.5564420000000014</c:v>
                </c:pt>
                <c:pt idx="30572">
                  <c:v>5.5367020000000107</c:v>
                </c:pt>
                <c:pt idx="30573">
                  <c:v>5.4992059999999992</c:v>
                </c:pt>
                <c:pt idx="30574">
                  <c:v>5.512643999999999</c:v>
                </c:pt>
                <c:pt idx="30575">
                  <c:v>5.5182259999999985</c:v>
                </c:pt>
                <c:pt idx="30576">
                  <c:v>5.5711579999999978</c:v>
                </c:pt>
                <c:pt idx="30577">
                  <c:v>5.5868179999999965</c:v>
                </c:pt>
                <c:pt idx="30578">
                  <c:v>5.5808139999999975</c:v>
                </c:pt>
                <c:pt idx="30579">
                  <c:v>5.5468519999999986</c:v>
                </c:pt>
                <c:pt idx="30580">
                  <c:v>5.5347179999999945</c:v>
                </c:pt>
                <c:pt idx="30581">
                  <c:v>5.4924799999999996</c:v>
                </c:pt>
                <c:pt idx="30582">
                  <c:v>5.4329579999999975</c:v>
                </c:pt>
                <c:pt idx="30583">
                  <c:v>5.3947419999999955</c:v>
                </c:pt>
                <c:pt idx="30584">
                  <c:v>5.2932320000000024</c:v>
                </c:pt>
                <c:pt idx="30585">
                  <c:v>5.2569500000000007</c:v>
                </c:pt>
                <c:pt idx="30586">
                  <c:v>5.1897960000000012</c:v>
                </c:pt>
                <c:pt idx="30587">
                  <c:v>5.0810880000000012</c:v>
                </c:pt>
                <c:pt idx="30588">
                  <c:v>5.0119000000000007</c:v>
                </c:pt>
                <c:pt idx="30589">
                  <c:v>4.9940560000000005</c:v>
                </c:pt>
                <c:pt idx="30590">
                  <c:v>4.9663740000000018</c:v>
                </c:pt>
                <c:pt idx="30591">
                  <c:v>4.9116160000000022</c:v>
                </c:pt>
                <c:pt idx="30592">
                  <c:v>4.9193340000000019</c:v>
                </c:pt>
                <c:pt idx="30593">
                  <c:v>4.9172620000000116</c:v>
                </c:pt>
                <c:pt idx="30594">
                  <c:v>4.8656799999999985</c:v>
                </c:pt>
                <c:pt idx="30595">
                  <c:v>4.8661900000000005</c:v>
                </c:pt>
                <c:pt idx="30596">
                  <c:v>4.826855999999994</c:v>
                </c:pt>
                <c:pt idx="30597">
                  <c:v>4.8004880000000005</c:v>
                </c:pt>
                <c:pt idx="30598">
                  <c:v>4.7462140000000019</c:v>
                </c:pt>
                <c:pt idx="30599">
                  <c:v>4.7416220000000138</c:v>
                </c:pt>
                <c:pt idx="30600">
                  <c:v>4.6903020000000026</c:v>
                </c:pt>
                <c:pt idx="30601">
                  <c:v>4.6550620000000018</c:v>
                </c:pt>
                <c:pt idx="30602">
                  <c:v>4.6569239999999965</c:v>
                </c:pt>
                <c:pt idx="30603">
                  <c:v>4.6738120000000016</c:v>
                </c:pt>
                <c:pt idx="30604">
                  <c:v>4.7038900000000021</c:v>
                </c:pt>
                <c:pt idx="30605">
                  <c:v>4.6217620000000013</c:v>
                </c:pt>
                <c:pt idx="30606">
                  <c:v>4.6376320000000018</c:v>
                </c:pt>
                <c:pt idx="30607">
                  <c:v>4.5655159999999873</c:v>
                </c:pt>
                <c:pt idx="30608">
                  <c:v>4.5638039999999975</c:v>
                </c:pt>
                <c:pt idx="30609">
                  <c:v>4.5403020000000023</c:v>
                </c:pt>
                <c:pt idx="30610">
                  <c:v>4.5114020000000012</c:v>
                </c:pt>
                <c:pt idx="30611">
                  <c:v>4.4839560000000027</c:v>
                </c:pt>
                <c:pt idx="30612">
                  <c:v>4.4141859999999884</c:v>
                </c:pt>
                <c:pt idx="30613">
                  <c:v>4.4889820000000009</c:v>
                </c:pt>
                <c:pt idx="30614">
                  <c:v>4.5400420000000024</c:v>
                </c:pt>
                <c:pt idx="30615">
                  <c:v>4.5058580000000008</c:v>
                </c:pt>
                <c:pt idx="30616">
                  <c:v>4.4741180000000007</c:v>
                </c:pt>
                <c:pt idx="30617">
                  <c:v>4.4935740000000006</c:v>
                </c:pt>
                <c:pt idx="30618">
                  <c:v>4.489256000000009</c:v>
                </c:pt>
                <c:pt idx="30619">
                  <c:v>4.4737220000000093</c:v>
                </c:pt>
                <c:pt idx="30620">
                  <c:v>4.4545139999999908</c:v>
                </c:pt>
                <c:pt idx="30621">
                  <c:v>4.4644399999999917</c:v>
                </c:pt>
                <c:pt idx="30622">
                  <c:v>4.4345359999999907</c:v>
                </c:pt>
                <c:pt idx="30623">
                  <c:v>4.4256019999999987</c:v>
                </c:pt>
                <c:pt idx="30624">
                  <c:v>4.3900779999999955</c:v>
                </c:pt>
                <c:pt idx="30625">
                  <c:v>4.4454059999999975</c:v>
                </c:pt>
                <c:pt idx="30626">
                  <c:v>4.4721459999999986</c:v>
                </c:pt>
                <c:pt idx="30627">
                  <c:v>4.4152059999999986</c:v>
                </c:pt>
                <c:pt idx="30628">
                  <c:v>4.3917419999999989</c:v>
                </c:pt>
                <c:pt idx="30629">
                  <c:v>4.4001799999999989</c:v>
                </c:pt>
                <c:pt idx="30630">
                  <c:v>4.4323899999999989</c:v>
                </c:pt>
                <c:pt idx="30631">
                  <c:v>4.4091619999999994</c:v>
                </c:pt>
                <c:pt idx="30632">
                  <c:v>4.4309380000000003</c:v>
                </c:pt>
                <c:pt idx="30633">
                  <c:v>4.4119660000000014</c:v>
                </c:pt>
                <c:pt idx="30634">
                  <c:v>4.470346000000009</c:v>
                </c:pt>
                <c:pt idx="30635">
                  <c:v>4.5037739999999999</c:v>
                </c:pt>
                <c:pt idx="30636">
                  <c:v>4.5104139999999955</c:v>
                </c:pt>
                <c:pt idx="30637">
                  <c:v>4.5352560000000004</c:v>
                </c:pt>
                <c:pt idx="30638">
                  <c:v>4.5027480000000004</c:v>
                </c:pt>
                <c:pt idx="30639">
                  <c:v>4.4814560000000014</c:v>
                </c:pt>
                <c:pt idx="30640">
                  <c:v>4.5131580000000007</c:v>
                </c:pt>
                <c:pt idx="30641">
                  <c:v>4.5530620000000024</c:v>
                </c:pt>
                <c:pt idx="30642">
                  <c:v>4.5700480000000034</c:v>
                </c:pt>
                <c:pt idx="30643">
                  <c:v>4.5749600000000008</c:v>
                </c:pt>
                <c:pt idx="30644">
                  <c:v>4.5613000000000001</c:v>
                </c:pt>
                <c:pt idx="30645">
                  <c:v>4.5532220000000034</c:v>
                </c:pt>
                <c:pt idx="30646">
                  <c:v>4.5783980000000088</c:v>
                </c:pt>
                <c:pt idx="30647">
                  <c:v>4.5825559999999896</c:v>
                </c:pt>
                <c:pt idx="30648">
                  <c:v>4.5835360000000005</c:v>
                </c:pt>
                <c:pt idx="30649">
                  <c:v>4.5842800000000015</c:v>
                </c:pt>
                <c:pt idx="30650">
                  <c:v>4.5838940000000008</c:v>
                </c:pt>
                <c:pt idx="30651">
                  <c:v>4.6072099999999985</c:v>
                </c:pt>
                <c:pt idx="30652">
                  <c:v>4.5947020000000007</c:v>
                </c:pt>
                <c:pt idx="30653">
                  <c:v>4.5957940000000015</c:v>
                </c:pt>
                <c:pt idx="30654">
                  <c:v>4.6195299999999975</c:v>
                </c:pt>
                <c:pt idx="30655">
                  <c:v>4.6321980000000016</c:v>
                </c:pt>
                <c:pt idx="30656">
                  <c:v>4.6332540000000018</c:v>
                </c:pt>
                <c:pt idx="30657">
                  <c:v>4.6999720000000007</c:v>
                </c:pt>
                <c:pt idx="30658">
                  <c:v>4.6879239999999927</c:v>
                </c:pt>
                <c:pt idx="30659">
                  <c:v>4.6784940000000006</c:v>
                </c:pt>
                <c:pt idx="30660">
                  <c:v>4.6809879999999886</c:v>
                </c:pt>
                <c:pt idx="30661">
                  <c:v>4.7063000000000024</c:v>
                </c:pt>
                <c:pt idx="30662">
                  <c:v>4.7296520000000024</c:v>
                </c:pt>
                <c:pt idx="30663">
                  <c:v>4.7521339999999945</c:v>
                </c:pt>
                <c:pt idx="30664">
                  <c:v>4.7138179999999945</c:v>
                </c:pt>
                <c:pt idx="30665">
                  <c:v>4.7450000000000001</c:v>
                </c:pt>
                <c:pt idx="30666">
                  <c:v>4.7828940000000006</c:v>
                </c:pt>
                <c:pt idx="30667">
                  <c:v>4.8086400000000014</c:v>
                </c:pt>
                <c:pt idx="30668">
                  <c:v>4.8025839999999915</c:v>
                </c:pt>
                <c:pt idx="30669">
                  <c:v>4.8183680000000013</c:v>
                </c:pt>
                <c:pt idx="30670">
                  <c:v>4.873176</c:v>
                </c:pt>
                <c:pt idx="30671">
                  <c:v>4.8470200000000006</c:v>
                </c:pt>
                <c:pt idx="30672">
                  <c:v>4.8601099999999935</c:v>
                </c:pt>
                <c:pt idx="30673">
                  <c:v>4.8584720000000008</c:v>
                </c:pt>
                <c:pt idx="30674">
                  <c:v>4.9067760000000034</c:v>
                </c:pt>
                <c:pt idx="30675">
                  <c:v>4.8795040000000007</c:v>
                </c:pt>
                <c:pt idx="30676">
                  <c:v>4.8726920000000034</c:v>
                </c:pt>
                <c:pt idx="30677">
                  <c:v>4.9020480000000024</c:v>
                </c:pt>
                <c:pt idx="30678">
                  <c:v>4.9421260000000018</c:v>
                </c:pt>
                <c:pt idx="30679">
                  <c:v>4.9518920000000097</c:v>
                </c:pt>
                <c:pt idx="30680">
                  <c:v>4.9441239999999995</c:v>
                </c:pt>
                <c:pt idx="30681">
                  <c:v>5.0114880000000017</c:v>
                </c:pt>
                <c:pt idx="30682">
                  <c:v>5.046120000000001</c:v>
                </c:pt>
                <c:pt idx="30683">
                  <c:v>5.0837420000000098</c:v>
                </c:pt>
                <c:pt idx="30684">
                  <c:v>5.0890780000000024</c:v>
                </c:pt>
                <c:pt idx="30685">
                  <c:v>5.0546580000000008</c:v>
                </c:pt>
                <c:pt idx="30686">
                  <c:v>5.0798340000000008</c:v>
                </c:pt>
                <c:pt idx="30687">
                  <c:v>5.0891280000000014</c:v>
                </c:pt>
                <c:pt idx="30688">
                  <c:v>5.1326680000000033</c:v>
                </c:pt>
                <c:pt idx="30689">
                  <c:v>5.1998339999999965</c:v>
                </c:pt>
                <c:pt idx="30690">
                  <c:v>5.2314140000000009</c:v>
                </c:pt>
                <c:pt idx="30691">
                  <c:v>5.2437980000000088</c:v>
                </c:pt>
                <c:pt idx="30692">
                  <c:v>5.2888900000000012</c:v>
                </c:pt>
                <c:pt idx="30693">
                  <c:v>5.3135699999999995</c:v>
                </c:pt>
                <c:pt idx="30694">
                  <c:v>5.3675199999999883</c:v>
                </c:pt>
                <c:pt idx="30695">
                  <c:v>5.3787980000000024</c:v>
                </c:pt>
                <c:pt idx="30696">
                  <c:v>5.3760920000000034</c:v>
                </c:pt>
                <c:pt idx="30697">
                  <c:v>5.4654039999999995</c:v>
                </c:pt>
                <c:pt idx="30698">
                  <c:v>5.5330780000000024</c:v>
                </c:pt>
                <c:pt idx="30699">
                  <c:v>5.5654400000000006</c:v>
                </c:pt>
                <c:pt idx="30700">
                  <c:v>5.5882600000000098</c:v>
                </c:pt>
                <c:pt idx="30701">
                  <c:v>5.6272339999999934</c:v>
                </c:pt>
                <c:pt idx="30702">
                  <c:v>5.660945999999992</c:v>
                </c:pt>
                <c:pt idx="30703">
                  <c:v>5.6279639999999915</c:v>
                </c:pt>
                <c:pt idx="30704">
                  <c:v>5.5796100000000024</c:v>
                </c:pt>
                <c:pt idx="30705">
                  <c:v>5.6216980000000012</c:v>
                </c:pt>
                <c:pt idx="30706">
                  <c:v>5.6616640000000027</c:v>
                </c:pt>
                <c:pt idx="30707">
                  <c:v>5.6346400000000028</c:v>
                </c:pt>
                <c:pt idx="30708">
                  <c:v>5.7173400000000019</c:v>
                </c:pt>
                <c:pt idx="30709">
                  <c:v>5.7756720000000117</c:v>
                </c:pt>
                <c:pt idx="30710">
                  <c:v>5.8545259999999901</c:v>
                </c:pt>
                <c:pt idx="30711">
                  <c:v>5.8877039999999985</c:v>
                </c:pt>
                <c:pt idx="30712">
                  <c:v>5.9009920000000022</c:v>
                </c:pt>
                <c:pt idx="30713">
                  <c:v>5.8710280000000106</c:v>
                </c:pt>
                <c:pt idx="30714">
                  <c:v>5.9478839999999975</c:v>
                </c:pt>
                <c:pt idx="30715">
                  <c:v>5.9419640000000022</c:v>
                </c:pt>
                <c:pt idx="30716">
                  <c:v>5.9767560000000106</c:v>
                </c:pt>
                <c:pt idx="30717">
                  <c:v>5.9524120000000025</c:v>
                </c:pt>
                <c:pt idx="30718">
                  <c:v>6.0133740000000016</c:v>
                </c:pt>
                <c:pt idx="30719">
                  <c:v>6.012157999999995</c:v>
                </c:pt>
                <c:pt idx="30720">
                  <c:v>5.9851940000000035</c:v>
                </c:pt>
                <c:pt idx="30721">
                  <c:v>6.0545680000000015</c:v>
                </c:pt>
                <c:pt idx="30722">
                  <c:v>6.1054539999999955</c:v>
                </c:pt>
                <c:pt idx="30723">
                  <c:v>6.134735999999994</c:v>
                </c:pt>
                <c:pt idx="30724">
                  <c:v>6.1476280000000019</c:v>
                </c:pt>
                <c:pt idx="30725">
                  <c:v>6.0981680000000029</c:v>
                </c:pt>
                <c:pt idx="30726">
                  <c:v>6.0605459999999933</c:v>
                </c:pt>
                <c:pt idx="30727">
                  <c:v>6.0671719999999931</c:v>
                </c:pt>
                <c:pt idx="30728">
                  <c:v>6.0069420000000013</c:v>
                </c:pt>
                <c:pt idx="30729">
                  <c:v>5.9768260000000097</c:v>
                </c:pt>
                <c:pt idx="30730">
                  <c:v>5.983156000000001</c:v>
                </c:pt>
                <c:pt idx="30731">
                  <c:v>5.9779560000000007</c:v>
                </c:pt>
                <c:pt idx="30732">
                  <c:v>5.9232860000000009</c:v>
                </c:pt>
                <c:pt idx="30733">
                  <c:v>5.9102560000000004</c:v>
                </c:pt>
                <c:pt idx="30734">
                  <c:v>5.8882680000000089</c:v>
                </c:pt>
                <c:pt idx="30735">
                  <c:v>5.9109620000000014</c:v>
                </c:pt>
                <c:pt idx="30736">
                  <c:v>5.8772860000000016</c:v>
                </c:pt>
                <c:pt idx="30737">
                  <c:v>5.8803120000000009</c:v>
                </c:pt>
                <c:pt idx="30738">
                  <c:v>5.8988359999999949</c:v>
                </c:pt>
                <c:pt idx="30739">
                  <c:v>5.8242620000000018</c:v>
                </c:pt>
                <c:pt idx="30740">
                  <c:v>5.7901260000000025</c:v>
                </c:pt>
                <c:pt idx="30741">
                  <c:v>5.7345739999999985</c:v>
                </c:pt>
                <c:pt idx="30742">
                  <c:v>5.6243659999999931</c:v>
                </c:pt>
                <c:pt idx="30743">
                  <c:v>5.6185339999999915</c:v>
                </c:pt>
                <c:pt idx="30744">
                  <c:v>5.5510580000000012</c:v>
                </c:pt>
                <c:pt idx="30745">
                  <c:v>5.5296799999999999</c:v>
                </c:pt>
                <c:pt idx="30746">
                  <c:v>5.4631859999999897</c:v>
                </c:pt>
                <c:pt idx="30747">
                  <c:v>5.3425799999999946</c:v>
                </c:pt>
                <c:pt idx="30748">
                  <c:v>5.2630320000000026</c:v>
                </c:pt>
                <c:pt idx="30749">
                  <c:v>5.1977519999999915</c:v>
                </c:pt>
                <c:pt idx="30750">
                  <c:v>5.1251019999999903</c:v>
                </c:pt>
                <c:pt idx="30751">
                  <c:v>5.0617080000000021</c:v>
                </c:pt>
                <c:pt idx="30752">
                  <c:v>5.0224999999999955</c:v>
                </c:pt>
                <c:pt idx="30753">
                  <c:v>5.0474539999999966</c:v>
                </c:pt>
                <c:pt idx="30754">
                  <c:v>5.0365960000000021</c:v>
                </c:pt>
                <c:pt idx="30755">
                  <c:v>4.9871000000000016</c:v>
                </c:pt>
                <c:pt idx="30756">
                  <c:v>4.8910620000000034</c:v>
                </c:pt>
                <c:pt idx="30757">
                  <c:v>4.8774999999999995</c:v>
                </c:pt>
                <c:pt idx="30758">
                  <c:v>4.7778380000000018</c:v>
                </c:pt>
                <c:pt idx="30759">
                  <c:v>4.7491240000000019</c:v>
                </c:pt>
                <c:pt idx="30760">
                  <c:v>4.7073220000000022</c:v>
                </c:pt>
                <c:pt idx="30761">
                  <c:v>4.6782640000000013</c:v>
                </c:pt>
                <c:pt idx="30762">
                  <c:v>4.6848399999999915</c:v>
                </c:pt>
                <c:pt idx="30763">
                  <c:v>4.6310880000000019</c:v>
                </c:pt>
                <c:pt idx="30764">
                  <c:v>4.5417000000000023</c:v>
                </c:pt>
                <c:pt idx="30765">
                  <c:v>4.5118960000000019</c:v>
                </c:pt>
                <c:pt idx="30766">
                  <c:v>4.4386140000000012</c:v>
                </c:pt>
                <c:pt idx="30767">
                  <c:v>4.4305860000000017</c:v>
                </c:pt>
                <c:pt idx="30768">
                  <c:v>4.3658519999999914</c:v>
                </c:pt>
                <c:pt idx="30769">
                  <c:v>4.3459600000000016</c:v>
                </c:pt>
                <c:pt idx="30770">
                  <c:v>4.3040579999999915</c:v>
                </c:pt>
                <c:pt idx="30771">
                  <c:v>4.2654440000000005</c:v>
                </c:pt>
                <c:pt idx="30772">
                  <c:v>4.2018400000000034</c:v>
                </c:pt>
                <c:pt idx="30773">
                  <c:v>4.2172400000000003</c:v>
                </c:pt>
                <c:pt idx="30774">
                  <c:v>4.1282859999999921</c:v>
                </c:pt>
                <c:pt idx="30775">
                  <c:v>4.1000580000000015</c:v>
                </c:pt>
                <c:pt idx="30776">
                  <c:v>4.0838420000000024</c:v>
                </c:pt>
                <c:pt idx="30777">
                  <c:v>4.0744120000000006</c:v>
                </c:pt>
                <c:pt idx="30778">
                  <c:v>4.1329039999999955</c:v>
                </c:pt>
                <c:pt idx="30779">
                  <c:v>4.1258319999999884</c:v>
                </c:pt>
                <c:pt idx="30780">
                  <c:v>4.0941779999999914</c:v>
                </c:pt>
                <c:pt idx="30781">
                  <c:v>4.0648339999999896</c:v>
                </c:pt>
                <c:pt idx="30782">
                  <c:v>4.0941659999999915</c:v>
                </c:pt>
                <c:pt idx="30783">
                  <c:v>4.0813500000000014</c:v>
                </c:pt>
                <c:pt idx="30784">
                  <c:v>4.0516080000000034</c:v>
                </c:pt>
                <c:pt idx="30785">
                  <c:v>4.0601199999999933</c:v>
                </c:pt>
                <c:pt idx="30786">
                  <c:v>4.1126920000000009</c:v>
                </c:pt>
                <c:pt idx="30787">
                  <c:v>4.1082380000000009</c:v>
                </c:pt>
                <c:pt idx="30788">
                  <c:v>4.1283899999999916</c:v>
                </c:pt>
                <c:pt idx="30789">
                  <c:v>4.193643999999999</c:v>
                </c:pt>
                <c:pt idx="30790">
                  <c:v>4.1893020000000014</c:v>
                </c:pt>
                <c:pt idx="30791">
                  <c:v>4.2154839999999965</c:v>
                </c:pt>
                <c:pt idx="30792">
                  <c:v>4.2630799999999995</c:v>
                </c:pt>
                <c:pt idx="30793">
                  <c:v>4.2214879999999955</c:v>
                </c:pt>
                <c:pt idx="30794">
                  <c:v>4.2314640000000034</c:v>
                </c:pt>
                <c:pt idx="30795">
                  <c:v>4.2593560000000004</c:v>
                </c:pt>
                <c:pt idx="30796">
                  <c:v>4.3980779999999955</c:v>
                </c:pt>
                <c:pt idx="30797">
                  <c:v>4.4290859999999945</c:v>
                </c:pt>
                <c:pt idx="30798">
                  <c:v>4.4925419999999985</c:v>
                </c:pt>
                <c:pt idx="30799">
                  <c:v>4.5072580000000002</c:v>
                </c:pt>
                <c:pt idx="30800">
                  <c:v>4.583196</c:v>
                </c:pt>
                <c:pt idx="30801">
                  <c:v>4.6126039999999975</c:v>
                </c:pt>
                <c:pt idx="30802">
                  <c:v>4.6186580000000017</c:v>
                </c:pt>
                <c:pt idx="30803">
                  <c:v>4.6118460000000017</c:v>
                </c:pt>
                <c:pt idx="30804">
                  <c:v>4.6325920000000007</c:v>
                </c:pt>
                <c:pt idx="30805">
                  <c:v>4.6877220000000017</c:v>
                </c:pt>
                <c:pt idx="30806">
                  <c:v>4.7462380000000097</c:v>
                </c:pt>
                <c:pt idx="30807">
                  <c:v>4.7573420000000013</c:v>
                </c:pt>
                <c:pt idx="30808">
                  <c:v>4.8222239999999985</c:v>
                </c:pt>
                <c:pt idx="30809">
                  <c:v>4.8626139999999936</c:v>
                </c:pt>
                <c:pt idx="30810">
                  <c:v>4.8530220000000028</c:v>
                </c:pt>
                <c:pt idx="30811">
                  <c:v>4.8749339999999917</c:v>
                </c:pt>
                <c:pt idx="30812">
                  <c:v>4.8725900000000015</c:v>
                </c:pt>
                <c:pt idx="30813">
                  <c:v>4.915732000000002</c:v>
                </c:pt>
                <c:pt idx="30814">
                  <c:v>4.9382020000000129</c:v>
                </c:pt>
                <c:pt idx="30815">
                  <c:v>4.9935180000000017</c:v>
                </c:pt>
                <c:pt idx="30816">
                  <c:v>5.0250099999999955</c:v>
                </c:pt>
                <c:pt idx="30817">
                  <c:v>4.9947580000000018</c:v>
                </c:pt>
                <c:pt idx="30818">
                  <c:v>5.0194380000000018</c:v>
                </c:pt>
                <c:pt idx="30819">
                  <c:v>5.0577179999999933</c:v>
                </c:pt>
                <c:pt idx="30820">
                  <c:v>5.1421059999999885</c:v>
                </c:pt>
                <c:pt idx="30821">
                  <c:v>5.1741319999999931</c:v>
                </c:pt>
                <c:pt idx="30822">
                  <c:v>5.1970620000000007</c:v>
                </c:pt>
                <c:pt idx="30823">
                  <c:v>5.1856839999999975</c:v>
                </c:pt>
                <c:pt idx="30824">
                  <c:v>5.2435680000000024</c:v>
                </c:pt>
                <c:pt idx="30825">
                  <c:v>5.3158959999999915</c:v>
                </c:pt>
                <c:pt idx="30826">
                  <c:v>5.3623020000000006</c:v>
                </c:pt>
                <c:pt idx="30827">
                  <c:v>5.3907039999999995</c:v>
                </c:pt>
                <c:pt idx="30828">
                  <c:v>5.3760640000000013</c:v>
                </c:pt>
                <c:pt idx="30829">
                  <c:v>5.42082</c:v>
                </c:pt>
                <c:pt idx="30830">
                  <c:v>5.4292700000000034</c:v>
                </c:pt>
                <c:pt idx="30831">
                  <c:v>5.4900820000000001</c:v>
                </c:pt>
                <c:pt idx="30832">
                  <c:v>5.5013239999999994</c:v>
                </c:pt>
                <c:pt idx="30833">
                  <c:v>5.4903040000000036</c:v>
                </c:pt>
                <c:pt idx="30834">
                  <c:v>5.5080240000000016</c:v>
                </c:pt>
                <c:pt idx="30835">
                  <c:v>5.4977380000000009</c:v>
                </c:pt>
                <c:pt idx="30836">
                  <c:v>5.4294820000000028</c:v>
                </c:pt>
                <c:pt idx="30837">
                  <c:v>5.4824900000000012</c:v>
                </c:pt>
                <c:pt idx="30838">
                  <c:v>5.4325220000000014</c:v>
                </c:pt>
                <c:pt idx="30839">
                  <c:v>5.3978799999999945</c:v>
                </c:pt>
                <c:pt idx="30840">
                  <c:v>5.4242719999999975</c:v>
                </c:pt>
                <c:pt idx="30841">
                  <c:v>5.4541759999999915</c:v>
                </c:pt>
                <c:pt idx="30842">
                  <c:v>5.4816360000000097</c:v>
                </c:pt>
                <c:pt idx="30843">
                  <c:v>5.5117260000000021</c:v>
                </c:pt>
                <c:pt idx="30844">
                  <c:v>5.5454400000000019</c:v>
                </c:pt>
                <c:pt idx="30845">
                  <c:v>5.5390260000000033</c:v>
                </c:pt>
                <c:pt idx="30846">
                  <c:v>5.4385960000000022</c:v>
                </c:pt>
                <c:pt idx="30847">
                  <c:v>5.4416980000000139</c:v>
                </c:pt>
                <c:pt idx="30848">
                  <c:v>5.4349600000000029</c:v>
                </c:pt>
                <c:pt idx="30849">
                  <c:v>5.4018560000000013</c:v>
                </c:pt>
                <c:pt idx="30850">
                  <c:v>5.4216460000000097</c:v>
                </c:pt>
                <c:pt idx="30851">
                  <c:v>5.4180340000000005</c:v>
                </c:pt>
                <c:pt idx="30852">
                  <c:v>5.4252440000000028</c:v>
                </c:pt>
                <c:pt idx="30853">
                  <c:v>5.4160000000000013</c:v>
                </c:pt>
                <c:pt idx="30854">
                  <c:v>5.4329620000000034</c:v>
                </c:pt>
                <c:pt idx="30855">
                  <c:v>5.3969280000000017</c:v>
                </c:pt>
                <c:pt idx="30856">
                  <c:v>5.3921379999999886</c:v>
                </c:pt>
                <c:pt idx="30857">
                  <c:v>5.4201320000000006</c:v>
                </c:pt>
                <c:pt idx="30858">
                  <c:v>5.4004020000000024</c:v>
                </c:pt>
                <c:pt idx="30859">
                  <c:v>5.3670119999999883</c:v>
                </c:pt>
                <c:pt idx="30860">
                  <c:v>5.3968539999999985</c:v>
                </c:pt>
                <c:pt idx="30861">
                  <c:v>5.3608959999999914</c:v>
                </c:pt>
                <c:pt idx="30862">
                  <c:v>5.3368120000000019</c:v>
                </c:pt>
                <c:pt idx="30863">
                  <c:v>5.3410180000000018</c:v>
                </c:pt>
                <c:pt idx="30864">
                  <c:v>5.4084560000000037</c:v>
                </c:pt>
                <c:pt idx="30865">
                  <c:v>5.4479380000000042</c:v>
                </c:pt>
                <c:pt idx="30866">
                  <c:v>5.4653580000000037</c:v>
                </c:pt>
                <c:pt idx="30867">
                  <c:v>5.5447340000000045</c:v>
                </c:pt>
                <c:pt idx="30868">
                  <c:v>5.5478739999999975</c:v>
                </c:pt>
                <c:pt idx="30869">
                  <c:v>5.5661380000000005</c:v>
                </c:pt>
                <c:pt idx="30870">
                  <c:v>5.5349939999999975</c:v>
                </c:pt>
                <c:pt idx="30871">
                  <c:v>5.5096920000000118</c:v>
                </c:pt>
                <c:pt idx="30872">
                  <c:v>5.5527480000000011</c:v>
                </c:pt>
                <c:pt idx="30873">
                  <c:v>5.5306600000000117</c:v>
                </c:pt>
                <c:pt idx="30874">
                  <c:v>5.5232640000000011</c:v>
                </c:pt>
                <c:pt idx="30875">
                  <c:v>5.5126800000000005</c:v>
                </c:pt>
                <c:pt idx="30876">
                  <c:v>5.5338360000000009</c:v>
                </c:pt>
                <c:pt idx="30877">
                  <c:v>5.5306720000000098</c:v>
                </c:pt>
                <c:pt idx="30878">
                  <c:v>5.5257580000000006</c:v>
                </c:pt>
                <c:pt idx="30879">
                  <c:v>5.5541719999999888</c:v>
                </c:pt>
                <c:pt idx="30880">
                  <c:v>5.5725120000000006</c:v>
                </c:pt>
                <c:pt idx="30881">
                  <c:v>5.5270600000000005</c:v>
                </c:pt>
                <c:pt idx="30882">
                  <c:v>5.5463540000000009</c:v>
                </c:pt>
                <c:pt idx="30883">
                  <c:v>5.6029239999999945</c:v>
                </c:pt>
                <c:pt idx="30884">
                  <c:v>5.6320080000000008</c:v>
                </c:pt>
                <c:pt idx="30885">
                  <c:v>5.6371819999999877</c:v>
                </c:pt>
                <c:pt idx="30886">
                  <c:v>5.7156759999999975</c:v>
                </c:pt>
                <c:pt idx="30887">
                  <c:v>5.6755479999999965</c:v>
                </c:pt>
                <c:pt idx="30888">
                  <c:v>5.6710819999999975</c:v>
                </c:pt>
                <c:pt idx="30889">
                  <c:v>5.6856620000000024</c:v>
                </c:pt>
                <c:pt idx="30890">
                  <c:v>5.6761200000000009</c:v>
                </c:pt>
                <c:pt idx="30891">
                  <c:v>5.6523199999999907</c:v>
                </c:pt>
                <c:pt idx="30892">
                  <c:v>5.6482739999999998</c:v>
                </c:pt>
                <c:pt idx="30893">
                  <c:v>5.6383099999999988</c:v>
                </c:pt>
                <c:pt idx="30894">
                  <c:v>5.6414859999999907</c:v>
                </c:pt>
                <c:pt idx="30895">
                  <c:v>5.6724819999999907</c:v>
                </c:pt>
                <c:pt idx="30896">
                  <c:v>5.7369419999999991</c:v>
                </c:pt>
                <c:pt idx="30897">
                  <c:v>5.7592640000000088</c:v>
                </c:pt>
                <c:pt idx="30898">
                  <c:v>5.7375999999999987</c:v>
                </c:pt>
                <c:pt idx="30899">
                  <c:v>5.7733719999999993</c:v>
                </c:pt>
                <c:pt idx="30900">
                  <c:v>5.7317300000000024</c:v>
                </c:pt>
                <c:pt idx="30901">
                  <c:v>5.7470300000000005</c:v>
                </c:pt>
                <c:pt idx="30902">
                  <c:v>5.6820979999999945</c:v>
                </c:pt>
                <c:pt idx="30903">
                  <c:v>5.6820480000000009</c:v>
                </c:pt>
                <c:pt idx="30904">
                  <c:v>5.7137020000000014</c:v>
                </c:pt>
                <c:pt idx="30905">
                  <c:v>5.7298580000000019</c:v>
                </c:pt>
                <c:pt idx="30906">
                  <c:v>5.7279219999999933</c:v>
                </c:pt>
                <c:pt idx="30907">
                  <c:v>5.7207119999999945</c:v>
                </c:pt>
                <c:pt idx="30908">
                  <c:v>5.6775579999999914</c:v>
                </c:pt>
                <c:pt idx="30909">
                  <c:v>5.6872240000000005</c:v>
                </c:pt>
                <c:pt idx="30910">
                  <c:v>5.703330000000002</c:v>
                </c:pt>
                <c:pt idx="30911">
                  <c:v>5.7394740000000013</c:v>
                </c:pt>
                <c:pt idx="30912">
                  <c:v>5.7799600000000098</c:v>
                </c:pt>
                <c:pt idx="30913">
                  <c:v>5.7681859999999885</c:v>
                </c:pt>
                <c:pt idx="30914">
                  <c:v>5.7349200000000025</c:v>
                </c:pt>
                <c:pt idx="30915">
                  <c:v>5.7083300000000028</c:v>
                </c:pt>
                <c:pt idx="30916">
                  <c:v>5.7013820000000024</c:v>
                </c:pt>
                <c:pt idx="30917">
                  <c:v>5.6917520000000028</c:v>
                </c:pt>
                <c:pt idx="30918">
                  <c:v>5.7177580000000026</c:v>
                </c:pt>
                <c:pt idx="30919">
                  <c:v>5.6420200000000005</c:v>
                </c:pt>
                <c:pt idx="30920">
                  <c:v>5.6446260000000006</c:v>
                </c:pt>
                <c:pt idx="30921">
                  <c:v>5.6379399999999933</c:v>
                </c:pt>
                <c:pt idx="30922">
                  <c:v>5.6382140000000005</c:v>
                </c:pt>
                <c:pt idx="30923">
                  <c:v>5.6592839999999995</c:v>
                </c:pt>
                <c:pt idx="30924">
                  <c:v>5.6682440000000005</c:v>
                </c:pt>
                <c:pt idx="30925">
                  <c:v>5.670428000000002</c:v>
                </c:pt>
                <c:pt idx="30926">
                  <c:v>5.6540599999999941</c:v>
                </c:pt>
                <c:pt idx="30927">
                  <c:v>5.6370000000000005</c:v>
                </c:pt>
                <c:pt idx="30928">
                  <c:v>5.6308580000000026</c:v>
                </c:pt>
                <c:pt idx="30929">
                  <c:v>5.5813380000000024</c:v>
                </c:pt>
                <c:pt idx="30930">
                  <c:v>5.5874299999999995</c:v>
                </c:pt>
                <c:pt idx="30931">
                  <c:v>5.5758660000000013</c:v>
                </c:pt>
                <c:pt idx="30932">
                  <c:v>5.6044420000000015</c:v>
                </c:pt>
                <c:pt idx="30933">
                  <c:v>5.6112540000000015</c:v>
                </c:pt>
                <c:pt idx="30934">
                  <c:v>5.6206839999999945</c:v>
                </c:pt>
                <c:pt idx="30935">
                  <c:v>5.6080020000000017</c:v>
                </c:pt>
                <c:pt idx="30936">
                  <c:v>5.5967600000000024</c:v>
                </c:pt>
                <c:pt idx="30937">
                  <c:v>5.5681720000000015</c:v>
                </c:pt>
                <c:pt idx="30938">
                  <c:v>5.5900960000000008</c:v>
                </c:pt>
                <c:pt idx="30939">
                  <c:v>5.5620899999999933</c:v>
                </c:pt>
                <c:pt idx="30940">
                  <c:v>5.5870420000000012</c:v>
                </c:pt>
                <c:pt idx="30941">
                  <c:v>5.588408000000002</c:v>
                </c:pt>
                <c:pt idx="30942">
                  <c:v>5.5468300000000008</c:v>
                </c:pt>
                <c:pt idx="30943">
                  <c:v>5.571362000000013</c:v>
                </c:pt>
                <c:pt idx="30944">
                  <c:v>5.5582460000000014</c:v>
                </c:pt>
                <c:pt idx="30945">
                  <c:v>5.5445339999999916</c:v>
                </c:pt>
                <c:pt idx="30946">
                  <c:v>5.5031520000000009</c:v>
                </c:pt>
                <c:pt idx="30947">
                  <c:v>5.4854700000000003</c:v>
                </c:pt>
                <c:pt idx="30948">
                  <c:v>5.4861259999999996</c:v>
                </c:pt>
                <c:pt idx="30949">
                  <c:v>5.4952220000000098</c:v>
                </c:pt>
                <c:pt idx="30950">
                  <c:v>5.521192000000001</c:v>
                </c:pt>
                <c:pt idx="30951">
                  <c:v>5.5015740000000015</c:v>
                </c:pt>
                <c:pt idx="30952">
                  <c:v>5.5275199999999884</c:v>
                </c:pt>
                <c:pt idx="30953">
                  <c:v>5.5550280000000019</c:v>
                </c:pt>
                <c:pt idx="30954">
                  <c:v>5.4977400000000012</c:v>
                </c:pt>
                <c:pt idx="30955">
                  <c:v>5.5079519999999933</c:v>
                </c:pt>
                <c:pt idx="30956">
                  <c:v>5.5565799999999985</c:v>
                </c:pt>
                <c:pt idx="30957">
                  <c:v>5.5677600000000007</c:v>
                </c:pt>
                <c:pt idx="30958">
                  <c:v>5.5718900000000033</c:v>
                </c:pt>
                <c:pt idx="30959">
                  <c:v>5.5620859999999883</c:v>
                </c:pt>
                <c:pt idx="30960">
                  <c:v>5.5727560000000018</c:v>
                </c:pt>
                <c:pt idx="30961">
                  <c:v>5.5787500000000021</c:v>
                </c:pt>
                <c:pt idx="30962">
                  <c:v>5.586494000000001</c:v>
                </c:pt>
                <c:pt idx="30963">
                  <c:v>5.6104420000000017</c:v>
                </c:pt>
                <c:pt idx="30964">
                  <c:v>5.6306920000000034</c:v>
                </c:pt>
                <c:pt idx="30965">
                  <c:v>5.6025759999999876</c:v>
                </c:pt>
                <c:pt idx="30966">
                  <c:v>5.5955280000000016</c:v>
                </c:pt>
                <c:pt idx="30967">
                  <c:v>5.5709859999999916</c:v>
                </c:pt>
                <c:pt idx="30968">
                  <c:v>5.5469159999999942</c:v>
                </c:pt>
                <c:pt idx="30969">
                  <c:v>5.6076780000000008</c:v>
                </c:pt>
                <c:pt idx="30970">
                  <c:v>5.5934580000000009</c:v>
                </c:pt>
                <c:pt idx="30971">
                  <c:v>5.6076899999999945</c:v>
                </c:pt>
                <c:pt idx="30972">
                  <c:v>5.5379059999999907</c:v>
                </c:pt>
                <c:pt idx="30973">
                  <c:v>5.4986340000000009</c:v>
                </c:pt>
                <c:pt idx="30974">
                  <c:v>5.496648000000012</c:v>
                </c:pt>
                <c:pt idx="30975">
                  <c:v>5.5092540000000012</c:v>
                </c:pt>
                <c:pt idx="30976">
                  <c:v>5.4607400000000004</c:v>
                </c:pt>
                <c:pt idx="30977">
                  <c:v>5.4744260000000011</c:v>
                </c:pt>
                <c:pt idx="30978">
                  <c:v>5.5010279999999998</c:v>
                </c:pt>
                <c:pt idx="30979">
                  <c:v>5.5213280000000013</c:v>
                </c:pt>
                <c:pt idx="30980">
                  <c:v>5.5272839999999945</c:v>
                </c:pt>
                <c:pt idx="30981">
                  <c:v>5.5680439999999995</c:v>
                </c:pt>
                <c:pt idx="30982">
                  <c:v>5.5508839999999955</c:v>
                </c:pt>
                <c:pt idx="30983">
                  <c:v>5.5208799999999965</c:v>
                </c:pt>
                <c:pt idx="30984">
                  <c:v>5.5261539999999965</c:v>
                </c:pt>
                <c:pt idx="30985">
                  <c:v>5.5169720000000009</c:v>
                </c:pt>
                <c:pt idx="30986">
                  <c:v>5.4976640000000012</c:v>
                </c:pt>
                <c:pt idx="30987">
                  <c:v>5.5192420000000117</c:v>
                </c:pt>
                <c:pt idx="30988">
                  <c:v>5.5086460000000024</c:v>
                </c:pt>
                <c:pt idx="30989">
                  <c:v>5.5242559999999896</c:v>
                </c:pt>
                <c:pt idx="30990">
                  <c:v>5.5126179999999945</c:v>
                </c:pt>
                <c:pt idx="30991">
                  <c:v>5.5343820000000017</c:v>
                </c:pt>
                <c:pt idx="30992">
                  <c:v>5.5828600000000019</c:v>
                </c:pt>
                <c:pt idx="30993">
                  <c:v>5.5868920000000024</c:v>
                </c:pt>
                <c:pt idx="30994">
                  <c:v>5.5858880000000006</c:v>
                </c:pt>
                <c:pt idx="30995">
                  <c:v>5.6024660000000006</c:v>
                </c:pt>
                <c:pt idx="30996">
                  <c:v>5.6225299999999896</c:v>
                </c:pt>
                <c:pt idx="30997">
                  <c:v>5.6377060000000006</c:v>
                </c:pt>
                <c:pt idx="30998">
                  <c:v>5.6432900000000004</c:v>
                </c:pt>
                <c:pt idx="30999">
                  <c:v>5.6559459999999904</c:v>
                </c:pt>
                <c:pt idx="31000">
                  <c:v>5.6596080000000022</c:v>
                </c:pt>
                <c:pt idx="31001">
                  <c:v>5.6582940000000015</c:v>
                </c:pt>
                <c:pt idx="31002">
                  <c:v>5.7216980000000115</c:v>
                </c:pt>
                <c:pt idx="31003">
                  <c:v>5.7248620000000026</c:v>
                </c:pt>
                <c:pt idx="31004">
                  <c:v>5.7698900000000028</c:v>
                </c:pt>
                <c:pt idx="31005">
                  <c:v>5.8177600000000043</c:v>
                </c:pt>
                <c:pt idx="31006">
                  <c:v>5.7701740000000026</c:v>
                </c:pt>
                <c:pt idx="31007">
                  <c:v>5.7747900000000074</c:v>
                </c:pt>
                <c:pt idx="31008">
                  <c:v>5.7929939999999975</c:v>
                </c:pt>
                <c:pt idx="31009">
                  <c:v>5.7807860000000026</c:v>
                </c:pt>
                <c:pt idx="31010">
                  <c:v>5.7525819999999941</c:v>
                </c:pt>
                <c:pt idx="31011">
                  <c:v>5.7472700000000021</c:v>
                </c:pt>
                <c:pt idx="31012">
                  <c:v>5.7462140000000019</c:v>
                </c:pt>
                <c:pt idx="31013">
                  <c:v>5.7178119999999941</c:v>
                </c:pt>
                <c:pt idx="31014">
                  <c:v>5.7077120000000026</c:v>
                </c:pt>
                <c:pt idx="31015">
                  <c:v>5.7516480000000136</c:v>
                </c:pt>
                <c:pt idx="31016">
                  <c:v>5.7805720000000038</c:v>
                </c:pt>
                <c:pt idx="31017">
                  <c:v>5.7904860000000005</c:v>
                </c:pt>
                <c:pt idx="31018">
                  <c:v>5.784132000000004</c:v>
                </c:pt>
                <c:pt idx="31019">
                  <c:v>5.7603960000000018</c:v>
                </c:pt>
                <c:pt idx="31020">
                  <c:v>5.7738340000000017</c:v>
                </c:pt>
                <c:pt idx="31021">
                  <c:v>5.7962540000000011</c:v>
                </c:pt>
                <c:pt idx="31022">
                  <c:v>5.8344839999999945</c:v>
                </c:pt>
                <c:pt idx="31023">
                  <c:v>5.8843640000000015</c:v>
                </c:pt>
                <c:pt idx="31024">
                  <c:v>5.8975039999999934</c:v>
                </c:pt>
                <c:pt idx="31025">
                  <c:v>5.9121320000000015</c:v>
                </c:pt>
                <c:pt idx="31026">
                  <c:v>5.9400000000000022</c:v>
                </c:pt>
                <c:pt idx="31027">
                  <c:v>5.9258799999999985</c:v>
                </c:pt>
                <c:pt idx="31028">
                  <c:v>5.9117980000000099</c:v>
                </c:pt>
                <c:pt idx="31029">
                  <c:v>5.8891520000000028</c:v>
                </c:pt>
                <c:pt idx="31030">
                  <c:v>5.9176280000000014</c:v>
                </c:pt>
                <c:pt idx="31031">
                  <c:v>5.8944620000000008</c:v>
                </c:pt>
                <c:pt idx="31032">
                  <c:v>5.8889159999999876</c:v>
                </c:pt>
                <c:pt idx="31033">
                  <c:v>5.9210660000000024</c:v>
                </c:pt>
                <c:pt idx="31034">
                  <c:v>5.8931480000000009</c:v>
                </c:pt>
                <c:pt idx="31035">
                  <c:v>5.8876640000000009</c:v>
                </c:pt>
                <c:pt idx="31036">
                  <c:v>5.9046760000000003</c:v>
                </c:pt>
                <c:pt idx="31037">
                  <c:v>5.9182380000000014</c:v>
                </c:pt>
                <c:pt idx="31038">
                  <c:v>5.9345799999999995</c:v>
                </c:pt>
                <c:pt idx="31039">
                  <c:v>5.951106000000002</c:v>
                </c:pt>
                <c:pt idx="31040">
                  <c:v>5.9417760000000097</c:v>
                </c:pt>
                <c:pt idx="31041">
                  <c:v>5.9129520000000007</c:v>
                </c:pt>
                <c:pt idx="31042">
                  <c:v>5.8882840000000005</c:v>
                </c:pt>
                <c:pt idx="31043">
                  <c:v>5.8404760000000016</c:v>
                </c:pt>
                <c:pt idx="31044">
                  <c:v>5.8566300000000027</c:v>
                </c:pt>
                <c:pt idx="31045">
                  <c:v>5.8494080000000022</c:v>
                </c:pt>
                <c:pt idx="31046">
                  <c:v>5.8487000000000009</c:v>
                </c:pt>
                <c:pt idx="31047">
                  <c:v>5.8233999999999995</c:v>
                </c:pt>
                <c:pt idx="31048">
                  <c:v>5.7917840000000025</c:v>
                </c:pt>
                <c:pt idx="31049">
                  <c:v>5.7186620000000117</c:v>
                </c:pt>
                <c:pt idx="31050">
                  <c:v>5.6869220000000054</c:v>
                </c:pt>
                <c:pt idx="31051">
                  <c:v>5.6378220000000026</c:v>
                </c:pt>
                <c:pt idx="31052">
                  <c:v>5.612845999999994</c:v>
                </c:pt>
                <c:pt idx="31053">
                  <c:v>5.5275779999999903</c:v>
                </c:pt>
                <c:pt idx="31054">
                  <c:v>5.4665180000000007</c:v>
                </c:pt>
                <c:pt idx="31055">
                  <c:v>5.4010400000000089</c:v>
                </c:pt>
                <c:pt idx="31056">
                  <c:v>5.4177039999999996</c:v>
                </c:pt>
                <c:pt idx="31057">
                  <c:v>5.3527339999999946</c:v>
                </c:pt>
                <c:pt idx="31058">
                  <c:v>5.323462000000001</c:v>
                </c:pt>
                <c:pt idx="31059">
                  <c:v>5.338078000000003</c:v>
                </c:pt>
                <c:pt idx="31060">
                  <c:v>5.3112020000000033</c:v>
                </c:pt>
                <c:pt idx="31061">
                  <c:v>5.3373720000000011</c:v>
                </c:pt>
                <c:pt idx="31062">
                  <c:v>5.3134500000000005</c:v>
                </c:pt>
                <c:pt idx="31063">
                  <c:v>5.3421859999999883</c:v>
                </c:pt>
                <c:pt idx="31064">
                  <c:v>5.3399160000000006</c:v>
                </c:pt>
                <c:pt idx="31065">
                  <c:v>5.3222099999999966</c:v>
                </c:pt>
                <c:pt idx="31066">
                  <c:v>5.3199879999999942</c:v>
                </c:pt>
                <c:pt idx="31067">
                  <c:v>5.3160159999999932</c:v>
                </c:pt>
                <c:pt idx="31068">
                  <c:v>5.3347900000000026</c:v>
                </c:pt>
                <c:pt idx="31069">
                  <c:v>5.3249499999999914</c:v>
                </c:pt>
                <c:pt idx="31070">
                  <c:v>5.3308800000000005</c:v>
                </c:pt>
                <c:pt idx="31071">
                  <c:v>5.2934820000000027</c:v>
                </c:pt>
                <c:pt idx="31072">
                  <c:v>5.2487880000000029</c:v>
                </c:pt>
                <c:pt idx="31073">
                  <c:v>5.2123839999999975</c:v>
                </c:pt>
                <c:pt idx="31074">
                  <c:v>5.1786600000000034</c:v>
                </c:pt>
                <c:pt idx="31075">
                  <c:v>5.1354799999999985</c:v>
                </c:pt>
                <c:pt idx="31076">
                  <c:v>5.121011999999995</c:v>
                </c:pt>
                <c:pt idx="31077">
                  <c:v>5.1196960000000029</c:v>
                </c:pt>
                <c:pt idx="31078">
                  <c:v>5.1499700000000042</c:v>
                </c:pt>
                <c:pt idx="31079">
                  <c:v>5.1710520000000031</c:v>
                </c:pt>
                <c:pt idx="31080">
                  <c:v>5.1407520000000035</c:v>
                </c:pt>
                <c:pt idx="31081">
                  <c:v>5.1350460000000036</c:v>
                </c:pt>
                <c:pt idx="31082">
                  <c:v>5.0571099999999936</c:v>
                </c:pt>
                <c:pt idx="31083">
                  <c:v>4.9913100000000021</c:v>
                </c:pt>
                <c:pt idx="31084">
                  <c:v>4.9807880000000022</c:v>
                </c:pt>
                <c:pt idx="31085">
                  <c:v>5.0306700000000024</c:v>
                </c:pt>
                <c:pt idx="31086">
                  <c:v>5.0149859999999853</c:v>
                </c:pt>
                <c:pt idx="31087">
                  <c:v>4.9681820000000005</c:v>
                </c:pt>
                <c:pt idx="31088">
                  <c:v>4.9455000000000036</c:v>
                </c:pt>
                <c:pt idx="31089">
                  <c:v>4.9281039999999985</c:v>
                </c:pt>
                <c:pt idx="31090">
                  <c:v>4.9461560000000029</c:v>
                </c:pt>
                <c:pt idx="31091">
                  <c:v>4.9015600000000106</c:v>
                </c:pt>
                <c:pt idx="31092">
                  <c:v>4.8951819999999939</c:v>
                </c:pt>
                <c:pt idx="31093">
                  <c:v>4.8941279999999932</c:v>
                </c:pt>
                <c:pt idx="31094">
                  <c:v>4.8639280000000005</c:v>
                </c:pt>
                <c:pt idx="31095">
                  <c:v>4.9016600000000139</c:v>
                </c:pt>
                <c:pt idx="31096">
                  <c:v>4.9192060000000097</c:v>
                </c:pt>
                <c:pt idx="31097">
                  <c:v>4.9321600000000023</c:v>
                </c:pt>
                <c:pt idx="31098">
                  <c:v>4.9787400000000099</c:v>
                </c:pt>
                <c:pt idx="31099">
                  <c:v>5.0531260000000007</c:v>
                </c:pt>
                <c:pt idx="31100">
                  <c:v>5.0843440000000006</c:v>
                </c:pt>
                <c:pt idx="31101">
                  <c:v>5.158296</c:v>
                </c:pt>
                <c:pt idx="31102">
                  <c:v>5.1597839999999975</c:v>
                </c:pt>
                <c:pt idx="31103">
                  <c:v>5.2360440000000024</c:v>
                </c:pt>
                <c:pt idx="31104">
                  <c:v>5.3109020000000005</c:v>
                </c:pt>
                <c:pt idx="31105">
                  <c:v>5.3211639999999996</c:v>
                </c:pt>
                <c:pt idx="31106">
                  <c:v>5.3377180000000015</c:v>
                </c:pt>
                <c:pt idx="31107">
                  <c:v>5.3521359999999882</c:v>
                </c:pt>
                <c:pt idx="31108">
                  <c:v>5.3926499999999997</c:v>
                </c:pt>
                <c:pt idx="31109">
                  <c:v>5.3676980000000016</c:v>
                </c:pt>
                <c:pt idx="31110">
                  <c:v>5.4160660000000034</c:v>
                </c:pt>
                <c:pt idx="31111">
                  <c:v>5.3572380000000006</c:v>
                </c:pt>
                <c:pt idx="31112">
                  <c:v>5.3423859999999914</c:v>
                </c:pt>
                <c:pt idx="31113">
                  <c:v>5.3211319999999933</c:v>
                </c:pt>
                <c:pt idx="31114">
                  <c:v>5.2767480000000111</c:v>
                </c:pt>
                <c:pt idx="31115">
                  <c:v>5.2260980000000004</c:v>
                </c:pt>
                <c:pt idx="31116">
                  <c:v>5.2190140000000005</c:v>
                </c:pt>
                <c:pt idx="31117">
                  <c:v>5.2179839999999906</c:v>
                </c:pt>
                <c:pt idx="31118">
                  <c:v>5.2233680000000033</c:v>
                </c:pt>
                <c:pt idx="31119">
                  <c:v>5.2585820000000005</c:v>
                </c:pt>
                <c:pt idx="31120">
                  <c:v>5.2695380000000007</c:v>
                </c:pt>
                <c:pt idx="31121">
                  <c:v>5.2936480000000099</c:v>
                </c:pt>
                <c:pt idx="31122">
                  <c:v>5.3817580000000023</c:v>
                </c:pt>
                <c:pt idx="31123">
                  <c:v>5.4120700000000008</c:v>
                </c:pt>
                <c:pt idx="31124">
                  <c:v>5.4854140000000005</c:v>
                </c:pt>
                <c:pt idx="31125">
                  <c:v>5.5079839999999907</c:v>
                </c:pt>
                <c:pt idx="31126">
                  <c:v>5.5205539999999917</c:v>
                </c:pt>
                <c:pt idx="31127">
                  <c:v>5.5567479999999998</c:v>
                </c:pt>
                <c:pt idx="31128">
                  <c:v>5.5408159999999933</c:v>
                </c:pt>
                <c:pt idx="31129">
                  <c:v>5.5215460000000007</c:v>
                </c:pt>
                <c:pt idx="31130">
                  <c:v>5.5310879999999996</c:v>
                </c:pt>
                <c:pt idx="31131">
                  <c:v>5.5393640000000088</c:v>
                </c:pt>
                <c:pt idx="31132">
                  <c:v>5.5914400000000004</c:v>
                </c:pt>
                <c:pt idx="31133">
                  <c:v>5.6193819999999945</c:v>
                </c:pt>
                <c:pt idx="31134">
                  <c:v>5.5984479999999985</c:v>
                </c:pt>
                <c:pt idx="31135">
                  <c:v>5.5975279999999907</c:v>
                </c:pt>
                <c:pt idx="31136">
                  <c:v>5.6171459999999866</c:v>
                </c:pt>
                <c:pt idx="31137">
                  <c:v>5.6665920000000005</c:v>
                </c:pt>
                <c:pt idx="31138">
                  <c:v>5.6699539999999926</c:v>
                </c:pt>
                <c:pt idx="31139">
                  <c:v>5.7127500000000007</c:v>
                </c:pt>
                <c:pt idx="31140">
                  <c:v>5.666258</c:v>
                </c:pt>
                <c:pt idx="31141">
                  <c:v>5.7003060000000012</c:v>
                </c:pt>
                <c:pt idx="31142">
                  <c:v>5.6954799999999945</c:v>
                </c:pt>
                <c:pt idx="31143">
                  <c:v>5.7065720000000022</c:v>
                </c:pt>
                <c:pt idx="31144">
                  <c:v>5.7274539999999945</c:v>
                </c:pt>
                <c:pt idx="31145">
                  <c:v>5.6566040000000006</c:v>
                </c:pt>
                <c:pt idx="31146">
                  <c:v>5.6651659999999939</c:v>
                </c:pt>
                <c:pt idx="31147">
                  <c:v>5.7039159999999933</c:v>
                </c:pt>
                <c:pt idx="31148">
                  <c:v>5.7226040000000005</c:v>
                </c:pt>
                <c:pt idx="31149">
                  <c:v>5.6914359999999942</c:v>
                </c:pt>
                <c:pt idx="31150">
                  <c:v>5.7242920000000019</c:v>
                </c:pt>
                <c:pt idx="31151">
                  <c:v>5.6828259999999933</c:v>
                </c:pt>
                <c:pt idx="31152">
                  <c:v>5.6580720000000015</c:v>
                </c:pt>
                <c:pt idx="31153">
                  <c:v>5.6792900000000097</c:v>
                </c:pt>
                <c:pt idx="31154">
                  <c:v>5.6749099999999935</c:v>
                </c:pt>
                <c:pt idx="31155">
                  <c:v>5.7108680000000023</c:v>
                </c:pt>
                <c:pt idx="31156">
                  <c:v>5.718548000000002</c:v>
                </c:pt>
                <c:pt idx="31157">
                  <c:v>5.7454860000000005</c:v>
                </c:pt>
                <c:pt idx="31158">
                  <c:v>5.7483020000000034</c:v>
                </c:pt>
                <c:pt idx="31159">
                  <c:v>5.7806740000000012</c:v>
                </c:pt>
                <c:pt idx="31160">
                  <c:v>5.7397640000000116</c:v>
                </c:pt>
                <c:pt idx="31161">
                  <c:v>5.7726700000000024</c:v>
                </c:pt>
                <c:pt idx="31162">
                  <c:v>5.8398100000000026</c:v>
                </c:pt>
                <c:pt idx="31163">
                  <c:v>5.9155359999999941</c:v>
                </c:pt>
                <c:pt idx="31164">
                  <c:v>6.0068720000000004</c:v>
                </c:pt>
                <c:pt idx="31165">
                  <c:v>6.0348780000000009</c:v>
                </c:pt>
                <c:pt idx="31166">
                  <c:v>6.0425699999999996</c:v>
                </c:pt>
                <c:pt idx="31167">
                  <c:v>6.0842619999999998</c:v>
                </c:pt>
                <c:pt idx="31168">
                  <c:v>6.091386</c:v>
                </c:pt>
                <c:pt idx="31169">
                  <c:v>6.0885200000000008</c:v>
                </c:pt>
                <c:pt idx="31170">
                  <c:v>6.1074919999999908</c:v>
                </c:pt>
                <c:pt idx="31171">
                  <c:v>6.1158660000000005</c:v>
                </c:pt>
                <c:pt idx="31172">
                  <c:v>6.1013980000000014</c:v>
                </c:pt>
                <c:pt idx="31173">
                  <c:v>6.1294900000000005</c:v>
                </c:pt>
                <c:pt idx="31174">
                  <c:v>6.0848320000000005</c:v>
                </c:pt>
                <c:pt idx="31175">
                  <c:v>6.1332500000000012</c:v>
                </c:pt>
                <c:pt idx="31176">
                  <c:v>6.0799940000000019</c:v>
                </c:pt>
                <c:pt idx="31177">
                  <c:v>6.088630000000002</c:v>
                </c:pt>
                <c:pt idx="31178">
                  <c:v>6.0905299999999976</c:v>
                </c:pt>
                <c:pt idx="31179">
                  <c:v>6.1111520000000015</c:v>
                </c:pt>
                <c:pt idx="31180">
                  <c:v>6.0695099999999975</c:v>
                </c:pt>
                <c:pt idx="31181">
                  <c:v>6.1334600000000004</c:v>
                </c:pt>
                <c:pt idx="31182">
                  <c:v>6.1423939999999995</c:v>
                </c:pt>
                <c:pt idx="31183">
                  <c:v>6.1834159999999931</c:v>
                </c:pt>
                <c:pt idx="31184">
                  <c:v>6.2419200000000012</c:v>
                </c:pt>
                <c:pt idx="31185">
                  <c:v>6.1896820000000021</c:v>
                </c:pt>
                <c:pt idx="31186">
                  <c:v>6.1801280000000043</c:v>
                </c:pt>
                <c:pt idx="31187">
                  <c:v>6.1633280000000026</c:v>
                </c:pt>
                <c:pt idx="31188">
                  <c:v>6.1798560000000018</c:v>
                </c:pt>
                <c:pt idx="31189">
                  <c:v>6.1508220000000016</c:v>
                </c:pt>
                <c:pt idx="31190">
                  <c:v>6.2168460000000012</c:v>
                </c:pt>
                <c:pt idx="31191">
                  <c:v>6.2288460000000017</c:v>
                </c:pt>
                <c:pt idx="31192">
                  <c:v>6.2320100000000025</c:v>
                </c:pt>
                <c:pt idx="31193">
                  <c:v>6.2284359999999941</c:v>
                </c:pt>
                <c:pt idx="31194">
                  <c:v>6.2239200000000015</c:v>
                </c:pt>
                <c:pt idx="31195">
                  <c:v>6.194847999999995</c:v>
                </c:pt>
                <c:pt idx="31196">
                  <c:v>6.1827999999999985</c:v>
                </c:pt>
                <c:pt idx="31197">
                  <c:v>6.0791800000000027</c:v>
                </c:pt>
                <c:pt idx="31198">
                  <c:v>6.0020380000000015</c:v>
                </c:pt>
                <c:pt idx="31199">
                  <c:v>5.9741560000000042</c:v>
                </c:pt>
                <c:pt idx="31200">
                  <c:v>5.9086800000000013</c:v>
                </c:pt>
                <c:pt idx="31201">
                  <c:v>5.9279859999999891</c:v>
                </c:pt>
                <c:pt idx="31202">
                  <c:v>5.9172280000000024</c:v>
                </c:pt>
                <c:pt idx="31203">
                  <c:v>5.9047339999999995</c:v>
                </c:pt>
                <c:pt idx="31204">
                  <c:v>5.8828460000000007</c:v>
                </c:pt>
                <c:pt idx="31205">
                  <c:v>5.8771879999999888</c:v>
                </c:pt>
                <c:pt idx="31206">
                  <c:v>5.8625719999999877</c:v>
                </c:pt>
                <c:pt idx="31207">
                  <c:v>5.8576459999999955</c:v>
                </c:pt>
                <c:pt idx="31208">
                  <c:v>5.7976900000000002</c:v>
                </c:pt>
                <c:pt idx="31209">
                  <c:v>5.7536900000000024</c:v>
                </c:pt>
                <c:pt idx="31210">
                  <c:v>5.7401520000000019</c:v>
                </c:pt>
                <c:pt idx="31211">
                  <c:v>5.7445580000000005</c:v>
                </c:pt>
                <c:pt idx="31212">
                  <c:v>5.7017120000000014</c:v>
                </c:pt>
                <c:pt idx="31213">
                  <c:v>5.6339520000000016</c:v>
                </c:pt>
                <c:pt idx="31214">
                  <c:v>5.6189139999999895</c:v>
                </c:pt>
                <c:pt idx="31215">
                  <c:v>5.5950520000000017</c:v>
                </c:pt>
                <c:pt idx="31216">
                  <c:v>5.5446760000000017</c:v>
                </c:pt>
                <c:pt idx="31217">
                  <c:v>5.4860240000000031</c:v>
                </c:pt>
                <c:pt idx="31218">
                  <c:v>5.4509580000000026</c:v>
                </c:pt>
                <c:pt idx="31219">
                  <c:v>5.442744000000002</c:v>
                </c:pt>
                <c:pt idx="31220">
                  <c:v>5.3942539999999966</c:v>
                </c:pt>
                <c:pt idx="31221">
                  <c:v>5.3362840000000027</c:v>
                </c:pt>
                <c:pt idx="31222">
                  <c:v>5.3540259999999948</c:v>
                </c:pt>
                <c:pt idx="31223">
                  <c:v>5.2845900000000015</c:v>
                </c:pt>
                <c:pt idx="31224">
                  <c:v>5.2845660000000025</c:v>
                </c:pt>
                <c:pt idx="31225">
                  <c:v>5.2342000000000031</c:v>
                </c:pt>
                <c:pt idx="31226">
                  <c:v>5.2949620000000026</c:v>
                </c:pt>
                <c:pt idx="31227">
                  <c:v>5.2879400000000025</c:v>
                </c:pt>
                <c:pt idx="31228">
                  <c:v>5.2673039999999975</c:v>
                </c:pt>
                <c:pt idx="31229">
                  <c:v>5.2088260000000037</c:v>
                </c:pt>
                <c:pt idx="31230">
                  <c:v>5.2389400000000022</c:v>
                </c:pt>
                <c:pt idx="31231">
                  <c:v>5.1491920000000029</c:v>
                </c:pt>
                <c:pt idx="31232">
                  <c:v>5.1399240000000015</c:v>
                </c:pt>
                <c:pt idx="31233">
                  <c:v>5.0983940000000025</c:v>
                </c:pt>
                <c:pt idx="31234">
                  <c:v>5.0752420000000118</c:v>
                </c:pt>
                <c:pt idx="31235">
                  <c:v>5.0971559999999903</c:v>
                </c:pt>
                <c:pt idx="31236">
                  <c:v>5.0502780000000023</c:v>
                </c:pt>
                <c:pt idx="31237">
                  <c:v>5.0729099999999985</c:v>
                </c:pt>
                <c:pt idx="31238">
                  <c:v>5.0430300000000026</c:v>
                </c:pt>
                <c:pt idx="31239">
                  <c:v>5.0052600000000034</c:v>
                </c:pt>
                <c:pt idx="31240">
                  <c:v>4.9705900000000023</c:v>
                </c:pt>
                <c:pt idx="31241">
                  <c:v>4.9457100000000027</c:v>
                </c:pt>
                <c:pt idx="31242">
                  <c:v>4.9648680000000027</c:v>
                </c:pt>
                <c:pt idx="31243">
                  <c:v>4.9881460000000031</c:v>
                </c:pt>
                <c:pt idx="31244">
                  <c:v>4.9627580000000027</c:v>
                </c:pt>
                <c:pt idx="31245">
                  <c:v>4.9851060000000027</c:v>
                </c:pt>
                <c:pt idx="31246">
                  <c:v>4.9742120000000014</c:v>
                </c:pt>
                <c:pt idx="31247">
                  <c:v>5.0500620000000014</c:v>
                </c:pt>
                <c:pt idx="31248">
                  <c:v>5.1205019999999886</c:v>
                </c:pt>
                <c:pt idx="31249">
                  <c:v>5.1399220000000012</c:v>
                </c:pt>
                <c:pt idx="31250">
                  <c:v>5.1676539999999935</c:v>
                </c:pt>
                <c:pt idx="31251">
                  <c:v>5.1733360000000017</c:v>
                </c:pt>
                <c:pt idx="31252">
                  <c:v>5.2041200000000005</c:v>
                </c:pt>
                <c:pt idx="31253">
                  <c:v>5.1911400000000025</c:v>
                </c:pt>
                <c:pt idx="31254">
                  <c:v>5.2158700000000016</c:v>
                </c:pt>
                <c:pt idx="31255">
                  <c:v>5.2187360000000016</c:v>
                </c:pt>
                <c:pt idx="31256">
                  <c:v>5.2041299999999975</c:v>
                </c:pt>
                <c:pt idx="31257">
                  <c:v>5.2223080000000017</c:v>
                </c:pt>
                <c:pt idx="31258">
                  <c:v>5.2704880000000012</c:v>
                </c:pt>
                <c:pt idx="31259">
                  <c:v>5.3079620000000007</c:v>
                </c:pt>
                <c:pt idx="31260">
                  <c:v>5.3298879999999942</c:v>
                </c:pt>
                <c:pt idx="31261">
                  <c:v>5.3072420000000013</c:v>
                </c:pt>
                <c:pt idx="31262">
                  <c:v>5.3171819999999883</c:v>
                </c:pt>
                <c:pt idx="31263">
                  <c:v>5.3391940000000009</c:v>
                </c:pt>
                <c:pt idx="31264">
                  <c:v>5.3383740000000008</c:v>
                </c:pt>
                <c:pt idx="31265">
                  <c:v>5.3900039999999985</c:v>
                </c:pt>
                <c:pt idx="31266">
                  <c:v>5.4071639999999999</c:v>
                </c:pt>
                <c:pt idx="31267">
                  <c:v>5.4052400000000098</c:v>
                </c:pt>
                <c:pt idx="31268">
                  <c:v>5.3702860000000019</c:v>
                </c:pt>
                <c:pt idx="31269">
                  <c:v>5.3797520000000034</c:v>
                </c:pt>
                <c:pt idx="31270">
                  <c:v>5.4017400000000109</c:v>
                </c:pt>
                <c:pt idx="31271">
                  <c:v>5.4861400000000033</c:v>
                </c:pt>
                <c:pt idx="31272">
                  <c:v>5.480830000000001</c:v>
                </c:pt>
                <c:pt idx="31273">
                  <c:v>5.5126080000000011</c:v>
                </c:pt>
                <c:pt idx="31274">
                  <c:v>5.5177700000000005</c:v>
                </c:pt>
                <c:pt idx="31275">
                  <c:v>5.5022360000000017</c:v>
                </c:pt>
                <c:pt idx="31276">
                  <c:v>5.4960580000000014</c:v>
                </c:pt>
                <c:pt idx="31277">
                  <c:v>5.4841460000000009</c:v>
                </c:pt>
                <c:pt idx="31278">
                  <c:v>5.4995080000000014</c:v>
                </c:pt>
                <c:pt idx="31279">
                  <c:v>5.5753820000000021</c:v>
                </c:pt>
                <c:pt idx="31280">
                  <c:v>5.5906680000000106</c:v>
                </c:pt>
                <c:pt idx="31281">
                  <c:v>5.5928520000000042</c:v>
                </c:pt>
                <c:pt idx="31282">
                  <c:v>5.6497420000000034</c:v>
                </c:pt>
                <c:pt idx="31283">
                  <c:v>5.6619639999999976</c:v>
                </c:pt>
                <c:pt idx="31284">
                  <c:v>5.6902780000000028</c:v>
                </c:pt>
                <c:pt idx="31285">
                  <c:v>5.6758460000000026</c:v>
                </c:pt>
                <c:pt idx="31286">
                  <c:v>5.7271659999999951</c:v>
                </c:pt>
                <c:pt idx="31287">
                  <c:v>5.7298580000000028</c:v>
                </c:pt>
                <c:pt idx="31288">
                  <c:v>5.7683120000000025</c:v>
                </c:pt>
                <c:pt idx="31289">
                  <c:v>5.8130799999999985</c:v>
                </c:pt>
                <c:pt idx="31290">
                  <c:v>5.835230000000001</c:v>
                </c:pt>
                <c:pt idx="31291">
                  <c:v>5.8660159999999877</c:v>
                </c:pt>
                <c:pt idx="31292">
                  <c:v>5.8629139999999866</c:v>
                </c:pt>
                <c:pt idx="31293">
                  <c:v>5.8587580000000017</c:v>
                </c:pt>
                <c:pt idx="31294">
                  <c:v>5.9041980000000009</c:v>
                </c:pt>
                <c:pt idx="31295">
                  <c:v>5.9601960000000016</c:v>
                </c:pt>
                <c:pt idx="31296">
                  <c:v>5.9875180000000015</c:v>
                </c:pt>
                <c:pt idx="31297">
                  <c:v>5.9748260000000002</c:v>
                </c:pt>
                <c:pt idx="31298">
                  <c:v>6.0121879999999885</c:v>
                </c:pt>
                <c:pt idx="31299">
                  <c:v>6.0283799999999985</c:v>
                </c:pt>
                <c:pt idx="31300">
                  <c:v>6.0472399999999995</c:v>
                </c:pt>
                <c:pt idx="31301">
                  <c:v>6.0943539999999965</c:v>
                </c:pt>
                <c:pt idx="31302">
                  <c:v>6.1218879999999887</c:v>
                </c:pt>
                <c:pt idx="31303">
                  <c:v>6.1538759999999915</c:v>
                </c:pt>
                <c:pt idx="31304">
                  <c:v>6.1470639999999985</c:v>
                </c:pt>
                <c:pt idx="31305">
                  <c:v>6.1455639999999985</c:v>
                </c:pt>
                <c:pt idx="31306">
                  <c:v>6.2015619999999991</c:v>
                </c:pt>
                <c:pt idx="31307">
                  <c:v>6.1818839999999975</c:v>
                </c:pt>
                <c:pt idx="31308">
                  <c:v>6.1679759999999808</c:v>
                </c:pt>
                <c:pt idx="31309">
                  <c:v>6.1774799999999965</c:v>
                </c:pt>
                <c:pt idx="31310">
                  <c:v>6.1746619999999988</c:v>
                </c:pt>
                <c:pt idx="31311">
                  <c:v>6.1372899999999975</c:v>
                </c:pt>
                <c:pt idx="31312">
                  <c:v>6.1365820000000006</c:v>
                </c:pt>
                <c:pt idx="31313">
                  <c:v>6.1633939999999985</c:v>
                </c:pt>
                <c:pt idx="31314">
                  <c:v>6.1472020000000009</c:v>
                </c:pt>
                <c:pt idx="31315">
                  <c:v>6.1964000000000006</c:v>
                </c:pt>
                <c:pt idx="31316">
                  <c:v>6.2190080000000014</c:v>
                </c:pt>
                <c:pt idx="31317">
                  <c:v>6.2227559999999933</c:v>
                </c:pt>
                <c:pt idx="31318">
                  <c:v>6.2497940000000014</c:v>
                </c:pt>
                <c:pt idx="31319">
                  <c:v>6.2095300000000018</c:v>
                </c:pt>
                <c:pt idx="31320">
                  <c:v>6.2141819999999885</c:v>
                </c:pt>
                <c:pt idx="31321">
                  <c:v>6.1976039999999966</c:v>
                </c:pt>
                <c:pt idx="31322">
                  <c:v>6.1574759999999884</c:v>
                </c:pt>
                <c:pt idx="31323">
                  <c:v>6.1427099999999975</c:v>
                </c:pt>
                <c:pt idx="31324">
                  <c:v>6.1696839999999975</c:v>
                </c:pt>
                <c:pt idx="31325">
                  <c:v>6.2072440000000029</c:v>
                </c:pt>
                <c:pt idx="31326">
                  <c:v>6.1953439999999995</c:v>
                </c:pt>
                <c:pt idx="31327">
                  <c:v>6.179634000000001</c:v>
                </c:pt>
                <c:pt idx="31328">
                  <c:v>6.1941379999999873</c:v>
                </c:pt>
                <c:pt idx="31329">
                  <c:v>6.1795720000000003</c:v>
                </c:pt>
                <c:pt idx="31330">
                  <c:v>6.178356</c:v>
                </c:pt>
                <c:pt idx="31331">
                  <c:v>6.2056660000000088</c:v>
                </c:pt>
                <c:pt idx="31332">
                  <c:v>6.1726120000000018</c:v>
                </c:pt>
                <c:pt idx="31333">
                  <c:v>6.1759499999999985</c:v>
                </c:pt>
                <c:pt idx="31334">
                  <c:v>6.1258839999999886</c:v>
                </c:pt>
                <c:pt idx="31335">
                  <c:v>6.1686060000000005</c:v>
                </c:pt>
                <c:pt idx="31336">
                  <c:v>6.1310960000000074</c:v>
                </c:pt>
                <c:pt idx="31337">
                  <c:v>6.1174859999999862</c:v>
                </c:pt>
                <c:pt idx="31338">
                  <c:v>6.1336040000000054</c:v>
                </c:pt>
                <c:pt idx="31339">
                  <c:v>6.1196560000000035</c:v>
                </c:pt>
                <c:pt idx="31340">
                  <c:v>6.0765620000000125</c:v>
                </c:pt>
                <c:pt idx="31341">
                  <c:v>6.0600099999999975</c:v>
                </c:pt>
                <c:pt idx="31342">
                  <c:v>6.0531099999999975</c:v>
                </c:pt>
                <c:pt idx="31343">
                  <c:v>6.0424500000000005</c:v>
                </c:pt>
                <c:pt idx="31344">
                  <c:v>6.005238000000003</c:v>
                </c:pt>
                <c:pt idx="31345">
                  <c:v>5.9767600000000121</c:v>
                </c:pt>
                <c:pt idx="31346">
                  <c:v>5.9787200000000098</c:v>
                </c:pt>
                <c:pt idx="31347">
                  <c:v>5.9876280000000088</c:v>
                </c:pt>
                <c:pt idx="31348">
                  <c:v>5.9377840000000006</c:v>
                </c:pt>
                <c:pt idx="31349">
                  <c:v>5.920674</c:v>
                </c:pt>
                <c:pt idx="31350">
                  <c:v>5.8953739999999986</c:v>
                </c:pt>
                <c:pt idx="31351">
                  <c:v>5.839488000000002</c:v>
                </c:pt>
                <c:pt idx="31352">
                  <c:v>5.7961460000000011</c:v>
                </c:pt>
                <c:pt idx="31353">
                  <c:v>5.7522600000000024</c:v>
                </c:pt>
                <c:pt idx="31354">
                  <c:v>5.7194160000000007</c:v>
                </c:pt>
                <c:pt idx="31355">
                  <c:v>5.6659499999999916</c:v>
                </c:pt>
                <c:pt idx="31356">
                  <c:v>5.6297680000000012</c:v>
                </c:pt>
                <c:pt idx="31357">
                  <c:v>5.6262680000000014</c:v>
                </c:pt>
                <c:pt idx="31358">
                  <c:v>5.6623499999999956</c:v>
                </c:pt>
                <c:pt idx="31359">
                  <c:v>5.6419879999999942</c:v>
                </c:pt>
                <c:pt idx="31360">
                  <c:v>5.6608739999999935</c:v>
                </c:pt>
                <c:pt idx="31361">
                  <c:v>5.6782320000000031</c:v>
                </c:pt>
                <c:pt idx="31362">
                  <c:v>5.6564060000000005</c:v>
                </c:pt>
                <c:pt idx="31363">
                  <c:v>5.6176819999999941</c:v>
                </c:pt>
                <c:pt idx="31364">
                  <c:v>5.5834220000000014</c:v>
                </c:pt>
                <c:pt idx="31365">
                  <c:v>5.4651980000000027</c:v>
                </c:pt>
                <c:pt idx="31366">
                  <c:v>5.3838120000000016</c:v>
                </c:pt>
                <c:pt idx="31367">
                  <c:v>5.3619720000000015</c:v>
                </c:pt>
                <c:pt idx="31368">
                  <c:v>5.3745039999999955</c:v>
                </c:pt>
                <c:pt idx="31369">
                  <c:v>5.3383480000000034</c:v>
                </c:pt>
                <c:pt idx="31370">
                  <c:v>5.2798200000000097</c:v>
                </c:pt>
                <c:pt idx="31371">
                  <c:v>5.2223099999999985</c:v>
                </c:pt>
                <c:pt idx="31372">
                  <c:v>5.2070120000000015</c:v>
                </c:pt>
                <c:pt idx="31373">
                  <c:v>5.1936860000000005</c:v>
                </c:pt>
                <c:pt idx="31374">
                  <c:v>5.1032060000000019</c:v>
                </c:pt>
                <c:pt idx="31375">
                  <c:v>5.0830040000000016</c:v>
                </c:pt>
                <c:pt idx="31376">
                  <c:v>5.1236400000000017</c:v>
                </c:pt>
                <c:pt idx="31377">
                  <c:v>5.1164320000000005</c:v>
                </c:pt>
                <c:pt idx="31378">
                  <c:v>5.0285720000000005</c:v>
                </c:pt>
                <c:pt idx="31379">
                  <c:v>5.0213620000000034</c:v>
                </c:pt>
                <c:pt idx="31380">
                  <c:v>4.9789760000000012</c:v>
                </c:pt>
                <c:pt idx="31381">
                  <c:v>4.9715200000000097</c:v>
                </c:pt>
                <c:pt idx="31382">
                  <c:v>4.9517540000000011</c:v>
                </c:pt>
                <c:pt idx="31383">
                  <c:v>4.9073340000000005</c:v>
                </c:pt>
                <c:pt idx="31384">
                  <c:v>4.9279439999999965</c:v>
                </c:pt>
                <c:pt idx="31385">
                  <c:v>4.881152000000001</c:v>
                </c:pt>
                <c:pt idx="31386">
                  <c:v>4.8723540000000005</c:v>
                </c:pt>
                <c:pt idx="31387">
                  <c:v>4.8661739999999956</c:v>
                </c:pt>
                <c:pt idx="31388">
                  <c:v>4.8088359999999915</c:v>
                </c:pt>
                <c:pt idx="31389">
                  <c:v>4.7636340000000006</c:v>
                </c:pt>
                <c:pt idx="31390">
                  <c:v>4.7253560000000006</c:v>
                </c:pt>
                <c:pt idx="31391">
                  <c:v>4.6934159999999885</c:v>
                </c:pt>
                <c:pt idx="31392">
                  <c:v>4.689782000000001</c:v>
                </c:pt>
                <c:pt idx="31393">
                  <c:v>4.6407700000000007</c:v>
                </c:pt>
                <c:pt idx="31394">
                  <c:v>4.658240000000001</c:v>
                </c:pt>
                <c:pt idx="31395">
                  <c:v>4.6309680000000011</c:v>
                </c:pt>
                <c:pt idx="31396">
                  <c:v>4.6025279999999933</c:v>
                </c:pt>
                <c:pt idx="31397">
                  <c:v>4.5754040000000007</c:v>
                </c:pt>
                <c:pt idx="31398">
                  <c:v>4.59321</c:v>
                </c:pt>
                <c:pt idx="31399">
                  <c:v>4.6119699999999995</c:v>
                </c:pt>
                <c:pt idx="31400">
                  <c:v>4.576098000000008</c:v>
                </c:pt>
                <c:pt idx="31401">
                  <c:v>4.5786040000000003</c:v>
                </c:pt>
                <c:pt idx="31402">
                  <c:v>4.5412680000000121</c:v>
                </c:pt>
                <c:pt idx="31403">
                  <c:v>4.5146879999999907</c:v>
                </c:pt>
                <c:pt idx="31404">
                  <c:v>4.5247620000000008</c:v>
                </c:pt>
                <c:pt idx="31405">
                  <c:v>4.5854740000000005</c:v>
                </c:pt>
                <c:pt idx="31406">
                  <c:v>4.5594920000000014</c:v>
                </c:pt>
                <c:pt idx="31407">
                  <c:v>4.5786500000000014</c:v>
                </c:pt>
                <c:pt idx="31408">
                  <c:v>4.6175859999999824</c:v>
                </c:pt>
                <c:pt idx="31409">
                  <c:v>4.592372000000001</c:v>
                </c:pt>
                <c:pt idx="31410">
                  <c:v>4.5647259999999932</c:v>
                </c:pt>
                <c:pt idx="31411">
                  <c:v>4.6308120000000006</c:v>
                </c:pt>
                <c:pt idx="31412">
                  <c:v>4.6682839999999945</c:v>
                </c:pt>
                <c:pt idx="31413">
                  <c:v>4.6717580000000014</c:v>
                </c:pt>
                <c:pt idx="31414">
                  <c:v>4.6953600000000018</c:v>
                </c:pt>
                <c:pt idx="31415">
                  <c:v>4.7544359999999886</c:v>
                </c:pt>
                <c:pt idx="31416">
                  <c:v>4.793820000000002</c:v>
                </c:pt>
                <c:pt idx="31417">
                  <c:v>4.8105839999999915</c:v>
                </c:pt>
                <c:pt idx="31418">
                  <c:v>4.8037960000000011</c:v>
                </c:pt>
                <c:pt idx="31419">
                  <c:v>4.8885920000000009</c:v>
                </c:pt>
                <c:pt idx="31420">
                  <c:v>4.9922600000000097</c:v>
                </c:pt>
                <c:pt idx="31421">
                  <c:v>5.0405260000000007</c:v>
                </c:pt>
                <c:pt idx="31422">
                  <c:v>5.1080879999999915</c:v>
                </c:pt>
                <c:pt idx="31423">
                  <c:v>5.1749799999999926</c:v>
                </c:pt>
                <c:pt idx="31424">
                  <c:v>5.2125900000000005</c:v>
                </c:pt>
                <c:pt idx="31425">
                  <c:v>5.2427180000000009</c:v>
                </c:pt>
                <c:pt idx="31426">
                  <c:v>5.2241919999999915</c:v>
                </c:pt>
                <c:pt idx="31427">
                  <c:v>5.2365760000000003</c:v>
                </c:pt>
                <c:pt idx="31428">
                  <c:v>5.3196099999999999</c:v>
                </c:pt>
                <c:pt idx="31429">
                  <c:v>5.3478139999999916</c:v>
                </c:pt>
                <c:pt idx="31430">
                  <c:v>5.3895559999999945</c:v>
                </c:pt>
                <c:pt idx="31431">
                  <c:v>5.4358000000000004</c:v>
                </c:pt>
                <c:pt idx="31432">
                  <c:v>5.4834959999999988</c:v>
                </c:pt>
                <c:pt idx="31433">
                  <c:v>5.5562939999999994</c:v>
                </c:pt>
                <c:pt idx="31434">
                  <c:v>5.6031719999999945</c:v>
                </c:pt>
                <c:pt idx="31435">
                  <c:v>5.646712</c:v>
                </c:pt>
                <c:pt idx="31436">
                  <c:v>5.693442000000001</c:v>
                </c:pt>
                <c:pt idx="31437">
                  <c:v>5.7234320000000016</c:v>
                </c:pt>
                <c:pt idx="31438">
                  <c:v>5.7242760000000006</c:v>
                </c:pt>
                <c:pt idx="31439">
                  <c:v>5.7992340000000011</c:v>
                </c:pt>
                <c:pt idx="31440">
                  <c:v>5.8875420000000016</c:v>
                </c:pt>
                <c:pt idx="31441">
                  <c:v>5.9474620000000034</c:v>
                </c:pt>
                <c:pt idx="31442">
                  <c:v>5.9771780000000003</c:v>
                </c:pt>
                <c:pt idx="31443">
                  <c:v>6.0849920000000015</c:v>
                </c:pt>
                <c:pt idx="31444">
                  <c:v>6.0931700000000015</c:v>
                </c:pt>
                <c:pt idx="31445">
                  <c:v>6.1747039999999975</c:v>
                </c:pt>
                <c:pt idx="31446">
                  <c:v>6.1857720000000018</c:v>
                </c:pt>
                <c:pt idx="31447">
                  <c:v>6.2377740000000017</c:v>
                </c:pt>
                <c:pt idx="31448">
                  <c:v>6.2431220000000014</c:v>
                </c:pt>
                <c:pt idx="31449">
                  <c:v>6.265308000000001</c:v>
                </c:pt>
                <c:pt idx="31450">
                  <c:v>6.3103980000000011</c:v>
                </c:pt>
                <c:pt idx="31451">
                  <c:v>6.3256239999999995</c:v>
                </c:pt>
                <c:pt idx="31452">
                  <c:v>6.4089580000000002</c:v>
                </c:pt>
                <c:pt idx="31453">
                  <c:v>6.5170220000000008</c:v>
                </c:pt>
                <c:pt idx="31454">
                  <c:v>6.5494320000000004</c:v>
                </c:pt>
                <c:pt idx="31455">
                  <c:v>6.5470620000000022</c:v>
                </c:pt>
                <c:pt idx="31456">
                  <c:v>6.5702280000000099</c:v>
                </c:pt>
                <c:pt idx="31457">
                  <c:v>6.5727099999999998</c:v>
                </c:pt>
                <c:pt idx="31458">
                  <c:v>6.5287000000000015</c:v>
                </c:pt>
                <c:pt idx="31459">
                  <c:v>6.5862120000000024</c:v>
                </c:pt>
                <c:pt idx="31460">
                  <c:v>6.6747080000000008</c:v>
                </c:pt>
                <c:pt idx="31461">
                  <c:v>6.6309939999999985</c:v>
                </c:pt>
                <c:pt idx="31462">
                  <c:v>6.6064880000000015</c:v>
                </c:pt>
                <c:pt idx="31463">
                  <c:v>6.6250499999999946</c:v>
                </c:pt>
                <c:pt idx="31464">
                  <c:v>6.6633780000000025</c:v>
                </c:pt>
                <c:pt idx="31465">
                  <c:v>6.6624459999999939</c:v>
                </c:pt>
                <c:pt idx="31466">
                  <c:v>6.708654000000001</c:v>
                </c:pt>
                <c:pt idx="31467">
                  <c:v>6.738546000000003</c:v>
                </c:pt>
                <c:pt idx="31468">
                  <c:v>6.7707960000000034</c:v>
                </c:pt>
                <c:pt idx="31469">
                  <c:v>6.7604980000000019</c:v>
                </c:pt>
                <c:pt idx="31470">
                  <c:v>6.7410420000000109</c:v>
                </c:pt>
                <c:pt idx="31471">
                  <c:v>6.7812820000000125</c:v>
                </c:pt>
                <c:pt idx="31472">
                  <c:v>6.7453840000000005</c:v>
                </c:pt>
                <c:pt idx="31473">
                  <c:v>6.7641199999999948</c:v>
                </c:pt>
                <c:pt idx="31474">
                  <c:v>6.816532000000004</c:v>
                </c:pt>
                <c:pt idx="31475">
                  <c:v>6.8720080000000054</c:v>
                </c:pt>
                <c:pt idx="31476">
                  <c:v>6.8853480000000022</c:v>
                </c:pt>
                <c:pt idx="31477">
                  <c:v>6.9108080000000029</c:v>
                </c:pt>
                <c:pt idx="31478">
                  <c:v>6.9239120000000005</c:v>
                </c:pt>
                <c:pt idx="31479">
                  <c:v>6.8942200000000025</c:v>
                </c:pt>
                <c:pt idx="31480">
                  <c:v>6.9061680000000116</c:v>
                </c:pt>
                <c:pt idx="31481">
                  <c:v>6.8958819999999914</c:v>
                </c:pt>
                <c:pt idx="31482">
                  <c:v>6.8693420000000014</c:v>
                </c:pt>
                <c:pt idx="31483">
                  <c:v>6.8269799999999945</c:v>
                </c:pt>
                <c:pt idx="31484">
                  <c:v>6.8220539999999916</c:v>
                </c:pt>
                <c:pt idx="31485">
                  <c:v>6.8207020000000007</c:v>
                </c:pt>
                <c:pt idx="31486">
                  <c:v>6.8160480000000003</c:v>
                </c:pt>
                <c:pt idx="31487">
                  <c:v>6.8147079999999916</c:v>
                </c:pt>
                <c:pt idx="31488">
                  <c:v>6.8306520000000024</c:v>
                </c:pt>
                <c:pt idx="31489">
                  <c:v>6.8080320000000016</c:v>
                </c:pt>
                <c:pt idx="31490">
                  <c:v>6.7735620000000107</c:v>
                </c:pt>
                <c:pt idx="31491">
                  <c:v>6.7647139999999935</c:v>
                </c:pt>
                <c:pt idx="31492">
                  <c:v>6.7591320000000019</c:v>
                </c:pt>
                <c:pt idx="31493">
                  <c:v>6.7038800000000025</c:v>
                </c:pt>
                <c:pt idx="31494">
                  <c:v>6.6904159999999884</c:v>
                </c:pt>
                <c:pt idx="31495">
                  <c:v>6.6493320000000029</c:v>
                </c:pt>
                <c:pt idx="31496">
                  <c:v>6.6467400000000021</c:v>
                </c:pt>
                <c:pt idx="31497">
                  <c:v>6.6463320000000019</c:v>
                </c:pt>
                <c:pt idx="31498">
                  <c:v>6.6390740000000026</c:v>
                </c:pt>
                <c:pt idx="31499">
                  <c:v>6.5957080000000019</c:v>
                </c:pt>
                <c:pt idx="31500">
                  <c:v>6.5828660000000037</c:v>
                </c:pt>
                <c:pt idx="31501">
                  <c:v>6.5363360000000013</c:v>
                </c:pt>
                <c:pt idx="31502">
                  <c:v>6.5113080000000023</c:v>
                </c:pt>
                <c:pt idx="31503">
                  <c:v>6.4199340000000005</c:v>
                </c:pt>
                <c:pt idx="31504">
                  <c:v>6.3526699999999998</c:v>
                </c:pt>
                <c:pt idx="31505">
                  <c:v>6.2999100000000006</c:v>
                </c:pt>
                <c:pt idx="31506">
                  <c:v>6.2910260000000013</c:v>
                </c:pt>
                <c:pt idx="31507">
                  <c:v>6.2628339999999945</c:v>
                </c:pt>
                <c:pt idx="31508">
                  <c:v>6.2319740000000028</c:v>
                </c:pt>
                <c:pt idx="31509">
                  <c:v>6.1964000000000006</c:v>
                </c:pt>
                <c:pt idx="31510">
                  <c:v>6.0903719999999995</c:v>
                </c:pt>
                <c:pt idx="31511">
                  <c:v>6.0977680000000021</c:v>
                </c:pt>
                <c:pt idx="31512">
                  <c:v>6.0970739999999966</c:v>
                </c:pt>
                <c:pt idx="31513">
                  <c:v>6.0391779999999979</c:v>
                </c:pt>
                <c:pt idx="31514">
                  <c:v>5.9750780000000034</c:v>
                </c:pt>
                <c:pt idx="31515">
                  <c:v>5.9515899999999995</c:v>
                </c:pt>
                <c:pt idx="31516">
                  <c:v>5.9324080000000023</c:v>
                </c:pt>
                <c:pt idx="31517">
                  <c:v>5.8976760000000015</c:v>
                </c:pt>
                <c:pt idx="31518">
                  <c:v>5.8611460000000015</c:v>
                </c:pt>
                <c:pt idx="31519">
                  <c:v>5.8661339999999935</c:v>
                </c:pt>
                <c:pt idx="31520">
                  <c:v>5.8256960000000015</c:v>
                </c:pt>
                <c:pt idx="31521">
                  <c:v>5.775432000000003</c:v>
                </c:pt>
                <c:pt idx="31522">
                  <c:v>5.7442999999999991</c:v>
                </c:pt>
                <c:pt idx="31523">
                  <c:v>5.6670479999999888</c:v>
                </c:pt>
                <c:pt idx="31524">
                  <c:v>5.5922639999999992</c:v>
                </c:pt>
                <c:pt idx="31525">
                  <c:v>5.4636179999999976</c:v>
                </c:pt>
                <c:pt idx="31526">
                  <c:v>5.4325839999999985</c:v>
                </c:pt>
                <c:pt idx="31527">
                  <c:v>5.4231300000000005</c:v>
                </c:pt>
                <c:pt idx="31528">
                  <c:v>5.3744639999999997</c:v>
                </c:pt>
                <c:pt idx="31529">
                  <c:v>5.3495859999999915</c:v>
                </c:pt>
                <c:pt idx="31530">
                  <c:v>5.3231199999999896</c:v>
                </c:pt>
                <c:pt idx="31531">
                  <c:v>5.2561300000000006</c:v>
                </c:pt>
                <c:pt idx="31532">
                  <c:v>5.2106920000000034</c:v>
                </c:pt>
                <c:pt idx="31533">
                  <c:v>5.1565299999999965</c:v>
                </c:pt>
                <c:pt idx="31534">
                  <c:v>5.0456640000000013</c:v>
                </c:pt>
                <c:pt idx="31535">
                  <c:v>4.9760800000000014</c:v>
                </c:pt>
                <c:pt idx="31536">
                  <c:v>4.9364980000000109</c:v>
                </c:pt>
                <c:pt idx="31537">
                  <c:v>4.9543040000000005</c:v>
                </c:pt>
                <c:pt idx="31538">
                  <c:v>4.9435960000000012</c:v>
                </c:pt>
                <c:pt idx="31539">
                  <c:v>4.8995460000000017</c:v>
                </c:pt>
                <c:pt idx="31540">
                  <c:v>4.8617139999999965</c:v>
                </c:pt>
                <c:pt idx="31541">
                  <c:v>4.8239319999999886</c:v>
                </c:pt>
                <c:pt idx="31542">
                  <c:v>4.7622000000000018</c:v>
                </c:pt>
                <c:pt idx="31543">
                  <c:v>4.7108180000000015</c:v>
                </c:pt>
                <c:pt idx="31544">
                  <c:v>4.6805179999999931</c:v>
                </c:pt>
                <c:pt idx="31545">
                  <c:v>4.6773420000000012</c:v>
                </c:pt>
                <c:pt idx="31546">
                  <c:v>4.6707160000000005</c:v>
                </c:pt>
                <c:pt idx="31547">
                  <c:v>4.6098159999999941</c:v>
                </c:pt>
                <c:pt idx="31548">
                  <c:v>4.5526139999999975</c:v>
                </c:pt>
                <c:pt idx="31549">
                  <c:v>4.5726520000000024</c:v>
                </c:pt>
                <c:pt idx="31550">
                  <c:v>4.5687440000000015</c:v>
                </c:pt>
                <c:pt idx="31551">
                  <c:v>4.5689660000000005</c:v>
                </c:pt>
                <c:pt idx="31552">
                  <c:v>4.5354139999999985</c:v>
                </c:pt>
                <c:pt idx="31553">
                  <c:v>4.5550939999999995</c:v>
                </c:pt>
                <c:pt idx="31554">
                  <c:v>4.5826660000000032</c:v>
                </c:pt>
                <c:pt idx="31555">
                  <c:v>4.6290480000000027</c:v>
                </c:pt>
                <c:pt idx="31556">
                  <c:v>4.623425999999994</c:v>
                </c:pt>
                <c:pt idx="31557">
                  <c:v>4.6256980000000025</c:v>
                </c:pt>
                <c:pt idx="31558">
                  <c:v>4.6666940000000015</c:v>
                </c:pt>
                <c:pt idx="31559">
                  <c:v>4.6422620000000014</c:v>
                </c:pt>
                <c:pt idx="31560">
                  <c:v>4.7205080000000015</c:v>
                </c:pt>
                <c:pt idx="31561">
                  <c:v>4.7207799999999995</c:v>
                </c:pt>
                <c:pt idx="31562">
                  <c:v>4.7278400000000005</c:v>
                </c:pt>
                <c:pt idx="31563">
                  <c:v>4.7438100000000007</c:v>
                </c:pt>
                <c:pt idx="31564">
                  <c:v>4.7892480000000139</c:v>
                </c:pt>
                <c:pt idx="31565">
                  <c:v>4.8012100000000011</c:v>
                </c:pt>
                <c:pt idx="31566">
                  <c:v>4.8191380000000006</c:v>
                </c:pt>
                <c:pt idx="31567">
                  <c:v>4.8301080000000001</c:v>
                </c:pt>
                <c:pt idx="31568">
                  <c:v>4.8686099999999985</c:v>
                </c:pt>
                <c:pt idx="31569">
                  <c:v>4.8777300000000006</c:v>
                </c:pt>
                <c:pt idx="31570">
                  <c:v>4.8732260000000034</c:v>
                </c:pt>
                <c:pt idx="31571">
                  <c:v>4.8822220000000014</c:v>
                </c:pt>
                <c:pt idx="31572">
                  <c:v>4.9195220000000024</c:v>
                </c:pt>
                <c:pt idx="31573">
                  <c:v>4.9426500000000004</c:v>
                </c:pt>
                <c:pt idx="31574">
                  <c:v>5.0121599999999917</c:v>
                </c:pt>
                <c:pt idx="31575">
                  <c:v>5.0058439999999997</c:v>
                </c:pt>
                <c:pt idx="31576">
                  <c:v>5.0254739999999956</c:v>
                </c:pt>
                <c:pt idx="31577">
                  <c:v>5.0126060000000008</c:v>
                </c:pt>
                <c:pt idx="31578">
                  <c:v>5.0237620000000014</c:v>
                </c:pt>
                <c:pt idx="31579">
                  <c:v>5.0698940000000015</c:v>
                </c:pt>
                <c:pt idx="31580">
                  <c:v>5.0938799999999995</c:v>
                </c:pt>
                <c:pt idx="31581">
                  <c:v>5.1372320000000009</c:v>
                </c:pt>
                <c:pt idx="31582">
                  <c:v>5.1255299999999906</c:v>
                </c:pt>
                <c:pt idx="31583">
                  <c:v>5.203268000000012</c:v>
                </c:pt>
                <c:pt idx="31584">
                  <c:v>5.2987980000000023</c:v>
                </c:pt>
                <c:pt idx="31585">
                  <c:v>5.3769320000000018</c:v>
                </c:pt>
                <c:pt idx="31586">
                  <c:v>5.4063400000000099</c:v>
                </c:pt>
                <c:pt idx="31587">
                  <c:v>5.3804820000000007</c:v>
                </c:pt>
                <c:pt idx="31588">
                  <c:v>5.4424360000000016</c:v>
                </c:pt>
                <c:pt idx="31589">
                  <c:v>5.4936700000000034</c:v>
                </c:pt>
                <c:pt idx="31590">
                  <c:v>5.5977480000000011</c:v>
                </c:pt>
                <c:pt idx="31591">
                  <c:v>5.6478879999999876</c:v>
                </c:pt>
                <c:pt idx="31592">
                  <c:v>5.772552000000001</c:v>
                </c:pt>
                <c:pt idx="31593">
                  <c:v>5.8695460000000015</c:v>
                </c:pt>
                <c:pt idx="31594">
                  <c:v>5.9565640000000011</c:v>
                </c:pt>
                <c:pt idx="31595">
                  <c:v>6.0624159999999865</c:v>
                </c:pt>
                <c:pt idx="31596">
                  <c:v>6.1048019999999932</c:v>
                </c:pt>
                <c:pt idx="31597">
                  <c:v>6.2061760000000019</c:v>
                </c:pt>
                <c:pt idx="31598">
                  <c:v>6.2906620000000109</c:v>
                </c:pt>
                <c:pt idx="31599">
                  <c:v>6.3260380000000005</c:v>
                </c:pt>
                <c:pt idx="31600">
                  <c:v>6.4172000000000029</c:v>
                </c:pt>
                <c:pt idx="31601">
                  <c:v>6.482356000000002</c:v>
                </c:pt>
                <c:pt idx="31602">
                  <c:v>6.5573879999999942</c:v>
                </c:pt>
                <c:pt idx="31603">
                  <c:v>6.6055559999999902</c:v>
                </c:pt>
                <c:pt idx="31604">
                  <c:v>6.6491320000000016</c:v>
                </c:pt>
                <c:pt idx="31605">
                  <c:v>6.6565020000000041</c:v>
                </c:pt>
                <c:pt idx="31606">
                  <c:v>6.7391160000000028</c:v>
                </c:pt>
                <c:pt idx="31607">
                  <c:v>6.8186139999999975</c:v>
                </c:pt>
                <c:pt idx="31608">
                  <c:v>6.8707280000000024</c:v>
                </c:pt>
                <c:pt idx="31609">
                  <c:v>6.9821280000000039</c:v>
                </c:pt>
                <c:pt idx="31610">
                  <c:v>7.0075519999999951</c:v>
                </c:pt>
                <c:pt idx="31611">
                  <c:v>7.0729060000000015</c:v>
                </c:pt>
                <c:pt idx="31612">
                  <c:v>7.1090020000000029</c:v>
                </c:pt>
                <c:pt idx="31613">
                  <c:v>7.1839580000000005</c:v>
                </c:pt>
                <c:pt idx="31614">
                  <c:v>7.2156720000000032</c:v>
                </c:pt>
                <c:pt idx="31615">
                  <c:v>7.3014980000000023</c:v>
                </c:pt>
                <c:pt idx="31616">
                  <c:v>7.3235239999999955</c:v>
                </c:pt>
                <c:pt idx="31617">
                  <c:v>7.3942879999999915</c:v>
                </c:pt>
                <c:pt idx="31618">
                  <c:v>7.4564779999999997</c:v>
                </c:pt>
                <c:pt idx="31619">
                  <c:v>7.4934039999999991</c:v>
                </c:pt>
                <c:pt idx="31620">
                  <c:v>7.5091379999999965</c:v>
                </c:pt>
                <c:pt idx="31621">
                  <c:v>7.5275379999999856</c:v>
                </c:pt>
                <c:pt idx="31622">
                  <c:v>7.5467580000000014</c:v>
                </c:pt>
                <c:pt idx="31623">
                  <c:v>7.6016640000000022</c:v>
                </c:pt>
                <c:pt idx="31624">
                  <c:v>7.6032520000000021</c:v>
                </c:pt>
                <c:pt idx="31625">
                  <c:v>7.7056560000000012</c:v>
                </c:pt>
                <c:pt idx="31626">
                  <c:v>7.7917820000000013</c:v>
                </c:pt>
                <c:pt idx="31627">
                  <c:v>7.8386100000000036</c:v>
                </c:pt>
                <c:pt idx="31628">
                  <c:v>7.9209239999999985</c:v>
                </c:pt>
                <c:pt idx="31629">
                  <c:v>7.976104000000003</c:v>
                </c:pt>
                <c:pt idx="31630">
                  <c:v>7.988934000000004</c:v>
                </c:pt>
                <c:pt idx="31631">
                  <c:v>8.0200800000000037</c:v>
                </c:pt>
                <c:pt idx="31632">
                  <c:v>8.0990080000000031</c:v>
                </c:pt>
                <c:pt idx="31633">
                  <c:v>8.1206960000000024</c:v>
                </c:pt>
                <c:pt idx="31634">
                  <c:v>8.1007180000000005</c:v>
                </c:pt>
                <c:pt idx="31635">
                  <c:v>8.1037460000000028</c:v>
                </c:pt>
                <c:pt idx="31636">
                  <c:v>8.1394440000000028</c:v>
                </c:pt>
                <c:pt idx="31637">
                  <c:v>8.1744100000000017</c:v>
                </c:pt>
                <c:pt idx="31638">
                  <c:v>8.164334000000002</c:v>
                </c:pt>
                <c:pt idx="31639">
                  <c:v>8.2154680000000031</c:v>
                </c:pt>
                <c:pt idx="31640">
                  <c:v>8.2040900000000008</c:v>
                </c:pt>
                <c:pt idx="31641">
                  <c:v>8.2549020000000013</c:v>
                </c:pt>
                <c:pt idx="31642">
                  <c:v>8.2103340000000014</c:v>
                </c:pt>
                <c:pt idx="31643">
                  <c:v>8.2024920000000048</c:v>
                </c:pt>
                <c:pt idx="31644">
                  <c:v>8.1652920000000044</c:v>
                </c:pt>
                <c:pt idx="31645">
                  <c:v>8.1118380000000005</c:v>
                </c:pt>
                <c:pt idx="31646">
                  <c:v>8.1307099999999988</c:v>
                </c:pt>
                <c:pt idx="31647">
                  <c:v>8.1083020000000019</c:v>
                </c:pt>
                <c:pt idx="31648">
                  <c:v>8.1202400000000008</c:v>
                </c:pt>
                <c:pt idx="31649">
                  <c:v>8.135366000000003</c:v>
                </c:pt>
                <c:pt idx="31650">
                  <c:v>8.093054000000004</c:v>
                </c:pt>
                <c:pt idx="31651">
                  <c:v>8.1035760000000057</c:v>
                </c:pt>
                <c:pt idx="31652">
                  <c:v>8.087197999999999</c:v>
                </c:pt>
                <c:pt idx="31653">
                  <c:v>8.1092460000000024</c:v>
                </c:pt>
                <c:pt idx="31654">
                  <c:v>8.0307040000000036</c:v>
                </c:pt>
                <c:pt idx="31655">
                  <c:v>8.0705960000000214</c:v>
                </c:pt>
                <c:pt idx="31656">
                  <c:v>8.061104000000002</c:v>
                </c:pt>
                <c:pt idx="31657">
                  <c:v>8.0068060000000028</c:v>
                </c:pt>
                <c:pt idx="31658">
                  <c:v>7.9670879999999951</c:v>
                </c:pt>
                <c:pt idx="31659">
                  <c:v>7.9007560000000021</c:v>
                </c:pt>
                <c:pt idx="31660">
                  <c:v>7.8551179999999938</c:v>
                </c:pt>
                <c:pt idx="31661">
                  <c:v>7.7895040000000026</c:v>
                </c:pt>
                <c:pt idx="31662">
                  <c:v>7.7690920000000014</c:v>
                </c:pt>
                <c:pt idx="31663">
                  <c:v>7.7240639999999985</c:v>
                </c:pt>
                <c:pt idx="31664">
                  <c:v>7.6761700000000026</c:v>
                </c:pt>
                <c:pt idx="31665">
                  <c:v>7.567959999999994</c:v>
                </c:pt>
                <c:pt idx="31666">
                  <c:v>7.5514560000000017</c:v>
                </c:pt>
                <c:pt idx="31667">
                  <c:v>7.5260299999999996</c:v>
                </c:pt>
                <c:pt idx="31668">
                  <c:v>7.4349420000000022</c:v>
                </c:pt>
                <c:pt idx="31669">
                  <c:v>7.3924319999999915</c:v>
                </c:pt>
                <c:pt idx="31670">
                  <c:v>7.3862400000000097</c:v>
                </c:pt>
                <c:pt idx="31671">
                  <c:v>7.3239519999999887</c:v>
                </c:pt>
                <c:pt idx="31672">
                  <c:v>7.3144719999999896</c:v>
                </c:pt>
                <c:pt idx="31673">
                  <c:v>7.2515880000000017</c:v>
                </c:pt>
                <c:pt idx="31674">
                  <c:v>7.1826120000000007</c:v>
                </c:pt>
                <c:pt idx="31675">
                  <c:v>7.0729739999999985</c:v>
                </c:pt>
                <c:pt idx="31676">
                  <c:v>6.9589180000000006</c:v>
                </c:pt>
                <c:pt idx="31677">
                  <c:v>6.8691459999999918</c:v>
                </c:pt>
                <c:pt idx="31678">
                  <c:v>6.7501659999999966</c:v>
                </c:pt>
                <c:pt idx="31679">
                  <c:v>6.6279699999999915</c:v>
                </c:pt>
                <c:pt idx="31680">
                  <c:v>6.559998000000002</c:v>
                </c:pt>
                <c:pt idx="31681">
                  <c:v>6.4950160000000015</c:v>
                </c:pt>
                <c:pt idx="31682">
                  <c:v>6.4331500000000004</c:v>
                </c:pt>
                <c:pt idx="31683">
                  <c:v>6.3406120000000019</c:v>
                </c:pt>
                <c:pt idx="31684">
                  <c:v>6.3514700000000017</c:v>
                </c:pt>
                <c:pt idx="31685">
                  <c:v>6.3075319999999904</c:v>
                </c:pt>
                <c:pt idx="31686">
                  <c:v>6.2630240000000015</c:v>
                </c:pt>
                <c:pt idx="31687">
                  <c:v>6.2266560000000029</c:v>
                </c:pt>
                <c:pt idx="31688">
                  <c:v>6.1759059999999941</c:v>
                </c:pt>
                <c:pt idx="31689">
                  <c:v>6.0550880000000005</c:v>
                </c:pt>
                <c:pt idx="31690">
                  <c:v>5.9938180000000001</c:v>
                </c:pt>
                <c:pt idx="31691">
                  <c:v>5.9240220000000008</c:v>
                </c:pt>
                <c:pt idx="31692">
                  <c:v>5.8887080000000012</c:v>
                </c:pt>
                <c:pt idx="31693">
                  <c:v>5.8476500000000025</c:v>
                </c:pt>
                <c:pt idx="31694">
                  <c:v>5.8169020000000016</c:v>
                </c:pt>
                <c:pt idx="31695">
                  <c:v>5.7491680000000107</c:v>
                </c:pt>
                <c:pt idx="31696">
                  <c:v>5.6979599999999886</c:v>
                </c:pt>
                <c:pt idx="31697">
                  <c:v>5.6754999999999995</c:v>
                </c:pt>
                <c:pt idx="31698">
                  <c:v>5.6150720000000005</c:v>
                </c:pt>
                <c:pt idx="31699">
                  <c:v>5.5497560000000012</c:v>
                </c:pt>
                <c:pt idx="31700">
                  <c:v>5.4644139999999917</c:v>
                </c:pt>
                <c:pt idx="31701">
                  <c:v>5.3859319999999915</c:v>
                </c:pt>
                <c:pt idx="31702">
                  <c:v>5.3483860000000005</c:v>
                </c:pt>
                <c:pt idx="31703">
                  <c:v>5.2711580000000033</c:v>
                </c:pt>
                <c:pt idx="31704">
                  <c:v>5.2618880000000026</c:v>
                </c:pt>
                <c:pt idx="31705">
                  <c:v>5.2075420000000019</c:v>
                </c:pt>
                <c:pt idx="31706">
                  <c:v>5.1422760000000016</c:v>
                </c:pt>
                <c:pt idx="31707">
                  <c:v>5.1408739999999975</c:v>
                </c:pt>
                <c:pt idx="31708">
                  <c:v>5.088090000000002</c:v>
                </c:pt>
                <c:pt idx="31709">
                  <c:v>5.0991940000000016</c:v>
                </c:pt>
                <c:pt idx="31710">
                  <c:v>5.0742920000000034</c:v>
                </c:pt>
                <c:pt idx="31711">
                  <c:v>5.0716740000000033</c:v>
                </c:pt>
                <c:pt idx="31712">
                  <c:v>5.0389040000000005</c:v>
                </c:pt>
                <c:pt idx="31713">
                  <c:v>5.0432340000000018</c:v>
                </c:pt>
                <c:pt idx="31714">
                  <c:v>5.0661640000000006</c:v>
                </c:pt>
                <c:pt idx="31715">
                  <c:v>5.0789180000000025</c:v>
                </c:pt>
                <c:pt idx="31716">
                  <c:v>5.059102000000002</c:v>
                </c:pt>
                <c:pt idx="31717">
                  <c:v>5.0575759999999921</c:v>
                </c:pt>
                <c:pt idx="31718">
                  <c:v>5.0818460000000023</c:v>
                </c:pt>
                <c:pt idx="31719">
                  <c:v>5.0808159999999942</c:v>
                </c:pt>
                <c:pt idx="31720">
                  <c:v>5.0911900000000028</c:v>
                </c:pt>
                <c:pt idx="31721">
                  <c:v>5.0872200000000021</c:v>
                </c:pt>
                <c:pt idx="31722">
                  <c:v>5.0719460000000023</c:v>
                </c:pt>
                <c:pt idx="31723">
                  <c:v>5.0753320000000031</c:v>
                </c:pt>
                <c:pt idx="31724">
                  <c:v>5.1382540000000025</c:v>
                </c:pt>
                <c:pt idx="31725">
                  <c:v>5.1822780000000037</c:v>
                </c:pt>
                <c:pt idx="31726">
                  <c:v>5.2268099999999995</c:v>
                </c:pt>
                <c:pt idx="31727">
                  <c:v>5.2802140000000035</c:v>
                </c:pt>
                <c:pt idx="31728">
                  <c:v>5.3296839999999985</c:v>
                </c:pt>
                <c:pt idx="31729">
                  <c:v>5.358111999999994</c:v>
                </c:pt>
                <c:pt idx="31730">
                  <c:v>5.3882140000000041</c:v>
                </c:pt>
                <c:pt idx="31731">
                  <c:v>5.3776540000000042</c:v>
                </c:pt>
                <c:pt idx="31732">
                  <c:v>5.4164420000000097</c:v>
                </c:pt>
                <c:pt idx="31733">
                  <c:v>5.5106560000000027</c:v>
                </c:pt>
                <c:pt idx="31734">
                  <c:v>5.494798000000003</c:v>
                </c:pt>
                <c:pt idx="31735">
                  <c:v>5.517405999999994</c:v>
                </c:pt>
                <c:pt idx="31736">
                  <c:v>5.5485000000000015</c:v>
                </c:pt>
                <c:pt idx="31737">
                  <c:v>5.5420600000000038</c:v>
                </c:pt>
                <c:pt idx="31738">
                  <c:v>5.5381900000000019</c:v>
                </c:pt>
                <c:pt idx="31739">
                  <c:v>5.625107999999992</c:v>
                </c:pt>
                <c:pt idx="31740">
                  <c:v>5.6120039999999962</c:v>
                </c:pt>
                <c:pt idx="31741">
                  <c:v>5.614497999999994</c:v>
                </c:pt>
                <c:pt idx="31742">
                  <c:v>5.6626039999999955</c:v>
                </c:pt>
                <c:pt idx="31743">
                  <c:v>5.658545999999995</c:v>
                </c:pt>
                <c:pt idx="31744">
                  <c:v>5.6642420000000042</c:v>
                </c:pt>
                <c:pt idx="31745">
                  <c:v>5.6865139999999945</c:v>
                </c:pt>
                <c:pt idx="31746">
                  <c:v>5.6740319999999951</c:v>
                </c:pt>
                <c:pt idx="31747">
                  <c:v>5.6521199999999903</c:v>
                </c:pt>
                <c:pt idx="31748">
                  <c:v>5.6628159999999852</c:v>
                </c:pt>
                <c:pt idx="31749">
                  <c:v>5.6805460000000005</c:v>
                </c:pt>
                <c:pt idx="31750">
                  <c:v>5.7729859999999942</c:v>
                </c:pt>
                <c:pt idx="31751">
                  <c:v>5.7707900000000034</c:v>
                </c:pt>
                <c:pt idx="31752">
                  <c:v>5.7623520000000035</c:v>
                </c:pt>
                <c:pt idx="31753">
                  <c:v>5.7758640000000021</c:v>
                </c:pt>
                <c:pt idx="31754">
                  <c:v>5.8299379999999941</c:v>
                </c:pt>
                <c:pt idx="31755">
                  <c:v>5.8449499999999945</c:v>
                </c:pt>
                <c:pt idx="31756">
                  <c:v>5.922252000000003</c:v>
                </c:pt>
                <c:pt idx="31757">
                  <c:v>5.9821700000000018</c:v>
                </c:pt>
                <c:pt idx="31758">
                  <c:v>6.0758880000000026</c:v>
                </c:pt>
                <c:pt idx="31759">
                  <c:v>6.1333380000000011</c:v>
                </c:pt>
                <c:pt idx="31760">
                  <c:v>6.2033700000000023</c:v>
                </c:pt>
                <c:pt idx="31761">
                  <c:v>6.2719620000000118</c:v>
                </c:pt>
                <c:pt idx="31762">
                  <c:v>6.2798420000000128</c:v>
                </c:pt>
                <c:pt idx="31763">
                  <c:v>6.292758000000001</c:v>
                </c:pt>
                <c:pt idx="31764">
                  <c:v>6.2786000000000088</c:v>
                </c:pt>
                <c:pt idx="31765">
                  <c:v>6.3281339999999915</c:v>
                </c:pt>
                <c:pt idx="31766">
                  <c:v>6.3931900000000006</c:v>
                </c:pt>
                <c:pt idx="31767">
                  <c:v>6.3787220000000024</c:v>
                </c:pt>
                <c:pt idx="31768">
                  <c:v>6.3951259999999897</c:v>
                </c:pt>
                <c:pt idx="31769">
                  <c:v>6.3724319999999945</c:v>
                </c:pt>
                <c:pt idx="31770">
                  <c:v>6.3846159999999914</c:v>
                </c:pt>
                <c:pt idx="31771">
                  <c:v>6.4769319999999997</c:v>
                </c:pt>
                <c:pt idx="31772">
                  <c:v>6.5063260000000014</c:v>
                </c:pt>
                <c:pt idx="31773">
                  <c:v>6.5863460000000034</c:v>
                </c:pt>
                <c:pt idx="31774">
                  <c:v>6.6132960000000001</c:v>
                </c:pt>
                <c:pt idx="31775">
                  <c:v>6.6346240000000005</c:v>
                </c:pt>
                <c:pt idx="31776">
                  <c:v>6.6529639999999945</c:v>
                </c:pt>
                <c:pt idx="31777">
                  <c:v>6.6818760000000035</c:v>
                </c:pt>
                <c:pt idx="31778">
                  <c:v>6.7187660000000031</c:v>
                </c:pt>
                <c:pt idx="31779">
                  <c:v>6.780782000000003</c:v>
                </c:pt>
                <c:pt idx="31780">
                  <c:v>6.842735999999995</c:v>
                </c:pt>
                <c:pt idx="31781">
                  <c:v>6.9298300000000026</c:v>
                </c:pt>
                <c:pt idx="31782">
                  <c:v>6.9354500000000021</c:v>
                </c:pt>
                <c:pt idx="31783">
                  <c:v>6.945636000000003</c:v>
                </c:pt>
                <c:pt idx="31784">
                  <c:v>6.9849080000000017</c:v>
                </c:pt>
                <c:pt idx="31785">
                  <c:v>7.0188320000000006</c:v>
                </c:pt>
                <c:pt idx="31786">
                  <c:v>7.0319980000000024</c:v>
                </c:pt>
                <c:pt idx="31787">
                  <c:v>7.0401859999999914</c:v>
                </c:pt>
                <c:pt idx="31788">
                  <c:v>7.0615399999999955</c:v>
                </c:pt>
                <c:pt idx="31789">
                  <c:v>7.0612299999999992</c:v>
                </c:pt>
                <c:pt idx="31790">
                  <c:v>7.0813679999999994</c:v>
                </c:pt>
                <c:pt idx="31791">
                  <c:v>7.1186179999999908</c:v>
                </c:pt>
                <c:pt idx="31792">
                  <c:v>7.1097219999999997</c:v>
                </c:pt>
                <c:pt idx="31793">
                  <c:v>7.0974499999999976</c:v>
                </c:pt>
                <c:pt idx="31794">
                  <c:v>7.0947579999999899</c:v>
                </c:pt>
                <c:pt idx="31795">
                  <c:v>7.0869399999999985</c:v>
                </c:pt>
                <c:pt idx="31796">
                  <c:v>7.0779179999999906</c:v>
                </c:pt>
                <c:pt idx="31797">
                  <c:v>7.0249239999999906</c:v>
                </c:pt>
                <c:pt idx="31798">
                  <c:v>6.9453260000000014</c:v>
                </c:pt>
                <c:pt idx="31799">
                  <c:v>6.9792500000000128</c:v>
                </c:pt>
                <c:pt idx="31800">
                  <c:v>6.9210440000000002</c:v>
                </c:pt>
                <c:pt idx="31801">
                  <c:v>6.9290599999999998</c:v>
                </c:pt>
                <c:pt idx="31802">
                  <c:v>6.9493100000000023</c:v>
                </c:pt>
                <c:pt idx="31803">
                  <c:v>6.9294200000000021</c:v>
                </c:pt>
                <c:pt idx="31804">
                  <c:v>6.8972959999999945</c:v>
                </c:pt>
                <c:pt idx="31805">
                  <c:v>6.906156000000002</c:v>
                </c:pt>
                <c:pt idx="31806">
                  <c:v>6.8376260000000011</c:v>
                </c:pt>
                <c:pt idx="31807">
                  <c:v>6.7918160000000025</c:v>
                </c:pt>
                <c:pt idx="31808">
                  <c:v>6.73526000000001</c:v>
                </c:pt>
                <c:pt idx="31809">
                  <c:v>6.6651159999999834</c:v>
                </c:pt>
                <c:pt idx="31810">
                  <c:v>6.5763100000000012</c:v>
                </c:pt>
                <c:pt idx="31811">
                  <c:v>6.4842659999999999</c:v>
                </c:pt>
                <c:pt idx="31812">
                  <c:v>6.5554879999999915</c:v>
                </c:pt>
                <c:pt idx="31813">
                  <c:v>6.5336380000000034</c:v>
                </c:pt>
                <c:pt idx="31814">
                  <c:v>6.4470300000000007</c:v>
                </c:pt>
                <c:pt idx="31815">
                  <c:v>6.3415360000000005</c:v>
                </c:pt>
                <c:pt idx="31816">
                  <c:v>6.2487600000000034</c:v>
                </c:pt>
                <c:pt idx="31817">
                  <c:v>6.2220339999999945</c:v>
                </c:pt>
                <c:pt idx="31818">
                  <c:v>6.1835299999999975</c:v>
                </c:pt>
                <c:pt idx="31819">
                  <c:v>6.1860979999999985</c:v>
                </c:pt>
                <c:pt idx="31820">
                  <c:v>6.1373220000000002</c:v>
                </c:pt>
                <c:pt idx="31821">
                  <c:v>6.0471139999999917</c:v>
                </c:pt>
                <c:pt idx="31822">
                  <c:v>6.0462199999999999</c:v>
                </c:pt>
                <c:pt idx="31823">
                  <c:v>5.9290259999999986</c:v>
                </c:pt>
                <c:pt idx="31824">
                  <c:v>5.8703979999999989</c:v>
                </c:pt>
                <c:pt idx="31825">
                  <c:v>5.8548399999999896</c:v>
                </c:pt>
                <c:pt idx="31826">
                  <c:v>5.7876120000000011</c:v>
                </c:pt>
                <c:pt idx="31827">
                  <c:v>5.7970660000000018</c:v>
                </c:pt>
                <c:pt idx="31828">
                  <c:v>5.736602000000012</c:v>
                </c:pt>
                <c:pt idx="31829">
                  <c:v>5.7309060000000018</c:v>
                </c:pt>
                <c:pt idx="31830">
                  <c:v>5.6379439999999965</c:v>
                </c:pt>
                <c:pt idx="31831">
                  <c:v>5.5798240000000012</c:v>
                </c:pt>
                <c:pt idx="31832">
                  <c:v>5.5153139999999965</c:v>
                </c:pt>
                <c:pt idx="31833">
                  <c:v>5.4209260000000015</c:v>
                </c:pt>
                <c:pt idx="31834">
                  <c:v>5.332022000000002</c:v>
                </c:pt>
                <c:pt idx="31835">
                  <c:v>5.2041319999999915</c:v>
                </c:pt>
                <c:pt idx="31836">
                  <c:v>5.1288519999999931</c:v>
                </c:pt>
                <c:pt idx="31837">
                  <c:v>5.1045579999999884</c:v>
                </c:pt>
                <c:pt idx="31838">
                  <c:v>5.0853000000000028</c:v>
                </c:pt>
                <c:pt idx="31839">
                  <c:v>5.0672720000000018</c:v>
                </c:pt>
                <c:pt idx="31840">
                  <c:v>5.0812440000000034</c:v>
                </c:pt>
                <c:pt idx="31841">
                  <c:v>5.0608939999999976</c:v>
                </c:pt>
                <c:pt idx="31842">
                  <c:v>5.0177380000000005</c:v>
                </c:pt>
                <c:pt idx="31843">
                  <c:v>5.0288559999999931</c:v>
                </c:pt>
                <c:pt idx="31844">
                  <c:v>5.0600380000000005</c:v>
                </c:pt>
                <c:pt idx="31845">
                  <c:v>5.0382620000000129</c:v>
                </c:pt>
                <c:pt idx="31846">
                  <c:v>5.0733520000000034</c:v>
                </c:pt>
                <c:pt idx="31847">
                  <c:v>5.1680119999999903</c:v>
                </c:pt>
                <c:pt idx="31848">
                  <c:v>5.2301260000000021</c:v>
                </c:pt>
                <c:pt idx="31849">
                  <c:v>5.2673640000000015</c:v>
                </c:pt>
                <c:pt idx="31850">
                  <c:v>5.2102120000000021</c:v>
                </c:pt>
                <c:pt idx="31851">
                  <c:v>5.1782980000000034</c:v>
                </c:pt>
                <c:pt idx="31852">
                  <c:v>5.209418000000003</c:v>
                </c:pt>
                <c:pt idx="31853">
                  <c:v>5.2318640000000034</c:v>
                </c:pt>
                <c:pt idx="31854">
                  <c:v>5.2369140000000005</c:v>
                </c:pt>
                <c:pt idx="31855">
                  <c:v>5.1917620000000033</c:v>
                </c:pt>
                <c:pt idx="31856">
                  <c:v>5.1969859999999901</c:v>
                </c:pt>
                <c:pt idx="31857">
                  <c:v>5.154711999999992</c:v>
                </c:pt>
                <c:pt idx="31858">
                  <c:v>5.1225879999999853</c:v>
                </c:pt>
                <c:pt idx="31859">
                  <c:v>5.1279239999999886</c:v>
                </c:pt>
                <c:pt idx="31860">
                  <c:v>5.1838359999999932</c:v>
                </c:pt>
                <c:pt idx="31861">
                  <c:v>5.2147440000000005</c:v>
                </c:pt>
                <c:pt idx="31862">
                  <c:v>5.1215959999999932</c:v>
                </c:pt>
                <c:pt idx="31863">
                  <c:v>5.1114460000000017</c:v>
                </c:pt>
                <c:pt idx="31864">
                  <c:v>5.2131180000000015</c:v>
                </c:pt>
                <c:pt idx="31865">
                  <c:v>5.2927780000000029</c:v>
                </c:pt>
                <c:pt idx="31866">
                  <c:v>5.3333780000000024</c:v>
                </c:pt>
                <c:pt idx="31867">
                  <c:v>5.3672900000000006</c:v>
                </c:pt>
                <c:pt idx="31868">
                  <c:v>5.3772040000000016</c:v>
                </c:pt>
                <c:pt idx="31869">
                  <c:v>5.3677239999999955</c:v>
                </c:pt>
                <c:pt idx="31870">
                  <c:v>5.388682000000002</c:v>
                </c:pt>
                <c:pt idx="31871">
                  <c:v>5.4046760000000029</c:v>
                </c:pt>
                <c:pt idx="31872">
                  <c:v>5.4260800000000025</c:v>
                </c:pt>
                <c:pt idx="31873">
                  <c:v>5.4674980000000017</c:v>
                </c:pt>
                <c:pt idx="31874">
                  <c:v>5.4783420000000129</c:v>
                </c:pt>
                <c:pt idx="31875">
                  <c:v>5.492326000000002</c:v>
                </c:pt>
                <c:pt idx="31876">
                  <c:v>5.5438700000000019</c:v>
                </c:pt>
                <c:pt idx="31877">
                  <c:v>5.517640000000001</c:v>
                </c:pt>
                <c:pt idx="31878">
                  <c:v>5.5382620000000111</c:v>
                </c:pt>
                <c:pt idx="31879">
                  <c:v>5.4754640000000032</c:v>
                </c:pt>
                <c:pt idx="31880">
                  <c:v>5.4973260000000002</c:v>
                </c:pt>
                <c:pt idx="31881">
                  <c:v>5.5384700000000011</c:v>
                </c:pt>
                <c:pt idx="31882">
                  <c:v>5.5722459999999998</c:v>
                </c:pt>
                <c:pt idx="31883">
                  <c:v>5.6467440000000009</c:v>
                </c:pt>
                <c:pt idx="31884">
                  <c:v>5.707568000000002</c:v>
                </c:pt>
                <c:pt idx="31885">
                  <c:v>5.8136820000000009</c:v>
                </c:pt>
                <c:pt idx="31886">
                  <c:v>5.8254939999999955</c:v>
                </c:pt>
                <c:pt idx="31887">
                  <c:v>5.8373680000000023</c:v>
                </c:pt>
                <c:pt idx="31888">
                  <c:v>5.8574819999999903</c:v>
                </c:pt>
                <c:pt idx="31889">
                  <c:v>5.8747900000000008</c:v>
                </c:pt>
                <c:pt idx="31890">
                  <c:v>5.8663520000000018</c:v>
                </c:pt>
                <c:pt idx="31891">
                  <c:v>5.8874460000000006</c:v>
                </c:pt>
                <c:pt idx="31892">
                  <c:v>5.9305640000000013</c:v>
                </c:pt>
                <c:pt idx="31893">
                  <c:v>5.9774300000000018</c:v>
                </c:pt>
                <c:pt idx="31894">
                  <c:v>5.9775280000000013</c:v>
                </c:pt>
                <c:pt idx="31895">
                  <c:v>6.0047139999999946</c:v>
                </c:pt>
                <c:pt idx="31896">
                  <c:v>6.0038220000000004</c:v>
                </c:pt>
                <c:pt idx="31897">
                  <c:v>5.9761640000000034</c:v>
                </c:pt>
                <c:pt idx="31898">
                  <c:v>5.9588800000000015</c:v>
                </c:pt>
                <c:pt idx="31899">
                  <c:v>5.9681239999999995</c:v>
                </c:pt>
                <c:pt idx="31900">
                  <c:v>6.0726360000000019</c:v>
                </c:pt>
                <c:pt idx="31901">
                  <c:v>6.1786640000000022</c:v>
                </c:pt>
                <c:pt idx="31902">
                  <c:v>6.1473819999999932</c:v>
                </c:pt>
                <c:pt idx="31903">
                  <c:v>6.1518000000000006</c:v>
                </c:pt>
                <c:pt idx="31904">
                  <c:v>6.1730180000000008</c:v>
                </c:pt>
                <c:pt idx="31905">
                  <c:v>6.2061099999999998</c:v>
                </c:pt>
                <c:pt idx="31906">
                  <c:v>6.2155640000000005</c:v>
                </c:pt>
                <c:pt idx="31907">
                  <c:v>6.229572000000001</c:v>
                </c:pt>
                <c:pt idx="31908">
                  <c:v>6.2767600000000101</c:v>
                </c:pt>
                <c:pt idx="31909">
                  <c:v>6.2937219999999998</c:v>
                </c:pt>
                <c:pt idx="31910">
                  <c:v>6.3018239999999999</c:v>
                </c:pt>
                <c:pt idx="31911">
                  <c:v>6.3287879999999896</c:v>
                </c:pt>
                <c:pt idx="31912">
                  <c:v>6.3842279999999985</c:v>
                </c:pt>
                <c:pt idx="31913">
                  <c:v>6.4620640000000007</c:v>
                </c:pt>
                <c:pt idx="31914">
                  <c:v>6.4734539999999994</c:v>
                </c:pt>
                <c:pt idx="31915">
                  <c:v>6.4807880000000013</c:v>
                </c:pt>
                <c:pt idx="31916">
                  <c:v>6.479038000000009</c:v>
                </c:pt>
                <c:pt idx="31917">
                  <c:v>6.5206299999999997</c:v>
                </c:pt>
                <c:pt idx="31918">
                  <c:v>6.535794000000001</c:v>
                </c:pt>
                <c:pt idx="31919">
                  <c:v>6.5887520000000004</c:v>
                </c:pt>
                <c:pt idx="31920">
                  <c:v>6.6281339999999886</c:v>
                </c:pt>
                <c:pt idx="31921">
                  <c:v>6.6590799999999986</c:v>
                </c:pt>
                <c:pt idx="31922">
                  <c:v>6.6247219999999931</c:v>
                </c:pt>
                <c:pt idx="31923">
                  <c:v>6.6267079999999945</c:v>
                </c:pt>
                <c:pt idx="31924">
                  <c:v>6.6592920000000024</c:v>
                </c:pt>
                <c:pt idx="31925">
                  <c:v>6.6470319999999914</c:v>
                </c:pt>
                <c:pt idx="31926">
                  <c:v>6.6477639999999996</c:v>
                </c:pt>
                <c:pt idx="31927">
                  <c:v>6.6194859999999895</c:v>
                </c:pt>
                <c:pt idx="31928">
                  <c:v>6.6511260000000005</c:v>
                </c:pt>
                <c:pt idx="31929">
                  <c:v>6.6902980000000003</c:v>
                </c:pt>
                <c:pt idx="31930">
                  <c:v>6.7415560000000019</c:v>
                </c:pt>
                <c:pt idx="31931">
                  <c:v>6.7409859999999933</c:v>
                </c:pt>
                <c:pt idx="31932">
                  <c:v>6.7713480000000139</c:v>
                </c:pt>
                <c:pt idx="31933">
                  <c:v>6.7603560000000007</c:v>
                </c:pt>
                <c:pt idx="31934">
                  <c:v>6.7763380000000106</c:v>
                </c:pt>
                <c:pt idx="31935">
                  <c:v>6.7798240000000032</c:v>
                </c:pt>
                <c:pt idx="31936">
                  <c:v>6.7975559999999939</c:v>
                </c:pt>
                <c:pt idx="31937">
                  <c:v>6.824097999999994</c:v>
                </c:pt>
                <c:pt idx="31938">
                  <c:v>6.8518920000000039</c:v>
                </c:pt>
                <c:pt idx="31939">
                  <c:v>6.8643259999999922</c:v>
                </c:pt>
                <c:pt idx="31940">
                  <c:v>6.9220000000000015</c:v>
                </c:pt>
                <c:pt idx="31941">
                  <c:v>6.8875560000000045</c:v>
                </c:pt>
                <c:pt idx="31942">
                  <c:v>6.8312240000000033</c:v>
                </c:pt>
                <c:pt idx="31943">
                  <c:v>6.8216320000000028</c:v>
                </c:pt>
                <c:pt idx="31944">
                  <c:v>6.8189519999999959</c:v>
                </c:pt>
                <c:pt idx="31945">
                  <c:v>6.7970139999999946</c:v>
                </c:pt>
                <c:pt idx="31946">
                  <c:v>6.8387040000000026</c:v>
                </c:pt>
                <c:pt idx="31947">
                  <c:v>6.8726160000000025</c:v>
                </c:pt>
                <c:pt idx="31948">
                  <c:v>6.8645379999999872</c:v>
                </c:pt>
                <c:pt idx="31949">
                  <c:v>6.7872840000000005</c:v>
                </c:pt>
                <c:pt idx="31950">
                  <c:v>6.70864200000001</c:v>
                </c:pt>
                <c:pt idx="31951">
                  <c:v>6.6654480000000005</c:v>
                </c:pt>
                <c:pt idx="31952">
                  <c:v>6.6747419999999975</c:v>
                </c:pt>
                <c:pt idx="31953">
                  <c:v>6.6286959999999908</c:v>
                </c:pt>
                <c:pt idx="31954">
                  <c:v>6.6381019999999955</c:v>
                </c:pt>
                <c:pt idx="31955">
                  <c:v>6.6116219999999997</c:v>
                </c:pt>
                <c:pt idx="31956">
                  <c:v>6.6095380000000015</c:v>
                </c:pt>
                <c:pt idx="31957">
                  <c:v>6.6100339999999935</c:v>
                </c:pt>
                <c:pt idx="31958">
                  <c:v>6.5968320000000009</c:v>
                </c:pt>
                <c:pt idx="31959">
                  <c:v>6.5695720000000009</c:v>
                </c:pt>
                <c:pt idx="31960">
                  <c:v>6.5457600000000014</c:v>
                </c:pt>
                <c:pt idx="31961">
                  <c:v>6.5153720000000011</c:v>
                </c:pt>
                <c:pt idx="31962">
                  <c:v>6.4990060000000014</c:v>
                </c:pt>
                <c:pt idx="31963">
                  <c:v>6.4264939999999999</c:v>
                </c:pt>
                <c:pt idx="31964">
                  <c:v>6.38659</c:v>
                </c:pt>
                <c:pt idx="31965">
                  <c:v>6.3934879999999907</c:v>
                </c:pt>
                <c:pt idx="31966">
                  <c:v>6.3844299999999965</c:v>
                </c:pt>
                <c:pt idx="31967">
                  <c:v>6.3268439999999995</c:v>
                </c:pt>
                <c:pt idx="31968">
                  <c:v>6.3713760000000024</c:v>
                </c:pt>
                <c:pt idx="31969">
                  <c:v>6.3752600000000088</c:v>
                </c:pt>
                <c:pt idx="31970">
                  <c:v>6.3235679999999945</c:v>
                </c:pt>
                <c:pt idx="31971">
                  <c:v>6.3143359999999866</c:v>
                </c:pt>
                <c:pt idx="31972">
                  <c:v>6.2934780000000003</c:v>
                </c:pt>
                <c:pt idx="31973">
                  <c:v>6.2836140000000009</c:v>
                </c:pt>
                <c:pt idx="31974">
                  <c:v>6.2492180000000097</c:v>
                </c:pt>
                <c:pt idx="31975">
                  <c:v>6.2554960000000044</c:v>
                </c:pt>
                <c:pt idx="31976">
                  <c:v>6.2710300000000094</c:v>
                </c:pt>
                <c:pt idx="31977">
                  <c:v>6.2467340000000027</c:v>
                </c:pt>
                <c:pt idx="31978">
                  <c:v>6.2583600000000024</c:v>
                </c:pt>
                <c:pt idx="31979">
                  <c:v>6.2715140000000025</c:v>
                </c:pt>
                <c:pt idx="31980">
                  <c:v>6.2824839999999975</c:v>
                </c:pt>
                <c:pt idx="31981">
                  <c:v>6.2482500000000014</c:v>
                </c:pt>
                <c:pt idx="31982">
                  <c:v>6.2411400000000024</c:v>
                </c:pt>
                <c:pt idx="31983">
                  <c:v>6.2099199999999986</c:v>
                </c:pt>
                <c:pt idx="31984">
                  <c:v>6.2063820000000014</c:v>
                </c:pt>
                <c:pt idx="31985">
                  <c:v>6.2061340000000005</c:v>
                </c:pt>
                <c:pt idx="31986">
                  <c:v>6.2650460000000017</c:v>
                </c:pt>
                <c:pt idx="31987">
                  <c:v>6.2138740000000015</c:v>
                </c:pt>
                <c:pt idx="31988">
                  <c:v>6.2126339999999995</c:v>
                </c:pt>
                <c:pt idx="31989">
                  <c:v>6.1580259999999933</c:v>
                </c:pt>
                <c:pt idx="31990">
                  <c:v>6.1232820000000006</c:v>
                </c:pt>
                <c:pt idx="31991">
                  <c:v>6.1046320000000005</c:v>
                </c:pt>
                <c:pt idx="31992">
                  <c:v>6.1261959999999895</c:v>
                </c:pt>
                <c:pt idx="31993">
                  <c:v>6.1095439999999996</c:v>
                </c:pt>
                <c:pt idx="31994">
                  <c:v>6.1368660000000004</c:v>
                </c:pt>
                <c:pt idx="31995">
                  <c:v>6.1220759999999856</c:v>
                </c:pt>
                <c:pt idx="31996">
                  <c:v>6.0410760000000003</c:v>
                </c:pt>
                <c:pt idx="31997">
                  <c:v>6.0056999999999992</c:v>
                </c:pt>
                <c:pt idx="31998">
                  <c:v>6.0279239999999916</c:v>
                </c:pt>
                <c:pt idx="31999">
                  <c:v>6.0399600000000024</c:v>
                </c:pt>
                <c:pt idx="32000">
                  <c:v>6.1267059999999915</c:v>
                </c:pt>
                <c:pt idx="32001">
                  <c:v>6.1377999999999995</c:v>
                </c:pt>
                <c:pt idx="32002">
                  <c:v>6.1620319999999902</c:v>
                </c:pt>
                <c:pt idx="32003">
                  <c:v>6.2452280000000107</c:v>
                </c:pt>
                <c:pt idx="32004">
                  <c:v>6.2348420000000013</c:v>
                </c:pt>
                <c:pt idx="32005">
                  <c:v>6.316898000000001</c:v>
                </c:pt>
                <c:pt idx="32006">
                  <c:v>6.3322460000000023</c:v>
                </c:pt>
                <c:pt idx="32007">
                  <c:v>6.3479559999999902</c:v>
                </c:pt>
                <c:pt idx="32008">
                  <c:v>6.3816940000000013</c:v>
                </c:pt>
                <c:pt idx="32009">
                  <c:v>6.4213620000000136</c:v>
                </c:pt>
                <c:pt idx="32010">
                  <c:v>6.4342680000000119</c:v>
                </c:pt>
                <c:pt idx="32011">
                  <c:v>6.4260300000000017</c:v>
                </c:pt>
                <c:pt idx="32012">
                  <c:v>6.3756019999999998</c:v>
                </c:pt>
                <c:pt idx="32013">
                  <c:v>6.2946139999999975</c:v>
                </c:pt>
                <c:pt idx="32014">
                  <c:v>6.3374339999999965</c:v>
                </c:pt>
                <c:pt idx="32015">
                  <c:v>6.3577839999999917</c:v>
                </c:pt>
                <c:pt idx="32016">
                  <c:v>6.3689019999999887</c:v>
                </c:pt>
                <c:pt idx="32017">
                  <c:v>6.3383159999999945</c:v>
                </c:pt>
                <c:pt idx="32018">
                  <c:v>6.3265660000000006</c:v>
                </c:pt>
                <c:pt idx="32019">
                  <c:v>6.2983620000000089</c:v>
                </c:pt>
                <c:pt idx="32020">
                  <c:v>6.2853960000000004</c:v>
                </c:pt>
                <c:pt idx="32021">
                  <c:v>6.3112300000000001</c:v>
                </c:pt>
                <c:pt idx="32022">
                  <c:v>6.2606440000000001</c:v>
                </c:pt>
                <c:pt idx="32023">
                  <c:v>6.2510140000000005</c:v>
                </c:pt>
                <c:pt idx="32024">
                  <c:v>6.2390159999999995</c:v>
                </c:pt>
                <c:pt idx="32025">
                  <c:v>6.2095959999999986</c:v>
                </c:pt>
                <c:pt idx="32026">
                  <c:v>6.1379399999999897</c:v>
                </c:pt>
                <c:pt idx="32027">
                  <c:v>6.1578799999999898</c:v>
                </c:pt>
                <c:pt idx="32028">
                  <c:v>6.1093280000000014</c:v>
                </c:pt>
                <c:pt idx="32029">
                  <c:v>6.0805039999999986</c:v>
                </c:pt>
                <c:pt idx="32030">
                  <c:v>6.0141699999999965</c:v>
                </c:pt>
                <c:pt idx="32031">
                  <c:v>6.0024579999999945</c:v>
                </c:pt>
                <c:pt idx="32032">
                  <c:v>5.9636199999999997</c:v>
                </c:pt>
                <c:pt idx="32033">
                  <c:v>5.9106500000000004</c:v>
                </c:pt>
                <c:pt idx="32034">
                  <c:v>5.8797419999999994</c:v>
                </c:pt>
                <c:pt idx="32035">
                  <c:v>5.8268579999999908</c:v>
                </c:pt>
                <c:pt idx="32036">
                  <c:v>5.7222080000000002</c:v>
                </c:pt>
                <c:pt idx="32037">
                  <c:v>5.7558339999999975</c:v>
                </c:pt>
                <c:pt idx="32038">
                  <c:v>5.7164260000000002</c:v>
                </c:pt>
                <c:pt idx="32039">
                  <c:v>5.7059159999999913</c:v>
                </c:pt>
                <c:pt idx="32040">
                  <c:v>5.6743640000000015</c:v>
                </c:pt>
                <c:pt idx="32041">
                  <c:v>5.6625999999999941</c:v>
                </c:pt>
                <c:pt idx="32042">
                  <c:v>5.6641639999999942</c:v>
                </c:pt>
                <c:pt idx="32043">
                  <c:v>5.7042060000000037</c:v>
                </c:pt>
                <c:pt idx="32044">
                  <c:v>5.6720820000000005</c:v>
                </c:pt>
                <c:pt idx="32045">
                  <c:v>5.7251020000000015</c:v>
                </c:pt>
                <c:pt idx="32046">
                  <c:v>5.7972800000000015</c:v>
                </c:pt>
                <c:pt idx="32047">
                  <c:v>5.7921559999999932</c:v>
                </c:pt>
                <c:pt idx="32048">
                  <c:v>5.8592460000000024</c:v>
                </c:pt>
                <c:pt idx="32049">
                  <c:v>5.8383260000000021</c:v>
                </c:pt>
                <c:pt idx="32050">
                  <c:v>5.8297520000000027</c:v>
                </c:pt>
                <c:pt idx="32051">
                  <c:v>5.8861839999999965</c:v>
                </c:pt>
                <c:pt idx="32052">
                  <c:v>5.8668039999999975</c:v>
                </c:pt>
                <c:pt idx="32053">
                  <c:v>5.7934100000000015</c:v>
                </c:pt>
                <c:pt idx="32054">
                  <c:v>5.7875039999999975</c:v>
                </c:pt>
                <c:pt idx="32055">
                  <c:v>5.7510600000000034</c:v>
                </c:pt>
                <c:pt idx="32056">
                  <c:v>5.738380000000002</c:v>
                </c:pt>
                <c:pt idx="32057">
                  <c:v>5.7984600000000031</c:v>
                </c:pt>
                <c:pt idx="32058">
                  <c:v>5.7858780000000039</c:v>
                </c:pt>
                <c:pt idx="32059">
                  <c:v>5.7978139999999945</c:v>
                </c:pt>
                <c:pt idx="32060">
                  <c:v>5.8257559999999948</c:v>
                </c:pt>
                <c:pt idx="32061">
                  <c:v>5.8611299999999975</c:v>
                </c:pt>
                <c:pt idx="32062">
                  <c:v>5.9493780000000127</c:v>
                </c:pt>
                <c:pt idx="32063">
                  <c:v>6.1274839999999902</c:v>
                </c:pt>
                <c:pt idx="32064">
                  <c:v>6.1502400000000037</c:v>
                </c:pt>
                <c:pt idx="32065">
                  <c:v>6.1357339999999985</c:v>
                </c:pt>
                <c:pt idx="32066">
                  <c:v>6.1509959999999904</c:v>
                </c:pt>
                <c:pt idx="32067">
                  <c:v>6.2116580000000114</c:v>
                </c:pt>
                <c:pt idx="32068">
                  <c:v>6.1975499999999935</c:v>
                </c:pt>
                <c:pt idx="32069">
                  <c:v>6.1962839999999995</c:v>
                </c:pt>
                <c:pt idx="32070">
                  <c:v>6.263276000000003</c:v>
                </c:pt>
                <c:pt idx="32071">
                  <c:v>6.2857480000000034</c:v>
                </c:pt>
                <c:pt idx="32072">
                  <c:v>6.3969359999999931</c:v>
                </c:pt>
                <c:pt idx="32073">
                  <c:v>6.4501180000000025</c:v>
                </c:pt>
                <c:pt idx="32074">
                  <c:v>6.5324820000000026</c:v>
                </c:pt>
                <c:pt idx="32075">
                  <c:v>6.6026760000000015</c:v>
                </c:pt>
                <c:pt idx="32076">
                  <c:v>6.645620000000001</c:v>
                </c:pt>
                <c:pt idx="32077">
                  <c:v>6.7216320000000023</c:v>
                </c:pt>
                <c:pt idx="32078">
                  <c:v>6.7850000000000001</c:v>
                </c:pt>
                <c:pt idx="32079">
                  <c:v>6.8483300000000007</c:v>
                </c:pt>
                <c:pt idx="32080">
                  <c:v>6.8691879999999914</c:v>
                </c:pt>
                <c:pt idx="32081">
                  <c:v>6.9420600000000023</c:v>
                </c:pt>
                <c:pt idx="32082">
                  <c:v>7.0065199999999965</c:v>
                </c:pt>
                <c:pt idx="32083">
                  <c:v>7.1334680000000024</c:v>
                </c:pt>
                <c:pt idx="32084">
                  <c:v>7.1858680000000019</c:v>
                </c:pt>
                <c:pt idx="32085">
                  <c:v>7.2848479999999975</c:v>
                </c:pt>
                <c:pt idx="32086">
                  <c:v>7.3819799999999995</c:v>
                </c:pt>
                <c:pt idx="32087">
                  <c:v>7.4183480000000088</c:v>
                </c:pt>
                <c:pt idx="32088">
                  <c:v>7.4965920000000024</c:v>
                </c:pt>
                <c:pt idx="32089">
                  <c:v>7.551560000000002</c:v>
                </c:pt>
                <c:pt idx="32090">
                  <c:v>7.5916740000000029</c:v>
                </c:pt>
                <c:pt idx="32091">
                  <c:v>7.6684179999999902</c:v>
                </c:pt>
                <c:pt idx="32092">
                  <c:v>7.6955039999999926</c:v>
                </c:pt>
                <c:pt idx="32093">
                  <c:v>7.683244000000002</c:v>
                </c:pt>
                <c:pt idx="32094">
                  <c:v>7.6565179999999922</c:v>
                </c:pt>
                <c:pt idx="32095">
                  <c:v>7.6547559999999901</c:v>
                </c:pt>
                <c:pt idx="32096">
                  <c:v>7.6271979999999884</c:v>
                </c:pt>
                <c:pt idx="32097">
                  <c:v>7.6268139999999915</c:v>
                </c:pt>
                <c:pt idx="32098">
                  <c:v>7.5720700000000036</c:v>
                </c:pt>
                <c:pt idx="32099">
                  <c:v>7.5353040000000044</c:v>
                </c:pt>
                <c:pt idx="32100">
                  <c:v>7.5478360000000047</c:v>
                </c:pt>
                <c:pt idx="32101">
                  <c:v>7.5022860000000051</c:v>
                </c:pt>
                <c:pt idx="32102">
                  <c:v>7.4622080000000039</c:v>
                </c:pt>
                <c:pt idx="32103">
                  <c:v>7.4850020000000033</c:v>
                </c:pt>
                <c:pt idx="32104">
                  <c:v>7.4886120000000034</c:v>
                </c:pt>
                <c:pt idx="32105">
                  <c:v>7.5123000000000015</c:v>
                </c:pt>
                <c:pt idx="32106">
                  <c:v>7.5410860000000035</c:v>
                </c:pt>
                <c:pt idx="32107">
                  <c:v>7.5133040000000015</c:v>
                </c:pt>
                <c:pt idx="32108">
                  <c:v>7.5005239999999995</c:v>
                </c:pt>
                <c:pt idx="32109">
                  <c:v>7.4610060000000011</c:v>
                </c:pt>
                <c:pt idx="32110">
                  <c:v>7.4192900000000099</c:v>
                </c:pt>
                <c:pt idx="32111">
                  <c:v>7.4232240000000003</c:v>
                </c:pt>
                <c:pt idx="32112">
                  <c:v>7.3889900000000015</c:v>
                </c:pt>
                <c:pt idx="32113">
                  <c:v>7.3145399999999867</c:v>
                </c:pt>
                <c:pt idx="32114">
                  <c:v>7.2542499999999972</c:v>
                </c:pt>
                <c:pt idx="32115">
                  <c:v>7.2228959999999898</c:v>
                </c:pt>
                <c:pt idx="32116">
                  <c:v>7.1904859999999848</c:v>
                </c:pt>
                <c:pt idx="32117">
                  <c:v>7.1293399999999965</c:v>
                </c:pt>
                <c:pt idx="32118">
                  <c:v>7.1205799999999897</c:v>
                </c:pt>
                <c:pt idx="32119">
                  <c:v>7.0918059999999965</c:v>
                </c:pt>
                <c:pt idx="32120">
                  <c:v>7.0581919999999965</c:v>
                </c:pt>
                <c:pt idx="32121">
                  <c:v>7.0461559999999945</c:v>
                </c:pt>
                <c:pt idx="32122">
                  <c:v>7.0322720000000034</c:v>
                </c:pt>
                <c:pt idx="32123">
                  <c:v>7.0312780000000092</c:v>
                </c:pt>
                <c:pt idx="32124">
                  <c:v>6.9555020000000001</c:v>
                </c:pt>
                <c:pt idx="32125">
                  <c:v>6.9018000000000024</c:v>
                </c:pt>
                <c:pt idx="32126">
                  <c:v>6.8974939999999965</c:v>
                </c:pt>
                <c:pt idx="32127">
                  <c:v>6.8351320000000015</c:v>
                </c:pt>
                <c:pt idx="32128">
                  <c:v>6.7685739999999965</c:v>
                </c:pt>
                <c:pt idx="32129">
                  <c:v>6.6907260000000015</c:v>
                </c:pt>
                <c:pt idx="32130">
                  <c:v>6.7244499999999965</c:v>
                </c:pt>
                <c:pt idx="32131">
                  <c:v>6.692078000000004</c:v>
                </c:pt>
                <c:pt idx="32132">
                  <c:v>6.6825239999999955</c:v>
                </c:pt>
                <c:pt idx="32133">
                  <c:v>6.6101339999999906</c:v>
                </c:pt>
                <c:pt idx="32134">
                  <c:v>6.5719540000000007</c:v>
                </c:pt>
                <c:pt idx="32135">
                  <c:v>6.481796000000009</c:v>
                </c:pt>
                <c:pt idx="32136">
                  <c:v>6.4207220000000014</c:v>
                </c:pt>
                <c:pt idx="32137">
                  <c:v>6.4401039999999998</c:v>
                </c:pt>
                <c:pt idx="32138">
                  <c:v>6.3919119999999898</c:v>
                </c:pt>
                <c:pt idx="32139">
                  <c:v>6.3629759999999855</c:v>
                </c:pt>
                <c:pt idx="32140">
                  <c:v>6.3335200000000009</c:v>
                </c:pt>
                <c:pt idx="32141">
                  <c:v>6.2992620000000139</c:v>
                </c:pt>
                <c:pt idx="32142">
                  <c:v>6.2450640000000011</c:v>
                </c:pt>
                <c:pt idx="32143">
                  <c:v>6.2284120000000005</c:v>
                </c:pt>
                <c:pt idx="32144">
                  <c:v>6.2866800000000014</c:v>
                </c:pt>
                <c:pt idx="32145">
                  <c:v>6.2074539999999985</c:v>
                </c:pt>
                <c:pt idx="32146">
                  <c:v>6.1842760000000006</c:v>
                </c:pt>
                <c:pt idx="32147">
                  <c:v>6.1679099999999885</c:v>
                </c:pt>
                <c:pt idx="32148">
                  <c:v>6.1957780000000025</c:v>
                </c:pt>
                <c:pt idx="32149">
                  <c:v>6.2551400000000026</c:v>
                </c:pt>
                <c:pt idx="32150">
                  <c:v>6.2263900000000021</c:v>
                </c:pt>
                <c:pt idx="32151">
                  <c:v>6.1848339999999915</c:v>
                </c:pt>
                <c:pt idx="32152">
                  <c:v>6.1951079999999932</c:v>
                </c:pt>
                <c:pt idx="32153">
                  <c:v>6.1947719999999951</c:v>
                </c:pt>
                <c:pt idx="32154">
                  <c:v>6.2498900000000024</c:v>
                </c:pt>
                <c:pt idx="32155">
                  <c:v>6.2165000000000035</c:v>
                </c:pt>
                <c:pt idx="32156">
                  <c:v>6.1621539999999904</c:v>
                </c:pt>
                <c:pt idx="32157">
                  <c:v>6.1216300000000015</c:v>
                </c:pt>
                <c:pt idx="32158">
                  <c:v>6.1520039999999945</c:v>
                </c:pt>
                <c:pt idx="32159">
                  <c:v>6.1333160000000007</c:v>
                </c:pt>
                <c:pt idx="32160">
                  <c:v>6.1126059999999942</c:v>
                </c:pt>
                <c:pt idx="32161">
                  <c:v>6.076932000000002</c:v>
                </c:pt>
                <c:pt idx="32162">
                  <c:v>6.0624139999999906</c:v>
                </c:pt>
                <c:pt idx="32163">
                  <c:v>6.0756300000000012</c:v>
                </c:pt>
                <c:pt idx="32164">
                  <c:v>6.0677999999999965</c:v>
                </c:pt>
                <c:pt idx="32165">
                  <c:v>6.0835820000000016</c:v>
                </c:pt>
                <c:pt idx="32166">
                  <c:v>6.0727000000000011</c:v>
                </c:pt>
                <c:pt idx="32167">
                  <c:v>6.088992000000002</c:v>
                </c:pt>
                <c:pt idx="32168">
                  <c:v>6.0902700000000012</c:v>
                </c:pt>
                <c:pt idx="32169">
                  <c:v>6.1124799999999935</c:v>
                </c:pt>
                <c:pt idx="32170">
                  <c:v>6.1413780000000022</c:v>
                </c:pt>
                <c:pt idx="32171">
                  <c:v>6.1249979999999873</c:v>
                </c:pt>
                <c:pt idx="32172">
                  <c:v>6.0732920000000119</c:v>
                </c:pt>
                <c:pt idx="32173">
                  <c:v>6.0451139999999954</c:v>
                </c:pt>
                <c:pt idx="32174">
                  <c:v>6.0565680000000031</c:v>
                </c:pt>
                <c:pt idx="32175">
                  <c:v>6.0324460000000064</c:v>
                </c:pt>
                <c:pt idx="32176">
                  <c:v>6.0703540000000054</c:v>
                </c:pt>
                <c:pt idx="32177">
                  <c:v>6.0742240000000027</c:v>
                </c:pt>
                <c:pt idx="32178">
                  <c:v>6.0925879999999939</c:v>
                </c:pt>
                <c:pt idx="32179">
                  <c:v>6.1272439999999975</c:v>
                </c:pt>
                <c:pt idx="32180">
                  <c:v>6.0827740000000015</c:v>
                </c:pt>
                <c:pt idx="32181">
                  <c:v>6.0738760000000012</c:v>
                </c:pt>
                <c:pt idx="32182">
                  <c:v>6.0219859999999903</c:v>
                </c:pt>
                <c:pt idx="32183">
                  <c:v>6.0440119999999933</c:v>
                </c:pt>
                <c:pt idx="32184">
                  <c:v>6.0361080000000014</c:v>
                </c:pt>
                <c:pt idx="32185">
                  <c:v>6.0441620000000027</c:v>
                </c:pt>
                <c:pt idx="32186">
                  <c:v>6.0600200000000015</c:v>
                </c:pt>
                <c:pt idx="32187">
                  <c:v>6.0126960000000027</c:v>
                </c:pt>
                <c:pt idx="32188">
                  <c:v>5.9973720000000013</c:v>
                </c:pt>
                <c:pt idx="32189">
                  <c:v>6.0015660000000022</c:v>
                </c:pt>
                <c:pt idx="32190">
                  <c:v>6.0049519999999932</c:v>
                </c:pt>
                <c:pt idx="32191">
                  <c:v>6.0256980000000011</c:v>
                </c:pt>
                <c:pt idx="32192">
                  <c:v>6.0671659999999932</c:v>
                </c:pt>
                <c:pt idx="32193">
                  <c:v>6.0898480000000088</c:v>
                </c:pt>
                <c:pt idx="32194">
                  <c:v>6.1009659999999908</c:v>
                </c:pt>
                <c:pt idx="32195">
                  <c:v>6.2059260000000016</c:v>
                </c:pt>
                <c:pt idx="32196">
                  <c:v>6.2244519999999914</c:v>
                </c:pt>
                <c:pt idx="32197">
                  <c:v>6.247828000000001</c:v>
                </c:pt>
                <c:pt idx="32198">
                  <c:v>6.2646900000000016</c:v>
                </c:pt>
                <c:pt idx="32199">
                  <c:v>6.2959200000000006</c:v>
                </c:pt>
                <c:pt idx="32200">
                  <c:v>6.3127460000000015</c:v>
                </c:pt>
                <c:pt idx="32201">
                  <c:v>6.3565220000000009</c:v>
                </c:pt>
                <c:pt idx="32202">
                  <c:v>6.4159180000000005</c:v>
                </c:pt>
                <c:pt idx="32203">
                  <c:v>6.4472859999999965</c:v>
                </c:pt>
                <c:pt idx="32204">
                  <c:v>6.4097139999999992</c:v>
                </c:pt>
                <c:pt idx="32205">
                  <c:v>6.3843019999999955</c:v>
                </c:pt>
                <c:pt idx="32206">
                  <c:v>6.4284859999999915</c:v>
                </c:pt>
                <c:pt idx="32207">
                  <c:v>6.4356700000000071</c:v>
                </c:pt>
                <c:pt idx="32208">
                  <c:v>6.4289939999999985</c:v>
                </c:pt>
                <c:pt idx="32209">
                  <c:v>6.4605980000000018</c:v>
                </c:pt>
                <c:pt idx="32210">
                  <c:v>6.5101819999999906</c:v>
                </c:pt>
                <c:pt idx="32211">
                  <c:v>6.5510300000000017</c:v>
                </c:pt>
                <c:pt idx="32212">
                  <c:v>6.5737000000000014</c:v>
                </c:pt>
                <c:pt idx="32213">
                  <c:v>6.5670119999999921</c:v>
                </c:pt>
                <c:pt idx="32214">
                  <c:v>6.5709960000000009</c:v>
                </c:pt>
                <c:pt idx="32215">
                  <c:v>6.600068000000002</c:v>
                </c:pt>
                <c:pt idx="32216">
                  <c:v>6.6629659999999866</c:v>
                </c:pt>
                <c:pt idx="32217">
                  <c:v>6.688638000000001</c:v>
                </c:pt>
                <c:pt idx="32218">
                  <c:v>6.6998420000000012</c:v>
                </c:pt>
                <c:pt idx="32219">
                  <c:v>6.7658039999999975</c:v>
                </c:pt>
                <c:pt idx="32220">
                  <c:v>6.7960060000000011</c:v>
                </c:pt>
                <c:pt idx="32221">
                  <c:v>6.8505519999999933</c:v>
                </c:pt>
                <c:pt idx="32222">
                  <c:v>6.8565700000000005</c:v>
                </c:pt>
                <c:pt idx="32223">
                  <c:v>6.8879379999999886</c:v>
                </c:pt>
                <c:pt idx="32224">
                  <c:v>6.9415780000000034</c:v>
                </c:pt>
                <c:pt idx="32225">
                  <c:v>7.0450620000000024</c:v>
                </c:pt>
                <c:pt idx="32226">
                  <c:v>7.0272799999999975</c:v>
                </c:pt>
                <c:pt idx="32227">
                  <c:v>7.0398000000000023</c:v>
                </c:pt>
                <c:pt idx="32228">
                  <c:v>7.0685759999999931</c:v>
                </c:pt>
                <c:pt idx="32229">
                  <c:v>7.1193120000000025</c:v>
                </c:pt>
                <c:pt idx="32230">
                  <c:v>7.1320420000000038</c:v>
                </c:pt>
                <c:pt idx="32231">
                  <c:v>7.1440420000000016</c:v>
                </c:pt>
                <c:pt idx="32232">
                  <c:v>7.1876799999999985</c:v>
                </c:pt>
                <c:pt idx="32233">
                  <c:v>7.2007320000000039</c:v>
                </c:pt>
                <c:pt idx="32234">
                  <c:v>7.2228299999999965</c:v>
                </c:pt>
                <c:pt idx="32235">
                  <c:v>7.2140559999999931</c:v>
                </c:pt>
                <c:pt idx="32236">
                  <c:v>7.2281520000000015</c:v>
                </c:pt>
                <c:pt idx="32237">
                  <c:v>7.2497420000000119</c:v>
                </c:pt>
                <c:pt idx="32238">
                  <c:v>7.2065240000000008</c:v>
                </c:pt>
                <c:pt idx="32239">
                  <c:v>7.1975899999999857</c:v>
                </c:pt>
                <c:pt idx="32240">
                  <c:v>7.2380280000000097</c:v>
                </c:pt>
                <c:pt idx="32241">
                  <c:v>7.2339460000000022</c:v>
                </c:pt>
                <c:pt idx="32242">
                  <c:v>7.2573839999999965</c:v>
                </c:pt>
                <c:pt idx="32243">
                  <c:v>7.269470000000001</c:v>
                </c:pt>
                <c:pt idx="32244">
                  <c:v>7.2866420000000138</c:v>
                </c:pt>
                <c:pt idx="32245">
                  <c:v>7.2582160000000009</c:v>
                </c:pt>
                <c:pt idx="32246">
                  <c:v>7.2867040000000012</c:v>
                </c:pt>
                <c:pt idx="32247">
                  <c:v>7.3134559999999906</c:v>
                </c:pt>
                <c:pt idx="32248">
                  <c:v>7.2985920000000002</c:v>
                </c:pt>
                <c:pt idx="32249">
                  <c:v>7.2179159999999873</c:v>
                </c:pt>
                <c:pt idx="32250">
                  <c:v>7.2014120000000004</c:v>
                </c:pt>
                <c:pt idx="32251">
                  <c:v>7.2436000000000034</c:v>
                </c:pt>
                <c:pt idx="32252">
                  <c:v>7.2059920000000037</c:v>
                </c:pt>
                <c:pt idx="32253">
                  <c:v>7.1656420000000036</c:v>
                </c:pt>
                <c:pt idx="32254">
                  <c:v>7.1967240000000041</c:v>
                </c:pt>
                <c:pt idx="32255">
                  <c:v>7.2066880000000104</c:v>
                </c:pt>
                <c:pt idx="32256">
                  <c:v>7.1804580000000016</c:v>
                </c:pt>
                <c:pt idx="32257">
                  <c:v>7.1840559999999902</c:v>
                </c:pt>
                <c:pt idx="32258">
                  <c:v>7.1299439999999965</c:v>
                </c:pt>
                <c:pt idx="32259">
                  <c:v>7.1529239999999934</c:v>
                </c:pt>
                <c:pt idx="32260">
                  <c:v>7.131744000000003</c:v>
                </c:pt>
                <c:pt idx="32261">
                  <c:v>7.1270299999999915</c:v>
                </c:pt>
                <c:pt idx="32262">
                  <c:v>7.1410139999999975</c:v>
                </c:pt>
                <c:pt idx="32263">
                  <c:v>7.1584600000000025</c:v>
                </c:pt>
                <c:pt idx="32264">
                  <c:v>7.1647379999999918</c:v>
                </c:pt>
                <c:pt idx="32265">
                  <c:v>7.1000179999999942</c:v>
                </c:pt>
                <c:pt idx="32266">
                  <c:v>7.0030480000000033</c:v>
                </c:pt>
                <c:pt idx="32267">
                  <c:v>7.0060000000000011</c:v>
                </c:pt>
                <c:pt idx="32268">
                  <c:v>6.9854640000000021</c:v>
                </c:pt>
                <c:pt idx="32269">
                  <c:v>6.8922180000000006</c:v>
                </c:pt>
                <c:pt idx="32270">
                  <c:v>6.8083760000000009</c:v>
                </c:pt>
                <c:pt idx="32271">
                  <c:v>6.6836880000000018</c:v>
                </c:pt>
                <c:pt idx="32272">
                  <c:v>6.6533999999999995</c:v>
                </c:pt>
                <c:pt idx="32273">
                  <c:v>6.6246379999999885</c:v>
                </c:pt>
                <c:pt idx="32274">
                  <c:v>6.585452000000001</c:v>
                </c:pt>
                <c:pt idx="32275">
                  <c:v>6.4885440000000019</c:v>
                </c:pt>
                <c:pt idx="32276">
                  <c:v>6.4731720000000088</c:v>
                </c:pt>
                <c:pt idx="32277">
                  <c:v>6.4503780000000024</c:v>
                </c:pt>
                <c:pt idx="32278">
                  <c:v>6.4273600000000011</c:v>
                </c:pt>
                <c:pt idx="32279">
                  <c:v>6.3943680000000027</c:v>
                </c:pt>
                <c:pt idx="32280">
                  <c:v>6.3558920000000025</c:v>
                </c:pt>
                <c:pt idx="32281">
                  <c:v>6.2960100000000025</c:v>
                </c:pt>
                <c:pt idx="32282">
                  <c:v>6.2821020000000054</c:v>
                </c:pt>
                <c:pt idx="32283">
                  <c:v>6.2376940000000074</c:v>
                </c:pt>
                <c:pt idx="32284">
                  <c:v>6.2106700000000039</c:v>
                </c:pt>
                <c:pt idx="32285">
                  <c:v>6.2181540000000055</c:v>
                </c:pt>
                <c:pt idx="32286">
                  <c:v>6.2154000000000043</c:v>
                </c:pt>
                <c:pt idx="32287">
                  <c:v>6.1877780000000016</c:v>
                </c:pt>
                <c:pt idx="32288">
                  <c:v>6.2251639999999995</c:v>
                </c:pt>
                <c:pt idx="32289">
                  <c:v>6.2559859999999921</c:v>
                </c:pt>
                <c:pt idx="32290">
                  <c:v>6.1899020000000027</c:v>
                </c:pt>
                <c:pt idx="32291">
                  <c:v>6.1276139999999932</c:v>
                </c:pt>
                <c:pt idx="32292">
                  <c:v>6.1111240000000047</c:v>
                </c:pt>
                <c:pt idx="32293">
                  <c:v>6.0496540000000039</c:v>
                </c:pt>
                <c:pt idx="32294">
                  <c:v>5.9972920000000114</c:v>
                </c:pt>
                <c:pt idx="32295">
                  <c:v>6.0048859999999937</c:v>
                </c:pt>
                <c:pt idx="32296">
                  <c:v>5.9439000000000064</c:v>
                </c:pt>
                <c:pt idx="32297">
                  <c:v>5.9230040000000042</c:v>
                </c:pt>
                <c:pt idx="32298">
                  <c:v>5.8902460000000039</c:v>
                </c:pt>
                <c:pt idx="32299">
                  <c:v>5.9733040000000024</c:v>
                </c:pt>
                <c:pt idx="32300">
                  <c:v>5.9767920000000121</c:v>
                </c:pt>
                <c:pt idx="32301">
                  <c:v>5.9414920000000109</c:v>
                </c:pt>
                <c:pt idx="32302">
                  <c:v>5.9289099999999975</c:v>
                </c:pt>
                <c:pt idx="32303">
                  <c:v>5.9592720000000119</c:v>
                </c:pt>
                <c:pt idx="32304">
                  <c:v>5.8971939999999945</c:v>
                </c:pt>
                <c:pt idx="32305">
                  <c:v>5.9065240000000019</c:v>
                </c:pt>
                <c:pt idx="32306">
                  <c:v>5.9173560000000016</c:v>
                </c:pt>
                <c:pt idx="32307">
                  <c:v>5.9976740000000017</c:v>
                </c:pt>
                <c:pt idx="32308">
                  <c:v>6.0365980000000024</c:v>
                </c:pt>
                <c:pt idx="32309">
                  <c:v>5.9836280000000119</c:v>
                </c:pt>
                <c:pt idx="32310">
                  <c:v>5.974172000000002</c:v>
                </c:pt>
                <c:pt idx="32311">
                  <c:v>5.9745940000000015</c:v>
                </c:pt>
                <c:pt idx="32312">
                  <c:v>5.9375920000000022</c:v>
                </c:pt>
                <c:pt idx="32313">
                  <c:v>5.8909119999999922</c:v>
                </c:pt>
                <c:pt idx="32314">
                  <c:v>5.8830700000000027</c:v>
                </c:pt>
                <c:pt idx="32315">
                  <c:v>5.8963100000000015</c:v>
                </c:pt>
                <c:pt idx="32316">
                  <c:v>5.9264240000000017</c:v>
                </c:pt>
                <c:pt idx="32317">
                  <c:v>5.8801799999999975</c:v>
                </c:pt>
                <c:pt idx="32318">
                  <c:v>5.8541979999999931</c:v>
                </c:pt>
                <c:pt idx="32319">
                  <c:v>5.8488620000000013</c:v>
                </c:pt>
                <c:pt idx="32320">
                  <c:v>5.8319000000000019</c:v>
                </c:pt>
                <c:pt idx="32321">
                  <c:v>5.93105200000001</c:v>
                </c:pt>
                <c:pt idx="32322">
                  <c:v>5.9820500000000019</c:v>
                </c:pt>
                <c:pt idx="32323">
                  <c:v>5.9987380000000003</c:v>
                </c:pt>
                <c:pt idx="32324">
                  <c:v>5.9921880000000005</c:v>
                </c:pt>
                <c:pt idx="32325">
                  <c:v>6.0097960000000024</c:v>
                </c:pt>
                <c:pt idx="32326">
                  <c:v>6.0179219999999933</c:v>
                </c:pt>
                <c:pt idx="32327">
                  <c:v>6.0041739999999955</c:v>
                </c:pt>
                <c:pt idx="32328">
                  <c:v>5.9824980000000032</c:v>
                </c:pt>
                <c:pt idx="32329">
                  <c:v>5.9486480000000137</c:v>
                </c:pt>
                <c:pt idx="32330">
                  <c:v>5.9748780000000083</c:v>
                </c:pt>
                <c:pt idx="32331">
                  <c:v>6.0133680000000034</c:v>
                </c:pt>
                <c:pt idx="32332">
                  <c:v>5.9707700000000123</c:v>
                </c:pt>
                <c:pt idx="32333">
                  <c:v>6.0255519999999949</c:v>
                </c:pt>
                <c:pt idx="32334">
                  <c:v>6.0061700000000027</c:v>
                </c:pt>
                <c:pt idx="32335">
                  <c:v>6.0233799999999995</c:v>
                </c:pt>
                <c:pt idx="32336">
                  <c:v>6.0146680000000012</c:v>
                </c:pt>
                <c:pt idx="32337">
                  <c:v>6.0151900000000005</c:v>
                </c:pt>
                <c:pt idx="32338">
                  <c:v>6.0248299999999935</c:v>
                </c:pt>
                <c:pt idx="32339">
                  <c:v>6.0174480000000017</c:v>
                </c:pt>
                <c:pt idx="32340">
                  <c:v>6.0256619999999996</c:v>
                </c:pt>
                <c:pt idx="32341">
                  <c:v>6.032572</c:v>
                </c:pt>
                <c:pt idx="32342">
                  <c:v>5.9882880000000034</c:v>
                </c:pt>
                <c:pt idx="32343">
                  <c:v>6.0035500000000015</c:v>
                </c:pt>
                <c:pt idx="32344">
                  <c:v>5.9678400000000025</c:v>
                </c:pt>
                <c:pt idx="32345">
                  <c:v>5.9399460000000106</c:v>
                </c:pt>
                <c:pt idx="32346">
                  <c:v>5.9796780000000158</c:v>
                </c:pt>
                <c:pt idx="32347">
                  <c:v>6.0175719999999941</c:v>
                </c:pt>
                <c:pt idx="32348">
                  <c:v>6.0077080000000027</c:v>
                </c:pt>
                <c:pt idx="32349">
                  <c:v>5.9363500000000107</c:v>
                </c:pt>
                <c:pt idx="32350">
                  <c:v>5.9025000000000025</c:v>
                </c:pt>
                <c:pt idx="32351">
                  <c:v>5.8806600000000024</c:v>
                </c:pt>
                <c:pt idx="32352">
                  <c:v>5.8981059999999932</c:v>
                </c:pt>
                <c:pt idx="32353">
                  <c:v>5.9195600000000033</c:v>
                </c:pt>
                <c:pt idx="32354">
                  <c:v>5.926522000000003</c:v>
                </c:pt>
                <c:pt idx="32355">
                  <c:v>5.8986780000000021</c:v>
                </c:pt>
                <c:pt idx="32356">
                  <c:v>5.860808000000004</c:v>
                </c:pt>
                <c:pt idx="32357">
                  <c:v>5.7861360000000044</c:v>
                </c:pt>
                <c:pt idx="32358">
                  <c:v>5.7337620000000147</c:v>
                </c:pt>
                <c:pt idx="32359">
                  <c:v>5.7509460000000043</c:v>
                </c:pt>
                <c:pt idx="32360">
                  <c:v>5.7469260000000064</c:v>
                </c:pt>
                <c:pt idx="32361">
                  <c:v>5.7099740000000025</c:v>
                </c:pt>
                <c:pt idx="32362">
                  <c:v>5.7502140000000015</c:v>
                </c:pt>
                <c:pt idx="32363">
                  <c:v>5.7414540000000018</c:v>
                </c:pt>
                <c:pt idx="32364">
                  <c:v>5.7488740000000007</c:v>
                </c:pt>
                <c:pt idx="32365">
                  <c:v>5.7400020000000014</c:v>
                </c:pt>
                <c:pt idx="32366">
                  <c:v>5.7838160000000025</c:v>
                </c:pt>
                <c:pt idx="32367">
                  <c:v>5.8262640000000019</c:v>
                </c:pt>
                <c:pt idx="32368">
                  <c:v>5.8398380000000012</c:v>
                </c:pt>
                <c:pt idx="32369">
                  <c:v>5.8507320000000007</c:v>
                </c:pt>
                <c:pt idx="32370">
                  <c:v>5.8905259999999933</c:v>
                </c:pt>
                <c:pt idx="32371">
                  <c:v>5.8917920000000024</c:v>
                </c:pt>
                <c:pt idx="32372">
                  <c:v>5.8707720000000014</c:v>
                </c:pt>
                <c:pt idx="32373">
                  <c:v>5.8459680000000018</c:v>
                </c:pt>
                <c:pt idx="32374">
                  <c:v>5.7975259999999933</c:v>
                </c:pt>
                <c:pt idx="32375">
                  <c:v>5.8341039999999955</c:v>
                </c:pt>
                <c:pt idx="32376">
                  <c:v>5.8124519999999915</c:v>
                </c:pt>
                <c:pt idx="32377">
                  <c:v>5.8507680000000013</c:v>
                </c:pt>
                <c:pt idx="32378">
                  <c:v>5.8864400000000012</c:v>
                </c:pt>
                <c:pt idx="32379">
                  <c:v>5.9047540000000005</c:v>
                </c:pt>
                <c:pt idx="32380">
                  <c:v>5.8950020000000025</c:v>
                </c:pt>
                <c:pt idx="32381">
                  <c:v>5.9046300000000018</c:v>
                </c:pt>
                <c:pt idx="32382">
                  <c:v>5.9624520000000016</c:v>
                </c:pt>
                <c:pt idx="32383">
                  <c:v>5.9080040000000027</c:v>
                </c:pt>
                <c:pt idx="32384">
                  <c:v>5.9328080000000032</c:v>
                </c:pt>
                <c:pt idx="32385">
                  <c:v>5.9077920000000033</c:v>
                </c:pt>
                <c:pt idx="32386">
                  <c:v>5.9299420000000023</c:v>
                </c:pt>
                <c:pt idx="32387">
                  <c:v>5.9728860000000008</c:v>
                </c:pt>
                <c:pt idx="32388">
                  <c:v>5.9698100000000025</c:v>
                </c:pt>
                <c:pt idx="32389">
                  <c:v>6.0374819999999945</c:v>
                </c:pt>
                <c:pt idx="32390">
                  <c:v>6.0421720000000017</c:v>
                </c:pt>
                <c:pt idx="32391">
                  <c:v>6.0667539999999995</c:v>
                </c:pt>
                <c:pt idx="32392">
                  <c:v>6.0839259999999955</c:v>
                </c:pt>
                <c:pt idx="32393">
                  <c:v>6.0728819999999955</c:v>
                </c:pt>
                <c:pt idx="32394">
                  <c:v>6.0920640000000006</c:v>
                </c:pt>
                <c:pt idx="32395">
                  <c:v>6.0891240000000009</c:v>
                </c:pt>
                <c:pt idx="32396">
                  <c:v>6.0774720000000011</c:v>
                </c:pt>
                <c:pt idx="32397">
                  <c:v>6.0579539999999916</c:v>
                </c:pt>
                <c:pt idx="32398">
                  <c:v>6.1070159999999873</c:v>
                </c:pt>
                <c:pt idx="32399">
                  <c:v>6.1324159999999939</c:v>
                </c:pt>
                <c:pt idx="32400">
                  <c:v>6.1621079999999901</c:v>
                </c:pt>
                <c:pt idx="32401">
                  <c:v>6.1096340000000025</c:v>
                </c:pt>
                <c:pt idx="32402">
                  <c:v>6.1113839999999975</c:v>
                </c:pt>
                <c:pt idx="32403">
                  <c:v>6.0666520000000013</c:v>
                </c:pt>
                <c:pt idx="32404">
                  <c:v>6.0481880000000015</c:v>
                </c:pt>
                <c:pt idx="32405">
                  <c:v>6.0844819999999915</c:v>
                </c:pt>
                <c:pt idx="32406">
                  <c:v>6.1246839999999896</c:v>
                </c:pt>
                <c:pt idx="32407">
                  <c:v>6.1228599999999895</c:v>
                </c:pt>
                <c:pt idx="32408">
                  <c:v>6.1462119999999985</c:v>
                </c:pt>
                <c:pt idx="32409">
                  <c:v>6.1471439999999955</c:v>
                </c:pt>
                <c:pt idx="32410">
                  <c:v>6.1756320000000002</c:v>
                </c:pt>
                <c:pt idx="32411">
                  <c:v>6.1816240000000002</c:v>
                </c:pt>
                <c:pt idx="32412">
                  <c:v>6.1736960000000014</c:v>
                </c:pt>
                <c:pt idx="32413">
                  <c:v>6.1942319999999942</c:v>
                </c:pt>
                <c:pt idx="32414">
                  <c:v>6.1849759999999883</c:v>
                </c:pt>
                <c:pt idx="32415">
                  <c:v>6.2262440000000012</c:v>
                </c:pt>
                <c:pt idx="32416">
                  <c:v>6.1990820000000006</c:v>
                </c:pt>
                <c:pt idx="32417">
                  <c:v>6.1653680000000008</c:v>
                </c:pt>
                <c:pt idx="32418">
                  <c:v>6.1613739999999995</c:v>
                </c:pt>
                <c:pt idx="32419">
                  <c:v>6.1676899999999915</c:v>
                </c:pt>
                <c:pt idx="32420">
                  <c:v>6.1639539999999897</c:v>
                </c:pt>
                <c:pt idx="32421">
                  <c:v>6.1186780000000001</c:v>
                </c:pt>
                <c:pt idx="32422">
                  <c:v>6.0996559999999986</c:v>
                </c:pt>
                <c:pt idx="32423">
                  <c:v>6.1197460000000001</c:v>
                </c:pt>
                <c:pt idx="32424">
                  <c:v>6.1758420000000003</c:v>
                </c:pt>
                <c:pt idx="32425">
                  <c:v>6.1527259999999915</c:v>
                </c:pt>
                <c:pt idx="32426">
                  <c:v>6.1713500000000003</c:v>
                </c:pt>
                <c:pt idx="32427">
                  <c:v>6.1705559999999915</c:v>
                </c:pt>
                <c:pt idx="32428">
                  <c:v>6.1339779999999955</c:v>
                </c:pt>
                <c:pt idx="32429">
                  <c:v>6.0813300000000003</c:v>
                </c:pt>
                <c:pt idx="32430">
                  <c:v>6.0877319999999955</c:v>
                </c:pt>
                <c:pt idx="32431">
                  <c:v>6.0915920000000003</c:v>
                </c:pt>
                <c:pt idx="32432">
                  <c:v>6.0475179999999913</c:v>
                </c:pt>
                <c:pt idx="32433">
                  <c:v>6.1318819999999965</c:v>
                </c:pt>
                <c:pt idx="32434">
                  <c:v>6.1498360000000005</c:v>
                </c:pt>
                <c:pt idx="32435">
                  <c:v>6.1615379999999895</c:v>
                </c:pt>
                <c:pt idx="32436">
                  <c:v>6.1709179999999915</c:v>
                </c:pt>
                <c:pt idx="32437">
                  <c:v>6.1570699999999965</c:v>
                </c:pt>
                <c:pt idx="32438">
                  <c:v>6.1747519999999945</c:v>
                </c:pt>
                <c:pt idx="32439">
                  <c:v>6.1003039999999995</c:v>
                </c:pt>
                <c:pt idx="32440">
                  <c:v>6.0949939999999945</c:v>
                </c:pt>
                <c:pt idx="32441">
                  <c:v>6.1559659999999914</c:v>
                </c:pt>
                <c:pt idx="32442">
                  <c:v>6.1406299999999998</c:v>
                </c:pt>
                <c:pt idx="32443">
                  <c:v>6.1931799999999955</c:v>
                </c:pt>
                <c:pt idx="32444">
                  <c:v>6.1841479999999915</c:v>
                </c:pt>
                <c:pt idx="32445">
                  <c:v>6.2181580000000007</c:v>
                </c:pt>
                <c:pt idx="32446">
                  <c:v>6.2092740000000024</c:v>
                </c:pt>
                <c:pt idx="32447">
                  <c:v>6.2086040000000002</c:v>
                </c:pt>
                <c:pt idx="32448">
                  <c:v>6.1741459999999915</c:v>
                </c:pt>
                <c:pt idx="32449">
                  <c:v>6.1712540000000002</c:v>
                </c:pt>
                <c:pt idx="32450">
                  <c:v>6.1216839999999975</c:v>
                </c:pt>
                <c:pt idx="32451">
                  <c:v>6.1640219999999886</c:v>
                </c:pt>
                <c:pt idx="32452">
                  <c:v>6.1504720000000006</c:v>
                </c:pt>
                <c:pt idx="32453">
                  <c:v>6.1718760000000001</c:v>
                </c:pt>
                <c:pt idx="32454">
                  <c:v>6.1946819999999896</c:v>
                </c:pt>
                <c:pt idx="32455">
                  <c:v>6.1800539999999975</c:v>
                </c:pt>
                <c:pt idx="32456">
                  <c:v>6.1300120000000007</c:v>
                </c:pt>
                <c:pt idx="32457">
                  <c:v>6.1237819999999914</c:v>
                </c:pt>
                <c:pt idx="32458">
                  <c:v>6.1565020000000006</c:v>
                </c:pt>
                <c:pt idx="32459">
                  <c:v>6.1659819999999854</c:v>
                </c:pt>
                <c:pt idx="32460">
                  <c:v>6.1384620000000014</c:v>
                </c:pt>
                <c:pt idx="32461">
                  <c:v>6.1344680000000018</c:v>
                </c:pt>
                <c:pt idx="32462">
                  <c:v>6.1065359999999913</c:v>
                </c:pt>
                <c:pt idx="32463">
                  <c:v>6.1047600000000015</c:v>
                </c:pt>
                <c:pt idx="32464">
                  <c:v>6.1263239999999985</c:v>
                </c:pt>
                <c:pt idx="32465">
                  <c:v>6.0903780000000003</c:v>
                </c:pt>
                <c:pt idx="32466">
                  <c:v>6.1025139999999896</c:v>
                </c:pt>
                <c:pt idx="32467">
                  <c:v>6.1148239999999916</c:v>
                </c:pt>
                <c:pt idx="32468">
                  <c:v>6.1080359999999931</c:v>
                </c:pt>
                <c:pt idx="32469">
                  <c:v>6.1491940000000005</c:v>
                </c:pt>
                <c:pt idx="32470">
                  <c:v>6.1439080000000015</c:v>
                </c:pt>
                <c:pt idx="32471">
                  <c:v>6.1033320000000026</c:v>
                </c:pt>
                <c:pt idx="32472">
                  <c:v>6.1469600000000035</c:v>
                </c:pt>
                <c:pt idx="32473">
                  <c:v>6.1025019999999941</c:v>
                </c:pt>
                <c:pt idx="32474">
                  <c:v>6.0791260000000023</c:v>
                </c:pt>
                <c:pt idx="32475">
                  <c:v>6.0411820000000009</c:v>
                </c:pt>
                <c:pt idx="32476">
                  <c:v>6.0125579999999932</c:v>
                </c:pt>
                <c:pt idx="32477">
                  <c:v>5.9890940000000024</c:v>
                </c:pt>
                <c:pt idx="32478">
                  <c:v>5.9959680000000022</c:v>
                </c:pt>
                <c:pt idx="32479">
                  <c:v>6.0149779999999922</c:v>
                </c:pt>
                <c:pt idx="32480">
                  <c:v>6.0071859999999866</c:v>
                </c:pt>
                <c:pt idx="32481">
                  <c:v>5.9946400000000004</c:v>
                </c:pt>
                <c:pt idx="32482">
                  <c:v>5.982494</c:v>
                </c:pt>
                <c:pt idx="32483">
                  <c:v>5.9305659999999989</c:v>
                </c:pt>
                <c:pt idx="32484">
                  <c:v>5.9453440000000004</c:v>
                </c:pt>
                <c:pt idx="32485">
                  <c:v>5.9644139999999908</c:v>
                </c:pt>
                <c:pt idx="32486">
                  <c:v>5.961225999999999</c:v>
                </c:pt>
                <c:pt idx="32487">
                  <c:v>5.9210739999999991</c:v>
                </c:pt>
                <c:pt idx="32488">
                  <c:v>5.8727319999999965</c:v>
                </c:pt>
                <c:pt idx="32489">
                  <c:v>5.8791719999999987</c:v>
                </c:pt>
                <c:pt idx="32490">
                  <c:v>5.9184060000000001</c:v>
                </c:pt>
                <c:pt idx="32491">
                  <c:v>5.8484879999999917</c:v>
                </c:pt>
                <c:pt idx="32492">
                  <c:v>5.8461059999999945</c:v>
                </c:pt>
                <c:pt idx="32493">
                  <c:v>5.8162759999999976</c:v>
                </c:pt>
                <c:pt idx="32494">
                  <c:v>5.8750639999999983</c:v>
                </c:pt>
                <c:pt idx="32495">
                  <c:v>5.8955499999999965</c:v>
                </c:pt>
                <c:pt idx="32496">
                  <c:v>5.9001399999999986</c:v>
                </c:pt>
                <c:pt idx="32497">
                  <c:v>5.9167919999999983</c:v>
                </c:pt>
                <c:pt idx="32498">
                  <c:v>5.9270419999999975</c:v>
                </c:pt>
                <c:pt idx="32499">
                  <c:v>5.9322420000000102</c:v>
                </c:pt>
                <c:pt idx="32500">
                  <c:v>5.959019999999998</c:v>
                </c:pt>
                <c:pt idx="32501">
                  <c:v>6.0148059999999877</c:v>
                </c:pt>
                <c:pt idx="32502">
                  <c:v>6.0623420000000001</c:v>
                </c:pt>
                <c:pt idx="32503">
                  <c:v>6.0124379999999897</c:v>
                </c:pt>
                <c:pt idx="32504">
                  <c:v>6.0256639999999981</c:v>
                </c:pt>
                <c:pt idx="32505">
                  <c:v>6.0069519999999965</c:v>
                </c:pt>
                <c:pt idx="32506">
                  <c:v>6.0261859999999876</c:v>
                </c:pt>
                <c:pt idx="32507">
                  <c:v>5.9976360000000009</c:v>
                </c:pt>
                <c:pt idx="32508">
                  <c:v>5.9940500000000005</c:v>
                </c:pt>
                <c:pt idx="32509">
                  <c:v>6.0010600000000034</c:v>
                </c:pt>
                <c:pt idx="32510">
                  <c:v>6.0298099999999986</c:v>
                </c:pt>
                <c:pt idx="32511">
                  <c:v>6.0646759999999942</c:v>
                </c:pt>
                <c:pt idx="32512">
                  <c:v>6.0912420000000118</c:v>
                </c:pt>
                <c:pt idx="32513">
                  <c:v>6.1439639999999995</c:v>
                </c:pt>
                <c:pt idx="32514">
                  <c:v>6.0814160000000017</c:v>
                </c:pt>
                <c:pt idx="32515">
                  <c:v>6.0987640000000019</c:v>
                </c:pt>
                <c:pt idx="32516">
                  <c:v>6.1201059999999865</c:v>
                </c:pt>
                <c:pt idx="32517">
                  <c:v>6.1221539999999877</c:v>
                </c:pt>
                <c:pt idx="32518">
                  <c:v>6.1250199999999904</c:v>
                </c:pt>
                <c:pt idx="32519">
                  <c:v>6.089334</c:v>
                </c:pt>
                <c:pt idx="32520">
                  <c:v>6.1194000000000006</c:v>
                </c:pt>
                <c:pt idx="32521">
                  <c:v>6.1298739999999965</c:v>
                </c:pt>
                <c:pt idx="32522">
                  <c:v>6.1149839999999847</c:v>
                </c:pt>
                <c:pt idx="32523">
                  <c:v>6.1660299999999975</c:v>
                </c:pt>
                <c:pt idx="32524">
                  <c:v>6.1649999999999876</c:v>
                </c:pt>
                <c:pt idx="32525">
                  <c:v>6.2100159999999933</c:v>
                </c:pt>
                <c:pt idx="32526">
                  <c:v>6.2847739999999996</c:v>
                </c:pt>
                <c:pt idx="32527">
                  <c:v>6.3114520000000018</c:v>
                </c:pt>
                <c:pt idx="32528">
                  <c:v>6.3388480000000014</c:v>
                </c:pt>
                <c:pt idx="32529">
                  <c:v>6.3997100000000016</c:v>
                </c:pt>
                <c:pt idx="32530">
                  <c:v>6.423880000000004</c:v>
                </c:pt>
                <c:pt idx="32531">
                  <c:v>6.4578039999999985</c:v>
                </c:pt>
                <c:pt idx="32532">
                  <c:v>6.4946680000000034</c:v>
                </c:pt>
                <c:pt idx="32533">
                  <c:v>6.4998780000000034</c:v>
                </c:pt>
                <c:pt idx="32534">
                  <c:v>6.4836000000000125</c:v>
                </c:pt>
                <c:pt idx="32535">
                  <c:v>6.4411400000000114</c:v>
                </c:pt>
                <c:pt idx="32536">
                  <c:v>6.4367960000000126</c:v>
                </c:pt>
                <c:pt idx="32537">
                  <c:v>6.4880780000000104</c:v>
                </c:pt>
                <c:pt idx="32538">
                  <c:v>6.5447820000000005</c:v>
                </c:pt>
                <c:pt idx="32539">
                  <c:v>6.5735320000000028</c:v>
                </c:pt>
                <c:pt idx="32540">
                  <c:v>6.5557760000000025</c:v>
                </c:pt>
                <c:pt idx="32541">
                  <c:v>6.6115739999999965</c:v>
                </c:pt>
                <c:pt idx="32542">
                  <c:v>6.679000000000002</c:v>
                </c:pt>
                <c:pt idx="32543">
                  <c:v>6.6820520000000005</c:v>
                </c:pt>
                <c:pt idx="32544">
                  <c:v>6.6808620000000021</c:v>
                </c:pt>
                <c:pt idx="32545">
                  <c:v>6.6769539999999985</c:v>
                </c:pt>
                <c:pt idx="32546">
                  <c:v>6.7273559999999941</c:v>
                </c:pt>
                <c:pt idx="32547">
                  <c:v>6.6979499999999934</c:v>
                </c:pt>
                <c:pt idx="32548">
                  <c:v>6.6958139999999915</c:v>
                </c:pt>
                <c:pt idx="32549">
                  <c:v>6.702898000000002</c:v>
                </c:pt>
                <c:pt idx="32550">
                  <c:v>6.7440060000000015</c:v>
                </c:pt>
                <c:pt idx="32551">
                  <c:v>6.6966560000000035</c:v>
                </c:pt>
                <c:pt idx="32552">
                  <c:v>6.6699779999999951</c:v>
                </c:pt>
                <c:pt idx="32553">
                  <c:v>6.6786500000000038</c:v>
                </c:pt>
                <c:pt idx="32554">
                  <c:v>6.6651379999999918</c:v>
                </c:pt>
                <c:pt idx="32555">
                  <c:v>6.6743820000000005</c:v>
                </c:pt>
                <c:pt idx="32556">
                  <c:v>6.6729920000000043</c:v>
                </c:pt>
                <c:pt idx="32557">
                  <c:v>6.7127220000000012</c:v>
                </c:pt>
                <c:pt idx="32558">
                  <c:v>6.6570599999999915</c:v>
                </c:pt>
                <c:pt idx="32559">
                  <c:v>6.6426039999999995</c:v>
                </c:pt>
                <c:pt idx="32560">
                  <c:v>6.5792100000000024</c:v>
                </c:pt>
                <c:pt idx="32561">
                  <c:v>6.5547780000000015</c:v>
                </c:pt>
                <c:pt idx="32562">
                  <c:v>6.5128139999999917</c:v>
                </c:pt>
                <c:pt idx="32563">
                  <c:v>6.4376100000000021</c:v>
                </c:pt>
                <c:pt idx="32564">
                  <c:v>6.4668680000000034</c:v>
                </c:pt>
                <c:pt idx="32565">
                  <c:v>6.4183760000000021</c:v>
                </c:pt>
                <c:pt idx="32566">
                  <c:v>6.4075060000000015</c:v>
                </c:pt>
                <c:pt idx="32567">
                  <c:v>6.4171960000000015</c:v>
                </c:pt>
                <c:pt idx="32568">
                  <c:v>6.3880120000000025</c:v>
                </c:pt>
                <c:pt idx="32569">
                  <c:v>6.3973059999999951</c:v>
                </c:pt>
                <c:pt idx="32570">
                  <c:v>6.3948739999999935</c:v>
                </c:pt>
                <c:pt idx="32571">
                  <c:v>6.465066000000002</c:v>
                </c:pt>
                <c:pt idx="32572">
                  <c:v>6.460115999999994</c:v>
                </c:pt>
                <c:pt idx="32573">
                  <c:v>6.4286240000000019</c:v>
                </c:pt>
                <c:pt idx="32574">
                  <c:v>6.4317140000000004</c:v>
                </c:pt>
                <c:pt idx="32575">
                  <c:v>6.4576220000000024</c:v>
                </c:pt>
                <c:pt idx="32576">
                  <c:v>6.3972200000000008</c:v>
                </c:pt>
                <c:pt idx="32577">
                  <c:v>6.3213560000000006</c:v>
                </c:pt>
                <c:pt idx="32578">
                  <c:v>6.3165799999999965</c:v>
                </c:pt>
                <c:pt idx="32579">
                  <c:v>6.2589200000000025</c:v>
                </c:pt>
                <c:pt idx="32580">
                  <c:v>6.2487340000000025</c:v>
                </c:pt>
                <c:pt idx="32581">
                  <c:v>6.1838520000000026</c:v>
                </c:pt>
                <c:pt idx="32582">
                  <c:v>6.1542580000000005</c:v>
                </c:pt>
                <c:pt idx="32583">
                  <c:v>6.0895760000000054</c:v>
                </c:pt>
                <c:pt idx="32584">
                  <c:v>6.0606780000000029</c:v>
                </c:pt>
                <c:pt idx="32585">
                  <c:v>6.061200000000003</c:v>
                </c:pt>
                <c:pt idx="32586">
                  <c:v>6.0097560000000021</c:v>
                </c:pt>
                <c:pt idx="32587">
                  <c:v>5.9563020000000106</c:v>
                </c:pt>
                <c:pt idx="32588">
                  <c:v>5.8993860000000016</c:v>
                </c:pt>
                <c:pt idx="32589">
                  <c:v>5.8696320000000028</c:v>
                </c:pt>
                <c:pt idx="32590">
                  <c:v>5.8482280000000024</c:v>
                </c:pt>
                <c:pt idx="32591">
                  <c:v>5.7721540000000005</c:v>
                </c:pt>
                <c:pt idx="32592">
                  <c:v>5.7071600000000027</c:v>
                </c:pt>
                <c:pt idx="32593">
                  <c:v>5.6376000000000026</c:v>
                </c:pt>
                <c:pt idx="32594">
                  <c:v>5.5595159999999941</c:v>
                </c:pt>
                <c:pt idx="32595">
                  <c:v>5.5133080000000021</c:v>
                </c:pt>
                <c:pt idx="32596">
                  <c:v>5.4674480000000028</c:v>
                </c:pt>
                <c:pt idx="32597">
                  <c:v>5.451292000000012</c:v>
                </c:pt>
                <c:pt idx="32598">
                  <c:v>5.3370640000000016</c:v>
                </c:pt>
                <c:pt idx="32599">
                  <c:v>5.2737960000000088</c:v>
                </c:pt>
                <c:pt idx="32600">
                  <c:v>5.2093360000000022</c:v>
                </c:pt>
                <c:pt idx="32601">
                  <c:v>5.2041260000000005</c:v>
                </c:pt>
                <c:pt idx="32602">
                  <c:v>5.1894600000000013</c:v>
                </c:pt>
                <c:pt idx="32603">
                  <c:v>5.1824859999999866</c:v>
                </c:pt>
                <c:pt idx="32604">
                  <c:v>5.1910600000000011</c:v>
                </c:pt>
                <c:pt idx="32605">
                  <c:v>5.1512420000000034</c:v>
                </c:pt>
                <c:pt idx="32606">
                  <c:v>5.1424080000000005</c:v>
                </c:pt>
                <c:pt idx="32607">
                  <c:v>5.1238459999999932</c:v>
                </c:pt>
                <c:pt idx="32608">
                  <c:v>5.1451879999999885</c:v>
                </c:pt>
                <c:pt idx="32609">
                  <c:v>5.1176799999999965</c:v>
                </c:pt>
                <c:pt idx="32610">
                  <c:v>5.1408579999999917</c:v>
                </c:pt>
                <c:pt idx="32611">
                  <c:v>5.1613939999999987</c:v>
                </c:pt>
                <c:pt idx="32612">
                  <c:v>5.1792500000000024</c:v>
                </c:pt>
                <c:pt idx="32613">
                  <c:v>5.1887539999999985</c:v>
                </c:pt>
                <c:pt idx="32614">
                  <c:v>5.2114360000000008</c:v>
                </c:pt>
                <c:pt idx="32615">
                  <c:v>5.2835520000000011</c:v>
                </c:pt>
                <c:pt idx="32616">
                  <c:v>5.2926340000000005</c:v>
                </c:pt>
                <c:pt idx="32617">
                  <c:v>5.2949159999999855</c:v>
                </c:pt>
                <c:pt idx="32618">
                  <c:v>5.3399339999999995</c:v>
                </c:pt>
                <c:pt idx="32619">
                  <c:v>5.3359620000000003</c:v>
                </c:pt>
                <c:pt idx="32620">
                  <c:v>5.3282940000000005</c:v>
                </c:pt>
                <c:pt idx="32621">
                  <c:v>5.3258119999999884</c:v>
                </c:pt>
                <c:pt idx="32622">
                  <c:v>5.3521159999999872</c:v>
                </c:pt>
                <c:pt idx="32623">
                  <c:v>5.3680980000000007</c:v>
                </c:pt>
                <c:pt idx="32624">
                  <c:v>5.3573280000000025</c:v>
                </c:pt>
                <c:pt idx="32625">
                  <c:v>5.3326620000000107</c:v>
                </c:pt>
                <c:pt idx="32626">
                  <c:v>5.3618200000000025</c:v>
                </c:pt>
                <c:pt idx="32627">
                  <c:v>5.4229179999999921</c:v>
                </c:pt>
                <c:pt idx="32628">
                  <c:v>5.3658519999999941</c:v>
                </c:pt>
                <c:pt idx="32629">
                  <c:v>5.3899480000000031</c:v>
                </c:pt>
                <c:pt idx="32630">
                  <c:v>5.417716000000004</c:v>
                </c:pt>
                <c:pt idx="32631">
                  <c:v>5.4331140000000016</c:v>
                </c:pt>
                <c:pt idx="32632">
                  <c:v>5.4665660000000038</c:v>
                </c:pt>
                <c:pt idx="32633">
                  <c:v>5.5288660000000043</c:v>
                </c:pt>
                <c:pt idx="32634">
                  <c:v>5.5418680000000116</c:v>
                </c:pt>
                <c:pt idx="32635">
                  <c:v>5.5438020000000021</c:v>
                </c:pt>
                <c:pt idx="32636">
                  <c:v>5.5765839999999995</c:v>
                </c:pt>
                <c:pt idx="32637">
                  <c:v>5.5520780000000025</c:v>
                </c:pt>
                <c:pt idx="32638">
                  <c:v>5.5528720000000025</c:v>
                </c:pt>
                <c:pt idx="32639">
                  <c:v>5.5102500000000028</c:v>
                </c:pt>
                <c:pt idx="32640">
                  <c:v>5.5040960000000005</c:v>
                </c:pt>
                <c:pt idx="32641">
                  <c:v>5.5132280000000033</c:v>
                </c:pt>
                <c:pt idx="32642">
                  <c:v>5.4727540000000037</c:v>
                </c:pt>
                <c:pt idx="32643">
                  <c:v>5.5143099999999965</c:v>
                </c:pt>
                <c:pt idx="32644">
                  <c:v>5.5056240000000001</c:v>
                </c:pt>
                <c:pt idx="32645">
                  <c:v>5.5029439999999985</c:v>
                </c:pt>
                <c:pt idx="32646">
                  <c:v>5.4861680000000117</c:v>
                </c:pt>
                <c:pt idx="32647">
                  <c:v>5.4772720000000108</c:v>
                </c:pt>
                <c:pt idx="32648">
                  <c:v>5.6095299999999995</c:v>
                </c:pt>
                <c:pt idx="32649">
                  <c:v>5.6440859999999855</c:v>
                </c:pt>
                <c:pt idx="32650">
                  <c:v>5.6794480000000034</c:v>
                </c:pt>
                <c:pt idx="32651">
                  <c:v>5.6842500000000005</c:v>
                </c:pt>
                <c:pt idx="32652">
                  <c:v>5.7022280000000034</c:v>
                </c:pt>
                <c:pt idx="32653">
                  <c:v>5.7763300000000024</c:v>
                </c:pt>
                <c:pt idx="32654">
                  <c:v>5.7493420000000111</c:v>
                </c:pt>
                <c:pt idx="32655">
                  <c:v>5.7942100000000005</c:v>
                </c:pt>
                <c:pt idx="32656">
                  <c:v>5.779580000000001</c:v>
                </c:pt>
                <c:pt idx="32657">
                  <c:v>5.7882160000000011</c:v>
                </c:pt>
                <c:pt idx="32658">
                  <c:v>5.8133680000000014</c:v>
                </c:pt>
                <c:pt idx="32659">
                  <c:v>5.8574279999999908</c:v>
                </c:pt>
                <c:pt idx="32660">
                  <c:v>5.8775179999999896</c:v>
                </c:pt>
                <c:pt idx="32661">
                  <c:v>5.8642420000000017</c:v>
                </c:pt>
                <c:pt idx="32662">
                  <c:v>5.8810160000000016</c:v>
                </c:pt>
                <c:pt idx="32663">
                  <c:v>5.9323980000000098</c:v>
                </c:pt>
                <c:pt idx="32664">
                  <c:v>5.9641739999999945</c:v>
                </c:pt>
                <c:pt idx="32665">
                  <c:v>5.9576220000000024</c:v>
                </c:pt>
                <c:pt idx="32666">
                  <c:v>5.94231</c:v>
                </c:pt>
                <c:pt idx="32667">
                  <c:v>5.9942520000000012</c:v>
                </c:pt>
                <c:pt idx="32668">
                  <c:v>6.0015719999999995</c:v>
                </c:pt>
                <c:pt idx="32669">
                  <c:v>5.9530700000000012</c:v>
                </c:pt>
                <c:pt idx="32670">
                  <c:v>5.9358460000000024</c:v>
                </c:pt>
                <c:pt idx="32671">
                  <c:v>5.9001980000000014</c:v>
                </c:pt>
                <c:pt idx="32672">
                  <c:v>5.9343340000000016</c:v>
                </c:pt>
                <c:pt idx="32673">
                  <c:v>5.9290740000000035</c:v>
                </c:pt>
                <c:pt idx="32674">
                  <c:v>5.9669180000000015</c:v>
                </c:pt>
                <c:pt idx="32675">
                  <c:v>5.9784200000000034</c:v>
                </c:pt>
                <c:pt idx="32676">
                  <c:v>5.9260700000000019</c:v>
                </c:pt>
                <c:pt idx="32677">
                  <c:v>5.9437280000000126</c:v>
                </c:pt>
                <c:pt idx="32678">
                  <c:v>6.0434640000000011</c:v>
                </c:pt>
                <c:pt idx="32679">
                  <c:v>6.1023400000000017</c:v>
                </c:pt>
                <c:pt idx="32680">
                  <c:v>6.0702900000000106</c:v>
                </c:pt>
                <c:pt idx="32681">
                  <c:v>6.1241299999999885</c:v>
                </c:pt>
                <c:pt idx="32682">
                  <c:v>6.1490700000000018</c:v>
                </c:pt>
                <c:pt idx="32683">
                  <c:v>6.1692460000000029</c:v>
                </c:pt>
                <c:pt idx="32684">
                  <c:v>6.1852160000000005</c:v>
                </c:pt>
                <c:pt idx="32685">
                  <c:v>6.2280999999999995</c:v>
                </c:pt>
                <c:pt idx="32686">
                  <c:v>6.2420339999999985</c:v>
                </c:pt>
                <c:pt idx="32687">
                  <c:v>6.2965800000000005</c:v>
                </c:pt>
                <c:pt idx="32688">
                  <c:v>6.3807440000000017</c:v>
                </c:pt>
                <c:pt idx="32689">
                  <c:v>6.4229920000000016</c:v>
                </c:pt>
                <c:pt idx="32690">
                  <c:v>6.4686160000000026</c:v>
                </c:pt>
                <c:pt idx="32691">
                  <c:v>6.4794860000000014</c:v>
                </c:pt>
                <c:pt idx="32692">
                  <c:v>6.5438200000000002</c:v>
                </c:pt>
                <c:pt idx="32693">
                  <c:v>6.5660680000000013</c:v>
                </c:pt>
                <c:pt idx="32694">
                  <c:v>6.6108119999999904</c:v>
                </c:pt>
                <c:pt idx="32695">
                  <c:v>6.5995820000000007</c:v>
                </c:pt>
                <c:pt idx="32696">
                  <c:v>6.5567620000000089</c:v>
                </c:pt>
                <c:pt idx="32697">
                  <c:v>6.5473440000000016</c:v>
                </c:pt>
                <c:pt idx="32698">
                  <c:v>6.5016199999999991</c:v>
                </c:pt>
                <c:pt idx="32699">
                  <c:v>6.5261000000000005</c:v>
                </c:pt>
                <c:pt idx="32700">
                  <c:v>6.4874980000000004</c:v>
                </c:pt>
                <c:pt idx="32701">
                  <c:v>6.4489080000000012</c:v>
                </c:pt>
                <c:pt idx="32702">
                  <c:v>6.4086319999999999</c:v>
                </c:pt>
                <c:pt idx="32703">
                  <c:v>6.3387380000000011</c:v>
                </c:pt>
                <c:pt idx="32704">
                  <c:v>6.3285019999999932</c:v>
                </c:pt>
                <c:pt idx="32705">
                  <c:v>6.3094560000000008</c:v>
                </c:pt>
                <c:pt idx="32706">
                  <c:v>6.3320260000000026</c:v>
                </c:pt>
                <c:pt idx="32707">
                  <c:v>6.3356980000000034</c:v>
                </c:pt>
                <c:pt idx="32708">
                  <c:v>6.3142799999999975</c:v>
                </c:pt>
                <c:pt idx="32709">
                  <c:v>6.284898000000001</c:v>
                </c:pt>
                <c:pt idx="32710">
                  <c:v>6.2754800000000008</c:v>
                </c:pt>
                <c:pt idx="32711">
                  <c:v>6.2585180000000005</c:v>
                </c:pt>
                <c:pt idx="32712">
                  <c:v>6.2341620000000013</c:v>
                </c:pt>
                <c:pt idx="32713">
                  <c:v>6.1321299999999965</c:v>
                </c:pt>
                <c:pt idx="32714">
                  <c:v>6.0874620000000013</c:v>
                </c:pt>
                <c:pt idx="32715">
                  <c:v>6.0536620000000116</c:v>
                </c:pt>
                <c:pt idx="32716">
                  <c:v>5.9736060000000109</c:v>
                </c:pt>
                <c:pt idx="32717">
                  <c:v>5.8571420000000005</c:v>
                </c:pt>
                <c:pt idx="32718">
                  <c:v>5.78922000000001</c:v>
                </c:pt>
                <c:pt idx="32719">
                  <c:v>5.7920620000000014</c:v>
                </c:pt>
                <c:pt idx="32720">
                  <c:v>5.7465380000000019</c:v>
                </c:pt>
                <c:pt idx="32721">
                  <c:v>5.6956280000000028</c:v>
                </c:pt>
                <c:pt idx="32722">
                  <c:v>5.6034480000000038</c:v>
                </c:pt>
                <c:pt idx="32723">
                  <c:v>5.582614000000004</c:v>
                </c:pt>
                <c:pt idx="32724">
                  <c:v>5.5315920000000114</c:v>
                </c:pt>
                <c:pt idx="32725">
                  <c:v>5.4987980000000034</c:v>
                </c:pt>
                <c:pt idx="32726">
                  <c:v>5.4964660000000034</c:v>
                </c:pt>
                <c:pt idx="32727">
                  <c:v>5.4148939999999985</c:v>
                </c:pt>
                <c:pt idx="32728">
                  <c:v>5.3311400000000004</c:v>
                </c:pt>
                <c:pt idx="32729">
                  <c:v>5.2297420000000034</c:v>
                </c:pt>
                <c:pt idx="32730">
                  <c:v>5.213388000000001</c:v>
                </c:pt>
                <c:pt idx="32731">
                  <c:v>5.1318420000000033</c:v>
                </c:pt>
                <c:pt idx="32732">
                  <c:v>5.0861679999999998</c:v>
                </c:pt>
                <c:pt idx="32733">
                  <c:v>5.0019040000000006</c:v>
                </c:pt>
                <c:pt idx="32734">
                  <c:v>4.9491940000000003</c:v>
                </c:pt>
                <c:pt idx="32735">
                  <c:v>4.8732440000000024</c:v>
                </c:pt>
                <c:pt idx="32736">
                  <c:v>4.8340359999999896</c:v>
                </c:pt>
                <c:pt idx="32737">
                  <c:v>4.732316</c:v>
                </c:pt>
                <c:pt idx="32738">
                  <c:v>4.6413519999999995</c:v>
                </c:pt>
                <c:pt idx="32739">
                  <c:v>4.6233119999999888</c:v>
                </c:pt>
                <c:pt idx="32740">
                  <c:v>4.5697839999999985</c:v>
                </c:pt>
                <c:pt idx="32741">
                  <c:v>4.5360720000000034</c:v>
                </c:pt>
                <c:pt idx="32742">
                  <c:v>4.4902259999999998</c:v>
                </c:pt>
                <c:pt idx="32743">
                  <c:v>4.449180000000001</c:v>
                </c:pt>
                <c:pt idx="32744">
                  <c:v>4.4568840000000005</c:v>
                </c:pt>
                <c:pt idx="32745">
                  <c:v>4.4301560000000002</c:v>
                </c:pt>
                <c:pt idx="32746">
                  <c:v>4.48920600000001</c:v>
                </c:pt>
                <c:pt idx="32747">
                  <c:v>4.5042560000000007</c:v>
                </c:pt>
                <c:pt idx="32748">
                  <c:v>4.5319500000000001</c:v>
                </c:pt>
                <c:pt idx="32749">
                  <c:v>4.5064900000000003</c:v>
                </c:pt>
                <c:pt idx="32750">
                  <c:v>4.5344220000000011</c:v>
                </c:pt>
                <c:pt idx="32751">
                  <c:v>4.5582080000000014</c:v>
                </c:pt>
                <c:pt idx="32752">
                  <c:v>4.5652799999999996</c:v>
                </c:pt>
                <c:pt idx="32753">
                  <c:v>4.555664000000001</c:v>
                </c:pt>
                <c:pt idx="32754">
                  <c:v>4.5539520000000007</c:v>
                </c:pt>
                <c:pt idx="32755">
                  <c:v>4.5243459999999915</c:v>
                </c:pt>
                <c:pt idx="32756">
                  <c:v>4.5120239999999985</c:v>
                </c:pt>
                <c:pt idx="32757">
                  <c:v>4.4966260000000107</c:v>
                </c:pt>
                <c:pt idx="32758">
                  <c:v>4.4987600000000034</c:v>
                </c:pt>
                <c:pt idx="32759">
                  <c:v>4.4605299999999986</c:v>
                </c:pt>
                <c:pt idx="32760">
                  <c:v>4.4387160000000021</c:v>
                </c:pt>
                <c:pt idx="32761">
                  <c:v>4.4208240000000005</c:v>
                </c:pt>
                <c:pt idx="32762">
                  <c:v>4.4133920000000089</c:v>
                </c:pt>
                <c:pt idx="32763">
                  <c:v>4.4365840000000016</c:v>
                </c:pt>
                <c:pt idx="32764">
                  <c:v>4.4103660000000033</c:v>
                </c:pt>
                <c:pt idx="32765">
                  <c:v>4.4146980000000022</c:v>
                </c:pt>
                <c:pt idx="32766">
                  <c:v>4.4435100000000025</c:v>
                </c:pt>
                <c:pt idx="32767">
                  <c:v>4.5146960000000025</c:v>
                </c:pt>
                <c:pt idx="32768">
                  <c:v>4.5536820000000029</c:v>
                </c:pt>
                <c:pt idx="32769">
                  <c:v>4.5605420000000025</c:v>
                </c:pt>
                <c:pt idx="32770">
                  <c:v>4.6094159999999951</c:v>
                </c:pt>
                <c:pt idx="32771">
                  <c:v>4.6248519999999891</c:v>
                </c:pt>
                <c:pt idx="32772">
                  <c:v>4.6803780000000037</c:v>
                </c:pt>
                <c:pt idx="32773">
                  <c:v>4.6789640000000041</c:v>
                </c:pt>
                <c:pt idx="32774">
                  <c:v>4.6829719999999959</c:v>
                </c:pt>
                <c:pt idx="32775">
                  <c:v>4.6681939999999944</c:v>
                </c:pt>
                <c:pt idx="32776">
                  <c:v>4.7060640000000094</c:v>
                </c:pt>
                <c:pt idx="32777">
                  <c:v>4.7387600000000116</c:v>
                </c:pt>
                <c:pt idx="32778">
                  <c:v>4.7577080000000036</c:v>
                </c:pt>
                <c:pt idx="32779">
                  <c:v>4.7657720000000028</c:v>
                </c:pt>
                <c:pt idx="32780">
                  <c:v>4.7898820000000022</c:v>
                </c:pt>
                <c:pt idx="32781">
                  <c:v>4.8237799999999975</c:v>
                </c:pt>
                <c:pt idx="32782">
                  <c:v>4.8493420000000125</c:v>
                </c:pt>
                <c:pt idx="32783">
                  <c:v>4.8891600000000031</c:v>
                </c:pt>
                <c:pt idx="32784">
                  <c:v>4.9037160000000029</c:v>
                </c:pt>
                <c:pt idx="32785">
                  <c:v>4.8942980000000027</c:v>
                </c:pt>
                <c:pt idx="32786">
                  <c:v>4.8984420000000037</c:v>
                </c:pt>
                <c:pt idx="32787">
                  <c:v>4.9732620000000196</c:v>
                </c:pt>
                <c:pt idx="32788">
                  <c:v>4.9975580000000015</c:v>
                </c:pt>
                <c:pt idx="32789">
                  <c:v>5.0285519999999941</c:v>
                </c:pt>
                <c:pt idx="32790">
                  <c:v>5.0468160000000015</c:v>
                </c:pt>
                <c:pt idx="32791">
                  <c:v>5.1001959999999942</c:v>
                </c:pt>
                <c:pt idx="32792">
                  <c:v>5.1223059999999903</c:v>
                </c:pt>
                <c:pt idx="32793">
                  <c:v>5.1507939999999985</c:v>
                </c:pt>
                <c:pt idx="32794">
                  <c:v>5.1420600000000025</c:v>
                </c:pt>
                <c:pt idx="32795">
                  <c:v>5.1892000000000023</c:v>
                </c:pt>
                <c:pt idx="32796">
                  <c:v>5.1603379999999914</c:v>
                </c:pt>
                <c:pt idx="32797">
                  <c:v>5.1541599999999903</c:v>
                </c:pt>
                <c:pt idx="32798">
                  <c:v>5.1559979999999932</c:v>
                </c:pt>
                <c:pt idx="32799">
                  <c:v>5.1353000000000018</c:v>
                </c:pt>
                <c:pt idx="32800">
                  <c:v>5.1566040000000015</c:v>
                </c:pt>
                <c:pt idx="32801">
                  <c:v>5.1658479999999951</c:v>
                </c:pt>
                <c:pt idx="32802">
                  <c:v>5.1415660000000027</c:v>
                </c:pt>
                <c:pt idx="32803">
                  <c:v>5.1907260000000015</c:v>
                </c:pt>
                <c:pt idx="32804">
                  <c:v>5.2331620000000107</c:v>
                </c:pt>
                <c:pt idx="32805">
                  <c:v>5.2765040000000019</c:v>
                </c:pt>
                <c:pt idx="32806">
                  <c:v>5.2667780000000013</c:v>
                </c:pt>
                <c:pt idx="32807">
                  <c:v>5.2613300000000001</c:v>
                </c:pt>
                <c:pt idx="32808">
                  <c:v>5.2555739999999975</c:v>
                </c:pt>
                <c:pt idx="32809">
                  <c:v>5.2608120000000005</c:v>
                </c:pt>
                <c:pt idx="32810">
                  <c:v>5.2650440000000005</c:v>
                </c:pt>
                <c:pt idx="32811">
                  <c:v>5.2843000000000018</c:v>
                </c:pt>
                <c:pt idx="32812">
                  <c:v>5.2607360000000005</c:v>
                </c:pt>
                <c:pt idx="32813">
                  <c:v>5.359528000000001</c:v>
                </c:pt>
                <c:pt idx="32814">
                  <c:v>5.4344220000000014</c:v>
                </c:pt>
                <c:pt idx="32815">
                  <c:v>5.4295200000000019</c:v>
                </c:pt>
                <c:pt idx="32816">
                  <c:v>5.4847100000000015</c:v>
                </c:pt>
                <c:pt idx="32817">
                  <c:v>5.5109280000000016</c:v>
                </c:pt>
                <c:pt idx="32818">
                  <c:v>5.5313900000000116</c:v>
                </c:pt>
                <c:pt idx="32819">
                  <c:v>5.5672999999999995</c:v>
                </c:pt>
                <c:pt idx="32820">
                  <c:v>5.5949219999999933</c:v>
                </c:pt>
                <c:pt idx="32821">
                  <c:v>5.6095260000000025</c:v>
                </c:pt>
                <c:pt idx="32822">
                  <c:v>5.5797340000000029</c:v>
                </c:pt>
                <c:pt idx="32823">
                  <c:v>5.6078759999999903</c:v>
                </c:pt>
                <c:pt idx="32824">
                  <c:v>5.6361039999999996</c:v>
                </c:pt>
                <c:pt idx="32825">
                  <c:v>5.600417999999995</c:v>
                </c:pt>
                <c:pt idx="32826">
                  <c:v>5.5429799999999965</c:v>
                </c:pt>
                <c:pt idx="32827">
                  <c:v>5.5460700000000021</c:v>
                </c:pt>
                <c:pt idx="32828">
                  <c:v>5.5565799999999985</c:v>
                </c:pt>
                <c:pt idx="32829">
                  <c:v>5.630644000000002</c:v>
                </c:pt>
                <c:pt idx="32830">
                  <c:v>5.6080620000000021</c:v>
                </c:pt>
                <c:pt idx="32831">
                  <c:v>5.6132620000000024</c:v>
                </c:pt>
                <c:pt idx="32832">
                  <c:v>5.5998480000000033</c:v>
                </c:pt>
                <c:pt idx="32833">
                  <c:v>5.6212520000000028</c:v>
                </c:pt>
                <c:pt idx="32834">
                  <c:v>5.6144259999999884</c:v>
                </c:pt>
                <c:pt idx="32835">
                  <c:v>5.735094000000001</c:v>
                </c:pt>
                <c:pt idx="32836">
                  <c:v>5.7352300000000014</c:v>
                </c:pt>
                <c:pt idx="32837">
                  <c:v>5.7676640000000008</c:v>
                </c:pt>
                <c:pt idx="32838">
                  <c:v>5.7884480000000034</c:v>
                </c:pt>
                <c:pt idx="32839">
                  <c:v>5.7739320000000012</c:v>
                </c:pt>
                <c:pt idx="32840">
                  <c:v>5.7875179999999915</c:v>
                </c:pt>
                <c:pt idx="32841">
                  <c:v>5.7827020000000013</c:v>
                </c:pt>
                <c:pt idx="32842">
                  <c:v>5.8016000000000023</c:v>
                </c:pt>
                <c:pt idx="32843">
                  <c:v>5.8022320000000009</c:v>
                </c:pt>
                <c:pt idx="32844">
                  <c:v>5.7834080000000014</c:v>
                </c:pt>
                <c:pt idx="32845">
                  <c:v>5.7916960000000097</c:v>
                </c:pt>
                <c:pt idx="32846">
                  <c:v>5.8194300000000005</c:v>
                </c:pt>
                <c:pt idx="32847">
                  <c:v>5.8642839999999934</c:v>
                </c:pt>
                <c:pt idx="32848">
                  <c:v>5.8377680000000014</c:v>
                </c:pt>
                <c:pt idx="32849">
                  <c:v>5.8819780000000028</c:v>
                </c:pt>
                <c:pt idx="32850">
                  <c:v>5.8729580000000015</c:v>
                </c:pt>
                <c:pt idx="32851">
                  <c:v>5.8925379999999903</c:v>
                </c:pt>
                <c:pt idx="32852">
                  <c:v>5.9045980000000018</c:v>
                </c:pt>
                <c:pt idx="32853">
                  <c:v>5.8702780000000034</c:v>
                </c:pt>
                <c:pt idx="32854">
                  <c:v>5.8630179999999941</c:v>
                </c:pt>
                <c:pt idx="32855">
                  <c:v>5.8807740000000015</c:v>
                </c:pt>
                <c:pt idx="32856">
                  <c:v>5.9042980000000034</c:v>
                </c:pt>
                <c:pt idx="32857">
                  <c:v>5.9029580000000017</c:v>
                </c:pt>
                <c:pt idx="32858">
                  <c:v>5.9086040000000022</c:v>
                </c:pt>
                <c:pt idx="32859">
                  <c:v>5.9331220000000098</c:v>
                </c:pt>
                <c:pt idx="32860">
                  <c:v>5.9857440000000031</c:v>
                </c:pt>
                <c:pt idx="32861">
                  <c:v>5.9920100000000005</c:v>
                </c:pt>
                <c:pt idx="32862">
                  <c:v>6.0381180000000017</c:v>
                </c:pt>
                <c:pt idx="32863">
                  <c:v>5.9459500000000025</c:v>
                </c:pt>
                <c:pt idx="32864">
                  <c:v>5.9220780000000026</c:v>
                </c:pt>
                <c:pt idx="32865">
                  <c:v>5.9090500000000032</c:v>
                </c:pt>
                <c:pt idx="32866">
                  <c:v>5.9071760000000015</c:v>
                </c:pt>
                <c:pt idx="32867">
                  <c:v>5.8394900000000032</c:v>
                </c:pt>
                <c:pt idx="32868">
                  <c:v>5.7814200000000024</c:v>
                </c:pt>
                <c:pt idx="32869">
                  <c:v>5.7265260000000016</c:v>
                </c:pt>
                <c:pt idx="32870">
                  <c:v>5.6816580000000032</c:v>
                </c:pt>
                <c:pt idx="32871">
                  <c:v>5.6752300000000035</c:v>
                </c:pt>
                <c:pt idx="32872">
                  <c:v>5.6842380000000041</c:v>
                </c:pt>
                <c:pt idx="32873">
                  <c:v>5.6938660000000025</c:v>
                </c:pt>
                <c:pt idx="32874">
                  <c:v>5.6615799999999945</c:v>
                </c:pt>
                <c:pt idx="32875">
                  <c:v>5.6858119999999941</c:v>
                </c:pt>
                <c:pt idx="32876">
                  <c:v>5.6743099999999975</c:v>
                </c:pt>
                <c:pt idx="32877">
                  <c:v>5.6602760000000005</c:v>
                </c:pt>
                <c:pt idx="32878">
                  <c:v>5.5962120000000013</c:v>
                </c:pt>
                <c:pt idx="32879">
                  <c:v>5.4857680000000109</c:v>
                </c:pt>
                <c:pt idx="32880">
                  <c:v>5.4753940000000023</c:v>
                </c:pt>
                <c:pt idx="32881">
                  <c:v>5.4634940000000007</c:v>
                </c:pt>
                <c:pt idx="32882">
                  <c:v>5.4541260000000005</c:v>
                </c:pt>
                <c:pt idx="32883">
                  <c:v>5.4306760000000107</c:v>
                </c:pt>
                <c:pt idx="32884">
                  <c:v>5.4780020000000089</c:v>
                </c:pt>
                <c:pt idx="32885">
                  <c:v>5.4571819999999915</c:v>
                </c:pt>
                <c:pt idx="32886">
                  <c:v>5.4542159999999917</c:v>
                </c:pt>
                <c:pt idx="32887">
                  <c:v>5.4353559999999996</c:v>
                </c:pt>
                <c:pt idx="32888">
                  <c:v>5.3957859999999886</c:v>
                </c:pt>
                <c:pt idx="32889">
                  <c:v>5.3684999999999965</c:v>
                </c:pt>
                <c:pt idx="32890">
                  <c:v>5.3415380000000008</c:v>
                </c:pt>
                <c:pt idx="32891">
                  <c:v>5.3548399999999896</c:v>
                </c:pt>
                <c:pt idx="32892">
                  <c:v>5.3695439999999985</c:v>
                </c:pt>
                <c:pt idx="32893">
                  <c:v>5.3284119999999904</c:v>
                </c:pt>
                <c:pt idx="32894">
                  <c:v>5.2949099999999945</c:v>
                </c:pt>
                <c:pt idx="32895">
                  <c:v>5.2411580000000004</c:v>
                </c:pt>
                <c:pt idx="32896">
                  <c:v>5.1856559999999945</c:v>
                </c:pt>
                <c:pt idx="32897">
                  <c:v>5.1480859999999904</c:v>
                </c:pt>
                <c:pt idx="32898">
                  <c:v>5.1527499999999975</c:v>
                </c:pt>
                <c:pt idx="32899">
                  <c:v>5.108664000000001</c:v>
                </c:pt>
                <c:pt idx="32900">
                  <c:v>5.1012920000000088</c:v>
                </c:pt>
                <c:pt idx="32901">
                  <c:v>5.0591060000000008</c:v>
                </c:pt>
                <c:pt idx="32902">
                  <c:v>5.046996</c:v>
                </c:pt>
                <c:pt idx="32903">
                  <c:v>5.051400000000001</c:v>
                </c:pt>
                <c:pt idx="32904">
                  <c:v>4.98604800000001</c:v>
                </c:pt>
                <c:pt idx="32905">
                  <c:v>4.9616780000000098</c:v>
                </c:pt>
                <c:pt idx="32906">
                  <c:v>4.9736020000000112</c:v>
                </c:pt>
                <c:pt idx="32907">
                  <c:v>4.9412060000000091</c:v>
                </c:pt>
                <c:pt idx="32908">
                  <c:v>4.8862500000000004</c:v>
                </c:pt>
                <c:pt idx="32909">
                  <c:v>4.853828</c:v>
                </c:pt>
                <c:pt idx="32910">
                  <c:v>4.811604</c:v>
                </c:pt>
                <c:pt idx="32911">
                  <c:v>4.79427</c:v>
                </c:pt>
                <c:pt idx="32912">
                  <c:v>4.773326000000008</c:v>
                </c:pt>
                <c:pt idx="32913">
                  <c:v>4.7813300000000014</c:v>
                </c:pt>
                <c:pt idx="32914">
                  <c:v>4.7563139999999997</c:v>
                </c:pt>
                <c:pt idx="32915">
                  <c:v>4.7763280000000092</c:v>
                </c:pt>
                <c:pt idx="32916">
                  <c:v>4.7354060000000002</c:v>
                </c:pt>
                <c:pt idx="32917">
                  <c:v>4.732812</c:v>
                </c:pt>
                <c:pt idx="32918">
                  <c:v>4.7457040000000008</c:v>
                </c:pt>
                <c:pt idx="32919">
                  <c:v>4.7876060000000003</c:v>
                </c:pt>
                <c:pt idx="32920">
                  <c:v>4.7789440000000001</c:v>
                </c:pt>
                <c:pt idx="32921">
                  <c:v>4.7653700000000008</c:v>
                </c:pt>
                <c:pt idx="32922">
                  <c:v>4.7835860000000006</c:v>
                </c:pt>
                <c:pt idx="32923">
                  <c:v>4.7793800000000024</c:v>
                </c:pt>
                <c:pt idx="32924">
                  <c:v>4.7749880000000005</c:v>
                </c:pt>
                <c:pt idx="32925">
                  <c:v>4.8125359999999873</c:v>
                </c:pt>
                <c:pt idx="32926">
                  <c:v>4.8669839999999915</c:v>
                </c:pt>
                <c:pt idx="32927">
                  <c:v>4.873870000000001</c:v>
                </c:pt>
                <c:pt idx="32928">
                  <c:v>4.9220640000000015</c:v>
                </c:pt>
                <c:pt idx="32929">
                  <c:v>4.979600000000012</c:v>
                </c:pt>
                <c:pt idx="32930">
                  <c:v>5.0039320000000007</c:v>
                </c:pt>
                <c:pt idx="32931">
                  <c:v>5.0070220000000019</c:v>
                </c:pt>
                <c:pt idx="32932">
                  <c:v>5.00962800000001</c:v>
                </c:pt>
                <c:pt idx="32933">
                  <c:v>4.9427220000000034</c:v>
                </c:pt>
                <c:pt idx="32934">
                  <c:v>4.9127920000000014</c:v>
                </c:pt>
                <c:pt idx="32935">
                  <c:v>4.8629859999999852</c:v>
                </c:pt>
                <c:pt idx="32936">
                  <c:v>4.898696000000001</c:v>
                </c:pt>
                <c:pt idx="32937">
                  <c:v>4.8592640000000014</c:v>
                </c:pt>
                <c:pt idx="32938">
                  <c:v>4.8866980000000089</c:v>
                </c:pt>
                <c:pt idx="32939">
                  <c:v>4.8918600000000003</c:v>
                </c:pt>
                <c:pt idx="32940">
                  <c:v>4.8542640000000006</c:v>
                </c:pt>
                <c:pt idx="32941">
                  <c:v>4.8144339999999914</c:v>
                </c:pt>
                <c:pt idx="32942">
                  <c:v>4.7789220000000014</c:v>
                </c:pt>
                <c:pt idx="32943">
                  <c:v>4.8027080000000009</c:v>
                </c:pt>
                <c:pt idx="32944">
                  <c:v>4.8352800000000009</c:v>
                </c:pt>
                <c:pt idx="32945">
                  <c:v>4.8483200000000002</c:v>
                </c:pt>
                <c:pt idx="32946">
                  <c:v>4.8958179999999896</c:v>
                </c:pt>
                <c:pt idx="32947">
                  <c:v>4.87615</c:v>
                </c:pt>
                <c:pt idx="32948">
                  <c:v>4.8872440000000008</c:v>
                </c:pt>
                <c:pt idx="32949">
                  <c:v>4.9085380000000001</c:v>
                </c:pt>
                <c:pt idx="32950">
                  <c:v>4.9376479999999994</c:v>
                </c:pt>
                <c:pt idx="32951">
                  <c:v>4.9623880000000016</c:v>
                </c:pt>
                <c:pt idx="32952">
                  <c:v>4.9900080000000013</c:v>
                </c:pt>
                <c:pt idx="32953">
                  <c:v>4.9685539999999975</c:v>
                </c:pt>
                <c:pt idx="32954">
                  <c:v>5.0250099999999955</c:v>
                </c:pt>
                <c:pt idx="32955">
                  <c:v>5.0623339999999946</c:v>
                </c:pt>
                <c:pt idx="32956">
                  <c:v>5.0768640000000014</c:v>
                </c:pt>
                <c:pt idx="32957">
                  <c:v>5.1268179999999903</c:v>
                </c:pt>
                <c:pt idx="32958">
                  <c:v>5.2184020000000011</c:v>
                </c:pt>
                <c:pt idx="32959">
                  <c:v>5.2780460000000033</c:v>
                </c:pt>
                <c:pt idx="32960">
                  <c:v>5.2892380000000099</c:v>
                </c:pt>
                <c:pt idx="32961">
                  <c:v>5.3666640000000019</c:v>
                </c:pt>
                <c:pt idx="32962">
                  <c:v>5.4276000000000009</c:v>
                </c:pt>
                <c:pt idx="32963">
                  <c:v>5.4481980000000014</c:v>
                </c:pt>
                <c:pt idx="32964">
                  <c:v>5.4666860000000019</c:v>
                </c:pt>
                <c:pt idx="32965">
                  <c:v>5.4687960000000011</c:v>
                </c:pt>
                <c:pt idx="32966">
                  <c:v>5.4790840000000012</c:v>
                </c:pt>
                <c:pt idx="32967">
                  <c:v>5.4976480000000034</c:v>
                </c:pt>
                <c:pt idx="32968">
                  <c:v>5.5588320000000015</c:v>
                </c:pt>
                <c:pt idx="32969">
                  <c:v>5.5720480000000023</c:v>
                </c:pt>
                <c:pt idx="32970">
                  <c:v>5.5838620000000034</c:v>
                </c:pt>
                <c:pt idx="32971">
                  <c:v>5.6026099999999985</c:v>
                </c:pt>
                <c:pt idx="32972">
                  <c:v>5.6128339999999914</c:v>
                </c:pt>
                <c:pt idx="32973">
                  <c:v>5.6156739999999985</c:v>
                </c:pt>
                <c:pt idx="32974">
                  <c:v>5.6672539999999945</c:v>
                </c:pt>
                <c:pt idx="32975">
                  <c:v>5.6837060000000017</c:v>
                </c:pt>
                <c:pt idx="32976">
                  <c:v>5.7059520000000017</c:v>
                </c:pt>
                <c:pt idx="32977">
                  <c:v>5.7991240000000026</c:v>
                </c:pt>
                <c:pt idx="32978">
                  <c:v>5.8121019999999941</c:v>
                </c:pt>
                <c:pt idx="32979">
                  <c:v>5.8207759999999942</c:v>
                </c:pt>
                <c:pt idx="32980">
                  <c:v>5.7665400000000027</c:v>
                </c:pt>
                <c:pt idx="32981">
                  <c:v>5.7658580000000015</c:v>
                </c:pt>
                <c:pt idx="32982">
                  <c:v>5.8040499999999975</c:v>
                </c:pt>
                <c:pt idx="32983">
                  <c:v>5.881464000000002</c:v>
                </c:pt>
                <c:pt idx="32984">
                  <c:v>5.8794800000000018</c:v>
                </c:pt>
                <c:pt idx="32985">
                  <c:v>5.9183420000000089</c:v>
                </c:pt>
                <c:pt idx="32986">
                  <c:v>5.9094460000000097</c:v>
                </c:pt>
                <c:pt idx="32987">
                  <c:v>5.9501200000000027</c:v>
                </c:pt>
                <c:pt idx="32988">
                  <c:v>5.9953840000000005</c:v>
                </c:pt>
                <c:pt idx="32989">
                  <c:v>6.0546200000000026</c:v>
                </c:pt>
                <c:pt idx="32990">
                  <c:v>6.1684259999999931</c:v>
                </c:pt>
                <c:pt idx="32991">
                  <c:v>6.2136160000000009</c:v>
                </c:pt>
                <c:pt idx="32992">
                  <c:v>6.2647859999999866</c:v>
                </c:pt>
                <c:pt idx="32993">
                  <c:v>6.2936360000000011</c:v>
                </c:pt>
                <c:pt idx="32994">
                  <c:v>6.3226580000000006</c:v>
                </c:pt>
                <c:pt idx="32995">
                  <c:v>6.4051480000000014</c:v>
                </c:pt>
                <c:pt idx="32996">
                  <c:v>6.4213779999999998</c:v>
                </c:pt>
                <c:pt idx="32997">
                  <c:v>6.4589619999999988</c:v>
                </c:pt>
                <c:pt idx="32998">
                  <c:v>6.4672879999999955</c:v>
                </c:pt>
                <c:pt idx="32999">
                  <c:v>6.487090000000002</c:v>
                </c:pt>
                <c:pt idx="33000">
                  <c:v>6.4664060000000019</c:v>
                </c:pt>
                <c:pt idx="33001">
                  <c:v>6.4520880000000007</c:v>
                </c:pt>
                <c:pt idx="33002">
                  <c:v>6.4466780000000101</c:v>
                </c:pt>
                <c:pt idx="33003">
                  <c:v>6.4861359999999975</c:v>
                </c:pt>
                <c:pt idx="33004">
                  <c:v>6.4627839999999965</c:v>
                </c:pt>
                <c:pt idx="33005">
                  <c:v>6.4491959999999997</c:v>
                </c:pt>
                <c:pt idx="33006">
                  <c:v>6.4529319999999908</c:v>
                </c:pt>
                <c:pt idx="33007">
                  <c:v>6.4217019999999998</c:v>
                </c:pt>
                <c:pt idx="33008">
                  <c:v>6.380679999999999</c:v>
                </c:pt>
                <c:pt idx="33009">
                  <c:v>6.3570799999999945</c:v>
                </c:pt>
                <c:pt idx="33010">
                  <c:v>6.3659259999999858</c:v>
                </c:pt>
                <c:pt idx="33011">
                  <c:v>6.3020000000000005</c:v>
                </c:pt>
                <c:pt idx="33012">
                  <c:v>6.2958339999999975</c:v>
                </c:pt>
                <c:pt idx="33013">
                  <c:v>6.2645899999999903</c:v>
                </c:pt>
                <c:pt idx="33014">
                  <c:v>6.2263500000000018</c:v>
                </c:pt>
                <c:pt idx="33015">
                  <c:v>6.2194880000000019</c:v>
                </c:pt>
                <c:pt idx="33016">
                  <c:v>6.2227499999999996</c:v>
                </c:pt>
                <c:pt idx="33017">
                  <c:v>6.2078839999999955</c:v>
                </c:pt>
                <c:pt idx="33018">
                  <c:v>6.1532260000000019</c:v>
                </c:pt>
                <c:pt idx="33019">
                  <c:v>6.1466480000000034</c:v>
                </c:pt>
                <c:pt idx="33020">
                  <c:v>6.1561520000000005</c:v>
                </c:pt>
                <c:pt idx="33021">
                  <c:v>6.1820980000000025</c:v>
                </c:pt>
                <c:pt idx="33022">
                  <c:v>6.1317200000000094</c:v>
                </c:pt>
                <c:pt idx="33023">
                  <c:v>6.0687999999999995</c:v>
                </c:pt>
                <c:pt idx="33024">
                  <c:v>6.0180020000000054</c:v>
                </c:pt>
                <c:pt idx="33025">
                  <c:v>5.9639780000000027</c:v>
                </c:pt>
                <c:pt idx="33026">
                  <c:v>5.9494480000000145</c:v>
                </c:pt>
                <c:pt idx="33027">
                  <c:v>5.8207400000000025</c:v>
                </c:pt>
                <c:pt idx="33028">
                  <c:v>5.8177620000000028</c:v>
                </c:pt>
                <c:pt idx="33029">
                  <c:v>5.7653000000000025</c:v>
                </c:pt>
                <c:pt idx="33030">
                  <c:v>5.8073260000000015</c:v>
                </c:pt>
                <c:pt idx="33031">
                  <c:v>5.7701380000000038</c:v>
                </c:pt>
                <c:pt idx="33032">
                  <c:v>5.7409300000000041</c:v>
                </c:pt>
                <c:pt idx="33033">
                  <c:v>5.6957040000000045</c:v>
                </c:pt>
                <c:pt idx="33034">
                  <c:v>5.6476960000000052</c:v>
                </c:pt>
                <c:pt idx="33035">
                  <c:v>5.6287859999999919</c:v>
                </c:pt>
                <c:pt idx="33036">
                  <c:v>5.5930380000000044</c:v>
                </c:pt>
                <c:pt idx="33037">
                  <c:v>5.5404400000000074</c:v>
                </c:pt>
                <c:pt idx="33038">
                  <c:v>5.4920120000000017</c:v>
                </c:pt>
                <c:pt idx="33039">
                  <c:v>5.3980960000000016</c:v>
                </c:pt>
                <c:pt idx="33040">
                  <c:v>5.3455600000000016</c:v>
                </c:pt>
                <c:pt idx="33041">
                  <c:v>5.3002460000000022</c:v>
                </c:pt>
                <c:pt idx="33042">
                  <c:v>5.2655280000000007</c:v>
                </c:pt>
                <c:pt idx="33043">
                  <c:v>5.2617920000000034</c:v>
                </c:pt>
                <c:pt idx="33044">
                  <c:v>5.273506000000002</c:v>
                </c:pt>
                <c:pt idx="33045">
                  <c:v>5.1908920000000025</c:v>
                </c:pt>
                <c:pt idx="33046">
                  <c:v>5.1605539999999914</c:v>
                </c:pt>
                <c:pt idx="33047">
                  <c:v>5.1316180000000031</c:v>
                </c:pt>
                <c:pt idx="33048">
                  <c:v>5.1472640000000025</c:v>
                </c:pt>
                <c:pt idx="33049">
                  <c:v>5.1473020000000016</c:v>
                </c:pt>
                <c:pt idx="33050">
                  <c:v>5.0906460000000013</c:v>
                </c:pt>
                <c:pt idx="33051">
                  <c:v>5.0909939999999985</c:v>
                </c:pt>
                <c:pt idx="33052">
                  <c:v>5.0733140000000017</c:v>
                </c:pt>
                <c:pt idx="33053">
                  <c:v>5.0623320000000005</c:v>
                </c:pt>
                <c:pt idx="33054">
                  <c:v>5.0766140000000011</c:v>
                </c:pt>
                <c:pt idx="33055">
                  <c:v>4.9972780000000014</c:v>
                </c:pt>
                <c:pt idx="33056">
                  <c:v>4.9110040000000019</c:v>
                </c:pt>
                <c:pt idx="33057">
                  <c:v>4.9148620000000021</c:v>
                </c:pt>
                <c:pt idx="33058">
                  <c:v>4.8791520000000013</c:v>
                </c:pt>
                <c:pt idx="33059">
                  <c:v>4.8703300000000009</c:v>
                </c:pt>
                <c:pt idx="33060">
                  <c:v>4.8324359999999933</c:v>
                </c:pt>
                <c:pt idx="33061">
                  <c:v>4.8216420000000024</c:v>
                </c:pt>
                <c:pt idx="33062">
                  <c:v>4.7548359999999885</c:v>
                </c:pt>
                <c:pt idx="33063">
                  <c:v>4.739834000000001</c:v>
                </c:pt>
                <c:pt idx="33064">
                  <c:v>4.7373260000000013</c:v>
                </c:pt>
                <c:pt idx="33065">
                  <c:v>4.7307620000000119</c:v>
                </c:pt>
                <c:pt idx="33066">
                  <c:v>4.7504180000000025</c:v>
                </c:pt>
                <c:pt idx="33067">
                  <c:v>4.7628639999999995</c:v>
                </c:pt>
                <c:pt idx="33068">
                  <c:v>4.7490540000000019</c:v>
                </c:pt>
                <c:pt idx="33069">
                  <c:v>4.7210740000000015</c:v>
                </c:pt>
                <c:pt idx="33070">
                  <c:v>4.7537080000000014</c:v>
                </c:pt>
                <c:pt idx="33071">
                  <c:v>4.7287300000000005</c:v>
                </c:pt>
                <c:pt idx="33072">
                  <c:v>4.7691180000000015</c:v>
                </c:pt>
                <c:pt idx="33073">
                  <c:v>4.7978420000000028</c:v>
                </c:pt>
                <c:pt idx="33074">
                  <c:v>4.7950880000000025</c:v>
                </c:pt>
                <c:pt idx="33075">
                  <c:v>4.818266000000003</c:v>
                </c:pt>
                <c:pt idx="33076">
                  <c:v>4.7936000000000032</c:v>
                </c:pt>
                <c:pt idx="33077">
                  <c:v>4.8779119999999931</c:v>
                </c:pt>
                <c:pt idx="33078">
                  <c:v>4.877652000000003</c:v>
                </c:pt>
                <c:pt idx="33079">
                  <c:v>4.927035999999994</c:v>
                </c:pt>
                <c:pt idx="33080">
                  <c:v>4.9637160000000025</c:v>
                </c:pt>
                <c:pt idx="33081">
                  <c:v>5.0055939999999985</c:v>
                </c:pt>
                <c:pt idx="33082">
                  <c:v>5.0052080000000014</c:v>
                </c:pt>
                <c:pt idx="33083">
                  <c:v>5.0479660000000015</c:v>
                </c:pt>
                <c:pt idx="33084">
                  <c:v>5.0659579999999895</c:v>
                </c:pt>
                <c:pt idx="33085">
                  <c:v>5.0429660000000016</c:v>
                </c:pt>
                <c:pt idx="33086">
                  <c:v>5.0390960000000034</c:v>
                </c:pt>
                <c:pt idx="33087">
                  <c:v>5.1235819999999856</c:v>
                </c:pt>
                <c:pt idx="33088">
                  <c:v>5.143732</c:v>
                </c:pt>
                <c:pt idx="33089">
                  <c:v>5.2108219999999985</c:v>
                </c:pt>
                <c:pt idx="33090">
                  <c:v>5.2338519999999997</c:v>
                </c:pt>
                <c:pt idx="33091">
                  <c:v>5.2052519999999989</c:v>
                </c:pt>
                <c:pt idx="33092">
                  <c:v>5.2089620000000014</c:v>
                </c:pt>
                <c:pt idx="33093">
                  <c:v>5.1934279999999955</c:v>
                </c:pt>
                <c:pt idx="33094">
                  <c:v>5.1980799999999965</c:v>
                </c:pt>
                <c:pt idx="33095">
                  <c:v>5.2482459999999991</c:v>
                </c:pt>
                <c:pt idx="33096">
                  <c:v>5.2601579999999908</c:v>
                </c:pt>
                <c:pt idx="33097">
                  <c:v>5.2693159999999946</c:v>
                </c:pt>
                <c:pt idx="33098">
                  <c:v>5.2365459999999988</c:v>
                </c:pt>
                <c:pt idx="33099">
                  <c:v>5.2234799999999995</c:v>
                </c:pt>
                <c:pt idx="33100">
                  <c:v>5.2634839999999965</c:v>
                </c:pt>
                <c:pt idx="33101">
                  <c:v>5.2767480000000111</c:v>
                </c:pt>
                <c:pt idx="33102">
                  <c:v>5.2934359999999945</c:v>
                </c:pt>
                <c:pt idx="33103">
                  <c:v>5.3156839999999965</c:v>
                </c:pt>
                <c:pt idx="33104">
                  <c:v>5.3145419999999897</c:v>
                </c:pt>
                <c:pt idx="33105">
                  <c:v>5.3307579999999986</c:v>
                </c:pt>
                <c:pt idx="33106">
                  <c:v>5.4050699999999994</c:v>
                </c:pt>
                <c:pt idx="33107">
                  <c:v>5.4299359999999899</c:v>
                </c:pt>
                <c:pt idx="33108">
                  <c:v>5.4692700000000034</c:v>
                </c:pt>
                <c:pt idx="33109">
                  <c:v>5.4985039999999996</c:v>
                </c:pt>
                <c:pt idx="33110">
                  <c:v>5.5133680000000034</c:v>
                </c:pt>
                <c:pt idx="33111">
                  <c:v>5.511158</c:v>
                </c:pt>
                <c:pt idx="33112">
                  <c:v>5.5387920000000088</c:v>
                </c:pt>
                <c:pt idx="33113">
                  <c:v>5.5901499999999995</c:v>
                </c:pt>
                <c:pt idx="33114">
                  <c:v>5.6831119999999933</c:v>
                </c:pt>
                <c:pt idx="33115">
                  <c:v>5.7482799999999994</c:v>
                </c:pt>
                <c:pt idx="33116">
                  <c:v>5.7792859999999999</c:v>
                </c:pt>
                <c:pt idx="33117">
                  <c:v>5.8000820000000006</c:v>
                </c:pt>
                <c:pt idx="33118">
                  <c:v>5.8820620000000012</c:v>
                </c:pt>
                <c:pt idx="33119">
                  <c:v>5.8987640000000008</c:v>
                </c:pt>
                <c:pt idx="33120">
                  <c:v>5.8788860000000005</c:v>
                </c:pt>
                <c:pt idx="33121">
                  <c:v>5.9309760000000002</c:v>
                </c:pt>
                <c:pt idx="33122">
                  <c:v>5.9040880000000016</c:v>
                </c:pt>
                <c:pt idx="33123">
                  <c:v>5.9333460000000091</c:v>
                </c:pt>
                <c:pt idx="33124">
                  <c:v>6.0115660000000011</c:v>
                </c:pt>
                <c:pt idx="33125">
                  <c:v>6.0396700000000099</c:v>
                </c:pt>
                <c:pt idx="33126">
                  <c:v>6.0868080000000013</c:v>
                </c:pt>
                <c:pt idx="33127">
                  <c:v>6.0330440000000012</c:v>
                </c:pt>
                <c:pt idx="33128">
                  <c:v>6.0592120000000014</c:v>
                </c:pt>
                <c:pt idx="33129">
                  <c:v>6.076422000000008</c:v>
                </c:pt>
                <c:pt idx="33130">
                  <c:v>6.0695839999999945</c:v>
                </c:pt>
                <c:pt idx="33131">
                  <c:v>6.0772020000000024</c:v>
                </c:pt>
                <c:pt idx="33132">
                  <c:v>6.1275919999999884</c:v>
                </c:pt>
                <c:pt idx="33133">
                  <c:v>6.1445399999999903</c:v>
                </c:pt>
                <c:pt idx="33134">
                  <c:v>6.2043099999999995</c:v>
                </c:pt>
                <c:pt idx="33135">
                  <c:v>6.2370160000000006</c:v>
                </c:pt>
                <c:pt idx="33136">
                  <c:v>6.2796620000000178</c:v>
                </c:pt>
                <c:pt idx="33137">
                  <c:v>6.2628499999999985</c:v>
                </c:pt>
                <c:pt idx="33138">
                  <c:v>6.2761520000000024</c:v>
                </c:pt>
                <c:pt idx="33139">
                  <c:v>6.2204400000000009</c:v>
                </c:pt>
                <c:pt idx="33140">
                  <c:v>6.2078700000000007</c:v>
                </c:pt>
                <c:pt idx="33141">
                  <c:v>6.2653319999999955</c:v>
                </c:pt>
                <c:pt idx="33142">
                  <c:v>6.2650480000000019</c:v>
                </c:pt>
                <c:pt idx="33143">
                  <c:v>6.2825799999999985</c:v>
                </c:pt>
                <c:pt idx="33144">
                  <c:v>6.2920979999999975</c:v>
                </c:pt>
                <c:pt idx="33145">
                  <c:v>6.2369440000000012</c:v>
                </c:pt>
                <c:pt idx="33146">
                  <c:v>6.2136660000000097</c:v>
                </c:pt>
                <c:pt idx="33147">
                  <c:v>6.2410000000000014</c:v>
                </c:pt>
                <c:pt idx="33148">
                  <c:v>6.2553320000000019</c:v>
                </c:pt>
                <c:pt idx="33149">
                  <c:v>6.278958000000002</c:v>
                </c:pt>
                <c:pt idx="33150">
                  <c:v>6.3129199999999921</c:v>
                </c:pt>
                <c:pt idx="33151">
                  <c:v>6.3333180000000029</c:v>
                </c:pt>
                <c:pt idx="33152">
                  <c:v>6.3678620000000015</c:v>
                </c:pt>
                <c:pt idx="33153">
                  <c:v>6.401662000000016</c:v>
                </c:pt>
                <c:pt idx="33154">
                  <c:v>6.4339740000000019</c:v>
                </c:pt>
                <c:pt idx="33155">
                  <c:v>6.4912880000000097</c:v>
                </c:pt>
                <c:pt idx="33156">
                  <c:v>6.4659640000000005</c:v>
                </c:pt>
                <c:pt idx="33157">
                  <c:v>6.4615460000000029</c:v>
                </c:pt>
                <c:pt idx="33158">
                  <c:v>6.4694120000000028</c:v>
                </c:pt>
                <c:pt idx="33159">
                  <c:v>6.5222080000000027</c:v>
                </c:pt>
                <c:pt idx="33160">
                  <c:v>6.5435500000000015</c:v>
                </c:pt>
                <c:pt idx="33161">
                  <c:v>6.5526339999999985</c:v>
                </c:pt>
                <c:pt idx="33162">
                  <c:v>6.5273579999999951</c:v>
                </c:pt>
                <c:pt idx="33163">
                  <c:v>6.5060540000000016</c:v>
                </c:pt>
                <c:pt idx="33164">
                  <c:v>6.4431700000000021</c:v>
                </c:pt>
                <c:pt idx="33165">
                  <c:v>6.3903720000000019</c:v>
                </c:pt>
                <c:pt idx="33166">
                  <c:v>6.3664119999999942</c:v>
                </c:pt>
                <c:pt idx="33167">
                  <c:v>6.3360000000000012</c:v>
                </c:pt>
                <c:pt idx="33168">
                  <c:v>6.305092000000001</c:v>
                </c:pt>
                <c:pt idx="33169">
                  <c:v>6.3468460000000002</c:v>
                </c:pt>
                <c:pt idx="33170">
                  <c:v>6.3254039999999945</c:v>
                </c:pt>
                <c:pt idx="33171">
                  <c:v>6.3115440000000005</c:v>
                </c:pt>
                <c:pt idx="33172">
                  <c:v>6.2936900000000024</c:v>
                </c:pt>
                <c:pt idx="33173">
                  <c:v>6.2188440000000016</c:v>
                </c:pt>
                <c:pt idx="33174">
                  <c:v>6.1552900000000008</c:v>
                </c:pt>
                <c:pt idx="33175">
                  <c:v>6.1443339999999917</c:v>
                </c:pt>
                <c:pt idx="33176">
                  <c:v>6.1089579999999906</c:v>
                </c:pt>
                <c:pt idx="33177">
                  <c:v>6.1380679999999996</c:v>
                </c:pt>
                <c:pt idx="33178">
                  <c:v>6.0997640000000004</c:v>
                </c:pt>
                <c:pt idx="33179">
                  <c:v>6.0859419999999975</c:v>
                </c:pt>
                <c:pt idx="33180">
                  <c:v>6.1049639999999945</c:v>
                </c:pt>
                <c:pt idx="33181">
                  <c:v>6.1104980000000015</c:v>
                </c:pt>
                <c:pt idx="33182">
                  <c:v>6.0613980000000014</c:v>
                </c:pt>
                <c:pt idx="33183">
                  <c:v>6.0180820000000015</c:v>
                </c:pt>
                <c:pt idx="33184">
                  <c:v>6.0050539999999986</c:v>
                </c:pt>
                <c:pt idx="33185">
                  <c:v>6.0330720000000024</c:v>
                </c:pt>
                <c:pt idx="33186">
                  <c:v>6.0162960000000023</c:v>
                </c:pt>
                <c:pt idx="33187">
                  <c:v>6.0100299999999995</c:v>
                </c:pt>
                <c:pt idx="33188">
                  <c:v>5.9631900000000009</c:v>
                </c:pt>
                <c:pt idx="33189">
                  <c:v>6.0237159999999887</c:v>
                </c:pt>
                <c:pt idx="33190">
                  <c:v>6.0001539999999975</c:v>
                </c:pt>
                <c:pt idx="33191">
                  <c:v>5.9979579999999917</c:v>
                </c:pt>
                <c:pt idx="33192">
                  <c:v>6.0176739999999995</c:v>
                </c:pt>
                <c:pt idx="33193">
                  <c:v>6.0094980000000024</c:v>
                </c:pt>
                <c:pt idx="33194">
                  <c:v>5.9657339999999985</c:v>
                </c:pt>
                <c:pt idx="33195">
                  <c:v>5.9571359999999896</c:v>
                </c:pt>
                <c:pt idx="33196">
                  <c:v>5.9904020000000013</c:v>
                </c:pt>
                <c:pt idx="33197">
                  <c:v>5.9463660000000109</c:v>
                </c:pt>
                <c:pt idx="33198">
                  <c:v>5.9043640000000019</c:v>
                </c:pt>
                <c:pt idx="33199">
                  <c:v>5.8560839999999965</c:v>
                </c:pt>
                <c:pt idx="33200">
                  <c:v>5.8083500000000017</c:v>
                </c:pt>
                <c:pt idx="33201">
                  <c:v>5.7806440000000014</c:v>
                </c:pt>
                <c:pt idx="33202">
                  <c:v>5.7323280000000034</c:v>
                </c:pt>
                <c:pt idx="33203">
                  <c:v>5.6378280000000016</c:v>
                </c:pt>
                <c:pt idx="33204">
                  <c:v>5.5840999999999985</c:v>
                </c:pt>
                <c:pt idx="33205">
                  <c:v>5.5063380000000022</c:v>
                </c:pt>
                <c:pt idx="33206">
                  <c:v>5.5074660000000017</c:v>
                </c:pt>
                <c:pt idx="33207">
                  <c:v>5.4354500000000003</c:v>
                </c:pt>
                <c:pt idx="33208">
                  <c:v>5.4150520000000029</c:v>
                </c:pt>
                <c:pt idx="33209">
                  <c:v>5.3091740000000005</c:v>
                </c:pt>
                <c:pt idx="33210">
                  <c:v>5.2248620000000008</c:v>
                </c:pt>
                <c:pt idx="33211">
                  <c:v>5.2040400000000009</c:v>
                </c:pt>
                <c:pt idx="33212">
                  <c:v>5.2487340000000016</c:v>
                </c:pt>
                <c:pt idx="33213">
                  <c:v>5.2394140000000018</c:v>
                </c:pt>
                <c:pt idx="33214">
                  <c:v>5.2091260000000004</c:v>
                </c:pt>
                <c:pt idx="33215">
                  <c:v>5.1769280000000002</c:v>
                </c:pt>
                <c:pt idx="33216">
                  <c:v>5.1223959999999913</c:v>
                </c:pt>
                <c:pt idx="33217">
                  <c:v>5.1022820000000007</c:v>
                </c:pt>
                <c:pt idx="33218">
                  <c:v>5.0099520000000011</c:v>
                </c:pt>
                <c:pt idx="33219">
                  <c:v>4.9453420000000099</c:v>
                </c:pt>
                <c:pt idx="33220">
                  <c:v>4.9360120000000034</c:v>
                </c:pt>
                <c:pt idx="33221">
                  <c:v>4.8773580000000019</c:v>
                </c:pt>
                <c:pt idx="33222">
                  <c:v>4.8483960000000019</c:v>
                </c:pt>
                <c:pt idx="33223">
                  <c:v>4.8627780000000005</c:v>
                </c:pt>
                <c:pt idx="33224">
                  <c:v>4.8245359999999824</c:v>
                </c:pt>
                <c:pt idx="33225">
                  <c:v>4.7618380000000009</c:v>
                </c:pt>
                <c:pt idx="33226">
                  <c:v>4.7254960000000015</c:v>
                </c:pt>
                <c:pt idx="33227">
                  <c:v>4.7107540000000006</c:v>
                </c:pt>
                <c:pt idx="33228">
                  <c:v>4.689128000000002</c:v>
                </c:pt>
                <c:pt idx="33229">
                  <c:v>4.6564200000000007</c:v>
                </c:pt>
                <c:pt idx="33230">
                  <c:v>4.6017860000000006</c:v>
                </c:pt>
                <c:pt idx="33231">
                  <c:v>4.5592640000000024</c:v>
                </c:pt>
                <c:pt idx="33232">
                  <c:v>4.5330100000000009</c:v>
                </c:pt>
                <c:pt idx="33233">
                  <c:v>4.5784620000000107</c:v>
                </c:pt>
                <c:pt idx="33234">
                  <c:v>4.5622560000000005</c:v>
                </c:pt>
                <c:pt idx="33235">
                  <c:v>4.5204280000000017</c:v>
                </c:pt>
                <c:pt idx="33236">
                  <c:v>4.4623700000000017</c:v>
                </c:pt>
                <c:pt idx="33237">
                  <c:v>4.4421060000000008</c:v>
                </c:pt>
                <c:pt idx="33238">
                  <c:v>4.4462880000000098</c:v>
                </c:pt>
                <c:pt idx="33239">
                  <c:v>4.3933060000000008</c:v>
                </c:pt>
                <c:pt idx="33240">
                  <c:v>4.4169559999999946</c:v>
                </c:pt>
                <c:pt idx="33241">
                  <c:v>4.4002160000000003</c:v>
                </c:pt>
                <c:pt idx="33242">
                  <c:v>4.3643559999999884</c:v>
                </c:pt>
                <c:pt idx="33243">
                  <c:v>4.3433100000000016</c:v>
                </c:pt>
                <c:pt idx="33244">
                  <c:v>4.3771839999999935</c:v>
                </c:pt>
                <c:pt idx="33245">
                  <c:v>4.4344600000000014</c:v>
                </c:pt>
                <c:pt idx="33246">
                  <c:v>4.4485680000000034</c:v>
                </c:pt>
                <c:pt idx="33247">
                  <c:v>4.4891560000000013</c:v>
                </c:pt>
                <c:pt idx="33248">
                  <c:v>4.4833740000000022</c:v>
                </c:pt>
                <c:pt idx="33249">
                  <c:v>4.5446820000000017</c:v>
                </c:pt>
                <c:pt idx="33250">
                  <c:v>4.6129379999999855</c:v>
                </c:pt>
                <c:pt idx="33251">
                  <c:v>4.6110260000000007</c:v>
                </c:pt>
                <c:pt idx="33252">
                  <c:v>4.700152000000001</c:v>
                </c:pt>
                <c:pt idx="33253">
                  <c:v>4.8162420000000097</c:v>
                </c:pt>
                <c:pt idx="33254">
                  <c:v>4.8893500000000021</c:v>
                </c:pt>
                <c:pt idx="33255">
                  <c:v>5.0037160000000025</c:v>
                </c:pt>
                <c:pt idx="33256">
                  <c:v>5.0576420000000022</c:v>
                </c:pt>
                <c:pt idx="33257">
                  <c:v>5.1770460000000016</c:v>
                </c:pt>
                <c:pt idx="33258">
                  <c:v>5.1845039999999916</c:v>
                </c:pt>
                <c:pt idx="33259">
                  <c:v>5.2273980000000018</c:v>
                </c:pt>
                <c:pt idx="33260">
                  <c:v>5.3267120000000006</c:v>
                </c:pt>
                <c:pt idx="33261">
                  <c:v>5.3635019999999942</c:v>
                </c:pt>
                <c:pt idx="33262">
                  <c:v>5.3611059999999933</c:v>
                </c:pt>
                <c:pt idx="33263">
                  <c:v>5.3861339999999975</c:v>
                </c:pt>
                <c:pt idx="33264">
                  <c:v>5.4048940000000005</c:v>
                </c:pt>
                <c:pt idx="33265">
                  <c:v>5.4222020000000022</c:v>
                </c:pt>
                <c:pt idx="33266">
                  <c:v>5.483410000000001</c:v>
                </c:pt>
                <c:pt idx="33267">
                  <c:v>5.5440739999999975</c:v>
                </c:pt>
                <c:pt idx="33268">
                  <c:v>5.5896260000000098</c:v>
                </c:pt>
                <c:pt idx="33269">
                  <c:v>5.6106580000000008</c:v>
                </c:pt>
                <c:pt idx="33270">
                  <c:v>5.6523239999999975</c:v>
                </c:pt>
                <c:pt idx="33271">
                  <c:v>5.7292040000000011</c:v>
                </c:pt>
                <c:pt idx="33272">
                  <c:v>5.7738620000000109</c:v>
                </c:pt>
                <c:pt idx="33273">
                  <c:v>5.8570199999999906</c:v>
                </c:pt>
                <c:pt idx="33274">
                  <c:v>5.9044440000000007</c:v>
                </c:pt>
                <c:pt idx="33275">
                  <c:v>5.9308739999999993</c:v>
                </c:pt>
                <c:pt idx="33276">
                  <c:v>5.9910280000000089</c:v>
                </c:pt>
                <c:pt idx="33277">
                  <c:v>6.0317139999999991</c:v>
                </c:pt>
                <c:pt idx="33278">
                  <c:v>6.1226899999999898</c:v>
                </c:pt>
                <c:pt idx="33279">
                  <c:v>6.1853380000000007</c:v>
                </c:pt>
                <c:pt idx="33280">
                  <c:v>6.2570579999999945</c:v>
                </c:pt>
                <c:pt idx="33281">
                  <c:v>6.2496880000000088</c:v>
                </c:pt>
                <c:pt idx="33282">
                  <c:v>6.2918739999999991</c:v>
                </c:pt>
                <c:pt idx="33283">
                  <c:v>6.2858799999999988</c:v>
                </c:pt>
                <c:pt idx="33284">
                  <c:v>6.3181919999999945</c:v>
                </c:pt>
                <c:pt idx="33285">
                  <c:v>6.3709019999999965</c:v>
                </c:pt>
                <c:pt idx="33286">
                  <c:v>6.4636779999999998</c:v>
                </c:pt>
                <c:pt idx="33287">
                  <c:v>6.4965859999999918</c:v>
                </c:pt>
                <c:pt idx="33288">
                  <c:v>6.5421480000000001</c:v>
                </c:pt>
                <c:pt idx="33289">
                  <c:v>6.5985179999999879</c:v>
                </c:pt>
                <c:pt idx="33290">
                  <c:v>6.6278259999999847</c:v>
                </c:pt>
                <c:pt idx="33291">
                  <c:v>6.6985159999999837</c:v>
                </c:pt>
                <c:pt idx="33292">
                  <c:v>6.7143979999999965</c:v>
                </c:pt>
                <c:pt idx="33293">
                  <c:v>6.7735240000000001</c:v>
                </c:pt>
                <c:pt idx="33294">
                  <c:v>6.7613160000000008</c:v>
                </c:pt>
                <c:pt idx="33295">
                  <c:v>6.7627799999999985</c:v>
                </c:pt>
                <c:pt idx="33296">
                  <c:v>6.7442059999999975</c:v>
                </c:pt>
                <c:pt idx="33297">
                  <c:v>6.7456579999999997</c:v>
                </c:pt>
                <c:pt idx="33298">
                  <c:v>6.8028959999999898</c:v>
                </c:pt>
                <c:pt idx="33299">
                  <c:v>6.7886260000000034</c:v>
                </c:pt>
                <c:pt idx="33300">
                  <c:v>6.7552479999999999</c:v>
                </c:pt>
                <c:pt idx="33301">
                  <c:v>6.8025600000000006</c:v>
                </c:pt>
                <c:pt idx="33302">
                  <c:v>6.7691700000000017</c:v>
                </c:pt>
                <c:pt idx="33303">
                  <c:v>6.6934059999999933</c:v>
                </c:pt>
                <c:pt idx="33304">
                  <c:v>6.7227879999999907</c:v>
                </c:pt>
                <c:pt idx="33305">
                  <c:v>6.6450759999999933</c:v>
                </c:pt>
                <c:pt idx="33306">
                  <c:v>6.6086339999999986</c:v>
                </c:pt>
                <c:pt idx="33307">
                  <c:v>6.5818680000000098</c:v>
                </c:pt>
                <c:pt idx="33308">
                  <c:v>6.6133580000000016</c:v>
                </c:pt>
                <c:pt idx="33309">
                  <c:v>6.6201579999999938</c:v>
                </c:pt>
                <c:pt idx="33310">
                  <c:v>6.5737520000000034</c:v>
                </c:pt>
                <c:pt idx="33311">
                  <c:v>6.5726860000000009</c:v>
                </c:pt>
                <c:pt idx="33312">
                  <c:v>6.5423620000000033</c:v>
                </c:pt>
                <c:pt idx="33313">
                  <c:v>6.550092000000002</c:v>
                </c:pt>
                <c:pt idx="33314">
                  <c:v>6.5764220000000106</c:v>
                </c:pt>
                <c:pt idx="33315">
                  <c:v>6.5974059999999932</c:v>
                </c:pt>
                <c:pt idx="33316">
                  <c:v>6.5755799999999995</c:v>
                </c:pt>
                <c:pt idx="33317">
                  <c:v>6.5470039999999985</c:v>
                </c:pt>
                <c:pt idx="33318">
                  <c:v>6.5530960000000036</c:v>
                </c:pt>
                <c:pt idx="33319">
                  <c:v>6.5643620000000009</c:v>
                </c:pt>
                <c:pt idx="33320">
                  <c:v>6.5481320000000016</c:v>
                </c:pt>
                <c:pt idx="33321">
                  <c:v>6.5117280000000024</c:v>
                </c:pt>
                <c:pt idx="33322">
                  <c:v>6.4582000000000024</c:v>
                </c:pt>
                <c:pt idx="33323">
                  <c:v>6.4276019999999985</c:v>
                </c:pt>
                <c:pt idx="33324">
                  <c:v>6.4143119999999945</c:v>
                </c:pt>
                <c:pt idx="33325">
                  <c:v>6.372744</c:v>
                </c:pt>
                <c:pt idx="33326">
                  <c:v>6.346464000000001</c:v>
                </c:pt>
                <c:pt idx="33327">
                  <c:v>6.2416280000000128</c:v>
                </c:pt>
                <c:pt idx="33328">
                  <c:v>6.1636680000000004</c:v>
                </c:pt>
                <c:pt idx="33329">
                  <c:v>6.0677920000000025</c:v>
                </c:pt>
                <c:pt idx="33330">
                  <c:v>5.9953160000000016</c:v>
                </c:pt>
                <c:pt idx="33331">
                  <c:v>6.0438300000000025</c:v>
                </c:pt>
                <c:pt idx="33332">
                  <c:v>5.9999320000000038</c:v>
                </c:pt>
                <c:pt idx="33333">
                  <c:v>5.962905999999994</c:v>
                </c:pt>
                <c:pt idx="33334">
                  <c:v>5.8957039999999985</c:v>
                </c:pt>
                <c:pt idx="33335">
                  <c:v>5.7801860000000005</c:v>
                </c:pt>
                <c:pt idx="33336">
                  <c:v>5.7245599999999932</c:v>
                </c:pt>
                <c:pt idx="33337">
                  <c:v>5.6662539999999995</c:v>
                </c:pt>
                <c:pt idx="33338">
                  <c:v>5.6066700000000029</c:v>
                </c:pt>
                <c:pt idx="33339">
                  <c:v>5.5229899999999903</c:v>
                </c:pt>
                <c:pt idx="33340">
                  <c:v>5.4423860000000026</c:v>
                </c:pt>
                <c:pt idx="33341">
                  <c:v>5.3529099999999943</c:v>
                </c:pt>
                <c:pt idx="33342">
                  <c:v>5.3010320000000037</c:v>
                </c:pt>
                <c:pt idx="33343">
                  <c:v>5.215440000000001</c:v>
                </c:pt>
                <c:pt idx="33344">
                  <c:v>5.1532620000000033</c:v>
                </c:pt>
                <c:pt idx="33345">
                  <c:v>5.0744080000000009</c:v>
                </c:pt>
                <c:pt idx="33346">
                  <c:v>5.0823740000000006</c:v>
                </c:pt>
                <c:pt idx="33347">
                  <c:v>5.0209899999999914</c:v>
                </c:pt>
                <c:pt idx="33348">
                  <c:v>5.01037</c:v>
                </c:pt>
                <c:pt idx="33349">
                  <c:v>4.9366159999999999</c:v>
                </c:pt>
                <c:pt idx="33350">
                  <c:v>4.8659019999999895</c:v>
                </c:pt>
                <c:pt idx="33351">
                  <c:v>4.7554580000000009</c:v>
                </c:pt>
                <c:pt idx="33352">
                  <c:v>4.6722120000000018</c:v>
                </c:pt>
                <c:pt idx="33353">
                  <c:v>4.6425439999999965</c:v>
                </c:pt>
                <c:pt idx="33354">
                  <c:v>4.5654900000000005</c:v>
                </c:pt>
                <c:pt idx="33355">
                  <c:v>4.5371620000000012</c:v>
                </c:pt>
                <c:pt idx="33356">
                  <c:v>4.4811019999999999</c:v>
                </c:pt>
                <c:pt idx="33357">
                  <c:v>4.4449960000000006</c:v>
                </c:pt>
                <c:pt idx="33358">
                  <c:v>4.406768000000012</c:v>
                </c:pt>
                <c:pt idx="33359">
                  <c:v>4.3395040000000007</c:v>
                </c:pt>
                <c:pt idx="33360">
                  <c:v>4.3287339999999945</c:v>
                </c:pt>
                <c:pt idx="33361">
                  <c:v>4.2800200000000004</c:v>
                </c:pt>
                <c:pt idx="33362">
                  <c:v>4.2470760000000007</c:v>
                </c:pt>
                <c:pt idx="33363">
                  <c:v>4.1947259999999931</c:v>
                </c:pt>
                <c:pt idx="33364">
                  <c:v>4.149548000000002</c:v>
                </c:pt>
                <c:pt idx="33365">
                  <c:v>4.0646020000000007</c:v>
                </c:pt>
                <c:pt idx="33366">
                  <c:v>4.0053780000000003</c:v>
                </c:pt>
                <c:pt idx="33367">
                  <c:v>3.9737240000000011</c:v>
                </c:pt>
                <c:pt idx="33368">
                  <c:v>3.992695999999996</c:v>
                </c:pt>
                <c:pt idx="33369">
                  <c:v>3.9643200000000012</c:v>
                </c:pt>
                <c:pt idx="33370">
                  <c:v>3.9388340000000017</c:v>
                </c:pt>
                <c:pt idx="33371">
                  <c:v>3.9155559999999969</c:v>
                </c:pt>
                <c:pt idx="33372">
                  <c:v>3.9211519999999997</c:v>
                </c:pt>
                <c:pt idx="33373">
                  <c:v>3.877190000000001</c:v>
                </c:pt>
                <c:pt idx="33374">
                  <c:v>3.8958519999999957</c:v>
                </c:pt>
                <c:pt idx="33375">
                  <c:v>3.9487980000000009</c:v>
                </c:pt>
                <c:pt idx="33376">
                  <c:v>3.9226539999999956</c:v>
                </c:pt>
                <c:pt idx="33377">
                  <c:v>4.0011980000000014</c:v>
                </c:pt>
                <c:pt idx="33378">
                  <c:v>4.0293520000000012</c:v>
                </c:pt>
                <c:pt idx="33379">
                  <c:v>4.1010320000000009</c:v>
                </c:pt>
                <c:pt idx="33380">
                  <c:v>4.1391240000000016</c:v>
                </c:pt>
                <c:pt idx="33381">
                  <c:v>4.1344099999999955</c:v>
                </c:pt>
                <c:pt idx="33382">
                  <c:v>4.1600939999999955</c:v>
                </c:pt>
                <c:pt idx="33383">
                  <c:v>4.1139480000000015</c:v>
                </c:pt>
                <c:pt idx="33384">
                  <c:v>4.1183020000000026</c:v>
                </c:pt>
                <c:pt idx="33385">
                  <c:v>4.1649679999999902</c:v>
                </c:pt>
                <c:pt idx="33386">
                  <c:v>4.2121939999999976</c:v>
                </c:pt>
                <c:pt idx="33387">
                  <c:v>4.2053680000000098</c:v>
                </c:pt>
                <c:pt idx="33388">
                  <c:v>4.2094880000000021</c:v>
                </c:pt>
                <c:pt idx="33389">
                  <c:v>4.2440560000000005</c:v>
                </c:pt>
                <c:pt idx="33390">
                  <c:v>4.3058119999999942</c:v>
                </c:pt>
                <c:pt idx="33391">
                  <c:v>4.3365980000000039</c:v>
                </c:pt>
                <c:pt idx="33392">
                  <c:v>4.3696660000000023</c:v>
                </c:pt>
                <c:pt idx="33393">
                  <c:v>4.4013440000000106</c:v>
                </c:pt>
                <c:pt idx="33394">
                  <c:v>4.4554440000000017</c:v>
                </c:pt>
                <c:pt idx="33395">
                  <c:v>4.4740320000000011</c:v>
                </c:pt>
                <c:pt idx="33396">
                  <c:v>4.4153540000000016</c:v>
                </c:pt>
                <c:pt idx="33397">
                  <c:v>4.4167940000000012</c:v>
                </c:pt>
                <c:pt idx="33398">
                  <c:v>4.3831060000000015</c:v>
                </c:pt>
                <c:pt idx="33399">
                  <c:v>4.4102300000000012</c:v>
                </c:pt>
                <c:pt idx="33400">
                  <c:v>4.4138040000000016</c:v>
                </c:pt>
                <c:pt idx="33401">
                  <c:v>4.4591560000000001</c:v>
                </c:pt>
                <c:pt idx="33402">
                  <c:v>4.4713280000000131</c:v>
                </c:pt>
                <c:pt idx="33403">
                  <c:v>4.5301800000000005</c:v>
                </c:pt>
                <c:pt idx="33404">
                  <c:v>4.5506920000000024</c:v>
                </c:pt>
                <c:pt idx="33405">
                  <c:v>4.5912780000000089</c:v>
                </c:pt>
                <c:pt idx="33406">
                  <c:v>4.638764000000001</c:v>
                </c:pt>
                <c:pt idx="33407">
                  <c:v>4.6431559999999914</c:v>
                </c:pt>
                <c:pt idx="33408">
                  <c:v>4.6222859999999866</c:v>
                </c:pt>
                <c:pt idx="33409">
                  <c:v>4.6810020000000003</c:v>
                </c:pt>
                <c:pt idx="33410">
                  <c:v>4.7155839999999918</c:v>
                </c:pt>
                <c:pt idx="33411">
                  <c:v>4.7270480000000008</c:v>
                </c:pt>
                <c:pt idx="33412">
                  <c:v>4.7782060000000079</c:v>
                </c:pt>
                <c:pt idx="33413">
                  <c:v>4.8081720000000008</c:v>
                </c:pt>
                <c:pt idx="33414">
                  <c:v>4.8480400000000001</c:v>
                </c:pt>
                <c:pt idx="33415">
                  <c:v>4.9474660000000004</c:v>
                </c:pt>
                <c:pt idx="33416">
                  <c:v>4.9949520000000005</c:v>
                </c:pt>
                <c:pt idx="33417">
                  <c:v>5.0637559999999917</c:v>
                </c:pt>
                <c:pt idx="33418">
                  <c:v>5.0977039999999985</c:v>
                </c:pt>
                <c:pt idx="33419">
                  <c:v>5.1772880000000008</c:v>
                </c:pt>
                <c:pt idx="33420">
                  <c:v>5.1972779999999945</c:v>
                </c:pt>
                <c:pt idx="33421">
                  <c:v>5.2233600000000013</c:v>
                </c:pt>
                <c:pt idx="33422">
                  <c:v>5.2844440000000006</c:v>
                </c:pt>
                <c:pt idx="33423">
                  <c:v>5.3463860000000007</c:v>
                </c:pt>
                <c:pt idx="33424">
                  <c:v>5.3473660000000018</c:v>
                </c:pt>
                <c:pt idx="33425">
                  <c:v>5.415808000000002</c:v>
                </c:pt>
                <c:pt idx="33426">
                  <c:v>5.4825260000000018</c:v>
                </c:pt>
                <c:pt idx="33427">
                  <c:v>5.4811980000000107</c:v>
                </c:pt>
                <c:pt idx="33428">
                  <c:v>5.4886420000000129</c:v>
                </c:pt>
                <c:pt idx="33429">
                  <c:v>5.4713960000000119</c:v>
                </c:pt>
                <c:pt idx="33430">
                  <c:v>5.4736800000000034</c:v>
                </c:pt>
                <c:pt idx="33431">
                  <c:v>5.5070320000000015</c:v>
                </c:pt>
                <c:pt idx="33432">
                  <c:v>5.5011620000000034</c:v>
                </c:pt>
                <c:pt idx="33433">
                  <c:v>5.6095339999999965</c:v>
                </c:pt>
                <c:pt idx="33434">
                  <c:v>5.6319920000000012</c:v>
                </c:pt>
                <c:pt idx="33435">
                  <c:v>5.6756559999999965</c:v>
                </c:pt>
                <c:pt idx="33436">
                  <c:v>5.6338399999999975</c:v>
                </c:pt>
                <c:pt idx="33437">
                  <c:v>5.6940459999999877</c:v>
                </c:pt>
                <c:pt idx="33438">
                  <c:v>5.7120119999999908</c:v>
                </c:pt>
                <c:pt idx="33439">
                  <c:v>5.7533059999999985</c:v>
                </c:pt>
                <c:pt idx="33440">
                  <c:v>5.7471759999999907</c:v>
                </c:pt>
                <c:pt idx="33441">
                  <c:v>5.779820000000008</c:v>
                </c:pt>
                <c:pt idx="33442">
                  <c:v>5.8661799999999955</c:v>
                </c:pt>
                <c:pt idx="33443">
                  <c:v>5.9200679999999988</c:v>
                </c:pt>
                <c:pt idx="33444">
                  <c:v>5.9843040000000007</c:v>
                </c:pt>
                <c:pt idx="33445">
                  <c:v>6.0291460000000008</c:v>
                </c:pt>
                <c:pt idx="33446">
                  <c:v>6.1539579999999914</c:v>
                </c:pt>
                <c:pt idx="33447">
                  <c:v>6.2094960000000023</c:v>
                </c:pt>
                <c:pt idx="33448">
                  <c:v>6.2237760000000018</c:v>
                </c:pt>
                <c:pt idx="33449">
                  <c:v>6.2582100000000027</c:v>
                </c:pt>
                <c:pt idx="33450">
                  <c:v>6.3769440000000017</c:v>
                </c:pt>
                <c:pt idx="33451">
                  <c:v>6.4216620000000129</c:v>
                </c:pt>
                <c:pt idx="33452">
                  <c:v>6.4745220000000021</c:v>
                </c:pt>
                <c:pt idx="33453">
                  <c:v>6.4648200000000005</c:v>
                </c:pt>
                <c:pt idx="33454">
                  <c:v>6.4981960000000027</c:v>
                </c:pt>
                <c:pt idx="33455">
                  <c:v>6.5627439999999995</c:v>
                </c:pt>
                <c:pt idx="33456">
                  <c:v>6.6059859999999873</c:v>
                </c:pt>
                <c:pt idx="33457">
                  <c:v>6.6134059999999932</c:v>
                </c:pt>
                <c:pt idx="33458">
                  <c:v>6.6817480000000034</c:v>
                </c:pt>
                <c:pt idx="33459">
                  <c:v>6.689788000000001</c:v>
                </c:pt>
                <c:pt idx="33460">
                  <c:v>6.7099260000000003</c:v>
                </c:pt>
                <c:pt idx="33461">
                  <c:v>6.748788000000002</c:v>
                </c:pt>
                <c:pt idx="33462">
                  <c:v>6.7657379999999945</c:v>
                </c:pt>
                <c:pt idx="33463">
                  <c:v>6.7462820000000034</c:v>
                </c:pt>
                <c:pt idx="33464">
                  <c:v>6.7952320000000013</c:v>
                </c:pt>
                <c:pt idx="33465">
                  <c:v>6.7486260000000033</c:v>
                </c:pt>
                <c:pt idx="33466">
                  <c:v>6.7748440000000008</c:v>
                </c:pt>
                <c:pt idx="33467">
                  <c:v>6.7419000000000002</c:v>
                </c:pt>
                <c:pt idx="33468">
                  <c:v>6.7302860000000013</c:v>
                </c:pt>
                <c:pt idx="33469">
                  <c:v>6.7074299999999996</c:v>
                </c:pt>
                <c:pt idx="33470">
                  <c:v>6.7282500000000027</c:v>
                </c:pt>
                <c:pt idx="33471">
                  <c:v>6.7312160000000034</c:v>
                </c:pt>
                <c:pt idx="33472">
                  <c:v>6.7610940000000017</c:v>
                </c:pt>
                <c:pt idx="33473">
                  <c:v>6.7611440000000016</c:v>
                </c:pt>
                <c:pt idx="33474">
                  <c:v>6.7860480000000116</c:v>
                </c:pt>
                <c:pt idx="33475">
                  <c:v>6.7459820000000015</c:v>
                </c:pt>
                <c:pt idx="33476">
                  <c:v>6.7136840000000015</c:v>
                </c:pt>
                <c:pt idx="33477">
                  <c:v>6.7111040000000015</c:v>
                </c:pt>
                <c:pt idx="33478">
                  <c:v>6.6867839999999985</c:v>
                </c:pt>
                <c:pt idx="33479">
                  <c:v>6.7001480000000022</c:v>
                </c:pt>
                <c:pt idx="33480">
                  <c:v>6.6910280000000038</c:v>
                </c:pt>
                <c:pt idx="33481">
                  <c:v>6.6120139999999914</c:v>
                </c:pt>
                <c:pt idx="33482">
                  <c:v>6.6091120000000005</c:v>
                </c:pt>
                <c:pt idx="33483">
                  <c:v>6.5780920000000034</c:v>
                </c:pt>
                <c:pt idx="33484">
                  <c:v>6.5794700000000024</c:v>
                </c:pt>
                <c:pt idx="33485">
                  <c:v>6.5431760000000017</c:v>
                </c:pt>
                <c:pt idx="33486">
                  <c:v>6.5177159999999921</c:v>
                </c:pt>
                <c:pt idx="33487">
                  <c:v>6.4696220000000126</c:v>
                </c:pt>
                <c:pt idx="33488">
                  <c:v>6.4606880000000064</c:v>
                </c:pt>
                <c:pt idx="33489">
                  <c:v>6.4043180000000026</c:v>
                </c:pt>
                <c:pt idx="33490">
                  <c:v>6.3766980000000109</c:v>
                </c:pt>
                <c:pt idx="33491">
                  <c:v>6.3196220000000034</c:v>
                </c:pt>
                <c:pt idx="33492">
                  <c:v>6.2398760000000024</c:v>
                </c:pt>
                <c:pt idx="33493">
                  <c:v>6.1438999999999995</c:v>
                </c:pt>
                <c:pt idx="33494">
                  <c:v>6.038604000000003</c:v>
                </c:pt>
                <c:pt idx="33495">
                  <c:v>5.9752740000000024</c:v>
                </c:pt>
                <c:pt idx="33496">
                  <c:v>5.8342560000000026</c:v>
                </c:pt>
                <c:pt idx="33497">
                  <c:v>5.7923540000000049</c:v>
                </c:pt>
                <c:pt idx="33498">
                  <c:v>5.7289119999999949</c:v>
                </c:pt>
                <c:pt idx="33499">
                  <c:v>5.6573539999999944</c:v>
                </c:pt>
                <c:pt idx="33500">
                  <c:v>5.5732880000000034</c:v>
                </c:pt>
                <c:pt idx="33501">
                  <c:v>5.5256900000000018</c:v>
                </c:pt>
                <c:pt idx="33502">
                  <c:v>5.4908339999999995</c:v>
                </c:pt>
                <c:pt idx="33503">
                  <c:v>5.4623560000000015</c:v>
                </c:pt>
                <c:pt idx="33504">
                  <c:v>5.3946700000000005</c:v>
                </c:pt>
                <c:pt idx="33505">
                  <c:v>5.3222059999999942</c:v>
                </c:pt>
                <c:pt idx="33506">
                  <c:v>5.2284120000000005</c:v>
                </c:pt>
                <c:pt idx="33507">
                  <c:v>5.2252839999999985</c:v>
                </c:pt>
                <c:pt idx="33508">
                  <c:v>5.1721280000000016</c:v>
                </c:pt>
                <c:pt idx="33509">
                  <c:v>5.1305980000000027</c:v>
                </c:pt>
                <c:pt idx="33510">
                  <c:v>5.0842040000000006</c:v>
                </c:pt>
                <c:pt idx="33511">
                  <c:v>5.0651699999999975</c:v>
                </c:pt>
                <c:pt idx="33512">
                  <c:v>5.0149039999999916</c:v>
                </c:pt>
                <c:pt idx="33513">
                  <c:v>5.009456000000001</c:v>
                </c:pt>
                <c:pt idx="33514">
                  <c:v>4.9316080000000131</c:v>
                </c:pt>
                <c:pt idx="33515">
                  <c:v>4.9313100000000034</c:v>
                </c:pt>
                <c:pt idx="33516">
                  <c:v>4.8450000000000015</c:v>
                </c:pt>
                <c:pt idx="33517">
                  <c:v>4.7963100000000018</c:v>
                </c:pt>
                <c:pt idx="33518">
                  <c:v>4.7459339999999965</c:v>
                </c:pt>
                <c:pt idx="33519">
                  <c:v>4.6749480000000005</c:v>
                </c:pt>
                <c:pt idx="33520">
                  <c:v>4.6333800000000007</c:v>
                </c:pt>
                <c:pt idx="33521">
                  <c:v>4.6038720000000009</c:v>
                </c:pt>
                <c:pt idx="33522">
                  <c:v>4.5415960000000011</c:v>
                </c:pt>
                <c:pt idx="33523">
                  <c:v>4.5285039999999945</c:v>
                </c:pt>
                <c:pt idx="33524">
                  <c:v>4.4965520000000003</c:v>
                </c:pt>
                <c:pt idx="33525">
                  <c:v>4.4338300000000004</c:v>
                </c:pt>
                <c:pt idx="33526">
                  <c:v>4.3907739999999995</c:v>
                </c:pt>
                <c:pt idx="33527">
                  <c:v>4.3633640000000016</c:v>
                </c:pt>
                <c:pt idx="33528">
                  <c:v>4.3435859999999913</c:v>
                </c:pt>
                <c:pt idx="33529">
                  <c:v>4.3077000000000005</c:v>
                </c:pt>
                <c:pt idx="33530">
                  <c:v>4.2971400000000015</c:v>
                </c:pt>
                <c:pt idx="33531">
                  <c:v>4.2758720000000014</c:v>
                </c:pt>
                <c:pt idx="33532">
                  <c:v>4.270970000000001</c:v>
                </c:pt>
                <c:pt idx="33533">
                  <c:v>4.2326920000000099</c:v>
                </c:pt>
                <c:pt idx="33534">
                  <c:v>4.2394920000000109</c:v>
                </c:pt>
                <c:pt idx="33535">
                  <c:v>4.2148379999999914</c:v>
                </c:pt>
                <c:pt idx="33536">
                  <c:v>4.2004180000000018</c:v>
                </c:pt>
                <c:pt idx="33537">
                  <c:v>4.1628699999999945</c:v>
                </c:pt>
                <c:pt idx="33538">
                  <c:v>4.1652400000000016</c:v>
                </c:pt>
                <c:pt idx="33539">
                  <c:v>4.1967700000000026</c:v>
                </c:pt>
                <c:pt idx="33540">
                  <c:v>4.1574739999999935</c:v>
                </c:pt>
                <c:pt idx="33541">
                  <c:v>4.146790000000002</c:v>
                </c:pt>
                <c:pt idx="33542">
                  <c:v>4.1465539999999965</c:v>
                </c:pt>
                <c:pt idx="33543">
                  <c:v>4.1826500000000015</c:v>
                </c:pt>
                <c:pt idx="33544">
                  <c:v>4.2000600000000023</c:v>
                </c:pt>
                <c:pt idx="33545">
                  <c:v>4.3086420000000034</c:v>
                </c:pt>
                <c:pt idx="33546">
                  <c:v>4.3370080000000018</c:v>
                </c:pt>
                <c:pt idx="33547">
                  <c:v>4.3485720000000025</c:v>
                </c:pt>
                <c:pt idx="33548">
                  <c:v>4.4151539999999985</c:v>
                </c:pt>
                <c:pt idx="33549">
                  <c:v>4.4669080000000019</c:v>
                </c:pt>
                <c:pt idx="33550">
                  <c:v>4.443742000000011</c:v>
                </c:pt>
                <c:pt idx="33551">
                  <c:v>4.4474160000000005</c:v>
                </c:pt>
                <c:pt idx="33552">
                  <c:v>4.4997180000000014</c:v>
                </c:pt>
                <c:pt idx="33553">
                  <c:v>4.5307020000000024</c:v>
                </c:pt>
                <c:pt idx="33554">
                  <c:v>4.5868240000000009</c:v>
                </c:pt>
                <c:pt idx="33555">
                  <c:v>4.5933640000000029</c:v>
                </c:pt>
                <c:pt idx="33556">
                  <c:v>4.6249559999999841</c:v>
                </c:pt>
                <c:pt idx="33557">
                  <c:v>4.6181079999999932</c:v>
                </c:pt>
                <c:pt idx="33558">
                  <c:v>4.6331099999999985</c:v>
                </c:pt>
                <c:pt idx="33559">
                  <c:v>4.6694400000000025</c:v>
                </c:pt>
                <c:pt idx="33560">
                  <c:v>4.6656559999999931</c:v>
                </c:pt>
                <c:pt idx="33561">
                  <c:v>4.6738460000000019</c:v>
                </c:pt>
                <c:pt idx="33562">
                  <c:v>4.7117540000000027</c:v>
                </c:pt>
                <c:pt idx="33563">
                  <c:v>4.7557540000000005</c:v>
                </c:pt>
                <c:pt idx="33564">
                  <c:v>4.733952000000003</c:v>
                </c:pt>
                <c:pt idx="33565">
                  <c:v>4.7816740000000024</c:v>
                </c:pt>
                <c:pt idx="33566">
                  <c:v>4.8727500000000026</c:v>
                </c:pt>
                <c:pt idx="33567">
                  <c:v>4.8933100000000005</c:v>
                </c:pt>
                <c:pt idx="33568">
                  <c:v>4.9336220000000139</c:v>
                </c:pt>
                <c:pt idx="33569">
                  <c:v>4.9815180000000021</c:v>
                </c:pt>
                <c:pt idx="33570">
                  <c:v>4.9644319999999942</c:v>
                </c:pt>
                <c:pt idx="33571">
                  <c:v>4.9656480000000034</c:v>
                </c:pt>
                <c:pt idx="33572">
                  <c:v>4.9647559999999942</c:v>
                </c:pt>
                <c:pt idx="33573">
                  <c:v>4.9067980000000109</c:v>
                </c:pt>
                <c:pt idx="33574">
                  <c:v>4.8761020000000022</c:v>
                </c:pt>
                <c:pt idx="33575">
                  <c:v>4.906080000000002</c:v>
                </c:pt>
                <c:pt idx="33576">
                  <c:v>4.9272100000000005</c:v>
                </c:pt>
                <c:pt idx="33577">
                  <c:v>4.9979119999999932</c:v>
                </c:pt>
                <c:pt idx="33578">
                  <c:v>5.0529539999999926</c:v>
                </c:pt>
                <c:pt idx="33579">
                  <c:v>5.0925859999999883</c:v>
                </c:pt>
                <c:pt idx="33580">
                  <c:v>5.1220319999999884</c:v>
                </c:pt>
                <c:pt idx="33581">
                  <c:v>5.1568499999999995</c:v>
                </c:pt>
                <c:pt idx="33582">
                  <c:v>5.1745680000000007</c:v>
                </c:pt>
                <c:pt idx="33583">
                  <c:v>5.2084159999999917</c:v>
                </c:pt>
                <c:pt idx="33584">
                  <c:v>5.2436540000000003</c:v>
                </c:pt>
                <c:pt idx="33585">
                  <c:v>5.2886580000000034</c:v>
                </c:pt>
                <c:pt idx="33586">
                  <c:v>5.3355239999999995</c:v>
                </c:pt>
                <c:pt idx="33587">
                  <c:v>5.3640139999999876</c:v>
                </c:pt>
                <c:pt idx="33588">
                  <c:v>5.3461339999999975</c:v>
                </c:pt>
                <c:pt idx="33589">
                  <c:v>5.3435520000000016</c:v>
                </c:pt>
                <c:pt idx="33590">
                  <c:v>5.3845099999999926</c:v>
                </c:pt>
                <c:pt idx="33591">
                  <c:v>5.3510700000000009</c:v>
                </c:pt>
                <c:pt idx="33592">
                  <c:v>5.4141520000000005</c:v>
                </c:pt>
                <c:pt idx="33593">
                  <c:v>5.4155159999999896</c:v>
                </c:pt>
                <c:pt idx="33594">
                  <c:v>5.3986279999999995</c:v>
                </c:pt>
                <c:pt idx="33595">
                  <c:v>5.3499520000000009</c:v>
                </c:pt>
                <c:pt idx="33596">
                  <c:v>5.3235099999999935</c:v>
                </c:pt>
                <c:pt idx="33597">
                  <c:v>5.3297880000000006</c:v>
                </c:pt>
                <c:pt idx="33598">
                  <c:v>5.3476680000000014</c:v>
                </c:pt>
                <c:pt idx="33599">
                  <c:v>5.3328400000000009</c:v>
                </c:pt>
                <c:pt idx="33600">
                  <c:v>5.4006260000000088</c:v>
                </c:pt>
                <c:pt idx="33601">
                  <c:v>5.4448600000000011</c:v>
                </c:pt>
                <c:pt idx="33602">
                  <c:v>5.4118899999999988</c:v>
                </c:pt>
                <c:pt idx="33603">
                  <c:v>5.4039740000000007</c:v>
                </c:pt>
                <c:pt idx="33604">
                  <c:v>5.3782519999999998</c:v>
                </c:pt>
                <c:pt idx="33605">
                  <c:v>5.4113559999999996</c:v>
                </c:pt>
                <c:pt idx="33606">
                  <c:v>5.4312340000000034</c:v>
                </c:pt>
                <c:pt idx="33607">
                  <c:v>5.4436159999999996</c:v>
                </c:pt>
                <c:pt idx="33608">
                  <c:v>5.4226959999999975</c:v>
                </c:pt>
                <c:pt idx="33609">
                  <c:v>5.3701119999999909</c:v>
                </c:pt>
                <c:pt idx="33610">
                  <c:v>5.4061939999999993</c:v>
                </c:pt>
                <c:pt idx="33611">
                  <c:v>5.3823339999999975</c:v>
                </c:pt>
                <c:pt idx="33612">
                  <c:v>5.3416599999999983</c:v>
                </c:pt>
                <c:pt idx="33613">
                  <c:v>5.3708439999999982</c:v>
                </c:pt>
                <c:pt idx="33614">
                  <c:v>5.4095079999999989</c:v>
                </c:pt>
                <c:pt idx="33615">
                  <c:v>5.3946179999999888</c:v>
                </c:pt>
                <c:pt idx="33616">
                  <c:v>5.3808439999999989</c:v>
                </c:pt>
                <c:pt idx="33617">
                  <c:v>5.3986739999999989</c:v>
                </c:pt>
                <c:pt idx="33618">
                  <c:v>5.4336540000000024</c:v>
                </c:pt>
                <c:pt idx="33619">
                  <c:v>5.4259599999999955</c:v>
                </c:pt>
                <c:pt idx="33620">
                  <c:v>5.4783240000000024</c:v>
                </c:pt>
                <c:pt idx="33621">
                  <c:v>5.5117780000000014</c:v>
                </c:pt>
                <c:pt idx="33622">
                  <c:v>5.5439999999999987</c:v>
                </c:pt>
                <c:pt idx="33623">
                  <c:v>5.5764599999999982</c:v>
                </c:pt>
                <c:pt idx="33624">
                  <c:v>5.5972679999999988</c:v>
                </c:pt>
                <c:pt idx="33625">
                  <c:v>5.6009519999999906</c:v>
                </c:pt>
                <c:pt idx="33626">
                  <c:v>5.6030739999999986</c:v>
                </c:pt>
                <c:pt idx="33627">
                  <c:v>5.57477</c:v>
                </c:pt>
                <c:pt idx="33628">
                  <c:v>5.5322599999999991</c:v>
                </c:pt>
                <c:pt idx="33629">
                  <c:v>5.5324219999999995</c:v>
                </c:pt>
                <c:pt idx="33630">
                  <c:v>5.5017979999999991</c:v>
                </c:pt>
                <c:pt idx="33631">
                  <c:v>5.5203099999999985</c:v>
                </c:pt>
                <c:pt idx="33632">
                  <c:v>5.5243799999999945</c:v>
                </c:pt>
                <c:pt idx="33633">
                  <c:v>5.506289999999999</c:v>
                </c:pt>
                <c:pt idx="33634">
                  <c:v>5.5045899999999897</c:v>
                </c:pt>
                <c:pt idx="33635">
                  <c:v>5.4949600000000007</c:v>
                </c:pt>
                <c:pt idx="33636">
                  <c:v>5.4769680000000101</c:v>
                </c:pt>
                <c:pt idx="33637">
                  <c:v>5.4953800000000008</c:v>
                </c:pt>
                <c:pt idx="33638">
                  <c:v>5.5393060000000034</c:v>
                </c:pt>
                <c:pt idx="33639">
                  <c:v>5.5329159999999913</c:v>
                </c:pt>
                <c:pt idx="33640">
                  <c:v>5.491734000000001</c:v>
                </c:pt>
                <c:pt idx="33641">
                  <c:v>5.5271099999999915</c:v>
                </c:pt>
                <c:pt idx="33642">
                  <c:v>5.4654060000000007</c:v>
                </c:pt>
                <c:pt idx="33643">
                  <c:v>5.4912020000000101</c:v>
                </c:pt>
                <c:pt idx="33644">
                  <c:v>5.5021339999999945</c:v>
                </c:pt>
                <c:pt idx="33645">
                  <c:v>5.4700099999999994</c:v>
                </c:pt>
                <c:pt idx="33646">
                  <c:v>5.5259319999999867</c:v>
                </c:pt>
                <c:pt idx="33647">
                  <c:v>5.4896759999999993</c:v>
                </c:pt>
                <c:pt idx="33648">
                  <c:v>5.4162700000000088</c:v>
                </c:pt>
                <c:pt idx="33649">
                  <c:v>5.4138880000000009</c:v>
                </c:pt>
                <c:pt idx="33650">
                  <c:v>5.334638</c:v>
                </c:pt>
                <c:pt idx="33651">
                  <c:v>5.2726100000000011</c:v>
                </c:pt>
                <c:pt idx="33652">
                  <c:v>5.2347040000000016</c:v>
                </c:pt>
                <c:pt idx="33653">
                  <c:v>5.1857159999999896</c:v>
                </c:pt>
                <c:pt idx="33654">
                  <c:v>5.1180179999999895</c:v>
                </c:pt>
                <c:pt idx="33655">
                  <c:v>5.0601339999999935</c:v>
                </c:pt>
                <c:pt idx="33656">
                  <c:v>5.0017540000000009</c:v>
                </c:pt>
                <c:pt idx="33657">
                  <c:v>4.9709080000000014</c:v>
                </c:pt>
                <c:pt idx="33658">
                  <c:v>4.975474000000002</c:v>
                </c:pt>
                <c:pt idx="33659">
                  <c:v>4.9760940000000033</c:v>
                </c:pt>
                <c:pt idx="33660">
                  <c:v>4.8926000000000007</c:v>
                </c:pt>
                <c:pt idx="33661">
                  <c:v>4.8771640000000005</c:v>
                </c:pt>
                <c:pt idx="33662">
                  <c:v>4.8724000000000016</c:v>
                </c:pt>
                <c:pt idx="33663">
                  <c:v>4.7761260000000014</c:v>
                </c:pt>
                <c:pt idx="33664">
                  <c:v>4.7674159999999883</c:v>
                </c:pt>
                <c:pt idx="33665">
                  <c:v>4.7553440000000027</c:v>
                </c:pt>
                <c:pt idx="33666">
                  <c:v>4.6861080000000017</c:v>
                </c:pt>
                <c:pt idx="33667">
                  <c:v>4.6391320000000027</c:v>
                </c:pt>
                <c:pt idx="33668">
                  <c:v>4.5514060000000027</c:v>
                </c:pt>
                <c:pt idx="33669">
                  <c:v>4.5214280000000029</c:v>
                </c:pt>
                <c:pt idx="33670">
                  <c:v>4.4342100000000029</c:v>
                </c:pt>
                <c:pt idx="33671">
                  <c:v>4.3610380000000015</c:v>
                </c:pt>
                <c:pt idx="33672">
                  <c:v>4.2695539999999985</c:v>
                </c:pt>
                <c:pt idx="33673">
                  <c:v>4.2606460000000039</c:v>
                </c:pt>
                <c:pt idx="33674">
                  <c:v>4.1947339999999942</c:v>
                </c:pt>
                <c:pt idx="33675">
                  <c:v>4.1313040000000036</c:v>
                </c:pt>
                <c:pt idx="33676">
                  <c:v>4.0806300000000029</c:v>
                </c:pt>
                <c:pt idx="33677">
                  <c:v>3.9890580000000027</c:v>
                </c:pt>
                <c:pt idx="33678">
                  <c:v>3.9422660000000027</c:v>
                </c:pt>
                <c:pt idx="33679">
                  <c:v>3.8484240000000032</c:v>
                </c:pt>
                <c:pt idx="33680">
                  <c:v>3.8027000000000029</c:v>
                </c:pt>
                <c:pt idx="33681">
                  <c:v>3.7732060000000036</c:v>
                </c:pt>
                <c:pt idx="33682">
                  <c:v>3.6450800000000019</c:v>
                </c:pt>
                <c:pt idx="33683">
                  <c:v>3.5818360000000022</c:v>
                </c:pt>
                <c:pt idx="33684">
                  <c:v>3.4809460000000025</c:v>
                </c:pt>
                <c:pt idx="33685">
                  <c:v>3.4427680000000023</c:v>
                </c:pt>
                <c:pt idx="33686">
                  <c:v>3.4261040000000031</c:v>
                </c:pt>
                <c:pt idx="33687">
                  <c:v>3.3731840000000042</c:v>
                </c:pt>
                <c:pt idx="33688">
                  <c:v>3.3241220000000022</c:v>
                </c:pt>
                <c:pt idx="33689">
                  <c:v>3.2820720000000021</c:v>
                </c:pt>
                <c:pt idx="33690">
                  <c:v>3.2611760000000052</c:v>
                </c:pt>
                <c:pt idx="33691">
                  <c:v>3.2479980000000062</c:v>
                </c:pt>
                <c:pt idx="33692">
                  <c:v>3.2005740000000058</c:v>
                </c:pt>
                <c:pt idx="33693">
                  <c:v>3.172086000000002</c:v>
                </c:pt>
                <c:pt idx="33694">
                  <c:v>3.1612040000000032</c:v>
                </c:pt>
                <c:pt idx="33695">
                  <c:v>3.1460540000000008</c:v>
                </c:pt>
                <c:pt idx="33696">
                  <c:v>3.1100960000000026</c:v>
                </c:pt>
                <c:pt idx="33697">
                  <c:v>3.1254320000000022</c:v>
                </c:pt>
                <c:pt idx="33698">
                  <c:v>3.1753000000000031</c:v>
                </c:pt>
                <c:pt idx="33699">
                  <c:v>3.1414760000000013</c:v>
                </c:pt>
                <c:pt idx="33700">
                  <c:v>3.1471580000000019</c:v>
                </c:pt>
                <c:pt idx="33701">
                  <c:v>3.1172420000000023</c:v>
                </c:pt>
                <c:pt idx="33702">
                  <c:v>3.1351460000000007</c:v>
                </c:pt>
                <c:pt idx="33703">
                  <c:v>3.0957140000000032</c:v>
                </c:pt>
                <c:pt idx="33704">
                  <c:v>3.0954279999999987</c:v>
                </c:pt>
                <c:pt idx="33705">
                  <c:v>3.1095860000000015</c:v>
                </c:pt>
                <c:pt idx="33706">
                  <c:v>3.1181720000000017</c:v>
                </c:pt>
                <c:pt idx="33707">
                  <c:v>3.1212740000000019</c:v>
                </c:pt>
                <c:pt idx="33708">
                  <c:v>3.087822000000001</c:v>
                </c:pt>
                <c:pt idx="33709">
                  <c:v>3.0903160000000014</c:v>
                </c:pt>
                <c:pt idx="33710">
                  <c:v>3.0862960000000008</c:v>
                </c:pt>
                <c:pt idx="33711">
                  <c:v>3.0655740000000002</c:v>
                </c:pt>
                <c:pt idx="33712">
                  <c:v>3.0913440000000008</c:v>
                </c:pt>
                <c:pt idx="33713">
                  <c:v>3.1275620000000015</c:v>
                </c:pt>
                <c:pt idx="33714">
                  <c:v>3.0995559999999971</c:v>
                </c:pt>
                <c:pt idx="33715">
                  <c:v>3.1109840000000006</c:v>
                </c:pt>
                <c:pt idx="33716">
                  <c:v>3.1722800000000007</c:v>
                </c:pt>
                <c:pt idx="33717">
                  <c:v>3.2284020000000013</c:v>
                </c:pt>
                <c:pt idx="33718">
                  <c:v>3.233416000000001</c:v>
                </c:pt>
                <c:pt idx="33719">
                  <c:v>3.2281300000000064</c:v>
                </c:pt>
                <c:pt idx="33720">
                  <c:v>3.2819560000000014</c:v>
                </c:pt>
                <c:pt idx="33721">
                  <c:v>3.3468019999999967</c:v>
                </c:pt>
                <c:pt idx="33722">
                  <c:v>3.3929599999999955</c:v>
                </c:pt>
                <c:pt idx="33723">
                  <c:v>3.395365999999997</c:v>
                </c:pt>
                <c:pt idx="33724">
                  <c:v>3.4567859999999957</c:v>
                </c:pt>
                <c:pt idx="33725">
                  <c:v>3.5234300000000012</c:v>
                </c:pt>
                <c:pt idx="33726">
                  <c:v>3.5574019999999997</c:v>
                </c:pt>
                <c:pt idx="33727">
                  <c:v>3.6101240000000012</c:v>
                </c:pt>
                <c:pt idx="33728">
                  <c:v>3.65998</c:v>
                </c:pt>
                <c:pt idx="33729">
                  <c:v>3.6376819999999999</c:v>
                </c:pt>
                <c:pt idx="33730">
                  <c:v>3.6778219999999999</c:v>
                </c:pt>
                <c:pt idx="33731">
                  <c:v>3.6765440000000003</c:v>
                </c:pt>
                <c:pt idx="33732">
                  <c:v>3.7864059999999977</c:v>
                </c:pt>
                <c:pt idx="33733">
                  <c:v>3.8677039999999994</c:v>
                </c:pt>
                <c:pt idx="33734">
                  <c:v>3.9259240000000002</c:v>
                </c:pt>
                <c:pt idx="33735">
                  <c:v>3.9566339999999967</c:v>
                </c:pt>
                <c:pt idx="33736">
                  <c:v>3.9936479999999968</c:v>
                </c:pt>
                <c:pt idx="33737">
                  <c:v>3.9986859999999962</c:v>
                </c:pt>
                <c:pt idx="33738">
                  <c:v>4.0514580000000011</c:v>
                </c:pt>
                <c:pt idx="33739">
                  <c:v>4.0825400000000007</c:v>
                </c:pt>
                <c:pt idx="33740">
                  <c:v>4.1659599999999886</c:v>
                </c:pt>
                <c:pt idx="33741">
                  <c:v>4.2050580000000011</c:v>
                </c:pt>
                <c:pt idx="33742">
                  <c:v>4.2093500000000024</c:v>
                </c:pt>
                <c:pt idx="33743">
                  <c:v>4.1749039999999935</c:v>
                </c:pt>
                <c:pt idx="33744">
                  <c:v>4.1888879999999942</c:v>
                </c:pt>
                <c:pt idx="33745">
                  <c:v>4.2367320000000106</c:v>
                </c:pt>
                <c:pt idx="33746">
                  <c:v>4.2777280000000033</c:v>
                </c:pt>
                <c:pt idx="33747">
                  <c:v>4.3124099999999945</c:v>
                </c:pt>
                <c:pt idx="33748">
                  <c:v>4.3150159999999937</c:v>
                </c:pt>
                <c:pt idx="33749">
                  <c:v>4.3891420000000032</c:v>
                </c:pt>
                <c:pt idx="33750">
                  <c:v>4.4202000000000039</c:v>
                </c:pt>
                <c:pt idx="33751">
                  <c:v>4.4619900000000028</c:v>
                </c:pt>
                <c:pt idx="33752">
                  <c:v>4.4794000000000125</c:v>
                </c:pt>
                <c:pt idx="33753">
                  <c:v>4.5461920000000031</c:v>
                </c:pt>
                <c:pt idx="33754">
                  <c:v>4.6347859999999939</c:v>
                </c:pt>
                <c:pt idx="33755">
                  <c:v>4.6457539999999975</c:v>
                </c:pt>
                <c:pt idx="33756">
                  <c:v>4.6718120000000036</c:v>
                </c:pt>
                <c:pt idx="33757">
                  <c:v>4.6513020000000074</c:v>
                </c:pt>
                <c:pt idx="33758">
                  <c:v>4.6880920000000064</c:v>
                </c:pt>
                <c:pt idx="33759">
                  <c:v>4.7385800000000042</c:v>
                </c:pt>
                <c:pt idx="33760">
                  <c:v>4.8399660000000084</c:v>
                </c:pt>
                <c:pt idx="33761">
                  <c:v>4.9349880000000015</c:v>
                </c:pt>
                <c:pt idx="33762">
                  <c:v>4.9467020000000126</c:v>
                </c:pt>
                <c:pt idx="33763">
                  <c:v>4.9836420000000166</c:v>
                </c:pt>
                <c:pt idx="33764">
                  <c:v>5.0298000000000025</c:v>
                </c:pt>
                <c:pt idx="33765">
                  <c:v>5.0400860000000005</c:v>
                </c:pt>
                <c:pt idx="33766">
                  <c:v>5.0943960000000015</c:v>
                </c:pt>
                <c:pt idx="33767">
                  <c:v>5.1096200000000032</c:v>
                </c:pt>
                <c:pt idx="33768">
                  <c:v>5.1052880000000016</c:v>
                </c:pt>
                <c:pt idx="33769">
                  <c:v>5.1689919999999931</c:v>
                </c:pt>
                <c:pt idx="33770">
                  <c:v>5.1650339999999915</c:v>
                </c:pt>
                <c:pt idx="33771">
                  <c:v>5.0976200000000018</c:v>
                </c:pt>
                <c:pt idx="33772">
                  <c:v>5.1419799999999976</c:v>
                </c:pt>
                <c:pt idx="33773">
                  <c:v>5.1923939999999975</c:v>
                </c:pt>
                <c:pt idx="33774">
                  <c:v>5.1646499999999955</c:v>
                </c:pt>
                <c:pt idx="33775">
                  <c:v>5.1312720000000098</c:v>
                </c:pt>
                <c:pt idx="33776">
                  <c:v>5.2082160000000011</c:v>
                </c:pt>
                <c:pt idx="33777">
                  <c:v>5.2114680000000098</c:v>
                </c:pt>
                <c:pt idx="33778">
                  <c:v>5.2024600000000012</c:v>
                </c:pt>
                <c:pt idx="33779">
                  <c:v>5.3017860000000008</c:v>
                </c:pt>
                <c:pt idx="33780">
                  <c:v>5.2990060000000021</c:v>
                </c:pt>
                <c:pt idx="33781">
                  <c:v>5.2714980000000109</c:v>
                </c:pt>
                <c:pt idx="33782">
                  <c:v>5.2438040000000026</c:v>
                </c:pt>
                <c:pt idx="33783">
                  <c:v>5.2087020000000033</c:v>
                </c:pt>
                <c:pt idx="33784">
                  <c:v>5.1794680000000097</c:v>
                </c:pt>
                <c:pt idx="33785">
                  <c:v>5.1389799999999966</c:v>
                </c:pt>
                <c:pt idx="33786">
                  <c:v>5.1444259999999922</c:v>
                </c:pt>
                <c:pt idx="33787">
                  <c:v>5.2103500000000009</c:v>
                </c:pt>
                <c:pt idx="33788">
                  <c:v>5.1932139999999976</c:v>
                </c:pt>
                <c:pt idx="33789">
                  <c:v>5.2038480000000034</c:v>
                </c:pt>
                <c:pt idx="33790">
                  <c:v>5.1608920000000005</c:v>
                </c:pt>
                <c:pt idx="33791">
                  <c:v>5.1331359999999915</c:v>
                </c:pt>
                <c:pt idx="33792">
                  <c:v>5.1517740000000005</c:v>
                </c:pt>
                <c:pt idx="33793">
                  <c:v>5.1767900000000004</c:v>
                </c:pt>
                <c:pt idx="33794">
                  <c:v>5.1454600000000017</c:v>
                </c:pt>
                <c:pt idx="33795">
                  <c:v>5.0914740000000016</c:v>
                </c:pt>
                <c:pt idx="33796">
                  <c:v>5.0413840000000016</c:v>
                </c:pt>
                <c:pt idx="33797">
                  <c:v>5.0028440000000005</c:v>
                </c:pt>
                <c:pt idx="33798">
                  <c:v>4.9872100000000019</c:v>
                </c:pt>
                <c:pt idx="33799">
                  <c:v>4.9212360000000022</c:v>
                </c:pt>
                <c:pt idx="33800">
                  <c:v>4.9129480000000019</c:v>
                </c:pt>
                <c:pt idx="33801">
                  <c:v>4.9535100000000005</c:v>
                </c:pt>
                <c:pt idx="33802">
                  <c:v>4.9119300000000017</c:v>
                </c:pt>
                <c:pt idx="33803">
                  <c:v>4.9297600000000106</c:v>
                </c:pt>
                <c:pt idx="33804">
                  <c:v>4.8313520000000034</c:v>
                </c:pt>
                <c:pt idx="33805">
                  <c:v>4.7993400000000097</c:v>
                </c:pt>
                <c:pt idx="33806">
                  <c:v>4.777724000000001</c:v>
                </c:pt>
                <c:pt idx="33807">
                  <c:v>4.7780220000000089</c:v>
                </c:pt>
                <c:pt idx="33808">
                  <c:v>4.7736160000000014</c:v>
                </c:pt>
                <c:pt idx="33809">
                  <c:v>4.7280159999999913</c:v>
                </c:pt>
                <c:pt idx="33810">
                  <c:v>4.6949859999999823</c:v>
                </c:pt>
                <c:pt idx="33811">
                  <c:v>4.6435539999999955</c:v>
                </c:pt>
                <c:pt idx="33812">
                  <c:v>4.6241599999999865</c:v>
                </c:pt>
                <c:pt idx="33813">
                  <c:v>4.5835980000000003</c:v>
                </c:pt>
                <c:pt idx="33814">
                  <c:v>4.5426280000000014</c:v>
                </c:pt>
                <c:pt idx="33815">
                  <c:v>4.497078000000001</c:v>
                </c:pt>
                <c:pt idx="33816">
                  <c:v>4.3612839999999995</c:v>
                </c:pt>
                <c:pt idx="33817">
                  <c:v>4.2893060000000034</c:v>
                </c:pt>
                <c:pt idx="33818">
                  <c:v>4.2672700000000008</c:v>
                </c:pt>
                <c:pt idx="33819">
                  <c:v>4.2482100000000012</c:v>
                </c:pt>
                <c:pt idx="33820">
                  <c:v>4.2029700000000005</c:v>
                </c:pt>
                <c:pt idx="33821">
                  <c:v>4.2402060000000024</c:v>
                </c:pt>
                <c:pt idx="33822">
                  <c:v>4.2066780000000108</c:v>
                </c:pt>
                <c:pt idx="33823">
                  <c:v>4.0924119999999933</c:v>
                </c:pt>
                <c:pt idx="33824">
                  <c:v>4.072446000000002</c:v>
                </c:pt>
                <c:pt idx="33825">
                  <c:v>4.0245019999999903</c:v>
                </c:pt>
                <c:pt idx="33826">
                  <c:v>3.9141940000000015</c:v>
                </c:pt>
                <c:pt idx="33827">
                  <c:v>3.8558259999999969</c:v>
                </c:pt>
                <c:pt idx="33828">
                  <c:v>3.7890840000000052</c:v>
                </c:pt>
                <c:pt idx="33829">
                  <c:v>3.7510160000000017</c:v>
                </c:pt>
                <c:pt idx="33830">
                  <c:v>3.7185080000000026</c:v>
                </c:pt>
                <c:pt idx="33831">
                  <c:v>3.7024640000000035</c:v>
                </c:pt>
                <c:pt idx="33832">
                  <c:v>3.6718019999999987</c:v>
                </c:pt>
                <c:pt idx="33833">
                  <c:v>3.6799040000000032</c:v>
                </c:pt>
                <c:pt idx="33834">
                  <c:v>3.709250000000003</c:v>
                </c:pt>
                <c:pt idx="33835">
                  <c:v>3.704138000000007</c:v>
                </c:pt>
                <c:pt idx="33836">
                  <c:v>3.6448040000000042</c:v>
                </c:pt>
                <c:pt idx="33837">
                  <c:v>3.5723040000000026</c:v>
                </c:pt>
                <c:pt idx="33838">
                  <c:v>3.5200040000000015</c:v>
                </c:pt>
                <c:pt idx="33839">
                  <c:v>3.4814140000000009</c:v>
                </c:pt>
                <c:pt idx="33840">
                  <c:v>3.436769999999997</c:v>
                </c:pt>
                <c:pt idx="33841">
                  <c:v>3.4145100000000013</c:v>
                </c:pt>
                <c:pt idx="33842">
                  <c:v>3.3944699999999965</c:v>
                </c:pt>
                <c:pt idx="33843">
                  <c:v>3.3592299999999971</c:v>
                </c:pt>
                <c:pt idx="33844">
                  <c:v>3.3557059999999961</c:v>
                </c:pt>
                <c:pt idx="33845">
                  <c:v>3.3477400000000004</c:v>
                </c:pt>
                <c:pt idx="33846">
                  <c:v>3.3436559999999975</c:v>
                </c:pt>
                <c:pt idx="33847">
                  <c:v>3.3463979999999998</c:v>
                </c:pt>
                <c:pt idx="33848">
                  <c:v>3.3558019999999962</c:v>
                </c:pt>
                <c:pt idx="33849">
                  <c:v>3.3075340000000044</c:v>
                </c:pt>
                <c:pt idx="33850">
                  <c:v>3.2761780000000007</c:v>
                </c:pt>
                <c:pt idx="33851">
                  <c:v>3.2112100000000017</c:v>
                </c:pt>
                <c:pt idx="33852">
                  <c:v>3.2108879999999997</c:v>
                </c:pt>
                <c:pt idx="33853">
                  <c:v>3.1672740000000057</c:v>
                </c:pt>
                <c:pt idx="33854">
                  <c:v>3.2030580000000008</c:v>
                </c:pt>
                <c:pt idx="33855">
                  <c:v>3.2080960000000016</c:v>
                </c:pt>
                <c:pt idx="33856">
                  <c:v>3.2500240000000042</c:v>
                </c:pt>
                <c:pt idx="33857">
                  <c:v>3.2875700000000077</c:v>
                </c:pt>
                <c:pt idx="33858">
                  <c:v>3.2914800000000017</c:v>
                </c:pt>
                <c:pt idx="33859">
                  <c:v>3.2854000000000014</c:v>
                </c:pt>
                <c:pt idx="33860">
                  <c:v>3.2693940000000059</c:v>
                </c:pt>
                <c:pt idx="33861">
                  <c:v>3.2792200000000009</c:v>
                </c:pt>
                <c:pt idx="33862">
                  <c:v>3.244638000000001</c:v>
                </c:pt>
                <c:pt idx="33863">
                  <c:v>3.2375160000000012</c:v>
                </c:pt>
                <c:pt idx="33864">
                  <c:v>3.2399600000000008</c:v>
                </c:pt>
                <c:pt idx="33865">
                  <c:v>3.2465100000000011</c:v>
                </c:pt>
                <c:pt idx="33866">
                  <c:v>3.3141079999999987</c:v>
                </c:pt>
                <c:pt idx="33867">
                  <c:v>3.3830579999999997</c:v>
                </c:pt>
                <c:pt idx="33868">
                  <c:v>3.4184079999999977</c:v>
                </c:pt>
                <c:pt idx="33869">
                  <c:v>3.3928979999999962</c:v>
                </c:pt>
                <c:pt idx="33870">
                  <c:v>3.4122179999999962</c:v>
                </c:pt>
                <c:pt idx="33871">
                  <c:v>3.4104940000000008</c:v>
                </c:pt>
                <c:pt idx="33872">
                  <c:v>3.4149619999999987</c:v>
                </c:pt>
                <c:pt idx="33873">
                  <c:v>3.481234000000001</c:v>
                </c:pt>
                <c:pt idx="33874">
                  <c:v>3.4808619999999997</c:v>
                </c:pt>
                <c:pt idx="33875">
                  <c:v>3.5128379999999977</c:v>
                </c:pt>
                <c:pt idx="33876">
                  <c:v>3.5553220000000008</c:v>
                </c:pt>
                <c:pt idx="33877">
                  <c:v>3.6183060000000018</c:v>
                </c:pt>
                <c:pt idx="33878">
                  <c:v>3.7086240000000052</c:v>
                </c:pt>
                <c:pt idx="33879">
                  <c:v>3.6884740000000042</c:v>
                </c:pt>
                <c:pt idx="33880">
                  <c:v>3.7323860000000018</c:v>
                </c:pt>
                <c:pt idx="33881">
                  <c:v>3.7920559999999974</c:v>
                </c:pt>
                <c:pt idx="33882">
                  <c:v>3.8146019999999976</c:v>
                </c:pt>
                <c:pt idx="33883">
                  <c:v>3.7697340000000059</c:v>
                </c:pt>
                <c:pt idx="33884">
                  <c:v>3.7537020000000005</c:v>
                </c:pt>
                <c:pt idx="33885">
                  <c:v>3.8378779999999977</c:v>
                </c:pt>
                <c:pt idx="33886">
                  <c:v>3.8993599999999975</c:v>
                </c:pt>
                <c:pt idx="33887">
                  <c:v>3.9297600000000013</c:v>
                </c:pt>
                <c:pt idx="33888">
                  <c:v>3.9377880000000003</c:v>
                </c:pt>
                <c:pt idx="33889">
                  <c:v>3.9717499999999961</c:v>
                </c:pt>
                <c:pt idx="33890">
                  <c:v>4.0316300000000034</c:v>
                </c:pt>
                <c:pt idx="33891">
                  <c:v>4.081882000000002</c:v>
                </c:pt>
                <c:pt idx="33892">
                  <c:v>4.1599159999999884</c:v>
                </c:pt>
                <c:pt idx="33893">
                  <c:v>4.2038160000000016</c:v>
                </c:pt>
                <c:pt idx="33894">
                  <c:v>4.2280600000000019</c:v>
                </c:pt>
                <c:pt idx="33895">
                  <c:v>4.295720000000002</c:v>
                </c:pt>
                <c:pt idx="33896">
                  <c:v>4.3234159999999884</c:v>
                </c:pt>
                <c:pt idx="33897">
                  <c:v>4.3157099999999975</c:v>
                </c:pt>
                <c:pt idx="33898">
                  <c:v>4.3307860000000025</c:v>
                </c:pt>
                <c:pt idx="33899">
                  <c:v>4.4547680000000023</c:v>
                </c:pt>
                <c:pt idx="33900">
                  <c:v>4.493966000000003</c:v>
                </c:pt>
                <c:pt idx="33901">
                  <c:v>4.5506100000000025</c:v>
                </c:pt>
                <c:pt idx="33902">
                  <c:v>4.6004400000000025</c:v>
                </c:pt>
                <c:pt idx="33903">
                  <c:v>4.6281099999999933</c:v>
                </c:pt>
                <c:pt idx="33904">
                  <c:v>4.6810180000000035</c:v>
                </c:pt>
                <c:pt idx="33905">
                  <c:v>4.7399320000000031</c:v>
                </c:pt>
                <c:pt idx="33906">
                  <c:v>4.7309100000000015</c:v>
                </c:pt>
                <c:pt idx="33907">
                  <c:v>4.7166900000000034</c:v>
                </c:pt>
                <c:pt idx="33908">
                  <c:v>4.734148000000002</c:v>
                </c:pt>
                <c:pt idx="33909">
                  <c:v>4.7168880000000026</c:v>
                </c:pt>
                <c:pt idx="33910">
                  <c:v>4.7497560000000023</c:v>
                </c:pt>
                <c:pt idx="33911">
                  <c:v>4.7785180000000018</c:v>
                </c:pt>
                <c:pt idx="33912">
                  <c:v>4.8076900000000018</c:v>
                </c:pt>
                <c:pt idx="33913">
                  <c:v>4.8245879999999834</c:v>
                </c:pt>
                <c:pt idx="33914">
                  <c:v>4.8563900000000011</c:v>
                </c:pt>
                <c:pt idx="33915">
                  <c:v>4.9077240000000009</c:v>
                </c:pt>
                <c:pt idx="33916">
                  <c:v>4.9640819999999914</c:v>
                </c:pt>
                <c:pt idx="33917">
                  <c:v>4.9810320000000097</c:v>
                </c:pt>
                <c:pt idx="33918">
                  <c:v>5.0279219999999913</c:v>
                </c:pt>
                <c:pt idx="33919">
                  <c:v>5.0695259999999918</c:v>
                </c:pt>
                <c:pt idx="33920">
                  <c:v>5.1395080000000011</c:v>
                </c:pt>
                <c:pt idx="33921">
                  <c:v>5.1483680000000014</c:v>
                </c:pt>
                <c:pt idx="33922">
                  <c:v>5.201784</c:v>
                </c:pt>
                <c:pt idx="33923">
                  <c:v>5.2359439999999999</c:v>
                </c:pt>
                <c:pt idx="33924">
                  <c:v>5.2575720000000015</c:v>
                </c:pt>
                <c:pt idx="33925">
                  <c:v>5.2870280000000003</c:v>
                </c:pt>
                <c:pt idx="33926">
                  <c:v>5.3106920000000013</c:v>
                </c:pt>
                <c:pt idx="33927">
                  <c:v>5.3262759999999965</c:v>
                </c:pt>
                <c:pt idx="33928">
                  <c:v>5.3354819999999945</c:v>
                </c:pt>
                <c:pt idx="33929">
                  <c:v>5.3535599999999945</c:v>
                </c:pt>
                <c:pt idx="33930">
                  <c:v>5.3402219999999989</c:v>
                </c:pt>
                <c:pt idx="33931">
                  <c:v>5.3527539999999965</c:v>
                </c:pt>
                <c:pt idx="33932">
                  <c:v>5.4014559999999996</c:v>
                </c:pt>
                <c:pt idx="33933">
                  <c:v>5.4427500000000002</c:v>
                </c:pt>
                <c:pt idx="33934">
                  <c:v>5.4540899999999946</c:v>
                </c:pt>
                <c:pt idx="33935">
                  <c:v>5.4286899999999996</c:v>
                </c:pt>
                <c:pt idx="33936">
                  <c:v>5.4033139999999991</c:v>
                </c:pt>
                <c:pt idx="33937">
                  <c:v>5.4370139999999996</c:v>
                </c:pt>
                <c:pt idx="33938">
                  <c:v>5.4647699999999988</c:v>
                </c:pt>
                <c:pt idx="33939">
                  <c:v>5.4688139999999965</c:v>
                </c:pt>
                <c:pt idx="33940">
                  <c:v>5.456529999999999</c:v>
                </c:pt>
                <c:pt idx="33941">
                  <c:v>5.4405979999999996</c:v>
                </c:pt>
                <c:pt idx="33942">
                  <c:v>5.3679859999999797</c:v>
                </c:pt>
                <c:pt idx="33943">
                  <c:v>5.3872939999999998</c:v>
                </c:pt>
                <c:pt idx="33944">
                  <c:v>5.4543479999999986</c:v>
                </c:pt>
                <c:pt idx="33945">
                  <c:v>5.4663599999999981</c:v>
                </c:pt>
                <c:pt idx="33946">
                  <c:v>5.4549319999999906</c:v>
                </c:pt>
                <c:pt idx="33947">
                  <c:v>5.4853940000000003</c:v>
                </c:pt>
                <c:pt idx="33948">
                  <c:v>5.4914999999999994</c:v>
                </c:pt>
                <c:pt idx="33949">
                  <c:v>5.4714480000000121</c:v>
                </c:pt>
                <c:pt idx="33950">
                  <c:v>5.5096400000000099</c:v>
                </c:pt>
                <c:pt idx="33951">
                  <c:v>5.5223080000000007</c:v>
                </c:pt>
                <c:pt idx="33952">
                  <c:v>5.4724160000000008</c:v>
                </c:pt>
                <c:pt idx="33953">
                  <c:v>5.5129660000000005</c:v>
                </c:pt>
                <c:pt idx="33954">
                  <c:v>5.4732740000000089</c:v>
                </c:pt>
                <c:pt idx="33955">
                  <c:v>5.4258120000000005</c:v>
                </c:pt>
                <c:pt idx="33956">
                  <c:v>5.4225739999999965</c:v>
                </c:pt>
                <c:pt idx="33957">
                  <c:v>5.4665740000000005</c:v>
                </c:pt>
                <c:pt idx="33958">
                  <c:v>5.4107120000000011</c:v>
                </c:pt>
                <c:pt idx="33959">
                  <c:v>5.4540539999999975</c:v>
                </c:pt>
                <c:pt idx="33960">
                  <c:v>5.4181460000000019</c:v>
                </c:pt>
                <c:pt idx="33961">
                  <c:v>5.3169580000000005</c:v>
                </c:pt>
                <c:pt idx="33962">
                  <c:v>5.2715080000000034</c:v>
                </c:pt>
                <c:pt idx="33963">
                  <c:v>5.2625259999999896</c:v>
                </c:pt>
                <c:pt idx="33964">
                  <c:v>5.2569300000000005</c:v>
                </c:pt>
                <c:pt idx="33965">
                  <c:v>5.2033760000000022</c:v>
                </c:pt>
                <c:pt idx="33966">
                  <c:v>5.1390040000000026</c:v>
                </c:pt>
                <c:pt idx="33967">
                  <c:v>5.090638000000002</c:v>
                </c:pt>
                <c:pt idx="33968">
                  <c:v>5.0694200000000027</c:v>
                </c:pt>
                <c:pt idx="33969">
                  <c:v>5.0015480000000032</c:v>
                </c:pt>
                <c:pt idx="33970">
                  <c:v>4.9691139999999985</c:v>
                </c:pt>
                <c:pt idx="33971">
                  <c:v>4.9093680000000148</c:v>
                </c:pt>
                <c:pt idx="33972">
                  <c:v>4.8193600000000094</c:v>
                </c:pt>
                <c:pt idx="33973">
                  <c:v>4.7505820000000041</c:v>
                </c:pt>
                <c:pt idx="33974">
                  <c:v>4.7437700000000032</c:v>
                </c:pt>
                <c:pt idx="33975">
                  <c:v>4.7321820000000026</c:v>
                </c:pt>
                <c:pt idx="33976">
                  <c:v>4.6646440000000045</c:v>
                </c:pt>
                <c:pt idx="33977">
                  <c:v>4.5964980000000031</c:v>
                </c:pt>
                <c:pt idx="33978">
                  <c:v>4.5013780000000034</c:v>
                </c:pt>
                <c:pt idx="33979">
                  <c:v>4.4985120000000025</c:v>
                </c:pt>
                <c:pt idx="33980">
                  <c:v>4.4906320000000024</c:v>
                </c:pt>
                <c:pt idx="33981">
                  <c:v>4.4325620000000034</c:v>
                </c:pt>
                <c:pt idx="33982">
                  <c:v>4.398602000000003</c:v>
                </c:pt>
                <c:pt idx="33983">
                  <c:v>4.3806720000000032</c:v>
                </c:pt>
                <c:pt idx="33984">
                  <c:v>4.3940620000000026</c:v>
                </c:pt>
                <c:pt idx="33985">
                  <c:v>4.3746680000000033</c:v>
                </c:pt>
                <c:pt idx="33986">
                  <c:v>4.3256700000000015</c:v>
                </c:pt>
                <c:pt idx="33987">
                  <c:v>4.2591380000000019</c:v>
                </c:pt>
                <c:pt idx="33988">
                  <c:v>4.2557380000000027</c:v>
                </c:pt>
                <c:pt idx="33989">
                  <c:v>4.2477100000000005</c:v>
                </c:pt>
                <c:pt idx="33990">
                  <c:v>4.2326340000000018</c:v>
                </c:pt>
                <c:pt idx="33991">
                  <c:v>4.1753839999999975</c:v>
                </c:pt>
                <c:pt idx="33992">
                  <c:v>4.1985759999999903</c:v>
                </c:pt>
                <c:pt idx="33993">
                  <c:v>4.1515859999999902</c:v>
                </c:pt>
                <c:pt idx="33994">
                  <c:v>4.0756860000000019</c:v>
                </c:pt>
                <c:pt idx="33995">
                  <c:v>4.026302000000002</c:v>
                </c:pt>
                <c:pt idx="33996">
                  <c:v>4.0438339999999995</c:v>
                </c:pt>
                <c:pt idx="33997">
                  <c:v>4.0306320000000024</c:v>
                </c:pt>
                <c:pt idx="33998">
                  <c:v>4.0022800000000016</c:v>
                </c:pt>
                <c:pt idx="33999">
                  <c:v>3.9433780000000032</c:v>
                </c:pt>
                <c:pt idx="34000">
                  <c:v>3.8721179999999982</c:v>
                </c:pt>
                <c:pt idx="34001">
                  <c:v>3.8347940000000018</c:v>
                </c:pt>
                <c:pt idx="34002">
                  <c:v>3.8493100000000022</c:v>
                </c:pt>
                <c:pt idx="34003">
                  <c:v>3.7989200000000016</c:v>
                </c:pt>
                <c:pt idx="34004">
                  <c:v>3.7997140000000011</c:v>
                </c:pt>
                <c:pt idx="34005">
                  <c:v>3.7911660000000005</c:v>
                </c:pt>
                <c:pt idx="34006">
                  <c:v>3.7846520000000017</c:v>
                </c:pt>
                <c:pt idx="34007">
                  <c:v>3.7631360000000087</c:v>
                </c:pt>
                <c:pt idx="34008">
                  <c:v>3.7784100000000032</c:v>
                </c:pt>
                <c:pt idx="34009">
                  <c:v>3.7542640000000032</c:v>
                </c:pt>
                <c:pt idx="34010">
                  <c:v>3.715178000000003</c:v>
                </c:pt>
                <c:pt idx="34011">
                  <c:v>3.7205400000000042</c:v>
                </c:pt>
                <c:pt idx="34012">
                  <c:v>3.7111580000000037</c:v>
                </c:pt>
                <c:pt idx="34013">
                  <c:v>3.7141600000000032</c:v>
                </c:pt>
                <c:pt idx="34014">
                  <c:v>3.6976700000000036</c:v>
                </c:pt>
                <c:pt idx="34015">
                  <c:v>3.6703480000000037</c:v>
                </c:pt>
                <c:pt idx="34016">
                  <c:v>3.6808560000000039</c:v>
                </c:pt>
                <c:pt idx="34017">
                  <c:v>3.6872080000000036</c:v>
                </c:pt>
                <c:pt idx="34018">
                  <c:v>3.6780140000000032</c:v>
                </c:pt>
                <c:pt idx="34019">
                  <c:v>3.7145800000000042</c:v>
                </c:pt>
                <c:pt idx="34020">
                  <c:v>3.7078300000000066</c:v>
                </c:pt>
                <c:pt idx="34021">
                  <c:v>3.7822420000000028</c:v>
                </c:pt>
                <c:pt idx="34022">
                  <c:v>3.8393940000000031</c:v>
                </c:pt>
                <c:pt idx="34023">
                  <c:v>3.892647999999995</c:v>
                </c:pt>
                <c:pt idx="34024">
                  <c:v>3.9439180000000031</c:v>
                </c:pt>
                <c:pt idx="34025">
                  <c:v>3.9470200000000042</c:v>
                </c:pt>
                <c:pt idx="34026">
                  <c:v>3.9894800000000026</c:v>
                </c:pt>
                <c:pt idx="34027">
                  <c:v>4.0513100000000017</c:v>
                </c:pt>
                <c:pt idx="34028">
                  <c:v>4.0947879999999932</c:v>
                </c:pt>
                <c:pt idx="34029">
                  <c:v>4.1057320000000015</c:v>
                </c:pt>
                <c:pt idx="34030">
                  <c:v>4.0966740000000019</c:v>
                </c:pt>
                <c:pt idx="34031">
                  <c:v>4.1569899999999942</c:v>
                </c:pt>
                <c:pt idx="34032">
                  <c:v>4.1848579999999931</c:v>
                </c:pt>
                <c:pt idx="34033">
                  <c:v>4.2416000000000107</c:v>
                </c:pt>
                <c:pt idx="34034">
                  <c:v>4.2428900000000027</c:v>
                </c:pt>
                <c:pt idx="34035">
                  <c:v>4.2337960000000034</c:v>
                </c:pt>
                <c:pt idx="34036">
                  <c:v>4.3227980000000015</c:v>
                </c:pt>
                <c:pt idx="34037">
                  <c:v>4.3892560000000032</c:v>
                </c:pt>
                <c:pt idx="34038">
                  <c:v>4.4295339999999985</c:v>
                </c:pt>
                <c:pt idx="34039">
                  <c:v>4.4501560000000016</c:v>
                </c:pt>
                <c:pt idx="34040">
                  <c:v>4.450852000000002</c:v>
                </c:pt>
                <c:pt idx="34041">
                  <c:v>4.5075680000000027</c:v>
                </c:pt>
                <c:pt idx="34042">
                  <c:v>4.5378060000000016</c:v>
                </c:pt>
                <c:pt idx="34043">
                  <c:v>4.5853540000000015</c:v>
                </c:pt>
                <c:pt idx="34044">
                  <c:v>4.6375799999999945</c:v>
                </c:pt>
                <c:pt idx="34045">
                  <c:v>4.6437960000000018</c:v>
                </c:pt>
                <c:pt idx="34046">
                  <c:v>4.6798180000000027</c:v>
                </c:pt>
                <c:pt idx="34047">
                  <c:v>4.6619759999999921</c:v>
                </c:pt>
                <c:pt idx="34048">
                  <c:v>4.6683039999999965</c:v>
                </c:pt>
                <c:pt idx="34049">
                  <c:v>4.7287200000000018</c:v>
                </c:pt>
                <c:pt idx="34050">
                  <c:v>4.7436720000000117</c:v>
                </c:pt>
                <c:pt idx="34051">
                  <c:v>4.7369100000000017</c:v>
                </c:pt>
                <c:pt idx="34052">
                  <c:v>4.7750040000000027</c:v>
                </c:pt>
                <c:pt idx="34053">
                  <c:v>4.8013960000000022</c:v>
                </c:pt>
                <c:pt idx="34054">
                  <c:v>4.8323780000000021</c:v>
                </c:pt>
                <c:pt idx="34055">
                  <c:v>4.8180460000000016</c:v>
                </c:pt>
                <c:pt idx="34056">
                  <c:v>4.8074980000000025</c:v>
                </c:pt>
                <c:pt idx="34057">
                  <c:v>4.7450600000000014</c:v>
                </c:pt>
                <c:pt idx="34058">
                  <c:v>4.7850900000000012</c:v>
                </c:pt>
                <c:pt idx="34059">
                  <c:v>4.8109620000000017</c:v>
                </c:pt>
                <c:pt idx="34060">
                  <c:v>4.8557060000000005</c:v>
                </c:pt>
                <c:pt idx="34061">
                  <c:v>4.8999020000000009</c:v>
                </c:pt>
                <c:pt idx="34062">
                  <c:v>4.9511859999999945</c:v>
                </c:pt>
                <c:pt idx="34063">
                  <c:v>4.9420780000000004</c:v>
                </c:pt>
                <c:pt idx="34064">
                  <c:v>4.964226</c:v>
                </c:pt>
                <c:pt idx="34065">
                  <c:v>5.0115739999999995</c:v>
                </c:pt>
                <c:pt idx="34066">
                  <c:v>5.0289579999999887</c:v>
                </c:pt>
                <c:pt idx="34067">
                  <c:v>5.0208439999999985</c:v>
                </c:pt>
                <c:pt idx="34068">
                  <c:v>4.9955819999999918</c:v>
                </c:pt>
                <c:pt idx="34069">
                  <c:v>4.9908919999999988</c:v>
                </c:pt>
                <c:pt idx="34070">
                  <c:v>5.0179399999999887</c:v>
                </c:pt>
                <c:pt idx="34071">
                  <c:v>5.0387859999999955</c:v>
                </c:pt>
                <c:pt idx="34072">
                  <c:v>5.0675359999999836</c:v>
                </c:pt>
                <c:pt idx="34073">
                  <c:v>5.0278059999999867</c:v>
                </c:pt>
                <c:pt idx="34074">
                  <c:v>5.0416899999999991</c:v>
                </c:pt>
                <c:pt idx="34075">
                  <c:v>5.0793979999999994</c:v>
                </c:pt>
                <c:pt idx="34076">
                  <c:v>5.1246759999999867</c:v>
                </c:pt>
                <c:pt idx="34077">
                  <c:v>5.1141659999999858</c:v>
                </c:pt>
                <c:pt idx="34078">
                  <c:v>5.1620619999999908</c:v>
                </c:pt>
                <c:pt idx="34079">
                  <c:v>5.1595559999999887</c:v>
                </c:pt>
                <c:pt idx="34080">
                  <c:v>5.1964339999999956</c:v>
                </c:pt>
                <c:pt idx="34081">
                  <c:v>5.1589619999999945</c:v>
                </c:pt>
                <c:pt idx="34082">
                  <c:v>5.1456099999999996</c:v>
                </c:pt>
                <c:pt idx="34083">
                  <c:v>5.0957299999999996</c:v>
                </c:pt>
                <c:pt idx="34084">
                  <c:v>5.0772919999999999</c:v>
                </c:pt>
                <c:pt idx="34085">
                  <c:v>5.0955319999999906</c:v>
                </c:pt>
                <c:pt idx="34086">
                  <c:v>5.0947499999999986</c:v>
                </c:pt>
                <c:pt idx="34087">
                  <c:v>5.074376</c:v>
                </c:pt>
                <c:pt idx="34088">
                  <c:v>4.9879660000000001</c:v>
                </c:pt>
                <c:pt idx="34089">
                  <c:v>4.9391520000000089</c:v>
                </c:pt>
                <c:pt idx="34090">
                  <c:v>4.9753460000000098</c:v>
                </c:pt>
                <c:pt idx="34091">
                  <c:v>5.0036500000000004</c:v>
                </c:pt>
                <c:pt idx="34092">
                  <c:v>5.0042080000000002</c:v>
                </c:pt>
                <c:pt idx="34093">
                  <c:v>4.9878779999999985</c:v>
                </c:pt>
                <c:pt idx="34094">
                  <c:v>4.9263079999999997</c:v>
                </c:pt>
                <c:pt idx="34095">
                  <c:v>4.9590399999999999</c:v>
                </c:pt>
                <c:pt idx="34096">
                  <c:v>4.9382440000000098</c:v>
                </c:pt>
                <c:pt idx="34097">
                  <c:v>4.9585180000000006</c:v>
                </c:pt>
                <c:pt idx="34098">
                  <c:v>4.9855660000000004</c:v>
                </c:pt>
                <c:pt idx="34099">
                  <c:v>4.9599800000000007</c:v>
                </c:pt>
                <c:pt idx="34100">
                  <c:v>5.0079359999999857</c:v>
                </c:pt>
                <c:pt idx="34101">
                  <c:v>5.0105779999999918</c:v>
                </c:pt>
                <c:pt idx="34102">
                  <c:v>4.9989880000000007</c:v>
                </c:pt>
                <c:pt idx="34103">
                  <c:v>4.9422840000000008</c:v>
                </c:pt>
                <c:pt idx="34104">
                  <c:v>4.9182000000000023</c:v>
                </c:pt>
                <c:pt idx="34105">
                  <c:v>4.8905920000000016</c:v>
                </c:pt>
                <c:pt idx="34106">
                  <c:v>4.8665839999999916</c:v>
                </c:pt>
                <c:pt idx="34107">
                  <c:v>4.8756060000000012</c:v>
                </c:pt>
                <c:pt idx="34108">
                  <c:v>4.8631600000000015</c:v>
                </c:pt>
                <c:pt idx="34109">
                  <c:v>4.8493240000000029</c:v>
                </c:pt>
                <c:pt idx="34110">
                  <c:v>4.7934620000000034</c:v>
                </c:pt>
                <c:pt idx="34111">
                  <c:v>4.7999280000000031</c:v>
                </c:pt>
                <c:pt idx="34112">
                  <c:v>4.7926320000000029</c:v>
                </c:pt>
                <c:pt idx="34113">
                  <c:v>4.8232680000000023</c:v>
                </c:pt>
                <c:pt idx="34114">
                  <c:v>4.7592660000000127</c:v>
                </c:pt>
                <c:pt idx="34115">
                  <c:v>4.7199940000000025</c:v>
                </c:pt>
                <c:pt idx="34116">
                  <c:v>4.6785400000000035</c:v>
                </c:pt>
                <c:pt idx="34117">
                  <c:v>4.7028480000000039</c:v>
                </c:pt>
                <c:pt idx="34118">
                  <c:v>4.6897940000000027</c:v>
                </c:pt>
                <c:pt idx="34119">
                  <c:v>4.6705239999999995</c:v>
                </c:pt>
                <c:pt idx="34120">
                  <c:v>4.6147499999999955</c:v>
                </c:pt>
                <c:pt idx="34121">
                  <c:v>4.5732940000000024</c:v>
                </c:pt>
                <c:pt idx="34122">
                  <c:v>4.4730480000000119</c:v>
                </c:pt>
                <c:pt idx="34123">
                  <c:v>4.4426980000000116</c:v>
                </c:pt>
                <c:pt idx="34124">
                  <c:v>4.4205739999999976</c:v>
                </c:pt>
                <c:pt idx="34125">
                  <c:v>4.3466340000000017</c:v>
                </c:pt>
                <c:pt idx="34126">
                  <c:v>4.2406800000000011</c:v>
                </c:pt>
                <c:pt idx="34127">
                  <c:v>4.2147600000000018</c:v>
                </c:pt>
                <c:pt idx="34128">
                  <c:v>4.1537859999999913</c:v>
                </c:pt>
                <c:pt idx="34129">
                  <c:v>4.1689359999999844</c:v>
                </c:pt>
                <c:pt idx="34130">
                  <c:v>4.0891760000000001</c:v>
                </c:pt>
                <c:pt idx="34131">
                  <c:v>4.1102700000000008</c:v>
                </c:pt>
                <c:pt idx="34132">
                  <c:v>4.0463560000000012</c:v>
                </c:pt>
                <c:pt idx="34133">
                  <c:v>4.0051359999999914</c:v>
                </c:pt>
                <c:pt idx="34134">
                  <c:v>3.9887440000000005</c:v>
                </c:pt>
                <c:pt idx="34135">
                  <c:v>3.9470520000000007</c:v>
                </c:pt>
                <c:pt idx="34136">
                  <c:v>3.8606179999999997</c:v>
                </c:pt>
                <c:pt idx="34137">
                  <c:v>3.7951780000000017</c:v>
                </c:pt>
                <c:pt idx="34138">
                  <c:v>3.8053019999999997</c:v>
                </c:pt>
                <c:pt idx="34139">
                  <c:v>3.7710700000000021</c:v>
                </c:pt>
                <c:pt idx="34140">
                  <c:v>3.7023040000000016</c:v>
                </c:pt>
                <c:pt idx="34141">
                  <c:v>3.6316019999999987</c:v>
                </c:pt>
                <c:pt idx="34142">
                  <c:v>3.5358980000000027</c:v>
                </c:pt>
                <c:pt idx="34143">
                  <c:v>3.504592000000001</c:v>
                </c:pt>
                <c:pt idx="34144">
                  <c:v>3.5208720000000007</c:v>
                </c:pt>
                <c:pt idx="34145">
                  <c:v>3.5093320000000019</c:v>
                </c:pt>
                <c:pt idx="34146">
                  <c:v>3.4544619999999977</c:v>
                </c:pt>
                <c:pt idx="34147">
                  <c:v>3.412025999999996</c:v>
                </c:pt>
                <c:pt idx="34148">
                  <c:v>3.3896059999999966</c:v>
                </c:pt>
                <c:pt idx="34149">
                  <c:v>3.3792340000000007</c:v>
                </c:pt>
                <c:pt idx="34150">
                  <c:v>3.3693200000000001</c:v>
                </c:pt>
                <c:pt idx="34151">
                  <c:v>3.3075900000000011</c:v>
                </c:pt>
                <c:pt idx="34152">
                  <c:v>3.2869560000000009</c:v>
                </c:pt>
                <c:pt idx="34153">
                  <c:v>3.3110019999999967</c:v>
                </c:pt>
                <c:pt idx="34154">
                  <c:v>3.2952320000000022</c:v>
                </c:pt>
                <c:pt idx="34155">
                  <c:v>3.2993640000000015</c:v>
                </c:pt>
                <c:pt idx="34156">
                  <c:v>3.3107040000000025</c:v>
                </c:pt>
                <c:pt idx="34157">
                  <c:v>3.3183720000000023</c:v>
                </c:pt>
                <c:pt idx="34158">
                  <c:v>3.2887040000000058</c:v>
                </c:pt>
                <c:pt idx="34159">
                  <c:v>3.2583660000000014</c:v>
                </c:pt>
                <c:pt idx="34160">
                  <c:v>3.2948220000000008</c:v>
                </c:pt>
                <c:pt idx="34161">
                  <c:v>3.264050000000001</c:v>
                </c:pt>
                <c:pt idx="34162">
                  <c:v>3.2589620000000008</c:v>
                </c:pt>
                <c:pt idx="34163">
                  <c:v>3.1894519999999997</c:v>
                </c:pt>
                <c:pt idx="34164">
                  <c:v>3.2074080000000014</c:v>
                </c:pt>
                <c:pt idx="34165">
                  <c:v>3.1911660000000017</c:v>
                </c:pt>
                <c:pt idx="34166">
                  <c:v>3.2121340000000016</c:v>
                </c:pt>
                <c:pt idx="34167">
                  <c:v>3.1656780000000007</c:v>
                </c:pt>
                <c:pt idx="34168">
                  <c:v>3.1564099999999966</c:v>
                </c:pt>
                <c:pt idx="34169">
                  <c:v>3.1453060000000015</c:v>
                </c:pt>
                <c:pt idx="34170">
                  <c:v>3.1245600000000011</c:v>
                </c:pt>
                <c:pt idx="34171">
                  <c:v>3.1285920000000011</c:v>
                </c:pt>
                <c:pt idx="34172">
                  <c:v>3.1419680000000003</c:v>
                </c:pt>
                <c:pt idx="34173">
                  <c:v>3.2085120000000011</c:v>
                </c:pt>
                <c:pt idx="34174">
                  <c:v>3.2281300000000059</c:v>
                </c:pt>
                <c:pt idx="34175">
                  <c:v>3.2686180000000009</c:v>
                </c:pt>
                <c:pt idx="34176">
                  <c:v>3.3341700000000007</c:v>
                </c:pt>
                <c:pt idx="34177">
                  <c:v>3.3381900000000013</c:v>
                </c:pt>
                <c:pt idx="34178">
                  <c:v>3.3553499999999974</c:v>
                </c:pt>
                <c:pt idx="34179">
                  <c:v>3.3462059999999969</c:v>
                </c:pt>
                <c:pt idx="34180">
                  <c:v>3.409810000000002</c:v>
                </c:pt>
                <c:pt idx="34181">
                  <c:v>3.3826979999999987</c:v>
                </c:pt>
                <c:pt idx="34182">
                  <c:v>3.4344160000000024</c:v>
                </c:pt>
                <c:pt idx="34183">
                  <c:v>3.4836760000000013</c:v>
                </c:pt>
                <c:pt idx="34184">
                  <c:v>3.5233440000000011</c:v>
                </c:pt>
                <c:pt idx="34185">
                  <c:v>3.5155140000000018</c:v>
                </c:pt>
                <c:pt idx="34186">
                  <c:v>3.5539300000000016</c:v>
                </c:pt>
                <c:pt idx="34187">
                  <c:v>3.5831260000000054</c:v>
                </c:pt>
                <c:pt idx="34188">
                  <c:v>3.6106479999999967</c:v>
                </c:pt>
                <c:pt idx="34189">
                  <c:v>3.6538900000000014</c:v>
                </c:pt>
                <c:pt idx="34190">
                  <c:v>3.6819940000000058</c:v>
                </c:pt>
                <c:pt idx="34191">
                  <c:v>3.7388600000000021</c:v>
                </c:pt>
                <c:pt idx="34192">
                  <c:v>3.8157900000000025</c:v>
                </c:pt>
                <c:pt idx="34193">
                  <c:v>3.8115719999999982</c:v>
                </c:pt>
                <c:pt idx="34194">
                  <c:v>3.8163119999999982</c:v>
                </c:pt>
                <c:pt idx="34195">
                  <c:v>3.7397300000000042</c:v>
                </c:pt>
                <c:pt idx="34196">
                  <c:v>3.7970320000000042</c:v>
                </c:pt>
                <c:pt idx="34197">
                  <c:v>3.8280900000000018</c:v>
                </c:pt>
                <c:pt idx="34198">
                  <c:v>3.8185479999999972</c:v>
                </c:pt>
                <c:pt idx="34199">
                  <c:v>3.8624220000000027</c:v>
                </c:pt>
                <c:pt idx="34200">
                  <c:v>3.8174559999999969</c:v>
                </c:pt>
                <c:pt idx="34201">
                  <c:v>3.9282980000000034</c:v>
                </c:pt>
                <c:pt idx="34202">
                  <c:v>3.9416740000000026</c:v>
                </c:pt>
                <c:pt idx="34203">
                  <c:v>3.914786000000003</c:v>
                </c:pt>
                <c:pt idx="34204">
                  <c:v>3.9896680000000027</c:v>
                </c:pt>
                <c:pt idx="34205">
                  <c:v>4.0246339999999945</c:v>
                </c:pt>
                <c:pt idx="34206">
                  <c:v>4.0568700000000026</c:v>
                </c:pt>
                <c:pt idx="34207">
                  <c:v>4.0330220000000034</c:v>
                </c:pt>
                <c:pt idx="34208">
                  <c:v>4.052342000000003</c:v>
                </c:pt>
                <c:pt idx="34209">
                  <c:v>4.0870720000000036</c:v>
                </c:pt>
                <c:pt idx="34210">
                  <c:v>4.1373000000000015</c:v>
                </c:pt>
                <c:pt idx="34211">
                  <c:v>4.1438020000000026</c:v>
                </c:pt>
                <c:pt idx="34212">
                  <c:v>4.1380200000000027</c:v>
                </c:pt>
                <c:pt idx="34213">
                  <c:v>4.2405980000000021</c:v>
                </c:pt>
                <c:pt idx="34214">
                  <c:v>4.2473839999999985</c:v>
                </c:pt>
                <c:pt idx="34215">
                  <c:v>4.2832820000000034</c:v>
                </c:pt>
                <c:pt idx="34216">
                  <c:v>4.3055920000000016</c:v>
                </c:pt>
                <c:pt idx="34217">
                  <c:v>4.3737480000000097</c:v>
                </c:pt>
                <c:pt idx="34218">
                  <c:v>4.4352040000000024</c:v>
                </c:pt>
                <c:pt idx="34219">
                  <c:v>4.4619180000000007</c:v>
                </c:pt>
                <c:pt idx="34220">
                  <c:v>4.5288960000000005</c:v>
                </c:pt>
                <c:pt idx="34221">
                  <c:v>4.5654259999999933</c:v>
                </c:pt>
                <c:pt idx="34222">
                  <c:v>4.6050939999999985</c:v>
                </c:pt>
                <c:pt idx="34223">
                  <c:v>4.6379379999999921</c:v>
                </c:pt>
                <c:pt idx="34224">
                  <c:v>4.5871280000000008</c:v>
                </c:pt>
                <c:pt idx="34225">
                  <c:v>4.6173660000000005</c:v>
                </c:pt>
                <c:pt idx="34226">
                  <c:v>4.6203080000000005</c:v>
                </c:pt>
                <c:pt idx="34227">
                  <c:v>4.6683780000000015</c:v>
                </c:pt>
                <c:pt idx="34228">
                  <c:v>4.7286560000000017</c:v>
                </c:pt>
                <c:pt idx="34229">
                  <c:v>4.7433220000000116</c:v>
                </c:pt>
                <c:pt idx="34230">
                  <c:v>4.7614880000000026</c:v>
                </c:pt>
                <c:pt idx="34231">
                  <c:v>4.7778660000000022</c:v>
                </c:pt>
                <c:pt idx="34232">
                  <c:v>4.7620580000000015</c:v>
                </c:pt>
                <c:pt idx="34233">
                  <c:v>4.8023720000000019</c:v>
                </c:pt>
                <c:pt idx="34234">
                  <c:v>4.7913540000000028</c:v>
                </c:pt>
                <c:pt idx="34235">
                  <c:v>4.8460240000000026</c:v>
                </c:pt>
                <c:pt idx="34236">
                  <c:v>4.8850960000000025</c:v>
                </c:pt>
                <c:pt idx="34237">
                  <c:v>4.8784700000000027</c:v>
                </c:pt>
                <c:pt idx="34238">
                  <c:v>4.8812360000000021</c:v>
                </c:pt>
                <c:pt idx="34239">
                  <c:v>4.9263380000000021</c:v>
                </c:pt>
                <c:pt idx="34240">
                  <c:v>4.9958620000000034</c:v>
                </c:pt>
                <c:pt idx="34241">
                  <c:v>4.9885160000000015</c:v>
                </c:pt>
                <c:pt idx="34242">
                  <c:v>4.9575720000000016</c:v>
                </c:pt>
                <c:pt idx="34243">
                  <c:v>5.0024780000000018</c:v>
                </c:pt>
                <c:pt idx="34244">
                  <c:v>4.9761240000000013</c:v>
                </c:pt>
                <c:pt idx="34245">
                  <c:v>5.0193920000000034</c:v>
                </c:pt>
                <c:pt idx="34246">
                  <c:v>4.9955420000000013</c:v>
                </c:pt>
                <c:pt idx="34247">
                  <c:v>4.9661600000000012</c:v>
                </c:pt>
                <c:pt idx="34248">
                  <c:v>4.9791140000000009</c:v>
                </c:pt>
                <c:pt idx="34249">
                  <c:v>4.9598700000000004</c:v>
                </c:pt>
                <c:pt idx="34250">
                  <c:v>5.0042780000000011</c:v>
                </c:pt>
                <c:pt idx="34251">
                  <c:v>4.9711600000000109</c:v>
                </c:pt>
                <c:pt idx="34252">
                  <c:v>4.9054580000000012</c:v>
                </c:pt>
                <c:pt idx="34253">
                  <c:v>4.9186360000000011</c:v>
                </c:pt>
                <c:pt idx="34254">
                  <c:v>4.8473640000000016</c:v>
                </c:pt>
                <c:pt idx="34255">
                  <c:v>4.8451420000000018</c:v>
                </c:pt>
                <c:pt idx="34256">
                  <c:v>4.8397440000000014</c:v>
                </c:pt>
                <c:pt idx="34257">
                  <c:v>4.8607000000000005</c:v>
                </c:pt>
                <c:pt idx="34258">
                  <c:v>4.8749199999999941</c:v>
                </c:pt>
                <c:pt idx="34259">
                  <c:v>4.8785560000000006</c:v>
                </c:pt>
                <c:pt idx="34260">
                  <c:v>4.8603900000000015</c:v>
                </c:pt>
                <c:pt idx="34261">
                  <c:v>4.9100460000000021</c:v>
                </c:pt>
                <c:pt idx="34262">
                  <c:v>4.9109640000000017</c:v>
                </c:pt>
                <c:pt idx="34263">
                  <c:v>4.8365020000000012</c:v>
                </c:pt>
                <c:pt idx="34264">
                  <c:v>4.8172700000000015</c:v>
                </c:pt>
                <c:pt idx="34265">
                  <c:v>4.8298879999999915</c:v>
                </c:pt>
                <c:pt idx="34266">
                  <c:v>4.7987440000000019</c:v>
                </c:pt>
                <c:pt idx="34267">
                  <c:v>4.7534920000000014</c:v>
                </c:pt>
                <c:pt idx="34268">
                  <c:v>4.7437520000000024</c:v>
                </c:pt>
                <c:pt idx="34269">
                  <c:v>4.7224600000000008</c:v>
                </c:pt>
                <c:pt idx="34270">
                  <c:v>4.6925459999999886</c:v>
                </c:pt>
                <c:pt idx="34271">
                  <c:v>4.6468600000000011</c:v>
                </c:pt>
                <c:pt idx="34272">
                  <c:v>4.6222299999999965</c:v>
                </c:pt>
                <c:pt idx="34273">
                  <c:v>4.5889400000000009</c:v>
                </c:pt>
                <c:pt idx="34274">
                  <c:v>4.6021159999999854</c:v>
                </c:pt>
                <c:pt idx="34275">
                  <c:v>4.6174519999999903</c:v>
                </c:pt>
                <c:pt idx="34276">
                  <c:v>4.5681539999999945</c:v>
                </c:pt>
                <c:pt idx="34277">
                  <c:v>4.5409180000000005</c:v>
                </c:pt>
                <c:pt idx="34278">
                  <c:v>4.4796360000000108</c:v>
                </c:pt>
                <c:pt idx="34279">
                  <c:v>4.4771420000000024</c:v>
                </c:pt>
                <c:pt idx="34280">
                  <c:v>4.4418280000000099</c:v>
                </c:pt>
                <c:pt idx="34281">
                  <c:v>4.4328200000000004</c:v>
                </c:pt>
                <c:pt idx="34282">
                  <c:v>4.4612720000000099</c:v>
                </c:pt>
                <c:pt idx="34283">
                  <c:v>4.3880520000000001</c:v>
                </c:pt>
                <c:pt idx="34284">
                  <c:v>4.3678279999999914</c:v>
                </c:pt>
                <c:pt idx="34285">
                  <c:v>4.3492300000000004</c:v>
                </c:pt>
                <c:pt idx="34286">
                  <c:v>4.3342780000000003</c:v>
                </c:pt>
                <c:pt idx="34287">
                  <c:v>4.3610039999999985</c:v>
                </c:pt>
                <c:pt idx="34288">
                  <c:v>4.3864539999999996</c:v>
                </c:pt>
                <c:pt idx="34289">
                  <c:v>4.3548019999999896</c:v>
                </c:pt>
                <c:pt idx="34290">
                  <c:v>4.3535980000000007</c:v>
                </c:pt>
                <c:pt idx="34291">
                  <c:v>4.3202339999999975</c:v>
                </c:pt>
                <c:pt idx="34292">
                  <c:v>4.3896820000000014</c:v>
                </c:pt>
                <c:pt idx="34293">
                  <c:v>4.3842339999999975</c:v>
                </c:pt>
                <c:pt idx="34294">
                  <c:v>4.4077220000000024</c:v>
                </c:pt>
                <c:pt idx="34295">
                  <c:v>4.3940719999999915</c:v>
                </c:pt>
                <c:pt idx="34296">
                  <c:v>4.3985400000000006</c:v>
                </c:pt>
                <c:pt idx="34297">
                  <c:v>4.40963200000001</c:v>
                </c:pt>
                <c:pt idx="34298">
                  <c:v>4.4329339999999995</c:v>
                </c:pt>
                <c:pt idx="34299">
                  <c:v>4.4481080000000013</c:v>
                </c:pt>
                <c:pt idx="34300">
                  <c:v>4.4113920000000117</c:v>
                </c:pt>
                <c:pt idx="34301">
                  <c:v>4.3779039999999965</c:v>
                </c:pt>
                <c:pt idx="34302">
                  <c:v>4.441410000000003</c:v>
                </c:pt>
                <c:pt idx="34303">
                  <c:v>4.4562740000000032</c:v>
                </c:pt>
                <c:pt idx="34304">
                  <c:v>4.430106000000003</c:v>
                </c:pt>
                <c:pt idx="34305">
                  <c:v>4.4256280000000023</c:v>
                </c:pt>
                <c:pt idx="34306">
                  <c:v>4.4514000000000031</c:v>
                </c:pt>
                <c:pt idx="34307">
                  <c:v>4.5000040000000006</c:v>
                </c:pt>
                <c:pt idx="34308">
                  <c:v>4.5116920000000116</c:v>
                </c:pt>
                <c:pt idx="34309">
                  <c:v>4.4998420000000126</c:v>
                </c:pt>
                <c:pt idx="34310">
                  <c:v>4.4356540000000022</c:v>
                </c:pt>
                <c:pt idx="34311">
                  <c:v>4.3633400000000027</c:v>
                </c:pt>
                <c:pt idx="34312">
                  <c:v>4.3524579999999942</c:v>
                </c:pt>
                <c:pt idx="34313">
                  <c:v>4.3246020000000005</c:v>
                </c:pt>
                <c:pt idx="34314">
                  <c:v>4.3281259999999921</c:v>
                </c:pt>
                <c:pt idx="34315">
                  <c:v>4.3186600000000013</c:v>
                </c:pt>
                <c:pt idx="34316">
                  <c:v>4.2772300000000021</c:v>
                </c:pt>
                <c:pt idx="34317">
                  <c:v>4.277268000000011</c:v>
                </c:pt>
                <c:pt idx="34318">
                  <c:v>4.2601700000000005</c:v>
                </c:pt>
                <c:pt idx="34319">
                  <c:v>4.2578000000000005</c:v>
                </c:pt>
                <c:pt idx="34320">
                  <c:v>4.2327480000000088</c:v>
                </c:pt>
                <c:pt idx="34321">
                  <c:v>4.1870480000000008</c:v>
                </c:pt>
                <c:pt idx="34322">
                  <c:v>4.2087000000000003</c:v>
                </c:pt>
                <c:pt idx="34323">
                  <c:v>4.1702480000000088</c:v>
                </c:pt>
                <c:pt idx="34324">
                  <c:v>4.093542000000002</c:v>
                </c:pt>
                <c:pt idx="34325">
                  <c:v>4.0838139999999985</c:v>
                </c:pt>
                <c:pt idx="34326">
                  <c:v>4.1124139999999914</c:v>
                </c:pt>
                <c:pt idx="34327">
                  <c:v>4.0839859999999932</c:v>
                </c:pt>
                <c:pt idx="34328">
                  <c:v>4.1071259999999903</c:v>
                </c:pt>
                <c:pt idx="34329">
                  <c:v>4.0750640000000011</c:v>
                </c:pt>
                <c:pt idx="34330">
                  <c:v>4.0252940000000015</c:v>
                </c:pt>
                <c:pt idx="34331">
                  <c:v>4.0384100000000025</c:v>
                </c:pt>
                <c:pt idx="34332">
                  <c:v>4.0463380000000031</c:v>
                </c:pt>
                <c:pt idx="34333">
                  <c:v>4.0972480000000022</c:v>
                </c:pt>
                <c:pt idx="34334">
                  <c:v>4.0796660000000138</c:v>
                </c:pt>
                <c:pt idx="34335">
                  <c:v>4.0666360000000026</c:v>
                </c:pt>
                <c:pt idx="34336">
                  <c:v>4.0296120000000029</c:v>
                </c:pt>
                <c:pt idx="34337">
                  <c:v>4.0398860000000019</c:v>
                </c:pt>
                <c:pt idx="34338">
                  <c:v>4.0005760000000015</c:v>
                </c:pt>
                <c:pt idx="34339">
                  <c:v>4.0055020000000026</c:v>
                </c:pt>
                <c:pt idx="34340">
                  <c:v>3.9623220000000021</c:v>
                </c:pt>
                <c:pt idx="34341">
                  <c:v>3.9947820000000007</c:v>
                </c:pt>
                <c:pt idx="34342">
                  <c:v>3.9595300000000013</c:v>
                </c:pt>
                <c:pt idx="34343">
                  <c:v>3.9426300000000007</c:v>
                </c:pt>
                <c:pt idx="34344">
                  <c:v>3.9538100000000007</c:v>
                </c:pt>
                <c:pt idx="34345">
                  <c:v>3.956241999999996</c:v>
                </c:pt>
                <c:pt idx="34346">
                  <c:v>3.9550499999999964</c:v>
                </c:pt>
                <c:pt idx="34347">
                  <c:v>3.9540200000000008</c:v>
                </c:pt>
                <c:pt idx="34348">
                  <c:v>3.9247740000000011</c:v>
                </c:pt>
                <c:pt idx="34349">
                  <c:v>3.903210000000001</c:v>
                </c:pt>
                <c:pt idx="34350">
                  <c:v>3.9352479999999948</c:v>
                </c:pt>
                <c:pt idx="34351">
                  <c:v>3.9476560000000007</c:v>
                </c:pt>
                <c:pt idx="34352">
                  <c:v>3.9292540000000007</c:v>
                </c:pt>
                <c:pt idx="34353">
                  <c:v>3.9438579999999988</c:v>
                </c:pt>
                <c:pt idx="34354">
                  <c:v>3.9960459999999935</c:v>
                </c:pt>
                <c:pt idx="34355">
                  <c:v>4.0356400000000034</c:v>
                </c:pt>
                <c:pt idx="34356">
                  <c:v>3.9707699999999977</c:v>
                </c:pt>
                <c:pt idx="34357">
                  <c:v>3.9322659999999932</c:v>
                </c:pt>
                <c:pt idx="34358">
                  <c:v>3.9142740000000003</c:v>
                </c:pt>
                <c:pt idx="34359">
                  <c:v>3.9380740000000003</c:v>
                </c:pt>
                <c:pt idx="34360">
                  <c:v>3.9630899999999998</c:v>
                </c:pt>
                <c:pt idx="34361">
                  <c:v>3.994694</c:v>
                </c:pt>
                <c:pt idx="34362">
                  <c:v>4.0302180000000014</c:v>
                </c:pt>
                <c:pt idx="34363">
                  <c:v>4.0727159999999945</c:v>
                </c:pt>
                <c:pt idx="34364">
                  <c:v>4.1446339999999955</c:v>
                </c:pt>
                <c:pt idx="34365">
                  <c:v>4.1299539999999926</c:v>
                </c:pt>
                <c:pt idx="34366">
                  <c:v>4.1955059999999884</c:v>
                </c:pt>
                <c:pt idx="34367">
                  <c:v>4.2125539999999955</c:v>
                </c:pt>
                <c:pt idx="34368">
                  <c:v>4.17842</c:v>
                </c:pt>
                <c:pt idx="34369">
                  <c:v>4.1651559999999836</c:v>
                </c:pt>
                <c:pt idx="34370">
                  <c:v>4.2180880000000007</c:v>
                </c:pt>
                <c:pt idx="34371">
                  <c:v>4.3041759999999885</c:v>
                </c:pt>
                <c:pt idx="34372">
                  <c:v>4.2929359999999885</c:v>
                </c:pt>
                <c:pt idx="34373">
                  <c:v>4.3228759999999866</c:v>
                </c:pt>
                <c:pt idx="34374">
                  <c:v>4.3978939999999955</c:v>
                </c:pt>
                <c:pt idx="34375">
                  <c:v>4.4060460000000106</c:v>
                </c:pt>
                <c:pt idx="34376">
                  <c:v>4.4069900000000022</c:v>
                </c:pt>
                <c:pt idx="34377">
                  <c:v>4.4302060000000116</c:v>
                </c:pt>
                <c:pt idx="34378">
                  <c:v>4.4075500000000005</c:v>
                </c:pt>
                <c:pt idx="34379">
                  <c:v>4.4342140000000025</c:v>
                </c:pt>
                <c:pt idx="34380">
                  <c:v>4.5455520000000016</c:v>
                </c:pt>
                <c:pt idx="34381">
                  <c:v>4.5267780000000029</c:v>
                </c:pt>
                <c:pt idx="34382">
                  <c:v>4.5232160000000015</c:v>
                </c:pt>
                <c:pt idx="34383">
                  <c:v>4.4860180000000023</c:v>
                </c:pt>
                <c:pt idx="34384">
                  <c:v>4.5378339999999975</c:v>
                </c:pt>
                <c:pt idx="34385">
                  <c:v>4.5692400000000024</c:v>
                </c:pt>
                <c:pt idx="34386">
                  <c:v>4.6228919999999931</c:v>
                </c:pt>
                <c:pt idx="34387">
                  <c:v>4.6359839999999917</c:v>
                </c:pt>
                <c:pt idx="34388">
                  <c:v>4.6815339999999965</c:v>
                </c:pt>
                <c:pt idx="34389">
                  <c:v>4.7020320000000018</c:v>
                </c:pt>
                <c:pt idx="34390">
                  <c:v>4.6977639999999985</c:v>
                </c:pt>
                <c:pt idx="34391">
                  <c:v>4.676744000000002</c:v>
                </c:pt>
                <c:pt idx="34392">
                  <c:v>4.6440859999999855</c:v>
                </c:pt>
                <c:pt idx="34393">
                  <c:v>4.6513439999999999</c:v>
                </c:pt>
                <c:pt idx="34394">
                  <c:v>4.6521859999999844</c:v>
                </c:pt>
                <c:pt idx="34395">
                  <c:v>4.7070180000000006</c:v>
                </c:pt>
                <c:pt idx="34396">
                  <c:v>4.7485360000000005</c:v>
                </c:pt>
                <c:pt idx="34397">
                  <c:v>4.7609819999999896</c:v>
                </c:pt>
                <c:pt idx="34398">
                  <c:v>4.7803380000000013</c:v>
                </c:pt>
                <c:pt idx="34399">
                  <c:v>4.8032680000000099</c:v>
                </c:pt>
                <c:pt idx="34400">
                  <c:v>4.8030820000000007</c:v>
                </c:pt>
                <c:pt idx="34401">
                  <c:v>4.7816040000000024</c:v>
                </c:pt>
                <c:pt idx="34402">
                  <c:v>4.7675959999999886</c:v>
                </c:pt>
                <c:pt idx="34403">
                  <c:v>4.7066240000000024</c:v>
                </c:pt>
                <c:pt idx="34404">
                  <c:v>4.7024299999999997</c:v>
                </c:pt>
                <c:pt idx="34405">
                  <c:v>4.6436519999999986</c:v>
                </c:pt>
                <c:pt idx="34406">
                  <c:v>4.6336519999999997</c:v>
                </c:pt>
                <c:pt idx="34407">
                  <c:v>4.5736960000000089</c:v>
                </c:pt>
                <c:pt idx="34408">
                  <c:v>4.5134179999999917</c:v>
                </c:pt>
                <c:pt idx="34409">
                  <c:v>4.4812560000000099</c:v>
                </c:pt>
                <c:pt idx="34410">
                  <c:v>4.48597</c:v>
                </c:pt>
                <c:pt idx="34411">
                  <c:v>4.5024839999999955</c:v>
                </c:pt>
                <c:pt idx="34412">
                  <c:v>4.4717500000000099</c:v>
                </c:pt>
                <c:pt idx="34413">
                  <c:v>4.492286</c:v>
                </c:pt>
                <c:pt idx="34414">
                  <c:v>4.4544400000000008</c:v>
                </c:pt>
                <c:pt idx="34415">
                  <c:v>4.5082300000000011</c:v>
                </c:pt>
                <c:pt idx="34416">
                  <c:v>4.4374279999999997</c:v>
                </c:pt>
                <c:pt idx="34417">
                  <c:v>4.3956999999999997</c:v>
                </c:pt>
                <c:pt idx="34418">
                  <c:v>4.3973739999999975</c:v>
                </c:pt>
                <c:pt idx="34419">
                  <c:v>4.4270659999999955</c:v>
                </c:pt>
                <c:pt idx="34420">
                  <c:v>4.3975479999999907</c:v>
                </c:pt>
                <c:pt idx="34421">
                  <c:v>4.3589699999999985</c:v>
                </c:pt>
                <c:pt idx="34422">
                  <c:v>4.3737839999999997</c:v>
                </c:pt>
                <c:pt idx="34423">
                  <c:v>4.3458539999999966</c:v>
                </c:pt>
                <c:pt idx="34424">
                  <c:v>4.3555579999999887</c:v>
                </c:pt>
                <c:pt idx="34425">
                  <c:v>4.2852660000000089</c:v>
                </c:pt>
                <c:pt idx="34426">
                  <c:v>4.3041879999999857</c:v>
                </c:pt>
                <c:pt idx="34427">
                  <c:v>4.3175139999999876</c:v>
                </c:pt>
                <c:pt idx="34428">
                  <c:v>4.3299220000000016</c:v>
                </c:pt>
                <c:pt idx="34429">
                  <c:v>4.3405059999999933</c:v>
                </c:pt>
                <c:pt idx="34430">
                  <c:v>4.2852040000000011</c:v>
                </c:pt>
                <c:pt idx="34431">
                  <c:v>4.2881820000000008</c:v>
                </c:pt>
                <c:pt idx="34432">
                  <c:v>4.2603760000000008</c:v>
                </c:pt>
                <c:pt idx="34433">
                  <c:v>4.2470000000000017</c:v>
                </c:pt>
                <c:pt idx="34434">
                  <c:v>4.1911000000000005</c:v>
                </c:pt>
                <c:pt idx="34435">
                  <c:v>4.1379680000000016</c:v>
                </c:pt>
                <c:pt idx="34436">
                  <c:v>4.0854940000000015</c:v>
                </c:pt>
                <c:pt idx="34437">
                  <c:v>4.0900460000000018</c:v>
                </c:pt>
                <c:pt idx="34438">
                  <c:v>4.0318520000000024</c:v>
                </c:pt>
                <c:pt idx="34439">
                  <c:v>4.0003600000000024</c:v>
                </c:pt>
                <c:pt idx="34440">
                  <c:v>3.9274000000000013</c:v>
                </c:pt>
                <c:pt idx="34441">
                  <c:v>3.8937240000000042</c:v>
                </c:pt>
                <c:pt idx="34442">
                  <c:v>3.8961439999999969</c:v>
                </c:pt>
                <c:pt idx="34443">
                  <c:v>3.8692059999999975</c:v>
                </c:pt>
                <c:pt idx="34444">
                  <c:v>3.8606579999999977</c:v>
                </c:pt>
                <c:pt idx="34445">
                  <c:v>3.7865560000000018</c:v>
                </c:pt>
                <c:pt idx="34446">
                  <c:v>3.7219340000000054</c:v>
                </c:pt>
                <c:pt idx="34447">
                  <c:v>3.6880720000000009</c:v>
                </c:pt>
                <c:pt idx="34448">
                  <c:v>3.6424240000000014</c:v>
                </c:pt>
                <c:pt idx="34449">
                  <c:v>3.5925300000000018</c:v>
                </c:pt>
                <c:pt idx="34450">
                  <c:v>3.5378479999999977</c:v>
                </c:pt>
                <c:pt idx="34451">
                  <c:v>3.525154000000001</c:v>
                </c:pt>
                <c:pt idx="34452">
                  <c:v>3.5550439999999965</c:v>
                </c:pt>
                <c:pt idx="34453">
                  <c:v>3.5874280000000009</c:v>
                </c:pt>
                <c:pt idx="34454">
                  <c:v>3.5961260000000008</c:v>
                </c:pt>
                <c:pt idx="34455">
                  <c:v>3.6471120000000012</c:v>
                </c:pt>
                <c:pt idx="34456">
                  <c:v>3.6923760000000003</c:v>
                </c:pt>
                <c:pt idx="34457">
                  <c:v>3.740930000000005</c:v>
                </c:pt>
                <c:pt idx="34458">
                  <c:v>3.7779920000000011</c:v>
                </c:pt>
                <c:pt idx="34459">
                  <c:v>3.7859820000000006</c:v>
                </c:pt>
                <c:pt idx="34460">
                  <c:v>3.7396380000000007</c:v>
                </c:pt>
                <c:pt idx="34461">
                  <c:v>3.7097360000000044</c:v>
                </c:pt>
                <c:pt idx="34462">
                  <c:v>3.6967440000000007</c:v>
                </c:pt>
                <c:pt idx="34463">
                  <c:v>3.6741740000000016</c:v>
                </c:pt>
                <c:pt idx="34464">
                  <c:v>3.6792360000000013</c:v>
                </c:pt>
                <c:pt idx="34465">
                  <c:v>3.6508079999999987</c:v>
                </c:pt>
                <c:pt idx="34466">
                  <c:v>3.7007880000000011</c:v>
                </c:pt>
                <c:pt idx="34467">
                  <c:v>3.6797940000000011</c:v>
                </c:pt>
                <c:pt idx="34468">
                  <c:v>3.7006160000000001</c:v>
                </c:pt>
                <c:pt idx="34469">
                  <c:v>3.6891380000000011</c:v>
                </c:pt>
                <c:pt idx="34470">
                  <c:v>3.7117080000000007</c:v>
                </c:pt>
                <c:pt idx="34471">
                  <c:v>3.7171560000000015</c:v>
                </c:pt>
                <c:pt idx="34472">
                  <c:v>3.665490000000001</c:v>
                </c:pt>
                <c:pt idx="34473">
                  <c:v>3.6495580000000007</c:v>
                </c:pt>
                <c:pt idx="34474">
                  <c:v>3.6104840000000009</c:v>
                </c:pt>
                <c:pt idx="34475">
                  <c:v>3.6231400000000042</c:v>
                </c:pt>
                <c:pt idx="34476">
                  <c:v>3.6362679999999967</c:v>
                </c:pt>
                <c:pt idx="34477">
                  <c:v>3.6247160000000052</c:v>
                </c:pt>
                <c:pt idx="34478">
                  <c:v>3.6136600000000021</c:v>
                </c:pt>
                <c:pt idx="34479">
                  <c:v>3.5848240000000042</c:v>
                </c:pt>
                <c:pt idx="34480">
                  <c:v>3.5900840000000032</c:v>
                </c:pt>
                <c:pt idx="34481">
                  <c:v>3.5802580000000024</c:v>
                </c:pt>
                <c:pt idx="34482">
                  <c:v>3.5684700000000031</c:v>
                </c:pt>
                <c:pt idx="34483">
                  <c:v>3.586400000000002</c:v>
                </c:pt>
                <c:pt idx="34484">
                  <c:v>3.6022340000000015</c:v>
                </c:pt>
                <c:pt idx="34485">
                  <c:v>3.6117260000000022</c:v>
                </c:pt>
                <c:pt idx="34486">
                  <c:v>3.6048519999999997</c:v>
                </c:pt>
                <c:pt idx="34487">
                  <c:v>3.5769340000000032</c:v>
                </c:pt>
                <c:pt idx="34488">
                  <c:v>3.6170000000000018</c:v>
                </c:pt>
                <c:pt idx="34489">
                  <c:v>3.6228079999999987</c:v>
                </c:pt>
                <c:pt idx="34490">
                  <c:v>3.6629840000000011</c:v>
                </c:pt>
                <c:pt idx="34491">
                  <c:v>3.6840660000000014</c:v>
                </c:pt>
                <c:pt idx="34492">
                  <c:v>3.7226300000000005</c:v>
                </c:pt>
                <c:pt idx="34493">
                  <c:v>3.7372600000000009</c:v>
                </c:pt>
                <c:pt idx="34494">
                  <c:v>3.7148019999999997</c:v>
                </c:pt>
                <c:pt idx="34495">
                  <c:v>3.7172099999999997</c:v>
                </c:pt>
                <c:pt idx="34496">
                  <c:v>3.6883120000000011</c:v>
                </c:pt>
                <c:pt idx="34497">
                  <c:v>3.7147299999999994</c:v>
                </c:pt>
                <c:pt idx="34498">
                  <c:v>3.7439140000000051</c:v>
                </c:pt>
                <c:pt idx="34499">
                  <c:v>3.7542260000000001</c:v>
                </c:pt>
                <c:pt idx="34500">
                  <c:v>3.7881120000000035</c:v>
                </c:pt>
                <c:pt idx="34501">
                  <c:v>3.8070719999999989</c:v>
                </c:pt>
                <c:pt idx="34502">
                  <c:v>3.7710019999999997</c:v>
                </c:pt>
                <c:pt idx="34503">
                  <c:v>3.8088100000000003</c:v>
                </c:pt>
                <c:pt idx="34504">
                  <c:v>3.7681000000000058</c:v>
                </c:pt>
                <c:pt idx="34505">
                  <c:v>3.7317060000000013</c:v>
                </c:pt>
                <c:pt idx="34506">
                  <c:v>3.6780920000000008</c:v>
                </c:pt>
                <c:pt idx="34507">
                  <c:v>3.6760319999999997</c:v>
                </c:pt>
                <c:pt idx="34508">
                  <c:v>3.7026479999999977</c:v>
                </c:pt>
                <c:pt idx="34509">
                  <c:v>3.6987400000000008</c:v>
                </c:pt>
                <c:pt idx="34510">
                  <c:v>3.7227120000000014</c:v>
                </c:pt>
                <c:pt idx="34511">
                  <c:v>3.7072380000000051</c:v>
                </c:pt>
                <c:pt idx="34512">
                  <c:v>3.7334820000000026</c:v>
                </c:pt>
                <c:pt idx="34513">
                  <c:v>3.7356399999999987</c:v>
                </c:pt>
                <c:pt idx="34514">
                  <c:v>3.7096960000000014</c:v>
                </c:pt>
                <c:pt idx="34515">
                  <c:v>3.7348100000000013</c:v>
                </c:pt>
                <c:pt idx="34516">
                  <c:v>3.7367459999999975</c:v>
                </c:pt>
                <c:pt idx="34517">
                  <c:v>3.8067399999999987</c:v>
                </c:pt>
                <c:pt idx="34518">
                  <c:v>3.8493360000000014</c:v>
                </c:pt>
                <c:pt idx="34519">
                  <c:v>3.902069999999997</c:v>
                </c:pt>
                <c:pt idx="34520">
                  <c:v>3.8780840000000025</c:v>
                </c:pt>
                <c:pt idx="34521">
                  <c:v>3.8969699999999974</c:v>
                </c:pt>
                <c:pt idx="34522">
                  <c:v>3.9732920000000025</c:v>
                </c:pt>
                <c:pt idx="34523">
                  <c:v>4.0091760000000018</c:v>
                </c:pt>
                <c:pt idx="34524">
                  <c:v>4.0273680000000018</c:v>
                </c:pt>
                <c:pt idx="34525">
                  <c:v>4.0767900000000097</c:v>
                </c:pt>
                <c:pt idx="34526">
                  <c:v>4.0712180000000098</c:v>
                </c:pt>
                <c:pt idx="34527">
                  <c:v>4.1025499999999955</c:v>
                </c:pt>
                <c:pt idx="34528">
                  <c:v>4.0947439999999995</c:v>
                </c:pt>
                <c:pt idx="34529">
                  <c:v>4.1300940000000006</c:v>
                </c:pt>
                <c:pt idx="34530">
                  <c:v>4.1108119999999921</c:v>
                </c:pt>
                <c:pt idx="34531">
                  <c:v>4.1469320000000005</c:v>
                </c:pt>
                <c:pt idx="34532">
                  <c:v>4.1962680000000034</c:v>
                </c:pt>
                <c:pt idx="34533">
                  <c:v>4.2315180000000012</c:v>
                </c:pt>
                <c:pt idx="34534">
                  <c:v>4.2734940000000021</c:v>
                </c:pt>
                <c:pt idx="34535">
                  <c:v>4.3260179999999933</c:v>
                </c:pt>
                <c:pt idx="34536">
                  <c:v>4.3803900000000011</c:v>
                </c:pt>
                <c:pt idx="34537">
                  <c:v>4.3877859999999931</c:v>
                </c:pt>
                <c:pt idx="34538">
                  <c:v>4.3929979999999915</c:v>
                </c:pt>
                <c:pt idx="34539">
                  <c:v>4.4240539999999955</c:v>
                </c:pt>
                <c:pt idx="34540">
                  <c:v>4.4782040000000034</c:v>
                </c:pt>
                <c:pt idx="34541">
                  <c:v>4.5097940000000021</c:v>
                </c:pt>
                <c:pt idx="34542">
                  <c:v>4.5169280000000018</c:v>
                </c:pt>
                <c:pt idx="34543">
                  <c:v>4.5239759999999913</c:v>
                </c:pt>
                <c:pt idx="34544">
                  <c:v>4.5659399999999897</c:v>
                </c:pt>
                <c:pt idx="34545">
                  <c:v>4.6153480000000009</c:v>
                </c:pt>
                <c:pt idx="34546">
                  <c:v>4.6499420000000011</c:v>
                </c:pt>
                <c:pt idx="34547">
                  <c:v>4.6743480000000011</c:v>
                </c:pt>
                <c:pt idx="34548">
                  <c:v>4.6812840000000016</c:v>
                </c:pt>
                <c:pt idx="34549">
                  <c:v>4.7149339999999915</c:v>
                </c:pt>
                <c:pt idx="34550">
                  <c:v>4.7348859999999915</c:v>
                </c:pt>
                <c:pt idx="34551">
                  <c:v>4.7503580000000012</c:v>
                </c:pt>
                <c:pt idx="34552">
                  <c:v>4.7986760000000013</c:v>
                </c:pt>
                <c:pt idx="34553">
                  <c:v>4.7621720000000005</c:v>
                </c:pt>
                <c:pt idx="34554">
                  <c:v>4.7525299999999975</c:v>
                </c:pt>
                <c:pt idx="34555">
                  <c:v>4.7655099999999955</c:v>
                </c:pt>
                <c:pt idx="34556">
                  <c:v>4.8362240000000014</c:v>
                </c:pt>
                <c:pt idx="34557">
                  <c:v>4.8110239999999997</c:v>
                </c:pt>
                <c:pt idx="34558">
                  <c:v>4.7987159999999918</c:v>
                </c:pt>
                <c:pt idx="34559">
                  <c:v>4.7875119999999916</c:v>
                </c:pt>
                <c:pt idx="34560">
                  <c:v>4.8203939999999985</c:v>
                </c:pt>
                <c:pt idx="34561">
                  <c:v>4.8255680000000005</c:v>
                </c:pt>
                <c:pt idx="34562">
                  <c:v>4.8226139999999917</c:v>
                </c:pt>
                <c:pt idx="34563">
                  <c:v>4.8241899999999847</c:v>
                </c:pt>
                <c:pt idx="34564">
                  <c:v>4.838508</c:v>
                </c:pt>
                <c:pt idx="34565">
                  <c:v>4.7908360000000005</c:v>
                </c:pt>
                <c:pt idx="34566">
                  <c:v>4.7771619999999997</c:v>
                </c:pt>
                <c:pt idx="34567">
                  <c:v>4.7877080000000003</c:v>
                </c:pt>
                <c:pt idx="34568">
                  <c:v>4.7688099999999976</c:v>
                </c:pt>
                <c:pt idx="34569">
                  <c:v>4.6959879999999865</c:v>
                </c:pt>
                <c:pt idx="34570">
                  <c:v>4.6454759999999906</c:v>
                </c:pt>
                <c:pt idx="34571">
                  <c:v>4.6468159999999896</c:v>
                </c:pt>
                <c:pt idx="34572">
                  <c:v>4.6018740000000005</c:v>
                </c:pt>
                <c:pt idx="34573">
                  <c:v>4.5815000000000001</c:v>
                </c:pt>
                <c:pt idx="34574">
                  <c:v>4.6238359999999856</c:v>
                </c:pt>
                <c:pt idx="34575">
                  <c:v>4.6240339999999858</c:v>
                </c:pt>
                <c:pt idx="34576">
                  <c:v>4.5738439999999994</c:v>
                </c:pt>
                <c:pt idx="34577">
                  <c:v>4.5308979999999996</c:v>
                </c:pt>
                <c:pt idx="34578">
                  <c:v>4.5259979999999915</c:v>
                </c:pt>
                <c:pt idx="34579">
                  <c:v>4.5040119999999915</c:v>
                </c:pt>
                <c:pt idx="34580">
                  <c:v>4.4971999999999985</c:v>
                </c:pt>
                <c:pt idx="34581">
                  <c:v>4.4723199999999999</c:v>
                </c:pt>
                <c:pt idx="34582">
                  <c:v>4.43649800000001</c:v>
                </c:pt>
                <c:pt idx="34583">
                  <c:v>4.4232840000000007</c:v>
                </c:pt>
                <c:pt idx="34584">
                  <c:v>4.3799680000000034</c:v>
                </c:pt>
                <c:pt idx="34585">
                  <c:v>4.3722260000000004</c:v>
                </c:pt>
                <c:pt idx="34586">
                  <c:v>4.346070000000001</c:v>
                </c:pt>
                <c:pt idx="34587">
                  <c:v>4.3291459999999917</c:v>
                </c:pt>
                <c:pt idx="34588">
                  <c:v>4.287268000000009</c:v>
                </c:pt>
                <c:pt idx="34589">
                  <c:v>4.2581339999999965</c:v>
                </c:pt>
                <c:pt idx="34590">
                  <c:v>4.2648579999999914</c:v>
                </c:pt>
                <c:pt idx="34591">
                  <c:v>4.2362340000000014</c:v>
                </c:pt>
                <c:pt idx="34592">
                  <c:v>4.1343520000000016</c:v>
                </c:pt>
                <c:pt idx="34593">
                  <c:v>4.0980460000000019</c:v>
                </c:pt>
                <c:pt idx="34594">
                  <c:v>4.0681920000000016</c:v>
                </c:pt>
                <c:pt idx="34595">
                  <c:v>4.0730320000000013</c:v>
                </c:pt>
                <c:pt idx="34596">
                  <c:v>4.0812460000000108</c:v>
                </c:pt>
                <c:pt idx="34597">
                  <c:v>4.1104799999999955</c:v>
                </c:pt>
                <c:pt idx="34598">
                  <c:v>4.1050439999999995</c:v>
                </c:pt>
                <c:pt idx="34599">
                  <c:v>4.1158399999999942</c:v>
                </c:pt>
                <c:pt idx="34600">
                  <c:v>4.1106280000000019</c:v>
                </c:pt>
                <c:pt idx="34601">
                  <c:v>4.1069680000000002</c:v>
                </c:pt>
                <c:pt idx="34602">
                  <c:v>4.0913340000000016</c:v>
                </c:pt>
                <c:pt idx="34603">
                  <c:v>4.0938139999999965</c:v>
                </c:pt>
                <c:pt idx="34604">
                  <c:v>4.1269680000000015</c:v>
                </c:pt>
                <c:pt idx="34605">
                  <c:v>4.1374520000000015</c:v>
                </c:pt>
                <c:pt idx="34606">
                  <c:v>4.1295339999999916</c:v>
                </c:pt>
                <c:pt idx="34607">
                  <c:v>4.1621539999999886</c:v>
                </c:pt>
                <c:pt idx="34608">
                  <c:v>4.1412580000000014</c:v>
                </c:pt>
                <c:pt idx="34609">
                  <c:v>4.1644719999999884</c:v>
                </c:pt>
                <c:pt idx="34610">
                  <c:v>4.1932720000000021</c:v>
                </c:pt>
                <c:pt idx="34611">
                  <c:v>4.2645939999999936</c:v>
                </c:pt>
                <c:pt idx="34612">
                  <c:v>4.2759240000000007</c:v>
                </c:pt>
                <c:pt idx="34613">
                  <c:v>4.2888040000000016</c:v>
                </c:pt>
                <c:pt idx="34614">
                  <c:v>4.2909020000000009</c:v>
                </c:pt>
                <c:pt idx="34615">
                  <c:v>4.2835820000000009</c:v>
                </c:pt>
                <c:pt idx="34616">
                  <c:v>4.3406720000000014</c:v>
                </c:pt>
                <c:pt idx="34617">
                  <c:v>4.3150999999999975</c:v>
                </c:pt>
                <c:pt idx="34618">
                  <c:v>4.2791420000000109</c:v>
                </c:pt>
                <c:pt idx="34619">
                  <c:v>4.279242000000016</c:v>
                </c:pt>
                <c:pt idx="34620">
                  <c:v>4.3475359999999883</c:v>
                </c:pt>
                <c:pt idx="34621">
                  <c:v>4.3002860000000025</c:v>
                </c:pt>
                <c:pt idx="34622">
                  <c:v>4.3237000000000005</c:v>
                </c:pt>
                <c:pt idx="34623">
                  <c:v>4.3265539999999945</c:v>
                </c:pt>
                <c:pt idx="34624">
                  <c:v>4.2998640000000021</c:v>
                </c:pt>
                <c:pt idx="34625">
                  <c:v>4.2564120000000019</c:v>
                </c:pt>
                <c:pt idx="34626">
                  <c:v>4.29966600000001</c:v>
                </c:pt>
                <c:pt idx="34627">
                  <c:v>4.3408620000000022</c:v>
                </c:pt>
                <c:pt idx="34628">
                  <c:v>4.3523400000000017</c:v>
                </c:pt>
                <c:pt idx="34629">
                  <c:v>4.3729499999999986</c:v>
                </c:pt>
                <c:pt idx="34630">
                  <c:v>4.4110680000000109</c:v>
                </c:pt>
                <c:pt idx="34631">
                  <c:v>4.491474000000002</c:v>
                </c:pt>
                <c:pt idx="34632">
                  <c:v>4.5027760000000008</c:v>
                </c:pt>
                <c:pt idx="34633">
                  <c:v>4.4899080000000033</c:v>
                </c:pt>
                <c:pt idx="34634">
                  <c:v>4.5263000000000009</c:v>
                </c:pt>
                <c:pt idx="34635">
                  <c:v>4.5252560000000015</c:v>
                </c:pt>
                <c:pt idx="34636">
                  <c:v>4.5561400000000001</c:v>
                </c:pt>
                <c:pt idx="34637">
                  <c:v>4.5532480000000088</c:v>
                </c:pt>
                <c:pt idx="34638">
                  <c:v>4.5894919999999999</c:v>
                </c:pt>
                <c:pt idx="34639">
                  <c:v>4.5786600000000099</c:v>
                </c:pt>
                <c:pt idx="34640">
                  <c:v>4.5369080000000013</c:v>
                </c:pt>
                <c:pt idx="34641">
                  <c:v>4.5441539999999945</c:v>
                </c:pt>
                <c:pt idx="34642">
                  <c:v>4.6206000000000005</c:v>
                </c:pt>
                <c:pt idx="34643">
                  <c:v>4.6561739999999965</c:v>
                </c:pt>
                <c:pt idx="34644">
                  <c:v>4.6540399999999931</c:v>
                </c:pt>
                <c:pt idx="34645">
                  <c:v>4.6309119999999941</c:v>
                </c:pt>
                <c:pt idx="34646">
                  <c:v>4.6493880000000019</c:v>
                </c:pt>
                <c:pt idx="34647">
                  <c:v>4.6138499999999985</c:v>
                </c:pt>
                <c:pt idx="34648">
                  <c:v>4.6176600000000025</c:v>
                </c:pt>
                <c:pt idx="34649">
                  <c:v>4.5471200000000005</c:v>
                </c:pt>
                <c:pt idx="34650">
                  <c:v>4.5240420000000015</c:v>
                </c:pt>
                <c:pt idx="34651">
                  <c:v>4.5122300000000015</c:v>
                </c:pt>
                <c:pt idx="34652">
                  <c:v>4.5404080000000011</c:v>
                </c:pt>
                <c:pt idx="34653">
                  <c:v>4.5843460000000009</c:v>
                </c:pt>
                <c:pt idx="34654">
                  <c:v>4.5893960000000034</c:v>
                </c:pt>
                <c:pt idx="34655">
                  <c:v>4.6200439999999965</c:v>
                </c:pt>
                <c:pt idx="34656">
                  <c:v>4.6522320000000015</c:v>
                </c:pt>
                <c:pt idx="34657">
                  <c:v>4.6877819999999915</c:v>
                </c:pt>
                <c:pt idx="34658">
                  <c:v>4.7229220000000005</c:v>
                </c:pt>
                <c:pt idx="34659">
                  <c:v>4.7733860000000012</c:v>
                </c:pt>
                <c:pt idx="34660">
                  <c:v>4.7606300000000008</c:v>
                </c:pt>
                <c:pt idx="34661">
                  <c:v>4.7696260000000024</c:v>
                </c:pt>
                <c:pt idx="34662">
                  <c:v>4.8131780000000015</c:v>
                </c:pt>
                <c:pt idx="34663">
                  <c:v>4.8262440000000018</c:v>
                </c:pt>
                <c:pt idx="34664">
                  <c:v>4.8736060000000014</c:v>
                </c:pt>
                <c:pt idx="34665">
                  <c:v>4.9318620000000131</c:v>
                </c:pt>
                <c:pt idx="34666">
                  <c:v>4.9069600000000024</c:v>
                </c:pt>
                <c:pt idx="34667">
                  <c:v>4.8854319999999918</c:v>
                </c:pt>
                <c:pt idx="34668">
                  <c:v>4.9070460000000002</c:v>
                </c:pt>
                <c:pt idx="34669">
                  <c:v>4.993964000000001</c:v>
                </c:pt>
                <c:pt idx="34670">
                  <c:v>5.0102560000000009</c:v>
                </c:pt>
                <c:pt idx="34671">
                  <c:v>5.0565500000000005</c:v>
                </c:pt>
                <c:pt idx="34672">
                  <c:v>5.0724679999999998</c:v>
                </c:pt>
                <c:pt idx="34673">
                  <c:v>5.1014280000000003</c:v>
                </c:pt>
                <c:pt idx="34674">
                  <c:v>5.0986120000000001</c:v>
                </c:pt>
                <c:pt idx="34675">
                  <c:v>5.0953480000000004</c:v>
                </c:pt>
                <c:pt idx="34676">
                  <c:v>5.1412079999999989</c:v>
                </c:pt>
                <c:pt idx="34677">
                  <c:v>5.0928780000000016</c:v>
                </c:pt>
                <c:pt idx="34678">
                  <c:v>5.1370000000000005</c:v>
                </c:pt>
                <c:pt idx="34679">
                  <c:v>5.1304980000000002</c:v>
                </c:pt>
                <c:pt idx="34680">
                  <c:v>5.1148019999999885</c:v>
                </c:pt>
                <c:pt idx="34681">
                  <c:v>5.0585559999999914</c:v>
                </c:pt>
                <c:pt idx="34682">
                  <c:v>5.0958059999999907</c:v>
                </c:pt>
                <c:pt idx="34683">
                  <c:v>5.1375720000000005</c:v>
                </c:pt>
                <c:pt idx="34684">
                  <c:v>5.1191460000000006</c:v>
                </c:pt>
                <c:pt idx="34685">
                  <c:v>5.1279319999999835</c:v>
                </c:pt>
                <c:pt idx="34686">
                  <c:v>5.1464700000000008</c:v>
                </c:pt>
                <c:pt idx="34687">
                  <c:v>5.1735560000000005</c:v>
                </c:pt>
                <c:pt idx="34688">
                  <c:v>5.2055699999999998</c:v>
                </c:pt>
                <c:pt idx="34689">
                  <c:v>5.2323720000000034</c:v>
                </c:pt>
                <c:pt idx="34690">
                  <c:v>5.2426959999999996</c:v>
                </c:pt>
                <c:pt idx="34691">
                  <c:v>5.2959379999999907</c:v>
                </c:pt>
                <c:pt idx="34692">
                  <c:v>5.3078379999999887</c:v>
                </c:pt>
                <c:pt idx="34693">
                  <c:v>5.3349239999999956</c:v>
                </c:pt>
                <c:pt idx="34694">
                  <c:v>5.3667259999999946</c:v>
                </c:pt>
                <c:pt idx="34695">
                  <c:v>5.3764280000000024</c:v>
                </c:pt>
                <c:pt idx="34696">
                  <c:v>5.3506180000000008</c:v>
                </c:pt>
                <c:pt idx="34697">
                  <c:v>5.3343520000000009</c:v>
                </c:pt>
                <c:pt idx="34698">
                  <c:v>5.3339300000000005</c:v>
                </c:pt>
                <c:pt idx="34699">
                  <c:v>5.3589939999999965</c:v>
                </c:pt>
                <c:pt idx="34700">
                  <c:v>5.3591560000000005</c:v>
                </c:pt>
                <c:pt idx="34701">
                  <c:v>5.3549359999999844</c:v>
                </c:pt>
                <c:pt idx="34702">
                  <c:v>5.3393640000000024</c:v>
                </c:pt>
                <c:pt idx="34703">
                  <c:v>5.2891860000000017</c:v>
                </c:pt>
                <c:pt idx="34704">
                  <c:v>5.2704880000000029</c:v>
                </c:pt>
                <c:pt idx="34705">
                  <c:v>5.2186960000000022</c:v>
                </c:pt>
                <c:pt idx="34706">
                  <c:v>5.1467660000000022</c:v>
                </c:pt>
                <c:pt idx="34707">
                  <c:v>5.1064760000000025</c:v>
                </c:pt>
                <c:pt idx="34708">
                  <c:v>5.1006060000000026</c:v>
                </c:pt>
                <c:pt idx="34709">
                  <c:v>5.0524999999999975</c:v>
                </c:pt>
                <c:pt idx="34710">
                  <c:v>5.0482940000000029</c:v>
                </c:pt>
                <c:pt idx="34711">
                  <c:v>4.9723320000000033</c:v>
                </c:pt>
                <c:pt idx="34712">
                  <c:v>4.9250820000000015</c:v>
                </c:pt>
                <c:pt idx="34713">
                  <c:v>4.8651259999999938</c:v>
                </c:pt>
                <c:pt idx="34714">
                  <c:v>4.7874000000000043</c:v>
                </c:pt>
                <c:pt idx="34715">
                  <c:v>4.7149359999999918</c:v>
                </c:pt>
                <c:pt idx="34716">
                  <c:v>4.6791760000000044</c:v>
                </c:pt>
                <c:pt idx="34717">
                  <c:v>4.660947999999995</c:v>
                </c:pt>
                <c:pt idx="34718">
                  <c:v>4.657772000000004</c:v>
                </c:pt>
                <c:pt idx="34719">
                  <c:v>4.5787820000000039</c:v>
                </c:pt>
                <c:pt idx="34720">
                  <c:v>4.5527120000000041</c:v>
                </c:pt>
                <c:pt idx="34721">
                  <c:v>4.507062000000003</c:v>
                </c:pt>
                <c:pt idx="34722">
                  <c:v>4.4336560000000116</c:v>
                </c:pt>
                <c:pt idx="34723">
                  <c:v>4.4527280000000022</c:v>
                </c:pt>
                <c:pt idx="34724">
                  <c:v>4.4146960000000028</c:v>
                </c:pt>
                <c:pt idx="34725">
                  <c:v>4.3824600000000036</c:v>
                </c:pt>
                <c:pt idx="34726">
                  <c:v>4.2562960000000034</c:v>
                </c:pt>
                <c:pt idx="34727">
                  <c:v>4.2714720000000126</c:v>
                </c:pt>
                <c:pt idx="34728">
                  <c:v>4.1875319999999938</c:v>
                </c:pt>
                <c:pt idx="34729">
                  <c:v>4.1345239999999954</c:v>
                </c:pt>
                <c:pt idx="34730">
                  <c:v>4.105551999999995</c:v>
                </c:pt>
                <c:pt idx="34731">
                  <c:v>4.0480020000000039</c:v>
                </c:pt>
                <c:pt idx="34732">
                  <c:v>3.9789500000000038</c:v>
                </c:pt>
                <c:pt idx="34733">
                  <c:v>3.9104200000000038</c:v>
                </c:pt>
                <c:pt idx="34734">
                  <c:v>3.8534180000000027</c:v>
                </c:pt>
                <c:pt idx="34735">
                  <c:v>3.8103500000000023</c:v>
                </c:pt>
                <c:pt idx="34736">
                  <c:v>3.7498840000000042</c:v>
                </c:pt>
                <c:pt idx="34737">
                  <c:v>3.6709580000000028</c:v>
                </c:pt>
                <c:pt idx="34738">
                  <c:v>3.6250100000000032</c:v>
                </c:pt>
                <c:pt idx="34739">
                  <c:v>3.5673120000000051</c:v>
                </c:pt>
                <c:pt idx="34740">
                  <c:v>3.521898000000002</c:v>
                </c:pt>
                <c:pt idx="34741">
                  <c:v>3.4174220000000024</c:v>
                </c:pt>
                <c:pt idx="34742">
                  <c:v>3.3772439999999975</c:v>
                </c:pt>
                <c:pt idx="34743">
                  <c:v>3.3158119999999971</c:v>
                </c:pt>
                <c:pt idx="34744">
                  <c:v>3.2318960000000017</c:v>
                </c:pt>
                <c:pt idx="34745">
                  <c:v>3.2273800000000072</c:v>
                </c:pt>
                <c:pt idx="34746">
                  <c:v>3.2161260000000031</c:v>
                </c:pt>
                <c:pt idx="34747">
                  <c:v>3.2307060000000032</c:v>
                </c:pt>
                <c:pt idx="34748">
                  <c:v>3.1530180000000017</c:v>
                </c:pt>
                <c:pt idx="34749">
                  <c:v>3.1608220000000018</c:v>
                </c:pt>
                <c:pt idx="34750">
                  <c:v>3.1758220000000024</c:v>
                </c:pt>
                <c:pt idx="34751">
                  <c:v>3.2186419999999987</c:v>
                </c:pt>
                <c:pt idx="34752">
                  <c:v>3.1739240000000062</c:v>
                </c:pt>
                <c:pt idx="34753">
                  <c:v>3.1247000000000051</c:v>
                </c:pt>
                <c:pt idx="34754">
                  <c:v>3.1189800000000014</c:v>
                </c:pt>
                <c:pt idx="34755">
                  <c:v>3.0881220000000051</c:v>
                </c:pt>
                <c:pt idx="34756">
                  <c:v>3.1053320000000042</c:v>
                </c:pt>
                <c:pt idx="34757">
                  <c:v>3.0980860000000017</c:v>
                </c:pt>
                <c:pt idx="34758">
                  <c:v>3.0669040000000014</c:v>
                </c:pt>
                <c:pt idx="34759">
                  <c:v>3.0336140000000018</c:v>
                </c:pt>
                <c:pt idx="34760">
                  <c:v>2.9994539999999961</c:v>
                </c:pt>
                <c:pt idx="34761">
                  <c:v>3.0261940000000012</c:v>
                </c:pt>
                <c:pt idx="34762">
                  <c:v>3.0331920000000014</c:v>
                </c:pt>
                <c:pt idx="34763">
                  <c:v>3.0612100000000009</c:v>
                </c:pt>
                <c:pt idx="34764">
                  <c:v>3.1046140000000015</c:v>
                </c:pt>
                <c:pt idx="34765">
                  <c:v>3.1390100000000007</c:v>
                </c:pt>
                <c:pt idx="34766">
                  <c:v>3.1549419999999997</c:v>
                </c:pt>
                <c:pt idx="34767">
                  <c:v>3.2287700000000048</c:v>
                </c:pt>
                <c:pt idx="34768">
                  <c:v>3.2378540000000005</c:v>
                </c:pt>
                <c:pt idx="34769">
                  <c:v>3.2649280000000012</c:v>
                </c:pt>
                <c:pt idx="34770">
                  <c:v>3.2786380000000008</c:v>
                </c:pt>
                <c:pt idx="34771">
                  <c:v>3.2885900000000055</c:v>
                </c:pt>
                <c:pt idx="34772">
                  <c:v>3.3457679999999987</c:v>
                </c:pt>
                <c:pt idx="34773">
                  <c:v>3.3180719999999977</c:v>
                </c:pt>
                <c:pt idx="34774">
                  <c:v>3.3172900000000007</c:v>
                </c:pt>
                <c:pt idx="34775">
                  <c:v>3.3145979999999997</c:v>
                </c:pt>
                <c:pt idx="34776">
                  <c:v>3.3648499999999961</c:v>
                </c:pt>
                <c:pt idx="34777">
                  <c:v>3.3713379999999997</c:v>
                </c:pt>
                <c:pt idx="34778">
                  <c:v>3.3745760000000007</c:v>
                </c:pt>
                <c:pt idx="34779">
                  <c:v>3.4337499999999967</c:v>
                </c:pt>
                <c:pt idx="34780">
                  <c:v>3.4533540000000009</c:v>
                </c:pt>
                <c:pt idx="34781">
                  <c:v>3.4339240000000006</c:v>
                </c:pt>
                <c:pt idx="34782">
                  <c:v>3.4462079999999977</c:v>
                </c:pt>
                <c:pt idx="34783">
                  <c:v>3.5151220000000007</c:v>
                </c:pt>
                <c:pt idx="34784">
                  <c:v>3.561106000000001</c:v>
                </c:pt>
                <c:pt idx="34785">
                  <c:v>3.5400240000000012</c:v>
                </c:pt>
                <c:pt idx="34786">
                  <c:v>3.5828200000000003</c:v>
                </c:pt>
                <c:pt idx="34787">
                  <c:v>3.6452560000000007</c:v>
                </c:pt>
                <c:pt idx="34788">
                  <c:v>3.6353419999999987</c:v>
                </c:pt>
                <c:pt idx="34789">
                  <c:v>3.6759040000000005</c:v>
                </c:pt>
                <c:pt idx="34790">
                  <c:v>3.7118379999999997</c:v>
                </c:pt>
                <c:pt idx="34791">
                  <c:v>3.7748840000000001</c:v>
                </c:pt>
                <c:pt idx="34792">
                  <c:v>3.8023059999999962</c:v>
                </c:pt>
                <c:pt idx="34793">
                  <c:v>3.7883720000000012</c:v>
                </c:pt>
                <c:pt idx="34794">
                  <c:v>3.8273460000000004</c:v>
                </c:pt>
                <c:pt idx="34795">
                  <c:v>3.8478440000000007</c:v>
                </c:pt>
                <c:pt idx="34796">
                  <c:v>3.8807020000000008</c:v>
                </c:pt>
                <c:pt idx="34797">
                  <c:v>3.8666559999999932</c:v>
                </c:pt>
                <c:pt idx="34798">
                  <c:v>3.9195399999999987</c:v>
                </c:pt>
                <c:pt idx="34799">
                  <c:v>3.9721140000000004</c:v>
                </c:pt>
                <c:pt idx="34800">
                  <c:v>3.9578320000000007</c:v>
                </c:pt>
                <c:pt idx="34801">
                  <c:v>3.9570879999999997</c:v>
                </c:pt>
                <c:pt idx="34802">
                  <c:v>3.9642100000000009</c:v>
                </c:pt>
                <c:pt idx="34803">
                  <c:v>4.0268720000000009</c:v>
                </c:pt>
                <c:pt idx="34804">
                  <c:v>4.0564280000000004</c:v>
                </c:pt>
                <c:pt idx="34805">
                  <c:v>4.13124800000001</c:v>
                </c:pt>
                <c:pt idx="34806">
                  <c:v>4.171698000000009</c:v>
                </c:pt>
                <c:pt idx="34807">
                  <c:v>4.1988719999999917</c:v>
                </c:pt>
                <c:pt idx="34808">
                  <c:v>4.2054619999999998</c:v>
                </c:pt>
                <c:pt idx="34809">
                  <c:v>4.2152139999999996</c:v>
                </c:pt>
                <c:pt idx="34810">
                  <c:v>4.2545359999999848</c:v>
                </c:pt>
                <c:pt idx="34811">
                  <c:v>4.2264179999999945</c:v>
                </c:pt>
                <c:pt idx="34812">
                  <c:v>4.2457240000000001</c:v>
                </c:pt>
                <c:pt idx="34813">
                  <c:v>4.2600920000000002</c:v>
                </c:pt>
                <c:pt idx="34814">
                  <c:v>4.2552780000000014</c:v>
                </c:pt>
                <c:pt idx="34815">
                  <c:v>4.2838040000000008</c:v>
                </c:pt>
                <c:pt idx="34816">
                  <c:v>4.3038919999999985</c:v>
                </c:pt>
                <c:pt idx="34817">
                  <c:v>4.2493220000000109</c:v>
                </c:pt>
                <c:pt idx="34818">
                  <c:v>4.2228920000000008</c:v>
                </c:pt>
                <c:pt idx="34819">
                  <c:v>4.2516540000000003</c:v>
                </c:pt>
                <c:pt idx="34820">
                  <c:v>4.2245799999999907</c:v>
                </c:pt>
                <c:pt idx="34821">
                  <c:v>4.2079039999999965</c:v>
                </c:pt>
                <c:pt idx="34822">
                  <c:v>4.183682000000001</c:v>
                </c:pt>
                <c:pt idx="34823">
                  <c:v>4.213388000000001</c:v>
                </c:pt>
                <c:pt idx="34824">
                  <c:v>4.2674639999999995</c:v>
                </c:pt>
                <c:pt idx="34825">
                  <c:v>4.3400260000000008</c:v>
                </c:pt>
                <c:pt idx="34826">
                  <c:v>4.3641719999999884</c:v>
                </c:pt>
                <c:pt idx="34827">
                  <c:v>4.368640000000001</c:v>
                </c:pt>
                <c:pt idx="34828">
                  <c:v>4.4607580000000011</c:v>
                </c:pt>
                <c:pt idx="34829">
                  <c:v>4.4789600000000034</c:v>
                </c:pt>
                <c:pt idx="34830">
                  <c:v>4.5021759999999933</c:v>
                </c:pt>
                <c:pt idx="34831">
                  <c:v>4.6175339999999876</c:v>
                </c:pt>
                <c:pt idx="34832">
                  <c:v>4.6234039999999945</c:v>
                </c:pt>
                <c:pt idx="34833">
                  <c:v>4.6164559999999906</c:v>
                </c:pt>
                <c:pt idx="34834">
                  <c:v>4.6221759999999854</c:v>
                </c:pt>
                <c:pt idx="34835">
                  <c:v>4.6818339999999985</c:v>
                </c:pt>
                <c:pt idx="34836">
                  <c:v>4.6890920000000014</c:v>
                </c:pt>
                <c:pt idx="34837">
                  <c:v>4.7160680000000097</c:v>
                </c:pt>
                <c:pt idx="34838">
                  <c:v>4.7665320000000015</c:v>
                </c:pt>
                <c:pt idx="34839">
                  <c:v>4.778716000000002</c:v>
                </c:pt>
                <c:pt idx="34840">
                  <c:v>4.7740500000000017</c:v>
                </c:pt>
                <c:pt idx="34841">
                  <c:v>4.7866060000000088</c:v>
                </c:pt>
                <c:pt idx="34842">
                  <c:v>4.7882440000000024</c:v>
                </c:pt>
                <c:pt idx="34843">
                  <c:v>4.8553220000000019</c:v>
                </c:pt>
                <c:pt idx="34844">
                  <c:v>4.9014300000000013</c:v>
                </c:pt>
                <c:pt idx="34845">
                  <c:v>4.9038740000000027</c:v>
                </c:pt>
                <c:pt idx="34846">
                  <c:v>4.8467340000000005</c:v>
                </c:pt>
                <c:pt idx="34847">
                  <c:v>4.8585579999999942</c:v>
                </c:pt>
                <c:pt idx="34848">
                  <c:v>4.8508520000000015</c:v>
                </c:pt>
                <c:pt idx="34849">
                  <c:v>4.7787600000000117</c:v>
                </c:pt>
                <c:pt idx="34850">
                  <c:v>4.7978080000000025</c:v>
                </c:pt>
                <c:pt idx="34851">
                  <c:v>4.7730420000000118</c:v>
                </c:pt>
                <c:pt idx="34852">
                  <c:v>4.7763180000000034</c:v>
                </c:pt>
                <c:pt idx="34853">
                  <c:v>4.7964800000000025</c:v>
                </c:pt>
                <c:pt idx="34854">
                  <c:v>4.8144339999999914</c:v>
                </c:pt>
                <c:pt idx="34855">
                  <c:v>4.7599260000000028</c:v>
                </c:pt>
                <c:pt idx="34856">
                  <c:v>4.7109260000000015</c:v>
                </c:pt>
                <c:pt idx="34857">
                  <c:v>4.7120420000000021</c:v>
                </c:pt>
                <c:pt idx="34858">
                  <c:v>4.7422300000000028</c:v>
                </c:pt>
                <c:pt idx="34859">
                  <c:v>4.746424000000002</c:v>
                </c:pt>
                <c:pt idx="34860">
                  <c:v>4.7242620000000022</c:v>
                </c:pt>
                <c:pt idx="34861">
                  <c:v>4.7585460000000017</c:v>
                </c:pt>
                <c:pt idx="34862">
                  <c:v>4.6842099999999975</c:v>
                </c:pt>
                <c:pt idx="34863">
                  <c:v>4.6528179999999901</c:v>
                </c:pt>
                <c:pt idx="34864">
                  <c:v>4.6431640000000005</c:v>
                </c:pt>
                <c:pt idx="34865">
                  <c:v>4.5911240000000015</c:v>
                </c:pt>
                <c:pt idx="34866">
                  <c:v>4.5870660000000036</c:v>
                </c:pt>
                <c:pt idx="34867">
                  <c:v>4.5787900000000032</c:v>
                </c:pt>
                <c:pt idx="34868">
                  <c:v>4.5834300000000026</c:v>
                </c:pt>
                <c:pt idx="34869">
                  <c:v>4.5293180000000026</c:v>
                </c:pt>
                <c:pt idx="34870">
                  <c:v>4.5787760000000022</c:v>
                </c:pt>
                <c:pt idx="34871">
                  <c:v>4.6003780000000027</c:v>
                </c:pt>
                <c:pt idx="34872">
                  <c:v>4.638644000000002</c:v>
                </c:pt>
                <c:pt idx="34873">
                  <c:v>4.6101039999999935</c:v>
                </c:pt>
                <c:pt idx="34874">
                  <c:v>4.5835500000000016</c:v>
                </c:pt>
                <c:pt idx="34875">
                  <c:v>4.5622700000000016</c:v>
                </c:pt>
                <c:pt idx="34876">
                  <c:v>4.5618859999999932</c:v>
                </c:pt>
                <c:pt idx="34877">
                  <c:v>4.5585480000000018</c:v>
                </c:pt>
                <c:pt idx="34878">
                  <c:v>4.543820000000002</c:v>
                </c:pt>
                <c:pt idx="34879">
                  <c:v>4.473454000000002</c:v>
                </c:pt>
                <c:pt idx="34880">
                  <c:v>4.4032240000000034</c:v>
                </c:pt>
                <c:pt idx="34881">
                  <c:v>4.3441739999999935</c:v>
                </c:pt>
                <c:pt idx="34882">
                  <c:v>4.3025079999999942</c:v>
                </c:pt>
                <c:pt idx="34883">
                  <c:v>4.2378500000000017</c:v>
                </c:pt>
                <c:pt idx="34884">
                  <c:v>4.1981079999999915</c:v>
                </c:pt>
                <c:pt idx="34885">
                  <c:v>4.1057179999999933</c:v>
                </c:pt>
                <c:pt idx="34886">
                  <c:v>4.0701440000000009</c:v>
                </c:pt>
                <c:pt idx="34887">
                  <c:v>4.0490500000000011</c:v>
                </c:pt>
                <c:pt idx="34888">
                  <c:v>4.0293339999999995</c:v>
                </c:pt>
                <c:pt idx="34889">
                  <c:v>4.0047539999999975</c:v>
                </c:pt>
                <c:pt idx="34890">
                  <c:v>4.0575139999999896</c:v>
                </c:pt>
                <c:pt idx="34891">
                  <c:v>4.0110460000000003</c:v>
                </c:pt>
                <c:pt idx="34892">
                  <c:v>4.0264560000000005</c:v>
                </c:pt>
                <c:pt idx="34893">
                  <c:v>3.9920359999999966</c:v>
                </c:pt>
                <c:pt idx="34894">
                  <c:v>4.0035379999999945</c:v>
                </c:pt>
                <c:pt idx="34895">
                  <c:v>4.0117900000000004</c:v>
                </c:pt>
                <c:pt idx="34896">
                  <c:v>4.0677999999999965</c:v>
                </c:pt>
                <c:pt idx="34897">
                  <c:v>4.0715840000000005</c:v>
                </c:pt>
                <c:pt idx="34898">
                  <c:v>4.0914740000000007</c:v>
                </c:pt>
                <c:pt idx="34899">
                  <c:v>4.1221219999999885</c:v>
                </c:pt>
                <c:pt idx="34900">
                  <c:v>4.1172439999999995</c:v>
                </c:pt>
                <c:pt idx="34901">
                  <c:v>4.1153460000000006</c:v>
                </c:pt>
                <c:pt idx="34902">
                  <c:v>4.1536360000000005</c:v>
                </c:pt>
                <c:pt idx="34903">
                  <c:v>4.1443559999999904</c:v>
                </c:pt>
                <c:pt idx="34904">
                  <c:v>4.0620660000000015</c:v>
                </c:pt>
                <c:pt idx="34905">
                  <c:v>4.0425239999999985</c:v>
                </c:pt>
                <c:pt idx="34906">
                  <c:v>4.0084139999999975</c:v>
                </c:pt>
                <c:pt idx="34907">
                  <c:v>3.9496240000000018</c:v>
                </c:pt>
                <c:pt idx="34908">
                  <c:v>3.9402060000000017</c:v>
                </c:pt>
                <c:pt idx="34909">
                  <c:v>3.9485080000000008</c:v>
                </c:pt>
                <c:pt idx="34910">
                  <c:v>3.949736000000001</c:v>
                </c:pt>
                <c:pt idx="34911">
                  <c:v>3.9501079999999997</c:v>
                </c:pt>
                <c:pt idx="34912">
                  <c:v>3.9929159999999975</c:v>
                </c:pt>
                <c:pt idx="34913">
                  <c:v>4.0262680000000088</c:v>
                </c:pt>
                <c:pt idx="34914">
                  <c:v>4.0426480000000033</c:v>
                </c:pt>
                <c:pt idx="34915">
                  <c:v>4.099044000000001</c:v>
                </c:pt>
                <c:pt idx="34916">
                  <c:v>4.0834480000000024</c:v>
                </c:pt>
                <c:pt idx="34917">
                  <c:v>4.0997020000000024</c:v>
                </c:pt>
                <c:pt idx="34918">
                  <c:v>4.1315539999999995</c:v>
                </c:pt>
                <c:pt idx="34919">
                  <c:v>4.1780099999999996</c:v>
                </c:pt>
                <c:pt idx="34920">
                  <c:v>4.1337139999999986</c:v>
                </c:pt>
                <c:pt idx="34921">
                  <c:v>4.1273480000000005</c:v>
                </c:pt>
                <c:pt idx="34922">
                  <c:v>4.1423760000000005</c:v>
                </c:pt>
                <c:pt idx="34923">
                  <c:v>4.0990720000000014</c:v>
                </c:pt>
                <c:pt idx="34924">
                  <c:v>4.0930920000000004</c:v>
                </c:pt>
                <c:pt idx="34925">
                  <c:v>4.0873600000000012</c:v>
                </c:pt>
                <c:pt idx="34926">
                  <c:v>4.0754240000000017</c:v>
                </c:pt>
                <c:pt idx="34927">
                  <c:v>4.079792000000011</c:v>
                </c:pt>
                <c:pt idx="34928">
                  <c:v>4.0265980000000017</c:v>
                </c:pt>
                <c:pt idx="34929">
                  <c:v>4.0424680000000004</c:v>
                </c:pt>
                <c:pt idx="34930">
                  <c:v>4.1051280000000006</c:v>
                </c:pt>
                <c:pt idx="34931">
                  <c:v>4.0845179999999877</c:v>
                </c:pt>
                <c:pt idx="34932">
                  <c:v>4.1286660000000008</c:v>
                </c:pt>
                <c:pt idx="34933">
                  <c:v>4.1675899999999855</c:v>
                </c:pt>
                <c:pt idx="34934">
                  <c:v>4.2039820000000008</c:v>
                </c:pt>
                <c:pt idx="34935">
                  <c:v>4.2945859999999865</c:v>
                </c:pt>
                <c:pt idx="34936">
                  <c:v>4.3000580000000017</c:v>
                </c:pt>
                <c:pt idx="34937">
                  <c:v>4.3407440000000017</c:v>
                </c:pt>
                <c:pt idx="34938">
                  <c:v>4.3721739999999985</c:v>
                </c:pt>
                <c:pt idx="34939">
                  <c:v>4.3688980000000006</c:v>
                </c:pt>
                <c:pt idx="34940">
                  <c:v>4.3479519999999914</c:v>
                </c:pt>
                <c:pt idx="34941">
                  <c:v>4.388676000000002</c:v>
                </c:pt>
                <c:pt idx="34942">
                  <c:v>4.3859580000000005</c:v>
                </c:pt>
                <c:pt idx="34943">
                  <c:v>4.396282000000002</c:v>
                </c:pt>
                <c:pt idx="34944">
                  <c:v>4.3743320000000017</c:v>
                </c:pt>
                <c:pt idx="34945">
                  <c:v>4.3525299999999945</c:v>
                </c:pt>
                <c:pt idx="34946">
                  <c:v>4.3469220000000011</c:v>
                </c:pt>
                <c:pt idx="34947">
                  <c:v>4.3246119999999904</c:v>
                </c:pt>
                <c:pt idx="34948">
                  <c:v>4.3008020000000009</c:v>
                </c:pt>
                <c:pt idx="34949">
                  <c:v>4.3096620000000101</c:v>
                </c:pt>
                <c:pt idx="34950">
                  <c:v>4.2899720000000023</c:v>
                </c:pt>
                <c:pt idx="34951">
                  <c:v>4.2505380000000015</c:v>
                </c:pt>
                <c:pt idx="34952">
                  <c:v>3.9600040000000014</c:v>
                </c:pt>
                <c:pt idx="34953">
                  <c:v>3.9880960000000001</c:v>
                </c:pt>
                <c:pt idx="34954">
                  <c:v>4.1172759999999915</c:v>
                </c:pt>
                <c:pt idx="34955">
                  <c:v>4.2040200000000008</c:v>
                </c:pt>
                <c:pt idx="34956">
                  <c:v>4.3188319999999933</c:v>
                </c:pt>
                <c:pt idx="34957">
                  <c:v>4.4004160000000008</c:v>
                </c:pt>
                <c:pt idx="34958">
                  <c:v>4.4228259999999917</c:v>
                </c:pt>
                <c:pt idx="34959">
                  <c:v>4.479022000000012</c:v>
                </c:pt>
                <c:pt idx="34960">
                  <c:v>4.5200320000000005</c:v>
                </c:pt>
                <c:pt idx="34961">
                  <c:v>4.5039020000000001</c:v>
                </c:pt>
                <c:pt idx="34962">
                  <c:v>4.5142500000000005</c:v>
                </c:pt>
                <c:pt idx="34963">
                  <c:v>4.4998560000000012</c:v>
                </c:pt>
                <c:pt idx="34964">
                  <c:v>4.5224499999999965</c:v>
                </c:pt>
                <c:pt idx="34965">
                  <c:v>4.5187260000000009</c:v>
                </c:pt>
                <c:pt idx="34966">
                  <c:v>4.5451420000000011</c:v>
                </c:pt>
                <c:pt idx="34967">
                  <c:v>4.5376340000000015</c:v>
                </c:pt>
                <c:pt idx="34968">
                  <c:v>4.5570900000000005</c:v>
                </c:pt>
                <c:pt idx="34969">
                  <c:v>4.5421640000000005</c:v>
                </c:pt>
                <c:pt idx="34970">
                  <c:v>4.6043039999999955</c:v>
                </c:pt>
                <c:pt idx="34971">
                  <c:v>4.6763460000000023</c:v>
                </c:pt>
                <c:pt idx="34972">
                  <c:v>4.5960020000000013</c:v>
                </c:pt>
                <c:pt idx="34973">
                  <c:v>4.5829239999999976</c:v>
                </c:pt>
                <c:pt idx="34974">
                  <c:v>4.5721039999999995</c:v>
                </c:pt>
                <c:pt idx="34975">
                  <c:v>4.6400999999999986</c:v>
                </c:pt>
                <c:pt idx="34976">
                  <c:v>4.6635879999999865</c:v>
                </c:pt>
                <c:pt idx="34977">
                  <c:v>4.666392000000001</c:v>
                </c:pt>
                <c:pt idx="34978">
                  <c:v>4.6882800000000007</c:v>
                </c:pt>
                <c:pt idx="34979">
                  <c:v>4.7185939999999995</c:v>
                </c:pt>
                <c:pt idx="34980">
                  <c:v>4.7078980000000019</c:v>
                </c:pt>
                <c:pt idx="34981">
                  <c:v>4.7549239999999955</c:v>
                </c:pt>
                <c:pt idx="34982">
                  <c:v>4.8058720000000017</c:v>
                </c:pt>
                <c:pt idx="34983">
                  <c:v>4.8527739999999975</c:v>
                </c:pt>
                <c:pt idx="34984">
                  <c:v>4.8317920000000116</c:v>
                </c:pt>
                <c:pt idx="34985">
                  <c:v>4.7796020000000148</c:v>
                </c:pt>
                <c:pt idx="34986">
                  <c:v>4.7444020000000027</c:v>
                </c:pt>
                <c:pt idx="34987">
                  <c:v>4.7297980000000024</c:v>
                </c:pt>
                <c:pt idx="34988">
                  <c:v>4.6946460000000005</c:v>
                </c:pt>
                <c:pt idx="34989">
                  <c:v>4.759070000000003</c:v>
                </c:pt>
                <c:pt idx="34990">
                  <c:v>4.7325300000000015</c:v>
                </c:pt>
                <c:pt idx="34991">
                  <c:v>4.7668640000000018</c:v>
                </c:pt>
                <c:pt idx="34992">
                  <c:v>4.7424700000000017</c:v>
                </c:pt>
                <c:pt idx="34993">
                  <c:v>4.7360180000000023</c:v>
                </c:pt>
                <c:pt idx="34994">
                  <c:v>4.7360180000000023</c:v>
                </c:pt>
                <c:pt idx="34995">
                  <c:v>4.7527700000000017</c:v>
                </c:pt>
                <c:pt idx="34996">
                  <c:v>4.8062120000000021</c:v>
                </c:pt>
                <c:pt idx="34997">
                  <c:v>4.8669499999999966</c:v>
                </c:pt>
                <c:pt idx="34998">
                  <c:v>4.8881179999999942</c:v>
                </c:pt>
                <c:pt idx="34999">
                  <c:v>4.8828819999999915</c:v>
                </c:pt>
                <c:pt idx="35000">
                  <c:v>4.9007980000000089</c:v>
                </c:pt>
                <c:pt idx="35001">
                  <c:v>4.9277620000000013</c:v>
                </c:pt>
                <c:pt idx="35002">
                  <c:v>5.1714800000000016</c:v>
                </c:pt>
                <c:pt idx="35003">
                  <c:v>5.1398020000000004</c:v>
                </c:pt>
                <c:pt idx="35004">
                  <c:v>5.0086000000000013</c:v>
                </c:pt>
                <c:pt idx="35005">
                  <c:v>4.9520060000000008</c:v>
                </c:pt>
                <c:pt idx="35006">
                  <c:v>4.8657819999999914</c:v>
                </c:pt>
                <c:pt idx="35007">
                  <c:v>4.8087800000000005</c:v>
                </c:pt>
                <c:pt idx="35008">
                  <c:v>4.7609339999999936</c:v>
                </c:pt>
                <c:pt idx="35009">
                  <c:v>4.6929739999999915</c:v>
                </c:pt>
                <c:pt idx="35010">
                  <c:v>4.6183879999999942</c:v>
                </c:pt>
                <c:pt idx="35011">
                  <c:v>4.5979019999999933</c:v>
                </c:pt>
                <c:pt idx="35012">
                  <c:v>4.5496340000000011</c:v>
                </c:pt>
                <c:pt idx="35013">
                  <c:v>4.5295339999999955</c:v>
                </c:pt>
                <c:pt idx="35014">
                  <c:v>4.4376520000000097</c:v>
                </c:pt>
                <c:pt idx="35015">
                  <c:v>4.3683539999999965</c:v>
                </c:pt>
                <c:pt idx="35016">
                  <c:v>4.2961640000000019</c:v>
                </c:pt>
                <c:pt idx="35017">
                  <c:v>4.2825280000000019</c:v>
                </c:pt>
                <c:pt idx="35018">
                  <c:v>4.2210839999999985</c:v>
                </c:pt>
                <c:pt idx="35019">
                  <c:v>4.1739460000000008</c:v>
                </c:pt>
                <c:pt idx="35020">
                  <c:v>4.0697060000000018</c:v>
                </c:pt>
                <c:pt idx="35021">
                  <c:v>4.0115240000000005</c:v>
                </c:pt>
                <c:pt idx="35022">
                  <c:v>4.0374820000000016</c:v>
                </c:pt>
                <c:pt idx="35023">
                  <c:v>4.0420980000000011</c:v>
                </c:pt>
                <c:pt idx="35024">
                  <c:v>4.0552880000000027</c:v>
                </c:pt>
                <c:pt idx="35025">
                  <c:v>3.9635680000000018</c:v>
                </c:pt>
                <c:pt idx="35026">
                  <c:v>3.904356000000003</c:v>
                </c:pt>
                <c:pt idx="35027">
                  <c:v>3.8199440000000027</c:v>
                </c:pt>
                <c:pt idx="35028">
                  <c:v>3.7570600000000032</c:v>
                </c:pt>
                <c:pt idx="35029">
                  <c:v>3.7174280000000026</c:v>
                </c:pt>
                <c:pt idx="35030">
                  <c:v>3.6977620000000031</c:v>
                </c:pt>
                <c:pt idx="35031">
                  <c:v>3.6661100000000042</c:v>
                </c:pt>
                <c:pt idx="35032">
                  <c:v>3.5997880000000024</c:v>
                </c:pt>
                <c:pt idx="35033">
                  <c:v>3.5306140000000021</c:v>
                </c:pt>
                <c:pt idx="35034">
                  <c:v>3.5517440000000029</c:v>
                </c:pt>
                <c:pt idx="35035">
                  <c:v>3.5893900000000052</c:v>
                </c:pt>
                <c:pt idx="35036">
                  <c:v>3.6271220000000066</c:v>
                </c:pt>
                <c:pt idx="35037">
                  <c:v>3.5262440000000028</c:v>
                </c:pt>
                <c:pt idx="35038">
                  <c:v>3.446620000000002</c:v>
                </c:pt>
                <c:pt idx="35039">
                  <c:v>3.3622439999999969</c:v>
                </c:pt>
                <c:pt idx="35040">
                  <c:v>3.3318179999999966</c:v>
                </c:pt>
                <c:pt idx="35041">
                  <c:v>3.2791080000000021</c:v>
                </c:pt>
                <c:pt idx="35042">
                  <c:v>3.2144619999999997</c:v>
                </c:pt>
                <c:pt idx="35043">
                  <c:v>3.2142000000000026</c:v>
                </c:pt>
                <c:pt idx="35044">
                  <c:v>3.1427419999999997</c:v>
                </c:pt>
                <c:pt idx="35045">
                  <c:v>3.096894000000002</c:v>
                </c:pt>
                <c:pt idx="35046">
                  <c:v>3.0187340000000042</c:v>
                </c:pt>
                <c:pt idx="35047">
                  <c:v>2.9217280000000021</c:v>
                </c:pt>
                <c:pt idx="35048">
                  <c:v>2.9001000000000032</c:v>
                </c:pt>
                <c:pt idx="35049">
                  <c:v>2.8152159999999973</c:v>
                </c:pt>
                <c:pt idx="35050">
                  <c:v>2.8023979999999997</c:v>
                </c:pt>
                <c:pt idx="35051">
                  <c:v>2.8220140000000007</c:v>
                </c:pt>
                <c:pt idx="35052">
                  <c:v>2.8399940000000017</c:v>
                </c:pt>
                <c:pt idx="35053">
                  <c:v>2.8282179999999997</c:v>
                </c:pt>
                <c:pt idx="35054">
                  <c:v>2.8579479999999982</c:v>
                </c:pt>
                <c:pt idx="35055">
                  <c:v>2.8819700000000013</c:v>
                </c:pt>
                <c:pt idx="35056">
                  <c:v>2.9367019999999981</c:v>
                </c:pt>
                <c:pt idx="35057">
                  <c:v>2.9649540000000014</c:v>
                </c:pt>
                <c:pt idx="35058">
                  <c:v>2.9896459999999969</c:v>
                </c:pt>
                <c:pt idx="35059">
                  <c:v>3.0088920000000017</c:v>
                </c:pt>
                <c:pt idx="35060">
                  <c:v>3.0101460000000007</c:v>
                </c:pt>
                <c:pt idx="35061">
                  <c:v>2.9971920000000019</c:v>
                </c:pt>
                <c:pt idx="35062">
                  <c:v>3.0077140000000062</c:v>
                </c:pt>
                <c:pt idx="35063">
                  <c:v>2.9980479999999967</c:v>
                </c:pt>
                <c:pt idx="35064">
                  <c:v>3.0243420000000008</c:v>
                </c:pt>
                <c:pt idx="35065">
                  <c:v>3.0639100000000012</c:v>
                </c:pt>
                <c:pt idx="35066">
                  <c:v>3.1125740000000008</c:v>
                </c:pt>
                <c:pt idx="35067">
                  <c:v>3.1420179999999998</c:v>
                </c:pt>
                <c:pt idx="35068">
                  <c:v>3.113702</c:v>
                </c:pt>
                <c:pt idx="35069">
                  <c:v>3.1283420000000008</c:v>
                </c:pt>
                <c:pt idx="35070">
                  <c:v>3.1703800000000002</c:v>
                </c:pt>
                <c:pt idx="35071">
                  <c:v>3.1575880000000005</c:v>
                </c:pt>
                <c:pt idx="35072">
                  <c:v>3.1247940000000054</c:v>
                </c:pt>
                <c:pt idx="35073">
                  <c:v>3.1459500000000009</c:v>
                </c:pt>
                <c:pt idx="35074">
                  <c:v>3.1964619999999977</c:v>
                </c:pt>
                <c:pt idx="35075">
                  <c:v>3.2168599999999965</c:v>
                </c:pt>
                <c:pt idx="35076">
                  <c:v>3.2489600000000012</c:v>
                </c:pt>
                <c:pt idx="35077">
                  <c:v>3.3242519999999987</c:v>
                </c:pt>
                <c:pt idx="35078">
                  <c:v>3.4281560000000009</c:v>
                </c:pt>
                <c:pt idx="35079">
                  <c:v>3.4870320000000006</c:v>
                </c:pt>
                <c:pt idx="35080">
                  <c:v>3.5165640000000007</c:v>
                </c:pt>
                <c:pt idx="35081">
                  <c:v>3.577090000000001</c:v>
                </c:pt>
                <c:pt idx="35082">
                  <c:v>3.5985180000000021</c:v>
                </c:pt>
                <c:pt idx="35083">
                  <c:v>3.6443040000000062</c:v>
                </c:pt>
                <c:pt idx="35084">
                  <c:v>3.6245760000000042</c:v>
                </c:pt>
                <c:pt idx="35085">
                  <c:v>3.6347880000000021</c:v>
                </c:pt>
                <c:pt idx="35086">
                  <c:v>3.610455999999997</c:v>
                </c:pt>
                <c:pt idx="35087">
                  <c:v>3.6656960000000032</c:v>
                </c:pt>
                <c:pt idx="35088">
                  <c:v>3.7275880000000052</c:v>
                </c:pt>
                <c:pt idx="35089">
                  <c:v>3.7947160000000042</c:v>
                </c:pt>
                <c:pt idx="35090">
                  <c:v>3.845863999999998</c:v>
                </c:pt>
                <c:pt idx="35091">
                  <c:v>3.8715120000000023</c:v>
                </c:pt>
                <c:pt idx="35092">
                  <c:v>3.9680340000000052</c:v>
                </c:pt>
                <c:pt idx="35093">
                  <c:v>3.9903940000000042</c:v>
                </c:pt>
                <c:pt idx="35094">
                  <c:v>4.0439099999999986</c:v>
                </c:pt>
                <c:pt idx="35095">
                  <c:v>4.1068940000000005</c:v>
                </c:pt>
                <c:pt idx="35096">
                  <c:v>4.1363880000000028</c:v>
                </c:pt>
                <c:pt idx="35097">
                  <c:v>4.1819500000000005</c:v>
                </c:pt>
                <c:pt idx="35098">
                  <c:v>4.1833280000000022</c:v>
                </c:pt>
                <c:pt idx="35099">
                  <c:v>4.2787960000000034</c:v>
                </c:pt>
                <c:pt idx="35100">
                  <c:v>4.3322640000000021</c:v>
                </c:pt>
                <c:pt idx="35101">
                  <c:v>4.3435680000000021</c:v>
                </c:pt>
                <c:pt idx="35102">
                  <c:v>4.3931759999999942</c:v>
                </c:pt>
                <c:pt idx="35103">
                  <c:v>4.4143440000000025</c:v>
                </c:pt>
                <c:pt idx="35104">
                  <c:v>4.4580560000000027</c:v>
                </c:pt>
                <c:pt idx="35105">
                  <c:v>4.4755280000000024</c:v>
                </c:pt>
                <c:pt idx="35106">
                  <c:v>4.5272839999999945</c:v>
                </c:pt>
                <c:pt idx="35107">
                  <c:v>4.5855159999999922</c:v>
                </c:pt>
                <c:pt idx="35108">
                  <c:v>4.6082860000000005</c:v>
                </c:pt>
                <c:pt idx="35109">
                  <c:v>4.6185220000000005</c:v>
                </c:pt>
                <c:pt idx="35110">
                  <c:v>4.6821259999999931</c:v>
                </c:pt>
                <c:pt idx="35111">
                  <c:v>4.7405920000000012</c:v>
                </c:pt>
                <c:pt idx="35112">
                  <c:v>4.7921739999999975</c:v>
                </c:pt>
                <c:pt idx="35113">
                  <c:v>4.8549719999999903</c:v>
                </c:pt>
                <c:pt idx="35114">
                  <c:v>4.9123460000000012</c:v>
                </c:pt>
                <c:pt idx="35115">
                  <c:v>4.931492000000012</c:v>
                </c:pt>
                <c:pt idx="35116">
                  <c:v>4.9412320000000109</c:v>
                </c:pt>
                <c:pt idx="35117">
                  <c:v>4.8986980000000013</c:v>
                </c:pt>
                <c:pt idx="35118">
                  <c:v>4.969126000000001</c:v>
                </c:pt>
                <c:pt idx="35119">
                  <c:v>5.0109039999999965</c:v>
                </c:pt>
                <c:pt idx="35120">
                  <c:v>5.0482900000000024</c:v>
                </c:pt>
                <c:pt idx="35121">
                  <c:v>5.1195980000000008</c:v>
                </c:pt>
                <c:pt idx="35122">
                  <c:v>5.1694780000000016</c:v>
                </c:pt>
                <c:pt idx="35123">
                  <c:v>5.1667600000000018</c:v>
                </c:pt>
                <c:pt idx="35124">
                  <c:v>5.1719839999999975</c:v>
                </c:pt>
                <c:pt idx="35125">
                  <c:v>5.1521680000000005</c:v>
                </c:pt>
                <c:pt idx="35126">
                  <c:v>5.1249319999999834</c:v>
                </c:pt>
                <c:pt idx="35127">
                  <c:v>5.1093460000000013</c:v>
                </c:pt>
                <c:pt idx="35128">
                  <c:v>5.0910940000000009</c:v>
                </c:pt>
                <c:pt idx="35129">
                  <c:v>5.0734000000000012</c:v>
                </c:pt>
                <c:pt idx="35130">
                  <c:v>5.0397360000000013</c:v>
                </c:pt>
                <c:pt idx="35131">
                  <c:v>5.0489299999999995</c:v>
                </c:pt>
                <c:pt idx="35132">
                  <c:v>5.0179359999999873</c:v>
                </c:pt>
                <c:pt idx="35133">
                  <c:v>5.0123260000000016</c:v>
                </c:pt>
                <c:pt idx="35134">
                  <c:v>5.0188660000000018</c:v>
                </c:pt>
                <c:pt idx="35135">
                  <c:v>5.0275779999999921</c:v>
                </c:pt>
                <c:pt idx="35136">
                  <c:v>5.0694799999999995</c:v>
                </c:pt>
                <c:pt idx="35137">
                  <c:v>5.0929699999999976</c:v>
                </c:pt>
                <c:pt idx="35138">
                  <c:v>5.1131959999999914</c:v>
                </c:pt>
                <c:pt idx="35139">
                  <c:v>5.1061359999999913</c:v>
                </c:pt>
                <c:pt idx="35140">
                  <c:v>5.074568000000002</c:v>
                </c:pt>
                <c:pt idx="35141">
                  <c:v>5.0109499999999985</c:v>
                </c:pt>
                <c:pt idx="35142">
                  <c:v>4.9668400000000021</c:v>
                </c:pt>
                <c:pt idx="35143">
                  <c:v>4.9598540000000018</c:v>
                </c:pt>
                <c:pt idx="35144">
                  <c:v>4.949666000000013</c:v>
                </c:pt>
                <c:pt idx="35145">
                  <c:v>4.9346020000000097</c:v>
                </c:pt>
                <c:pt idx="35146">
                  <c:v>4.9507580000000031</c:v>
                </c:pt>
                <c:pt idx="35147">
                  <c:v>4.9779940000000016</c:v>
                </c:pt>
                <c:pt idx="35148">
                  <c:v>5.0259259999999921</c:v>
                </c:pt>
                <c:pt idx="35149">
                  <c:v>5.0471559999999931</c:v>
                </c:pt>
                <c:pt idx="35150">
                  <c:v>5.0115320000000017</c:v>
                </c:pt>
                <c:pt idx="35151">
                  <c:v>5.0289660000000005</c:v>
                </c:pt>
                <c:pt idx="35152">
                  <c:v>5.0202560000000025</c:v>
                </c:pt>
                <c:pt idx="35153">
                  <c:v>5.0512020000000097</c:v>
                </c:pt>
                <c:pt idx="35154">
                  <c:v>5.0391920000000034</c:v>
                </c:pt>
                <c:pt idx="35155">
                  <c:v>5.0216840000000005</c:v>
                </c:pt>
                <c:pt idx="35156">
                  <c:v>4.9722500000000034</c:v>
                </c:pt>
                <c:pt idx="35157">
                  <c:v>4.9273940000000005</c:v>
                </c:pt>
                <c:pt idx="35158">
                  <c:v>4.897501999999994</c:v>
                </c:pt>
                <c:pt idx="35159">
                  <c:v>4.9203200000000029</c:v>
                </c:pt>
                <c:pt idx="35160">
                  <c:v>4.8996840000000015</c:v>
                </c:pt>
                <c:pt idx="35161">
                  <c:v>4.8713080000000115</c:v>
                </c:pt>
                <c:pt idx="35162">
                  <c:v>4.8498900000000038</c:v>
                </c:pt>
                <c:pt idx="35163">
                  <c:v>4.7704400000000033</c:v>
                </c:pt>
                <c:pt idx="35164">
                  <c:v>4.7017120000000023</c:v>
                </c:pt>
                <c:pt idx="35165">
                  <c:v>4.6665480000000015</c:v>
                </c:pt>
                <c:pt idx="35166">
                  <c:v>4.6327620000000023</c:v>
                </c:pt>
                <c:pt idx="35167">
                  <c:v>4.6412980000000106</c:v>
                </c:pt>
                <c:pt idx="35168">
                  <c:v>4.5993460000000024</c:v>
                </c:pt>
                <c:pt idx="35169">
                  <c:v>4.6353560000000025</c:v>
                </c:pt>
                <c:pt idx="35170">
                  <c:v>4.5945339999999932</c:v>
                </c:pt>
                <c:pt idx="35171">
                  <c:v>4.5109920000000026</c:v>
                </c:pt>
                <c:pt idx="35172">
                  <c:v>4.5081380000000015</c:v>
                </c:pt>
                <c:pt idx="35173">
                  <c:v>4.5275199999999884</c:v>
                </c:pt>
                <c:pt idx="35174">
                  <c:v>4.4480720000000034</c:v>
                </c:pt>
                <c:pt idx="35175">
                  <c:v>4.4633720000000014</c:v>
                </c:pt>
                <c:pt idx="35176">
                  <c:v>4.5004220000000004</c:v>
                </c:pt>
                <c:pt idx="35177">
                  <c:v>4.5230299999999986</c:v>
                </c:pt>
                <c:pt idx="35178">
                  <c:v>4.4829020000000002</c:v>
                </c:pt>
                <c:pt idx="35179">
                  <c:v>4.4266440000000014</c:v>
                </c:pt>
                <c:pt idx="35180">
                  <c:v>4.4440659999999985</c:v>
                </c:pt>
                <c:pt idx="35181">
                  <c:v>4.3674579999999876</c:v>
                </c:pt>
                <c:pt idx="35182">
                  <c:v>4.3675439999999899</c:v>
                </c:pt>
                <c:pt idx="35183">
                  <c:v>4.3267959999999945</c:v>
                </c:pt>
                <c:pt idx="35184">
                  <c:v>4.2950799999999987</c:v>
                </c:pt>
                <c:pt idx="35185">
                  <c:v>4.2081239999999989</c:v>
                </c:pt>
                <c:pt idx="35186">
                  <c:v>4.1493719999999987</c:v>
                </c:pt>
                <c:pt idx="35187">
                  <c:v>4.109653999999999</c:v>
                </c:pt>
                <c:pt idx="35188">
                  <c:v>4.0981999999999985</c:v>
                </c:pt>
                <c:pt idx="35189">
                  <c:v>4.0316680000000131</c:v>
                </c:pt>
                <c:pt idx="35190">
                  <c:v>4.0021619999999976</c:v>
                </c:pt>
                <c:pt idx="35191">
                  <c:v>3.9949039999999987</c:v>
                </c:pt>
                <c:pt idx="35192">
                  <c:v>3.9891719999999991</c:v>
                </c:pt>
                <c:pt idx="35193">
                  <c:v>3.9380140000000008</c:v>
                </c:pt>
                <c:pt idx="35194">
                  <c:v>3.9048479999999977</c:v>
                </c:pt>
                <c:pt idx="35195">
                  <c:v>3.8447419999999997</c:v>
                </c:pt>
                <c:pt idx="35196">
                  <c:v>3.770330000000004</c:v>
                </c:pt>
                <c:pt idx="35197">
                  <c:v>3.7037740000000059</c:v>
                </c:pt>
                <c:pt idx="35198">
                  <c:v>3.5987399999999998</c:v>
                </c:pt>
                <c:pt idx="35199">
                  <c:v>3.5223180000000007</c:v>
                </c:pt>
                <c:pt idx="35200">
                  <c:v>3.4381779999999997</c:v>
                </c:pt>
                <c:pt idx="35201">
                  <c:v>3.3541619999999988</c:v>
                </c:pt>
                <c:pt idx="35202">
                  <c:v>3.300396000000001</c:v>
                </c:pt>
                <c:pt idx="35203">
                  <c:v>3.2150900000000013</c:v>
                </c:pt>
                <c:pt idx="35204">
                  <c:v>3.1695280000000015</c:v>
                </c:pt>
                <c:pt idx="35205">
                  <c:v>3.1362499999999969</c:v>
                </c:pt>
                <c:pt idx="35206">
                  <c:v>3.0513779999999997</c:v>
                </c:pt>
                <c:pt idx="35207">
                  <c:v>3.0302599999999966</c:v>
                </c:pt>
                <c:pt idx="35208">
                  <c:v>3.0435980000000016</c:v>
                </c:pt>
                <c:pt idx="35209">
                  <c:v>3.0015720000000017</c:v>
                </c:pt>
                <c:pt idx="35210">
                  <c:v>3.004128000000001</c:v>
                </c:pt>
                <c:pt idx="35211">
                  <c:v>2.9961119999999997</c:v>
                </c:pt>
                <c:pt idx="35212">
                  <c:v>3.0284980000000017</c:v>
                </c:pt>
                <c:pt idx="35213">
                  <c:v>3.0746559999999974</c:v>
                </c:pt>
                <c:pt idx="35214">
                  <c:v>3.0943600000000013</c:v>
                </c:pt>
                <c:pt idx="35215">
                  <c:v>3.0916419999999967</c:v>
                </c:pt>
                <c:pt idx="35216">
                  <c:v>3.1288780000000007</c:v>
                </c:pt>
                <c:pt idx="35217">
                  <c:v>3.1427140000000042</c:v>
                </c:pt>
                <c:pt idx="35218">
                  <c:v>3.1551600000000017</c:v>
                </c:pt>
                <c:pt idx="35219">
                  <c:v>3.0724719999999968</c:v>
                </c:pt>
                <c:pt idx="35220">
                  <c:v>3.0498019999999997</c:v>
                </c:pt>
                <c:pt idx="35221">
                  <c:v>3.0677920000000016</c:v>
                </c:pt>
                <c:pt idx="35222">
                  <c:v>3.052355999999997</c:v>
                </c:pt>
                <c:pt idx="35223">
                  <c:v>3.0333460000000021</c:v>
                </c:pt>
                <c:pt idx="35224">
                  <c:v>3.0516840000000007</c:v>
                </c:pt>
                <c:pt idx="35225">
                  <c:v>3.056943999999997</c:v>
                </c:pt>
                <c:pt idx="35226">
                  <c:v>3.0807560000000014</c:v>
                </c:pt>
                <c:pt idx="35227">
                  <c:v>3.0903100000000019</c:v>
                </c:pt>
                <c:pt idx="35228">
                  <c:v>3.0785240000000051</c:v>
                </c:pt>
                <c:pt idx="35229">
                  <c:v>3.1219780000000026</c:v>
                </c:pt>
                <c:pt idx="35230">
                  <c:v>3.090622000000002</c:v>
                </c:pt>
                <c:pt idx="35231">
                  <c:v>3.0756579999999976</c:v>
                </c:pt>
                <c:pt idx="35232">
                  <c:v>3.0801120000000042</c:v>
                </c:pt>
                <c:pt idx="35233">
                  <c:v>3.1036380000000019</c:v>
                </c:pt>
                <c:pt idx="35234">
                  <c:v>3.1360600000000023</c:v>
                </c:pt>
                <c:pt idx="35235">
                  <c:v>3.1897980000000019</c:v>
                </c:pt>
                <c:pt idx="35236">
                  <c:v>3.196026000000002</c:v>
                </c:pt>
                <c:pt idx="35237">
                  <c:v>3.2621100000000052</c:v>
                </c:pt>
                <c:pt idx="35238">
                  <c:v>3.2795820000000031</c:v>
                </c:pt>
                <c:pt idx="35239">
                  <c:v>3.2873000000000077</c:v>
                </c:pt>
                <c:pt idx="35240">
                  <c:v>3.3193999999999977</c:v>
                </c:pt>
                <c:pt idx="35241">
                  <c:v>3.3711540000000007</c:v>
                </c:pt>
                <c:pt idx="35242">
                  <c:v>3.3964899999999965</c:v>
                </c:pt>
                <c:pt idx="35243">
                  <c:v>3.4709760000000007</c:v>
                </c:pt>
                <c:pt idx="35244">
                  <c:v>3.5771400000000018</c:v>
                </c:pt>
                <c:pt idx="35245">
                  <c:v>3.6330760000000022</c:v>
                </c:pt>
                <c:pt idx="35246">
                  <c:v>3.7006760000000019</c:v>
                </c:pt>
                <c:pt idx="35247">
                  <c:v>3.7552700000000021</c:v>
                </c:pt>
                <c:pt idx="35248">
                  <c:v>3.8833720000000009</c:v>
                </c:pt>
                <c:pt idx="35249">
                  <c:v>3.9452519999999978</c:v>
                </c:pt>
                <c:pt idx="35250">
                  <c:v>4.0402860000000018</c:v>
                </c:pt>
                <c:pt idx="35251">
                  <c:v>4.1264859999999901</c:v>
                </c:pt>
                <c:pt idx="35252">
                  <c:v>4.1481759999999932</c:v>
                </c:pt>
                <c:pt idx="35253">
                  <c:v>4.2040760000000015</c:v>
                </c:pt>
                <c:pt idx="35254">
                  <c:v>4.2663760000000028</c:v>
                </c:pt>
                <c:pt idx="35255">
                  <c:v>4.2772700000000023</c:v>
                </c:pt>
                <c:pt idx="35256">
                  <c:v>4.3473260000000025</c:v>
                </c:pt>
                <c:pt idx="35257">
                  <c:v>4.4214400000000031</c:v>
                </c:pt>
                <c:pt idx="35258">
                  <c:v>4.4342080000000106</c:v>
                </c:pt>
                <c:pt idx="35259">
                  <c:v>4.4449420000000028</c:v>
                </c:pt>
                <c:pt idx="35260">
                  <c:v>4.4507120000000029</c:v>
                </c:pt>
                <c:pt idx="35261">
                  <c:v>4.4710000000000116</c:v>
                </c:pt>
                <c:pt idx="35262">
                  <c:v>4.4002500000000033</c:v>
                </c:pt>
                <c:pt idx="35263">
                  <c:v>4.4200420000000031</c:v>
                </c:pt>
                <c:pt idx="35264">
                  <c:v>4.4554800000000006</c:v>
                </c:pt>
                <c:pt idx="35265">
                  <c:v>4.4924440000000025</c:v>
                </c:pt>
                <c:pt idx="35266">
                  <c:v>4.4847020000000013</c:v>
                </c:pt>
                <c:pt idx="35267">
                  <c:v>4.535712000000002</c:v>
                </c:pt>
                <c:pt idx="35268">
                  <c:v>4.5677999999999965</c:v>
                </c:pt>
                <c:pt idx="35269">
                  <c:v>4.6295420000000016</c:v>
                </c:pt>
                <c:pt idx="35270">
                  <c:v>4.7137800000000016</c:v>
                </c:pt>
                <c:pt idx="35271">
                  <c:v>4.7646780000000009</c:v>
                </c:pt>
                <c:pt idx="35272">
                  <c:v>4.8058000000000005</c:v>
                </c:pt>
                <c:pt idx="35273">
                  <c:v>4.8328999999999995</c:v>
                </c:pt>
                <c:pt idx="35274">
                  <c:v>4.8050200000000016</c:v>
                </c:pt>
                <c:pt idx="35275">
                  <c:v>4.8266480000000014</c:v>
                </c:pt>
                <c:pt idx="35276">
                  <c:v>4.7925499999999985</c:v>
                </c:pt>
                <c:pt idx="35277">
                  <c:v>4.7936300000000012</c:v>
                </c:pt>
                <c:pt idx="35278">
                  <c:v>4.8733260000000014</c:v>
                </c:pt>
                <c:pt idx="35279">
                  <c:v>4.8683999999999985</c:v>
                </c:pt>
                <c:pt idx="35280">
                  <c:v>4.8851879999999941</c:v>
                </c:pt>
                <c:pt idx="35281">
                  <c:v>4.9319060000000023</c:v>
                </c:pt>
                <c:pt idx="35282">
                  <c:v>5.0059700000000005</c:v>
                </c:pt>
                <c:pt idx="35283">
                  <c:v>5.0164180000000016</c:v>
                </c:pt>
                <c:pt idx="35284">
                  <c:v>5.0446220000000013</c:v>
                </c:pt>
                <c:pt idx="35285">
                  <c:v>5.0621559999999901</c:v>
                </c:pt>
                <c:pt idx="35286">
                  <c:v>5.0663620000000034</c:v>
                </c:pt>
                <c:pt idx="35287">
                  <c:v>5.0792680000000159</c:v>
                </c:pt>
                <c:pt idx="35288">
                  <c:v>5.0743660000000022</c:v>
                </c:pt>
                <c:pt idx="35289">
                  <c:v>5.157089999999994</c:v>
                </c:pt>
                <c:pt idx="35290">
                  <c:v>5.1981600000000006</c:v>
                </c:pt>
                <c:pt idx="35291">
                  <c:v>5.2332500000000097</c:v>
                </c:pt>
                <c:pt idx="35292">
                  <c:v>5.266566000000001</c:v>
                </c:pt>
                <c:pt idx="35293">
                  <c:v>5.2700020000000034</c:v>
                </c:pt>
                <c:pt idx="35294">
                  <c:v>5.201348000000011</c:v>
                </c:pt>
                <c:pt idx="35295">
                  <c:v>5.1803420000000013</c:v>
                </c:pt>
                <c:pt idx="35296">
                  <c:v>5.1292700000000018</c:v>
                </c:pt>
                <c:pt idx="35297">
                  <c:v>5.1036980000000014</c:v>
                </c:pt>
                <c:pt idx="35298">
                  <c:v>5.073036000000001</c:v>
                </c:pt>
                <c:pt idx="35299">
                  <c:v>5.0046300000000006</c:v>
                </c:pt>
                <c:pt idx="35300">
                  <c:v>4.9839580000000003</c:v>
                </c:pt>
                <c:pt idx="35301">
                  <c:v>4.9532340000000001</c:v>
                </c:pt>
                <c:pt idx="35302">
                  <c:v>4.9387420000000102</c:v>
                </c:pt>
                <c:pt idx="35303">
                  <c:v>4.915476</c:v>
                </c:pt>
                <c:pt idx="35304">
                  <c:v>4.8733880000000012</c:v>
                </c:pt>
                <c:pt idx="35305">
                  <c:v>4.8916280000000034</c:v>
                </c:pt>
                <c:pt idx="35306">
                  <c:v>4.8787740000000008</c:v>
                </c:pt>
                <c:pt idx="35307">
                  <c:v>4.8044620000000009</c:v>
                </c:pt>
                <c:pt idx="35308">
                  <c:v>4.7616540000000009</c:v>
                </c:pt>
                <c:pt idx="35309">
                  <c:v>4.7649659999999896</c:v>
                </c:pt>
                <c:pt idx="35310">
                  <c:v>4.7115740000000006</c:v>
                </c:pt>
                <c:pt idx="35311">
                  <c:v>4.6741879999999885</c:v>
                </c:pt>
                <c:pt idx="35312">
                  <c:v>4.7053680000000089</c:v>
                </c:pt>
                <c:pt idx="35313">
                  <c:v>4.6983200000000016</c:v>
                </c:pt>
                <c:pt idx="35314">
                  <c:v>4.6762200000000034</c:v>
                </c:pt>
                <c:pt idx="35315">
                  <c:v>4.6249619999999902</c:v>
                </c:pt>
                <c:pt idx="35316">
                  <c:v>4.6184600000000016</c:v>
                </c:pt>
                <c:pt idx="35317">
                  <c:v>4.5781940000000017</c:v>
                </c:pt>
                <c:pt idx="35318">
                  <c:v>4.5923139999999965</c:v>
                </c:pt>
                <c:pt idx="35319">
                  <c:v>4.5721760000000016</c:v>
                </c:pt>
                <c:pt idx="35320">
                  <c:v>4.5034720000000013</c:v>
                </c:pt>
                <c:pt idx="35321">
                  <c:v>4.4021120000000025</c:v>
                </c:pt>
                <c:pt idx="35322">
                  <c:v>4.3298720000000017</c:v>
                </c:pt>
                <c:pt idx="35323">
                  <c:v>4.3008739999999985</c:v>
                </c:pt>
                <c:pt idx="35324">
                  <c:v>4.3225620000000005</c:v>
                </c:pt>
                <c:pt idx="35325">
                  <c:v>4.3171899999999903</c:v>
                </c:pt>
                <c:pt idx="35326">
                  <c:v>4.3541539999999914</c:v>
                </c:pt>
                <c:pt idx="35327">
                  <c:v>4.2954760000000007</c:v>
                </c:pt>
                <c:pt idx="35328">
                  <c:v>4.2084340000000005</c:v>
                </c:pt>
                <c:pt idx="35329">
                  <c:v>4.2011860000000016</c:v>
                </c:pt>
                <c:pt idx="35330">
                  <c:v>4.2009880000000006</c:v>
                </c:pt>
                <c:pt idx="35331">
                  <c:v>4.1652020000000016</c:v>
                </c:pt>
                <c:pt idx="35332">
                  <c:v>4.1347780000000016</c:v>
                </c:pt>
                <c:pt idx="35333">
                  <c:v>4.0487900000000003</c:v>
                </c:pt>
                <c:pt idx="35334">
                  <c:v>3.9759419999999968</c:v>
                </c:pt>
                <c:pt idx="35335">
                  <c:v>3.9268179999999977</c:v>
                </c:pt>
                <c:pt idx="35336">
                  <c:v>3.9483960000000011</c:v>
                </c:pt>
                <c:pt idx="35337">
                  <c:v>3.8375419999999987</c:v>
                </c:pt>
                <c:pt idx="35338">
                  <c:v>3.7466040000000014</c:v>
                </c:pt>
                <c:pt idx="35339">
                  <c:v>3.6707420000000024</c:v>
                </c:pt>
                <c:pt idx="35340">
                  <c:v>3.6076360000000016</c:v>
                </c:pt>
                <c:pt idx="35341">
                  <c:v>3.5266240000000018</c:v>
                </c:pt>
                <c:pt idx="35342">
                  <c:v>3.4708499999999964</c:v>
                </c:pt>
                <c:pt idx="35343">
                  <c:v>3.345255999999996</c:v>
                </c:pt>
                <c:pt idx="35344">
                  <c:v>3.2929800000000014</c:v>
                </c:pt>
                <c:pt idx="35345">
                  <c:v>3.2838220000000011</c:v>
                </c:pt>
                <c:pt idx="35346">
                  <c:v>3.3298940000000004</c:v>
                </c:pt>
                <c:pt idx="35347">
                  <c:v>3.3070760000000008</c:v>
                </c:pt>
                <c:pt idx="35348">
                  <c:v>3.2276280000000011</c:v>
                </c:pt>
                <c:pt idx="35349">
                  <c:v>3.2594659999999971</c:v>
                </c:pt>
                <c:pt idx="35350">
                  <c:v>3.1835780000000011</c:v>
                </c:pt>
                <c:pt idx="35351">
                  <c:v>3.1846700000000006</c:v>
                </c:pt>
                <c:pt idx="35352">
                  <c:v>3.2008240000000012</c:v>
                </c:pt>
                <c:pt idx="35353">
                  <c:v>3.188454000000001</c:v>
                </c:pt>
                <c:pt idx="35354">
                  <c:v>3.1981940000000062</c:v>
                </c:pt>
                <c:pt idx="35355">
                  <c:v>3.1994460000000027</c:v>
                </c:pt>
                <c:pt idx="35356">
                  <c:v>3.1684740000000042</c:v>
                </c:pt>
                <c:pt idx="35357">
                  <c:v>3.1638320000000042</c:v>
                </c:pt>
                <c:pt idx="35358">
                  <c:v>3.1915020000000025</c:v>
                </c:pt>
                <c:pt idx="35359">
                  <c:v>3.1966380000000028</c:v>
                </c:pt>
                <c:pt idx="35360">
                  <c:v>3.1873200000000081</c:v>
                </c:pt>
                <c:pt idx="35361">
                  <c:v>3.2254860000000019</c:v>
                </c:pt>
                <c:pt idx="35362">
                  <c:v>3.2380320000000018</c:v>
                </c:pt>
                <c:pt idx="35363">
                  <c:v>3.2131780000000032</c:v>
                </c:pt>
                <c:pt idx="35364">
                  <c:v>3.2396200000000022</c:v>
                </c:pt>
                <c:pt idx="35365">
                  <c:v>3.2439020000000052</c:v>
                </c:pt>
                <c:pt idx="35366">
                  <c:v>3.1872100000000012</c:v>
                </c:pt>
                <c:pt idx="35367">
                  <c:v>3.1379760000000032</c:v>
                </c:pt>
                <c:pt idx="35368">
                  <c:v>3.0895340000000067</c:v>
                </c:pt>
                <c:pt idx="35369">
                  <c:v>3.0737500000000013</c:v>
                </c:pt>
                <c:pt idx="35370">
                  <c:v>3.0550260000000007</c:v>
                </c:pt>
                <c:pt idx="35371">
                  <c:v>3.1026479999999972</c:v>
                </c:pt>
                <c:pt idx="35372">
                  <c:v>3.0882540000000032</c:v>
                </c:pt>
                <c:pt idx="35373">
                  <c:v>3.1550479999999976</c:v>
                </c:pt>
                <c:pt idx="35374">
                  <c:v>3.1983040000000051</c:v>
                </c:pt>
                <c:pt idx="35375">
                  <c:v>3.1999160000000018</c:v>
                </c:pt>
                <c:pt idx="35376">
                  <c:v>3.1778920000000017</c:v>
                </c:pt>
                <c:pt idx="35377">
                  <c:v>3.1509800000000019</c:v>
                </c:pt>
                <c:pt idx="35378">
                  <c:v>3.1456440000000021</c:v>
                </c:pt>
                <c:pt idx="35379">
                  <c:v>3.1757840000000019</c:v>
                </c:pt>
                <c:pt idx="35380">
                  <c:v>3.2077340000000087</c:v>
                </c:pt>
                <c:pt idx="35381">
                  <c:v>3.1900519999999997</c:v>
                </c:pt>
                <c:pt idx="35382">
                  <c:v>3.196690000000002</c:v>
                </c:pt>
                <c:pt idx="35383">
                  <c:v>3.2711260000000042</c:v>
                </c:pt>
                <c:pt idx="35384">
                  <c:v>3.3717919999999997</c:v>
                </c:pt>
                <c:pt idx="35385">
                  <c:v>3.3834300000000015</c:v>
                </c:pt>
                <c:pt idx="35386">
                  <c:v>3.3823260000000017</c:v>
                </c:pt>
                <c:pt idx="35387">
                  <c:v>3.4344639999999975</c:v>
                </c:pt>
                <c:pt idx="35388">
                  <c:v>3.5127840000000026</c:v>
                </c:pt>
                <c:pt idx="35389">
                  <c:v>3.5254640000000017</c:v>
                </c:pt>
                <c:pt idx="35390">
                  <c:v>3.5985600000000009</c:v>
                </c:pt>
                <c:pt idx="35391">
                  <c:v>3.6323340000000006</c:v>
                </c:pt>
                <c:pt idx="35392">
                  <c:v>3.6017860000000015</c:v>
                </c:pt>
                <c:pt idx="35393">
                  <c:v>3.6562940000000022</c:v>
                </c:pt>
                <c:pt idx="35394">
                  <c:v>3.6907020000000017</c:v>
                </c:pt>
                <c:pt idx="35395">
                  <c:v>3.702812000000002</c:v>
                </c:pt>
                <c:pt idx="35396">
                  <c:v>3.6430300000000062</c:v>
                </c:pt>
                <c:pt idx="35397">
                  <c:v>3.6748679999999987</c:v>
                </c:pt>
                <c:pt idx="35398">
                  <c:v>3.6892479999999988</c:v>
                </c:pt>
                <c:pt idx="35399">
                  <c:v>3.6927860000000008</c:v>
                </c:pt>
                <c:pt idx="35400">
                  <c:v>3.7561540000000009</c:v>
                </c:pt>
                <c:pt idx="35401">
                  <c:v>3.7449260000000049</c:v>
                </c:pt>
                <c:pt idx="35402">
                  <c:v>3.7377920000000011</c:v>
                </c:pt>
                <c:pt idx="35403">
                  <c:v>3.7417860000000012</c:v>
                </c:pt>
                <c:pt idx="35404">
                  <c:v>3.7219220000000006</c:v>
                </c:pt>
                <c:pt idx="35405">
                  <c:v>3.6963740000000005</c:v>
                </c:pt>
                <c:pt idx="35406">
                  <c:v>3.7157940000000051</c:v>
                </c:pt>
                <c:pt idx="35407">
                  <c:v>3.7840760000000011</c:v>
                </c:pt>
                <c:pt idx="35408">
                  <c:v>3.7852180000000022</c:v>
                </c:pt>
                <c:pt idx="35409">
                  <c:v>3.7989680000000021</c:v>
                </c:pt>
                <c:pt idx="35410">
                  <c:v>3.8547060000000029</c:v>
                </c:pt>
                <c:pt idx="35411">
                  <c:v>3.8629579999999977</c:v>
                </c:pt>
                <c:pt idx="35412">
                  <c:v>3.8758619999999966</c:v>
                </c:pt>
                <c:pt idx="35413">
                  <c:v>3.9058900000000008</c:v>
                </c:pt>
                <c:pt idx="35414">
                  <c:v>3.8746719999999977</c:v>
                </c:pt>
                <c:pt idx="35415">
                  <c:v>3.8947600000000024</c:v>
                </c:pt>
                <c:pt idx="35416">
                  <c:v>3.9763419999999976</c:v>
                </c:pt>
                <c:pt idx="35417">
                  <c:v>4.0763020000000108</c:v>
                </c:pt>
                <c:pt idx="35418">
                  <c:v>4.1542879999999913</c:v>
                </c:pt>
                <c:pt idx="35419">
                  <c:v>4.1544739999999916</c:v>
                </c:pt>
                <c:pt idx="35420">
                  <c:v>4.205744000000001</c:v>
                </c:pt>
                <c:pt idx="35421">
                  <c:v>4.2174559999999932</c:v>
                </c:pt>
                <c:pt idx="35422">
                  <c:v>4.3260640000000015</c:v>
                </c:pt>
                <c:pt idx="35423">
                  <c:v>4.2429660000000009</c:v>
                </c:pt>
                <c:pt idx="35424">
                  <c:v>4.2031600000000013</c:v>
                </c:pt>
                <c:pt idx="35425">
                  <c:v>4.2143280000000001</c:v>
                </c:pt>
                <c:pt idx="35426">
                  <c:v>4.272262000000012</c:v>
                </c:pt>
                <c:pt idx="35427">
                  <c:v>4.3274519999999903</c:v>
                </c:pt>
                <c:pt idx="35428">
                  <c:v>4.3747020000000019</c:v>
                </c:pt>
                <c:pt idx="35429">
                  <c:v>4.3952260000000001</c:v>
                </c:pt>
                <c:pt idx="35430">
                  <c:v>4.4084540000000008</c:v>
                </c:pt>
                <c:pt idx="35431">
                  <c:v>4.4610900000000013</c:v>
                </c:pt>
                <c:pt idx="35432">
                  <c:v>4.447788000000001</c:v>
                </c:pt>
                <c:pt idx="35433">
                  <c:v>4.4992560000000097</c:v>
                </c:pt>
                <c:pt idx="35434">
                  <c:v>4.4900260000000021</c:v>
                </c:pt>
                <c:pt idx="35435">
                  <c:v>4.5155379999999914</c:v>
                </c:pt>
                <c:pt idx="35436">
                  <c:v>4.5401560000000005</c:v>
                </c:pt>
                <c:pt idx="35437">
                  <c:v>4.5750220000000024</c:v>
                </c:pt>
                <c:pt idx="35438">
                  <c:v>4.5794380000000023</c:v>
                </c:pt>
                <c:pt idx="35439">
                  <c:v>4.6605119999999856</c:v>
                </c:pt>
                <c:pt idx="35440">
                  <c:v>4.6529419999999933</c:v>
                </c:pt>
                <c:pt idx="35441">
                  <c:v>4.7118680000000088</c:v>
                </c:pt>
                <c:pt idx="35442">
                  <c:v>4.7540680000000011</c:v>
                </c:pt>
                <c:pt idx="35443">
                  <c:v>4.8060220000000013</c:v>
                </c:pt>
                <c:pt idx="35444">
                  <c:v>4.872244000000002</c:v>
                </c:pt>
                <c:pt idx="35445">
                  <c:v>4.8431980000000019</c:v>
                </c:pt>
                <c:pt idx="35446">
                  <c:v>4.9053500000000021</c:v>
                </c:pt>
                <c:pt idx="35447">
                  <c:v>4.9042220000000034</c:v>
                </c:pt>
                <c:pt idx="35448">
                  <c:v>4.9441400000000018</c:v>
                </c:pt>
                <c:pt idx="35449">
                  <c:v>4.965606000000002</c:v>
                </c:pt>
                <c:pt idx="35450">
                  <c:v>4.9812040000000106</c:v>
                </c:pt>
                <c:pt idx="35451">
                  <c:v>4.9969740000000025</c:v>
                </c:pt>
                <c:pt idx="35452">
                  <c:v>5.0176460000000018</c:v>
                </c:pt>
                <c:pt idx="35453">
                  <c:v>5.0709520000000028</c:v>
                </c:pt>
                <c:pt idx="35454">
                  <c:v>5.0703680000000109</c:v>
                </c:pt>
                <c:pt idx="35455">
                  <c:v>5.1246279999999942</c:v>
                </c:pt>
                <c:pt idx="35456">
                  <c:v>5.1385000000000005</c:v>
                </c:pt>
                <c:pt idx="35457">
                  <c:v>5.1296159999999951</c:v>
                </c:pt>
                <c:pt idx="35458">
                  <c:v>5.1579059999999872</c:v>
                </c:pt>
                <c:pt idx="35459">
                  <c:v>5.1423460000000025</c:v>
                </c:pt>
                <c:pt idx="35460">
                  <c:v>5.1535879999999903</c:v>
                </c:pt>
                <c:pt idx="35461">
                  <c:v>5.1416520000000023</c:v>
                </c:pt>
                <c:pt idx="35462">
                  <c:v>5.1254219999999941</c:v>
                </c:pt>
                <c:pt idx="35463">
                  <c:v>5.1289579999999866</c:v>
                </c:pt>
                <c:pt idx="35464">
                  <c:v>5.120519999999992</c:v>
                </c:pt>
                <c:pt idx="35465">
                  <c:v>5.1225679999999931</c:v>
                </c:pt>
                <c:pt idx="35466">
                  <c:v>5.0398060000000022</c:v>
                </c:pt>
                <c:pt idx="35467">
                  <c:v>5.0050260000000018</c:v>
                </c:pt>
                <c:pt idx="35468">
                  <c:v>4.9715720000000108</c:v>
                </c:pt>
                <c:pt idx="35469">
                  <c:v>4.976226000000012</c:v>
                </c:pt>
                <c:pt idx="35470">
                  <c:v>4.9505300000000005</c:v>
                </c:pt>
                <c:pt idx="35471">
                  <c:v>4.9168300000000018</c:v>
                </c:pt>
                <c:pt idx="35472">
                  <c:v>4.8898420000000034</c:v>
                </c:pt>
                <c:pt idx="35473">
                  <c:v>4.8982180000000017</c:v>
                </c:pt>
                <c:pt idx="35474">
                  <c:v>4.9060720000000098</c:v>
                </c:pt>
                <c:pt idx="35475">
                  <c:v>4.8656580000000016</c:v>
                </c:pt>
                <c:pt idx="35476">
                  <c:v>4.7918780000000023</c:v>
                </c:pt>
                <c:pt idx="35477">
                  <c:v>4.7904520000000028</c:v>
                </c:pt>
                <c:pt idx="35478">
                  <c:v>4.7676700000000016</c:v>
                </c:pt>
                <c:pt idx="35479">
                  <c:v>4.6733680000000097</c:v>
                </c:pt>
                <c:pt idx="35480">
                  <c:v>4.6044039999999935</c:v>
                </c:pt>
                <c:pt idx="35481">
                  <c:v>4.5902220000000034</c:v>
                </c:pt>
                <c:pt idx="35482">
                  <c:v>4.534460000000001</c:v>
                </c:pt>
                <c:pt idx="35483">
                  <c:v>4.4756220000000129</c:v>
                </c:pt>
                <c:pt idx="35484">
                  <c:v>4.4330240000000014</c:v>
                </c:pt>
                <c:pt idx="35485">
                  <c:v>4.3786260000000023</c:v>
                </c:pt>
                <c:pt idx="35486">
                  <c:v>4.3221939999999917</c:v>
                </c:pt>
                <c:pt idx="35487">
                  <c:v>4.2778720000000012</c:v>
                </c:pt>
                <c:pt idx="35488">
                  <c:v>4.2260800000000005</c:v>
                </c:pt>
                <c:pt idx="35489">
                  <c:v>4.1407500000000015</c:v>
                </c:pt>
                <c:pt idx="35490">
                  <c:v>4.0782260000000097</c:v>
                </c:pt>
                <c:pt idx="35491">
                  <c:v>3.9631780000000014</c:v>
                </c:pt>
                <c:pt idx="35492">
                  <c:v>3.9608320000000017</c:v>
                </c:pt>
                <c:pt idx="35493">
                  <c:v>3.9373560000000007</c:v>
                </c:pt>
                <c:pt idx="35494">
                  <c:v>3.8923019999999977</c:v>
                </c:pt>
                <c:pt idx="35495">
                  <c:v>3.9013600000000013</c:v>
                </c:pt>
                <c:pt idx="35496">
                  <c:v>3.9182960000000007</c:v>
                </c:pt>
                <c:pt idx="35497">
                  <c:v>3.930243999999997</c:v>
                </c:pt>
                <c:pt idx="35498">
                  <c:v>3.9035040000000016</c:v>
                </c:pt>
                <c:pt idx="35499">
                  <c:v>3.8674079999999997</c:v>
                </c:pt>
                <c:pt idx="35500">
                  <c:v>3.8562279999999971</c:v>
                </c:pt>
                <c:pt idx="35501">
                  <c:v>3.8441920000000014</c:v>
                </c:pt>
                <c:pt idx="35502">
                  <c:v>3.8359779999999977</c:v>
                </c:pt>
                <c:pt idx="35503">
                  <c:v>3.8109879999999987</c:v>
                </c:pt>
                <c:pt idx="35504">
                  <c:v>3.8190040000000023</c:v>
                </c:pt>
                <c:pt idx="35505">
                  <c:v>3.7667660000000014</c:v>
                </c:pt>
                <c:pt idx="35506">
                  <c:v>3.742706000000001</c:v>
                </c:pt>
                <c:pt idx="35507">
                  <c:v>3.7132000000000018</c:v>
                </c:pt>
                <c:pt idx="35508">
                  <c:v>3.6320759999999961</c:v>
                </c:pt>
                <c:pt idx="35509">
                  <c:v>3.6002120000000013</c:v>
                </c:pt>
                <c:pt idx="35510">
                  <c:v>3.5346960000000007</c:v>
                </c:pt>
                <c:pt idx="35511">
                  <c:v>3.5254879999999997</c:v>
                </c:pt>
                <c:pt idx="35512">
                  <c:v>3.507372000000001</c:v>
                </c:pt>
                <c:pt idx="35513">
                  <c:v>3.4534220000000007</c:v>
                </c:pt>
                <c:pt idx="35514">
                  <c:v>3.4346360000000007</c:v>
                </c:pt>
                <c:pt idx="35515">
                  <c:v>3.4218300000000017</c:v>
                </c:pt>
                <c:pt idx="35516">
                  <c:v>3.4613120000000008</c:v>
                </c:pt>
                <c:pt idx="35517">
                  <c:v>3.4548840000000007</c:v>
                </c:pt>
                <c:pt idx="35518">
                  <c:v>3.4115320000000007</c:v>
                </c:pt>
                <c:pt idx="35519">
                  <c:v>3.4024860000000023</c:v>
                </c:pt>
                <c:pt idx="35520">
                  <c:v>3.3935400000000007</c:v>
                </c:pt>
                <c:pt idx="35521">
                  <c:v>3.4111220000000007</c:v>
                </c:pt>
                <c:pt idx="35522">
                  <c:v>3.4069779999999987</c:v>
                </c:pt>
                <c:pt idx="35523">
                  <c:v>3.4254900000000008</c:v>
                </c:pt>
                <c:pt idx="35524">
                  <c:v>3.4386799999999975</c:v>
                </c:pt>
                <c:pt idx="35525">
                  <c:v>3.4100679999999977</c:v>
                </c:pt>
                <c:pt idx="35526">
                  <c:v>3.4385820000000007</c:v>
                </c:pt>
                <c:pt idx="35527">
                  <c:v>3.4190519999999966</c:v>
                </c:pt>
                <c:pt idx="35528">
                  <c:v>3.4486079999999997</c:v>
                </c:pt>
                <c:pt idx="35529">
                  <c:v>3.5177820000000009</c:v>
                </c:pt>
                <c:pt idx="35530">
                  <c:v>3.5210559999999971</c:v>
                </c:pt>
                <c:pt idx="35531">
                  <c:v>3.5012140000000005</c:v>
                </c:pt>
                <c:pt idx="35532">
                  <c:v>3.5395679999999987</c:v>
                </c:pt>
                <c:pt idx="35533">
                  <c:v>3.5532419999999987</c:v>
                </c:pt>
                <c:pt idx="35534">
                  <c:v>3.5731940000000049</c:v>
                </c:pt>
                <c:pt idx="35535">
                  <c:v>3.6077260000000058</c:v>
                </c:pt>
                <c:pt idx="35536">
                  <c:v>3.6000200000000042</c:v>
                </c:pt>
                <c:pt idx="35537">
                  <c:v>3.6258180000000007</c:v>
                </c:pt>
                <c:pt idx="35538">
                  <c:v>3.6467880000000013</c:v>
                </c:pt>
                <c:pt idx="35539">
                  <c:v>3.6512800000000007</c:v>
                </c:pt>
                <c:pt idx="35540">
                  <c:v>3.6618400000000007</c:v>
                </c:pt>
                <c:pt idx="35541">
                  <c:v>3.6676100000000011</c:v>
                </c:pt>
                <c:pt idx="35542">
                  <c:v>3.6981960000000011</c:v>
                </c:pt>
                <c:pt idx="35543">
                  <c:v>3.6844100000000011</c:v>
                </c:pt>
                <c:pt idx="35544">
                  <c:v>3.6590479999999967</c:v>
                </c:pt>
                <c:pt idx="35545">
                  <c:v>3.6689480000000017</c:v>
                </c:pt>
                <c:pt idx="35546">
                  <c:v>3.6533020000000009</c:v>
                </c:pt>
                <c:pt idx="35547">
                  <c:v>3.6959619999999997</c:v>
                </c:pt>
                <c:pt idx="35548">
                  <c:v>3.7800880000000019</c:v>
                </c:pt>
                <c:pt idx="35549">
                  <c:v>3.8489400000000007</c:v>
                </c:pt>
                <c:pt idx="35550">
                  <c:v>3.8773660000000008</c:v>
                </c:pt>
                <c:pt idx="35551">
                  <c:v>3.9063020000000024</c:v>
                </c:pt>
                <c:pt idx="35552">
                  <c:v>3.9461560000000024</c:v>
                </c:pt>
                <c:pt idx="35553">
                  <c:v>3.9711080000000027</c:v>
                </c:pt>
                <c:pt idx="35554">
                  <c:v>4.0011720000000022</c:v>
                </c:pt>
                <c:pt idx="35555">
                  <c:v>4.0624559999999921</c:v>
                </c:pt>
                <c:pt idx="35556">
                  <c:v>4.0665260000000005</c:v>
                </c:pt>
                <c:pt idx="35557">
                  <c:v>4.0695159999999948</c:v>
                </c:pt>
                <c:pt idx="35558">
                  <c:v>4.0615380000000005</c:v>
                </c:pt>
                <c:pt idx="35559">
                  <c:v>4.0982520000000031</c:v>
                </c:pt>
                <c:pt idx="35560">
                  <c:v>4.1580460000000015</c:v>
                </c:pt>
                <c:pt idx="35561">
                  <c:v>4.1915359999999939</c:v>
                </c:pt>
                <c:pt idx="35562">
                  <c:v>4.1972320000000005</c:v>
                </c:pt>
                <c:pt idx="35563">
                  <c:v>4.2537500000000028</c:v>
                </c:pt>
                <c:pt idx="35564">
                  <c:v>4.2922020000000023</c:v>
                </c:pt>
                <c:pt idx="35565">
                  <c:v>4.3676059999999941</c:v>
                </c:pt>
                <c:pt idx="35566">
                  <c:v>4.4395860000000029</c:v>
                </c:pt>
                <c:pt idx="35567">
                  <c:v>4.4435200000000021</c:v>
                </c:pt>
                <c:pt idx="35568">
                  <c:v>4.4409380000000027</c:v>
                </c:pt>
                <c:pt idx="35569">
                  <c:v>4.4353060000000024</c:v>
                </c:pt>
                <c:pt idx="35570">
                  <c:v>4.4431600000000024</c:v>
                </c:pt>
                <c:pt idx="35571">
                  <c:v>4.4781760000000022</c:v>
                </c:pt>
                <c:pt idx="35572">
                  <c:v>4.4893060000000116</c:v>
                </c:pt>
                <c:pt idx="35573">
                  <c:v>4.4693780000000034</c:v>
                </c:pt>
                <c:pt idx="35574">
                  <c:v>4.4914780000000034</c:v>
                </c:pt>
                <c:pt idx="35575">
                  <c:v>4.5813360000000021</c:v>
                </c:pt>
                <c:pt idx="35576">
                  <c:v>4.6070339999999934</c:v>
                </c:pt>
                <c:pt idx="35577">
                  <c:v>4.6653879999999921</c:v>
                </c:pt>
                <c:pt idx="35578">
                  <c:v>4.657075999999992</c:v>
                </c:pt>
                <c:pt idx="35579">
                  <c:v>4.6819680000000021</c:v>
                </c:pt>
                <c:pt idx="35580">
                  <c:v>4.771246000000013</c:v>
                </c:pt>
                <c:pt idx="35581">
                  <c:v>4.8250739999999945</c:v>
                </c:pt>
                <c:pt idx="35582">
                  <c:v>4.8770760000000006</c:v>
                </c:pt>
                <c:pt idx="35583">
                  <c:v>4.8903520000000009</c:v>
                </c:pt>
                <c:pt idx="35584">
                  <c:v>4.8895700000000009</c:v>
                </c:pt>
                <c:pt idx="35585">
                  <c:v>4.9082940000000024</c:v>
                </c:pt>
                <c:pt idx="35586">
                  <c:v>4.9672580000000011</c:v>
                </c:pt>
                <c:pt idx="35587">
                  <c:v>5.0026580000000012</c:v>
                </c:pt>
                <c:pt idx="35588">
                  <c:v>5.0315940000000019</c:v>
                </c:pt>
                <c:pt idx="35589">
                  <c:v>5.0757300000000019</c:v>
                </c:pt>
                <c:pt idx="35590">
                  <c:v>5.1049619999999942</c:v>
                </c:pt>
                <c:pt idx="35591">
                  <c:v>5.2098740000000019</c:v>
                </c:pt>
                <c:pt idx="35592">
                  <c:v>5.2048359999999914</c:v>
                </c:pt>
                <c:pt idx="35593">
                  <c:v>5.2894460000000034</c:v>
                </c:pt>
                <c:pt idx="35594">
                  <c:v>5.3667739999999995</c:v>
                </c:pt>
                <c:pt idx="35595">
                  <c:v>5.3642439999999985</c:v>
                </c:pt>
                <c:pt idx="35596">
                  <c:v>5.3483860000000005</c:v>
                </c:pt>
                <c:pt idx="35597">
                  <c:v>5.3502460000000029</c:v>
                </c:pt>
                <c:pt idx="35598">
                  <c:v>5.3181480000000008</c:v>
                </c:pt>
                <c:pt idx="35599">
                  <c:v>5.3060020000000021</c:v>
                </c:pt>
                <c:pt idx="35600">
                  <c:v>5.3069200000000025</c:v>
                </c:pt>
                <c:pt idx="35601">
                  <c:v>5.3124420000000017</c:v>
                </c:pt>
                <c:pt idx="35602">
                  <c:v>5.2970820000000005</c:v>
                </c:pt>
                <c:pt idx="35603">
                  <c:v>5.3064380000000027</c:v>
                </c:pt>
                <c:pt idx="35604">
                  <c:v>5.3024059999999933</c:v>
                </c:pt>
                <c:pt idx="35605">
                  <c:v>5.3086720000000014</c:v>
                </c:pt>
                <c:pt idx="35606">
                  <c:v>5.3583159999999932</c:v>
                </c:pt>
                <c:pt idx="35607">
                  <c:v>5.3671379999999873</c:v>
                </c:pt>
                <c:pt idx="35608">
                  <c:v>5.4252820000000019</c:v>
                </c:pt>
                <c:pt idx="35609">
                  <c:v>5.443932000000002</c:v>
                </c:pt>
                <c:pt idx="35610">
                  <c:v>5.4702880000000107</c:v>
                </c:pt>
                <c:pt idx="35611">
                  <c:v>5.4551620000000023</c:v>
                </c:pt>
                <c:pt idx="35612">
                  <c:v>5.4562780000000117</c:v>
                </c:pt>
                <c:pt idx="35613">
                  <c:v>5.4529900000000016</c:v>
                </c:pt>
                <c:pt idx="35614">
                  <c:v>5.5005020000000027</c:v>
                </c:pt>
                <c:pt idx="35615">
                  <c:v>5.4426300000000012</c:v>
                </c:pt>
                <c:pt idx="35616">
                  <c:v>5.372128</c:v>
                </c:pt>
                <c:pt idx="35617">
                  <c:v>5.3704160000000005</c:v>
                </c:pt>
                <c:pt idx="35618">
                  <c:v>5.4111520000000004</c:v>
                </c:pt>
                <c:pt idx="35619">
                  <c:v>5.4266740000000002</c:v>
                </c:pt>
                <c:pt idx="35620">
                  <c:v>5.4570620000000014</c:v>
                </c:pt>
                <c:pt idx="35621">
                  <c:v>5.4434500000000003</c:v>
                </c:pt>
                <c:pt idx="35622">
                  <c:v>5.3805900000000007</c:v>
                </c:pt>
                <c:pt idx="35623">
                  <c:v>5.3921920000000005</c:v>
                </c:pt>
                <c:pt idx="35624">
                  <c:v>5.3329059999999915</c:v>
                </c:pt>
                <c:pt idx="35625">
                  <c:v>5.2933380000000012</c:v>
                </c:pt>
                <c:pt idx="35626">
                  <c:v>5.2471420000000002</c:v>
                </c:pt>
                <c:pt idx="35627">
                  <c:v>5.2203660000000003</c:v>
                </c:pt>
                <c:pt idx="35628">
                  <c:v>5.1998299999999995</c:v>
                </c:pt>
                <c:pt idx="35629">
                  <c:v>5.1873839999999918</c:v>
                </c:pt>
                <c:pt idx="35630">
                  <c:v>5.1185679999999945</c:v>
                </c:pt>
                <c:pt idx="35631">
                  <c:v>5.0791719999999998</c:v>
                </c:pt>
                <c:pt idx="35632">
                  <c:v>5.0285099999999945</c:v>
                </c:pt>
                <c:pt idx="35633">
                  <c:v>5.0231999999999966</c:v>
                </c:pt>
                <c:pt idx="35634">
                  <c:v>5.0255959999999895</c:v>
                </c:pt>
                <c:pt idx="35635">
                  <c:v>5.0160659999999995</c:v>
                </c:pt>
                <c:pt idx="35636">
                  <c:v>5.0013739999999993</c:v>
                </c:pt>
                <c:pt idx="35637">
                  <c:v>4.9559359999999906</c:v>
                </c:pt>
                <c:pt idx="35638">
                  <c:v>4.9505139999999965</c:v>
                </c:pt>
                <c:pt idx="35639">
                  <c:v>4.9117019999999991</c:v>
                </c:pt>
                <c:pt idx="35640">
                  <c:v>4.8658539999999917</c:v>
                </c:pt>
                <c:pt idx="35641">
                  <c:v>4.8289519999999877</c:v>
                </c:pt>
                <c:pt idx="35642">
                  <c:v>4.7617879999999975</c:v>
                </c:pt>
                <c:pt idx="35643">
                  <c:v>4.6661339999999898</c:v>
                </c:pt>
                <c:pt idx="35644">
                  <c:v>4.6321099999999955</c:v>
                </c:pt>
                <c:pt idx="35645">
                  <c:v>4.5940039999999955</c:v>
                </c:pt>
                <c:pt idx="35646">
                  <c:v>4.5922679999999989</c:v>
                </c:pt>
                <c:pt idx="35647">
                  <c:v>4.5286279999999985</c:v>
                </c:pt>
                <c:pt idx="35648">
                  <c:v>4.4449339999999955</c:v>
                </c:pt>
                <c:pt idx="35649">
                  <c:v>4.3302319999999987</c:v>
                </c:pt>
                <c:pt idx="35650">
                  <c:v>4.2850419999999989</c:v>
                </c:pt>
                <c:pt idx="35651">
                  <c:v>4.2152339999999988</c:v>
                </c:pt>
                <c:pt idx="35652">
                  <c:v>4.1373479999999985</c:v>
                </c:pt>
                <c:pt idx="35653">
                  <c:v>4.0833859999999955</c:v>
                </c:pt>
                <c:pt idx="35654">
                  <c:v>4.0130080000000001</c:v>
                </c:pt>
                <c:pt idx="35655">
                  <c:v>3.9380139999999977</c:v>
                </c:pt>
                <c:pt idx="35656">
                  <c:v>3.8598679999999956</c:v>
                </c:pt>
                <c:pt idx="35657">
                  <c:v>3.7949980000000005</c:v>
                </c:pt>
                <c:pt idx="35658">
                  <c:v>3.7569679999999988</c:v>
                </c:pt>
                <c:pt idx="35659">
                  <c:v>3.7036500000000014</c:v>
                </c:pt>
                <c:pt idx="35660">
                  <c:v>3.6152300000000008</c:v>
                </c:pt>
                <c:pt idx="35661">
                  <c:v>3.5609940000000062</c:v>
                </c:pt>
                <c:pt idx="35662">
                  <c:v>3.5656479999999977</c:v>
                </c:pt>
                <c:pt idx="35663">
                  <c:v>3.5850419999999987</c:v>
                </c:pt>
                <c:pt idx="35664">
                  <c:v>3.4986319999999997</c:v>
                </c:pt>
                <c:pt idx="35665">
                  <c:v>3.4905679999999997</c:v>
                </c:pt>
                <c:pt idx="35666">
                  <c:v>3.506536000000001</c:v>
                </c:pt>
                <c:pt idx="35667">
                  <c:v>3.4696579999999977</c:v>
                </c:pt>
                <c:pt idx="35668">
                  <c:v>3.4694220000000007</c:v>
                </c:pt>
                <c:pt idx="35669">
                  <c:v>3.4123079999999977</c:v>
                </c:pt>
                <c:pt idx="35670">
                  <c:v>3.4688640000000008</c:v>
                </c:pt>
                <c:pt idx="35671">
                  <c:v>3.4691740000000011</c:v>
                </c:pt>
                <c:pt idx="35672">
                  <c:v>3.5054679999999987</c:v>
                </c:pt>
                <c:pt idx="35673">
                  <c:v>3.574396000000001</c:v>
                </c:pt>
                <c:pt idx="35674">
                  <c:v>3.6146840000000013</c:v>
                </c:pt>
                <c:pt idx="35675">
                  <c:v>3.615265999999997</c:v>
                </c:pt>
                <c:pt idx="35676">
                  <c:v>3.6407020000000019</c:v>
                </c:pt>
                <c:pt idx="35677">
                  <c:v>3.6514599999999979</c:v>
                </c:pt>
                <c:pt idx="35678">
                  <c:v>3.6356159999999975</c:v>
                </c:pt>
                <c:pt idx="35679">
                  <c:v>3.5919019999999997</c:v>
                </c:pt>
                <c:pt idx="35680">
                  <c:v>3.6021260000000006</c:v>
                </c:pt>
                <c:pt idx="35681">
                  <c:v>3.6303419999999997</c:v>
                </c:pt>
                <c:pt idx="35682">
                  <c:v>3.6303800000000006</c:v>
                </c:pt>
                <c:pt idx="35683">
                  <c:v>3.5849420000000007</c:v>
                </c:pt>
                <c:pt idx="35684">
                  <c:v>3.5902140000000009</c:v>
                </c:pt>
                <c:pt idx="35685">
                  <c:v>3.5477540000000012</c:v>
                </c:pt>
                <c:pt idx="35686">
                  <c:v>3.5462279999999997</c:v>
                </c:pt>
                <c:pt idx="35687">
                  <c:v>3.5767379999999998</c:v>
                </c:pt>
                <c:pt idx="35688">
                  <c:v>3.5637600000000011</c:v>
                </c:pt>
                <c:pt idx="35689">
                  <c:v>3.5955860000000008</c:v>
                </c:pt>
                <c:pt idx="35690">
                  <c:v>3.6584719999999997</c:v>
                </c:pt>
                <c:pt idx="35691">
                  <c:v>3.6520679999999968</c:v>
                </c:pt>
                <c:pt idx="35692">
                  <c:v>3.7145300000000012</c:v>
                </c:pt>
                <c:pt idx="35693">
                  <c:v>3.7523760000000004</c:v>
                </c:pt>
                <c:pt idx="35694">
                  <c:v>3.7201020000000002</c:v>
                </c:pt>
                <c:pt idx="35695">
                  <c:v>3.7679100000000045</c:v>
                </c:pt>
                <c:pt idx="35696">
                  <c:v>3.7957780000000003</c:v>
                </c:pt>
                <c:pt idx="35697">
                  <c:v>3.8624579999999957</c:v>
                </c:pt>
                <c:pt idx="35698">
                  <c:v>3.9099079999999997</c:v>
                </c:pt>
                <c:pt idx="35699">
                  <c:v>4.0404419999999996</c:v>
                </c:pt>
                <c:pt idx="35700">
                  <c:v>4.0409259999999945</c:v>
                </c:pt>
                <c:pt idx="35701">
                  <c:v>4.1358720000000009</c:v>
                </c:pt>
                <c:pt idx="35702">
                  <c:v>4.2042660000000014</c:v>
                </c:pt>
                <c:pt idx="35703">
                  <c:v>4.253736</c:v>
                </c:pt>
                <c:pt idx="35704">
                  <c:v>4.3673319999999913</c:v>
                </c:pt>
                <c:pt idx="35705">
                  <c:v>4.446248000000014</c:v>
                </c:pt>
                <c:pt idx="35706">
                  <c:v>4.5664839999999955</c:v>
                </c:pt>
                <c:pt idx="35707">
                  <c:v>4.6097880000000009</c:v>
                </c:pt>
                <c:pt idx="35708">
                  <c:v>4.6833060000000009</c:v>
                </c:pt>
                <c:pt idx="35709">
                  <c:v>4.7429640000000015</c:v>
                </c:pt>
                <c:pt idx="35710">
                  <c:v>4.8191859999999913</c:v>
                </c:pt>
                <c:pt idx="35711">
                  <c:v>4.9171000000000005</c:v>
                </c:pt>
                <c:pt idx="35712">
                  <c:v>4.9409480000000014</c:v>
                </c:pt>
                <c:pt idx="35713">
                  <c:v>4.9669560000000015</c:v>
                </c:pt>
                <c:pt idx="35714">
                  <c:v>5.0184859999999931</c:v>
                </c:pt>
                <c:pt idx="35715">
                  <c:v>5.0478799999999975</c:v>
                </c:pt>
                <c:pt idx="35716">
                  <c:v>5.0540359999999902</c:v>
                </c:pt>
                <c:pt idx="35717">
                  <c:v>5.0889900000000026</c:v>
                </c:pt>
                <c:pt idx="35718">
                  <c:v>5.0809739999999985</c:v>
                </c:pt>
                <c:pt idx="35719">
                  <c:v>5.1414380000000026</c:v>
                </c:pt>
                <c:pt idx="35720">
                  <c:v>5.0816920000000128</c:v>
                </c:pt>
                <c:pt idx="35721">
                  <c:v>5.1124399999999941</c:v>
                </c:pt>
                <c:pt idx="35722">
                  <c:v>5.1476799999999985</c:v>
                </c:pt>
                <c:pt idx="35723">
                  <c:v>5.1679539999999884</c:v>
                </c:pt>
                <c:pt idx="35724">
                  <c:v>5.1696040000000005</c:v>
                </c:pt>
                <c:pt idx="35725">
                  <c:v>5.2076360000000035</c:v>
                </c:pt>
                <c:pt idx="35726">
                  <c:v>5.1972139999999936</c:v>
                </c:pt>
                <c:pt idx="35727">
                  <c:v>5.2455920000000011</c:v>
                </c:pt>
                <c:pt idx="35728">
                  <c:v>5.3210440000000006</c:v>
                </c:pt>
                <c:pt idx="35729">
                  <c:v>5.3880980000000021</c:v>
                </c:pt>
                <c:pt idx="35730">
                  <c:v>5.4227920000000029</c:v>
                </c:pt>
                <c:pt idx="35731">
                  <c:v>5.4916320000000107</c:v>
                </c:pt>
                <c:pt idx="35732">
                  <c:v>5.5145239999999935</c:v>
                </c:pt>
                <c:pt idx="35733">
                  <c:v>5.5868740000000017</c:v>
                </c:pt>
                <c:pt idx="35734">
                  <c:v>5.5951139999999935</c:v>
                </c:pt>
                <c:pt idx="35735">
                  <c:v>5.6720200000000007</c:v>
                </c:pt>
                <c:pt idx="35736">
                  <c:v>5.6984620000000019</c:v>
                </c:pt>
                <c:pt idx="35737">
                  <c:v>5.7212820000000022</c:v>
                </c:pt>
                <c:pt idx="35738">
                  <c:v>5.8132120000000018</c:v>
                </c:pt>
                <c:pt idx="35739">
                  <c:v>5.8355099999999975</c:v>
                </c:pt>
                <c:pt idx="35740">
                  <c:v>5.8949199999999884</c:v>
                </c:pt>
                <c:pt idx="35741">
                  <c:v>5.9339820000000012</c:v>
                </c:pt>
                <c:pt idx="35742">
                  <c:v>5.9559080000000009</c:v>
                </c:pt>
                <c:pt idx="35743">
                  <c:v>5.9959979999999975</c:v>
                </c:pt>
                <c:pt idx="35744">
                  <c:v>6.0636480000000024</c:v>
                </c:pt>
                <c:pt idx="35745">
                  <c:v>6.0839739999999995</c:v>
                </c:pt>
                <c:pt idx="35746">
                  <c:v>6.0589839999999926</c:v>
                </c:pt>
                <c:pt idx="35747">
                  <c:v>6.0668139999999955</c:v>
                </c:pt>
                <c:pt idx="35748">
                  <c:v>6.1160359999999896</c:v>
                </c:pt>
                <c:pt idx="35749">
                  <c:v>6.0849280000000006</c:v>
                </c:pt>
                <c:pt idx="35750">
                  <c:v>6.1455659999999908</c:v>
                </c:pt>
                <c:pt idx="35751">
                  <c:v>6.1186400000000019</c:v>
                </c:pt>
                <c:pt idx="35752">
                  <c:v>6.1172999999999975</c:v>
                </c:pt>
                <c:pt idx="35753">
                  <c:v>6.1151779999999913</c:v>
                </c:pt>
                <c:pt idx="35754">
                  <c:v>6.1123480000000008</c:v>
                </c:pt>
                <c:pt idx="35755">
                  <c:v>6.1044439999999955</c:v>
                </c:pt>
                <c:pt idx="35756">
                  <c:v>6.0490659999999998</c:v>
                </c:pt>
                <c:pt idx="35757">
                  <c:v>6.1261459999999897</c:v>
                </c:pt>
                <c:pt idx="35758">
                  <c:v>6.0840579999999918</c:v>
                </c:pt>
                <c:pt idx="35759">
                  <c:v>6.0975459999999906</c:v>
                </c:pt>
                <c:pt idx="35760">
                  <c:v>6.1064560000000006</c:v>
                </c:pt>
                <c:pt idx="35761">
                  <c:v>6.1088999999999976</c:v>
                </c:pt>
                <c:pt idx="35762">
                  <c:v>6.1064680000000013</c:v>
                </c:pt>
                <c:pt idx="35763">
                  <c:v>6.0644659999999933</c:v>
                </c:pt>
                <c:pt idx="35764">
                  <c:v>6.0680139999999945</c:v>
                </c:pt>
                <c:pt idx="35765">
                  <c:v>6.0633620000000024</c:v>
                </c:pt>
                <c:pt idx="35766">
                  <c:v>6.0902859999999945</c:v>
                </c:pt>
                <c:pt idx="35767">
                  <c:v>6.1156099999999975</c:v>
                </c:pt>
                <c:pt idx="35768">
                  <c:v>6.1061179999999933</c:v>
                </c:pt>
                <c:pt idx="35769">
                  <c:v>6.1038839999999945</c:v>
                </c:pt>
                <c:pt idx="35770">
                  <c:v>6.1176080000000015</c:v>
                </c:pt>
                <c:pt idx="35771">
                  <c:v>6.0867000000000022</c:v>
                </c:pt>
                <c:pt idx="35772">
                  <c:v>6.0628379999999931</c:v>
                </c:pt>
                <c:pt idx="35773">
                  <c:v>5.9922360000000001</c:v>
                </c:pt>
                <c:pt idx="35774">
                  <c:v>5.9715400000000098</c:v>
                </c:pt>
                <c:pt idx="35775">
                  <c:v>5.9416359999999999</c:v>
                </c:pt>
                <c:pt idx="35776">
                  <c:v>5.9298739999999999</c:v>
                </c:pt>
                <c:pt idx="35777">
                  <c:v>5.8078420000000008</c:v>
                </c:pt>
                <c:pt idx="35778">
                  <c:v>5.74634800000001</c:v>
                </c:pt>
                <c:pt idx="35779">
                  <c:v>5.6947059999999876</c:v>
                </c:pt>
                <c:pt idx="35780">
                  <c:v>5.6513640000000001</c:v>
                </c:pt>
                <c:pt idx="35781">
                  <c:v>5.578628000000009</c:v>
                </c:pt>
                <c:pt idx="35782">
                  <c:v>5.5968679999999997</c:v>
                </c:pt>
                <c:pt idx="35783">
                  <c:v>5.5637759999999945</c:v>
                </c:pt>
                <c:pt idx="35784">
                  <c:v>5.5393819999999998</c:v>
                </c:pt>
                <c:pt idx="35785">
                  <c:v>5.5641719999999868</c:v>
                </c:pt>
                <c:pt idx="35786">
                  <c:v>5.5345779999999909</c:v>
                </c:pt>
                <c:pt idx="35787">
                  <c:v>5.4785059999999985</c:v>
                </c:pt>
                <c:pt idx="35788">
                  <c:v>5.4017620000000122</c:v>
                </c:pt>
                <c:pt idx="35789">
                  <c:v>5.3706659999999999</c:v>
                </c:pt>
                <c:pt idx="35790">
                  <c:v>5.3034379999999945</c:v>
                </c:pt>
                <c:pt idx="35791">
                  <c:v>5.285806</c:v>
                </c:pt>
                <c:pt idx="35792">
                  <c:v>5.2883000000000004</c:v>
                </c:pt>
                <c:pt idx="35793">
                  <c:v>5.2223639999999998</c:v>
                </c:pt>
                <c:pt idx="35794">
                  <c:v>5.1937019999999965</c:v>
                </c:pt>
                <c:pt idx="35795">
                  <c:v>5.1506320000000008</c:v>
                </c:pt>
                <c:pt idx="35796">
                  <c:v>5.1363000000000003</c:v>
                </c:pt>
                <c:pt idx="35797">
                  <c:v>5.1209759999999855</c:v>
                </c:pt>
                <c:pt idx="35798">
                  <c:v>5.1064220000000002</c:v>
                </c:pt>
                <c:pt idx="35799">
                  <c:v>5.1170439999999955</c:v>
                </c:pt>
                <c:pt idx="35800">
                  <c:v>5.0868059999999975</c:v>
                </c:pt>
                <c:pt idx="35801">
                  <c:v>5.0565179999999907</c:v>
                </c:pt>
                <c:pt idx="35802">
                  <c:v>5.0283139999999955</c:v>
                </c:pt>
                <c:pt idx="35803">
                  <c:v>4.9822440000000014</c:v>
                </c:pt>
                <c:pt idx="35804">
                  <c:v>4.9420539999999997</c:v>
                </c:pt>
                <c:pt idx="35805">
                  <c:v>4.9060199999999998</c:v>
                </c:pt>
                <c:pt idx="35806">
                  <c:v>4.9215299999999989</c:v>
                </c:pt>
                <c:pt idx="35807">
                  <c:v>4.8326379999999975</c:v>
                </c:pt>
                <c:pt idx="35808">
                  <c:v>4.8087899999999975</c:v>
                </c:pt>
                <c:pt idx="35809">
                  <c:v>4.7474319999999945</c:v>
                </c:pt>
                <c:pt idx="35810">
                  <c:v>4.7300239999999993</c:v>
                </c:pt>
                <c:pt idx="35811">
                  <c:v>4.6550419999999955</c:v>
                </c:pt>
                <c:pt idx="35812">
                  <c:v>4.6047400000000005</c:v>
                </c:pt>
                <c:pt idx="35813">
                  <c:v>4.5588420000000012</c:v>
                </c:pt>
                <c:pt idx="35814">
                  <c:v>4.4942460000000013</c:v>
                </c:pt>
                <c:pt idx="35815">
                  <c:v>4.486478000000008</c:v>
                </c:pt>
                <c:pt idx="35816">
                  <c:v>4.4784880000000014</c:v>
                </c:pt>
                <c:pt idx="35817">
                  <c:v>4.4756480000000121</c:v>
                </c:pt>
                <c:pt idx="35818">
                  <c:v>4.5015940000000008</c:v>
                </c:pt>
                <c:pt idx="35819">
                  <c:v>4.4497660000000101</c:v>
                </c:pt>
                <c:pt idx="35820">
                  <c:v>4.4519240000000009</c:v>
                </c:pt>
                <c:pt idx="35821">
                  <c:v>4.3803900000000011</c:v>
                </c:pt>
                <c:pt idx="35822">
                  <c:v>4.3535900000000005</c:v>
                </c:pt>
                <c:pt idx="35823">
                  <c:v>4.3264280000000017</c:v>
                </c:pt>
                <c:pt idx="35824">
                  <c:v>4.3611339999999945</c:v>
                </c:pt>
                <c:pt idx="35825">
                  <c:v>4.3554999999999975</c:v>
                </c:pt>
                <c:pt idx="35826">
                  <c:v>4.3617780000000019</c:v>
                </c:pt>
                <c:pt idx="35827">
                  <c:v>4.410330000000001</c:v>
                </c:pt>
                <c:pt idx="35828">
                  <c:v>4.4601980000000019</c:v>
                </c:pt>
                <c:pt idx="35829">
                  <c:v>4.4431740000000017</c:v>
                </c:pt>
                <c:pt idx="35830">
                  <c:v>4.4492160000000034</c:v>
                </c:pt>
                <c:pt idx="35831">
                  <c:v>4.4121020000000009</c:v>
                </c:pt>
                <c:pt idx="35832">
                  <c:v>4.3803000000000019</c:v>
                </c:pt>
                <c:pt idx="35833">
                  <c:v>4.3809960000000006</c:v>
                </c:pt>
                <c:pt idx="35834">
                  <c:v>4.3765420000000024</c:v>
                </c:pt>
                <c:pt idx="35835">
                  <c:v>4.3292180000000009</c:v>
                </c:pt>
                <c:pt idx="35836">
                  <c:v>4.2899959999999995</c:v>
                </c:pt>
                <c:pt idx="35837">
                  <c:v>4.3069440000000005</c:v>
                </c:pt>
                <c:pt idx="35838">
                  <c:v>4.3197740000000007</c:v>
                </c:pt>
                <c:pt idx="35839">
                  <c:v>4.3466880000000012</c:v>
                </c:pt>
                <c:pt idx="35840">
                  <c:v>4.3570359999999866</c:v>
                </c:pt>
                <c:pt idx="35841">
                  <c:v>4.3489819999999932</c:v>
                </c:pt>
                <c:pt idx="35842">
                  <c:v>4.3455059999999914</c:v>
                </c:pt>
                <c:pt idx="35843">
                  <c:v>4.3926180000000015</c:v>
                </c:pt>
                <c:pt idx="35844">
                  <c:v>4.4424240000000008</c:v>
                </c:pt>
                <c:pt idx="35845">
                  <c:v>4.4929620000000012</c:v>
                </c:pt>
                <c:pt idx="35846">
                  <c:v>4.4910520000000034</c:v>
                </c:pt>
                <c:pt idx="35847">
                  <c:v>4.4475500000000006</c:v>
                </c:pt>
                <c:pt idx="35848">
                  <c:v>4.4282800000000018</c:v>
                </c:pt>
                <c:pt idx="35849">
                  <c:v>4.425340000000002</c:v>
                </c:pt>
                <c:pt idx="35850">
                  <c:v>4.4590660000000106</c:v>
                </c:pt>
                <c:pt idx="35851">
                  <c:v>4.4465340000000015</c:v>
                </c:pt>
                <c:pt idx="35852">
                  <c:v>4.4614240000000018</c:v>
                </c:pt>
                <c:pt idx="35853">
                  <c:v>4.5191080000000019</c:v>
                </c:pt>
                <c:pt idx="35854">
                  <c:v>4.5407240000000026</c:v>
                </c:pt>
                <c:pt idx="35855">
                  <c:v>4.5103000000000018</c:v>
                </c:pt>
                <c:pt idx="35856">
                  <c:v>4.4943180000000025</c:v>
                </c:pt>
                <c:pt idx="35857">
                  <c:v>4.5020739999999995</c:v>
                </c:pt>
                <c:pt idx="35858">
                  <c:v>4.5543119999999941</c:v>
                </c:pt>
                <c:pt idx="35859">
                  <c:v>4.5683700000000025</c:v>
                </c:pt>
                <c:pt idx="35860">
                  <c:v>4.6048359999999873</c:v>
                </c:pt>
                <c:pt idx="35861">
                  <c:v>4.6811200000000035</c:v>
                </c:pt>
                <c:pt idx="35862">
                  <c:v>4.7085040000000005</c:v>
                </c:pt>
                <c:pt idx="35863">
                  <c:v>4.7480620000000116</c:v>
                </c:pt>
                <c:pt idx="35864">
                  <c:v>4.7863280000000117</c:v>
                </c:pt>
                <c:pt idx="35865">
                  <c:v>4.7836480000000128</c:v>
                </c:pt>
                <c:pt idx="35866">
                  <c:v>4.7215820000000015</c:v>
                </c:pt>
                <c:pt idx="35867">
                  <c:v>4.7196460000000098</c:v>
                </c:pt>
                <c:pt idx="35868">
                  <c:v>4.7279099999999916</c:v>
                </c:pt>
                <c:pt idx="35869">
                  <c:v>4.7864760000000013</c:v>
                </c:pt>
                <c:pt idx="35870">
                  <c:v>4.7928920000000002</c:v>
                </c:pt>
                <c:pt idx="35871">
                  <c:v>4.8710020000000034</c:v>
                </c:pt>
                <c:pt idx="35872">
                  <c:v>4.9232760000000004</c:v>
                </c:pt>
                <c:pt idx="35873">
                  <c:v>4.9541239999999975</c:v>
                </c:pt>
                <c:pt idx="35874">
                  <c:v>4.9416660000000121</c:v>
                </c:pt>
                <c:pt idx="35875">
                  <c:v>4.9406620000000121</c:v>
                </c:pt>
                <c:pt idx="35876">
                  <c:v>5.0074539999999965</c:v>
                </c:pt>
                <c:pt idx="35877">
                  <c:v>5.0647539999999918</c:v>
                </c:pt>
                <c:pt idx="35878">
                  <c:v>5.0645679999999906</c:v>
                </c:pt>
                <c:pt idx="35879">
                  <c:v>5.1282199999999918</c:v>
                </c:pt>
                <c:pt idx="35880">
                  <c:v>5.1793299999999984</c:v>
                </c:pt>
                <c:pt idx="35881">
                  <c:v>5.2399319999999996</c:v>
                </c:pt>
                <c:pt idx="35882">
                  <c:v>5.2957680000000034</c:v>
                </c:pt>
                <c:pt idx="35883">
                  <c:v>5.3748439999999995</c:v>
                </c:pt>
                <c:pt idx="35884">
                  <c:v>5.38889</c:v>
                </c:pt>
                <c:pt idx="35885">
                  <c:v>5.4346019999999999</c:v>
                </c:pt>
                <c:pt idx="35886">
                  <c:v>5.5140020000000005</c:v>
                </c:pt>
                <c:pt idx="35887">
                  <c:v>5.5485460000000009</c:v>
                </c:pt>
                <c:pt idx="35888">
                  <c:v>5.5701740000000006</c:v>
                </c:pt>
                <c:pt idx="35889">
                  <c:v>5.5817000000000014</c:v>
                </c:pt>
                <c:pt idx="35890">
                  <c:v>5.5955480000000009</c:v>
                </c:pt>
                <c:pt idx="35891">
                  <c:v>5.5893820000000032</c:v>
                </c:pt>
                <c:pt idx="35892">
                  <c:v>5.6198700000000015</c:v>
                </c:pt>
                <c:pt idx="35893">
                  <c:v>5.6458900000000005</c:v>
                </c:pt>
                <c:pt idx="35894">
                  <c:v>5.5900660000000029</c:v>
                </c:pt>
                <c:pt idx="35895">
                  <c:v>5.5992240000000013</c:v>
                </c:pt>
                <c:pt idx="35896">
                  <c:v>5.6925319999999902</c:v>
                </c:pt>
                <c:pt idx="35897">
                  <c:v>5.8037440000000027</c:v>
                </c:pt>
                <c:pt idx="35898">
                  <c:v>5.8367500000000021</c:v>
                </c:pt>
                <c:pt idx="35899">
                  <c:v>5.8598280000000074</c:v>
                </c:pt>
                <c:pt idx="35900">
                  <c:v>5.829590000000004</c:v>
                </c:pt>
                <c:pt idx="35901">
                  <c:v>5.8730440000000037</c:v>
                </c:pt>
                <c:pt idx="35902">
                  <c:v>5.922838000000004</c:v>
                </c:pt>
                <c:pt idx="35903">
                  <c:v>5.890068000000003</c:v>
                </c:pt>
                <c:pt idx="35904">
                  <c:v>5.9540920000000064</c:v>
                </c:pt>
                <c:pt idx="35905">
                  <c:v>6.0011800000000015</c:v>
                </c:pt>
                <c:pt idx="35906">
                  <c:v>5.9928920000000012</c:v>
                </c:pt>
                <c:pt idx="35907">
                  <c:v>6.0394100000000028</c:v>
                </c:pt>
                <c:pt idx="35908">
                  <c:v>6.0423620000000033</c:v>
                </c:pt>
                <c:pt idx="35909">
                  <c:v>6.054137999999992</c:v>
                </c:pt>
                <c:pt idx="35910">
                  <c:v>6.068195999999995</c:v>
                </c:pt>
                <c:pt idx="35911">
                  <c:v>6.0441499999999975</c:v>
                </c:pt>
                <c:pt idx="35912">
                  <c:v>6.0508999999999995</c:v>
                </c:pt>
                <c:pt idx="35913">
                  <c:v>6.0533060000000036</c:v>
                </c:pt>
                <c:pt idx="35914">
                  <c:v>6.0417420000000108</c:v>
                </c:pt>
                <c:pt idx="35915">
                  <c:v>6.0414820000000029</c:v>
                </c:pt>
                <c:pt idx="35916">
                  <c:v>6.0754680000000034</c:v>
                </c:pt>
                <c:pt idx="35917">
                  <c:v>6.054931999999992</c:v>
                </c:pt>
                <c:pt idx="35918">
                  <c:v>6.0358980000000031</c:v>
                </c:pt>
                <c:pt idx="35919">
                  <c:v>6.035998000000002</c:v>
                </c:pt>
                <c:pt idx="35920">
                  <c:v>6.0366560000000034</c:v>
                </c:pt>
                <c:pt idx="35921">
                  <c:v>6.0033900000000031</c:v>
                </c:pt>
                <c:pt idx="35922">
                  <c:v>6.0026340000000005</c:v>
                </c:pt>
                <c:pt idx="35923">
                  <c:v>6.0282800000000005</c:v>
                </c:pt>
                <c:pt idx="35924">
                  <c:v>6.0037000000000038</c:v>
                </c:pt>
                <c:pt idx="35925">
                  <c:v>5.9633120000000064</c:v>
                </c:pt>
                <c:pt idx="35926">
                  <c:v>5.8888880000000015</c:v>
                </c:pt>
                <c:pt idx="35927">
                  <c:v>5.8528680000000035</c:v>
                </c:pt>
                <c:pt idx="35928">
                  <c:v>5.8366640000000034</c:v>
                </c:pt>
                <c:pt idx="35929">
                  <c:v>5.8154839999999934</c:v>
                </c:pt>
                <c:pt idx="35930">
                  <c:v>5.7631960000000015</c:v>
                </c:pt>
                <c:pt idx="35931">
                  <c:v>5.712360000000003</c:v>
                </c:pt>
                <c:pt idx="35932">
                  <c:v>5.6664499999999975</c:v>
                </c:pt>
                <c:pt idx="35933">
                  <c:v>5.5852880000000003</c:v>
                </c:pt>
                <c:pt idx="35934">
                  <c:v>5.5849759999999939</c:v>
                </c:pt>
                <c:pt idx="35935">
                  <c:v>5.5063580000000023</c:v>
                </c:pt>
                <c:pt idx="35936">
                  <c:v>5.4316860000000107</c:v>
                </c:pt>
                <c:pt idx="35937">
                  <c:v>5.4078139999999975</c:v>
                </c:pt>
                <c:pt idx="35938">
                  <c:v>5.3618539999999975</c:v>
                </c:pt>
                <c:pt idx="35939">
                  <c:v>5.3299539999999945</c:v>
                </c:pt>
                <c:pt idx="35940">
                  <c:v>5.2861660000000024</c:v>
                </c:pt>
                <c:pt idx="35941">
                  <c:v>5.3270639999999965</c:v>
                </c:pt>
                <c:pt idx="35942">
                  <c:v>5.2554940000000006</c:v>
                </c:pt>
                <c:pt idx="35943">
                  <c:v>5.1972380000000005</c:v>
                </c:pt>
                <c:pt idx="35944">
                  <c:v>5.207276000000002</c:v>
                </c:pt>
                <c:pt idx="35945">
                  <c:v>5.1819880000000005</c:v>
                </c:pt>
                <c:pt idx="35946">
                  <c:v>5.1207299999999965</c:v>
                </c:pt>
                <c:pt idx="35947">
                  <c:v>5.0412940000000024</c:v>
                </c:pt>
                <c:pt idx="35948">
                  <c:v>4.9745000000000026</c:v>
                </c:pt>
                <c:pt idx="35949">
                  <c:v>4.9204020000000011</c:v>
                </c:pt>
                <c:pt idx="35950">
                  <c:v>4.8983400000000019</c:v>
                </c:pt>
                <c:pt idx="35951">
                  <c:v>4.8746520000000029</c:v>
                </c:pt>
                <c:pt idx="35952">
                  <c:v>4.8004380000000015</c:v>
                </c:pt>
                <c:pt idx="35953">
                  <c:v>4.8031179999999942</c:v>
                </c:pt>
                <c:pt idx="35954">
                  <c:v>4.6820660000000016</c:v>
                </c:pt>
                <c:pt idx="35955">
                  <c:v>4.6057440000000005</c:v>
                </c:pt>
                <c:pt idx="35956">
                  <c:v>4.6020959999999942</c:v>
                </c:pt>
                <c:pt idx="35957">
                  <c:v>4.5213060000000018</c:v>
                </c:pt>
                <c:pt idx="35958">
                  <c:v>4.4576520000000031</c:v>
                </c:pt>
                <c:pt idx="35959">
                  <c:v>4.4542520000000021</c:v>
                </c:pt>
                <c:pt idx="35960">
                  <c:v>4.4073760000000028</c:v>
                </c:pt>
                <c:pt idx="35961">
                  <c:v>4.3933420000000023</c:v>
                </c:pt>
                <c:pt idx="35962">
                  <c:v>4.3821239999999975</c:v>
                </c:pt>
                <c:pt idx="35963">
                  <c:v>4.3605459999999931</c:v>
                </c:pt>
                <c:pt idx="35964">
                  <c:v>4.3422940000000025</c:v>
                </c:pt>
                <c:pt idx="35965">
                  <c:v>4.333458000000002</c:v>
                </c:pt>
                <c:pt idx="35966">
                  <c:v>4.3368960000000021</c:v>
                </c:pt>
                <c:pt idx="35967">
                  <c:v>4.2797080000000118</c:v>
                </c:pt>
                <c:pt idx="35968">
                  <c:v>4.258688000000002</c:v>
                </c:pt>
                <c:pt idx="35969">
                  <c:v>4.1894620000000033</c:v>
                </c:pt>
                <c:pt idx="35970">
                  <c:v>4.1724239999999995</c:v>
                </c:pt>
                <c:pt idx="35971">
                  <c:v>4.1937400000000018</c:v>
                </c:pt>
                <c:pt idx="35972">
                  <c:v>4.1587980000000009</c:v>
                </c:pt>
                <c:pt idx="35973">
                  <c:v>4.1259299999999897</c:v>
                </c:pt>
                <c:pt idx="35974">
                  <c:v>4.1143899999999913</c:v>
                </c:pt>
                <c:pt idx="35975">
                  <c:v>4.1191780000000016</c:v>
                </c:pt>
                <c:pt idx="35976">
                  <c:v>4.0829219999999955</c:v>
                </c:pt>
                <c:pt idx="35977">
                  <c:v>4.0556859999999917</c:v>
                </c:pt>
                <c:pt idx="35978">
                  <c:v>3.9685180000000004</c:v>
                </c:pt>
                <c:pt idx="35979">
                  <c:v>3.9284280000000003</c:v>
                </c:pt>
                <c:pt idx="35980">
                  <c:v>3.9545719999999998</c:v>
                </c:pt>
                <c:pt idx="35981">
                  <c:v>3.9714219999999987</c:v>
                </c:pt>
                <c:pt idx="35982">
                  <c:v>3.9375860000000018</c:v>
                </c:pt>
                <c:pt idx="35983">
                  <c:v>3.9146319999999997</c:v>
                </c:pt>
                <c:pt idx="35984">
                  <c:v>3.9070020000000008</c:v>
                </c:pt>
                <c:pt idx="35985">
                  <c:v>3.9290260000000008</c:v>
                </c:pt>
                <c:pt idx="35986">
                  <c:v>3.9758919999999978</c:v>
                </c:pt>
                <c:pt idx="35987">
                  <c:v>3.9545380000000008</c:v>
                </c:pt>
                <c:pt idx="35988">
                  <c:v>3.9967140000000017</c:v>
                </c:pt>
                <c:pt idx="35989">
                  <c:v>3.9993940000000019</c:v>
                </c:pt>
                <c:pt idx="35990">
                  <c:v>4.0221119999999901</c:v>
                </c:pt>
                <c:pt idx="35991">
                  <c:v>3.980768000000003</c:v>
                </c:pt>
                <c:pt idx="35992">
                  <c:v>3.9684960000000036</c:v>
                </c:pt>
                <c:pt idx="35993">
                  <c:v>3.9412360000000031</c:v>
                </c:pt>
                <c:pt idx="35994">
                  <c:v>3.9630740000000042</c:v>
                </c:pt>
                <c:pt idx="35995">
                  <c:v>3.9645380000000032</c:v>
                </c:pt>
                <c:pt idx="35996">
                  <c:v>3.9643400000000026</c:v>
                </c:pt>
                <c:pt idx="35997">
                  <c:v>3.9592779999999972</c:v>
                </c:pt>
                <c:pt idx="35998">
                  <c:v>4.0195200000000026</c:v>
                </c:pt>
                <c:pt idx="35999">
                  <c:v>4.0135760000000005</c:v>
                </c:pt>
                <c:pt idx="36000">
                  <c:v>4.0456140000000005</c:v>
                </c:pt>
                <c:pt idx="36001">
                  <c:v>4.0329580000000007</c:v>
                </c:pt>
                <c:pt idx="36002">
                  <c:v>4.0743520000000011</c:v>
                </c:pt>
                <c:pt idx="36003">
                  <c:v>4.0984120000000015</c:v>
                </c:pt>
                <c:pt idx="36004">
                  <c:v>4.1601039999999916</c:v>
                </c:pt>
                <c:pt idx="36005">
                  <c:v>4.2456340000000008</c:v>
                </c:pt>
                <c:pt idx="36006">
                  <c:v>4.2247999999999966</c:v>
                </c:pt>
                <c:pt idx="36007">
                  <c:v>4.2909859999999913</c:v>
                </c:pt>
                <c:pt idx="36008">
                  <c:v>4.3375539999999955</c:v>
                </c:pt>
                <c:pt idx="36009">
                  <c:v>4.3080099999999995</c:v>
                </c:pt>
                <c:pt idx="36010">
                  <c:v>4.2811460000000023</c:v>
                </c:pt>
                <c:pt idx="36011">
                  <c:v>4.2533020000000024</c:v>
                </c:pt>
                <c:pt idx="36012">
                  <c:v>4.2553260000000019</c:v>
                </c:pt>
                <c:pt idx="36013">
                  <c:v>4.2780460000000033</c:v>
                </c:pt>
                <c:pt idx="36014">
                  <c:v>4.3309799999999985</c:v>
                </c:pt>
                <c:pt idx="36015">
                  <c:v>4.3640359999999871</c:v>
                </c:pt>
                <c:pt idx="36016">
                  <c:v>4.3908980000000017</c:v>
                </c:pt>
                <c:pt idx="36017">
                  <c:v>4.4651600000000018</c:v>
                </c:pt>
                <c:pt idx="36018">
                  <c:v>4.4956840000000025</c:v>
                </c:pt>
                <c:pt idx="36019">
                  <c:v>4.5815620000000106</c:v>
                </c:pt>
                <c:pt idx="36020">
                  <c:v>4.5763760000000024</c:v>
                </c:pt>
                <c:pt idx="36021">
                  <c:v>4.6519799999999965</c:v>
                </c:pt>
                <c:pt idx="36022">
                  <c:v>4.7184620000000033</c:v>
                </c:pt>
                <c:pt idx="36023">
                  <c:v>4.7248759999999921</c:v>
                </c:pt>
                <c:pt idx="36024">
                  <c:v>4.7675480000000015</c:v>
                </c:pt>
                <c:pt idx="36025">
                  <c:v>4.7756140000000036</c:v>
                </c:pt>
                <c:pt idx="36026">
                  <c:v>4.858487999999995</c:v>
                </c:pt>
                <c:pt idx="36027">
                  <c:v>4.9145980000000025</c:v>
                </c:pt>
                <c:pt idx="36028">
                  <c:v>5.0070020000000026</c:v>
                </c:pt>
                <c:pt idx="36029">
                  <c:v>5.0292240000000028</c:v>
                </c:pt>
                <c:pt idx="36030">
                  <c:v>4.9864040000000038</c:v>
                </c:pt>
                <c:pt idx="36031">
                  <c:v>4.9748020000000031</c:v>
                </c:pt>
                <c:pt idx="36032">
                  <c:v>5.0307380000000022</c:v>
                </c:pt>
                <c:pt idx="36033">
                  <c:v>5.0835839999999965</c:v>
                </c:pt>
                <c:pt idx="36034">
                  <c:v>5.0646239999999985</c:v>
                </c:pt>
                <c:pt idx="36035">
                  <c:v>5.070890000000003</c:v>
                </c:pt>
                <c:pt idx="36036">
                  <c:v>5.1054960000000005</c:v>
                </c:pt>
                <c:pt idx="36037">
                  <c:v>5.138340000000003</c:v>
                </c:pt>
                <c:pt idx="36038">
                  <c:v>5.1059539999999917</c:v>
                </c:pt>
                <c:pt idx="36039">
                  <c:v>5.1153839999999935</c:v>
                </c:pt>
                <c:pt idx="36040">
                  <c:v>5.1503380000000005</c:v>
                </c:pt>
                <c:pt idx="36041">
                  <c:v>5.1722880000000009</c:v>
                </c:pt>
                <c:pt idx="36042">
                  <c:v>5.2120680000000013</c:v>
                </c:pt>
                <c:pt idx="36043">
                  <c:v>5.2777680000000107</c:v>
                </c:pt>
                <c:pt idx="36044">
                  <c:v>5.3069380000000015</c:v>
                </c:pt>
                <c:pt idx="36045">
                  <c:v>5.3291739999999965</c:v>
                </c:pt>
                <c:pt idx="36046">
                  <c:v>5.3765360000000006</c:v>
                </c:pt>
                <c:pt idx="36047">
                  <c:v>5.3890560000000001</c:v>
                </c:pt>
                <c:pt idx="36048">
                  <c:v>5.3620799999999917</c:v>
                </c:pt>
                <c:pt idx="36049">
                  <c:v>5.4146520000000002</c:v>
                </c:pt>
                <c:pt idx="36050">
                  <c:v>5.4257559999999945</c:v>
                </c:pt>
                <c:pt idx="36051">
                  <c:v>5.4535000000000018</c:v>
                </c:pt>
                <c:pt idx="36052">
                  <c:v>5.4157660000000014</c:v>
                </c:pt>
                <c:pt idx="36053">
                  <c:v>5.4210020000000014</c:v>
                </c:pt>
                <c:pt idx="36054">
                  <c:v>5.4357940000000013</c:v>
                </c:pt>
                <c:pt idx="36055">
                  <c:v>5.438660000000012</c:v>
                </c:pt>
                <c:pt idx="36056">
                  <c:v>5.487636000000002</c:v>
                </c:pt>
                <c:pt idx="36057">
                  <c:v>5.5047839999999955</c:v>
                </c:pt>
                <c:pt idx="36058">
                  <c:v>5.4872400000000034</c:v>
                </c:pt>
                <c:pt idx="36059">
                  <c:v>5.5158780000000016</c:v>
                </c:pt>
                <c:pt idx="36060">
                  <c:v>5.5570980000000008</c:v>
                </c:pt>
                <c:pt idx="36061">
                  <c:v>5.5678439999999965</c:v>
                </c:pt>
                <c:pt idx="36062">
                  <c:v>5.6195359999999903</c:v>
                </c:pt>
                <c:pt idx="36063">
                  <c:v>5.6430859999999932</c:v>
                </c:pt>
                <c:pt idx="36064">
                  <c:v>5.6690920000000027</c:v>
                </c:pt>
                <c:pt idx="36065">
                  <c:v>5.6903600000000027</c:v>
                </c:pt>
                <c:pt idx="36066">
                  <c:v>5.6984999999999975</c:v>
                </c:pt>
                <c:pt idx="36067">
                  <c:v>5.7011680000000098</c:v>
                </c:pt>
                <c:pt idx="36068">
                  <c:v>5.7071980000000018</c:v>
                </c:pt>
                <c:pt idx="36069">
                  <c:v>5.7539260000000025</c:v>
                </c:pt>
                <c:pt idx="36070">
                  <c:v>5.7391600000000107</c:v>
                </c:pt>
                <c:pt idx="36071">
                  <c:v>5.6989579999999931</c:v>
                </c:pt>
                <c:pt idx="36072">
                  <c:v>5.6564480000000028</c:v>
                </c:pt>
                <c:pt idx="36073">
                  <c:v>5.6421420000000015</c:v>
                </c:pt>
                <c:pt idx="36074">
                  <c:v>5.6543019999999933</c:v>
                </c:pt>
                <c:pt idx="36075">
                  <c:v>5.7055480000000021</c:v>
                </c:pt>
                <c:pt idx="36076">
                  <c:v>5.6620939999999935</c:v>
                </c:pt>
                <c:pt idx="36077">
                  <c:v>5.6939579999999896</c:v>
                </c:pt>
                <c:pt idx="36078">
                  <c:v>5.6967859999999915</c:v>
                </c:pt>
                <c:pt idx="36079">
                  <c:v>5.732386</c:v>
                </c:pt>
                <c:pt idx="36080">
                  <c:v>5.7796600000000131</c:v>
                </c:pt>
                <c:pt idx="36081">
                  <c:v>5.8013000000000003</c:v>
                </c:pt>
                <c:pt idx="36082">
                  <c:v>5.8069459999999955</c:v>
                </c:pt>
                <c:pt idx="36083">
                  <c:v>5.7632320000000004</c:v>
                </c:pt>
                <c:pt idx="36084">
                  <c:v>5.8178519999999896</c:v>
                </c:pt>
                <c:pt idx="36085">
                  <c:v>5.8215620000000001</c:v>
                </c:pt>
                <c:pt idx="36086">
                  <c:v>5.7892520000000109</c:v>
                </c:pt>
                <c:pt idx="36087">
                  <c:v>5.8037440000000018</c:v>
                </c:pt>
                <c:pt idx="36088">
                  <c:v>5.8516760000000021</c:v>
                </c:pt>
                <c:pt idx="36089">
                  <c:v>5.8121319999999876</c:v>
                </c:pt>
                <c:pt idx="36090">
                  <c:v>5.7340480000000014</c:v>
                </c:pt>
                <c:pt idx="36091">
                  <c:v>5.7620520000000015</c:v>
                </c:pt>
                <c:pt idx="36092">
                  <c:v>5.7548559999999913</c:v>
                </c:pt>
                <c:pt idx="36093">
                  <c:v>5.7430200000000013</c:v>
                </c:pt>
                <c:pt idx="36094">
                  <c:v>5.6924339999999907</c:v>
                </c:pt>
                <c:pt idx="36095">
                  <c:v>5.6428879999999921</c:v>
                </c:pt>
                <c:pt idx="36096">
                  <c:v>5.5856480000000088</c:v>
                </c:pt>
                <c:pt idx="36097">
                  <c:v>5.5732640000000107</c:v>
                </c:pt>
                <c:pt idx="36098">
                  <c:v>5.5468100000000025</c:v>
                </c:pt>
                <c:pt idx="36099">
                  <c:v>5.5022780000000022</c:v>
                </c:pt>
                <c:pt idx="36100">
                  <c:v>5.4888400000000024</c:v>
                </c:pt>
                <c:pt idx="36101">
                  <c:v>5.4666420000000127</c:v>
                </c:pt>
                <c:pt idx="36102">
                  <c:v>5.4822140000000026</c:v>
                </c:pt>
                <c:pt idx="36103">
                  <c:v>5.4632060000000084</c:v>
                </c:pt>
                <c:pt idx="36104">
                  <c:v>5.3590260000000027</c:v>
                </c:pt>
                <c:pt idx="36105">
                  <c:v>5.3165660000000026</c:v>
                </c:pt>
                <c:pt idx="36106">
                  <c:v>5.2802100000000021</c:v>
                </c:pt>
                <c:pt idx="36107">
                  <c:v>5.1644779999999884</c:v>
                </c:pt>
                <c:pt idx="36108">
                  <c:v>5.1720580000000016</c:v>
                </c:pt>
                <c:pt idx="36109">
                  <c:v>5.1278739999999914</c:v>
                </c:pt>
                <c:pt idx="36110">
                  <c:v>5.0843820000000006</c:v>
                </c:pt>
                <c:pt idx="36111">
                  <c:v>5.0707940000000011</c:v>
                </c:pt>
                <c:pt idx="36112">
                  <c:v>5.0021900000000006</c:v>
                </c:pt>
                <c:pt idx="36113">
                  <c:v>4.9607720000000004</c:v>
                </c:pt>
                <c:pt idx="36114">
                  <c:v>4.9497920000000111</c:v>
                </c:pt>
                <c:pt idx="36115">
                  <c:v>4.8849959999999903</c:v>
                </c:pt>
                <c:pt idx="36116">
                  <c:v>4.8696599999999997</c:v>
                </c:pt>
                <c:pt idx="36117">
                  <c:v>4.8420020000000008</c:v>
                </c:pt>
                <c:pt idx="36118">
                  <c:v>4.8010560000000009</c:v>
                </c:pt>
                <c:pt idx="36119">
                  <c:v>4.703380000000001</c:v>
                </c:pt>
                <c:pt idx="36120">
                  <c:v>4.7250819999999933</c:v>
                </c:pt>
                <c:pt idx="36121">
                  <c:v>4.6795800000000005</c:v>
                </c:pt>
                <c:pt idx="36122">
                  <c:v>4.6826200000000009</c:v>
                </c:pt>
                <c:pt idx="36123">
                  <c:v>4.6802620000000088</c:v>
                </c:pt>
                <c:pt idx="36124">
                  <c:v>4.6651859999999834</c:v>
                </c:pt>
                <c:pt idx="36125">
                  <c:v>4.6115199999999907</c:v>
                </c:pt>
                <c:pt idx="36126">
                  <c:v>4.6442899999999945</c:v>
                </c:pt>
                <c:pt idx="36127">
                  <c:v>4.6109619999999945</c:v>
                </c:pt>
                <c:pt idx="36128">
                  <c:v>4.5554359999999896</c:v>
                </c:pt>
                <c:pt idx="36129">
                  <c:v>4.5655859999999846</c:v>
                </c:pt>
                <c:pt idx="36130">
                  <c:v>4.549430000000001</c:v>
                </c:pt>
                <c:pt idx="36131">
                  <c:v>4.5375799999999975</c:v>
                </c:pt>
                <c:pt idx="36132">
                  <c:v>4.5344280000000001</c:v>
                </c:pt>
                <c:pt idx="36133">
                  <c:v>4.5682640000000019</c:v>
                </c:pt>
                <c:pt idx="36134">
                  <c:v>4.5855120000000005</c:v>
                </c:pt>
                <c:pt idx="36135">
                  <c:v>4.5956880000000009</c:v>
                </c:pt>
                <c:pt idx="36136">
                  <c:v>4.603232000000002</c:v>
                </c:pt>
                <c:pt idx="36137">
                  <c:v>4.5839000000000008</c:v>
                </c:pt>
                <c:pt idx="36138">
                  <c:v>4.534542000000001</c:v>
                </c:pt>
                <c:pt idx="36139">
                  <c:v>4.5511060000000017</c:v>
                </c:pt>
                <c:pt idx="36140">
                  <c:v>4.6304180000000015</c:v>
                </c:pt>
                <c:pt idx="36141">
                  <c:v>4.6134200000000005</c:v>
                </c:pt>
                <c:pt idx="36142">
                  <c:v>4.5952420000000034</c:v>
                </c:pt>
                <c:pt idx="36143">
                  <c:v>4.5611939999999995</c:v>
                </c:pt>
                <c:pt idx="36144">
                  <c:v>4.5187320000000026</c:v>
                </c:pt>
                <c:pt idx="36145">
                  <c:v>4.5489460000000017</c:v>
                </c:pt>
                <c:pt idx="36146">
                  <c:v>4.5550260000000025</c:v>
                </c:pt>
                <c:pt idx="36147">
                  <c:v>4.5491440000000019</c:v>
                </c:pt>
                <c:pt idx="36148">
                  <c:v>4.5623460000000025</c:v>
                </c:pt>
                <c:pt idx="36149">
                  <c:v>4.5823860000000005</c:v>
                </c:pt>
                <c:pt idx="36150">
                  <c:v>4.5600400000000025</c:v>
                </c:pt>
                <c:pt idx="36151">
                  <c:v>4.6263859999999939</c:v>
                </c:pt>
                <c:pt idx="36152">
                  <c:v>4.6684379999999921</c:v>
                </c:pt>
                <c:pt idx="36153">
                  <c:v>4.6491060000000015</c:v>
                </c:pt>
                <c:pt idx="36154">
                  <c:v>4.6973620000000018</c:v>
                </c:pt>
                <c:pt idx="36155">
                  <c:v>4.7107120000000018</c:v>
                </c:pt>
                <c:pt idx="36156">
                  <c:v>4.7227839999999945</c:v>
                </c:pt>
                <c:pt idx="36157">
                  <c:v>4.7903100000000016</c:v>
                </c:pt>
                <c:pt idx="36158">
                  <c:v>4.7755940000000017</c:v>
                </c:pt>
                <c:pt idx="36159">
                  <c:v>4.7793400000000119</c:v>
                </c:pt>
                <c:pt idx="36160">
                  <c:v>4.7790800000000022</c:v>
                </c:pt>
                <c:pt idx="36161">
                  <c:v>4.7934360000000025</c:v>
                </c:pt>
                <c:pt idx="36162">
                  <c:v>4.8162780000000023</c:v>
                </c:pt>
                <c:pt idx="36163">
                  <c:v>4.8231899999999932</c:v>
                </c:pt>
                <c:pt idx="36164">
                  <c:v>4.7981260000000017</c:v>
                </c:pt>
                <c:pt idx="36165">
                  <c:v>4.8235879999999902</c:v>
                </c:pt>
                <c:pt idx="36166">
                  <c:v>4.7915500000000018</c:v>
                </c:pt>
                <c:pt idx="36167">
                  <c:v>4.7927539999999995</c:v>
                </c:pt>
                <c:pt idx="36168">
                  <c:v>4.8308339999999985</c:v>
                </c:pt>
                <c:pt idx="36169">
                  <c:v>4.8492340000000018</c:v>
                </c:pt>
                <c:pt idx="36170">
                  <c:v>4.8256720000000026</c:v>
                </c:pt>
                <c:pt idx="36171">
                  <c:v>4.8089839999999935</c:v>
                </c:pt>
                <c:pt idx="36172">
                  <c:v>4.7837600000000107</c:v>
                </c:pt>
                <c:pt idx="36173">
                  <c:v>4.8107980000000019</c:v>
                </c:pt>
                <c:pt idx="36174">
                  <c:v>4.8141219999999931</c:v>
                </c:pt>
                <c:pt idx="36175">
                  <c:v>4.8603799999999975</c:v>
                </c:pt>
                <c:pt idx="36176">
                  <c:v>4.8200780000000005</c:v>
                </c:pt>
                <c:pt idx="36177">
                  <c:v>4.7571439999999985</c:v>
                </c:pt>
                <c:pt idx="36178">
                  <c:v>4.8584439999999995</c:v>
                </c:pt>
                <c:pt idx="36179">
                  <c:v>4.8455259999999942</c:v>
                </c:pt>
                <c:pt idx="36180">
                  <c:v>4.8700080000000021</c:v>
                </c:pt>
                <c:pt idx="36181">
                  <c:v>4.8830620000000033</c:v>
                </c:pt>
                <c:pt idx="36182">
                  <c:v>4.8844259999999933</c:v>
                </c:pt>
                <c:pt idx="36183">
                  <c:v>4.875058000000001</c:v>
                </c:pt>
                <c:pt idx="36184">
                  <c:v>4.8582820000000018</c:v>
                </c:pt>
                <c:pt idx="36185">
                  <c:v>4.8655159999999853</c:v>
                </c:pt>
                <c:pt idx="36186">
                  <c:v>4.8343220000000029</c:v>
                </c:pt>
                <c:pt idx="36187">
                  <c:v>4.8410839999999995</c:v>
                </c:pt>
                <c:pt idx="36188">
                  <c:v>4.8506740000000015</c:v>
                </c:pt>
                <c:pt idx="36189">
                  <c:v>4.8158559999999921</c:v>
                </c:pt>
                <c:pt idx="36190">
                  <c:v>4.737128000000002</c:v>
                </c:pt>
                <c:pt idx="36191">
                  <c:v>4.6969379999999932</c:v>
                </c:pt>
                <c:pt idx="36192">
                  <c:v>4.7349200000000016</c:v>
                </c:pt>
                <c:pt idx="36193">
                  <c:v>4.7584580000000019</c:v>
                </c:pt>
                <c:pt idx="36194">
                  <c:v>4.801204000000002</c:v>
                </c:pt>
                <c:pt idx="36195">
                  <c:v>4.8037980000000013</c:v>
                </c:pt>
                <c:pt idx="36196">
                  <c:v>4.8004120000000015</c:v>
                </c:pt>
                <c:pt idx="36197">
                  <c:v>4.8524639999999986</c:v>
                </c:pt>
                <c:pt idx="36198">
                  <c:v>4.8774299999999995</c:v>
                </c:pt>
                <c:pt idx="36199">
                  <c:v>4.9189339999999975</c:v>
                </c:pt>
                <c:pt idx="36200">
                  <c:v>4.9203600000000014</c:v>
                </c:pt>
                <c:pt idx="36201">
                  <c:v>4.8854560000000005</c:v>
                </c:pt>
                <c:pt idx="36202">
                  <c:v>4.8572640000000025</c:v>
                </c:pt>
                <c:pt idx="36203">
                  <c:v>4.8730460000000022</c:v>
                </c:pt>
                <c:pt idx="36204">
                  <c:v>4.9091660000000097</c:v>
                </c:pt>
                <c:pt idx="36205">
                  <c:v>4.9480900000000014</c:v>
                </c:pt>
                <c:pt idx="36206">
                  <c:v>4.9688360000000005</c:v>
                </c:pt>
                <c:pt idx="36207">
                  <c:v>4.982596</c:v>
                </c:pt>
                <c:pt idx="36208">
                  <c:v>5.0337420000000099</c:v>
                </c:pt>
                <c:pt idx="36209">
                  <c:v>5.0753840000000006</c:v>
                </c:pt>
                <c:pt idx="36210">
                  <c:v>5.1091099999999985</c:v>
                </c:pt>
                <c:pt idx="36211">
                  <c:v>5.1431960000000005</c:v>
                </c:pt>
                <c:pt idx="36212">
                  <c:v>5.1804580000000007</c:v>
                </c:pt>
                <c:pt idx="36213">
                  <c:v>5.2100380000000008</c:v>
                </c:pt>
                <c:pt idx="36214">
                  <c:v>5.2174320000000005</c:v>
                </c:pt>
                <c:pt idx="36215">
                  <c:v>5.1775639999999985</c:v>
                </c:pt>
                <c:pt idx="36216">
                  <c:v>5.1909039999999935</c:v>
                </c:pt>
                <c:pt idx="36217">
                  <c:v>5.225398000000002</c:v>
                </c:pt>
                <c:pt idx="36218">
                  <c:v>5.2316640000000127</c:v>
                </c:pt>
                <c:pt idx="36219">
                  <c:v>5.2591240000000026</c:v>
                </c:pt>
                <c:pt idx="36220">
                  <c:v>5.2724240000000018</c:v>
                </c:pt>
                <c:pt idx="36221">
                  <c:v>5.3379139999999916</c:v>
                </c:pt>
                <c:pt idx="36222">
                  <c:v>5.3628039999999935</c:v>
                </c:pt>
                <c:pt idx="36223">
                  <c:v>5.3788100000000005</c:v>
                </c:pt>
                <c:pt idx="36224">
                  <c:v>5.3965039999999975</c:v>
                </c:pt>
                <c:pt idx="36225">
                  <c:v>5.404644000000002</c:v>
                </c:pt>
                <c:pt idx="36226">
                  <c:v>5.4466340000000013</c:v>
                </c:pt>
                <c:pt idx="36227">
                  <c:v>5.5036240000000021</c:v>
                </c:pt>
                <c:pt idx="36228">
                  <c:v>5.4534580000000012</c:v>
                </c:pt>
                <c:pt idx="36229">
                  <c:v>5.439822000000011</c:v>
                </c:pt>
                <c:pt idx="36230">
                  <c:v>5.4223380000000008</c:v>
                </c:pt>
                <c:pt idx="36231">
                  <c:v>5.4328720000000024</c:v>
                </c:pt>
                <c:pt idx="36232">
                  <c:v>5.3922600000000021</c:v>
                </c:pt>
                <c:pt idx="36233">
                  <c:v>5.4108100000000015</c:v>
                </c:pt>
                <c:pt idx="36234">
                  <c:v>5.3906960000000019</c:v>
                </c:pt>
                <c:pt idx="36235">
                  <c:v>5.3754960000000009</c:v>
                </c:pt>
                <c:pt idx="36236">
                  <c:v>5.3908059999999915</c:v>
                </c:pt>
                <c:pt idx="36237">
                  <c:v>5.3917120000000001</c:v>
                </c:pt>
                <c:pt idx="36238">
                  <c:v>5.3776299999999999</c:v>
                </c:pt>
                <c:pt idx="36239">
                  <c:v>5.4264200000000002</c:v>
                </c:pt>
                <c:pt idx="36240">
                  <c:v>5.5207219999999975</c:v>
                </c:pt>
                <c:pt idx="36241">
                  <c:v>5.5927139999999955</c:v>
                </c:pt>
                <c:pt idx="36242">
                  <c:v>5.5945619999999945</c:v>
                </c:pt>
                <c:pt idx="36243">
                  <c:v>5.5811979999999997</c:v>
                </c:pt>
                <c:pt idx="36244">
                  <c:v>5.5842999999999998</c:v>
                </c:pt>
                <c:pt idx="36245">
                  <c:v>5.6017819999999965</c:v>
                </c:pt>
                <c:pt idx="36246">
                  <c:v>5.6117439999999998</c:v>
                </c:pt>
                <c:pt idx="36247">
                  <c:v>5.5658479999999955</c:v>
                </c:pt>
                <c:pt idx="36248">
                  <c:v>5.5713940000000024</c:v>
                </c:pt>
                <c:pt idx="36249">
                  <c:v>5.5411919999999988</c:v>
                </c:pt>
                <c:pt idx="36250">
                  <c:v>5.5464039999999999</c:v>
                </c:pt>
                <c:pt idx="36251">
                  <c:v>5.5546820000000006</c:v>
                </c:pt>
                <c:pt idx="36252">
                  <c:v>5.5740259999999955</c:v>
                </c:pt>
                <c:pt idx="36253">
                  <c:v>5.5791879999999985</c:v>
                </c:pt>
                <c:pt idx="36254">
                  <c:v>5.5543339999999946</c:v>
                </c:pt>
                <c:pt idx="36255">
                  <c:v>5.5393819999999998</c:v>
                </c:pt>
                <c:pt idx="36256">
                  <c:v>5.51843799999999</c:v>
                </c:pt>
                <c:pt idx="36257">
                  <c:v>5.5434659999999996</c:v>
                </c:pt>
                <c:pt idx="36258">
                  <c:v>5.5181179999999888</c:v>
                </c:pt>
                <c:pt idx="36259">
                  <c:v>5.5311459999999988</c:v>
                </c:pt>
                <c:pt idx="36260">
                  <c:v>5.5249779999999857</c:v>
                </c:pt>
                <c:pt idx="36261">
                  <c:v>5.5174959999999897</c:v>
                </c:pt>
                <c:pt idx="36262">
                  <c:v>5.4918359999999975</c:v>
                </c:pt>
                <c:pt idx="36263">
                  <c:v>5.5165419999999985</c:v>
                </c:pt>
                <c:pt idx="36264">
                  <c:v>5.5400799999999997</c:v>
                </c:pt>
                <c:pt idx="36265">
                  <c:v>5.5919839999999965</c:v>
                </c:pt>
                <c:pt idx="36266">
                  <c:v>5.6128539999999916</c:v>
                </c:pt>
                <c:pt idx="36267">
                  <c:v>5.5934600000000012</c:v>
                </c:pt>
                <c:pt idx="36268">
                  <c:v>5.6094539999999995</c:v>
                </c:pt>
                <c:pt idx="36269">
                  <c:v>5.6156079999999955</c:v>
                </c:pt>
                <c:pt idx="36270">
                  <c:v>5.6565799999999955</c:v>
                </c:pt>
                <c:pt idx="36271">
                  <c:v>5.6295059999999904</c:v>
                </c:pt>
                <c:pt idx="36272">
                  <c:v>5.611428000000001</c:v>
                </c:pt>
                <c:pt idx="36273">
                  <c:v>5.6067760000000018</c:v>
                </c:pt>
                <c:pt idx="36274">
                  <c:v>5.6099400000000017</c:v>
                </c:pt>
                <c:pt idx="36275">
                  <c:v>5.688632000000001</c:v>
                </c:pt>
                <c:pt idx="36276">
                  <c:v>5.6729600000000007</c:v>
                </c:pt>
                <c:pt idx="36277">
                  <c:v>5.6943019999999933</c:v>
                </c:pt>
                <c:pt idx="36278">
                  <c:v>5.7245899999999921</c:v>
                </c:pt>
                <c:pt idx="36279">
                  <c:v>5.7218600000000013</c:v>
                </c:pt>
                <c:pt idx="36280">
                  <c:v>5.7707120000000023</c:v>
                </c:pt>
                <c:pt idx="36281">
                  <c:v>5.7981839999999965</c:v>
                </c:pt>
                <c:pt idx="36282">
                  <c:v>5.8275059999999854</c:v>
                </c:pt>
                <c:pt idx="36283">
                  <c:v>5.8407080000000011</c:v>
                </c:pt>
                <c:pt idx="36284">
                  <c:v>5.8671139999999866</c:v>
                </c:pt>
                <c:pt idx="36285">
                  <c:v>5.896408000000001</c:v>
                </c:pt>
                <c:pt idx="36286">
                  <c:v>5.9028740000000006</c:v>
                </c:pt>
                <c:pt idx="36287">
                  <c:v>5.9157660000000014</c:v>
                </c:pt>
                <c:pt idx="36288">
                  <c:v>5.9701380000000004</c:v>
                </c:pt>
                <c:pt idx="36289">
                  <c:v>5.98566000000001</c:v>
                </c:pt>
                <c:pt idx="36290">
                  <c:v>5.9262980000000089</c:v>
                </c:pt>
                <c:pt idx="36291">
                  <c:v>5.9151299999999996</c:v>
                </c:pt>
                <c:pt idx="36292">
                  <c:v>5.9418700000000024</c:v>
                </c:pt>
                <c:pt idx="36293">
                  <c:v>6.0041579999999932</c:v>
                </c:pt>
                <c:pt idx="36294">
                  <c:v>5.99660200000001</c:v>
                </c:pt>
                <c:pt idx="36295">
                  <c:v>5.9880160000000009</c:v>
                </c:pt>
                <c:pt idx="36296">
                  <c:v>6.0242359999999922</c:v>
                </c:pt>
                <c:pt idx="36297">
                  <c:v>6.0488520000000019</c:v>
                </c:pt>
                <c:pt idx="36298">
                  <c:v>6.051744000000002</c:v>
                </c:pt>
                <c:pt idx="36299">
                  <c:v>6.0643639999999985</c:v>
                </c:pt>
                <c:pt idx="36300">
                  <c:v>6.0951359999999903</c:v>
                </c:pt>
                <c:pt idx="36301">
                  <c:v>6.1302000000000021</c:v>
                </c:pt>
                <c:pt idx="36302">
                  <c:v>6.1423239999999995</c:v>
                </c:pt>
                <c:pt idx="36303">
                  <c:v>6.1748460000000005</c:v>
                </c:pt>
                <c:pt idx="36304">
                  <c:v>6.2535880000000015</c:v>
                </c:pt>
                <c:pt idx="36305">
                  <c:v>6.2460440000000013</c:v>
                </c:pt>
                <c:pt idx="36306">
                  <c:v>6.2648299999999955</c:v>
                </c:pt>
                <c:pt idx="36307">
                  <c:v>6.2703640000000034</c:v>
                </c:pt>
                <c:pt idx="36308">
                  <c:v>6.3278879999999873</c:v>
                </c:pt>
                <c:pt idx="36309">
                  <c:v>6.3228759999999866</c:v>
                </c:pt>
                <c:pt idx="36310">
                  <c:v>6.3631899999999915</c:v>
                </c:pt>
                <c:pt idx="36311">
                  <c:v>6.3934400000000027</c:v>
                </c:pt>
                <c:pt idx="36312">
                  <c:v>6.4107240000000028</c:v>
                </c:pt>
                <c:pt idx="36313">
                  <c:v>6.4331940000000021</c:v>
                </c:pt>
                <c:pt idx="36314">
                  <c:v>6.4279339999999934</c:v>
                </c:pt>
                <c:pt idx="36315">
                  <c:v>6.4730120000000024</c:v>
                </c:pt>
                <c:pt idx="36316">
                  <c:v>6.5167120000000018</c:v>
                </c:pt>
                <c:pt idx="36317">
                  <c:v>6.5246780000000015</c:v>
                </c:pt>
                <c:pt idx="36318">
                  <c:v>6.5072940000000017</c:v>
                </c:pt>
                <c:pt idx="36319">
                  <c:v>6.5259439999999964</c:v>
                </c:pt>
                <c:pt idx="36320">
                  <c:v>6.4922940000000064</c:v>
                </c:pt>
                <c:pt idx="36321">
                  <c:v>6.5284999999999975</c:v>
                </c:pt>
                <c:pt idx="36322">
                  <c:v>6.5415900000000073</c:v>
                </c:pt>
                <c:pt idx="36323">
                  <c:v>6.5801660000000037</c:v>
                </c:pt>
                <c:pt idx="36324">
                  <c:v>6.5453120000000036</c:v>
                </c:pt>
                <c:pt idx="36325">
                  <c:v>6.4949959999999942</c:v>
                </c:pt>
                <c:pt idx="36326">
                  <c:v>6.5293420000000033</c:v>
                </c:pt>
                <c:pt idx="36327">
                  <c:v>6.5360300000000029</c:v>
                </c:pt>
                <c:pt idx="36328">
                  <c:v>6.5590960000000038</c:v>
                </c:pt>
                <c:pt idx="36329">
                  <c:v>6.5862320000000034</c:v>
                </c:pt>
                <c:pt idx="36330">
                  <c:v>6.6011080000000026</c:v>
                </c:pt>
                <c:pt idx="36331">
                  <c:v>6.6345480000000006</c:v>
                </c:pt>
                <c:pt idx="36332">
                  <c:v>6.694242</c:v>
                </c:pt>
                <c:pt idx="36333">
                  <c:v>6.7349299999999985</c:v>
                </c:pt>
                <c:pt idx="36334">
                  <c:v>6.7498940000000012</c:v>
                </c:pt>
                <c:pt idx="36335">
                  <c:v>6.7963640000000014</c:v>
                </c:pt>
                <c:pt idx="36336">
                  <c:v>6.8570139999999915</c:v>
                </c:pt>
                <c:pt idx="36337">
                  <c:v>6.8588759999999942</c:v>
                </c:pt>
                <c:pt idx="36338">
                  <c:v>6.8813839999999997</c:v>
                </c:pt>
                <c:pt idx="36339">
                  <c:v>6.9139679999999997</c:v>
                </c:pt>
                <c:pt idx="36340">
                  <c:v>6.9485000000000028</c:v>
                </c:pt>
                <c:pt idx="36341">
                  <c:v>6.9500020000000013</c:v>
                </c:pt>
                <c:pt idx="36342">
                  <c:v>6.9671980000000016</c:v>
                </c:pt>
                <c:pt idx="36343">
                  <c:v>6.9553740000000017</c:v>
                </c:pt>
                <c:pt idx="36344">
                  <c:v>7.0002040000000036</c:v>
                </c:pt>
                <c:pt idx="36345">
                  <c:v>7.0735480000000033</c:v>
                </c:pt>
                <c:pt idx="36346">
                  <c:v>7.0678039999999944</c:v>
                </c:pt>
                <c:pt idx="36347">
                  <c:v>7.0795180000000002</c:v>
                </c:pt>
                <c:pt idx="36348">
                  <c:v>7.1441639999999955</c:v>
                </c:pt>
                <c:pt idx="36349">
                  <c:v>7.1536060000000017</c:v>
                </c:pt>
                <c:pt idx="36350">
                  <c:v>7.1930020000000017</c:v>
                </c:pt>
                <c:pt idx="36351">
                  <c:v>7.1777400000000009</c:v>
                </c:pt>
                <c:pt idx="36352">
                  <c:v>7.1762500000000022</c:v>
                </c:pt>
                <c:pt idx="36353">
                  <c:v>7.2212540000000027</c:v>
                </c:pt>
                <c:pt idx="36354">
                  <c:v>7.1937580000000017</c:v>
                </c:pt>
                <c:pt idx="36355">
                  <c:v>7.2550799999999995</c:v>
                </c:pt>
                <c:pt idx="36356">
                  <c:v>7.3126900000000008</c:v>
                </c:pt>
                <c:pt idx="36357">
                  <c:v>7.3276159999999884</c:v>
                </c:pt>
                <c:pt idx="36358">
                  <c:v>7.3067080000000022</c:v>
                </c:pt>
                <c:pt idx="36359">
                  <c:v>7.4085900000000011</c:v>
                </c:pt>
                <c:pt idx="36360">
                  <c:v>7.4337300000000024</c:v>
                </c:pt>
                <c:pt idx="36361">
                  <c:v>7.4571580000000015</c:v>
                </c:pt>
                <c:pt idx="36362">
                  <c:v>7.4958100000000005</c:v>
                </c:pt>
                <c:pt idx="36363">
                  <c:v>7.4749520000000009</c:v>
                </c:pt>
                <c:pt idx="36364">
                  <c:v>7.5266680000000097</c:v>
                </c:pt>
                <c:pt idx="36365">
                  <c:v>7.5304160000000016</c:v>
                </c:pt>
                <c:pt idx="36366">
                  <c:v>7.5340520000000035</c:v>
                </c:pt>
                <c:pt idx="36367">
                  <c:v>7.5916380000000094</c:v>
                </c:pt>
                <c:pt idx="36368">
                  <c:v>7.6593740000000015</c:v>
                </c:pt>
                <c:pt idx="36369">
                  <c:v>7.6829620000000025</c:v>
                </c:pt>
                <c:pt idx="36370">
                  <c:v>7.7449900000000049</c:v>
                </c:pt>
                <c:pt idx="36371">
                  <c:v>7.7862340000000039</c:v>
                </c:pt>
                <c:pt idx="36372">
                  <c:v>7.7993980000000134</c:v>
                </c:pt>
                <c:pt idx="36373">
                  <c:v>7.822439999999995</c:v>
                </c:pt>
                <c:pt idx="36374">
                  <c:v>7.9050900000000039</c:v>
                </c:pt>
                <c:pt idx="36375">
                  <c:v>7.911170000000002</c:v>
                </c:pt>
                <c:pt idx="36376">
                  <c:v>7.9316440000000119</c:v>
                </c:pt>
                <c:pt idx="36377">
                  <c:v>7.9722060000000106</c:v>
                </c:pt>
                <c:pt idx="36378">
                  <c:v>7.9444620000000024</c:v>
                </c:pt>
                <c:pt idx="36379">
                  <c:v>7.937960000000003</c:v>
                </c:pt>
                <c:pt idx="36380">
                  <c:v>7.9488300000000036</c:v>
                </c:pt>
                <c:pt idx="36381">
                  <c:v>7.9260480000000033</c:v>
                </c:pt>
                <c:pt idx="36382">
                  <c:v>7.8835139999999955</c:v>
                </c:pt>
                <c:pt idx="36383">
                  <c:v>7.8472700000000009</c:v>
                </c:pt>
                <c:pt idx="36384">
                  <c:v>7.8569980000000008</c:v>
                </c:pt>
                <c:pt idx="36385">
                  <c:v>7.8263359999999942</c:v>
                </c:pt>
                <c:pt idx="36386">
                  <c:v>7.8149819999999854</c:v>
                </c:pt>
                <c:pt idx="36387">
                  <c:v>7.8026980000000004</c:v>
                </c:pt>
                <c:pt idx="36388">
                  <c:v>7.7532140000000016</c:v>
                </c:pt>
                <c:pt idx="36389">
                  <c:v>7.7159519999999917</c:v>
                </c:pt>
                <c:pt idx="36390">
                  <c:v>7.7328280000000014</c:v>
                </c:pt>
                <c:pt idx="36391">
                  <c:v>7.7221819999999886</c:v>
                </c:pt>
                <c:pt idx="36392">
                  <c:v>7.6373239999999996</c:v>
                </c:pt>
                <c:pt idx="36393">
                  <c:v>7.6162560000000008</c:v>
                </c:pt>
                <c:pt idx="36394">
                  <c:v>7.5811779999999995</c:v>
                </c:pt>
                <c:pt idx="36395">
                  <c:v>7.5005259999999945</c:v>
                </c:pt>
                <c:pt idx="36396">
                  <c:v>7.4891959999999971</c:v>
                </c:pt>
                <c:pt idx="36397">
                  <c:v>7.4377899999999961</c:v>
                </c:pt>
                <c:pt idx="36398">
                  <c:v>7.3751279999999975</c:v>
                </c:pt>
                <c:pt idx="36399">
                  <c:v>7.3544819999999849</c:v>
                </c:pt>
                <c:pt idx="36400">
                  <c:v>7.3219479999999955</c:v>
                </c:pt>
                <c:pt idx="36401">
                  <c:v>7.2687419999999978</c:v>
                </c:pt>
                <c:pt idx="36402">
                  <c:v>7.2800719999999979</c:v>
                </c:pt>
                <c:pt idx="36403">
                  <c:v>7.2547719999999956</c:v>
                </c:pt>
                <c:pt idx="36404">
                  <c:v>7.2199539999999995</c:v>
                </c:pt>
                <c:pt idx="36405">
                  <c:v>7.1879519999999886</c:v>
                </c:pt>
                <c:pt idx="36406">
                  <c:v>7.1569819999999895</c:v>
                </c:pt>
                <c:pt idx="36407">
                  <c:v>7.1368680000000024</c:v>
                </c:pt>
                <c:pt idx="36408">
                  <c:v>7.1253399999999907</c:v>
                </c:pt>
                <c:pt idx="36409">
                  <c:v>7.0575419999999909</c:v>
                </c:pt>
                <c:pt idx="36410">
                  <c:v>7.0043480000000011</c:v>
                </c:pt>
                <c:pt idx="36411">
                  <c:v>6.958908000000001</c:v>
                </c:pt>
                <c:pt idx="36412">
                  <c:v>6.9506180000000022</c:v>
                </c:pt>
                <c:pt idx="36413">
                  <c:v>6.91873</c:v>
                </c:pt>
                <c:pt idx="36414">
                  <c:v>6.85236</c:v>
                </c:pt>
                <c:pt idx="36415">
                  <c:v>6.8101959999999897</c:v>
                </c:pt>
                <c:pt idx="36416">
                  <c:v>6.7520899999999955</c:v>
                </c:pt>
                <c:pt idx="36417">
                  <c:v>6.6632979999999975</c:v>
                </c:pt>
                <c:pt idx="36418">
                  <c:v>6.6075479999999907</c:v>
                </c:pt>
                <c:pt idx="36419">
                  <c:v>6.5328259999999965</c:v>
                </c:pt>
                <c:pt idx="36420">
                  <c:v>6.4797940000000098</c:v>
                </c:pt>
                <c:pt idx="36421">
                  <c:v>6.3905439999999976</c:v>
                </c:pt>
                <c:pt idx="36422">
                  <c:v>6.381797999999999</c:v>
                </c:pt>
                <c:pt idx="36423">
                  <c:v>6.3855939999999975</c:v>
                </c:pt>
                <c:pt idx="36424">
                  <c:v>6.3500699999999997</c:v>
                </c:pt>
                <c:pt idx="36425">
                  <c:v>6.3264339999999955</c:v>
                </c:pt>
                <c:pt idx="36426">
                  <c:v>6.3211099999999965</c:v>
                </c:pt>
                <c:pt idx="36427">
                  <c:v>6.2451839999999965</c:v>
                </c:pt>
                <c:pt idx="36428">
                  <c:v>6.2653480000000012</c:v>
                </c:pt>
                <c:pt idx="36429">
                  <c:v>6.2570359999999896</c:v>
                </c:pt>
                <c:pt idx="36430">
                  <c:v>6.2121939999999976</c:v>
                </c:pt>
                <c:pt idx="36431">
                  <c:v>6.1773159999999931</c:v>
                </c:pt>
                <c:pt idx="36432">
                  <c:v>6.1439379999999941</c:v>
                </c:pt>
                <c:pt idx="36433">
                  <c:v>6.1192579999999985</c:v>
                </c:pt>
                <c:pt idx="36434">
                  <c:v>6.0659399999999888</c:v>
                </c:pt>
                <c:pt idx="36435">
                  <c:v>6.0488059999999955</c:v>
                </c:pt>
                <c:pt idx="36436">
                  <c:v>5.982958</c:v>
                </c:pt>
                <c:pt idx="36437">
                  <c:v>5.9718399999999994</c:v>
                </c:pt>
                <c:pt idx="36438">
                  <c:v>5.9642339999999985</c:v>
                </c:pt>
                <c:pt idx="36439">
                  <c:v>5.9697440000000004</c:v>
                </c:pt>
                <c:pt idx="36440">
                  <c:v>5.961938</c:v>
                </c:pt>
                <c:pt idx="36441">
                  <c:v>5.992102</c:v>
                </c:pt>
                <c:pt idx="36442">
                  <c:v>6.0649259999999847</c:v>
                </c:pt>
                <c:pt idx="36443">
                  <c:v>6.1076459999999955</c:v>
                </c:pt>
                <c:pt idx="36444">
                  <c:v>6.1344600000000007</c:v>
                </c:pt>
                <c:pt idx="36445">
                  <c:v>6.1654799999999916</c:v>
                </c:pt>
                <c:pt idx="36446">
                  <c:v>6.1942420000000018</c:v>
                </c:pt>
                <c:pt idx="36447">
                  <c:v>6.2614060000000009</c:v>
                </c:pt>
                <c:pt idx="36448">
                  <c:v>6.3087679999999997</c:v>
                </c:pt>
                <c:pt idx="36449">
                  <c:v>6.3257660000000007</c:v>
                </c:pt>
                <c:pt idx="36450">
                  <c:v>6.3218939999999995</c:v>
                </c:pt>
                <c:pt idx="36451">
                  <c:v>6.4011580000000023</c:v>
                </c:pt>
                <c:pt idx="36452">
                  <c:v>6.40069800000001</c:v>
                </c:pt>
                <c:pt idx="36453">
                  <c:v>6.3614639999999998</c:v>
                </c:pt>
                <c:pt idx="36454">
                  <c:v>6.3654979999999908</c:v>
                </c:pt>
                <c:pt idx="36455">
                  <c:v>6.2951819999999907</c:v>
                </c:pt>
                <c:pt idx="36456">
                  <c:v>6.2909879999999907</c:v>
                </c:pt>
                <c:pt idx="36457">
                  <c:v>6.2889300000000015</c:v>
                </c:pt>
                <c:pt idx="36458">
                  <c:v>6.2807900000000014</c:v>
                </c:pt>
                <c:pt idx="36459">
                  <c:v>6.2655039999999955</c:v>
                </c:pt>
                <c:pt idx="36460">
                  <c:v>6.3065120000000006</c:v>
                </c:pt>
                <c:pt idx="36461">
                  <c:v>6.3040680000000009</c:v>
                </c:pt>
                <c:pt idx="36462">
                  <c:v>6.3201879999999866</c:v>
                </c:pt>
                <c:pt idx="36463">
                  <c:v>6.3629459999999884</c:v>
                </c:pt>
                <c:pt idx="36464">
                  <c:v>6.4032340000000003</c:v>
                </c:pt>
                <c:pt idx="36465">
                  <c:v>6.4036200000000099</c:v>
                </c:pt>
                <c:pt idx="36466">
                  <c:v>6.4005679999999998</c:v>
                </c:pt>
                <c:pt idx="36467">
                  <c:v>6.4635999999999987</c:v>
                </c:pt>
                <c:pt idx="36468">
                  <c:v>6.4744459999999995</c:v>
                </c:pt>
                <c:pt idx="36469">
                  <c:v>6.5032080000000034</c:v>
                </c:pt>
                <c:pt idx="36470">
                  <c:v>6.5574680000000027</c:v>
                </c:pt>
                <c:pt idx="36471">
                  <c:v>6.5975199999999932</c:v>
                </c:pt>
                <c:pt idx="36472">
                  <c:v>6.6256739999999965</c:v>
                </c:pt>
                <c:pt idx="36473">
                  <c:v>6.5839839999999965</c:v>
                </c:pt>
                <c:pt idx="36474">
                  <c:v>6.5899900000000011</c:v>
                </c:pt>
                <c:pt idx="36475">
                  <c:v>6.565272000000002</c:v>
                </c:pt>
                <c:pt idx="36476">
                  <c:v>6.5174879999999931</c:v>
                </c:pt>
                <c:pt idx="36477">
                  <c:v>6.5494400000000024</c:v>
                </c:pt>
                <c:pt idx="36478">
                  <c:v>6.531112000000002</c:v>
                </c:pt>
                <c:pt idx="36479">
                  <c:v>6.5914139999999986</c:v>
                </c:pt>
                <c:pt idx="36480">
                  <c:v>6.5631980000000008</c:v>
                </c:pt>
                <c:pt idx="36481">
                  <c:v>6.5839799999999995</c:v>
                </c:pt>
                <c:pt idx="36482">
                  <c:v>6.6093800000000007</c:v>
                </c:pt>
                <c:pt idx="36483">
                  <c:v>6.6009799999999945</c:v>
                </c:pt>
                <c:pt idx="36484">
                  <c:v>6.6617420000000003</c:v>
                </c:pt>
                <c:pt idx="36485">
                  <c:v>6.6253359999999866</c:v>
                </c:pt>
                <c:pt idx="36486">
                  <c:v>6.6945099999999886</c:v>
                </c:pt>
                <c:pt idx="36487">
                  <c:v>6.730853999999999</c:v>
                </c:pt>
                <c:pt idx="36488">
                  <c:v>6.7859099999999986</c:v>
                </c:pt>
                <c:pt idx="36489">
                  <c:v>6.816247999999999</c:v>
                </c:pt>
                <c:pt idx="36490">
                  <c:v>6.8308039999999997</c:v>
                </c:pt>
                <c:pt idx="36491">
                  <c:v>6.8304559999999945</c:v>
                </c:pt>
                <c:pt idx="36492">
                  <c:v>6.7948819999999888</c:v>
                </c:pt>
                <c:pt idx="36493">
                  <c:v>6.7538479999999996</c:v>
                </c:pt>
                <c:pt idx="36494">
                  <c:v>6.7448399999999955</c:v>
                </c:pt>
                <c:pt idx="36495">
                  <c:v>6.7329039999999996</c:v>
                </c:pt>
                <c:pt idx="36496">
                  <c:v>6.6980879999999896</c:v>
                </c:pt>
                <c:pt idx="36497">
                  <c:v>6.6947759999999867</c:v>
                </c:pt>
                <c:pt idx="36498">
                  <c:v>6.6602700000000006</c:v>
                </c:pt>
                <c:pt idx="36499">
                  <c:v>6.6529859999999807</c:v>
                </c:pt>
                <c:pt idx="36500">
                  <c:v>6.6578999999999926</c:v>
                </c:pt>
                <c:pt idx="36501">
                  <c:v>6.6379839999999897</c:v>
                </c:pt>
                <c:pt idx="36502">
                  <c:v>6.6311599999999995</c:v>
                </c:pt>
                <c:pt idx="36503">
                  <c:v>6.6476620000000004</c:v>
                </c:pt>
                <c:pt idx="36504">
                  <c:v>6.6578859999999853</c:v>
                </c:pt>
                <c:pt idx="36505">
                  <c:v>6.7748200000000018</c:v>
                </c:pt>
                <c:pt idx="36506">
                  <c:v>6.8009020000000016</c:v>
                </c:pt>
                <c:pt idx="36507">
                  <c:v>6.8152440000000025</c:v>
                </c:pt>
                <c:pt idx="36508">
                  <c:v>6.8064839999999975</c:v>
                </c:pt>
                <c:pt idx="36509">
                  <c:v>6.8337200000000022</c:v>
                </c:pt>
                <c:pt idx="36510">
                  <c:v>6.8077620000000021</c:v>
                </c:pt>
                <c:pt idx="36511">
                  <c:v>6.8761180000000026</c:v>
                </c:pt>
                <c:pt idx="36512">
                  <c:v>6.8625299999999934</c:v>
                </c:pt>
                <c:pt idx="36513">
                  <c:v>6.8992200000000024</c:v>
                </c:pt>
                <c:pt idx="36514">
                  <c:v>6.8790440000000039</c:v>
                </c:pt>
                <c:pt idx="36515">
                  <c:v>6.9198160000000026</c:v>
                </c:pt>
                <c:pt idx="36516">
                  <c:v>6.9265039999999996</c:v>
                </c:pt>
                <c:pt idx="36517">
                  <c:v>6.9308220000000116</c:v>
                </c:pt>
                <c:pt idx="36518">
                  <c:v>6.9356240000000033</c:v>
                </c:pt>
                <c:pt idx="36519">
                  <c:v>6.9912500000000115</c:v>
                </c:pt>
                <c:pt idx="36520">
                  <c:v>6.9185139999999965</c:v>
                </c:pt>
                <c:pt idx="36521">
                  <c:v>6.9198540000000017</c:v>
                </c:pt>
                <c:pt idx="36522">
                  <c:v>6.965390000000002</c:v>
                </c:pt>
                <c:pt idx="36523">
                  <c:v>7.0012240000000023</c:v>
                </c:pt>
                <c:pt idx="36524">
                  <c:v>7.0134580000000017</c:v>
                </c:pt>
                <c:pt idx="36525">
                  <c:v>7.0400240000000025</c:v>
                </c:pt>
                <c:pt idx="36526">
                  <c:v>7.0846560000000025</c:v>
                </c:pt>
                <c:pt idx="36527">
                  <c:v>7.050868000000003</c:v>
                </c:pt>
                <c:pt idx="36528">
                  <c:v>7.0240539999999916</c:v>
                </c:pt>
                <c:pt idx="36529">
                  <c:v>6.9500780000000031</c:v>
                </c:pt>
                <c:pt idx="36530">
                  <c:v>6.9818180000000032</c:v>
                </c:pt>
                <c:pt idx="36531">
                  <c:v>6.9378700000000038</c:v>
                </c:pt>
                <c:pt idx="36532">
                  <c:v>6.9446440000000038</c:v>
                </c:pt>
                <c:pt idx="36533">
                  <c:v>6.9496180000000116</c:v>
                </c:pt>
                <c:pt idx="36534">
                  <c:v>6.882392000000003</c:v>
                </c:pt>
                <c:pt idx="36535">
                  <c:v>6.8774780000000035</c:v>
                </c:pt>
                <c:pt idx="36536">
                  <c:v>6.8430580000000027</c:v>
                </c:pt>
                <c:pt idx="36537">
                  <c:v>6.8562600000000034</c:v>
                </c:pt>
                <c:pt idx="36538">
                  <c:v>6.8289979999999932</c:v>
                </c:pt>
                <c:pt idx="36539">
                  <c:v>6.8110180000000025</c:v>
                </c:pt>
                <c:pt idx="36540">
                  <c:v>6.766472000000002</c:v>
                </c:pt>
                <c:pt idx="36541">
                  <c:v>6.6844799999999926</c:v>
                </c:pt>
                <c:pt idx="36542">
                  <c:v>6.6754700000000016</c:v>
                </c:pt>
                <c:pt idx="36543">
                  <c:v>6.6856580000000019</c:v>
                </c:pt>
                <c:pt idx="36544">
                  <c:v>6.7156860000000043</c:v>
                </c:pt>
                <c:pt idx="36545">
                  <c:v>6.7135380000000042</c:v>
                </c:pt>
                <c:pt idx="36546">
                  <c:v>6.7395320000000094</c:v>
                </c:pt>
                <c:pt idx="36547">
                  <c:v>6.7099260000000038</c:v>
                </c:pt>
                <c:pt idx="36548">
                  <c:v>6.7139460000000035</c:v>
                </c:pt>
                <c:pt idx="36549">
                  <c:v>6.6801960000000005</c:v>
                </c:pt>
                <c:pt idx="36550">
                  <c:v>6.7070960000000035</c:v>
                </c:pt>
                <c:pt idx="36551">
                  <c:v>6.6970839999999914</c:v>
                </c:pt>
                <c:pt idx="36552">
                  <c:v>6.6802700000000037</c:v>
                </c:pt>
                <c:pt idx="36553">
                  <c:v>6.6631339999999915</c:v>
                </c:pt>
                <c:pt idx="36554">
                  <c:v>6.6777999999999995</c:v>
                </c:pt>
                <c:pt idx="36555">
                  <c:v>6.6587660000000026</c:v>
                </c:pt>
                <c:pt idx="36556">
                  <c:v>6.6221119999999853</c:v>
                </c:pt>
                <c:pt idx="36557">
                  <c:v>6.5740940000000005</c:v>
                </c:pt>
                <c:pt idx="36558">
                  <c:v>6.5825939999999985</c:v>
                </c:pt>
                <c:pt idx="36559">
                  <c:v>6.5464860000000025</c:v>
                </c:pt>
                <c:pt idx="36560">
                  <c:v>6.5580020000000037</c:v>
                </c:pt>
                <c:pt idx="36561">
                  <c:v>6.5003800000000025</c:v>
                </c:pt>
                <c:pt idx="36562">
                  <c:v>6.4503260000000022</c:v>
                </c:pt>
                <c:pt idx="36563">
                  <c:v>6.3439139999999945</c:v>
                </c:pt>
                <c:pt idx="36564">
                  <c:v>6.3341879999999904</c:v>
                </c:pt>
                <c:pt idx="36565">
                  <c:v>6.294272000000003</c:v>
                </c:pt>
                <c:pt idx="36566">
                  <c:v>6.3045439999999955</c:v>
                </c:pt>
                <c:pt idx="36567">
                  <c:v>6.2631760000000005</c:v>
                </c:pt>
                <c:pt idx="36568">
                  <c:v>6.2403820000000021</c:v>
                </c:pt>
                <c:pt idx="36569">
                  <c:v>6.2182320000000013</c:v>
                </c:pt>
                <c:pt idx="36570">
                  <c:v>6.2292140000000007</c:v>
                </c:pt>
                <c:pt idx="36571">
                  <c:v>6.2129220000000007</c:v>
                </c:pt>
                <c:pt idx="36572">
                  <c:v>6.1408559999999932</c:v>
                </c:pt>
                <c:pt idx="36573">
                  <c:v>6.077860000000002</c:v>
                </c:pt>
                <c:pt idx="36574">
                  <c:v>6.0662219999999998</c:v>
                </c:pt>
                <c:pt idx="36575">
                  <c:v>6.0386520000000088</c:v>
                </c:pt>
                <c:pt idx="36576">
                  <c:v>5.9832380000000089</c:v>
                </c:pt>
                <c:pt idx="36577">
                  <c:v>5.9777419999999992</c:v>
                </c:pt>
                <c:pt idx="36578">
                  <c:v>5.9690200000000004</c:v>
                </c:pt>
                <c:pt idx="36579">
                  <c:v>5.9217440000000012</c:v>
                </c:pt>
                <c:pt idx="36580">
                  <c:v>5.9267800000000008</c:v>
                </c:pt>
                <c:pt idx="36581">
                  <c:v>5.976808000000009</c:v>
                </c:pt>
                <c:pt idx="36582">
                  <c:v>5.9597219999999993</c:v>
                </c:pt>
                <c:pt idx="36583">
                  <c:v>5.9655039999999975</c:v>
                </c:pt>
                <c:pt idx="36584">
                  <c:v>5.9882480000000102</c:v>
                </c:pt>
                <c:pt idx="36585">
                  <c:v>6.0070459999999946</c:v>
                </c:pt>
                <c:pt idx="36586">
                  <c:v>5.9622399999999995</c:v>
                </c:pt>
                <c:pt idx="36587">
                  <c:v>5.9338620000000102</c:v>
                </c:pt>
                <c:pt idx="36588">
                  <c:v>5.9453399999999981</c:v>
                </c:pt>
                <c:pt idx="36589">
                  <c:v>5.9525359999999887</c:v>
                </c:pt>
                <c:pt idx="36590">
                  <c:v>5.9669180000000006</c:v>
                </c:pt>
                <c:pt idx="36591">
                  <c:v>6.0526439999999999</c:v>
                </c:pt>
                <c:pt idx="36592">
                  <c:v>6.0555980000000007</c:v>
                </c:pt>
                <c:pt idx="36593">
                  <c:v>6.0791480000000089</c:v>
                </c:pt>
                <c:pt idx="36594">
                  <c:v>6.04216</c:v>
                </c:pt>
                <c:pt idx="36595">
                  <c:v>6.0507339999999985</c:v>
                </c:pt>
                <c:pt idx="36596">
                  <c:v>6.0367380000000024</c:v>
                </c:pt>
                <c:pt idx="36597">
                  <c:v>6.0631920000000017</c:v>
                </c:pt>
                <c:pt idx="36598">
                  <c:v>6.0043280000000019</c:v>
                </c:pt>
                <c:pt idx="36599">
                  <c:v>6.0501640000000005</c:v>
                </c:pt>
                <c:pt idx="36600">
                  <c:v>5.9956180000000021</c:v>
                </c:pt>
                <c:pt idx="36601">
                  <c:v>6.0096140000000018</c:v>
                </c:pt>
                <c:pt idx="36602">
                  <c:v>6.0176560000000006</c:v>
                </c:pt>
                <c:pt idx="36603">
                  <c:v>6.0558239999999985</c:v>
                </c:pt>
                <c:pt idx="36604">
                  <c:v>6.0488260000000018</c:v>
                </c:pt>
                <c:pt idx="36605">
                  <c:v>6.0381060000000017</c:v>
                </c:pt>
                <c:pt idx="36606">
                  <c:v>6.0610480000000004</c:v>
                </c:pt>
                <c:pt idx="36607">
                  <c:v>6.0988299999999995</c:v>
                </c:pt>
                <c:pt idx="36608">
                  <c:v>6.1256319999999915</c:v>
                </c:pt>
                <c:pt idx="36609">
                  <c:v>6.1471719999999914</c:v>
                </c:pt>
                <c:pt idx="36610">
                  <c:v>6.1283480000000017</c:v>
                </c:pt>
                <c:pt idx="36611">
                  <c:v>6.1312020000000107</c:v>
                </c:pt>
                <c:pt idx="36612">
                  <c:v>6.1729559999999903</c:v>
                </c:pt>
                <c:pt idx="36613">
                  <c:v>6.228148</c:v>
                </c:pt>
                <c:pt idx="36614">
                  <c:v>6.270582000000001</c:v>
                </c:pt>
                <c:pt idx="36615">
                  <c:v>6.3343220000000011</c:v>
                </c:pt>
                <c:pt idx="36616">
                  <c:v>6.3529719999999932</c:v>
                </c:pt>
                <c:pt idx="36617">
                  <c:v>6.3845499999999955</c:v>
                </c:pt>
                <c:pt idx="36618">
                  <c:v>6.4540960000000025</c:v>
                </c:pt>
                <c:pt idx="36619">
                  <c:v>6.4901040000000005</c:v>
                </c:pt>
                <c:pt idx="36620">
                  <c:v>6.5153900000000018</c:v>
                </c:pt>
                <c:pt idx="36621">
                  <c:v>6.5432100000000011</c:v>
                </c:pt>
                <c:pt idx="36622">
                  <c:v>6.5924339999999955</c:v>
                </c:pt>
                <c:pt idx="36623">
                  <c:v>6.6319420000000013</c:v>
                </c:pt>
                <c:pt idx="36624">
                  <c:v>6.6397700000000013</c:v>
                </c:pt>
                <c:pt idx="36625">
                  <c:v>6.6632700000000025</c:v>
                </c:pt>
                <c:pt idx="36626">
                  <c:v>6.7323220000000106</c:v>
                </c:pt>
                <c:pt idx="36627">
                  <c:v>6.7870900000000027</c:v>
                </c:pt>
                <c:pt idx="36628">
                  <c:v>6.8478780000000015</c:v>
                </c:pt>
                <c:pt idx="36629">
                  <c:v>6.9073260000000039</c:v>
                </c:pt>
                <c:pt idx="36630">
                  <c:v>6.9684980000000039</c:v>
                </c:pt>
                <c:pt idx="36631">
                  <c:v>6.9943940000000016</c:v>
                </c:pt>
                <c:pt idx="36632">
                  <c:v>7.0337780000000034</c:v>
                </c:pt>
                <c:pt idx="36633">
                  <c:v>7.0744400000000054</c:v>
                </c:pt>
                <c:pt idx="36634">
                  <c:v>7.1495820000000041</c:v>
                </c:pt>
                <c:pt idx="36635">
                  <c:v>7.2206180000000044</c:v>
                </c:pt>
                <c:pt idx="36636">
                  <c:v>7.3232339999999985</c:v>
                </c:pt>
                <c:pt idx="36637">
                  <c:v>7.3717880000000022</c:v>
                </c:pt>
                <c:pt idx="36638">
                  <c:v>7.3931539999999965</c:v>
                </c:pt>
                <c:pt idx="36639">
                  <c:v>7.4381580000000014</c:v>
                </c:pt>
                <c:pt idx="36640">
                  <c:v>7.4433560000000023</c:v>
                </c:pt>
                <c:pt idx="36641">
                  <c:v>7.4110960000000023</c:v>
                </c:pt>
                <c:pt idx="36642">
                  <c:v>7.4705060000000012</c:v>
                </c:pt>
                <c:pt idx="36643">
                  <c:v>7.4821940000000007</c:v>
                </c:pt>
                <c:pt idx="36644">
                  <c:v>7.5045659999999907</c:v>
                </c:pt>
                <c:pt idx="36645">
                  <c:v>7.5969200000000008</c:v>
                </c:pt>
                <c:pt idx="36646">
                  <c:v>7.6369620000000022</c:v>
                </c:pt>
                <c:pt idx="36647">
                  <c:v>7.633338000000002</c:v>
                </c:pt>
                <c:pt idx="36648">
                  <c:v>7.7084440000000019</c:v>
                </c:pt>
                <c:pt idx="36649">
                  <c:v>7.7269820000000005</c:v>
                </c:pt>
                <c:pt idx="36650">
                  <c:v>7.7500000000000009</c:v>
                </c:pt>
                <c:pt idx="36651">
                  <c:v>7.7662300000000002</c:v>
                </c:pt>
                <c:pt idx="36652">
                  <c:v>7.8288279999999908</c:v>
                </c:pt>
                <c:pt idx="36653">
                  <c:v>7.8199939999999986</c:v>
                </c:pt>
                <c:pt idx="36654">
                  <c:v>7.8268559999999896</c:v>
                </c:pt>
                <c:pt idx="36655">
                  <c:v>7.8492140000000017</c:v>
                </c:pt>
                <c:pt idx="36656">
                  <c:v>7.8626660000000017</c:v>
                </c:pt>
                <c:pt idx="36657">
                  <c:v>7.8552960000000009</c:v>
                </c:pt>
                <c:pt idx="36658">
                  <c:v>7.8787340000000015</c:v>
                </c:pt>
                <c:pt idx="36659">
                  <c:v>7.8602720000000019</c:v>
                </c:pt>
                <c:pt idx="36660">
                  <c:v>7.9136400000000107</c:v>
                </c:pt>
                <c:pt idx="36661">
                  <c:v>7.9356880000000034</c:v>
                </c:pt>
                <c:pt idx="36662">
                  <c:v>7.942624000000003</c:v>
                </c:pt>
                <c:pt idx="36663">
                  <c:v>7.9506760000000023</c:v>
                </c:pt>
                <c:pt idx="36664">
                  <c:v>7.9228460000000043</c:v>
                </c:pt>
                <c:pt idx="36665">
                  <c:v>7.9000400000000033</c:v>
                </c:pt>
                <c:pt idx="36666">
                  <c:v>7.8902000000000037</c:v>
                </c:pt>
                <c:pt idx="36667">
                  <c:v>7.9212580000000115</c:v>
                </c:pt>
                <c:pt idx="36668">
                  <c:v>7.868636000000004</c:v>
                </c:pt>
                <c:pt idx="36669">
                  <c:v>7.8256920000000036</c:v>
                </c:pt>
                <c:pt idx="36670">
                  <c:v>7.828819999999995</c:v>
                </c:pt>
                <c:pt idx="36671">
                  <c:v>7.8025020000000005</c:v>
                </c:pt>
                <c:pt idx="36672">
                  <c:v>7.7876620000000125</c:v>
                </c:pt>
                <c:pt idx="36673">
                  <c:v>7.802315999999994</c:v>
                </c:pt>
                <c:pt idx="36674">
                  <c:v>7.7713220000000129</c:v>
                </c:pt>
                <c:pt idx="36675">
                  <c:v>7.7722520000000088</c:v>
                </c:pt>
                <c:pt idx="36676">
                  <c:v>7.7430920000000034</c:v>
                </c:pt>
                <c:pt idx="36677">
                  <c:v>7.7241579999999876</c:v>
                </c:pt>
                <c:pt idx="36678">
                  <c:v>7.7261059999999908</c:v>
                </c:pt>
                <c:pt idx="36679">
                  <c:v>7.7556619999999983</c:v>
                </c:pt>
                <c:pt idx="36680">
                  <c:v>7.7092680000000131</c:v>
                </c:pt>
                <c:pt idx="36681">
                  <c:v>7.6247699999999945</c:v>
                </c:pt>
                <c:pt idx="36682">
                  <c:v>7.5927200000000008</c:v>
                </c:pt>
                <c:pt idx="36683">
                  <c:v>7.5270559999999866</c:v>
                </c:pt>
                <c:pt idx="36684">
                  <c:v>7.495254000000001</c:v>
                </c:pt>
                <c:pt idx="36685">
                  <c:v>7.4720520000000024</c:v>
                </c:pt>
                <c:pt idx="36686">
                  <c:v>7.4165740000000016</c:v>
                </c:pt>
                <c:pt idx="36687">
                  <c:v>7.394648000000001</c:v>
                </c:pt>
                <c:pt idx="36688">
                  <c:v>7.3718680000000107</c:v>
                </c:pt>
                <c:pt idx="36689">
                  <c:v>7.2530479999999997</c:v>
                </c:pt>
                <c:pt idx="36690">
                  <c:v>7.2633839999999985</c:v>
                </c:pt>
                <c:pt idx="36691">
                  <c:v>7.2099800000000016</c:v>
                </c:pt>
                <c:pt idx="36692">
                  <c:v>7.1998180000000005</c:v>
                </c:pt>
                <c:pt idx="36693">
                  <c:v>7.1792340000000028</c:v>
                </c:pt>
                <c:pt idx="36694">
                  <c:v>7.1928319999999886</c:v>
                </c:pt>
                <c:pt idx="36695">
                  <c:v>7.0854780000000019</c:v>
                </c:pt>
                <c:pt idx="36696">
                  <c:v>7.019776000000002</c:v>
                </c:pt>
                <c:pt idx="36697">
                  <c:v>7.0140059999999931</c:v>
                </c:pt>
                <c:pt idx="36698">
                  <c:v>6.963890000000001</c:v>
                </c:pt>
                <c:pt idx="36699">
                  <c:v>6.9246680000000023</c:v>
                </c:pt>
                <c:pt idx="36700">
                  <c:v>6.9398920000000119</c:v>
                </c:pt>
                <c:pt idx="36701">
                  <c:v>6.875852000000001</c:v>
                </c:pt>
                <c:pt idx="36702">
                  <c:v>6.7901620000000023</c:v>
                </c:pt>
                <c:pt idx="36703">
                  <c:v>6.7310860000000021</c:v>
                </c:pt>
                <c:pt idx="36704">
                  <c:v>6.708800000000001</c:v>
                </c:pt>
                <c:pt idx="36705">
                  <c:v>6.6113839999999975</c:v>
                </c:pt>
                <c:pt idx="36706">
                  <c:v>6.5828440000000015</c:v>
                </c:pt>
                <c:pt idx="36707">
                  <c:v>6.5874839999999955</c:v>
                </c:pt>
                <c:pt idx="36708">
                  <c:v>6.5594039999999998</c:v>
                </c:pt>
                <c:pt idx="36709">
                  <c:v>6.5407300000000008</c:v>
                </c:pt>
                <c:pt idx="36710">
                  <c:v>6.5268939999999995</c:v>
                </c:pt>
                <c:pt idx="36711">
                  <c:v>6.5161000000000016</c:v>
                </c:pt>
                <c:pt idx="36712">
                  <c:v>6.4971400000000017</c:v>
                </c:pt>
                <c:pt idx="36713">
                  <c:v>6.4979099999999965</c:v>
                </c:pt>
                <c:pt idx="36714">
                  <c:v>6.4997700000000034</c:v>
                </c:pt>
                <c:pt idx="36715">
                  <c:v>6.4448139999999965</c:v>
                </c:pt>
                <c:pt idx="36716">
                  <c:v>6.4099600000000034</c:v>
                </c:pt>
                <c:pt idx="36717">
                  <c:v>6.3629839999999884</c:v>
                </c:pt>
                <c:pt idx="36718">
                  <c:v>6.3076700000000017</c:v>
                </c:pt>
                <c:pt idx="36719">
                  <c:v>6.3125099999999934</c:v>
                </c:pt>
                <c:pt idx="36720">
                  <c:v>6.3324500000000015</c:v>
                </c:pt>
                <c:pt idx="36721">
                  <c:v>6.3624279999999942</c:v>
                </c:pt>
                <c:pt idx="36722">
                  <c:v>6.2897280000000126</c:v>
                </c:pt>
                <c:pt idx="36723">
                  <c:v>6.2337680000000129</c:v>
                </c:pt>
                <c:pt idx="36724">
                  <c:v>6.2046960000000011</c:v>
                </c:pt>
                <c:pt idx="36725">
                  <c:v>6.1959620000000015</c:v>
                </c:pt>
                <c:pt idx="36726">
                  <c:v>6.1657480000000007</c:v>
                </c:pt>
                <c:pt idx="36727">
                  <c:v>6.1353600000000021</c:v>
                </c:pt>
                <c:pt idx="36728">
                  <c:v>6.1100720000000015</c:v>
                </c:pt>
                <c:pt idx="36729">
                  <c:v>6.1437980000000012</c:v>
                </c:pt>
                <c:pt idx="36730">
                  <c:v>6.1536260000000018</c:v>
                </c:pt>
                <c:pt idx="36731">
                  <c:v>6.2020780000000011</c:v>
                </c:pt>
                <c:pt idx="36732">
                  <c:v>6.1713800000000028</c:v>
                </c:pt>
                <c:pt idx="36733">
                  <c:v>6.1935420000000025</c:v>
                </c:pt>
                <c:pt idx="36734">
                  <c:v>6.1818539999999995</c:v>
                </c:pt>
                <c:pt idx="36735">
                  <c:v>6.1516520000000012</c:v>
                </c:pt>
                <c:pt idx="36736">
                  <c:v>6.1352120000000028</c:v>
                </c:pt>
                <c:pt idx="36737">
                  <c:v>6.1042159999999921</c:v>
                </c:pt>
                <c:pt idx="36738">
                  <c:v>6.0756280000000107</c:v>
                </c:pt>
                <c:pt idx="36739">
                  <c:v>6.1749920000000005</c:v>
                </c:pt>
                <c:pt idx="36740">
                  <c:v>6.1581539999999926</c:v>
                </c:pt>
                <c:pt idx="36741">
                  <c:v>6.2265720000000009</c:v>
                </c:pt>
                <c:pt idx="36742">
                  <c:v>6.2038020000000014</c:v>
                </c:pt>
                <c:pt idx="36743">
                  <c:v>6.1675459999999855</c:v>
                </c:pt>
                <c:pt idx="36744">
                  <c:v>6.1864059999999945</c:v>
                </c:pt>
                <c:pt idx="36745">
                  <c:v>6.2124500000000005</c:v>
                </c:pt>
                <c:pt idx="36746">
                  <c:v>6.2373900000000004</c:v>
                </c:pt>
                <c:pt idx="36747">
                  <c:v>6.2358780000000023</c:v>
                </c:pt>
                <c:pt idx="36748">
                  <c:v>6.2605080000000015</c:v>
                </c:pt>
                <c:pt idx="36749">
                  <c:v>6.2901640000000008</c:v>
                </c:pt>
                <c:pt idx="36750">
                  <c:v>6.2730280000000089</c:v>
                </c:pt>
                <c:pt idx="36751">
                  <c:v>6.2676060000000016</c:v>
                </c:pt>
                <c:pt idx="36752">
                  <c:v>6.3017400000000023</c:v>
                </c:pt>
                <c:pt idx="36753">
                  <c:v>6.3238400000000015</c:v>
                </c:pt>
                <c:pt idx="36754">
                  <c:v>6.3084420000000012</c:v>
                </c:pt>
                <c:pt idx="36755">
                  <c:v>6.3879420000000007</c:v>
                </c:pt>
                <c:pt idx="36756">
                  <c:v>6.3798400000000024</c:v>
                </c:pt>
                <c:pt idx="36757">
                  <c:v>6.4276620000000024</c:v>
                </c:pt>
                <c:pt idx="36758">
                  <c:v>6.4069420000000097</c:v>
                </c:pt>
                <c:pt idx="36759">
                  <c:v>6.3885900000000015</c:v>
                </c:pt>
                <c:pt idx="36760">
                  <c:v>6.3776600000000014</c:v>
                </c:pt>
                <c:pt idx="36761">
                  <c:v>6.3667400000000018</c:v>
                </c:pt>
                <c:pt idx="36762">
                  <c:v>6.4072520000000024</c:v>
                </c:pt>
                <c:pt idx="36763">
                  <c:v>6.3729320000000005</c:v>
                </c:pt>
                <c:pt idx="36764">
                  <c:v>6.3303479999999999</c:v>
                </c:pt>
                <c:pt idx="36765">
                  <c:v>6.3165379999999915</c:v>
                </c:pt>
                <c:pt idx="36766">
                  <c:v>6.363378</c:v>
                </c:pt>
                <c:pt idx="36767">
                  <c:v>6.3571599999999915</c:v>
                </c:pt>
                <c:pt idx="36768">
                  <c:v>6.4119539999999979</c:v>
                </c:pt>
                <c:pt idx="36769">
                  <c:v>6.4193240000000014</c:v>
                </c:pt>
                <c:pt idx="36770">
                  <c:v>6.3464139999999976</c:v>
                </c:pt>
                <c:pt idx="36771">
                  <c:v>6.3249359999999797</c:v>
                </c:pt>
                <c:pt idx="36772">
                  <c:v>6.3714919999999982</c:v>
                </c:pt>
                <c:pt idx="36773">
                  <c:v>6.4384079999999972</c:v>
                </c:pt>
                <c:pt idx="36774">
                  <c:v>6.4970099999999977</c:v>
                </c:pt>
                <c:pt idx="36775">
                  <c:v>6.4970099999999968</c:v>
                </c:pt>
                <c:pt idx="36776">
                  <c:v>6.4837099999999994</c:v>
                </c:pt>
                <c:pt idx="36777">
                  <c:v>6.4872839999999963</c:v>
                </c:pt>
                <c:pt idx="36778">
                  <c:v>6.4862159999999971</c:v>
                </c:pt>
                <c:pt idx="36779">
                  <c:v>6.3898299999999972</c:v>
                </c:pt>
                <c:pt idx="36780">
                  <c:v>6.3767019999999972</c:v>
                </c:pt>
                <c:pt idx="36781">
                  <c:v>6.3751639999999972</c:v>
                </c:pt>
                <c:pt idx="36782">
                  <c:v>6.4069399999999987</c:v>
                </c:pt>
                <c:pt idx="36783">
                  <c:v>6.4128459999999965</c:v>
                </c:pt>
                <c:pt idx="36784">
                  <c:v>6.3506559999999945</c:v>
                </c:pt>
                <c:pt idx="36785">
                  <c:v>6.4121379999999908</c:v>
                </c:pt>
                <c:pt idx="36786">
                  <c:v>6.4233060000000002</c:v>
                </c:pt>
                <c:pt idx="36787">
                  <c:v>6.4120280000000003</c:v>
                </c:pt>
                <c:pt idx="36788">
                  <c:v>6.3995200000000008</c:v>
                </c:pt>
                <c:pt idx="36789">
                  <c:v>6.3242039999999955</c:v>
                </c:pt>
                <c:pt idx="36790">
                  <c:v>6.3228519999999904</c:v>
                </c:pt>
                <c:pt idx="36791">
                  <c:v>6.3159019999999906</c:v>
                </c:pt>
                <c:pt idx="36792">
                  <c:v>6.3150459999999917</c:v>
                </c:pt>
                <c:pt idx="36793">
                  <c:v>6.340878</c:v>
                </c:pt>
                <c:pt idx="36794">
                  <c:v>6.3344520000000015</c:v>
                </c:pt>
                <c:pt idx="36795">
                  <c:v>6.3249339999999865</c:v>
                </c:pt>
                <c:pt idx="36796">
                  <c:v>6.3459280000000016</c:v>
                </c:pt>
                <c:pt idx="36797">
                  <c:v>6.3746760000000018</c:v>
                </c:pt>
                <c:pt idx="36798">
                  <c:v>6.3684959999999942</c:v>
                </c:pt>
                <c:pt idx="36799">
                  <c:v>6.3565460000000007</c:v>
                </c:pt>
                <c:pt idx="36800">
                  <c:v>6.3324380000000007</c:v>
                </c:pt>
                <c:pt idx="36801">
                  <c:v>6.3563500000000008</c:v>
                </c:pt>
                <c:pt idx="36802">
                  <c:v>6.375198000000001</c:v>
                </c:pt>
                <c:pt idx="36803">
                  <c:v>6.3923080000000008</c:v>
                </c:pt>
                <c:pt idx="36804">
                  <c:v>6.4330560000000014</c:v>
                </c:pt>
                <c:pt idx="36805">
                  <c:v>6.3891560000000007</c:v>
                </c:pt>
                <c:pt idx="36806">
                  <c:v>6.3636200000000009</c:v>
                </c:pt>
                <c:pt idx="36807">
                  <c:v>6.3094960000000002</c:v>
                </c:pt>
                <c:pt idx="36808">
                  <c:v>6.3653939999999976</c:v>
                </c:pt>
                <c:pt idx="36809">
                  <c:v>6.393448000000002</c:v>
                </c:pt>
                <c:pt idx="36810">
                  <c:v>6.3871319999999914</c:v>
                </c:pt>
                <c:pt idx="36811">
                  <c:v>6.3854320000000016</c:v>
                </c:pt>
                <c:pt idx="36812">
                  <c:v>6.3542499999999995</c:v>
                </c:pt>
                <c:pt idx="36813">
                  <c:v>6.3563220000000031</c:v>
                </c:pt>
                <c:pt idx="36814">
                  <c:v>6.3456640000000037</c:v>
                </c:pt>
                <c:pt idx="36815">
                  <c:v>6.3573520000000041</c:v>
                </c:pt>
                <c:pt idx="36816">
                  <c:v>6.3604179999999939</c:v>
                </c:pt>
                <c:pt idx="36817">
                  <c:v>6.367825999999992</c:v>
                </c:pt>
                <c:pt idx="36818">
                  <c:v>6.3704060000000027</c:v>
                </c:pt>
                <c:pt idx="36819">
                  <c:v>6.3305260000000025</c:v>
                </c:pt>
                <c:pt idx="36820">
                  <c:v>6.392837999999994</c:v>
                </c:pt>
                <c:pt idx="36821">
                  <c:v>6.3569159999999902</c:v>
                </c:pt>
                <c:pt idx="36822">
                  <c:v>6.329842000000002</c:v>
                </c:pt>
                <c:pt idx="36823">
                  <c:v>6.2485820000000016</c:v>
                </c:pt>
                <c:pt idx="36824">
                  <c:v>6.2092740000000024</c:v>
                </c:pt>
                <c:pt idx="36825">
                  <c:v>6.2347100000000015</c:v>
                </c:pt>
                <c:pt idx="36826">
                  <c:v>6.2970839999999955</c:v>
                </c:pt>
                <c:pt idx="36827">
                  <c:v>6.3260819999999933</c:v>
                </c:pt>
                <c:pt idx="36828">
                  <c:v>6.321168000000001</c:v>
                </c:pt>
                <c:pt idx="36829">
                  <c:v>6.3652039999999985</c:v>
                </c:pt>
                <c:pt idx="36830">
                  <c:v>6.3157839999999945</c:v>
                </c:pt>
                <c:pt idx="36831">
                  <c:v>6.3437900000000012</c:v>
                </c:pt>
                <c:pt idx="36832">
                  <c:v>6.3494000000000019</c:v>
                </c:pt>
                <c:pt idx="36833">
                  <c:v>6.3546739999999975</c:v>
                </c:pt>
                <c:pt idx="36834">
                  <c:v>6.4024220000000094</c:v>
                </c:pt>
                <c:pt idx="36835">
                  <c:v>6.3033820000000027</c:v>
                </c:pt>
                <c:pt idx="36836">
                  <c:v>6.3474799999999965</c:v>
                </c:pt>
                <c:pt idx="36837">
                  <c:v>6.3211739999999965</c:v>
                </c:pt>
                <c:pt idx="36838">
                  <c:v>6.3240519999999902</c:v>
                </c:pt>
                <c:pt idx="36839">
                  <c:v>6.3265699999999985</c:v>
                </c:pt>
                <c:pt idx="36840">
                  <c:v>6.307957999999994</c:v>
                </c:pt>
                <c:pt idx="36841">
                  <c:v>6.331088000000002</c:v>
                </c:pt>
                <c:pt idx="36842">
                  <c:v>6.3203799999999966</c:v>
                </c:pt>
                <c:pt idx="36843">
                  <c:v>6.3437939999999999</c:v>
                </c:pt>
                <c:pt idx="36844">
                  <c:v>6.3231339999999934</c:v>
                </c:pt>
                <c:pt idx="36845">
                  <c:v>6.3424920000000009</c:v>
                </c:pt>
                <c:pt idx="36846">
                  <c:v>6.3052820000000018</c:v>
                </c:pt>
                <c:pt idx="36847">
                  <c:v>6.2976260000000011</c:v>
                </c:pt>
                <c:pt idx="36848">
                  <c:v>6.3181359999999884</c:v>
                </c:pt>
                <c:pt idx="36849">
                  <c:v>6.272164000000001</c:v>
                </c:pt>
                <c:pt idx="36850">
                  <c:v>6.2634900000000009</c:v>
                </c:pt>
                <c:pt idx="36851">
                  <c:v>6.3029600000000006</c:v>
                </c:pt>
                <c:pt idx="36852">
                  <c:v>6.2628580000000005</c:v>
                </c:pt>
                <c:pt idx="36853">
                  <c:v>6.2549779999999942</c:v>
                </c:pt>
                <c:pt idx="36854">
                  <c:v>6.2089060000000025</c:v>
                </c:pt>
                <c:pt idx="36855">
                  <c:v>6.2597420000000126</c:v>
                </c:pt>
                <c:pt idx="36856">
                  <c:v>6.2642220000000028</c:v>
                </c:pt>
                <c:pt idx="36857">
                  <c:v>6.261256000000003</c:v>
                </c:pt>
                <c:pt idx="36858">
                  <c:v>6.2849420000000036</c:v>
                </c:pt>
                <c:pt idx="36859">
                  <c:v>6.2922020000000094</c:v>
                </c:pt>
                <c:pt idx="36860">
                  <c:v>6.2440820000000041</c:v>
                </c:pt>
                <c:pt idx="36861">
                  <c:v>6.2254700000000041</c:v>
                </c:pt>
                <c:pt idx="36862">
                  <c:v>6.2352120000000104</c:v>
                </c:pt>
                <c:pt idx="36863">
                  <c:v>6.2103340000000049</c:v>
                </c:pt>
                <c:pt idx="36864">
                  <c:v>6.2442580000000074</c:v>
                </c:pt>
                <c:pt idx="36865">
                  <c:v>6.2545440000000045</c:v>
                </c:pt>
                <c:pt idx="36866">
                  <c:v>6.2215500000000041</c:v>
                </c:pt>
                <c:pt idx="36867">
                  <c:v>6.2246020000000044</c:v>
                </c:pt>
                <c:pt idx="36868">
                  <c:v>6.2039540000000049</c:v>
                </c:pt>
                <c:pt idx="36869">
                  <c:v>6.2185460000000035</c:v>
                </c:pt>
                <c:pt idx="36870">
                  <c:v>6.1663080000000035</c:v>
                </c:pt>
                <c:pt idx="36871">
                  <c:v>6.1797220000000115</c:v>
                </c:pt>
                <c:pt idx="36872">
                  <c:v>6.1925019999999948</c:v>
                </c:pt>
                <c:pt idx="36873">
                  <c:v>6.2440580000000026</c:v>
                </c:pt>
                <c:pt idx="36874">
                  <c:v>6.2420840000000046</c:v>
                </c:pt>
                <c:pt idx="36875">
                  <c:v>6.2060640000000031</c:v>
                </c:pt>
                <c:pt idx="36876">
                  <c:v>6.192676000000005</c:v>
                </c:pt>
                <c:pt idx="36877">
                  <c:v>6.1967200000000027</c:v>
                </c:pt>
                <c:pt idx="36878">
                  <c:v>6.1846220000000027</c:v>
                </c:pt>
                <c:pt idx="36879">
                  <c:v>6.2105799999999975</c:v>
                </c:pt>
                <c:pt idx="36880">
                  <c:v>6.2360160000000029</c:v>
                </c:pt>
                <c:pt idx="36881">
                  <c:v>6.2091260000000013</c:v>
                </c:pt>
                <c:pt idx="36882">
                  <c:v>6.1815660000000001</c:v>
                </c:pt>
                <c:pt idx="36883">
                  <c:v>6.1639959999999885</c:v>
                </c:pt>
                <c:pt idx="36884">
                  <c:v>6.1357539999999995</c:v>
                </c:pt>
                <c:pt idx="36885">
                  <c:v>6.1560039999999985</c:v>
                </c:pt>
                <c:pt idx="36886">
                  <c:v>6.1297099999999975</c:v>
                </c:pt>
                <c:pt idx="36887">
                  <c:v>6.1519080000000006</c:v>
                </c:pt>
                <c:pt idx="36888">
                  <c:v>6.1572559999999914</c:v>
                </c:pt>
                <c:pt idx="36889">
                  <c:v>6.1517600000000003</c:v>
                </c:pt>
                <c:pt idx="36890">
                  <c:v>6.1789839999999945</c:v>
                </c:pt>
                <c:pt idx="36891">
                  <c:v>6.1495260000000007</c:v>
                </c:pt>
                <c:pt idx="36892">
                  <c:v>6.1576539999999955</c:v>
                </c:pt>
                <c:pt idx="36893">
                  <c:v>6.1108879999999886</c:v>
                </c:pt>
                <c:pt idx="36894">
                  <c:v>6.0364520000000024</c:v>
                </c:pt>
                <c:pt idx="36895">
                  <c:v>6.0133220000000014</c:v>
                </c:pt>
                <c:pt idx="36896">
                  <c:v>6.0143499999999985</c:v>
                </c:pt>
                <c:pt idx="36897">
                  <c:v>5.9778100000000025</c:v>
                </c:pt>
                <c:pt idx="36898">
                  <c:v>5.9966220000000119</c:v>
                </c:pt>
                <c:pt idx="36899">
                  <c:v>6.045982000000004</c:v>
                </c:pt>
                <c:pt idx="36900">
                  <c:v>6.0727220000000033</c:v>
                </c:pt>
                <c:pt idx="36901">
                  <c:v>6.0122320000000027</c:v>
                </c:pt>
                <c:pt idx="36902">
                  <c:v>5.9945119999999932</c:v>
                </c:pt>
                <c:pt idx="36903">
                  <c:v>6.0060900000000004</c:v>
                </c:pt>
                <c:pt idx="36904">
                  <c:v>6.0121459999999933</c:v>
                </c:pt>
                <c:pt idx="36905">
                  <c:v>5.9957660000000024</c:v>
                </c:pt>
                <c:pt idx="36906">
                  <c:v>6.0487600000000024</c:v>
                </c:pt>
                <c:pt idx="36907">
                  <c:v>6.0330020000000024</c:v>
                </c:pt>
                <c:pt idx="36908">
                  <c:v>5.9553400000000032</c:v>
                </c:pt>
                <c:pt idx="36909">
                  <c:v>5.9641359999999901</c:v>
                </c:pt>
                <c:pt idx="36910">
                  <c:v>6.012318000000004</c:v>
                </c:pt>
                <c:pt idx="36911">
                  <c:v>6.0272080000000026</c:v>
                </c:pt>
                <c:pt idx="36912">
                  <c:v>6.0159660000000041</c:v>
                </c:pt>
                <c:pt idx="36913">
                  <c:v>6.0244159999999862</c:v>
                </c:pt>
                <c:pt idx="36914">
                  <c:v>6.070350000000003</c:v>
                </c:pt>
                <c:pt idx="36915">
                  <c:v>6.0586000000000038</c:v>
                </c:pt>
                <c:pt idx="36916">
                  <c:v>6.0950920000000028</c:v>
                </c:pt>
                <c:pt idx="36917">
                  <c:v>6.0597540000000025</c:v>
                </c:pt>
                <c:pt idx="36918">
                  <c:v>6.0825620000000029</c:v>
                </c:pt>
                <c:pt idx="36919">
                  <c:v>6.089710000000002</c:v>
                </c:pt>
                <c:pt idx="36920">
                  <c:v>6.0793380000000115</c:v>
                </c:pt>
                <c:pt idx="36921">
                  <c:v>6.1038060000000005</c:v>
                </c:pt>
                <c:pt idx="36922">
                  <c:v>6.1451739999999955</c:v>
                </c:pt>
                <c:pt idx="36923">
                  <c:v>6.147145999999994</c:v>
                </c:pt>
                <c:pt idx="36924">
                  <c:v>6.1927600000000025</c:v>
                </c:pt>
                <c:pt idx="36925">
                  <c:v>6.1827580000000015</c:v>
                </c:pt>
                <c:pt idx="36926">
                  <c:v>6.1845699999999955</c:v>
                </c:pt>
                <c:pt idx="36927">
                  <c:v>6.1892000000000094</c:v>
                </c:pt>
                <c:pt idx="36928">
                  <c:v>6.2055060000000006</c:v>
                </c:pt>
                <c:pt idx="36929">
                  <c:v>6.1527220000000007</c:v>
                </c:pt>
                <c:pt idx="36930">
                  <c:v>6.1840519999999897</c:v>
                </c:pt>
                <c:pt idx="36931">
                  <c:v>6.1556260000000016</c:v>
                </c:pt>
                <c:pt idx="36932">
                  <c:v>6.2017480000000118</c:v>
                </c:pt>
                <c:pt idx="36933">
                  <c:v>6.2577940000000005</c:v>
                </c:pt>
                <c:pt idx="36934">
                  <c:v>6.2604859999999913</c:v>
                </c:pt>
                <c:pt idx="36935">
                  <c:v>6.3275999999999915</c:v>
                </c:pt>
                <c:pt idx="36936">
                  <c:v>6.2990500000000011</c:v>
                </c:pt>
                <c:pt idx="36937">
                  <c:v>6.3372800000000016</c:v>
                </c:pt>
                <c:pt idx="36938">
                  <c:v>6.3608179999999876</c:v>
                </c:pt>
                <c:pt idx="36939">
                  <c:v>6.4121879999999942</c:v>
                </c:pt>
                <c:pt idx="36940">
                  <c:v>6.4426120000000004</c:v>
                </c:pt>
                <c:pt idx="36941">
                  <c:v>6.4137760000000004</c:v>
                </c:pt>
                <c:pt idx="36942">
                  <c:v>6.4135900000000019</c:v>
                </c:pt>
                <c:pt idx="36943">
                  <c:v>6.4211339999999995</c:v>
                </c:pt>
                <c:pt idx="36944">
                  <c:v>6.4974559999999917</c:v>
                </c:pt>
                <c:pt idx="36945">
                  <c:v>6.4779999999999998</c:v>
                </c:pt>
                <c:pt idx="36946">
                  <c:v>6.4802720000000109</c:v>
                </c:pt>
                <c:pt idx="36947">
                  <c:v>6.4849239999999995</c:v>
                </c:pt>
                <c:pt idx="36948">
                  <c:v>6.4813500000000088</c:v>
                </c:pt>
                <c:pt idx="36949">
                  <c:v>6.4582840000000008</c:v>
                </c:pt>
                <c:pt idx="36950">
                  <c:v>6.5014260000000013</c:v>
                </c:pt>
                <c:pt idx="36951">
                  <c:v>6.5477320000000008</c:v>
                </c:pt>
                <c:pt idx="36952">
                  <c:v>6.5590360000000008</c:v>
                </c:pt>
                <c:pt idx="36953">
                  <c:v>6.5213280000000013</c:v>
                </c:pt>
                <c:pt idx="36954">
                  <c:v>6.5184120000000005</c:v>
                </c:pt>
                <c:pt idx="36955">
                  <c:v>6.479266000000016</c:v>
                </c:pt>
                <c:pt idx="36956">
                  <c:v>6.4625900000000005</c:v>
                </c:pt>
                <c:pt idx="36957">
                  <c:v>6.4904580000000012</c:v>
                </c:pt>
                <c:pt idx="36958">
                  <c:v>6.5152619999999999</c:v>
                </c:pt>
                <c:pt idx="36959">
                  <c:v>6.519108000000001</c:v>
                </c:pt>
                <c:pt idx="36960">
                  <c:v>6.5092180000000024</c:v>
                </c:pt>
                <c:pt idx="36961">
                  <c:v>6.5078539999999965</c:v>
                </c:pt>
                <c:pt idx="36962">
                  <c:v>6.5068360000000016</c:v>
                </c:pt>
                <c:pt idx="36963">
                  <c:v>6.5026780000000004</c:v>
                </c:pt>
                <c:pt idx="36964">
                  <c:v>6.4664839999999995</c:v>
                </c:pt>
                <c:pt idx="36965">
                  <c:v>6.5154960000000006</c:v>
                </c:pt>
                <c:pt idx="36966">
                  <c:v>6.5236740000000006</c:v>
                </c:pt>
                <c:pt idx="36967">
                  <c:v>6.5795860000000008</c:v>
                </c:pt>
                <c:pt idx="36968">
                  <c:v>6.5589879999999932</c:v>
                </c:pt>
                <c:pt idx="36969">
                  <c:v>6.5889159999999887</c:v>
                </c:pt>
                <c:pt idx="36970">
                  <c:v>6.6117959999999965</c:v>
                </c:pt>
                <c:pt idx="36971">
                  <c:v>6.5948839999999906</c:v>
                </c:pt>
                <c:pt idx="36972">
                  <c:v>6.5512440000000014</c:v>
                </c:pt>
                <c:pt idx="36973">
                  <c:v>6.5328800000000005</c:v>
                </c:pt>
                <c:pt idx="36974">
                  <c:v>6.5027139999999966</c:v>
                </c:pt>
                <c:pt idx="36975">
                  <c:v>6.5120460000000007</c:v>
                </c:pt>
                <c:pt idx="36976">
                  <c:v>6.5109420000000009</c:v>
                </c:pt>
                <c:pt idx="36977">
                  <c:v>6.5033480000000088</c:v>
                </c:pt>
                <c:pt idx="36978">
                  <c:v>6.47471</c:v>
                </c:pt>
                <c:pt idx="36979">
                  <c:v>6.474126</c:v>
                </c:pt>
                <c:pt idx="36980">
                  <c:v>6.4341839999999975</c:v>
                </c:pt>
                <c:pt idx="36981">
                  <c:v>6.4316280000000141</c:v>
                </c:pt>
                <c:pt idx="36982">
                  <c:v>6.4102359999999985</c:v>
                </c:pt>
                <c:pt idx="36983">
                  <c:v>6.3513980000000014</c:v>
                </c:pt>
                <c:pt idx="36984">
                  <c:v>6.3930900000000017</c:v>
                </c:pt>
                <c:pt idx="36985">
                  <c:v>6.3434580000000009</c:v>
                </c:pt>
                <c:pt idx="36986">
                  <c:v>6.3386440000000004</c:v>
                </c:pt>
                <c:pt idx="36987">
                  <c:v>6.2808100000000016</c:v>
                </c:pt>
                <c:pt idx="36988">
                  <c:v>6.2157799999999996</c:v>
                </c:pt>
                <c:pt idx="36989">
                  <c:v>6.1434520000000017</c:v>
                </c:pt>
                <c:pt idx="36990">
                  <c:v>6.1175059999999872</c:v>
                </c:pt>
                <c:pt idx="36991">
                  <c:v>6.1325819999999913</c:v>
                </c:pt>
                <c:pt idx="36992">
                  <c:v>6.1133239999999995</c:v>
                </c:pt>
                <c:pt idx="36993">
                  <c:v>6.1392960000000034</c:v>
                </c:pt>
                <c:pt idx="36994">
                  <c:v>6.0661760000000005</c:v>
                </c:pt>
                <c:pt idx="36995">
                  <c:v>6.0495500000000018</c:v>
                </c:pt>
                <c:pt idx="36996">
                  <c:v>6.0669699999999995</c:v>
                </c:pt>
                <c:pt idx="36997">
                  <c:v>6.0494880000000011</c:v>
                </c:pt>
                <c:pt idx="36998">
                  <c:v>6.0013700000000014</c:v>
                </c:pt>
                <c:pt idx="36999">
                  <c:v>5.9689460000000008</c:v>
                </c:pt>
                <c:pt idx="37000">
                  <c:v>5.9192640000000099</c:v>
                </c:pt>
                <c:pt idx="37001">
                  <c:v>5.8672260000000005</c:v>
                </c:pt>
                <c:pt idx="37002">
                  <c:v>5.8299020000000006</c:v>
                </c:pt>
                <c:pt idx="37003">
                  <c:v>5.7934460000000021</c:v>
                </c:pt>
                <c:pt idx="37004">
                  <c:v>5.8042280000000028</c:v>
                </c:pt>
                <c:pt idx="37005">
                  <c:v>5.8040039999999955</c:v>
                </c:pt>
                <c:pt idx="37006">
                  <c:v>5.7730460000000097</c:v>
                </c:pt>
                <c:pt idx="37007">
                  <c:v>5.7546820000000016</c:v>
                </c:pt>
                <c:pt idx="37008">
                  <c:v>5.7422620000000091</c:v>
                </c:pt>
                <c:pt idx="37009">
                  <c:v>5.7201759999999933</c:v>
                </c:pt>
                <c:pt idx="37010">
                  <c:v>5.7704780000000024</c:v>
                </c:pt>
                <c:pt idx="37011">
                  <c:v>5.7807380000000022</c:v>
                </c:pt>
                <c:pt idx="37012">
                  <c:v>5.7587880000000018</c:v>
                </c:pt>
                <c:pt idx="37013">
                  <c:v>5.763664000000003</c:v>
                </c:pt>
                <c:pt idx="37014">
                  <c:v>5.7172440000000018</c:v>
                </c:pt>
                <c:pt idx="37015">
                  <c:v>5.6647459999999938</c:v>
                </c:pt>
                <c:pt idx="37016">
                  <c:v>5.6482060000000027</c:v>
                </c:pt>
                <c:pt idx="37017">
                  <c:v>5.6031759999999942</c:v>
                </c:pt>
                <c:pt idx="37018">
                  <c:v>5.5594500000000027</c:v>
                </c:pt>
                <c:pt idx="37019">
                  <c:v>5.5151900000000005</c:v>
                </c:pt>
                <c:pt idx="37020">
                  <c:v>5.5196080000000114</c:v>
                </c:pt>
                <c:pt idx="37021">
                  <c:v>5.4701120000000039</c:v>
                </c:pt>
                <c:pt idx="37022">
                  <c:v>5.4907600000000034</c:v>
                </c:pt>
                <c:pt idx="37023">
                  <c:v>5.4364260000000115</c:v>
                </c:pt>
                <c:pt idx="37024">
                  <c:v>5.4585380000000043</c:v>
                </c:pt>
                <c:pt idx="37025">
                  <c:v>5.428955999999995</c:v>
                </c:pt>
                <c:pt idx="37026">
                  <c:v>5.3817920000000106</c:v>
                </c:pt>
                <c:pt idx="37027">
                  <c:v>5.3277039999999944</c:v>
                </c:pt>
                <c:pt idx="37028">
                  <c:v>5.3506460000000038</c:v>
                </c:pt>
                <c:pt idx="37029">
                  <c:v>5.336998000000003</c:v>
                </c:pt>
                <c:pt idx="37030">
                  <c:v>5.3355960000000042</c:v>
                </c:pt>
                <c:pt idx="37031">
                  <c:v>5.3359680000000038</c:v>
                </c:pt>
                <c:pt idx="37032">
                  <c:v>5.3218099999999975</c:v>
                </c:pt>
                <c:pt idx="37033">
                  <c:v>5.3244899999999946</c:v>
                </c:pt>
                <c:pt idx="37034">
                  <c:v>5.2997600000000125</c:v>
                </c:pt>
                <c:pt idx="37035">
                  <c:v>5.266556000000004</c:v>
                </c:pt>
                <c:pt idx="37036">
                  <c:v>5.2443940000000016</c:v>
                </c:pt>
                <c:pt idx="37037">
                  <c:v>5.2695820000000015</c:v>
                </c:pt>
                <c:pt idx="37038">
                  <c:v>5.3058879999999951</c:v>
                </c:pt>
                <c:pt idx="37039">
                  <c:v>5.3506200000000037</c:v>
                </c:pt>
                <c:pt idx="37040">
                  <c:v>5.3064100000000005</c:v>
                </c:pt>
                <c:pt idx="37041">
                  <c:v>5.2958760000000025</c:v>
                </c:pt>
                <c:pt idx="37042">
                  <c:v>5.2654260000000015</c:v>
                </c:pt>
                <c:pt idx="37043">
                  <c:v>5.2338580000000023</c:v>
                </c:pt>
                <c:pt idx="37044">
                  <c:v>5.3079459999999941</c:v>
                </c:pt>
                <c:pt idx="37045">
                  <c:v>5.3062700000000032</c:v>
                </c:pt>
                <c:pt idx="37046">
                  <c:v>5.3207499999999985</c:v>
                </c:pt>
                <c:pt idx="37047">
                  <c:v>5.3289259999999921</c:v>
                </c:pt>
                <c:pt idx="37048">
                  <c:v>5.3685559999999883</c:v>
                </c:pt>
                <c:pt idx="37049">
                  <c:v>5.4037720000000116</c:v>
                </c:pt>
                <c:pt idx="37050">
                  <c:v>5.4358720000000034</c:v>
                </c:pt>
                <c:pt idx="37051">
                  <c:v>5.4768800000000022</c:v>
                </c:pt>
                <c:pt idx="37052">
                  <c:v>5.5178780000000005</c:v>
                </c:pt>
                <c:pt idx="37053">
                  <c:v>5.5719660000000024</c:v>
                </c:pt>
                <c:pt idx="37054">
                  <c:v>5.5795860000000008</c:v>
                </c:pt>
                <c:pt idx="37055">
                  <c:v>5.5744000000000007</c:v>
                </c:pt>
                <c:pt idx="37056">
                  <c:v>5.5900220000000012</c:v>
                </c:pt>
                <c:pt idx="37057">
                  <c:v>5.6291439999999975</c:v>
                </c:pt>
                <c:pt idx="37058">
                  <c:v>5.6345539999999916</c:v>
                </c:pt>
                <c:pt idx="37059">
                  <c:v>5.6525339999999886</c:v>
                </c:pt>
                <c:pt idx="37060">
                  <c:v>5.6071339999999887</c:v>
                </c:pt>
                <c:pt idx="37061">
                  <c:v>5.6060920000000012</c:v>
                </c:pt>
                <c:pt idx="37062">
                  <c:v>5.6263179999999915</c:v>
                </c:pt>
                <c:pt idx="37063">
                  <c:v>5.6636920000000011</c:v>
                </c:pt>
                <c:pt idx="37064">
                  <c:v>5.7234000000000016</c:v>
                </c:pt>
                <c:pt idx="37065">
                  <c:v>5.7671139999999896</c:v>
                </c:pt>
                <c:pt idx="37066">
                  <c:v>5.7449159999999884</c:v>
                </c:pt>
                <c:pt idx="37067">
                  <c:v>5.7769040000000018</c:v>
                </c:pt>
                <c:pt idx="37068">
                  <c:v>5.8414500000000018</c:v>
                </c:pt>
                <c:pt idx="37069">
                  <c:v>5.8636859999999942</c:v>
                </c:pt>
                <c:pt idx="37070">
                  <c:v>5.8572700000000015</c:v>
                </c:pt>
                <c:pt idx="37071">
                  <c:v>5.9014420000000118</c:v>
                </c:pt>
                <c:pt idx="37072">
                  <c:v>5.9476860000000009</c:v>
                </c:pt>
                <c:pt idx="37073">
                  <c:v>6.0335980000000031</c:v>
                </c:pt>
                <c:pt idx="37074">
                  <c:v>6.0309560000000006</c:v>
                </c:pt>
                <c:pt idx="37075">
                  <c:v>6.1332980000000097</c:v>
                </c:pt>
                <c:pt idx="37076">
                  <c:v>6.1751260000000006</c:v>
                </c:pt>
                <c:pt idx="37077">
                  <c:v>6.1916920000000024</c:v>
                </c:pt>
                <c:pt idx="37078">
                  <c:v>6.2047580000000018</c:v>
                </c:pt>
                <c:pt idx="37079">
                  <c:v>6.2625420000000025</c:v>
                </c:pt>
                <c:pt idx="37080">
                  <c:v>6.276874000000003</c:v>
                </c:pt>
                <c:pt idx="37081">
                  <c:v>6.266700000000001</c:v>
                </c:pt>
                <c:pt idx="37082">
                  <c:v>6.2993960000000024</c:v>
                </c:pt>
                <c:pt idx="37083">
                  <c:v>6.3147079999999951</c:v>
                </c:pt>
                <c:pt idx="37084">
                  <c:v>6.3244359999999871</c:v>
                </c:pt>
                <c:pt idx="37085">
                  <c:v>6.3726540000000025</c:v>
                </c:pt>
                <c:pt idx="37086">
                  <c:v>6.4363820000000107</c:v>
                </c:pt>
                <c:pt idx="37087">
                  <c:v>6.4671039999999955</c:v>
                </c:pt>
                <c:pt idx="37088">
                  <c:v>6.4580700000000038</c:v>
                </c:pt>
                <c:pt idx="37089">
                  <c:v>6.4434660000000097</c:v>
                </c:pt>
                <c:pt idx="37090">
                  <c:v>6.5382640000000034</c:v>
                </c:pt>
                <c:pt idx="37091">
                  <c:v>6.5513540000000035</c:v>
                </c:pt>
                <c:pt idx="37092">
                  <c:v>6.6213620000000022</c:v>
                </c:pt>
                <c:pt idx="37093">
                  <c:v>6.6732900000000033</c:v>
                </c:pt>
                <c:pt idx="37094">
                  <c:v>6.6849279999999931</c:v>
                </c:pt>
                <c:pt idx="37095">
                  <c:v>6.7291380000000025</c:v>
                </c:pt>
                <c:pt idx="37096">
                  <c:v>6.7391140000000025</c:v>
                </c:pt>
                <c:pt idx="37097">
                  <c:v>6.7548099999999955</c:v>
                </c:pt>
                <c:pt idx="37098">
                  <c:v>6.7473420000000033</c:v>
                </c:pt>
                <c:pt idx="37099">
                  <c:v>6.7811660000000034</c:v>
                </c:pt>
                <c:pt idx="37100">
                  <c:v>6.7722820000000024</c:v>
                </c:pt>
                <c:pt idx="37101">
                  <c:v>6.7986500000000021</c:v>
                </c:pt>
                <c:pt idx="37102">
                  <c:v>6.8329080000000015</c:v>
                </c:pt>
                <c:pt idx="37103">
                  <c:v>6.9006060000000033</c:v>
                </c:pt>
                <c:pt idx="37104">
                  <c:v>6.9180139999999986</c:v>
                </c:pt>
                <c:pt idx="37105">
                  <c:v>6.9783040000000032</c:v>
                </c:pt>
                <c:pt idx="37106">
                  <c:v>7.0244739999999934</c:v>
                </c:pt>
                <c:pt idx="37107">
                  <c:v>7.0451580000000025</c:v>
                </c:pt>
                <c:pt idx="37108">
                  <c:v>7.0212600000000034</c:v>
                </c:pt>
                <c:pt idx="37109">
                  <c:v>6.9905879999999945</c:v>
                </c:pt>
                <c:pt idx="37110">
                  <c:v>6.9771240000000008</c:v>
                </c:pt>
                <c:pt idx="37111">
                  <c:v>7.0262719999999987</c:v>
                </c:pt>
                <c:pt idx="37112">
                  <c:v>7.0579239999999945</c:v>
                </c:pt>
                <c:pt idx="37113">
                  <c:v>7.042066000000001</c:v>
                </c:pt>
                <c:pt idx="37114">
                  <c:v>7.0327359999999945</c:v>
                </c:pt>
                <c:pt idx="37115">
                  <c:v>7.0191239999999997</c:v>
                </c:pt>
                <c:pt idx="37116">
                  <c:v>7.0595980000000012</c:v>
                </c:pt>
                <c:pt idx="37117">
                  <c:v>7.0778380000000007</c:v>
                </c:pt>
                <c:pt idx="37118">
                  <c:v>7.0965620000000014</c:v>
                </c:pt>
                <c:pt idx="37119">
                  <c:v>7.0815600000000014</c:v>
                </c:pt>
                <c:pt idx="37120">
                  <c:v>7.1348660000000006</c:v>
                </c:pt>
                <c:pt idx="37121">
                  <c:v>7.1799460000000019</c:v>
                </c:pt>
                <c:pt idx="37122">
                  <c:v>7.1367540000000025</c:v>
                </c:pt>
                <c:pt idx="37123">
                  <c:v>7.1062300000000018</c:v>
                </c:pt>
                <c:pt idx="37124">
                  <c:v>7.0988960000000025</c:v>
                </c:pt>
                <c:pt idx="37125">
                  <c:v>7.0272400000000026</c:v>
                </c:pt>
                <c:pt idx="37126">
                  <c:v>7.0357400000000014</c:v>
                </c:pt>
                <c:pt idx="37127">
                  <c:v>7.0222760000000006</c:v>
                </c:pt>
                <c:pt idx="37128">
                  <c:v>7.0064420000000034</c:v>
                </c:pt>
                <c:pt idx="37129">
                  <c:v>7.0109079999999917</c:v>
                </c:pt>
                <c:pt idx="37130">
                  <c:v>6.9884740000000001</c:v>
                </c:pt>
                <c:pt idx="37131">
                  <c:v>6.9955839999999965</c:v>
                </c:pt>
                <c:pt idx="37132">
                  <c:v>6.9756940000000034</c:v>
                </c:pt>
                <c:pt idx="37133">
                  <c:v>6.9540039999999985</c:v>
                </c:pt>
                <c:pt idx="37134">
                  <c:v>6.8965559999999915</c:v>
                </c:pt>
                <c:pt idx="37135">
                  <c:v>6.8857479999999995</c:v>
                </c:pt>
                <c:pt idx="37136">
                  <c:v>6.8612920000000024</c:v>
                </c:pt>
                <c:pt idx="37137">
                  <c:v>6.8579419999999951</c:v>
                </c:pt>
                <c:pt idx="37138">
                  <c:v>6.8615280000000016</c:v>
                </c:pt>
                <c:pt idx="37139">
                  <c:v>6.8645539999999885</c:v>
                </c:pt>
                <c:pt idx="37140">
                  <c:v>6.7756140000000009</c:v>
                </c:pt>
                <c:pt idx="37141">
                  <c:v>6.769286000000001</c:v>
                </c:pt>
                <c:pt idx="37142">
                  <c:v>6.6804680000000012</c:v>
                </c:pt>
                <c:pt idx="37143">
                  <c:v>6.6074720000000005</c:v>
                </c:pt>
                <c:pt idx="37144">
                  <c:v>6.5406800000000009</c:v>
                </c:pt>
                <c:pt idx="37145">
                  <c:v>6.4758980000000088</c:v>
                </c:pt>
                <c:pt idx="37146">
                  <c:v>6.4437860000000011</c:v>
                </c:pt>
                <c:pt idx="37147">
                  <c:v>6.4098879999999996</c:v>
                </c:pt>
                <c:pt idx="37148">
                  <c:v>6.388706</c:v>
                </c:pt>
                <c:pt idx="37149">
                  <c:v>6.287382</c:v>
                </c:pt>
                <c:pt idx="37150">
                  <c:v>6.2857080000000014</c:v>
                </c:pt>
                <c:pt idx="37151">
                  <c:v>6.2141499999999965</c:v>
                </c:pt>
                <c:pt idx="37152">
                  <c:v>6.1323300000000005</c:v>
                </c:pt>
                <c:pt idx="37153">
                  <c:v>5.9916960000000108</c:v>
                </c:pt>
                <c:pt idx="37154">
                  <c:v>5.9161680000000034</c:v>
                </c:pt>
                <c:pt idx="37155">
                  <c:v>5.8350080000000011</c:v>
                </c:pt>
                <c:pt idx="37156">
                  <c:v>5.7567380000000012</c:v>
                </c:pt>
                <c:pt idx="37157">
                  <c:v>5.6688899999999913</c:v>
                </c:pt>
                <c:pt idx="37158">
                  <c:v>5.6177680000000008</c:v>
                </c:pt>
                <c:pt idx="37159">
                  <c:v>5.5706280000000108</c:v>
                </c:pt>
                <c:pt idx="37160">
                  <c:v>5.4954980000000022</c:v>
                </c:pt>
                <c:pt idx="37161">
                  <c:v>5.3741479999999955</c:v>
                </c:pt>
                <c:pt idx="37162">
                  <c:v>5.3158420000000008</c:v>
                </c:pt>
                <c:pt idx="37163">
                  <c:v>5.2489000000000026</c:v>
                </c:pt>
                <c:pt idx="37164">
                  <c:v>5.1948379999999883</c:v>
                </c:pt>
                <c:pt idx="37165">
                  <c:v>5.1383180000000026</c:v>
                </c:pt>
                <c:pt idx="37166">
                  <c:v>5.0737220000000116</c:v>
                </c:pt>
                <c:pt idx="37167">
                  <c:v>5.0181960000000005</c:v>
                </c:pt>
                <c:pt idx="37168">
                  <c:v>4.9311280000000117</c:v>
                </c:pt>
                <c:pt idx="37169">
                  <c:v>4.9184720000000031</c:v>
                </c:pt>
                <c:pt idx="37170">
                  <c:v>4.8333280000000034</c:v>
                </c:pt>
                <c:pt idx="37171">
                  <c:v>4.7372260000000033</c:v>
                </c:pt>
                <c:pt idx="37172">
                  <c:v>4.7457500000000019</c:v>
                </c:pt>
                <c:pt idx="37173">
                  <c:v>4.7123720000000029</c:v>
                </c:pt>
                <c:pt idx="37174">
                  <c:v>4.6610520000000015</c:v>
                </c:pt>
                <c:pt idx="37175">
                  <c:v>4.6394120000000019</c:v>
                </c:pt>
                <c:pt idx="37176">
                  <c:v>4.6238519999999932</c:v>
                </c:pt>
                <c:pt idx="37177">
                  <c:v>4.6414960000000018</c:v>
                </c:pt>
                <c:pt idx="37178">
                  <c:v>4.6643399999999904</c:v>
                </c:pt>
                <c:pt idx="37179">
                  <c:v>4.6159239999999935</c:v>
                </c:pt>
                <c:pt idx="37180">
                  <c:v>4.6124239999999945</c:v>
                </c:pt>
                <c:pt idx="37181">
                  <c:v>4.6050280000000017</c:v>
                </c:pt>
                <c:pt idx="37182">
                  <c:v>4.5850260000000027</c:v>
                </c:pt>
                <c:pt idx="37183">
                  <c:v>4.5601480000000025</c:v>
                </c:pt>
                <c:pt idx="37184">
                  <c:v>4.6105739999999935</c:v>
                </c:pt>
                <c:pt idx="37185">
                  <c:v>4.5779780000000025</c:v>
                </c:pt>
                <c:pt idx="37186">
                  <c:v>4.6388400000000027</c:v>
                </c:pt>
                <c:pt idx="37187">
                  <c:v>4.5716140000000021</c:v>
                </c:pt>
                <c:pt idx="37188">
                  <c:v>4.6058480000000026</c:v>
                </c:pt>
                <c:pt idx="37189">
                  <c:v>4.5901900000000015</c:v>
                </c:pt>
                <c:pt idx="37190">
                  <c:v>4.5711920000000106</c:v>
                </c:pt>
                <c:pt idx="37191">
                  <c:v>4.5121039999999955</c:v>
                </c:pt>
                <c:pt idx="37192">
                  <c:v>4.564465999999995</c:v>
                </c:pt>
                <c:pt idx="37193">
                  <c:v>4.5859939999999995</c:v>
                </c:pt>
                <c:pt idx="37194">
                  <c:v>4.6113440000000026</c:v>
                </c:pt>
                <c:pt idx="37195">
                  <c:v>4.6263580000000015</c:v>
                </c:pt>
                <c:pt idx="37196">
                  <c:v>4.5902520000000022</c:v>
                </c:pt>
                <c:pt idx="37197">
                  <c:v>4.5740960000000008</c:v>
                </c:pt>
                <c:pt idx="37198">
                  <c:v>4.5819020000000021</c:v>
                </c:pt>
                <c:pt idx="37199">
                  <c:v>4.6526280000000018</c:v>
                </c:pt>
                <c:pt idx="37200">
                  <c:v>4.6300580000000027</c:v>
                </c:pt>
                <c:pt idx="37201">
                  <c:v>4.6691299999999956</c:v>
                </c:pt>
                <c:pt idx="37202">
                  <c:v>4.7409120000000016</c:v>
                </c:pt>
                <c:pt idx="37203">
                  <c:v>4.7927040000000005</c:v>
                </c:pt>
                <c:pt idx="37204">
                  <c:v>4.8356240000000028</c:v>
                </c:pt>
                <c:pt idx="37205">
                  <c:v>4.8494200000000021</c:v>
                </c:pt>
                <c:pt idx="37206">
                  <c:v>4.843738000000001</c:v>
                </c:pt>
                <c:pt idx="37207">
                  <c:v>4.8876380000000017</c:v>
                </c:pt>
                <c:pt idx="37208">
                  <c:v>4.9228780000000008</c:v>
                </c:pt>
                <c:pt idx="37209">
                  <c:v>4.9586020000000097</c:v>
                </c:pt>
                <c:pt idx="37210">
                  <c:v>4.9959380000000015</c:v>
                </c:pt>
                <c:pt idx="37211">
                  <c:v>5.0420839999999965</c:v>
                </c:pt>
                <c:pt idx="37212">
                  <c:v>5.0468120000000019</c:v>
                </c:pt>
                <c:pt idx="37213">
                  <c:v>5.0962720000000097</c:v>
                </c:pt>
                <c:pt idx="37214">
                  <c:v>5.1255799999999914</c:v>
                </c:pt>
                <c:pt idx="37215">
                  <c:v>5.1647779999999885</c:v>
                </c:pt>
                <c:pt idx="37216">
                  <c:v>5.2172900000000002</c:v>
                </c:pt>
                <c:pt idx="37217">
                  <c:v>5.2339040000000008</c:v>
                </c:pt>
                <c:pt idx="37218">
                  <c:v>5.2415240000000018</c:v>
                </c:pt>
                <c:pt idx="37219">
                  <c:v>5.2217080000000013</c:v>
                </c:pt>
                <c:pt idx="37220">
                  <c:v>5.2775799999999995</c:v>
                </c:pt>
                <c:pt idx="37221">
                  <c:v>5.3172500000000005</c:v>
                </c:pt>
                <c:pt idx="37222">
                  <c:v>5.316568000000002</c:v>
                </c:pt>
                <c:pt idx="37223">
                  <c:v>5.347328000000001</c:v>
                </c:pt>
                <c:pt idx="37224">
                  <c:v>5.403648000000012</c:v>
                </c:pt>
                <c:pt idx="37225">
                  <c:v>5.4323720000000097</c:v>
                </c:pt>
                <c:pt idx="37226">
                  <c:v>5.4353860000000012</c:v>
                </c:pt>
                <c:pt idx="37227">
                  <c:v>5.4324080000000023</c:v>
                </c:pt>
                <c:pt idx="37228">
                  <c:v>5.4240460000000006</c:v>
                </c:pt>
                <c:pt idx="37229">
                  <c:v>5.4284640000000017</c:v>
                </c:pt>
                <c:pt idx="37230">
                  <c:v>5.4222240000000008</c:v>
                </c:pt>
                <c:pt idx="37231">
                  <c:v>5.4749720000000028</c:v>
                </c:pt>
                <c:pt idx="37232">
                  <c:v>5.505396000000002</c:v>
                </c:pt>
                <c:pt idx="37233">
                  <c:v>5.5359940000000005</c:v>
                </c:pt>
                <c:pt idx="37234">
                  <c:v>5.5516520000000034</c:v>
                </c:pt>
                <c:pt idx="37235">
                  <c:v>5.6127239999999965</c:v>
                </c:pt>
                <c:pt idx="37236">
                  <c:v>5.5747680000000024</c:v>
                </c:pt>
                <c:pt idx="37237">
                  <c:v>5.6576900000000006</c:v>
                </c:pt>
                <c:pt idx="37238">
                  <c:v>5.6401579999999942</c:v>
                </c:pt>
                <c:pt idx="37239">
                  <c:v>5.6321420000000009</c:v>
                </c:pt>
                <c:pt idx="37240">
                  <c:v>5.6618839999999935</c:v>
                </c:pt>
                <c:pt idx="37241">
                  <c:v>5.7104620000000024</c:v>
                </c:pt>
                <c:pt idx="37242">
                  <c:v>5.7098180000000003</c:v>
                </c:pt>
                <c:pt idx="37243">
                  <c:v>5.7495860000000008</c:v>
                </c:pt>
                <c:pt idx="37244">
                  <c:v>5.7310360000000014</c:v>
                </c:pt>
                <c:pt idx="37245">
                  <c:v>5.7422540000000017</c:v>
                </c:pt>
                <c:pt idx="37246">
                  <c:v>5.7689559999999895</c:v>
                </c:pt>
                <c:pt idx="37247">
                  <c:v>5.8553280000000019</c:v>
                </c:pt>
                <c:pt idx="37248">
                  <c:v>5.8671399999999903</c:v>
                </c:pt>
                <c:pt idx="37249">
                  <c:v>5.8630080000000016</c:v>
                </c:pt>
                <c:pt idx="37250">
                  <c:v>5.8804900000000009</c:v>
                </c:pt>
                <c:pt idx="37251">
                  <c:v>5.8432420000000116</c:v>
                </c:pt>
                <c:pt idx="37252">
                  <c:v>5.7970839999999955</c:v>
                </c:pt>
                <c:pt idx="37253">
                  <c:v>5.8075559999999884</c:v>
                </c:pt>
                <c:pt idx="37254">
                  <c:v>5.8203600000000026</c:v>
                </c:pt>
                <c:pt idx="37255">
                  <c:v>5.8453760000000008</c:v>
                </c:pt>
                <c:pt idx="37256">
                  <c:v>5.8872639999999992</c:v>
                </c:pt>
                <c:pt idx="37257">
                  <c:v>5.8903779999999966</c:v>
                </c:pt>
                <c:pt idx="37258">
                  <c:v>5.9263980000000034</c:v>
                </c:pt>
                <c:pt idx="37259">
                  <c:v>5.9504080000000021</c:v>
                </c:pt>
                <c:pt idx="37260">
                  <c:v>5.9410020000000108</c:v>
                </c:pt>
                <c:pt idx="37261">
                  <c:v>5.931448000000012</c:v>
                </c:pt>
                <c:pt idx="37262">
                  <c:v>5.9477900000000012</c:v>
                </c:pt>
                <c:pt idx="37263">
                  <c:v>5.9703720000000127</c:v>
                </c:pt>
                <c:pt idx="37264">
                  <c:v>5.9880660000000034</c:v>
                </c:pt>
                <c:pt idx="37265">
                  <c:v>5.9760180000000034</c:v>
                </c:pt>
                <c:pt idx="37266">
                  <c:v>5.9509520000000036</c:v>
                </c:pt>
                <c:pt idx="37267">
                  <c:v>5.9404560000000028</c:v>
                </c:pt>
                <c:pt idx="37268">
                  <c:v>5.9584220000000023</c:v>
                </c:pt>
                <c:pt idx="37269">
                  <c:v>5.9775420000000024</c:v>
                </c:pt>
                <c:pt idx="37270">
                  <c:v>5.9349960000000017</c:v>
                </c:pt>
                <c:pt idx="37271">
                  <c:v>5.9095720000000034</c:v>
                </c:pt>
                <c:pt idx="37272">
                  <c:v>5.8732280000000099</c:v>
                </c:pt>
                <c:pt idx="37273">
                  <c:v>5.8733780000000024</c:v>
                </c:pt>
                <c:pt idx="37274">
                  <c:v>5.8415640000000009</c:v>
                </c:pt>
                <c:pt idx="37275">
                  <c:v>5.8328420000000003</c:v>
                </c:pt>
                <c:pt idx="37276">
                  <c:v>5.8426700000000018</c:v>
                </c:pt>
                <c:pt idx="37277">
                  <c:v>5.8258579999999931</c:v>
                </c:pt>
                <c:pt idx="37278">
                  <c:v>5.7665099999999985</c:v>
                </c:pt>
                <c:pt idx="37279">
                  <c:v>5.733938000000002</c:v>
                </c:pt>
                <c:pt idx="37280">
                  <c:v>5.7361460000000024</c:v>
                </c:pt>
                <c:pt idx="37281">
                  <c:v>5.7077060000000017</c:v>
                </c:pt>
                <c:pt idx="37282">
                  <c:v>5.6543259999999931</c:v>
                </c:pt>
                <c:pt idx="37283">
                  <c:v>5.6687680000000009</c:v>
                </c:pt>
                <c:pt idx="37284">
                  <c:v>5.6020499999999975</c:v>
                </c:pt>
                <c:pt idx="37285">
                  <c:v>5.5720740000000015</c:v>
                </c:pt>
                <c:pt idx="37286">
                  <c:v>5.5691080000000026</c:v>
                </c:pt>
                <c:pt idx="37287">
                  <c:v>5.5562660000000097</c:v>
                </c:pt>
                <c:pt idx="37288">
                  <c:v>5.5292160000000026</c:v>
                </c:pt>
                <c:pt idx="37289">
                  <c:v>5.5967540000000016</c:v>
                </c:pt>
                <c:pt idx="37290">
                  <c:v>5.6055399999999942</c:v>
                </c:pt>
                <c:pt idx="37291">
                  <c:v>5.566256000000001</c:v>
                </c:pt>
                <c:pt idx="37292">
                  <c:v>5.5571980000000005</c:v>
                </c:pt>
                <c:pt idx="37293">
                  <c:v>5.5188200000000007</c:v>
                </c:pt>
                <c:pt idx="37294">
                  <c:v>5.4842880000000012</c:v>
                </c:pt>
                <c:pt idx="37295">
                  <c:v>5.5019940000000007</c:v>
                </c:pt>
                <c:pt idx="37296">
                  <c:v>5.4965220000000024</c:v>
                </c:pt>
                <c:pt idx="37297">
                  <c:v>5.3968739999999995</c:v>
                </c:pt>
                <c:pt idx="37298">
                  <c:v>5.3576020000000009</c:v>
                </c:pt>
                <c:pt idx="37299">
                  <c:v>5.3234420000000009</c:v>
                </c:pt>
                <c:pt idx="37300">
                  <c:v>5.3013060000000003</c:v>
                </c:pt>
                <c:pt idx="37301">
                  <c:v>5.3157620000000012</c:v>
                </c:pt>
                <c:pt idx="37302">
                  <c:v>5.3252280000000018</c:v>
                </c:pt>
                <c:pt idx="37303">
                  <c:v>5.3245459999999882</c:v>
                </c:pt>
                <c:pt idx="37304">
                  <c:v>5.3297820000000016</c:v>
                </c:pt>
                <c:pt idx="37305">
                  <c:v>5.3397700000000023</c:v>
                </c:pt>
                <c:pt idx="37306">
                  <c:v>5.3251539999999915</c:v>
                </c:pt>
                <c:pt idx="37307">
                  <c:v>5.2991839999999995</c:v>
                </c:pt>
                <c:pt idx="37308">
                  <c:v>5.313442000000002</c:v>
                </c:pt>
                <c:pt idx="37309">
                  <c:v>5.3000039999999995</c:v>
                </c:pt>
                <c:pt idx="37310">
                  <c:v>5.3081939999999985</c:v>
                </c:pt>
                <c:pt idx="37311">
                  <c:v>5.3224379999999902</c:v>
                </c:pt>
                <c:pt idx="37312">
                  <c:v>5.3158859999999901</c:v>
                </c:pt>
                <c:pt idx="37313">
                  <c:v>5.2985280000000019</c:v>
                </c:pt>
                <c:pt idx="37314">
                  <c:v>5.2939359999999942</c:v>
                </c:pt>
                <c:pt idx="37315">
                  <c:v>5.306630000000002</c:v>
                </c:pt>
                <c:pt idx="37316">
                  <c:v>5.2965680000000024</c:v>
                </c:pt>
                <c:pt idx="37317">
                  <c:v>5.3274019999999931</c:v>
                </c:pt>
                <c:pt idx="37318">
                  <c:v>5.3724940000000005</c:v>
                </c:pt>
                <c:pt idx="37319">
                  <c:v>5.3985639999999995</c:v>
                </c:pt>
                <c:pt idx="37320">
                  <c:v>5.4132060000000024</c:v>
                </c:pt>
                <c:pt idx="37321">
                  <c:v>5.4810780000000108</c:v>
                </c:pt>
                <c:pt idx="37322">
                  <c:v>5.5074080000000025</c:v>
                </c:pt>
                <c:pt idx="37323">
                  <c:v>5.4958300000000015</c:v>
                </c:pt>
                <c:pt idx="37324">
                  <c:v>5.4888080000000024</c:v>
                </c:pt>
                <c:pt idx="37325">
                  <c:v>5.4794520000000109</c:v>
                </c:pt>
                <c:pt idx="37326">
                  <c:v>5.448780000000002</c:v>
                </c:pt>
                <c:pt idx="37327">
                  <c:v>5.4900240000000009</c:v>
                </c:pt>
                <c:pt idx="37328">
                  <c:v>5.5126560000000007</c:v>
                </c:pt>
                <c:pt idx="37329">
                  <c:v>5.5639139999999916</c:v>
                </c:pt>
                <c:pt idx="37330">
                  <c:v>5.5635039999999965</c:v>
                </c:pt>
                <c:pt idx="37331">
                  <c:v>5.5165260000000016</c:v>
                </c:pt>
                <c:pt idx="37332">
                  <c:v>5.5507740000000005</c:v>
                </c:pt>
                <c:pt idx="37333">
                  <c:v>5.5387760000000004</c:v>
                </c:pt>
                <c:pt idx="37334">
                  <c:v>5.5815339999999996</c:v>
                </c:pt>
                <c:pt idx="37335">
                  <c:v>5.5568780000000011</c:v>
                </c:pt>
                <c:pt idx="37336">
                  <c:v>5.5599799999999995</c:v>
                </c:pt>
                <c:pt idx="37337">
                  <c:v>5.5089820000000005</c:v>
                </c:pt>
                <c:pt idx="37338">
                  <c:v>5.5640859999999837</c:v>
                </c:pt>
                <c:pt idx="37339">
                  <c:v>5.5859239999999986</c:v>
                </c:pt>
                <c:pt idx="37340">
                  <c:v>5.6268460000000005</c:v>
                </c:pt>
                <c:pt idx="37341">
                  <c:v>5.6688359999999873</c:v>
                </c:pt>
                <c:pt idx="37342">
                  <c:v>5.6880299999999995</c:v>
                </c:pt>
                <c:pt idx="37343">
                  <c:v>5.6909579999999931</c:v>
                </c:pt>
                <c:pt idx="37344">
                  <c:v>5.7420660000000021</c:v>
                </c:pt>
                <c:pt idx="37345">
                  <c:v>5.7371260000000026</c:v>
                </c:pt>
                <c:pt idx="37346">
                  <c:v>5.7704040000000019</c:v>
                </c:pt>
                <c:pt idx="37347">
                  <c:v>5.8491940000000016</c:v>
                </c:pt>
                <c:pt idx="37348">
                  <c:v>5.8648899999999919</c:v>
                </c:pt>
                <c:pt idx="37349">
                  <c:v>5.865571999999994</c:v>
                </c:pt>
                <c:pt idx="37350">
                  <c:v>5.8724580000000026</c:v>
                </c:pt>
                <c:pt idx="37351">
                  <c:v>5.9226980000000022</c:v>
                </c:pt>
                <c:pt idx="37352">
                  <c:v>5.9886860000000084</c:v>
                </c:pt>
                <c:pt idx="37353">
                  <c:v>6.0496600000000118</c:v>
                </c:pt>
                <c:pt idx="37354">
                  <c:v>6.060468000000002</c:v>
                </c:pt>
                <c:pt idx="37355">
                  <c:v>6.0462600000000108</c:v>
                </c:pt>
                <c:pt idx="37356">
                  <c:v>6.0740300000000005</c:v>
                </c:pt>
                <c:pt idx="37357">
                  <c:v>6.0896760000000034</c:v>
                </c:pt>
                <c:pt idx="37358">
                  <c:v>6.0765480000000034</c:v>
                </c:pt>
                <c:pt idx="37359">
                  <c:v>6.0976780000000019</c:v>
                </c:pt>
                <c:pt idx="37360">
                  <c:v>6.1014740000000005</c:v>
                </c:pt>
                <c:pt idx="37361">
                  <c:v>6.1056180000000015</c:v>
                </c:pt>
                <c:pt idx="37362">
                  <c:v>6.1073920000000017</c:v>
                </c:pt>
                <c:pt idx="37363">
                  <c:v>6.1289439999999935</c:v>
                </c:pt>
                <c:pt idx="37364">
                  <c:v>6.1028879999999903</c:v>
                </c:pt>
                <c:pt idx="37365">
                  <c:v>6.1243779999999903</c:v>
                </c:pt>
                <c:pt idx="37366">
                  <c:v>6.1371339999999934</c:v>
                </c:pt>
                <c:pt idx="37367">
                  <c:v>6.1575819999999872</c:v>
                </c:pt>
                <c:pt idx="37368">
                  <c:v>6.1103680000000011</c:v>
                </c:pt>
                <c:pt idx="37369">
                  <c:v>6.0781440000000009</c:v>
                </c:pt>
                <c:pt idx="37370">
                  <c:v>6.0469980000000012</c:v>
                </c:pt>
                <c:pt idx="37371">
                  <c:v>5.977190000000002</c:v>
                </c:pt>
                <c:pt idx="37372">
                  <c:v>5.9233520000000022</c:v>
                </c:pt>
                <c:pt idx="37373">
                  <c:v>5.9153120000000028</c:v>
                </c:pt>
                <c:pt idx="37374">
                  <c:v>5.8789060000000015</c:v>
                </c:pt>
                <c:pt idx="37375">
                  <c:v>5.8461480000000021</c:v>
                </c:pt>
                <c:pt idx="37376">
                  <c:v>5.8379339999999935</c:v>
                </c:pt>
                <c:pt idx="37377">
                  <c:v>5.8035020000000035</c:v>
                </c:pt>
                <c:pt idx="37378">
                  <c:v>5.7920739999999995</c:v>
                </c:pt>
                <c:pt idx="37379">
                  <c:v>5.7550120000000042</c:v>
                </c:pt>
                <c:pt idx="37380">
                  <c:v>5.7632880000000037</c:v>
                </c:pt>
                <c:pt idx="37381">
                  <c:v>5.8031179999999951</c:v>
                </c:pt>
                <c:pt idx="37382">
                  <c:v>5.8307000000000038</c:v>
                </c:pt>
                <c:pt idx="37383">
                  <c:v>5.8212960000000074</c:v>
                </c:pt>
                <c:pt idx="37384">
                  <c:v>5.7989500000000005</c:v>
                </c:pt>
                <c:pt idx="37385">
                  <c:v>5.820565999999995</c:v>
                </c:pt>
                <c:pt idx="37386">
                  <c:v>5.7660820000000026</c:v>
                </c:pt>
                <c:pt idx="37387">
                  <c:v>5.8194880000000015</c:v>
                </c:pt>
                <c:pt idx="37388">
                  <c:v>5.776594000000002</c:v>
                </c:pt>
                <c:pt idx="37389">
                  <c:v>5.7265139999999954</c:v>
                </c:pt>
                <c:pt idx="37390">
                  <c:v>5.716090000000003</c:v>
                </c:pt>
                <c:pt idx="37391">
                  <c:v>5.7368360000000029</c:v>
                </c:pt>
                <c:pt idx="37392">
                  <c:v>5.7108660000000029</c:v>
                </c:pt>
                <c:pt idx="37393">
                  <c:v>5.6555019999999931</c:v>
                </c:pt>
                <c:pt idx="37394">
                  <c:v>5.6179179999999862</c:v>
                </c:pt>
                <c:pt idx="37395">
                  <c:v>5.6529719999999903</c:v>
                </c:pt>
                <c:pt idx="37396">
                  <c:v>5.670987999999995</c:v>
                </c:pt>
                <c:pt idx="37397">
                  <c:v>5.6438780000000017</c:v>
                </c:pt>
                <c:pt idx="37398">
                  <c:v>5.6069400000000025</c:v>
                </c:pt>
                <c:pt idx="37399">
                  <c:v>5.5777940000000035</c:v>
                </c:pt>
                <c:pt idx="37400">
                  <c:v>5.5554480000000011</c:v>
                </c:pt>
                <c:pt idx="37401">
                  <c:v>5.5418240000000027</c:v>
                </c:pt>
                <c:pt idx="37402">
                  <c:v>5.4820660000000014</c:v>
                </c:pt>
                <c:pt idx="37403">
                  <c:v>5.4435500000000001</c:v>
                </c:pt>
                <c:pt idx="37404">
                  <c:v>5.4265880000000015</c:v>
                </c:pt>
                <c:pt idx="37405">
                  <c:v>5.4022059999999996</c:v>
                </c:pt>
                <c:pt idx="37406">
                  <c:v>5.3789400000000001</c:v>
                </c:pt>
                <c:pt idx="37407">
                  <c:v>5.3684920000000007</c:v>
                </c:pt>
                <c:pt idx="37408">
                  <c:v>5.333972000000001</c:v>
                </c:pt>
                <c:pt idx="37409">
                  <c:v>5.3349899999999915</c:v>
                </c:pt>
                <c:pt idx="37410">
                  <c:v>5.3594100000000005</c:v>
                </c:pt>
                <c:pt idx="37411">
                  <c:v>5.3599060000000005</c:v>
                </c:pt>
                <c:pt idx="37412">
                  <c:v>5.3879359999999856</c:v>
                </c:pt>
                <c:pt idx="37413">
                  <c:v>5.3697339999999985</c:v>
                </c:pt>
                <c:pt idx="37414">
                  <c:v>5.3957400000000009</c:v>
                </c:pt>
                <c:pt idx="37415">
                  <c:v>5.3699059999999887</c:v>
                </c:pt>
                <c:pt idx="37416">
                  <c:v>5.3474839999999926</c:v>
                </c:pt>
                <c:pt idx="37417">
                  <c:v>5.2758640000000003</c:v>
                </c:pt>
                <c:pt idx="37418">
                  <c:v>5.318760000000001</c:v>
                </c:pt>
                <c:pt idx="37419">
                  <c:v>5.3217260000000008</c:v>
                </c:pt>
                <c:pt idx="37420">
                  <c:v>5.3748079999999945</c:v>
                </c:pt>
                <c:pt idx="37421">
                  <c:v>5.4665519999999965</c:v>
                </c:pt>
                <c:pt idx="37422">
                  <c:v>5.4849659999999965</c:v>
                </c:pt>
                <c:pt idx="37423">
                  <c:v>5.5008000000000008</c:v>
                </c:pt>
                <c:pt idx="37424">
                  <c:v>5.5518100000000006</c:v>
                </c:pt>
                <c:pt idx="37425">
                  <c:v>5.5882040000000019</c:v>
                </c:pt>
                <c:pt idx="37426">
                  <c:v>5.6242739999999936</c:v>
                </c:pt>
                <c:pt idx="37427">
                  <c:v>5.6395980000000021</c:v>
                </c:pt>
                <c:pt idx="37428">
                  <c:v>5.6748239999999965</c:v>
                </c:pt>
                <c:pt idx="37429">
                  <c:v>5.6896020000000034</c:v>
                </c:pt>
                <c:pt idx="37430">
                  <c:v>5.7369900000000014</c:v>
                </c:pt>
                <c:pt idx="37431">
                  <c:v>5.7553539999999996</c:v>
                </c:pt>
                <c:pt idx="37432">
                  <c:v>5.7496340000000004</c:v>
                </c:pt>
                <c:pt idx="37433">
                  <c:v>5.7498819999999986</c:v>
                </c:pt>
                <c:pt idx="37434">
                  <c:v>5.7713839999999994</c:v>
                </c:pt>
                <c:pt idx="37435">
                  <c:v>5.7898219999999991</c:v>
                </c:pt>
                <c:pt idx="37436">
                  <c:v>5.8051719999999918</c:v>
                </c:pt>
                <c:pt idx="37437">
                  <c:v>5.7119120000000008</c:v>
                </c:pt>
                <c:pt idx="37438">
                  <c:v>5.7324360000000016</c:v>
                </c:pt>
                <c:pt idx="37439">
                  <c:v>5.6966520000000012</c:v>
                </c:pt>
                <c:pt idx="37440">
                  <c:v>5.6158379999999903</c:v>
                </c:pt>
                <c:pt idx="37441">
                  <c:v>5.5460420000000088</c:v>
                </c:pt>
                <c:pt idx="37442">
                  <c:v>5.5218099999999986</c:v>
                </c:pt>
                <c:pt idx="37443">
                  <c:v>5.5987139999999975</c:v>
                </c:pt>
                <c:pt idx="37444">
                  <c:v>5.5999060000000016</c:v>
                </c:pt>
                <c:pt idx="37445">
                  <c:v>5.5147859999999937</c:v>
                </c:pt>
                <c:pt idx="37446">
                  <c:v>5.446368000000013</c:v>
                </c:pt>
                <c:pt idx="37447">
                  <c:v>5.4286860000000026</c:v>
                </c:pt>
                <c:pt idx="37448">
                  <c:v>5.4607860000000015</c:v>
                </c:pt>
                <c:pt idx="37449">
                  <c:v>5.5025260000000005</c:v>
                </c:pt>
                <c:pt idx="37450">
                  <c:v>5.5196480000000117</c:v>
                </c:pt>
                <c:pt idx="37451">
                  <c:v>5.4435860000000016</c:v>
                </c:pt>
                <c:pt idx="37452">
                  <c:v>5.4525559999999942</c:v>
                </c:pt>
                <c:pt idx="37453">
                  <c:v>5.3419139999999965</c:v>
                </c:pt>
                <c:pt idx="37454">
                  <c:v>5.3259319999999883</c:v>
                </c:pt>
                <c:pt idx="37455">
                  <c:v>5.2815740000000018</c:v>
                </c:pt>
                <c:pt idx="37456">
                  <c:v>5.2066420000000138</c:v>
                </c:pt>
                <c:pt idx="37457">
                  <c:v>5.1572220000000017</c:v>
                </c:pt>
                <c:pt idx="37458">
                  <c:v>5.0944999999999965</c:v>
                </c:pt>
                <c:pt idx="37459">
                  <c:v>5.0205600000000015</c:v>
                </c:pt>
                <c:pt idx="37460">
                  <c:v>4.9598840000000015</c:v>
                </c:pt>
                <c:pt idx="37461">
                  <c:v>4.8680520000000005</c:v>
                </c:pt>
                <c:pt idx="37462">
                  <c:v>4.7895720000000024</c:v>
                </c:pt>
                <c:pt idx="37463">
                  <c:v>4.7639480000000018</c:v>
                </c:pt>
                <c:pt idx="37464">
                  <c:v>4.7516020000000116</c:v>
                </c:pt>
                <c:pt idx="37465">
                  <c:v>4.7477440000000017</c:v>
                </c:pt>
                <c:pt idx="37466">
                  <c:v>4.7222200000000019</c:v>
                </c:pt>
                <c:pt idx="37467">
                  <c:v>4.7081240000000015</c:v>
                </c:pt>
                <c:pt idx="37468">
                  <c:v>4.6133120000000005</c:v>
                </c:pt>
                <c:pt idx="37469">
                  <c:v>4.5765220000000024</c:v>
                </c:pt>
                <c:pt idx="37470">
                  <c:v>4.5525139999999915</c:v>
                </c:pt>
                <c:pt idx="37471">
                  <c:v>4.4520960000000027</c:v>
                </c:pt>
                <c:pt idx="37472">
                  <c:v>4.452256000000002</c:v>
                </c:pt>
                <c:pt idx="37473">
                  <c:v>4.3949659999999904</c:v>
                </c:pt>
                <c:pt idx="37474">
                  <c:v>4.3467839999999995</c:v>
                </c:pt>
                <c:pt idx="37475">
                  <c:v>4.3667240000000005</c:v>
                </c:pt>
                <c:pt idx="37476">
                  <c:v>4.2973000000000017</c:v>
                </c:pt>
                <c:pt idx="37477">
                  <c:v>4.2495660000000024</c:v>
                </c:pt>
                <c:pt idx="37478">
                  <c:v>4.218038</c:v>
                </c:pt>
                <c:pt idx="37479">
                  <c:v>4.1612080000000011</c:v>
                </c:pt>
                <c:pt idx="37480">
                  <c:v>4.0635179999999913</c:v>
                </c:pt>
                <c:pt idx="37481">
                  <c:v>4.0214799999999995</c:v>
                </c:pt>
                <c:pt idx="37482">
                  <c:v>3.9600860000000004</c:v>
                </c:pt>
                <c:pt idx="37483">
                  <c:v>3.928916000000001</c:v>
                </c:pt>
                <c:pt idx="37484">
                  <c:v>3.8850800000000008</c:v>
                </c:pt>
                <c:pt idx="37485">
                  <c:v>3.7830480000000022</c:v>
                </c:pt>
                <c:pt idx="37486">
                  <c:v>3.7579960000000012</c:v>
                </c:pt>
                <c:pt idx="37487">
                  <c:v>3.7633940000000092</c:v>
                </c:pt>
                <c:pt idx="37488">
                  <c:v>3.7353640000000019</c:v>
                </c:pt>
                <c:pt idx="37489">
                  <c:v>3.7599940000000052</c:v>
                </c:pt>
                <c:pt idx="37490">
                  <c:v>3.792044000000002</c:v>
                </c:pt>
                <c:pt idx="37491">
                  <c:v>3.8517280000000027</c:v>
                </c:pt>
                <c:pt idx="37492">
                  <c:v>3.8906760000000027</c:v>
                </c:pt>
                <c:pt idx="37493">
                  <c:v>3.8255840000000032</c:v>
                </c:pt>
                <c:pt idx="37494">
                  <c:v>3.8045900000000032</c:v>
                </c:pt>
                <c:pt idx="37495">
                  <c:v>3.8263419999999986</c:v>
                </c:pt>
                <c:pt idx="37496">
                  <c:v>3.8239220000000036</c:v>
                </c:pt>
                <c:pt idx="37497">
                  <c:v>3.7837320000000076</c:v>
                </c:pt>
                <c:pt idx="37498">
                  <c:v>3.7405260000000067</c:v>
                </c:pt>
                <c:pt idx="37499">
                  <c:v>3.7024960000000031</c:v>
                </c:pt>
                <c:pt idx="37500">
                  <c:v>3.6806340000000057</c:v>
                </c:pt>
                <c:pt idx="37501">
                  <c:v>3.5684640000000032</c:v>
                </c:pt>
                <c:pt idx="37502">
                  <c:v>3.4410840000000018</c:v>
                </c:pt>
                <c:pt idx="37503">
                  <c:v>3.5430040000000012</c:v>
                </c:pt>
                <c:pt idx="37504">
                  <c:v>3.5486260000000014</c:v>
                </c:pt>
                <c:pt idx="37505">
                  <c:v>3.5853540000000015</c:v>
                </c:pt>
                <c:pt idx="37506">
                  <c:v>3.5930220000000008</c:v>
                </c:pt>
                <c:pt idx="37507">
                  <c:v>3.6652000000000009</c:v>
                </c:pt>
                <c:pt idx="37508">
                  <c:v>3.7285680000000014</c:v>
                </c:pt>
                <c:pt idx="37509">
                  <c:v>3.7853960000000053</c:v>
                </c:pt>
                <c:pt idx="37510">
                  <c:v>3.8120599999999953</c:v>
                </c:pt>
                <c:pt idx="37511">
                  <c:v>3.8958139999999974</c:v>
                </c:pt>
                <c:pt idx="37512">
                  <c:v>3.8950559999999941</c:v>
                </c:pt>
                <c:pt idx="37513">
                  <c:v>3.8993499999999961</c:v>
                </c:pt>
                <c:pt idx="37514">
                  <c:v>3.8973040000000001</c:v>
                </c:pt>
                <c:pt idx="37515">
                  <c:v>3.8792119999999977</c:v>
                </c:pt>
                <c:pt idx="37516">
                  <c:v>3.9052819999999997</c:v>
                </c:pt>
                <c:pt idx="37517">
                  <c:v>3.963054000000001</c:v>
                </c:pt>
                <c:pt idx="37518">
                  <c:v>4.005230000000001</c:v>
                </c:pt>
                <c:pt idx="37519">
                  <c:v>4.0890960000000014</c:v>
                </c:pt>
                <c:pt idx="37520">
                  <c:v>4.1918960000000016</c:v>
                </c:pt>
                <c:pt idx="37521">
                  <c:v>4.1044819999999884</c:v>
                </c:pt>
                <c:pt idx="37522">
                  <c:v>4.082992</c:v>
                </c:pt>
                <c:pt idx="37523">
                  <c:v>4.1292499999999999</c:v>
                </c:pt>
                <c:pt idx="37524">
                  <c:v>4.1417960000000003</c:v>
                </c:pt>
                <c:pt idx="37525">
                  <c:v>4.1254420000000005</c:v>
                </c:pt>
                <c:pt idx="37526">
                  <c:v>4.1656819999999897</c:v>
                </c:pt>
                <c:pt idx="37527">
                  <c:v>4.238194</c:v>
                </c:pt>
                <c:pt idx="37528">
                  <c:v>4.2700700000000014</c:v>
                </c:pt>
                <c:pt idx="37529">
                  <c:v>4.3354980000000012</c:v>
                </c:pt>
                <c:pt idx="37530">
                  <c:v>4.3958139999999917</c:v>
                </c:pt>
                <c:pt idx="37531">
                  <c:v>4.4407800000000011</c:v>
                </c:pt>
                <c:pt idx="37532">
                  <c:v>4.4570839999999965</c:v>
                </c:pt>
                <c:pt idx="37533">
                  <c:v>4.5297839999999985</c:v>
                </c:pt>
                <c:pt idx="37534">
                  <c:v>4.5714740000000011</c:v>
                </c:pt>
                <c:pt idx="37535">
                  <c:v>4.6441359999999854</c:v>
                </c:pt>
                <c:pt idx="37536">
                  <c:v>4.6698580000000005</c:v>
                </c:pt>
                <c:pt idx="37537">
                  <c:v>4.691746000000002</c:v>
                </c:pt>
                <c:pt idx="37538">
                  <c:v>4.6664200000000005</c:v>
                </c:pt>
                <c:pt idx="37539">
                  <c:v>4.6590000000000025</c:v>
                </c:pt>
                <c:pt idx="37540">
                  <c:v>4.635772000000002</c:v>
                </c:pt>
                <c:pt idx="37541">
                  <c:v>4.6396180000000022</c:v>
                </c:pt>
                <c:pt idx="37542">
                  <c:v>4.6253119999999921</c:v>
                </c:pt>
                <c:pt idx="37543">
                  <c:v>4.6540239999999935</c:v>
                </c:pt>
                <c:pt idx="37544">
                  <c:v>4.7377660000000024</c:v>
                </c:pt>
                <c:pt idx="37545">
                  <c:v>4.7915920000000023</c:v>
                </c:pt>
                <c:pt idx="37546">
                  <c:v>4.8264960000000015</c:v>
                </c:pt>
                <c:pt idx="37547">
                  <c:v>4.8809799999999965</c:v>
                </c:pt>
                <c:pt idx="37548">
                  <c:v>4.8960940000000015</c:v>
                </c:pt>
                <c:pt idx="37549">
                  <c:v>4.9453540000000018</c:v>
                </c:pt>
                <c:pt idx="37550">
                  <c:v>4.9885220000000023</c:v>
                </c:pt>
                <c:pt idx="37551">
                  <c:v>5.1985660000000005</c:v>
                </c:pt>
                <c:pt idx="37552">
                  <c:v>5.3495600000000021</c:v>
                </c:pt>
                <c:pt idx="37553">
                  <c:v>5.3628239999999945</c:v>
                </c:pt>
                <c:pt idx="37554">
                  <c:v>5.3630220000000008</c:v>
                </c:pt>
                <c:pt idx="37555">
                  <c:v>5.3986700000000019</c:v>
                </c:pt>
                <c:pt idx="37556">
                  <c:v>5.4696440000000024</c:v>
                </c:pt>
                <c:pt idx="37557">
                  <c:v>5.5009620000000021</c:v>
                </c:pt>
                <c:pt idx="37558">
                  <c:v>5.4984800000000016</c:v>
                </c:pt>
                <c:pt idx="37559">
                  <c:v>5.5097220000000098</c:v>
                </c:pt>
                <c:pt idx="37560">
                  <c:v>5.5509920000000008</c:v>
                </c:pt>
                <c:pt idx="37561">
                  <c:v>5.5068820000000009</c:v>
                </c:pt>
                <c:pt idx="37562">
                  <c:v>5.5649639999999945</c:v>
                </c:pt>
                <c:pt idx="37563">
                  <c:v>5.6401200000000005</c:v>
                </c:pt>
                <c:pt idx="37564">
                  <c:v>5.6579259999999865</c:v>
                </c:pt>
                <c:pt idx="37565">
                  <c:v>5.6617359999999932</c:v>
                </c:pt>
                <c:pt idx="37566">
                  <c:v>5.6938239999999976</c:v>
                </c:pt>
                <c:pt idx="37567">
                  <c:v>5.6467480000000023</c:v>
                </c:pt>
                <c:pt idx="37568">
                  <c:v>5.665831999999992</c:v>
                </c:pt>
                <c:pt idx="37569">
                  <c:v>5.6429019999999941</c:v>
                </c:pt>
                <c:pt idx="37570">
                  <c:v>5.5297280000000022</c:v>
                </c:pt>
                <c:pt idx="37571">
                  <c:v>5.6464120000000015</c:v>
                </c:pt>
                <c:pt idx="37572">
                  <c:v>5.6575039999999914</c:v>
                </c:pt>
                <c:pt idx="37573">
                  <c:v>5.6646519999999931</c:v>
                </c:pt>
                <c:pt idx="37574">
                  <c:v>5.7010700000000014</c:v>
                </c:pt>
                <c:pt idx="37575">
                  <c:v>5.7038000000000002</c:v>
                </c:pt>
                <c:pt idx="37576">
                  <c:v>5.6961319999999933</c:v>
                </c:pt>
                <c:pt idx="37577">
                  <c:v>5.6604719999999933</c:v>
                </c:pt>
                <c:pt idx="37578">
                  <c:v>5.6132839999999975</c:v>
                </c:pt>
                <c:pt idx="37579">
                  <c:v>5.5869539999999995</c:v>
                </c:pt>
                <c:pt idx="37580">
                  <c:v>5.538724000000002</c:v>
                </c:pt>
                <c:pt idx="37581">
                  <c:v>5.5077420000000021</c:v>
                </c:pt>
                <c:pt idx="37582">
                  <c:v>5.5160540000000005</c:v>
                </c:pt>
                <c:pt idx="37583">
                  <c:v>5.4570159999999941</c:v>
                </c:pt>
                <c:pt idx="37584">
                  <c:v>5.4311200000000115</c:v>
                </c:pt>
                <c:pt idx="37585">
                  <c:v>5.4138360000000008</c:v>
                </c:pt>
                <c:pt idx="37586">
                  <c:v>5.3704200000000011</c:v>
                </c:pt>
                <c:pt idx="37587">
                  <c:v>5.3376500000000009</c:v>
                </c:pt>
                <c:pt idx="37588">
                  <c:v>5.3617460000000001</c:v>
                </c:pt>
                <c:pt idx="37589">
                  <c:v>5.3470059999999933</c:v>
                </c:pt>
                <c:pt idx="37590">
                  <c:v>5.3218680000000003</c:v>
                </c:pt>
                <c:pt idx="37591">
                  <c:v>5.2609679999999965</c:v>
                </c:pt>
                <c:pt idx="37592">
                  <c:v>5.2337199999999999</c:v>
                </c:pt>
                <c:pt idx="37593">
                  <c:v>5.2025020000000008</c:v>
                </c:pt>
                <c:pt idx="37594">
                  <c:v>5.1105319999999868</c:v>
                </c:pt>
                <c:pt idx="37595">
                  <c:v>5.0670299999999955</c:v>
                </c:pt>
                <c:pt idx="37596">
                  <c:v>5.0083780000000004</c:v>
                </c:pt>
                <c:pt idx="37597">
                  <c:v>4.9228859999999885</c:v>
                </c:pt>
                <c:pt idx="37598">
                  <c:v>4.9321040000000007</c:v>
                </c:pt>
                <c:pt idx="37599">
                  <c:v>4.9028700000000009</c:v>
                </c:pt>
                <c:pt idx="37600">
                  <c:v>4.8903620000000014</c:v>
                </c:pt>
                <c:pt idx="37601">
                  <c:v>4.8342160000000005</c:v>
                </c:pt>
                <c:pt idx="37602">
                  <c:v>4.7367740000000014</c:v>
                </c:pt>
                <c:pt idx="37603">
                  <c:v>4.6348780000000005</c:v>
                </c:pt>
                <c:pt idx="37604">
                  <c:v>4.5350560000000018</c:v>
                </c:pt>
                <c:pt idx="37605">
                  <c:v>4.4729040000000015</c:v>
                </c:pt>
                <c:pt idx="37606">
                  <c:v>4.4007880000000021</c:v>
                </c:pt>
                <c:pt idx="37607">
                  <c:v>4.2970559999999942</c:v>
                </c:pt>
                <c:pt idx="37608">
                  <c:v>4.2366660000000129</c:v>
                </c:pt>
                <c:pt idx="37609">
                  <c:v>4.1767240000000028</c:v>
                </c:pt>
                <c:pt idx="37610">
                  <c:v>4.1144359999999862</c:v>
                </c:pt>
                <c:pt idx="37611">
                  <c:v>4.1004760000000005</c:v>
                </c:pt>
                <c:pt idx="37612">
                  <c:v>4.0134960000000026</c:v>
                </c:pt>
                <c:pt idx="37613">
                  <c:v>3.9232880000000021</c:v>
                </c:pt>
                <c:pt idx="37614">
                  <c:v>3.878122000000003</c:v>
                </c:pt>
                <c:pt idx="37615">
                  <c:v>3.8427720000000027</c:v>
                </c:pt>
                <c:pt idx="37616">
                  <c:v>3.7891180000000042</c:v>
                </c:pt>
                <c:pt idx="37617">
                  <c:v>3.7955840000000052</c:v>
                </c:pt>
                <c:pt idx="37618">
                  <c:v>3.7627640000000042</c:v>
                </c:pt>
                <c:pt idx="37619">
                  <c:v>3.6908720000000028</c:v>
                </c:pt>
                <c:pt idx="37620">
                  <c:v>3.6921880000000029</c:v>
                </c:pt>
                <c:pt idx="37621">
                  <c:v>3.6802640000000042</c:v>
                </c:pt>
                <c:pt idx="37622">
                  <c:v>3.6499900000000052</c:v>
                </c:pt>
                <c:pt idx="37623">
                  <c:v>3.5861500000000022</c:v>
                </c:pt>
                <c:pt idx="37624">
                  <c:v>3.5591240000000042</c:v>
                </c:pt>
                <c:pt idx="37625">
                  <c:v>3.5512440000000027</c:v>
                </c:pt>
                <c:pt idx="37626">
                  <c:v>3.5332640000000026</c:v>
                </c:pt>
                <c:pt idx="37627">
                  <c:v>3.5095640000000032</c:v>
                </c:pt>
                <c:pt idx="37628">
                  <c:v>3.4728979999999985</c:v>
                </c:pt>
                <c:pt idx="37629">
                  <c:v>3.4149900000000031</c:v>
                </c:pt>
                <c:pt idx="37630">
                  <c:v>3.4221620000000024</c:v>
                </c:pt>
                <c:pt idx="37631">
                  <c:v>3.3657420000000027</c:v>
                </c:pt>
                <c:pt idx="37632">
                  <c:v>3.324908000000002</c:v>
                </c:pt>
                <c:pt idx="37633">
                  <c:v>3.3070900000000032</c:v>
                </c:pt>
                <c:pt idx="37634">
                  <c:v>3.2941120000000041</c:v>
                </c:pt>
                <c:pt idx="37635">
                  <c:v>3.2520719999999987</c:v>
                </c:pt>
                <c:pt idx="37636">
                  <c:v>3.2752619999999997</c:v>
                </c:pt>
                <c:pt idx="37637">
                  <c:v>3.3155879999999978</c:v>
                </c:pt>
                <c:pt idx="37638">
                  <c:v>3.3000040000000013</c:v>
                </c:pt>
                <c:pt idx="37639">
                  <c:v>3.296094000000001</c:v>
                </c:pt>
                <c:pt idx="37640">
                  <c:v>3.3713979999999997</c:v>
                </c:pt>
                <c:pt idx="37641">
                  <c:v>3.3897880000000007</c:v>
                </c:pt>
                <c:pt idx="37642">
                  <c:v>3.4408960000000013</c:v>
                </c:pt>
                <c:pt idx="37643">
                  <c:v>3.4774240000000014</c:v>
                </c:pt>
                <c:pt idx="37644">
                  <c:v>3.5209280000000014</c:v>
                </c:pt>
                <c:pt idx="37645">
                  <c:v>3.5333840000000016</c:v>
                </c:pt>
                <c:pt idx="37646">
                  <c:v>3.5445380000000015</c:v>
                </c:pt>
                <c:pt idx="37647">
                  <c:v>3.6042080000000003</c:v>
                </c:pt>
                <c:pt idx="37648">
                  <c:v>3.6374120000000003</c:v>
                </c:pt>
                <c:pt idx="37649">
                  <c:v>3.6561860000000008</c:v>
                </c:pt>
                <c:pt idx="37650">
                  <c:v>3.6162439999999956</c:v>
                </c:pt>
                <c:pt idx="37651">
                  <c:v>3.5688940000000011</c:v>
                </c:pt>
                <c:pt idx="37652">
                  <c:v>3.632869999999996</c:v>
                </c:pt>
                <c:pt idx="37653">
                  <c:v>3.6715459999999966</c:v>
                </c:pt>
                <c:pt idx="37654">
                  <c:v>3.7320219999999997</c:v>
                </c:pt>
                <c:pt idx="37655">
                  <c:v>3.7764919999999997</c:v>
                </c:pt>
                <c:pt idx="37656">
                  <c:v>3.7979960000000044</c:v>
                </c:pt>
                <c:pt idx="37657">
                  <c:v>3.8455060000000003</c:v>
                </c:pt>
                <c:pt idx="37658">
                  <c:v>3.8855840000000001</c:v>
                </c:pt>
                <c:pt idx="37659">
                  <c:v>3.9296320000000007</c:v>
                </c:pt>
                <c:pt idx="37660">
                  <c:v>3.9978140000000013</c:v>
                </c:pt>
                <c:pt idx="37661">
                  <c:v>4.0598800000000015</c:v>
                </c:pt>
                <c:pt idx="37662">
                  <c:v>4.1419720000000018</c:v>
                </c:pt>
                <c:pt idx="37663">
                  <c:v>4.1591580000000015</c:v>
                </c:pt>
                <c:pt idx="37664">
                  <c:v>4.1607339999999935</c:v>
                </c:pt>
                <c:pt idx="37665">
                  <c:v>4.190487999999994</c:v>
                </c:pt>
                <c:pt idx="37666">
                  <c:v>4.2158760000000015</c:v>
                </c:pt>
                <c:pt idx="37667">
                  <c:v>4.2369560000000028</c:v>
                </c:pt>
                <c:pt idx="37668">
                  <c:v>4.2700600000000106</c:v>
                </c:pt>
                <c:pt idx="37669">
                  <c:v>4.3062420000000108</c:v>
                </c:pt>
                <c:pt idx="37670">
                  <c:v>4.3197660000000022</c:v>
                </c:pt>
                <c:pt idx="37671">
                  <c:v>4.3674759999999901</c:v>
                </c:pt>
                <c:pt idx="37672">
                  <c:v>4.4081620000000097</c:v>
                </c:pt>
                <c:pt idx="37673">
                  <c:v>4.4585880000000015</c:v>
                </c:pt>
                <c:pt idx="37674">
                  <c:v>4.4765060000000014</c:v>
                </c:pt>
                <c:pt idx="37675">
                  <c:v>4.5361640000000012</c:v>
                </c:pt>
                <c:pt idx="37676">
                  <c:v>4.5567740000000008</c:v>
                </c:pt>
                <c:pt idx="37677">
                  <c:v>4.6313480000000107</c:v>
                </c:pt>
                <c:pt idx="37678">
                  <c:v>4.6853980000000011</c:v>
                </c:pt>
                <c:pt idx="37679">
                  <c:v>4.7729120000000016</c:v>
                </c:pt>
                <c:pt idx="37680">
                  <c:v>4.8168480000000011</c:v>
                </c:pt>
                <c:pt idx="37681">
                  <c:v>4.879112000000001</c:v>
                </c:pt>
                <c:pt idx="37682">
                  <c:v>4.901930000000001</c:v>
                </c:pt>
                <c:pt idx="37683">
                  <c:v>4.9228859999999903</c:v>
                </c:pt>
                <c:pt idx="37684">
                  <c:v>4.9902860000000002</c:v>
                </c:pt>
                <c:pt idx="37685">
                  <c:v>5.0931380000000015</c:v>
                </c:pt>
                <c:pt idx="37686">
                  <c:v>5.1145299999999896</c:v>
                </c:pt>
                <c:pt idx="37687">
                  <c:v>5.1445079999999885</c:v>
                </c:pt>
                <c:pt idx="37688">
                  <c:v>5.1679959999999854</c:v>
                </c:pt>
                <c:pt idx="37689">
                  <c:v>5.2278660000000015</c:v>
                </c:pt>
                <c:pt idx="37690">
                  <c:v>5.2141059999999921</c:v>
                </c:pt>
                <c:pt idx="37691">
                  <c:v>5.2538240000000016</c:v>
                </c:pt>
                <c:pt idx="37692">
                  <c:v>5.2012020000000119</c:v>
                </c:pt>
                <c:pt idx="37693">
                  <c:v>5.1919699999999995</c:v>
                </c:pt>
                <c:pt idx="37694">
                  <c:v>5.1987080000000017</c:v>
                </c:pt>
                <c:pt idx="37695">
                  <c:v>5.1892420000000108</c:v>
                </c:pt>
                <c:pt idx="37696">
                  <c:v>5.2133760000000002</c:v>
                </c:pt>
                <c:pt idx="37697">
                  <c:v>5.1884359999999941</c:v>
                </c:pt>
                <c:pt idx="37698">
                  <c:v>5.1614359999999921</c:v>
                </c:pt>
                <c:pt idx="37699">
                  <c:v>5.1698480000000018</c:v>
                </c:pt>
                <c:pt idx="37700">
                  <c:v>5.2090960000000024</c:v>
                </c:pt>
                <c:pt idx="37701">
                  <c:v>5.2173980000000029</c:v>
                </c:pt>
                <c:pt idx="37702">
                  <c:v>5.1866020000000024</c:v>
                </c:pt>
                <c:pt idx="37703">
                  <c:v>5.2042720000000013</c:v>
                </c:pt>
                <c:pt idx="37704">
                  <c:v>5.2265200000000007</c:v>
                </c:pt>
                <c:pt idx="37705">
                  <c:v>5.1676079999999942</c:v>
                </c:pt>
                <c:pt idx="37706">
                  <c:v>5.1869760000000005</c:v>
                </c:pt>
                <c:pt idx="37707">
                  <c:v>5.1750280000000011</c:v>
                </c:pt>
                <c:pt idx="37708">
                  <c:v>5.2241759999999902</c:v>
                </c:pt>
                <c:pt idx="37709">
                  <c:v>5.2274759999999914</c:v>
                </c:pt>
                <c:pt idx="37710">
                  <c:v>5.1873980000000026</c:v>
                </c:pt>
                <c:pt idx="37711">
                  <c:v>5.1399859999999942</c:v>
                </c:pt>
                <c:pt idx="37712">
                  <c:v>5.1142759999999914</c:v>
                </c:pt>
                <c:pt idx="37713">
                  <c:v>5.0951420000000009</c:v>
                </c:pt>
                <c:pt idx="37714">
                  <c:v>5.1359400000000006</c:v>
                </c:pt>
                <c:pt idx="37715">
                  <c:v>5.1778660000000016</c:v>
                </c:pt>
                <c:pt idx="37716">
                  <c:v>5.1680759999999886</c:v>
                </c:pt>
                <c:pt idx="37717">
                  <c:v>5.1766880000000004</c:v>
                </c:pt>
                <c:pt idx="37718">
                  <c:v>5.1504219999999945</c:v>
                </c:pt>
                <c:pt idx="37719">
                  <c:v>5.1731039999999995</c:v>
                </c:pt>
                <c:pt idx="37720">
                  <c:v>5.1804380000000005</c:v>
                </c:pt>
                <c:pt idx="37721">
                  <c:v>5.1425559999999866</c:v>
                </c:pt>
                <c:pt idx="37722">
                  <c:v>5.1612660000000004</c:v>
                </c:pt>
                <c:pt idx="37723">
                  <c:v>5.1254439999999946</c:v>
                </c:pt>
                <c:pt idx="37724">
                  <c:v>5.0952420000000034</c:v>
                </c:pt>
                <c:pt idx="37725">
                  <c:v>5.0712820000000089</c:v>
                </c:pt>
                <c:pt idx="37726">
                  <c:v>5.0835420000000013</c:v>
                </c:pt>
                <c:pt idx="37727">
                  <c:v>5.0636760000000018</c:v>
                </c:pt>
                <c:pt idx="37728">
                  <c:v>5.0582160000000016</c:v>
                </c:pt>
                <c:pt idx="37729">
                  <c:v>5.0617020000000004</c:v>
                </c:pt>
                <c:pt idx="37730">
                  <c:v>5.0525079999999916</c:v>
                </c:pt>
                <c:pt idx="37731">
                  <c:v>5.086780000000001</c:v>
                </c:pt>
                <c:pt idx="37732">
                  <c:v>5.1496760000000004</c:v>
                </c:pt>
                <c:pt idx="37733">
                  <c:v>5.1551239999999945</c:v>
                </c:pt>
                <c:pt idx="37734">
                  <c:v>5.1286459999999945</c:v>
                </c:pt>
                <c:pt idx="37735">
                  <c:v>5.079384000000001</c:v>
                </c:pt>
                <c:pt idx="37736">
                  <c:v>5.1403080000000019</c:v>
                </c:pt>
                <c:pt idx="37737">
                  <c:v>5.1367720000000023</c:v>
                </c:pt>
                <c:pt idx="37738">
                  <c:v>5.19218799999999</c:v>
                </c:pt>
                <c:pt idx="37739">
                  <c:v>5.1659939999999915</c:v>
                </c:pt>
                <c:pt idx="37740">
                  <c:v>5.173612000000003</c:v>
                </c:pt>
                <c:pt idx="37741">
                  <c:v>5.1494780000000029</c:v>
                </c:pt>
                <c:pt idx="37742">
                  <c:v>5.1971239999999934</c:v>
                </c:pt>
                <c:pt idx="37743">
                  <c:v>5.1808339999999955</c:v>
                </c:pt>
                <c:pt idx="37744">
                  <c:v>5.182805999999994</c:v>
                </c:pt>
                <c:pt idx="37745">
                  <c:v>5.1512760000000029</c:v>
                </c:pt>
                <c:pt idx="37746">
                  <c:v>5.1701239999999995</c:v>
                </c:pt>
                <c:pt idx="37747">
                  <c:v>5.2117660000000106</c:v>
                </c:pt>
                <c:pt idx="37748">
                  <c:v>5.2471039999999975</c:v>
                </c:pt>
                <c:pt idx="37749">
                  <c:v>5.2516460000000116</c:v>
                </c:pt>
                <c:pt idx="37750">
                  <c:v>5.2773540000000025</c:v>
                </c:pt>
                <c:pt idx="37751">
                  <c:v>5.3080520000000027</c:v>
                </c:pt>
                <c:pt idx="37752">
                  <c:v>5.3152859999999942</c:v>
                </c:pt>
                <c:pt idx="37753">
                  <c:v>5.3204839999999916</c:v>
                </c:pt>
                <c:pt idx="37754">
                  <c:v>5.3399900000000011</c:v>
                </c:pt>
                <c:pt idx="37755">
                  <c:v>5.4270320000000005</c:v>
                </c:pt>
                <c:pt idx="37756">
                  <c:v>5.4650880000000006</c:v>
                </c:pt>
                <c:pt idx="37757">
                  <c:v>5.487286000000001</c:v>
                </c:pt>
                <c:pt idx="37758">
                  <c:v>5.4484360000000027</c:v>
                </c:pt>
                <c:pt idx="37759">
                  <c:v>5.4476680000000108</c:v>
                </c:pt>
                <c:pt idx="37760">
                  <c:v>5.4519740000000025</c:v>
                </c:pt>
                <c:pt idx="37761">
                  <c:v>5.4787880000000033</c:v>
                </c:pt>
                <c:pt idx="37762">
                  <c:v>5.4669020000000019</c:v>
                </c:pt>
                <c:pt idx="37763">
                  <c:v>5.4610460000000023</c:v>
                </c:pt>
                <c:pt idx="37764">
                  <c:v>5.4338720000000116</c:v>
                </c:pt>
                <c:pt idx="37765">
                  <c:v>5.3817340000000016</c:v>
                </c:pt>
                <c:pt idx="37766">
                  <c:v>5.3235399999999951</c:v>
                </c:pt>
                <c:pt idx="37767">
                  <c:v>5.3017760000000012</c:v>
                </c:pt>
                <c:pt idx="37768">
                  <c:v>5.3111920000000019</c:v>
                </c:pt>
                <c:pt idx="37769">
                  <c:v>5.2743139999999995</c:v>
                </c:pt>
                <c:pt idx="37770">
                  <c:v>5.2342100000000009</c:v>
                </c:pt>
                <c:pt idx="37771">
                  <c:v>5.2361080000000024</c:v>
                </c:pt>
                <c:pt idx="37772">
                  <c:v>5.1932520000000002</c:v>
                </c:pt>
                <c:pt idx="37773">
                  <c:v>5.2043200000000001</c:v>
                </c:pt>
                <c:pt idx="37774">
                  <c:v>5.224298000000001</c:v>
                </c:pt>
                <c:pt idx="37775">
                  <c:v>5.1871119999999857</c:v>
                </c:pt>
                <c:pt idx="37776">
                  <c:v>5.1659919999999877</c:v>
                </c:pt>
                <c:pt idx="37777">
                  <c:v>5.0787999999999984</c:v>
                </c:pt>
                <c:pt idx="37778">
                  <c:v>5.0969519999999955</c:v>
                </c:pt>
                <c:pt idx="37779">
                  <c:v>5.0474559999999906</c:v>
                </c:pt>
                <c:pt idx="37780">
                  <c:v>5.0547159999999858</c:v>
                </c:pt>
                <c:pt idx="37781">
                  <c:v>4.9998839999999989</c:v>
                </c:pt>
                <c:pt idx="37782">
                  <c:v>4.9589379999999945</c:v>
                </c:pt>
                <c:pt idx="37783">
                  <c:v>4.9324099999999991</c:v>
                </c:pt>
                <c:pt idx="37784">
                  <c:v>4.8818719999999987</c:v>
                </c:pt>
                <c:pt idx="37785">
                  <c:v>4.8608779999999898</c:v>
                </c:pt>
                <c:pt idx="37786">
                  <c:v>4.7611779999999975</c:v>
                </c:pt>
                <c:pt idx="37787">
                  <c:v>4.7452339999999982</c:v>
                </c:pt>
                <c:pt idx="37788">
                  <c:v>4.654963999999989</c:v>
                </c:pt>
                <c:pt idx="37789">
                  <c:v>4.6356199999999985</c:v>
                </c:pt>
                <c:pt idx="37790">
                  <c:v>4.6195639999999978</c:v>
                </c:pt>
                <c:pt idx="37791">
                  <c:v>4.5675739999999889</c:v>
                </c:pt>
                <c:pt idx="37792">
                  <c:v>4.5154359999999887</c:v>
                </c:pt>
                <c:pt idx="37793">
                  <c:v>4.5220619999999965</c:v>
                </c:pt>
                <c:pt idx="37794">
                  <c:v>4.4875799999999977</c:v>
                </c:pt>
                <c:pt idx="37795">
                  <c:v>4.5117639999999994</c:v>
                </c:pt>
                <c:pt idx="37796">
                  <c:v>4.4558399999999985</c:v>
                </c:pt>
                <c:pt idx="37797">
                  <c:v>4.4039499999999991</c:v>
                </c:pt>
                <c:pt idx="37798">
                  <c:v>4.3529039999999908</c:v>
                </c:pt>
                <c:pt idx="37799">
                  <c:v>4.3280139999999907</c:v>
                </c:pt>
                <c:pt idx="37800">
                  <c:v>4.2550679999999996</c:v>
                </c:pt>
                <c:pt idx="37801">
                  <c:v>4.2724020000000014</c:v>
                </c:pt>
                <c:pt idx="37802">
                  <c:v>4.2557879999999955</c:v>
                </c:pt>
                <c:pt idx="37803">
                  <c:v>4.2739180000000001</c:v>
                </c:pt>
                <c:pt idx="37804">
                  <c:v>4.2225979999999907</c:v>
                </c:pt>
                <c:pt idx="37805">
                  <c:v>4.1310880000000001</c:v>
                </c:pt>
                <c:pt idx="37806">
                  <c:v>4.0707979999999999</c:v>
                </c:pt>
                <c:pt idx="37807">
                  <c:v>4.0222700000000007</c:v>
                </c:pt>
                <c:pt idx="37808">
                  <c:v>3.9799719999999987</c:v>
                </c:pt>
                <c:pt idx="37809">
                  <c:v>4.0103080000000011</c:v>
                </c:pt>
                <c:pt idx="37810">
                  <c:v>3.9999100000000003</c:v>
                </c:pt>
                <c:pt idx="37811">
                  <c:v>4.0261780000000007</c:v>
                </c:pt>
                <c:pt idx="37812">
                  <c:v>4.0183980000000012</c:v>
                </c:pt>
                <c:pt idx="37813">
                  <c:v>4.0450640000000018</c:v>
                </c:pt>
                <c:pt idx="37814">
                  <c:v>4.0414520000000032</c:v>
                </c:pt>
                <c:pt idx="37815">
                  <c:v>4.0605600000000015</c:v>
                </c:pt>
                <c:pt idx="37816">
                  <c:v>4.1246220000000005</c:v>
                </c:pt>
                <c:pt idx="37817">
                  <c:v>4.1230959999999941</c:v>
                </c:pt>
                <c:pt idx="37818">
                  <c:v>4.0779440000000005</c:v>
                </c:pt>
                <c:pt idx="37819">
                  <c:v>4.1020920000000025</c:v>
                </c:pt>
                <c:pt idx="37820">
                  <c:v>4.1273919999999942</c:v>
                </c:pt>
                <c:pt idx="37821">
                  <c:v>4.1070799999999945</c:v>
                </c:pt>
                <c:pt idx="37822">
                  <c:v>4.1151439999999955</c:v>
                </c:pt>
                <c:pt idx="37823">
                  <c:v>4.1340780000000015</c:v>
                </c:pt>
                <c:pt idx="37824">
                  <c:v>4.154165999999992</c:v>
                </c:pt>
                <c:pt idx="37825">
                  <c:v>4.161485999999992</c:v>
                </c:pt>
                <c:pt idx="37826">
                  <c:v>4.1500099999999955</c:v>
                </c:pt>
                <c:pt idx="37827">
                  <c:v>4.159415999999994</c:v>
                </c:pt>
                <c:pt idx="37828">
                  <c:v>4.1573939999999965</c:v>
                </c:pt>
                <c:pt idx="37829">
                  <c:v>4.1978439999999955</c:v>
                </c:pt>
                <c:pt idx="37830">
                  <c:v>4.1783620000000106</c:v>
                </c:pt>
                <c:pt idx="37831">
                  <c:v>4.2004860000000015</c:v>
                </c:pt>
                <c:pt idx="37832">
                  <c:v>4.2133160000000025</c:v>
                </c:pt>
                <c:pt idx="37833">
                  <c:v>4.2418300000000011</c:v>
                </c:pt>
                <c:pt idx="37834">
                  <c:v>4.2890060000000023</c:v>
                </c:pt>
                <c:pt idx="37835">
                  <c:v>4.3486520000000022</c:v>
                </c:pt>
                <c:pt idx="37836">
                  <c:v>4.4109159999999932</c:v>
                </c:pt>
                <c:pt idx="37837">
                  <c:v>4.4315000000000024</c:v>
                </c:pt>
                <c:pt idx="37838">
                  <c:v>4.452618000000002</c:v>
                </c:pt>
                <c:pt idx="37839">
                  <c:v>4.5040119999999941</c:v>
                </c:pt>
                <c:pt idx="37840">
                  <c:v>4.5168560000000015</c:v>
                </c:pt>
                <c:pt idx="37841">
                  <c:v>4.5659059999999903</c:v>
                </c:pt>
                <c:pt idx="37842">
                  <c:v>4.6317180000000011</c:v>
                </c:pt>
                <c:pt idx="37843">
                  <c:v>4.6254379999999902</c:v>
                </c:pt>
                <c:pt idx="37844">
                  <c:v>4.6337139999999986</c:v>
                </c:pt>
                <c:pt idx="37845">
                  <c:v>4.6367300000000027</c:v>
                </c:pt>
                <c:pt idx="37846">
                  <c:v>4.6387660000000013</c:v>
                </c:pt>
                <c:pt idx="37847">
                  <c:v>4.6664839999999934</c:v>
                </c:pt>
                <c:pt idx="37848">
                  <c:v>4.678060000000003</c:v>
                </c:pt>
                <c:pt idx="37849">
                  <c:v>4.6929479999999941</c:v>
                </c:pt>
                <c:pt idx="37850">
                  <c:v>4.724811999999992</c:v>
                </c:pt>
                <c:pt idx="37851">
                  <c:v>4.7317600000000128</c:v>
                </c:pt>
                <c:pt idx="37852">
                  <c:v>4.7518600000000024</c:v>
                </c:pt>
                <c:pt idx="37853">
                  <c:v>4.7443900000000019</c:v>
                </c:pt>
                <c:pt idx="37854">
                  <c:v>4.7570960000000015</c:v>
                </c:pt>
                <c:pt idx="37855">
                  <c:v>4.8508759999999942</c:v>
                </c:pt>
                <c:pt idx="37856">
                  <c:v>4.900780000000001</c:v>
                </c:pt>
                <c:pt idx="37857">
                  <c:v>4.9684040000000005</c:v>
                </c:pt>
                <c:pt idx="37858">
                  <c:v>5.0198600000000013</c:v>
                </c:pt>
                <c:pt idx="37859">
                  <c:v>5.0086940000000011</c:v>
                </c:pt>
                <c:pt idx="37860">
                  <c:v>5.0141039999999926</c:v>
                </c:pt>
                <c:pt idx="37861">
                  <c:v>4.986322000000011</c:v>
                </c:pt>
                <c:pt idx="37862">
                  <c:v>5.0021039999999966</c:v>
                </c:pt>
                <c:pt idx="37863">
                  <c:v>5.0021520000000015</c:v>
                </c:pt>
                <c:pt idx="37864">
                  <c:v>5.0585480000000009</c:v>
                </c:pt>
                <c:pt idx="37865">
                  <c:v>5.0561280000000011</c:v>
                </c:pt>
                <c:pt idx="37866">
                  <c:v>5.0544159999999883</c:v>
                </c:pt>
                <c:pt idx="37867">
                  <c:v>5.0655079999999932</c:v>
                </c:pt>
                <c:pt idx="37868">
                  <c:v>5.1062320000000021</c:v>
                </c:pt>
                <c:pt idx="37869">
                  <c:v>5.1016280000000034</c:v>
                </c:pt>
                <c:pt idx="37870">
                  <c:v>5.1026700000000016</c:v>
                </c:pt>
                <c:pt idx="37871">
                  <c:v>5.1509759999999885</c:v>
                </c:pt>
                <c:pt idx="37872">
                  <c:v>5.1453060000000015</c:v>
                </c:pt>
                <c:pt idx="37873">
                  <c:v>5.1351819999999933</c:v>
                </c:pt>
                <c:pt idx="37874">
                  <c:v>5.0763060000000024</c:v>
                </c:pt>
                <c:pt idx="37875">
                  <c:v>5.0437960000000031</c:v>
                </c:pt>
                <c:pt idx="37876">
                  <c:v>5.0302080000000116</c:v>
                </c:pt>
                <c:pt idx="37877">
                  <c:v>5.0297240000000025</c:v>
                </c:pt>
                <c:pt idx="37878">
                  <c:v>5.0355320000000026</c:v>
                </c:pt>
                <c:pt idx="37879">
                  <c:v>4.9652780000000023</c:v>
                </c:pt>
                <c:pt idx="37880">
                  <c:v>4.9778360000000035</c:v>
                </c:pt>
                <c:pt idx="37881">
                  <c:v>4.9109940000000005</c:v>
                </c:pt>
                <c:pt idx="37882">
                  <c:v>4.9195440000000028</c:v>
                </c:pt>
                <c:pt idx="37883">
                  <c:v>4.9027420000000106</c:v>
                </c:pt>
                <c:pt idx="37884">
                  <c:v>4.9142800000000015</c:v>
                </c:pt>
                <c:pt idx="37885">
                  <c:v>4.8804440000000016</c:v>
                </c:pt>
                <c:pt idx="37886">
                  <c:v>4.8404780000000027</c:v>
                </c:pt>
                <c:pt idx="37887">
                  <c:v>4.7780280000000106</c:v>
                </c:pt>
                <c:pt idx="37888">
                  <c:v>4.8047799999999965</c:v>
                </c:pt>
                <c:pt idx="37889">
                  <c:v>4.7235939999999985</c:v>
                </c:pt>
                <c:pt idx="37890">
                  <c:v>4.7082440000000023</c:v>
                </c:pt>
                <c:pt idx="37891">
                  <c:v>4.6882920000000023</c:v>
                </c:pt>
                <c:pt idx="37892">
                  <c:v>4.680264000000002</c:v>
                </c:pt>
                <c:pt idx="37893">
                  <c:v>4.6543819999999902</c:v>
                </c:pt>
                <c:pt idx="37894">
                  <c:v>4.6728700000000005</c:v>
                </c:pt>
                <c:pt idx="37895">
                  <c:v>4.6907119999999942</c:v>
                </c:pt>
                <c:pt idx="37896">
                  <c:v>4.676020000000003</c:v>
                </c:pt>
                <c:pt idx="37897">
                  <c:v>4.6257059999999921</c:v>
                </c:pt>
                <c:pt idx="37898">
                  <c:v>4.6025779999999941</c:v>
                </c:pt>
                <c:pt idx="37899">
                  <c:v>4.6327680000000031</c:v>
                </c:pt>
                <c:pt idx="37900">
                  <c:v>4.6287220000000016</c:v>
                </c:pt>
                <c:pt idx="37901">
                  <c:v>4.570528000000003</c:v>
                </c:pt>
                <c:pt idx="37902">
                  <c:v>4.5410960000000031</c:v>
                </c:pt>
                <c:pt idx="37903">
                  <c:v>4.445528000000003</c:v>
                </c:pt>
                <c:pt idx="37904">
                  <c:v>4.4603300000000035</c:v>
                </c:pt>
                <c:pt idx="37905">
                  <c:v>4.4001880000000035</c:v>
                </c:pt>
                <c:pt idx="37906">
                  <c:v>4.3619959999999951</c:v>
                </c:pt>
                <c:pt idx="37907">
                  <c:v>4.3088760000000015</c:v>
                </c:pt>
                <c:pt idx="37908">
                  <c:v>4.2496760000000116</c:v>
                </c:pt>
                <c:pt idx="37909">
                  <c:v>4.2109119999999951</c:v>
                </c:pt>
                <c:pt idx="37910">
                  <c:v>4.2043720000000029</c:v>
                </c:pt>
                <c:pt idx="37911">
                  <c:v>4.190487999999994</c:v>
                </c:pt>
                <c:pt idx="37912">
                  <c:v>4.1719640000000036</c:v>
                </c:pt>
                <c:pt idx="37913">
                  <c:v>4.145660000000003</c:v>
                </c:pt>
                <c:pt idx="37914">
                  <c:v>4.1399640000000018</c:v>
                </c:pt>
                <c:pt idx="37915">
                  <c:v>4.1414040000000005</c:v>
                </c:pt>
                <c:pt idx="37916">
                  <c:v>4.1177299999999946</c:v>
                </c:pt>
                <c:pt idx="37917">
                  <c:v>4.0885839999999956</c:v>
                </c:pt>
                <c:pt idx="37918">
                  <c:v>4.0206740000000005</c:v>
                </c:pt>
                <c:pt idx="37919">
                  <c:v>3.9656559999999974</c:v>
                </c:pt>
                <c:pt idx="37920">
                  <c:v>3.9457160000000022</c:v>
                </c:pt>
                <c:pt idx="37921">
                  <c:v>3.9150800000000028</c:v>
                </c:pt>
                <c:pt idx="37922">
                  <c:v>3.9443380000000032</c:v>
                </c:pt>
                <c:pt idx="37923">
                  <c:v>3.9230080000000007</c:v>
                </c:pt>
                <c:pt idx="37924">
                  <c:v>3.9439900000000012</c:v>
                </c:pt>
                <c:pt idx="37925">
                  <c:v>3.9650220000000003</c:v>
                </c:pt>
                <c:pt idx="37926">
                  <c:v>3.9339020000000007</c:v>
                </c:pt>
                <c:pt idx="37927">
                  <c:v>4.0045539999999926</c:v>
                </c:pt>
                <c:pt idx="37928">
                  <c:v>3.9626380000000023</c:v>
                </c:pt>
                <c:pt idx="37929">
                  <c:v>4.0140699999999985</c:v>
                </c:pt>
                <c:pt idx="37930">
                  <c:v>3.9585920000000008</c:v>
                </c:pt>
                <c:pt idx="37931">
                  <c:v>3.990243999999997</c:v>
                </c:pt>
                <c:pt idx="37932">
                  <c:v>3.983804000000001</c:v>
                </c:pt>
                <c:pt idx="37933">
                  <c:v>4.0161159999999914</c:v>
                </c:pt>
                <c:pt idx="37934">
                  <c:v>3.9826019999999978</c:v>
                </c:pt>
                <c:pt idx="37935">
                  <c:v>3.9666819999999987</c:v>
                </c:pt>
                <c:pt idx="37936">
                  <c:v>3.9787920000000008</c:v>
                </c:pt>
                <c:pt idx="37937">
                  <c:v>4.0149859999999853</c:v>
                </c:pt>
                <c:pt idx="37938">
                  <c:v>3.9994019999999977</c:v>
                </c:pt>
                <c:pt idx="37939">
                  <c:v>4.0652139999999966</c:v>
                </c:pt>
                <c:pt idx="37940">
                  <c:v>4.0513420000000107</c:v>
                </c:pt>
                <c:pt idx="37941">
                  <c:v>4.0432020000000106</c:v>
                </c:pt>
                <c:pt idx="37942">
                  <c:v>4.0019820000000017</c:v>
                </c:pt>
                <c:pt idx="37943">
                  <c:v>4.0381760000000018</c:v>
                </c:pt>
                <c:pt idx="37944">
                  <c:v>4.0222440000000015</c:v>
                </c:pt>
                <c:pt idx="37945">
                  <c:v>3.958280000000002</c:v>
                </c:pt>
                <c:pt idx="37946">
                  <c:v>3.9746220000000028</c:v>
                </c:pt>
                <c:pt idx="37947">
                  <c:v>4.0019320000000027</c:v>
                </c:pt>
                <c:pt idx="37948">
                  <c:v>4.0248119999999901</c:v>
                </c:pt>
                <c:pt idx="37949">
                  <c:v>4.0112500000000022</c:v>
                </c:pt>
                <c:pt idx="37950">
                  <c:v>3.996421999999999</c:v>
                </c:pt>
                <c:pt idx="37951">
                  <c:v>3.9877360000000066</c:v>
                </c:pt>
                <c:pt idx="37952">
                  <c:v>3.9875620000000032</c:v>
                </c:pt>
                <c:pt idx="37953">
                  <c:v>4.0563400000000023</c:v>
                </c:pt>
                <c:pt idx="37954">
                  <c:v>4.071912000000002</c:v>
                </c:pt>
                <c:pt idx="37955">
                  <c:v>4.0712060000000116</c:v>
                </c:pt>
                <c:pt idx="37956">
                  <c:v>4.0777820000000027</c:v>
                </c:pt>
                <c:pt idx="37957">
                  <c:v>4.0850159999999942</c:v>
                </c:pt>
                <c:pt idx="37958">
                  <c:v>4.1545519999999883</c:v>
                </c:pt>
                <c:pt idx="37959">
                  <c:v>4.1709059999999933</c:v>
                </c:pt>
                <c:pt idx="37960">
                  <c:v>4.1658559999999882</c:v>
                </c:pt>
                <c:pt idx="37961">
                  <c:v>4.1872480000000003</c:v>
                </c:pt>
                <c:pt idx="37962">
                  <c:v>4.1906720000000028</c:v>
                </c:pt>
                <c:pt idx="37963">
                  <c:v>4.1892440000000013</c:v>
                </c:pt>
                <c:pt idx="37964">
                  <c:v>4.1347099999999966</c:v>
                </c:pt>
                <c:pt idx="37965">
                  <c:v>4.1654699999999965</c:v>
                </c:pt>
                <c:pt idx="37966">
                  <c:v>4.2136140000000006</c:v>
                </c:pt>
                <c:pt idx="37967">
                  <c:v>4.2448200000000007</c:v>
                </c:pt>
                <c:pt idx="37968">
                  <c:v>4.3206339999999965</c:v>
                </c:pt>
                <c:pt idx="37969">
                  <c:v>4.3935200000000005</c:v>
                </c:pt>
                <c:pt idx="37970">
                  <c:v>4.4226679999999998</c:v>
                </c:pt>
                <c:pt idx="37971">
                  <c:v>4.3657399999999917</c:v>
                </c:pt>
                <c:pt idx="37972">
                  <c:v>4.3870699999999996</c:v>
                </c:pt>
                <c:pt idx="37973">
                  <c:v>4.4514800000000001</c:v>
                </c:pt>
                <c:pt idx="37974">
                  <c:v>4.4539240000000015</c:v>
                </c:pt>
                <c:pt idx="37975">
                  <c:v>4.4909760000000007</c:v>
                </c:pt>
                <c:pt idx="37976">
                  <c:v>4.580476</c:v>
                </c:pt>
                <c:pt idx="37977">
                  <c:v>4.5610819999999945</c:v>
                </c:pt>
                <c:pt idx="37978">
                  <c:v>4.5989780000000007</c:v>
                </c:pt>
                <c:pt idx="37979">
                  <c:v>4.6388700000000007</c:v>
                </c:pt>
                <c:pt idx="37980">
                  <c:v>4.7466980000000101</c:v>
                </c:pt>
                <c:pt idx="37981">
                  <c:v>4.8081439999999995</c:v>
                </c:pt>
                <c:pt idx="37982">
                  <c:v>4.8264460000000007</c:v>
                </c:pt>
                <c:pt idx="37983">
                  <c:v>4.8377480000000004</c:v>
                </c:pt>
                <c:pt idx="37984">
                  <c:v>4.8903720000000019</c:v>
                </c:pt>
                <c:pt idx="37985">
                  <c:v>4.9298920000000024</c:v>
                </c:pt>
                <c:pt idx="37986">
                  <c:v>4.9411580000000024</c:v>
                </c:pt>
                <c:pt idx="37987">
                  <c:v>4.990356000000002</c:v>
                </c:pt>
                <c:pt idx="37988">
                  <c:v>5.0063380000000004</c:v>
                </c:pt>
                <c:pt idx="37989">
                  <c:v>4.9950960000000011</c:v>
                </c:pt>
                <c:pt idx="37990">
                  <c:v>5.0268239999999995</c:v>
                </c:pt>
                <c:pt idx="37991">
                  <c:v>5.1084320000000005</c:v>
                </c:pt>
                <c:pt idx="37992">
                  <c:v>5.1625199999999873</c:v>
                </c:pt>
                <c:pt idx="37993">
                  <c:v>5.1949299999999914</c:v>
                </c:pt>
                <c:pt idx="37994">
                  <c:v>5.2257139999999955</c:v>
                </c:pt>
                <c:pt idx="37995">
                  <c:v>5.3356000000000021</c:v>
                </c:pt>
                <c:pt idx="37996">
                  <c:v>5.3734080000000013</c:v>
                </c:pt>
                <c:pt idx="37997">
                  <c:v>5.475118000000001</c:v>
                </c:pt>
                <c:pt idx="37998">
                  <c:v>5.5109539999999955</c:v>
                </c:pt>
                <c:pt idx="37999">
                  <c:v>5.5399020000000014</c:v>
                </c:pt>
                <c:pt idx="38000">
                  <c:v>5.5510080000000013</c:v>
                </c:pt>
                <c:pt idx="38001">
                  <c:v>5.5843859999999932</c:v>
                </c:pt>
                <c:pt idx="38002">
                  <c:v>5.6578680000000015</c:v>
                </c:pt>
                <c:pt idx="38003">
                  <c:v>5.6961600000000008</c:v>
                </c:pt>
                <c:pt idx="38004">
                  <c:v>5.7318580000000088</c:v>
                </c:pt>
                <c:pt idx="38005">
                  <c:v>5.7611280000000002</c:v>
                </c:pt>
                <c:pt idx="38006">
                  <c:v>5.7813420000000111</c:v>
                </c:pt>
                <c:pt idx="38007">
                  <c:v>5.7667500000000009</c:v>
                </c:pt>
                <c:pt idx="38008">
                  <c:v>5.76335</c:v>
                </c:pt>
                <c:pt idx="38009">
                  <c:v>5.7886760000000024</c:v>
                </c:pt>
                <c:pt idx="38010">
                  <c:v>5.8335440000000007</c:v>
                </c:pt>
                <c:pt idx="38011">
                  <c:v>5.8048559999999876</c:v>
                </c:pt>
                <c:pt idx="38012">
                  <c:v>5.836074</c:v>
                </c:pt>
                <c:pt idx="38013">
                  <c:v>5.8923820000000005</c:v>
                </c:pt>
                <c:pt idx="38014">
                  <c:v>5.9024199999999976</c:v>
                </c:pt>
                <c:pt idx="38015">
                  <c:v>5.8854579999999945</c:v>
                </c:pt>
                <c:pt idx="38016">
                  <c:v>5.8852960000000003</c:v>
                </c:pt>
                <c:pt idx="38017">
                  <c:v>5.9080659999999998</c:v>
                </c:pt>
                <c:pt idx="38018">
                  <c:v>5.9214399999999987</c:v>
                </c:pt>
                <c:pt idx="38019">
                  <c:v>5.9122440000000003</c:v>
                </c:pt>
                <c:pt idx="38020">
                  <c:v>5.9456960000000034</c:v>
                </c:pt>
                <c:pt idx="38021">
                  <c:v>6.0531359999999887</c:v>
                </c:pt>
                <c:pt idx="38022">
                  <c:v>6.0460379999999985</c:v>
                </c:pt>
                <c:pt idx="38023">
                  <c:v>6.0621319999999868</c:v>
                </c:pt>
                <c:pt idx="38024">
                  <c:v>6.0935119999999898</c:v>
                </c:pt>
                <c:pt idx="38025">
                  <c:v>6.0581099999999966</c:v>
                </c:pt>
                <c:pt idx="38026">
                  <c:v>6.0504539999999976</c:v>
                </c:pt>
                <c:pt idx="38027">
                  <c:v>6.0761140000000005</c:v>
                </c:pt>
                <c:pt idx="38028">
                  <c:v>6.0848239999999985</c:v>
                </c:pt>
                <c:pt idx="38029">
                  <c:v>6.0568800000000005</c:v>
                </c:pt>
                <c:pt idx="38030">
                  <c:v>5.9899260000000014</c:v>
                </c:pt>
                <c:pt idx="38031">
                  <c:v>5.9538300000000026</c:v>
                </c:pt>
                <c:pt idx="38032">
                  <c:v>5.930874000000002</c:v>
                </c:pt>
                <c:pt idx="38033">
                  <c:v>5.90395</c:v>
                </c:pt>
                <c:pt idx="38034">
                  <c:v>5.8278259999999884</c:v>
                </c:pt>
                <c:pt idx="38035">
                  <c:v>5.7769520000000014</c:v>
                </c:pt>
                <c:pt idx="38036">
                  <c:v>5.7462060000000097</c:v>
                </c:pt>
                <c:pt idx="38037">
                  <c:v>5.7185980000000018</c:v>
                </c:pt>
                <c:pt idx="38038">
                  <c:v>5.6698220000000017</c:v>
                </c:pt>
                <c:pt idx="38039">
                  <c:v>5.6886580000000029</c:v>
                </c:pt>
                <c:pt idx="38040">
                  <c:v>5.6596220000000024</c:v>
                </c:pt>
                <c:pt idx="38041">
                  <c:v>5.5773940000000026</c:v>
                </c:pt>
                <c:pt idx="38042">
                  <c:v>5.5631239999999975</c:v>
                </c:pt>
                <c:pt idx="38043">
                  <c:v>5.5087260000000038</c:v>
                </c:pt>
                <c:pt idx="38044">
                  <c:v>5.5057740000000015</c:v>
                </c:pt>
                <c:pt idx="38045">
                  <c:v>5.4541819999999932</c:v>
                </c:pt>
                <c:pt idx="38046">
                  <c:v>5.4312880000000128</c:v>
                </c:pt>
                <c:pt idx="38047">
                  <c:v>5.3368980000000033</c:v>
                </c:pt>
                <c:pt idx="38048">
                  <c:v>5.3141899999999938</c:v>
                </c:pt>
                <c:pt idx="38049">
                  <c:v>5.2659480000000043</c:v>
                </c:pt>
                <c:pt idx="38050">
                  <c:v>5.2695339999999975</c:v>
                </c:pt>
                <c:pt idx="38051">
                  <c:v>5.2539739999999995</c:v>
                </c:pt>
                <c:pt idx="38052">
                  <c:v>5.1968960000000015</c:v>
                </c:pt>
                <c:pt idx="38053">
                  <c:v>5.1835939999999985</c:v>
                </c:pt>
                <c:pt idx="38054">
                  <c:v>5.1112180000000027</c:v>
                </c:pt>
                <c:pt idx="38055">
                  <c:v>5.1255739999999932</c:v>
                </c:pt>
                <c:pt idx="38056">
                  <c:v>5.102195999999994</c:v>
                </c:pt>
                <c:pt idx="38057">
                  <c:v>5.115595999999992</c:v>
                </c:pt>
                <c:pt idx="38058">
                  <c:v>5.0910520000000021</c:v>
                </c:pt>
                <c:pt idx="38059">
                  <c:v>5.0533180000000018</c:v>
                </c:pt>
                <c:pt idx="38060">
                  <c:v>4.9969360000000016</c:v>
                </c:pt>
                <c:pt idx="38061">
                  <c:v>5.0244439999999955</c:v>
                </c:pt>
                <c:pt idx="38062">
                  <c:v>5.011578000000001</c:v>
                </c:pt>
                <c:pt idx="38063">
                  <c:v>5.0021600000000008</c:v>
                </c:pt>
                <c:pt idx="38064">
                  <c:v>4.979206000000012</c:v>
                </c:pt>
                <c:pt idx="38065">
                  <c:v>4.9648379999999914</c:v>
                </c:pt>
                <c:pt idx="38066">
                  <c:v>4.9111480000000034</c:v>
                </c:pt>
                <c:pt idx="38067">
                  <c:v>4.8584119999999933</c:v>
                </c:pt>
                <c:pt idx="38068">
                  <c:v>4.8050339999999965</c:v>
                </c:pt>
                <c:pt idx="38069">
                  <c:v>4.7726240000000022</c:v>
                </c:pt>
                <c:pt idx="38070">
                  <c:v>4.7160300000000008</c:v>
                </c:pt>
                <c:pt idx="38071">
                  <c:v>4.6553799999999965</c:v>
                </c:pt>
                <c:pt idx="38072">
                  <c:v>4.5999039999999995</c:v>
                </c:pt>
                <c:pt idx="38073">
                  <c:v>4.5246480000000027</c:v>
                </c:pt>
                <c:pt idx="38074">
                  <c:v>4.5014320000000021</c:v>
                </c:pt>
                <c:pt idx="38075">
                  <c:v>4.4941359999999904</c:v>
                </c:pt>
                <c:pt idx="38076">
                  <c:v>4.4611940000000025</c:v>
                </c:pt>
                <c:pt idx="38077">
                  <c:v>4.4009280000000022</c:v>
                </c:pt>
                <c:pt idx="38078">
                  <c:v>4.4045760000000005</c:v>
                </c:pt>
                <c:pt idx="38079">
                  <c:v>4.3737060000000021</c:v>
                </c:pt>
                <c:pt idx="38080">
                  <c:v>4.36781199999999</c:v>
                </c:pt>
                <c:pt idx="38081">
                  <c:v>4.3510980000000021</c:v>
                </c:pt>
                <c:pt idx="38082">
                  <c:v>4.3019500000000015</c:v>
                </c:pt>
                <c:pt idx="38083">
                  <c:v>4.2934500000000018</c:v>
                </c:pt>
                <c:pt idx="38084">
                  <c:v>4.2670699999999995</c:v>
                </c:pt>
                <c:pt idx="38085">
                  <c:v>4.2743660000000032</c:v>
                </c:pt>
                <c:pt idx="38086">
                  <c:v>4.2458260000000028</c:v>
                </c:pt>
                <c:pt idx="38087">
                  <c:v>4.212028000000001</c:v>
                </c:pt>
                <c:pt idx="38088">
                  <c:v>4.1819000000000015</c:v>
                </c:pt>
                <c:pt idx="38089">
                  <c:v>4.1422060000000016</c:v>
                </c:pt>
                <c:pt idx="38090">
                  <c:v>4.1111980000000008</c:v>
                </c:pt>
                <c:pt idx="38091">
                  <c:v>4.1002900000000011</c:v>
                </c:pt>
                <c:pt idx="38092">
                  <c:v>4.0039920000000002</c:v>
                </c:pt>
                <c:pt idx="38093">
                  <c:v>3.984090000000001</c:v>
                </c:pt>
                <c:pt idx="38094">
                  <c:v>3.9312559999999941</c:v>
                </c:pt>
                <c:pt idx="38095">
                  <c:v>3.8974679999999977</c:v>
                </c:pt>
                <c:pt idx="38096">
                  <c:v>3.8510619999999967</c:v>
                </c:pt>
                <c:pt idx="38097">
                  <c:v>3.8211600000000003</c:v>
                </c:pt>
                <c:pt idx="38098">
                  <c:v>3.7569360000000014</c:v>
                </c:pt>
                <c:pt idx="38099">
                  <c:v>3.7339060000000006</c:v>
                </c:pt>
                <c:pt idx="38100">
                  <c:v>3.6954279999999997</c:v>
                </c:pt>
                <c:pt idx="38101">
                  <c:v>3.7048840000000012</c:v>
                </c:pt>
                <c:pt idx="38102">
                  <c:v>3.6933320000000016</c:v>
                </c:pt>
                <c:pt idx="38103">
                  <c:v>3.6239340000000078</c:v>
                </c:pt>
                <c:pt idx="38104">
                  <c:v>3.6363040000000018</c:v>
                </c:pt>
                <c:pt idx="38105">
                  <c:v>3.5789419999999987</c:v>
                </c:pt>
                <c:pt idx="38106">
                  <c:v>3.5557140000000009</c:v>
                </c:pt>
                <c:pt idx="38107">
                  <c:v>3.5515340000000015</c:v>
                </c:pt>
                <c:pt idx="38108">
                  <c:v>3.5759160000000008</c:v>
                </c:pt>
                <c:pt idx="38109">
                  <c:v>3.6021220000000018</c:v>
                </c:pt>
                <c:pt idx="38110">
                  <c:v>3.6271240000000078</c:v>
                </c:pt>
                <c:pt idx="38111">
                  <c:v>3.6095300000000012</c:v>
                </c:pt>
                <c:pt idx="38112">
                  <c:v>3.5614600000000021</c:v>
                </c:pt>
                <c:pt idx="38113">
                  <c:v>3.5414840000000032</c:v>
                </c:pt>
                <c:pt idx="38114">
                  <c:v>3.5711640000000013</c:v>
                </c:pt>
                <c:pt idx="38115">
                  <c:v>3.5584700000000007</c:v>
                </c:pt>
                <c:pt idx="38116">
                  <c:v>3.5557040000000013</c:v>
                </c:pt>
                <c:pt idx="38117">
                  <c:v>3.5489680000000017</c:v>
                </c:pt>
                <c:pt idx="38118">
                  <c:v>3.6344459999999965</c:v>
                </c:pt>
                <c:pt idx="38119">
                  <c:v>3.6845760000000012</c:v>
                </c:pt>
                <c:pt idx="38120">
                  <c:v>3.7396679999999987</c:v>
                </c:pt>
                <c:pt idx="38121">
                  <c:v>3.7728960000000007</c:v>
                </c:pt>
                <c:pt idx="38122">
                  <c:v>3.8191779999999977</c:v>
                </c:pt>
                <c:pt idx="38123">
                  <c:v>3.8691840000000015</c:v>
                </c:pt>
                <c:pt idx="38124">
                  <c:v>3.871380000000002</c:v>
                </c:pt>
                <c:pt idx="38125">
                  <c:v>3.9130960000000017</c:v>
                </c:pt>
                <c:pt idx="38126">
                  <c:v>3.9140759999999974</c:v>
                </c:pt>
                <c:pt idx="38127">
                  <c:v>3.9305280000000007</c:v>
                </c:pt>
                <c:pt idx="38128">
                  <c:v>3.901518000000002</c:v>
                </c:pt>
                <c:pt idx="38129">
                  <c:v>3.9604559999999975</c:v>
                </c:pt>
                <c:pt idx="38130">
                  <c:v>3.9826779999999977</c:v>
                </c:pt>
                <c:pt idx="38131">
                  <c:v>4.0488380000000017</c:v>
                </c:pt>
                <c:pt idx="38132">
                  <c:v>4.1195520000000005</c:v>
                </c:pt>
                <c:pt idx="38133">
                  <c:v>4.1489099999999945</c:v>
                </c:pt>
                <c:pt idx="38134">
                  <c:v>4.2576180000000008</c:v>
                </c:pt>
                <c:pt idx="38135">
                  <c:v>4.2716760000000118</c:v>
                </c:pt>
                <c:pt idx="38136">
                  <c:v>4.3419560000000015</c:v>
                </c:pt>
                <c:pt idx="38137">
                  <c:v>4.4155099999999985</c:v>
                </c:pt>
                <c:pt idx="38138">
                  <c:v>4.4783200000000098</c:v>
                </c:pt>
                <c:pt idx="38139">
                  <c:v>4.4911760000000012</c:v>
                </c:pt>
                <c:pt idx="38140">
                  <c:v>4.549818000000001</c:v>
                </c:pt>
                <c:pt idx="38141">
                  <c:v>4.6320720000000009</c:v>
                </c:pt>
                <c:pt idx="38142">
                  <c:v>4.6828319999999914</c:v>
                </c:pt>
                <c:pt idx="38143">
                  <c:v>4.7562380000000024</c:v>
                </c:pt>
                <c:pt idx="38144">
                  <c:v>4.8046799999999985</c:v>
                </c:pt>
                <c:pt idx="38145">
                  <c:v>4.8345579999999915</c:v>
                </c:pt>
                <c:pt idx="38146">
                  <c:v>4.8758159999999915</c:v>
                </c:pt>
                <c:pt idx="38147">
                  <c:v>4.9704900000000034</c:v>
                </c:pt>
                <c:pt idx="38148">
                  <c:v>5.0538839999999965</c:v>
                </c:pt>
                <c:pt idx="38149">
                  <c:v>5.0846800000000005</c:v>
                </c:pt>
                <c:pt idx="38150">
                  <c:v>5.141286</c:v>
                </c:pt>
                <c:pt idx="38151">
                  <c:v>5.1980280000000008</c:v>
                </c:pt>
                <c:pt idx="38152">
                  <c:v>5.2545959999999896</c:v>
                </c:pt>
                <c:pt idx="38153">
                  <c:v>5.3519119999999933</c:v>
                </c:pt>
                <c:pt idx="38154">
                  <c:v>5.3820139999999945</c:v>
                </c:pt>
                <c:pt idx="38155">
                  <c:v>5.4576160000000007</c:v>
                </c:pt>
                <c:pt idx="38156">
                  <c:v>5.4984640000000011</c:v>
                </c:pt>
                <c:pt idx="38157">
                  <c:v>5.4910180000000013</c:v>
                </c:pt>
                <c:pt idx="38158">
                  <c:v>5.498736000000001</c:v>
                </c:pt>
                <c:pt idx="38159">
                  <c:v>5.5106980000000014</c:v>
                </c:pt>
                <c:pt idx="38160">
                  <c:v>5.5050900000000009</c:v>
                </c:pt>
                <c:pt idx="38161">
                  <c:v>5.5076100000000006</c:v>
                </c:pt>
                <c:pt idx="38162">
                  <c:v>5.5678639999999975</c:v>
                </c:pt>
                <c:pt idx="38163">
                  <c:v>5.5906820000000028</c:v>
                </c:pt>
                <c:pt idx="38164">
                  <c:v>5.5863880000000021</c:v>
                </c:pt>
                <c:pt idx="38165">
                  <c:v>5.5940559999999948</c:v>
                </c:pt>
                <c:pt idx="38166">
                  <c:v>5.6401259999999942</c:v>
                </c:pt>
                <c:pt idx="38167">
                  <c:v>5.7061740000000016</c:v>
                </c:pt>
                <c:pt idx="38168">
                  <c:v>5.7011740000000017</c:v>
                </c:pt>
                <c:pt idx="38169">
                  <c:v>5.6860859999999915</c:v>
                </c:pt>
                <c:pt idx="38170">
                  <c:v>5.6522239999999995</c:v>
                </c:pt>
                <c:pt idx="38171">
                  <c:v>5.6743239999999995</c:v>
                </c:pt>
                <c:pt idx="38172">
                  <c:v>5.6642480000000015</c:v>
                </c:pt>
                <c:pt idx="38173">
                  <c:v>5.6413660000000023</c:v>
                </c:pt>
                <c:pt idx="38174">
                  <c:v>5.6783920000000023</c:v>
                </c:pt>
                <c:pt idx="38175">
                  <c:v>5.6172960000000005</c:v>
                </c:pt>
                <c:pt idx="38176">
                  <c:v>5.6606739999999975</c:v>
                </c:pt>
                <c:pt idx="38177">
                  <c:v>5.7030100000000035</c:v>
                </c:pt>
                <c:pt idx="38178">
                  <c:v>5.6978720000000047</c:v>
                </c:pt>
                <c:pt idx="38179">
                  <c:v>5.6425939999999946</c:v>
                </c:pt>
                <c:pt idx="38180">
                  <c:v>5.6565039999999955</c:v>
                </c:pt>
                <c:pt idx="38181">
                  <c:v>5.6218359999999903</c:v>
                </c:pt>
                <c:pt idx="38182">
                  <c:v>5.5682700000000018</c:v>
                </c:pt>
                <c:pt idx="38183">
                  <c:v>5.5583420000000023</c:v>
                </c:pt>
                <c:pt idx="38184">
                  <c:v>5.4810520000000116</c:v>
                </c:pt>
                <c:pt idx="38185">
                  <c:v>5.4764500000000114</c:v>
                </c:pt>
                <c:pt idx="38186">
                  <c:v>5.4603560000000018</c:v>
                </c:pt>
                <c:pt idx="38187">
                  <c:v>5.360519999999994</c:v>
                </c:pt>
                <c:pt idx="38188">
                  <c:v>5.3614760000000015</c:v>
                </c:pt>
                <c:pt idx="38189">
                  <c:v>5.3703720000000024</c:v>
                </c:pt>
                <c:pt idx="38190">
                  <c:v>5.3921220000000005</c:v>
                </c:pt>
                <c:pt idx="38191">
                  <c:v>5.2952760000000021</c:v>
                </c:pt>
                <c:pt idx="38192">
                  <c:v>5.2993840000000025</c:v>
                </c:pt>
                <c:pt idx="38193">
                  <c:v>5.2731420000000098</c:v>
                </c:pt>
                <c:pt idx="38194">
                  <c:v>5.2559799999999965</c:v>
                </c:pt>
                <c:pt idx="38195">
                  <c:v>5.2493300000000014</c:v>
                </c:pt>
                <c:pt idx="38196">
                  <c:v>5.2561900000000001</c:v>
                </c:pt>
                <c:pt idx="38197">
                  <c:v>5.1917420000000014</c:v>
                </c:pt>
                <c:pt idx="38198">
                  <c:v>5.1901799999999945</c:v>
                </c:pt>
                <c:pt idx="38199">
                  <c:v>5.1430180000000005</c:v>
                </c:pt>
                <c:pt idx="38200">
                  <c:v>5.1160680000000012</c:v>
                </c:pt>
                <c:pt idx="38201">
                  <c:v>5.052252000000002</c:v>
                </c:pt>
                <c:pt idx="38202">
                  <c:v>5.0097560000000021</c:v>
                </c:pt>
                <c:pt idx="38203">
                  <c:v>4.9063360000000014</c:v>
                </c:pt>
                <c:pt idx="38204">
                  <c:v>4.8860240000000008</c:v>
                </c:pt>
                <c:pt idx="38205">
                  <c:v>4.8465039999999995</c:v>
                </c:pt>
                <c:pt idx="38206">
                  <c:v>4.8246280000000015</c:v>
                </c:pt>
                <c:pt idx="38207">
                  <c:v>4.8144539999999916</c:v>
                </c:pt>
                <c:pt idx="38208">
                  <c:v>4.7603680000000024</c:v>
                </c:pt>
                <c:pt idx="38209">
                  <c:v>4.6726800000000015</c:v>
                </c:pt>
                <c:pt idx="38210">
                  <c:v>4.6129959999999883</c:v>
                </c:pt>
                <c:pt idx="38211">
                  <c:v>4.5919139999999965</c:v>
                </c:pt>
                <c:pt idx="38212">
                  <c:v>4.562222000000002</c:v>
                </c:pt>
                <c:pt idx="38213">
                  <c:v>4.5054300000000005</c:v>
                </c:pt>
                <c:pt idx="38214">
                  <c:v>4.4729839999999985</c:v>
                </c:pt>
                <c:pt idx="38215">
                  <c:v>4.4789280000000034</c:v>
                </c:pt>
                <c:pt idx="38216">
                  <c:v>4.4809139999999985</c:v>
                </c:pt>
                <c:pt idx="38217">
                  <c:v>4.4312820000000119</c:v>
                </c:pt>
                <c:pt idx="38218">
                  <c:v>4.4033520000000097</c:v>
                </c:pt>
                <c:pt idx="38219">
                  <c:v>4.3872200000000028</c:v>
                </c:pt>
                <c:pt idx="38220">
                  <c:v>4.3782500000000031</c:v>
                </c:pt>
                <c:pt idx="38221">
                  <c:v>4.3507159999999931</c:v>
                </c:pt>
                <c:pt idx="38222">
                  <c:v>4.3682859999999932</c:v>
                </c:pt>
                <c:pt idx="38223">
                  <c:v>4.3659299999999934</c:v>
                </c:pt>
                <c:pt idx="38224">
                  <c:v>4.3097340000000015</c:v>
                </c:pt>
                <c:pt idx="38225">
                  <c:v>4.340778000000002</c:v>
                </c:pt>
                <c:pt idx="38226">
                  <c:v>4.2787380000000024</c:v>
                </c:pt>
                <c:pt idx="38227">
                  <c:v>4.2407940000000028</c:v>
                </c:pt>
                <c:pt idx="38228">
                  <c:v>4.2278039999999955</c:v>
                </c:pt>
                <c:pt idx="38229">
                  <c:v>4.2554739999999995</c:v>
                </c:pt>
                <c:pt idx="38230">
                  <c:v>4.2303840000000017</c:v>
                </c:pt>
                <c:pt idx="38231">
                  <c:v>4.1658620000000006</c:v>
                </c:pt>
                <c:pt idx="38232">
                  <c:v>4.131926</c:v>
                </c:pt>
                <c:pt idx="38233">
                  <c:v>4.1070980000000006</c:v>
                </c:pt>
                <c:pt idx="38234">
                  <c:v>4.150042</c:v>
                </c:pt>
                <c:pt idx="38235">
                  <c:v>4.1706520000000014</c:v>
                </c:pt>
                <c:pt idx="38236">
                  <c:v>4.1358239999999995</c:v>
                </c:pt>
                <c:pt idx="38237">
                  <c:v>4.1656159999999884</c:v>
                </c:pt>
                <c:pt idx="38238">
                  <c:v>4.1119999999999965</c:v>
                </c:pt>
                <c:pt idx="38239">
                  <c:v>4.0582859999999945</c:v>
                </c:pt>
                <c:pt idx="38240">
                  <c:v>3.9972639999999977</c:v>
                </c:pt>
                <c:pt idx="38241">
                  <c:v>4.0569339999999965</c:v>
                </c:pt>
                <c:pt idx="38242">
                  <c:v>4.0509780000000006</c:v>
                </c:pt>
                <c:pt idx="38243">
                  <c:v>4.0340020000000001</c:v>
                </c:pt>
                <c:pt idx="38244">
                  <c:v>4.0604700000000005</c:v>
                </c:pt>
                <c:pt idx="38245">
                  <c:v>4.0759439999999998</c:v>
                </c:pt>
              </c:numCache>
            </c:numRef>
          </c:yVal>
        </c:ser>
        <c:axId val="68861312"/>
        <c:axId val="68875776"/>
      </c:scatterChart>
      <c:valAx>
        <c:axId val="68861312"/>
        <c:scaling>
          <c:orientation val="minMax"/>
          <c:max val="30"/>
          <c:min val="20"/>
        </c:scaling>
        <c:axPos val="b"/>
        <c:minorGridlines/>
        <c:title>
          <c:tx>
            <c:rich>
              <a:bodyPr/>
              <a:lstStyle/>
              <a:p>
                <a:pPr>
                  <a:defRPr/>
                </a:pPr>
                <a:r>
                  <a:rPr lang="fr-FR"/>
                  <a:t>Temps (mn)</a:t>
                </a:r>
              </a:p>
            </c:rich>
          </c:tx>
          <c:layout/>
        </c:title>
        <c:numFmt formatCode="General" sourceLinked="1"/>
        <c:tickLblPos val="nextTo"/>
        <c:crossAx val="68875776"/>
        <c:crossesAt val="-4"/>
        <c:crossBetween val="midCat"/>
      </c:valAx>
      <c:valAx>
        <c:axId val="68875776"/>
        <c:scaling>
          <c:orientation val="minMax"/>
          <c:max val="10"/>
          <c:min val="-4"/>
        </c:scaling>
        <c:axPos val="l"/>
        <c:majorGridlines/>
        <c:minorGridlines/>
        <c:title>
          <c:tx>
            <c:rich>
              <a:bodyPr rot="-5400000" vert="horz"/>
              <a:lstStyle/>
              <a:p>
                <a:pPr>
                  <a:defRPr/>
                </a:pPr>
                <a:r>
                  <a:rPr lang="fr-FR"/>
                  <a:t>Retard</a:t>
                </a:r>
                <a:r>
                  <a:rPr lang="fr-FR" baseline="0"/>
                  <a:t> (ps)</a:t>
                </a:r>
                <a:endParaRPr lang="fr-FR"/>
              </a:p>
            </c:rich>
          </c:tx>
          <c:layout/>
        </c:title>
        <c:numFmt formatCode="#,##0" sourceLinked="0"/>
        <c:tickLblPos val="nextTo"/>
        <c:crossAx val="68861312"/>
        <c:crosses val="autoZero"/>
        <c:crossBetween val="midCat"/>
      </c:valAx>
    </c:plotArea>
    <c:plotVisOnly val="1"/>
  </c:chart>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fr-FR"/>
  <c:chart>
    <c:title>
      <c:layout>
        <c:manualLayout>
          <c:xMode val="edge"/>
          <c:yMode val="edge"/>
          <c:x val="0.35921921171962123"/>
          <c:y val="0.14321197235666644"/>
        </c:manualLayout>
      </c:layout>
    </c:title>
    <c:plotArea>
      <c:layout>
        <c:manualLayout>
          <c:layoutTarget val="inner"/>
          <c:xMode val="edge"/>
          <c:yMode val="edge"/>
          <c:x val="7.1962586889668931E-2"/>
          <c:y val="0.14648410463052441"/>
          <c:w val="0.82872567127813446"/>
          <c:h val="0.69248302186769617"/>
        </c:manualLayout>
      </c:layout>
      <c:scatterChart>
        <c:scatterStyle val="smoothMarker"/>
        <c:ser>
          <c:idx val="0"/>
          <c:order val="0"/>
          <c:tx>
            <c:strRef>
              <c:f>'Dat1 analyse'!$D$5</c:f>
              <c:strCache>
                <c:ptCount val="1"/>
                <c:pt idx="0">
                  <c:v>Phase déphaseur 2(degré)</c:v>
                </c:pt>
              </c:strCache>
            </c:strRef>
          </c:tx>
          <c:marker>
            <c:symbol val="diamond"/>
            <c:size val="2"/>
          </c:marker>
          <c:xVal>
            <c:numRef>
              <c:f>'Dat1 analyse'!$A$6:$A$5800</c:f>
              <c:numCache>
                <c:formatCode>General</c:formatCode>
                <c:ptCount val="5795"/>
                <c:pt idx="0">
                  <c:v>0</c:v>
                </c:pt>
                <c:pt idx="1">
                  <c:v>0.2</c:v>
                </c:pt>
                <c:pt idx="2">
                  <c:v>0.4</c:v>
                </c:pt>
                <c:pt idx="3">
                  <c:v>0.60000000000000064</c:v>
                </c:pt>
                <c:pt idx="4">
                  <c:v>0.8</c:v>
                </c:pt>
                <c:pt idx="5">
                  <c:v>1</c:v>
                </c:pt>
                <c:pt idx="6">
                  <c:v>1.2</c:v>
                </c:pt>
                <c:pt idx="7">
                  <c:v>1.4</c:v>
                </c:pt>
                <c:pt idx="8">
                  <c:v>1.6</c:v>
                </c:pt>
                <c:pt idx="9">
                  <c:v>1.8</c:v>
                </c:pt>
                <c:pt idx="10">
                  <c:v>2</c:v>
                </c:pt>
                <c:pt idx="11">
                  <c:v>2.2000000000000002</c:v>
                </c:pt>
                <c:pt idx="12">
                  <c:v>2.4</c:v>
                </c:pt>
                <c:pt idx="13">
                  <c:v>2.6</c:v>
                </c:pt>
                <c:pt idx="14">
                  <c:v>2.8</c:v>
                </c:pt>
                <c:pt idx="15">
                  <c:v>3</c:v>
                </c:pt>
                <c:pt idx="16">
                  <c:v>3.2</c:v>
                </c:pt>
                <c:pt idx="17">
                  <c:v>3.4</c:v>
                </c:pt>
                <c:pt idx="18">
                  <c:v>3.6</c:v>
                </c:pt>
                <c:pt idx="19">
                  <c:v>3.8</c:v>
                </c:pt>
                <c:pt idx="20">
                  <c:v>4</c:v>
                </c:pt>
                <c:pt idx="21">
                  <c:v>4.2</c:v>
                </c:pt>
                <c:pt idx="22">
                  <c:v>4.4000000000000004</c:v>
                </c:pt>
                <c:pt idx="23">
                  <c:v>4.5999999999999996</c:v>
                </c:pt>
                <c:pt idx="24">
                  <c:v>4.8</c:v>
                </c:pt>
                <c:pt idx="25">
                  <c:v>5</c:v>
                </c:pt>
                <c:pt idx="26">
                  <c:v>5.2</c:v>
                </c:pt>
                <c:pt idx="27">
                  <c:v>5.4</c:v>
                </c:pt>
                <c:pt idx="28">
                  <c:v>5.6</c:v>
                </c:pt>
                <c:pt idx="29">
                  <c:v>5.8</c:v>
                </c:pt>
                <c:pt idx="30">
                  <c:v>6</c:v>
                </c:pt>
                <c:pt idx="31">
                  <c:v>6.2</c:v>
                </c:pt>
                <c:pt idx="32">
                  <c:v>6.4</c:v>
                </c:pt>
                <c:pt idx="33">
                  <c:v>6.6</c:v>
                </c:pt>
                <c:pt idx="34">
                  <c:v>6.8</c:v>
                </c:pt>
                <c:pt idx="35">
                  <c:v>7</c:v>
                </c:pt>
                <c:pt idx="36">
                  <c:v>7.2</c:v>
                </c:pt>
                <c:pt idx="37">
                  <c:v>7.4</c:v>
                </c:pt>
                <c:pt idx="38">
                  <c:v>7.6</c:v>
                </c:pt>
                <c:pt idx="39">
                  <c:v>7.8</c:v>
                </c:pt>
                <c:pt idx="40">
                  <c:v>8</c:v>
                </c:pt>
                <c:pt idx="41">
                  <c:v>8.2000000000000011</c:v>
                </c:pt>
                <c:pt idx="42">
                  <c:v>8.4</c:v>
                </c:pt>
                <c:pt idx="43">
                  <c:v>8.6</c:v>
                </c:pt>
                <c:pt idx="44">
                  <c:v>8.8000000000000007</c:v>
                </c:pt>
                <c:pt idx="45">
                  <c:v>9</c:v>
                </c:pt>
                <c:pt idx="46">
                  <c:v>9.2000000000000011</c:v>
                </c:pt>
                <c:pt idx="47">
                  <c:v>9.4</c:v>
                </c:pt>
                <c:pt idx="48">
                  <c:v>9.6</c:v>
                </c:pt>
                <c:pt idx="49">
                  <c:v>9.8000000000000007</c:v>
                </c:pt>
                <c:pt idx="50">
                  <c:v>10</c:v>
                </c:pt>
                <c:pt idx="51">
                  <c:v>10.200000000000001</c:v>
                </c:pt>
                <c:pt idx="52">
                  <c:v>10.4</c:v>
                </c:pt>
                <c:pt idx="53">
                  <c:v>10.6</c:v>
                </c:pt>
                <c:pt idx="54">
                  <c:v>10.8</c:v>
                </c:pt>
                <c:pt idx="55">
                  <c:v>11</c:v>
                </c:pt>
                <c:pt idx="56">
                  <c:v>11.2</c:v>
                </c:pt>
                <c:pt idx="57">
                  <c:v>11.4</c:v>
                </c:pt>
                <c:pt idx="58">
                  <c:v>11.6</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16.399999999999999</c:v>
                </c:pt>
                <c:pt idx="83">
                  <c:v>16.600000000000001</c:v>
                </c:pt>
                <c:pt idx="84">
                  <c:v>16.8</c:v>
                </c:pt>
                <c:pt idx="85">
                  <c:v>17</c:v>
                </c:pt>
                <c:pt idx="86">
                  <c:v>17.2</c:v>
                </c:pt>
                <c:pt idx="87">
                  <c:v>17.399999999999999</c:v>
                </c:pt>
                <c:pt idx="88">
                  <c:v>17.600000000000001</c:v>
                </c:pt>
                <c:pt idx="89">
                  <c:v>17.8</c:v>
                </c:pt>
                <c:pt idx="90">
                  <c:v>18</c:v>
                </c:pt>
                <c:pt idx="91">
                  <c:v>18.2</c:v>
                </c:pt>
                <c:pt idx="92">
                  <c:v>18.399999999999999</c:v>
                </c:pt>
                <c:pt idx="93">
                  <c:v>18.600000000000001</c:v>
                </c:pt>
                <c:pt idx="94">
                  <c:v>18.8</c:v>
                </c:pt>
                <c:pt idx="95">
                  <c:v>19</c:v>
                </c:pt>
                <c:pt idx="96">
                  <c:v>19.2</c:v>
                </c:pt>
                <c:pt idx="97">
                  <c:v>19.399999999999999</c:v>
                </c:pt>
                <c:pt idx="98">
                  <c:v>19.600000000000001</c:v>
                </c:pt>
                <c:pt idx="99">
                  <c:v>19.8</c:v>
                </c:pt>
                <c:pt idx="100">
                  <c:v>20</c:v>
                </c:pt>
                <c:pt idx="101">
                  <c:v>20.2</c:v>
                </c:pt>
                <c:pt idx="102">
                  <c:v>20.399999999999999</c:v>
                </c:pt>
                <c:pt idx="103">
                  <c:v>20.6</c:v>
                </c:pt>
                <c:pt idx="104">
                  <c:v>20.8</c:v>
                </c:pt>
                <c:pt idx="105">
                  <c:v>21</c:v>
                </c:pt>
                <c:pt idx="106">
                  <c:v>21.2</c:v>
                </c:pt>
                <c:pt idx="107">
                  <c:v>21.4</c:v>
                </c:pt>
                <c:pt idx="108">
                  <c:v>21.6</c:v>
                </c:pt>
                <c:pt idx="109">
                  <c:v>21.8</c:v>
                </c:pt>
                <c:pt idx="110">
                  <c:v>22</c:v>
                </c:pt>
                <c:pt idx="111">
                  <c:v>22.2</c:v>
                </c:pt>
                <c:pt idx="112">
                  <c:v>22.4</c:v>
                </c:pt>
                <c:pt idx="113">
                  <c:v>22.6</c:v>
                </c:pt>
                <c:pt idx="114">
                  <c:v>22.8</c:v>
                </c:pt>
                <c:pt idx="115">
                  <c:v>23</c:v>
                </c:pt>
                <c:pt idx="116">
                  <c:v>23.2</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30</c:v>
                </c:pt>
                <c:pt idx="151">
                  <c:v>30.2</c:v>
                </c:pt>
                <c:pt idx="152">
                  <c:v>30.4</c:v>
                </c:pt>
                <c:pt idx="153">
                  <c:v>30.6</c:v>
                </c:pt>
                <c:pt idx="154">
                  <c:v>30.8</c:v>
                </c:pt>
                <c:pt idx="155">
                  <c:v>31</c:v>
                </c:pt>
                <c:pt idx="156">
                  <c:v>31.2</c:v>
                </c:pt>
                <c:pt idx="157">
                  <c:v>31.4</c:v>
                </c:pt>
                <c:pt idx="158">
                  <c:v>31.6</c:v>
                </c:pt>
                <c:pt idx="159">
                  <c:v>31.8</c:v>
                </c:pt>
                <c:pt idx="160">
                  <c:v>32</c:v>
                </c:pt>
                <c:pt idx="161">
                  <c:v>32.200000000000003</c:v>
                </c:pt>
                <c:pt idx="162">
                  <c:v>32.4</c:v>
                </c:pt>
                <c:pt idx="163">
                  <c:v>32.6</c:v>
                </c:pt>
                <c:pt idx="164">
                  <c:v>32.800000000000004</c:v>
                </c:pt>
                <c:pt idx="165">
                  <c:v>33</c:v>
                </c:pt>
                <c:pt idx="166">
                  <c:v>33.200000000000003</c:v>
                </c:pt>
                <c:pt idx="167">
                  <c:v>33.4</c:v>
                </c:pt>
                <c:pt idx="168">
                  <c:v>33.6</c:v>
                </c:pt>
                <c:pt idx="169">
                  <c:v>33.800000000000004</c:v>
                </c:pt>
                <c:pt idx="170">
                  <c:v>34</c:v>
                </c:pt>
                <c:pt idx="171">
                  <c:v>34.200000000000003</c:v>
                </c:pt>
                <c:pt idx="172">
                  <c:v>34.4</c:v>
                </c:pt>
                <c:pt idx="173">
                  <c:v>34.6</c:v>
                </c:pt>
                <c:pt idx="174">
                  <c:v>34.800000000000004</c:v>
                </c:pt>
                <c:pt idx="175">
                  <c:v>35</c:v>
                </c:pt>
                <c:pt idx="176">
                  <c:v>35.200000000000003</c:v>
                </c:pt>
                <c:pt idx="177">
                  <c:v>35.4</c:v>
                </c:pt>
                <c:pt idx="178">
                  <c:v>35.6</c:v>
                </c:pt>
                <c:pt idx="179">
                  <c:v>35.800000000000004</c:v>
                </c:pt>
                <c:pt idx="180">
                  <c:v>36</c:v>
                </c:pt>
                <c:pt idx="181">
                  <c:v>36.200000000000003</c:v>
                </c:pt>
                <c:pt idx="182">
                  <c:v>36.4</c:v>
                </c:pt>
                <c:pt idx="183">
                  <c:v>36.6</c:v>
                </c:pt>
                <c:pt idx="184">
                  <c:v>36.800000000000004</c:v>
                </c:pt>
                <c:pt idx="185">
                  <c:v>37</c:v>
                </c:pt>
                <c:pt idx="186">
                  <c:v>37.200000000000003</c:v>
                </c:pt>
                <c:pt idx="187">
                  <c:v>37.4</c:v>
                </c:pt>
                <c:pt idx="188">
                  <c:v>37.6</c:v>
                </c:pt>
                <c:pt idx="189">
                  <c:v>37.800000000000004</c:v>
                </c:pt>
                <c:pt idx="190">
                  <c:v>38</c:v>
                </c:pt>
                <c:pt idx="191">
                  <c:v>38.200000000000003</c:v>
                </c:pt>
                <c:pt idx="192">
                  <c:v>38.4</c:v>
                </c:pt>
                <c:pt idx="193">
                  <c:v>38.6</c:v>
                </c:pt>
                <c:pt idx="194">
                  <c:v>38.800000000000004</c:v>
                </c:pt>
                <c:pt idx="195">
                  <c:v>39</c:v>
                </c:pt>
                <c:pt idx="196">
                  <c:v>39.200000000000003</c:v>
                </c:pt>
                <c:pt idx="197">
                  <c:v>39.4</c:v>
                </c:pt>
                <c:pt idx="198">
                  <c:v>39.6</c:v>
                </c:pt>
                <c:pt idx="199">
                  <c:v>39.800000000000004</c:v>
                </c:pt>
                <c:pt idx="200">
                  <c:v>40</c:v>
                </c:pt>
                <c:pt idx="201">
                  <c:v>40.200000000000003</c:v>
                </c:pt>
                <c:pt idx="202">
                  <c:v>40.4</c:v>
                </c:pt>
                <c:pt idx="203">
                  <c:v>40.6</c:v>
                </c:pt>
                <c:pt idx="204">
                  <c:v>40.800000000000004</c:v>
                </c:pt>
                <c:pt idx="205">
                  <c:v>41</c:v>
                </c:pt>
                <c:pt idx="206">
                  <c:v>41.2</c:v>
                </c:pt>
                <c:pt idx="207">
                  <c:v>41.4</c:v>
                </c:pt>
                <c:pt idx="208">
                  <c:v>41.6</c:v>
                </c:pt>
                <c:pt idx="209">
                  <c:v>41.8</c:v>
                </c:pt>
                <c:pt idx="210">
                  <c:v>42</c:v>
                </c:pt>
                <c:pt idx="211">
                  <c:v>42.2</c:v>
                </c:pt>
                <c:pt idx="212">
                  <c:v>42.4</c:v>
                </c:pt>
                <c:pt idx="213">
                  <c:v>42.6</c:v>
                </c:pt>
                <c:pt idx="214">
                  <c:v>42.8</c:v>
                </c:pt>
                <c:pt idx="215">
                  <c:v>43</c:v>
                </c:pt>
                <c:pt idx="216">
                  <c:v>43.2</c:v>
                </c:pt>
                <c:pt idx="217">
                  <c:v>43.4</c:v>
                </c:pt>
                <c:pt idx="218">
                  <c:v>43.6</c:v>
                </c:pt>
                <c:pt idx="219">
                  <c:v>43.8</c:v>
                </c:pt>
                <c:pt idx="220">
                  <c:v>44</c:v>
                </c:pt>
                <c:pt idx="221">
                  <c:v>44.2</c:v>
                </c:pt>
                <c:pt idx="222">
                  <c:v>44.4</c:v>
                </c:pt>
                <c:pt idx="223">
                  <c:v>44.6</c:v>
                </c:pt>
                <c:pt idx="224">
                  <c:v>44.8</c:v>
                </c:pt>
                <c:pt idx="225">
                  <c:v>45</c:v>
                </c:pt>
                <c:pt idx="226">
                  <c:v>45.2</c:v>
                </c:pt>
                <c:pt idx="227">
                  <c:v>45.4</c:v>
                </c:pt>
                <c:pt idx="228">
                  <c:v>45.6</c:v>
                </c:pt>
                <c:pt idx="229">
                  <c:v>45.8</c:v>
                </c:pt>
                <c:pt idx="230">
                  <c:v>46</c:v>
                </c:pt>
                <c:pt idx="231">
                  <c:v>46.2</c:v>
                </c:pt>
                <c:pt idx="232">
                  <c:v>46.4</c:v>
                </c:pt>
                <c:pt idx="233">
                  <c:v>46.6</c:v>
                </c:pt>
                <c:pt idx="234">
                  <c:v>46.8</c:v>
                </c:pt>
                <c:pt idx="235">
                  <c:v>47</c:v>
                </c:pt>
                <c:pt idx="236">
                  <c:v>47.2</c:v>
                </c:pt>
                <c:pt idx="237">
                  <c:v>47.4</c:v>
                </c:pt>
                <c:pt idx="238">
                  <c:v>47.6</c:v>
                </c:pt>
                <c:pt idx="239">
                  <c:v>47.8</c:v>
                </c:pt>
                <c:pt idx="240">
                  <c:v>48</c:v>
                </c:pt>
                <c:pt idx="241">
                  <c:v>48.2</c:v>
                </c:pt>
                <c:pt idx="242">
                  <c:v>48.4</c:v>
                </c:pt>
                <c:pt idx="243">
                  <c:v>48.6</c:v>
                </c:pt>
                <c:pt idx="244">
                  <c:v>48.8</c:v>
                </c:pt>
                <c:pt idx="245">
                  <c:v>49</c:v>
                </c:pt>
                <c:pt idx="246">
                  <c:v>49.2</c:v>
                </c:pt>
                <c:pt idx="247">
                  <c:v>49.4</c:v>
                </c:pt>
                <c:pt idx="248">
                  <c:v>49.6</c:v>
                </c:pt>
                <c:pt idx="249">
                  <c:v>49.8</c:v>
                </c:pt>
                <c:pt idx="250">
                  <c:v>50</c:v>
                </c:pt>
                <c:pt idx="251">
                  <c:v>50.2</c:v>
                </c:pt>
                <c:pt idx="252">
                  <c:v>50.4</c:v>
                </c:pt>
                <c:pt idx="253">
                  <c:v>50.6</c:v>
                </c:pt>
                <c:pt idx="254">
                  <c:v>50.8</c:v>
                </c:pt>
                <c:pt idx="255">
                  <c:v>51</c:v>
                </c:pt>
                <c:pt idx="256">
                  <c:v>51.2</c:v>
                </c:pt>
                <c:pt idx="257">
                  <c:v>51.4</c:v>
                </c:pt>
                <c:pt idx="258">
                  <c:v>51.6</c:v>
                </c:pt>
                <c:pt idx="259">
                  <c:v>51.8</c:v>
                </c:pt>
                <c:pt idx="260">
                  <c:v>52</c:v>
                </c:pt>
                <c:pt idx="261">
                  <c:v>52.2</c:v>
                </c:pt>
                <c:pt idx="262">
                  <c:v>52.4</c:v>
                </c:pt>
                <c:pt idx="263">
                  <c:v>52.6</c:v>
                </c:pt>
                <c:pt idx="264">
                  <c:v>52.8</c:v>
                </c:pt>
                <c:pt idx="265">
                  <c:v>53</c:v>
                </c:pt>
                <c:pt idx="266">
                  <c:v>53.2</c:v>
                </c:pt>
                <c:pt idx="267">
                  <c:v>53.4</c:v>
                </c:pt>
                <c:pt idx="268">
                  <c:v>53.6</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56.2</c:v>
                </c:pt>
                <c:pt idx="282">
                  <c:v>56.4</c:v>
                </c:pt>
                <c:pt idx="283">
                  <c:v>56.6</c:v>
                </c:pt>
                <c:pt idx="284">
                  <c:v>56.8</c:v>
                </c:pt>
                <c:pt idx="285">
                  <c:v>57</c:v>
                </c:pt>
                <c:pt idx="286">
                  <c:v>57.2</c:v>
                </c:pt>
                <c:pt idx="287">
                  <c:v>57.4</c:v>
                </c:pt>
                <c:pt idx="288">
                  <c:v>57.6</c:v>
                </c:pt>
                <c:pt idx="289">
                  <c:v>57.8</c:v>
                </c:pt>
                <c:pt idx="290">
                  <c:v>58</c:v>
                </c:pt>
                <c:pt idx="291">
                  <c:v>58.2</c:v>
                </c:pt>
                <c:pt idx="292">
                  <c:v>58.4</c:v>
                </c:pt>
                <c:pt idx="293">
                  <c:v>58.6</c:v>
                </c:pt>
                <c:pt idx="294">
                  <c:v>58.8</c:v>
                </c:pt>
                <c:pt idx="295">
                  <c:v>59</c:v>
                </c:pt>
                <c:pt idx="296">
                  <c:v>59.2</c:v>
                </c:pt>
                <c:pt idx="297">
                  <c:v>59.4</c:v>
                </c:pt>
                <c:pt idx="298">
                  <c:v>59.6</c:v>
                </c:pt>
                <c:pt idx="299">
                  <c:v>59.8</c:v>
                </c:pt>
                <c:pt idx="300">
                  <c:v>60</c:v>
                </c:pt>
                <c:pt idx="301">
                  <c:v>60.2</c:v>
                </c:pt>
                <c:pt idx="302">
                  <c:v>60.4</c:v>
                </c:pt>
                <c:pt idx="303">
                  <c:v>60.6</c:v>
                </c:pt>
                <c:pt idx="304">
                  <c:v>60.8</c:v>
                </c:pt>
                <c:pt idx="305">
                  <c:v>61</c:v>
                </c:pt>
                <c:pt idx="306">
                  <c:v>61.2</c:v>
                </c:pt>
                <c:pt idx="307">
                  <c:v>61.4</c:v>
                </c:pt>
                <c:pt idx="308">
                  <c:v>61.6</c:v>
                </c:pt>
                <c:pt idx="309">
                  <c:v>61.8</c:v>
                </c:pt>
                <c:pt idx="310">
                  <c:v>62</c:v>
                </c:pt>
                <c:pt idx="311">
                  <c:v>62.2</c:v>
                </c:pt>
                <c:pt idx="312">
                  <c:v>62.4</c:v>
                </c:pt>
                <c:pt idx="313">
                  <c:v>62.6</c:v>
                </c:pt>
                <c:pt idx="314">
                  <c:v>62.8</c:v>
                </c:pt>
                <c:pt idx="315">
                  <c:v>63</c:v>
                </c:pt>
                <c:pt idx="316">
                  <c:v>63.2</c:v>
                </c:pt>
                <c:pt idx="317">
                  <c:v>63.4</c:v>
                </c:pt>
                <c:pt idx="318">
                  <c:v>63.6</c:v>
                </c:pt>
                <c:pt idx="319">
                  <c:v>63.8</c:v>
                </c:pt>
                <c:pt idx="320">
                  <c:v>64</c:v>
                </c:pt>
                <c:pt idx="321">
                  <c:v>64.2</c:v>
                </c:pt>
                <c:pt idx="322">
                  <c:v>64.400000000000006</c:v>
                </c:pt>
                <c:pt idx="323">
                  <c:v>64.599999999999994</c:v>
                </c:pt>
                <c:pt idx="324">
                  <c:v>64.8</c:v>
                </c:pt>
                <c:pt idx="325">
                  <c:v>65</c:v>
                </c:pt>
                <c:pt idx="326">
                  <c:v>65.2</c:v>
                </c:pt>
                <c:pt idx="327">
                  <c:v>65.400000000000006</c:v>
                </c:pt>
                <c:pt idx="328">
                  <c:v>65.599999999999994</c:v>
                </c:pt>
                <c:pt idx="329">
                  <c:v>65.8</c:v>
                </c:pt>
                <c:pt idx="330">
                  <c:v>66</c:v>
                </c:pt>
                <c:pt idx="331">
                  <c:v>66.2</c:v>
                </c:pt>
                <c:pt idx="332">
                  <c:v>66.400000000000006</c:v>
                </c:pt>
                <c:pt idx="333">
                  <c:v>66.599999999999994</c:v>
                </c:pt>
                <c:pt idx="334">
                  <c:v>66.8</c:v>
                </c:pt>
                <c:pt idx="335">
                  <c:v>67</c:v>
                </c:pt>
                <c:pt idx="336">
                  <c:v>67.2</c:v>
                </c:pt>
                <c:pt idx="337">
                  <c:v>67.400000000000006</c:v>
                </c:pt>
                <c:pt idx="338">
                  <c:v>67.599999999999994</c:v>
                </c:pt>
                <c:pt idx="339">
                  <c:v>67.8</c:v>
                </c:pt>
                <c:pt idx="340">
                  <c:v>68</c:v>
                </c:pt>
                <c:pt idx="341">
                  <c:v>68.2</c:v>
                </c:pt>
                <c:pt idx="342">
                  <c:v>68.400000000000006</c:v>
                </c:pt>
                <c:pt idx="343">
                  <c:v>68.599999999999994</c:v>
                </c:pt>
                <c:pt idx="344">
                  <c:v>68.8</c:v>
                </c:pt>
                <c:pt idx="345">
                  <c:v>69</c:v>
                </c:pt>
                <c:pt idx="346">
                  <c:v>69.2</c:v>
                </c:pt>
                <c:pt idx="347">
                  <c:v>69.400000000000006</c:v>
                </c:pt>
                <c:pt idx="348">
                  <c:v>69.599999999999994</c:v>
                </c:pt>
                <c:pt idx="349">
                  <c:v>69.8</c:v>
                </c:pt>
                <c:pt idx="350">
                  <c:v>70</c:v>
                </c:pt>
                <c:pt idx="351">
                  <c:v>70.2</c:v>
                </c:pt>
                <c:pt idx="352">
                  <c:v>70.400000000000006</c:v>
                </c:pt>
                <c:pt idx="353">
                  <c:v>70.599999999999994</c:v>
                </c:pt>
                <c:pt idx="354">
                  <c:v>70.8</c:v>
                </c:pt>
                <c:pt idx="355">
                  <c:v>71</c:v>
                </c:pt>
                <c:pt idx="356">
                  <c:v>71.2</c:v>
                </c:pt>
                <c:pt idx="357">
                  <c:v>71.400000000000006</c:v>
                </c:pt>
                <c:pt idx="358">
                  <c:v>71.599999999999994</c:v>
                </c:pt>
                <c:pt idx="359">
                  <c:v>71.8</c:v>
                </c:pt>
                <c:pt idx="360">
                  <c:v>72</c:v>
                </c:pt>
                <c:pt idx="361">
                  <c:v>72.2</c:v>
                </c:pt>
                <c:pt idx="362">
                  <c:v>72.400000000000006</c:v>
                </c:pt>
                <c:pt idx="363">
                  <c:v>72.599999999999994</c:v>
                </c:pt>
                <c:pt idx="364">
                  <c:v>72.8</c:v>
                </c:pt>
                <c:pt idx="365">
                  <c:v>73</c:v>
                </c:pt>
                <c:pt idx="366">
                  <c:v>73.2</c:v>
                </c:pt>
                <c:pt idx="367">
                  <c:v>73.400000000000006</c:v>
                </c:pt>
                <c:pt idx="368">
                  <c:v>73.599999999999994</c:v>
                </c:pt>
                <c:pt idx="369">
                  <c:v>73.8</c:v>
                </c:pt>
                <c:pt idx="370">
                  <c:v>74</c:v>
                </c:pt>
                <c:pt idx="371">
                  <c:v>74.2</c:v>
                </c:pt>
                <c:pt idx="372">
                  <c:v>74.400000000000006</c:v>
                </c:pt>
                <c:pt idx="373">
                  <c:v>74.599999999999994</c:v>
                </c:pt>
                <c:pt idx="374">
                  <c:v>74.8</c:v>
                </c:pt>
                <c:pt idx="375">
                  <c:v>75</c:v>
                </c:pt>
                <c:pt idx="376">
                  <c:v>75.2</c:v>
                </c:pt>
                <c:pt idx="377">
                  <c:v>75.400000000000006</c:v>
                </c:pt>
                <c:pt idx="378">
                  <c:v>75.599999999999994</c:v>
                </c:pt>
                <c:pt idx="379">
                  <c:v>75.8</c:v>
                </c:pt>
                <c:pt idx="380">
                  <c:v>76</c:v>
                </c:pt>
                <c:pt idx="381">
                  <c:v>76.2</c:v>
                </c:pt>
                <c:pt idx="382">
                  <c:v>76.400000000000006</c:v>
                </c:pt>
                <c:pt idx="383">
                  <c:v>76.599999999999994</c:v>
                </c:pt>
                <c:pt idx="384">
                  <c:v>76.8</c:v>
                </c:pt>
                <c:pt idx="385">
                  <c:v>77</c:v>
                </c:pt>
                <c:pt idx="386">
                  <c:v>77.2</c:v>
                </c:pt>
                <c:pt idx="387">
                  <c:v>77.400000000000006</c:v>
                </c:pt>
                <c:pt idx="388">
                  <c:v>77.599999999999994</c:v>
                </c:pt>
                <c:pt idx="389">
                  <c:v>77.8</c:v>
                </c:pt>
                <c:pt idx="390">
                  <c:v>78</c:v>
                </c:pt>
                <c:pt idx="391">
                  <c:v>78.2</c:v>
                </c:pt>
                <c:pt idx="392">
                  <c:v>78.400000000000006</c:v>
                </c:pt>
                <c:pt idx="393">
                  <c:v>78.599999999999994</c:v>
                </c:pt>
                <c:pt idx="394">
                  <c:v>78.8</c:v>
                </c:pt>
                <c:pt idx="395">
                  <c:v>79</c:v>
                </c:pt>
                <c:pt idx="396">
                  <c:v>79.2</c:v>
                </c:pt>
                <c:pt idx="397">
                  <c:v>79.400000000000006</c:v>
                </c:pt>
                <c:pt idx="398">
                  <c:v>79.599999999999994</c:v>
                </c:pt>
                <c:pt idx="399">
                  <c:v>79.8</c:v>
                </c:pt>
                <c:pt idx="400">
                  <c:v>80</c:v>
                </c:pt>
                <c:pt idx="401">
                  <c:v>80.2</c:v>
                </c:pt>
                <c:pt idx="402">
                  <c:v>80.400000000000006</c:v>
                </c:pt>
                <c:pt idx="403">
                  <c:v>80.599999999999994</c:v>
                </c:pt>
                <c:pt idx="404">
                  <c:v>80.8</c:v>
                </c:pt>
                <c:pt idx="405">
                  <c:v>81</c:v>
                </c:pt>
                <c:pt idx="406">
                  <c:v>81.2</c:v>
                </c:pt>
                <c:pt idx="407">
                  <c:v>81.400000000000006</c:v>
                </c:pt>
                <c:pt idx="408">
                  <c:v>81.599999999999994</c:v>
                </c:pt>
                <c:pt idx="409">
                  <c:v>81.8</c:v>
                </c:pt>
                <c:pt idx="410">
                  <c:v>82</c:v>
                </c:pt>
                <c:pt idx="411">
                  <c:v>82.2</c:v>
                </c:pt>
                <c:pt idx="412">
                  <c:v>82.4</c:v>
                </c:pt>
                <c:pt idx="413">
                  <c:v>82.6</c:v>
                </c:pt>
                <c:pt idx="414">
                  <c:v>82.8</c:v>
                </c:pt>
                <c:pt idx="415">
                  <c:v>83</c:v>
                </c:pt>
                <c:pt idx="416">
                  <c:v>83.2</c:v>
                </c:pt>
                <c:pt idx="417">
                  <c:v>83.4</c:v>
                </c:pt>
                <c:pt idx="418">
                  <c:v>83.6</c:v>
                </c:pt>
                <c:pt idx="419">
                  <c:v>83.8</c:v>
                </c:pt>
                <c:pt idx="420">
                  <c:v>84</c:v>
                </c:pt>
                <c:pt idx="421">
                  <c:v>84.2</c:v>
                </c:pt>
                <c:pt idx="422">
                  <c:v>84.4</c:v>
                </c:pt>
                <c:pt idx="423">
                  <c:v>84.6</c:v>
                </c:pt>
                <c:pt idx="424">
                  <c:v>84.8</c:v>
                </c:pt>
                <c:pt idx="425">
                  <c:v>85</c:v>
                </c:pt>
                <c:pt idx="426">
                  <c:v>85.2</c:v>
                </c:pt>
                <c:pt idx="427">
                  <c:v>85.4</c:v>
                </c:pt>
                <c:pt idx="428">
                  <c:v>85.6</c:v>
                </c:pt>
                <c:pt idx="429">
                  <c:v>85.8</c:v>
                </c:pt>
                <c:pt idx="430">
                  <c:v>86</c:v>
                </c:pt>
                <c:pt idx="431">
                  <c:v>86.2</c:v>
                </c:pt>
                <c:pt idx="432">
                  <c:v>86.4</c:v>
                </c:pt>
                <c:pt idx="433">
                  <c:v>86.6</c:v>
                </c:pt>
                <c:pt idx="434">
                  <c:v>86.8</c:v>
                </c:pt>
                <c:pt idx="435">
                  <c:v>87</c:v>
                </c:pt>
                <c:pt idx="436">
                  <c:v>87.2</c:v>
                </c:pt>
                <c:pt idx="437">
                  <c:v>87.4</c:v>
                </c:pt>
                <c:pt idx="438">
                  <c:v>87.6</c:v>
                </c:pt>
                <c:pt idx="439">
                  <c:v>87.8</c:v>
                </c:pt>
                <c:pt idx="440">
                  <c:v>88</c:v>
                </c:pt>
                <c:pt idx="441">
                  <c:v>88.2</c:v>
                </c:pt>
                <c:pt idx="442">
                  <c:v>88.4</c:v>
                </c:pt>
                <c:pt idx="443">
                  <c:v>88.6</c:v>
                </c:pt>
                <c:pt idx="444">
                  <c:v>88.8</c:v>
                </c:pt>
                <c:pt idx="445">
                  <c:v>89</c:v>
                </c:pt>
                <c:pt idx="446">
                  <c:v>89.2</c:v>
                </c:pt>
                <c:pt idx="447">
                  <c:v>89.4</c:v>
                </c:pt>
                <c:pt idx="448">
                  <c:v>89.6</c:v>
                </c:pt>
                <c:pt idx="449">
                  <c:v>89.8</c:v>
                </c:pt>
                <c:pt idx="450">
                  <c:v>90</c:v>
                </c:pt>
                <c:pt idx="451">
                  <c:v>90.2</c:v>
                </c:pt>
                <c:pt idx="452">
                  <c:v>90.4</c:v>
                </c:pt>
                <c:pt idx="453">
                  <c:v>90.6</c:v>
                </c:pt>
                <c:pt idx="454">
                  <c:v>90.8</c:v>
                </c:pt>
                <c:pt idx="455">
                  <c:v>91</c:v>
                </c:pt>
                <c:pt idx="456">
                  <c:v>91.2</c:v>
                </c:pt>
                <c:pt idx="457">
                  <c:v>91.4</c:v>
                </c:pt>
                <c:pt idx="458">
                  <c:v>91.6</c:v>
                </c:pt>
                <c:pt idx="459">
                  <c:v>91.8</c:v>
                </c:pt>
                <c:pt idx="460">
                  <c:v>92</c:v>
                </c:pt>
                <c:pt idx="461">
                  <c:v>92.2</c:v>
                </c:pt>
                <c:pt idx="462">
                  <c:v>92.4</c:v>
                </c:pt>
                <c:pt idx="463">
                  <c:v>92.6</c:v>
                </c:pt>
                <c:pt idx="464">
                  <c:v>92.8</c:v>
                </c:pt>
                <c:pt idx="465">
                  <c:v>93</c:v>
                </c:pt>
                <c:pt idx="466">
                  <c:v>93.2</c:v>
                </c:pt>
                <c:pt idx="467">
                  <c:v>93.4</c:v>
                </c:pt>
                <c:pt idx="468">
                  <c:v>93.6</c:v>
                </c:pt>
                <c:pt idx="469">
                  <c:v>93.8</c:v>
                </c:pt>
                <c:pt idx="470">
                  <c:v>94</c:v>
                </c:pt>
                <c:pt idx="471">
                  <c:v>94.2</c:v>
                </c:pt>
                <c:pt idx="472">
                  <c:v>94.4</c:v>
                </c:pt>
                <c:pt idx="473">
                  <c:v>94.6</c:v>
                </c:pt>
                <c:pt idx="474">
                  <c:v>94.8</c:v>
                </c:pt>
                <c:pt idx="475">
                  <c:v>95</c:v>
                </c:pt>
                <c:pt idx="476">
                  <c:v>95.2</c:v>
                </c:pt>
                <c:pt idx="477">
                  <c:v>95.4</c:v>
                </c:pt>
                <c:pt idx="478">
                  <c:v>95.6</c:v>
                </c:pt>
                <c:pt idx="479">
                  <c:v>95.8</c:v>
                </c:pt>
                <c:pt idx="480">
                  <c:v>96</c:v>
                </c:pt>
                <c:pt idx="481">
                  <c:v>96.2</c:v>
                </c:pt>
                <c:pt idx="482">
                  <c:v>96.4</c:v>
                </c:pt>
                <c:pt idx="483">
                  <c:v>96.6</c:v>
                </c:pt>
                <c:pt idx="484">
                  <c:v>96.8</c:v>
                </c:pt>
                <c:pt idx="485">
                  <c:v>97</c:v>
                </c:pt>
                <c:pt idx="486">
                  <c:v>97.2</c:v>
                </c:pt>
                <c:pt idx="487">
                  <c:v>97.4</c:v>
                </c:pt>
                <c:pt idx="488">
                  <c:v>97.6</c:v>
                </c:pt>
                <c:pt idx="489">
                  <c:v>97.8</c:v>
                </c:pt>
                <c:pt idx="490">
                  <c:v>98</c:v>
                </c:pt>
                <c:pt idx="491">
                  <c:v>98.2</c:v>
                </c:pt>
                <c:pt idx="492">
                  <c:v>98.4</c:v>
                </c:pt>
                <c:pt idx="493">
                  <c:v>98.6</c:v>
                </c:pt>
                <c:pt idx="494">
                  <c:v>98.8</c:v>
                </c:pt>
                <c:pt idx="495">
                  <c:v>99</c:v>
                </c:pt>
                <c:pt idx="496">
                  <c:v>99.2</c:v>
                </c:pt>
                <c:pt idx="497">
                  <c:v>99.4</c:v>
                </c:pt>
                <c:pt idx="498">
                  <c:v>99.6</c:v>
                </c:pt>
                <c:pt idx="499">
                  <c:v>99.8</c:v>
                </c:pt>
                <c:pt idx="500">
                  <c:v>100</c:v>
                </c:pt>
                <c:pt idx="501">
                  <c:v>100.2</c:v>
                </c:pt>
                <c:pt idx="502">
                  <c:v>100.4</c:v>
                </c:pt>
                <c:pt idx="503">
                  <c:v>100.6</c:v>
                </c:pt>
                <c:pt idx="504">
                  <c:v>100.8</c:v>
                </c:pt>
                <c:pt idx="505">
                  <c:v>101</c:v>
                </c:pt>
                <c:pt idx="506">
                  <c:v>101.2</c:v>
                </c:pt>
                <c:pt idx="507">
                  <c:v>101.4</c:v>
                </c:pt>
                <c:pt idx="508">
                  <c:v>101.6</c:v>
                </c:pt>
                <c:pt idx="509">
                  <c:v>101.8</c:v>
                </c:pt>
                <c:pt idx="510">
                  <c:v>102</c:v>
                </c:pt>
                <c:pt idx="511">
                  <c:v>102.2</c:v>
                </c:pt>
                <c:pt idx="512">
                  <c:v>102.4</c:v>
                </c:pt>
                <c:pt idx="513">
                  <c:v>102.6</c:v>
                </c:pt>
                <c:pt idx="514">
                  <c:v>102.8</c:v>
                </c:pt>
                <c:pt idx="515">
                  <c:v>103</c:v>
                </c:pt>
                <c:pt idx="516">
                  <c:v>103.2</c:v>
                </c:pt>
                <c:pt idx="517">
                  <c:v>103.4</c:v>
                </c:pt>
                <c:pt idx="518">
                  <c:v>103.6</c:v>
                </c:pt>
                <c:pt idx="519">
                  <c:v>103.8</c:v>
                </c:pt>
                <c:pt idx="520">
                  <c:v>104</c:v>
                </c:pt>
                <c:pt idx="521">
                  <c:v>104.2</c:v>
                </c:pt>
                <c:pt idx="522">
                  <c:v>104.4</c:v>
                </c:pt>
                <c:pt idx="523">
                  <c:v>104.6</c:v>
                </c:pt>
                <c:pt idx="524">
                  <c:v>104.8</c:v>
                </c:pt>
                <c:pt idx="525">
                  <c:v>105</c:v>
                </c:pt>
                <c:pt idx="526">
                  <c:v>105.2</c:v>
                </c:pt>
                <c:pt idx="527">
                  <c:v>105.4</c:v>
                </c:pt>
                <c:pt idx="528">
                  <c:v>105.6</c:v>
                </c:pt>
                <c:pt idx="529">
                  <c:v>105.8</c:v>
                </c:pt>
                <c:pt idx="530">
                  <c:v>106</c:v>
                </c:pt>
                <c:pt idx="531">
                  <c:v>106.2</c:v>
                </c:pt>
                <c:pt idx="532">
                  <c:v>106.4</c:v>
                </c:pt>
                <c:pt idx="533">
                  <c:v>106.6</c:v>
                </c:pt>
                <c:pt idx="534">
                  <c:v>106.8</c:v>
                </c:pt>
                <c:pt idx="535">
                  <c:v>107</c:v>
                </c:pt>
                <c:pt idx="536">
                  <c:v>107.2</c:v>
                </c:pt>
                <c:pt idx="537">
                  <c:v>107.4</c:v>
                </c:pt>
                <c:pt idx="538">
                  <c:v>107.6</c:v>
                </c:pt>
                <c:pt idx="539">
                  <c:v>107.8</c:v>
                </c:pt>
                <c:pt idx="540">
                  <c:v>108</c:v>
                </c:pt>
                <c:pt idx="541">
                  <c:v>108.2</c:v>
                </c:pt>
                <c:pt idx="542">
                  <c:v>108.4</c:v>
                </c:pt>
                <c:pt idx="543">
                  <c:v>108.6</c:v>
                </c:pt>
                <c:pt idx="544">
                  <c:v>108.8</c:v>
                </c:pt>
                <c:pt idx="545">
                  <c:v>109</c:v>
                </c:pt>
                <c:pt idx="546">
                  <c:v>109.2</c:v>
                </c:pt>
                <c:pt idx="547">
                  <c:v>109.4</c:v>
                </c:pt>
                <c:pt idx="548">
                  <c:v>109.6</c:v>
                </c:pt>
                <c:pt idx="549">
                  <c:v>109.8</c:v>
                </c:pt>
                <c:pt idx="550">
                  <c:v>110</c:v>
                </c:pt>
                <c:pt idx="551">
                  <c:v>110.2</c:v>
                </c:pt>
                <c:pt idx="552">
                  <c:v>110.4</c:v>
                </c:pt>
                <c:pt idx="553">
                  <c:v>110.6</c:v>
                </c:pt>
                <c:pt idx="554">
                  <c:v>110.8</c:v>
                </c:pt>
                <c:pt idx="555">
                  <c:v>111</c:v>
                </c:pt>
                <c:pt idx="556">
                  <c:v>111.2</c:v>
                </c:pt>
                <c:pt idx="557">
                  <c:v>111.4</c:v>
                </c:pt>
                <c:pt idx="558">
                  <c:v>111.6</c:v>
                </c:pt>
                <c:pt idx="559">
                  <c:v>111.8</c:v>
                </c:pt>
                <c:pt idx="560">
                  <c:v>112</c:v>
                </c:pt>
                <c:pt idx="561">
                  <c:v>112.2</c:v>
                </c:pt>
                <c:pt idx="562">
                  <c:v>112.4</c:v>
                </c:pt>
                <c:pt idx="563">
                  <c:v>112.6</c:v>
                </c:pt>
                <c:pt idx="564">
                  <c:v>112.8</c:v>
                </c:pt>
                <c:pt idx="565">
                  <c:v>113</c:v>
                </c:pt>
                <c:pt idx="566">
                  <c:v>113.2</c:v>
                </c:pt>
                <c:pt idx="567">
                  <c:v>113.4</c:v>
                </c:pt>
                <c:pt idx="568">
                  <c:v>113.6</c:v>
                </c:pt>
                <c:pt idx="569">
                  <c:v>113.8</c:v>
                </c:pt>
                <c:pt idx="570">
                  <c:v>114</c:v>
                </c:pt>
                <c:pt idx="571">
                  <c:v>114.2</c:v>
                </c:pt>
                <c:pt idx="572">
                  <c:v>114.4</c:v>
                </c:pt>
                <c:pt idx="573">
                  <c:v>114.6</c:v>
                </c:pt>
                <c:pt idx="574">
                  <c:v>114.8</c:v>
                </c:pt>
                <c:pt idx="575">
                  <c:v>115</c:v>
                </c:pt>
                <c:pt idx="576">
                  <c:v>115.2</c:v>
                </c:pt>
                <c:pt idx="577">
                  <c:v>115.4</c:v>
                </c:pt>
                <c:pt idx="578">
                  <c:v>115.6</c:v>
                </c:pt>
                <c:pt idx="579">
                  <c:v>115.8</c:v>
                </c:pt>
                <c:pt idx="580">
                  <c:v>116</c:v>
                </c:pt>
                <c:pt idx="581">
                  <c:v>116.2</c:v>
                </c:pt>
                <c:pt idx="582">
                  <c:v>116.4</c:v>
                </c:pt>
                <c:pt idx="583">
                  <c:v>116.6</c:v>
                </c:pt>
                <c:pt idx="584">
                  <c:v>116.8</c:v>
                </c:pt>
                <c:pt idx="585">
                  <c:v>117</c:v>
                </c:pt>
                <c:pt idx="586">
                  <c:v>117.2</c:v>
                </c:pt>
                <c:pt idx="587">
                  <c:v>117.4</c:v>
                </c:pt>
                <c:pt idx="588">
                  <c:v>117.6</c:v>
                </c:pt>
                <c:pt idx="589">
                  <c:v>117.8</c:v>
                </c:pt>
                <c:pt idx="590">
                  <c:v>118</c:v>
                </c:pt>
                <c:pt idx="591">
                  <c:v>118.2</c:v>
                </c:pt>
                <c:pt idx="592">
                  <c:v>118.4</c:v>
                </c:pt>
                <c:pt idx="593">
                  <c:v>118.6</c:v>
                </c:pt>
                <c:pt idx="594">
                  <c:v>118.8</c:v>
                </c:pt>
                <c:pt idx="595">
                  <c:v>119</c:v>
                </c:pt>
                <c:pt idx="596">
                  <c:v>119.2</c:v>
                </c:pt>
                <c:pt idx="597">
                  <c:v>119.4</c:v>
                </c:pt>
                <c:pt idx="598">
                  <c:v>119.6</c:v>
                </c:pt>
                <c:pt idx="599">
                  <c:v>119.8</c:v>
                </c:pt>
                <c:pt idx="600">
                  <c:v>120</c:v>
                </c:pt>
                <c:pt idx="601">
                  <c:v>120.2</c:v>
                </c:pt>
                <c:pt idx="602">
                  <c:v>120.4</c:v>
                </c:pt>
                <c:pt idx="603">
                  <c:v>120.6</c:v>
                </c:pt>
                <c:pt idx="604">
                  <c:v>120.8</c:v>
                </c:pt>
                <c:pt idx="605">
                  <c:v>121</c:v>
                </c:pt>
                <c:pt idx="606">
                  <c:v>121.2</c:v>
                </c:pt>
                <c:pt idx="607">
                  <c:v>121.4</c:v>
                </c:pt>
                <c:pt idx="608">
                  <c:v>121.6</c:v>
                </c:pt>
                <c:pt idx="609">
                  <c:v>121.8</c:v>
                </c:pt>
                <c:pt idx="610">
                  <c:v>122</c:v>
                </c:pt>
                <c:pt idx="611">
                  <c:v>122.2</c:v>
                </c:pt>
                <c:pt idx="612">
                  <c:v>122.4</c:v>
                </c:pt>
                <c:pt idx="613">
                  <c:v>122.6</c:v>
                </c:pt>
                <c:pt idx="614">
                  <c:v>122.8</c:v>
                </c:pt>
                <c:pt idx="615">
                  <c:v>123</c:v>
                </c:pt>
                <c:pt idx="616">
                  <c:v>123.2</c:v>
                </c:pt>
                <c:pt idx="617">
                  <c:v>123.4</c:v>
                </c:pt>
                <c:pt idx="618">
                  <c:v>123.6</c:v>
                </c:pt>
                <c:pt idx="619">
                  <c:v>123.8</c:v>
                </c:pt>
                <c:pt idx="620">
                  <c:v>124</c:v>
                </c:pt>
                <c:pt idx="621">
                  <c:v>124.2</c:v>
                </c:pt>
                <c:pt idx="622">
                  <c:v>124.4</c:v>
                </c:pt>
                <c:pt idx="623">
                  <c:v>124.6</c:v>
                </c:pt>
                <c:pt idx="624">
                  <c:v>124.8</c:v>
                </c:pt>
                <c:pt idx="625">
                  <c:v>125</c:v>
                </c:pt>
                <c:pt idx="626">
                  <c:v>125.2</c:v>
                </c:pt>
                <c:pt idx="627">
                  <c:v>125.4</c:v>
                </c:pt>
                <c:pt idx="628">
                  <c:v>125.6</c:v>
                </c:pt>
                <c:pt idx="629">
                  <c:v>125.8</c:v>
                </c:pt>
                <c:pt idx="630">
                  <c:v>126</c:v>
                </c:pt>
                <c:pt idx="631">
                  <c:v>126.2</c:v>
                </c:pt>
                <c:pt idx="632">
                  <c:v>126.4</c:v>
                </c:pt>
                <c:pt idx="633">
                  <c:v>126.6</c:v>
                </c:pt>
                <c:pt idx="634">
                  <c:v>126.8</c:v>
                </c:pt>
                <c:pt idx="635">
                  <c:v>127</c:v>
                </c:pt>
                <c:pt idx="636">
                  <c:v>127.2</c:v>
                </c:pt>
                <c:pt idx="637">
                  <c:v>127.4</c:v>
                </c:pt>
                <c:pt idx="638">
                  <c:v>127.6</c:v>
                </c:pt>
                <c:pt idx="639">
                  <c:v>127.8</c:v>
                </c:pt>
                <c:pt idx="640">
                  <c:v>128</c:v>
                </c:pt>
                <c:pt idx="641">
                  <c:v>128.19999999999999</c:v>
                </c:pt>
                <c:pt idx="642">
                  <c:v>128.4</c:v>
                </c:pt>
                <c:pt idx="643">
                  <c:v>128.6</c:v>
                </c:pt>
                <c:pt idx="644">
                  <c:v>128.80000000000001</c:v>
                </c:pt>
                <c:pt idx="645">
                  <c:v>129</c:v>
                </c:pt>
                <c:pt idx="646">
                  <c:v>129.19999999999999</c:v>
                </c:pt>
                <c:pt idx="647">
                  <c:v>129.4</c:v>
                </c:pt>
                <c:pt idx="648">
                  <c:v>129.6</c:v>
                </c:pt>
                <c:pt idx="649">
                  <c:v>129.80000000000001</c:v>
                </c:pt>
                <c:pt idx="650">
                  <c:v>130</c:v>
                </c:pt>
                <c:pt idx="651">
                  <c:v>130.19999999999999</c:v>
                </c:pt>
                <c:pt idx="652">
                  <c:v>130.4</c:v>
                </c:pt>
                <c:pt idx="653">
                  <c:v>130.6</c:v>
                </c:pt>
                <c:pt idx="654">
                  <c:v>130.80000000000001</c:v>
                </c:pt>
                <c:pt idx="655">
                  <c:v>131</c:v>
                </c:pt>
                <c:pt idx="656">
                  <c:v>131.19999999999999</c:v>
                </c:pt>
                <c:pt idx="657">
                  <c:v>131.4</c:v>
                </c:pt>
                <c:pt idx="658">
                  <c:v>131.6</c:v>
                </c:pt>
                <c:pt idx="659">
                  <c:v>131.80000000000001</c:v>
                </c:pt>
                <c:pt idx="660">
                  <c:v>132</c:v>
                </c:pt>
                <c:pt idx="661">
                  <c:v>132.19999999999999</c:v>
                </c:pt>
                <c:pt idx="662">
                  <c:v>132.4</c:v>
                </c:pt>
                <c:pt idx="663">
                  <c:v>132.6</c:v>
                </c:pt>
                <c:pt idx="664">
                  <c:v>132.80000000000001</c:v>
                </c:pt>
                <c:pt idx="665">
                  <c:v>133</c:v>
                </c:pt>
                <c:pt idx="666">
                  <c:v>133.19999999999999</c:v>
                </c:pt>
                <c:pt idx="667">
                  <c:v>133.4</c:v>
                </c:pt>
                <c:pt idx="668">
                  <c:v>133.6</c:v>
                </c:pt>
                <c:pt idx="669">
                  <c:v>133.80000000000001</c:v>
                </c:pt>
                <c:pt idx="670">
                  <c:v>134</c:v>
                </c:pt>
                <c:pt idx="671">
                  <c:v>134.19999999999999</c:v>
                </c:pt>
                <c:pt idx="672">
                  <c:v>134.4</c:v>
                </c:pt>
                <c:pt idx="673">
                  <c:v>134.6</c:v>
                </c:pt>
                <c:pt idx="674">
                  <c:v>134.80000000000001</c:v>
                </c:pt>
                <c:pt idx="675">
                  <c:v>135</c:v>
                </c:pt>
                <c:pt idx="676">
                  <c:v>135.19999999999999</c:v>
                </c:pt>
                <c:pt idx="677">
                  <c:v>135.4</c:v>
                </c:pt>
                <c:pt idx="678">
                  <c:v>135.6</c:v>
                </c:pt>
                <c:pt idx="679">
                  <c:v>135.80000000000001</c:v>
                </c:pt>
                <c:pt idx="680">
                  <c:v>136</c:v>
                </c:pt>
                <c:pt idx="681">
                  <c:v>136.19999999999999</c:v>
                </c:pt>
                <c:pt idx="682">
                  <c:v>136.4</c:v>
                </c:pt>
                <c:pt idx="683">
                  <c:v>136.6</c:v>
                </c:pt>
                <c:pt idx="684">
                  <c:v>136.80000000000001</c:v>
                </c:pt>
                <c:pt idx="685">
                  <c:v>137</c:v>
                </c:pt>
                <c:pt idx="686">
                  <c:v>137.19999999999999</c:v>
                </c:pt>
                <c:pt idx="687">
                  <c:v>137.4</c:v>
                </c:pt>
                <c:pt idx="688">
                  <c:v>137.6</c:v>
                </c:pt>
                <c:pt idx="689">
                  <c:v>137.80000000000001</c:v>
                </c:pt>
                <c:pt idx="690">
                  <c:v>138</c:v>
                </c:pt>
                <c:pt idx="691">
                  <c:v>138.19999999999999</c:v>
                </c:pt>
                <c:pt idx="692">
                  <c:v>138.4</c:v>
                </c:pt>
                <c:pt idx="693">
                  <c:v>138.6</c:v>
                </c:pt>
                <c:pt idx="694">
                  <c:v>138.80000000000001</c:v>
                </c:pt>
                <c:pt idx="695">
                  <c:v>139</c:v>
                </c:pt>
                <c:pt idx="696">
                  <c:v>139.19999999999999</c:v>
                </c:pt>
                <c:pt idx="697">
                  <c:v>139.4</c:v>
                </c:pt>
                <c:pt idx="698">
                  <c:v>139.6</c:v>
                </c:pt>
                <c:pt idx="699">
                  <c:v>139.80000000000001</c:v>
                </c:pt>
                <c:pt idx="700">
                  <c:v>140</c:v>
                </c:pt>
                <c:pt idx="701">
                  <c:v>140.19999999999999</c:v>
                </c:pt>
                <c:pt idx="702">
                  <c:v>140.4</c:v>
                </c:pt>
                <c:pt idx="703">
                  <c:v>140.6</c:v>
                </c:pt>
                <c:pt idx="704">
                  <c:v>140.80000000000001</c:v>
                </c:pt>
                <c:pt idx="705">
                  <c:v>141</c:v>
                </c:pt>
                <c:pt idx="706">
                  <c:v>141.19999999999999</c:v>
                </c:pt>
                <c:pt idx="707">
                  <c:v>141.4</c:v>
                </c:pt>
                <c:pt idx="708">
                  <c:v>141.6</c:v>
                </c:pt>
                <c:pt idx="709">
                  <c:v>141.80000000000001</c:v>
                </c:pt>
                <c:pt idx="710">
                  <c:v>142</c:v>
                </c:pt>
                <c:pt idx="711">
                  <c:v>142.19999999999999</c:v>
                </c:pt>
                <c:pt idx="712">
                  <c:v>142.4</c:v>
                </c:pt>
                <c:pt idx="713">
                  <c:v>142.6</c:v>
                </c:pt>
                <c:pt idx="714">
                  <c:v>142.80000000000001</c:v>
                </c:pt>
                <c:pt idx="715">
                  <c:v>143</c:v>
                </c:pt>
                <c:pt idx="716">
                  <c:v>143.19999999999999</c:v>
                </c:pt>
                <c:pt idx="717">
                  <c:v>143.4</c:v>
                </c:pt>
                <c:pt idx="718">
                  <c:v>143.6</c:v>
                </c:pt>
                <c:pt idx="719">
                  <c:v>143.80000000000001</c:v>
                </c:pt>
                <c:pt idx="720">
                  <c:v>144</c:v>
                </c:pt>
                <c:pt idx="721">
                  <c:v>144.19999999999999</c:v>
                </c:pt>
                <c:pt idx="722">
                  <c:v>144.4</c:v>
                </c:pt>
                <c:pt idx="723">
                  <c:v>144.6</c:v>
                </c:pt>
                <c:pt idx="724">
                  <c:v>144.80000000000001</c:v>
                </c:pt>
                <c:pt idx="725">
                  <c:v>145</c:v>
                </c:pt>
                <c:pt idx="726">
                  <c:v>145.19999999999999</c:v>
                </c:pt>
                <c:pt idx="727">
                  <c:v>145.4</c:v>
                </c:pt>
                <c:pt idx="728">
                  <c:v>145.6</c:v>
                </c:pt>
                <c:pt idx="729">
                  <c:v>145.80000000000001</c:v>
                </c:pt>
                <c:pt idx="730">
                  <c:v>146</c:v>
                </c:pt>
                <c:pt idx="731">
                  <c:v>146.19999999999999</c:v>
                </c:pt>
                <c:pt idx="732">
                  <c:v>146.4</c:v>
                </c:pt>
                <c:pt idx="733">
                  <c:v>146.6</c:v>
                </c:pt>
                <c:pt idx="734">
                  <c:v>146.80000000000001</c:v>
                </c:pt>
                <c:pt idx="735">
                  <c:v>147</c:v>
                </c:pt>
                <c:pt idx="736">
                  <c:v>147.19999999999999</c:v>
                </c:pt>
                <c:pt idx="737">
                  <c:v>147.4</c:v>
                </c:pt>
                <c:pt idx="738">
                  <c:v>147.6</c:v>
                </c:pt>
                <c:pt idx="739">
                  <c:v>147.80000000000001</c:v>
                </c:pt>
                <c:pt idx="740">
                  <c:v>148</c:v>
                </c:pt>
                <c:pt idx="741">
                  <c:v>148.19999999999999</c:v>
                </c:pt>
                <c:pt idx="742">
                  <c:v>148.4</c:v>
                </c:pt>
                <c:pt idx="743">
                  <c:v>148.6</c:v>
                </c:pt>
                <c:pt idx="744">
                  <c:v>148.80000000000001</c:v>
                </c:pt>
                <c:pt idx="745">
                  <c:v>149</c:v>
                </c:pt>
                <c:pt idx="746">
                  <c:v>149.19999999999999</c:v>
                </c:pt>
                <c:pt idx="747">
                  <c:v>149.4</c:v>
                </c:pt>
                <c:pt idx="748">
                  <c:v>149.6</c:v>
                </c:pt>
                <c:pt idx="749">
                  <c:v>149.80000000000001</c:v>
                </c:pt>
                <c:pt idx="750">
                  <c:v>150</c:v>
                </c:pt>
                <c:pt idx="751">
                  <c:v>150.19999999999999</c:v>
                </c:pt>
                <c:pt idx="752">
                  <c:v>150.4</c:v>
                </c:pt>
                <c:pt idx="753">
                  <c:v>150.6</c:v>
                </c:pt>
                <c:pt idx="754">
                  <c:v>150.80000000000001</c:v>
                </c:pt>
                <c:pt idx="755">
                  <c:v>151</c:v>
                </c:pt>
                <c:pt idx="756">
                  <c:v>151.19999999999999</c:v>
                </c:pt>
                <c:pt idx="757">
                  <c:v>151.4</c:v>
                </c:pt>
                <c:pt idx="758">
                  <c:v>151.6</c:v>
                </c:pt>
                <c:pt idx="759">
                  <c:v>151.80000000000001</c:v>
                </c:pt>
                <c:pt idx="760">
                  <c:v>152</c:v>
                </c:pt>
                <c:pt idx="761">
                  <c:v>152.19999999999999</c:v>
                </c:pt>
                <c:pt idx="762">
                  <c:v>152.4</c:v>
                </c:pt>
                <c:pt idx="763">
                  <c:v>152.6</c:v>
                </c:pt>
                <c:pt idx="764">
                  <c:v>152.80000000000001</c:v>
                </c:pt>
                <c:pt idx="765">
                  <c:v>153</c:v>
                </c:pt>
                <c:pt idx="766">
                  <c:v>153.19999999999999</c:v>
                </c:pt>
                <c:pt idx="767">
                  <c:v>153.4</c:v>
                </c:pt>
                <c:pt idx="768">
                  <c:v>153.6</c:v>
                </c:pt>
                <c:pt idx="769">
                  <c:v>153.80000000000001</c:v>
                </c:pt>
                <c:pt idx="770">
                  <c:v>154</c:v>
                </c:pt>
                <c:pt idx="771">
                  <c:v>154.19999999999999</c:v>
                </c:pt>
                <c:pt idx="772">
                  <c:v>154.4</c:v>
                </c:pt>
                <c:pt idx="773">
                  <c:v>154.6</c:v>
                </c:pt>
                <c:pt idx="774">
                  <c:v>154.80000000000001</c:v>
                </c:pt>
                <c:pt idx="775">
                  <c:v>155</c:v>
                </c:pt>
                <c:pt idx="776">
                  <c:v>155.19999999999999</c:v>
                </c:pt>
                <c:pt idx="777">
                  <c:v>155.4</c:v>
                </c:pt>
                <c:pt idx="778">
                  <c:v>155.6</c:v>
                </c:pt>
                <c:pt idx="779">
                  <c:v>155.80000000000001</c:v>
                </c:pt>
                <c:pt idx="780">
                  <c:v>156</c:v>
                </c:pt>
                <c:pt idx="781">
                  <c:v>156.19999999999999</c:v>
                </c:pt>
                <c:pt idx="782">
                  <c:v>156.4</c:v>
                </c:pt>
                <c:pt idx="783">
                  <c:v>156.6</c:v>
                </c:pt>
                <c:pt idx="784">
                  <c:v>156.80000000000001</c:v>
                </c:pt>
                <c:pt idx="785">
                  <c:v>157</c:v>
                </c:pt>
                <c:pt idx="786">
                  <c:v>157.19999999999999</c:v>
                </c:pt>
                <c:pt idx="787">
                  <c:v>157.4</c:v>
                </c:pt>
                <c:pt idx="788">
                  <c:v>157.6</c:v>
                </c:pt>
                <c:pt idx="789">
                  <c:v>157.80000000000001</c:v>
                </c:pt>
                <c:pt idx="790">
                  <c:v>158</c:v>
                </c:pt>
                <c:pt idx="791">
                  <c:v>158.19999999999999</c:v>
                </c:pt>
                <c:pt idx="792">
                  <c:v>158.4</c:v>
                </c:pt>
                <c:pt idx="793">
                  <c:v>158.6</c:v>
                </c:pt>
                <c:pt idx="794">
                  <c:v>158.80000000000001</c:v>
                </c:pt>
                <c:pt idx="795">
                  <c:v>159</c:v>
                </c:pt>
                <c:pt idx="796">
                  <c:v>159.19999999999999</c:v>
                </c:pt>
                <c:pt idx="797">
                  <c:v>159.4</c:v>
                </c:pt>
                <c:pt idx="798">
                  <c:v>159.6</c:v>
                </c:pt>
                <c:pt idx="799">
                  <c:v>159.80000000000001</c:v>
                </c:pt>
                <c:pt idx="800">
                  <c:v>160</c:v>
                </c:pt>
                <c:pt idx="801">
                  <c:v>160.19999999999999</c:v>
                </c:pt>
                <c:pt idx="802">
                  <c:v>160.4</c:v>
                </c:pt>
                <c:pt idx="803">
                  <c:v>160.6</c:v>
                </c:pt>
                <c:pt idx="804">
                  <c:v>160.80000000000001</c:v>
                </c:pt>
                <c:pt idx="805">
                  <c:v>161</c:v>
                </c:pt>
                <c:pt idx="806">
                  <c:v>161.19999999999999</c:v>
                </c:pt>
                <c:pt idx="807">
                  <c:v>161.4</c:v>
                </c:pt>
                <c:pt idx="808">
                  <c:v>161.6</c:v>
                </c:pt>
                <c:pt idx="809">
                  <c:v>161.80000000000001</c:v>
                </c:pt>
                <c:pt idx="810">
                  <c:v>162</c:v>
                </c:pt>
                <c:pt idx="811">
                  <c:v>162.19999999999999</c:v>
                </c:pt>
                <c:pt idx="812">
                  <c:v>162.4</c:v>
                </c:pt>
                <c:pt idx="813">
                  <c:v>162.6</c:v>
                </c:pt>
                <c:pt idx="814">
                  <c:v>162.80000000000001</c:v>
                </c:pt>
                <c:pt idx="815">
                  <c:v>163</c:v>
                </c:pt>
                <c:pt idx="816">
                  <c:v>163.19999999999999</c:v>
                </c:pt>
                <c:pt idx="817">
                  <c:v>163.4</c:v>
                </c:pt>
                <c:pt idx="818">
                  <c:v>163.6</c:v>
                </c:pt>
                <c:pt idx="819">
                  <c:v>163.80000000000001</c:v>
                </c:pt>
                <c:pt idx="820">
                  <c:v>164</c:v>
                </c:pt>
                <c:pt idx="821">
                  <c:v>164.2</c:v>
                </c:pt>
                <c:pt idx="822">
                  <c:v>164.4</c:v>
                </c:pt>
                <c:pt idx="823">
                  <c:v>164.6</c:v>
                </c:pt>
                <c:pt idx="824">
                  <c:v>164.8</c:v>
                </c:pt>
                <c:pt idx="825">
                  <c:v>165</c:v>
                </c:pt>
                <c:pt idx="826">
                  <c:v>165.2</c:v>
                </c:pt>
                <c:pt idx="827">
                  <c:v>165.4</c:v>
                </c:pt>
                <c:pt idx="828">
                  <c:v>165.6</c:v>
                </c:pt>
                <c:pt idx="829">
                  <c:v>165.8</c:v>
                </c:pt>
                <c:pt idx="830">
                  <c:v>166</c:v>
                </c:pt>
                <c:pt idx="831">
                  <c:v>166.2</c:v>
                </c:pt>
                <c:pt idx="832">
                  <c:v>166.4</c:v>
                </c:pt>
                <c:pt idx="833">
                  <c:v>166.6</c:v>
                </c:pt>
                <c:pt idx="834">
                  <c:v>166.8</c:v>
                </c:pt>
                <c:pt idx="835">
                  <c:v>167</c:v>
                </c:pt>
                <c:pt idx="836">
                  <c:v>167.2</c:v>
                </c:pt>
                <c:pt idx="837">
                  <c:v>167.4</c:v>
                </c:pt>
                <c:pt idx="838">
                  <c:v>167.6</c:v>
                </c:pt>
                <c:pt idx="839">
                  <c:v>167.8</c:v>
                </c:pt>
                <c:pt idx="840">
                  <c:v>168</c:v>
                </c:pt>
                <c:pt idx="841">
                  <c:v>168.2</c:v>
                </c:pt>
                <c:pt idx="842">
                  <c:v>168.4</c:v>
                </c:pt>
                <c:pt idx="843">
                  <c:v>168.6</c:v>
                </c:pt>
                <c:pt idx="844">
                  <c:v>168.8</c:v>
                </c:pt>
                <c:pt idx="845">
                  <c:v>169</c:v>
                </c:pt>
                <c:pt idx="846">
                  <c:v>169.2</c:v>
                </c:pt>
                <c:pt idx="847">
                  <c:v>169.4</c:v>
                </c:pt>
                <c:pt idx="848">
                  <c:v>169.6</c:v>
                </c:pt>
                <c:pt idx="849">
                  <c:v>169.8</c:v>
                </c:pt>
                <c:pt idx="850">
                  <c:v>170</c:v>
                </c:pt>
                <c:pt idx="851">
                  <c:v>170.2</c:v>
                </c:pt>
                <c:pt idx="852">
                  <c:v>170.4</c:v>
                </c:pt>
                <c:pt idx="853">
                  <c:v>170.6</c:v>
                </c:pt>
                <c:pt idx="854">
                  <c:v>170.8</c:v>
                </c:pt>
                <c:pt idx="855">
                  <c:v>171</c:v>
                </c:pt>
                <c:pt idx="856">
                  <c:v>171.2</c:v>
                </c:pt>
                <c:pt idx="857">
                  <c:v>171.4</c:v>
                </c:pt>
                <c:pt idx="858">
                  <c:v>171.6</c:v>
                </c:pt>
                <c:pt idx="859">
                  <c:v>171.8</c:v>
                </c:pt>
                <c:pt idx="860">
                  <c:v>172</c:v>
                </c:pt>
                <c:pt idx="861">
                  <c:v>172.2</c:v>
                </c:pt>
                <c:pt idx="862">
                  <c:v>172.4</c:v>
                </c:pt>
                <c:pt idx="863">
                  <c:v>172.6</c:v>
                </c:pt>
                <c:pt idx="864">
                  <c:v>172.8</c:v>
                </c:pt>
                <c:pt idx="865">
                  <c:v>173</c:v>
                </c:pt>
                <c:pt idx="866">
                  <c:v>173.2</c:v>
                </c:pt>
                <c:pt idx="867">
                  <c:v>173.4</c:v>
                </c:pt>
                <c:pt idx="868">
                  <c:v>173.6</c:v>
                </c:pt>
                <c:pt idx="869">
                  <c:v>173.8</c:v>
                </c:pt>
                <c:pt idx="870">
                  <c:v>174</c:v>
                </c:pt>
                <c:pt idx="871">
                  <c:v>174.2</c:v>
                </c:pt>
                <c:pt idx="872">
                  <c:v>174.4</c:v>
                </c:pt>
                <c:pt idx="873">
                  <c:v>174.6</c:v>
                </c:pt>
                <c:pt idx="874">
                  <c:v>174.8</c:v>
                </c:pt>
                <c:pt idx="875">
                  <c:v>175</c:v>
                </c:pt>
                <c:pt idx="876">
                  <c:v>175.2</c:v>
                </c:pt>
                <c:pt idx="877">
                  <c:v>175.4</c:v>
                </c:pt>
                <c:pt idx="878">
                  <c:v>175.6</c:v>
                </c:pt>
                <c:pt idx="879">
                  <c:v>175.8</c:v>
                </c:pt>
                <c:pt idx="880">
                  <c:v>176</c:v>
                </c:pt>
                <c:pt idx="881">
                  <c:v>176.2</c:v>
                </c:pt>
                <c:pt idx="882">
                  <c:v>176.4</c:v>
                </c:pt>
                <c:pt idx="883">
                  <c:v>176.6</c:v>
                </c:pt>
                <c:pt idx="884">
                  <c:v>176.8</c:v>
                </c:pt>
                <c:pt idx="885">
                  <c:v>177</c:v>
                </c:pt>
                <c:pt idx="886">
                  <c:v>177.2</c:v>
                </c:pt>
                <c:pt idx="887">
                  <c:v>177.4</c:v>
                </c:pt>
                <c:pt idx="888">
                  <c:v>177.6</c:v>
                </c:pt>
                <c:pt idx="889">
                  <c:v>177.8</c:v>
                </c:pt>
                <c:pt idx="890">
                  <c:v>178</c:v>
                </c:pt>
                <c:pt idx="891">
                  <c:v>178.2</c:v>
                </c:pt>
                <c:pt idx="892">
                  <c:v>178.4</c:v>
                </c:pt>
                <c:pt idx="893">
                  <c:v>178.6</c:v>
                </c:pt>
                <c:pt idx="894">
                  <c:v>178.8</c:v>
                </c:pt>
                <c:pt idx="895">
                  <c:v>179</c:v>
                </c:pt>
                <c:pt idx="896">
                  <c:v>179.2</c:v>
                </c:pt>
                <c:pt idx="897">
                  <c:v>179.4</c:v>
                </c:pt>
                <c:pt idx="898">
                  <c:v>179.6</c:v>
                </c:pt>
                <c:pt idx="899">
                  <c:v>179.8</c:v>
                </c:pt>
                <c:pt idx="900">
                  <c:v>180</c:v>
                </c:pt>
                <c:pt idx="901">
                  <c:v>180.2</c:v>
                </c:pt>
                <c:pt idx="902">
                  <c:v>180.4</c:v>
                </c:pt>
                <c:pt idx="903">
                  <c:v>180.6</c:v>
                </c:pt>
                <c:pt idx="904">
                  <c:v>180.8</c:v>
                </c:pt>
                <c:pt idx="905">
                  <c:v>181</c:v>
                </c:pt>
                <c:pt idx="906">
                  <c:v>181.2</c:v>
                </c:pt>
                <c:pt idx="907">
                  <c:v>181.4</c:v>
                </c:pt>
                <c:pt idx="908">
                  <c:v>181.6</c:v>
                </c:pt>
                <c:pt idx="909">
                  <c:v>181.8</c:v>
                </c:pt>
                <c:pt idx="910">
                  <c:v>182</c:v>
                </c:pt>
                <c:pt idx="911">
                  <c:v>182.2</c:v>
                </c:pt>
                <c:pt idx="912">
                  <c:v>182.4</c:v>
                </c:pt>
                <c:pt idx="913">
                  <c:v>182.6</c:v>
                </c:pt>
                <c:pt idx="914">
                  <c:v>182.8</c:v>
                </c:pt>
                <c:pt idx="915">
                  <c:v>183</c:v>
                </c:pt>
                <c:pt idx="916">
                  <c:v>183.2</c:v>
                </c:pt>
                <c:pt idx="917">
                  <c:v>183.4</c:v>
                </c:pt>
                <c:pt idx="918">
                  <c:v>183.6</c:v>
                </c:pt>
                <c:pt idx="919">
                  <c:v>183.8</c:v>
                </c:pt>
                <c:pt idx="920">
                  <c:v>184</c:v>
                </c:pt>
                <c:pt idx="921">
                  <c:v>184.2</c:v>
                </c:pt>
                <c:pt idx="922">
                  <c:v>184.4</c:v>
                </c:pt>
                <c:pt idx="923">
                  <c:v>184.6</c:v>
                </c:pt>
                <c:pt idx="924">
                  <c:v>184.8</c:v>
                </c:pt>
                <c:pt idx="925">
                  <c:v>185</c:v>
                </c:pt>
                <c:pt idx="926">
                  <c:v>185.2</c:v>
                </c:pt>
                <c:pt idx="927">
                  <c:v>185.4</c:v>
                </c:pt>
                <c:pt idx="928">
                  <c:v>185.6</c:v>
                </c:pt>
                <c:pt idx="929">
                  <c:v>185.8</c:v>
                </c:pt>
                <c:pt idx="930">
                  <c:v>186</c:v>
                </c:pt>
                <c:pt idx="931">
                  <c:v>186.2</c:v>
                </c:pt>
                <c:pt idx="932">
                  <c:v>186.4</c:v>
                </c:pt>
                <c:pt idx="933">
                  <c:v>186.6</c:v>
                </c:pt>
                <c:pt idx="934">
                  <c:v>186.8</c:v>
                </c:pt>
                <c:pt idx="935">
                  <c:v>187</c:v>
                </c:pt>
                <c:pt idx="936">
                  <c:v>187.2</c:v>
                </c:pt>
                <c:pt idx="937">
                  <c:v>187.4</c:v>
                </c:pt>
                <c:pt idx="938">
                  <c:v>187.6</c:v>
                </c:pt>
                <c:pt idx="939">
                  <c:v>187.8</c:v>
                </c:pt>
                <c:pt idx="940">
                  <c:v>188</c:v>
                </c:pt>
                <c:pt idx="941">
                  <c:v>188.2</c:v>
                </c:pt>
                <c:pt idx="942">
                  <c:v>188.4</c:v>
                </c:pt>
                <c:pt idx="943">
                  <c:v>188.6</c:v>
                </c:pt>
                <c:pt idx="944">
                  <c:v>188.8</c:v>
                </c:pt>
                <c:pt idx="945">
                  <c:v>189</c:v>
                </c:pt>
                <c:pt idx="946">
                  <c:v>189.2</c:v>
                </c:pt>
                <c:pt idx="947">
                  <c:v>189.4</c:v>
                </c:pt>
                <c:pt idx="948">
                  <c:v>189.6</c:v>
                </c:pt>
                <c:pt idx="949">
                  <c:v>189.8</c:v>
                </c:pt>
                <c:pt idx="950">
                  <c:v>190</c:v>
                </c:pt>
                <c:pt idx="951">
                  <c:v>190.2</c:v>
                </c:pt>
                <c:pt idx="952">
                  <c:v>190.4</c:v>
                </c:pt>
                <c:pt idx="953">
                  <c:v>190.6</c:v>
                </c:pt>
                <c:pt idx="954">
                  <c:v>190.8</c:v>
                </c:pt>
                <c:pt idx="955">
                  <c:v>191</c:v>
                </c:pt>
                <c:pt idx="956">
                  <c:v>191.2</c:v>
                </c:pt>
                <c:pt idx="957">
                  <c:v>191.4</c:v>
                </c:pt>
                <c:pt idx="958">
                  <c:v>191.6</c:v>
                </c:pt>
                <c:pt idx="959">
                  <c:v>191.8</c:v>
                </c:pt>
                <c:pt idx="960">
                  <c:v>192</c:v>
                </c:pt>
                <c:pt idx="961">
                  <c:v>192.2</c:v>
                </c:pt>
                <c:pt idx="962">
                  <c:v>192.4</c:v>
                </c:pt>
                <c:pt idx="963">
                  <c:v>192.6</c:v>
                </c:pt>
                <c:pt idx="964">
                  <c:v>192.8</c:v>
                </c:pt>
                <c:pt idx="965">
                  <c:v>193</c:v>
                </c:pt>
                <c:pt idx="966">
                  <c:v>193.2</c:v>
                </c:pt>
                <c:pt idx="967">
                  <c:v>193.4</c:v>
                </c:pt>
                <c:pt idx="968">
                  <c:v>193.6</c:v>
                </c:pt>
                <c:pt idx="969">
                  <c:v>193.8</c:v>
                </c:pt>
                <c:pt idx="970">
                  <c:v>194</c:v>
                </c:pt>
                <c:pt idx="971">
                  <c:v>194.2</c:v>
                </c:pt>
                <c:pt idx="972">
                  <c:v>194.4</c:v>
                </c:pt>
                <c:pt idx="973">
                  <c:v>194.6</c:v>
                </c:pt>
                <c:pt idx="974">
                  <c:v>194.8</c:v>
                </c:pt>
                <c:pt idx="975">
                  <c:v>195</c:v>
                </c:pt>
                <c:pt idx="976">
                  <c:v>195.2</c:v>
                </c:pt>
                <c:pt idx="977">
                  <c:v>195.4</c:v>
                </c:pt>
                <c:pt idx="978">
                  <c:v>195.6</c:v>
                </c:pt>
                <c:pt idx="979">
                  <c:v>195.8</c:v>
                </c:pt>
                <c:pt idx="980">
                  <c:v>196</c:v>
                </c:pt>
                <c:pt idx="981">
                  <c:v>196.2</c:v>
                </c:pt>
                <c:pt idx="982">
                  <c:v>196.4</c:v>
                </c:pt>
                <c:pt idx="983">
                  <c:v>196.6</c:v>
                </c:pt>
                <c:pt idx="984">
                  <c:v>196.8</c:v>
                </c:pt>
                <c:pt idx="985">
                  <c:v>197</c:v>
                </c:pt>
                <c:pt idx="986">
                  <c:v>197.2</c:v>
                </c:pt>
                <c:pt idx="987">
                  <c:v>197.4</c:v>
                </c:pt>
                <c:pt idx="988">
                  <c:v>197.6</c:v>
                </c:pt>
                <c:pt idx="989">
                  <c:v>197.8</c:v>
                </c:pt>
                <c:pt idx="990">
                  <c:v>198</c:v>
                </c:pt>
                <c:pt idx="991">
                  <c:v>198.2</c:v>
                </c:pt>
                <c:pt idx="992">
                  <c:v>198.4</c:v>
                </c:pt>
                <c:pt idx="993">
                  <c:v>198.6</c:v>
                </c:pt>
                <c:pt idx="994">
                  <c:v>198.8</c:v>
                </c:pt>
                <c:pt idx="995">
                  <c:v>199</c:v>
                </c:pt>
                <c:pt idx="996">
                  <c:v>199.2</c:v>
                </c:pt>
                <c:pt idx="997">
                  <c:v>199.4</c:v>
                </c:pt>
                <c:pt idx="998">
                  <c:v>199.6</c:v>
                </c:pt>
                <c:pt idx="999">
                  <c:v>199.8</c:v>
                </c:pt>
                <c:pt idx="1000">
                  <c:v>200</c:v>
                </c:pt>
                <c:pt idx="1001">
                  <c:v>200.2</c:v>
                </c:pt>
                <c:pt idx="1002">
                  <c:v>200.4</c:v>
                </c:pt>
                <c:pt idx="1003">
                  <c:v>200.6</c:v>
                </c:pt>
                <c:pt idx="1004">
                  <c:v>200.8</c:v>
                </c:pt>
                <c:pt idx="1005">
                  <c:v>201</c:v>
                </c:pt>
                <c:pt idx="1006">
                  <c:v>201.2</c:v>
                </c:pt>
                <c:pt idx="1007">
                  <c:v>201.4</c:v>
                </c:pt>
                <c:pt idx="1008">
                  <c:v>201.6</c:v>
                </c:pt>
                <c:pt idx="1009">
                  <c:v>201.8</c:v>
                </c:pt>
                <c:pt idx="1010">
                  <c:v>202</c:v>
                </c:pt>
                <c:pt idx="1011">
                  <c:v>202.2</c:v>
                </c:pt>
                <c:pt idx="1012">
                  <c:v>202.4</c:v>
                </c:pt>
                <c:pt idx="1013">
                  <c:v>202.6</c:v>
                </c:pt>
                <c:pt idx="1014">
                  <c:v>202.8</c:v>
                </c:pt>
                <c:pt idx="1015">
                  <c:v>203</c:v>
                </c:pt>
                <c:pt idx="1016">
                  <c:v>203.2</c:v>
                </c:pt>
                <c:pt idx="1017">
                  <c:v>203.4</c:v>
                </c:pt>
                <c:pt idx="1018">
                  <c:v>203.6</c:v>
                </c:pt>
                <c:pt idx="1019">
                  <c:v>203.8</c:v>
                </c:pt>
                <c:pt idx="1020">
                  <c:v>204</c:v>
                </c:pt>
                <c:pt idx="1021">
                  <c:v>204.2</c:v>
                </c:pt>
                <c:pt idx="1022">
                  <c:v>204.4</c:v>
                </c:pt>
                <c:pt idx="1023">
                  <c:v>204.6</c:v>
                </c:pt>
                <c:pt idx="1024">
                  <c:v>204.8</c:v>
                </c:pt>
                <c:pt idx="1025">
                  <c:v>205</c:v>
                </c:pt>
                <c:pt idx="1026">
                  <c:v>205.2</c:v>
                </c:pt>
                <c:pt idx="1027">
                  <c:v>205.4</c:v>
                </c:pt>
                <c:pt idx="1028">
                  <c:v>205.6</c:v>
                </c:pt>
                <c:pt idx="1029">
                  <c:v>205.8</c:v>
                </c:pt>
                <c:pt idx="1030">
                  <c:v>206</c:v>
                </c:pt>
                <c:pt idx="1031">
                  <c:v>206.2</c:v>
                </c:pt>
                <c:pt idx="1032">
                  <c:v>206.4</c:v>
                </c:pt>
                <c:pt idx="1033">
                  <c:v>206.6</c:v>
                </c:pt>
                <c:pt idx="1034">
                  <c:v>206.8</c:v>
                </c:pt>
                <c:pt idx="1035">
                  <c:v>207</c:v>
                </c:pt>
                <c:pt idx="1036">
                  <c:v>207.2</c:v>
                </c:pt>
                <c:pt idx="1037">
                  <c:v>207.4</c:v>
                </c:pt>
                <c:pt idx="1038">
                  <c:v>207.6</c:v>
                </c:pt>
                <c:pt idx="1039">
                  <c:v>207.8</c:v>
                </c:pt>
                <c:pt idx="1040">
                  <c:v>208</c:v>
                </c:pt>
                <c:pt idx="1041">
                  <c:v>208.2</c:v>
                </c:pt>
                <c:pt idx="1042">
                  <c:v>208.4</c:v>
                </c:pt>
                <c:pt idx="1043">
                  <c:v>208.6</c:v>
                </c:pt>
                <c:pt idx="1044">
                  <c:v>208.8</c:v>
                </c:pt>
                <c:pt idx="1045">
                  <c:v>209</c:v>
                </c:pt>
                <c:pt idx="1046">
                  <c:v>209.2</c:v>
                </c:pt>
                <c:pt idx="1047">
                  <c:v>209.4</c:v>
                </c:pt>
                <c:pt idx="1048">
                  <c:v>209.6</c:v>
                </c:pt>
                <c:pt idx="1049">
                  <c:v>209.8</c:v>
                </c:pt>
                <c:pt idx="1050">
                  <c:v>210</c:v>
                </c:pt>
                <c:pt idx="1051">
                  <c:v>210.2</c:v>
                </c:pt>
                <c:pt idx="1052">
                  <c:v>210.4</c:v>
                </c:pt>
                <c:pt idx="1053">
                  <c:v>210.6</c:v>
                </c:pt>
                <c:pt idx="1054">
                  <c:v>210.8</c:v>
                </c:pt>
                <c:pt idx="1055">
                  <c:v>211</c:v>
                </c:pt>
                <c:pt idx="1056">
                  <c:v>211.2</c:v>
                </c:pt>
                <c:pt idx="1057">
                  <c:v>211.4</c:v>
                </c:pt>
                <c:pt idx="1058">
                  <c:v>211.6</c:v>
                </c:pt>
                <c:pt idx="1059">
                  <c:v>211.8</c:v>
                </c:pt>
                <c:pt idx="1060">
                  <c:v>212</c:v>
                </c:pt>
                <c:pt idx="1061">
                  <c:v>212.2</c:v>
                </c:pt>
                <c:pt idx="1062">
                  <c:v>212.4</c:v>
                </c:pt>
                <c:pt idx="1063">
                  <c:v>212.6</c:v>
                </c:pt>
                <c:pt idx="1064">
                  <c:v>212.8</c:v>
                </c:pt>
                <c:pt idx="1065">
                  <c:v>213</c:v>
                </c:pt>
                <c:pt idx="1066">
                  <c:v>213.2</c:v>
                </c:pt>
                <c:pt idx="1067">
                  <c:v>213.4</c:v>
                </c:pt>
                <c:pt idx="1068">
                  <c:v>213.6</c:v>
                </c:pt>
                <c:pt idx="1069">
                  <c:v>213.8</c:v>
                </c:pt>
                <c:pt idx="1070">
                  <c:v>214</c:v>
                </c:pt>
                <c:pt idx="1071">
                  <c:v>214.2</c:v>
                </c:pt>
                <c:pt idx="1072">
                  <c:v>214.4</c:v>
                </c:pt>
                <c:pt idx="1073">
                  <c:v>214.6</c:v>
                </c:pt>
                <c:pt idx="1074">
                  <c:v>214.8</c:v>
                </c:pt>
                <c:pt idx="1075">
                  <c:v>215</c:v>
                </c:pt>
                <c:pt idx="1076">
                  <c:v>215.2</c:v>
                </c:pt>
                <c:pt idx="1077">
                  <c:v>215.4</c:v>
                </c:pt>
                <c:pt idx="1078">
                  <c:v>215.6</c:v>
                </c:pt>
                <c:pt idx="1079">
                  <c:v>215.8</c:v>
                </c:pt>
                <c:pt idx="1080">
                  <c:v>216</c:v>
                </c:pt>
                <c:pt idx="1081">
                  <c:v>216.2</c:v>
                </c:pt>
                <c:pt idx="1082">
                  <c:v>216.4</c:v>
                </c:pt>
                <c:pt idx="1083">
                  <c:v>216.6</c:v>
                </c:pt>
                <c:pt idx="1084">
                  <c:v>216.8</c:v>
                </c:pt>
                <c:pt idx="1085">
                  <c:v>217</c:v>
                </c:pt>
                <c:pt idx="1086">
                  <c:v>217.2</c:v>
                </c:pt>
                <c:pt idx="1087">
                  <c:v>217.4</c:v>
                </c:pt>
                <c:pt idx="1088">
                  <c:v>217.6</c:v>
                </c:pt>
                <c:pt idx="1089">
                  <c:v>217.8</c:v>
                </c:pt>
                <c:pt idx="1090">
                  <c:v>218</c:v>
                </c:pt>
                <c:pt idx="1091">
                  <c:v>218.2</c:v>
                </c:pt>
                <c:pt idx="1092">
                  <c:v>218.4</c:v>
                </c:pt>
                <c:pt idx="1093">
                  <c:v>218.6</c:v>
                </c:pt>
                <c:pt idx="1094">
                  <c:v>218.8</c:v>
                </c:pt>
                <c:pt idx="1095">
                  <c:v>219</c:v>
                </c:pt>
                <c:pt idx="1096">
                  <c:v>219.2</c:v>
                </c:pt>
                <c:pt idx="1097">
                  <c:v>219.4</c:v>
                </c:pt>
                <c:pt idx="1098">
                  <c:v>219.6</c:v>
                </c:pt>
                <c:pt idx="1099">
                  <c:v>219.8</c:v>
                </c:pt>
                <c:pt idx="1100">
                  <c:v>220</c:v>
                </c:pt>
                <c:pt idx="1101">
                  <c:v>220.2</c:v>
                </c:pt>
                <c:pt idx="1102">
                  <c:v>220.4</c:v>
                </c:pt>
                <c:pt idx="1103">
                  <c:v>220.6</c:v>
                </c:pt>
                <c:pt idx="1104">
                  <c:v>220.8</c:v>
                </c:pt>
                <c:pt idx="1105">
                  <c:v>221</c:v>
                </c:pt>
                <c:pt idx="1106">
                  <c:v>221.2</c:v>
                </c:pt>
                <c:pt idx="1107">
                  <c:v>221.4</c:v>
                </c:pt>
                <c:pt idx="1108">
                  <c:v>221.6</c:v>
                </c:pt>
                <c:pt idx="1109">
                  <c:v>221.8</c:v>
                </c:pt>
                <c:pt idx="1110">
                  <c:v>222</c:v>
                </c:pt>
                <c:pt idx="1111">
                  <c:v>222.2</c:v>
                </c:pt>
                <c:pt idx="1112">
                  <c:v>222.4</c:v>
                </c:pt>
                <c:pt idx="1113">
                  <c:v>222.6</c:v>
                </c:pt>
                <c:pt idx="1114">
                  <c:v>222.8</c:v>
                </c:pt>
                <c:pt idx="1115">
                  <c:v>223</c:v>
                </c:pt>
                <c:pt idx="1116">
                  <c:v>223.2</c:v>
                </c:pt>
                <c:pt idx="1117">
                  <c:v>223.4</c:v>
                </c:pt>
                <c:pt idx="1118">
                  <c:v>223.6</c:v>
                </c:pt>
                <c:pt idx="1119">
                  <c:v>223.8</c:v>
                </c:pt>
                <c:pt idx="1120">
                  <c:v>224</c:v>
                </c:pt>
                <c:pt idx="1121">
                  <c:v>224.2</c:v>
                </c:pt>
                <c:pt idx="1122">
                  <c:v>224.4</c:v>
                </c:pt>
                <c:pt idx="1123">
                  <c:v>224.6</c:v>
                </c:pt>
                <c:pt idx="1124">
                  <c:v>224.8</c:v>
                </c:pt>
                <c:pt idx="1125">
                  <c:v>225</c:v>
                </c:pt>
                <c:pt idx="1126">
                  <c:v>225.2</c:v>
                </c:pt>
                <c:pt idx="1127">
                  <c:v>225.4</c:v>
                </c:pt>
                <c:pt idx="1128">
                  <c:v>225.6</c:v>
                </c:pt>
                <c:pt idx="1129">
                  <c:v>225.8</c:v>
                </c:pt>
                <c:pt idx="1130">
                  <c:v>226</c:v>
                </c:pt>
                <c:pt idx="1131">
                  <c:v>226.2</c:v>
                </c:pt>
                <c:pt idx="1132">
                  <c:v>226.4</c:v>
                </c:pt>
                <c:pt idx="1133">
                  <c:v>226.6</c:v>
                </c:pt>
                <c:pt idx="1134">
                  <c:v>226.8</c:v>
                </c:pt>
                <c:pt idx="1135">
                  <c:v>227</c:v>
                </c:pt>
                <c:pt idx="1136">
                  <c:v>227.2</c:v>
                </c:pt>
                <c:pt idx="1137">
                  <c:v>227.4</c:v>
                </c:pt>
                <c:pt idx="1138">
                  <c:v>227.6</c:v>
                </c:pt>
                <c:pt idx="1139">
                  <c:v>227.8</c:v>
                </c:pt>
                <c:pt idx="1140">
                  <c:v>228</c:v>
                </c:pt>
                <c:pt idx="1141">
                  <c:v>228.2</c:v>
                </c:pt>
                <c:pt idx="1142">
                  <c:v>228.4</c:v>
                </c:pt>
                <c:pt idx="1143">
                  <c:v>228.6</c:v>
                </c:pt>
                <c:pt idx="1144">
                  <c:v>228.8</c:v>
                </c:pt>
                <c:pt idx="1145">
                  <c:v>229</c:v>
                </c:pt>
                <c:pt idx="1146">
                  <c:v>229.2</c:v>
                </c:pt>
                <c:pt idx="1147">
                  <c:v>229.4</c:v>
                </c:pt>
                <c:pt idx="1148">
                  <c:v>229.6</c:v>
                </c:pt>
                <c:pt idx="1149">
                  <c:v>229.8</c:v>
                </c:pt>
                <c:pt idx="1150">
                  <c:v>230</c:v>
                </c:pt>
                <c:pt idx="1151">
                  <c:v>230.2</c:v>
                </c:pt>
                <c:pt idx="1152">
                  <c:v>230.4</c:v>
                </c:pt>
                <c:pt idx="1153">
                  <c:v>230.6</c:v>
                </c:pt>
                <c:pt idx="1154">
                  <c:v>230.8</c:v>
                </c:pt>
                <c:pt idx="1155">
                  <c:v>231</c:v>
                </c:pt>
                <c:pt idx="1156">
                  <c:v>231.2</c:v>
                </c:pt>
                <c:pt idx="1157">
                  <c:v>231.4</c:v>
                </c:pt>
                <c:pt idx="1158">
                  <c:v>231.6</c:v>
                </c:pt>
                <c:pt idx="1159">
                  <c:v>231.8</c:v>
                </c:pt>
                <c:pt idx="1160">
                  <c:v>232</c:v>
                </c:pt>
                <c:pt idx="1161">
                  <c:v>232.2</c:v>
                </c:pt>
                <c:pt idx="1162">
                  <c:v>232.4</c:v>
                </c:pt>
                <c:pt idx="1163">
                  <c:v>232.6</c:v>
                </c:pt>
                <c:pt idx="1164">
                  <c:v>232.8</c:v>
                </c:pt>
                <c:pt idx="1165">
                  <c:v>233</c:v>
                </c:pt>
                <c:pt idx="1166">
                  <c:v>233.2</c:v>
                </c:pt>
                <c:pt idx="1167">
                  <c:v>233.4</c:v>
                </c:pt>
                <c:pt idx="1168">
                  <c:v>233.6</c:v>
                </c:pt>
                <c:pt idx="1169">
                  <c:v>233.8</c:v>
                </c:pt>
                <c:pt idx="1170">
                  <c:v>234</c:v>
                </c:pt>
                <c:pt idx="1171">
                  <c:v>234.2</c:v>
                </c:pt>
                <c:pt idx="1172">
                  <c:v>234.4</c:v>
                </c:pt>
                <c:pt idx="1173">
                  <c:v>234.6</c:v>
                </c:pt>
                <c:pt idx="1174">
                  <c:v>234.8</c:v>
                </c:pt>
                <c:pt idx="1175">
                  <c:v>235</c:v>
                </c:pt>
                <c:pt idx="1176">
                  <c:v>235.2</c:v>
                </c:pt>
                <c:pt idx="1177">
                  <c:v>235.4</c:v>
                </c:pt>
                <c:pt idx="1178">
                  <c:v>235.6</c:v>
                </c:pt>
                <c:pt idx="1179">
                  <c:v>235.8</c:v>
                </c:pt>
                <c:pt idx="1180">
                  <c:v>236</c:v>
                </c:pt>
                <c:pt idx="1181">
                  <c:v>236.2</c:v>
                </c:pt>
                <c:pt idx="1182">
                  <c:v>236.4</c:v>
                </c:pt>
                <c:pt idx="1183">
                  <c:v>236.6</c:v>
                </c:pt>
                <c:pt idx="1184">
                  <c:v>236.8</c:v>
                </c:pt>
                <c:pt idx="1185">
                  <c:v>237</c:v>
                </c:pt>
                <c:pt idx="1186">
                  <c:v>237.2</c:v>
                </c:pt>
                <c:pt idx="1187">
                  <c:v>237.4</c:v>
                </c:pt>
                <c:pt idx="1188">
                  <c:v>237.6</c:v>
                </c:pt>
                <c:pt idx="1189">
                  <c:v>237.8</c:v>
                </c:pt>
                <c:pt idx="1190">
                  <c:v>238</c:v>
                </c:pt>
                <c:pt idx="1191">
                  <c:v>238.2</c:v>
                </c:pt>
                <c:pt idx="1192">
                  <c:v>238.4</c:v>
                </c:pt>
                <c:pt idx="1193">
                  <c:v>238.6</c:v>
                </c:pt>
                <c:pt idx="1194">
                  <c:v>238.8</c:v>
                </c:pt>
                <c:pt idx="1195">
                  <c:v>239</c:v>
                </c:pt>
                <c:pt idx="1196">
                  <c:v>239.2</c:v>
                </c:pt>
                <c:pt idx="1197">
                  <c:v>239.4</c:v>
                </c:pt>
                <c:pt idx="1198">
                  <c:v>239.6</c:v>
                </c:pt>
                <c:pt idx="1199">
                  <c:v>239.8</c:v>
                </c:pt>
                <c:pt idx="1200">
                  <c:v>240</c:v>
                </c:pt>
                <c:pt idx="1201">
                  <c:v>240.2</c:v>
                </c:pt>
                <c:pt idx="1202">
                  <c:v>240.4</c:v>
                </c:pt>
                <c:pt idx="1203">
                  <c:v>240.6</c:v>
                </c:pt>
                <c:pt idx="1204">
                  <c:v>240.8</c:v>
                </c:pt>
                <c:pt idx="1205">
                  <c:v>241</c:v>
                </c:pt>
                <c:pt idx="1206">
                  <c:v>241.2</c:v>
                </c:pt>
                <c:pt idx="1207">
                  <c:v>241.4</c:v>
                </c:pt>
                <c:pt idx="1208">
                  <c:v>241.6</c:v>
                </c:pt>
                <c:pt idx="1209">
                  <c:v>241.8</c:v>
                </c:pt>
                <c:pt idx="1210">
                  <c:v>242</c:v>
                </c:pt>
                <c:pt idx="1211">
                  <c:v>242.2</c:v>
                </c:pt>
                <c:pt idx="1212">
                  <c:v>242.4</c:v>
                </c:pt>
                <c:pt idx="1213">
                  <c:v>242.6</c:v>
                </c:pt>
                <c:pt idx="1214">
                  <c:v>242.8</c:v>
                </c:pt>
                <c:pt idx="1215">
                  <c:v>243</c:v>
                </c:pt>
                <c:pt idx="1216">
                  <c:v>243.2</c:v>
                </c:pt>
                <c:pt idx="1217">
                  <c:v>243.4</c:v>
                </c:pt>
                <c:pt idx="1218">
                  <c:v>243.6</c:v>
                </c:pt>
                <c:pt idx="1219">
                  <c:v>243.8</c:v>
                </c:pt>
                <c:pt idx="1220">
                  <c:v>244</c:v>
                </c:pt>
                <c:pt idx="1221">
                  <c:v>244.2</c:v>
                </c:pt>
                <c:pt idx="1222">
                  <c:v>244.4</c:v>
                </c:pt>
                <c:pt idx="1223">
                  <c:v>244.6</c:v>
                </c:pt>
                <c:pt idx="1224">
                  <c:v>244.8</c:v>
                </c:pt>
                <c:pt idx="1225">
                  <c:v>245</c:v>
                </c:pt>
                <c:pt idx="1226">
                  <c:v>245.2</c:v>
                </c:pt>
                <c:pt idx="1227">
                  <c:v>245.4</c:v>
                </c:pt>
                <c:pt idx="1228">
                  <c:v>245.6</c:v>
                </c:pt>
                <c:pt idx="1229">
                  <c:v>245.8</c:v>
                </c:pt>
                <c:pt idx="1230">
                  <c:v>246</c:v>
                </c:pt>
                <c:pt idx="1231">
                  <c:v>246.2</c:v>
                </c:pt>
                <c:pt idx="1232">
                  <c:v>246.4</c:v>
                </c:pt>
                <c:pt idx="1233">
                  <c:v>246.6</c:v>
                </c:pt>
                <c:pt idx="1234">
                  <c:v>246.8</c:v>
                </c:pt>
                <c:pt idx="1235">
                  <c:v>247</c:v>
                </c:pt>
                <c:pt idx="1236">
                  <c:v>247.2</c:v>
                </c:pt>
                <c:pt idx="1237">
                  <c:v>247.4</c:v>
                </c:pt>
                <c:pt idx="1238">
                  <c:v>247.6</c:v>
                </c:pt>
                <c:pt idx="1239">
                  <c:v>247.8</c:v>
                </c:pt>
                <c:pt idx="1240">
                  <c:v>248</c:v>
                </c:pt>
                <c:pt idx="1241">
                  <c:v>248.2</c:v>
                </c:pt>
                <c:pt idx="1242">
                  <c:v>248.4</c:v>
                </c:pt>
                <c:pt idx="1243">
                  <c:v>248.6</c:v>
                </c:pt>
                <c:pt idx="1244">
                  <c:v>248.8</c:v>
                </c:pt>
                <c:pt idx="1245">
                  <c:v>249</c:v>
                </c:pt>
                <c:pt idx="1246">
                  <c:v>249.2</c:v>
                </c:pt>
                <c:pt idx="1247">
                  <c:v>249.4</c:v>
                </c:pt>
                <c:pt idx="1248">
                  <c:v>249.6</c:v>
                </c:pt>
                <c:pt idx="1249">
                  <c:v>249.8</c:v>
                </c:pt>
                <c:pt idx="1250">
                  <c:v>250</c:v>
                </c:pt>
                <c:pt idx="1251">
                  <c:v>250.2</c:v>
                </c:pt>
                <c:pt idx="1252">
                  <c:v>250.4</c:v>
                </c:pt>
                <c:pt idx="1253">
                  <c:v>250.6</c:v>
                </c:pt>
                <c:pt idx="1254">
                  <c:v>250.8</c:v>
                </c:pt>
                <c:pt idx="1255">
                  <c:v>251</c:v>
                </c:pt>
                <c:pt idx="1256">
                  <c:v>251.2</c:v>
                </c:pt>
                <c:pt idx="1257">
                  <c:v>251.4</c:v>
                </c:pt>
                <c:pt idx="1258">
                  <c:v>251.6</c:v>
                </c:pt>
                <c:pt idx="1259">
                  <c:v>251.8</c:v>
                </c:pt>
                <c:pt idx="1260">
                  <c:v>252</c:v>
                </c:pt>
                <c:pt idx="1261">
                  <c:v>252.2</c:v>
                </c:pt>
                <c:pt idx="1262">
                  <c:v>252.4</c:v>
                </c:pt>
                <c:pt idx="1263">
                  <c:v>252.6</c:v>
                </c:pt>
                <c:pt idx="1264">
                  <c:v>252.8</c:v>
                </c:pt>
                <c:pt idx="1265">
                  <c:v>253</c:v>
                </c:pt>
                <c:pt idx="1266">
                  <c:v>253.2</c:v>
                </c:pt>
                <c:pt idx="1267">
                  <c:v>253.4</c:v>
                </c:pt>
                <c:pt idx="1268">
                  <c:v>253.6</c:v>
                </c:pt>
                <c:pt idx="1269">
                  <c:v>253.8</c:v>
                </c:pt>
                <c:pt idx="1270">
                  <c:v>254</c:v>
                </c:pt>
                <c:pt idx="1271">
                  <c:v>254.2</c:v>
                </c:pt>
                <c:pt idx="1272">
                  <c:v>254.4</c:v>
                </c:pt>
                <c:pt idx="1273">
                  <c:v>254.6</c:v>
                </c:pt>
                <c:pt idx="1274">
                  <c:v>254.8</c:v>
                </c:pt>
                <c:pt idx="1275">
                  <c:v>255</c:v>
                </c:pt>
                <c:pt idx="1276">
                  <c:v>255.2</c:v>
                </c:pt>
                <c:pt idx="1277">
                  <c:v>255.4</c:v>
                </c:pt>
                <c:pt idx="1278">
                  <c:v>255.6</c:v>
                </c:pt>
                <c:pt idx="1279">
                  <c:v>255.8</c:v>
                </c:pt>
                <c:pt idx="1280">
                  <c:v>256</c:v>
                </c:pt>
                <c:pt idx="1281">
                  <c:v>256.2</c:v>
                </c:pt>
                <c:pt idx="1282">
                  <c:v>256.39999999999969</c:v>
                </c:pt>
                <c:pt idx="1283">
                  <c:v>256.60000000000002</c:v>
                </c:pt>
                <c:pt idx="1284">
                  <c:v>256.8</c:v>
                </c:pt>
                <c:pt idx="1285">
                  <c:v>257</c:v>
                </c:pt>
                <c:pt idx="1286">
                  <c:v>257.2</c:v>
                </c:pt>
                <c:pt idx="1287">
                  <c:v>257.39999999999969</c:v>
                </c:pt>
                <c:pt idx="1288">
                  <c:v>257.60000000000002</c:v>
                </c:pt>
                <c:pt idx="1289">
                  <c:v>257.8</c:v>
                </c:pt>
                <c:pt idx="1290">
                  <c:v>258</c:v>
                </c:pt>
                <c:pt idx="1291">
                  <c:v>258.2</c:v>
                </c:pt>
                <c:pt idx="1292">
                  <c:v>258.39999999999969</c:v>
                </c:pt>
                <c:pt idx="1293">
                  <c:v>258.60000000000002</c:v>
                </c:pt>
                <c:pt idx="1294">
                  <c:v>258.8</c:v>
                </c:pt>
                <c:pt idx="1295">
                  <c:v>259</c:v>
                </c:pt>
                <c:pt idx="1296">
                  <c:v>259.2</c:v>
                </c:pt>
                <c:pt idx="1297">
                  <c:v>259.39999999999969</c:v>
                </c:pt>
                <c:pt idx="1298">
                  <c:v>259.60000000000002</c:v>
                </c:pt>
                <c:pt idx="1299">
                  <c:v>259.8</c:v>
                </c:pt>
                <c:pt idx="1300">
                  <c:v>260</c:v>
                </c:pt>
                <c:pt idx="1301">
                  <c:v>260.2</c:v>
                </c:pt>
                <c:pt idx="1302">
                  <c:v>260.39999999999969</c:v>
                </c:pt>
                <c:pt idx="1303">
                  <c:v>260.60000000000002</c:v>
                </c:pt>
                <c:pt idx="1304">
                  <c:v>260.8</c:v>
                </c:pt>
                <c:pt idx="1305">
                  <c:v>261</c:v>
                </c:pt>
                <c:pt idx="1306">
                  <c:v>261.2</c:v>
                </c:pt>
                <c:pt idx="1307">
                  <c:v>261.39999999999969</c:v>
                </c:pt>
                <c:pt idx="1308">
                  <c:v>261.60000000000002</c:v>
                </c:pt>
                <c:pt idx="1309">
                  <c:v>261.8</c:v>
                </c:pt>
                <c:pt idx="1310">
                  <c:v>262</c:v>
                </c:pt>
                <c:pt idx="1311">
                  <c:v>262.2</c:v>
                </c:pt>
                <c:pt idx="1312">
                  <c:v>262.39999999999969</c:v>
                </c:pt>
                <c:pt idx="1313">
                  <c:v>262.60000000000002</c:v>
                </c:pt>
                <c:pt idx="1314">
                  <c:v>262.8</c:v>
                </c:pt>
                <c:pt idx="1315">
                  <c:v>263</c:v>
                </c:pt>
                <c:pt idx="1316">
                  <c:v>263.2</c:v>
                </c:pt>
                <c:pt idx="1317">
                  <c:v>263.39999999999969</c:v>
                </c:pt>
                <c:pt idx="1318">
                  <c:v>263.60000000000002</c:v>
                </c:pt>
                <c:pt idx="1319">
                  <c:v>263.8</c:v>
                </c:pt>
                <c:pt idx="1320">
                  <c:v>264</c:v>
                </c:pt>
                <c:pt idx="1321">
                  <c:v>264.2</c:v>
                </c:pt>
                <c:pt idx="1322">
                  <c:v>264.39999999999969</c:v>
                </c:pt>
                <c:pt idx="1323">
                  <c:v>264.60000000000002</c:v>
                </c:pt>
                <c:pt idx="1324">
                  <c:v>264.8</c:v>
                </c:pt>
                <c:pt idx="1325">
                  <c:v>265</c:v>
                </c:pt>
                <c:pt idx="1326">
                  <c:v>265.2</c:v>
                </c:pt>
                <c:pt idx="1327">
                  <c:v>265.39999999999969</c:v>
                </c:pt>
                <c:pt idx="1328">
                  <c:v>265.60000000000002</c:v>
                </c:pt>
                <c:pt idx="1329">
                  <c:v>265.8</c:v>
                </c:pt>
                <c:pt idx="1330">
                  <c:v>266</c:v>
                </c:pt>
                <c:pt idx="1331">
                  <c:v>266.2</c:v>
                </c:pt>
                <c:pt idx="1332">
                  <c:v>266.39999999999969</c:v>
                </c:pt>
                <c:pt idx="1333">
                  <c:v>266.60000000000002</c:v>
                </c:pt>
                <c:pt idx="1334">
                  <c:v>266.8</c:v>
                </c:pt>
                <c:pt idx="1335">
                  <c:v>267</c:v>
                </c:pt>
                <c:pt idx="1336">
                  <c:v>267.2</c:v>
                </c:pt>
                <c:pt idx="1337">
                  <c:v>267.39999999999969</c:v>
                </c:pt>
                <c:pt idx="1338">
                  <c:v>267.60000000000002</c:v>
                </c:pt>
                <c:pt idx="1339">
                  <c:v>267.8</c:v>
                </c:pt>
                <c:pt idx="1340">
                  <c:v>268</c:v>
                </c:pt>
                <c:pt idx="1341">
                  <c:v>268.2</c:v>
                </c:pt>
                <c:pt idx="1342">
                  <c:v>268.39999999999969</c:v>
                </c:pt>
                <c:pt idx="1343">
                  <c:v>268.60000000000002</c:v>
                </c:pt>
                <c:pt idx="1344">
                  <c:v>268.8</c:v>
                </c:pt>
                <c:pt idx="1345">
                  <c:v>269</c:v>
                </c:pt>
                <c:pt idx="1346">
                  <c:v>269.2</c:v>
                </c:pt>
                <c:pt idx="1347">
                  <c:v>269.39999999999969</c:v>
                </c:pt>
                <c:pt idx="1348">
                  <c:v>269.60000000000002</c:v>
                </c:pt>
                <c:pt idx="1349">
                  <c:v>269.8</c:v>
                </c:pt>
                <c:pt idx="1350">
                  <c:v>270</c:v>
                </c:pt>
                <c:pt idx="1351">
                  <c:v>270.2</c:v>
                </c:pt>
                <c:pt idx="1352">
                  <c:v>270.39999999999969</c:v>
                </c:pt>
                <c:pt idx="1353">
                  <c:v>270.60000000000002</c:v>
                </c:pt>
                <c:pt idx="1354">
                  <c:v>270.8</c:v>
                </c:pt>
                <c:pt idx="1355">
                  <c:v>271</c:v>
                </c:pt>
                <c:pt idx="1356">
                  <c:v>271.2</c:v>
                </c:pt>
                <c:pt idx="1357">
                  <c:v>271.39999999999969</c:v>
                </c:pt>
                <c:pt idx="1358">
                  <c:v>271.60000000000002</c:v>
                </c:pt>
                <c:pt idx="1359">
                  <c:v>271.8</c:v>
                </c:pt>
                <c:pt idx="1360">
                  <c:v>272</c:v>
                </c:pt>
                <c:pt idx="1361">
                  <c:v>272.2</c:v>
                </c:pt>
                <c:pt idx="1362">
                  <c:v>272.39999999999969</c:v>
                </c:pt>
                <c:pt idx="1363">
                  <c:v>272.60000000000002</c:v>
                </c:pt>
                <c:pt idx="1364">
                  <c:v>272.8</c:v>
                </c:pt>
                <c:pt idx="1365">
                  <c:v>273</c:v>
                </c:pt>
                <c:pt idx="1366">
                  <c:v>273.2</c:v>
                </c:pt>
                <c:pt idx="1367">
                  <c:v>273.39999999999969</c:v>
                </c:pt>
                <c:pt idx="1368">
                  <c:v>273.60000000000002</c:v>
                </c:pt>
                <c:pt idx="1369">
                  <c:v>273.8</c:v>
                </c:pt>
                <c:pt idx="1370">
                  <c:v>274</c:v>
                </c:pt>
                <c:pt idx="1371">
                  <c:v>274.2</c:v>
                </c:pt>
                <c:pt idx="1372">
                  <c:v>274.39999999999969</c:v>
                </c:pt>
                <c:pt idx="1373">
                  <c:v>274.60000000000002</c:v>
                </c:pt>
                <c:pt idx="1374">
                  <c:v>274.8</c:v>
                </c:pt>
                <c:pt idx="1375">
                  <c:v>275</c:v>
                </c:pt>
                <c:pt idx="1376">
                  <c:v>275.2</c:v>
                </c:pt>
                <c:pt idx="1377">
                  <c:v>275.39999999999969</c:v>
                </c:pt>
                <c:pt idx="1378">
                  <c:v>275.60000000000002</c:v>
                </c:pt>
                <c:pt idx="1379">
                  <c:v>275.8</c:v>
                </c:pt>
                <c:pt idx="1380">
                  <c:v>276</c:v>
                </c:pt>
                <c:pt idx="1381">
                  <c:v>276.2</c:v>
                </c:pt>
                <c:pt idx="1382">
                  <c:v>276.39999999999969</c:v>
                </c:pt>
                <c:pt idx="1383">
                  <c:v>276.60000000000002</c:v>
                </c:pt>
                <c:pt idx="1384">
                  <c:v>276.8</c:v>
                </c:pt>
                <c:pt idx="1385">
                  <c:v>277</c:v>
                </c:pt>
                <c:pt idx="1386">
                  <c:v>277.2</c:v>
                </c:pt>
                <c:pt idx="1387">
                  <c:v>277.39999999999969</c:v>
                </c:pt>
                <c:pt idx="1388">
                  <c:v>277.60000000000002</c:v>
                </c:pt>
                <c:pt idx="1389">
                  <c:v>277.8</c:v>
                </c:pt>
                <c:pt idx="1390">
                  <c:v>278</c:v>
                </c:pt>
                <c:pt idx="1391">
                  <c:v>278.2</c:v>
                </c:pt>
                <c:pt idx="1392">
                  <c:v>278.39999999999969</c:v>
                </c:pt>
                <c:pt idx="1393">
                  <c:v>278.60000000000002</c:v>
                </c:pt>
                <c:pt idx="1394">
                  <c:v>278.8</c:v>
                </c:pt>
                <c:pt idx="1395">
                  <c:v>279</c:v>
                </c:pt>
                <c:pt idx="1396">
                  <c:v>279.2</c:v>
                </c:pt>
                <c:pt idx="1397">
                  <c:v>279.39999999999969</c:v>
                </c:pt>
                <c:pt idx="1398">
                  <c:v>279.60000000000002</c:v>
                </c:pt>
                <c:pt idx="1399">
                  <c:v>279.8</c:v>
                </c:pt>
                <c:pt idx="1400">
                  <c:v>280</c:v>
                </c:pt>
                <c:pt idx="1401">
                  <c:v>280.2</c:v>
                </c:pt>
                <c:pt idx="1402">
                  <c:v>280.39999999999969</c:v>
                </c:pt>
                <c:pt idx="1403">
                  <c:v>280.60000000000002</c:v>
                </c:pt>
                <c:pt idx="1404">
                  <c:v>280.8</c:v>
                </c:pt>
                <c:pt idx="1405">
                  <c:v>281</c:v>
                </c:pt>
                <c:pt idx="1406">
                  <c:v>281.2</c:v>
                </c:pt>
                <c:pt idx="1407">
                  <c:v>281.39999999999969</c:v>
                </c:pt>
                <c:pt idx="1408">
                  <c:v>281.60000000000002</c:v>
                </c:pt>
                <c:pt idx="1409">
                  <c:v>281.8</c:v>
                </c:pt>
                <c:pt idx="1410">
                  <c:v>282</c:v>
                </c:pt>
                <c:pt idx="1411">
                  <c:v>282.2</c:v>
                </c:pt>
                <c:pt idx="1412">
                  <c:v>282.39999999999969</c:v>
                </c:pt>
                <c:pt idx="1413">
                  <c:v>282.60000000000002</c:v>
                </c:pt>
                <c:pt idx="1414">
                  <c:v>282.8</c:v>
                </c:pt>
                <c:pt idx="1415">
                  <c:v>283</c:v>
                </c:pt>
                <c:pt idx="1416">
                  <c:v>283.2</c:v>
                </c:pt>
                <c:pt idx="1417">
                  <c:v>283.39999999999969</c:v>
                </c:pt>
                <c:pt idx="1418">
                  <c:v>283.60000000000002</c:v>
                </c:pt>
                <c:pt idx="1419">
                  <c:v>283.8</c:v>
                </c:pt>
                <c:pt idx="1420">
                  <c:v>284</c:v>
                </c:pt>
                <c:pt idx="1421">
                  <c:v>284.2</c:v>
                </c:pt>
                <c:pt idx="1422">
                  <c:v>284.39999999999969</c:v>
                </c:pt>
                <c:pt idx="1423">
                  <c:v>284.60000000000002</c:v>
                </c:pt>
                <c:pt idx="1424">
                  <c:v>284.8</c:v>
                </c:pt>
                <c:pt idx="1425">
                  <c:v>285</c:v>
                </c:pt>
                <c:pt idx="1426">
                  <c:v>285.2</c:v>
                </c:pt>
                <c:pt idx="1427">
                  <c:v>285.39999999999969</c:v>
                </c:pt>
                <c:pt idx="1428">
                  <c:v>285.60000000000002</c:v>
                </c:pt>
                <c:pt idx="1429">
                  <c:v>285.8</c:v>
                </c:pt>
                <c:pt idx="1430">
                  <c:v>286</c:v>
                </c:pt>
                <c:pt idx="1431">
                  <c:v>286.2</c:v>
                </c:pt>
                <c:pt idx="1432">
                  <c:v>286.39999999999969</c:v>
                </c:pt>
                <c:pt idx="1433">
                  <c:v>286.60000000000002</c:v>
                </c:pt>
                <c:pt idx="1434">
                  <c:v>286.8</c:v>
                </c:pt>
                <c:pt idx="1435">
                  <c:v>287</c:v>
                </c:pt>
                <c:pt idx="1436">
                  <c:v>287.2</c:v>
                </c:pt>
                <c:pt idx="1437">
                  <c:v>287.39999999999969</c:v>
                </c:pt>
                <c:pt idx="1438">
                  <c:v>287.60000000000002</c:v>
                </c:pt>
                <c:pt idx="1439">
                  <c:v>287.8</c:v>
                </c:pt>
                <c:pt idx="1440">
                  <c:v>288</c:v>
                </c:pt>
                <c:pt idx="1441">
                  <c:v>288.2</c:v>
                </c:pt>
                <c:pt idx="1442">
                  <c:v>288.39999999999969</c:v>
                </c:pt>
                <c:pt idx="1443">
                  <c:v>288.60000000000002</c:v>
                </c:pt>
                <c:pt idx="1444">
                  <c:v>288.8</c:v>
                </c:pt>
                <c:pt idx="1445">
                  <c:v>289</c:v>
                </c:pt>
                <c:pt idx="1446">
                  <c:v>289.2</c:v>
                </c:pt>
                <c:pt idx="1447">
                  <c:v>289.39999999999969</c:v>
                </c:pt>
                <c:pt idx="1448">
                  <c:v>289.60000000000002</c:v>
                </c:pt>
                <c:pt idx="1449">
                  <c:v>289.8</c:v>
                </c:pt>
                <c:pt idx="1450">
                  <c:v>290</c:v>
                </c:pt>
                <c:pt idx="1451">
                  <c:v>290.2</c:v>
                </c:pt>
                <c:pt idx="1452">
                  <c:v>290.39999999999969</c:v>
                </c:pt>
                <c:pt idx="1453">
                  <c:v>290.60000000000002</c:v>
                </c:pt>
                <c:pt idx="1454">
                  <c:v>290.8</c:v>
                </c:pt>
                <c:pt idx="1455">
                  <c:v>291</c:v>
                </c:pt>
                <c:pt idx="1456">
                  <c:v>291.2</c:v>
                </c:pt>
                <c:pt idx="1457">
                  <c:v>291.39999999999969</c:v>
                </c:pt>
                <c:pt idx="1458">
                  <c:v>291.60000000000002</c:v>
                </c:pt>
                <c:pt idx="1459">
                  <c:v>291.8</c:v>
                </c:pt>
                <c:pt idx="1460">
                  <c:v>292</c:v>
                </c:pt>
                <c:pt idx="1461">
                  <c:v>292.2</c:v>
                </c:pt>
                <c:pt idx="1462">
                  <c:v>292.39999999999969</c:v>
                </c:pt>
                <c:pt idx="1463">
                  <c:v>292.60000000000002</c:v>
                </c:pt>
                <c:pt idx="1464">
                  <c:v>292.8</c:v>
                </c:pt>
                <c:pt idx="1465">
                  <c:v>293</c:v>
                </c:pt>
                <c:pt idx="1466">
                  <c:v>293.2</c:v>
                </c:pt>
                <c:pt idx="1467">
                  <c:v>293.39999999999969</c:v>
                </c:pt>
                <c:pt idx="1468">
                  <c:v>293.60000000000002</c:v>
                </c:pt>
                <c:pt idx="1469">
                  <c:v>293.8</c:v>
                </c:pt>
                <c:pt idx="1470">
                  <c:v>294</c:v>
                </c:pt>
                <c:pt idx="1471">
                  <c:v>294.2</c:v>
                </c:pt>
                <c:pt idx="1472">
                  <c:v>294.39999999999969</c:v>
                </c:pt>
                <c:pt idx="1473">
                  <c:v>294.60000000000002</c:v>
                </c:pt>
                <c:pt idx="1474">
                  <c:v>294.8</c:v>
                </c:pt>
                <c:pt idx="1475">
                  <c:v>295</c:v>
                </c:pt>
                <c:pt idx="1476">
                  <c:v>295.2</c:v>
                </c:pt>
                <c:pt idx="1477">
                  <c:v>295.39999999999969</c:v>
                </c:pt>
                <c:pt idx="1478">
                  <c:v>295.60000000000002</c:v>
                </c:pt>
                <c:pt idx="1479">
                  <c:v>295.8</c:v>
                </c:pt>
                <c:pt idx="1480">
                  <c:v>296</c:v>
                </c:pt>
                <c:pt idx="1481">
                  <c:v>296.2</c:v>
                </c:pt>
                <c:pt idx="1482">
                  <c:v>296.39999999999969</c:v>
                </c:pt>
                <c:pt idx="1483">
                  <c:v>296.60000000000002</c:v>
                </c:pt>
                <c:pt idx="1484">
                  <c:v>296.8</c:v>
                </c:pt>
                <c:pt idx="1485">
                  <c:v>297</c:v>
                </c:pt>
                <c:pt idx="1486">
                  <c:v>297.2</c:v>
                </c:pt>
                <c:pt idx="1487">
                  <c:v>297.39999999999969</c:v>
                </c:pt>
                <c:pt idx="1488">
                  <c:v>297.60000000000002</c:v>
                </c:pt>
                <c:pt idx="1489">
                  <c:v>297.8</c:v>
                </c:pt>
                <c:pt idx="1490">
                  <c:v>298</c:v>
                </c:pt>
                <c:pt idx="1491">
                  <c:v>298.2</c:v>
                </c:pt>
                <c:pt idx="1492">
                  <c:v>298.39999999999969</c:v>
                </c:pt>
                <c:pt idx="1493">
                  <c:v>298.60000000000002</c:v>
                </c:pt>
                <c:pt idx="1494">
                  <c:v>298.8</c:v>
                </c:pt>
                <c:pt idx="1495">
                  <c:v>299</c:v>
                </c:pt>
                <c:pt idx="1496">
                  <c:v>299.2</c:v>
                </c:pt>
                <c:pt idx="1497">
                  <c:v>299.39999999999969</c:v>
                </c:pt>
                <c:pt idx="1498">
                  <c:v>299.60000000000002</c:v>
                </c:pt>
                <c:pt idx="1499">
                  <c:v>299.8</c:v>
                </c:pt>
                <c:pt idx="1500">
                  <c:v>300</c:v>
                </c:pt>
                <c:pt idx="1501">
                  <c:v>300.2</c:v>
                </c:pt>
                <c:pt idx="1502">
                  <c:v>300.39999999999969</c:v>
                </c:pt>
                <c:pt idx="1503">
                  <c:v>300.60000000000002</c:v>
                </c:pt>
                <c:pt idx="1504">
                  <c:v>300.8</c:v>
                </c:pt>
                <c:pt idx="1505">
                  <c:v>301</c:v>
                </c:pt>
                <c:pt idx="1506">
                  <c:v>301.2</c:v>
                </c:pt>
                <c:pt idx="1507">
                  <c:v>301.39999999999969</c:v>
                </c:pt>
                <c:pt idx="1508">
                  <c:v>301.60000000000002</c:v>
                </c:pt>
                <c:pt idx="1509">
                  <c:v>301.8</c:v>
                </c:pt>
                <c:pt idx="1510">
                  <c:v>302</c:v>
                </c:pt>
                <c:pt idx="1511">
                  <c:v>302.2</c:v>
                </c:pt>
                <c:pt idx="1512">
                  <c:v>302.39999999999969</c:v>
                </c:pt>
                <c:pt idx="1513">
                  <c:v>302.60000000000002</c:v>
                </c:pt>
                <c:pt idx="1514">
                  <c:v>302.8</c:v>
                </c:pt>
                <c:pt idx="1515">
                  <c:v>303</c:v>
                </c:pt>
                <c:pt idx="1516">
                  <c:v>303.2</c:v>
                </c:pt>
                <c:pt idx="1517">
                  <c:v>303.39999999999969</c:v>
                </c:pt>
                <c:pt idx="1518">
                  <c:v>303.60000000000002</c:v>
                </c:pt>
                <c:pt idx="1519">
                  <c:v>303.8</c:v>
                </c:pt>
                <c:pt idx="1520">
                  <c:v>304</c:v>
                </c:pt>
                <c:pt idx="1521">
                  <c:v>304.2</c:v>
                </c:pt>
                <c:pt idx="1522">
                  <c:v>304.39999999999969</c:v>
                </c:pt>
                <c:pt idx="1523">
                  <c:v>304.60000000000002</c:v>
                </c:pt>
                <c:pt idx="1524">
                  <c:v>304.8</c:v>
                </c:pt>
                <c:pt idx="1525">
                  <c:v>305</c:v>
                </c:pt>
                <c:pt idx="1526">
                  <c:v>305.2</c:v>
                </c:pt>
                <c:pt idx="1527">
                  <c:v>305.39999999999969</c:v>
                </c:pt>
                <c:pt idx="1528">
                  <c:v>305.60000000000002</c:v>
                </c:pt>
                <c:pt idx="1529">
                  <c:v>305.8</c:v>
                </c:pt>
                <c:pt idx="1530">
                  <c:v>306</c:v>
                </c:pt>
                <c:pt idx="1531">
                  <c:v>306.2</c:v>
                </c:pt>
                <c:pt idx="1532">
                  <c:v>306.39999999999969</c:v>
                </c:pt>
                <c:pt idx="1533">
                  <c:v>306.60000000000002</c:v>
                </c:pt>
                <c:pt idx="1534">
                  <c:v>306.8</c:v>
                </c:pt>
                <c:pt idx="1535">
                  <c:v>307</c:v>
                </c:pt>
                <c:pt idx="1536">
                  <c:v>307.2</c:v>
                </c:pt>
                <c:pt idx="1537">
                  <c:v>307.39999999999969</c:v>
                </c:pt>
                <c:pt idx="1538">
                  <c:v>307.60000000000002</c:v>
                </c:pt>
                <c:pt idx="1539">
                  <c:v>307.8</c:v>
                </c:pt>
                <c:pt idx="1540">
                  <c:v>308</c:v>
                </c:pt>
                <c:pt idx="1541">
                  <c:v>308.2</c:v>
                </c:pt>
                <c:pt idx="1542">
                  <c:v>308.39999999999969</c:v>
                </c:pt>
                <c:pt idx="1543">
                  <c:v>308.60000000000002</c:v>
                </c:pt>
                <c:pt idx="1544">
                  <c:v>308.8</c:v>
                </c:pt>
                <c:pt idx="1545">
                  <c:v>309</c:v>
                </c:pt>
                <c:pt idx="1546">
                  <c:v>309.2</c:v>
                </c:pt>
                <c:pt idx="1547">
                  <c:v>309.39999999999969</c:v>
                </c:pt>
                <c:pt idx="1548">
                  <c:v>309.60000000000002</c:v>
                </c:pt>
                <c:pt idx="1549">
                  <c:v>309.8</c:v>
                </c:pt>
                <c:pt idx="1550">
                  <c:v>310</c:v>
                </c:pt>
                <c:pt idx="1551">
                  <c:v>310.2</c:v>
                </c:pt>
                <c:pt idx="1552">
                  <c:v>310.39999999999969</c:v>
                </c:pt>
                <c:pt idx="1553">
                  <c:v>310.60000000000002</c:v>
                </c:pt>
                <c:pt idx="1554">
                  <c:v>310.8</c:v>
                </c:pt>
                <c:pt idx="1555">
                  <c:v>311</c:v>
                </c:pt>
                <c:pt idx="1556">
                  <c:v>311.2</c:v>
                </c:pt>
                <c:pt idx="1557">
                  <c:v>311.39999999999969</c:v>
                </c:pt>
                <c:pt idx="1558">
                  <c:v>311.60000000000002</c:v>
                </c:pt>
                <c:pt idx="1559">
                  <c:v>311.8</c:v>
                </c:pt>
                <c:pt idx="1560">
                  <c:v>312</c:v>
                </c:pt>
                <c:pt idx="1561">
                  <c:v>312.2</c:v>
                </c:pt>
                <c:pt idx="1562">
                  <c:v>312.39999999999969</c:v>
                </c:pt>
                <c:pt idx="1563">
                  <c:v>312.60000000000002</c:v>
                </c:pt>
                <c:pt idx="1564">
                  <c:v>312.8</c:v>
                </c:pt>
                <c:pt idx="1565">
                  <c:v>313</c:v>
                </c:pt>
                <c:pt idx="1566">
                  <c:v>313.2</c:v>
                </c:pt>
                <c:pt idx="1567">
                  <c:v>313.39999999999969</c:v>
                </c:pt>
                <c:pt idx="1568">
                  <c:v>313.60000000000002</c:v>
                </c:pt>
                <c:pt idx="1569">
                  <c:v>313.8</c:v>
                </c:pt>
                <c:pt idx="1570">
                  <c:v>314</c:v>
                </c:pt>
                <c:pt idx="1571">
                  <c:v>314.2</c:v>
                </c:pt>
                <c:pt idx="1572">
                  <c:v>314.39999999999969</c:v>
                </c:pt>
                <c:pt idx="1573">
                  <c:v>314.60000000000002</c:v>
                </c:pt>
                <c:pt idx="1574">
                  <c:v>314.8</c:v>
                </c:pt>
                <c:pt idx="1575">
                  <c:v>315</c:v>
                </c:pt>
                <c:pt idx="1576">
                  <c:v>315.2</c:v>
                </c:pt>
                <c:pt idx="1577">
                  <c:v>315.39999999999969</c:v>
                </c:pt>
                <c:pt idx="1578">
                  <c:v>315.60000000000002</c:v>
                </c:pt>
                <c:pt idx="1579">
                  <c:v>315.8</c:v>
                </c:pt>
                <c:pt idx="1580">
                  <c:v>316</c:v>
                </c:pt>
                <c:pt idx="1581">
                  <c:v>316.2</c:v>
                </c:pt>
                <c:pt idx="1582">
                  <c:v>316.39999999999969</c:v>
                </c:pt>
                <c:pt idx="1583">
                  <c:v>316.60000000000002</c:v>
                </c:pt>
                <c:pt idx="1584">
                  <c:v>316.8</c:v>
                </c:pt>
                <c:pt idx="1585">
                  <c:v>317</c:v>
                </c:pt>
                <c:pt idx="1586">
                  <c:v>317.2</c:v>
                </c:pt>
                <c:pt idx="1587">
                  <c:v>317.39999999999969</c:v>
                </c:pt>
                <c:pt idx="1588">
                  <c:v>317.60000000000002</c:v>
                </c:pt>
                <c:pt idx="1589">
                  <c:v>317.8</c:v>
                </c:pt>
                <c:pt idx="1590">
                  <c:v>318</c:v>
                </c:pt>
                <c:pt idx="1591">
                  <c:v>318.2</c:v>
                </c:pt>
                <c:pt idx="1592">
                  <c:v>318.39999999999969</c:v>
                </c:pt>
                <c:pt idx="1593">
                  <c:v>318.60000000000002</c:v>
                </c:pt>
                <c:pt idx="1594">
                  <c:v>318.8</c:v>
                </c:pt>
                <c:pt idx="1595">
                  <c:v>319</c:v>
                </c:pt>
                <c:pt idx="1596">
                  <c:v>319.2</c:v>
                </c:pt>
                <c:pt idx="1597">
                  <c:v>319.39999999999969</c:v>
                </c:pt>
                <c:pt idx="1598">
                  <c:v>319.60000000000002</c:v>
                </c:pt>
                <c:pt idx="1599">
                  <c:v>319.8</c:v>
                </c:pt>
                <c:pt idx="1600">
                  <c:v>320</c:v>
                </c:pt>
                <c:pt idx="1601">
                  <c:v>320.2</c:v>
                </c:pt>
                <c:pt idx="1602">
                  <c:v>320.39999999999969</c:v>
                </c:pt>
                <c:pt idx="1603">
                  <c:v>320.60000000000002</c:v>
                </c:pt>
                <c:pt idx="1604">
                  <c:v>320.8</c:v>
                </c:pt>
                <c:pt idx="1605">
                  <c:v>321</c:v>
                </c:pt>
                <c:pt idx="1606">
                  <c:v>321.2</c:v>
                </c:pt>
                <c:pt idx="1607">
                  <c:v>321.39999999999969</c:v>
                </c:pt>
                <c:pt idx="1608">
                  <c:v>321.60000000000002</c:v>
                </c:pt>
                <c:pt idx="1609">
                  <c:v>321.8</c:v>
                </c:pt>
                <c:pt idx="1610">
                  <c:v>322</c:v>
                </c:pt>
                <c:pt idx="1611">
                  <c:v>322.2</c:v>
                </c:pt>
                <c:pt idx="1612">
                  <c:v>322.39999999999969</c:v>
                </c:pt>
                <c:pt idx="1613">
                  <c:v>322.60000000000002</c:v>
                </c:pt>
                <c:pt idx="1614">
                  <c:v>322.8</c:v>
                </c:pt>
                <c:pt idx="1615">
                  <c:v>323</c:v>
                </c:pt>
                <c:pt idx="1616">
                  <c:v>323.2</c:v>
                </c:pt>
                <c:pt idx="1617">
                  <c:v>323.39999999999969</c:v>
                </c:pt>
                <c:pt idx="1618">
                  <c:v>323.60000000000002</c:v>
                </c:pt>
                <c:pt idx="1619">
                  <c:v>323.8</c:v>
                </c:pt>
                <c:pt idx="1620">
                  <c:v>324</c:v>
                </c:pt>
                <c:pt idx="1621">
                  <c:v>324.2</c:v>
                </c:pt>
                <c:pt idx="1622">
                  <c:v>324.39999999999969</c:v>
                </c:pt>
                <c:pt idx="1623">
                  <c:v>324.60000000000002</c:v>
                </c:pt>
                <c:pt idx="1624">
                  <c:v>324.8</c:v>
                </c:pt>
                <c:pt idx="1625">
                  <c:v>325</c:v>
                </c:pt>
                <c:pt idx="1626">
                  <c:v>325.2</c:v>
                </c:pt>
                <c:pt idx="1627">
                  <c:v>325.39999999999969</c:v>
                </c:pt>
                <c:pt idx="1628">
                  <c:v>325.60000000000002</c:v>
                </c:pt>
                <c:pt idx="1629">
                  <c:v>325.8</c:v>
                </c:pt>
                <c:pt idx="1630">
                  <c:v>326</c:v>
                </c:pt>
                <c:pt idx="1631">
                  <c:v>326.2</c:v>
                </c:pt>
                <c:pt idx="1632">
                  <c:v>326.39999999999969</c:v>
                </c:pt>
                <c:pt idx="1633">
                  <c:v>326.60000000000002</c:v>
                </c:pt>
                <c:pt idx="1634">
                  <c:v>326.8</c:v>
                </c:pt>
                <c:pt idx="1635">
                  <c:v>327</c:v>
                </c:pt>
                <c:pt idx="1636">
                  <c:v>327.2</c:v>
                </c:pt>
                <c:pt idx="1637">
                  <c:v>327.39999999999969</c:v>
                </c:pt>
                <c:pt idx="1638">
                  <c:v>327.60000000000002</c:v>
                </c:pt>
                <c:pt idx="1639">
                  <c:v>327.8</c:v>
                </c:pt>
                <c:pt idx="1640">
                  <c:v>328</c:v>
                </c:pt>
                <c:pt idx="1641">
                  <c:v>328.2</c:v>
                </c:pt>
                <c:pt idx="1642">
                  <c:v>328.4</c:v>
                </c:pt>
                <c:pt idx="1643">
                  <c:v>328.6</c:v>
                </c:pt>
                <c:pt idx="1644">
                  <c:v>328.8</c:v>
                </c:pt>
                <c:pt idx="1645">
                  <c:v>329</c:v>
                </c:pt>
                <c:pt idx="1646">
                  <c:v>329.2</c:v>
                </c:pt>
                <c:pt idx="1647">
                  <c:v>329.4</c:v>
                </c:pt>
                <c:pt idx="1648">
                  <c:v>329.6</c:v>
                </c:pt>
                <c:pt idx="1649">
                  <c:v>329.8</c:v>
                </c:pt>
                <c:pt idx="1650">
                  <c:v>330</c:v>
                </c:pt>
                <c:pt idx="1651">
                  <c:v>330.2</c:v>
                </c:pt>
                <c:pt idx="1652">
                  <c:v>330.4</c:v>
                </c:pt>
                <c:pt idx="1653">
                  <c:v>330.6</c:v>
                </c:pt>
                <c:pt idx="1654">
                  <c:v>330.8</c:v>
                </c:pt>
                <c:pt idx="1655">
                  <c:v>331</c:v>
                </c:pt>
                <c:pt idx="1656">
                  <c:v>331.2</c:v>
                </c:pt>
                <c:pt idx="1657">
                  <c:v>331.4</c:v>
                </c:pt>
                <c:pt idx="1658">
                  <c:v>331.6</c:v>
                </c:pt>
                <c:pt idx="1659">
                  <c:v>331.8</c:v>
                </c:pt>
                <c:pt idx="1660">
                  <c:v>332</c:v>
                </c:pt>
                <c:pt idx="1661">
                  <c:v>332.2</c:v>
                </c:pt>
                <c:pt idx="1662">
                  <c:v>332.4</c:v>
                </c:pt>
                <c:pt idx="1663">
                  <c:v>332.6</c:v>
                </c:pt>
                <c:pt idx="1664">
                  <c:v>332.8</c:v>
                </c:pt>
                <c:pt idx="1665">
                  <c:v>333</c:v>
                </c:pt>
                <c:pt idx="1666">
                  <c:v>333.2</c:v>
                </c:pt>
                <c:pt idx="1667">
                  <c:v>333.4</c:v>
                </c:pt>
                <c:pt idx="1668">
                  <c:v>333.6</c:v>
                </c:pt>
                <c:pt idx="1669">
                  <c:v>333.8</c:v>
                </c:pt>
                <c:pt idx="1670">
                  <c:v>334</c:v>
                </c:pt>
                <c:pt idx="1671">
                  <c:v>334.2</c:v>
                </c:pt>
                <c:pt idx="1672">
                  <c:v>334.4</c:v>
                </c:pt>
                <c:pt idx="1673">
                  <c:v>334.6</c:v>
                </c:pt>
                <c:pt idx="1674">
                  <c:v>334.8</c:v>
                </c:pt>
                <c:pt idx="1675">
                  <c:v>335</c:v>
                </c:pt>
                <c:pt idx="1676">
                  <c:v>335.2</c:v>
                </c:pt>
                <c:pt idx="1677">
                  <c:v>335.4</c:v>
                </c:pt>
                <c:pt idx="1678">
                  <c:v>335.6</c:v>
                </c:pt>
                <c:pt idx="1679">
                  <c:v>335.8</c:v>
                </c:pt>
                <c:pt idx="1680">
                  <c:v>336</c:v>
                </c:pt>
                <c:pt idx="1681">
                  <c:v>336.2</c:v>
                </c:pt>
                <c:pt idx="1682">
                  <c:v>336.4</c:v>
                </c:pt>
                <c:pt idx="1683">
                  <c:v>336.6</c:v>
                </c:pt>
                <c:pt idx="1684">
                  <c:v>336.8</c:v>
                </c:pt>
                <c:pt idx="1685">
                  <c:v>337</c:v>
                </c:pt>
                <c:pt idx="1686">
                  <c:v>337.2</c:v>
                </c:pt>
                <c:pt idx="1687">
                  <c:v>337.4</c:v>
                </c:pt>
                <c:pt idx="1688">
                  <c:v>337.6</c:v>
                </c:pt>
                <c:pt idx="1689">
                  <c:v>337.8</c:v>
                </c:pt>
                <c:pt idx="1690">
                  <c:v>338</c:v>
                </c:pt>
                <c:pt idx="1691">
                  <c:v>338.2</c:v>
                </c:pt>
                <c:pt idx="1692">
                  <c:v>338.4</c:v>
                </c:pt>
                <c:pt idx="1693">
                  <c:v>338.6</c:v>
                </c:pt>
                <c:pt idx="1694">
                  <c:v>338.8</c:v>
                </c:pt>
                <c:pt idx="1695">
                  <c:v>339</c:v>
                </c:pt>
                <c:pt idx="1696">
                  <c:v>339.2</c:v>
                </c:pt>
                <c:pt idx="1697">
                  <c:v>339.4</c:v>
                </c:pt>
                <c:pt idx="1698">
                  <c:v>339.6</c:v>
                </c:pt>
                <c:pt idx="1699">
                  <c:v>339.8</c:v>
                </c:pt>
                <c:pt idx="1700">
                  <c:v>340</c:v>
                </c:pt>
                <c:pt idx="1701">
                  <c:v>340.2</c:v>
                </c:pt>
                <c:pt idx="1702">
                  <c:v>340.4</c:v>
                </c:pt>
                <c:pt idx="1703">
                  <c:v>340.6</c:v>
                </c:pt>
                <c:pt idx="1704">
                  <c:v>340.8</c:v>
                </c:pt>
                <c:pt idx="1705">
                  <c:v>341</c:v>
                </c:pt>
                <c:pt idx="1706">
                  <c:v>341.2</c:v>
                </c:pt>
                <c:pt idx="1707">
                  <c:v>341.4</c:v>
                </c:pt>
                <c:pt idx="1708">
                  <c:v>341.6</c:v>
                </c:pt>
                <c:pt idx="1709">
                  <c:v>341.8</c:v>
                </c:pt>
                <c:pt idx="1710">
                  <c:v>342</c:v>
                </c:pt>
                <c:pt idx="1711">
                  <c:v>342.2</c:v>
                </c:pt>
                <c:pt idx="1712">
                  <c:v>342.4</c:v>
                </c:pt>
                <c:pt idx="1713">
                  <c:v>342.6</c:v>
                </c:pt>
                <c:pt idx="1714">
                  <c:v>342.8</c:v>
                </c:pt>
                <c:pt idx="1715">
                  <c:v>343</c:v>
                </c:pt>
                <c:pt idx="1716">
                  <c:v>343.2</c:v>
                </c:pt>
                <c:pt idx="1717">
                  <c:v>343.4</c:v>
                </c:pt>
                <c:pt idx="1718">
                  <c:v>343.6</c:v>
                </c:pt>
                <c:pt idx="1719">
                  <c:v>343.8</c:v>
                </c:pt>
                <c:pt idx="1720">
                  <c:v>344</c:v>
                </c:pt>
                <c:pt idx="1721">
                  <c:v>344.2</c:v>
                </c:pt>
                <c:pt idx="1722">
                  <c:v>344.4</c:v>
                </c:pt>
                <c:pt idx="1723">
                  <c:v>344.6</c:v>
                </c:pt>
                <c:pt idx="1724">
                  <c:v>344.8</c:v>
                </c:pt>
                <c:pt idx="1725">
                  <c:v>345</c:v>
                </c:pt>
                <c:pt idx="1726">
                  <c:v>345.2</c:v>
                </c:pt>
                <c:pt idx="1727">
                  <c:v>345.4</c:v>
                </c:pt>
                <c:pt idx="1728">
                  <c:v>345.6</c:v>
                </c:pt>
                <c:pt idx="1729">
                  <c:v>345.8</c:v>
                </c:pt>
                <c:pt idx="1730">
                  <c:v>346</c:v>
                </c:pt>
                <c:pt idx="1731">
                  <c:v>346.2</c:v>
                </c:pt>
                <c:pt idx="1732">
                  <c:v>346.4</c:v>
                </c:pt>
                <c:pt idx="1733">
                  <c:v>346.6</c:v>
                </c:pt>
                <c:pt idx="1734">
                  <c:v>346.8</c:v>
                </c:pt>
                <c:pt idx="1735">
                  <c:v>347</c:v>
                </c:pt>
                <c:pt idx="1736">
                  <c:v>347.2</c:v>
                </c:pt>
                <c:pt idx="1737">
                  <c:v>347.4</c:v>
                </c:pt>
                <c:pt idx="1738">
                  <c:v>347.6</c:v>
                </c:pt>
                <c:pt idx="1739">
                  <c:v>347.8</c:v>
                </c:pt>
                <c:pt idx="1740">
                  <c:v>348</c:v>
                </c:pt>
                <c:pt idx="1741">
                  <c:v>348.2</c:v>
                </c:pt>
                <c:pt idx="1742">
                  <c:v>348.4</c:v>
                </c:pt>
                <c:pt idx="1743">
                  <c:v>348.6</c:v>
                </c:pt>
                <c:pt idx="1744">
                  <c:v>348.8</c:v>
                </c:pt>
                <c:pt idx="1745">
                  <c:v>349</c:v>
                </c:pt>
                <c:pt idx="1746">
                  <c:v>349.2</c:v>
                </c:pt>
                <c:pt idx="1747">
                  <c:v>349.4</c:v>
                </c:pt>
                <c:pt idx="1748">
                  <c:v>349.6</c:v>
                </c:pt>
                <c:pt idx="1749">
                  <c:v>349.8</c:v>
                </c:pt>
                <c:pt idx="1750">
                  <c:v>350</c:v>
                </c:pt>
                <c:pt idx="1751">
                  <c:v>350.2</c:v>
                </c:pt>
                <c:pt idx="1752">
                  <c:v>350.4</c:v>
                </c:pt>
                <c:pt idx="1753">
                  <c:v>350.6</c:v>
                </c:pt>
                <c:pt idx="1754">
                  <c:v>350.8</c:v>
                </c:pt>
                <c:pt idx="1755">
                  <c:v>351</c:v>
                </c:pt>
                <c:pt idx="1756">
                  <c:v>351.2</c:v>
                </c:pt>
                <c:pt idx="1757">
                  <c:v>351.4</c:v>
                </c:pt>
                <c:pt idx="1758">
                  <c:v>351.6</c:v>
                </c:pt>
                <c:pt idx="1759">
                  <c:v>351.8</c:v>
                </c:pt>
                <c:pt idx="1760">
                  <c:v>352</c:v>
                </c:pt>
                <c:pt idx="1761">
                  <c:v>352.2</c:v>
                </c:pt>
                <c:pt idx="1762">
                  <c:v>352.4</c:v>
                </c:pt>
                <c:pt idx="1763">
                  <c:v>352.6</c:v>
                </c:pt>
                <c:pt idx="1764">
                  <c:v>352.8</c:v>
                </c:pt>
                <c:pt idx="1765">
                  <c:v>353</c:v>
                </c:pt>
                <c:pt idx="1766">
                  <c:v>353.2</c:v>
                </c:pt>
                <c:pt idx="1767">
                  <c:v>353.4</c:v>
                </c:pt>
                <c:pt idx="1768">
                  <c:v>353.6</c:v>
                </c:pt>
                <c:pt idx="1769">
                  <c:v>353.8</c:v>
                </c:pt>
                <c:pt idx="1770">
                  <c:v>354</c:v>
                </c:pt>
                <c:pt idx="1771">
                  <c:v>354.2</c:v>
                </c:pt>
                <c:pt idx="1772">
                  <c:v>354.4</c:v>
                </c:pt>
                <c:pt idx="1773">
                  <c:v>354.6</c:v>
                </c:pt>
                <c:pt idx="1774">
                  <c:v>354.8</c:v>
                </c:pt>
                <c:pt idx="1775">
                  <c:v>355</c:v>
                </c:pt>
                <c:pt idx="1776">
                  <c:v>355.2</c:v>
                </c:pt>
                <c:pt idx="1777">
                  <c:v>355.4</c:v>
                </c:pt>
                <c:pt idx="1778">
                  <c:v>355.6</c:v>
                </c:pt>
                <c:pt idx="1779">
                  <c:v>355.8</c:v>
                </c:pt>
                <c:pt idx="1780">
                  <c:v>356</c:v>
                </c:pt>
                <c:pt idx="1781">
                  <c:v>356.2</c:v>
                </c:pt>
                <c:pt idx="1782">
                  <c:v>356.4</c:v>
                </c:pt>
                <c:pt idx="1783">
                  <c:v>356.6</c:v>
                </c:pt>
                <c:pt idx="1784">
                  <c:v>356.8</c:v>
                </c:pt>
                <c:pt idx="1785">
                  <c:v>357</c:v>
                </c:pt>
                <c:pt idx="1786">
                  <c:v>357.2</c:v>
                </c:pt>
                <c:pt idx="1787">
                  <c:v>357.4</c:v>
                </c:pt>
                <c:pt idx="1788">
                  <c:v>357.6</c:v>
                </c:pt>
                <c:pt idx="1789">
                  <c:v>357.8</c:v>
                </c:pt>
                <c:pt idx="1790">
                  <c:v>358</c:v>
                </c:pt>
                <c:pt idx="1791">
                  <c:v>358.2</c:v>
                </c:pt>
                <c:pt idx="1792">
                  <c:v>358.4</c:v>
                </c:pt>
                <c:pt idx="1793">
                  <c:v>358.6</c:v>
                </c:pt>
                <c:pt idx="1794">
                  <c:v>358.8</c:v>
                </c:pt>
                <c:pt idx="1795">
                  <c:v>359</c:v>
                </c:pt>
                <c:pt idx="1796">
                  <c:v>359.2</c:v>
                </c:pt>
                <c:pt idx="1797">
                  <c:v>359.4</c:v>
                </c:pt>
                <c:pt idx="1798">
                  <c:v>359.6</c:v>
                </c:pt>
                <c:pt idx="1799">
                  <c:v>359.8</c:v>
                </c:pt>
                <c:pt idx="1800">
                  <c:v>360</c:v>
                </c:pt>
                <c:pt idx="1801">
                  <c:v>360.2</c:v>
                </c:pt>
                <c:pt idx="1802">
                  <c:v>360.4</c:v>
                </c:pt>
                <c:pt idx="1803">
                  <c:v>360.6</c:v>
                </c:pt>
                <c:pt idx="1804">
                  <c:v>360.8</c:v>
                </c:pt>
                <c:pt idx="1805">
                  <c:v>361</c:v>
                </c:pt>
                <c:pt idx="1806">
                  <c:v>361.2</c:v>
                </c:pt>
                <c:pt idx="1807">
                  <c:v>361.4</c:v>
                </c:pt>
                <c:pt idx="1808">
                  <c:v>361.6</c:v>
                </c:pt>
                <c:pt idx="1809">
                  <c:v>361.8</c:v>
                </c:pt>
                <c:pt idx="1810">
                  <c:v>362</c:v>
                </c:pt>
                <c:pt idx="1811">
                  <c:v>362.2</c:v>
                </c:pt>
                <c:pt idx="1812">
                  <c:v>362.4</c:v>
                </c:pt>
                <c:pt idx="1813">
                  <c:v>362.6</c:v>
                </c:pt>
                <c:pt idx="1814">
                  <c:v>362.8</c:v>
                </c:pt>
                <c:pt idx="1815">
                  <c:v>363</c:v>
                </c:pt>
                <c:pt idx="1816">
                  <c:v>363.2</c:v>
                </c:pt>
                <c:pt idx="1817">
                  <c:v>363.4</c:v>
                </c:pt>
                <c:pt idx="1818">
                  <c:v>363.6</c:v>
                </c:pt>
                <c:pt idx="1819">
                  <c:v>363.8</c:v>
                </c:pt>
                <c:pt idx="1820">
                  <c:v>364</c:v>
                </c:pt>
                <c:pt idx="1821">
                  <c:v>364.2</c:v>
                </c:pt>
                <c:pt idx="1822">
                  <c:v>364.4</c:v>
                </c:pt>
                <c:pt idx="1823">
                  <c:v>364.6</c:v>
                </c:pt>
                <c:pt idx="1824">
                  <c:v>364.8</c:v>
                </c:pt>
                <c:pt idx="1825">
                  <c:v>365</c:v>
                </c:pt>
                <c:pt idx="1826">
                  <c:v>365.2</c:v>
                </c:pt>
                <c:pt idx="1827">
                  <c:v>365.4</c:v>
                </c:pt>
                <c:pt idx="1828">
                  <c:v>365.6</c:v>
                </c:pt>
                <c:pt idx="1829">
                  <c:v>365.8</c:v>
                </c:pt>
                <c:pt idx="1830">
                  <c:v>366</c:v>
                </c:pt>
                <c:pt idx="1831">
                  <c:v>366.2</c:v>
                </c:pt>
                <c:pt idx="1832">
                  <c:v>366.4</c:v>
                </c:pt>
                <c:pt idx="1833">
                  <c:v>366.6</c:v>
                </c:pt>
                <c:pt idx="1834">
                  <c:v>366.8</c:v>
                </c:pt>
                <c:pt idx="1835">
                  <c:v>367</c:v>
                </c:pt>
                <c:pt idx="1836">
                  <c:v>367.2</c:v>
                </c:pt>
                <c:pt idx="1837">
                  <c:v>367.4</c:v>
                </c:pt>
                <c:pt idx="1838">
                  <c:v>367.6</c:v>
                </c:pt>
                <c:pt idx="1839">
                  <c:v>367.8</c:v>
                </c:pt>
                <c:pt idx="1840">
                  <c:v>368</c:v>
                </c:pt>
                <c:pt idx="1841">
                  <c:v>368.2</c:v>
                </c:pt>
                <c:pt idx="1842">
                  <c:v>368.4</c:v>
                </c:pt>
                <c:pt idx="1843">
                  <c:v>368.6</c:v>
                </c:pt>
                <c:pt idx="1844">
                  <c:v>368.8</c:v>
                </c:pt>
                <c:pt idx="1845">
                  <c:v>369</c:v>
                </c:pt>
                <c:pt idx="1846">
                  <c:v>369.2</c:v>
                </c:pt>
                <c:pt idx="1847">
                  <c:v>369.4</c:v>
                </c:pt>
                <c:pt idx="1848">
                  <c:v>369.6</c:v>
                </c:pt>
                <c:pt idx="1849">
                  <c:v>369.8</c:v>
                </c:pt>
                <c:pt idx="1850">
                  <c:v>370</c:v>
                </c:pt>
                <c:pt idx="1851">
                  <c:v>370.2</c:v>
                </c:pt>
                <c:pt idx="1852">
                  <c:v>370.4</c:v>
                </c:pt>
                <c:pt idx="1853">
                  <c:v>370.6</c:v>
                </c:pt>
                <c:pt idx="1854">
                  <c:v>370.8</c:v>
                </c:pt>
                <c:pt idx="1855">
                  <c:v>371</c:v>
                </c:pt>
                <c:pt idx="1856">
                  <c:v>371.2</c:v>
                </c:pt>
                <c:pt idx="1857">
                  <c:v>371.4</c:v>
                </c:pt>
                <c:pt idx="1858">
                  <c:v>371.6</c:v>
                </c:pt>
                <c:pt idx="1859">
                  <c:v>371.8</c:v>
                </c:pt>
                <c:pt idx="1860">
                  <c:v>372</c:v>
                </c:pt>
                <c:pt idx="1861">
                  <c:v>372.2</c:v>
                </c:pt>
                <c:pt idx="1862">
                  <c:v>372.4</c:v>
                </c:pt>
                <c:pt idx="1863">
                  <c:v>372.6</c:v>
                </c:pt>
                <c:pt idx="1864">
                  <c:v>372.8</c:v>
                </c:pt>
                <c:pt idx="1865">
                  <c:v>373</c:v>
                </c:pt>
                <c:pt idx="1866">
                  <c:v>373.2</c:v>
                </c:pt>
                <c:pt idx="1867">
                  <c:v>373.4</c:v>
                </c:pt>
                <c:pt idx="1868">
                  <c:v>373.6</c:v>
                </c:pt>
                <c:pt idx="1869">
                  <c:v>373.8</c:v>
                </c:pt>
                <c:pt idx="1870">
                  <c:v>374</c:v>
                </c:pt>
                <c:pt idx="1871">
                  <c:v>374.2</c:v>
                </c:pt>
                <c:pt idx="1872">
                  <c:v>374.4</c:v>
                </c:pt>
                <c:pt idx="1873">
                  <c:v>374.6</c:v>
                </c:pt>
                <c:pt idx="1874">
                  <c:v>374.8</c:v>
                </c:pt>
                <c:pt idx="1875">
                  <c:v>375</c:v>
                </c:pt>
                <c:pt idx="1876">
                  <c:v>375.2</c:v>
                </c:pt>
                <c:pt idx="1877">
                  <c:v>375.4</c:v>
                </c:pt>
                <c:pt idx="1878">
                  <c:v>375.6</c:v>
                </c:pt>
                <c:pt idx="1879">
                  <c:v>375.8</c:v>
                </c:pt>
                <c:pt idx="1880">
                  <c:v>376</c:v>
                </c:pt>
                <c:pt idx="1881">
                  <c:v>376.2</c:v>
                </c:pt>
                <c:pt idx="1882">
                  <c:v>376.4</c:v>
                </c:pt>
                <c:pt idx="1883">
                  <c:v>376.6</c:v>
                </c:pt>
                <c:pt idx="1884">
                  <c:v>376.8</c:v>
                </c:pt>
                <c:pt idx="1885">
                  <c:v>377</c:v>
                </c:pt>
                <c:pt idx="1886">
                  <c:v>377.2</c:v>
                </c:pt>
                <c:pt idx="1887">
                  <c:v>377.4</c:v>
                </c:pt>
                <c:pt idx="1888">
                  <c:v>377.6</c:v>
                </c:pt>
                <c:pt idx="1889">
                  <c:v>377.8</c:v>
                </c:pt>
                <c:pt idx="1890">
                  <c:v>378</c:v>
                </c:pt>
                <c:pt idx="1891">
                  <c:v>378.2</c:v>
                </c:pt>
                <c:pt idx="1892">
                  <c:v>378.4</c:v>
                </c:pt>
                <c:pt idx="1893">
                  <c:v>378.6</c:v>
                </c:pt>
                <c:pt idx="1894">
                  <c:v>378.8</c:v>
                </c:pt>
                <c:pt idx="1895">
                  <c:v>379</c:v>
                </c:pt>
                <c:pt idx="1896">
                  <c:v>379.2</c:v>
                </c:pt>
                <c:pt idx="1897">
                  <c:v>379.4</c:v>
                </c:pt>
                <c:pt idx="1898">
                  <c:v>379.6</c:v>
                </c:pt>
                <c:pt idx="1899">
                  <c:v>379.8</c:v>
                </c:pt>
                <c:pt idx="1900">
                  <c:v>380</c:v>
                </c:pt>
                <c:pt idx="1901">
                  <c:v>380.2</c:v>
                </c:pt>
                <c:pt idx="1902">
                  <c:v>380.4</c:v>
                </c:pt>
                <c:pt idx="1903">
                  <c:v>380.6</c:v>
                </c:pt>
                <c:pt idx="1904">
                  <c:v>380.8</c:v>
                </c:pt>
                <c:pt idx="1905">
                  <c:v>381</c:v>
                </c:pt>
                <c:pt idx="1906">
                  <c:v>381.2</c:v>
                </c:pt>
                <c:pt idx="1907">
                  <c:v>381.4</c:v>
                </c:pt>
                <c:pt idx="1908">
                  <c:v>381.6</c:v>
                </c:pt>
                <c:pt idx="1909">
                  <c:v>381.8</c:v>
                </c:pt>
                <c:pt idx="1910">
                  <c:v>382</c:v>
                </c:pt>
                <c:pt idx="1911">
                  <c:v>382.2</c:v>
                </c:pt>
                <c:pt idx="1912">
                  <c:v>382.4</c:v>
                </c:pt>
                <c:pt idx="1913">
                  <c:v>382.6</c:v>
                </c:pt>
                <c:pt idx="1914">
                  <c:v>382.8</c:v>
                </c:pt>
                <c:pt idx="1915">
                  <c:v>383</c:v>
                </c:pt>
                <c:pt idx="1916">
                  <c:v>383.2</c:v>
                </c:pt>
                <c:pt idx="1917">
                  <c:v>383.4</c:v>
                </c:pt>
                <c:pt idx="1918">
                  <c:v>383.6</c:v>
                </c:pt>
                <c:pt idx="1919">
                  <c:v>383.8</c:v>
                </c:pt>
                <c:pt idx="1920">
                  <c:v>384</c:v>
                </c:pt>
                <c:pt idx="1921">
                  <c:v>384.2</c:v>
                </c:pt>
                <c:pt idx="1922">
                  <c:v>384.4</c:v>
                </c:pt>
                <c:pt idx="1923">
                  <c:v>384.6</c:v>
                </c:pt>
                <c:pt idx="1924">
                  <c:v>384.8</c:v>
                </c:pt>
                <c:pt idx="1925">
                  <c:v>385</c:v>
                </c:pt>
                <c:pt idx="1926">
                  <c:v>385.2</c:v>
                </c:pt>
                <c:pt idx="1927">
                  <c:v>385.4</c:v>
                </c:pt>
                <c:pt idx="1928">
                  <c:v>385.6</c:v>
                </c:pt>
                <c:pt idx="1929">
                  <c:v>385.8</c:v>
                </c:pt>
                <c:pt idx="1930">
                  <c:v>386</c:v>
                </c:pt>
                <c:pt idx="1931">
                  <c:v>386.2</c:v>
                </c:pt>
                <c:pt idx="1932">
                  <c:v>386.4</c:v>
                </c:pt>
                <c:pt idx="1933">
                  <c:v>386.6</c:v>
                </c:pt>
                <c:pt idx="1934">
                  <c:v>386.8</c:v>
                </c:pt>
                <c:pt idx="1935">
                  <c:v>387</c:v>
                </c:pt>
                <c:pt idx="1936">
                  <c:v>387.2</c:v>
                </c:pt>
                <c:pt idx="1937">
                  <c:v>387.4</c:v>
                </c:pt>
                <c:pt idx="1938">
                  <c:v>387.6</c:v>
                </c:pt>
                <c:pt idx="1939">
                  <c:v>387.8</c:v>
                </c:pt>
                <c:pt idx="1940">
                  <c:v>388</c:v>
                </c:pt>
                <c:pt idx="1941">
                  <c:v>388.2</c:v>
                </c:pt>
                <c:pt idx="1942">
                  <c:v>388.4</c:v>
                </c:pt>
                <c:pt idx="1943">
                  <c:v>388.6</c:v>
                </c:pt>
                <c:pt idx="1944">
                  <c:v>388.8</c:v>
                </c:pt>
                <c:pt idx="1945">
                  <c:v>389</c:v>
                </c:pt>
                <c:pt idx="1946">
                  <c:v>389.2</c:v>
                </c:pt>
                <c:pt idx="1947">
                  <c:v>389.4</c:v>
                </c:pt>
                <c:pt idx="1948">
                  <c:v>389.6</c:v>
                </c:pt>
                <c:pt idx="1949">
                  <c:v>389.8</c:v>
                </c:pt>
                <c:pt idx="1950">
                  <c:v>390</c:v>
                </c:pt>
                <c:pt idx="1951">
                  <c:v>390.2</c:v>
                </c:pt>
                <c:pt idx="1952">
                  <c:v>390.4</c:v>
                </c:pt>
                <c:pt idx="1953">
                  <c:v>390.6</c:v>
                </c:pt>
                <c:pt idx="1954">
                  <c:v>390.8</c:v>
                </c:pt>
                <c:pt idx="1955">
                  <c:v>391</c:v>
                </c:pt>
                <c:pt idx="1956">
                  <c:v>391.2</c:v>
                </c:pt>
                <c:pt idx="1957">
                  <c:v>391.4</c:v>
                </c:pt>
                <c:pt idx="1958">
                  <c:v>391.6</c:v>
                </c:pt>
                <c:pt idx="1959">
                  <c:v>391.8</c:v>
                </c:pt>
                <c:pt idx="1960">
                  <c:v>392</c:v>
                </c:pt>
                <c:pt idx="1961">
                  <c:v>392.2</c:v>
                </c:pt>
                <c:pt idx="1962">
                  <c:v>392.4</c:v>
                </c:pt>
                <c:pt idx="1963">
                  <c:v>392.6</c:v>
                </c:pt>
                <c:pt idx="1964">
                  <c:v>392.8</c:v>
                </c:pt>
                <c:pt idx="1965">
                  <c:v>393</c:v>
                </c:pt>
                <c:pt idx="1966">
                  <c:v>393.2</c:v>
                </c:pt>
                <c:pt idx="1967">
                  <c:v>393.4</c:v>
                </c:pt>
                <c:pt idx="1968">
                  <c:v>393.6</c:v>
                </c:pt>
                <c:pt idx="1969">
                  <c:v>393.8</c:v>
                </c:pt>
                <c:pt idx="1970">
                  <c:v>394</c:v>
                </c:pt>
                <c:pt idx="1971">
                  <c:v>394.2</c:v>
                </c:pt>
                <c:pt idx="1972">
                  <c:v>394.4</c:v>
                </c:pt>
                <c:pt idx="1973">
                  <c:v>394.6</c:v>
                </c:pt>
                <c:pt idx="1974">
                  <c:v>394.8</c:v>
                </c:pt>
                <c:pt idx="1975">
                  <c:v>395</c:v>
                </c:pt>
                <c:pt idx="1976">
                  <c:v>395.2</c:v>
                </c:pt>
                <c:pt idx="1977">
                  <c:v>395.4</c:v>
                </c:pt>
                <c:pt idx="1978">
                  <c:v>395.6</c:v>
                </c:pt>
                <c:pt idx="1979">
                  <c:v>395.8</c:v>
                </c:pt>
                <c:pt idx="1980">
                  <c:v>396</c:v>
                </c:pt>
                <c:pt idx="1981">
                  <c:v>396.2</c:v>
                </c:pt>
                <c:pt idx="1982">
                  <c:v>396.4</c:v>
                </c:pt>
                <c:pt idx="1983">
                  <c:v>396.6</c:v>
                </c:pt>
                <c:pt idx="1984">
                  <c:v>396.8</c:v>
                </c:pt>
                <c:pt idx="1985">
                  <c:v>397</c:v>
                </c:pt>
                <c:pt idx="1986">
                  <c:v>397.2</c:v>
                </c:pt>
                <c:pt idx="1987">
                  <c:v>397.4</c:v>
                </c:pt>
                <c:pt idx="1988">
                  <c:v>397.6</c:v>
                </c:pt>
                <c:pt idx="1989">
                  <c:v>397.8</c:v>
                </c:pt>
                <c:pt idx="1990">
                  <c:v>398</c:v>
                </c:pt>
                <c:pt idx="1991">
                  <c:v>398.2</c:v>
                </c:pt>
                <c:pt idx="1992">
                  <c:v>398.4</c:v>
                </c:pt>
                <c:pt idx="1993">
                  <c:v>398.6</c:v>
                </c:pt>
                <c:pt idx="1994">
                  <c:v>398.8</c:v>
                </c:pt>
                <c:pt idx="1995">
                  <c:v>399</c:v>
                </c:pt>
                <c:pt idx="1996">
                  <c:v>399.2</c:v>
                </c:pt>
                <c:pt idx="1997">
                  <c:v>399.4</c:v>
                </c:pt>
                <c:pt idx="1998">
                  <c:v>399.6</c:v>
                </c:pt>
                <c:pt idx="1999">
                  <c:v>399.8</c:v>
                </c:pt>
                <c:pt idx="2000">
                  <c:v>400</c:v>
                </c:pt>
                <c:pt idx="2001">
                  <c:v>400.2</c:v>
                </c:pt>
                <c:pt idx="2002">
                  <c:v>400.4</c:v>
                </c:pt>
                <c:pt idx="2003">
                  <c:v>400.6</c:v>
                </c:pt>
                <c:pt idx="2004">
                  <c:v>400.8</c:v>
                </c:pt>
                <c:pt idx="2005">
                  <c:v>401</c:v>
                </c:pt>
                <c:pt idx="2006">
                  <c:v>401.2</c:v>
                </c:pt>
                <c:pt idx="2007">
                  <c:v>401.4</c:v>
                </c:pt>
                <c:pt idx="2008">
                  <c:v>401.6</c:v>
                </c:pt>
                <c:pt idx="2009">
                  <c:v>401.8</c:v>
                </c:pt>
                <c:pt idx="2010">
                  <c:v>402</c:v>
                </c:pt>
                <c:pt idx="2011">
                  <c:v>402.2</c:v>
                </c:pt>
                <c:pt idx="2012">
                  <c:v>402.4</c:v>
                </c:pt>
                <c:pt idx="2013">
                  <c:v>402.6</c:v>
                </c:pt>
                <c:pt idx="2014">
                  <c:v>402.8</c:v>
                </c:pt>
                <c:pt idx="2015">
                  <c:v>403</c:v>
                </c:pt>
                <c:pt idx="2016">
                  <c:v>403.2</c:v>
                </c:pt>
                <c:pt idx="2017">
                  <c:v>403.4</c:v>
                </c:pt>
                <c:pt idx="2018">
                  <c:v>403.6</c:v>
                </c:pt>
                <c:pt idx="2019">
                  <c:v>403.8</c:v>
                </c:pt>
                <c:pt idx="2020">
                  <c:v>404</c:v>
                </c:pt>
                <c:pt idx="2021">
                  <c:v>404.2</c:v>
                </c:pt>
                <c:pt idx="2022">
                  <c:v>404.4</c:v>
                </c:pt>
                <c:pt idx="2023">
                  <c:v>404.6</c:v>
                </c:pt>
                <c:pt idx="2024">
                  <c:v>404.8</c:v>
                </c:pt>
                <c:pt idx="2025">
                  <c:v>405</c:v>
                </c:pt>
                <c:pt idx="2026">
                  <c:v>405.2</c:v>
                </c:pt>
                <c:pt idx="2027">
                  <c:v>405.4</c:v>
                </c:pt>
                <c:pt idx="2028">
                  <c:v>405.6</c:v>
                </c:pt>
                <c:pt idx="2029">
                  <c:v>405.8</c:v>
                </c:pt>
                <c:pt idx="2030">
                  <c:v>406</c:v>
                </c:pt>
                <c:pt idx="2031">
                  <c:v>406.2</c:v>
                </c:pt>
                <c:pt idx="2032">
                  <c:v>406.4</c:v>
                </c:pt>
                <c:pt idx="2033">
                  <c:v>406.6</c:v>
                </c:pt>
                <c:pt idx="2034">
                  <c:v>406.8</c:v>
                </c:pt>
                <c:pt idx="2035">
                  <c:v>407</c:v>
                </c:pt>
                <c:pt idx="2036">
                  <c:v>407.2</c:v>
                </c:pt>
                <c:pt idx="2037">
                  <c:v>407.4</c:v>
                </c:pt>
                <c:pt idx="2038">
                  <c:v>407.6</c:v>
                </c:pt>
                <c:pt idx="2039">
                  <c:v>407.8</c:v>
                </c:pt>
                <c:pt idx="2040">
                  <c:v>408</c:v>
                </c:pt>
                <c:pt idx="2041">
                  <c:v>408.2</c:v>
                </c:pt>
                <c:pt idx="2042">
                  <c:v>408.4</c:v>
                </c:pt>
                <c:pt idx="2043">
                  <c:v>408.6</c:v>
                </c:pt>
                <c:pt idx="2044">
                  <c:v>408.8</c:v>
                </c:pt>
                <c:pt idx="2045">
                  <c:v>409</c:v>
                </c:pt>
                <c:pt idx="2046">
                  <c:v>409.2</c:v>
                </c:pt>
                <c:pt idx="2047">
                  <c:v>409.4</c:v>
                </c:pt>
                <c:pt idx="2048">
                  <c:v>409.6</c:v>
                </c:pt>
                <c:pt idx="2049">
                  <c:v>409.8</c:v>
                </c:pt>
                <c:pt idx="2050">
                  <c:v>410</c:v>
                </c:pt>
                <c:pt idx="2051">
                  <c:v>410.2</c:v>
                </c:pt>
                <c:pt idx="2052">
                  <c:v>410.4</c:v>
                </c:pt>
                <c:pt idx="2053">
                  <c:v>410.6</c:v>
                </c:pt>
                <c:pt idx="2054">
                  <c:v>410.8</c:v>
                </c:pt>
                <c:pt idx="2055">
                  <c:v>411</c:v>
                </c:pt>
                <c:pt idx="2056">
                  <c:v>411.2</c:v>
                </c:pt>
                <c:pt idx="2057">
                  <c:v>411.4</c:v>
                </c:pt>
                <c:pt idx="2058">
                  <c:v>411.6</c:v>
                </c:pt>
                <c:pt idx="2059">
                  <c:v>411.8</c:v>
                </c:pt>
                <c:pt idx="2060">
                  <c:v>412</c:v>
                </c:pt>
                <c:pt idx="2061">
                  <c:v>412.2</c:v>
                </c:pt>
                <c:pt idx="2062">
                  <c:v>412.4</c:v>
                </c:pt>
                <c:pt idx="2063">
                  <c:v>412.6</c:v>
                </c:pt>
                <c:pt idx="2064">
                  <c:v>412.8</c:v>
                </c:pt>
                <c:pt idx="2065">
                  <c:v>413</c:v>
                </c:pt>
                <c:pt idx="2066">
                  <c:v>413.2</c:v>
                </c:pt>
                <c:pt idx="2067">
                  <c:v>413.4</c:v>
                </c:pt>
                <c:pt idx="2068">
                  <c:v>413.6</c:v>
                </c:pt>
                <c:pt idx="2069">
                  <c:v>413.8</c:v>
                </c:pt>
                <c:pt idx="2070">
                  <c:v>414</c:v>
                </c:pt>
                <c:pt idx="2071">
                  <c:v>414.2</c:v>
                </c:pt>
                <c:pt idx="2072">
                  <c:v>414.4</c:v>
                </c:pt>
                <c:pt idx="2073">
                  <c:v>414.6</c:v>
                </c:pt>
                <c:pt idx="2074">
                  <c:v>414.8</c:v>
                </c:pt>
                <c:pt idx="2075">
                  <c:v>415</c:v>
                </c:pt>
                <c:pt idx="2076">
                  <c:v>415.2</c:v>
                </c:pt>
                <c:pt idx="2077">
                  <c:v>415.4</c:v>
                </c:pt>
                <c:pt idx="2078">
                  <c:v>415.6</c:v>
                </c:pt>
                <c:pt idx="2079">
                  <c:v>415.8</c:v>
                </c:pt>
                <c:pt idx="2080">
                  <c:v>416</c:v>
                </c:pt>
                <c:pt idx="2081">
                  <c:v>416.2</c:v>
                </c:pt>
                <c:pt idx="2082">
                  <c:v>416.4</c:v>
                </c:pt>
                <c:pt idx="2083">
                  <c:v>416.6</c:v>
                </c:pt>
                <c:pt idx="2084">
                  <c:v>416.8</c:v>
                </c:pt>
                <c:pt idx="2085">
                  <c:v>417</c:v>
                </c:pt>
                <c:pt idx="2086">
                  <c:v>417.2</c:v>
                </c:pt>
                <c:pt idx="2087">
                  <c:v>417.4</c:v>
                </c:pt>
                <c:pt idx="2088">
                  <c:v>417.6</c:v>
                </c:pt>
                <c:pt idx="2089">
                  <c:v>417.8</c:v>
                </c:pt>
                <c:pt idx="2090">
                  <c:v>418</c:v>
                </c:pt>
                <c:pt idx="2091">
                  <c:v>418.2</c:v>
                </c:pt>
                <c:pt idx="2092">
                  <c:v>418.4</c:v>
                </c:pt>
                <c:pt idx="2093">
                  <c:v>418.6</c:v>
                </c:pt>
                <c:pt idx="2094">
                  <c:v>418.8</c:v>
                </c:pt>
                <c:pt idx="2095">
                  <c:v>419</c:v>
                </c:pt>
                <c:pt idx="2096">
                  <c:v>419.2</c:v>
                </c:pt>
                <c:pt idx="2097">
                  <c:v>419.4</c:v>
                </c:pt>
                <c:pt idx="2098">
                  <c:v>419.6</c:v>
                </c:pt>
                <c:pt idx="2099">
                  <c:v>419.8</c:v>
                </c:pt>
                <c:pt idx="2100">
                  <c:v>420</c:v>
                </c:pt>
                <c:pt idx="2101">
                  <c:v>420.2</c:v>
                </c:pt>
                <c:pt idx="2102">
                  <c:v>420.4</c:v>
                </c:pt>
                <c:pt idx="2103">
                  <c:v>420.6</c:v>
                </c:pt>
                <c:pt idx="2104">
                  <c:v>420.8</c:v>
                </c:pt>
                <c:pt idx="2105">
                  <c:v>421</c:v>
                </c:pt>
                <c:pt idx="2106">
                  <c:v>421.2</c:v>
                </c:pt>
                <c:pt idx="2107">
                  <c:v>421.4</c:v>
                </c:pt>
                <c:pt idx="2108">
                  <c:v>421.6</c:v>
                </c:pt>
                <c:pt idx="2109">
                  <c:v>421.8</c:v>
                </c:pt>
                <c:pt idx="2110">
                  <c:v>422</c:v>
                </c:pt>
                <c:pt idx="2111">
                  <c:v>422.2</c:v>
                </c:pt>
                <c:pt idx="2112">
                  <c:v>422.4</c:v>
                </c:pt>
                <c:pt idx="2113">
                  <c:v>422.6</c:v>
                </c:pt>
                <c:pt idx="2114">
                  <c:v>422.8</c:v>
                </c:pt>
                <c:pt idx="2115">
                  <c:v>423</c:v>
                </c:pt>
                <c:pt idx="2116">
                  <c:v>423.2</c:v>
                </c:pt>
                <c:pt idx="2117">
                  <c:v>423.4</c:v>
                </c:pt>
                <c:pt idx="2118">
                  <c:v>423.6</c:v>
                </c:pt>
                <c:pt idx="2119">
                  <c:v>423.8</c:v>
                </c:pt>
                <c:pt idx="2120">
                  <c:v>424</c:v>
                </c:pt>
                <c:pt idx="2121">
                  <c:v>424.2</c:v>
                </c:pt>
                <c:pt idx="2122">
                  <c:v>424.4</c:v>
                </c:pt>
                <c:pt idx="2123">
                  <c:v>424.6</c:v>
                </c:pt>
                <c:pt idx="2124">
                  <c:v>424.8</c:v>
                </c:pt>
                <c:pt idx="2125">
                  <c:v>425</c:v>
                </c:pt>
                <c:pt idx="2126">
                  <c:v>425.2</c:v>
                </c:pt>
                <c:pt idx="2127">
                  <c:v>425.4</c:v>
                </c:pt>
                <c:pt idx="2128">
                  <c:v>425.6</c:v>
                </c:pt>
                <c:pt idx="2129">
                  <c:v>425.8</c:v>
                </c:pt>
                <c:pt idx="2130">
                  <c:v>426</c:v>
                </c:pt>
                <c:pt idx="2131">
                  <c:v>426.2</c:v>
                </c:pt>
                <c:pt idx="2132">
                  <c:v>426.4</c:v>
                </c:pt>
                <c:pt idx="2133">
                  <c:v>426.6</c:v>
                </c:pt>
                <c:pt idx="2134">
                  <c:v>426.8</c:v>
                </c:pt>
                <c:pt idx="2135">
                  <c:v>427</c:v>
                </c:pt>
                <c:pt idx="2136">
                  <c:v>427.2</c:v>
                </c:pt>
                <c:pt idx="2137">
                  <c:v>427.4</c:v>
                </c:pt>
                <c:pt idx="2138">
                  <c:v>427.6</c:v>
                </c:pt>
                <c:pt idx="2139">
                  <c:v>427.8</c:v>
                </c:pt>
                <c:pt idx="2140">
                  <c:v>428</c:v>
                </c:pt>
                <c:pt idx="2141">
                  <c:v>428.2</c:v>
                </c:pt>
                <c:pt idx="2142">
                  <c:v>428.4</c:v>
                </c:pt>
                <c:pt idx="2143">
                  <c:v>428.6</c:v>
                </c:pt>
                <c:pt idx="2144">
                  <c:v>428.8</c:v>
                </c:pt>
                <c:pt idx="2145">
                  <c:v>429</c:v>
                </c:pt>
                <c:pt idx="2146">
                  <c:v>429.2</c:v>
                </c:pt>
                <c:pt idx="2147">
                  <c:v>429.4</c:v>
                </c:pt>
                <c:pt idx="2148">
                  <c:v>429.6</c:v>
                </c:pt>
                <c:pt idx="2149">
                  <c:v>429.8</c:v>
                </c:pt>
                <c:pt idx="2150">
                  <c:v>430</c:v>
                </c:pt>
                <c:pt idx="2151">
                  <c:v>430.2</c:v>
                </c:pt>
                <c:pt idx="2152">
                  <c:v>430.4</c:v>
                </c:pt>
                <c:pt idx="2153">
                  <c:v>430.6</c:v>
                </c:pt>
                <c:pt idx="2154">
                  <c:v>430.8</c:v>
                </c:pt>
                <c:pt idx="2155">
                  <c:v>431</c:v>
                </c:pt>
                <c:pt idx="2156">
                  <c:v>431.2</c:v>
                </c:pt>
                <c:pt idx="2157">
                  <c:v>431.4</c:v>
                </c:pt>
                <c:pt idx="2158">
                  <c:v>431.6</c:v>
                </c:pt>
                <c:pt idx="2159">
                  <c:v>431.8</c:v>
                </c:pt>
                <c:pt idx="2160">
                  <c:v>432</c:v>
                </c:pt>
                <c:pt idx="2161">
                  <c:v>432.2</c:v>
                </c:pt>
                <c:pt idx="2162">
                  <c:v>432.4</c:v>
                </c:pt>
                <c:pt idx="2163">
                  <c:v>432.6</c:v>
                </c:pt>
                <c:pt idx="2164">
                  <c:v>432.8</c:v>
                </c:pt>
                <c:pt idx="2165">
                  <c:v>433</c:v>
                </c:pt>
                <c:pt idx="2166">
                  <c:v>433.2</c:v>
                </c:pt>
                <c:pt idx="2167">
                  <c:v>433.4</c:v>
                </c:pt>
                <c:pt idx="2168">
                  <c:v>433.6</c:v>
                </c:pt>
                <c:pt idx="2169">
                  <c:v>433.8</c:v>
                </c:pt>
                <c:pt idx="2170">
                  <c:v>434</c:v>
                </c:pt>
                <c:pt idx="2171">
                  <c:v>434.2</c:v>
                </c:pt>
                <c:pt idx="2172">
                  <c:v>434.4</c:v>
                </c:pt>
                <c:pt idx="2173">
                  <c:v>434.6</c:v>
                </c:pt>
                <c:pt idx="2174">
                  <c:v>434.8</c:v>
                </c:pt>
                <c:pt idx="2175">
                  <c:v>435</c:v>
                </c:pt>
                <c:pt idx="2176">
                  <c:v>435.2</c:v>
                </c:pt>
                <c:pt idx="2177">
                  <c:v>435.4</c:v>
                </c:pt>
                <c:pt idx="2178">
                  <c:v>435.6</c:v>
                </c:pt>
                <c:pt idx="2179">
                  <c:v>435.8</c:v>
                </c:pt>
                <c:pt idx="2180">
                  <c:v>436</c:v>
                </c:pt>
                <c:pt idx="2181">
                  <c:v>436.2</c:v>
                </c:pt>
                <c:pt idx="2182">
                  <c:v>436.4</c:v>
                </c:pt>
                <c:pt idx="2183">
                  <c:v>436.6</c:v>
                </c:pt>
                <c:pt idx="2184">
                  <c:v>436.8</c:v>
                </c:pt>
                <c:pt idx="2185">
                  <c:v>437</c:v>
                </c:pt>
                <c:pt idx="2186">
                  <c:v>437.2</c:v>
                </c:pt>
                <c:pt idx="2187">
                  <c:v>437.4</c:v>
                </c:pt>
                <c:pt idx="2188">
                  <c:v>437.6</c:v>
                </c:pt>
                <c:pt idx="2189">
                  <c:v>437.8</c:v>
                </c:pt>
                <c:pt idx="2190">
                  <c:v>438</c:v>
                </c:pt>
                <c:pt idx="2191">
                  <c:v>438.2</c:v>
                </c:pt>
                <c:pt idx="2192">
                  <c:v>438.4</c:v>
                </c:pt>
                <c:pt idx="2193">
                  <c:v>438.6</c:v>
                </c:pt>
                <c:pt idx="2194">
                  <c:v>438.8</c:v>
                </c:pt>
                <c:pt idx="2195">
                  <c:v>439</c:v>
                </c:pt>
                <c:pt idx="2196">
                  <c:v>439.2</c:v>
                </c:pt>
                <c:pt idx="2197">
                  <c:v>439.4</c:v>
                </c:pt>
                <c:pt idx="2198">
                  <c:v>439.6</c:v>
                </c:pt>
                <c:pt idx="2199">
                  <c:v>439.8</c:v>
                </c:pt>
                <c:pt idx="2200">
                  <c:v>440</c:v>
                </c:pt>
                <c:pt idx="2201">
                  <c:v>440.2</c:v>
                </c:pt>
                <c:pt idx="2202">
                  <c:v>440.4</c:v>
                </c:pt>
                <c:pt idx="2203">
                  <c:v>440.6</c:v>
                </c:pt>
                <c:pt idx="2204">
                  <c:v>440.8</c:v>
                </c:pt>
                <c:pt idx="2205">
                  <c:v>441</c:v>
                </c:pt>
                <c:pt idx="2206">
                  <c:v>441.2</c:v>
                </c:pt>
                <c:pt idx="2207">
                  <c:v>441.4</c:v>
                </c:pt>
                <c:pt idx="2208">
                  <c:v>441.6</c:v>
                </c:pt>
                <c:pt idx="2209">
                  <c:v>441.8</c:v>
                </c:pt>
                <c:pt idx="2210">
                  <c:v>442</c:v>
                </c:pt>
                <c:pt idx="2211">
                  <c:v>442.2</c:v>
                </c:pt>
                <c:pt idx="2212">
                  <c:v>442.4</c:v>
                </c:pt>
                <c:pt idx="2213">
                  <c:v>442.6</c:v>
                </c:pt>
                <c:pt idx="2214">
                  <c:v>442.8</c:v>
                </c:pt>
                <c:pt idx="2215">
                  <c:v>443</c:v>
                </c:pt>
                <c:pt idx="2216">
                  <c:v>443.2</c:v>
                </c:pt>
                <c:pt idx="2217">
                  <c:v>443.4</c:v>
                </c:pt>
                <c:pt idx="2218">
                  <c:v>443.6</c:v>
                </c:pt>
                <c:pt idx="2219">
                  <c:v>443.8</c:v>
                </c:pt>
                <c:pt idx="2220">
                  <c:v>444</c:v>
                </c:pt>
                <c:pt idx="2221">
                  <c:v>444.2</c:v>
                </c:pt>
                <c:pt idx="2222">
                  <c:v>444.4</c:v>
                </c:pt>
                <c:pt idx="2223">
                  <c:v>444.6</c:v>
                </c:pt>
                <c:pt idx="2224">
                  <c:v>444.8</c:v>
                </c:pt>
                <c:pt idx="2225">
                  <c:v>445</c:v>
                </c:pt>
                <c:pt idx="2226">
                  <c:v>445.2</c:v>
                </c:pt>
                <c:pt idx="2227">
                  <c:v>445.4</c:v>
                </c:pt>
                <c:pt idx="2228">
                  <c:v>445.6</c:v>
                </c:pt>
                <c:pt idx="2229">
                  <c:v>445.8</c:v>
                </c:pt>
                <c:pt idx="2230">
                  <c:v>446</c:v>
                </c:pt>
                <c:pt idx="2231">
                  <c:v>446.2</c:v>
                </c:pt>
                <c:pt idx="2232">
                  <c:v>446.4</c:v>
                </c:pt>
                <c:pt idx="2233">
                  <c:v>446.6</c:v>
                </c:pt>
                <c:pt idx="2234">
                  <c:v>446.8</c:v>
                </c:pt>
                <c:pt idx="2235">
                  <c:v>447</c:v>
                </c:pt>
                <c:pt idx="2236">
                  <c:v>447.2</c:v>
                </c:pt>
                <c:pt idx="2237">
                  <c:v>447.4</c:v>
                </c:pt>
                <c:pt idx="2238">
                  <c:v>447.6</c:v>
                </c:pt>
                <c:pt idx="2239">
                  <c:v>447.8</c:v>
                </c:pt>
                <c:pt idx="2240">
                  <c:v>448</c:v>
                </c:pt>
                <c:pt idx="2241">
                  <c:v>448.2</c:v>
                </c:pt>
                <c:pt idx="2242">
                  <c:v>448.4</c:v>
                </c:pt>
                <c:pt idx="2243">
                  <c:v>448.6</c:v>
                </c:pt>
                <c:pt idx="2244">
                  <c:v>448.8</c:v>
                </c:pt>
                <c:pt idx="2245">
                  <c:v>449</c:v>
                </c:pt>
                <c:pt idx="2246">
                  <c:v>449.2</c:v>
                </c:pt>
                <c:pt idx="2247">
                  <c:v>449.4</c:v>
                </c:pt>
                <c:pt idx="2248">
                  <c:v>449.6</c:v>
                </c:pt>
                <c:pt idx="2249">
                  <c:v>449.8</c:v>
                </c:pt>
                <c:pt idx="2250">
                  <c:v>450</c:v>
                </c:pt>
                <c:pt idx="2251">
                  <c:v>450.2</c:v>
                </c:pt>
                <c:pt idx="2252">
                  <c:v>450.4</c:v>
                </c:pt>
                <c:pt idx="2253">
                  <c:v>450.6</c:v>
                </c:pt>
                <c:pt idx="2254">
                  <c:v>450.8</c:v>
                </c:pt>
                <c:pt idx="2255">
                  <c:v>451</c:v>
                </c:pt>
                <c:pt idx="2256">
                  <c:v>451.2</c:v>
                </c:pt>
                <c:pt idx="2257">
                  <c:v>451.4</c:v>
                </c:pt>
                <c:pt idx="2258">
                  <c:v>451.6</c:v>
                </c:pt>
                <c:pt idx="2259">
                  <c:v>451.8</c:v>
                </c:pt>
                <c:pt idx="2260">
                  <c:v>452</c:v>
                </c:pt>
                <c:pt idx="2261">
                  <c:v>452.2</c:v>
                </c:pt>
                <c:pt idx="2262">
                  <c:v>452.4</c:v>
                </c:pt>
                <c:pt idx="2263">
                  <c:v>452.6</c:v>
                </c:pt>
                <c:pt idx="2264">
                  <c:v>452.8</c:v>
                </c:pt>
                <c:pt idx="2265">
                  <c:v>453</c:v>
                </c:pt>
                <c:pt idx="2266">
                  <c:v>453.2</c:v>
                </c:pt>
                <c:pt idx="2267">
                  <c:v>453.4</c:v>
                </c:pt>
                <c:pt idx="2268">
                  <c:v>453.6</c:v>
                </c:pt>
                <c:pt idx="2269">
                  <c:v>453.8</c:v>
                </c:pt>
                <c:pt idx="2270">
                  <c:v>454</c:v>
                </c:pt>
                <c:pt idx="2271">
                  <c:v>454.2</c:v>
                </c:pt>
                <c:pt idx="2272">
                  <c:v>454.4</c:v>
                </c:pt>
                <c:pt idx="2273">
                  <c:v>454.6</c:v>
                </c:pt>
                <c:pt idx="2274">
                  <c:v>454.8</c:v>
                </c:pt>
                <c:pt idx="2275">
                  <c:v>455</c:v>
                </c:pt>
                <c:pt idx="2276">
                  <c:v>455.2</c:v>
                </c:pt>
                <c:pt idx="2277">
                  <c:v>455.4</c:v>
                </c:pt>
                <c:pt idx="2278">
                  <c:v>455.6</c:v>
                </c:pt>
                <c:pt idx="2279">
                  <c:v>455.8</c:v>
                </c:pt>
                <c:pt idx="2280">
                  <c:v>456</c:v>
                </c:pt>
                <c:pt idx="2281">
                  <c:v>456.2</c:v>
                </c:pt>
                <c:pt idx="2282">
                  <c:v>456.4</c:v>
                </c:pt>
                <c:pt idx="2283">
                  <c:v>456.6</c:v>
                </c:pt>
                <c:pt idx="2284">
                  <c:v>456.8</c:v>
                </c:pt>
                <c:pt idx="2285">
                  <c:v>457</c:v>
                </c:pt>
                <c:pt idx="2286">
                  <c:v>457.2</c:v>
                </c:pt>
                <c:pt idx="2287">
                  <c:v>457.4</c:v>
                </c:pt>
                <c:pt idx="2288">
                  <c:v>457.6</c:v>
                </c:pt>
                <c:pt idx="2289">
                  <c:v>457.8</c:v>
                </c:pt>
                <c:pt idx="2290">
                  <c:v>458</c:v>
                </c:pt>
                <c:pt idx="2291">
                  <c:v>458.2</c:v>
                </c:pt>
                <c:pt idx="2292">
                  <c:v>458.4</c:v>
                </c:pt>
                <c:pt idx="2293">
                  <c:v>458.6</c:v>
                </c:pt>
                <c:pt idx="2294">
                  <c:v>458.8</c:v>
                </c:pt>
                <c:pt idx="2295">
                  <c:v>459</c:v>
                </c:pt>
                <c:pt idx="2296">
                  <c:v>459.2</c:v>
                </c:pt>
                <c:pt idx="2297">
                  <c:v>459.4</c:v>
                </c:pt>
                <c:pt idx="2298">
                  <c:v>459.6</c:v>
                </c:pt>
                <c:pt idx="2299">
                  <c:v>459.8</c:v>
                </c:pt>
                <c:pt idx="2300">
                  <c:v>460</c:v>
                </c:pt>
                <c:pt idx="2301">
                  <c:v>460.2</c:v>
                </c:pt>
                <c:pt idx="2302">
                  <c:v>460.4</c:v>
                </c:pt>
                <c:pt idx="2303">
                  <c:v>460.6</c:v>
                </c:pt>
                <c:pt idx="2304">
                  <c:v>460.8</c:v>
                </c:pt>
                <c:pt idx="2305">
                  <c:v>461</c:v>
                </c:pt>
                <c:pt idx="2306">
                  <c:v>461.2</c:v>
                </c:pt>
                <c:pt idx="2307">
                  <c:v>461.4</c:v>
                </c:pt>
                <c:pt idx="2308">
                  <c:v>461.6</c:v>
                </c:pt>
                <c:pt idx="2309">
                  <c:v>461.8</c:v>
                </c:pt>
                <c:pt idx="2310">
                  <c:v>462</c:v>
                </c:pt>
                <c:pt idx="2311">
                  <c:v>462.2</c:v>
                </c:pt>
                <c:pt idx="2312">
                  <c:v>462.4</c:v>
                </c:pt>
                <c:pt idx="2313">
                  <c:v>462.6</c:v>
                </c:pt>
                <c:pt idx="2314">
                  <c:v>462.8</c:v>
                </c:pt>
                <c:pt idx="2315">
                  <c:v>463</c:v>
                </c:pt>
                <c:pt idx="2316">
                  <c:v>463.2</c:v>
                </c:pt>
                <c:pt idx="2317">
                  <c:v>463.4</c:v>
                </c:pt>
                <c:pt idx="2318">
                  <c:v>463.6</c:v>
                </c:pt>
                <c:pt idx="2319">
                  <c:v>463.8</c:v>
                </c:pt>
                <c:pt idx="2320">
                  <c:v>464</c:v>
                </c:pt>
                <c:pt idx="2321">
                  <c:v>464.2</c:v>
                </c:pt>
                <c:pt idx="2322">
                  <c:v>464.4</c:v>
                </c:pt>
                <c:pt idx="2323">
                  <c:v>464.6</c:v>
                </c:pt>
                <c:pt idx="2324">
                  <c:v>464.8</c:v>
                </c:pt>
                <c:pt idx="2325">
                  <c:v>465</c:v>
                </c:pt>
                <c:pt idx="2326">
                  <c:v>465.2</c:v>
                </c:pt>
                <c:pt idx="2327">
                  <c:v>465.4</c:v>
                </c:pt>
                <c:pt idx="2328">
                  <c:v>465.6</c:v>
                </c:pt>
                <c:pt idx="2329">
                  <c:v>465.8</c:v>
                </c:pt>
                <c:pt idx="2330">
                  <c:v>466</c:v>
                </c:pt>
                <c:pt idx="2331">
                  <c:v>466.2</c:v>
                </c:pt>
                <c:pt idx="2332">
                  <c:v>466.4</c:v>
                </c:pt>
                <c:pt idx="2333">
                  <c:v>466.6</c:v>
                </c:pt>
                <c:pt idx="2334">
                  <c:v>466.8</c:v>
                </c:pt>
                <c:pt idx="2335">
                  <c:v>467</c:v>
                </c:pt>
                <c:pt idx="2336">
                  <c:v>467.2</c:v>
                </c:pt>
                <c:pt idx="2337">
                  <c:v>467.4</c:v>
                </c:pt>
                <c:pt idx="2338">
                  <c:v>467.6</c:v>
                </c:pt>
                <c:pt idx="2339">
                  <c:v>467.8</c:v>
                </c:pt>
                <c:pt idx="2340">
                  <c:v>468</c:v>
                </c:pt>
                <c:pt idx="2341">
                  <c:v>468.2</c:v>
                </c:pt>
                <c:pt idx="2342">
                  <c:v>468.4</c:v>
                </c:pt>
                <c:pt idx="2343">
                  <c:v>468.6</c:v>
                </c:pt>
                <c:pt idx="2344">
                  <c:v>468.8</c:v>
                </c:pt>
                <c:pt idx="2345">
                  <c:v>469</c:v>
                </c:pt>
                <c:pt idx="2346">
                  <c:v>469.2</c:v>
                </c:pt>
                <c:pt idx="2347">
                  <c:v>469.4</c:v>
                </c:pt>
                <c:pt idx="2348">
                  <c:v>469.6</c:v>
                </c:pt>
                <c:pt idx="2349">
                  <c:v>469.8</c:v>
                </c:pt>
                <c:pt idx="2350">
                  <c:v>470</c:v>
                </c:pt>
                <c:pt idx="2351">
                  <c:v>470.2</c:v>
                </c:pt>
                <c:pt idx="2352">
                  <c:v>470.4</c:v>
                </c:pt>
                <c:pt idx="2353">
                  <c:v>470.6</c:v>
                </c:pt>
                <c:pt idx="2354">
                  <c:v>470.8</c:v>
                </c:pt>
                <c:pt idx="2355">
                  <c:v>471</c:v>
                </c:pt>
                <c:pt idx="2356">
                  <c:v>471.2</c:v>
                </c:pt>
                <c:pt idx="2357">
                  <c:v>471.4</c:v>
                </c:pt>
                <c:pt idx="2358">
                  <c:v>471.6</c:v>
                </c:pt>
                <c:pt idx="2359">
                  <c:v>471.8</c:v>
                </c:pt>
                <c:pt idx="2360">
                  <c:v>472</c:v>
                </c:pt>
                <c:pt idx="2361">
                  <c:v>472.2</c:v>
                </c:pt>
                <c:pt idx="2362">
                  <c:v>472.4</c:v>
                </c:pt>
                <c:pt idx="2363">
                  <c:v>472.6</c:v>
                </c:pt>
                <c:pt idx="2364">
                  <c:v>472.8</c:v>
                </c:pt>
                <c:pt idx="2365">
                  <c:v>473</c:v>
                </c:pt>
                <c:pt idx="2366">
                  <c:v>473.2</c:v>
                </c:pt>
                <c:pt idx="2367">
                  <c:v>473.4</c:v>
                </c:pt>
                <c:pt idx="2368">
                  <c:v>473.6</c:v>
                </c:pt>
                <c:pt idx="2369">
                  <c:v>473.8</c:v>
                </c:pt>
                <c:pt idx="2370">
                  <c:v>474</c:v>
                </c:pt>
                <c:pt idx="2371">
                  <c:v>474.2</c:v>
                </c:pt>
                <c:pt idx="2372">
                  <c:v>474.4</c:v>
                </c:pt>
                <c:pt idx="2373">
                  <c:v>474.6</c:v>
                </c:pt>
                <c:pt idx="2374">
                  <c:v>474.8</c:v>
                </c:pt>
                <c:pt idx="2375">
                  <c:v>475</c:v>
                </c:pt>
                <c:pt idx="2376">
                  <c:v>475.2</c:v>
                </c:pt>
                <c:pt idx="2377">
                  <c:v>475.4</c:v>
                </c:pt>
                <c:pt idx="2378">
                  <c:v>475.6</c:v>
                </c:pt>
                <c:pt idx="2379">
                  <c:v>475.8</c:v>
                </c:pt>
                <c:pt idx="2380">
                  <c:v>476</c:v>
                </c:pt>
                <c:pt idx="2381">
                  <c:v>476.2</c:v>
                </c:pt>
                <c:pt idx="2382">
                  <c:v>476.4</c:v>
                </c:pt>
                <c:pt idx="2383">
                  <c:v>476.6</c:v>
                </c:pt>
                <c:pt idx="2384">
                  <c:v>476.8</c:v>
                </c:pt>
                <c:pt idx="2385">
                  <c:v>477</c:v>
                </c:pt>
                <c:pt idx="2386">
                  <c:v>477.2</c:v>
                </c:pt>
                <c:pt idx="2387">
                  <c:v>477.4</c:v>
                </c:pt>
                <c:pt idx="2388">
                  <c:v>477.6</c:v>
                </c:pt>
                <c:pt idx="2389">
                  <c:v>477.8</c:v>
                </c:pt>
                <c:pt idx="2390">
                  <c:v>478</c:v>
                </c:pt>
                <c:pt idx="2391">
                  <c:v>478.2</c:v>
                </c:pt>
                <c:pt idx="2392">
                  <c:v>478.4</c:v>
                </c:pt>
                <c:pt idx="2393">
                  <c:v>478.6</c:v>
                </c:pt>
                <c:pt idx="2394">
                  <c:v>478.8</c:v>
                </c:pt>
                <c:pt idx="2395">
                  <c:v>479</c:v>
                </c:pt>
                <c:pt idx="2396">
                  <c:v>479.2</c:v>
                </c:pt>
                <c:pt idx="2397">
                  <c:v>479.4</c:v>
                </c:pt>
                <c:pt idx="2398">
                  <c:v>479.6</c:v>
                </c:pt>
                <c:pt idx="2399">
                  <c:v>479.8</c:v>
                </c:pt>
                <c:pt idx="2400">
                  <c:v>480</c:v>
                </c:pt>
                <c:pt idx="2401">
                  <c:v>480.2</c:v>
                </c:pt>
                <c:pt idx="2402">
                  <c:v>480.4</c:v>
                </c:pt>
                <c:pt idx="2403">
                  <c:v>480.6</c:v>
                </c:pt>
                <c:pt idx="2404">
                  <c:v>480.8</c:v>
                </c:pt>
                <c:pt idx="2405">
                  <c:v>481</c:v>
                </c:pt>
                <c:pt idx="2406">
                  <c:v>481.2</c:v>
                </c:pt>
                <c:pt idx="2407">
                  <c:v>481.4</c:v>
                </c:pt>
                <c:pt idx="2408">
                  <c:v>481.6</c:v>
                </c:pt>
                <c:pt idx="2409">
                  <c:v>481.8</c:v>
                </c:pt>
                <c:pt idx="2410">
                  <c:v>482</c:v>
                </c:pt>
                <c:pt idx="2411">
                  <c:v>482.2</c:v>
                </c:pt>
                <c:pt idx="2412">
                  <c:v>482.4</c:v>
                </c:pt>
                <c:pt idx="2413">
                  <c:v>482.6</c:v>
                </c:pt>
                <c:pt idx="2414">
                  <c:v>482.8</c:v>
                </c:pt>
                <c:pt idx="2415">
                  <c:v>483</c:v>
                </c:pt>
                <c:pt idx="2416">
                  <c:v>483.2</c:v>
                </c:pt>
                <c:pt idx="2417">
                  <c:v>483.4</c:v>
                </c:pt>
                <c:pt idx="2418">
                  <c:v>483.6</c:v>
                </c:pt>
                <c:pt idx="2419">
                  <c:v>483.8</c:v>
                </c:pt>
                <c:pt idx="2420">
                  <c:v>484</c:v>
                </c:pt>
                <c:pt idx="2421">
                  <c:v>484.2</c:v>
                </c:pt>
                <c:pt idx="2422">
                  <c:v>484.4</c:v>
                </c:pt>
                <c:pt idx="2423">
                  <c:v>484.6</c:v>
                </c:pt>
                <c:pt idx="2424">
                  <c:v>484.8</c:v>
                </c:pt>
                <c:pt idx="2425">
                  <c:v>485</c:v>
                </c:pt>
                <c:pt idx="2426">
                  <c:v>485.2</c:v>
                </c:pt>
                <c:pt idx="2427">
                  <c:v>485.4</c:v>
                </c:pt>
                <c:pt idx="2428">
                  <c:v>485.6</c:v>
                </c:pt>
                <c:pt idx="2429">
                  <c:v>485.8</c:v>
                </c:pt>
                <c:pt idx="2430">
                  <c:v>486</c:v>
                </c:pt>
                <c:pt idx="2431">
                  <c:v>486.2</c:v>
                </c:pt>
                <c:pt idx="2432">
                  <c:v>486.4</c:v>
                </c:pt>
                <c:pt idx="2433">
                  <c:v>486.6</c:v>
                </c:pt>
                <c:pt idx="2434">
                  <c:v>486.8</c:v>
                </c:pt>
                <c:pt idx="2435">
                  <c:v>487</c:v>
                </c:pt>
                <c:pt idx="2436">
                  <c:v>487.2</c:v>
                </c:pt>
                <c:pt idx="2437">
                  <c:v>487.4</c:v>
                </c:pt>
                <c:pt idx="2438">
                  <c:v>487.6</c:v>
                </c:pt>
                <c:pt idx="2439">
                  <c:v>487.8</c:v>
                </c:pt>
                <c:pt idx="2440">
                  <c:v>488</c:v>
                </c:pt>
                <c:pt idx="2441">
                  <c:v>488.2</c:v>
                </c:pt>
                <c:pt idx="2442">
                  <c:v>488.4</c:v>
                </c:pt>
                <c:pt idx="2443">
                  <c:v>488.6</c:v>
                </c:pt>
                <c:pt idx="2444">
                  <c:v>488.8</c:v>
                </c:pt>
                <c:pt idx="2445">
                  <c:v>489</c:v>
                </c:pt>
                <c:pt idx="2446">
                  <c:v>489.2</c:v>
                </c:pt>
                <c:pt idx="2447">
                  <c:v>489.4</c:v>
                </c:pt>
                <c:pt idx="2448">
                  <c:v>489.6</c:v>
                </c:pt>
                <c:pt idx="2449">
                  <c:v>489.8</c:v>
                </c:pt>
                <c:pt idx="2450">
                  <c:v>490</c:v>
                </c:pt>
                <c:pt idx="2451">
                  <c:v>490.2</c:v>
                </c:pt>
                <c:pt idx="2452">
                  <c:v>490.4</c:v>
                </c:pt>
                <c:pt idx="2453">
                  <c:v>490.6</c:v>
                </c:pt>
                <c:pt idx="2454">
                  <c:v>490.8</c:v>
                </c:pt>
                <c:pt idx="2455">
                  <c:v>491</c:v>
                </c:pt>
                <c:pt idx="2456">
                  <c:v>491.2</c:v>
                </c:pt>
                <c:pt idx="2457">
                  <c:v>491.4</c:v>
                </c:pt>
                <c:pt idx="2458">
                  <c:v>491.6</c:v>
                </c:pt>
                <c:pt idx="2459">
                  <c:v>491.8</c:v>
                </c:pt>
                <c:pt idx="2460">
                  <c:v>492</c:v>
                </c:pt>
                <c:pt idx="2461">
                  <c:v>492.2</c:v>
                </c:pt>
                <c:pt idx="2462">
                  <c:v>492.4</c:v>
                </c:pt>
                <c:pt idx="2463">
                  <c:v>492.6</c:v>
                </c:pt>
                <c:pt idx="2464">
                  <c:v>492.8</c:v>
                </c:pt>
                <c:pt idx="2465">
                  <c:v>493</c:v>
                </c:pt>
                <c:pt idx="2466">
                  <c:v>493.2</c:v>
                </c:pt>
                <c:pt idx="2467">
                  <c:v>493.4</c:v>
                </c:pt>
                <c:pt idx="2468">
                  <c:v>493.6</c:v>
                </c:pt>
                <c:pt idx="2469">
                  <c:v>493.8</c:v>
                </c:pt>
                <c:pt idx="2470">
                  <c:v>494</c:v>
                </c:pt>
                <c:pt idx="2471">
                  <c:v>494.2</c:v>
                </c:pt>
                <c:pt idx="2472">
                  <c:v>494.4</c:v>
                </c:pt>
                <c:pt idx="2473">
                  <c:v>494.6</c:v>
                </c:pt>
                <c:pt idx="2474">
                  <c:v>494.8</c:v>
                </c:pt>
                <c:pt idx="2475">
                  <c:v>495</c:v>
                </c:pt>
                <c:pt idx="2476">
                  <c:v>495.2</c:v>
                </c:pt>
                <c:pt idx="2477">
                  <c:v>495.4</c:v>
                </c:pt>
                <c:pt idx="2478">
                  <c:v>495.6</c:v>
                </c:pt>
                <c:pt idx="2479">
                  <c:v>495.8</c:v>
                </c:pt>
                <c:pt idx="2480">
                  <c:v>496</c:v>
                </c:pt>
                <c:pt idx="2481">
                  <c:v>496.2</c:v>
                </c:pt>
                <c:pt idx="2482">
                  <c:v>496.4</c:v>
                </c:pt>
                <c:pt idx="2483">
                  <c:v>496.6</c:v>
                </c:pt>
                <c:pt idx="2484">
                  <c:v>496.8</c:v>
                </c:pt>
                <c:pt idx="2485">
                  <c:v>497</c:v>
                </c:pt>
                <c:pt idx="2486">
                  <c:v>497.2</c:v>
                </c:pt>
                <c:pt idx="2487">
                  <c:v>497.4</c:v>
                </c:pt>
                <c:pt idx="2488">
                  <c:v>497.6</c:v>
                </c:pt>
                <c:pt idx="2489">
                  <c:v>497.8</c:v>
                </c:pt>
                <c:pt idx="2490">
                  <c:v>498</c:v>
                </c:pt>
                <c:pt idx="2491">
                  <c:v>498.2</c:v>
                </c:pt>
                <c:pt idx="2492">
                  <c:v>498.4</c:v>
                </c:pt>
                <c:pt idx="2493">
                  <c:v>498.6</c:v>
                </c:pt>
                <c:pt idx="2494">
                  <c:v>498.8</c:v>
                </c:pt>
                <c:pt idx="2495">
                  <c:v>499</c:v>
                </c:pt>
                <c:pt idx="2496">
                  <c:v>499.2</c:v>
                </c:pt>
                <c:pt idx="2497">
                  <c:v>499.4</c:v>
                </c:pt>
                <c:pt idx="2498">
                  <c:v>499.6</c:v>
                </c:pt>
                <c:pt idx="2499">
                  <c:v>499.8</c:v>
                </c:pt>
                <c:pt idx="2500">
                  <c:v>500</c:v>
                </c:pt>
                <c:pt idx="2501">
                  <c:v>500.2</c:v>
                </c:pt>
                <c:pt idx="2502">
                  <c:v>500.4</c:v>
                </c:pt>
                <c:pt idx="2503">
                  <c:v>500.6</c:v>
                </c:pt>
                <c:pt idx="2504">
                  <c:v>500.8</c:v>
                </c:pt>
                <c:pt idx="2505">
                  <c:v>501</c:v>
                </c:pt>
                <c:pt idx="2506">
                  <c:v>501.2</c:v>
                </c:pt>
                <c:pt idx="2507">
                  <c:v>501.4</c:v>
                </c:pt>
                <c:pt idx="2508">
                  <c:v>501.6</c:v>
                </c:pt>
                <c:pt idx="2509">
                  <c:v>501.8</c:v>
                </c:pt>
                <c:pt idx="2510">
                  <c:v>502</c:v>
                </c:pt>
                <c:pt idx="2511">
                  <c:v>502.2</c:v>
                </c:pt>
                <c:pt idx="2512">
                  <c:v>502.4</c:v>
                </c:pt>
                <c:pt idx="2513">
                  <c:v>502.6</c:v>
                </c:pt>
                <c:pt idx="2514">
                  <c:v>502.8</c:v>
                </c:pt>
                <c:pt idx="2515">
                  <c:v>503</c:v>
                </c:pt>
                <c:pt idx="2516">
                  <c:v>503.2</c:v>
                </c:pt>
                <c:pt idx="2517">
                  <c:v>503.4</c:v>
                </c:pt>
                <c:pt idx="2518">
                  <c:v>503.6</c:v>
                </c:pt>
                <c:pt idx="2519">
                  <c:v>503.8</c:v>
                </c:pt>
                <c:pt idx="2520">
                  <c:v>504</c:v>
                </c:pt>
                <c:pt idx="2521">
                  <c:v>504.2</c:v>
                </c:pt>
                <c:pt idx="2522">
                  <c:v>504.4</c:v>
                </c:pt>
                <c:pt idx="2523">
                  <c:v>504.6</c:v>
                </c:pt>
                <c:pt idx="2524">
                  <c:v>504.8</c:v>
                </c:pt>
                <c:pt idx="2525">
                  <c:v>505</c:v>
                </c:pt>
                <c:pt idx="2526">
                  <c:v>505.2</c:v>
                </c:pt>
                <c:pt idx="2527">
                  <c:v>505.4</c:v>
                </c:pt>
                <c:pt idx="2528">
                  <c:v>505.6</c:v>
                </c:pt>
                <c:pt idx="2529">
                  <c:v>505.8</c:v>
                </c:pt>
                <c:pt idx="2530">
                  <c:v>506</c:v>
                </c:pt>
                <c:pt idx="2531">
                  <c:v>506.2</c:v>
                </c:pt>
                <c:pt idx="2532">
                  <c:v>506.4</c:v>
                </c:pt>
                <c:pt idx="2533">
                  <c:v>506.6</c:v>
                </c:pt>
                <c:pt idx="2534">
                  <c:v>506.8</c:v>
                </c:pt>
                <c:pt idx="2535">
                  <c:v>507</c:v>
                </c:pt>
                <c:pt idx="2536">
                  <c:v>507.2</c:v>
                </c:pt>
                <c:pt idx="2537">
                  <c:v>507.4</c:v>
                </c:pt>
                <c:pt idx="2538">
                  <c:v>507.6</c:v>
                </c:pt>
                <c:pt idx="2539">
                  <c:v>507.8</c:v>
                </c:pt>
                <c:pt idx="2540">
                  <c:v>508</c:v>
                </c:pt>
                <c:pt idx="2541">
                  <c:v>508.2</c:v>
                </c:pt>
                <c:pt idx="2542">
                  <c:v>508.4</c:v>
                </c:pt>
                <c:pt idx="2543">
                  <c:v>508.6</c:v>
                </c:pt>
                <c:pt idx="2544">
                  <c:v>508.8</c:v>
                </c:pt>
                <c:pt idx="2545">
                  <c:v>509</c:v>
                </c:pt>
                <c:pt idx="2546">
                  <c:v>509.2</c:v>
                </c:pt>
                <c:pt idx="2547">
                  <c:v>509.4</c:v>
                </c:pt>
                <c:pt idx="2548">
                  <c:v>509.6</c:v>
                </c:pt>
                <c:pt idx="2549">
                  <c:v>509.8</c:v>
                </c:pt>
                <c:pt idx="2550">
                  <c:v>510</c:v>
                </c:pt>
                <c:pt idx="2551">
                  <c:v>510.2</c:v>
                </c:pt>
                <c:pt idx="2552">
                  <c:v>510.4</c:v>
                </c:pt>
                <c:pt idx="2553">
                  <c:v>510.6</c:v>
                </c:pt>
                <c:pt idx="2554">
                  <c:v>510.8</c:v>
                </c:pt>
                <c:pt idx="2555">
                  <c:v>511</c:v>
                </c:pt>
                <c:pt idx="2556">
                  <c:v>511.2</c:v>
                </c:pt>
                <c:pt idx="2557">
                  <c:v>511.4</c:v>
                </c:pt>
                <c:pt idx="2558">
                  <c:v>511.6</c:v>
                </c:pt>
                <c:pt idx="2559">
                  <c:v>511.8</c:v>
                </c:pt>
                <c:pt idx="2560">
                  <c:v>512</c:v>
                </c:pt>
                <c:pt idx="2561">
                  <c:v>512.20000000000005</c:v>
                </c:pt>
                <c:pt idx="2562">
                  <c:v>512.4</c:v>
                </c:pt>
                <c:pt idx="2563">
                  <c:v>512.6</c:v>
                </c:pt>
                <c:pt idx="2564">
                  <c:v>512.79999999999995</c:v>
                </c:pt>
                <c:pt idx="2565">
                  <c:v>513</c:v>
                </c:pt>
                <c:pt idx="2566">
                  <c:v>513.20000000000005</c:v>
                </c:pt>
                <c:pt idx="2567">
                  <c:v>513.4</c:v>
                </c:pt>
                <c:pt idx="2568">
                  <c:v>513.6</c:v>
                </c:pt>
                <c:pt idx="2569">
                  <c:v>513.79999999999995</c:v>
                </c:pt>
                <c:pt idx="2570">
                  <c:v>514</c:v>
                </c:pt>
                <c:pt idx="2571">
                  <c:v>514.20000000000005</c:v>
                </c:pt>
                <c:pt idx="2572">
                  <c:v>514.4</c:v>
                </c:pt>
                <c:pt idx="2573">
                  <c:v>514.6</c:v>
                </c:pt>
                <c:pt idx="2574">
                  <c:v>514.79999999999995</c:v>
                </c:pt>
                <c:pt idx="2575">
                  <c:v>515</c:v>
                </c:pt>
                <c:pt idx="2576">
                  <c:v>515.20000000000005</c:v>
                </c:pt>
                <c:pt idx="2577">
                  <c:v>515.4</c:v>
                </c:pt>
                <c:pt idx="2578">
                  <c:v>515.6</c:v>
                </c:pt>
                <c:pt idx="2579">
                  <c:v>515.79999999999995</c:v>
                </c:pt>
                <c:pt idx="2580">
                  <c:v>516</c:v>
                </c:pt>
                <c:pt idx="2581">
                  <c:v>516.20000000000005</c:v>
                </c:pt>
                <c:pt idx="2582">
                  <c:v>516.4</c:v>
                </c:pt>
                <c:pt idx="2583">
                  <c:v>516.6</c:v>
                </c:pt>
                <c:pt idx="2584">
                  <c:v>516.79999999999995</c:v>
                </c:pt>
                <c:pt idx="2585">
                  <c:v>517</c:v>
                </c:pt>
                <c:pt idx="2586">
                  <c:v>517.20000000000005</c:v>
                </c:pt>
                <c:pt idx="2587">
                  <c:v>517.4</c:v>
                </c:pt>
                <c:pt idx="2588">
                  <c:v>517.6</c:v>
                </c:pt>
                <c:pt idx="2589">
                  <c:v>517.79999999999995</c:v>
                </c:pt>
                <c:pt idx="2590">
                  <c:v>518</c:v>
                </c:pt>
                <c:pt idx="2591">
                  <c:v>518.20000000000005</c:v>
                </c:pt>
                <c:pt idx="2592">
                  <c:v>518.4</c:v>
                </c:pt>
                <c:pt idx="2593">
                  <c:v>518.6</c:v>
                </c:pt>
                <c:pt idx="2594">
                  <c:v>518.79999999999995</c:v>
                </c:pt>
                <c:pt idx="2595">
                  <c:v>519</c:v>
                </c:pt>
                <c:pt idx="2596">
                  <c:v>519.20000000000005</c:v>
                </c:pt>
                <c:pt idx="2597">
                  <c:v>519.4</c:v>
                </c:pt>
                <c:pt idx="2598">
                  <c:v>519.6</c:v>
                </c:pt>
                <c:pt idx="2599">
                  <c:v>519.79999999999995</c:v>
                </c:pt>
                <c:pt idx="2600">
                  <c:v>520</c:v>
                </c:pt>
                <c:pt idx="2601">
                  <c:v>520.20000000000005</c:v>
                </c:pt>
                <c:pt idx="2602">
                  <c:v>520.4</c:v>
                </c:pt>
                <c:pt idx="2603">
                  <c:v>520.6</c:v>
                </c:pt>
                <c:pt idx="2604">
                  <c:v>520.79999999999995</c:v>
                </c:pt>
                <c:pt idx="2605">
                  <c:v>521</c:v>
                </c:pt>
                <c:pt idx="2606">
                  <c:v>521.20000000000005</c:v>
                </c:pt>
                <c:pt idx="2607">
                  <c:v>521.4</c:v>
                </c:pt>
                <c:pt idx="2608">
                  <c:v>521.6</c:v>
                </c:pt>
                <c:pt idx="2609">
                  <c:v>521.79999999999995</c:v>
                </c:pt>
                <c:pt idx="2610">
                  <c:v>522</c:v>
                </c:pt>
                <c:pt idx="2611">
                  <c:v>522.20000000000005</c:v>
                </c:pt>
                <c:pt idx="2612">
                  <c:v>522.4</c:v>
                </c:pt>
                <c:pt idx="2613">
                  <c:v>522.6</c:v>
                </c:pt>
                <c:pt idx="2614">
                  <c:v>522.79999999999995</c:v>
                </c:pt>
                <c:pt idx="2615">
                  <c:v>523</c:v>
                </c:pt>
                <c:pt idx="2616">
                  <c:v>523.20000000000005</c:v>
                </c:pt>
                <c:pt idx="2617">
                  <c:v>523.4</c:v>
                </c:pt>
                <c:pt idx="2618">
                  <c:v>523.6</c:v>
                </c:pt>
                <c:pt idx="2619">
                  <c:v>523.79999999999995</c:v>
                </c:pt>
                <c:pt idx="2620">
                  <c:v>524</c:v>
                </c:pt>
                <c:pt idx="2621">
                  <c:v>524.20000000000005</c:v>
                </c:pt>
                <c:pt idx="2622">
                  <c:v>524.4</c:v>
                </c:pt>
                <c:pt idx="2623">
                  <c:v>524.6</c:v>
                </c:pt>
                <c:pt idx="2624">
                  <c:v>524.79999999999995</c:v>
                </c:pt>
                <c:pt idx="2625">
                  <c:v>525</c:v>
                </c:pt>
                <c:pt idx="2626">
                  <c:v>525.20000000000005</c:v>
                </c:pt>
                <c:pt idx="2627">
                  <c:v>525.4</c:v>
                </c:pt>
                <c:pt idx="2628">
                  <c:v>525.6</c:v>
                </c:pt>
                <c:pt idx="2629">
                  <c:v>525.79999999999995</c:v>
                </c:pt>
                <c:pt idx="2630">
                  <c:v>526</c:v>
                </c:pt>
                <c:pt idx="2631">
                  <c:v>526.20000000000005</c:v>
                </c:pt>
                <c:pt idx="2632">
                  <c:v>526.4</c:v>
                </c:pt>
                <c:pt idx="2633">
                  <c:v>526.6</c:v>
                </c:pt>
                <c:pt idx="2634">
                  <c:v>526.79999999999995</c:v>
                </c:pt>
                <c:pt idx="2635">
                  <c:v>527</c:v>
                </c:pt>
                <c:pt idx="2636">
                  <c:v>527.20000000000005</c:v>
                </c:pt>
                <c:pt idx="2637">
                  <c:v>527.4</c:v>
                </c:pt>
                <c:pt idx="2638">
                  <c:v>527.6</c:v>
                </c:pt>
                <c:pt idx="2639">
                  <c:v>527.79999999999995</c:v>
                </c:pt>
                <c:pt idx="2640">
                  <c:v>528</c:v>
                </c:pt>
                <c:pt idx="2641">
                  <c:v>528.20000000000005</c:v>
                </c:pt>
                <c:pt idx="2642">
                  <c:v>528.4</c:v>
                </c:pt>
                <c:pt idx="2643">
                  <c:v>528.6</c:v>
                </c:pt>
                <c:pt idx="2644">
                  <c:v>528.79999999999995</c:v>
                </c:pt>
                <c:pt idx="2645">
                  <c:v>529</c:v>
                </c:pt>
                <c:pt idx="2646">
                  <c:v>529.20000000000005</c:v>
                </c:pt>
                <c:pt idx="2647">
                  <c:v>529.4</c:v>
                </c:pt>
                <c:pt idx="2648">
                  <c:v>529.6</c:v>
                </c:pt>
                <c:pt idx="2649">
                  <c:v>529.79999999999995</c:v>
                </c:pt>
                <c:pt idx="2650">
                  <c:v>530</c:v>
                </c:pt>
                <c:pt idx="2651">
                  <c:v>530.20000000000005</c:v>
                </c:pt>
                <c:pt idx="2652">
                  <c:v>530.4</c:v>
                </c:pt>
                <c:pt idx="2653">
                  <c:v>530.6</c:v>
                </c:pt>
                <c:pt idx="2654">
                  <c:v>530.79999999999995</c:v>
                </c:pt>
                <c:pt idx="2655">
                  <c:v>531</c:v>
                </c:pt>
                <c:pt idx="2656">
                  <c:v>531.20000000000005</c:v>
                </c:pt>
                <c:pt idx="2657">
                  <c:v>531.4</c:v>
                </c:pt>
                <c:pt idx="2658">
                  <c:v>531.6</c:v>
                </c:pt>
                <c:pt idx="2659">
                  <c:v>531.79999999999995</c:v>
                </c:pt>
                <c:pt idx="2660">
                  <c:v>532</c:v>
                </c:pt>
                <c:pt idx="2661">
                  <c:v>532.20000000000005</c:v>
                </c:pt>
                <c:pt idx="2662">
                  <c:v>532.4</c:v>
                </c:pt>
                <c:pt idx="2663">
                  <c:v>532.6</c:v>
                </c:pt>
                <c:pt idx="2664">
                  <c:v>532.79999999999995</c:v>
                </c:pt>
                <c:pt idx="2665">
                  <c:v>533</c:v>
                </c:pt>
                <c:pt idx="2666">
                  <c:v>533.20000000000005</c:v>
                </c:pt>
                <c:pt idx="2667">
                  <c:v>533.4</c:v>
                </c:pt>
                <c:pt idx="2668">
                  <c:v>533.6</c:v>
                </c:pt>
                <c:pt idx="2669">
                  <c:v>533.79999999999995</c:v>
                </c:pt>
                <c:pt idx="2670">
                  <c:v>534</c:v>
                </c:pt>
                <c:pt idx="2671">
                  <c:v>534.20000000000005</c:v>
                </c:pt>
                <c:pt idx="2672">
                  <c:v>534.4</c:v>
                </c:pt>
                <c:pt idx="2673">
                  <c:v>534.6</c:v>
                </c:pt>
                <c:pt idx="2674">
                  <c:v>534.79999999999995</c:v>
                </c:pt>
                <c:pt idx="2675">
                  <c:v>535</c:v>
                </c:pt>
                <c:pt idx="2676">
                  <c:v>535.20000000000005</c:v>
                </c:pt>
                <c:pt idx="2677">
                  <c:v>535.4</c:v>
                </c:pt>
                <c:pt idx="2678">
                  <c:v>535.6</c:v>
                </c:pt>
                <c:pt idx="2679">
                  <c:v>535.79999999999995</c:v>
                </c:pt>
                <c:pt idx="2680">
                  <c:v>536</c:v>
                </c:pt>
                <c:pt idx="2681">
                  <c:v>536.20000000000005</c:v>
                </c:pt>
                <c:pt idx="2682">
                  <c:v>536.4</c:v>
                </c:pt>
                <c:pt idx="2683">
                  <c:v>536.6</c:v>
                </c:pt>
                <c:pt idx="2684">
                  <c:v>536.79999999999995</c:v>
                </c:pt>
                <c:pt idx="2685">
                  <c:v>537</c:v>
                </c:pt>
                <c:pt idx="2686">
                  <c:v>537.20000000000005</c:v>
                </c:pt>
                <c:pt idx="2687">
                  <c:v>537.4</c:v>
                </c:pt>
                <c:pt idx="2688">
                  <c:v>537.6</c:v>
                </c:pt>
                <c:pt idx="2689">
                  <c:v>537.79999999999995</c:v>
                </c:pt>
                <c:pt idx="2690">
                  <c:v>538</c:v>
                </c:pt>
                <c:pt idx="2691">
                  <c:v>538.20000000000005</c:v>
                </c:pt>
                <c:pt idx="2692">
                  <c:v>538.4</c:v>
                </c:pt>
                <c:pt idx="2693">
                  <c:v>538.6</c:v>
                </c:pt>
                <c:pt idx="2694">
                  <c:v>538.79999999999995</c:v>
                </c:pt>
                <c:pt idx="2695">
                  <c:v>539</c:v>
                </c:pt>
                <c:pt idx="2696">
                  <c:v>539.20000000000005</c:v>
                </c:pt>
                <c:pt idx="2697">
                  <c:v>539.4</c:v>
                </c:pt>
                <c:pt idx="2698">
                  <c:v>539.6</c:v>
                </c:pt>
                <c:pt idx="2699">
                  <c:v>539.79999999999995</c:v>
                </c:pt>
                <c:pt idx="2700">
                  <c:v>540</c:v>
                </c:pt>
                <c:pt idx="2701">
                  <c:v>540.20000000000005</c:v>
                </c:pt>
                <c:pt idx="2702">
                  <c:v>540.4</c:v>
                </c:pt>
                <c:pt idx="2703">
                  <c:v>540.6</c:v>
                </c:pt>
                <c:pt idx="2704">
                  <c:v>540.79999999999995</c:v>
                </c:pt>
                <c:pt idx="2705">
                  <c:v>541</c:v>
                </c:pt>
                <c:pt idx="2706">
                  <c:v>541.20000000000005</c:v>
                </c:pt>
                <c:pt idx="2707">
                  <c:v>541.4</c:v>
                </c:pt>
                <c:pt idx="2708">
                  <c:v>541.6</c:v>
                </c:pt>
                <c:pt idx="2709">
                  <c:v>541.79999999999995</c:v>
                </c:pt>
                <c:pt idx="2710">
                  <c:v>542</c:v>
                </c:pt>
                <c:pt idx="2711">
                  <c:v>542.20000000000005</c:v>
                </c:pt>
                <c:pt idx="2712">
                  <c:v>542.4</c:v>
                </c:pt>
                <c:pt idx="2713">
                  <c:v>542.6</c:v>
                </c:pt>
                <c:pt idx="2714">
                  <c:v>542.79999999999995</c:v>
                </c:pt>
                <c:pt idx="2715">
                  <c:v>543</c:v>
                </c:pt>
                <c:pt idx="2716">
                  <c:v>543.20000000000005</c:v>
                </c:pt>
                <c:pt idx="2717">
                  <c:v>543.4</c:v>
                </c:pt>
                <c:pt idx="2718">
                  <c:v>543.6</c:v>
                </c:pt>
                <c:pt idx="2719">
                  <c:v>543.79999999999995</c:v>
                </c:pt>
                <c:pt idx="2720">
                  <c:v>544</c:v>
                </c:pt>
                <c:pt idx="2721">
                  <c:v>544.20000000000005</c:v>
                </c:pt>
                <c:pt idx="2722">
                  <c:v>544.4</c:v>
                </c:pt>
                <c:pt idx="2723">
                  <c:v>544.6</c:v>
                </c:pt>
                <c:pt idx="2724">
                  <c:v>544.79999999999995</c:v>
                </c:pt>
                <c:pt idx="2725">
                  <c:v>545</c:v>
                </c:pt>
                <c:pt idx="2726">
                  <c:v>545.20000000000005</c:v>
                </c:pt>
                <c:pt idx="2727">
                  <c:v>545.4</c:v>
                </c:pt>
                <c:pt idx="2728">
                  <c:v>545.6</c:v>
                </c:pt>
                <c:pt idx="2729">
                  <c:v>545.79999999999995</c:v>
                </c:pt>
                <c:pt idx="2730">
                  <c:v>546</c:v>
                </c:pt>
                <c:pt idx="2731">
                  <c:v>546.20000000000005</c:v>
                </c:pt>
                <c:pt idx="2732">
                  <c:v>546.4</c:v>
                </c:pt>
                <c:pt idx="2733">
                  <c:v>546.6</c:v>
                </c:pt>
                <c:pt idx="2734">
                  <c:v>546.79999999999995</c:v>
                </c:pt>
                <c:pt idx="2735">
                  <c:v>547</c:v>
                </c:pt>
                <c:pt idx="2736">
                  <c:v>547.20000000000005</c:v>
                </c:pt>
                <c:pt idx="2737">
                  <c:v>547.4</c:v>
                </c:pt>
                <c:pt idx="2738">
                  <c:v>547.6</c:v>
                </c:pt>
                <c:pt idx="2739">
                  <c:v>547.79999999999995</c:v>
                </c:pt>
                <c:pt idx="2740">
                  <c:v>548</c:v>
                </c:pt>
                <c:pt idx="2741">
                  <c:v>548.20000000000005</c:v>
                </c:pt>
                <c:pt idx="2742">
                  <c:v>548.4</c:v>
                </c:pt>
                <c:pt idx="2743">
                  <c:v>548.6</c:v>
                </c:pt>
                <c:pt idx="2744">
                  <c:v>548.79999999999995</c:v>
                </c:pt>
                <c:pt idx="2745">
                  <c:v>549</c:v>
                </c:pt>
                <c:pt idx="2746">
                  <c:v>549.20000000000005</c:v>
                </c:pt>
                <c:pt idx="2747">
                  <c:v>549.4</c:v>
                </c:pt>
                <c:pt idx="2748">
                  <c:v>549.6</c:v>
                </c:pt>
                <c:pt idx="2749">
                  <c:v>549.79999999999995</c:v>
                </c:pt>
                <c:pt idx="2750">
                  <c:v>550</c:v>
                </c:pt>
                <c:pt idx="2751">
                  <c:v>550.20000000000005</c:v>
                </c:pt>
                <c:pt idx="2752">
                  <c:v>550.4</c:v>
                </c:pt>
                <c:pt idx="2753">
                  <c:v>550.6</c:v>
                </c:pt>
                <c:pt idx="2754">
                  <c:v>550.79999999999995</c:v>
                </c:pt>
                <c:pt idx="2755">
                  <c:v>551</c:v>
                </c:pt>
                <c:pt idx="2756">
                  <c:v>551.20000000000005</c:v>
                </c:pt>
                <c:pt idx="2757">
                  <c:v>551.4</c:v>
                </c:pt>
                <c:pt idx="2758">
                  <c:v>551.6</c:v>
                </c:pt>
                <c:pt idx="2759">
                  <c:v>551.79999999999995</c:v>
                </c:pt>
                <c:pt idx="2760">
                  <c:v>552</c:v>
                </c:pt>
                <c:pt idx="2761">
                  <c:v>552.20000000000005</c:v>
                </c:pt>
                <c:pt idx="2762">
                  <c:v>552.4</c:v>
                </c:pt>
                <c:pt idx="2763">
                  <c:v>552.6</c:v>
                </c:pt>
                <c:pt idx="2764">
                  <c:v>552.79999999999995</c:v>
                </c:pt>
                <c:pt idx="2765">
                  <c:v>553</c:v>
                </c:pt>
                <c:pt idx="2766">
                  <c:v>553.20000000000005</c:v>
                </c:pt>
                <c:pt idx="2767">
                  <c:v>553.4</c:v>
                </c:pt>
                <c:pt idx="2768">
                  <c:v>553.6</c:v>
                </c:pt>
                <c:pt idx="2769">
                  <c:v>553.79999999999995</c:v>
                </c:pt>
                <c:pt idx="2770">
                  <c:v>554</c:v>
                </c:pt>
                <c:pt idx="2771">
                  <c:v>554.20000000000005</c:v>
                </c:pt>
                <c:pt idx="2772">
                  <c:v>554.4</c:v>
                </c:pt>
                <c:pt idx="2773">
                  <c:v>554.6</c:v>
                </c:pt>
                <c:pt idx="2774">
                  <c:v>554.79999999999995</c:v>
                </c:pt>
                <c:pt idx="2775">
                  <c:v>555</c:v>
                </c:pt>
                <c:pt idx="2776">
                  <c:v>555.20000000000005</c:v>
                </c:pt>
                <c:pt idx="2777">
                  <c:v>555.4</c:v>
                </c:pt>
                <c:pt idx="2778">
                  <c:v>555.6</c:v>
                </c:pt>
                <c:pt idx="2779">
                  <c:v>555.79999999999995</c:v>
                </c:pt>
                <c:pt idx="2780">
                  <c:v>556</c:v>
                </c:pt>
                <c:pt idx="2781">
                  <c:v>556.20000000000005</c:v>
                </c:pt>
                <c:pt idx="2782">
                  <c:v>556.4</c:v>
                </c:pt>
                <c:pt idx="2783">
                  <c:v>556.6</c:v>
                </c:pt>
                <c:pt idx="2784">
                  <c:v>556.79999999999995</c:v>
                </c:pt>
                <c:pt idx="2785">
                  <c:v>557</c:v>
                </c:pt>
                <c:pt idx="2786">
                  <c:v>557.20000000000005</c:v>
                </c:pt>
                <c:pt idx="2787">
                  <c:v>557.4</c:v>
                </c:pt>
                <c:pt idx="2788">
                  <c:v>557.6</c:v>
                </c:pt>
                <c:pt idx="2789">
                  <c:v>557.79999999999995</c:v>
                </c:pt>
                <c:pt idx="2790">
                  <c:v>558</c:v>
                </c:pt>
                <c:pt idx="2791">
                  <c:v>558.20000000000005</c:v>
                </c:pt>
                <c:pt idx="2792">
                  <c:v>558.4</c:v>
                </c:pt>
                <c:pt idx="2793">
                  <c:v>558.6</c:v>
                </c:pt>
                <c:pt idx="2794">
                  <c:v>558.79999999999995</c:v>
                </c:pt>
                <c:pt idx="2795">
                  <c:v>559</c:v>
                </c:pt>
                <c:pt idx="2796">
                  <c:v>559.20000000000005</c:v>
                </c:pt>
                <c:pt idx="2797">
                  <c:v>559.4</c:v>
                </c:pt>
                <c:pt idx="2798">
                  <c:v>559.6</c:v>
                </c:pt>
                <c:pt idx="2799">
                  <c:v>559.79999999999995</c:v>
                </c:pt>
                <c:pt idx="2800">
                  <c:v>560</c:v>
                </c:pt>
                <c:pt idx="2801">
                  <c:v>560.20000000000005</c:v>
                </c:pt>
                <c:pt idx="2802">
                  <c:v>560.4</c:v>
                </c:pt>
                <c:pt idx="2803">
                  <c:v>560.6</c:v>
                </c:pt>
                <c:pt idx="2804">
                  <c:v>560.79999999999995</c:v>
                </c:pt>
                <c:pt idx="2805">
                  <c:v>561</c:v>
                </c:pt>
                <c:pt idx="2806">
                  <c:v>561.20000000000005</c:v>
                </c:pt>
                <c:pt idx="2807">
                  <c:v>561.4</c:v>
                </c:pt>
                <c:pt idx="2808">
                  <c:v>561.6</c:v>
                </c:pt>
                <c:pt idx="2809">
                  <c:v>561.79999999999995</c:v>
                </c:pt>
                <c:pt idx="2810">
                  <c:v>562</c:v>
                </c:pt>
                <c:pt idx="2811">
                  <c:v>562.20000000000005</c:v>
                </c:pt>
                <c:pt idx="2812">
                  <c:v>562.4</c:v>
                </c:pt>
                <c:pt idx="2813">
                  <c:v>562.6</c:v>
                </c:pt>
                <c:pt idx="2814">
                  <c:v>562.79999999999995</c:v>
                </c:pt>
                <c:pt idx="2815">
                  <c:v>563</c:v>
                </c:pt>
                <c:pt idx="2816">
                  <c:v>563.20000000000005</c:v>
                </c:pt>
                <c:pt idx="2817">
                  <c:v>563.4</c:v>
                </c:pt>
                <c:pt idx="2818">
                  <c:v>563.6</c:v>
                </c:pt>
                <c:pt idx="2819">
                  <c:v>563.79999999999995</c:v>
                </c:pt>
                <c:pt idx="2820">
                  <c:v>564</c:v>
                </c:pt>
                <c:pt idx="2821">
                  <c:v>564.20000000000005</c:v>
                </c:pt>
                <c:pt idx="2822">
                  <c:v>564.4</c:v>
                </c:pt>
                <c:pt idx="2823">
                  <c:v>564.6</c:v>
                </c:pt>
                <c:pt idx="2824">
                  <c:v>564.79999999999995</c:v>
                </c:pt>
                <c:pt idx="2825">
                  <c:v>565</c:v>
                </c:pt>
                <c:pt idx="2826">
                  <c:v>565.20000000000005</c:v>
                </c:pt>
                <c:pt idx="2827">
                  <c:v>565.4</c:v>
                </c:pt>
                <c:pt idx="2828">
                  <c:v>565.6</c:v>
                </c:pt>
                <c:pt idx="2829">
                  <c:v>565.79999999999995</c:v>
                </c:pt>
                <c:pt idx="2830">
                  <c:v>566</c:v>
                </c:pt>
                <c:pt idx="2831">
                  <c:v>566.20000000000005</c:v>
                </c:pt>
                <c:pt idx="2832">
                  <c:v>566.4</c:v>
                </c:pt>
                <c:pt idx="2833">
                  <c:v>566.6</c:v>
                </c:pt>
                <c:pt idx="2834">
                  <c:v>566.79999999999995</c:v>
                </c:pt>
                <c:pt idx="2835">
                  <c:v>567</c:v>
                </c:pt>
                <c:pt idx="2836">
                  <c:v>567.20000000000005</c:v>
                </c:pt>
                <c:pt idx="2837">
                  <c:v>567.4</c:v>
                </c:pt>
                <c:pt idx="2838">
                  <c:v>567.6</c:v>
                </c:pt>
                <c:pt idx="2839">
                  <c:v>567.79999999999995</c:v>
                </c:pt>
                <c:pt idx="2840">
                  <c:v>568</c:v>
                </c:pt>
                <c:pt idx="2841">
                  <c:v>568.20000000000005</c:v>
                </c:pt>
                <c:pt idx="2842">
                  <c:v>568.4</c:v>
                </c:pt>
                <c:pt idx="2843">
                  <c:v>568.6</c:v>
                </c:pt>
                <c:pt idx="2844">
                  <c:v>568.79999999999995</c:v>
                </c:pt>
                <c:pt idx="2845">
                  <c:v>569</c:v>
                </c:pt>
                <c:pt idx="2846">
                  <c:v>569.20000000000005</c:v>
                </c:pt>
                <c:pt idx="2847">
                  <c:v>569.4</c:v>
                </c:pt>
                <c:pt idx="2848">
                  <c:v>569.6</c:v>
                </c:pt>
                <c:pt idx="2849">
                  <c:v>569.79999999999995</c:v>
                </c:pt>
                <c:pt idx="2850">
                  <c:v>570</c:v>
                </c:pt>
                <c:pt idx="2851">
                  <c:v>570.20000000000005</c:v>
                </c:pt>
                <c:pt idx="2852">
                  <c:v>570.4</c:v>
                </c:pt>
                <c:pt idx="2853">
                  <c:v>570.6</c:v>
                </c:pt>
                <c:pt idx="2854">
                  <c:v>570.79999999999995</c:v>
                </c:pt>
                <c:pt idx="2855">
                  <c:v>571</c:v>
                </c:pt>
                <c:pt idx="2856">
                  <c:v>571.20000000000005</c:v>
                </c:pt>
                <c:pt idx="2857">
                  <c:v>571.4</c:v>
                </c:pt>
                <c:pt idx="2858">
                  <c:v>571.6</c:v>
                </c:pt>
                <c:pt idx="2859">
                  <c:v>571.79999999999995</c:v>
                </c:pt>
                <c:pt idx="2860">
                  <c:v>572</c:v>
                </c:pt>
                <c:pt idx="2861">
                  <c:v>572.20000000000005</c:v>
                </c:pt>
                <c:pt idx="2862">
                  <c:v>572.4</c:v>
                </c:pt>
                <c:pt idx="2863">
                  <c:v>572.6</c:v>
                </c:pt>
                <c:pt idx="2864">
                  <c:v>572.79999999999995</c:v>
                </c:pt>
                <c:pt idx="2865">
                  <c:v>573</c:v>
                </c:pt>
                <c:pt idx="2866">
                  <c:v>573.20000000000005</c:v>
                </c:pt>
                <c:pt idx="2867">
                  <c:v>573.4</c:v>
                </c:pt>
                <c:pt idx="2868">
                  <c:v>573.6</c:v>
                </c:pt>
                <c:pt idx="2869">
                  <c:v>573.79999999999995</c:v>
                </c:pt>
                <c:pt idx="2870">
                  <c:v>574</c:v>
                </c:pt>
                <c:pt idx="2871">
                  <c:v>574.20000000000005</c:v>
                </c:pt>
                <c:pt idx="2872">
                  <c:v>574.4</c:v>
                </c:pt>
                <c:pt idx="2873">
                  <c:v>574.6</c:v>
                </c:pt>
                <c:pt idx="2874">
                  <c:v>574.79999999999995</c:v>
                </c:pt>
                <c:pt idx="2875">
                  <c:v>575</c:v>
                </c:pt>
                <c:pt idx="2876">
                  <c:v>575.20000000000005</c:v>
                </c:pt>
                <c:pt idx="2877">
                  <c:v>575.4</c:v>
                </c:pt>
                <c:pt idx="2878">
                  <c:v>575.6</c:v>
                </c:pt>
                <c:pt idx="2879">
                  <c:v>575.79999999999995</c:v>
                </c:pt>
                <c:pt idx="2880">
                  <c:v>576</c:v>
                </c:pt>
                <c:pt idx="2881">
                  <c:v>576.20000000000005</c:v>
                </c:pt>
                <c:pt idx="2882">
                  <c:v>576.4</c:v>
                </c:pt>
                <c:pt idx="2883">
                  <c:v>576.6</c:v>
                </c:pt>
                <c:pt idx="2884">
                  <c:v>576.79999999999995</c:v>
                </c:pt>
                <c:pt idx="2885">
                  <c:v>577</c:v>
                </c:pt>
                <c:pt idx="2886">
                  <c:v>577.20000000000005</c:v>
                </c:pt>
                <c:pt idx="2887">
                  <c:v>577.4</c:v>
                </c:pt>
                <c:pt idx="2888">
                  <c:v>577.6</c:v>
                </c:pt>
                <c:pt idx="2889">
                  <c:v>577.79999999999995</c:v>
                </c:pt>
                <c:pt idx="2890">
                  <c:v>578</c:v>
                </c:pt>
                <c:pt idx="2891">
                  <c:v>578.20000000000005</c:v>
                </c:pt>
                <c:pt idx="2892">
                  <c:v>578.4</c:v>
                </c:pt>
                <c:pt idx="2893">
                  <c:v>578.6</c:v>
                </c:pt>
                <c:pt idx="2894">
                  <c:v>578.79999999999995</c:v>
                </c:pt>
                <c:pt idx="2895">
                  <c:v>579</c:v>
                </c:pt>
                <c:pt idx="2896">
                  <c:v>579.20000000000005</c:v>
                </c:pt>
                <c:pt idx="2897">
                  <c:v>579.4</c:v>
                </c:pt>
                <c:pt idx="2898">
                  <c:v>579.6</c:v>
                </c:pt>
                <c:pt idx="2899">
                  <c:v>579.79999999999995</c:v>
                </c:pt>
                <c:pt idx="2900">
                  <c:v>580</c:v>
                </c:pt>
                <c:pt idx="2901">
                  <c:v>580.20000000000005</c:v>
                </c:pt>
                <c:pt idx="2902">
                  <c:v>580.4</c:v>
                </c:pt>
                <c:pt idx="2903">
                  <c:v>580.6</c:v>
                </c:pt>
                <c:pt idx="2904">
                  <c:v>580.79999999999995</c:v>
                </c:pt>
                <c:pt idx="2905">
                  <c:v>581</c:v>
                </c:pt>
                <c:pt idx="2906">
                  <c:v>581.20000000000005</c:v>
                </c:pt>
                <c:pt idx="2907">
                  <c:v>581.4</c:v>
                </c:pt>
                <c:pt idx="2908">
                  <c:v>581.6</c:v>
                </c:pt>
                <c:pt idx="2909">
                  <c:v>581.79999999999995</c:v>
                </c:pt>
                <c:pt idx="2910">
                  <c:v>582</c:v>
                </c:pt>
                <c:pt idx="2911">
                  <c:v>582.20000000000005</c:v>
                </c:pt>
                <c:pt idx="2912">
                  <c:v>582.4</c:v>
                </c:pt>
                <c:pt idx="2913">
                  <c:v>582.6</c:v>
                </c:pt>
                <c:pt idx="2914">
                  <c:v>582.79999999999995</c:v>
                </c:pt>
                <c:pt idx="2915">
                  <c:v>583</c:v>
                </c:pt>
                <c:pt idx="2916">
                  <c:v>583.20000000000005</c:v>
                </c:pt>
                <c:pt idx="2917">
                  <c:v>583.4</c:v>
                </c:pt>
                <c:pt idx="2918">
                  <c:v>583.6</c:v>
                </c:pt>
                <c:pt idx="2919">
                  <c:v>583.79999999999995</c:v>
                </c:pt>
                <c:pt idx="2920">
                  <c:v>584</c:v>
                </c:pt>
                <c:pt idx="2921">
                  <c:v>584.20000000000005</c:v>
                </c:pt>
                <c:pt idx="2922">
                  <c:v>584.4</c:v>
                </c:pt>
                <c:pt idx="2923">
                  <c:v>584.6</c:v>
                </c:pt>
                <c:pt idx="2924">
                  <c:v>584.79999999999995</c:v>
                </c:pt>
                <c:pt idx="2925">
                  <c:v>585</c:v>
                </c:pt>
                <c:pt idx="2926">
                  <c:v>585.20000000000005</c:v>
                </c:pt>
                <c:pt idx="2927">
                  <c:v>585.4</c:v>
                </c:pt>
                <c:pt idx="2928">
                  <c:v>585.6</c:v>
                </c:pt>
                <c:pt idx="2929">
                  <c:v>585.79999999999995</c:v>
                </c:pt>
                <c:pt idx="2930">
                  <c:v>586</c:v>
                </c:pt>
                <c:pt idx="2931">
                  <c:v>586.20000000000005</c:v>
                </c:pt>
                <c:pt idx="2932">
                  <c:v>586.4</c:v>
                </c:pt>
                <c:pt idx="2933">
                  <c:v>586.6</c:v>
                </c:pt>
                <c:pt idx="2934">
                  <c:v>586.79999999999995</c:v>
                </c:pt>
                <c:pt idx="2935">
                  <c:v>587</c:v>
                </c:pt>
                <c:pt idx="2936">
                  <c:v>587.20000000000005</c:v>
                </c:pt>
                <c:pt idx="2937">
                  <c:v>587.4</c:v>
                </c:pt>
                <c:pt idx="2938">
                  <c:v>587.6</c:v>
                </c:pt>
                <c:pt idx="2939">
                  <c:v>587.79999999999995</c:v>
                </c:pt>
                <c:pt idx="2940">
                  <c:v>588</c:v>
                </c:pt>
                <c:pt idx="2941">
                  <c:v>588.20000000000005</c:v>
                </c:pt>
                <c:pt idx="2942">
                  <c:v>588.4</c:v>
                </c:pt>
                <c:pt idx="2943">
                  <c:v>588.6</c:v>
                </c:pt>
                <c:pt idx="2944">
                  <c:v>588.79999999999995</c:v>
                </c:pt>
                <c:pt idx="2945">
                  <c:v>589</c:v>
                </c:pt>
                <c:pt idx="2946">
                  <c:v>589.20000000000005</c:v>
                </c:pt>
                <c:pt idx="2947">
                  <c:v>589.4</c:v>
                </c:pt>
                <c:pt idx="2948">
                  <c:v>589.6</c:v>
                </c:pt>
                <c:pt idx="2949">
                  <c:v>589.79999999999995</c:v>
                </c:pt>
                <c:pt idx="2950">
                  <c:v>590</c:v>
                </c:pt>
                <c:pt idx="2951">
                  <c:v>590.20000000000005</c:v>
                </c:pt>
                <c:pt idx="2952">
                  <c:v>590.4</c:v>
                </c:pt>
                <c:pt idx="2953">
                  <c:v>590.6</c:v>
                </c:pt>
                <c:pt idx="2954">
                  <c:v>590.79999999999995</c:v>
                </c:pt>
                <c:pt idx="2955">
                  <c:v>591</c:v>
                </c:pt>
                <c:pt idx="2956">
                  <c:v>591.20000000000005</c:v>
                </c:pt>
                <c:pt idx="2957">
                  <c:v>591.4</c:v>
                </c:pt>
                <c:pt idx="2958">
                  <c:v>591.6</c:v>
                </c:pt>
                <c:pt idx="2959">
                  <c:v>591.79999999999995</c:v>
                </c:pt>
                <c:pt idx="2960">
                  <c:v>592</c:v>
                </c:pt>
                <c:pt idx="2961">
                  <c:v>592.20000000000005</c:v>
                </c:pt>
                <c:pt idx="2962">
                  <c:v>592.4</c:v>
                </c:pt>
                <c:pt idx="2963">
                  <c:v>592.6</c:v>
                </c:pt>
                <c:pt idx="2964">
                  <c:v>592.79999999999995</c:v>
                </c:pt>
                <c:pt idx="2965">
                  <c:v>593</c:v>
                </c:pt>
                <c:pt idx="2966">
                  <c:v>593.20000000000005</c:v>
                </c:pt>
                <c:pt idx="2967">
                  <c:v>593.4</c:v>
                </c:pt>
                <c:pt idx="2968">
                  <c:v>593.6</c:v>
                </c:pt>
                <c:pt idx="2969">
                  <c:v>593.79999999999995</c:v>
                </c:pt>
                <c:pt idx="2970">
                  <c:v>594</c:v>
                </c:pt>
                <c:pt idx="2971">
                  <c:v>594.20000000000005</c:v>
                </c:pt>
                <c:pt idx="2972">
                  <c:v>594.4</c:v>
                </c:pt>
                <c:pt idx="2973">
                  <c:v>594.6</c:v>
                </c:pt>
                <c:pt idx="2974">
                  <c:v>594.79999999999995</c:v>
                </c:pt>
                <c:pt idx="2975">
                  <c:v>595</c:v>
                </c:pt>
                <c:pt idx="2976">
                  <c:v>595.20000000000005</c:v>
                </c:pt>
                <c:pt idx="2977">
                  <c:v>595.4</c:v>
                </c:pt>
                <c:pt idx="2978">
                  <c:v>595.6</c:v>
                </c:pt>
                <c:pt idx="2979">
                  <c:v>595.79999999999995</c:v>
                </c:pt>
                <c:pt idx="2980">
                  <c:v>596</c:v>
                </c:pt>
                <c:pt idx="2981">
                  <c:v>596.20000000000005</c:v>
                </c:pt>
                <c:pt idx="2982">
                  <c:v>596.4</c:v>
                </c:pt>
                <c:pt idx="2983">
                  <c:v>596.6</c:v>
                </c:pt>
                <c:pt idx="2984">
                  <c:v>596.79999999999995</c:v>
                </c:pt>
                <c:pt idx="2985">
                  <c:v>597</c:v>
                </c:pt>
                <c:pt idx="2986">
                  <c:v>597.20000000000005</c:v>
                </c:pt>
                <c:pt idx="2987">
                  <c:v>597.4</c:v>
                </c:pt>
                <c:pt idx="2988">
                  <c:v>597.6</c:v>
                </c:pt>
                <c:pt idx="2989">
                  <c:v>597.79999999999995</c:v>
                </c:pt>
                <c:pt idx="2990">
                  <c:v>598</c:v>
                </c:pt>
                <c:pt idx="2991">
                  <c:v>598.20000000000005</c:v>
                </c:pt>
                <c:pt idx="2992">
                  <c:v>598.4</c:v>
                </c:pt>
                <c:pt idx="2993">
                  <c:v>598.6</c:v>
                </c:pt>
                <c:pt idx="2994">
                  <c:v>598.79999999999995</c:v>
                </c:pt>
                <c:pt idx="2995">
                  <c:v>599</c:v>
                </c:pt>
                <c:pt idx="2996">
                  <c:v>599.20000000000005</c:v>
                </c:pt>
                <c:pt idx="2997">
                  <c:v>599.4</c:v>
                </c:pt>
                <c:pt idx="2998">
                  <c:v>599.6</c:v>
                </c:pt>
                <c:pt idx="2999">
                  <c:v>599.79999999999995</c:v>
                </c:pt>
                <c:pt idx="3000">
                  <c:v>600</c:v>
                </c:pt>
                <c:pt idx="3001">
                  <c:v>600.20000000000005</c:v>
                </c:pt>
                <c:pt idx="3002">
                  <c:v>600.4</c:v>
                </c:pt>
                <c:pt idx="3003">
                  <c:v>600.6</c:v>
                </c:pt>
                <c:pt idx="3004">
                  <c:v>600.79999999999995</c:v>
                </c:pt>
                <c:pt idx="3005">
                  <c:v>601</c:v>
                </c:pt>
                <c:pt idx="3006">
                  <c:v>601.19999999999902</c:v>
                </c:pt>
                <c:pt idx="3007">
                  <c:v>601.39999999999839</c:v>
                </c:pt>
                <c:pt idx="3008">
                  <c:v>601.599999999999</c:v>
                </c:pt>
                <c:pt idx="3009">
                  <c:v>601.79999999999905</c:v>
                </c:pt>
                <c:pt idx="3010">
                  <c:v>601.99999999999898</c:v>
                </c:pt>
                <c:pt idx="3011">
                  <c:v>602.19999999999902</c:v>
                </c:pt>
                <c:pt idx="3012">
                  <c:v>602.39999999999839</c:v>
                </c:pt>
                <c:pt idx="3013">
                  <c:v>602.599999999999</c:v>
                </c:pt>
                <c:pt idx="3014">
                  <c:v>602.79999999999905</c:v>
                </c:pt>
                <c:pt idx="3015">
                  <c:v>602.99999999999898</c:v>
                </c:pt>
                <c:pt idx="3016">
                  <c:v>603.19999999999902</c:v>
                </c:pt>
                <c:pt idx="3017">
                  <c:v>603.39999999999839</c:v>
                </c:pt>
                <c:pt idx="3018">
                  <c:v>603.599999999999</c:v>
                </c:pt>
                <c:pt idx="3019">
                  <c:v>603.79999999999905</c:v>
                </c:pt>
                <c:pt idx="3020">
                  <c:v>603.99999999999898</c:v>
                </c:pt>
                <c:pt idx="3021">
                  <c:v>604.199999999998</c:v>
                </c:pt>
                <c:pt idx="3022">
                  <c:v>604.39999999999793</c:v>
                </c:pt>
                <c:pt idx="3023">
                  <c:v>604.59999999999809</c:v>
                </c:pt>
                <c:pt idx="3024">
                  <c:v>604.79999999999802</c:v>
                </c:pt>
                <c:pt idx="3025">
                  <c:v>604.99999999999795</c:v>
                </c:pt>
                <c:pt idx="3026">
                  <c:v>605.199999999998</c:v>
                </c:pt>
                <c:pt idx="3027">
                  <c:v>605.39999999999793</c:v>
                </c:pt>
                <c:pt idx="3028">
                  <c:v>605.59999999999809</c:v>
                </c:pt>
                <c:pt idx="3029">
                  <c:v>605.79999999999802</c:v>
                </c:pt>
                <c:pt idx="3030">
                  <c:v>605.99999999999795</c:v>
                </c:pt>
                <c:pt idx="3031">
                  <c:v>606.199999999998</c:v>
                </c:pt>
                <c:pt idx="3032">
                  <c:v>606.39999999999793</c:v>
                </c:pt>
                <c:pt idx="3033">
                  <c:v>606.59999999999809</c:v>
                </c:pt>
                <c:pt idx="3034">
                  <c:v>606.79999999999802</c:v>
                </c:pt>
                <c:pt idx="3035">
                  <c:v>606.99999999999704</c:v>
                </c:pt>
                <c:pt idx="3036">
                  <c:v>607.19999999999754</c:v>
                </c:pt>
                <c:pt idx="3037">
                  <c:v>607.39999999999702</c:v>
                </c:pt>
                <c:pt idx="3038">
                  <c:v>607.59999999999695</c:v>
                </c:pt>
                <c:pt idx="3039">
                  <c:v>607.79999999999802</c:v>
                </c:pt>
                <c:pt idx="3040">
                  <c:v>607.99999999999704</c:v>
                </c:pt>
                <c:pt idx="3041">
                  <c:v>608.19999999999754</c:v>
                </c:pt>
                <c:pt idx="3042">
                  <c:v>608.39999999999702</c:v>
                </c:pt>
                <c:pt idx="3043">
                  <c:v>608.59999999999695</c:v>
                </c:pt>
                <c:pt idx="3044">
                  <c:v>608.79999999999802</c:v>
                </c:pt>
                <c:pt idx="3045">
                  <c:v>608.99999999999704</c:v>
                </c:pt>
                <c:pt idx="3046">
                  <c:v>609.19999999999754</c:v>
                </c:pt>
                <c:pt idx="3047">
                  <c:v>609.39999999999702</c:v>
                </c:pt>
                <c:pt idx="3048">
                  <c:v>609.59999999999695</c:v>
                </c:pt>
                <c:pt idx="3049">
                  <c:v>609.79999999999802</c:v>
                </c:pt>
                <c:pt idx="3050">
                  <c:v>609.99999999999602</c:v>
                </c:pt>
                <c:pt idx="3051">
                  <c:v>610.19999999999595</c:v>
                </c:pt>
                <c:pt idx="3052">
                  <c:v>610.399999999996</c:v>
                </c:pt>
                <c:pt idx="3053">
                  <c:v>610.59999999999604</c:v>
                </c:pt>
                <c:pt idx="3054">
                  <c:v>610.79999999999654</c:v>
                </c:pt>
                <c:pt idx="3055">
                  <c:v>610.99999999999602</c:v>
                </c:pt>
                <c:pt idx="3056">
                  <c:v>611.19999999999595</c:v>
                </c:pt>
                <c:pt idx="3057">
                  <c:v>611.399999999996</c:v>
                </c:pt>
                <c:pt idx="3058">
                  <c:v>611.59999999999604</c:v>
                </c:pt>
                <c:pt idx="3059">
                  <c:v>611.79999999999654</c:v>
                </c:pt>
                <c:pt idx="3060">
                  <c:v>611.99999999999602</c:v>
                </c:pt>
                <c:pt idx="3061">
                  <c:v>612.19999999999595</c:v>
                </c:pt>
                <c:pt idx="3062">
                  <c:v>612.399999999996</c:v>
                </c:pt>
                <c:pt idx="3063">
                  <c:v>612.59999999999604</c:v>
                </c:pt>
                <c:pt idx="3064">
                  <c:v>612.79999999999654</c:v>
                </c:pt>
                <c:pt idx="3065">
                  <c:v>612.999999999995</c:v>
                </c:pt>
                <c:pt idx="3066">
                  <c:v>613.19999999999504</c:v>
                </c:pt>
                <c:pt idx="3067">
                  <c:v>613.39999999999498</c:v>
                </c:pt>
                <c:pt idx="3068">
                  <c:v>613.59999999999502</c:v>
                </c:pt>
                <c:pt idx="3069">
                  <c:v>613.79999999999495</c:v>
                </c:pt>
                <c:pt idx="3070">
                  <c:v>613.999999999995</c:v>
                </c:pt>
                <c:pt idx="3071">
                  <c:v>614.19999999999504</c:v>
                </c:pt>
                <c:pt idx="3072">
                  <c:v>614.39999999999498</c:v>
                </c:pt>
                <c:pt idx="3073">
                  <c:v>614.59999999999502</c:v>
                </c:pt>
                <c:pt idx="3074">
                  <c:v>614.79999999999495</c:v>
                </c:pt>
                <c:pt idx="3075">
                  <c:v>614.999999999995</c:v>
                </c:pt>
                <c:pt idx="3076">
                  <c:v>615.19999999999504</c:v>
                </c:pt>
                <c:pt idx="3077">
                  <c:v>615.39999999999498</c:v>
                </c:pt>
                <c:pt idx="3078">
                  <c:v>615.59999999999502</c:v>
                </c:pt>
                <c:pt idx="3079">
                  <c:v>615.79999999999404</c:v>
                </c:pt>
                <c:pt idx="3080">
                  <c:v>615.99999999999397</c:v>
                </c:pt>
                <c:pt idx="3081">
                  <c:v>616.19999999999402</c:v>
                </c:pt>
                <c:pt idx="3082">
                  <c:v>616.39999999999338</c:v>
                </c:pt>
                <c:pt idx="3083">
                  <c:v>616.599999999994</c:v>
                </c:pt>
                <c:pt idx="3084">
                  <c:v>616.79999999999404</c:v>
                </c:pt>
                <c:pt idx="3085">
                  <c:v>616.99999999999397</c:v>
                </c:pt>
                <c:pt idx="3086">
                  <c:v>617.19999999999402</c:v>
                </c:pt>
                <c:pt idx="3087">
                  <c:v>617.39999999999338</c:v>
                </c:pt>
                <c:pt idx="3088">
                  <c:v>617.599999999994</c:v>
                </c:pt>
                <c:pt idx="3089">
                  <c:v>617.79999999999404</c:v>
                </c:pt>
                <c:pt idx="3090">
                  <c:v>617.99999999999397</c:v>
                </c:pt>
                <c:pt idx="3091">
                  <c:v>618.19999999999402</c:v>
                </c:pt>
                <c:pt idx="3092">
                  <c:v>618.39999999999338</c:v>
                </c:pt>
                <c:pt idx="3093">
                  <c:v>618.599999999994</c:v>
                </c:pt>
                <c:pt idx="3094">
                  <c:v>618.79999999999302</c:v>
                </c:pt>
                <c:pt idx="3095">
                  <c:v>618.99999999999295</c:v>
                </c:pt>
                <c:pt idx="3096">
                  <c:v>619.199999999993</c:v>
                </c:pt>
                <c:pt idx="3097">
                  <c:v>619.39999999999293</c:v>
                </c:pt>
                <c:pt idx="3098">
                  <c:v>619.59999999999309</c:v>
                </c:pt>
                <c:pt idx="3099">
                  <c:v>619.79999999999302</c:v>
                </c:pt>
                <c:pt idx="3100">
                  <c:v>619.99999999999295</c:v>
                </c:pt>
                <c:pt idx="3101">
                  <c:v>620.199999999993</c:v>
                </c:pt>
                <c:pt idx="3102">
                  <c:v>620.39999999999293</c:v>
                </c:pt>
                <c:pt idx="3103">
                  <c:v>620.59999999999309</c:v>
                </c:pt>
                <c:pt idx="3104">
                  <c:v>620.79999999999302</c:v>
                </c:pt>
                <c:pt idx="3105">
                  <c:v>620.99999999999295</c:v>
                </c:pt>
                <c:pt idx="3106">
                  <c:v>621.199999999993</c:v>
                </c:pt>
                <c:pt idx="3107">
                  <c:v>621.39999999999293</c:v>
                </c:pt>
                <c:pt idx="3108">
                  <c:v>621.59999999999309</c:v>
                </c:pt>
                <c:pt idx="3109">
                  <c:v>621.79999999999302</c:v>
                </c:pt>
                <c:pt idx="3110">
                  <c:v>621.99999999999204</c:v>
                </c:pt>
                <c:pt idx="3111">
                  <c:v>622.19999999999254</c:v>
                </c:pt>
                <c:pt idx="3112">
                  <c:v>622.39999999999202</c:v>
                </c:pt>
                <c:pt idx="3113">
                  <c:v>622.59999999999195</c:v>
                </c:pt>
                <c:pt idx="3114">
                  <c:v>622.79999999999302</c:v>
                </c:pt>
                <c:pt idx="3115">
                  <c:v>622.99999999999204</c:v>
                </c:pt>
                <c:pt idx="3116">
                  <c:v>623.19999999999254</c:v>
                </c:pt>
                <c:pt idx="3117">
                  <c:v>623.39999999999202</c:v>
                </c:pt>
                <c:pt idx="3118">
                  <c:v>623.59999999999195</c:v>
                </c:pt>
                <c:pt idx="3119">
                  <c:v>623.79999999999302</c:v>
                </c:pt>
                <c:pt idx="3120">
                  <c:v>623.99999999999204</c:v>
                </c:pt>
                <c:pt idx="3121">
                  <c:v>624.19999999999254</c:v>
                </c:pt>
                <c:pt idx="3122">
                  <c:v>624.39999999999202</c:v>
                </c:pt>
                <c:pt idx="3123">
                  <c:v>624.59999999999104</c:v>
                </c:pt>
                <c:pt idx="3124">
                  <c:v>624.79999999999154</c:v>
                </c:pt>
                <c:pt idx="3125">
                  <c:v>624.99999999999102</c:v>
                </c:pt>
                <c:pt idx="3126">
                  <c:v>625.19999999999095</c:v>
                </c:pt>
                <c:pt idx="3127">
                  <c:v>625.399999999991</c:v>
                </c:pt>
                <c:pt idx="3128">
                  <c:v>625.59999999999104</c:v>
                </c:pt>
                <c:pt idx="3129">
                  <c:v>625.79999999999154</c:v>
                </c:pt>
                <c:pt idx="3130">
                  <c:v>625.99999999999102</c:v>
                </c:pt>
                <c:pt idx="3131">
                  <c:v>626.19999999999095</c:v>
                </c:pt>
                <c:pt idx="3132">
                  <c:v>626.399999999991</c:v>
                </c:pt>
                <c:pt idx="3133">
                  <c:v>626.59999999999104</c:v>
                </c:pt>
                <c:pt idx="3134">
                  <c:v>626.79999999999154</c:v>
                </c:pt>
                <c:pt idx="3135">
                  <c:v>626.99999999999102</c:v>
                </c:pt>
                <c:pt idx="3136">
                  <c:v>627.19999999999095</c:v>
                </c:pt>
                <c:pt idx="3137">
                  <c:v>627.399999999991</c:v>
                </c:pt>
                <c:pt idx="3138">
                  <c:v>627.59999999999002</c:v>
                </c:pt>
                <c:pt idx="3139">
                  <c:v>627.79999999998995</c:v>
                </c:pt>
                <c:pt idx="3140">
                  <c:v>627.99999999999</c:v>
                </c:pt>
                <c:pt idx="3141">
                  <c:v>628.19999999999004</c:v>
                </c:pt>
                <c:pt idx="3142">
                  <c:v>628.39999999998997</c:v>
                </c:pt>
                <c:pt idx="3143">
                  <c:v>628.59999999999002</c:v>
                </c:pt>
                <c:pt idx="3144">
                  <c:v>628.79999999998995</c:v>
                </c:pt>
                <c:pt idx="3145">
                  <c:v>628.99999999999</c:v>
                </c:pt>
                <c:pt idx="3146">
                  <c:v>629.19999999999004</c:v>
                </c:pt>
                <c:pt idx="3147">
                  <c:v>629.39999999998997</c:v>
                </c:pt>
                <c:pt idx="3148">
                  <c:v>629.59999999999002</c:v>
                </c:pt>
                <c:pt idx="3149">
                  <c:v>629.79999999998995</c:v>
                </c:pt>
                <c:pt idx="3150">
                  <c:v>629.99999999999</c:v>
                </c:pt>
                <c:pt idx="3151">
                  <c:v>630.19999999999004</c:v>
                </c:pt>
                <c:pt idx="3152">
                  <c:v>630.39999999998997</c:v>
                </c:pt>
                <c:pt idx="3153">
                  <c:v>630.599999999989</c:v>
                </c:pt>
                <c:pt idx="3154">
                  <c:v>630.79999999998904</c:v>
                </c:pt>
                <c:pt idx="3155">
                  <c:v>630.99999999998897</c:v>
                </c:pt>
                <c:pt idx="3156">
                  <c:v>631.19999999998902</c:v>
                </c:pt>
                <c:pt idx="3157">
                  <c:v>631.39999999998849</c:v>
                </c:pt>
                <c:pt idx="3158">
                  <c:v>631.599999999989</c:v>
                </c:pt>
                <c:pt idx="3159">
                  <c:v>631.79999999998904</c:v>
                </c:pt>
                <c:pt idx="3160">
                  <c:v>631.99999999998897</c:v>
                </c:pt>
                <c:pt idx="3161">
                  <c:v>632.19999999998902</c:v>
                </c:pt>
                <c:pt idx="3162">
                  <c:v>632.39999999998849</c:v>
                </c:pt>
                <c:pt idx="3163">
                  <c:v>632.599999999989</c:v>
                </c:pt>
                <c:pt idx="3164">
                  <c:v>632.79999999998904</c:v>
                </c:pt>
                <c:pt idx="3165">
                  <c:v>632.99999999998897</c:v>
                </c:pt>
                <c:pt idx="3166">
                  <c:v>633.19999999998902</c:v>
                </c:pt>
                <c:pt idx="3167">
                  <c:v>633.39999999998793</c:v>
                </c:pt>
                <c:pt idx="3168">
                  <c:v>633.59999999998809</c:v>
                </c:pt>
                <c:pt idx="3169">
                  <c:v>633.79999999998802</c:v>
                </c:pt>
                <c:pt idx="3170">
                  <c:v>633.99999999998795</c:v>
                </c:pt>
                <c:pt idx="3171">
                  <c:v>634.19999999998811</c:v>
                </c:pt>
                <c:pt idx="3172">
                  <c:v>634.39999999998793</c:v>
                </c:pt>
                <c:pt idx="3173">
                  <c:v>634.59999999998809</c:v>
                </c:pt>
                <c:pt idx="3174">
                  <c:v>634.79999999998802</c:v>
                </c:pt>
                <c:pt idx="3175">
                  <c:v>634.99999999998795</c:v>
                </c:pt>
                <c:pt idx="3176">
                  <c:v>635.19999999998811</c:v>
                </c:pt>
                <c:pt idx="3177">
                  <c:v>635.39999999998793</c:v>
                </c:pt>
                <c:pt idx="3178">
                  <c:v>635.59999999998809</c:v>
                </c:pt>
                <c:pt idx="3179">
                  <c:v>635.79999999998802</c:v>
                </c:pt>
                <c:pt idx="3180">
                  <c:v>635.99999999998795</c:v>
                </c:pt>
                <c:pt idx="3181">
                  <c:v>636.19999999998811</c:v>
                </c:pt>
                <c:pt idx="3182">
                  <c:v>636.39999999998702</c:v>
                </c:pt>
                <c:pt idx="3183">
                  <c:v>636.59999999998695</c:v>
                </c:pt>
                <c:pt idx="3184">
                  <c:v>636.79999999998802</c:v>
                </c:pt>
                <c:pt idx="3185">
                  <c:v>636.99999999998704</c:v>
                </c:pt>
                <c:pt idx="3186">
                  <c:v>637.19999999998754</c:v>
                </c:pt>
                <c:pt idx="3187">
                  <c:v>637.39999999998702</c:v>
                </c:pt>
                <c:pt idx="3188">
                  <c:v>637.59999999998695</c:v>
                </c:pt>
                <c:pt idx="3189">
                  <c:v>637.79999999998802</c:v>
                </c:pt>
                <c:pt idx="3190">
                  <c:v>637.99999999998704</c:v>
                </c:pt>
                <c:pt idx="3191">
                  <c:v>638.19999999998754</c:v>
                </c:pt>
                <c:pt idx="3192">
                  <c:v>638.39999999998702</c:v>
                </c:pt>
                <c:pt idx="3193">
                  <c:v>638.59999999998695</c:v>
                </c:pt>
                <c:pt idx="3194">
                  <c:v>638.79999999998802</c:v>
                </c:pt>
                <c:pt idx="3195">
                  <c:v>638.99999999998704</c:v>
                </c:pt>
                <c:pt idx="3196">
                  <c:v>639.19999999998754</c:v>
                </c:pt>
                <c:pt idx="3197">
                  <c:v>639.39999999998599</c:v>
                </c:pt>
                <c:pt idx="3198">
                  <c:v>639.59999999998604</c:v>
                </c:pt>
                <c:pt idx="3199">
                  <c:v>639.79999999998654</c:v>
                </c:pt>
                <c:pt idx="3200">
                  <c:v>639.99999999998602</c:v>
                </c:pt>
                <c:pt idx="3201">
                  <c:v>640.19999999998595</c:v>
                </c:pt>
                <c:pt idx="3202">
                  <c:v>640.39999999998599</c:v>
                </c:pt>
                <c:pt idx="3203">
                  <c:v>640.59999999998604</c:v>
                </c:pt>
                <c:pt idx="3204">
                  <c:v>640.79999999998654</c:v>
                </c:pt>
                <c:pt idx="3205">
                  <c:v>640.99999999998602</c:v>
                </c:pt>
                <c:pt idx="3206">
                  <c:v>641.19999999998595</c:v>
                </c:pt>
                <c:pt idx="3207">
                  <c:v>641.39999999998599</c:v>
                </c:pt>
                <c:pt idx="3208">
                  <c:v>641.59999999998604</c:v>
                </c:pt>
                <c:pt idx="3209">
                  <c:v>641.79999999998654</c:v>
                </c:pt>
                <c:pt idx="3210">
                  <c:v>641.99999999998602</c:v>
                </c:pt>
                <c:pt idx="3211">
                  <c:v>642.19999999998504</c:v>
                </c:pt>
                <c:pt idx="3212">
                  <c:v>642.39999999998497</c:v>
                </c:pt>
                <c:pt idx="3213">
                  <c:v>642.59999999998502</c:v>
                </c:pt>
                <c:pt idx="3214">
                  <c:v>642.79999999998495</c:v>
                </c:pt>
                <c:pt idx="3215">
                  <c:v>642.99999999998499</c:v>
                </c:pt>
                <c:pt idx="3216">
                  <c:v>643.19999999998504</c:v>
                </c:pt>
                <c:pt idx="3217">
                  <c:v>643.39999999998497</c:v>
                </c:pt>
                <c:pt idx="3218">
                  <c:v>643.59999999998502</c:v>
                </c:pt>
                <c:pt idx="3219">
                  <c:v>643.79999999998495</c:v>
                </c:pt>
                <c:pt idx="3220">
                  <c:v>643.99999999998499</c:v>
                </c:pt>
                <c:pt idx="3221">
                  <c:v>644.19999999998504</c:v>
                </c:pt>
                <c:pt idx="3222">
                  <c:v>644.39999999998497</c:v>
                </c:pt>
                <c:pt idx="3223">
                  <c:v>644.59999999998502</c:v>
                </c:pt>
                <c:pt idx="3224">
                  <c:v>644.79999999998495</c:v>
                </c:pt>
                <c:pt idx="3225">
                  <c:v>644.99999999998499</c:v>
                </c:pt>
                <c:pt idx="3226">
                  <c:v>645.19999999998402</c:v>
                </c:pt>
                <c:pt idx="3227">
                  <c:v>645.39999999998349</c:v>
                </c:pt>
                <c:pt idx="3228">
                  <c:v>645.59999999998399</c:v>
                </c:pt>
                <c:pt idx="3229">
                  <c:v>645.79999999998404</c:v>
                </c:pt>
                <c:pt idx="3230">
                  <c:v>645.99999999998397</c:v>
                </c:pt>
                <c:pt idx="3231">
                  <c:v>646.19999999998402</c:v>
                </c:pt>
                <c:pt idx="3232">
                  <c:v>646.39999999998349</c:v>
                </c:pt>
                <c:pt idx="3233">
                  <c:v>646.59999999998399</c:v>
                </c:pt>
                <c:pt idx="3234">
                  <c:v>646.79999999998404</c:v>
                </c:pt>
                <c:pt idx="3235">
                  <c:v>646.99999999998397</c:v>
                </c:pt>
                <c:pt idx="3236">
                  <c:v>647.19999999998402</c:v>
                </c:pt>
                <c:pt idx="3237">
                  <c:v>647.39999999998349</c:v>
                </c:pt>
                <c:pt idx="3238">
                  <c:v>647.59999999998399</c:v>
                </c:pt>
                <c:pt idx="3239">
                  <c:v>647.79999999998404</c:v>
                </c:pt>
                <c:pt idx="3240">
                  <c:v>647.99999999998397</c:v>
                </c:pt>
                <c:pt idx="3241">
                  <c:v>648.19999999998311</c:v>
                </c:pt>
                <c:pt idx="3242">
                  <c:v>648.39999999998292</c:v>
                </c:pt>
                <c:pt idx="3243">
                  <c:v>648.59999999998308</c:v>
                </c:pt>
                <c:pt idx="3244">
                  <c:v>648.79999999998302</c:v>
                </c:pt>
                <c:pt idx="3245">
                  <c:v>648.99999999998295</c:v>
                </c:pt>
                <c:pt idx="3246">
                  <c:v>649.19999999998311</c:v>
                </c:pt>
                <c:pt idx="3247">
                  <c:v>649.39999999998292</c:v>
                </c:pt>
                <c:pt idx="3248">
                  <c:v>649.59999999998308</c:v>
                </c:pt>
                <c:pt idx="3249">
                  <c:v>649.79999999998302</c:v>
                </c:pt>
                <c:pt idx="3250">
                  <c:v>649.99999999998295</c:v>
                </c:pt>
                <c:pt idx="3251">
                  <c:v>650.19999999998311</c:v>
                </c:pt>
                <c:pt idx="3252">
                  <c:v>650.39999999998292</c:v>
                </c:pt>
                <c:pt idx="3253">
                  <c:v>650.59999999998308</c:v>
                </c:pt>
                <c:pt idx="3254">
                  <c:v>650.79999999998302</c:v>
                </c:pt>
                <c:pt idx="3255">
                  <c:v>650.99999999998204</c:v>
                </c:pt>
                <c:pt idx="3256">
                  <c:v>651.19999999998254</c:v>
                </c:pt>
                <c:pt idx="3257">
                  <c:v>651.39999999998201</c:v>
                </c:pt>
                <c:pt idx="3258">
                  <c:v>651.59999999998195</c:v>
                </c:pt>
                <c:pt idx="3259">
                  <c:v>651.79999999998302</c:v>
                </c:pt>
                <c:pt idx="3260">
                  <c:v>651.99999999998204</c:v>
                </c:pt>
                <c:pt idx="3261">
                  <c:v>652.19999999998254</c:v>
                </c:pt>
                <c:pt idx="3262">
                  <c:v>652.39999999998201</c:v>
                </c:pt>
                <c:pt idx="3263">
                  <c:v>652.59999999998195</c:v>
                </c:pt>
                <c:pt idx="3264">
                  <c:v>652.79999999998302</c:v>
                </c:pt>
                <c:pt idx="3265">
                  <c:v>652.99999999998204</c:v>
                </c:pt>
                <c:pt idx="3266">
                  <c:v>653.19999999998254</c:v>
                </c:pt>
                <c:pt idx="3267">
                  <c:v>653.39999999998201</c:v>
                </c:pt>
                <c:pt idx="3268">
                  <c:v>653.59999999998195</c:v>
                </c:pt>
                <c:pt idx="3269">
                  <c:v>653.79999999998302</c:v>
                </c:pt>
                <c:pt idx="3270">
                  <c:v>653.99999999998101</c:v>
                </c:pt>
                <c:pt idx="3271">
                  <c:v>654.19999999998095</c:v>
                </c:pt>
                <c:pt idx="3272">
                  <c:v>654.39999999998099</c:v>
                </c:pt>
                <c:pt idx="3273">
                  <c:v>654.59999999998104</c:v>
                </c:pt>
                <c:pt idx="3274">
                  <c:v>654.79999999998154</c:v>
                </c:pt>
                <c:pt idx="3275">
                  <c:v>654.99999999998101</c:v>
                </c:pt>
                <c:pt idx="3276">
                  <c:v>655.19999999998095</c:v>
                </c:pt>
                <c:pt idx="3277">
                  <c:v>655.39999999998099</c:v>
                </c:pt>
                <c:pt idx="3278">
                  <c:v>655.59999999998104</c:v>
                </c:pt>
                <c:pt idx="3279">
                  <c:v>655.79999999998154</c:v>
                </c:pt>
                <c:pt idx="3280">
                  <c:v>655.99999999998101</c:v>
                </c:pt>
                <c:pt idx="3281">
                  <c:v>656.19999999998095</c:v>
                </c:pt>
                <c:pt idx="3282">
                  <c:v>656.39999999998099</c:v>
                </c:pt>
                <c:pt idx="3283">
                  <c:v>656.59999999998104</c:v>
                </c:pt>
                <c:pt idx="3284">
                  <c:v>656.79999999998154</c:v>
                </c:pt>
                <c:pt idx="3285">
                  <c:v>656.99999999997999</c:v>
                </c:pt>
                <c:pt idx="3286">
                  <c:v>657.19999999998004</c:v>
                </c:pt>
                <c:pt idx="3287">
                  <c:v>657.39999999997997</c:v>
                </c:pt>
                <c:pt idx="3288">
                  <c:v>657.59999999998001</c:v>
                </c:pt>
                <c:pt idx="3289">
                  <c:v>657.79999999997995</c:v>
                </c:pt>
                <c:pt idx="3290">
                  <c:v>657.99999999997999</c:v>
                </c:pt>
                <c:pt idx="3291">
                  <c:v>658.19999999998004</c:v>
                </c:pt>
                <c:pt idx="3292">
                  <c:v>658.39999999997997</c:v>
                </c:pt>
                <c:pt idx="3293">
                  <c:v>658.59999999998001</c:v>
                </c:pt>
                <c:pt idx="3294">
                  <c:v>658.79999999997995</c:v>
                </c:pt>
                <c:pt idx="3295">
                  <c:v>658.99999999997999</c:v>
                </c:pt>
                <c:pt idx="3296">
                  <c:v>659.19999999998004</c:v>
                </c:pt>
                <c:pt idx="3297">
                  <c:v>659.39999999997997</c:v>
                </c:pt>
                <c:pt idx="3298">
                  <c:v>659.59999999998001</c:v>
                </c:pt>
                <c:pt idx="3299">
                  <c:v>659.79999999997904</c:v>
                </c:pt>
                <c:pt idx="3300">
                  <c:v>659.99999999997897</c:v>
                </c:pt>
                <c:pt idx="3301">
                  <c:v>660.19999999997901</c:v>
                </c:pt>
                <c:pt idx="3302">
                  <c:v>660.39999999997849</c:v>
                </c:pt>
                <c:pt idx="3303">
                  <c:v>660.59999999997899</c:v>
                </c:pt>
                <c:pt idx="3304">
                  <c:v>660.79999999997904</c:v>
                </c:pt>
                <c:pt idx="3305">
                  <c:v>660.99999999997897</c:v>
                </c:pt>
                <c:pt idx="3306">
                  <c:v>661.19999999997901</c:v>
                </c:pt>
                <c:pt idx="3307">
                  <c:v>661.39999999997849</c:v>
                </c:pt>
                <c:pt idx="3308">
                  <c:v>661.59999999997899</c:v>
                </c:pt>
                <c:pt idx="3309">
                  <c:v>661.79999999997904</c:v>
                </c:pt>
                <c:pt idx="3310">
                  <c:v>661.99999999997897</c:v>
                </c:pt>
                <c:pt idx="3311">
                  <c:v>662.19999999997901</c:v>
                </c:pt>
                <c:pt idx="3312">
                  <c:v>662.39999999997849</c:v>
                </c:pt>
                <c:pt idx="3313">
                  <c:v>662.59999999997899</c:v>
                </c:pt>
                <c:pt idx="3314">
                  <c:v>662.79999999997801</c:v>
                </c:pt>
                <c:pt idx="3315">
                  <c:v>662.99999999997794</c:v>
                </c:pt>
                <c:pt idx="3316">
                  <c:v>663.1999999999781</c:v>
                </c:pt>
                <c:pt idx="3317">
                  <c:v>663.39999999997792</c:v>
                </c:pt>
                <c:pt idx="3318">
                  <c:v>663.59999999997808</c:v>
                </c:pt>
                <c:pt idx="3319">
                  <c:v>663.79999999997801</c:v>
                </c:pt>
                <c:pt idx="3320">
                  <c:v>663.99999999997794</c:v>
                </c:pt>
                <c:pt idx="3321">
                  <c:v>664.1999999999781</c:v>
                </c:pt>
                <c:pt idx="3322">
                  <c:v>664.39999999997792</c:v>
                </c:pt>
                <c:pt idx="3323">
                  <c:v>664.59999999997808</c:v>
                </c:pt>
                <c:pt idx="3324">
                  <c:v>664.79999999997801</c:v>
                </c:pt>
                <c:pt idx="3325">
                  <c:v>664.99999999997794</c:v>
                </c:pt>
                <c:pt idx="3326">
                  <c:v>665.1999999999781</c:v>
                </c:pt>
                <c:pt idx="3327">
                  <c:v>665.39999999997792</c:v>
                </c:pt>
                <c:pt idx="3328">
                  <c:v>665.59999999997808</c:v>
                </c:pt>
                <c:pt idx="3329">
                  <c:v>665.79999999997801</c:v>
                </c:pt>
                <c:pt idx="3330">
                  <c:v>665.99999999997704</c:v>
                </c:pt>
                <c:pt idx="3331">
                  <c:v>666.19999999997754</c:v>
                </c:pt>
                <c:pt idx="3332">
                  <c:v>666.39999999997701</c:v>
                </c:pt>
                <c:pt idx="3333">
                  <c:v>666.59999999997694</c:v>
                </c:pt>
                <c:pt idx="3334">
                  <c:v>666.79999999997801</c:v>
                </c:pt>
                <c:pt idx="3335">
                  <c:v>666.99999999997704</c:v>
                </c:pt>
                <c:pt idx="3336">
                  <c:v>667.19999999997754</c:v>
                </c:pt>
                <c:pt idx="3337">
                  <c:v>667.39999999997701</c:v>
                </c:pt>
                <c:pt idx="3338">
                  <c:v>667.59999999997694</c:v>
                </c:pt>
                <c:pt idx="3339">
                  <c:v>667.79999999997801</c:v>
                </c:pt>
                <c:pt idx="3340">
                  <c:v>667.99999999997704</c:v>
                </c:pt>
                <c:pt idx="3341">
                  <c:v>668.19999999997754</c:v>
                </c:pt>
                <c:pt idx="3342">
                  <c:v>668.39999999997701</c:v>
                </c:pt>
                <c:pt idx="3343">
                  <c:v>668.59999999997603</c:v>
                </c:pt>
                <c:pt idx="3344">
                  <c:v>668.79999999997654</c:v>
                </c:pt>
                <c:pt idx="3345">
                  <c:v>668.99999999997601</c:v>
                </c:pt>
                <c:pt idx="3346">
                  <c:v>669.19999999997594</c:v>
                </c:pt>
                <c:pt idx="3347">
                  <c:v>669.39999999997599</c:v>
                </c:pt>
                <c:pt idx="3348">
                  <c:v>669.59999999997603</c:v>
                </c:pt>
                <c:pt idx="3349">
                  <c:v>669.79999999997654</c:v>
                </c:pt>
                <c:pt idx="3350">
                  <c:v>669.99999999997601</c:v>
                </c:pt>
                <c:pt idx="3351">
                  <c:v>670.19999999997594</c:v>
                </c:pt>
                <c:pt idx="3352">
                  <c:v>670.39999999997599</c:v>
                </c:pt>
                <c:pt idx="3353">
                  <c:v>670.59999999997603</c:v>
                </c:pt>
                <c:pt idx="3354">
                  <c:v>670.79999999997654</c:v>
                </c:pt>
                <c:pt idx="3355">
                  <c:v>670.99999999997601</c:v>
                </c:pt>
                <c:pt idx="3356">
                  <c:v>671.19999999997594</c:v>
                </c:pt>
                <c:pt idx="3357">
                  <c:v>671.39999999997599</c:v>
                </c:pt>
                <c:pt idx="3358">
                  <c:v>671.59999999997501</c:v>
                </c:pt>
                <c:pt idx="3359">
                  <c:v>671.79999999997494</c:v>
                </c:pt>
                <c:pt idx="3360">
                  <c:v>671.99999999997499</c:v>
                </c:pt>
                <c:pt idx="3361">
                  <c:v>672.19999999997503</c:v>
                </c:pt>
                <c:pt idx="3362">
                  <c:v>672.39999999997497</c:v>
                </c:pt>
                <c:pt idx="3363">
                  <c:v>672.59999999997501</c:v>
                </c:pt>
                <c:pt idx="3364">
                  <c:v>672.79999999997494</c:v>
                </c:pt>
                <c:pt idx="3365">
                  <c:v>672.99999999997499</c:v>
                </c:pt>
                <c:pt idx="3366">
                  <c:v>673.19999999997503</c:v>
                </c:pt>
                <c:pt idx="3367">
                  <c:v>673.39999999997497</c:v>
                </c:pt>
                <c:pt idx="3368">
                  <c:v>673.59999999997501</c:v>
                </c:pt>
                <c:pt idx="3369">
                  <c:v>673.79999999997494</c:v>
                </c:pt>
                <c:pt idx="3370">
                  <c:v>673.99999999997499</c:v>
                </c:pt>
                <c:pt idx="3371">
                  <c:v>674.19999999997503</c:v>
                </c:pt>
                <c:pt idx="3372">
                  <c:v>674.39999999997497</c:v>
                </c:pt>
                <c:pt idx="3373">
                  <c:v>674.59999999997399</c:v>
                </c:pt>
                <c:pt idx="3374">
                  <c:v>674.79999999997403</c:v>
                </c:pt>
                <c:pt idx="3375">
                  <c:v>674.99999999997397</c:v>
                </c:pt>
                <c:pt idx="3376">
                  <c:v>675.19999999997401</c:v>
                </c:pt>
                <c:pt idx="3377">
                  <c:v>675.39999999997406</c:v>
                </c:pt>
                <c:pt idx="3378">
                  <c:v>675.59999999997399</c:v>
                </c:pt>
                <c:pt idx="3379">
                  <c:v>675.79999999997403</c:v>
                </c:pt>
                <c:pt idx="3380">
                  <c:v>675.99999999997397</c:v>
                </c:pt>
                <c:pt idx="3381">
                  <c:v>676.19999999997401</c:v>
                </c:pt>
                <c:pt idx="3382">
                  <c:v>676.39999999997406</c:v>
                </c:pt>
                <c:pt idx="3383">
                  <c:v>676.59999999997399</c:v>
                </c:pt>
                <c:pt idx="3384">
                  <c:v>676.79999999997403</c:v>
                </c:pt>
                <c:pt idx="3385">
                  <c:v>676.99999999997397</c:v>
                </c:pt>
                <c:pt idx="3386">
                  <c:v>677.19999999997401</c:v>
                </c:pt>
                <c:pt idx="3387">
                  <c:v>677.39999999997292</c:v>
                </c:pt>
                <c:pt idx="3388">
                  <c:v>677.59999999997308</c:v>
                </c:pt>
                <c:pt idx="3389">
                  <c:v>677.79999999997301</c:v>
                </c:pt>
                <c:pt idx="3390">
                  <c:v>677.99999999997306</c:v>
                </c:pt>
                <c:pt idx="3391">
                  <c:v>678.1999999999731</c:v>
                </c:pt>
                <c:pt idx="3392">
                  <c:v>678.39999999997292</c:v>
                </c:pt>
                <c:pt idx="3393">
                  <c:v>678.59999999997308</c:v>
                </c:pt>
                <c:pt idx="3394">
                  <c:v>678.79999999997301</c:v>
                </c:pt>
                <c:pt idx="3395">
                  <c:v>678.99999999997306</c:v>
                </c:pt>
                <c:pt idx="3396">
                  <c:v>679.1999999999731</c:v>
                </c:pt>
                <c:pt idx="3397">
                  <c:v>679.39999999997292</c:v>
                </c:pt>
                <c:pt idx="3398">
                  <c:v>679.59999999997308</c:v>
                </c:pt>
                <c:pt idx="3399">
                  <c:v>679.79999999997301</c:v>
                </c:pt>
                <c:pt idx="3400">
                  <c:v>679.99999999997306</c:v>
                </c:pt>
                <c:pt idx="3401">
                  <c:v>680.1999999999731</c:v>
                </c:pt>
                <c:pt idx="3402">
                  <c:v>680.39999999997201</c:v>
                </c:pt>
                <c:pt idx="3403">
                  <c:v>680.59999999997251</c:v>
                </c:pt>
                <c:pt idx="3404">
                  <c:v>680.79999999997301</c:v>
                </c:pt>
                <c:pt idx="3405">
                  <c:v>680.99999999997203</c:v>
                </c:pt>
                <c:pt idx="3406">
                  <c:v>681.19999999997253</c:v>
                </c:pt>
                <c:pt idx="3407">
                  <c:v>681.39999999997201</c:v>
                </c:pt>
                <c:pt idx="3408">
                  <c:v>681.59999999997251</c:v>
                </c:pt>
                <c:pt idx="3409">
                  <c:v>681.79999999997301</c:v>
                </c:pt>
                <c:pt idx="3410">
                  <c:v>681.99999999997203</c:v>
                </c:pt>
                <c:pt idx="3411">
                  <c:v>682.19999999997253</c:v>
                </c:pt>
                <c:pt idx="3412">
                  <c:v>682.39999999997201</c:v>
                </c:pt>
                <c:pt idx="3413">
                  <c:v>682.59999999997251</c:v>
                </c:pt>
                <c:pt idx="3414">
                  <c:v>682.79999999997301</c:v>
                </c:pt>
                <c:pt idx="3415">
                  <c:v>682.99999999997203</c:v>
                </c:pt>
                <c:pt idx="3416">
                  <c:v>683.19999999997253</c:v>
                </c:pt>
                <c:pt idx="3417">
                  <c:v>683.39999999997099</c:v>
                </c:pt>
                <c:pt idx="3418">
                  <c:v>683.59999999997103</c:v>
                </c:pt>
                <c:pt idx="3419">
                  <c:v>683.79999999997153</c:v>
                </c:pt>
                <c:pt idx="3420">
                  <c:v>683.99999999997101</c:v>
                </c:pt>
                <c:pt idx="3421">
                  <c:v>684.19999999997151</c:v>
                </c:pt>
                <c:pt idx="3422">
                  <c:v>684.39999999997099</c:v>
                </c:pt>
                <c:pt idx="3423">
                  <c:v>684.59999999997103</c:v>
                </c:pt>
                <c:pt idx="3424">
                  <c:v>684.79999999997153</c:v>
                </c:pt>
                <c:pt idx="3425">
                  <c:v>684.99999999997101</c:v>
                </c:pt>
                <c:pt idx="3426">
                  <c:v>685.19999999997151</c:v>
                </c:pt>
                <c:pt idx="3427">
                  <c:v>685.39999999997099</c:v>
                </c:pt>
                <c:pt idx="3428">
                  <c:v>685.59999999997103</c:v>
                </c:pt>
                <c:pt idx="3429">
                  <c:v>685.79999999997153</c:v>
                </c:pt>
                <c:pt idx="3430">
                  <c:v>685.99999999997101</c:v>
                </c:pt>
                <c:pt idx="3431">
                  <c:v>686.19999999997003</c:v>
                </c:pt>
                <c:pt idx="3432">
                  <c:v>686.39999999996996</c:v>
                </c:pt>
                <c:pt idx="3433">
                  <c:v>686.59999999997001</c:v>
                </c:pt>
                <c:pt idx="3434">
                  <c:v>686.79999999997005</c:v>
                </c:pt>
                <c:pt idx="3435">
                  <c:v>686.99999999996999</c:v>
                </c:pt>
                <c:pt idx="3436">
                  <c:v>687.19999999997003</c:v>
                </c:pt>
                <c:pt idx="3437">
                  <c:v>687.39999999996996</c:v>
                </c:pt>
                <c:pt idx="3438">
                  <c:v>687.59999999997001</c:v>
                </c:pt>
                <c:pt idx="3439">
                  <c:v>687.79999999997005</c:v>
                </c:pt>
                <c:pt idx="3440">
                  <c:v>687.99999999996999</c:v>
                </c:pt>
                <c:pt idx="3441">
                  <c:v>688.19999999997003</c:v>
                </c:pt>
                <c:pt idx="3442">
                  <c:v>688.39999999996996</c:v>
                </c:pt>
                <c:pt idx="3443">
                  <c:v>688.59999999997001</c:v>
                </c:pt>
                <c:pt idx="3444">
                  <c:v>688.79999999997005</c:v>
                </c:pt>
                <c:pt idx="3445">
                  <c:v>688.99999999996999</c:v>
                </c:pt>
                <c:pt idx="3446">
                  <c:v>689.19999999996901</c:v>
                </c:pt>
                <c:pt idx="3447">
                  <c:v>689.39999999996849</c:v>
                </c:pt>
                <c:pt idx="3448">
                  <c:v>689.59999999996899</c:v>
                </c:pt>
                <c:pt idx="3449">
                  <c:v>689.79999999996903</c:v>
                </c:pt>
                <c:pt idx="3450">
                  <c:v>689.99999999996896</c:v>
                </c:pt>
                <c:pt idx="3451">
                  <c:v>690.19999999996901</c:v>
                </c:pt>
                <c:pt idx="3452">
                  <c:v>690.39999999996849</c:v>
                </c:pt>
                <c:pt idx="3453">
                  <c:v>690.59999999996899</c:v>
                </c:pt>
                <c:pt idx="3454">
                  <c:v>690.79999999996903</c:v>
                </c:pt>
                <c:pt idx="3455">
                  <c:v>690.99999999996896</c:v>
                </c:pt>
                <c:pt idx="3456">
                  <c:v>691.19999999996901</c:v>
                </c:pt>
                <c:pt idx="3457">
                  <c:v>691.39999999996849</c:v>
                </c:pt>
                <c:pt idx="3458">
                  <c:v>691.59999999996899</c:v>
                </c:pt>
                <c:pt idx="3459">
                  <c:v>691.79999999996903</c:v>
                </c:pt>
                <c:pt idx="3460">
                  <c:v>691.99999999996896</c:v>
                </c:pt>
                <c:pt idx="3461">
                  <c:v>692.1999999999681</c:v>
                </c:pt>
                <c:pt idx="3462">
                  <c:v>692.39999999996792</c:v>
                </c:pt>
                <c:pt idx="3463">
                  <c:v>692.59999999996808</c:v>
                </c:pt>
                <c:pt idx="3464">
                  <c:v>692.79999999996801</c:v>
                </c:pt>
                <c:pt idx="3465">
                  <c:v>692.99999999996794</c:v>
                </c:pt>
                <c:pt idx="3466">
                  <c:v>693.1999999999681</c:v>
                </c:pt>
                <c:pt idx="3467">
                  <c:v>693.39999999996792</c:v>
                </c:pt>
                <c:pt idx="3468">
                  <c:v>693.59999999996808</c:v>
                </c:pt>
                <c:pt idx="3469">
                  <c:v>693.79999999996801</c:v>
                </c:pt>
                <c:pt idx="3470">
                  <c:v>693.99999999996794</c:v>
                </c:pt>
                <c:pt idx="3471">
                  <c:v>694.1999999999681</c:v>
                </c:pt>
                <c:pt idx="3472">
                  <c:v>694.39999999996792</c:v>
                </c:pt>
                <c:pt idx="3473">
                  <c:v>694.59999999996808</c:v>
                </c:pt>
                <c:pt idx="3474">
                  <c:v>694.79999999996801</c:v>
                </c:pt>
                <c:pt idx="3475">
                  <c:v>694.99999999996703</c:v>
                </c:pt>
                <c:pt idx="3476">
                  <c:v>695.19999999996753</c:v>
                </c:pt>
                <c:pt idx="3477">
                  <c:v>695.39999999996701</c:v>
                </c:pt>
                <c:pt idx="3478">
                  <c:v>695.59999999996705</c:v>
                </c:pt>
                <c:pt idx="3479">
                  <c:v>695.79999999996755</c:v>
                </c:pt>
                <c:pt idx="3480">
                  <c:v>695.99999999996703</c:v>
                </c:pt>
                <c:pt idx="3481">
                  <c:v>696.19999999996753</c:v>
                </c:pt>
                <c:pt idx="3482">
                  <c:v>696.39999999996701</c:v>
                </c:pt>
                <c:pt idx="3483">
                  <c:v>696.59999999996705</c:v>
                </c:pt>
                <c:pt idx="3484">
                  <c:v>696.79999999996755</c:v>
                </c:pt>
                <c:pt idx="3485">
                  <c:v>696.99999999996703</c:v>
                </c:pt>
                <c:pt idx="3486">
                  <c:v>697.19999999996753</c:v>
                </c:pt>
                <c:pt idx="3487">
                  <c:v>697.39999999996701</c:v>
                </c:pt>
                <c:pt idx="3488">
                  <c:v>697.59999999996705</c:v>
                </c:pt>
                <c:pt idx="3489">
                  <c:v>697.79999999996755</c:v>
                </c:pt>
                <c:pt idx="3490">
                  <c:v>697.99999999996601</c:v>
                </c:pt>
                <c:pt idx="3491">
                  <c:v>698.19999999996605</c:v>
                </c:pt>
                <c:pt idx="3492">
                  <c:v>698.39999999996598</c:v>
                </c:pt>
                <c:pt idx="3493">
                  <c:v>698.59999999996603</c:v>
                </c:pt>
                <c:pt idx="3494">
                  <c:v>698.79999999996653</c:v>
                </c:pt>
                <c:pt idx="3495">
                  <c:v>698.99999999996601</c:v>
                </c:pt>
                <c:pt idx="3496">
                  <c:v>699.19999999996605</c:v>
                </c:pt>
                <c:pt idx="3497">
                  <c:v>699.39999999996598</c:v>
                </c:pt>
                <c:pt idx="3498">
                  <c:v>699.59999999996603</c:v>
                </c:pt>
                <c:pt idx="3499">
                  <c:v>699.79999999996653</c:v>
                </c:pt>
                <c:pt idx="3500">
                  <c:v>699.99999999996601</c:v>
                </c:pt>
                <c:pt idx="3501">
                  <c:v>700.19999999996605</c:v>
                </c:pt>
                <c:pt idx="3502">
                  <c:v>700.39999999996598</c:v>
                </c:pt>
                <c:pt idx="3503">
                  <c:v>700.59999999996603</c:v>
                </c:pt>
                <c:pt idx="3504">
                  <c:v>700.79999999996505</c:v>
                </c:pt>
                <c:pt idx="3505">
                  <c:v>700.99999999996498</c:v>
                </c:pt>
                <c:pt idx="3506">
                  <c:v>701.19999999996503</c:v>
                </c:pt>
                <c:pt idx="3507">
                  <c:v>701.39999999996496</c:v>
                </c:pt>
                <c:pt idx="3508">
                  <c:v>701.59999999996501</c:v>
                </c:pt>
                <c:pt idx="3509">
                  <c:v>701.79999999996505</c:v>
                </c:pt>
                <c:pt idx="3510">
                  <c:v>701.99999999996498</c:v>
                </c:pt>
                <c:pt idx="3511">
                  <c:v>702.19999999996503</c:v>
                </c:pt>
                <c:pt idx="3512">
                  <c:v>702.39999999996496</c:v>
                </c:pt>
                <c:pt idx="3513">
                  <c:v>702.59999999996501</c:v>
                </c:pt>
                <c:pt idx="3514">
                  <c:v>702.79999999996505</c:v>
                </c:pt>
                <c:pt idx="3515">
                  <c:v>702.99999999996498</c:v>
                </c:pt>
                <c:pt idx="3516">
                  <c:v>703.19999999996503</c:v>
                </c:pt>
                <c:pt idx="3517">
                  <c:v>703.39999999996496</c:v>
                </c:pt>
                <c:pt idx="3518">
                  <c:v>703.59999999996501</c:v>
                </c:pt>
                <c:pt idx="3519">
                  <c:v>703.79999999996403</c:v>
                </c:pt>
                <c:pt idx="3520">
                  <c:v>703.99999999996396</c:v>
                </c:pt>
                <c:pt idx="3521">
                  <c:v>704.19999999996401</c:v>
                </c:pt>
                <c:pt idx="3522">
                  <c:v>704.39999999996348</c:v>
                </c:pt>
                <c:pt idx="3523">
                  <c:v>704.59999999996398</c:v>
                </c:pt>
                <c:pt idx="3524">
                  <c:v>704.79999999996403</c:v>
                </c:pt>
                <c:pt idx="3525">
                  <c:v>704.99999999996396</c:v>
                </c:pt>
                <c:pt idx="3526">
                  <c:v>705.19999999996401</c:v>
                </c:pt>
                <c:pt idx="3527">
                  <c:v>705.39999999996348</c:v>
                </c:pt>
                <c:pt idx="3528">
                  <c:v>705.59999999996398</c:v>
                </c:pt>
                <c:pt idx="3529">
                  <c:v>705.79999999996403</c:v>
                </c:pt>
                <c:pt idx="3530">
                  <c:v>705.99999999996396</c:v>
                </c:pt>
                <c:pt idx="3531">
                  <c:v>706.19999999996401</c:v>
                </c:pt>
                <c:pt idx="3532">
                  <c:v>706.39999999996348</c:v>
                </c:pt>
                <c:pt idx="3533">
                  <c:v>706.59999999996398</c:v>
                </c:pt>
                <c:pt idx="3534">
                  <c:v>706.79999999996301</c:v>
                </c:pt>
                <c:pt idx="3535">
                  <c:v>706.99999999996294</c:v>
                </c:pt>
                <c:pt idx="3536">
                  <c:v>707.1999999999631</c:v>
                </c:pt>
                <c:pt idx="3537">
                  <c:v>707.39999999996292</c:v>
                </c:pt>
                <c:pt idx="3538">
                  <c:v>707.59999999996307</c:v>
                </c:pt>
                <c:pt idx="3539">
                  <c:v>707.79999999996301</c:v>
                </c:pt>
                <c:pt idx="3540">
                  <c:v>707.99999999996294</c:v>
                </c:pt>
                <c:pt idx="3541">
                  <c:v>708.1999999999631</c:v>
                </c:pt>
                <c:pt idx="3542">
                  <c:v>708.39999999996292</c:v>
                </c:pt>
                <c:pt idx="3543">
                  <c:v>708.59999999996307</c:v>
                </c:pt>
                <c:pt idx="3544">
                  <c:v>708.79999999996301</c:v>
                </c:pt>
                <c:pt idx="3545">
                  <c:v>708.99999999996294</c:v>
                </c:pt>
                <c:pt idx="3546">
                  <c:v>709.1999999999631</c:v>
                </c:pt>
                <c:pt idx="3547">
                  <c:v>709.39999999996292</c:v>
                </c:pt>
                <c:pt idx="3548">
                  <c:v>709.59999999996205</c:v>
                </c:pt>
                <c:pt idx="3549">
                  <c:v>709.79999999996255</c:v>
                </c:pt>
                <c:pt idx="3550">
                  <c:v>709.99999999996203</c:v>
                </c:pt>
                <c:pt idx="3551">
                  <c:v>710.19999999996253</c:v>
                </c:pt>
                <c:pt idx="3552">
                  <c:v>710.39999999996201</c:v>
                </c:pt>
                <c:pt idx="3553">
                  <c:v>710.59999999996205</c:v>
                </c:pt>
                <c:pt idx="3554">
                  <c:v>710.79999999996255</c:v>
                </c:pt>
                <c:pt idx="3555">
                  <c:v>710.99999999996203</c:v>
                </c:pt>
                <c:pt idx="3556">
                  <c:v>711.19999999996253</c:v>
                </c:pt>
                <c:pt idx="3557">
                  <c:v>711.39999999996201</c:v>
                </c:pt>
                <c:pt idx="3558">
                  <c:v>711.59999999996205</c:v>
                </c:pt>
                <c:pt idx="3559">
                  <c:v>711.79999999996255</c:v>
                </c:pt>
                <c:pt idx="3560">
                  <c:v>711.99999999996203</c:v>
                </c:pt>
                <c:pt idx="3561">
                  <c:v>712.19999999996253</c:v>
                </c:pt>
                <c:pt idx="3562">
                  <c:v>712.39999999996201</c:v>
                </c:pt>
                <c:pt idx="3563">
                  <c:v>712.59999999996103</c:v>
                </c:pt>
                <c:pt idx="3564">
                  <c:v>712.79999999996153</c:v>
                </c:pt>
                <c:pt idx="3565">
                  <c:v>712.99999999996101</c:v>
                </c:pt>
                <c:pt idx="3566">
                  <c:v>713.19999999996105</c:v>
                </c:pt>
                <c:pt idx="3567">
                  <c:v>713.39999999996098</c:v>
                </c:pt>
                <c:pt idx="3568">
                  <c:v>713.59999999996103</c:v>
                </c:pt>
                <c:pt idx="3569">
                  <c:v>713.79999999996153</c:v>
                </c:pt>
                <c:pt idx="3570">
                  <c:v>713.99999999996101</c:v>
                </c:pt>
                <c:pt idx="3571">
                  <c:v>714.19999999996105</c:v>
                </c:pt>
                <c:pt idx="3572">
                  <c:v>714.39999999996098</c:v>
                </c:pt>
                <c:pt idx="3573">
                  <c:v>714.59999999996103</c:v>
                </c:pt>
                <c:pt idx="3574">
                  <c:v>714.79999999996153</c:v>
                </c:pt>
                <c:pt idx="3575">
                  <c:v>714.99999999996101</c:v>
                </c:pt>
                <c:pt idx="3576">
                  <c:v>715.19999999996105</c:v>
                </c:pt>
                <c:pt idx="3577">
                  <c:v>715.39999999996098</c:v>
                </c:pt>
                <c:pt idx="3578">
                  <c:v>715.59999999996</c:v>
                </c:pt>
                <c:pt idx="3579">
                  <c:v>715.79999999996005</c:v>
                </c:pt>
                <c:pt idx="3580">
                  <c:v>715.99999999995998</c:v>
                </c:pt>
                <c:pt idx="3581">
                  <c:v>716.19999999996003</c:v>
                </c:pt>
                <c:pt idx="3582">
                  <c:v>716.39999999995996</c:v>
                </c:pt>
                <c:pt idx="3583">
                  <c:v>716.59999999996</c:v>
                </c:pt>
                <c:pt idx="3584">
                  <c:v>716.79999999996005</c:v>
                </c:pt>
                <c:pt idx="3585">
                  <c:v>716.99999999995998</c:v>
                </c:pt>
                <c:pt idx="3586">
                  <c:v>717.19999999996003</c:v>
                </c:pt>
                <c:pt idx="3587">
                  <c:v>717.39999999995996</c:v>
                </c:pt>
                <c:pt idx="3588">
                  <c:v>717.59999999996</c:v>
                </c:pt>
                <c:pt idx="3589">
                  <c:v>717.79999999996005</c:v>
                </c:pt>
                <c:pt idx="3590">
                  <c:v>717.99999999995998</c:v>
                </c:pt>
                <c:pt idx="3591">
                  <c:v>718.19999999996003</c:v>
                </c:pt>
                <c:pt idx="3592">
                  <c:v>718.39999999995848</c:v>
                </c:pt>
                <c:pt idx="3593">
                  <c:v>718.59999999995898</c:v>
                </c:pt>
                <c:pt idx="3594">
                  <c:v>718.79999999995903</c:v>
                </c:pt>
                <c:pt idx="3595">
                  <c:v>718.99999999995896</c:v>
                </c:pt>
                <c:pt idx="3596">
                  <c:v>719.199999999959</c:v>
                </c:pt>
                <c:pt idx="3597">
                  <c:v>719.39999999995848</c:v>
                </c:pt>
                <c:pt idx="3598">
                  <c:v>719.59999999995898</c:v>
                </c:pt>
                <c:pt idx="3599">
                  <c:v>719.79999999995903</c:v>
                </c:pt>
                <c:pt idx="3600">
                  <c:v>719.99999999995896</c:v>
                </c:pt>
                <c:pt idx="3601">
                  <c:v>720.199999999959</c:v>
                </c:pt>
                <c:pt idx="3602">
                  <c:v>720.39999999995848</c:v>
                </c:pt>
                <c:pt idx="3603">
                  <c:v>720.59999999995898</c:v>
                </c:pt>
                <c:pt idx="3604">
                  <c:v>720.79999999995903</c:v>
                </c:pt>
                <c:pt idx="3605">
                  <c:v>720.99999999995896</c:v>
                </c:pt>
                <c:pt idx="3606">
                  <c:v>721.199999999959</c:v>
                </c:pt>
                <c:pt idx="3607">
                  <c:v>721.39999999995791</c:v>
                </c:pt>
                <c:pt idx="3608">
                  <c:v>721.59999999995807</c:v>
                </c:pt>
                <c:pt idx="3609">
                  <c:v>721.799999999958</c:v>
                </c:pt>
                <c:pt idx="3610">
                  <c:v>721.99999999995794</c:v>
                </c:pt>
                <c:pt idx="3611">
                  <c:v>722.1999999999581</c:v>
                </c:pt>
                <c:pt idx="3612">
                  <c:v>722.39999999995791</c:v>
                </c:pt>
                <c:pt idx="3613">
                  <c:v>722.59999999995807</c:v>
                </c:pt>
                <c:pt idx="3614">
                  <c:v>722.799999999958</c:v>
                </c:pt>
                <c:pt idx="3615">
                  <c:v>722.99999999995794</c:v>
                </c:pt>
                <c:pt idx="3616">
                  <c:v>723.1999999999581</c:v>
                </c:pt>
                <c:pt idx="3617">
                  <c:v>723.39999999995791</c:v>
                </c:pt>
                <c:pt idx="3618">
                  <c:v>723.59999999995807</c:v>
                </c:pt>
                <c:pt idx="3619">
                  <c:v>723.799999999958</c:v>
                </c:pt>
                <c:pt idx="3620">
                  <c:v>723.99999999995794</c:v>
                </c:pt>
                <c:pt idx="3621">
                  <c:v>724.1999999999581</c:v>
                </c:pt>
                <c:pt idx="3622">
                  <c:v>724.399999999957</c:v>
                </c:pt>
                <c:pt idx="3623">
                  <c:v>724.59999999995705</c:v>
                </c:pt>
                <c:pt idx="3624">
                  <c:v>724.79999999995755</c:v>
                </c:pt>
                <c:pt idx="3625">
                  <c:v>724.99999999995703</c:v>
                </c:pt>
                <c:pt idx="3626">
                  <c:v>725.19999999995753</c:v>
                </c:pt>
                <c:pt idx="3627">
                  <c:v>725.399999999957</c:v>
                </c:pt>
                <c:pt idx="3628">
                  <c:v>725.59999999995705</c:v>
                </c:pt>
                <c:pt idx="3629">
                  <c:v>725.79999999995755</c:v>
                </c:pt>
                <c:pt idx="3630">
                  <c:v>725.99999999995703</c:v>
                </c:pt>
                <c:pt idx="3631">
                  <c:v>726.19999999995753</c:v>
                </c:pt>
                <c:pt idx="3632">
                  <c:v>726.399999999957</c:v>
                </c:pt>
                <c:pt idx="3633">
                  <c:v>726.59999999995705</c:v>
                </c:pt>
                <c:pt idx="3634">
                  <c:v>726.79999999995755</c:v>
                </c:pt>
                <c:pt idx="3635">
                  <c:v>726.99999999995703</c:v>
                </c:pt>
                <c:pt idx="3636">
                  <c:v>727.19999999995605</c:v>
                </c:pt>
                <c:pt idx="3637">
                  <c:v>727.39999999995598</c:v>
                </c:pt>
                <c:pt idx="3638">
                  <c:v>727.59999999995603</c:v>
                </c:pt>
                <c:pt idx="3639">
                  <c:v>727.79999999995653</c:v>
                </c:pt>
                <c:pt idx="3640">
                  <c:v>727.999999999956</c:v>
                </c:pt>
                <c:pt idx="3641">
                  <c:v>728.19999999995605</c:v>
                </c:pt>
                <c:pt idx="3642">
                  <c:v>728.39999999995598</c:v>
                </c:pt>
                <c:pt idx="3643">
                  <c:v>728.59999999995603</c:v>
                </c:pt>
                <c:pt idx="3644">
                  <c:v>728.79999999995653</c:v>
                </c:pt>
                <c:pt idx="3645">
                  <c:v>728.999999999956</c:v>
                </c:pt>
                <c:pt idx="3646">
                  <c:v>729.19999999995605</c:v>
                </c:pt>
                <c:pt idx="3647">
                  <c:v>729.39999999995598</c:v>
                </c:pt>
                <c:pt idx="3648">
                  <c:v>729.59999999995603</c:v>
                </c:pt>
                <c:pt idx="3649">
                  <c:v>729.79999999995653</c:v>
                </c:pt>
                <c:pt idx="3650">
                  <c:v>729.999999999956</c:v>
                </c:pt>
                <c:pt idx="3651">
                  <c:v>730.19999999995503</c:v>
                </c:pt>
                <c:pt idx="3652">
                  <c:v>730.39999999995496</c:v>
                </c:pt>
                <c:pt idx="3653">
                  <c:v>730.599999999955</c:v>
                </c:pt>
                <c:pt idx="3654">
                  <c:v>730.79999999995505</c:v>
                </c:pt>
                <c:pt idx="3655">
                  <c:v>730.99999999995498</c:v>
                </c:pt>
                <c:pt idx="3656">
                  <c:v>731.19999999995503</c:v>
                </c:pt>
                <c:pt idx="3657">
                  <c:v>731.39999999995496</c:v>
                </c:pt>
                <c:pt idx="3658">
                  <c:v>731.599999999955</c:v>
                </c:pt>
                <c:pt idx="3659">
                  <c:v>731.79999999995505</c:v>
                </c:pt>
                <c:pt idx="3660">
                  <c:v>731.99999999995498</c:v>
                </c:pt>
                <c:pt idx="3661">
                  <c:v>732.19999999995503</c:v>
                </c:pt>
                <c:pt idx="3662">
                  <c:v>732.39999999995496</c:v>
                </c:pt>
                <c:pt idx="3663">
                  <c:v>732.599999999955</c:v>
                </c:pt>
                <c:pt idx="3664">
                  <c:v>732.79999999995505</c:v>
                </c:pt>
                <c:pt idx="3665">
                  <c:v>732.99999999995498</c:v>
                </c:pt>
                <c:pt idx="3666">
                  <c:v>733.199999999954</c:v>
                </c:pt>
                <c:pt idx="3667">
                  <c:v>733.39999999995348</c:v>
                </c:pt>
                <c:pt idx="3668">
                  <c:v>733.59999999995398</c:v>
                </c:pt>
                <c:pt idx="3669">
                  <c:v>733.79999999995403</c:v>
                </c:pt>
                <c:pt idx="3670">
                  <c:v>733.99999999995396</c:v>
                </c:pt>
                <c:pt idx="3671">
                  <c:v>734.199999999954</c:v>
                </c:pt>
                <c:pt idx="3672">
                  <c:v>734.39999999995348</c:v>
                </c:pt>
                <c:pt idx="3673">
                  <c:v>734.59999999995398</c:v>
                </c:pt>
                <c:pt idx="3674">
                  <c:v>734.79999999995403</c:v>
                </c:pt>
                <c:pt idx="3675">
                  <c:v>734.99999999995396</c:v>
                </c:pt>
                <c:pt idx="3676">
                  <c:v>735.199999999954</c:v>
                </c:pt>
                <c:pt idx="3677">
                  <c:v>735.39999999995348</c:v>
                </c:pt>
                <c:pt idx="3678">
                  <c:v>735.59999999995398</c:v>
                </c:pt>
                <c:pt idx="3679">
                  <c:v>735.79999999995403</c:v>
                </c:pt>
                <c:pt idx="3680">
                  <c:v>735.99999999995293</c:v>
                </c:pt>
                <c:pt idx="3681">
                  <c:v>736.19999999995309</c:v>
                </c:pt>
                <c:pt idx="3682">
                  <c:v>736.39999999995291</c:v>
                </c:pt>
                <c:pt idx="3683">
                  <c:v>736.59999999995307</c:v>
                </c:pt>
                <c:pt idx="3684">
                  <c:v>736.799999999953</c:v>
                </c:pt>
                <c:pt idx="3685">
                  <c:v>736.99999999995293</c:v>
                </c:pt>
                <c:pt idx="3686">
                  <c:v>737.19999999995309</c:v>
                </c:pt>
                <c:pt idx="3687">
                  <c:v>737.39999999995291</c:v>
                </c:pt>
                <c:pt idx="3688">
                  <c:v>737.59999999995307</c:v>
                </c:pt>
                <c:pt idx="3689">
                  <c:v>737.799999999953</c:v>
                </c:pt>
                <c:pt idx="3690">
                  <c:v>737.99999999995293</c:v>
                </c:pt>
                <c:pt idx="3691">
                  <c:v>738.19999999995309</c:v>
                </c:pt>
                <c:pt idx="3692">
                  <c:v>738.39999999995291</c:v>
                </c:pt>
                <c:pt idx="3693">
                  <c:v>738.59999999995307</c:v>
                </c:pt>
                <c:pt idx="3694">
                  <c:v>738.799999999953</c:v>
                </c:pt>
                <c:pt idx="3695">
                  <c:v>738.99999999995202</c:v>
                </c:pt>
                <c:pt idx="3696">
                  <c:v>739.19999999995252</c:v>
                </c:pt>
                <c:pt idx="3697">
                  <c:v>739.399999999952</c:v>
                </c:pt>
                <c:pt idx="3698">
                  <c:v>739.59999999995205</c:v>
                </c:pt>
                <c:pt idx="3699">
                  <c:v>739.79999999995255</c:v>
                </c:pt>
                <c:pt idx="3700">
                  <c:v>739.99999999995202</c:v>
                </c:pt>
                <c:pt idx="3701">
                  <c:v>740.19999999995252</c:v>
                </c:pt>
                <c:pt idx="3702">
                  <c:v>740.399999999952</c:v>
                </c:pt>
                <c:pt idx="3703">
                  <c:v>740.59999999995205</c:v>
                </c:pt>
                <c:pt idx="3704">
                  <c:v>740.79999999995255</c:v>
                </c:pt>
                <c:pt idx="3705">
                  <c:v>740.99999999995202</c:v>
                </c:pt>
                <c:pt idx="3706">
                  <c:v>741.19999999995252</c:v>
                </c:pt>
                <c:pt idx="3707">
                  <c:v>741.399999999952</c:v>
                </c:pt>
                <c:pt idx="3708">
                  <c:v>741.59999999995205</c:v>
                </c:pt>
                <c:pt idx="3709">
                  <c:v>741.79999999995255</c:v>
                </c:pt>
                <c:pt idx="3710">
                  <c:v>741.999999999951</c:v>
                </c:pt>
                <c:pt idx="3711">
                  <c:v>742.19999999995105</c:v>
                </c:pt>
                <c:pt idx="3712">
                  <c:v>742.39999999995098</c:v>
                </c:pt>
                <c:pt idx="3713">
                  <c:v>742.59999999995102</c:v>
                </c:pt>
                <c:pt idx="3714">
                  <c:v>742.79999999995152</c:v>
                </c:pt>
                <c:pt idx="3715">
                  <c:v>742.999999999951</c:v>
                </c:pt>
                <c:pt idx="3716">
                  <c:v>743.19999999995105</c:v>
                </c:pt>
                <c:pt idx="3717">
                  <c:v>743.39999999995098</c:v>
                </c:pt>
                <c:pt idx="3718">
                  <c:v>743.59999999995102</c:v>
                </c:pt>
                <c:pt idx="3719">
                  <c:v>743.79999999995152</c:v>
                </c:pt>
                <c:pt idx="3720">
                  <c:v>743.999999999951</c:v>
                </c:pt>
                <c:pt idx="3721">
                  <c:v>744.19999999995105</c:v>
                </c:pt>
                <c:pt idx="3722">
                  <c:v>744.39999999995098</c:v>
                </c:pt>
                <c:pt idx="3723">
                  <c:v>744.59999999995102</c:v>
                </c:pt>
                <c:pt idx="3724">
                  <c:v>744.79999999995005</c:v>
                </c:pt>
                <c:pt idx="3725">
                  <c:v>744.99999999994998</c:v>
                </c:pt>
                <c:pt idx="3726">
                  <c:v>745.19999999995002</c:v>
                </c:pt>
                <c:pt idx="3727">
                  <c:v>745.39999999994996</c:v>
                </c:pt>
                <c:pt idx="3728">
                  <c:v>745.59999999995</c:v>
                </c:pt>
                <c:pt idx="3729">
                  <c:v>745.79999999995005</c:v>
                </c:pt>
                <c:pt idx="3730">
                  <c:v>745.99999999994998</c:v>
                </c:pt>
                <c:pt idx="3731">
                  <c:v>746.19999999995002</c:v>
                </c:pt>
                <c:pt idx="3732">
                  <c:v>746.39999999994996</c:v>
                </c:pt>
                <c:pt idx="3733">
                  <c:v>746.59999999995</c:v>
                </c:pt>
                <c:pt idx="3734">
                  <c:v>746.79999999995005</c:v>
                </c:pt>
                <c:pt idx="3735">
                  <c:v>746.99999999994998</c:v>
                </c:pt>
                <c:pt idx="3736">
                  <c:v>747.19999999995002</c:v>
                </c:pt>
                <c:pt idx="3737">
                  <c:v>747.39999999994996</c:v>
                </c:pt>
                <c:pt idx="3738">
                  <c:v>747.59999999995</c:v>
                </c:pt>
                <c:pt idx="3739">
                  <c:v>747.79999999994902</c:v>
                </c:pt>
                <c:pt idx="3740">
                  <c:v>747.99999999994839</c:v>
                </c:pt>
                <c:pt idx="3741">
                  <c:v>748.199999999949</c:v>
                </c:pt>
                <c:pt idx="3742">
                  <c:v>748.39999999994848</c:v>
                </c:pt>
                <c:pt idx="3743">
                  <c:v>748.59999999994898</c:v>
                </c:pt>
                <c:pt idx="3744">
                  <c:v>748.79999999994902</c:v>
                </c:pt>
                <c:pt idx="3745">
                  <c:v>748.99999999994839</c:v>
                </c:pt>
                <c:pt idx="3746">
                  <c:v>749.199999999949</c:v>
                </c:pt>
                <c:pt idx="3747">
                  <c:v>749.39999999994848</c:v>
                </c:pt>
                <c:pt idx="3748">
                  <c:v>749.59999999994898</c:v>
                </c:pt>
                <c:pt idx="3749">
                  <c:v>749.79999999994902</c:v>
                </c:pt>
                <c:pt idx="3750">
                  <c:v>749.99999999994839</c:v>
                </c:pt>
                <c:pt idx="3751">
                  <c:v>750.199999999949</c:v>
                </c:pt>
                <c:pt idx="3752">
                  <c:v>750.39999999994848</c:v>
                </c:pt>
                <c:pt idx="3753">
                  <c:v>750.59999999994795</c:v>
                </c:pt>
                <c:pt idx="3754">
                  <c:v>750.799999999948</c:v>
                </c:pt>
                <c:pt idx="3755">
                  <c:v>750.99999999994793</c:v>
                </c:pt>
                <c:pt idx="3756">
                  <c:v>751.19999999994809</c:v>
                </c:pt>
                <c:pt idx="3757">
                  <c:v>751.39999999994791</c:v>
                </c:pt>
                <c:pt idx="3758">
                  <c:v>751.59999999994795</c:v>
                </c:pt>
                <c:pt idx="3759">
                  <c:v>751.799999999948</c:v>
                </c:pt>
                <c:pt idx="3760">
                  <c:v>751.99999999994793</c:v>
                </c:pt>
                <c:pt idx="3761">
                  <c:v>752.19999999994809</c:v>
                </c:pt>
                <c:pt idx="3762">
                  <c:v>752.39999999994791</c:v>
                </c:pt>
                <c:pt idx="3763">
                  <c:v>752.59999999994795</c:v>
                </c:pt>
                <c:pt idx="3764">
                  <c:v>752.799999999948</c:v>
                </c:pt>
                <c:pt idx="3765">
                  <c:v>752.99999999994793</c:v>
                </c:pt>
                <c:pt idx="3766">
                  <c:v>753.19999999994809</c:v>
                </c:pt>
                <c:pt idx="3767">
                  <c:v>753.39999999994791</c:v>
                </c:pt>
                <c:pt idx="3768">
                  <c:v>753.59999999994704</c:v>
                </c:pt>
                <c:pt idx="3769">
                  <c:v>753.79999999994754</c:v>
                </c:pt>
                <c:pt idx="3770">
                  <c:v>753.99999999994702</c:v>
                </c:pt>
                <c:pt idx="3771">
                  <c:v>754.19999999994695</c:v>
                </c:pt>
                <c:pt idx="3772">
                  <c:v>754.399999999947</c:v>
                </c:pt>
                <c:pt idx="3773">
                  <c:v>754.59999999994704</c:v>
                </c:pt>
                <c:pt idx="3774">
                  <c:v>754.79999999994754</c:v>
                </c:pt>
                <c:pt idx="3775">
                  <c:v>754.99999999994702</c:v>
                </c:pt>
                <c:pt idx="3776">
                  <c:v>755.19999999994695</c:v>
                </c:pt>
                <c:pt idx="3777">
                  <c:v>755.399999999947</c:v>
                </c:pt>
                <c:pt idx="3778">
                  <c:v>755.59999999994704</c:v>
                </c:pt>
                <c:pt idx="3779">
                  <c:v>755.79999999994754</c:v>
                </c:pt>
                <c:pt idx="3780">
                  <c:v>755.99999999994702</c:v>
                </c:pt>
                <c:pt idx="3781">
                  <c:v>756.19999999994695</c:v>
                </c:pt>
                <c:pt idx="3782">
                  <c:v>756.399999999947</c:v>
                </c:pt>
                <c:pt idx="3783">
                  <c:v>756.59999999994602</c:v>
                </c:pt>
                <c:pt idx="3784">
                  <c:v>756.79999999994595</c:v>
                </c:pt>
                <c:pt idx="3785">
                  <c:v>756.999999999946</c:v>
                </c:pt>
                <c:pt idx="3786">
                  <c:v>757.19999999994604</c:v>
                </c:pt>
                <c:pt idx="3787">
                  <c:v>757.39999999994598</c:v>
                </c:pt>
                <c:pt idx="3788">
                  <c:v>757.59999999994602</c:v>
                </c:pt>
                <c:pt idx="3789">
                  <c:v>757.79999999994595</c:v>
                </c:pt>
                <c:pt idx="3790">
                  <c:v>757.999999999946</c:v>
                </c:pt>
                <c:pt idx="3791">
                  <c:v>758.19999999994604</c:v>
                </c:pt>
                <c:pt idx="3792">
                  <c:v>758.39999999994598</c:v>
                </c:pt>
                <c:pt idx="3793">
                  <c:v>758.59999999994602</c:v>
                </c:pt>
                <c:pt idx="3794">
                  <c:v>758.79999999994595</c:v>
                </c:pt>
                <c:pt idx="3795">
                  <c:v>758.999999999946</c:v>
                </c:pt>
                <c:pt idx="3796">
                  <c:v>759.19999999994604</c:v>
                </c:pt>
                <c:pt idx="3797">
                  <c:v>759.39999999994438</c:v>
                </c:pt>
                <c:pt idx="3798">
                  <c:v>759.599999999945</c:v>
                </c:pt>
                <c:pt idx="3799">
                  <c:v>759.79999999994504</c:v>
                </c:pt>
                <c:pt idx="3800">
                  <c:v>759.99999999994498</c:v>
                </c:pt>
                <c:pt idx="3801">
                  <c:v>760.19999999994502</c:v>
                </c:pt>
                <c:pt idx="3802">
                  <c:v>760.39999999994438</c:v>
                </c:pt>
                <c:pt idx="3803">
                  <c:v>760.599999999945</c:v>
                </c:pt>
                <c:pt idx="3804">
                  <c:v>760.79999999994504</c:v>
                </c:pt>
                <c:pt idx="3805">
                  <c:v>760.99999999994498</c:v>
                </c:pt>
                <c:pt idx="3806">
                  <c:v>761.19999999994502</c:v>
                </c:pt>
                <c:pt idx="3807">
                  <c:v>761.39999999994438</c:v>
                </c:pt>
                <c:pt idx="3808">
                  <c:v>761.599999999945</c:v>
                </c:pt>
                <c:pt idx="3809">
                  <c:v>761.79999999994504</c:v>
                </c:pt>
                <c:pt idx="3810">
                  <c:v>761.99999999994498</c:v>
                </c:pt>
                <c:pt idx="3811">
                  <c:v>762.19999999994502</c:v>
                </c:pt>
                <c:pt idx="3812">
                  <c:v>762.39999999994347</c:v>
                </c:pt>
                <c:pt idx="3813">
                  <c:v>762.59999999994398</c:v>
                </c:pt>
                <c:pt idx="3814">
                  <c:v>762.79999999994402</c:v>
                </c:pt>
                <c:pt idx="3815">
                  <c:v>762.99999999994338</c:v>
                </c:pt>
                <c:pt idx="3816">
                  <c:v>763.199999999944</c:v>
                </c:pt>
                <c:pt idx="3817">
                  <c:v>763.39999999994347</c:v>
                </c:pt>
                <c:pt idx="3818">
                  <c:v>763.59999999994398</c:v>
                </c:pt>
                <c:pt idx="3819">
                  <c:v>763.79999999994402</c:v>
                </c:pt>
                <c:pt idx="3820">
                  <c:v>763.99999999994338</c:v>
                </c:pt>
                <c:pt idx="3821">
                  <c:v>764.199999999944</c:v>
                </c:pt>
                <c:pt idx="3822">
                  <c:v>764.39999999994347</c:v>
                </c:pt>
                <c:pt idx="3823">
                  <c:v>764.59999999994398</c:v>
                </c:pt>
                <c:pt idx="3824">
                  <c:v>764.79999999994402</c:v>
                </c:pt>
                <c:pt idx="3825">
                  <c:v>764.99999999994338</c:v>
                </c:pt>
                <c:pt idx="3826">
                  <c:v>765.199999999944</c:v>
                </c:pt>
                <c:pt idx="3827">
                  <c:v>765.39999999994291</c:v>
                </c:pt>
                <c:pt idx="3828">
                  <c:v>765.59999999994295</c:v>
                </c:pt>
                <c:pt idx="3829">
                  <c:v>765.799999999943</c:v>
                </c:pt>
                <c:pt idx="3830">
                  <c:v>765.99999999994293</c:v>
                </c:pt>
                <c:pt idx="3831">
                  <c:v>766.19999999994309</c:v>
                </c:pt>
                <c:pt idx="3832">
                  <c:v>766.39999999994291</c:v>
                </c:pt>
                <c:pt idx="3833">
                  <c:v>766.59999999994295</c:v>
                </c:pt>
                <c:pt idx="3834">
                  <c:v>766.799999999943</c:v>
                </c:pt>
                <c:pt idx="3835">
                  <c:v>766.99999999994293</c:v>
                </c:pt>
                <c:pt idx="3836">
                  <c:v>767.19999999994309</c:v>
                </c:pt>
                <c:pt idx="3837">
                  <c:v>767.39999999994291</c:v>
                </c:pt>
                <c:pt idx="3838">
                  <c:v>767.59999999994295</c:v>
                </c:pt>
                <c:pt idx="3839">
                  <c:v>767.799999999943</c:v>
                </c:pt>
                <c:pt idx="3840">
                  <c:v>767.99999999994293</c:v>
                </c:pt>
                <c:pt idx="3841">
                  <c:v>768.19999999994195</c:v>
                </c:pt>
                <c:pt idx="3842">
                  <c:v>768.399999999942</c:v>
                </c:pt>
                <c:pt idx="3843">
                  <c:v>768.59999999994204</c:v>
                </c:pt>
                <c:pt idx="3844">
                  <c:v>768.79999999994254</c:v>
                </c:pt>
                <c:pt idx="3845">
                  <c:v>768.99999999994202</c:v>
                </c:pt>
                <c:pt idx="3846">
                  <c:v>769.19999999994195</c:v>
                </c:pt>
                <c:pt idx="3847">
                  <c:v>769.399999999942</c:v>
                </c:pt>
                <c:pt idx="3848">
                  <c:v>769.59999999994204</c:v>
                </c:pt>
                <c:pt idx="3849">
                  <c:v>769.79999999994254</c:v>
                </c:pt>
                <c:pt idx="3850">
                  <c:v>769.99999999994202</c:v>
                </c:pt>
                <c:pt idx="3851">
                  <c:v>770.19999999994195</c:v>
                </c:pt>
                <c:pt idx="3852">
                  <c:v>770.399999999942</c:v>
                </c:pt>
                <c:pt idx="3853">
                  <c:v>770.59999999994204</c:v>
                </c:pt>
                <c:pt idx="3854">
                  <c:v>770.79999999994254</c:v>
                </c:pt>
                <c:pt idx="3855">
                  <c:v>770.99999999994202</c:v>
                </c:pt>
                <c:pt idx="3856">
                  <c:v>771.19999999994104</c:v>
                </c:pt>
                <c:pt idx="3857">
                  <c:v>771.39999999994097</c:v>
                </c:pt>
                <c:pt idx="3858">
                  <c:v>771.59999999994102</c:v>
                </c:pt>
                <c:pt idx="3859">
                  <c:v>771.79999999994095</c:v>
                </c:pt>
                <c:pt idx="3860">
                  <c:v>771.999999999941</c:v>
                </c:pt>
                <c:pt idx="3861">
                  <c:v>772.19999999994104</c:v>
                </c:pt>
                <c:pt idx="3862">
                  <c:v>772.39999999994097</c:v>
                </c:pt>
                <c:pt idx="3863">
                  <c:v>772.59999999994102</c:v>
                </c:pt>
                <c:pt idx="3864">
                  <c:v>772.79999999994095</c:v>
                </c:pt>
                <c:pt idx="3865">
                  <c:v>772.999999999941</c:v>
                </c:pt>
                <c:pt idx="3866">
                  <c:v>773.19999999994104</c:v>
                </c:pt>
                <c:pt idx="3867">
                  <c:v>773.39999999994097</c:v>
                </c:pt>
                <c:pt idx="3868">
                  <c:v>773.59999999994102</c:v>
                </c:pt>
                <c:pt idx="3869">
                  <c:v>773.79999999994095</c:v>
                </c:pt>
                <c:pt idx="3870">
                  <c:v>773.999999999941</c:v>
                </c:pt>
                <c:pt idx="3871">
                  <c:v>774.19999999994002</c:v>
                </c:pt>
                <c:pt idx="3872">
                  <c:v>774.39999999993938</c:v>
                </c:pt>
                <c:pt idx="3873">
                  <c:v>774.59999999994</c:v>
                </c:pt>
                <c:pt idx="3874">
                  <c:v>774.79999999994004</c:v>
                </c:pt>
                <c:pt idx="3875">
                  <c:v>774.99999999993997</c:v>
                </c:pt>
                <c:pt idx="3876">
                  <c:v>775.19999999994002</c:v>
                </c:pt>
                <c:pt idx="3877">
                  <c:v>775.39999999993938</c:v>
                </c:pt>
                <c:pt idx="3878">
                  <c:v>775.59999999994</c:v>
                </c:pt>
                <c:pt idx="3879">
                  <c:v>775.79999999994004</c:v>
                </c:pt>
                <c:pt idx="3880">
                  <c:v>775.99999999993997</c:v>
                </c:pt>
                <c:pt idx="3881">
                  <c:v>776.19999999994002</c:v>
                </c:pt>
                <c:pt idx="3882">
                  <c:v>776.39999999993938</c:v>
                </c:pt>
                <c:pt idx="3883">
                  <c:v>776.59999999994</c:v>
                </c:pt>
                <c:pt idx="3884">
                  <c:v>776.79999999994004</c:v>
                </c:pt>
                <c:pt idx="3885">
                  <c:v>776.99999999993838</c:v>
                </c:pt>
                <c:pt idx="3886">
                  <c:v>777.199999999939</c:v>
                </c:pt>
                <c:pt idx="3887">
                  <c:v>777.39999999993847</c:v>
                </c:pt>
                <c:pt idx="3888">
                  <c:v>777.59999999993897</c:v>
                </c:pt>
                <c:pt idx="3889">
                  <c:v>777.79999999993902</c:v>
                </c:pt>
                <c:pt idx="3890">
                  <c:v>777.99999999993838</c:v>
                </c:pt>
                <c:pt idx="3891">
                  <c:v>778.199999999939</c:v>
                </c:pt>
                <c:pt idx="3892">
                  <c:v>778.39999999993847</c:v>
                </c:pt>
                <c:pt idx="3893">
                  <c:v>778.59999999993897</c:v>
                </c:pt>
                <c:pt idx="3894">
                  <c:v>778.79999999993902</c:v>
                </c:pt>
                <c:pt idx="3895">
                  <c:v>778.99999999993838</c:v>
                </c:pt>
                <c:pt idx="3896">
                  <c:v>779.199999999939</c:v>
                </c:pt>
                <c:pt idx="3897">
                  <c:v>779.39999999993847</c:v>
                </c:pt>
                <c:pt idx="3898">
                  <c:v>779.59999999993897</c:v>
                </c:pt>
                <c:pt idx="3899">
                  <c:v>779.79999999993902</c:v>
                </c:pt>
                <c:pt idx="3900">
                  <c:v>779.99999999993793</c:v>
                </c:pt>
                <c:pt idx="3901">
                  <c:v>780.19999999993809</c:v>
                </c:pt>
                <c:pt idx="3902">
                  <c:v>780.3999999999379</c:v>
                </c:pt>
                <c:pt idx="3903">
                  <c:v>780.59999999993795</c:v>
                </c:pt>
                <c:pt idx="3904">
                  <c:v>780.799999999938</c:v>
                </c:pt>
                <c:pt idx="3905">
                  <c:v>780.99999999993793</c:v>
                </c:pt>
                <c:pt idx="3906">
                  <c:v>781.19999999993809</c:v>
                </c:pt>
                <c:pt idx="3907">
                  <c:v>781.3999999999379</c:v>
                </c:pt>
                <c:pt idx="3908">
                  <c:v>781.59999999993795</c:v>
                </c:pt>
                <c:pt idx="3909">
                  <c:v>781.799999999938</c:v>
                </c:pt>
                <c:pt idx="3910">
                  <c:v>781.99999999993793</c:v>
                </c:pt>
                <c:pt idx="3911">
                  <c:v>782.19999999993809</c:v>
                </c:pt>
                <c:pt idx="3912">
                  <c:v>782.3999999999379</c:v>
                </c:pt>
                <c:pt idx="3913">
                  <c:v>782.59999999993795</c:v>
                </c:pt>
                <c:pt idx="3914">
                  <c:v>782.799999999938</c:v>
                </c:pt>
                <c:pt idx="3915">
                  <c:v>782.99999999993702</c:v>
                </c:pt>
                <c:pt idx="3916">
                  <c:v>783.19999999993695</c:v>
                </c:pt>
                <c:pt idx="3917">
                  <c:v>783.39999999993699</c:v>
                </c:pt>
                <c:pt idx="3918">
                  <c:v>783.59999999993704</c:v>
                </c:pt>
                <c:pt idx="3919">
                  <c:v>783.79999999993754</c:v>
                </c:pt>
                <c:pt idx="3920">
                  <c:v>783.99999999993702</c:v>
                </c:pt>
                <c:pt idx="3921">
                  <c:v>784.19999999993695</c:v>
                </c:pt>
                <c:pt idx="3922">
                  <c:v>784.39999999993699</c:v>
                </c:pt>
                <c:pt idx="3923">
                  <c:v>784.59999999993704</c:v>
                </c:pt>
                <c:pt idx="3924">
                  <c:v>784.79999999993754</c:v>
                </c:pt>
                <c:pt idx="3925">
                  <c:v>784.99999999993702</c:v>
                </c:pt>
                <c:pt idx="3926">
                  <c:v>785.19999999993695</c:v>
                </c:pt>
                <c:pt idx="3927">
                  <c:v>785.39999999993699</c:v>
                </c:pt>
                <c:pt idx="3928">
                  <c:v>785.59999999993704</c:v>
                </c:pt>
                <c:pt idx="3929">
                  <c:v>785.79999999993595</c:v>
                </c:pt>
                <c:pt idx="3930">
                  <c:v>785.99999999993599</c:v>
                </c:pt>
                <c:pt idx="3931">
                  <c:v>786.19999999993604</c:v>
                </c:pt>
                <c:pt idx="3932">
                  <c:v>786.39999999993597</c:v>
                </c:pt>
                <c:pt idx="3933">
                  <c:v>786.59999999993602</c:v>
                </c:pt>
                <c:pt idx="3934">
                  <c:v>786.79999999993595</c:v>
                </c:pt>
                <c:pt idx="3935">
                  <c:v>786.99999999993599</c:v>
                </c:pt>
                <c:pt idx="3936">
                  <c:v>787.19999999993604</c:v>
                </c:pt>
                <c:pt idx="3937">
                  <c:v>787.39999999993597</c:v>
                </c:pt>
                <c:pt idx="3938">
                  <c:v>787.59999999993602</c:v>
                </c:pt>
                <c:pt idx="3939">
                  <c:v>787.79999999993595</c:v>
                </c:pt>
                <c:pt idx="3940">
                  <c:v>787.99999999993599</c:v>
                </c:pt>
                <c:pt idx="3941">
                  <c:v>788.19999999993604</c:v>
                </c:pt>
                <c:pt idx="3942">
                  <c:v>788.39999999993597</c:v>
                </c:pt>
                <c:pt idx="3943">
                  <c:v>788.59999999993602</c:v>
                </c:pt>
                <c:pt idx="3944">
                  <c:v>788.79999999993504</c:v>
                </c:pt>
                <c:pt idx="3945">
                  <c:v>788.99999999993497</c:v>
                </c:pt>
                <c:pt idx="3946">
                  <c:v>789.19999999993502</c:v>
                </c:pt>
                <c:pt idx="3947">
                  <c:v>789.39999999993449</c:v>
                </c:pt>
                <c:pt idx="3948">
                  <c:v>789.59999999993499</c:v>
                </c:pt>
                <c:pt idx="3949">
                  <c:v>789.79999999993504</c:v>
                </c:pt>
                <c:pt idx="3950">
                  <c:v>789.99999999993497</c:v>
                </c:pt>
                <c:pt idx="3951">
                  <c:v>790.19999999993502</c:v>
                </c:pt>
                <c:pt idx="3952">
                  <c:v>790.39999999993449</c:v>
                </c:pt>
                <c:pt idx="3953">
                  <c:v>790.59999999993499</c:v>
                </c:pt>
                <c:pt idx="3954">
                  <c:v>790.79999999993504</c:v>
                </c:pt>
                <c:pt idx="3955">
                  <c:v>790.99999999993497</c:v>
                </c:pt>
                <c:pt idx="3956">
                  <c:v>791.19999999993502</c:v>
                </c:pt>
                <c:pt idx="3957">
                  <c:v>791.39999999993449</c:v>
                </c:pt>
                <c:pt idx="3958">
                  <c:v>791.59999999993499</c:v>
                </c:pt>
                <c:pt idx="3959">
                  <c:v>791.79999999993402</c:v>
                </c:pt>
                <c:pt idx="3960">
                  <c:v>791.99999999993349</c:v>
                </c:pt>
                <c:pt idx="3961">
                  <c:v>792.19999999993399</c:v>
                </c:pt>
                <c:pt idx="3962">
                  <c:v>792.39999999993347</c:v>
                </c:pt>
                <c:pt idx="3963">
                  <c:v>792.59999999993397</c:v>
                </c:pt>
                <c:pt idx="3964">
                  <c:v>792.79999999993402</c:v>
                </c:pt>
                <c:pt idx="3965">
                  <c:v>792.99999999993349</c:v>
                </c:pt>
                <c:pt idx="3966">
                  <c:v>793.19999999993399</c:v>
                </c:pt>
                <c:pt idx="3967">
                  <c:v>793.39999999993347</c:v>
                </c:pt>
                <c:pt idx="3968">
                  <c:v>793.59999999993397</c:v>
                </c:pt>
                <c:pt idx="3969">
                  <c:v>793.79999999993402</c:v>
                </c:pt>
                <c:pt idx="3970">
                  <c:v>793.99999999993349</c:v>
                </c:pt>
                <c:pt idx="3971">
                  <c:v>794.19999999993399</c:v>
                </c:pt>
                <c:pt idx="3972">
                  <c:v>794.39999999993347</c:v>
                </c:pt>
                <c:pt idx="3973">
                  <c:v>794.59999999993295</c:v>
                </c:pt>
                <c:pt idx="3974">
                  <c:v>794.79999999993311</c:v>
                </c:pt>
                <c:pt idx="3975">
                  <c:v>794.99999999993292</c:v>
                </c:pt>
                <c:pt idx="3976">
                  <c:v>795.19999999993308</c:v>
                </c:pt>
                <c:pt idx="3977">
                  <c:v>795.3999999999329</c:v>
                </c:pt>
                <c:pt idx="3978">
                  <c:v>795.59999999993295</c:v>
                </c:pt>
                <c:pt idx="3979">
                  <c:v>795.79999999993311</c:v>
                </c:pt>
                <c:pt idx="3980">
                  <c:v>795.99999999993292</c:v>
                </c:pt>
                <c:pt idx="3981">
                  <c:v>796.19999999993308</c:v>
                </c:pt>
                <c:pt idx="3982">
                  <c:v>796.3999999999329</c:v>
                </c:pt>
                <c:pt idx="3983">
                  <c:v>796.59999999993295</c:v>
                </c:pt>
                <c:pt idx="3984">
                  <c:v>796.79999999993311</c:v>
                </c:pt>
                <c:pt idx="3985">
                  <c:v>796.99999999993292</c:v>
                </c:pt>
                <c:pt idx="3986">
                  <c:v>797.19999999993308</c:v>
                </c:pt>
                <c:pt idx="3987">
                  <c:v>797.3999999999329</c:v>
                </c:pt>
                <c:pt idx="3988">
                  <c:v>797.59999999993204</c:v>
                </c:pt>
                <c:pt idx="3989">
                  <c:v>797.79999999993254</c:v>
                </c:pt>
                <c:pt idx="3990">
                  <c:v>797.99999999993202</c:v>
                </c:pt>
                <c:pt idx="3991">
                  <c:v>798.19999999993195</c:v>
                </c:pt>
                <c:pt idx="3992">
                  <c:v>798.39999999993199</c:v>
                </c:pt>
                <c:pt idx="3993">
                  <c:v>798.59999999993204</c:v>
                </c:pt>
                <c:pt idx="3994">
                  <c:v>798.79999999993254</c:v>
                </c:pt>
                <c:pt idx="3995">
                  <c:v>798.99999999993202</c:v>
                </c:pt>
                <c:pt idx="3996">
                  <c:v>799.19999999993195</c:v>
                </c:pt>
                <c:pt idx="3997">
                  <c:v>799.39999999993199</c:v>
                </c:pt>
                <c:pt idx="3998">
                  <c:v>799.59999999993204</c:v>
                </c:pt>
                <c:pt idx="3999">
                  <c:v>799.79999999993254</c:v>
                </c:pt>
                <c:pt idx="4000">
                  <c:v>799.99999999993202</c:v>
                </c:pt>
                <c:pt idx="4001">
                  <c:v>800.19999999993195</c:v>
                </c:pt>
                <c:pt idx="4002">
                  <c:v>800.39999999993199</c:v>
                </c:pt>
                <c:pt idx="4003">
                  <c:v>800.59999999993101</c:v>
                </c:pt>
                <c:pt idx="4004">
                  <c:v>800.79999999993095</c:v>
                </c:pt>
                <c:pt idx="4005">
                  <c:v>800.99999999993099</c:v>
                </c:pt>
                <c:pt idx="4006">
                  <c:v>801.19999999993104</c:v>
                </c:pt>
                <c:pt idx="4007">
                  <c:v>801.39999999993097</c:v>
                </c:pt>
                <c:pt idx="4008">
                  <c:v>801.59999999993101</c:v>
                </c:pt>
                <c:pt idx="4009">
                  <c:v>801.79999999993095</c:v>
                </c:pt>
                <c:pt idx="4010">
                  <c:v>801.99999999993099</c:v>
                </c:pt>
                <c:pt idx="4011">
                  <c:v>802.19999999993104</c:v>
                </c:pt>
                <c:pt idx="4012">
                  <c:v>802.39999999993097</c:v>
                </c:pt>
                <c:pt idx="4013">
                  <c:v>802.59999999993101</c:v>
                </c:pt>
                <c:pt idx="4014">
                  <c:v>802.79999999993095</c:v>
                </c:pt>
                <c:pt idx="4015">
                  <c:v>802.99999999993099</c:v>
                </c:pt>
                <c:pt idx="4016">
                  <c:v>803.19999999993104</c:v>
                </c:pt>
                <c:pt idx="4017">
                  <c:v>803.39999999992949</c:v>
                </c:pt>
                <c:pt idx="4018">
                  <c:v>803.59999999992999</c:v>
                </c:pt>
                <c:pt idx="4019">
                  <c:v>803.79999999993004</c:v>
                </c:pt>
                <c:pt idx="4020">
                  <c:v>803.99999999992997</c:v>
                </c:pt>
                <c:pt idx="4021">
                  <c:v>804.19999999993001</c:v>
                </c:pt>
                <c:pt idx="4022">
                  <c:v>804.39999999992949</c:v>
                </c:pt>
                <c:pt idx="4023">
                  <c:v>804.59999999992999</c:v>
                </c:pt>
                <c:pt idx="4024">
                  <c:v>804.79999999993004</c:v>
                </c:pt>
                <c:pt idx="4025">
                  <c:v>804.99999999992997</c:v>
                </c:pt>
                <c:pt idx="4026">
                  <c:v>805.19999999993001</c:v>
                </c:pt>
                <c:pt idx="4027">
                  <c:v>805.39999999992949</c:v>
                </c:pt>
                <c:pt idx="4028">
                  <c:v>805.59999999992999</c:v>
                </c:pt>
                <c:pt idx="4029">
                  <c:v>805.79999999993004</c:v>
                </c:pt>
                <c:pt idx="4030">
                  <c:v>805.99999999992997</c:v>
                </c:pt>
                <c:pt idx="4031">
                  <c:v>806.19999999993001</c:v>
                </c:pt>
                <c:pt idx="4032">
                  <c:v>806.39999999992847</c:v>
                </c:pt>
                <c:pt idx="4033">
                  <c:v>806.59999999992897</c:v>
                </c:pt>
                <c:pt idx="4034">
                  <c:v>806.79999999992901</c:v>
                </c:pt>
                <c:pt idx="4035">
                  <c:v>806.99999999992849</c:v>
                </c:pt>
                <c:pt idx="4036">
                  <c:v>807.19999999992899</c:v>
                </c:pt>
                <c:pt idx="4037">
                  <c:v>807.39999999992847</c:v>
                </c:pt>
                <c:pt idx="4038">
                  <c:v>807.59999999992897</c:v>
                </c:pt>
                <c:pt idx="4039">
                  <c:v>807.79999999992901</c:v>
                </c:pt>
                <c:pt idx="4040">
                  <c:v>807.99999999992849</c:v>
                </c:pt>
                <c:pt idx="4041">
                  <c:v>808.19999999992899</c:v>
                </c:pt>
                <c:pt idx="4042">
                  <c:v>808.39999999992847</c:v>
                </c:pt>
                <c:pt idx="4043">
                  <c:v>808.59999999992897</c:v>
                </c:pt>
                <c:pt idx="4044">
                  <c:v>808.79999999992901</c:v>
                </c:pt>
                <c:pt idx="4045">
                  <c:v>808.99999999992849</c:v>
                </c:pt>
                <c:pt idx="4046">
                  <c:v>809.19999999992899</c:v>
                </c:pt>
                <c:pt idx="4047">
                  <c:v>809.3999999999279</c:v>
                </c:pt>
                <c:pt idx="4048">
                  <c:v>809.59999999992795</c:v>
                </c:pt>
                <c:pt idx="4049">
                  <c:v>809.7999999999281</c:v>
                </c:pt>
                <c:pt idx="4050">
                  <c:v>809.99999999992792</c:v>
                </c:pt>
                <c:pt idx="4051">
                  <c:v>810.19999999992808</c:v>
                </c:pt>
                <c:pt idx="4052">
                  <c:v>810.3999999999279</c:v>
                </c:pt>
                <c:pt idx="4053">
                  <c:v>810.59999999992795</c:v>
                </c:pt>
                <c:pt idx="4054">
                  <c:v>810.7999999999281</c:v>
                </c:pt>
                <c:pt idx="4055">
                  <c:v>810.99999999992792</c:v>
                </c:pt>
                <c:pt idx="4056">
                  <c:v>811.19999999992808</c:v>
                </c:pt>
                <c:pt idx="4057">
                  <c:v>811.3999999999279</c:v>
                </c:pt>
                <c:pt idx="4058">
                  <c:v>811.59999999992795</c:v>
                </c:pt>
                <c:pt idx="4059">
                  <c:v>811.7999999999281</c:v>
                </c:pt>
                <c:pt idx="4060">
                  <c:v>811.99999999992792</c:v>
                </c:pt>
                <c:pt idx="4061">
                  <c:v>812.19999999992694</c:v>
                </c:pt>
                <c:pt idx="4062">
                  <c:v>812.39999999992699</c:v>
                </c:pt>
                <c:pt idx="4063">
                  <c:v>812.59999999992704</c:v>
                </c:pt>
                <c:pt idx="4064">
                  <c:v>812.79999999992754</c:v>
                </c:pt>
                <c:pt idx="4065">
                  <c:v>812.99999999992701</c:v>
                </c:pt>
                <c:pt idx="4066">
                  <c:v>813.19999999992694</c:v>
                </c:pt>
                <c:pt idx="4067">
                  <c:v>813.39999999992699</c:v>
                </c:pt>
                <c:pt idx="4068">
                  <c:v>813.59999999992704</c:v>
                </c:pt>
                <c:pt idx="4069">
                  <c:v>813.79999999992754</c:v>
                </c:pt>
                <c:pt idx="4070">
                  <c:v>813.99999999992701</c:v>
                </c:pt>
                <c:pt idx="4071">
                  <c:v>814.19999999992694</c:v>
                </c:pt>
                <c:pt idx="4072">
                  <c:v>814.39999999992699</c:v>
                </c:pt>
                <c:pt idx="4073">
                  <c:v>814.59999999992704</c:v>
                </c:pt>
                <c:pt idx="4074">
                  <c:v>814.79999999992754</c:v>
                </c:pt>
                <c:pt idx="4075">
                  <c:v>814.99999999992701</c:v>
                </c:pt>
                <c:pt idx="4076">
                  <c:v>815.19999999992604</c:v>
                </c:pt>
                <c:pt idx="4077">
                  <c:v>815.39999999992597</c:v>
                </c:pt>
                <c:pt idx="4078">
                  <c:v>815.59999999992601</c:v>
                </c:pt>
                <c:pt idx="4079">
                  <c:v>815.79999999992594</c:v>
                </c:pt>
                <c:pt idx="4080">
                  <c:v>815.99999999992599</c:v>
                </c:pt>
                <c:pt idx="4081">
                  <c:v>816.19999999992604</c:v>
                </c:pt>
                <c:pt idx="4082">
                  <c:v>816.39999999992597</c:v>
                </c:pt>
                <c:pt idx="4083">
                  <c:v>816.59999999992601</c:v>
                </c:pt>
                <c:pt idx="4084">
                  <c:v>816.79999999992594</c:v>
                </c:pt>
                <c:pt idx="4085">
                  <c:v>816.99999999992599</c:v>
                </c:pt>
                <c:pt idx="4086">
                  <c:v>817.19999999992604</c:v>
                </c:pt>
                <c:pt idx="4087">
                  <c:v>817.39999999992597</c:v>
                </c:pt>
                <c:pt idx="4088">
                  <c:v>817.59999999992601</c:v>
                </c:pt>
                <c:pt idx="4089">
                  <c:v>817.79999999992594</c:v>
                </c:pt>
                <c:pt idx="4090">
                  <c:v>817.99999999992599</c:v>
                </c:pt>
                <c:pt idx="4091">
                  <c:v>818.19999999992501</c:v>
                </c:pt>
                <c:pt idx="4092">
                  <c:v>818.39999999992449</c:v>
                </c:pt>
                <c:pt idx="4093">
                  <c:v>818.59999999992499</c:v>
                </c:pt>
                <c:pt idx="4094">
                  <c:v>818.79999999992503</c:v>
                </c:pt>
                <c:pt idx="4095">
                  <c:v>818.99999999992497</c:v>
                </c:pt>
                <c:pt idx="4096">
                  <c:v>819.19999999992501</c:v>
                </c:pt>
                <c:pt idx="4097">
                  <c:v>819.39999999992449</c:v>
                </c:pt>
                <c:pt idx="4098">
                  <c:v>819.59999999992499</c:v>
                </c:pt>
                <c:pt idx="4099">
                  <c:v>819.79999999992503</c:v>
                </c:pt>
                <c:pt idx="4100">
                  <c:v>819.99999999992497</c:v>
                </c:pt>
                <c:pt idx="4101">
                  <c:v>820.19999999992501</c:v>
                </c:pt>
                <c:pt idx="4102">
                  <c:v>820.39999999992449</c:v>
                </c:pt>
                <c:pt idx="4103">
                  <c:v>820.59999999992499</c:v>
                </c:pt>
                <c:pt idx="4104">
                  <c:v>820.79999999992503</c:v>
                </c:pt>
                <c:pt idx="4105">
                  <c:v>820.99999999992349</c:v>
                </c:pt>
                <c:pt idx="4106">
                  <c:v>821.19999999992399</c:v>
                </c:pt>
                <c:pt idx="4107">
                  <c:v>821.39999999992347</c:v>
                </c:pt>
                <c:pt idx="4108">
                  <c:v>821.59999999992397</c:v>
                </c:pt>
                <c:pt idx="4109">
                  <c:v>821.79999999992401</c:v>
                </c:pt>
                <c:pt idx="4110">
                  <c:v>821.99999999992349</c:v>
                </c:pt>
                <c:pt idx="4111">
                  <c:v>822.19999999992399</c:v>
                </c:pt>
                <c:pt idx="4112">
                  <c:v>822.39999999992347</c:v>
                </c:pt>
                <c:pt idx="4113">
                  <c:v>822.59999999992397</c:v>
                </c:pt>
                <c:pt idx="4114">
                  <c:v>822.79999999992401</c:v>
                </c:pt>
                <c:pt idx="4115">
                  <c:v>822.99999999992349</c:v>
                </c:pt>
                <c:pt idx="4116">
                  <c:v>823.19999999992399</c:v>
                </c:pt>
                <c:pt idx="4117">
                  <c:v>823.39999999992347</c:v>
                </c:pt>
                <c:pt idx="4118">
                  <c:v>823.59999999992397</c:v>
                </c:pt>
                <c:pt idx="4119">
                  <c:v>823.79999999992401</c:v>
                </c:pt>
                <c:pt idx="4120">
                  <c:v>823.99999999992292</c:v>
                </c:pt>
                <c:pt idx="4121">
                  <c:v>824.19999999992308</c:v>
                </c:pt>
                <c:pt idx="4122">
                  <c:v>824.3999999999229</c:v>
                </c:pt>
                <c:pt idx="4123">
                  <c:v>824.59999999992306</c:v>
                </c:pt>
                <c:pt idx="4124">
                  <c:v>824.7999999999231</c:v>
                </c:pt>
                <c:pt idx="4125">
                  <c:v>824.99999999992292</c:v>
                </c:pt>
                <c:pt idx="4126">
                  <c:v>825.19999999992308</c:v>
                </c:pt>
                <c:pt idx="4127">
                  <c:v>825.3999999999229</c:v>
                </c:pt>
                <c:pt idx="4128">
                  <c:v>825.59999999992306</c:v>
                </c:pt>
                <c:pt idx="4129">
                  <c:v>825.7999999999231</c:v>
                </c:pt>
                <c:pt idx="4130">
                  <c:v>825.99999999992292</c:v>
                </c:pt>
                <c:pt idx="4131">
                  <c:v>826.19999999992308</c:v>
                </c:pt>
                <c:pt idx="4132">
                  <c:v>826.3999999999229</c:v>
                </c:pt>
                <c:pt idx="4133">
                  <c:v>826.59999999992306</c:v>
                </c:pt>
                <c:pt idx="4134">
                  <c:v>826.7999999999231</c:v>
                </c:pt>
                <c:pt idx="4135">
                  <c:v>826.99999999992201</c:v>
                </c:pt>
                <c:pt idx="4136">
                  <c:v>827.19999999992251</c:v>
                </c:pt>
                <c:pt idx="4137">
                  <c:v>827.39999999992199</c:v>
                </c:pt>
                <c:pt idx="4138">
                  <c:v>827.59999999992203</c:v>
                </c:pt>
                <c:pt idx="4139">
                  <c:v>827.79999999992253</c:v>
                </c:pt>
                <c:pt idx="4140">
                  <c:v>827.99999999992201</c:v>
                </c:pt>
                <c:pt idx="4141">
                  <c:v>828.19999999992251</c:v>
                </c:pt>
                <c:pt idx="4142">
                  <c:v>828.39999999992199</c:v>
                </c:pt>
                <c:pt idx="4143">
                  <c:v>828.59999999992203</c:v>
                </c:pt>
                <c:pt idx="4144">
                  <c:v>828.79999999992253</c:v>
                </c:pt>
                <c:pt idx="4145">
                  <c:v>828.99999999992201</c:v>
                </c:pt>
                <c:pt idx="4146">
                  <c:v>829.19999999992251</c:v>
                </c:pt>
                <c:pt idx="4147">
                  <c:v>829.39999999992199</c:v>
                </c:pt>
                <c:pt idx="4148">
                  <c:v>829.59999999992203</c:v>
                </c:pt>
                <c:pt idx="4149">
                  <c:v>829.79999999992151</c:v>
                </c:pt>
                <c:pt idx="4150">
                  <c:v>829.99999999992099</c:v>
                </c:pt>
                <c:pt idx="4151">
                  <c:v>830.19999999992103</c:v>
                </c:pt>
                <c:pt idx="4152">
                  <c:v>830.39999999992096</c:v>
                </c:pt>
                <c:pt idx="4153">
                  <c:v>830.59999999992101</c:v>
                </c:pt>
                <c:pt idx="4154">
                  <c:v>830.79999999992151</c:v>
                </c:pt>
                <c:pt idx="4155">
                  <c:v>830.99999999992099</c:v>
                </c:pt>
                <c:pt idx="4156">
                  <c:v>831.19999999992103</c:v>
                </c:pt>
                <c:pt idx="4157">
                  <c:v>831.39999999992096</c:v>
                </c:pt>
                <c:pt idx="4158">
                  <c:v>831.59999999992101</c:v>
                </c:pt>
                <c:pt idx="4159">
                  <c:v>831.79999999992151</c:v>
                </c:pt>
                <c:pt idx="4160">
                  <c:v>831.99999999992099</c:v>
                </c:pt>
                <c:pt idx="4161">
                  <c:v>832.19999999992103</c:v>
                </c:pt>
                <c:pt idx="4162">
                  <c:v>832.39999999992096</c:v>
                </c:pt>
                <c:pt idx="4163">
                  <c:v>832.59999999992101</c:v>
                </c:pt>
                <c:pt idx="4164">
                  <c:v>832.79999999992003</c:v>
                </c:pt>
                <c:pt idx="4165">
                  <c:v>832.99999999991996</c:v>
                </c:pt>
                <c:pt idx="4166">
                  <c:v>833.19999999992001</c:v>
                </c:pt>
                <c:pt idx="4167">
                  <c:v>833.39999999992006</c:v>
                </c:pt>
                <c:pt idx="4168">
                  <c:v>833.59999999991999</c:v>
                </c:pt>
                <c:pt idx="4169">
                  <c:v>833.79999999992003</c:v>
                </c:pt>
                <c:pt idx="4170">
                  <c:v>833.99999999991996</c:v>
                </c:pt>
                <c:pt idx="4171">
                  <c:v>834.19999999992001</c:v>
                </c:pt>
                <c:pt idx="4172">
                  <c:v>834.39999999992006</c:v>
                </c:pt>
                <c:pt idx="4173">
                  <c:v>834.59999999991999</c:v>
                </c:pt>
                <c:pt idx="4174">
                  <c:v>834.79999999992003</c:v>
                </c:pt>
                <c:pt idx="4175">
                  <c:v>834.99999999991996</c:v>
                </c:pt>
                <c:pt idx="4176">
                  <c:v>835.19999999992001</c:v>
                </c:pt>
                <c:pt idx="4177">
                  <c:v>835.39999999992006</c:v>
                </c:pt>
                <c:pt idx="4178">
                  <c:v>835.59999999991999</c:v>
                </c:pt>
                <c:pt idx="4179">
                  <c:v>835.79999999991901</c:v>
                </c:pt>
                <c:pt idx="4180">
                  <c:v>835.99999999991849</c:v>
                </c:pt>
                <c:pt idx="4181">
                  <c:v>836.19999999991899</c:v>
                </c:pt>
                <c:pt idx="4182">
                  <c:v>836.39999999991846</c:v>
                </c:pt>
                <c:pt idx="4183">
                  <c:v>836.59999999991896</c:v>
                </c:pt>
                <c:pt idx="4184">
                  <c:v>836.79999999991901</c:v>
                </c:pt>
                <c:pt idx="4185">
                  <c:v>836.99999999991849</c:v>
                </c:pt>
                <c:pt idx="4186">
                  <c:v>837.19999999991899</c:v>
                </c:pt>
                <c:pt idx="4187">
                  <c:v>837.39999999991846</c:v>
                </c:pt>
                <c:pt idx="4188">
                  <c:v>837.59999999991896</c:v>
                </c:pt>
                <c:pt idx="4189">
                  <c:v>837.79999999991901</c:v>
                </c:pt>
                <c:pt idx="4190">
                  <c:v>837.99999999991849</c:v>
                </c:pt>
                <c:pt idx="4191">
                  <c:v>838.19999999991899</c:v>
                </c:pt>
                <c:pt idx="4192">
                  <c:v>838.39999999991846</c:v>
                </c:pt>
                <c:pt idx="4193">
                  <c:v>838.59999999991794</c:v>
                </c:pt>
                <c:pt idx="4194">
                  <c:v>838.7999999999181</c:v>
                </c:pt>
                <c:pt idx="4195">
                  <c:v>838.99999999991792</c:v>
                </c:pt>
                <c:pt idx="4196">
                  <c:v>839.19999999991808</c:v>
                </c:pt>
                <c:pt idx="4197">
                  <c:v>839.3999999999179</c:v>
                </c:pt>
                <c:pt idx="4198">
                  <c:v>839.59999999991794</c:v>
                </c:pt>
                <c:pt idx="4199">
                  <c:v>839.7999999999181</c:v>
                </c:pt>
                <c:pt idx="4200">
                  <c:v>839.99999999991792</c:v>
                </c:pt>
                <c:pt idx="4201">
                  <c:v>840.19999999991808</c:v>
                </c:pt>
                <c:pt idx="4202">
                  <c:v>840.3999999999179</c:v>
                </c:pt>
                <c:pt idx="4203">
                  <c:v>840.59999999991794</c:v>
                </c:pt>
                <c:pt idx="4204">
                  <c:v>840.7999999999181</c:v>
                </c:pt>
                <c:pt idx="4205">
                  <c:v>840.99999999991792</c:v>
                </c:pt>
                <c:pt idx="4206">
                  <c:v>841.19999999991808</c:v>
                </c:pt>
                <c:pt idx="4207">
                  <c:v>841.3999999999179</c:v>
                </c:pt>
                <c:pt idx="4208">
                  <c:v>841.59999999991703</c:v>
                </c:pt>
                <c:pt idx="4209">
                  <c:v>841.79999999991753</c:v>
                </c:pt>
                <c:pt idx="4210">
                  <c:v>841.99999999991701</c:v>
                </c:pt>
                <c:pt idx="4211">
                  <c:v>842.19999999991705</c:v>
                </c:pt>
                <c:pt idx="4212">
                  <c:v>842.39999999991699</c:v>
                </c:pt>
                <c:pt idx="4213">
                  <c:v>842.59999999991703</c:v>
                </c:pt>
                <c:pt idx="4214">
                  <c:v>842.79999999991753</c:v>
                </c:pt>
                <c:pt idx="4215">
                  <c:v>842.99999999991701</c:v>
                </c:pt>
                <c:pt idx="4216">
                  <c:v>843.19999999991705</c:v>
                </c:pt>
                <c:pt idx="4217">
                  <c:v>843.39999999991699</c:v>
                </c:pt>
                <c:pt idx="4218">
                  <c:v>843.59999999991703</c:v>
                </c:pt>
                <c:pt idx="4219">
                  <c:v>843.79999999991753</c:v>
                </c:pt>
                <c:pt idx="4220">
                  <c:v>843.99999999991701</c:v>
                </c:pt>
                <c:pt idx="4221">
                  <c:v>844.19999999991705</c:v>
                </c:pt>
                <c:pt idx="4222">
                  <c:v>844.39999999991699</c:v>
                </c:pt>
                <c:pt idx="4223">
                  <c:v>844.59999999991601</c:v>
                </c:pt>
                <c:pt idx="4224">
                  <c:v>844.79999999991605</c:v>
                </c:pt>
                <c:pt idx="4225">
                  <c:v>844.99999999991599</c:v>
                </c:pt>
                <c:pt idx="4226">
                  <c:v>845.19999999991603</c:v>
                </c:pt>
                <c:pt idx="4227">
                  <c:v>845.39999999991596</c:v>
                </c:pt>
                <c:pt idx="4228">
                  <c:v>845.59999999991601</c:v>
                </c:pt>
                <c:pt idx="4229">
                  <c:v>845.79999999991605</c:v>
                </c:pt>
                <c:pt idx="4230">
                  <c:v>845.99999999991599</c:v>
                </c:pt>
                <c:pt idx="4231">
                  <c:v>846.19999999991603</c:v>
                </c:pt>
                <c:pt idx="4232">
                  <c:v>846.39999999991596</c:v>
                </c:pt>
                <c:pt idx="4233">
                  <c:v>846.59999999991601</c:v>
                </c:pt>
                <c:pt idx="4234">
                  <c:v>846.79999999991605</c:v>
                </c:pt>
                <c:pt idx="4235">
                  <c:v>846.99999999991599</c:v>
                </c:pt>
                <c:pt idx="4236">
                  <c:v>847.19999999991603</c:v>
                </c:pt>
                <c:pt idx="4237">
                  <c:v>847.39999999991448</c:v>
                </c:pt>
                <c:pt idx="4238">
                  <c:v>847.59999999991498</c:v>
                </c:pt>
                <c:pt idx="4239">
                  <c:v>847.79999999991503</c:v>
                </c:pt>
                <c:pt idx="4240">
                  <c:v>847.99999999991496</c:v>
                </c:pt>
                <c:pt idx="4241">
                  <c:v>848.19999999991501</c:v>
                </c:pt>
                <c:pt idx="4242">
                  <c:v>848.39999999991448</c:v>
                </c:pt>
                <c:pt idx="4243">
                  <c:v>848.59999999991498</c:v>
                </c:pt>
                <c:pt idx="4244">
                  <c:v>848.79999999991503</c:v>
                </c:pt>
                <c:pt idx="4245">
                  <c:v>848.99999999991496</c:v>
                </c:pt>
                <c:pt idx="4246">
                  <c:v>849.19999999991501</c:v>
                </c:pt>
                <c:pt idx="4247">
                  <c:v>849.39999999991448</c:v>
                </c:pt>
                <c:pt idx="4248">
                  <c:v>849.59999999991498</c:v>
                </c:pt>
                <c:pt idx="4249">
                  <c:v>849.79999999991503</c:v>
                </c:pt>
                <c:pt idx="4250">
                  <c:v>849.99999999991496</c:v>
                </c:pt>
                <c:pt idx="4251">
                  <c:v>850.19999999991501</c:v>
                </c:pt>
                <c:pt idx="4252">
                  <c:v>850.39999999991346</c:v>
                </c:pt>
                <c:pt idx="4253">
                  <c:v>850.59999999991396</c:v>
                </c:pt>
                <c:pt idx="4254">
                  <c:v>850.79999999991401</c:v>
                </c:pt>
                <c:pt idx="4255">
                  <c:v>850.99999999991348</c:v>
                </c:pt>
                <c:pt idx="4256">
                  <c:v>851.19999999991398</c:v>
                </c:pt>
                <c:pt idx="4257">
                  <c:v>851.39999999991346</c:v>
                </c:pt>
                <c:pt idx="4258">
                  <c:v>851.59999999991396</c:v>
                </c:pt>
                <c:pt idx="4259">
                  <c:v>851.79999999991401</c:v>
                </c:pt>
                <c:pt idx="4260">
                  <c:v>851.99999999991348</c:v>
                </c:pt>
                <c:pt idx="4261">
                  <c:v>852.19999999991398</c:v>
                </c:pt>
                <c:pt idx="4262">
                  <c:v>852.39999999991346</c:v>
                </c:pt>
                <c:pt idx="4263">
                  <c:v>852.59999999991396</c:v>
                </c:pt>
                <c:pt idx="4264">
                  <c:v>852.79999999991401</c:v>
                </c:pt>
                <c:pt idx="4265">
                  <c:v>852.99999999991348</c:v>
                </c:pt>
                <c:pt idx="4266">
                  <c:v>853.19999999991398</c:v>
                </c:pt>
                <c:pt idx="4267">
                  <c:v>853.39999999991289</c:v>
                </c:pt>
                <c:pt idx="4268">
                  <c:v>853.59999999991294</c:v>
                </c:pt>
                <c:pt idx="4269">
                  <c:v>853.7999999999131</c:v>
                </c:pt>
                <c:pt idx="4270">
                  <c:v>853.99999999991292</c:v>
                </c:pt>
                <c:pt idx="4271">
                  <c:v>854.19999999991308</c:v>
                </c:pt>
                <c:pt idx="4272">
                  <c:v>854.39999999991289</c:v>
                </c:pt>
                <c:pt idx="4273">
                  <c:v>854.59999999991294</c:v>
                </c:pt>
                <c:pt idx="4274">
                  <c:v>854.7999999999131</c:v>
                </c:pt>
                <c:pt idx="4275">
                  <c:v>854.99999999991292</c:v>
                </c:pt>
                <c:pt idx="4276">
                  <c:v>855.19999999991308</c:v>
                </c:pt>
                <c:pt idx="4277">
                  <c:v>855.39999999991289</c:v>
                </c:pt>
                <c:pt idx="4278">
                  <c:v>855.59999999991294</c:v>
                </c:pt>
                <c:pt idx="4279">
                  <c:v>855.7999999999131</c:v>
                </c:pt>
                <c:pt idx="4280">
                  <c:v>855.99999999991292</c:v>
                </c:pt>
                <c:pt idx="4281">
                  <c:v>856.19999999991205</c:v>
                </c:pt>
                <c:pt idx="4282">
                  <c:v>856.39999999991198</c:v>
                </c:pt>
                <c:pt idx="4283">
                  <c:v>856.59999999991203</c:v>
                </c:pt>
                <c:pt idx="4284">
                  <c:v>856.79999999991253</c:v>
                </c:pt>
                <c:pt idx="4285">
                  <c:v>856.99999999991201</c:v>
                </c:pt>
                <c:pt idx="4286">
                  <c:v>857.19999999991205</c:v>
                </c:pt>
                <c:pt idx="4287">
                  <c:v>857.39999999991198</c:v>
                </c:pt>
                <c:pt idx="4288">
                  <c:v>857.59999999991203</c:v>
                </c:pt>
                <c:pt idx="4289">
                  <c:v>857.79999999991253</c:v>
                </c:pt>
                <c:pt idx="4290">
                  <c:v>857.99999999991201</c:v>
                </c:pt>
                <c:pt idx="4291">
                  <c:v>858.19999999991205</c:v>
                </c:pt>
                <c:pt idx="4292">
                  <c:v>858.39999999991198</c:v>
                </c:pt>
                <c:pt idx="4293">
                  <c:v>858.59999999991203</c:v>
                </c:pt>
                <c:pt idx="4294">
                  <c:v>858.79999999991253</c:v>
                </c:pt>
                <c:pt idx="4295">
                  <c:v>858.99999999991201</c:v>
                </c:pt>
                <c:pt idx="4296">
                  <c:v>859.19999999991103</c:v>
                </c:pt>
                <c:pt idx="4297">
                  <c:v>859.39999999991096</c:v>
                </c:pt>
                <c:pt idx="4298">
                  <c:v>859.59999999991101</c:v>
                </c:pt>
                <c:pt idx="4299">
                  <c:v>859.79999999991105</c:v>
                </c:pt>
                <c:pt idx="4300">
                  <c:v>859.99999999991098</c:v>
                </c:pt>
                <c:pt idx="4301">
                  <c:v>860.19999999991103</c:v>
                </c:pt>
                <c:pt idx="4302">
                  <c:v>860.39999999991096</c:v>
                </c:pt>
                <c:pt idx="4303">
                  <c:v>860.59999999991101</c:v>
                </c:pt>
                <c:pt idx="4304">
                  <c:v>860.79999999991105</c:v>
                </c:pt>
                <c:pt idx="4305">
                  <c:v>860.99999999991098</c:v>
                </c:pt>
                <c:pt idx="4306">
                  <c:v>861.19999999991103</c:v>
                </c:pt>
                <c:pt idx="4307">
                  <c:v>861.39999999991096</c:v>
                </c:pt>
                <c:pt idx="4308">
                  <c:v>861.59999999991101</c:v>
                </c:pt>
                <c:pt idx="4309">
                  <c:v>861.79999999991105</c:v>
                </c:pt>
                <c:pt idx="4310">
                  <c:v>861.99999999991098</c:v>
                </c:pt>
                <c:pt idx="4311">
                  <c:v>862.19999999991001</c:v>
                </c:pt>
                <c:pt idx="4312">
                  <c:v>862.39999999990948</c:v>
                </c:pt>
                <c:pt idx="4313">
                  <c:v>862.59999999990998</c:v>
                </c:pt>
                <c:pt idx="4314">
                  <c:v>862.79999999991003</c:v>
                </c:pt>
                <c:pt idx="4315">
                  <c:v>862.99999999990996</c:v>
                </c:pt>
                <c:pt idx="4316">
                  <c:v>863.19999999991001</c:v>
                </c:pt>
                <c:pt idx="4317">
                  <c:v>863.39999999990948</c:v>
                </c:pt>
                <c:pt idx="4318">
                  <c:v>863.59999999990998</c:v>
                </c:pt>
                <c:pt idx="4319">
                  <c:v>863.79999999991003</c:v>
                </c:pt>
                <c:pt idx="4320">
                  <c:v>863.99999999990996</c:v>
                </c:pt>
                <c:pt idx="4321">
                  <c:v>864.19999999991001</c:v>
                </c:pt>
                <c:pt idx="4322">
                  <c:v>864.39999999990948</c:v>
                </c:pt>
                <c:pt idx="4323">
                  <c:v>864.59999999990998</c:v>
                </c:pt>
                <c:pt idx="4324">
                  <c:v>864.79999999991003</c:v>
                </c:pt>
                <c:pt idx="4325">
                  <c:v>864.99999999990848</c:v>
                </c:pt>
                <c:pt idx="4326">
                  <c:v>865.19999999990898</c:v>
                </c:pt>
                <c:pt idx="4327">
                  <c:v>865.39999999990846</c:v>
                </c:pt>
                <c:pt idx="4328">
                  <c:v>865.59999999990896</c:v>
                </c:pt>
                <c:pt idx="4329">
                  <c:v>865.79999999990901</c:v>
                </c:pt>
                <c:pt idx="4330">
                  <c:v>865.99999999990848</c:v>
                </c:pt>
                <c:pt idx="4331">
                  <c:v>866.19999999990898</c:v>
                </c:pt>
                <c:pt idx="4332">
                  <c:v>866.39999999990846</c:v>
                </c:pt>
                <c:pt idx="4333">
                  <c:v>866.59999999990896</c:v>
                </c:pt>
                <c:pt idx="4334">
                  <c:v>866.79999999990901</c:v>
                </c:pt>
                <c:pt idx="4335">
                  <c:v>866.99999999990848</c:v>
                </c:pt>
                <c:pt idx="4336">
                  <c:v>867.19999999990898</c:v>
                </c:pt>
                <c:pt idx="4337">
                  <c:v>867.39999999990846</c:v>
                </c:pt>
                <c:pt idx="4338">
                  <c:v>867.59999999990896</c:v>
                </c:pt>
                <c:pt idx="4339">
                  <c:v>867.79999999990901</c:v>
                </c:pt>
                <c:pt idx="4340">
                  <c:v>867.99999999990791</c:v>
                </c:pt>
                <c:pt idx="4341">
                  <c:v>868.19999999990807</c:v>
                </c:pt>
                <c:pt idx="4342">
                  <c:v>868.39999999990789</c:v>
                </c:pt>
                <c:pt idx="4343">
                  <c:v>868.59999999990794</c:v>
                </c:pt>
                <c:pt idx="4344">
                  <c:v>868.7999999999081</c:v>
                </c:pt>
                <c:pt idx="4345">
                  <c:v>868.99999999990791</c:v>
                </c:pt>
                <c:pt idx="4346">
                  <c:v>869.19999999990807</c:v>
                </c:pt>
                <c:pt idx="4347">
                  <c:v>869.39999999990789</c:v>
                </c:pt>
                <c:pt idx="4348">
                  <c:v>869.59999999990794</c:v>
                </c:pt>
                <c:pt idx="4349">
                  <c:v>869.7999999999081</c:v>
                </c:pt>
                <c:pt idx="4350">
                  <c:v>869.99999999990791</c:v>
                </c:pt>
                <c:pt idx="4351">
                  <c:v>870.19999999990807</c:v>
                </c:pt>
                <c:pt idx="4352">
                  <c:v>870.39999999990789</c:v>
                </c:pt>
                <c:pt idx="4353">
                  <c:v>870.59999999990794</c:v>
                </c:pt>
                <c:pt idx="4354">
                  <c:v>870.7999999999081</c:v>
                </c:pt>
                <c:pt idx="4355">
                  <c:v>870.999999999907</c:v>
                </c:pt>
                <c:pt idx="4356">
                  <c:v>871.19999999990705</c:v>
                </c:pt>
                <c:pt idx="4357">
                  <c:v>871.39999999990698</c:v>
                </c:pt>
                <c:pt idx="4358">
                  <c:v>871.59999999990703</c:v>
                </c:pt>
                <c:pt idx="4359">
                  <c:v>871.79999999990753</c:v>
                </c:pt>
                <c:pt idx="4360">
                  <c:v>871.999999999907</c:v>
                </c:pt>
                <c:pt idx="4361">
                  <c:v>872.19999999990705</c:v>
                </c:pt>
                <c:pt idx="4362">
                  <c:v>872.39999999990698</c:v>
                </c:pt>
                <c:pt idx="4363">
                  <c:v>872.59999999990703</c:v>
                </c:pt>
                <c:pt idx="4364">
                  <c:v>872.79999999990753</c:v>
                </c:pt>
                <c:pt idx="4365">
                  <c:v>872.999999999907</c:v>
                </c:pt>
                <c:pt idx="4366">
                  <c:v>873.19999999990705</c:v>
                </c:pt>
                <c:pt idx="4367">
                  <c:v>873.39999999990698</c:v>
                </c:pt>
                <c:pt idx="4368">
                  <c:v>873.59999999990703</c:v>
                </c:pt>
                <c:pt idx="4369">
                  <c:v>873.79999999990605</c:v>
                </c:pt>
                <c:pt idx="4370">
                  <c:v>873.99999999990598</c:v>
                </c:pt>
                <c:pt idx="4371">
                  <c:v>874.19999999990603</c:v>
                </c:pt>
                <c:pt idx="4372">
                  <c:v>874.39999999990596</c:v>
                </c:pt>
                <c:pt idx="4373">
                  <c:v>874.599999999906</c:v>
                </c:pt>
                <c:pt idx="4374">
                  <c:v>874.79999999990605</c:v>
                </c:pt>
                <c:pt idx="4375">
                  <c:v>874.99999999990598</c:v>
                </c:pt>
                <c:pt idx="4376">
                  <c:v>875.19999999990603</c:v>
                </c:pt>
                <c:pt idx="4377">
                  <c:v>875.39999999990596</c:v>
                </c:pt>
                <c:pt idx="4378">
                  <c:v>875.599999999906</c:v>
                </c:pt>
                <c:pt idx="4379">
                  <c:v>875.79999999990605</c:v>
                </c:pt>
                <c:pt idx="4380">
                  <c:v>875.99999999990598</c:v>
                </c:pt>
                <c:pt idx="4381">
                  <c:v>876.19999999990603</c:v>
                </c:pt>
                <c:pt idx="4382">
                  <c:v>876.39999999990596</c:v>
                </c:pt>
                <c:pt idx="4383">
                  <c:v>876.599999999906</c:v>
                </c:pt>
                <c:pt idx="4384">
                  <c:v>876.79999999990503</c:v>
                </c:pt>
                <c:pt idx="4385">
                  <c:v>876.99999999990496</c:v>
                </c:pt>
                <c:pt idx="4386">
                  <c:v>877.199999999905</c:v>
                </c:pt>
                <c:pt idx="4387">
                  <c:v>877.39999999990448</c:v>
                </c:pt>
                <c:pt idx="4388">
                  <c:v>877.59999999990498</c:v>
                </c:pt>
                <c:pt idx="4389">
                  <c:v>877.79999999990503</c:v>
                </c:pt>
                <c:pt idx="4390">
                  <c:v>877.99999999990496</c:v>
                </c:pt>
                <c:pt idx="4391">
                  <c:v>878.199999999905</c:v>
                </c:pt>
                <c:pt idx="4392">
                  <c:v>878.39999999990448</c:v>
                </c:pt>
                <c:pt idx="4393">
                  <c:v>878.59999999990498</c:v>
                </c:pt>
                <c:pt idx="4394">
                  <c:v>878.79999999990503</c:v>
                </c:pt>
                <c:pt idx="4395">
                  <c:v>878.99999999990496</c:v>
                </c:pt>
                <c:pt idx="4396">
                  <c:v>879.199999999905</c:v>
                </c:pt>
                <c:pt idx="4397">
                  <c:v>879.39999999990448</c:v>
                </c:pt>
                <c:pt idx="4398">
                  <c:v>879.59999999990498</c:v>
                </c:pt>
                <c:pt idx="4399">
                  <c:v>879.799999999904</c:v>
                </c:pt>
                <c:pt idx="4400">
                  <c:v>879.99999999990348</c:v>
                </c:pt>
                <c:pt idx="4401">
                  <c:v>880.19999999990398</c:v>
                </c:pt>
                <c:pt idx="4402">
                  <c:v>880.39999999990346</c:v>
                </c:pt>
                <c:pt idx="4403">
                  <c:v>880.59999999990396</c:v>
                </c:pt>
                <c:pt idx="4404">
                  <c:v>880.799999999904</c:v>
                </c:pt>
                <c:pt idx="4405">
                  <c:v>880.99999999990348</c:v>
                </c:pt>
                <c:pt idx="4406">
                  <c:v>881.19999999990398</c:v>
                </c:pt>
                <c:pt idx="4407">
                  <c:v>881.39999999990346</c:v>
                </c:pt>
                <c:pt idx="4408">
                  <c:v>881.59999999990396</c:v>
                </c:pt>
                <c:pt idx="4409">
                  <c:v>881.799999999904</c:v>
                </c:pt>
                <c:pt idx="4410">
                  <c:v>881.99999999990348</c:v>
                </c:pt>
                <c:pt idx="4411">
                  <c:v>882.19999999990398</c:v>
                </c:pt>
                <c:pt idx="4412">
                  <c:v>882.39999999990346</c:v>
                </c:pt>
                <c:pt idx="4413">
                  <c:v>882.59999999990293</c:v>
                </c:pt>
                <c:pt idx="4414">
                  <c:v>882.79999999990309</c:v>
                </c:pt>
                <c:pt idx="4415">
                  <c:v>882.99999999990291</c:v>
                </c:pt>
                <c:pt idx="4416">
                  <c:v>883.19999999990307</c:v>
                </c:pt>
                <c:pt idx="4417">
                  <c:v>883.39999999990289</c:v>
                </c:pt>
                <c:pt idx="4418">
                  <c:v>883.59999999990293</c:v>
                </c:pt>
                <c:pt idx="4419">
                  <c:v>883.79999999990309</c:v>
                </c:pt>
                <c:pt idx="4420">
                  <c:v>883.99999999990291</c:v>
                </c:pt>
                <c:pt idx="4421">
                  <c:v>884.19999999990307</c:v>
                </c:pt>
                <c:pt idx="4422">
                  <c:v>884.39999999990289</c:v>
                </c:pt>
                <c:pt idx="4423">
                  <c:v>884.59999999990293</c:v>
                </c:pt>
                <c:pt idx="4424">
                  <c:v>884.79999999990309</c:v>
                </c:pt>
                <c:pt idx="4425">
                  <c:v>884.99999999990291</c:v>
                </c:pt>
                <c:pt idx="4426">
                  <c:v>885.19999999990307</c:v>
                </c:pt>
                <c:pt idx="4427">
                  <c:v>885.39999999990289</c:v>
                </c:pt>
                <c:pt idx="4428">
                  <c:v>885.59999999990202</c:v>
                </c:pt>
                <c:pt idx="4429">
                  <c:v>885.79999999990252</c:v>
                </c:pt>
                <c:pt idx="4430">
                  <c:v>885.999999999902</c:v>
                </c:pt>
                <c:pt idx="4431">
                  <c:v>886.19999999990205</c:v>
                </c:pt>
                <c:pt idx="4432">
                  <c:v>886.39999999990198</c:v>
                </c:pt>
                <c:pt idx="4433">
                  <c:v>886.59999999990202</c:v>
                </c:pt>
                <c:pt idx="4434">
                  <c:v>886.79999999990252</c:v>
                </c:pt>
                <c:pt idx="4435">
                  <c:v>886.999999999902</c:v>
                </c:pt>
                <c:pt idx="4436">
                  <c:v>887.19999999990205</c:v>
                </c:pt>
                <c:pt idx="4437">
                  <c:v>887.39999999990198</c:v>
                </c:pt>
                <c:pt idx="4438">
                  <c:v>887.59999999990202</c:v>
                </c:pt>
                <c:pt idx="4439">
                  <c:v>887.79999999990252</c:v>
                </c:pt>
                <c:pt idx="4440">
                  <c:v>887.999999999902</c:v>
                </c:pt>
                <c:pt idx="4441">
                  <c:v>888.19999999990205</c:v>
                </c:pt>
                <c:pt idx="4442">
                  <c:v>888.39999999990198</c:v>
                </c:pt>
                <c:pt idx="4443">
                  <c:v>888.599999999901</c:v>
                </c:pt>
                <c:pt idx="4444">
                  <c:v>888.79999999990105</c:v>
                </c:pt>
                <c:pt idx="4445">
                  <c:v>888.99999999990098</c:v>
                </c:pt>
                <c:pt idx="4446">
                  <c:v>889.19999999990102</c:v>
                </c:pt>
                <c:pt idx="4447">
                  <c:v>889.39999999990096</c:v>
                </c:pt>
                <c:pt idx="4448">
                  <c:v>889.599999999901</c:v>
                </c:pt>
                <c:pt idx="4449">
                  <c:v>889.79999999990105</c:v>
                </c:pt>
                <c:pt idx="4450">
                  <c:v>889.99999999990098</c:v>
                </c:pt>
                <c:pt idx="4451">
                  <c:v>890.19999999990102</c:v>
                </c:pt>
                <c:pt idx="4452">
                  <c:v>890.39999999990096</c:v>
                </c:pt>
                <c:pt idx="4453">
                  <c:v>890.599999999901</c:v>
                </c:pt>
                <c:pt idx="4454">
                  <c:v>890.79999999990105</c:v>
                </c:pt>
                <c:pt idx="4455">
                  <c:v>890.99999999990098</c:v>
                </c:pt>
                <c:pt idx="4456">
                  <c:v>891.19999999990102</c:v>
                </c:pt>
                <c:pt idx="4457">
                  <c:v>891.39999999989993</c:v>
                </c:pt>
                <c:pt idx="4458">
                  <c:v>891.59999999990009</c:v>
                </c:pt>
                <c:pt idx="4459">
                  <c:v>891.79999999990002</c:v>
                </c:pt>
                <c:pt idx="4460">
                  <c:v>891.99999999990007</c:v>
                </c:pt>
                <c:pt idx="4461">
                  <c:v>892.1999999999</c:v>
                </c:pt>
                <c:pt idx="4462">
                  <c:v>892.39999999989993</c:v>
                </c:pt>
                <c:pt idx="4463">
                  <c:v>892.59999999990009</c:v>
                </c:pt>
                <c:pt idx="4464">
                  <c:v>892.79999999990002</c:v>
                </c:pt>
                <c:pt idx="4465">
                  <c:v>892.99999999990007</c:v>
                </c:pt>
                <c:pt idx="4466">
                  <c:v>893.1999999999</c:v>
                </c:pt>
                <c:pt idx="4467">
                  <c:v>893.39999999989993</c:v>
                </c:pt>
                <c:pt idx="4468">
                  <c:v>893.59999999990009</c:v>
                </c:pt>
                <c:pt idx="4469">
                  <c:v>893.79999999990002</c:v>
                </c:pt>
                <c:pt idx="4470">
                  <c:v>893.99999999990007</c:v>
                </c:pt>
                <c:pt idx="4471">
                  <c:v>894.1999999999</c:v>
                </c:pt>
                <c:pt idx="4472">
                  <c:v>894.39999999989902</c:v>
                </c:pt>
                <c:pt idx="4473">
                  <c:v>894.59999999989952</c:v>
                </c:pt>
                <c:pt idx="4474">
                  <c:v>894.79999999990002</c:v>
                </c:pt>
                <c:pt idx="4475">
                  <c:v>894.99999999989905</c:v>
                </c:pt>
                <c:pt idx="4476">
                  <c:v>895.19999999989955</c:v>
                </c:pt>
                <c:pt idx="4477">
                  <c:v>895.39999999989902</c:v>
                </c:pt>
                <c:pt idx="4478">
                  <c:v>895.59999999989952</c:v>
                </c:pt>
                <c:pt idx="4479">
                  <c:v>895.79999999990002</c:v>
                </c:pt>
                <c:pt idx="4480">
                  <c:v>895.99999999989905</c:v>
                </c:pt>
                <c:pt idx="4481">
                  <c:v>896.19999999989955</c:v>
                </c:pt>
                <c:pt idx="4482">
                  <c:v>896.39999999989902</c:v>
                </c:pt>
                <c:pt idx="4483">
                  <c:v>896.59999999989952</c:v>
                </c:pt>
                <c:pt idx="4484">
                  <c:v>896.79999999990002</c:v>
                </c:pt>
                <c:pt idx="4485">
                  <c:v>896.99999999989905</c:v>
                </c:pt>
                <c:pt idx="4486">
                  <c:v>897.19999999989955</c:v>
                </c:pt>
                <c:pt idx="4487">
                  <c:v>897.399999999898</c:v>
                </c:pt>
                <c:pt idx="4488">
                  <c:v>897.59999999989805</c:v>
                </c:pt>
                <c:pt idx="4489">
                  <c:v>897.79999999989855</c:v>
                </c:pt>
                <c:pt idx="4490">
                  <c:v>897.99999999989802</c:v>
                </c:pt>
                <c:pt idx="4491">
                  <c:v>898.19999999989852</c:v>
                </c:pt>
                <c:pt idx="4492">
                  <c:v>898.399999999898</c:v>
                </c:pt>
                <c:pt idx="4493">
                  <c:v>898.59999999989805</c:v>
                </c:pt>
                <c:pt idx="4494">
                  <c:v>898.79999999989855</c:v>
                </c:pt>
                <c:pt idx="4495">
                  <c:v>898.99999999989802</c:v>
                </c:pt>
                <c:pt idx="4496">
                  <c:v>899.19999999989852</c:v>
                </c:pt>
                <c:pt idx="4497">
                  <c:v>899.399999999898</c:v>
                </c:pt>
                <c:pt idx="4498">
                  <c:v>899.59999999989805</c:v>
                </c:pt>
                <c:pt idx="4499">
                  <c:v>899.79999999989855</c:v>
                </c:pt>
                <c:pt idx="4500">
                  <c:v>899.99999999989802</c:v>
                </c:pt>
                <c:pt idx="4501">
                  <c:v>900.19999999989852</c:v>
                </c:pt>
                <c:pt idx="4502">
                  <c:v>900.39999999989755</c:v>
                </c:pt>
                <c:pt idx="4503">
                  <c:v>900.59999999989805</c:v>
                </c:pt>
                <c:pt idx="4504">
                  <c:v>900.79999999989855</c:v>
                </c:pt>
                <c:pt idx="4505">
                  <c:v>900.99999999989802</c:v>
                </c:pt>
                <c:pt idx="4506">
                  <c:v>901.19999999989852</c:v>
                </c:pt>
                <c:pt idx="4507">
                  <c:v>901.39999999989755</c:v>
                </c:pt>
                <c:pt idx="4508">
                  <c:v>901.59999999989805</c:v>
                </c:pt>
                <c:pt idx="4509">
                  <c:v>901.79999999989855</c:v>
                </c:pt>
                <c:pt idx="4510">
                  <c:v>901.99999999989802</c:v>
                </c:pt>
                <c:pt idx="4511">
                  <c:v>902.19999999989852</c:v>
                </c:pt>
                <c:pt idx="4512">
                  <c:v>902.39999999989755</c:v>
                </c:pt>
                <c:pt idx="4513">
                  <c:v>902.59999999989805</c:v>
                </c:pt>
                <c:pt idx="4514">
                  <c:v>902.79999999989855</c:v>
                </c:pt>
                <c:pt idx="4515">
                  <c:v>902.99999999989802</c:v>
                </c:pt>
                <c:pt idx="4516">
                  <c:v>903.19999999989761</c:v>
                </c:pt>
                <c:pt idx="4517">
                  <c:v>903.39999999989595</c:v>
                </c:pt>
                <c:pt idx="4518">
                  <c:v>903.59999999989725</c:v>
                </c:pt>
                <c:pt idx="4519">
                  <c:v>903.79999999989775</c:v>
                </c:pt>
                <c:pt idx="4520">
                  <c:v>903.99999999989654</c:v>
                </c:pt>
                <c:pt idx="4521">
                  <c:v>904.19999999989761</c:v>
                </c:pt>
                <c:pt idx="4522">
                  <c:v>904.39999999989595</c:v>
                </c:pt>
                <c:pt idx="4523">
                  <c:v>904.59999999989725</c:v>
                </c:pt>
                <c:pt idx="4524">
                  <c:v>904.79999999989775</c:v>
                </c:pt>
                <c:pt idx="4525">
                  <c:v>904.99999999989654</c:v>
                </c:pt>
                <c:pt idx="4526">
                  <c:v>905.19999999989761</c:v>
                </c:pt>
                <c:pt idx="4527">
                  <c:v>905.39999999989595</c:v>
                </c:pt>
                <c:pt idx="4528">
                  <c:v>905.59999999989725</c:v>
                </c:pt>
                <c:pt idx="4529">
                  <c:v>905.79999999989775</c:v>
                </c:pt>
                <c:pt idx="4530">
                  <c:v>905.99999999989495</c:v>
                </c:pt>
                <c:pt idx="4531">
                  <c:v>906.19999999989625</c:v>
                </c:pt>
                <c:pt idx="4532">
                  <c:v>906.39999999989504</c:v>
                </c:pt>
                <c:pt idx="4533">
                  <c:v>906.59999999989554</c:v>
                </c:pt>
                <c:pt idx="4534">
                  <c:v>906.79999999989661</c:v>
                </c:pt>
                <c:pt idx="4535">
                  <c:v>906.99999999989495</c:v>
                </c:pt>
                <c:pt idx="4536">
                  <c:v>907.19999999989625</c:v>
                </c:pt>
                <c:pt idx="4537">
                  <c:v>907.39999999989504</c:v>
                </c:pt>
                <c:pt idx="4538">
                  <c:v>907.59999999989554</c:v>
                </c:pt>
                <c:pt idx="4539">
                  <c:v>907.79999999989661</c:v>
                </c:pt>
                <c:pt idx="4540">
                  <c:v>907.99999999989495</c:v>
                </c:pt>
                <c:pt idx="4541">
                  <c:v>908.19999999989625</c:v>
                </c:pt>
                <c:pt idx="4542">
                  <c:v>908.39999999989504</c:v>
                </c:pt>
                <c:pt idx="4543">
                  <c:v>908.59999999989554</c:v>
                </c:pt>
                <c:pt idx="4544">
                  <c:v>908.79999999989661</c:v>
                </c:pt>
                <c:pt idx="4545">
                  <c:v>908.99999999989404</c:v>
                </c:pt>
                <c:pt idx="4546">
                  <c:v>909.19999999989454</c:v>
                </c:pt>
                <c:pt idx="4547">
                  <c:v>909.39999999989402</c:v>
                </c:pt>
                <c:pt idx="4548">
                  <c:v>909.59999999989395</c:v>
                </c:pt>
                <c:pt idx="4549">
                  <c:v>909.79999999989525</c:v>
                </c:pt>
                <c:pt idx="4550">
                  <c:v>909.99999999989404</c:v>
                </c:pt>
                <c:pt idx="4551">
                  <c:v>910.19999999989454</c:v>
                </c:pt>
                <c:pt idx="4552">
                  <c:v>910.39999999989402</c:v>
                </c:pt>
                <c:pt idx="4553">
                  <c:v>910.59999999989395</c:v>
                </c:pt>
                <c:pt idx="4554">
                  <c:v>910.79999999989525</c:v>
                </c:pt>
                <c:pt idx="4555">
                  <c:v>910.99999999989404</c:v>
                </c:pt>
                <c:pt idx="4556">
                  <c:v>911.19999999989454</c:v>
                </c:pt>
                <c:pt idx="4557">
                  <c:v>911.39999999989402</c:v>
                </c:pt>
                <c:pt idx="4558">
                  <c:v>911.59999999989395</c:v>
                </c:pt>
                <c:pt idx="4559">
                  <c:v>911.79999999989525</c:v>
                </c:pt>
                <c:pt idx="4560">
                  <c:v>911.99999999989302</c:v>
                </c:pt>
                <c:pt idx="4561">
                  <c:v>912.19999999989352</c:v>
                </c:pt>
                <c:pt idx="4562">
                  <c:v>912.399999999893</c:v>
                </c:pt>
                <c:pt idx="4563">
                  <c:v>912.59999999989304</c:v>
                </c:pt>
                <c:pt idx="4564">
                  <c:v>912.79999999989354</c:v>
                </c:pt>
                <c:pt idx="4565">
                  <c:v>912.99999999989302</c:v>
                </c:pt>
                <c:pt idx="4566">
                  <c:v>913.19999999989352</c:v>
                </c:pt>
                <c:pt idx="4567">
                  <c:v>913.399999999893</c:v>
                </c:pt>
                <c:pt idx="4568">
                  <c:v>913.59999999989304</c:v>
                </c:pt>
                <c:pt idx="4569">
                  <c:v>913.79999999989354</c:v>
                </c:pt>
                <c:pt idx="4570">
                  <c:v>913.99999999989302</c:v>
                </c:pt>
                <c:pt idx="4571">
                  <c:v>914.19999999989352</c:v>
                </c:pt>
                <c:pt idx="4572">
                  <c:v>914.399999999893</c:v>
                </c:pt>
                <c:pt idx="4573">
                  <c:v>914.59999999989304</c:v>
                </c:pt>
                <c:pt idx="4574">
                  <c:v>914.79999999989354</c:v>
                </c:pt>
                <c:pt idx="4575">
                  <c:v>914.99999999989302</c:v>
                </c:pt>
                <c:pt idx="4576">
                  <c:v>915.19999999989352</c:v>
                </c:pt>
                <c:pt idx="4577">
                  <c:v>915.39999999989254</c:v>
                </c:pt>
                <c:pt idx="4578">
                  <c:v>915.59999999989304</c:v>
                </c:pt>
                <c:pt idx="4579">
                  <c:v>915.79999999989354</c:v>
                </c:pt>
                <c:pt idx="4580">
                  <c:v>915.99999999989302</c:v>
                </c:pt>
                <c:pt idx="4581">
                  <c:v>916.19999999989352</c:v>
                </c:pt>
                <c:pt idx="4582">
                  <c:v>916.39999999989254</c:v>
                </c:pt>
                <c:pt idx="4583">
                  <c:v>916.59999999989304</c:v>
                </c:pt>
                <c:pt idx="4584">
                  <c:v>916.79999999989354</c:v>
                </c:pt>
                <c:pt idx="4585">
                  <c:v>916.99999999989302</c:v>
                </c:pt>
                <c:pt idx="4586">
                  <c:v>917.19999999989352</c:v>
                </c:pt>
                <c:pt idx="4587">
                  <c:v>917.39999999989254</c:v>
                </c:pt>
                <c:pt idx="4588">
                  <c:v>917.59999999989304</c:v>
                </c:pt>
                <c:pt idx="4589">
                  <c:v>917.79999999989275</c:v>
                </c:pt>
                <c:pt idx="4590">
                  <c:v>917.99999999989154</c:v>
                </c:pt>
                <c:pt idx="4591">
                  <c:v>918.19999999989261</c:v>
                </c:pt>
                <c:pt idx="4592">
                  <c:v>918.39999999989095</c:v>
                </c:pt>
                <c:pt idx="4593">
                  <c:v>918.59999999989225</c:v>
                </c:pt>
                <c:pt idx="4594">
                  <c:v>918.79999999989275</c:v>
                </c:pt>
                <c:pt idx="4595">
                  <c:v>918.99999999989154</c:v>
                </c:pt>
                <c:pt idx="4596">
                  <c:v>919.19999999989261</c:v>
                </c:pt>
                <c:pt idx="4597">
                  <c:v>919.39999999989095</c:v>
                </c:pt>
                <c:pt idx="4598">
                  <c:v>919.59999999989225</c:v>
                </c:pt>
                <c:pt idx="4599">
                  <c:v>919.79999999989275</c:v>
                </c:pt>
                <c:pt idx="4600">
                  <c:v>919.99999999989154</c:v>
                </c:pt>
                <c:pt idx="4601">
                  <c:v>920.19999999989261</c:v>
                </c:pt>
                <c:pt idx="4602">
                  <c:v>920.39999999989095</c:v>
                </c:pt>
                <c:pt idx="4603">
                  <c:v>920.59999999989225</c:v>
                </c:pt>
                <c:pt idx="4604">
                  <c:v>920.79999999989161</c:v>
                </c:pt>
                <c:pt idx="4605">
                  <c:v>920.99999999988995</c:v>
                </c:pt>
                <c:pt idx="4606">
                  <c:v>921.19999999989125</c:v>
                </c:pt>
                <c:pt idx="4607">
                  <c:v>921.39999999989004</c:v>
                </c:pt>
                <c:pt idx="4608">
                  <c:v>921.59999999989054</c:v>
                </c:pt>
                <c:pt idx="4609">
                  <c:v>921.79999999989161</c:v>
                </c:pt>
                <c:pt idx="4610">
                  <c:v>921.99999999988995</c:v>
                </c:pt>
                <c:pt idx="4611">
                  <c:v>922.19999999989125</c:v>
                </c:pt>
                <c:pt idx="4612">
                  <c:v>922.39999999989004</c:v>
                </c:pt>
                <c:pt idx="4613">
                  <c:v>922.59999999989054</c:v>
                </c:pt>
                <c:pt idx="4614">
                  <c:v>922.79999999989161</c:v>
                </c:pt>
                <c:pt idx="4615">
                  <c:v>922.99999999988995</c:v>
                </c:pt>
                <c:pt idx="4616">
                  <c:v>923.19999999989125</c:v>
                </c:pt>
                <c:pt idx="4617">
                  <c:v>923.39999999989004</c:v>
                </c:pt>
                <c:pt idx="4618">
                  <c:v>923.59999999988895</c:v>
                </c:pt>
                <c:pt idx="4619">
                  <c:v>923.79999999989025</c:v>
                </c:pt>
                <c:pt idx="4620">
                  <c:v>923.99999999988904</c:v>
                </c:pt>
                <c:pt idx="4621">
                  <c:v>924.19999999988954</c:v>
                </c:pt>
                <c:pt idx="4622">
                  <c:v>924.39999999988902</c:v>
                </c:pt>
                <c:pt idx="4623">
                  <c:v>924.59999999988895</c:v>
                </c:pt>
                <c:pt idx="4624">
                  <c:v>924.79999999989025</c:v>
                </c:pt>
                <c:pt idx="4625">
                  <c:v>924.99999999988904</c:v>
                </c:pt>
                <c:pt idx="4626">
                  <c:v>925.19999999988954</c:v>
                </c:pt>
                <c:pt idx="4627">
                  <c:v>925.39999999988902</c:v>
                </c:pt>
                <c:pt idx="4628">
                  <c:v>925.59999999988895</c:v>
                </c:pt>
                <c:pt idx="4629">
                  <c:v>925.79999999989025</c:v>
                </c:pt>
                <c:pt idx="4630">
                  <c:v>925.99999999988904</c:v>
                </c:pt>
                <c:pt idx="4631">
                  <c:v>926.19999999988954</c:v>
                </c:pt>
                <c:pt idx="4632">
                  <c:v>926.39999999988902</c:v>
                </c:pt>
                <c:pt idx="4633">
                  <c:v>926.59999999988804</c:v>
                </c:pt>
                <c:pt idx="4634">
                  <c:v>926.79999999988854</c:v>
                </c:pt>
                <c:pt idx="4635">
                  <c:v>926.99999999988802</c:v>
                </c:pt>
                <c:pt idx="4636">
                  <c:v>927.19999999988852</c:v>
                </c:pt>
                <c:pt idx="4637">
                  <c:v>927.399999999888</c:v>
                </c:pt>
                <c:pt idx="4638">
                  <c:v>927.59999999988804</c:v>
                </c:pt>
                <c:pt idx="4639">
                  <c:v>927.79999999988854</c:v>
                </c:pt>
                <c:pt idx="4640">
                  <c:v>927.99999999988802</c:v>
                </c:pt>
                <c:pt idx="4641">
                  <c:v>928.19999999988852</c:v>
                </c:pt>
                <c:pt idx="4642">
                  <c:v>928.399999999888</c:v>
                </c:pt>
                <c:pt idx="4643">
                  <c:v>928.59999999988804</c:v>
                </c:pt>
                <c:pt idx="4644">
                  <c:v>928.79999999988854</c:v>
                </c:pt>
                <c:pt idx="4645">
                  <c:v>928.99999999988802</c:v>
                </c:pt>
                <c:pt idx="4646">
                  <c:v>929.19999999988852</c:v>
                </c:pt>
                <c:pt idx="4647">
                  <c:v>929.399999999888</c:v>
                </c:pt>
                <c:pt idx="4648">
                  <c:v>929.59999999988804</c:v>
                </c:pt>
                <c:pt idx="4649">
                  <c:v>929.79999999988854</c:v>
                </c:pt>
                <c:pt idx="4650">
                  <c:v>929.99999999988802</c:v>
                </c:pt>
                <c:pt idx="4651">
                  <c:v>930.19999999988841</c:v>
                </c:pt>
                <c:pt idx="4652">
                  <c:v>930.39999999988754</c:v>
                </c:pt>
                <c:pt idx="4653">
                  <c:v>930.59999999988804</c:v>
                </c:pt>
                <c:pt idx="4654">
                  <c:v>930.79999999988854</c:v>
                </c:pt>
                <c:pt idx="4655">
                  <c:v>930.99999999988802</c:v>
                </c:pt>
                <c:pt idx="4656">
                  <c:v>931.19999999988841</c:v>
                </c:pt>
                <c:pt idx="4657">
                  <c:v>931.39999999988754</c:v>
                </c:pt>
                <c:pt idx="4658">
                  <c:v>931.59999999988804</c:v>
                </c:pt>
                <c:pt idx="4659">
                  <c:v>931.79999999988854</c:v>
                </c:pt>
                <c:pt idx="4660">
                  <c:v>931.99999999988802</c:v>
                </c:pt>
                <c:pt idx="4661">
                  <c:v>932.19999999988841</c:v>
                </c:pt>
                <c:pt idx="4662">
                  <c:v>932.39999999988595</c:v>
                </c:pt>
                <c:pt idx="4663">
                  <c:v>932.59999999988725</c:v>
                </c:pt>
                <c:pt idx="4664">
                  <c:v>932.79999999988763</c:v>
                </c:pt>
                <c:pt idx="4665">
                  <c:v>932.99999999988654</c:v>
                </c:pt>
                <c:pt idx="4666">
                  <c:v>933.1999999998875</c:v>
                </c:pt>
                <c:pt idx="4667">
                  <c:v>933.39999999988595</c:v>
                </c:pt>
                <c:pt idx="4668">
                  <c:v>933.59999999988725</c:v>
                </c:pt>
                <c:pt idx="4669">
                  <c:v>933.79999999988763</c:v>
                </c:pt>
                <c:pt idx="4670">
                  <c:v>933.99999999988654</c:v>
                </c:pt>
                <c:pt idx="4671">
                  <c:v>934.1999999998875</c:v>
                </c:pt>
                <c:pt idx="4672">
                  <c:v>934.39999999988595</c:v>
                </c:pt>
                <c:pt idx="4673">
                  <c:v>934.59999999988725</c:v>
                </c:pt>
                <c:pt idx="4674">
                  <c:v>934.79999999988763</c:v>
                </c:pt>
                <c:pt idx="4675">
                  <c:v>934.99999999988654</c:v>
                </c:pt>
                <c:pt idx="4676">
                  <c:v>935.1999999998875</c:v>
                </c:pt>
                <c:pt idx="4677">
                  <c:v>935.39999999988504</c:v>
                </c:pt>
                <c:pt idx="4678">
                  <c:v>935.59999999988554</c:v>
                </c:pt>
                <c:pt idx="4679">
                  <c:v>935.7999999998865</c:v>
                </c:pt>
                <c:pt idx="4680">
                  <c:v>935.99999999988495</c:v>
                </c:pt>
                <c:pt idx="4681">
                  <c:v>936.19999999988624</c:v>
                </c:pt>
                <c:pt idx="4682">
                  <c:v>936.39999999988504</c:v>
                </c:pt>
                <c:pt idx="4683">
                  <c:v>936.59999999988554</c:v>
                </c:pt>
                <c:pt idx="4684">
                  <c:v>936.7999999998865</c:v>
                </c:pt>
                <c:pt idx="4685">
                  <c:v>936.99999999988495</c:v>
                </c:pt>
                <c:pt idx="4686">
                  <c:v>937.19999999988624</c:v>
                </c:pt>
                <c:pt idx="4687">
                  <c:v>937.39999999988504</c:v>
                </c:pt>
                <c:pt idx="4688">
                  <c:v>937.59999999988554</c:v>
                </c:pt>
                <c:pt idx="4689">
                  <c:v>937.7999999998865</c:v>
                </c:pt>
                <c:pt idx="4690">
                  <c:v>937.99999999988495</c:v>
                </c:pt>
                <c:pt idx="4691">
                  <c:v>938.19999999988624</c:v>
                </c:pt>
                <c:pt idx="4692">
                  <c:v>938.39999999988402</c:v>
                </c:pt>
                <c:pt idx="4693">
                  <c:v>938.59999999988395</c:v>
                </c:pt>
                <c:pt idx="4694">
                  <c:v>938.79999999988524</c:v>
                </c:pt>
                <c:pt idx="4695">
                  <c:v>938.99999999988404</c:v>
                </c:pt>
                <c:pt idx="4696">
                  <c:v>939.19999999988454</c:v>
                </c:pt>
                <c:pt idx="4697">
                  <c:v>939.39999999988402</c:v>
                </c:pt>
                <c:pt idx="4698">
                  <c:v>939.59999999988395</c:v>
                </c:pt>
                <c:pt idx="4699">
                  <c:v>939.79999999988524</c:v>
                </c:pt>
                <c:pt idx="4700">
                  <c:v>939.99999999988404</c:v>
                </c:pt>
                <c:pt idx="4701">
                  <c:v>940.19999999988454</c:v>
                </c:pt>
                <c:pt idx="4702">
                  <c:v>940.39999999988402</c:v>
                </c:pt>
                <c:pt idx="4703">
                  <c:v>940.59999999988395</c:v>
                </c:pt>
                <c:pt idx="4704">
                  <c:v>940.79999999988524</c:v>
                </c:pt>
                <c:pt idx="4705">
                  <c:v>940.99999999988404</c:v>
                </c:pt>
                <c:pt idx="4706">
                  <c:v>941.19999999988352</c:v>
                </c:pt>
                <c:pt idx="4707">
                  <c:v>941.39999999988311</c:v>
                </c:pt>
                <c:pt idx="4708">
                  <c:v>941.59999999988304</c:v>
                </c:pt>
                <c:pt idx="4709">
                  <c:v>941.79999999988354</c:v>
                </c:pt>
                <c:pt idx="4710">
                  <c:v>941.99999999988302</c:v>
                </c:pt>
                <c:pt idx="4711">
                  <c:v>942.19999999988352</c:v>
                </c:pt>
                <c:pt idx="4712">
                  <c:v>942.39999999988311</c:v>
                </c:pt>
                <c:pt idx="4713">
                  <c:v>942.59999999988304</c:v>
                </c:pt>
                <c:pt idx="4714">
                  <c:v>942.79999999988354</c:v>
                </c:pt>
                <c:pt idx="4715">
                  <c:v>942.99999999988302</c:v>
                </c:pt>
                <c:pt idx="4716">
                  <c:v>943.19999999988352</c:v>
                </c:pt>
                <c:pt idx="4717">
                  <c:v>943.39999999988311</c:v>
                </c:pt>
                <c:pt idx="4718">
                  <c:v>943.59999999988304</c:v>
                </c:pt>
                <c:pt idx="4719">
                  <c:v>943.79999999988354</c:v>
                </c:pt>
                <c:pt idx="4720">
                  <c:v>943.99999999988302</c:v>
                </c:pt>
                <c:pt idx="4721">
                  <c:v>944.19999999988352</c:v>
                </c:pt>
                <c:pt idx="4722">
                  <c:v>944.39999999988254</c:v>
                </c:pt>
                <c:pt idx="4723">
                  <c:v>944.59999999988304</c:v>
                </c:pt>
                <c:pt idx="4724">
                  <c:v>944.79999999988354</c:v>
                </c:pt>
                <c:pt idx="4725">
                  <c:v>944.99999999988302</c:v>
                </c:pt>
                <c:pt idx="4726">
                  <c:v>945.19999999988352</c:v>
                </c:pt>
                <c:pt idx="4727">
                  <c:v>945.39999999988254</c:v>
                </c:pt>
                <c:pt idx="4728">
                  <c:v>945.59999999988304</c:v>
                </c:pt>
                <c:pt idx="4729">
                  <c:v>945.79999999988354</c:v>
                </c:pt>
                <c:pt idx="4730">
                  <c:v>945.99999999988302</c:v>
                </c:pt>
                <c:pt idx="4731">
                  <c:v>946.19999999988352</c:v>
                </c:pt>
                <c:pt idx="4732">
                  <c:v>946.39999999988254</c:v>
                </c:pt>
                <c:pt idx="4733">
                  <c:v>946.59999999988304</c:v>
                </c:pt>
                <c:pt idx="4734">
                  <c:v>946.79999999988354</c:v>
                </c:pt>
                <c:pt idx="4735">
                  <c:v>946.99999999988302</c:v>
                </c:pt>
                <c:pt idx="4736">
                  <c:v>947.19999999988249</c:v>
                </c:pt>
                <c:pt idx="4737">
                  <c:v>947.39999999988095</c:v>
                </c:pt>
                <c:pt idx="4738">
                  <c:v>947.59999999988224</c:v>
                </c:pt>
                <c:pt idx="4739">
                  <c:v>947.79999999988274</c:v>
                </c:pt>
                <c:pt idx="4740">
                  <c:v>947.99999999988154</c:v>
                </c:pt>
                <c:pt idx="4741">
                  <c:v>948.19999999988249</c:v>
                </c:pt>
                <c:pt idx="4742">
                  <c:v>948.39999999988095</c:v>
                </c:pt>
                <c:pt idx="4743">
                  <c:v>948.59999999988224</c:v>
                </c:pt>
                <c:pt idx="4744">
                  <c:v>948.79999999988274</c:v>
                </c:pt>
                <c:pt idx="4745">
                  <c:v>948.99999999988154</c:v>
                </c:pt>
                <c:pt idx="4746">
                  <c:v>949.19999999988249</c:v>
                </c:pt>
                <c:pt idx="4747">
                  <c:v>949.39999999988095</c:v>
                </c:pt>
                <c:pt idx="4748">
                  <c:v>949.59999999988224</c:v>
                </c:pt>
                <c:pt idx="4749">
                  <c:v>949.79999999988274</c:v>
                </c:pt>
                <c:pt idx="4750">
                  <c:v>949.99999999987995</c:v>
                </c:pt>
                <c:pt idx="4751">
                  <c:v>950.19999999988124</c:v>
                </c:pt>
                <c:pt idx="4752">
                  <c:v>950.39999999988004</c:v>
                </c:pt>
                <c:pt idx="4753">
                  <c:v>950.59999999988054</c:v>
                </c:pt>
                <c:pt idx="4754">
                  <c:v>950.79999999988149</c:v>
                </c:pt>
                <c:pt idx="4755">
                  <c:v>950.99999999987995</c:v>
                </c:pt>
                <c:pt idx="4756">
                  <c:v>951.19999999988124</c:v>
                </c:pt>
                <c:pt idx="4757">
                  <c:v>951.39999999988004</c:v>
                </c:pt>
                <c:pt idx="4758">
                  <c:v>951.59999999988054</c:v>
                </c:pt>
                <c:pt idx="4759">
                  <c:v>951.79999999988149</c:v>
                </c:pt>
                <c:pt idx="4760">
                  <c:v>951.99999999987995</c:v>
                </c:pt>
                <c:pt idx="4761">
                  <c:v>952.19999999988124</c:v>
                </c:pt>
                <c:pt idx="4762">
                  <c:v>952.39999999988004</c:v>
                </c:pt>
                <c:pt idx="4763">
                  <c:v>952.59999999988054</c:v>
                </c:pt>
                <c:pt idx="4764">
                  <c:v>952.79999999988149</c:v>
                </c:pt>
                <c:pt idx="4765">
                  <c:v>952.99999999987904</c:v>
                </c:pt>
                <c:pt idx="4766">
                  <c:v>953.19999999987954</c:v>
                </c:pt>
                <c:pt idx="4767">
                  <c:v>953.39999999987901</c:v>
                </c:pt>
                <c:pt idx="4768">
                  <c:v>953.59999999987895</c:v>
                </c:pt>
                <c:pt idx="4769">
                  <c:v>953.79999999988024</c:v>
                </c:pt>
                <c:pt idx="4770">
                  <c:v>953.99999999987904</c:v>
                </c:pt>
                <c:pt idx="4771">
                  <c:v>954.19999999987954</c:v>
                </c:pt>
                <c:pt idx="4772">
                  <c:v>954.39999999987901</c:v>
                </c:pt>
                <c:pt idx="4773">
                  <c:v>954.59999999987895</c:v>
                </c:pt>
                <c:pt idx="4774">
                  <c:v>954.79999999988024</c:v>
                </c:pt>
                <c:pt idx="4775">
                  <c:v>954.99999999987904</c:v>
                </c:pt>
                <c:pt idx="4776">
                  <c:v>955.19999999987954</c:v>
                </c:pt>
                <c:pt idx="4777">
                  <c:v>955.39999999987901</c:v>
                </c:pt>
                <c:pt idx="4778">
                  <c:v>955.59999999987895</c:v>
                </c:pt>
                <c:pt idx="4779">
                  <c:v>955.79999999988024</c:v>
                </c:pt>
                <c:pt idx="4780">
                  <c:v>955.99999999987801</c:v>
                </c:pt>
                <c:pt idx="4781">
                  <c:v>956.19999999987851</c:v>
                </c:pt>
                <c:pt idx="4782">
                  <c:v>956.3999999998781</c:v>
                </c:pt>
                <c:pt idx="4783">
                  <c:v>956.59999999987804</c:v>
                </c:pt>
                <c:pt idx="4784">
                  <c:v>956.79999999987854</c:v>
                </c:pt>
                <c:pt idx="4785">
                  <c:v>956.99999999987801</c:v>
                </c:pt>
                <c:pt idx="4786">
                  <c:v>957.19999999987851</c:v>
                </c:pt>
                <c:pt idx="4787">
                  <c:v>957.3999999998781</c:v>
                </c:pt>
                <c:pt idx="4788">
                  <c:v>957.59999999987804</c:v>
                </c:pt>
                <c:pt idx="4789">
                  <c:v>957.79999999987854</c:v>
                </c:pt>
                <c:pt idx="4790">
                  <c:v>957.99999999987801</c:v>
                </c:pt>
                <c:pt idx="4791">
                  <c:v>958.19999999987851</c:v>
                </c:pt>
                <c:pt idx="4792">
                  <c:v>958.3999999998781</c:v>
                </c:pt>
                <c:pt idx="4793">
                  <c:v>958.59999999987804</c:v>
                </c:pt>
                <c:pt idx="4794">
                  <c:v>958.79999999987854</c:v>
                </c:pt>
                <c:pt idx="4795">
                  <c:v>958.99999999987801</c:v>
                </c:pt>
                <c:pt idx="4796">
                  <c:v>959.19999999987851</c:v>
                </c:pt>
                <c:pt idx="4797">
                  <c:v>959.39999999987754</c:v>
                </c:pt>
                <c:pt idx="4798">
                  <c:v>959.59999999987804</c:v>
                </c:pt>
                <c:pt idx="4799">
                  <c:v>959.79999999987854</c:v>
                </c:pt>
                <c:pt idx="4800">
                  <c:v>959.99999999987801</c:v>
                </c:pt>
                <c:pt idx="4801">
                  <c:v>960.19999999987851</c:v>
                </c:pt>
                <c:pt idx="4802">
                  <c:v>960.39999999987754</c:v>
                </c:pt>
                <c:pt idx="4803">
                  <c:v>960.59999999987804</c:v>
                </c:pt>
                <c:pt idx="4804">
                  <c:v>960.79999999987854</c:v>
                </c:pt>
                <c:pt idx="4805">
                  <c:v>960.99999999987801</c:v>
                </c:pt>
                <c:pt idx="4806">
                  <c:v>961.19999999987851</c:v>
                </c:pt>
                <c:pt idx="4807">
                  <c:v>961.39999999987754</c:v>
                </c:pt>
                <c:pt idx="4808">
                  <c:v>961.59999999987804</c:v>
                </c:pt>
                <c:pt idx="4809">
                  <c:v>961.79999999987774</c:v>
                </c:pt>
                <c:pt idx="4810">
                  <c:v>961.99999999987654</c:v>
                </c:pt>
                <c:pt idx="4811">
                  <c:v>962.19999999987749</c:v>
                </c:pt>
                <c:pt idx="4812">
                  <c:v>962.39999999987594</c:v>
                </c:pt>
                <c:pt idx="4813">
                  <c:v>962.59999999987724</c:v>
                </c:pt>
                <c:pt idx="4814">
                  <c:v>962.79999999987774</c:v>
                </c:pt>
                <c:pt idx="4815">
                  <c:v>962.99999999987654</c:v>
                </c:pt>
                <c:pt idx="4816">
                  <c:v>963.19999999987749</c:v>
                </c:pt>
                <c:pt idx="4817">
                  <c:v>963.39999999987594</c:v>
                </c:pt>
                <c:pt idx="4818">
                  <c:v>963.59999999987724</c:v>
                </c:pt>
                <c:pt idx="4819">
                  <c:v>963.79999999987774</c:v>
                </c:pt>
                <c:pt idx="4820">
                  <c:v>963.99999999987654</c:v>
                </c:pt>
                <c:pt idx="4821">
                  <c:v>964.19999999987749</c:v>
                </c:pt>
                <c:pt idx="4822">
                  <c:v>964.39999999987594</c:v>
                </c:pt>
                <c:pt idx="4823">
                  <c:v>964.59999999987724</c:v>
                </c:pt>
                <c:pt idx="4824">
                  <c:v>964.79999999987649</c:v>
                </c:pt>
                <c:pt idx="4825">
                  <c:v>964.99999999987494</c:v>
                </c:pt>
                <c:pt idx="4826">
                  <c:v>965.19999999987624</c:v>
                </c:pt>
                <c:pt idx="4827">
                  <c:v>965.39999999987504</c:v>
                </c:pt>
                <c:pt idx="4828">
                  <c:v>965.59999999987554</c:v>
                </c:pt>
                <c:pt idx="4829">
                  <c:v>965.79999999987649</c:v>
                </c:pt>
                <c:pt idx="4830">
                  <c:v>965.99999999987494</c:v>
                </c:pt>
                <c:pt idx="4831">
                  <c:v>966.19999999987624</c:v>
                </c:pt>
                <c:pt idx="4832">
                  <c:v>966.39999999987504</c:v>
                </c:pt>
                <c:pt idx="4833">
                  <c:v>966.59999999987554</c:v>
                </c:pt>
                <c:pt idx="4834">
                  <c:v>966.79999999987649</c:v>
                </c:pt>
                <c:pt idx="4835">
                  <c:v>966.99999999987494</c:v>
                </c:pt>
                <c:pt idx="4836">
                  <c:v>967.19999999987624</c:v>
                </c:pt>
                <c:pt idx="4837">
                  <c:v>967.39999999987504</c:v>
                </c:pt>
                <c:pt idx="4838">
                  <c:v>967.59999999987394</c:v>
                </c:pt>
                <c:pt idx="4839">
                  <c:v>967.79999999987524</c:v>
                </c:pt>
                <c:pt idx="4840">
                  <c:v>967.99999999987403</c:v>
                </c:pt>
                <c:pt idx="4841">
                  <c:v>968.19999999987454</c:v>
                </c:pt>
                <c:pt idx="4842">
                  <c:v>968.39999999987401</c:v>
                </c:pt>
                <c:pt idx="4843">
                  <c:v>968.59999999987394</c:v>
                </c:pt>
                <c:pt idx="4844">
                  <c:v>968.79999999987524</c:v>
                </c:pt>
                <c:pt idx="4845">
                  <c:v>968.99999999987403</c:v>
                </c:pt>
                <c:pt idx="4846">
                  <c:v>969.19999999987454</c:v>
                </c:pt>
                <c:pt idx="4847">
                  <c:v>969.39999999987401</c:v>
                </c:pt>
                <c:pt idx="4848">
                  <c:v>969.59999999987394</c:v>
                </c:pt>
                <c:pt idx="4849">
                  <c:v>969.79999999987524</c:v>
                </c:pt>
                <c:pt idx="4850">
                  <c:v>969.99999999987403</c:v>
                </c:pt>
                <c:pt idx="4851">
                  <c:v>970.19999999987454</c:v>
                </c:pt>
                <c:pt idx="4852">
                  <c:v>970.39999999987401</c:v>
                </c:pt>
                <c:pt idx="4853">
                  <c:v>970.59999999987303</c:v>
                </c:pt>
                <c:pt idx="4854">
                  <c:v>970.79999999987353</c:v>
                </c:pt>
                <c:pt idx="4855">
                  <c:v>970.99999999987301</c:v>
                </c:pt>
                <c:pt idx="4856">
                  <c:v>971.19999999987351</c:v>
                </c:pt>
                <c:pt idx="4857">
                  <c:v>971.3999999998731</c:v>
                </c:pt>
                <c:pt idx="4858">
                  <c:v>971.59999999987303</c:v>
                </c:pt>
                <c:pt idx="4859">
                  <c:v>971.79999999987353</c:v>
                </c:pt>
                <c:pt idx="4860">
                  <c:v>971.99999999987301</c:v>
                </c:pt>
                <c:pt idx="4861">
                  <c:v>972.19999999987351</c:v>
                </c:pt>
                <c:pt idx="4862">
                  <c:v>972.3999999998731</c:v>
                </c:pt>
                <c:pt idx="4863">
                  <c:v>972.59999999987303</c:v>
                </c:pt>
                <c:pt idx="4864">
                  <c:v>972.79999999987353</c:v>
                </c:pt>
                <c:pt idx="4865">
                  <c:v>972.99999999987301</c:v>
                </c:pt>
                <c:pt idx="4866">
                  <c:v>973.19999999987351</c:v>
                </c:pt>
                <c:pt idx="4867">
                  <c:v>973.3999999998731</c:v>
                </c:pt>
                <c:pt idx="4868">
                  <c:v>973.59999999987303</c:v>
                </c:pt>
                <c:pt idx="4869">
                  <c:v>973.79999999987353</c:v>
                </c:pt>
                <c:pt idx="4870">
                  <c:v>973.99999999987301</c:v>
                </c:pt>
                <c:pt idx="4871">
                  <c:v>974.19999999987351</c:v>
                </c:pt>
                <c:pt idx="4872">
                  <c:v>974.39999999987253</c:v>
                </c:pt>
                <c:pt idx="4873">
                  <c:v>974.59999999987303</c:v>
                </c:pt>
                <c:pt idx="4874">
                  <c:v>974.79999999987353</c:v>
                </c:pt>
                <c:pt idx="4875">
                  <c:v>974.99999999987301</c:v>
                </c:pt>
                <c:pt idx="4876">
                  <c:v>975.19999999987351</c:v>
                </c:pt>
                <c:pt idx="4877">
                  <c:v>975.39999999987253</c:v>
                </c:pt>
                <c:pt idx="4878">
                  <c:v>975.59999999987303</c:v>
                </c:pt>
                <c:pt idx="4879">
                  <c:v>975.79999999987353</c:v>
                </c:pt>
                <c:pt idx="4880">
                  <c:v>975.99999999987301</c:v>
                </c:pt>
                <c:pt idx="4881">
                  <c:v>976.19999999987351</c:v>
                </c:pt>
                <c:pt idx="4882">
                  <c:v>976.39999999987151</c:v>
                </c:pt>
                <c:pt idx="4883">
                  <c:v>976.59999999987224</c:v>
                </c:pt>
                <c:pt idx="4884">
                  <c:v>976.79999999987274</c:v>
                </c:pt>
                <c:pt idx="4885">
                  <c:v>976.99999999987153</c:v>
                </c:pt>
                <c:pt idx="4886">
                  <c:v>977.19999999987249</c:v>
                </c:pt>
                <c:pt idx="4887">
                  <c:v>977.39999999987151</c:v>
                </c:pt>
                <c:pt idx="4888">
                  <c:v>977.59999999987224</c:v>
                </c:pt>
                <c:pt idx="4889">
                  <c:v>977.79999999987274</c:v>
                </c:pt>
                <c:pt idx="4890">
                  <c:v>977.99999999987153</c:v>
                </c:pt>
                <c:pt idx="4891">
                  <c:v>978.19999999987249</c:v>
                </c:pt>
                <c:pt idx="4892">
                  <c:v>978.39999999987151</c:v>
                </c:pt>
                <c:pt idx="4893">
                  <c:v>978.59999999987224</c:v>
                </c:pt>
                <c:pt idx="4894">
                  <c:v>978.79999999987274</c:v>
                </c:pt>
                <c:pt idx="4895">
                  <c:v>978.99999999987153</c:v>
                </c:pt>
                <c:pt idx="4896">
                  <c:v>979.19999999987249</c:v>
                </c:pt>
                <c:pt idx="4897">
                  <c:v>979.39999999987003</c:v>
                </c:pt>
                <c:pt idx="4898">
                  <c:v>979.59999999987053</c:v>
                </c:pt>
                <c:pt idx="4899">
                  <c:v>979.79999999987149</c:v>
                </c:pt>
                <c:pt idx="4900">
                  <c:v>979.99999999987051</c:v>
                </c:pt>
                <c:pt idx="4901">
                  <c:v>980.19999999987124</c:v>
                </c:pt>
                <c:pt idx="4902">
                  <c:v>980.39999999987003</c:v>
                </c:pt>
                <c:pt idx="4903">
                  <c:v>980.59999999987053</c:v>
                </c:pt>
                <c:pt idx="4904">
                  <c:v>980.79999999987149</c:v>
                </c:pt>
                <c:pt idx="4905">
                  <c:v>980.99999999987051</c:v>
                </c:pt>
                <c:pt idx="4906">
                  <c:v>981.19999999987124</c:v>
                </c:pt>
                <c:pt idx="4907">
                  <c:v>981.39999999987003</c:v>
                </c:pt>
                <c:pt idx="4908">
                  <c:v>981.59999999987053</c:v>
                </c:pt>
                <c:pt idx="4909">
                  <c:v>981.79999999987149</c:v>
                </c:pt>
                <c:pt idx="4910">
                  <c:v>981.99999999987051</c:v>
                </c:pt>
                <c:pt idx="4911">
                  <c:v>982.19999999987124</c:v>
                </c:pt>
                <c:pt idx="4912">
                  <c:v>982.39999999986901</c:v>
                </c:pt>
                <c:pt idx="4913">
                  <c:v>982.59999999986951</c:v>
                </c:pt>
                <c:pt idx="4914">
                  <c:v>982.79999999987024</c:v>
                </c:pt>
                <c:pt idx="4915">
                  <c:v>982.99999999986903</c:v>
                </c:pt>
                <c:pt idx="4916">
                  <c:v>983.19999999986953</c:v>
                </c:pt>
                <c:pt idx="4917">
                  <c:v>983.39999999986901</c:v>
                </c:pt>
                <c:pt idx="4918">
                  <c:v>983.59999999986951</c:v>
                </c:pt>
                <c:pt idx="4919">
                  <c:v>983.79999999987024</c:v>
                </c:pt>
                <c:pt idx="4920">
                  <c:v>983.99999999986903</c:v>
                </c:pt>
                <c:pt idx="4921">
                  <c:v>984.19999999986953</c:v>
                </c:pt>
                <c:pt idx="4922">
                  <c:v>984.39999999986901</c:v>
                </c:pt>
                <c:pt idx="4923">
                  <c:v>984.59999999986951</c:v>
                </c:pt>
                <c:pt idx="4924">
                  <c:v>984.79999999987024</c:v>
                </c:pt>
                <c:pt idx="4925">
                  <c:v>984.99999999986903</c:v>
                </c:pt>
                <c:pt idx="4926">
                  <c:v>985.19999999986851</c:v>
                </c:pt>
                <c:pt idx="4927">
                  <c:v>985.3999999998681</c:v>
                </c:pt>
                <c:pt idx="4928">
                  <c:v>985.59999999986803</c:v>
                </c:pt>
                <c:pt idx="4929">
                  <c:v>985.79999999986853</c:v>
                </c:pt>
                <c:pt idx="4930">
                  <c:v>985.99999999986801</c:v>
                </c:pt>
                <c:pt idx="4931">
                  <c:v>986.19999999986851</c:v>
                </c:pt>
                <c:pt idx="4932">
                  <c:v>986.3999999998681</c:v>
                </c:pt>
                <c:pt idx="4933">
                  <c:v>986.59999999986803</c:v>
                </c:pt>
                <c:pt idx="4934">
                  <c:v>986.79999999986853</c:v>
                </c:pt>
                <c:pt idx="4935">
                  <c:v>986.99999999986801</c:v>
                </c:pt>
                <c:pt idx="4936">
                  <c:v>987.19999999986851</c:v>
                </c:pt>
                <c:pt idx="4937">
                  <c:v>987.3999999998681</c:v>
                </c:pt>
                <c:pt idx="4938">
                  <c:v>987.59999999986803</c:v>
                </c:pt>
                <c:pt idx="4939">
                  <c:v>987.79999999986853</c:v>
                </c:pt>
                <c:pt idx="4940">
                  <c:v>987.99999999986801</c:v>
                </c:pt>
                <c:pt idx="4941">
                  <c:v>988.19999999986851</c:v>
                </c:pt>
                <c:pt idx="4942">
                  <c:v>988.39999999986753</c:v>
                </c:pt>
                <c:pt idx="4943">
                  <c:v>988.59999999986803</c:v>
                </c:pt>
                <c:pt idx="4944">
                  <c:v>988.79999999986853</c:v>
                </c:pt>
                <c:pt idx="4945">
                  <c:v>988.99999999986755</c:v>
                </c:pt>
                <c:pt idx="4946">
                  <c:v>989.19999999986851</c:v>
                </c:pt>
                <c:pt idx="4947">
                  <c:v>989.39999999986753</c:v>
                </c:pt>
                <c:pt idx="4948">
                  <c:v>989.59999999986803</c:v>
                </c:pt>
                <c:pt idx="4949">
                  <c:v>989.79999999986853</c:v>
                </c:pt>
                <c:pt idx="4950">
                  <c:v>989.99999999986755</c:v>
                </c:pt>
                <c:pt idx="4951">
                  <c:v>990.19999999986851</c:v>
                </c:pt>
                <c:pt idx="4952">
                  <c:v>990.39999999986753</c:v>
                </c:pt>
                <c:pt idx="4953">
                  <c:v>990.59999999986803</c:v>
                </c:pt>
                <c:pt idx="4954">
                  <c:v>990.79999999986853</c:v>
                </c:pt>
                <c:pt idx="4955">
                  <c:v>990.99999999986755</c:v>
                </c:pt>
                <c:pt idx="4956">
                  <c:v>991.19999999986749</c:v>
                </c:pt>
                <c:pt idx="4957">
                  <c:v>991.39999999986605</c:v>
                </c:pt>
                <c:pt idx="4958">
                  <c:v>991.59999999986655</c:v>
                </c:pt>
                <c:pt idx="4959">
                  <c:v>991.79999999986774</c:v>
                </c:pt>
                <c:pt idx="4960">
                  <c:v>991.99999999986653</c:v>
                </c:pt>
                <c:pt idx="4961">
                  <c:v>992.19999999986749</c:v>
                </c:pt>
                <c:pt idx="4962">
                  <c:v>992.39999999986605</c:v>
                </c:pt>
                <c:pt idx="4963">
                  <c:v>992.59999999986655</c:v>
                </c:pt>
                <c:pt idx="4964">
                  <c:v>992.79999999986774</c:v>
                </c:pt>
                <c:pt idx="4965">
                  <c:v>992.99999999986653</c:v>
                </c:pt>
                <c:pt idx="4966">
                  <c:v>993.19999999986749</c:v>
                </c:pt>
                <c:pt idx="4967">
                  <c:v>993.39999999986605</c:v>
                </c:pt>
                <c:pt idx="4968">
                  <c:v>993.59999999986655</c:v>
                </c:pt>
                <c:pt idx="4969">
                  <c:v>993.79999999986774</c:v>
                </c:pt>
                <c:pt idx="4970">
                  <c:v>993.99999999986505</c:v>
                </c:pt>
                <c:pt idx="4971">
                  <c:v>994.19999999986555</c:v>
                </c:pt>
                <c:pt idx="4972">
                  <c:v>994.39999999986503</c:v>
                </c:pt>
                <c:pt idx="4973">
                  <c:v>994.59999999986553</c:v>
                </c:pt>
                <c:pt idx="4974">
                  <c:v>994.79999999986649</c:v>
                </c:pt>
                <c:pt idx="4975">
                  <c:v>994.99999999986505</c:v>
                </c:pt>
                <c:pt idx="4976">
                  <c:v>995.19999999986555</c:v>
                </c:pt>
                <c:pt idx="4977">
                  <c:v>995.39999999986503</c:v>
                </c:pt>
                <c:pt idx="4978">
                  <c:v>995.59999999986553</c:v>
                </c:pt>
                <c:pt idx="4979">
                  <c:v>995.79999999986649</c:v>
                </c:pt>
                <c:pt idx="4980">
                  <c:v>995.99999999986505</c:v>
                </c:pt>
                <c:pt idx="4981">
                  <c:v>996.19999999986555</c:v>
                </c:pt>
                <c:pt idx="4982">
                  <c:v>996.39999999986503</c:v>
                </c:pt>
                <c:pt idx="4983">
                  <c:v>996.59999999986553</c:v>
                </c:pt>
                <c:pt idx="4984">
                  <c:v>996.79999999986649</c:v>
                </c:pt>
                <c:pt idx="4985">
                  <c:v>996.99999999986403</c:v>
                </c:pt>
                <c:pt idx="4986">
                  <c:v>997.19999999986453</c:v>
                </c:pt>
                <c:pt idx="4987">
                  <c:v>997.39999999986401</c:v>
                </c:pt>
                <c:pt idx="4988">
                  <c:v>997.59999999986405</c:v>
                </c:pt>
                <c:pt idx="4989">
                  <c:v>997.79999999986455</c:v>
                </c:pt>
                <c:pt idx="4990">
                  <c:v>997.99999999986403</c:v>
                </c:pt>
                <c:pt idx="4991">
                  <c:v>998.19999999986453</c:v>
                </c:pt>
                <c:pt idx="4992">
                  <c:v>998.39999999986401</c:v>
                </c:pt>
                <c:pt idx="4993">
                  <c:v>998.59999999986405</c:v>
                </c:pt>
                <c:pt idx="4994">
                  <c:v>998.79999999986455</c:v>
                </c:pt>
                <c:pt idx="4995">
                  <c:v>998.99999999986403</c:v>
                </c:pt>
                <c:pt idx="4996">
                  <c:v>999.19999999986453</c:v>
                </c:pt>
                <c:pt idx="4997">
                  <c:v>999.39999999986401</c:v>
                </c:pt>
                <c:pt idx="4998">
                  <c:v>999.59999999986405</c:v>
                </c:pt>
                <c:pt idx="4999">
                  <c:v>999.79999999986455</c:v>
                </c:pt>
                <c:pt idx="5000">
                  <c:v>999.99999999986301</c:v>
                </c:pt>
                <c:pt idx="5001">
                  <c:v>1000.1999999998612</c:v>
                </c:pt>
                <c:pt idx="5002">
                  <c:v>1000.39999999986</c:v>
                </c:pt>
                <c:pt idx="5003">
                  <c:v>1000.5999999998605</c:v>
                </c:pt>
                <c:pt idx="5004">
                  <c:v>1000.7999999998613</c:v>
                </c:pt>
                <c:pt idx="5005">
                  <c:v>1000.9999999998605</c:v>
                </c:pt>
                <c:pt idx="5006">
                  <c:v>1001.1999999998612</c:v>
                </c:pt>
                <c:pt idx="5007">
                  <c:v>1001.39999999986</c:v>
                </c:pt>
                <c:pt idx="5008">
                  <c:v>1001.5999999998605</c:v>
                </c:pt>
                <c:pt idx="5009">
                  <c:v>1001.7999999998613</c:v>
                </c:pt>
                <c:pt idx="5010">
                  <c:v>1001.9999999998605</c:v>
                </c:pt>
                <c:pt idx="5011">
                  <c:v>1002.1999999998612</c:v>
                </c:pt>
                <c:pt idx="5012">
                  <c:v>1002.39999999986</c:v>
                </c:pt>
                <c:pt idx="5013">
                  <c:v>1002.5999999998605</c:v>
                </c:pt>
                <c:pt idx="5014">
                  <c:v>1002.7999999998613</c:v>
                </c:pt>
                <c:pt idx="5015">
                  <c:v>1002.9999999998605</c:v>
                </c:pt>
                <c:pt idx="5016">
                  <c:v>1003.1999999998612</c:v>
                </c:pt>
                <c:pt idx="5017">
                  <c:v>1003.39999999986</c:v>
                </c:pt>
                <c:pt idx="5018">
                  <c:v>1003.5999999998605</c:v>
                </c:pt>
                <c:pt idx="5019">
                  <c:v>1003.7999999998613</c:v>
                </c:pt>
                <c:pt idx="5020">
                  <c:v>1003.9999999998605</c:v>
                </c:pt>
                <c:pt idx="5021">
                  <c:v>1004.1999999998612</c:v>
                </c:pt>
                <c:pt idx="5022">
                  <c:v>1004.39999999986</c:v>
                </c:pt>
                <c:pt idx="5023">
                  <c:v>1004.5999999998605</c:v>
                </c:pt>
                <c:pt idx="5024">
                  <c:v>1004.7999999998613</c:v>
                </c:pt>
                <c:pt idx="5025">
                  <c:v>1004.9999999998605</c:v>
                </c:pt>
                <c:pt idx="5026">
                  <c:v>1005.1999999998612</c:v>
                </c:pt>
                <c:pt idx="5027">
                  <c:v>1005.39999999986</c:v>
                </c:pt>
                <c:pt idx="5028">
                  <c:v>1005.5999999998605</c:v>
                </c:pt>
                <c:pt idx="5029">
                  <c:v>1005.7999999998613</c:v>
                </c:pt>
                <c:pt idx="5030">
                  <c:v>1005.9999999998605</c:v>
                </c:pt>
                <c:pt idx="5031">
                  <c:v>1006.1999999998612</c:v>
                </c:pt>
                <c:pt idx="5032">
                  <c:v>1006.39999999986</c:v>
                </c:pt>
                <c:pt idx="5033">
                  <c:v>1006.5999999998605</c:v>
                </c:pt>
                <c:pt idx="5034">
                  <c:v>1006.7999999998613</c:v>
                </c:pt>
                <c:pt idx="5035">
                  <c:v>1006.9999999998605</c:v>
                </c:pt>
                <c:pt idx="5036">
                  <c:v>1007.1999999998612</c:v>
                </c:pt>
                <c:pt idx="5037">
                  <c:v>1007.39999999986</c:v>
                </c:pt>
                <c:pt idx="5038">
                  <c:v>1007.5999999998605</c:v>
                </c:pt>
                <c:pt idx="5039">
                  <c:v>1007.7999999998613</c:v>
                </c:pt>
                <c:pt idx="5040">
                  <c:v>1007.9999999998605</c:v>
                </c:pt>
                <c:pt idx="5041">
                  <c:v>1008.1999999998612</c:v>
                </c:pt>
                <c:pt idx="5042">
                  <c:v>1008.39999999986</c:v>
                </c:pt>
                <c:pt idx="5043">
                  <c:v>1008.5999999998605</c:v>
                </c:pt>
                <c:pt idx="5044">
                  <c:v>1008.7999999998613</c:v>
                </c:pt>
                <c:pt idx="5045">
                  <c:v>1008.9999999998605</c:v>
                </c:pt>
                <c:pt idx="5046">
                  <c:v>1009.1999999998612</c:v>
                </c:pt>
                <c:pt idx="5047">
                  <c:v>1009.39999999986</c:v>
                </c:pt>
                <c:pt idx="5048">
                  <c:v>1009.5999999998605</c:v>
                </c:pt>
                <c:pt idx="5049">
                  <c:v>1009.7999999998613</c:v>
                </c:pt>
                <c:pt idx="5050">
                  <c:v>1009.9999999998605</c:v>
                </c:pt>
                <c:pt idx="5051">
                  <c:v>1010.1999999998612</c:v>
                </c:pt>
                <c:pt idx="5052">
                  <c:v>1010.39999999986</c:v>
                </c:pt>
                <c:pt idx="5053">
                  <c:v>1010.5999999998605</c:v>
                </c:pt>
                <c:pt idx="5054">
                  <c:v>1010.7999999998613</c:v>
                </c:pt>
                <c:pt idx="5055">
                  <c:v>1010.9999999998605</c:v>
                </c:pt>
                <c:pt idx="5056">
                  <c:v>1011.1999999998612</c:v>
                </c:pt>
                <c:pt idx="5057">
                  <c:v>1011.39999999986</c:v>
                </c:pt>
                <c:pt idx="5058">
                  <c:v>1011.5999999998605</c:v>
                </c:pt>
                <c:pt idx="5059">
                  <c:v>1011.7999999998613</c:v>
                </c:pt>
                <c:pt idx="5060">
                  <c:v>1011.9999999998605</c:v>
                </c:pt>
                <c:pt idx="5061">
                  <c:v>1012.1999999998612</c:v>
                </c:pt>
                <c:pt idx="5062">
                  <c:v>1012.39999999986</c:v>
                </c:pt>
                <c:pt idx="5063">
                  <c:v>1012.5999999998605</c:v>
                </c:pt>
                <c:pt idx="5064">
                  <c:v>1012.7999999998613</c:v>
                </c:pt>
                <c:pt idx="5065">
                  <c:v>1012.9999999998605</c:v>
                </c:pt>
                <c:pt idx="5066">
                  <c:v>1013.1999999998612</c:v>
                </c:pt>
                <c:pt idx="5067">
                  <c:v>1013.39999999986</c:v>
                </c:pt>
                <c:pt idx="5068">
                  <c:v>1013.5999999998605</c:v>
                </c:pt>
                <c:pt idx="5069">
                  <c:v>1013.7999999998613</c:v>
                </c:pt>
                <c:pt idx="5070">
                  <c:v>1013.9999999998605</c:v>
                </c:pt>
                <c:pt idx="5071">
                  <c:v>1014.1999999998612</c:v>
                </c:pt>
                <c:pt idx="5072">
                  <c:v>1014.39999999986</c:v>
                </c:pt>
                <c:pt idx="5073">
                  <c:v>1014.5999999998605</c:v>
                </c:pt>
                <c:pt idx="5074">
                  <c:v>1014.7999999998613</c:v>
                </c:pt>
                <c:pt idx="5075">
                  <c:v>1014.9999999998605</c:v>
                </c:pt>
                <c:pt idx="5076">
                  <c:v>1015.1999999998612</c:v>
                </c:pt>
                <c:pt idx="5077">
                  <c:v>1015.39999999986</c:v>
                </c:pt>
                <c:pt idx="5078">
                  <c:v>1015.5999999998605</c:v>
                </c:pt>
                <c:pt idx="5079">
                  <c:v>1015.7999999998613</c:v>
                </c:pt>
                <c:pt idx="5080">
                  <c:v>1015.9999999998605</c:v>
                </c:pt>
                <c:pt idx="5081">
                  <c:v>1016.1999999998612</c:v>
                </c:pt>
                <c:pt idx="5082">
                  <c:v>1016.39999999986</c:v>
                </c:pt>
                <c:pt idx="5083">
                  <c:v>1016.5999999998605</c:v>
                </c:pt>
                <c:pt idx="5084">
                  <c:v>1016.7999999998613</c:v>
                </c:pt>
                <c:pt idx="5085">
                  <c:v>1016.9999999998605</c:v>
                </c:pt>
                <c:pt idx="5086">
                  <c:v>1017.1999999998612</c:v>
                </c:pt>
                <c:pt idx="5087">
                  <c:v>1017.39999999986</c:v>
                </c:pt>
                <c:pt idx="5088">
                  <c:v>1017.5999999998605</c:v>
                </c:pt>
                <c:pt idx="5089">
                  <c:v>1017.7999999998613</c:v>
                </c:pt>
                <c:pt idx="5090">
                  <c:v>1017.9999999998605</c:v>
                </c:pt>
                <c:pt idx="5091">
                  <c:v>1018.1999999998612</c:v>
                </c:pt>
                <c:pt idx="5092">
                  <c:v>1018.39999999986</c:v>
                </c:pt>
                <c:pt idx="5093">
                  <c:v>1018.5999999998605</c:v>
                </c:pt>
                <c:pt idx="5094">
                  <c:v>1018.7999999998613</c:v>
                </c:pt>
                <c:pt idx="5095">
                  <c:v>1018.9999999998605</c:v>
                </c:pt>
                <c:pt idx="5096">
                  <c:v>1019.1999999998612</c:v>
                </c:pt>
                <c:pt idx="5097">
                  <c:v>1019.39999999986</c:v>
                </c:pt>
                <c:pt idx="5098">
                  <c:v>1019.5999999998605</c:v>
                </c:pt>
                <c:pt idx="5099">
                  <c:v>1019.7999999998613</c:v>
                </c:pt>
                <c:pt idx="5100">
                  <c:v>1019.9999999998605</c:v>
                </c:pt>
                <c:pt idx="5101">
                  <c:v>1020.1999999998612</c:v>
                </c:pt>
                <c:pt idx="5102">
                  <c:v>1020.39999999986</c:v>
                </c:pt>
                <c:pt idx="5103">
                  <c:v>1020.5999999998605</c:v>
                </c:pt>
                <c:pt idx="5104">
                  <c:v>1020.7999999998613</c:v>
                </c:pt>
                <c:pt idx="5105">
                  <c:v>1020.9999999998605</c:v>
                </c:pt>
                <c:pt idx="5106">
                  <c:v>1021.1999999998612</c:v>
                </c:pt>
                <c:pt idx="5107">
                  <c:v>1021.39999999986</c:v>
                </c:pt>
                <c:pt idx="5108">
                  <c:v>1021.5999999998605</c:v>
                </c:pt>
                <c:pt idx="5109">
                  <c:v>1021.7999999998613</c:v>
                </c:pt>
                <c:pt idx="5110">
                  <c:v>1021.9999999998605</c:v>
                </c:pt>
                <c:pt idx="5111">
                  <c:v>1022.1999999998612</c:v>
                </c:pt>
                <c:pt idx="5112">
                  <c:v>1022.39999999986</c:v>
                </c:pt>
                <c:pt idx="5113">
                  <c:v>1022.5999999998605</c:v>
                </c:pt>
                <c:pt idx="5114">
                  <c:v>1022.7999999998613</c:v>
                </c:pt>
                <c:pt idx="5115">
                  <c:v>1022.9999999998605</c:v>
                </c:pt>
                <c:pt idx="5116">
                  <c:v>1023.1999999998612</c:v>
                </c:pt>
                <c:pt idx="5117">
                  <c:v>1023.39999999986</c:v>
                </c:pt>
                <c:pt idx="5118">
                  <c:v>1023.5999999998605</c:v>
                </c:pt>
                <c:pt idx="5119">
                  <c:v>1023.7999999998613</c:v>
                </c:pt>
                <c:pt idx="5120">
                  <c:v>1023.9999999998605</c:v>
                </c:pt>
                <c:pt idx="5121">
                  <c:v>1024.1999999998498</c:v>
                </c:pt>
                <c:pt idx="5122">
                  <c:v>1024.3999999998598</c:v>
                </c:pt>
                <c:pt idx="5123">
                  <c:v>1024.5999999998598</c:v>
                </c:pt>
                <c:pt idx="5124">
                  <c:v>1024.7999999998599</c:v>
                </c:pt>
                <c:pt idx="5125">
                  <c:v>1024.9999999998499</c:v>
                </c:pt>
                <c:pt idx="5126">
                  <c:v>1025.1999999998498</c:v>
                </c:pt>
                <c:pt idx="5127">
                  <c:v>1025.3999999998598</c:v>
                </c:pt>
                <c:pt idx="5128">
                  <c:v>1025.5999999998598</c:v>
                </c:pt>
                <c:pt idx="5129">
                  <c:v>1025.7999999998599</c:v>
                </c:pt>
                <c:pt idx="5130">
                  <c:v>1025.9999999998499</c:v>
                </c:pt>
                <c:pt idx="5131">
                  <c:v>1026.1999999998498</c:v>
                </c:pt>
                <c:pt idx="5132">
                  <c:v>1026.3999999998498</c:v>
                </c:pt>
                <c:pt idx="5133">
                  <c:v>1026.5999999998498</c:v>
                </c:pt>
                <c:pt idx="5134">
                  <c:v>1026.7999999998499</c:v>
                </c:pt>
                <c:pt idx="5135">
                  <c:v>1026.9999999998499</c:v>
                </c:pt>
                <c:pt idx="5136">
                  <c:v>1027.1999999998498</c:v>
                </c:pt>
                <c:pt idx="5137">
                  <c:v>1027.3999999998498</c:v>
                </c:pt>
                <c:pt idx="5138">
                  <c:v>1027.5999999998498</c:v>
                </c:pt>
                <c:pt idx="5139">
                  <c:v>1027.7999999998499</c:v>
                </c:pt>
                <c:pt idx="5140">
                  <c:v>1027.9999999998499</c:v>
                </c:pt>
                <c:pt idx="5141">
                  <c:v>1028.1999999998498</c:v>
                </c:pt>
                <c:pt idx="5142">
                  <c:v>1028.3999999998498</c:v>
                </c:pt>
                <c:pt idx="5143">
                  <c:v>1028.5999999998498</c:v>
                </c:pt>
                <c:pt idx="5144">
                  <c:v>1028.7999999998499</c:v>
                </c:pt>
                <c:pt idx="5145">
                  <c:v>1028.9999999998499</c:v>
                </c:pt>
                <c:pt idx="5146">
                  <c:v>1029.1999999998498</c:v>
                </c:pt>
                <c:pt idx="5147">
                  <c:v>1029.3999999998498</c:v>
                </c:pt>
                <c:pt idx="5148">
                  <c:v>1029.5999999998498</c:v>
                </c:pt>
                <c:pt idx="5149">
                  <c:v>1029.7999999998499</c:v>
                </c:pt>
                <c:pt idx="5150">
                  <c:v>1029.9999999998499</c:v>
                </c:pt>
                <c:pt idx="5151">
                  <c:v>1030.1999999998498</c:v>
                </c:pt>
                <c:pt idx="5152">
                  <c:v>1030.3999999998498</c:v>
                </c:pt>
                <c:pt idx="5153">
                  <c:v>1030.5999999998498</c:v>
                </c:pt>
                <c:pt idx="5154">
                  <c:v>1030.7999999998499</c:v>
                </c:pt>
                <c:pt idx="5155">
                  <c:v>1030.9999999998499</c:v>
                </c:pt>
                <c:pt idx="5156">
                  <c:v>1031.1999999998498</c:v>
                </c:pt>
                <c:pt idx="5157">
                  <c:v>1031.3999999998498</c:v>
                </c:pt>
                <c:pt idx="5158">
                  <c:v>1031.5999999998498</c:v>
                </c:pt>
                <c:pt idx="5159">
                  <c:v>1031.7999999998499</c:v>
                </c:pt>
                <c:pt idx="5160">
                  <c:v>1031.9999999998499</c:v>
                </c:pt>
                <c:pt idx="5161">
                  <c:v>1032.1999999998498</c:v>
                </c:pt>
                <c:pt idx="5162">
                  <c:v>1032.3999999998498</c:v>
                </c:pt>
                <c:pt idx="5163">
                  <c:v>1032.5999999998498</c:v>
                </c:pt>
                <c:pt idx="5164">
                  <c:v>1032.7999999998499</c:v>
                </c:pt>
                <c:pt idx="5165">
                  <c:v>1032.9999999998499</c:v>
                </c:pt>
                <c:pt idx="5166">
                  <c:v>1033.1999999998498</c:v>
                </c:pt>
                <c:pt idx="5167">
                  <c:v>1033.3999999998498</c:v>
                </c:pt>
                <c:pt idx="5168">
                  <c:v>1033.5999999998498</c:v>
                </c:pt>
                <c:pt idx="5169">
                  <c:v>1033.7999999998499</c:v>
                </c:pt>
                <c:pt idx="5170">
                  <c:v>1033.9999999998499</c:v>
                </c:pt>
                <c:pt idx="5171">
                  <c:v>1034.1999999998498</c:v>
                </c:pt>
                <c:pt idx="5172">
                  <c:v>1034.3999999998498</c:v>
                </c:pt>
                <c:pt idx="5173">
                  <c:v>1034.5999999998498</c:v>
                </c:pt>
                <c:pt idx="5174">
                  <c:v>1034.7999999998499</c:v>
                </c:pt>
                <c:pt idx="5175">
                  <c:v>1034.9999999998499</c:v>
                </c:pt>
                <c:pt idx="5176">
                  <c:v>1035.1999999998498</c:v>
                </c:pt>
                <c:pt idx="5177">
                  <c:v>1035.3999999998498</c:v>
                </c:pt>
                <c:pt idx="5178">
                  <c:v>1035.5999999998498</c:v>
                </c:pt>
                <c:pt idx="5179">
                  <c:v>1035.7999999998499</c:v>
                </c:pt>
                <c:pt idx="5180">
                  <c:v>1035.9999999998499</c:v>
                </c:pt>
                <c:pt idx="5181">
                  <c:v>1036.1999999998498</c:v>
                </c:pt>
                <c:pt idx="5182">
                  <c:v>1036.3999999998498</c:v>
                </c:pt>
                <c:pt idx="5183">
                  <c:v>1036.5999999998498</c:v>
                </c:pt>
                <c:pt idx="5184">
                  <c:v>1036.7999999998499</c:v>
                </c:pt>
                <c:pt idx="5185">
                  <c:v>1036.9999999998499</c:v>
                </c:pt>
                <c:pt idx="5186">
                  <c:v>1037.1999999998498</c:v>
                </c:pt>
                <c:pt idx="5187">
                  <c:v>1037.3999999998498</c:v>
                </c:pt>
                <c:pt idx="5188">
                  <c:v>1037.5999999998498</c:v>
                </c:pt>
                <c:pt idx="5189">
                  <c:v>1037.7999999998499</c:v>
                </c:pt>
                <c:pt idx="5190">
                  <c:v>1037.9999999998499</c:v>
                </c:pt>
                <c:pt idx="5191">
                  <c:v>1038.1999999998498</c:v>
                </c:pt>
                <c:pt idx="5192">
                  <c:v>1038.3999999998498</c:v>
                </c:pt>
                <c:pt idx="5193">
                  <c:v>1038.5999999998498</c:v>
                </c:pt>
                <c:pt idx="5194">
                  <c:v>1038.7999999998499</c:v>
                </c:pt>
                <c:pt idx="5195">
                  <c:v>1038.9999999998499</c:v>
                </c:pt>
                <c:pt idx="5196">
                  <c:v>1039.1999999998498</c:v>
                </c:pt>
                <c:pt idx="5197">
                  <c:v>1039.3999999998498</c:v>
                </c:pt>
                <c:pt idx="5198">
                  <c:v>1039.5999999998498</c:v>
                </c:pt>
                <c:pt idx="5199">
                  <c:v>1039.7999999998499</c:v>
                </c:pt>
                <c:pt idx="5200">
                  <c:v>1039.9999999998499</c:v>
                </c:pt>
                <c:pt idx="5201">
                  <c:v>1040.1999999998498</c:v>
                </c:pt>
                <c:pt idx="5202">
                  <c:v>1040.3999999998498</c:v>
                </c:pt>
                <c:pt idx="5203">
                  <c:v>1040.5999999998498</c:v>
                </c:pt>
                <c:pt idx="5204">
                  <c:v>1040.7999999998499</c:v>
                </c:pt>
                <c:pt idx="5205">
                  <c:v>1040.9999999998499</c:v>
                </c:pt>
                <c:pt idx="5206">
                  <c:v>1041.1999999998498</c:v>
                </c:pt>
                <c:pt idx="5207">
                  <c:v>1041.3999999998498</c:v>
                </c:pt>
                <c:pt idx="5208">
                  <c:v>1041.5999999998498</c:v>
                </c:pt>
                <c:pt idx="5209">
                  <c:v>1041.7999999998499</c:v>
                </c:pt>
                <c:pt idx="5210">
                  <c:v>1041.9999999998499</c:v>
                </c:pt>
                <c:pt idx="5211">
                  <c:v>1042.1999999998498</c:v>
                </c:pt>
                <c:pt idx="5212">
                  <c:v>1042.3999999998498</c:v>
                </c:pt>
                <c:pt idx="5213">
                  <c:v>1042.5999999998498</c:v>
                </c:pt>
                <c:pt idx="5214">
                  <c:v>1042.7999999998499</c:v>
                </c:pt>
                <c:pt idx="5215">
                  <c:v>1042.9999999998499</c:v>
                </c:pt>
                <c:pt idx="5216">
                  <c:v>1043.1999999998498</c:v>
                </c:pt>
                <c:pt idx="5217">
                  <c:v>1043.3999999998498</c:v>
                </c:pt>
                <c:pt idx="5218">
                  <c:v>1043.5999999998498</c:v>
                </c:pt>
                <c:pt idx="5219">
                  <c:v>1043.7999999998499</c:v>
                </c:pt>
                <c:pt idx="5220">
                  <c:v>1043.9999999998499</c:v>
                </c:pt>
                <c:pt idx="5221">
                  <c:v>1044.1999999998498</c:v>
                </c:pt>
                <c:pt idx="5222">
                  <c:v>1044.3999999998498</c:v>
                </c:pt>
                <c:pt idx="5223">
                  <c:v>1044.5999999998498</c:v>
                </c:pt>
                <c:pt idx="5224">
                  <c:v>1044.7999999998499</c:v>
                </c:pt>
                <c:pt idx="5225">
                  <c:v>1044.9999999998499</c:v>
                </c:pt>
                <c:pt idx="5226">
                  <c:v>1045.1999999998498</c:v>
                </c:pt>
                <c:pt idx="5227">
                  <c:v>1045.3999999998498</c:v>
                </c:pt>
                <c:pt idx="5228">
                  <c:v>1045.5999999998498</c:v>
                </c:pt>
                <c:pt idx="5229">
                  <c:v>1045.7999999998499</c:v>
                </c:pt>
                <c:pt idx="5230">
                  <c:v>1045.9999999998499</c:v>
                </c:pt>
                <c:pt idx="5231">
                  <c:v>1046.1999999998498</c:v>
                </c:pt>
                <c:pt idx="5232">
                  <c:v>1046.3999999998498</c:v>
                </c:pt>
                <c:pt idx="5233">
                  <c:v>1046.5999999998498</c:v>
                </c:pt>
                <c:pt idx="5234">
                  <c:v>1046.7999999998499</c:v>
                </c:pt>
                <c:pt idx="5235">
                  <c:v>1046.9999999998499</c:v>
                </c:pt>
                <c:pt idx="5236">
                  <c:v>1047.1999999998498</c:v>
                </c:pt>
                <c:pt idx="5237">
                  <c:v>1047.3999999998498</c:v>
                </c:pt>
                <c:pt idx="5238">
                  <c:v>1047.5999999998498</c:v>
                </c:pt>
                <c:pt idx="5239">
                  <c:v>1047.7999999998499</c:v>
                </c:pt>
                <c:pt idx="5240">
                  <c:v>1047.9999999998499</c:v>
                </c:pt>
                <c:pt idx="5241">
                  <c:v>1048.1999999998498</c:v>
                </c:pt>
                <c:pt idx="5242">
                  <c:v>1048.3999999998498</c:v>
                </c:pt>
                <c:pt idx="5243">
                  <c:v>1048.5999999998498</c:v>
                </c:pt>
                <c:pt idx="5244">
                  <c:v>1048.7999999998499</c:v>
                </c:pt>
                <c:pt idx="5245">
                  <c:v>1048.9999999998499</c:v>
                </c:pt>
                <c:pt idx="5246">
                  <c:v>1049.1999999998498</c:v>
                </c:pt>
                <c:pt idx="5247">
                  <c:v>1049.3999999998498</c:v>
                </c:pt>
                <c:pt idx="5248">
                  <c:v>1049.5999999998498</c:v>
                </c:pt>
                <c:pt idx="5249">
                  <c:v>1049.7999999998499</c:v>
                </c:pt>
                <c:pt idx="5250">
                  <c:v>1049.9999999998499</c:v>
                </c:pt>
                <c:pt idx="5251">
                  <c:v>1050.1999999998498</c:v>
                </c:pt>
                <c:pt idx="5252">
                  <c:v>1050.3999999998498</c:v>
                </c:pt>
                <c:pt idx="5253">
                  <c:v>1050.5999999998498</c:v>
                </c:pt>
                <c:pt idx="5254">
                  <c:v>1050.7999999998499</c:v>
                </c:pt>
                <c:pt idx="5255">
                  <c:v>1050.9999999998499</c:v>
                </c:pt>
                <c:pt idx="5256">
                  <c:v>1051.1999999998498</c:v>
                </c:pt>
                <c:pt idx="5257">
                  <c:v>1051.3999999998498</c:v>
                </c:pt>
                <c:pt idx="5258">
                  <c:v>1051.5999999998498</c:v>
                </c:pt>
                <c:pt idx="5259">
                  <c:v>1051.7999999998499</c:v>
                </c:pt>
                <c:pt idx="5260">
                  <c:v>1051.9999999998499</c:v>
                </c:pt>
                <c:pt idx="5261">
                  <c:v>1052.1999999998498</c:v>
                </c:pt>
                <c:pt idx="5262">
                  <c:v>1052.3999999998498</c:v>
                </c:pt>
                <c:pt idx="5263">
                  <c:v>1052.5999999998498</c:v>
                </c:pt>
                <c:pt idx="5264">
                  <c:v>1052.7999999998499</c:v>
                </c:pt>
                <c:pt idx="5265">
                  <c:v>1052.9999999998399</c:v>
                </c:pt>
                <c:pt idx="5266">
                  <c:v>1053.1999999998375</c:v>
                </c:pt>
                <c:pt idx="5267">
                  <c:v>1053.3999999998498</c:v>
                </c:pt>
                <c:pt idx="5268">
                  <c:v>1053.5999999998498</c:v>
                </c:pt>
                <c:pt idx="5269">
                  <c:v>1053.7999999998499</c:v>
                </c:pt>
                <c:pt idx="5270">
                  <c:v>1053.9999999998399</c:v>
                </c:pt>
                <c:pt idx="5271">
                  <c:v>1054.1999999998375</c:v>
                </c:pt>
                <c:pt idx="5272">
                  <c:v>1054.3999999998498</c:v>
                </c:pt>
                <c:pt idx="5273">
                  <c:v>1054.5999999998498</c:v>
                </c:pt>
                <c:pt idx="5274">
                  <c:v>1054.7999999998499</c:v>
                </c:pt>
                <c:pt idx="5275">
                  <c:v>1054.9999999998399</c:v>
                </c:pt>
                <c:pt idx="5276">
                  <c:v>1055.1999999998375</c:v>
                </c:pt>
                <c:pt idx="5277">
                  <c:v>1055.3999999998498</c:v>
                </c:pt>
                <c:pt idx="5278">
                  <c:v>1055.5999999998398</c:v>
                </c:pt>
                <c:pt idx="5279">
                  <c:v>1055.7999999998399</c:v>
                </c:pt>
                <c:pt idx="5280">
                  <c:v>1055.9999999998399</c:v>
                </c:pt>
                <c:pt idx="5281">
                  <c:v>1056.1999999998375</c:v>
                </c:pt>
                <c:pt idx="5282">
                  <c:v>1056.3999999998398</c:v>
                </c:pt>
                <c:pt idx="5283">
                  <c:v>1056.5999999998398</c:v>
                </c:pt>
                <c:pt idx="5284">
                  <c:v>1056.7999999998399</c:v>
                </c:pt>
                <c:pt idx="5285">
                  <c:v>1056.9999999998399</c:v>
                </c:pt>
                <c:pt idx="5286">
                  <c:v>1057.1999999998375</c:v>
                </c:pt>
                <c:pt idx="5287">
                  <c:v>1057.3999999998398</c:v>
                </c:pt>
                <c:pt idx="5288">
                  <c:v>1057.5999999998398</c:v>
                </c:pt>
                <c:pt idx="5289">
                  <c:v>1057.7999999998399</c:v>
                </c:pt>
                <c:pt idx="5290">
                  <c:v>1057.9999999998399</c:v>
                </c:pt>
                <c:pt idx="5291">
                  <c:v>1058.1999999998375</c:v>
                </c:pt>
                <c:pt idx="5292">
                  <c:v>1058.3999999998398</c:v>
                </c:pt>
                <c:pt idx="5293">
                  <c:v>1058.5999999998398</c:v>
                </c:pt>
                <c:pt idx="5294">
                  <c:v>1058.7999999998399</c:v>
                </c:pt>
                <c:pt idx="5295">
                  <c:v>1058.9999999998399</c:v>
                </c:pt>
                <c:pt idx="5296">
                  <c:v>1059.1999999998375</c:v>
                </c:pt>
                <c:pt idx="5297">
                  <c:v>1059.3999999998398</c:v>
                </c:pt>
                <c:pt idx="5298">
                  <c:v>1059.5999999998398</c:v>
                </c:pt>
                <c:pt idx="5299">
                  <c:v>1059.7999999998399</c:v>
                </c:pt>
                <c:pt idx="5300">
                  <c:v>1059.9999999998399</c:v>
                </c:pt>
                <c:pt idx="5301">
                  <c:v>1060.1999999998375</c:v>
                </c:pt>
                <c:pt idx="5302">
                  <c:v>1060.3999999998398</c:v>
                </c:pt>
                <c:pt idx="5303">
                  <c:v>1060.5999999998398</c:v>
                </c:pt>
                <c:pt idx="5304">
                  <c:v>1060.7999999998399</c:v>
                </c:pt>
                <c:pt idx="5305">
                  <c:v>1060.9999999998399</c:v>
                </c:pt>
                <c:pt idx="5306">
                  <c:v>1061.1999999998375</c:v>
                </c:pt>
                <c:pt idx="5307">
                  <c:v>1061.3999999998398</c:v>
                </c:pt>
                <c:pt idx="5308">
                  <c:v>1061.5999999998398</c:v>
                </c:pt>
                <c:pt idx="5309">
                  <c:v>1061.7999999998399</c:v>
                </c:pt>
                <c:pt idx="5310">
                  <c:v>1061.9999999998399</c:v>
                </c:pt>
                <c:pt idx="5311">
                  <c:v>1062.1999999998375</c:v>
                </c:pt>
                <c:pt idx="5312">
                  <c:v>1062.3999999998398</c:v>
                </c:pt>
                <c:pt idx="5313">
                  <c:v>1062.5999999998398</c:v>
                </c:pt>
                <c:pt idx="5314">
                  <c:v>1062.7999999998399</c:v>
                </c:pt>
                <c:pt idx="5315">
                  <c:v>1062.9999999998399</c:v>
                </c:pt>
                <c:pt idx="5316">
                  <c:v>1063.1999999998375</c:v>
                </c:pt>
                <c:pt idx="5317">
                  <c:v>1063.3999999998398</c:v>
                </c:pt>
                <c:pt idx="5318">
                  <c:v>1063.5999999998398</c:v>
                </c:pt>
                <c:pt idx="5319">
                  <c:v>1063.7999999998399</c:v>
                </c:pt>
                <c:pt idx="5320">
                  <c:v>1063.9999999998399</c:v>
                </c:pt>
                <c:pt idx="5321">
                  <c:v>1064.1999999998375</c:v>
                </c:pt>
                <c:pt idx="5322">
                  <c:v>1064.3999999998398</c:v>
                </c:pt>
                <c:pt idx="5323">
                  <c:v>1064.5999999998398</c:v>
                </c:pt>
                <c:pt idx="5324">
                  <c:v>1064.7999999998399</c:v>
                </c:pt>
                <c:pt idx="5325">
                  <c:v>1064.9999999998399</c:v>
                </c:pt>
                <c:pt idx="5326">
                  <c:v>1065.1999999998375</c:v>
                </c:pt>
                <c:pt idx="5327">
                  <c:v>1065.3999999998398</c:v>
                </c:pt>
                <c:pt idx="5328">
                  <c:v>1065.5999999998398</c:v>
                </c:pt>
                <c:pt idx="5329">
                  <c:v>1065.7999999998399</c:v>
                </c:pt>
                <c:pt idx="5330">
                  <c:v>1065.9999999998399</c:v>
                </c:pt>
                <c:pt idx="5331">
                  <c:v>1066.1999999998375</c:v>
                </c:pt>
                <c:pt idx="5332">
                  <c:v>1066.3999999998398</c:v>
                </c:pt>
                <c:pt idx="5333">
                  <c:v>1066.5999999998398</c:v>
                </c:pt>
                <c:pt idx="5334">
                  <c:v>1066.7999999998399</c:v>
                </c:pt>
                <c:pt idx="5335">
                  <c:v>1066.9999999998399</c:v>
                </c:pt>
                <c:pt idx="5336">
                  <c:v>1067.1999999998375</c:v>
                </c:pt>
                <c:pt idx="5337">
                  <c:v>1067.3999999998398</c:v>
                </c:pt>
                <c:pt idx="5338">
                  <c:v>1067.5999999998398</c:v>
                </c:pt>
                <c:pt idx="5339">
                  <c:v>1067.7999999998399</c:v>
                </c:pt>
                <c:pt idx="5340">
                  <c:v>1067.9999999998399</c:v>
                </c:pt>
                <c:pt idx="5341">
                  <c:v>1068.1999999998375</c:v>
                </c:pt>
                <c:pt idx="5342">
                  <c:v>1068.3999999998398</c:v>
                </c:pt>
                <c:pt idx="5343">
                  <c:v>1068.5999999998398</c:v>
                </c:pt>
                <c:pt idx="5344">
                  <c:v>1068.7999999998399</c:v>
                </c:pt>
                <c:pt idx="5345">
                  <c:v>1068.9999999998399</c:v>
                </c:pt>
                <c:pt idx="5346">
                  <c:v>1069.1999999998375</c:v>
                </c:pt>
                <c:pt idx="5347">
                  <c:v>1069.3999999998398</c:v>
                </c:pt>
                <c:pt idx="5348">
                  <c:v>1069.5999999998398</c:v>
                </c:pt>
                <c:pt idx="5349">
                  <c:v>1069.7999999998399</c:v>
                </c:pt>
                <c:pt idx="5350">
                  <c:v>1069.9999999998399</c:v>
                </c:pt>
                <c:pt idx="5351">
                  <c:v>1070.1999999998375</c:v>
                </c:pt>
                <c:pt idx="5352">
                  <c:v>1070.3999999998398</c:v>
                </c:pt>
                <c:pt idx="5353">
                  <c:v>1070.5999999998398</c:v>
                </c:pt>
                <c:pt idx="5354">
                  <c:v>1070.7999999998399</c:v>
                </c:pt>
                <c:pt idx="5355">
                  <c:v>1070.9999999998399</c:v>
                </c:pt>
                <c:pt idx="5356">
                  <c:v>1071.1999999998375</c:v>
                </c:pt>
                <c:pt idx="5357">
                  <c:v>1071.3999999998398</c:v>
                </c:pt>
                <c:pt idx="5358">
                  <c:v>1071.5999999998398</c:v>
                </c:pt>
                <c:pt idx="5359">
                  <c:v>1071.7999999998399</c:v>
                </c:pt>
                <c:pt idx="5360">
                  <c:v>1071.9999999998399</c:v>
                </c:pt>
                <c:pt idx="5361">
                  <c:v>1072.1999999998375</c:v>
                </c:pt>
                <c:pt idx="5362">
                  <c:v>1072.3999999998398</c:v>
                </c:pt>
                <c:pt idx="5363">
                  <c:v>1072.5999999998398</c:v>
                </c:pt>
                <c:pt idx="5364">
                  <c:v>1072.7999999998399</c:v>
                </c:pt>
                <c:pt idx="5365">
                  <c:v>1072.9999999998399</c:v>
                </c:pt>
                <c:pt idx="5366">
                  <c:v>1073.1999999998375</c:v>
                </c:pt>
                <c:pt idx="5367">
                  <c:v>1073.3999999998398</c:v>
                </c:pt>
                <c:pt idx="5368">
                  <c:v>1073.5999999998398</c:v>
                </c:pt>
                <c:pt idx="5369">
                  <c:v>1073.7999999998399</c:v>
                </c:pt>
                <c:pt idx="5370">
                  <c:v>1073.9999999998399</c:v>
                </c:pt>
                <c:pt idx="5371">
                  <c:v>1074.1999999998375</c:v>
                </c:pt>
                <c:pt idx="5372">
                  <c:v>1074.3999999998398</c:v>
                </c:pt>
                <c:pt idx="5373">
                  <c:v>1074.5999999998398</c:v>
                </c:pt>
                <c:pt idx="5374">
                  <c:v>1074.7999999998399</c:v>
                </c:pt>
                <c:pt idx="5375">
                  <c:v>1074.9999999998399</c:v>
                </c:pt>
                <c:pt idx="5376">
                  <c:v>1075.1999999998375</c:v>
                </c:pt>
                <c:pt idx="5377">
                  <c:v>1075.3999999998398</c:v>
                </c:pt>
                <c:pt idx="5378">
                  <c:v>1075.5999999998398</c:v>
                </c:pt>
                <c:pt idx="5379">
                  <c:v>1075.7999999998399</c:v>
                </c:pt>
                <c:pt idx="5380">
                  <c:v>1075.9999999998399</c:v>
                </c:pt>
                <c:pt idx="5381">
                  <c:v>1076.1999999998375</c:v>
                </c:pt>
                <c:pt idx="5382">
                  <c:v>1076.3999999998398</c:v>
                </c:pt>
                <c:pt idx="5383">
                  <c:v>1076.5999999998398</c:v>
                </c:pt>
                <c:pt idx="5384">
                  <c:v>1076.7999999998399</c:v>
                </c:pt>
                <c:pt idx="5385">
                  <c:v>1076.9999999998399</c:v>
                </c:pt>
                <c:pt idx="5386">
                  <c:v>1077.1999999998375</c:v>
                </c:pt>
                <c:pt idx="5387">
                  <c:v>1077.3999999998398</c:v>
                </c:pt>
                <c:pt idx="5388">
                  <c:v>1077.5999999998398</c:v>
                </c:pt>
                <c:pt idx="5389">
                  <c:v>1077.7999999998399</c:v>
                </c:pt>
                <c:pt idx="5390">
                  <c:v>1077.9999999998399</c:v>
                </c:pt>
                <c:pt idx="5391">
                  <c:v>1078.1999999998375</c:v>
                </c:pt>
                <c:pt idx="5392">
                  <c:v>1078.3999999998398</c:v>
                </c:pt>
                <c:pt idx="5393">
                  <c:v>1078.5999999998398</c:v>
                </c:pt>
                <c:pt idx="5394">
                  <c:v>1078.7999999998399</c:v>
                </c:pt>
                <c:pt idx="5395">
                  <c:v>1078.9999999998399</c:v>
                </c:pt>
                <c:pt idx="5396">
                  <c:v>1079.1999999998375</c:v>
                </c:pt>
                <c:pt idx="5397">
                  <c:v>1079.3999999998398</c:v>
                </c:pt>
                <c:pt idx="5398">
                  <c:v>1079.5999999998398</c:v>
                </c:pt>
                <c:pt idx="5399">
                  <c:v>1079.7999999998399</c:v>
                </c:pt>
                <c:pt idx="5400">
                  <c:v>1079.9999999998399</c:v>
                </c:pt>
                <c:pt idx="5401">
                  <c:v>1080.1999999998375</c:v>
                </c:pt>
                <c:pt idx="5402">
                  <c:v>1080.3999999998398</c:v>
                </c:pt>
                <c:pt idx="5403">
                  <c:v>1080.5999999998398</c:v>
                </c:pt>
                <c:pt idx="5404">
                  <c:v>1080.7999999998399</c:v>
                </c:pt>
                <c:pt idx="5405">
                  <c:v>1080.9999999998399</c:v>
                </c:pt>
                <c:pt idx="5406">
                  <c:v>1081.1999999998375</c:v>
                </c:pt>
                <c:pt idx="5407">
                  <c:v>1081.3999999998398</c:v>
                </c:pt>
                <c:pt idx="5408">
                  <c:v>1081.5999999998398</c:v>
                </c:pt>
                <c:pt idx="5409">
                  <c:v>1081.7999999998399</c:v>
                </c:pt>
                <c:pt idx="5410">
                  <c:v>1081.9999999998299</c:v>
                </c:pt>
                <c:pt idx="5411">
                  <c:v>1082.1999999998275</c:v>
                </c:pt>
                <c:pt idx="5412">
                  <c:v>1082.3999999998398</c:v>
                </c:pt>
                <c:pt idx="5413">
                  <c:v>1082.5999999998398</c:v>
                </c:pt>
                <c:pt idx="5414">
                  <c:v>1082.7999999998399</c:v>
                </c:pt>
                <c:pt idx="5415">
                  <c:v>1082.9999999998299</c:v>
                </c:pt>
                <c:pt idx="5416">
                  <c:v>1083.1999999998275</c:v>
                </c:pt>
                <c:pt idx="5417">
                  <c:v>1083.3999999998398</c:v>
                </c:pt>
                <c:pt idx="5418">
                  <c:v>1083.5999999998398</c:v>
                </c:pt>
                <c:pt idx="5419">
                  <c:v>1083.7999999998399</c:v>
                </c:pt>
                <c:pt idx="5420">
                  <c:v>1083.9999999998299</c:v>
                </c:pt>
                <c:pt idx="5421">
                  <c:v>1084.1999999998275</c:v>
                </c:pt>
                <c:pt idx="5422">
                  <c:v>1084.3999999998398</c:v>
                </c:pt>
                <c:pt idx="5423">
                  <c:v>1084.5999999998398</c:v>
                </c:pt>
                <c:pt idx="5424">
                  <c:v>1084.7999999998399</c:v>
                </c:pt>
                <c:pt idx="5425">
                  <c:v>1084.9999999998299</c:v>
                </c:pt>
                <c:pt idx="5426">
                  <c:v>1085.1999999998275</c:v>
                </c:pt>
                <c:pt idx="5427">
                  <c:v>1085.3999999998298</c:v>
                </c:pt>
                <c:pt idx="5428">
                  <c:v>1085.5999999998298</c:v>
                </c:pt>
                <c:pt idx="5429">
                  <c:v>1085.7999999998299</c:v>
                </c:pt>
                <c:pt idx="5430">
                  <c:v>1085.9999999998299</c:v>
                </c:pt>
                <c:pt idx="5431">
                  <c:v>1086.1999999998275</c:v>
                </c:pt>
                <c:pt idx="5432">
                  <c:v>1086.3999999998298</c:v>
                </c:pt>
                <c:pt idx="5433">
                  <c:v>1086.5999999998298</c:v>
                </c:pt>
                <c:pt idx="5434">
                  <c:v>1086.7999999998299</c:v>
                </c:pt>
                <c:pt idx="5435">
                  <c:v>1086.9999999998299</c:v>
                </c:pt>
                <c:pt idx="5436">
                  <c:v>1087.1999999998275</c:v>
                </c:pt>
                <c:pt idx="5437">
                  <c:v>1087.3999999998298</c:v>
                </c:pt>
                <c:pt idx="5438">
                  <c:v>1087.5999999998298</c:v>
                </c:pt>
                <c:pt idx="5439">
                  <c:v>1087.7999999998299</c:v>
                </c:pt>
                <c:pt idx="5440">
                  <c:v>1087.9999999998299</c:v>
                </c:pt>
                <c:pt idx="5441">
                  <c:v>1088.1999999998275</c:v>
                </c:pt>
                <c:pt idx="5442">
                  <c:v>1088.3999999998298</c:v>
                </c:pt>
                <c:pt idx="5443">
                  <c:v>1088.5999999998298</c:v>
                </c:pt>
                <c:pt idx="5444">
                  <c:v>1088.7999999998299</c:v>
                </c:pt>
                <c:pt idx="5445">
                  <c:v>1088.9999999998299</c:v>
                </c:pt>
                <c:pt idx="5446">
                  <c:v>1089.1999999998275</c:v>
                </c:pt>
                <c:pt idx="5447">
                  <c:v>1089.3999999998298</c:v>
                </c:pt>
                <c:pt idx="5448">
                  <c:v>1089.5999999998298</c:v>
                </c:pt>
                <c:pt idx="5449">
                  <c:v>1089.7999999998299</c:v>
                </c:pt>
                <c:pt idx="5450">
                  <c:v>1089.9999999998299</c:v>
                </c:pt>
                <c:pt idx="5451">
                  <c:v>1090.1999999998275</c:v>
                </c:pt>
                <c:pt idx="5452">
                  <c:v>1090.3999999998298</c:v>
                </c:pt>
                <c:pt idx="5453">
                  <c:v>1090.5999999998298</c:v>
                </c:pt>
                <c:pt idx="5454">
                  <c:v>1090.7999999998299</c:v>
                </c:pt>
                <c:pt idx="5455">
                  <c:v>1090.9999999998299</c:v>
                </c:pt>
                <c:pt idx="5456">
                  <c:v>1091.1999999998275</c:v>
                </c:pt>
                <c:pt idx="5457">
                  <c:v>1091.3999999998298</c:v>
                </c:pt>
                <c:pt idx="5458">
                  <c:v>1091.5999999998298</c:v>
                </c:pt>
                <c:pt idx="5459">
                  <c:v>1091.7999999998299</c:v>
                </c:pt>
                <c:pt idx="5460">
                  <c:v>1091.9999999998299</c:v>
                </c:pt>
                <c:pt idx="5461">
                  <c:v>1092.1999999998275</c:v>
                </c:pt>
                <c:pt idx="5462">
                  <c:v>1092.3999999998298</c:v>
                </c:pt>
                <c:pt idx="5463">
                  <c:v>1092.5999999998298</c:v>
                </c:pt>
                <c:pt idx="5464">
                  <c:v>1092.7999999998299</c:v>
                </c:pt>
                <c:pt idx="5465">
                  <c:v>1092.9999999998299</c:v>
                </c:pt>
                <c:pt idx="5466">
                  <c:v>1093.1999999998275</c:v>
                </c:pt>
                <c:pt idx="5467">
                  <c:v>1093.3999999998298</c:v>
                </c:pt>
                <c:pt idx="5468">
                  <c:v>1093.5999999998298</c:v>
                </c:pt>
                <c:pt idx="5469">
                  <c:v>1093.7999999998299</c:v>
                </c:pt>
                <c:pt idx="5470">
                  <c:v>1093.9999999998299</c:v>
                </c:pt>
                <c:pt idx="5471">
                  <c:v>1094.1999999998275</c:v>
                </c:pt>
                <c:pt idx="5472">
                  <c:v>1094.3999999998298</c:v>
                </c:pt>
                <c:pt idx="5473">
                  <c:v>1094.5999999998298</c:v>
                </c:pt>
                <c:pt idx="5474">
                  <c:v>1094.7999999998299</c:v>
                </c:pt>
                <c:pt idx="5475">
                  <c:v>1094.9999999998299</c:v>
                </c:pt>
                <c:pt idx="5476">
                  <c:v>1095.1999999998275</c:v>
                </c:pt>
                <c:pt idx="5477">
                  <c:v>1095.3999999998298</c:v>
                </c:pt>
                <c:pt idx="5478">
                  <c:v>1095.5999999998298</c:v>
                </c:pt>
                <c:pt idx="5479">
                  <c:v>1095.7999999998299</c:v>
                </c:pt>
                <c:pt idx="5480">
                  <c:v>1095.9999999998299</c:v>
                </c:pt>
                <c:pt idx="5481">
                  <c:v>1096.1999999998275</c:v>
                </c:pt>
                <c:pt idx="5482">
                  <c:v>1096.3999999998298</c:v>
                </c:pt>
                <c:pt idx="5483">
                  <c:v>1096.5999999998298</c:v>
                </c:pt>
                <c:pt idx="5484">
                  <c:v>1096.7999999998299</c:v>
                </c:pt>
                <c:pt idx="5485">
                  <c:v>1096.9999999998299</c:v>
                </c:pt>
                <c:pt idx="5486">
                  <c:v>1097.1999999998275</c:v>
                </c:pt>
                <c:pt idx="5487">
                  <c:v>1097.3999999998298</c:v>
                </c:pt>
                <c:pt idx="5488">
                  <c:v>1097.5999999998298</c:v>
                </c:pt>
                <c:pt idx="5489">
                  <c:v>1097.7999999998299</c:v>
                </c:pt>
                <c:pt idx="5490">
                  <c:v>1097.9999999998299</c:v>
                </c:pt>
                <c:pt idx="5491">
                  <c:v>1098.1999999998275</c:v>
                </c:pt>
                <c:pt idx="5492">
                  <c:v>1098.3999999998298</c:v>
                </c:pt>
                <c:pt idx="5493">
                  <c:v>1098.5999999998298</c:v>
                </c:pt>
                <c:pt idx="5494">
                  <c:v>1098.7999999998299</c:v>
                </c:pt>
                <c:pt idx="5495">
                  <c:v>1098.9999999998299</c:v>
                </c:pt>
                <c:pt idx="5496">
                  <c:v>1099.1999999998275</c:v>
                </c:pt>
                <c:pt idx="5497">
                  <c:v>1099.3999999998298</c:v>
                </c:pt>
                <c:pt idx="5498">
                  <c:v>1099.5999999998298</c:v>
                </c:pt>
                <c:pt idx="5499">
                  <c:v>1099.7999999998299</c:v>
                </c:pt>
                <c:pt idx="5500">
                  <c:v>1099.9999999998299</c:v>
                </c:pt>
                <c:pt idx="5501">
                  <c:v>1100.1999999998275</c:v>
                </c:pt>
                <c:pt idx="5502">
                  <c:v>1100.3999999998298</c:v>
                </c:pt>
                <c:pt idx="5503">
                  <c:v>1100.5999999998298</c:v>
                </c:pt>
                <c:pt idx="5504">
                  <c:v>1100.7999999998299</c:v>
                </c:pt>
                <c:pt idx="5505">
                  <c:v>1100.9999999998299</c:v>
                </c:pt>
                <c:pt idx="5506">
                  <c:v>1101.1999999998275</c:v>
                </c:pt>
                <c:pt idx="5507">
                  <c:v>1101.3999999998298</c:v>
                </c:pt>
                <c:pt idx="5508">
                  <c:v>1101.5999999998298</c:v>
                </c:pt>
                <c:pt idx="5509">
                  <c:v>1101.7999999998299</c:v>
                </c:pt>
                <c:pt idx="5510">
                  <c:v>1101.9999999998299</c:v>
                </c:pt>
                <c:pt idx="5511">
                  <c:v>1102.1999999998275</c:v>
                </c:pt>
                <c:pt idx="5512">
                  <c:v>1102.3999999998298</c:v>
                </c:pt>
                <c:pt idx="5513">
                  <c:v>1102.5999999998298</c:v>
                </c:pt>
                <c:pt idx="5514">
                  <c:v>1102.7999999998299</c:v>
                </c:pt>
                <c:pt idx="5515">
                  <c:v>1102.9999999998299</c:v>
                </c:pt>
                <c:pt idx="5516">
                  <c:v>1103.1999999998275</c:v>
                </c:pt>
                <c:pt idx="5517">
                  <c:v>1103.3999999998298</c:v>
                </c:pt>
                <c:pt idx="5518">
                  <c:v>1103.5999999998298</c:v>
                </c:pt>
                <c:pt idx="5519">
                  <c:v>1103.7999999998299</c:v>
                </c:pt>
                <c:pt idx="5520">
                  <c:v>1103.9999999998299</c:v>
                </c:pt>
                <c:pt idx="5521">
                  <c:v>1104.1999999998275</c:v>
                </c:pt>
                <c:pt idx="5522">
                  <c:v>1104.3999999998298</c:v>
                </c:pt>
                <c:pt idx="5523">
                  <c:v>1104.5999999998298</c:v>
                </c:pt>
                <c:pt idx="5524">
                  <c:v>1104.7999999998299</c:v>
                </c:pt>
                <c:pt idx="5525">
                  <c:v>1104.9999999998299</c:v>
                </c:pt>
                <c:pt idx="5526">
                  <c:v>1105.1999999998275</c:v>
                </c:pt>
                <c:pt idx="5527">
                  <c:v>1105.3999999998298</c:v>
                </c:pt>
                <c:pt idx="5528">
                  <c:v>1105.5999999998298</c:v>
                </c:pt>
                <c:pt idx="5529">
                  <c:v>1105.7999999998299</c:v>
                </c:pt>
                <c:pt idx="5530">
                  <c:v>1105.9999999998299</c:v>
                </c:pt>
                <c:pt idx="5531">
                  <c:v>1106.1999999998275</c:v>
                </c:pt>
                <c:pt idx="5532">
                  <c:v>1106.3999999998298</c:v>
                </c:pt>
                <c:pt idx="5533">
                  <c:v>1106.5999999998298</c:v>
                </c:pt>
                <c:pt idx="5534">
                  <c:v>1106.7999999998299</c:v>
                </c:pt>
                <c:pt idx="5535">
                  <c:v>1106.9999999998299</c:v>
                </c:pt>
                <c:pt idx="5536">
                  <c:v>1107.1999999998275</c:v>
                </c:pt>
                <c:pt idx="5537">
                  <c:v>1107.3999999998298</c:v>
                </c:pt>
                <c:pt idx="5538">
                  <c:v>1107.5999999998298</c:v>
                </c:pt>
                <c:pt idx="5539">
                  <c:v>1107.7999999998299</c:v>
                </c:pt>
                <c:pt idx="5540">
                  <c:v>1107.9999999998299</c:v>
                </c:pt>
                <c:pt idx="5541">
                  <c:v>1108.1999999998275</c:v>
                </c:pt>
                <c:pt idx="5542">
                  <c:v>1108.3999999998298</c:v>
                </c:pt>
                <c:pt idx="5543">
                  <c:v>1108.5999999998298</c:v>
                </c:pt>
                <c:pt idx="5544">
                  <c:v>1108.7999999998299</c:v>
                </c:pt>
                <c:pt idx="5545">
                  <c:v>1108.9999999998299</c:v>
                </c:pt>
                <c:pt idx="5546">
                  <c:v>1109.1999999998275</c:v>
                </c:pt>
                <c:pt idx="5547">
                  <c:v>1109.3999999998298</c:v>
                </c:pt>
                <c:pt idx="5548">
                  <c:v>1109.5999999998298</c:v>
                </c:pt>
                <c:pt idx="5549">
                  <c:v>1109.7999999998299</c:v>
                </c:pt>
                <c:pt idx="5550">
                  <c:v>1109.9999999998299</c:v>
                </c:pt>
                <c:pt idx="5551">
                  <c:v>1110.1999999998275</c:v>
                </c:pt>
                <c:pt idx="5552">
                  <c:v>1110.3999999998298</c:v>
                </c:pt>
                <c:pt idx="5553">
                  <c:v>1110.5999999998298</c:v>
                </c:pt>
                <c:pt idx="5554">
                  <c:v>1110.7999999998299</c:v>
                </c:pt>
                <c:pt idx="5555">
                  <c:v>1110.9999999998299</c:v>
                </c:pt>
                <c:pt idx="5556">
                  <c:v>1111.1999999998275</c:v>
                </c:pt>
                <c:pt idx="5557">
                  <c:v>1111.3999999998298</c:v>
                </c:pt>
                <c:pt idx="5558">
                  <c:v>1111.5999999998298</c:v>
                </c:pt>
                <c:pt idx="5559">
                  <c:v>1111.7999999998299</c:v>
                </c:pt>
                <c:pt idx="5560">
                  <c:v>1111.9999999998199</c:v>
                </c:pt>
                <c:pt idx="5561">
                  <c:v>1112.1999999998172</c:v>
                </c:pt>
                <c:pt idx="5562">
                  <c:v>1112.3999999998298</c:v>
                </c:pt>
                <c:pt idx="5563">
                  <c:v>1112.5999999998298</c:v>
                </c:pt>
                <c:pt idx="5564">
                  <c:v>1112.7999999998299</c:v>
                </c:pt>
                <c:pt idx="5565">
                  <c:v>1112.9999999998199</c:v>
                </c:pt>
                <c:pt idx="5566">
                  <c:v>1113.1999999998172</c:v>
                </c:pt>
                <c:pt idx="5567">
                  <c:v>1113.3999999998298</c:v>
                </c:pt>
                <c:pt idx="5568">
                  <c:v>1113.5999999998298</c:v>
                </c:pt>
                <c:pt idx="5569">
                  <c:v>1113.7999999998299</c:v>
                </c:pt>
                <c:pt idx="5570">
                  <c:v>1113.9999999998199</c:v>
                </c:pt>
                <c:pt idx="5571">
                  <c:v>1114.1999999998172</c:v>
                </c:pt>
                <c:pt idx="5572">
                  <c:v>1114.3999999998198</c:v>
                </c:pt>
                <c:pt idx="5573">
                  <c:v>1114.5999999998198</c:v>
                </c:pt>
                <c:pt idx="5574">
                  <c:v>1114.7999999998199</c:v>
                </c:pt>
                <c:pt idx="5575">
                  <c:v>1114.9999999998199</c:v>
                </c:pt>
                <c:pt idx="5576">
                  <c:v>1115.1999999998172</c:v>
                </c:pt>
                <c:pt idx="5577">
                  <c:v>1115.3999999998198</c:v>
                </c:pt>
                <c:pt idx="5578">
                  <c:v>1115.5999999998198</c:v>
                </c:pt>
                <c:pt idx="5579">
                  <c:v>1115.7999999998199</c:v>
                </c:pt>
                <c:pt idx="5580">
                  <c:v>1115.9999999998199</c:v>
                </c:pt>
                <c:pt idx="5581">
                  <c:v>1116.1999999998172</c:v>
                </c:pt>
                <c:pt idx="5582">
                  <c:v>1116.3999999998198</c:v>
                </c:pt>
                <c:pt idx="5583">
                  <c:v>1116.5999999998198</c:v>
                </c:pt>
                <c:pt idx="5584">
                  <c:v>1116.7999999998199</c:v>
                </c:pt>
                <c:pt idx="5585">
                  <c:v>1116.9999999998199</c:v>
                </c:pt>
                <c:pt idx="5586">
                  <c:v>1117.1999999998172</c:v>
                </c:pt>
                <c:pt idx="5587">
                  <c:v>1117.3999999998198</c:v>
                </c:pt>
                <c:pt idx="5588">
                  <c:v>1117.5999999998198</c:v>
                </c:pt>
                <c:pt idx="5589">
                  <c:v>1117.7999999998199</c:v>
                </c:pt>
                <c:pt idx="5590">
                  <c:v>1117.9999999998199</c:v>
                </c:pt>
                <c:pt idx="5591">
                  <c:v>1118.1999999998172</c:v>
                </c:pt>
                <c:pt idx="5592">
                  <c:v>1118.3999999998198</c:v>
                </c:pt>
                <c:pt idx="5593">
                  <c:v>1118.5999999998198</c:v>
                </c:pt>
                <c:pt idx="5594">
                  <c:v>1118.7999999998199</c:v>
                </c:pt>
                <c:pt idx="5595">
                  <c:v>1118.9999999998199</c:v>
                </c:pt>
                <c:pt idx="5596">
                  <c:v>1119.1999999998172</c:v>
                </c:pt>
                <c:pt idx="5597">
                  <c:v>1119.3999999998198</c:v>
                </c:pt>
                <c:pt idx="5598">
                  <c:v>1119.5999999998198</c:v>
                </c:pt>
                <c:pt idx="5599">
                  <c:v>1119.7999999998199</c:v>
                </c:pt>
                <c:pt idx="5600">
                  <c:v>1119.9999999998199</c:v>
                </c:pt>
                <c:pt idx="5601">
                  <c:v>1120.1999999998172</c:v>
                </c:pt>
                <c:pt idx="5602">
                  <c:v>1120.3999999998198</c:v>
                </c:pt>
                <c:pt idx="5603">
                  <c:v>1120.5999999998198</c:v>
                </c:pt>
                <c:pt idx="5604">
                  <c:v>1120.7999999998199</c:v>
                </c:pt>
                <c:pt idx="5605">
                  <c:v>1120.9999999998199</c:v>
                </c:pt>
                <c:pt idx="5606">
                  <c:v>1121.1999999998172</c:v>
                </c:pt>
                <c:pt idx="5607">
                  <c:v>1121.3999999998198</c:v>
                </c:pt>
                <c:pt idx="5608">
                  <c:v>1121.5999999998198</c:v>
                </c:pt>
                <c:pt idx="5609">
                  <c:v>1121.7999999998199</c:v>
                </c:pt>
                <c:pt idx="5610">
                  <c:v>1121.9999999998199</c:v>
                </c:pt>
                <c:pt idx="5611">
                  <c:v>1122.1999999998172</c:v>
                </c:pt>
                <c:pt idx="5612">
                  <c:v>1122.3999999998198</c:v>
                </c:pt>
                <c:pt idx="5613">
                  <c:v>1122.5999999998198</c:v>
                </c:pt>
                <c:pt idx="5614">
                  <c:v>1122.7999999998199</c:v>
                </c:pt>
                <c:pt idx="5615">
                  <c:v>1122.9999999998199</c:v>
                </c:pt>
                <c:pt idx="5616">
                  <c:v>1123.1999999998172</c:v>
                </c:pt>
                <c:pt idx="5617">
                  <c:v>1123.3999999998198</c:v>
                </c:pt>
                <c:pt idx="5618">
                  <c:v>1123.5999999998198</c:v>
                </c:pt>
                <c:pt idx="5619">
                  <c:v>1123.7999999998199</c:v>
                </c:pt>
                <c:pt idx="5620">
                  <c:v>1123.9999999998199</c:v>
                </c:pt>
                <c:pt idx="5621">
                  <c:v>1124.1999999998172</c:v>
                </c:pt>
                <c:pt idx="5622">
                  <c:v>1124.3999999998198</c:v>
                </c:pt>
                <c:pt idx="5623">
                  <c:v>1124.5999999998198</c:v>
                </c:pt>
                <c:pt idx="5624">
                  <c:v>1124.7999999998199</c:v>
                </c:pt>
                <c:pt idx="5625">
                  <c:v>1124.9999999998199</c:v>
                </c:pt>
                <c:pt idx="5626">
                  <c:v>1125.1999999998172</c:v>
                </c:pt>
                <c:pt idx="5627">
                  <c:v>1125.3999999998198</c:v>
                </c:pt>
                <c:pt idx="5628">
                  <c:v>1125.5999999998198</c:v>
                </c:pt>
                <c:pt idx="5629">
                  <c:v>1125.7999999998199</c:v>
                </c:pt>
                <c:pt idx="5630">
                  <c:v>1125.9999999998199</c:v>
                </c:pt>
                <c:pt idx="5631">
                  <c:v>1126.1999999998172</c:v>
                </c:pt>
                <c:pt idx="5632">
                  <c:v>1126.3999999998198</c:v>
                </c:pt>
                <c:pt idx="5633">
                  <c:v>1126.5999999998198</c:v>
                </c:pt>
                <c:pt idx="5634">
                  <c:v>1126.7999999998199</c:v>
                </c:pt>
                <c:pt idx="5635">
                  <c:v>1126.9999999998199</c:v>
                </c:pt>
                <c:pt idx="5636">
                  <c:v>1127.1999999998172</c:v>
                </c:pt>
                <c:pt idx="5637">
                  <c:v>1127.3999999998198</c:v>
                </c:pt>
                <c:pt idx="5638">
                  <c:v>1127.5999999998198</c:v>
                </c:pt>
                <c:pt idx="5639">
                  <c:v>1127.7999999998199</c:v>
                </c:pt>
                <c:pt idx="5640">
                  <c:v>1127.9999999998199</c:v>
                </c:pt>
                <c:pt idx="5641">
                  <c:v>1128.1999999998172</c:v>
                </c:pt>
                <c:pt idx="5642">
                  <c:v>1128.3999999998198</c:v>
                </c:pt>
                <c:pt idx="5643">
                  <c:v>1128.5999999998198</c:v>
                </c:pt>
                <c:pt idx="5644">
                  <c:v>1128.7999999998199</c:v>
                </c:pt>
                <c:pt idx="5645">
                  <c:v>1128.9999999998199</c:v>
                </c:pt>
                <c:pt idx="5646">
                  <c:v>1129.1999999998172</c:v>
                </c:pt>
                <c:pt idx="5647">
                  <c:v>1129.3999999998198</c:v>
                </c:pt>
                <c:pt idx="5648">
                  <c:v>1129.5999999998198</c:v>
                </c:pt>
                <c:pt idx="5649">
                  <c:v>1129.7999999998199</c:v>
                </c:pt>
                <c:pt idx="5650">
                  <c:v>1129.9999999998199</c:v>
                </c:pt>
                <c:pt idx="5651">
                  <c:v>1130.1999999998172</c:v>
                </c:pt>
                <c:pt idx="5652">
                  <c:v>1130.3999999998198</c:v>
                </c:pt>
                <c:pt idx="5653">
                  <c:v>1130.5999999998198</c:v>
                </c:pt>
                <c:pt idx="5654">
                  <c:v>1130.7999999998199</c:v>
                </c:pt>
                <c:pt idx="5655">
                  <c:v>1130.9999999998199</c:v>
                </c:pt>
                <c:pt idx="5656">
                  <c:v>1131.1999999998172</c:v>
                </c:pt>
                <c:pt idx="5657">
                  <c:v>1131.3999999998198</c:v>
                </c:pt>
                <c:pt idx="5658">
                  <c:v>1131.5999999998198</c:v>
                </c:pt>
                <c:pt idx="5659">
                  <c:v>1131.7999999998199</c:v>
                </c:pt>
                <c:pt idx="5660">
                  <c:v>1131.9999999998199</c:v>
                </c:pt>
                <c:pt idx="5661">
                  <c:v>1132.1999999998172</c:v>
                </c:pt>
                <c:pt idx="5662">
                  <c:v>1132.3999999998198</c:v>
                </c:pt>
                <c:pt idx="5663">
                  <c:v>1132.5999999998198</c:v>
                </c:pt>
                <c:pt idx="5664">
                  <c:v>1132.7999999998199</c:v>
                </c:pt>
                <c:pt idx="5665">
                  <c:v>1132.9999999998199</c:v>
                </c:pt>
                <c:pt idx="5666">
                  <c:v>1133.1999999998172</c:v>
                </c:pt>
                <c:pt idx="5667">
                  <c:v>1133.3999999998198</c:v>
                </c:pt>
                <c:pt idx="5668">
                  <c:v>1133.5999999998198</c:v>
                </c:pt>
                <c:pt idx="5669">
                  <c:v>1133.7999999998199</c:v>
                </c:pt>
                <c:pt idx="5670">
                  <c:v>1133.9999999998199</c:v>
                </c:pt>
                <c:pt idx="5671">
                  <c:v>1134.1999999998172</c:v>
                </c:pt>
                <c:pt idx="5672">
                  <c:v>1134.3999999998198</c:v>
                </c:pt>
                <c:pt idx="5673">
                  <c:v>1134.5999999998198</c:v>
                </c:pt>
                <c:pt idx="5674">
                  <c:v>1134.7999999998199</c:v>
                </c:pt>
                <c:pt idx="5675">
                  <c:v>1134.9999999998199</c:v>
                </c:pt>
                <c:pt idx="5676">
                  <c:v>1135.1999999998172</c:v>
                </c:pt>
                <c:pt idx="5677">
                  <c:v>1135.3999999998198</c:v>
                </c:pt>
                <c:pt idx="5678">
                  <c:v>1135.5999999998198</c:v>
                </c:pt>
                <c:pt idx="5679">
                  <c:v>1135.7999999998199</c:v>
                </c:pt>
                <c:pt idx="5680">
                  <c:v>1135.9999999998199</c:v>
                </c:pt>
                <c:pt idx="5681">
                  <c:v>1136.1999999998172</c:v>
                </c:pt>
                <c:pt idx="5682">
                  <c:v>1136.3999999998198</c:v>
                </c:pt>
                <c:pt idx="5683">
                  <c:v>1136.5999999998198</c:v>
                </c:pt>
                <c:pt idx="5684">
                  <c:v>1136.7999999998199</c:v>
                </c:pt>
                <c:pt idx="5685">
                  <c:v>1136.9999999998199</c:v>
                </c:pt>
                <c:pt idx="5686">
                  <c:v>1137.1999999998172</c:v>
                </c:pt>
                <c:pt idx="5687">
                  <c:v>1137.3999999998198</c:v>
                </c:pt>
                <c:pt idx="5688">
                  <c:v>1137.5999999998198</c:v>
                </c:pt>
                <c:pt idx="5689">
                  <c:v>1137.7999999998199</c:v>
                </c:pt>
                <c:pt idx="5690">
                  <c:v>1137.9999999998199</c:v>
                </c:pt>
                <c:pt idx="5691">
                  <c:v>1138.1999999998172</c:v>
                </c:pt>
                <c:pt idx="5692">
                  <c:v>1138.3999999998198</c:v>
                </c:pt>
                <c:pt idx="5693">
                  <c:v>1138.5999999998198</c:v>
                </c:pt>
                <c:pt idx="5694">
                  <c:v>1138.7999999998199</c:v>
                </c:pt>
                <c:pt idx="5695">
                  <c:v>1138.9999999998199</c:v>
                </c:pt>
                <c:pt idx="5696">
                  <c:v>1139.1999999998172</c:v>
                </c:pt>
                <c:pt idx="5697">
                  <c:v>1139.3999999998198</c:v>
                </c:pt>
                <c:pt idx="5698">
                  <c:v>1139.5999999998198</c:v>
                </c:pt>
                <c:pt idx="5699">
                  <c:v>1139.7999999998199</c:v>
                </c:pt>
                <c:pt idx="5700">
                  <c:v>1139.9999999998199</c:v>
                </c:pt>
                <c:pt idx="5701">
                  <c:v>1140.1999999998172</c:v>
                </c:pt>
                <c:pt idx="5702">
                  <c:v>1140.3999999998198</c:v>
                </c:pt>
                <c:pt idx="5703">
                  <c:v>1140.5999999998198</c:v>
                </c:pt>
                <c:pt idx="5704">
                  <c:v>1140.7999999998199</c:v>
                </c:pt>
                <c:pt idx="5705">
                  <c:v>1140.9999999998099</c:v>
                </c:pt>
                <c:pt idx="5706">
                  <c:v>1141.1999999998172</c:v>
                </c:pt>
                <c:pt idx="5707">
                  <c:v>1141.3999999998198</c:v>
                </c:pt>
                <c:pt idx="5708">
                  <c:v>1141.5999999998198</c:v>
                </c:pt>
                <c:pt idx="5709">
                  <c:v>1141.7999999998199</c:v>
                </c:pt>
                <c:pt idx="5710">
                  <c:v>1141.9999999998099</c:v>
                </c:pt>
                <c:pt idx="5711">
                  <c:v>1142.1999999998172</c:v>
                </c:pt>
                <c:pt idx="5712">
                  <c:v>1142.3999999998198</c:v>
                </c:pt>
                <c:pt idx="5713">
                  <c:v>1142.5999999998198</c:v>
                </c:pt>
                <c:pt idx="5714">
                  <c:v>1142.7999999998199</c:v>
                </c:pt>
                <c:pt idx="5715">
                  <c:v>1142.9999999998099</c:v>
                </c:pt>
                <c:pt idx="5716">
                  <c:v>1143.1999999998172</c:v>
                </c:pt>
                <c:pt idx="5717">
                  <c:v>1143.3999999998198</c:v>
                </c:pt>
                <c:pt idx="5718">
                  <c:v>1143.5999999998098</c:v>
                </c:pt>
                <c:pt idx="5719">
                  <c:v>1143.7999999998099</c:v>
                </c:pt>
                <c:pt idx="5720">
                  <c:v>1143.9999999998099</c:v>
                </c:pt>
                <c:pt idx="5721">
                  <c:v>1144.1999999998072</c:v>
                </c:pt>
                <c:pt idx="5722">
                  <c:v>1144.3999999998098</c:v>
                </c:pt>
                <c:pt idx="5723">
                  <c:v>1144.5999999998098</c:v>
                </c:pt>
                <c:pt idx="5724">
                  <c:v>1144.7999999998099</c:v>
                </c:pt>
                <c:pt idx="5725">
                  <c:v>1144.9999999998099</c:v>
                </c:pt>
                <c:pt idx="5726">
                  <c:v>1145.1999999998072</c:v>
                </c:pt>
                <c:pt idx="5727">
                  <c:v>1145.3999999998098</c:v>
                </c:pt>
                <c:pt idx="5728">
                  <c:v>1145.5999999998098</c:v>
                </c:pt>
                <c:pt idx="5729">
                  <c:v>1145.7999999998099</c:v>
                </c:pt>
                <c:pt idx="5730">
                  <c:v>1145.9999999998099</c:v>
                </c:pt>
                <c:pt idx="5731">
                  <c:v>1146.1999999998072</c:v>
                </c:pt>
                <c:pt idx="5732">
                  <c:v>1146.3999999998098</c:v>
                </c:pt>
                <c:pt idx="5733">
                  <c:v>1146.5999999998098</c:v>
                </c:pt>
                <c:pt idx="5734">
                  <c:v>1146.7999999998099</c:v>
                </c:pt>
                <c:pt idx="5735">
                  <c:v>1146.9999999998099</c:v>
                </c:pt>
                <c:pt idx="5736">
                  <c:v>1147.1999999998072</c:v>
                </c:pt>
                <c:pt idx="5737">
                  <c:v>1147.3999999998098</c:v>
                </c:pt>
                <c:pt idx="5738">
                  <c:v>1147.5999999998098</c:v>
                </c:pt>
                <c:pt idx="5739">
                  <c:v>1147.7999999998099</c:v>
                </c:pt>
                <c:pt idx="5740">
                  <c:v>1147.9999999998099</c:v>
                </c:pt>
                <c:pt idx="5741">
                  <c:v>1148.1999999998072</c:v>
                </c:pt>
                <c:pt idx="5742">
                  <c:v>1148.3999999998098</c:v>
                </c:pt>
                <c:pt idx="5743">
                  <c:v>1148.5999999998098</c:v>
                </c:pt>
                <c:pt idx="5744">
                  <c:v>1148.7999999998099</c:v>
                </c:pt>
                <c:pt idx="5745">
                  <c:v>1148.9999999998099</c:v>
                </c:pt>
                <c:pt idx="5746">
                  <c:v>1149.1999999998072</c:v>
                </c:pt>
                <c:pt idx="5747">
                  <c:v>1149.3999999998098</c:v>
                </c:pt>
                <c:pt idx="5748">
                  <c:v>1149.5999999998098</c:v>
                </c:pt>
                <c:pt idx="5749">
                  <c:v>1149.7999999998099</c:v>
                </c:pt>
                <c:pt idx="5750">
                  <c:v>1149.9999999998099</c:v>
                </c:pt>
                <c:pt idx="5751">
                  <c:v>1150.1999999998072</c:v>
                </c:pt>
                <c:pt idx="5752">
                  <c:v>1150.3999999998098</c:v>
                </c:pt>
                <c:pt idx="5753">
                  <c:v>1150.5999999998098</c:v>
                </c:pt>
                <c:pt idx="5754">
                  <c:v>1150.7999999998099</c:v>
                </c:pt>
                <c:pt idx="5755">
                  <c:v>1150.9999999998099</c:v>
                </c:pt>
                <c:pt idx="5756">
                  <c:v>1151.1999999998072</c:v>
                </c:pt>
                <c:pt idx="5757">
                  <c:v>1151.3999999998098</c:v>
                </c:pt>
                <c:pt idx="5758">
                  <c:v>1151.5999999998098</c:v>
                </c:pt>
                <c:pt idx="5759">
                  <c:v>1151.7999999998099</c:v>
                </c:pt>
                <c:pt idx="5760">
                  <c:v>1151.9999999998099</c:v>
                </c:pt>
                <c:pt idx="5761">
                  <c:v>1152.1999999998072</c:v>
                </c:pt>
                <c:pt idx="5762">
                  <c:v>1152.3999999998098</c:v>
                </c:pt>
                <c:pt idx="5763">
                  <c:v>1152.5999999998098</c:v>
                </c:pt>
                <c:pt idx="5764">
                  <c:v>1152.7999999998099</c:v>
                </c:pt>
                <c:pt idx="5765">
                  <c:v>1152.9999999998099</c:v>
                </c:pt>
                <c:pt idx="5766">
                  <c:v>1153.1999999998072</c:v>
                </c:pt>
                <c:pt idx="5767">
                  <c:v>1153.3999999998098</c:v>
                </c:pt>
                <c:pt idx="5768">
                  <c:v>1153.5999999998098</c:v>
                </c:pt>
                <c:pt idx="5769">
                  <c:v>1153.7999999998099</c:v>
                </c:pt>
                <c:pt idx="5770">
                  <c:v>1153.9999999998099</c:v>
                </c:pt>
                <c:pt idx="5771">
                  <c:v>1154.1999999998072</c:v>
                </c:pt>
                <c:pt idx="5772">
                  <c:v>1154.3999999998098</c:v>
                </c:pt>
                <c:pt idx="5773">
                  <c:v>1154.5999999998098</c:v>
                </c:pt>
                <c:pt idx="5774">
                  <c:v>1154.7999999998099</c:v>
                </c:pt>
                <c:pt idx="5775">
                  <c:v>1154.9999999998099</c:v>
                </c:pt>
                <c:pt idx="5776">
                  <c:v>1155.1999999998072</c:v>
                </c:pt>
                <c:pt idx="5777">
                  <c:v>1155.3999999998098</c:v>
                </c:pt>
                <c:pt idx="5778">
                  <c:v>1155.5999999998098</c:v>
                </c:pt>
                <c:pt idx="5779">
                  <c:v>1155.7999999998099</c:v>
                </c:pt>
                <c:pt idx="5780">
                  <c:v>1155.9999999998099</c:v>
                </c:pt>
                <c:pt idx="5781">
                  <c:v>1156.1999999998072</c:v>
                </c:pt>
                <c:pt idx="5782">
                  <c:v>1156.3999999998098</c:v>
                </c:pt>
                <c:pt idx="5783">
                  <c:v>1156.5999999998098</c:v>
                </c:pt>
                <c:pt idx="5784">
                  <c:v>1156.7999999998099</c:v>
                </c:pt>
                <c:pt idx="5785">
                  <c:v>1156.9999999998099</c:v>
                </c:pt>
                <c:pt idx="5786">
                  <c:v>1157.1999999998072</c:v>
                </c:pt>
                <c:pt idx="5787">
                  <c:v>1157.3999999998098</c:v>
                </c:pt>
                <c:pt idx="5788">
                  <c:v>1157.5999999998098</c:v>
                </c:pt>
                <c:pt idx="5789">
                  <c:v>1157.7999999998099</c:v>
                </c:pt>
                <c:pt idx="5790">
                  <c:v>1157.9999999998099</c:v>
                </c:pt>
                <c:pt idx="5791">
                  <c:v>1158.1999999998072</c:v>
                </c:pt>
                <c:pt idx="5792">
                  <c:v>1158.3999999998098</c:v>
                </c:pt>
                <c:pt idx="5793">
                  <c:v>1158.5999999998098</c:v>
                </c:pt>
                <c:pt idx="5794">
                  <c:v>1158.7999999998099</c:v>
                </c:pt>
              </c:numCache>
            </c:numRef>
          </c:xVal>
          <c:yVal>
            <c:numRef>
              <c:f>'Dat1 analyse'!$D$6:$D$5800</c:f>
              <c:numCache>
                <c:formatCode>General</c:formatCode>
                <c:ptCount val="5795"/>
                <c:pt idx="0">
                  <c:v>111.2</c:v>
                </c:pt>
                <c:pt idx="1">
                  <c:v>111.1</c:v>
                </c:pt>
                <c:pt idx="2">
                  <c:v>111</c:v>
                </c:pt>
                <c:pt idx="3">
                  <c:v>110.9</c:v>
                </c:pt>
                <c:pt idx="4">
                  <c:v>110.8</c:v>
                </c:pt>
                <c:pt idx="5">
                  <c:v>110.8</c:v>
                </c:pt>
                <c:pt idx="6">
                  <c:v>110.7</c:v>
                </c:pt>
                <c:pt idx="7">
                  <c:v>110.6</c:v>
                </c:pt>
                <c:pt idx="8">
                  <c:v>110.5</c:v>
                </c:pt>
                <c:pt idx="9">
                  <c:v>110.4</c:v>
                </c:pt>
                <c:pt idx="10">
                  <c:v>110.3</c:v>
                </c:pt>
                <c:pt idx="11">
                  <c:v>110.2</c:v>
                </c:pt>
                <c:pt idx="12">
                  <c:v>110.2</c:v>
                </c:pt>
                <c:pt idx="13">
                  <c:v>110.1</c:v>
                </c:pt>
                <c:pt idx="14">
                  <c:v>110</c:v>
                </c:pt>
                <c:pt idx="15">
                  <c:v>109.9</c:v>
                </c:pt>
                <c:pt idx="16">
                  <c:v>109.9</c:v>
                </c:pt>
                <c:pt idx="17">
                  <c:v>109.8</c:v>
                </c:pt>
                <c:pt idx="18">
                  <c:v>109.8</c:v>
                </c:pt>
                <c:pt idx="19">
                  <c:v>109.7</c:v>
                </c:pt>
                <c:pt idx="20">
                  <c:v>109.7</c:v>
                </c:pt>
                <c:pt idx="21">
                  <c:v>109.6</c:v>
                </c:pt>
                <c:pt idx="22">
                  <c:v>109.6</c:v>
                </c:pt>
                <c:pt idx="23">
                  <c:v>109.6</c:v>
                </c:pt>
                <c:pt idx="24">
                  <c:v>109.6</c:v>
                </c:pt>
                <c:pt idx="25">
                  <c:v>109.5</c:v>
                </c:pt>
                <c:pt idx="26">
                  <c:v>109.5</c:v>
                </c:pt>
                <c:pt idx="27">
                  <c:v>109.4</c:v>
                </c:pt>
                <c:pt idx="28">
                  <c:v>109.4</c:v>
                </c:pt>
                <c:pt idx="29">
                  <c:v>109.4</c:v>
                </c:pt>
                <c:pt idx="30">
                  <c:v>109.3</c:v>
                </c:pt>
                <c:pt idx="31">
                  <c:v>109.3</c:v>
                </c:pt>
                <c:pt idx="32">
                  <c:v>109.2</c:v>
                </c:pt>
                <c:pt idx="33">
                  <c:v>109.2</c:v>
                </c:pt>
                <c:pt idx="34">
                  <c:v>109.2</c:v>
                </c:pt>
                <c:pt idx="35">
                  <c:v>109.2</c:v>
                </c:pt>
                <c:pt idx="36">
                  <c:v>109.3</c:v>
                </c:pt>
                <c:pt idx="37">
                  <c:v>109.3</c:v>
                </c:pt>
                <c:pt idx="38">
                  <c:v>109.4</c:v>
                </c:pt>
                <c:pt idx="39">
                  <c:v>109.5</c:v>
                </c:pt>
                <c:pt idx="40">
                  <c:v>109.5</c:v>
                </c:pt>
                <c:pt idx="41">
                  <c:v>109.6</c:v>
                </c:pt>
                <c:pt idx="42">
                  <c:v>109.7</c:v>
                </c:pt>
                <c:pt idx="43">
                  <c:v>109.8</c:v>
                </c:pt>
                <c:pt idx="44">
                  <c:v>109.9</c:v>
                </c:pt>
                <c:pt idx="45">
                  <c:v>109.9</c:v>
                </c:pt>
                <c:pt idx="46">
                  <c:v>109.9</c:v>
                </c:pt>
                <c:pt idx="47">
                  <c:v>110</c:v>
                </c:pt>
                <c:pt idx="48">
                  <c:v>110</c:v>
                </c:pt>
                <c:pt idx="49">
                  <c:v>110</c:v>
                </c:pt>
                <c:pt idx="50">
                  <c:v>110</c:v>
                </c:pt>
                <c:pt idx="51">
                  <c:v>110</c:v>
                </c:pt>
                <c:pt idx="52">
                  <c:v>110</c:v>
                </c:pt>
                <c:pt idx="53">
                  <c:v>110</c:v>
                </c:pt>
                <c:pt idx="54">
                  <c:v>110</c:v>
                </c:pt>
                <c:pt idx="55">
                  <c:v>110</c:v>
                </c:pt>
                <c:pt idx="56">
                  <c:v>110</c:v>
                </c:pt>
                <c:pt idx="57">
                  <c:v>110</c:v>
                </c:pt>
                <c:pt idx="58">
                  <c:v>110</c:v>
                </c:pt>
                <c:pt idx="59">
                  <c:v>110.1</c:v>
                </c:pt>
                <c:pt idx="60">
                  <c:v>110.1</c:v>
                </c:pt>
                <c:pt idx="61">
                  <c:v>110.1</c:v>
                </c:pt>
                <c:pt idx="62">
                  <c:v>110.2</c:v>
                </c:pt>
                <c:pt idx="63">
                  <c:v>110.2</c:v>
                </c:pt>
                <c:pt idx="64">
                  <c:v>110.2</c:v>
                </c:pt>
                <c:pt idx="65">
                  <c:v>110.2</c:v>
                </c:pt>
                <c:pt idx="66">
                  <c:v>110.3</c:v>
                </c:pt>
                <c:pt idx="67">
                  <c:v>110.3</c:v>
                </c:pt>
                <c:pt idx="68">
                  <c:v>110.3</c:v>
                </c:pt>
                <c:pt idx="69">
                  <c:v>110.3</c:v>
                </c:pt>
                <c:pt idx="70">
                  <c:v>110.2</c:v>
                </c:pt>
                <c:pt idx="71">
                  <c:v>110.2</c:v>
                </c:pt>
                <c:pt idx="72">
                  <c:v>110.2</c:v>
                </c:pt>
                <c:pt idx="73">
                  <c:v>110.2</c:v>
                </c:pt>
                <c:pt idx="74">
                  <c:v>110.2</c:v>
                </c:pt>
                <c:pt idx="75">
                  <c:v>110.1</c:v>
                </c:pt>
                <c:pt idx="76">
                  <c:v>110.1</c:v>
                </c:pt>
                <c:pt idx="77">
                  <c:v>110.1</c:v>
                </c:pt>
                <c:pt idx="78">
                  <c:v>110.1</c:v>
                </c:pt>
                <c:pt idx="79">
                  <c:v>110.1</c:v>
                </c:pt>
                <c:pt idx="80">
                  <c:v>110.1</c:v>
                </c:pt>
                <c:pt idx="81">
                  <c:v>110.1</c:v>
                </c:pt>
                <c:pt idx="82">
                  <c:v>110.1</c:v>
                </c:pt>
                <c:pt idx="83">
                  <c:v>110.1</c:v>
                </c:pt>
                <c:pt idx="84">
                  <c:v>110.1</c:v>
                </c:pt>
                <c:pt idx="85">
                  <c:v>110.1</c:v>
                </c:pt>
                <c:pt idx="86">
                  <c:v>110</c:v>
                </c:pt>
                <c:pt idx="87">
                  <c:v>110</c:v>
                </c:pt>
                <c:pt idx="88">
                  <c:v>110</c:v>
                </c:pt>
                <c:pt idx="89">
                  <c:v>109.9</c:v>
                </c:pt>
                <c:pt idx="90">
                  <c:v>109.8</c:v>
                </c:pt>
                <c:pt idx="91">
                  <c:v>109.8</c:v>
                </c:pt>
                <c:pt idx="92">
                  <c:v>109.7</c:v>
                </c:pt>
                <c:pt idx="93">
                  <c:v>109.7</c:v>
                </c:pt>
                <c:pt idx="94">
                  <c:v>109.6</c:v>
                </c:pt>
                <c:pt idx="95">
                  <c:v>109.6</c:v>
                </c:pt>
                <c:pt idx="96">
                  <c:v>109.6</c:v>
                </c:pt>
                <c:pt idx="97">
                  <c:v>109.5</c:v>
                </c:pt>
                <c:pt idx="98">
                  <c:v>109.5</c:v>
                </c:pt>
                <c:pt idx="99">
                  <c:v>109.5</c:v>
                </c:pt>
                <c:pt idx="100">
                  <c:v>109.5</c:v>
                </c:pt>
                <c:pt idx="101">
                  <c:v>109.5</c:v>
                </c:pt>
                <c:pt idx="102">
                  <c:v>109.5</c:v>
                </c:pt>
                <c:pt idx="103">
                  <c:v>109.5</c:v>
                </c:pt>
                <c:pt idx="104">
                  <c:v>109.5</c:v>
                </c:pt>
                <c:pt idx="105">
                  <c:v>109.6</c:v>
                </c:pt>
                <c:pt idx="106">
                  <c:v>109.6</c:v>
                </c:pt>
                <c:pt idx="107">
                  <c:v>109.6</c:v>
                </c:pt>
                <c:pt idx="108">
                  <c:v>109.6</c:v>
                </c:pt>
                <c:pt idx="109">
                  <c:v>109.7</c:v>
                </c:pt>
                <c:pt idx="110">
                  <c:v>109.7</c:v>
                </c:pt>
                <c:pt idx="111">
                  <c:v>109.7</c:v>
                </c:pt>
                <c:pt idx="112">
                  <c:v>109.7</c:v>
                </c:pt>
                <c:pt idx="113">
                  <c:v>109.8</c:v>
                </c:pt>
                <c:pt idx="114">
                  <c:v>109.9</c:v>
                </c:pt>
                <c:pt idx="115">
                  <c:v>109.9</c:v>
                </c:pt>
                <c:pt idx="116">
                  <c:v>110</c:v>
                </c:pt>
                <c:pt idx="117">
                  <c:v>110.1</c:v>
                </c:pt>
                <c:pt idx="118">
                  <c:v>110.2</c:v>
                </c:pt>
                <c:pt idx="119">
                  <c:v>110.3</c:v>
                </c:pt>
                <c:pt idx="120">
                  <c:v>110.4</c:v>
                </c:pt>
                <c:pt idx="121">
                  <c:v>110.5</c:v>
                </c:pt>
                <c:pt idx="122">
                  <c:v>110.6</c:v>
                </c:pt>
                <c:pt idx="123">
                  <c:v>110.7</c:v>
                </c:pt>
                <c:pt idx="124">
                  <c:v>110.8</c:v>
                </c:pt>
                <c:pt idx="125">
                  <c:v>110.8</c:v>
                </c:pt>
                <c:pt idx="126">
                  <c:v>110.9</c:v>
                </c:pt>
                <c:pt idx="127">
                  <c:v>110.9</c:v>
                </c:pt>
                <c:pt idx="128">
                  <c:v>111</c:v>
                </c:pt>
                <c:pt idx="129">
                  <c:v>111.1</c:v>
                </c:pt>
                <c:pt idx="130">
                  <c:v>111.1</c:v>
                </c:pt>
                <c:pt idx="131">
                  <c:v>111.2</c:v>
                </c:pt>
                <c:pt idx="132">
                  <c:v>111.2</c:v>
                </c:pt>
                <c:pt idx="133">
                  <c:v>111.3</c:v>
                </c:pt>
                <c:pt idx="134">
                  <c:v>111.3</c:v>
                </c:pt>
                <c:pt idx="135">
                  <c:v>111.4</c:v>
                </c:pt>
                <c:pt idx="136">
                  <c:v>111.4</c:v>
                </c:pt>
                <c:pt idx="137">
                  <c:v>111.4</c:v>
                </c:pt>
                <c:pt idx="138">
                  <c:v>111.4</c:v>
                </c:pt>
                <c:pt idx="139">
                  <c:v>111.5</c:v>
                </c:pt>
                <c:pt idx="140">
                  <c:v>111.5</c:v>
                </c:pt>
                <c:pt idx="141">
                  <c:v>111.5</c:v>
                </c:pt>
                <c:pt idx="142">
                  <c:v>111.5</c:v>
                </c:pt>
                <c:pt idx="143">
                  <c:v>111.6</c:v>
                </c:pt>
                <c:pt idx="144">
                  <c:v>111.6</c:v>
                </c:pt>
                <c:pt idx="145">
                  <c:v>111.6</c:v>
                </c:pt>
                <c:pt idx="146">
                  <c:v>111.7</c:v>
                </c:pt>
                <c:pt idx="147">
                  <c:v>111.8</c:v>
                </c:pt>
                <c:pt idx="148">
                  <c:v>111.8</c:v>
                </c:pt>
                <c:pt idx="149">
                  <c:v>111.9</c:v>
                </c:pt>
                <c:pt idx="150">
                  <c:v>111.9</c:v>
                </c:pt>
                <c:pt idx="151">
                  <c:v>111.9</c:v>
                </c:pt>
                <c:pt idx="152">
                  <c:v>111.9</c:v>
                </c:pt>
                <c:pt idx="153">
                  <c:v>111.9</c:v>
                </c:pt>
                <c:pt idx="154">
                  <c:v>111.9</c:v>
                </c:pt>
                <c:pt idx="155">
                  <c:v>111.9</c:v>
                </c:pt>
                <c:pt idx="156">
                  <c:v>111.9</c:v>
                </c:pt>
                <c:pt idx="157">
                  <c:v>111.8</c:v>
                </c:pt>
                <c:pt idx="158">
                  <c:v>111.8</c:v>
                </c:pt>
                <c:pt idx="159">
                  <c:v>111.7</c:v>
                </c:pt>
                <c:pt idx="160">
                  <c:v>111.7</c:v>
                </c:pt>
                <c:pt idx="161">
                  <c:v>111.6</c:v>
                </c:pt>
                <c:pt idx="162">
                  <c:v>111.6</c:v>
                </c:pt>
                <c:pt idx="163">
                  <c:v>111.5</c:v>
                </c:pt>
                <c:pt idx="164">
                  <c:v>111.5</c:v>
                </c:pt>
                <c:pt idx="165">
                  <c:v>111.5</c:v>
                </c:pt>
                <c:pt idx="166">
                  <c:v>111.4</c:v>
                </c:pt>
                <c:pt idx="167">
                  <c:v>111.4</c:v>
                </c:pt>
                <c:pt idx="168">
                  <c:v>111.4</c:v>
                </c:pt>
                <c:pt idx="169">
                  <c:v>111.4</c:v>
                </c:pt>
                <c:pt idx="170">
                  <c:v>111.4</c:v>
                </c:pt>
                <c:pt idx="171">
                  <c:v>111.3</c:v>
                </c:pt>
                <c:pt idx="172">
                  <c:v>111.3</c:v>
                </c:pt>
                <c:pt idx="173">
                  <c:v>111.3</c:v>
                </c:pt>
                <c:pt idx="174">
                  <c:v>111.3</c:v>
                </c:pt>
                <c:pt idx="175">
                  <c:v>111.3</c:v>
                </c:pt>
                <c:pt idx="176">
                  <c:v>111.2</c:v>
                </c:pt>
                <c:pt idx="177">
                  <c:v>111.2</c:v>
                </c:pt>
                <c:pt idx="178">
                  <c:v>111.2</c:v>
                </c:pt>
                <c:pt idx="179">
                  <c:v>111.2</c:v>
                </c:pt>
                <c:pt idx="180">
                  <c:v>111.2</c:v>
                </c:pt>
                <c:pt idx="181">
                  <c:v>111.2</c:v>
                </c:pt>
                <c:pt idx="182">
                  <c:v>111.2</c:v>
                </c:pt>
                <c:pt idx="183">
                  <c:v>111.2</c:v>
                </c:pt>
                <c:pt idx="184">
                  <c:v>111.2</c:v>
                </c:pt>
                <c:pt idx="185">
                  <c:v>111.2</c:v>
                </c:pt>
                <c:pt idx="186">
                  <c:v>111.2</c:v>
                </c:pt>
                <c:pt idx="187">
                  <c:v>111.2</c:v>
                </c:pt>
                <c:pt idx="188">
                  <c:v>111.2</c:v>
                </c:pt>
                <c:pt idx="189">
                  <c:v>111.2</c:v>
                </c:pt>
                <c:pt idx="190">
                  <c:v>111.2</c:v>
                </c:pt>
                <c:pt idx="191">
                  <c:v>111.2</c:v>
                </c:pt>
                <c:pt idx="192">
                  <c:v>111.3</c:v>
                </c:pt>
                <c:pt idx="193">
                  <c:v>111.3</c:v>
                </c:pt>
                <c:pt idx="194">
                  <c:v>111.4</c:v>
                </c:pt>
                <c:pt idx="195">
                  <c:v>111.5</c:v>
                </c:pt>
                <c:pt idx="196">
                  <c:v>111.6</c:v>
                </c:pt>
                <c:pt idx="197">
                  <c:v>111.6</c:v>
                </c:pt>
                <c:pt idx="198">
                  <c:v>111.7</c:v>
                </c:pt>
                <c:pt idx="199">
                  <c:v>111.8</c:v>
                </c:pt>
                <c:pt idx="200">
                  <c:v>111.9</c:v>
                </c:pt>
                <c:pt idx="201">
                  <c:v>111.9</c:v>
                </c:pt>
                <c:pt idx="202">
                  <c:v>112</c:v>
                </c:pt>
                <c:pt idx="203">
                  <c:v>112</c:v>
                </c:pt>
                <c:pt idx="204">
                  <c:v>112</c:v>
                </c:pt>
                <c:pt idx="205">
                  <c:v>112</c:v>
                </c:pt>
                <c:pt idx="206">
                  <c:v>112</c:v>
                </c:pt>
                <c:pt idx="207">
                  <c:v>111.9</c:v>
                </c:pt>
                <c:pt idx="208">
                  <c:v>111.9</c:v>
                </c:pt>
                <c:pt idx="209">
                  <c:v>111.8</c:v>
                </c:pt>
                <c:pt idx="210">
                  <c:v>111.7</c:v>
                </c:pt>
                <c:pt idx="211">
                  <c:v>111.7</c:v>
                </c:pt>
                <c:pt idx="212">
                  <c:v>111.6</c:v>
                </c:pt>
                <c:pt idx="213">
                  <c:v>111.5</c:v>
                </c:pt>
                <c:pt idx="214">
                  <c:v>111.5</c:v>
                </c:pt>
                <c:pt idx="215">
                  <c:v>111.4</c:v>
                </c:pt>
                <c:pt idx="216">
                  <c:v>111.4</c:v>
                </c:pt>
                <c:pt idx="217">
                  <c:v>111.4</c:v>
                </c:pt>
                <c:pt idx="218">
                  <c:v>111.4</c:v>
                </c:pt>
                <c:pt idx="219">
                  <c:v>111.4</c:v>
                </c:pt>
                <c:pt idx="220">
                  <c:v>111.4</c:v>
                </c:pt>
                <c:pt idx="221">
                  <c:v>111.4</c:v>
                </c:pt>
                <c:pt idx="222">
                  <c:v>111.4</c:v>
                </c:pt>
                <c:pt idx="223">
                  <c:v>111.3</c:v>
                </c:pt>
                <c:pt idx="224">
                  <c:v>111.3</c:v>
                </c:pt>
                <c:pt idx="225">
                  <c:v>111.3</c:v>
                </c:pt>
                <c:pt idx="226">
                  <c:v>111.2</c:v>
                </c:pt>
                <c:pt idx="227">
                  <c:v>111.2</c:v>
                </c:pt>
                <c:pt idx="228">
                  <c:v>111.1</c:v>
                </c:pt>
                <c:pt idx="229">
                  <c:v>111.1</c:v>
                </c:pt>
                <c:pt idx="230">
                  <c:v>111</c:v>
                </c:pt>
                <c:pt idx="231">
                  <c:v>111</c:v>
                </c:pt>
                <c:pt idx="232">
                  <c:v>110.9</c:v>
                </c:pt>
                <c:pt idx="233">
                  <c:v>110.9</c:v>
                </c:pt>
                <c:pt idx="234">
                  <c:v>110.8</c:v>
                </c:pt>
                <c:pt idx="235">
                  <c:v>110.8</c:v>
                </c:pt>
                <c:pt idx="236">
                  <c:v>110.7</c:v>
                </c:pt>
                <c:pt idx="237">
                  <c:v>110.7</c:v>
                </c:pt>
                <c:pt idx="238">
                  <c:v>110.7</c:v>
                </c:pt>
                <c:pt idx="239">
                  <c:v>110.7</c:v>
                </c:pt>
                <c:pt idx="240">
                  <c:v>110.6</c:v>
                </c:pt>
                <c:pt idx="241">
                  <c:v>110.6</c:v>
                </c:pt>
                <c:pt idx="242">
                  <c:v>110.6</c:v>
                </c:pt>
                <c:pt idx="243">
                  <c:v>110.5</c:v>
                </c:pt>
                <c:pt idx="244">
                  <c:v>110.5</c:v>
                </c:pt>
                <c:pt idx="245">
                  <c:v>110.5</c:v>
                </c:pt>
                <c:pt idx="246">
                  <c:v>110.4</c:v>
                </c:pt>
                <c:pt idx="247">
                  <c:v>110.4</c:v>
                </c:pt>
                <c:pt idx="248">
                  <c:v>110.4</c:v>
                </c:pt>
                <c:pt idx="249">
                  <c:v>110.3</c:v>
                </c:pt>
                <c:pt idx="250">
                  <c:v>110.3</c:v>
                </c:pt>
                <c:pt idx="251">
                  <c:v>110.3</c:v>
                </c:pt>
                <c:pt idx="252">
                  <c:v>110.3</c:v>
                </c:pt>
                <c:pt idx="253">
                  <c:v>110.3</c:v>
                </c:pt>
                <c:pt idx="254">
                  <c:v>110.3</c:v>
                </c:pt>
                <c:pt idx="255">
                  <c:v>110.3</c:v>
                </c:pt>
                <c:pt idx="256">
                  <c:v>110.3</c:v>
                </c:pt>
                <c:pt idx="257">
                  <c:v>110.3</c:v>
                </c:pt>
                <c:pt idx="258">
                  <c:v>110.3</c:v>
                </c:pt>
                <c:pt idx="259">
                  <c:v>110.3</c:v>
                </c:pt>
                <c:pt idx="260">
                  <c:v>110.3</c:v>
                </c:pt>
                <c:pt idx="261">
                  <c:v>110.4</c:v>
                </c:pt>
                <c:pt idx="262">
                  <c:v>110.4</c:v>
                </c:pt>
                <c:pt idx="263">
                  <c:v>110.4</c:v>
                </c:pt>
                <c:pt idx="264">
                  <c:v>110.5</c:v>
                </c:pt>
                <c:pt idx="265">
                  <c:v>110.5</c:v>
                </c:pt>
                <c:pt idx="266">
                  <c:v>110.5</c:v>
                </c:pt>
                <c:pt idx="267">
                  <c:v>110.6</c:v>
                </c:pt>
                <c:pt idx="268">
                  <c:v>110.6</c:v>
                </c:pt>
                <c:pt idx="269">
                  <c:v>110.6</c:v>
                </c:pt>
                <c:pt idx="270">
                  <c:v>110.6</c:v>
                </c:pt>
                <c:pt idx="271">
                  <c:v>110.6</c:v>
                </c:pt>
                <c:pt idx="272">
                  <c:v>110.6</c:v>
                </c:pt>
                <c:pt idx="273">
                  <c:v>110.6</c:v>
                </c:pt>
                <c:pt idx="274">
                  <c:v>110.6</c:v>
                </c:pt>
                <c:pt idx="275">
                  <c:v>110.6</c:v>
                </c:pt>
                <c:pt idx="276">
                  <c:v>110.5</c:v>
                </c:pt>
                <c:pt idx="277">
                  <c:v>110.5</c:v>
                </c:pt>
                <c:pt idx="278">
                  <c:v>110.4</c:v>
                </c:pt>
                <c:pt idx="279">
                  <c:v>110.3</c:v>
                </c:pt>
                <c:pt idx="280">
                  <c:v>110.3</c:v>
                </c:pt>
                <c:pt idx="281">
                  <c:v>110.2</c:v>
                </c:pt>
                <c:pt idx="282">
                  <c:v>110.2</c:v>
                </c:pt>
                <c:pt idx="283">
                  <c:v>110.1</c:v>
                </c:pt>
                <c:pt idx="284">
                  <c:v>110.1</c:v>
                </c:pt>
                <c:pt idx="285">
                  <c:v>110.1</c:v>
                </c:pt>
                <c:pt idx="286">
                  <c:v>110.1</c:v>
                </c:pt>
                <c:pt idx="287">
                  <c:v>110.1</c:v>
                </c:pt>
                <c:pt idx="288">
                  <c:v>110.2</c:v>
                </c:pt>
                <c:pt idx="289">
                  <c:v>110.2</c:v>
                </c:pt>
                <c:pt idx="290">
                  <c:v>110.2</c:v>
                </c:pt>
                <c:pt idx="291">
                  <c:v>110.3</c:v>
                </c:pt>
                <c:pt idx="292">
                  <c:v>110.3</c:v>
                </c:pt>
                <c:pt idx="293">
                  <c:v>110.4</c:v>
                </c:pt>
                <c:pt idx="294">
                  <c:v>110.5</c:v>
                </c:pt>
                <c:pt idx="295">
                  <c:v>110.6</c:v>
                </c:pt>
                <c:pt idx="296">
                  <c:v>110.7</c:v>
                </c:pt>
                <c:pt idx="297">
                  <c:v>110.7</c:v>
                </c:pt>
                <c:pt idx="298">
                  <c:v>110.8</c:v>
                </c:pt>
                <c:pt idx="299">
                  <c:v>110.9</c:v>
                </c:pt>
                <c:pt idx="300">
                  <c:v>110.9</c:v>
                </c:pt>
                <c:pt idx="301">
                  <c:v>111</c:v>
                </c:pt>
                <c:pt idx="302">
                  <c:v>111</c:v>
                </c:pt>
                <c:pt idx="303">
                  <c:v>111</c:v>
                </c:pt>
                <c:pt idx="304">
                  <c:v>111</c:v>
                </c:pt>
                <c:pt idx="305">
                  <c:v>111.1</c:v>
                </c:pt>
                <c:pt idx="306">
                  <c:v>111.1</c:v>
                </c:pt>
                <c:pt idx="307">
                  <c:v>111.1</c:v>
                </c:pt>
                <c:pt idx="308">
                  <c:v>111.1</c:v>
                </c:pt>
                <c:pt idx="309">
                  <c:v>111.1</c:v>
                </c:pt>
                <c:pt idx="310">
                  <c:v>111.1</c:v>
                </c:pt>
                <c:pt idx="311">
                  <c:v>111.1</c:v>
                </c:pt>
                <c:pt idx="312">
                  <c:v>111.1</c:v>
                </c:pt>
                <c:pt idx="313">
                  <c:v>111</c:v>
                </c:pt>
                <c:pt idx="314">
                  <c:v>111</c:v>
                </c:pt>
                <c:pt idx="315">
                  <c:v>111</c:v>
                </c:pt>
                <c:pt idx="316">
                  <c:v>111</c:v>
                </c:pt>
                <c:pt idx="317">
                  <c:v>111</c:v>
                </c:pt>
                <c:pt idx="318">
                  <c:v>111</c:v>
                </c:pt>
                <c:pt idx="319">
                  <c:v>111</c:v>
                </c:pt>
                <c:pt idx="320">
                  <c:v>111</c:v>
                </c:pt>
                <c:pt idx="321">
                  <c:v>111.1</c:v>
                </c:pt>
                <c:pt idx="322">
                  <c:v>111.1</c:v>
                </c:pt>
                <c:pt idx="323">
                  <c:v>111.1</c:v>
                </c:pt>
                <c:pt idx="324">
                  <c:v>111.2</c:v>
                </c:pt>
                <c:pt idx="325">
                  <c:v>111.2</c:v>
                </c:pt>
                <c:pt idx="326">
                  <c:v>111.2</c:v>
                </c:pt>
                <c:pt idx="327">
                  <c:v>111.1</c:v>
                </c:pt>
                <c:pt idx="328">
                  <c:v>111.1</c:v>
                </c:pt>
                <c:pt idx="329">
                  <c:v>111.1</c:v>
                </c:pt>
                <c:pt idx="330">
                  <c:v>111</c:v>
                </c:pt>
                <c:pt idx="331">
                  <c:v>110.9</c:v>
                </c:pt>
                <c:pt idx="332">
                  <c:v>110.9</c:v>
                </c:pt>
                <c:pt idx="333">
                  <c:v>110.8</c:v>
                </c:pt>
                <c:pt idx="334">
                  <c:v>110.7</c:v>
                </c:pt>
                <c:pt idx="335">
                  <c:v>110.7</c:v>
                </c:pt>
                <c:pt idx="336">
                  <c:v>110.7</c:v>
                </c:pt>
                <c:pt idx="337">
                  <c:v>110.6</c:v>
                </c:pt>
                <c:pt idx="338">
                  <c:v>110.6</c:v>
                </c:pt>
                <c:pt idx="339">
                  <c:v>110.6</c:v>
                </c:pt>
                <c:pt idx="340">
                  <c:v>110.6</c:v>
                </c:pt>
                <c:pt idx="341">
                  <c:v>110.7</c:v>
                </c:pt>
                <c:pt idx="342">
                  <c:v>110.7</c:v>
                </c:pt>
                <c:pt idx="343">
                  <c:v>110.7</c:v>
                </c:pt>
                <c:pt idx="344">
                  <c:v>110.8</c:v>
                </c:pt>
                <c:pt idx="345">
                  <c:v>110.9</c:v>
                </c:pt>
                <c:pt idx="346">
                  <c:v>110.9</c:v>
                </c:pt>
                <c:pt idx="347">
                  <c:v>110.9</c:v>
                </c:pt>
                <c:pt idx="348">
                  <c:v>111</c:v>
                </c:pt>
                <c:pt idx="349">
                  <c:v>111</c:v>
                </c:pt>
                <c:pt idx="350">
                  <c:v>111</c:v>
                </c:pt>
                <c:pt idx="351">
                  <c:v>111.1</c:v>
                </c:pt>
                <c:pt idx="352">
                  <c:v>111.1</c:v>
                </c:pt>
                <c:pt idx="353">
                  <c:v>111.1</c:v>
                </c:pt>
                <c:pt idx="354">
                  <c:v>111.1</c:v>
                </c:pt>
                <c:pt idx="355">
                  <c:v>111</c:v>
                </c:pt>
                <c:pt idx="356">
                  <c:v>111</c:v>
                </c:pt>
                <c:pt idx="357">
                  <c:v>111</c:v>
                </c:pt>
                <c:pt idx="358">
                  <c:v>111</c:v>
                </c:pt>
                <c:pt idx="359">
                  <c:v>110.9</c:v>
                </c:pt>
                <c:pt idx="360">
                  <c:v>110.9</c:v>
                </c:pt>
                <c:pt idx="361">
                  <c:v>110.9</c:v>
                </c:pt>
                <c:pt idx="362">
                  <c:v>110.8</c:v>
                </c:pt>
                <c:pt idx="363">
                  <c:v>110.8</c:v>
                </c:pt>
                <c:pt idx="364">
                  <c:v>110.8</c:v>
                </c:pt>
                <c:pt idx="365">
                  <c:v>110.7</c:v>
                </c:pt>
                <c:pt idx="366">
                  <c:v>110.7</c:v>
                </c:pt>
                <c:pt idx="367">
                  <c:v>110.7</c:v>
                </c:pt>
                <c:pt idx="368">
                  <c:v>110.7</c:v>
                </c:pt>
                <c:pt idx="369">
                  <c:v>110.7</c:v>
                </c:pt>
                <c:pt idx="370">
                  <c:v>110.7</c:v>
                </c:pt>
                <c:pt idx="371">
                  <c:v>110.7</c:v>
                </c:pt>
                <c:pt idx="372">
                  <c:v>110.7</c:v>
                </c:pt>
                <c:pt idx="373">
                  <c:v>110.7</c:v>
                </c:pt>
                <c:pt idx="374">
                  <c:v>110.7</c:v>
                </c:pt>
                <c:pt idx="375">
                  <c:v>110.7</c:v>
                </c:pt>
                <c:pt idx="376">
                  <c:v>110.7</c:v>
                </c:pt>
                <c:pt idx="377">
                  <c:v>110.8</c:v>
                </c:pt>
                <c:pt idx="378">
                  <c:v>110.8</c:v>
                </c:pt>
                <c:pt idx="379">
                  <c:v>110.8</c:v>
                </c:pt>
                <c:pt idx="380">
                  <c:v>110.8</c:v>
                </c:pt>
                <c:pt idx="381">
                  <c:v>110.8</c:v>
                </c:pt>
                <c:pt idx="382">
                  <c:v>110.8</c:v>
                </c:pt>
                <c:pt idx="383">
                  <c:v>110.8</c:v>
                </c:pt>
                <c:pt idx="384">
                  <c:v>110.8</c:v>
                </c:pt>
                <c:pt idx="385">
                  <c:v>110.8</c:v>
                </c:pt>
                <c:pt idx="386">
                  <c:v>110.8</c:v>
                </c:pt>
                <c:pt idx="387">
                  <c:v>110.7</c:v>
                </c:pt>
                <c:pt idx="388">
                  <c:v>110.7</c:v>
                </c:pt>
                <c:pt idx="389">
                  <c:v>110.7</c:v>
                </c:pt>
                <c:pt idx="390">
                  <c:v>110.6</c:v>
                </c:pt>
                <c:pt idx="391">
                  <c:v>110.6</c:v>
                </c:pt>
                <c:pt idx="392">
                  <c:v>110.6</c:v>
                </c:pt>
                <c:pt idx="393">
                  <c:v>110.6</c:v>
                </c:pt>
                <c:pt idx="394">
                  <c:v>110.5</c:v>
                </c:pt>
                <c:pt idx="395">
                  <c:v>110.5</c:v>
                </c:pt>
                <c:pt idx="396">
                  <c:v>110.5</c:v>
                </c:pt>
                <c:pt idx="397">
                  <c:v>110.5</c:v>
                </c:pt>
                <c:pt idx="398">
                  <c:v>110.5</c:v>
                </c:pt>
                <c:pt idx="399">
                  <c:v>110.5</c:v>
                </c:pt>
                <c:pt idx="400">
                  <c:v>110.5</c:v>
                </c:pt>
                <c:pt idx="401">
                  <c:v>110.5</c:v>
                </c:pt>
                <c:pt idx="402">
                  <c:v>110.5</c:v>
                </c:pt>
                <c:pt idx="403">
                  <c:v>110.5</c:v>
                </c:pt>
                <c:pt idx="404">
                  <c:v>110.6</c:v>
                </c:pt>
                <c:pt idx="405">
                  <c:v>110.6</c:v>
                </c:pt>
                <c:pt idx="406">
                  <c:v>110.6</c:v>
                </c:pt>
                <c:pt idx="407">
                  <c:v>110.6</c:v>
                </c:pt>
                <c:pt idx="408">
                  <c:v>110.6</c:v>
                </c:pt>
                <c:pt idx="409">
                  <c:v>110.6</c:v>
                </c:pt>
                <c:pt idx="410">
                  <c:v>110.6</c:v>
                </c:pt>
                <c:pt idx="411">
                  <c:v>110.7</c:v>
                </c:pt>
                <c:pt idx="412">
                  <c:v>110.7</c:v>
                </c:pt>
                <c:pt idx="413">
                  <c:v>110.7</c:v>
                </c:pt>
                <c:pt idx="414">
                  <c:v>110.7</c:v>
                </c:pt>
                <c:pt idx="415">
                  <c:v>110.7</c:v>
                </c:pt>
                <c:pt idx="416">
                  <c:v>110.7</c:v>
                </c:pt>
                <c:pt idx="417">
                  <c:v>110.6</c:v>
                </c:pt>
                <c:pt idx="418">
                  <c:v>110.6</c:v>
                </c:pt>
                <c:pt idx="419">
                  <c:v>110.6</c:v>
                </c:pt>
                <c:pt idx="420">
                  <c:v>110.6</c:v>
                </c:pt>
                <c:pt idx="421">
                  <c:v>110.5</c:v>
                </c:pt>
                <c:pt idx="422">
                  <c:v>110.5</c:v>
                </c:pt>
                <c:pt idx="423">
                  <c:v>110.5</c:v>
                </c:pt>
                <c:pt idx="424">
                  <c:v>110.4</c:v>
                </c:pt>
                <c:pt idx="425">
                  <c:v>110.4</c:v>
                </c:pt>
                <c:pt idx="426">
                  <c:v>110.4</c:v>
                </c:pt>
                <c:pt idx="427">
                  <c:v>110.4</c:v>
                </c:pt>
                <c:pt idx="428">
                  <c:v>110.3</c:v>
                </c:pt>
                <c:pt idx="429">
                  <c:v>110.3</c:v>
                </c:pt>
                <c:pt idx="430">
                  <c:v>110.3</c:v>
                </c:pt>
                <c:pt idx="431">
                  <c:v>110.3</c:v>
                </c:pt>
                <c:pt idx="432">
                  <c:v>110.3</c:v>
                </c:pt>
                <c:pt idx="433">
                  <c:v>110.4</c:v>
                </c:pt>
                <c:pt idx="434">
                  <c:v>110.4</c:v>
                </c:pt>
                <c:pt idx="435">
                  <c:v>110.4</c:v>
                </c:pt>
                <c:pt idx="436">
                  <c:v>110.5</c:v>
                </c:pt>
                <c:pt idx="437">
                  <c:v>110.5</c:v>
                </c:pt>
                <c:pt idx="438">
                  <c:v>110.6</c:v>
                </c:pt>
                <c:pt idx="439">
                  <c:v>110.6</c:v>
                </c:pt>
                <c:pt idx="440">
                  <c:v>110.6</c:v>
                </c:pt>
                <c:pt idx="441">
                  <c:v>110.6</c:v>
                </c:pt>
                <c:pt idx="442">
                  <c:v>110.6</c:v>
                </c:pt>
                <c:pt idx="443">
                  <c:v>110.6</c:v>
                </c:pt>
                <c:pt idx="444">
                  <c:v>110.5</c:v>
                </c:pt>
                <c:pt idx="445">
                  <c:v>110.5</c:v>
                </c:pt>
                <c:pt idx="446">
                  <c:v>110.4</c:v>
                </c:pt>
                <c:pt idx="447">
                  <c:v>110.3</c:v>
                </c:pt>
                <c:pt idx="448">
                  <c:v>110.3</c:v>
                </c:pt>
                <c:pt idx="449">
                  <c:v>110.2</c:v>
                </c:pt>
                <c:pt idx="450">
                  <c:v>110.1</c:v>
                </c:pt>
                <c:pt idx="451">
                  <c:v>110.1</c:v>
                </c:pt>
                <c:pt idx="452">
                  <c:v>110</c:v>
                </c:pt>
                <c:pt idx="453">
                  <c:v>110</c:v>
                </c:pt>
                <c:pt idx="454">
                  <c:v>109.9</c:v>
                </c:pt>
                <c:pt idx="455">
                  <c:v>109.8</c:v>
                </c:pt>
                <c:pt idx="456">
                  <c:v>109.8</c:v>
                </c:pt>
                <c:pt idx="457">
                  <c:v>109.7</c:v>
                </c:pt>
                <c:pt idx="458">
                  <c:v>109.6</c:v>
                </c:pt>
                <c:pt idx="459">
                  <c:v>109.6</c:v>
                </c:pt>
                <c:pt idx="460">
                  <c:v>109.5</c:v>
                </c:pt>
                <c:pt idx="461">
                  <c:v>109.5</c:v>
                </c:pt>
                <c:pt idx="462">
                  <c:v>109.4</c:v>
                </c:pt>
                <c:pt idx="463">
                  <c:v>109.4</c:v>
                </c:pt>
                <c:pt idx="464">
                  <c:v>109.4</c:v>
                </c:pt>
                <c:pt idx="465">
                  <c:v>109.4</c:v>
                </c:pt>
                <c:pt idx="466">
                  <c:v>109.4</c:v>
                </c:pt>
                <c:pt idx="467">
                  <c:v>109.3</c:v>
                </c:pt>
                <c:pt idx="468">
                  <c:v>109.3</c:v>
                </c:pt>
                <c:pt idx="469">
                  <c:v>109.3</c:v>
                </c:pt>
                <c:pt idx="470">
                  <c:v>109.3</c:v>
                </c:pt>
                <c:pt idx="471">
                  <c:v>109.3</c:v>
                </c:pt>
                <c:pt idx="472">
                  <c:v>109.3</c:v>
                </c:pt>
                <c:pt idx="473">
                  <c:v>109.3</c:v>
                </c:pt>
                <c:pt idx="474">
                  <c:v>109.2</c:v>
                </c:pt>
                <c:pt idx="475">
                  <c:v>109.2</c:v>
                </c:pt>
                <c:pt idx="476">
                  <c:v>109.2</c:v>
                </c:pt>
                <c:pt idx="477">
                  <c:v>109.2</c:v>
                </c:pt>
                <c:pt idx="478">
                  <c:v>109.3</c:v>
                </c:pt>
                <c:pt idx="479">
                  <c:v>109.3</c:v>
                </c:pt>
                <c:pt idx="480">
                  <c:v>109.3</c:v>
                </c:pt>
                <c:pt idx="481">
                  <c:v>109.3</c:v>
                </c:pt>
                <c:pt idx="482">
                  <c:v>109.3</c:v>
                </c:pt>
                <c:pt idx="483">
                  <c:v>109.3</c:v>
                </c:pt>
                <c:pt idx="484">
                  <c:v>109.4</c:v>
                </c:pt>
                <c:pt idx="485">
                  <c:v>109.4</c:v>
                </c:pt>
                <c:pt idx="486">
                  <c:v>109.4</c:v>
                </c:pt>
                <c:pt idx="487">
                  <c:v>109.5</c:v>
                </c:pt>
                <c:pt idx="488">
                  <c:v>109.5</c:v>
                </c:pt>
                <c:pt idx="489">
                  <c:v>109.5</c:v>
                </c:pt>
                <c:pt idx="490">
                  <c:v>109.5</c:v>
                </c:pt>
                <c:pt idx="491">
                  <c:v>109.5</c:v>
                </c:pt>
                <c:pt idx="492">
                  <c:v>109.5</c:v>
                </c:pt>
                <c:pt idx="493">
                  <c:v>109.5</c:v>
                </c:pt>
                <c:pt idx="494">
                  <c:v>109.5</c:v>
                </c:pt>
                <c:pt idx="495">
                  <c:v>109.4</c:v>
                </c:pt>
                <c:pt idx="496">
                  <c:v>109.4</c:v>
                </c:pt>
                <c:pt idx="497">
                  <c:v>109.3</c:v>
                </c:pt>
                <c:pt idx="498">
                  <c:v>109.2</c:v>
                </c:pt>
                <c:pt idx="499">
                  <c:v>109.2</c:v>
                </c:pt>
                <c:pt idx="500">
                  <c:v>109.2</c:v>
                </c:pt>
                <c:pt idx="501">
                  <c:v>109.1</c:v>
                </c:pt>
                <c:pt idx="502">
                  <c:v>109.1</c:v>
                </c:pt>
                <c:pt idx="503">
                  <c:v>109.2</c:v>
                </c:pt>
                <c:pt idx="504">
                  <c:v>109.2</c:v>
                </c:pt>
                <c:pt idx="505">
                  <c:v>109.3</c:v>
                </c:pt>
                <c:pt idx="506">
                  <c:v>109.3</c:v>
                </c:pt>
                <c:pt idx="507">
                  <c:v>109.4</c:v>
                </c:pt>
                <c:pt idx="508">
                  <c:v>109.4</c:v>
                </c:pt>
                <c:pt idx="509">
                  <c:v>109.5</c:v>
                </c:pt>
                <c:pt idx="510">
                  <c:v>109.5</c:v>
                </c:pt>
                <c:pt idx="511">
                  <c:v>109.6</c:v>
                </c:pt>
                <c:pt idx="512">
                  <c:v>109.6</c:v>
                </c:pt>
                <c:pt idx="513">
                  <c:v>109.6</c:v>
                </c:pt>
                <c:pt idx="514">
                  <c:v>109.6</c:v>
                </c:pt>
                <c:pt idx="515">
                  <c:v>109.6</c:v>
                </c:pt>
                <c:pt idx="516">
                  <c:v>109.7</c:v>
                </c:pt>
                <c:pt idx="517">
                  <c:v>109.7</c:v>
                </c:pt>
                <c:pt idx="518">
                  <c:v>109.7</c:v>
                </c:pt>
                <c:pt idx="519">
                  <c:v>109.7</c:v>
                </c:pt>
                <c:pt idx="520">
                  <c:v>109.7</c:v>
                </c:pt>
                <c:pt idx="521">
                  <c:v>109.7</c:v>
                </c:pt>
                <c:pt idx="522">
                  <c:v>109.7</c:v>
                </c:pt>
                <c:pt idx="523">
                  <c:v>109.7</c:v>
                </c:pt>
                <c:pt idx="524">
                  <c:v>109.7</c:v>
                </c:pt>
                <c:pt idx="525">
                  <c:v>109.6</c:v>
                </c:pt>
                <c:pt idx="526">
                  <c:v>109.6</c:v>
                </c:pt>
                <c:pt idx="527">
                  <c:v>109.5</c:v>
                </c:pt>
                <c:pt idx="528">
                  <c:v>109.5</c:v>
                </c:pt>
                <c:pt idx="529">
                  <c:v>109.4</c:v>
                </c:pt>
                <c:pt idx="530">
                  <c:v>109.3</c:v>
                </c:pt>
                <c:pt idx="531">
                  <c:v>109.3</c:v>
                </c:pt>
                <c:pt idx="532">
                  <c:v>109.3</c:v>
                </c:pt>
                <c:pt idx="533">
                  <c:v>109.2</c:v>
                </c:pt>
                <c:pt idx="534">
                  <c:v>109.3</c:v>
                </c:pt>
                <c:pt idx="535">
                  <c:v>109.3</c:v>
                </c:pt>
                <c:pt idx="536">
                  <c:v>109.3</c:v>
                </c:pt>
                <c:pt idx="537">
                  <c:v>109.4</c:v>
                </c:pt>
                <c:pt idx="538">
                  <c:v>109.4</c:v>
                </c:pt>
                <c:pt idx="539">
                  <c:v>109.5</c:v>
                </c:pt>
                <c:pt idx="540">
                  <c:v>109.6</c:v>
                </c:pt>
                <c:pt idx="541">
                  <c:v>109.7</c:v>
                </c:pt>
                <c:pt idx="542">
                  <c:v>109.8</c:v>
                </c:pt>
                <c:pt idx="543">
                  <c:v>109.9</c:v>
                </c:pt>
                <c:pt idx="544">
                  <c:v>110</c:v>
                </c:pt>
                <c:pt idx="545">
                  <c:v>110.1</c:v>
                </c:pt>
                <c:pt idx="546">
                  <c:v>110.1</c:v>
                </c:pt>
                <c:pt idx="547">
                  <c:v>110.2</c:v>
                </c:pt>
                <c:pt idx="548">
                  <c:v>110.3</c:v>
                </c:pt>
                <c:pt idx="549">
                  <c:v>110.4</c:v>
                </c:pt>
                <c:pt idx="550">
                  <c:v>110.4</c:v>
                </c:pt>
                <c:pt idx="551">
                  <c:v>110.5</c:v>
                </c:pt>
                <c:pt idx="552">
                  <c:v>110.5</c:v>
                </c:pt>
                <c:pt idx="553">
                  <c:v>110.5</c:v>
                </c:pt>
                <c:pt idx="554">
                  <c:v>110.5</c:v>
                </c:pt>
                <c:pt idx="555">
                  <c:v>110.6</c:v>
                </c:pt>
                <c:pt idx="556">
                  <c:v>110.6</c:v>
                </c:pt>
                <c:pt idx="557">
                  <c:v>110.6</c:v>
                </c:pt>
                <c:pt idx="558">
                  <c:v>110.6</c:v>
                </c:pt>
                <c:pt idx="559">
                  <c:v>110.7</c:v>
                </c:pt>
                <c:pt idx="560">
                  <c:v>110.7</c:v>
                </c:pt>
                <c:pt idx="561">
                  <c:v>110.7</c:v>
                </c:pt>
                <c:pt idx="562">
                  <c:v>110.7</c:v>
                </c:pt>
                <c:pt idx="563">
                  <c:v>110.7</c:v>
                </c:pt>
                <c:pt idx="564">
                  <c:v>110.7</c:v>
                </c:pt>
                <c:pt idx="565">
                  <c:v>110.8</c:v>
                </c:pt>
                <c:pt idx="566">
                  <c:v>110.7</c:v>
                </c:pt>
                <c:pt idx="567">
                  <c:v>110.7</c:v>
                </c:pt>
                <c:pt idx="568">
                  <c:v>110.7</c:v>
                </c:pt>
                <c:pt idx="569">
                  <c:v>110.7</c:v>
                </c:pt>
                <c:pt idx="570">
                  <c:v>110.7</c:v>
                </c:pt>
                <c:pt idx="571">
                  <c:v>110.7</c:v>
                </c:pt>
                <c:pt idx="572">
                  <c:v>110.6</c:v>
                </c:pt>
                <c:pt idx="573">
                  <c:v>110.6</c:v>
                </c:pt>
                <c:pt idx="574">
                  <c:v>110.6</c:v>
                </c:pt>
                <c:pt idx="575">
                  <c:v>110.6</c:v>
                </c:pt>
                <c:pt idx="576">
                  <c:v>110.6</c:v>
                </c:pt>
                <c:pt idx="577">
                  <c:v>110.5</c:v>
                </c:pt>
                <c:pt idx="578">
                  <c:v>110.5</c:v>
                </c:pt>
                <c:pt idx="579">
                  <c:v>110.5</c:v>
                </c:pt>
                <c:pt idx="580">
                  <c:v>110.5</c:v>
                </c:pt>
                <c:pt idx="581">
                  <c:v>110.6</c:v>
                </c:pt>
                <c:pt idx="582">
                  <c:v>110.6</c:v>
                </c:pt>
                <c:pt idx="583">
                  <c:v>110.6</c:v>
                </c:pt>
                <c:pt idx="584">
                  <c:v>110.7</c:v>
                </c:pt>
                <c:pt idx="585">
                  <c:v>110.7</c:v>
                </c:pt>
                <c:pt idx="586">
                  <c:v>110.7</c:v>
                </c:pt>
                <c:pt idx="587">
                  <c:v>110.8</c:v>
                </c:pt>
                <c:pt idx="588">
                  <c:v>110.8</c:v>
                </c:pt>
                <c:pt idx="589">
                  <c:v>110.9</c:v>
                </c:pt>
                <c:pt idx="590">
                  <c:v>110.9</c:v>
                </c:pt>
                <c:pt idx="591">
                  <c:v>110.9</c:v>
                </c:pt>
                <c:pt idx="592">
                  <c:v>110.9</c:v>
                </c:pt>
                <c:pt idx="593">
                  <c:v>110.9</c:v>
                </c:pt>
                <c:pt idx="594">
                  <c:v>110.8</c:v>
                </c:pt>
                <c:pt idx="595">
                  <c:v>110.8</c:v>
                </c:pt>
                <c:pt idx="596">
                  <c:v>110.8</c:v>
                </c:pt>
                <c:pt idx="597">
                  <c:v>110.7</c:v>
                </c:pt>
                <c:pt idx="598">
                  <c:v>110.7</c:v>
                </c:pt>
                <c:pt idx="599">
                  <c:v>110.6</c:v>
                </c:pt>
                <c:pt idx="600">
                  <c:v>110.6</c:v>
                </c:pt>
                <c:pt idx="601">
                  <c:v>110.6</c:v>
                </c:pt>
                <c:pt idx="602">
                  <c:v>110.5</c:v>
                </c:pt>
                <c:pt idx="603">
                  <c:v>110.5</c:v>
                </c:pt>
                <c:pt idx="604">
                  <c:v>110.5</c:v>
                </c:pt>
                <c:pt idx="605">
                  <c:v>110.5</c:v>
                </c:pt>
                <c:pt idx="606">
                  <c:v>110.5</c:v>
                </c:pt>
                <c:pt idx="607">
                  <c:v>110.5</c:v>
                </c:pt>
                <c:pt idx="608">
                  <c:v>110.4</c:v>
                </c:pt>
                <c:pt idx="609">
                  <c:v>110.4</c:v>
                </c:pt>
                <c:pt idx="610">
                  <c:v>110.4</c:v>
                </c:pt>
                <c:pt idx="611">
                  <c:v>110.3</c:v>
                </c:pt>
                <c:pt idx="612">
                  <c:v>110.3</c:v>
                </c:pt>
                <c:pt idx="613">
                  <c:v>110.2</c:v>
                </c:pt>
                <c:pt idx="614">
                  <c:v>110.1</c:v>
                </c:pt>
                <c:pt idx="615">
                  <c:v>110.1</c:v>
                </c:pt>
                <c:pt idx="616">
                  <c:v>110</c:v>
                </c:pt>
                <c:pt idx="617">
                  <c:v>110</c:v>
                </c:pt>
                <c:pt idx="618">
                  <c:v>110</c:v>
                </c:pt>
                <c:pt idx="619">
                  <c:v>110</c:v>
                </c:pt>
                <c:pt idx="620">
                  <c:v>109.9</c:v>
                </c:pt>
                <c:pt idx="621">
                  <c:v>110</c:v>
                </c:pt>
                <c:pt idx="622">
                  <c:v>110</c:v>
                </c:pt>
                <c:pt idx="623">
                  <c:v>110</c:v>
                </c:pt>
                <c:pt idx="624">
                  <c:v>110.1</c:v>
                </c:pt>
                <c:pt idx="625">
                  <c:v>110.1</c:v>
                </c:pt>
                <c:pt idx="626">
                  <c:v>110.2</c:v>
                </c:pt>
                <c:pt idx="627">
                  <c:v>110.2</c:v>
                </c:pt>
                <c:pt idx="628">
                  <c:v>110.2</c:v>
                </c:pt>
                <c:pt idx="629">
                  <c:v>110.3</c:v>
                </c:pt>
                <c:pt idx="630">
                  <c:v>110.4</c:v>
                </c:pt>
                <c:pt idx="631">
                  <c:v>110.4</c:v>
                </c:pt>
                <c:pt idx="632">
                  <c:v>110.4</c:v>
                </c:pt>
                <c:pt idx="633">
                  <c:v>110.5</c:v>
                </c:pt>
                <c:pt idx="634">
                  <c:v>110.5</c:v>
                </c:pt>
                <c:pt idx="635">
                  <c:v>110.5</c:v>
                </c:pt>
                <c:pt idx="636">
                  <c:v>110.5</c:v>
                </c:pt>
                <c:pt idx="637">
                  <c:v>110.5</c:v>
                </c:pt>
                <c:pt idx="638">
                  <c:v>110.5</c:v>
                </c:pt>
                <c:pt idx="639">
                  <c:v>110.5</c:v>
                </c:pt>
                <c:pt idx="640">
                  <c:v>110.5</c:v>
                </c:pt>
                <c:pt idx="641">
                  <c:v>110.5</c:v>
                </c:pt>
                <c:pt idx="642">
                  <c:v>110.5</c:v>
                </c:pt>
                <c:pt idx="643">
                  <c:v>110.5</c:v>
                </c:pt>
                <c:pt idx="644">
                  <c:v>110.5</c:v>
                </c:pt>
                <c:pt idx="645">
                  <c:v>110.5</c:v>
                </c:pt>
                <c:pt idx="646">
                  <c:v>110.5</c:v>
                </c:pt>
                <c:pt idx="647">
                  <c:v>110.6</c:v>
                </c:pt>
                <c:pt idx="648">
                  <c:v>110.6</c:v>
                </c:pt>
                <c:pt idx="649">
                  <c:v>110.6</c:v>
                </c:pt>
                <c:pt idx="650">
                  <c:v>110.6</c:v>
                </c:pt>
                <c:pt idx="651">
                  <c:v>110.6</c:v>
                </c:pt>
                <c:pt idx="652">
                  <c:v>110.6</c:v>
                </c:pt>
                <c:pt idx="653">
                  <c:v>110.6</c:v>
                </c:pt>
                <c:pt idx="654">
                  <c:v>110.6</c:v>
                </c:pt>
                <c:pt idx="655">
                  <c:v>110.6</c:v>
                </c:pt>
                <c:pt idx="656">
                  <c:v>110.6</c:v>
                </c:pt>
                <c:pt idx="657">
                  <c:v>110.6</c:v>
                </c:pt>
                <c:pt idx="658">
                  <c:v>110.6</c:v>
                </c:pt>
                <c:pt idx="659">
                  <c:v>110.5</c:v>
                </c:pt>
                <c:pt idx="660">
                  <c:v>110.5</c:v>
                </c:pt>
                <c:pt idx="661">
                  <c:v>110.5</c:v>
                </c:pt>
                <c:pt idx="662">
                  <c:v>110.5</c:v>
                </c:pt>
                <c:pt idx="663">
                  <c:v>110.5</c:v>
                </c:pt>
                <c:pt idx="664">
                  <c:v>110.5</c:v>
                </c:pt>
                <c:pt idx="665">
                  <c:v>110.4</c:v>
                </c:pt>
                <c:pt idx="666">
                  <c:v>110.4</c:v>
                </c:pt>
                <c:pt idx="667">
                  <c:v>110.4</c:v>
                </c:pt>
                <c:pt idx="668">
                  <c:v>110.4</c:v>
                </c:pt>
                <c:pt idx="669">
                  <c:v>110.3</c:v>
                </c:pt>
                <c:pt idx="670">
                  <c:v>110.3</c:v>
                </c:pt>
                <c:pt idx="671">
                  <c:v>110.3</c:v>
                </c:pt>
                <c:pt idx="672">
                  <c:v>110.2</c:v>
                </c:pt>
                <c:pt idx="673">
                  <c:v>110.2</c:v>
                </c:pt>
                <c:pt idx="674">
                  <c:v>110.1</c:v>
                </c:pt>
                <c:pt idx="675">
                  <c:v>110.1</c:v>
                </c:pt>
                <c:pt idx="676">
                  <c:v>110</c:v>
                </c:pt>
                <c:pt idx="677">
                  <c:v>110</c:v>
                </c:pt>
                <c:pt idx="678">
                  <c:v>109.9</c:v>
                </c:pt>
                <c:pt idx="679">
                  <c:v>109.8</c:v>
                </c:pt>
                <c:pt idx="680">
                  <c:v>109.8</c:v>
                </c:pt>
                <c:pt idx="681">
                  <c:v>109.7</c:v>
                </c:pt>
                <c:pt idx="682">
                  <c:v>109.6</c:v>
                </c:pt>
                <c:pt idx="683">
                  <c:v>109.5</c:v>
                </c:pt>
                <c:pt idx="684">
                  <c:v>109.5</c:v>
                </c:pt>
                <c:pt idx="685">
                  <c:v>109.4</c:v>
                </c:pt>
                <c:pt idx="686">
                  <c:v>109.3</c:v>
                </c:pt>
                <c:pt idx="687">
                  <c:v>109.2</c:v>
                </c:pt>
                <c:pt idx="688">
                  <c:v>109.2</c:v>
                </c:pt>
                <c:pt idx="689">
                  <c:v>109.1</c:v>
                </c:pt>
                <c:pt idx="690">
                  <c:v>109.1</c:v>
                </c:pt>
                <c:pt idx="691">
                  <c:v>109.1</c:v>
                </c:pt>
                <c:pt idx="692">
                  <c:v>109.1</c:v>
                </c:pt>
                <c:pt idx="693">
                  <c:v>109.1</c:v>
                </c:pt>
                <c:pt idx="694">
                  <c:v>109.1</c:v>
                </c:pt>
                <c:pt idx="695">
                  <c:v>109.2</c:v>
                </c:pt>
                <c:pt idx="696">
                  <c:v>109.2</c:v>
                </c:pt>
                <c:pt idx="697">
                  <c:v>109.3</c:v>
                </c:pt>
                <c:pt idx="698">
                  <c:v>109.3</c:v>
                </c:pt>
                <c:pt idx="699">
                  <c:v>109.4</c:v>
                </c:pt>
                <c:pt idx="700">
                  <c:v>109.4</c:v>
                </c:pt>
                <c:pt idx="701">
                  <c:v>109.4</c:v>
                </c:pt>
                <c:pt idx="702">
                  <c:v>109.4</c:v>
                </c:pt>
                <c:pt idx="703">
                  <c:v>109.4</c:v>
                </c:pt>
                <c:pt idx="704">
                  <c:v>109.4</c:v>
                </c:pt>
                <c:pt idx="705">
                  <c:v>109.4</c:v>
                </c:pt>
                <c:pt idx="706">
                  <c:v>109.4</c:v>
                </c:pt>
                <c:pt idx="707">
                  <c:v>109.4</c:v>
                </c:pt>
                <c:pt idx="708">
                  <c:v>109.4</c:v>
                </c:pt>
                <c:pt idx="709">
                  <c:v>109.3</c:v>
                </c:pt>
                <c:pt idx="710">
                  <c:v>109.3</c:v>
                </c:pt>
                <c:pt idx="711">
                  <c:v>109.3</c:v>
                </c:pt>
                <c:pt idx="712">
                  <c:v>109.3</c:v>
                </c:pt>
                <c:pt idx="713">
                  <c:v>109.3</c:v>
                </c:pt>
                <c:pt idx="714">
                  <c:v>109.3</c:v>
                </c:pt>
                <c:pt idx="715">
                  <c:v>109.3</c:v>
                </c:pt>
                <c:pt idx="716">
                  <c:v>109.3</c:v>
                </c:pt>
                <c:pt idx="717">
                  <c:v>109.2</c:v>
                </c:pt>
                <c:pt idx="718">
                  <c:v>109.2</c:v>
                </c:pt>
                <c:pt idx="719">
                  <c:v>109.3</c:v>
                </c:pt>
                <c:pt idx="720">
                  <c:v>109.3</c:v>
                </c:pt>
                <c:pt idx="721">
                  <c:v>109.3</c:v>
                </c:pt>
                <c:pt idx="722">
                  <c:v>109.3</c:v>
                </c:pt>
                <c:pt idx="723">
                  <c:v>109.3</c:v>
                </c:pt>
                <c:pt idx="724">
                  <c:v>109.3</c:v>
                </c:pt>
                <c:pt idx="725">
                  <c:v>109.3</c:v>
                </c:pt>
                <c:pt idx="726">
                  <c:v>109.3</c:v>
                </c:pt>
                <c:pt idx="727">
                  <c:v>109.4</c:v>
                </c:pt>
                <c:pt idx="728">
                  <c:v>109.4</c:v>
                </c:pt>
                <c:pt idx="729">
                  <c:v>109.4</c:v>
                </c:pt>
                <c:pt idx="730">
                  <c:v>109.4</c:v>
                </c:pt>
                <c:pt idx="731">
                  <c:v>109.5</c:v>
                </c:pt>
                <c:pt idx="732">
                  <c:v>109.5</c:v>
                </c:pt>
                <c:pt idx="733">
                  <c:v>109.5</c:v>
                </c:pt>
                <c:pt idx="734">
                  <c:v>109.5</c:v>
                </c:pt>
                <c:pt idx="735">
                  <c:v>109.6</c:v>
                </c:pt>
                <c:pt idx="736">
                  <c:v>109.6</c:v>
                </c:pt>
                <c:pt idx="737">
                  <c:v>109.6</c:v>
                </c:pt>
                <c:pt idx="738">
                  <c:v>109.7</c:v>
                </c:pt>
                <c:pt idx="739">
                  <c:v>109.7</c:v>
                </c:pt>
                <c:pt idx="740">
                  <c:v>109.8</c:v>
                </c:pt>
                <c:pt idx="741">
                  <c:v>109.8</c:v>
                </c:pt>
                <c:pt idx="742">
                  <c:v>109.9</c:v>
                </c:pt>
                <c:pt idx="743">
                  <c:v>109.9</c:v>
                </c:pt>
                <c:pt idx="744">
                  <c:v>109.9</c:v>
                </c:pt>
                <c:pt idx="745">
                  <c:v>109.9</c:v>
                </c:pt>
                <c:pt idx="746">
                  <c:v>110</c:v>
                </c:pt>
                <c:pt idx="747">
                  <c:v>110</c:v>
                </c:pt>
                <c:pt idx="748">
                  <c:v>110</c:v>
                </c:pt>
                <c:pt idx="749">
                  <c:v>110</c:v>
                </c:pt>
                <c:pt idx="750">
                  <c:v>110</c:v>
                </c:pt>
                <c:pt idx="751">
                  <c:v>110.1</c:v>
                </c:pt>
                <c:pt idx="752">
                  <c:v>110.1</c:v>
                </c:pt>
                <c:pt idx="753">
                  <c:v>110.1</c:v>
                </c:pt>
                <c:pt idx="754">
                  <c:v>110.1</c:v>
                </c:pt>
                <c:pt idx="755">
                  <c:v>110.2</c:v>
                </c:pt>
                <c:pt idx="756">
                  <c:v>110.2</c:v>
                </c:pt>
                <c:pt idx="757">
                  <c:v>110.2</c:v>
                </c:pt>
                <c:pt idx="758">
                  <c:v>110.2</c:v>
                </c:pt>
                <c:pt idx="759">
                  <c:v>110.2</c:v>
                </c:pt>
                <c:pt idx="760">
                  <c:v>110.2</c:v>
                </c:pt>
                <c:pt idx="761">
                  <c:v>110.2</c:v>
                </c:pt>
                <c:pt idx="762">
                  <c:v>110.2</c:v>
                </c:pt>
                <c:pt idx="763">
                  <c:v>110.2</c:v>
                </c:pt>
                <c:pt idx="764">
                  <c:v>110.1</c:v>
                </c:pt>
                <c:pt idx="765">
                  <c:v>110.1</c:v>
                </c:pt>
                <c:pt idx="766">
                  <c:v>110.1</c:v>
                </c:pt>
                <c:pt idx="767">
                  <c:v>110.1</c:v>
                </c:pt>
                <c:pt idx="768">
                  <c:v>110.1</c:v>
                </c:pt>
                <c:pt idx="769">
                  <c:v>110.1</c:v>
                </c:pt>
                <c:pt idx="770">
                  <c:v>110.1</c:v>
                </c:pt>
                <c:pt idx="771">
                  <c:v>110.1</c:v>
                </c:pt>
                <c:pt idx="772">
                  <c:v>110.1</c:v>
                </c:pt>
                <c:pt idx="773">
                  <c:v>110.1</c:v>
                </c:pt>
                <c:pt idx="774">
                  <c:v>110.1</c:v>
                </c:pt>
                <c:pt idx="775">
                  <c:v>110.1</c:v>
                </c:pt>
                <c:pt idx="776">
                  <c:v>110.1</c:v>
                </c:pt>
                <c:pt idx="777">
                  <c:v>110</c:v>
                </c:pt>
                <c:pt idx="778">
                  <c:v>110</c:v>
                </c:pt>
                <c:pt idx="779">
                  <c:v>110</c:v>
                </c:pt>
                <c:pt idx="780">
                  <c:v>110</c:v>
                </c:pt>
                <c:pt idx="781">
                  <c:v>110</c:v>
                </c:pt>
                <c:pt idx="782">
                  <c:v>110</c:v>
                </c:pt>
                <c:pt idx="783">
                  <c:v>110</c:v>
                </c:pt>
                <c:pt idx="784">
                  <c:v>110</c:v>
                </c:pt>
                <c:pt idx="785">
                  <c:v>110</c:v>
                </c:pt>
                <c:pt idx="786">
                  <c:v>110</c:v>
                </c:pt>
                <c:pt idx="787">
                  <c:v>110</c:v>
                </c:pt>
                <c:pt idx="788">
                  <c:v>110</c:v>
                </c:pt>
                <c:pt idx="789">
                  <c:v>110</c:v>
                </c:pt>
                <c:pt idx="790">
                  <c:v>110</c:v>
                </c:pt>
                <c:pt idx="791">
                  <c:v>110</c:v>
                </c:pt>
                <c:pt idx="792">
                  <c:v>110</c:v>
                </c:pt>
                <c:pt idx="793">
                  <c:v>110</c:v>
                </c:pt>
                <c:pt idx="794">
                  <c:v>110</c:v>
                </c:pt>
                <c:pt idx="795">
                  <c:v>109.9</c:v>
                </c:pt>
                <c:pt idx="796">
                  <c:v>109.9</c:v>
                </c:pt>
                <c:pt idx="797">
                  <c:v>109.9</c:v>
                </c:pt>
                <c:pt idx="798">
                  <c:v>109.9</c:v>
                </c:pt>
                <c:pt idx="799">
                  <c:v>109.8</c:v>
                </c:pt>
                <c:pt idx="800">
                  <c:v>109.8</c:v>
                </c:pt>
                <c:pt idx="801">
                  <c:v>109.8</c:v>
                </c:pt>
                <c:pt idx="802">
                  <c:v>109.8</c:v>
                </c:pt>
                <c:pt idx="803">
                  <c:v>109.8</c:v>
                </c:pt>
                <c:pt idx="804">
                  <c:v>109.8</c:v>
                </c:pt>
                <c:pt idx="805">
                  <c:v>109.8</c:v>
                </c:pt>
                <c:pt idx="806">
                  <c:v>109.7</c:v>
                </c:pt>
                <c:pt idx="807">
                  <c:v>109.7</c:v>
                </c:pt>
                <c:pt idx="808">
                  <c:v>109.7</c:v>
                </c:pt>
                <c:pt idx="809">
                  <c:v>109.7</c:v>
                </c:pt>
                <c:pt idx="810">
                  <c:v>109.8</c:v>
                </c:pt>
                <c:pt idx="811">
                  <c:v>109.8</c:v>
                </c:pt>
                <c:pt idx="812">
                  <c:v>109.8</c:v>
                </c:pt>
                <c:pt idx="813">
                  <c:v>109.8</c:v>
                </c:pt>
                <c:pt idx="814">
                  <c:v>109.9</c:v>
                </c:pt>
                <c:pt idx="815">
                  <c:v>109.9</c:v>
                </c:pt>
                <c:pt idx="816">
                  <c:v>110</c:v>
                </c:pt>
                <c:pt idx="817">
                  <c:v>110.1</c:v>
                </c:pt>
                <c:pt idx="818">
                  <c:v>110.1</c:v>
                </c:pt>
                <c:pt idx="819">
                  <c:v>110.2</c:v>
                </c:pt>
                <c:pt idx="820">
                  <c:v>110.2</c:v>
                </c:pt>
                <c:pt idx="821">
                  <c:v>110.3</c:v>
                </c:pt>
                <c:pt idx="822">
                  <c:v>110.3</c:v>
                </c:pt>
                <c:pt idx="823">
                  <c:v>110.3</c:v>
                </c:pt>
                <c:pt idx="824">
                  <c:v>110.3</c:v>
                </c:pt>
                <c:pt idx="825">
                  <c:v>110.4</c:v>
                </c:pt>
                <c:pt idx="826">
                  <c:v>110.4</c:v>
                </c:pt>
                <c:pt idx="827">
                  <c:v>110.4</c:v>
                </c:pt>
                <c:pt idx="828">
                  <c:v>110.4</c:v>
                </c:pt>
                <c:pt idx="829">
                  <c:v>110.3</c:v>
                </c:pt>
                <c:pt idx="830">
                  <c:v>110.3</c:v>
                </c:pt>
                <c:pt idx="831">
                  <c:v>110.3</c:v>
                </c:pt>
                <c:pt idx="832">
                  <c:v>110.3</c:v>
                </c:pt>
                <c:pt idx="833">
                  <c:v>110.2</c:v>
                </c:pt>
                <c:pt idx="834">
                  <c:v>110.2</c:v>
                </c:pt>
                <c:pt idx="835">
                  <c:v>110.2</c:v>
                </c:pt>
                <c:pt idx="836">
                  <c:v>110.1</c:v>
                </c:pt>
                <c:pt idx="837">
                  <c:v>110.1</c:v>
                </c:pt>
                <c:pt idx="838">
                  <c:v>110.1</c:v>
                </c:pt>
                <c:pt idx="839">
                  <c:v>110.1</c:v>
                </c:pt>
                <c:pt idx="840">
                  <c:v>110.1</c:v>
                </c:pt>
                <c:pt idx="841">
                  <c:v>110.1</c:v>
                </c:pt>
                <c:pt idx="842">
                  <c:v>110.1</c:v>
                </c:pt>
                <c:pt idx="843">
                  <c:v>110.1</c:v>
                </c:pt>
                <c:pt idx="844">
                  <c:v>110.1</c:v>
                </c:pt>
                <c:pt idx="845">
                  <c:v>110.1</c:v>
                </c:pt>
                <c:pt idx="846">
                  <c:v>110.1</c:v>
                </c:pt>
                <c:pt idx="847">
                  <c:v>110.1</c:v>
                </c:pt>
                <c:pt idx="848">
                  <c:v>110.1</c:v>
                </c:pt>
                <c:pt idx="849">
                  <c:v>110.1</c:v>
                </c:pt>
                <c:pt idx="850">
                  <c:v>110.1</c:v>
                </c:pt>
                <c:pt idx="851">
                  <c:v>110.2</c:v>
                </c:pt>
                <c:pt idx="852">
                  <c:v>110.3</c:v>
                </c:pt>
                <c:pt idx="853">
                  <c:v>110.3</c:v>
                </c:pt>
                <c:pt idx="854">
                  <c:v>110.4</c:v>
                </c:pt>
                <c:pt idx="855">
                  <c:v>110.5</c:v>
                </c:pt>
                <c:pt idx="856">
                  <c:v>110.5</c:v>
                </c:pt>
                <c:pt idx="857">
                  <c:v>110.6</c:v>
                </c:pt>
                <c:pt idx="858">
                  <c:v>110.7</c:v>
                </c:pt>
                <c:pt idx="859">
                  <c:v>110.7</c:v>
                </c:pt>
                <c:pt idx="860">
                  <c:v>110.8</c:v>
                </c:pt>
                <c:pt idx="861">
                  <c:v>110.8</c:v>
                </c:pt>
                <c:pt idx="862">
                  <c:v>110.8</c:v>
                </c:pt>
                <c:pt idx="863">
                  <c:v>110.8</c:v>
                </c:pt>
                <c:pt idx="864">
                  <c:v>110.7</c:v>
                </c:pt>
                <c:pt idx="865">
                  <c:v>110.7</c:v>
                </c:pt>
                <c:pt idx="866">
                  <c:v>110.7</c:v>
                </c:pt>
                <c:pt idx="867">
                  <c:v>110.6</c:v>
                </c:pt>
                <c:pt idx="868">
                  <c:v>110.6</c:v>
                </c:pt>
                <c:pt idx="869">
                  <c:v>110.5</c:v>
                </c:pt>
                <c:pt idx="870">
                  <c:v>110.5</c:v>
                </c:pt>
                <c:pt idx="871">
                  <c:v>110.4</c:v>
                </c:pt>
                <c:pt idx="872">
                  <c:v>110.4</c:v>
                </c:pt>
                <c:pt idx="873">
                  <c:v>110.3</c:v>
                </c:pt>
                <c:pt idx="874">
                  <c:v>110.2</c:v>
                </c:pt>
                <c:pt idx="875">
                  <c:v>110.2</c:v>
                </c:pt>
                <c:pt idx="876">
                  <c:v>110.1</c:v>
                </c:pt>
                <c:pt idx="877">
                  <c:v>110</c:v>
                </c:pt>
                <c:pt idx="878">
                  <c:v>109.9</c:v>
                </c:pt>
                <c:pt idx="879">
                  <c:v>109.9</c:v>
                </c:pt>
                <c:pt idx="880">
                  <c:v>109.8</c:v>
                </c:pt>
                <c:pt idx="881">
                  <c:v>109.7</c:v>
                </c:pt>
                <c:pt idx="882">
                  <c:v>109.6</c:v>
                </c:pt>
                <c:pt idx="883">
                  <c:v>109.5</c:v>
                </c:pt>
                <c:pt idx="884">
                  <c:v>109.5</c:v>
                </c:pt>
                <c:pt idx="885">
                  <c:v>109.4</c:v>
                </c:pt>
                <c:pt idx="886">
                  <c:v>109.4</c:v>
                </c:pt>
                <c:pt idx="887">
                  <c:v>109.4</c:v>
                </c:pt>
                <c:pt idx="888">
                  <c:v>109.4</c:v>
                </c:pt>
                <c:pt idx="889">
                  <c:v>109.3</c:v>
                </c:pt>
                <c:pt idx="890">
                  <c:v>109.3</c:v>
                </c:pt>
                <c:pt idx="891">
                  <c:v>109.3</c:v>
                </c:pt>
                <c:pt idx="892">
                  <c:v>109.3</c:v>
                </c:pt>
                <c:pt idx="893">
                  <c:v>109.2</c:v>
                </c:pt>
                <c:pt idx="894">
                  <c:v>109.2</c:v>
                </c:pt>
                <c:pt idx="895">
                  <c:v>109.1</c:v>
                </c:pt>
                <c:pt idx="896">
                  <c:v>109.1</c:v>
                </c:pt>
                <c:pt idx="897">
                  <c:v>109.1</c:v>
                </c:pt>
                <c:pt idx="898">
                  <c:v>109</c:v>
                </c:pt>
                <c:pt idx="899">
                  <c:v>109</c:v>
                </c:pt>
                <c:pt idx="900">
                  <c:v>109</c:v>
                </c:pt>
                <c:pt idx="901">
                  <c:v>109</c:v>
                </c:pt>
                <c:pt idx="902">
                  <c:v>108.9</c:v>
                </c:pt>
                <c:pt idx="903">
                  <c:v>108.9</c:v>
                </c:pt>
                <c:pt idx="904">
                  <c:v>108.9</c:v>
                </c:pt>
                <c:pt idx="905">
                  <c:v>108.9</c:v>
                </c:pt>
                <c:pt idx="906">
                  <c:v>108.9</c:v>
                </c:pt>
                <c:pt idx="907">
                  <c:v>108.9</c:v>
                </c:pt>
                <c:pt idx="908">
                  <c:v>108.8</c:v>
                </c:pt>
                <c:pt idx="909">
                  <c:v>108.8</c:v>
                </c:pt>
                <c:pt idx="910">
                  <c:v>108.7</c:v>
                </c:pt>
                <c:pt idx="911">
                  <c:v>108.7</c:v>
                </c:pt>
                <c:pt idx="912">
                  <c:v>108.7</c:v>
                </c:pt>
                <c:pt idx="913">
                  <c:v>108.6</c:v>
                </c:pt>
                <c:pt idx="914">
                  <c:v>108.6</c:v>
                </c:pt>
                <c:pt idx="915">
                  <c:v>108.5</c:v>
                </c:pt>
                <c:pt idx="916">
                  <c:v>108.5</c:v>
                </c:pt>
                <c:pt idx="917">
                  <c:v>108.5</c:v>
                </c:pt>
                <c:pt idx="918">
                  <c:v>108.4</c:v>
                </c:pt>
                <c:pt idx="919">
                  <c:v>108.4</c:v>
                </c:pt>
                <c:pt idx="920">
                  <c:v>108.4</c:v>
                </c:pt>
                <c:pt idx="921">
                  <c:v>108.3</c:v>
                </c:pt>
                <c:pt idx="922">
                  <c:v>108.3</c:v>
                </c:pt>
                <c:pt idx="923">
                  <c:v>108.2</c:v>
                </c:pt>
                <c:pt idx="924">
                  <c:v>108.2</c:v>
                </c:pt>
                <c:pt idx="925">
                  <c:v>108.1</c:v>
                </c:pt>
                <c:pt idx="926">
                  <c:v>108.1</c:v>
                </c:pt>
                <c:pt idx="927">
                  <c:v>108</c:v>
                </c:pt>
                <c:pt idx="928">
                  <c:v>107.9</c:v>
                </c:pt>
                <c:pt idx="929">
                  <c:v>107.9</c:v>
                </c:pt>
                <c:pt idx="930">
                  <c:v>107.8</c:v>
                </c:pt>
                <c:pt idx="931">
                  <c:v>107.8</c:v>
                </c:pt>
                <c:pt idx="932">
                  <c:v>107.8</c:v>
                </c:pt>
                <c:pt idx="933">
                  <c:v>107.8</c:v>
                </c:pt>
                <c:pt idx="934">
                  <c:v>107.7</c:v>
                </c:pt>
                <c:pt idx="935">
                  <c:v>107.7</c:v>
                </c:pt>
                <c:pt idx="936">
                  <c:v>107.7</c:v>
                </c:pt>
                <c:pt idx="937">
                  <c:v>107.7</c:v>
                </c:pt>
                <c:pt idx="938">
                  <c:v>107.7</c:v>
                </c:pt>
                <c:pt idx="939">
                  <c:v>107.8</c:v>
                </c:pt>
                <c:pt idx="940">
                  <c:v>107.8</c:v>
                </c:pt>
                <c:pt idx="941">
                  <c:v>107.7</c:v>
                </c:pt>
                <c:pt idx="942">
                  <c:v>107.7</c:v>
                </c:pt>
                <c:pt idx="943">
                  <c:v>107.7</c:v>
                </c:pt>
                <c:pt idx="944">
                  <c:v>107.7</c:v>
                </c:pt>
                <c:pt idx="945">
                  <c:v>107.7</c:v>
                </c:pt>
                <c:pt idx="946">
                  <c:v>107.7</c:v>
                </c:pt>
                <c:pt idx="947">
                  <c:v>107.7</c:v>
                </c:pt>
                <c:pt idx="948">
                  <c:v>107.7</c:v>
                </c:pt>
                <c:pt idx="949">
                  <c:v>107.6</c:v>
                </c:pt>
                <c:pt idx="950">
                  <c:v>107.6</c:v>
                </c:pt>
                <c:pt idx="951">
                  <c:v>107.6</c:v>
                </c:pt>
                <c:pt idx="952">
                  <c:v>107.7</c:v>
                </c:pt>
                <c:pt idx="953">
                  <c:v>107.7</c:v>
                </c:pt>
                <c:pt idx="954">
                  <c:v>107.7</c:v>
                </c:pt>
                <c:pt idx="955">
                  <c:v>107.7</c:v>
                </c:pt>
                <c:pt idx="956">
                  <c:v>107.8</c:v>
                </c:pt>
                <c:pt idx="957">
                  <c:v>107.8</c:v>
                </c:pt>
                <c:pt idx="958">
                  <c:v>107.9</c:v>
                </c:pt>
                <c:pt idx="959">
                  <c:v>108</c:v>
                </c:pt>
                <c:pt idx="960">
                  <c:v>108</c:v>
                </c:pt>
                <c:pt idx="961">
                  <c:v>108.1</c:v>
                </c:pt>
                <c:pt idx="962">
                  <c:v>108.2</c:v>
                </c:pt>
                <c:pt idx="963">
                  <c:v>108.2</c:v>
                </c:pt>
                <c:pt idx="964">
                  <c:v>108.3</c:v>
                </c:pt>
                <c:pt idx="965">
                  <c:v>108.4</c:v>
                </c:pt>
                <c:pt idx="966">
                  <c:v>108.5</c:v>
                </c:pt>
                <c:pt idx="967">
                  <c:v>108.5</c:v>
                </c:pt>
                <c:pt idx="968">
                  <c:v>108.6</c:v>
                </c:pt>
                <c:pt idx="969">
                  <c:v>108.7</c:v>
                </c:pt>
                <c:pt idx="970">
                  <c:v>108.8</c:v>
                </c:pt>
                <c:pt idx="971">
                  <c:v>108.9</c:v>
                </c:pt>
                <c:pt idx="972">
                  <c:v>109</c:v>
                </c:pt>
                <c:pt idx="973">
                  <c:v>109.1</c:v>
                </c:pt>
                <c:pt idx="974">
                  <c:v>109.1</c:v>
                </c:pt>
                <c:pt idx="975">
                  <c:v>109.2</c:v>
                </c:pt>
                <c:pt idx="976">
                  <c:v>109.3</c:v>
                </c:pt>
                <c:pt idx="977">
                  <c:v>109.3</c:v>
                </c:pt>
                <c:pt idx="978">
                  <c:v>109.3</c:v>
                </c:pt>
                <c:pt idx="979">
                  <c:v>109.4</c:v>
                </c:pt>
                <c:pt idx="980">
                  <c:v>109.4</c:v>
                </c:pt>
                <c:pt idx="981">
                  <c:v>109.4</c:v>
                </c:pt>
                <c:pt idx="982">
                  <c:v>109.4</c:v>
                </c:pt>
                <c:pt idx="983">
                  <c:v>109.4</c:v>
                </c:pt>
                <c:pt idx="984">
                  <c:v>109.4</c:v>
                </c:pt>
                <c:pt idx="985">
                  <c:v>109.5</c:v>
                </c:pt>
                <c:pt idx="986">
                  <c:v>109.5</c:v>
                </c:pt>
                <c:pt idx="987">
                  <c:v>109.5</c:v>
                </c:pt>
                <c:pt idx="988">
                  <c:v>109.5</c:v>
                </c:pt>
                <c:pt idx="989">
                  <c:v>109.5</c:v>
                </c:pt>
                <c:pt idx="990">
                  <c:v>109.4</c:v>
                </c:pt>
                <c:pt idx="991">
                  <c:v>109.4</c:v>
                </c:pt>
                <c:pt idx="992">
                  <c:v>109.4</c:v>
                </c:pt>
                <c:pt idx="993">
                  <c:v>109.4</c:v>
                </c:pt>
                <c:pt idx="994">
                  <c:v>109.3</c:v>
                </c:pt>
                <c:pt idx="995">
                  <c:v>109.3</c:v>
                </c:pt>
                <c:pt idx="996">
                  <c:v>109.3</c:v>
                </c:pt>
                <c:pt idx="997">
                  <c:v>109.3</c:v>
                </c:pt>
                <c:pt idx="998">
                  <c:v>109.3</c:v>
                </c:pt>
                <c:pt idx="999">
                  <c:v>109.3</c:v>
                </c:pt>
                <c:pt idx="1000">
                  <c:v>109.3</c:v>
                </c:pt>
                <c:pt idx="1001">
                  <c:v>109.4</c:v>
                </c:pt>
                <c:pt idx="1002">
                  <c:v>109.4</c:v>
                </c:pt>
                <c:pt idx="1003">
                  <c:v>109.5</c:v>
                </c:pt>
                <c:pt idx="1004">
                  <c:v>109.5</c:v>
                </c:pt>
                <c:pt idx="1005">
                  <c:v>109.5</c:v>
                </c:pt>
                <c:pt idx="1006">
                  <c:v>109.6</c:v>
                </c:pt>
                <c:pt idx="1007">
                  <c:v>109.6</c:v>
                </c:pt>
                <c:pt idx="1008">
                  <c:v>109.6</c:v>
                </c:pt>
                <c:pt idx="1009">
                  <c:v>109.6</c:v>
                </c:pt>
                <c:pt idx="1010">
                  <c:v>109.6</c:v>
                </c:pt>
                <c:pt idx="1011">
                  <c:v>109.6</c:v>
                </c:pt>
                <c:pt idx="1012">
                  <c:v>109.6</c:v>
                </c:pt>
                <c:pt idx="1013">
                  <c:v>109.6</c:v>
                </c:pt>
                <c:pt idx="1014">
                  <c:v>109.5</c:v>
                </c:pt>
                <c:pt idx="1015">
                  <c:v>109.5</c:v>
                </c:pt>
                <c:pt idx="1016">
                  <c:v>109.5</c:v>
                </c:pt>
                <c:pt idx="1017">
                  <c:v>109.5</c:v>
                </c:pt>
                <c:pt idx="1018">
                  <c:v>109.5</c:v>
                </c:pt>
                <c:pt idx="1019">
                  <c:v>109.5</c:v>
                </c:pt>
                <c:pt idx="1020">
                  <c:v>109.5</c:v>
                </c:pt>
                <c:pt idx="1021">
                  <c:v>109.5</c:v>
                </c:pt>
                <c:pt idx="1022">
                  <c:v>109.6</c:v>
                </c:pt>
                <c:pt idx="1023">
                  <c:v>109.6</c:v>
                </c:pt>
                <c:pt idx="1024">
                  <c:v>109.6</c:v>
                </c:pt>
                <c:pt idx="1025">
                  <c:v>109.7</c:v>
                </c:pt>
                <c:pt idx="1026">
                  <c:v>109.7</c:v>
                </c:pt>
                <c:pt idx="1027">
                  <c:v>109.7</c:v>
                </c:pt>
                <c:pt idx="1028">
                  <c:v>109.7</c:v>
                </c:pt>
                <c:pt idx="1029">
                  <c:v>109.7</c:v>
                </c:pt>
                <c:pt idx="1030">
                  <c:v>109.7</c:v>
                </c:pt>
                <c:pt idx="1031">
                  <c:v>109.7</c:v>
                </c:pt>
                <c:pt idx="1032">
                  <c:v>109.7</c:v>
                </c:pt>
                <c:pt idx="1033">
                  <c:v>109.7</c:v>
                </c:pt>
                <c:pt idx="1034">
                  <c:v>109.8</c:v>
                </c:pt>
                <c:pt idx="1035">
                  <c:v>109.8</c:v>
                </c:pt>
                <c:pt idx="1036">
                  <c:v>109.8</c:v>
                </c:pt>
                <c:pt idx="1037">
                  <c:v>109.9</c:v>
                </c:pt>
                <c:pt idx="1038">
                  <c:v>109.9</c:v>
                </c:pt>
                <c:pt idx="1039">
                  <c:v>109.9</c:v>
                </c:pt>
                <c:pt idx="1040">
                  <c:v>109.9</c:v>
                </c:pt>
                <c:pt idx="1041">
                  <c:v>110</c:v>
                </c:pt>
                <c:pt idx="1042">
                  <c:v>110</c:v>
                </c:pt>
                <c:pt idx="1043">
                  <c:v>110.1</c:v>
                </c:pt>
                <c:pt idx="1044">
                  <c:v>110.2</c:v>
                </c:pt>
                <c:pt idx="1045">
                  <c:v>110.2</c:v>
                </c:pt>
                <c:pt idx="1046">
                  <c:v>110.3</c:v>
                </c:pt>
                <c:pt idx="1047">
                  <c:v>110.3</c:v>
                </c:pt>
                <c:pt idx="1048">
                  <c:v>110.4</c:v>
                </c:pt>
                <c:pt idx="1049">
                  <c:v>110.4</c:v>
                </c:pt>
                <c:pt idx="1050">
                  <c:v>110.4</c:v>
                </c:pt>
                <c:pt idx="1051">
                  <c:v>110.4</c:v>
                </c:pt>
                <c:pt idx="1052">
                  <c:v>110.3</c:v>
                </c:pt>
                <c:pt idx="1053">
                  <c:v>110.3</c:v>
                </c:pt>
                <c:pt idx="1054">
                  <c:v>110.2</c:v>
                </c:pt>
                <c:pt idx="1055">
                  <c:v>110.1</c:v>
                </c:pt>
                <c:pt idx="1056">
                  <c:v>110</c:v>
                </c:pt>
                <c:pt idx="1057">
                  <c:v>109.9</c:v>
                </c:pt>
                <c:pt idx="1058">
                  <c:v>109.8</c:v>
                </c:pt>
                <c:pt idx="1059">
                  <c:v>109.8</c:v>
                </c:pt>
                <c:pt idx="1060">
                  <c:v>109.7</c:v>
                </c:pt>
                <c:pt idx="1061">
                  <c:v>109.6</c:v>
                </c:pt>
                <c:pt idx="1062">
                  <c:v>109.6</c:v>
                </c:pt>
                <c:pt idx="1063">
                  <c:v>109.5</c:v>
                </c:pt>
                <c:pt idx="1064">
                  <c:v>109.5</c:v>
                </c:pt>
                <c:pt idx="1065">
                  <c:v>109.4</c:v>
                </c:pt>
                <c:pt idx="1066">
                  <c:v>109.4</c:v>
                </c:pt>
                <c:pt idx="1067">
                  <c:v>109.4</c:v>
                </c:pt>
                <c:pt idx="1068">
                  <c:v>109.3</c:v>
                </c:pt>
                <c:pt idx="1069">
                  <c:v>109.3</c:v>
                </c:pt>
                <c:pt idx="1070">
                  <c:v>109.3</c:v>
                </c:pt>
                <c:pt idx="1071">
                  <c:v>109.3</c:v>
                </c:pt>
                <c:pt idx="1072">
                  <c:v>109.3</c:v>
                </c:pt>
                <c:pt idx="1073">
                  <c:v>109.3</c:v>
                </c:pt>
                <c:pt idx="1074">
                  <c:v>109.3</c:v>
                </c:pt>
                <c:pt idx="1075">
                  <c:v>109.3</c:v>
                </c:pt>
                <c:pt idx="1076">
                  <c:v>109.3</c:v>
                </c:pt>
                <c:pt idx="1077">
                  <c:v>109.3</c:v>
                </c:pt>
                <c:pt idx="1078">
                  <c:v>109.3</c:v>
                </c:pt>
                <c:pt idx="1079">
                  <c:v>109.3</c:v>
                </c:pt>
                <c:pt idx="1080">
                  <c:v>109.3</c:v>
                </c:pt>
                <c:pt idx="1081">
                  <c:v>109.3</c:v>
                </c:pt>
                <c:pt idx="1082">
                  <c:v>109.3</c:v>
                </c:pt>
                <c:pt idx="1083">
                  <c:v>109.3</c:v>
                </c:pt>
                <c:pt idx="1084">
                  <c:v>109.3</c:v>
                </c:pt>
                <c:pt idx="1085">
                  <c:v>109.3</c:v>
                </c:pt>
                <c:pt idx="1086">
                  <c:v>109.3</c:v>
                </c:pt>
                <c:pt idx="1087">
                  <c:v>109.2</c:v>
                </c:pt>
                <c:pt idx="1088">
                  <c:v>109.2</c:v>
                </c:pt>
                <c:pt idx="1089">
                  <c:v>109.2</c:v>
                </c:pt>
                <c:pt idx="1090">
                  <c:v>109.1</c:v>
                </c:pt>
                <c:pt idx="1091">
                  <c:v>109</c:v>
                </c:pt>
                <c:pt idx="1092">
                  <c:v>109</c:v>
                </c:pt>
                <c:pt idx="1093">
                  <c:v>109</c:v>
                </c:pt>
                <c:pt idx="1094">
                  <c:v>108.9</c:v>
                </c:pt>
                <c:pt idx="1095">
                  <c:v>108.9</c:v>
                </c:pt>
                <c:pt idx="1096">
                  <c:v>108.9</c:v>
                </c:pt>
                <c:pt idx="1097">
                  <c:v>108.9</c:v>
                </c:pt>
                <c:pt idx="1098">
                  <c:v>108.9</c:v>
                </c:pt>
                <c:pt idx="1099">
                  <c:v>108.9</c:v>
                </c:pt>
                <c:pt idx="1100">
                  <c:v>108.9</c:v>
                </c:pt>
                <c:pt idx="1101">
                  <c:v>108.9</c:v>
                </c:pt>
                <c:pt idx="1102">
                  <c:v>108.9</c:v>
                </c:pt>
                <c:pt idx="1103">
                  <c:v>108.9</c:v>
                </c:pt>
                <c:pt idx="1104">
                  <c:v>108.9</c:v>
                </c:pt>
                <c:pt idx="1105">
                  <c:v>109</c:v>
                </c:pt>
                <c:pt idx="1106">
                  <c:v>109</c:v>
                </c:pt>
                <c:pt idx="1107">
                  <c:v>109.1</c:v>
                </c:pt>
                <c:pt idx="1108">
                  <c:v>109.1</c:v>
                </c:pt>
                <c:pt idx="1109">
                  <c:v>109.1</c:v>
                </c:pt>
                <c:pt idx="1110">
                  <c:v>109.2</c:v>
                </c:pt>
                <c:pt idx="1111">
                  <c:v>109.2</c:v>
                </c:pt>
                <c:pt idx="1112">
                  <c:v>109.2</c:v>
                </c:pt>
                <c:pt idx="1113">
                  <c:v>109.2</c:v>
                </c:pt>
                <c:pt idx="1114">
                  <c:v>109.2</c:v>
                </c:pt>
                <c:pt idx="1115">
                  <c:v>109.2</c:v>
                </c:pt>
                <c:pt idx="1116">
                  <c:v>109.2</c:v>
                </c:pt>
                <c:pt idx="1117">
                  <c:v>109.2</c:v>
                </c:pt>
                <c:pt idx="1118">
                  <c:v>109.2</c:v>
                </c:pt>
                <c:pt idx="1119">
                  <c:v>109.2</c:v>
                </c:pt>
                <c:pt idx="1120">
                  <c:v>109.2</c:v>
                </c:pt>
                <c:pt idx="1121">
                  <c:v>109.3</c:v>
                </c:pt>
                <c:pt idx="1122">
                  <c:v>109.3</c:v>
                </c:pt>
                <c:pt idx="1123">
                  <c:v>109.3</c:v>
                </c:pt>
                <c:pt idx="1124">
                  <c:v>109.4</c:v>
                </c:pt>
                <c:pt idx="1125">
                  <c:v>109.4</c:v>
                </c:pt>
                <c:pt idx="1126">
                  <c:v>109.4</c:v>
                </c:pt>
                <c:pt idx="1127">
                  <c:v>109.5</c:v>
                </c:pt>
                <c:pt idx="1128">
                  <c:v>109.5</c:v>
                </c:pt>
                <c:pt idx="1129">
                  <c:v>109.6</c:v>
                </c:pt>
                <c:pt idx="1130">
                  <c:v>109.6</c:v>
                </c:pt>
                <c:pt idx="1131">
                  <c:v>109.7</c:v>
                </c:pt>
                <c:pt idx="1132">
                  <c:v>109.7</c:v>
                </c:pt>
                <c:pt idx="1133">
                  <c:v>109.7</c:v>
                </c:pt>
                <c:pt idx="1134">
                  <c:v>109.7</c:v>
                </c:pt>
                <c:pt idx="1135">
                  <c:v>109.7</c:v>
                </c:pt>
                <c:pt idx="1136">
                  <c:v>109.8</c:v>
                </c:pt>
                <c:pt idx="1137">
                  <c:v>109.8</c:v>
                </c:pt>
                <c:pt idx="1138">
                  <c:v>109.8</c:v>
                </c:pt>
                <c:pt idx="1139">
                  <c:v>109.8</c:v>
                </c:pt>
                <c:pt idx="1140">
                  <c:v>109.8</c:v>
                </c:pt>
                <c:pt idx="1141">
                  <c:v>109.8</c:v>
                </c:pt>
                <c:pt idx="1142">
                  <c:v>109.8</c:v>
                </c:pt>
                <c:pt idx="1143">
                  <c:v>109.8</c:v>
                </c:pt>
                <c:pt idx="1144">
                  <c:v>109.7</c:v>
                </c:pt>
                <c:pt idx="1145">
                  <c:v>109.7</c:v>
                </c:pt>
                <c:pt idx="1146">
                  <c:v>109.7</c:v>
                </c:pt>
                <c:pt idx="1147">
                  <c:v>109.6</c:v>
                </c:pt>
                <c:pt idx="1148">
                  <c:v>109.5</c:v>
                </c:pt>
                <c:pt idx="1149">
                  <c:v>109.5</c:v>
                </c:pt>
                <c:pt idx="1150">
                  <c:v>109.4</c:v>
                </c:pt>
                <c:pt idx="1151">
                  <c:v>109.4</c:v>
                </c:pt>
                <c:pt idx="1152">
                  <c:v>109.4</c:v>
                </c:pt>
                <c:pt idx="1153">
                  <c:v>109.3</c:v>
                </c:pt>
                <c:pt idx="1154">
                  <c:v>109.3</c:v>
                </c:pt>
                <c:pt idx="1155">
                  <c:v>109.3</c:v>
                </c:pt>
                <c:pt idx="1156">
                  <c:v>109.3</c:v>
                </c:pt>
                <c:pt idx="1157">
                  <c:v>109.3</c:v>
                </c:pt>
                <c:pt idx="1158">
                  <c:v>109.3</c:v>
                </c:pt>
                <c:pt idx="1159">
                  <c:v>109.3</c:v>
                </c:pt>
                <c:pt idx="1160">
                  <c:v>109.3</c:v>
                </c:pt>
                <c:pt idx="1161">
                  <c:v>109.3</c:v>
                </c:pt>
                <c:pt idx="1162">
                  <c:v>109.3</c:v>
                </c:pt>
                <c:pt idx="1163">
                  <c:v>109.3</c:v>
                </c:pt>
                <c:pt idx="1164">
                  <c:v>109.3</c:v>
                </c:pt>
                <c:pt idx="1165">
                  <c:v>109.3</c:v>
                </c:pt>
                <c:pt idx="1166">
                  <c:v>109.2</c:v>
                </c:pt>
                <c:pt idx="1167">
                  <c:v>109.2</c:v>
                </c:pt>
                <c:pt idx="1168">
                  <c:v>109.2</c:v>
                </c:pt>
                <c:pt idx="1169">
                  <c:v>109.2</c:v>
                </c:pt>
                <c:pt idx="1170">
                  <c:v>109.3</c:v>
                </c:pt>
                <c:pt idx="1171">
                  <c:v>109.3</c:v>
                </c:pt>
                <c:pt idx="1172">
                  <c:v>109.3</c:v>
                </c:pt>
                <c:pt idx="1173">
                  <c:v>109.3</c:v>
                </c:pt>
                <c:pt idx="1174">
                  <c:v>109.4</c:v>
                </c:pt>
                <c:pt idx="1175">
                  <c:v>109.4</c:v>
                </c:pt>
                <c:pt idx="1176">
                  <c:v>109.5</c:v>
                </c:pt>
                <c:pt idx="1177">
                  <c:v>109.5</c:v>
                </c:pt>
                <c:pt idx="1178">
                  <c:v>109.6</c:v>
                </c:pt>
                <c:pt idx="1179">
                  <c:v>109.7</c:v>
                </c:pt>
                <c:pt idx="1180">
                  <c:v>109.7</c:v>
                </c:pt>
                <c:pt idx="1181">
                  <c:v>109.8</c:v>
                </c:pt>
                <c:pt idx="1182">
                  <c:v>109.9</c:v>
                </c:pt>
                <c:pt idx="1183">
                  <c:v>109.9</c:v>
                </c:pt>
                <c:pt idx="1184">
                  <c:v>110</c:v>
                </c:pt>
                <c:pt idx="1185">
                  <c:v>110</c:v>
                </c:pt>
                <c:pt idx="1186">
                  <c:v>110.1</c:v>
                </c:pt>
                <c:pt idx="1187">
                  <c:v>110.1</c:v>
                </c:pt>
                <c:pt idx="1188">
                  <c:v>110.1</c:v>
                </c:pt>
                <c:pt idx="1189">
                  <c:v>110.1</c:v>
                </c:pt>
                <c:pt idx="1190">
                  <c:v>110.1</c:v>
                </c:pt>
                <c:pt idx="1191">
                  <c:v>110</c:v>
                </c:pt>
                <c:pt idx="1192">
                  <c:v>110</c:v>
                </c:pt>
                <c:pt idx="1193">
                  <c:v>110</c:v>
                </c:pt>
                <c:pt idx="1194">
                  <c:v>110</c:v>
                </c:pt>
                <c:pt idx="1195">
                  <c:v>110</c:v>
                </c:pt>
                <c:pt idx="1196">
                  <c:v>110</c:v>
                </c:pt>
                <c:pt idx="1197">
                  <c:v>110.1</c:v>
                </c:pt>
                <c:pt idx="1198">
                  <c:v>110.2</c:v>
                </c:pt>
                <c:pt idx="1199">
                  <c:v>110.2</c:v>
                </c:pt>
                <c:pt idx="1200">
                  <c:v>110.2</c:v>
                </c:pt>
                <c:pt idx="1201">
                  <c:v>110.3</c:v>
                </c:pt>
                <c:pt idx="1202">
                  <c:v>110.3</c:v>
                </c:pt>
                <c:pt idx="1203">
                  <c:v>110.3</c:v>
                </c:pt>
                <c:pt idx="1204">
                  <c:v>110.3</c:v>
                </c:pt>
                <c:pt idx="1205">
                  <c:v>110.2</c:v>
                </c:pt>
                <c:pt idx="1206">
                  <c:v>110.2</c:v>
                </c:pt>
                <c:pt idx="1207">
                  <c:v>110.1</c:v>
                </c:pt>
                <c:pt idx="1208">
                  <c:v>110</c:v>
                </c:pt>
                <c:pt idx="1209">
                  <c:v>109.9</c:v>
                </c:pt>
                <c:pt idx="1210">
                  <c:v>109.9</c:v>
                </c:pt>
                <c:pt idx="1211">
                  <c:v>109.8</c:v>
                </c:pt>
                <c:pt idx="1212">
                  <c:v>109.8</c:v>
                </c:pt>
                <c:pt idx="1213">
                  <c:v>109.8</c:v>
                </c:pt>
                <c:pt idx="1214">
                  <c:v>109.7</c:v>
                </c:pt>
                <c:pt idx="1215">
                  <c:v>109.7</c:v>
                </c:pt>
                <c:pt idx="1216">
                  <c:v>109.7</c:v>
                </c:pt>
                <c:pt idx="1217">
                  <c:v>109.7</c:v>
                </c:pt>
                <c:pt idx="1218">
                  <c:v>109.6</c:v>
                </c:pt>
                <c:pt idx="1219">
                  <c:v>109.6</c:v>
                </c:pt>
                <c:pt idx="1220">
                  <c:v>109.5</c:v>
                </c:pt>
                <c:pt idx="1221">
                  <c:v>109.5</c:v>
                </c:pt>
                <c:pt idx="1222">
                  <c:v>109.4</c:v>
                </c:pt>
                <c:pt idx="1223">
                  <c:v>109.4</c:v>
                </c:pt>
                <c:pt idx="1224">
                  <c:v>109.3</c:v>
                </c:pt>
                <c:pt idx="1225">
                  <c:v>109.2</c:v>
                </c:pt>
                <c:pt idx="1226">
                  <c:v>109.2</c:v>
                </c:pt>
                <c:pt idx="1227">
                  <c:v>109.2</c:v>
                </c:pt>
                <c:pt idx="1228">
                  <c:v>109.2</c:v>
                </c:pt>
                <c:pt idx="1229">
                  <c:v>109.2</c:v>
                </c:pt>
                <c:pt idx="1230">
                  <c:v>109.2</c:v>
                </c:pt>
                <c:pt idx="1231">
                  <c:v>109.2</c:v>
                </c:pt>
                <c:pt idx="1232">
                  <c:v>109.2</c:v>
                </c:pt>
                <c:pt idx="1233">
                  <c:v>109.2</c:v>
                </c:pt>
                <c:pt idx="1234">
                  <c:v>109.3</c:v>
                </c:pt>
                <c:pt idx="1235">
                  <c:v>109.2</c:v>
                </c:pt>
                <c:pt idx="1236">
                  <c:v>109.2</c:v>
                </c:pt>
                <c:pt idx="1237">
                  <c:v>109.2</c:v>
                </c:pt>
                <c:pt idx="1238">
                  <c:v>109.1</c:v>
                </c:pt>
                <c:pt idx="1239">
                  <c:v>109.1</c:v>
                </c:pt>
                <c:pt idx="1240">
                  <c:v>109.1</c:v>
                </c:pt>
                <c:pt idx="1241">
                  <c:v>109</c:v>
                </c:pt>
                <c:pt idx="1242">
                  <c:v>109</c:v>
                </c:pt>
                <c:pt idx="1243">
                  <c:v>109</c:v>
                </c:pt>
                <c:pt idx="1244">
                  <c:v>108.9</c:v>
                </c:pt>
                <c:pt idx="1245">
                  <c:v>108.9</c:v>
                </c:pt>
                <c:pt idx="1246">
                  <c:v>108.9</c:v>
                </c:pt>
                <c:pt idx="1247">
                  <c:v>108.9</c:v>
                </c:pt>
                <c:pt idx="1248">
                  <c:v>108.8</c:v>
                </c:pt>
                <c:pt idx="1249">
                  <c:v>108.8</c:v>
                </c:pt>
                <c:pt idx="1250">
                  <c:v>108.8</c:v>
                </c:pt>
                <c:pt idx="1251">
                  <c:v>108.8</c:v>
                </c:pt>
                <c:pt idx="1252">
                  <c:v>108.7</c:v>
                </c:pt>
                <c:pt idx="1253">
                  <c:v>108.7</c:v>
                </c:pt>
                <c:pt idx="1254">
                  <c:v>108.7</c:v>
                </c:pt>
                <c:pt idx="1255">
                  <c:v>108.7</c:v>
                </c:pt>
                <c:pt idx="1256">
                  <c:v>108.7</c:v>
                </c:pt>
                <c:pt idx="1257">
                  <c:v>108.7</c:v>
                </c:pt>
                <c:pt idx="1258">
                  <c:v>108.7</c:v>
                </c:pt>
                <c:pt idx="1259">
                  <c:v>108.7</c:v>
                </c:pt>
                <c:pt idx="1260">
                  <c:v>108.6</c:v>
                </c:pt>
                <c:pt idx="1261">
                  <c:v>108.6</c:v>
                </c:pt>
                <c:pt idx="1262">
                  <c:v>108.6</c:v>
                </c:pt>
                <c:pt idx="1263">
                  <c:v>108.6</c:v>
                </c:pt>
                <c:pt idx="1264">
                  <c:v>108.5</c:v>
                </c:pt>
                <c:pt idx="1265">
                  <c:v>108.5</c:v>
                </c:pt>
                <c:pt idx="1266">
                  <c:v>108.5</c:v>
                </c:pt>
                <c:pt idx="1267">
                  <c:v>108.5</c:v>
                </c:pt>
                <c:pt idx="1268">
                  <c:v>108.4</c:v>
                </c:pt>
                <c:pt idx="1269">
                  <c:v>108.4</c:v>
                </c:pt>
                <c:pt idx="1270">
                  <c:v>108.4</c:v>
                </c:pt>
                <c:pt idx="1271">
                  <c:v>108.4</c:v>
                </c:pt>
                <c:pt idx="1272">
                  <c:v>108.4</c:v>
                </c:pt>
                <c:pt idx="1273">
                  <c:v>108.4</c:v>
                </c:pt>
                <c:pt idx="1274">
                  <c:v>108.4</c:v>
                </c:pt>
                <c:pt idx="1275">
                  <c:v>108.4</c:v>
                </c:pt>
                <c:pt idx="1276">
                  <c:v>108.4</c:v>
                </c:pt>
                <c:pt idx="1277">
                  <c:v>108.4</c:v>
                </c:pt>
                <c:pt idx="1278">
                  <c:v>108.4</c:v>
                </c:pt>
                <c:pt idx="1279">
                  <c:v>108.5</c:v>
                </c:pt>
                <c:pt idx="1280">
                  <c:v>108.5</c:v>
                </c:pt>
                <c:pt idx="1281">
                  <c:v>108.5</c:v>
                </c:pt>
                <c:pt idx="1282">
                  <c:v>108.6</c:v>
                </c:pt>
                <c:pt idx="1283">
                  <c:v>108.6</c:v>
                </c:pt>
                <c:pt idx="1284">
                  <c:v>108.6</c:v>
                </c:pt>
                <c:pt idx="1285">
                  <c:v>108.7</c:v>
                </c:pt>
                <c:pt idx="1286">
                  <c:v>108.7</c:v>
                </c:pt>
                <c:pt idx="1287">
                  <c:v>108.7</c:v>
                </c:pt>
                <c:pt idx="1288">
                  <c:v>108.7</c:v>
                </c:pt>
                <c:pt idx="1289">
                  <c:v>108.7</c:v>
                </c:pt>
                <c:pt idx="1290">
                  <c:v>108.8</c:v>
                </c:pt>
                <c:pt idx="1291">
                  <c:v>108.8</c:v>
                </c:pt>
                <c:pt idx="1292">
                  <c:v>108.9</c:v>
                </c:pt>
                <c:pt idx="1293">
                  <c:v>108.9</c:v>
                </c:pt>
                <c:pt idx="1294">
                  <c:v>108.9</c:v>
                </c:pt>
                <c:pt idx="1295">
                  <c:v>109</c:v>
                </c:pt>
                <c:pt idx="1296">
                  <c:v>109.1</c:v>
                </c:pt>
                <c:pt idx="1297">
                  <c:v>109.1</c:v>
                </c:pt>
                <c:pt idx="1298">
                  <c:v>109.2</c:v>
                </c:pt>
                <c:pt idx="1299">
                  <c:v>109.2</c:v>
                </c:pt>
                <c:pt idx="1300">
                  <c:v>109.3</c:v>
                </c:pt>
                <c:pt idx="1301">
                  <c:v>109.3</c:v>
                </c:pt>
                <c:pt idx="1302">
                  <c:v>109.3</c:v>
                </c:pt>
                <c:pt idx="1303">
                  <c:v>109.3</c:v>
                </c:pt>
                <c:pt idx="1304">
                  <c:v>109.4</c:v>
                </c:pt>
                <c:pt idx="1305">
                  <c:v>109.4</c:v>
                </c:pt>
                <c:pt idx="1306">
                  <c:v>109.4</c:v>
                </c:pt>
                <c:pt idx="1307">
                  <c:v>109.4</c:v>
                </c:pt>
                <c:pt idx="1308">
                  <c:v>109.4</c:v>
                </c:pt>
                <c:pt idx="1309">
                  <c:v>109.4</c:v>
                </c:pt>
                <c:pt idx="1310">
                  <c:v>109.5</c:v>
                </c:pt>
                <c:pt idx="1311">
                  <c:v>109.5</c:v>
                </c:pt>
                <c:pt idx="1312">
                  <c:v>109.6</c:v>
                </c:pt>
                <c:pt idx="1313">
                  <c:v>109.6</c:v>
                </c:pt>
                <c:pt idx="1314">
                  <c:v>109.6</c:v>
                </c:pt>
                <c:pt idx="1315">
                  <c:v>109.6</c:v>
                </c:pt>
                <c:pt idx="1316">
                  <c:v>109.7</c:v>
                </c:pt>
                <c:pt idx="1317">
                  <c:v>109.7</c:v>
                </c:pt>
                <c:pt idx="1318">
                  <c:v>109.7</c:v>
                </c:pt>
                <c:pt idx="1319">
                  <c:v>109.7</c:v>
                </c:pt>
                <c:pt idx="1320">
                  <c:v>109.6</c:v>
                </c:pt>
                <c:pt idx="1321">
                  <c:v>109.6</c:v>
                </c:pt>
                <c:pt idx="1322">
                  <c:v>109.6</c:v>
                </c:pt>
                <c:pt idx="1323">
                  <c:v>109.6</c:v>
                </c:pt>
                <c:pt idx="1324">
                  <c:v>109.5</c:v>
                </c:pt>
                <c:pt idx="1325">
                  <c:v>109.5</c:v>
                </c:pt>
                <c:pt idx="1326">
                  <c:v>109.4</c:v>
                </c:pt>
                <c:pt idx="1327">
                  <c:v>109.4</c:v>
                </c:pt>
                <c:pt idx="1328">
                  <c:v>109.3</c:v>
                </c:pt>
                <c:pt idx="1329">
                  <c:v>109.3</c:v>
                </c:pt>
                <c:pt idx="1330">
                  <c:v>109.2</c:v>
                </c:pt>
                <c:pt idx="1331">
                  <c:v>109.2</c:v>
                </c:pt>
                <c:pt idx="1332">
                  <c:v>109.1</c:v>
                </c:pt>
                <c:pt idx="1333">
                  <c:v>109.1</c:v>
                </c:pt>
                <c:pt idx="1334">
                  <c:v>109.1</c:v>
                </c:pt>
                <c:pt idx="1335">
                  <c:v>109</c:v>
                </c:pt>
                <c:pt idx="1336">
                  <c:v>109</c:v>
                </c:pt>
                <c:pt idx="1337">
                  <c:v>109</c:v>
                </c:pt>
                <c:pt idx="1338">
                  <c:v>108.9</c:v>
                </c:pt>
                <c:pt idx="1339">
                  <c:v>108.9</c:v>
                </c:pt>
                <c:pt idx="1340">
                  <c:v>108.9</c:v>
                </c:pt>
                <c:pt idx="1341">
                  <c:v>108.8</c:v>
                </c:pt>
                <c:pt idx="1342">
                  <c:v>108.8</c:v>
                </c:pt>
                <c:pt idx="1343">
                  <c:v>108.7</c:v>
                </c:pt>
                <c:pt idx="1344">
                  <c:v>108.7</c:v>
                </c:pt>
                <c:pt idx="1345">
                  <c:v>108.7</c:v>
                </c:pt>
                <c:pt idx="1346">
                  <c:v>108.7</c:v>
                </c:pt>
                <c:pt idx="1347">
                  <c:v>108.7</c:v>
                </c:pt>
                <c:pt idx="1348">
                  <c:v>108.7</c:v>
                </c:pt>
                <c:pt idx="1349">
                  <c:v>108.7</c:v>
                </c:pt>
                <c:pt idx="1350">
                  <c:v>108.7</c:v>
                </c:pt>
                <c:pt idx="1351">
                  <c:v>108.8</c:v>
                </c:pt>
                <c:pt idx="1352">
                  <c:v>108.8</c:v>
                </c:pt>
                <c:pt idx="1353">
                  <c:v>108.8</c:v>
                </c:pt>
                <c:pt idx="1354">
                  <c:v>108.8</c:v>
                </c:pt>
                <c:pt idx="1355">
                  <c:v>108.8</c:v>
                </c:pt>
                <c:pt idx="1356">
                  <c:v>108.8</c:v>
                </c:pt>
                <c:pt idx="1357">
                  <c:v>108.8</c:v>
                </c:pt>
                <c:pt idx="1358">
                  <c:v>108.8</c:v>
                </c:pt>
                <c:pt idx="1359">
                  <c:v>108.8</c:v>
                </c:pt>
                <c:pt idx="1360">
                  <c:v>108.8</c:v>
                </c:pt>
                <c:pt idx="1361">
                  <c:v>108.8</c:v>
                </c:pt>
                <c:pt idx="1362">
                  <c:v>108.8</c:v>
                </c:pt>
                <c:pt idx="1363">
                  <c:v>108.8</c:v>
                </c:pt>
                <c:pt idx="1364">
                  <c:v>108.8</c:v>
                </c:pt>
                <c:pt idx="1365">
                  <c:v>108.8</c:v>
                </c:pt>
                <c:pt idx="1366">
                  <c:v>108.9</c:v>
                </c:pt>
                <c:pt idx="1367">
                  <c:v>108.9</c:v>
                </c:pt>
                <c:pt idx="1368">
                  <c:v>108.9</c:v>
                </c:pt>
                <c:pt idx="1369">
                  <c:v>108.9</c:v>
                </c:pt>
                <c:pt idx="1370">
                  <c:v>109</c:v>
                </c:pt>
                <c:pt idx="1371">
                  <c:v>109</c:v>
                </c:pt>
                <c:pt idx="1372">
                  <c:v>109</c:v>
                </c:pt>
                <c:pt idx="1373">
                  <c:v>109.1</c:v>
                </c:pt>
                <c:pt idx="1374">
                  <c:v>109.1</c:v>
                </c:pt>
                <c:pt idx="1375">
                  <c:v>109.1</c:v>
                </c:pt>
                <c:pt idx="1376">
                  <c:v>109.2</c:v>
                </c:pt>
                <c:pt idx="1377">
                  <c:v>109.2</c:v>
                </c:pt>
                <c:pt idx="1378">
                  <c:v>109.2</c:v>
                </c:pt>
                <c:pt idx="1379">
                  <c:v>109.2</c:v>
                </c:pt>
                <c:pt idx="1380">
                  <c:v>109.2</c:v>
                </c:pt>
                <c:pt idx="1381">
                  <c:v>109.2</c:v>
                </c:pt>
                <c:pt idx="1382">
                  <c:v>109.3</c:v>
                </c:pt>
                <c:pt idx="1383">
                  <c:v>109.3</c:v>
                </c:pt>
                <c:pt idx="1384">
                  <c:v>109.3</c:v>
                </c:pt>
                <c:pt idx="1385">
                  <c:v>109.3</c:v>
                </c:pt>
                <c:pt idx="1386">
                  <c:v>109.4</c:v>
                </c:pt>
                <c:pt idx="1387">
                  <c:v>109.4</c:v>
                </c:pt>
                <c:pt idx="1388">
                  <c:v>109.5</c:v>
                </c:pt>
                <c:pt idx="1389">
                  <c:v>109.5</c:v>
                </c:pt>
                <c:pt idx="1390">
                  <c:v>109.6</c:v>
                </c:pt>
                <c:pt idx="1391">
                  <c:v>109.6</c:v>
                </c:pt>
                <c:pt idx="1392">
                  <c:v>109.6</c:v>
                </c:pt>
                <c:pt idx="1393">
                  <c:v>109.6</c:v>
                </c:pt>
                <c:pt idx="1394">
                  <c:v>109.6</c:v>
                </c:pt>
                <c:pt idx="1395">
                  <c:v>109.6</c:v>
                </c:pt>
                <c:pt idx="1396">
                  <c:v>109.6</c:v>
                </c:pt>
                <c:pt idx="1397">
                  <c:v>109.5</c:v>
                </c:pt>
                <c:pt idx="1398">
                  <c:v>109.5</c:v>
                </c:pt>
                <c:pt idx="1399">
                  <c:v>109.4</c:v>
                </c:pt>
                <c:pt idx="1400">
                  <c:v>109.4</c:v>
                </c:pt>
                <c:pt idx="1401">
                  <c:v>109.3</c:v>
                </c:pt>
                <c:pt idx="1402">
                  <c:v>109.3</c:v>
                </c:pt>
                <c:pt idx="1403">
                  <c:v>109.2</c:v>
                </c:pt>
                <c:pt idx="1404">
                  <c:v>109.2</c:v>
                </c:pt>
                <c:pt idx="1405">
                  <c:v>109.2</c:v>
                </c:pt>
                <c:pt idx="1406">
                  <c:v>109.2</c:v>
                </c:pt>
                <c:pt idx="1407">
                  <c:v>109.2</c:v>
                </c:pt>
                <c:pt idx="1408">
                  <c:v>109.2</c:v>
                </c:pt>
                <c:pt idx="1409">
                  <c:v>109.2</c:v>
                </c:pt>
                <c:pt idx="1410">
                  <c:v>109.2</c:v>
                </c:pt>
                <c:pt idx="1411">
                  <c:v>109.1</c:v>
                </c:pt>
                <c:pt idx="1412">
                  <c:v>109.1</c:v>
                </c:pt>
                <c:pt idx="1413">
                  <c:v>109.1</c:v>
                </c:pt>
                <c:pt idx="1414">
                  <c:v>109</c:v>
                </c:pt>
                <c:pt idx="1415">
                  <c:v>109</c:v>
                </c:pt>
                <c:pt idx="1416">
                  <c:v>109</c:v>
                </c:pt>
                <c:pt idx="1417">
                  <c:v>109</c:v>
                </c:pt>
                <c:pt idx="1418">
                  <c:v>109</c:v>
                </c:pt>
                <c:pt idx="1419">
                  <c:v>109</c:v>
                </c:pt>
                <c:pt idx="1420">
                  <c:v>109</c:v>
                </c:pt>
                <c:pt idx="1421">
                  <c:v>109</c:v>
                </c:pt>
                <c:pt idx="1422">
                  <c:v>109</c:v>
                </c:pt>
                <c:pt idx="1423">
                  <c:v>109.1</c:v>
                </c:pt>
                <c:pt idx="1424">
                  <c:v>109.1</c:v>
                </c:pt>
                <c:pt idx="1425">
                  <c:v>109.1</c:v>
                </c:pt>
                <c:pt idx="1426">
                  <c:v>109.2</c:v>
                </c:pt>
                <c:pt idx="1427">
                  <c:v>109.2</c:v>
                </c:pt>
                <c:pt idx="1428">
                  <c:v>109.2</c:v>
                </c:pt>
                <c:pt idx="1429">
                  <c:v>109.3</c:v>
                </c:pt>
                <c:pt idx="1430">
                  <c:v>109.3</c:v>
                </c:pt>
                <c:pt idx="1431">
                  <c:v>109.3</c:v>
                </c:pt>
                <c:pt idx="1432">
                  <c:v>109.3</c:v>
                </c:pt>
                <c:pt idx="1433">
                  <c:v>109.3</c:v>
                </c:pt>
                <c:pt idx="1434">
                  <c:v>109.3</c:v>
                </c:pt>
                <c:pt idx="1435">
                  <c:v>109.3</c:v>
                </c:pt>
                <c:pt idx="1436">
                  <c:v>109.3</c:v>
                </c:pt>
                <c:pt idx="1437">
                  <c:v>109.3</c:v>
                </c:pt>
                <c:pt idx="1438">
                  <c:v>109.2</c:v>
                </c:pt>
                <c:pt idx="1439">
                  <c:v>109.2</c:v>
                </c:pt>
                <c:pt idx="1440">
                  <c:v>109.2</c:v>
                </c:pt>
                <c:pt idx="1441">
                  <c:v>109.1</c:v>
                </c:pt>
                <c:pt idx="1442">
                  <c:v>109.1</c:v>
                </c:pt>
                <c:pt idx="1443">
                  <c:v>109.2</c:v>
                </c:pt>
                <c:pt idx="1444">
                  <c:v>109.2</c:v>
                </c:pt>
                <c:pt idx="1445">
                  <c:v>109.2</c:v>
                </c:pt>
                <c:pt idx="1446">
                  <c:v>109.2</c:v>
                </c:pt>
                <c:pt idx="1447">
                  <c:v>109.3</c:v>
                </c:pt>
                <c:pt idx="1448">
                  <c:v>109.4</c:v>
                </c:pt>
                <c:pt idx="1449">
                  <c:v>109.5</c:v>
                </c:pt>
                <c:pt idx="1450">
                  <c:v>109.5</c:v>
                </c:pt>
                <c:pt idx="1451">
                  <c:v>109.6</c:v>
                </c:pt>
                <c:pt idx="1452">
                  <c:v>109.6</c:v>
                </c:pt>
                <c:pt idx="1453">
                  <c:v>109.7</c:v>
                </c:pt>
                <c:pt idx="1454">
                  <c:v>109.7</c:v>
                </c:pt>
                <c:pt idx="1455">
                  <c:v>109.7</c:v>
                </c:pt>
                <c:pt idx="1456">
                  <c:v>109.7</c:v>
                </c:pt>
                <c:pt idx="1457">
                  <c:v>109.7</c:v>
                </c:pt>
                <c:pt idx="1458">
                  <c:v>109.6</c:v>
                </c:pt>
                <c:pt idx="1459">
                  <c:v>109.5</c:v>
                </c:pt>
                <c:pt idx="1460">
                  <c:v>109.5</c:v>
                </c:pt>
                <c:pt idx="1461">
                  <c:v>109.4</c:v>
                </c:pt>
                <c:pt idx="1462">
                  <c:v>109.3</c:v>
                </c:pt>
                <c:pt idx="1463">
                  <c:v>109.2</c:v>
                </c:pt>
                <c:pt idx="1464">
                  <c:v>109.2</c:v>
                </c:pt>
                <c:pt idx="1465">
                  <c:v>109.1</c:v>
                </c:pt>
                <c:pt idx="1466">
                  <c:v>109</c:v>
                </c:pt>
                <c:pt idx="1467">
                  <c:v>108.9</c:v>
                </c:pt>
                <c:pt idx="1468">
                  <c:v>108.9</c:v>
                </c:pt>
                <c:pt idx="1469">
                  <c:v>108.8</c:v>
                </c:pt>
                <c:pt idx="1470">
                  <c:v>108.8</c:v>
                </c:pt>
                <c:pt idx="1471">
                  <c:v>108.8</c:v>
                </c:pt>
                <c:pt idx="1472">
                  <c:v>108.8</c:v>
                </c:pt>
                <c:pt idx="1473">
                  <c:v>108.8</c:v>
                </c:pt>
                <c:pt idx="1474">
                  <c:v>108.7</c:v>
                </c:pt>
                <c:pt idx="1475">
                  <c:v>108.7</c:v>
                </c:pt>
                <c:pt idx="1476">
                  <c:v>108.7</c:v>
                </c:pt>
                <c:pt idx="1477">
                  <c:v>108.7</c:v>
                </c:pt>
                <c:pt idx="1478">
                  <c:v>108.7</c:v>
                </c:pt>
                <c:pt idx="1479">
                  <c:v>108.6</c:v>
                </c:pt>
                <c:pt idx="1480">
                  <c:v>108.6</c:v>
                </c:pt>
                <c:pt idx="1481">
                  <c:v>108.6</c:v>
                </c:pt>
                <c:pt idx="1482">
                  <c:v>108.5</c:v>
                </c:pt>
                <c:pt idx="1483">
                  <c:v>108.5</c:v>
                </c:pt>
                <c:pt idx="1484">
                  <c:v>108.5</c:v>
                </c:pt>
                <c:pt idx="1485">
                  <c:v>108.4</c:v>
                </c:pt>
                <c:pt idx="1486">
                  <c:v>108.4</c:v>
                </c:pt>
                <c:pt idx="1487">
                  <c:v>108.4</c:v>
                </c:pt>
                <c:pt idx="1488">
                  <c:v>108.4</c:v>
                </c:pt>
                <c:pt idx="1489">
                  <c:v>108.3</c:v>
                </c:pt>
                <c:pt idx="1490">
                  <c:v>108.3</c:v>
                </c:pt>
                <c:pt idx="1491">
                  <c:v>108.3</c:v>
                </c:pt>
                <c:pt idx="1492">
                  <c:v>108.4</c:v>
                </c:pt>
                <c:pt idx="1493">
                  <c:v>108.4</c:v>
                </c:pt>
                <c:pt idx="1494">
                  <c:v>108.4</c:v>
                </c:pt>
                <c:pt idx="1495">
                  <c:v>108.4</c:v>
                </c:pt>
                <c:pt idx="1496">
                  <c:v>108.4</c:v>
                </c:pt>
                <c:pt idx="1497">
                  <c:v>108.4</c:v>
                </c:pt>
                <c:pt idx="1498">
                  <c:v>108.3</c:v>
                </c:pt>
                <c:pt idx="1499">
                  <c:v>108.3</c:v>
                </c:pt>
                <c:pt idx="1500">
                  <c:v>108.3</c:v>
                </c:pt>
                <c:pt idx="1501">
                  <c:v>108.2</c:v>
                </c:pt>
                <c:pt idx="1502">
                  <c:v>108.2</c:v>
                </c:pt>
                <c:pt idx="1503">
                  <c:v>108.2</c:v>
                </c:pt>
                <c:pt idx="1504">
                  <c:v>108.2</c:v>
                </c:pt>
                <c:pt idx="1505">
                  <c:v>108.2</c:v>
                </c:pt>
                <c:pt idx="1506">
                  <c:v>108.2</c:v>
                </c:pt>
                <c:pt idx="1507">
                  <c:v>108.2</c:v>
                </c:pt>
                <c:pt idx="1508">
                  <c:v>108.2</c:v>
                </c:pt>
                <c:pt idx="1509">
                  <c:v>108.3</c:v>
                </c:pt>
                <c:pt idx="1510">
                  <c:v>108.3</c:v>
                </c:pt>
                <c:pt idx="1511">
                  <c:v>108.4</c:v>
                </c:pt>
                <c:pt idx="1512">
                  <c:v>108.4</c:v>
                </c:pt>
                <c:pt idx="1513">
                  <c:v>108.5</c:v>
                </c:pt>
                <c:pt idx="1514">
                  <c:v>108.5</c:v>
                </c:pt>
                <c:pt idx="1515">
                  <c:v>108.6</c:v>
                </c:pt>
                <c:pt idx="1516">
                  <c:v>108.6</c:v>
                </c:pt>
                <c:pt idx="1517">
                  <c:v>108.6</c:v>
                </c:pt>
                <c:pt idx="1518">
                  <c:v>108.7</c:v>
                </c:pt>
                <c:pt idx="1519">
                  <c:v>108.7</c:v>
                </c:pt>
                <c:pt idx="1520">
                  <c:v>108.7</c:v>
                </c:pt>
                <c:pt idx="1521">
                  <c:v>108.7</c:v>
                </c:pt>
                <c:pt idx="1522">
                  <c:v>108.7</c:v>
                </c:pt>
                <c:pt idx="1523">
                  <c:v>108.6</c:v>
                </c:pt>
                <c:pt idx="1524">
                  <c:v>108.6</c:v>
                </c:pt>
                <c:pt idx="1525">
                  <c:v>108.6</c:v>
                </c:pt>
                <c:pt idx="1526">
                  <c:v>108.7</c:v>
                </c:pt>
                <c:pt idx="1527">
                  <c:v>108.7</c:v>
                </c:pt>
                <c:pt idx="1528">
                  <c:v>108.7</c:v>
                </c:pt>
                <c:pt idx="1529">
                  <c:v>108.8</c:v>
                </c:pt>
                <c:pt idx="1530">
                  <c:v>108.8</c:v>
                </c:pt>
                <c:pt idx="1531">
                  <c:v>108.9</c:v>
                </c:pt>
                <c:pt idx="1532">
                  <c:v>108.9</c:v>
                </c:pt>
                <c:pt idx="1533">
                  <c:v>109</c:v>
                </c:pt>
                <c:pt idx="1534">
                  <c:v>109</c:v>
                </c:pt>
                <c:pt idx="1535">
                  <c:v>109</c:v>
                </c:pt>
                <c:pt idx="1536">
                  <c:v>109</c:v>
                </c:pt>
                <c:pt idx="1537">
                  <c:v>109</c:v>
                </c:pt>
                <c:pt idx="1538">
                  <c:v>109</c:v>
                </c:pt>
                <c:pt idx="1539">
                  <c:v>108.9</c:v>
                </c:pt>
                <c:pt idx="1540">
                  <c:v>108.9</c:v>
                </c:pt>
                <c:pt idx="1541">
                  <c:v>108.9</c:v>
                </c:pt>
                <c:pt idx="1542">
                  <c:v>108.9</c:v>
                </c:pt>
                <c:pt idx="1543">
                  <c:v>108.9</c:v>
                </c:pt>
                <c:pt idx="1544">
                  <c:v>108.9</c:v>
                </c:pt>
                <c:pt idx="1545">
                  <c:v>108.9</c:v>
                </c:pt>
                <c:pt idx="1546">
                  <c:v>108.9</c:v>
                </c:pt>
                <c:pt idx="1547">
                  <c:v>108.9</c:v>
                </c:pt>
                <c:pt idx="1548">
                  <c:v>108.9</c:v>
                </c:pt>
                <c:pt idx="1549">
                  <c:v>108.9</c:v>
                </c:pt>
                <c:pt idx="1550">
                  <c:v>108.9</c:v>
                </c:pt>
                <c:pt idx="1551">
                  <c:v>109</c:v>
                </c:pt>
                <c:pt idx="1552">
                  <c:v>109</c:v>
                </c:pt>
                <c:pt idx="1553">
                  <c:v>109</c:v>
                </c:pt>
                <c:pt idx="1554">
                  <c:v>109</c:v>
                </c:pt>
                <c:pt idx="1555">
                  <c:v>109.1</c:v>
                </c:pt>
                <c:pt idx="1556">
                  <c:v>109.1</c:v>
                </c:pt>
                <c:pt idx="1557">
                  <c:v>109.1</c:v>
                </c:pt>
                <c:pt idx="1558">
                  <c:v>109.1</c:v>
                </c:pt>
                <c:pt idx="1559">
                  <c:v>109.1</c:v>
                </c:pt>
                <c:pt idx="1560">
                  <c:v>109.2</c:v>
                </c:pt>
                <c:pt idx="1561">
                  <c:v>109.2</c:v>
                </c:pt>
                <c:pt idx="1562">
                  <c:v>109.2</c:v>
                </c:pt>
                <c:pt idx="1563">
                  <c:v>109.2</c:v>
                </c:pt>
                <c:pt idx="1564">
                  <c:v>109.2</c:v>
                </c:pt>
                <c:pt idx="1565">
                  <c:v>109.1</c:v>
                </c:pt>
                <c:pt idx="1566">
                  <c:v>109.1</c:v>
                </c:pt>
                <c:pt idx="1567">
                  <c:v>109.1</c:v>
                </c:pt>
                <c:pt idx="1568">
                  <c:v>109.2</c:v>
                </c:pt>
                <c:pt idx="1569">
                  <c:v>109.2</c:v>
                </c:pt>
                <c:pt idx="1570">
                  <c:v>109.2</c:v>
                </c:pt>
                <c:pt idx="1571">
                  <c:v>109.2</c:v>
                </c:pt>
                <c:pt idx="1572">
                  <c:v>109.2</c:v>
                </c:pt>
                <c:pt idx="1573">
                  <c:v>109.3</c:v>
                </c:pt>
                <c:pt idx="1574">
                  <c:v>109.3</c:v>
                </c:pt>
                <c:pt idx="1575">
                  <c:v>109.4</c:v>
                </c:pt>
                <c:pt idx="1576">
                  <c:v>109.5</c:v>
                </c:pt>
                <c:pt idx="1577">
                  <c:v>109.5</c:v>
                </c:pt>
                <c:pt idx="1578">
                  <c:v>109.6</c:v>
                </c:pt>
                <c:pt idx="1579">
                  <c:v>109.6</c:v>
                </c:pt>
                <c:pt idx="1580">
                  <c:v>109.7</c:v>
                </c:pt>
                <c:pt idx="1581">
                  <c:v>109.8</c:v>
                </c:pt>
                <c:pt idx="1582">
                  <c:v>109.9</c:v>
                </c:pt>
                <c:pt idx="1583">
                  <c:v>109.9</c:v>
                </c:pt>
                <c:pt idx="1584">
                  <c:v>110</c:v>
                </c:pt>
                <c:pt idx="1585">
                  <c:v>110.1</c:v>
                </c:pt>
                <c:pt idx="1586">
                  <c:v>110.1</c:v>
                </c:pt>
                <c:pt idx="1587">
                  <c:v>110.2</c:v>
                </c:pt>
                <c:pt idx="1588">
                  <c:v>110.3</c:v>
                </c:pt>
                <c:pt idx="1589">
                  <c:v>110.3</c:v>
                </c:pt>
                <c:pt idx="1590">
                  <c:v>110.4</c:v>
                </c:pt>
                <c:pt idx="1591">
                  <c:v>110.4</c:v>
                </c:pt>
                <c:pt idx="1592">
                  <c:v>110.4</c:v>
                </c:pt>
                <c:pt idx="1593">
                  <c:v>110.5</c:v>
                </c:pt>
                <c:pt idx="1594">
                  <c:v>110.5</c:v>
                </c:pt>
                <c:pt idx="1595">
                  <c:v>110.5</c:v>
                </c:pt>
                <c:pt idx="1596">
                  <c:v>110.5</c:v>
                </c:pt>
                <c:pt idx="1597">
                  <c:v>110.5</c:v>
                </c:pt>
                <c:pt idx="1598">
                  <c:v>110.5</c:v>
                </c:pt>
                <c:pt idx="1599">
                  <c:v>110.5</c:v>
                </c:pt>
                <c:pt idx="1600">
                  <c:v>110.5</c:v>
                </c:pt>
                <c:pt idx="1601">
                  <c:v>110.5</c:v>
                </c:pt>
                <c:pt idx="1602">
                  <c:v>110.5</c:v>
                </c:pt>
                <c:pt idx="1603">
                  <c:v>110.5</c:v>
                </c:pt>
                <c:pt idx="1604">
                  <c:v>110.5</c:v>
                </c:pt>
                <c:pt idx="1605">
                  <c:v>110.4</c:v>
                </c:pt>
                <c:pt idx="1606">
                  <c:v>110.4</c:v>
                </c:pt>
                <c:pt idx="1607">
                  <c:v>110.4</c:v>
                </c:pt>
                <c:pt idx="1608">
                  <c:v>110.3</c:v>
                </c:pt>
                <c:pt idx="1609">
                  <c:v>110.3</c:v>
                </c:pt>
                <c:pt idx="1610">
                  <c:v>110.2</c:v>
                </c:pt>
                <c:pt idx="1611">
                  <c:v>110.1</c:v>
                </c:pt>
                <c:pt idx="1612">
                  <c:v>110.1</c:v>
                </c:pt>
                <c:pt idx="1613">
                  <c:v>110</c:v>
                </c:pt>
                <c:pt idx="1614">
                  <c:v>110</c:v>
                </c:pt>
                <c:pt idx="1615">
                  <c:v>110</c:v>
                </c:pt>
                <c:pt idx="1616">
                  <c:v>109.9</c:v>
                </c:pt>
                <c:pt idx="1617">
                  <c:v>109.9</c:v>
                </c:pt>
                <c:pt idx="1618">
                  <c:v>109.9</c:v>
                </c:pt>
                <c:pt idx="1619">
                  <c:v>109.9</c:v>
                </c:pt>
                <c:pt idx="1620">
                  <c:v>109.9</c:v>
                </c:pt>
                <c:pt idx="1621">
                  <c:v>109.9</c:v>
                </c:pt>
                <c:pt idx="1622">
                  <c:v>110</c:v>
                </c:pt>
                <c:pt idx="1623">
                  <c:v>110</c:v>
                </c:pt>
                <c:pt idx="1624">
                  <c:v>110</c:v>
                </c:pt>
                <c:pt idx="1625">
                  <c:v>110.1</c:v>
                </c:pt>
                <c:pt idx="1626">
                  <c:v>110.1</c:v>
                </c:pt>
                <c:pt idx="1627">
                  <c:v>110.1</c:v>
                </c:pt>
                <c:pt idx="1628">
                  <c:v>110.1</c:v>
                </c:pt>
                <c:pt idx="1629">
                  <c:v>110</c:v>
                </c:pt>
                <c:pt idx="1630">
                  <c:v>110</c:v>
                </c:pt>
                <c:pt idx="1631">
                  <c:v>110</c:v>
                </c:pt>
                <c:pt idx="1632">
                  <c:v>109.9</c:v>
                </c:pt>
                <c:pt idx="1633">
                  <c:v>109.9</c:v>
                </c:pt>
                <c:pt idx="1634">
                  <c:v>109.8</c:v>
                </c:pt>
                <c:pt idx="1635">
                  <c:v>109.8</c:v>
                </c:pt>
                <c:pt idx="1636">
                  <c:v>109.8</c:v>
                </c:pt>
                <c:pt idx="1637">
                  <c:v>109.7</c:v>
                </c:pt>
                <c:pt idx="1638">
                  <c:v>109.7</c:v>
                </c:pt>
                <c:pt idx="1639">
                  <c:v>109.7</c:v>
                </c:pt>
                <c:pt idx="1640">
                  <c:v>109.7</c:v>
                </c:pt>
                <c:pt idx="1641">
                  <c:v>109.7</c:v>
                </c:pt>
                <c:pt idx="1642">
                  <c:v>109.6</c:v>
                </c:pt>
                <c:pt idx="1643">
                  <c:v>109.6</c:v>
                </c:pt>
                <c:pt idx="1644">
                  <c:v>109.6</c:v>
                </c:pt>
                <c:pt idx="1645">
                  <c:v>109.5</c:v>
                </c:pt>
                <c:pt idx="1646">
                  <c:v>109.5</c:v>
                </c:pt>
                <c:pt idx="1647">
                  <c:v>109.5</c:v>
                </c:pt>
                <c:pt idx="1648">
                  <c:v>109.4</c:v>
                </c:pt>
                <c:pt idx="1649">
                  <c:v>109.3</c:v>
                </c:pt>
                <c:pt idx="1650">
                  <c:v>109.3</c:v>
                </c:pt>
                <c:pt idx="1651">
                  <c:v>109.2</c:v>
                </c:pt>
                <c:pt idx="1652">
                  <c:v>109.2</c:v>
                </c:pt>
                <c:pt idx="1653">
                  <c:v>109.1</c:v>
                </c:pt>
                <c:pt idx="1654">
                  <c:v>109.1</c:v>
                </c:pt>
                <c:pt idx="1655">
                  <c:v>109</c:v>
                </c:pt>
                <c:pt idx="1656">
                  <c:v>109</c:v>
                </c:pt>
                <c:pt idx="1657">
                  <c:v>109</c:v>
                </c:pt>
                <c:pt idx="1658">
                  <c:v>109</c:v>
                </c:pt>
                <c:pt idx="1659">
                  <c:v>109</c:v>
                </c:pt>
                <c:pt idx="1660">
                  <c:v>109</c:v>
                </c:pt>
                <c:pt idx="1661">
                  <c:v>108.9</c:v>
                </c:pt>
                <c:pt idx="1662">
                  <c:v>108.9</c:v>
                </c:pt>
                <c:pt idx="1663">
                  <c:v>108.9</c:v>
                </c:pt>
                <c:pt idx="1664">
                  <c:v>108.9</c:v>
                </c:pt>
                <c:pt idx="1665">
                  <c:v>108.9</c:v>
                </c:pt>
                <c:pt idx="1666">
                  <c:v>108.9</c:v>
                </c:pt>
                <c:pt idx="1667">
                  <c:v>109</c:v>
                </c:pt>
                <c:pt idx="1668">
                  <c:v>109</c:v>
                </c:pt>
                <c:pt idx="1669">
                  <c:v>109</c:v>
                </c:pt>
                <c:pt idx="1670">
                  <c:v>109</c:v>
                </c:pt>
                <c:pt idx="1671">
                  <c:v>109</c:v>
                </c:pt>
                <c:pt idx="1672">
                  <c:v>109.1</c:v>
                </c:pt>
                <c:pt idx="1673">
                  <c:v>109.1</c:v>
                </c:pt>
                <c:pt idx="1674">
                  <c:v>109.1</c:v>
                </c:pt>
                <c:pt idx="1675">
                  <c:v>109.2</c:v>
                </c:pt>
                <c:pt idx="1676">
                  <c:v>109.2</c:v>
                </c:pt>
                <c:pt idx="1677">
                  <c:v>109.2</c:v>
                </c:pt>
                <c:pt idx="1678">
                  <c:v>109.2</c:v>
                </c:pt>
                <c:pt idx="1679">
                  <c:v>109.2</c:v>
                </c:pt>
                <c:pt idx="1680">
                  <c:v>109.2</c:v>
                </c:pt>
                <c:pt idx="1681">
                  <c:v>109.3</c:v>
                </c:pt>
                <c:pt idx="1682">
                  <c:v>109.3</c:v>
                </c:pt>
                <c:pt idx="1683">
                  <c:v>109.2</c:v>
                </c:pt>
                <c:pt idx="1684">
                  <c:v>109.2</c:v>
                </c:pt>
                <c:pt idx="1685">
                  <c:v>109.2</c:v>
                </c:pt>
                <c:pt idx="1686">
                  <c:v>109.2</c:v>
                </c:pt>
                <c:pt idx="1687">
                  <c:v>109.1</c:v>
                </c:pt>
                <c:pt idx="1688">
                  <c:v>109.1</c:v>
                </c:pt>
                <c:pt idx="1689">
                  <c:v>109.1</c:v>
                </c:pt>
                <c:pt idx="1690">
                  <c:v>109</c:v>
                </c:pt>
                <c:pt idx="1691">
                  <c:v>109</c:v>
                </c:pt>
                <c:pt idx="1692">
                  <c:v>108.9</c:v>
                </c:pt>
                <c:pt idx="1693">
                  <c:v>108.9</c:v>
                </c:pt>
                <c:pt idx="1694">
                  <c:v>108.9</c:v>
                </c:pt>
                <c:pt idx="1695">
                  <c:v>108.9</c:v>
                </c:pt>
                <c:pt idx="1696">
                  <c:v>108.9</c:v>
                </c:pt>
                <c:pt idx="1697">
                  <c:v>109</c:v>
                </c:pt>
                <c:pt idx="1698">
                  <c:v>109</c:v>
                </c:pt>
                <c:pt idx="1699">
                  <c:v>109</c:v>
                </c:pt>
                <c:pt idx="1700">
                  <c:v>109</c:v>
                </c:pt>
                <c:pt idx="1701">
                  <c:v>109</c:v>
                </c:pt>
                <c:pt idx="1702">
                  <c:v>109.1</c:v>
                </c:pt>
                <c:pt idx="1703">
                  <c:v>109.1</c:v>
                </c:pt>
                <c:pt idx="1704">
                  <c:v>109.1</c:v>
                </c:pt>
                <c:pt idx="1705">
                  <c:v>109.1</c:v>
                </c:pt>
                <c:pt idx="1706">
                  <c:v>109.2</c:v>
                </c:pt>
                <c:pt idx="1707">
                  <c:v>109.2</c:v>
                </c:pt>
                <c:pt idx="1708">
                  <c:v>109.2</c:v>
                </c:pt>
                <c:pt idx="1709">
                  <c:v>109.2</c:v>
                </c:pt>
                <c:pt idx="1710">
                  <c:v>109.2</c:v>
                </c:pt>
                <c:pt idx="1711">
                  <c:v>109.1</c:v>
                </c:pt>
                <c:pt idx="1712">
                  <c:v>109.1</c:v>
                </c:pt>
                <c:pt idx="1713">
                  <c:v>109.1</c:v>
                </c:pt>
                <c:pt idx="1714">
                  <c:v>109.1</c:v>
                </c:pt>
                <c:pt idx="1715">
                  <c:v>109</c:v>
                </c:pt>
                <c:pt idx="1716">
                  <c:v>109</c:v>
                </c:pt>
                <c:pt idx="1717">
                  <c:v>109</c:v>
                </c:pt>
                <c:pt idx="1718">
                  <c:v>109</c:v>
                </c:pt>
                <c:pt idx="1719">
                  <c:v>108.9</c:v>
                </c:pt>
                <c:pt idx="1720">
                  <c:v>108.9</c:v>
                </c:pt>
                <c:pt idx="1721">
                  <c:v>108.9</c:v>
                </c:pt>
                <c:pt idx="1722">
                  <c:v>108.9</c:v>
                </c:pt>
                <c:pt idx="1723">
                  <c:v>108.9</c:v>
                </c:pt>
                <c:pt idx="1724">
                  <c:v>108.9</c:v>
                </c:pt>
                <c:pt idx="1725">
                  <c:v>108.9</c:v>
                </c:pt>
                <c:pt idx="1726">
                  <c:v>108.9</c:v>
                </c:pt>
                <c:pt idx="1727">
                  <c:v>108.9</c:v>
                </c:pt>
                <c:pt idx="1728">
                  <c:v>108.8</c:v>
                </c:pt>
                <c:pt idx="1729">
                  <c:v>108.8</c:v>
                </c:pt>
                <c:pt idx="1730">
                  <c:v>108.8</c:v>
                </c:pt>
                <c:pt idx="1731">
                  <c:v>108.8</c:v>
                </c:pt>
                <c:pt idx="1732">
                  <c:v>108.8</c:v>
                </c:pt>
                <c:pt idx="1733">
                  <c:v>108.8</c:v>
                </c:pt>
                <c:pt idx="1734">
                  <c:v>108.8</c:v>
                </c:pt>
                <c:pt idx="1735">
                  <c:v>108.8</c:v>
                </c:pt>
                <c:pt idx="1736">
                  <c:v>108.8</c:v>
                </c:pt>
                <c:pt idx="1737">
                  <c:v>108.8</c:v>
                </c:pt>
                <c:pt idx="1738">
                  <c:v>108.8</c:v>
                </c:pt>
                <c:pt idx="1739">
                  <c:v>108.9</c:v>
                </c:pt>
                <c:pt idx="1740">
                  <c:v>108.9</c:v>
                </c:pt>
                <c:pt idx="1741">
                  <c:v>108.9</c:v>
                </c:pt>
                <c:pt idx="1742">
                  <c:v>108.8</c:v>
                </c:pt>
                <c:pt idx="1743">
                  <c:v>108.8</c:v>
                </c:pt>
                <c:pt idx="1744">
                  <c:v>108.8</c:v>
                </c:pt>
                <c:pt idx="1745">
                  <c:v>108.8</c:v>
                </c:pt>
                <c:pt idx="1746">
                  <c:v>108.7</c:v>
                </c:pt>
                <c:pt idx="1747">
                  <c:v>108.7</c:v>
                </c:pt>
                <c:pt idx="1748">
                  <c:v>108.7</c:v>
                </c:pt>
                <c:pt idx="1749">
                  <c:v>108.6</c:v>
                </c:pt>
                <c:pt idx="1750">
                  <c:v>108.6</c:v>
                </c:pt>
                <c:pt idx="1751">
                  <c:v>108.6</c:v>
                </c:pt>
                <c:pt idx="1752">
                  <c:v>108.6</c:v>
                </c:pt>
                <c:pt idx="1753">
                  <c:v>108.7</c:v>
                </c:pt>
                <c:pt idx="1754">
                  <c:v>108.7</c:v>
                </c:pt>
                <c:pt idx="1755">
                  <c:v>108.7</c:v>
                </c:pt>
                <c:pt idx="1756">
                  <c:v>108.7</c:v>
                </c:pt>
                <c:pt idx="1757">
                  <c:v>108.8</c:v>
                </c:pt>
                <c:pt idx="1758">
                  <c:v>108.8</c:v>
                </c:pt>
                <c:pt idx="1759">
                  <c:v>108.9</c:v>
                </c:pt>
                <c:pt idx="1760">
                  <c:v>109</c:v>
                </c:pt>
                <c:pt idx="1761">
                  <c:v>109.1</c:v>
                </c:pt>
                <c:pt idx="1762">
                  <c:v>109.2</c:v>
                </c:pt>
                <c:pt idx="1763">
                  <c:v>109.3</c:v>
                </c:pt>
                <c:pt idx="1764">
                  <c:v>109.4</c:v>
                </c:pt>
                <c:pt idx="1765">
                  <c:v>109.5</c:v>
                </c:pt>
                <c:pt idx="1766">
                  <c:v>109.6</c:v>
                </c:pt>
                <c:pt idx="1767">
                  <c:v>109.7</c:v>
                </c:pt>
                <c:pt idx="1768">
                  <c:v>109.8</c:v>
                </c:pt>
                <c:pt idx="1769">
                  <c:v>109.9</c:v>
                </c:pt>
                <c:pt idx="1770">
                  <c:v>109.9</c:v>
                </c:pt>
                <c:pt idx="1771">
                  <c:v>110</c:v>
                </c:pt>
                <c:pt idx="1772">
                  <c:v>110</c:v>
                </c:pt>
                <c:pt idx="1773">
                  <c:v>110</c:v>
                </c:pt>
                <c:pt idx="1774">
                  <c:v>110</c:v>
                </c:pt>
                <c:pt idx="1775">
                  <c:v>110</c:v>
                </c:pt>
                <c:pt idx="1776">
                  <c:v>110</c:v>
                </c:pt>
                <c:pt idx="1777">
                  <c:v>110</c:v>
                </c:pt>
                <c:pt idx="1778">
                  <c:v>110</c:v>
                </c:pt>
                <c:pt idx="1779">
                  <c:v>110</c:v>
                </c:pt>
                <c:pt idx="1780">
                  <c:v>110</c:v>
                </c:pt>
                <c:pt idx="1781">
                  <c:v>109.9</c:v>
                </c:pt>
                <c:pt idx="1782">
                  <c:v>109.9</c:v>
                </c:pt>
                <c:pt idx="1783">
                  <c:v>110</c:v>
                </c:pt>
                <c:pt idx="1784">
                  <c:v>110</c:v>
                </c:pt>
                <c:pt idx="1785">
                  <c:v>110</c:v>
                </c:pt>
                <c:pt idx="1786">
                  <c:v>110</c:v>
                </c:pt>
                <c:pt idx="1787">
                  <c:v>110</c:v>
                </c:pt>
                <c:pt idx="1788">
                  <c:v>110</c:v>
                </c:pt>
                <c:pt idx="1789">
                  <c:v>110.1</c:v>
                </c:pt>
                <c:pt idx="1790">
                  <c:v>110.1</c:v>
                </c:pt>
                <c:pt idx="1791">
                  <c:v>110.2</c:v>
                </c:pt>
                <c:pt idx="1792">
                  <c:v>110.2</c:v>
                </c:pt>
                <c:pt idx="1793">
                  <c:v>110.3</c:v>
                </c:pt>
                <c:pt idx="1794">
                  <c:v>110.3</c:v>
                </c:pt>
                <c:pt idx="1795">
                  <c:v>110.3</c:v>
                </c:pt>
                <c:pt idx="1796">
                  <c:v>110.3</c:v>
                </c:pt>
                <c:pt idx="1797">
                  <c:v>110.4</c:v>
                </c:pt>
                <c:pt idx="1798">
                  <c:v>110.4</c:v>
                </c:pt>
                <c:pt idx="1799">
                  <c:v>110.4</c:v>
                </c:pt>
                <c:pt idx="1800">
                  <c:v>110.4</c:v>
                </c:pt>
                <c:pt idx="1801">
                  <c:v>110.4</c:v>
                </c:pt>
                <c:pt idx="1802">
                  <c:v>110.5</c:v>
                </c:pt>
                <c:pt idx="1803">
                  <c:v>110.5</c:v>
                </c:pt>
                <c:pt idx="1804">
                  <c:v>110.5</c:v>
                </c:pt>
                <c:pt idx="1805">
                  <c:v>110.5</c:v>
                </c:pt>
                <c:pt idx="1806">
                  <c:v>110.5</c:v>
                </c:pt>
                <c:pt idx="1807">
                  <c:v>110.5</c:v>
                </c:pt>
                <c:pt idx="1808">
                  <c:v>110.5</c:v>
                </c:pt>
                <c:pt idx="1809">
                  <c:v>110.5</c:v>
                </c:pt>
                <c:pt idx="1810">
                  <c:v>110.4</c:v>
                </c:pt>
                <c:pt idx="1811">
                  <c:v>110.4</c:v>
                </c:pt>
                <c:pt idx="1812">
                  <c:v>110.3</c:v>
                </c:pt>
                <c:pt idx="1813">
                  <c:v>110.3</c:v>
                </c:pt>
                <c:pt idx="1814">
                  <c:v>110.3</c:v>
                </c:pt>
                <c:pt idx="1815">
                  <c:v>110.2</c:v>
                </c:pt>
                <c:pt idx="1816">
                  <c:v>110.2</c:v>
                </c:pt>
                <c:pt idx="1817">
                  <c:v>110.2</c:v>
                </c:pt>
                <c:pt idx="1818">
                  <c:v>110.2</c:v>
                </c:pt>
                <c:pt idx="1819">
                  <c:v>110.2</c:v>
                </c:pt>
                <c:pt idx="1820">
                  <c:v>110.2</c:v>
                </c:pt>
                <c:pt idx="1821">
                  <c:v>110.2</c:v>
                </c:pt>
                <c:pt idx="1822">
                  <c:v>110.2</c:v>
                </c:pt>
                <c:pt idx="1823">
                  <c:v>110.2</c:v>
                </c:pt>
                <c:pt idx="1824">
                  <c:v>110.2</c:v>
                </c:pt>
                <c:pt idx="1825">
                  <c:v>110.2</c:v>
                </c:pt>
                <c:pt idx="1826">
                  <c:v>110.1</c:v>
                </c:pt>
                <c:pt idx="1827">
                  <c:v>110.1</c:v>
                </c:pt>
                <c:pt idx="1828">
                  <c:v>110.1</c:v>
                </c:pt>
                <c:pt idx="1829">
                  <c:v>110.1</c:v>
                </c:pt>
                <c:pt idx="1830">
                  <c:v>110.1</c:v>
                </c:pt>
                <c:pt idx="1831">
                  <c:v>110</c:v>
                </c:pt>
                <c:pt idx="1832">
                  <c:v>110</c:v>
                </c:pt>
                <c:pt idx="1833">
                  <c:v>109.9</c:v>
                </c:pt>
                <c:pt idx="1834">
                  <c:v>109.9</c:v>
                </c:pt>
                <c:pt idx="1835">
                  <c:v>109.8</c:v>
                </c:pt>
                <c:pt idx="1836">
                  <c:v>109.8</c:v>
                </c:pt>
                <c:pt idx="1837">
                  <c:v>109.8</c:v>
                </c:pt>
                <c:pt idx="1838">
                  <c:v>109.8</c:v>
                </c:pt>
                <c:pt idx="1839">
                  <c:v>109.7</c:v>
                </c:pt>
                <c:pt idx="1840">
                  <c:v>109.7</c:v>
                </c:pt>
                <c:pt idx="1841">
                  <c:v>109.7</c:v>
                </c:pt>
                <c:pt idx="1842">
                  <c:v>109.7</c:v>
                </c:pt>
                <c:pt idx="1843">
                  <c:v>109.7</c:v>
                </c:pt>
                <c:pt idx="1844">
                  <c:v>109.7</c:v>
                </c:pt>
                <c:pt idx="1845">
                  <c:v>109.7</c:v>
                </c:pt>
                <c:pt idx="1846">
                  <c:v>109.7</c:v>
                </c:pt>
                <c:pt idx="1847">
                  <c:v>109.7</c:v>
                </c:pt>
                <c:pt idx="1848">
                  <c:v>109.7</c:v>
                </c:pt>
                <c:pt idx="1849">
                  <c:v>109.7</c:v>
                </c:pt>
                <c:pt idx="1850">
                  <c:v>109.7</c:v>
                </c:pt>
                <c:pt idx="1851">
                  <c:v>109.8</c:v>
                </c:pt>
                <c:pt idx="1852">
                  <c:v>109.8</c:v>
                </c:pt>
                <c:pt idx="1853">
                  <c:v>109.8</c:v>
                </c:pt>
                <c:pt idx="1854">
                  <c:v>109.8</c:v>
                </c:pt>
                <c:pt idx="1855">
                  <c:v>109.9</c:v>
                </c:pt>
                <c:pt idx="1856">
                  <c:v>109.9</c:v>
                </c:pt>
                <c:pt idx="1857">
                  <c:v>110</c:v>
                </c:pt>
                <c:pt idx="1858">
                  <c:v>110</c:v>
                </c:pt>
                <c:pt idx="1859">
                  <c:v>110.1</c:v>
                </c:pt>
                <c:pt idx="1860">
                  <c:v>110.2</c:v>
                </c:pt>
                <c:pt idx="1861">
                  <c:v>110.2</c:v>
                </c:pt>
                <c:pt idx="1862">
                  <c:v>110.3</c:v>
                </c:pt>
                <c:pt idx="1863">
                  <c:v>110.4</c:v>
                </c:pt>
                <c:pt idx="1864">
                  <c:v>110.4</c:v>
                </c:pt>
                <c:pt idx="1865">
                  <c:v>110.4</c:v>
                </c:pt>
                <c:pt idx="1866">
                  <c:v>110.5</c:v>
                </c:pt>
                <c:pt idx="1867">
                  <c:v>110.5</c:v>
                </c:pt>
                <c:pt idx="1868">
                  <c:v>110.4</c:v>
                </c:pt>
                <c:pt idx="1869">
                  <c:v>110.4</c:v>
                </c:pt>
                <c:pt idx="1870">
                  <c:v>110.4</c:v>
                </c:pt>
                <c:pt idx="1871">
                  <c:v>110.4</c:v>
                </c:pt>
                <c:pt idx="1872">
                  <c:v>110.3</c:v>
                </c:pt>
                <c:pt idx="1873">
                  <c:v>110.3</c:v>
                </c:pt>
                <c:pt idx="1874">
                  <c:v>110.2</c:v>
                </c:pt>
                <c:pt idx="1875">
                  <c:v>110.2</c:v>
                </c:pt>
                <c:pt idx="1876">
                  <c:v>110.2</c:v>
                </c:pt>
                <c:pt idx="1877">
                  <c:v>110.2</c:v>
                </c:pt>
                <c:pt idx="1878">
                  <c:v>110.2</c:v>
                </c:pt>
                <c:pt idx="1879">
                  <c:v>110.2</c:v>
                </c:pt>
                <c:pt idx="1880">
                  <c:v>110.2</c:v>
                </c:pt>
                <c:pt idx="1881">
                  <c:v>110.2</c:v>
                </c:pt>
                <c:pt idx="1882">
                  <c:v>110.2</c:v>
                </c:pt>
                <c:pt idx="1883">
                  <c:v>110.2</c:v>
                </c:pt>
                <c:pt idx="1884">
                  <c:v>110.1</c:v>
                </c:pt>
                <c:pt idx="1885">
                  <c:v>110.1</c:v>
                </c:pt>
                <c:pt idx="1886">
                  <c:v>110.1</c:v>
                </c:pt>
                <c:pt idx="1887">
                  <c:v>110.1</c:v>
                </c:pt>
                <c:pt idx="1888">
                  <c:v>110.1</c:v>
                </c:pt>
                <c:pt idx="1889">
                  <c:v>110.1</c:v>
                </c:pt>
                <c:pt idx="1890">
                  <c:v>110</c:v>
                </c:pt>
                <c:pt idx="1891">
                  <c:v>110</c:v>
                </c:pt>
                <c:pt idx="1892">
                  <c:v>109.9</c:v>
                </c:pt>
                <c:pt idx="1893">
                  <c:v>109.9</c:v>
                </c:pt>
                <c:pt idx="1894">
                  <c:v>109.8</c:v>
                </c:pt>
                <c:pt idx="1895">
                  <c:v>109.8</c:v>
                </c:pt>
                <c:pt idx="1896">
                  <c:v>109.7</c:v>
                </c:pt>
                <c:pt idx="1897">
                  <c:v>109.6</c:v>
                </c:pt>
                <c:pt idx="1898">
                  <c:v>109.5</c:v>
                </c:pt>
                <c:pt idx="1899">
                  <c:v>109.4</c:v>
                </c:pt>
                <c:pt idx="1900">
                  <c:v>109.4</c:v>
                </c:pt>
                <c:pt idx="1901">
                  <c:v>109.3</c:v>
                </c:pt>
                <c:pt idx="1902">
                  <c:v>109.2</c:v>
                </c:pt>
                <c:pt idx="1903">
                  <c:v>109.2</c:v>
                </c:pt>
                <c:pt idx="1904">
                  <c:v>109.1</c:v>
                </c:pt>
                <c:pt idx="1905">
                  <c:v>109</c:v>
                </c:pt>
                <c:pt idx="1906">
                  <c:v>108.9</c:v>
                </c:pt>
                <c:pt idx="1907">
                  <c:v>108.9</c:v>
                </c:pt>
                <c:pt idx="1908">
                  <c:v>108.8</c:v>
                </c:pt>
                <c:pt idx="1909">
                  <c:v>108.7</c:v>
                </c:pt>
                <c:pt idx="1910">
                  <c:v>108.7</c:v>
                </c:pt>
                <c:pt idx="1911">
                  <c:v>108.6</c:v>
                </c:pt>
                <c:pt idx="1912">
                  <c:v>108.6</c:v>
                </c:pt>
                <c:pt idx="1913">
                  <c:v>108.5</c:v>
                </c:pt>
                <c:pt idx="1914">
                  <c:v>108.5</c:v>
                </c:pt>
                <c:pt idx="1915">
                  <c:v>108.4</c:v>
                </c:pt>
                <c:pt idx="1916">
                  <c:v>108.4</c:v>
                </c:pt>
                <c:pt idx="1917">
                  <c:v>108.4</c:v>
                </c:pt>
                <c:pt idx="1918">
                  <c:v>108.4</c:v>
                </c:pt>
                <c:pt idx="1919">
                  <c:v>108.4</c:v>
                </c:pt>
                <c:pt idx="1920">
                  <c:v>108.4</c:v>
                </c:pt>
                <c:pt idx="1921">
                  <c:v>108.4</c:v>
                </c:pt>
                <c:pt idx="1922">
                  <c:v>108.4</c:v>
                </c:pt>
                <c:pt idx="1923">
                  <c:v>108.4</c:v>
                </c:pt>
                <c:pt idx="1924">
                  <c:v>108.4</c:v>
                </c:pt>
                <c:pt idx="1925">
                  <c:v>108.4</c:v>
                </c:pt>
                <c:pt idx="1926">
                  <c:v>108.4</c:v>
                </c:pt>
                <c:pt idx="1927">
                  <c:v>108.4</c:v>
                </c:pt>
                <c:pt idx="1928">
                  <c:v>108.4</c:v>
                </c:pt>
                <c:pt idx="1929">
                  <c:v>108.4</c:v>
                </c:pt>
                <c:pt idx="1930">
                  <c:v>108.3</c:v>
                </c:pt>
                <c:pt idx="1931">
                  <c:v>108.3</c:v>
                </c:pt>
                <c:pt idx="1932">
                  <c:v>108.3</c:v>
                </c:pt>
                <c:pt idx="1933">
                  <c:v>108.3</c:v>
                </c:pt>
                <c:pt idx="1934">
                  <c:v>108.3</c:v>
                </c:pt>
                <c:pt idx="1935">
                  <c:v>108.3</c:v>
                </c:pt>
                <c:pt idx="1936">
                  <c:v>108.3</c:v>
                </c:pt>
                <c:pt idx="1937">
                  <c:v>108.3</c:v>
                </c:pt>
                <c:pt idx="1938">
                  <c:v>108.3</c:v>
                </c:pt>
                <c:pt idx="1939">
                  <c:v>108.2</c:v>
                </c:pt>
                <c:pt idx="1940">
                  <c:v>108.2</c:v>
                </c:pt>
                <c:pt idx="1941">
                  <c:v>108.2</c:v>
                </c:pt>
                <c:pt idx="1942">
                  <c:v>108.2</c:v>
                </c:pt>
                <c:pt idx="1943">
                  <c:v>108.2</c:v>
                </c:pt>
                <c:pt idx="1944">
                  <c:v>108.2</c:v>
                </c:pt>
                <c:pt idx="1945">
                  <c:v>108.2</c:v>
                </c:pt>
                <c:pt idx="1946">
                  <c:v>108.2</c:v>
                </c:pt>
                <c:pt idx="1947">
                  <c:v>108.2</c:v>
                </c:pt>
                <c:pt idx="1948">
                  <c:v>108.2</c:v>
                </c:pt>
                <c:pt idx="1949">
                  <c:v>108.3</c:v>
                </c:pt>
                <c:pt idx="1950">
                  <c:v>108.3</c:v>
                </c:pt>
                <c:pt idx="1951">
                  <c:v>108.3</c:v>
                </c:pt>
                <c:pt idx="1952">
                  <c:v>108.3</c:v>
                </c:pt>
                <c:pt idx="1953">
                  <c:v>108.4</c:v>
                </c:pt>
                <c:pt idx="1954">
                  <c:v>108.4</c:v>
                </c:pt>
                <c:pt idx="1955">
                  <c:v>108.4</c:v>
                </c:pt>
                <c:pt idx="1956">
                  <c:v>108.4</c:v>
                </c:pt>
                <c:pt idx="1957">
                  <c:v>108.4</c:v>
                </c:pt>
                <c:pt idx="1958">
                  <c:v>108.4</c:v>
                </c:pt>
                <c:pt idx="1959">
                  <c:v>108.4</c:v>
                </c:pt>
                <c:pt idx="1960">
                  <c:v>108.4</c:v>
                </c:pt>
                <c:pt idx="1961">
                  <c:v>108.5</c:v>
                </c:pt>
                <c:pt idx="1962">
                  <c:v>108.5</c:v>
                </c:pt>
                <c:pt idx="1963">
                  <c:v>108.5</c:v>
                </c:pt>
                <c:pt idx="1964">
                  <c:v>108.5</c:v>
                </c:pt>
                <c:pt idx="1965">
                  <c:v>108.5</c:v>
                </c:pt>
                <c:pt idx="1966">
                  <c:v>108.4</c:v>
                </c:pt>
                <c:pt idx="1967">
                  <c:v>108.4</c:v>
                </c:pt>
                <c:pt idx="1968">
                  <c:v>108.4</c:v>
                </c:pt>
                <c:pt idx="1969">
                  <c:v>108.4</c:v>
                </c:pt>
                <c:pt idx="1970">
                  <c:v>108.4</c:v>
                </c:pt>
                <c:pt idx="1971">
                  <c:v>108.4</c:v>
                </c:pt>
                <c:pt idx="1972">
                  <c:v>108.4</c:v>
                </c:pt>
                <c:pt idx="1973">
                  <c:v>108.4</c:v>
                </c:pt>
                <c:pt idx="1974">
                  <c:v>108.4</c:v>
                </c:pt>
                <c:pt idx="1975">
                  <c:v>108.5</c:v>
                </c:pt>
                <c:pt idx="1976">
                  <c:v>108.5</c:v>
                </c:pt>
                <c:pt idx="1977">
                  <c:v>108.6</c:v>
                </c:pt>
                <c:pt idx="1978">
                  <c:v>108.6</c:v>
                </c:pt>
                <c:pt idx="1979">
                  <c:v>108.6</c:v>
                </c:pt>
                <c:pt idx="1980">
                  <c:v>108.6</c:v>
                </c:pt>
                <c:pt idx="1981">
                  <c:v>108.7</c:v>
                </c:pt>
                <c:pt idx="1982">
                  <c:v>108.7</c:v>
                </c:pt>
                <c:pt idx="1983">
                  <c:v>108.7</c:v>
                </c:pt>
                <c:pt idx="1984">
                  <c:v>108.7</c:v>
                </c:pt>
                <c:pt idx="1985">
                  <c:v>108.7</c:v>
                </c:pt>
                <c:pt idx="1986">
                  <c:v>108.6</c:v>
                </c:pt>
                <c:pt idx="1987">
                  <c:v>108.6</c:v>
                </c:pt>
                <c:pt idx="1988">
                  <c:v>108.6</c:v>
                </c:pt>
                <c:pt idx="1989">
                  <c:v>108.5</c:v>
                </c:pt>
                <c:pt idx="1990">
                  <c:v>108.5</c:v>
                </c:pt>
                <c:pt idx="1991">
                  <c:v>108.4</c:v>
                </c:pt>
                <c:pt idx="1992">
                  <c:v>108.4</c:v>
                </c:pt>
                <c:pt idx="1993">
                  <c:v>108.3</c:v>
                </c:pt>
                <c:pt idx="1994">
                  <c:v>108.3</c:v>
                </c:pt>
                <c:pt idx="1995">
                  <c:v>108.3</c:v>
                </c:pt>
                <c:pt idx="1996">
                  <c:v>108.2</c:v>
                </c:pt>
                <c:pt idx="1997">
                  <c:v>108.2</c:v>
                </c:pt>
                <c:pt idx="1998">
                  <c:v>108.2</c:v>
                </c:pt>
                <c:pt idx="1999">
                  <c:v>108.2</c:v>
                </c:pt>
                <c:pt idx="2000">
                  <c:v>108.2</c:v>
                </c:pt>
                <c:pt idx="2001">
                  <c:v>108.2</c:v>
                </c:pt>
                <c:pt idx="2002">
                  <c:v>108.2</c:v>
                </c:pt>
                <c:pt idx="2003">
                  <c:v>108.3</c:v>
                </c:pt>
                <c:pt idx="2004">
                  <c:v>108.3</c:v>
                </c:pt>
                <c:pt idx="2005">
                  <c:v>108.4</c:v>
                </c:pt>
                <c:pt idx="2006">
                  <c:v>108.4</c:v>
                </c:pt>
                <c:pt idx="2007">
                  <c:v>108.5</c:v>
                </c:pt>
                <c:pt idx="2008">
                  <c:v>108.6</c:v>
                </c:pt>
                <c:pt idx="2009">
                  <c:v>108.6</c:v>
                </c:pt>
                <c:pt idx="2010">
                  <c:v>108.7</c:v>
                </c:pt>
                <c:pt idx="2011">
                  <c:v>108.8</c:v>
                </c:pt>
                <c:pt idx="2012">
                  <c:v>108.9</c:v>
                </c:pt>
                <c:pt idx="2013">
                  <c:v>109</c:v>
                </c:pt>
                <c:pt idx="2014">
                  <c:v>109.1</c:v>
                </c:pt>
                <c:pt idx="2015">
                  <c:v>109.3</c:v>
                </c:pt>
                <c:pt idx="2016">
                  <c:v>109.4</c:v>
                </c:pt>
                <c:pt idx="2017">
                  <c:v>109.5</c:v>
                </c:pt>
                <c:pt idx="2018">
                  <c:v>109.6</c:v>
                </c:pt>
                <c:pt idx="2019">
                  <c:v>109.6</c:v>
                </c:pt>
                <c:pt idx="2020">
                  <c:v>109.7</c:v>
                </c:pt>
                <c:pt idx="2021">
                  <c:v>109.8</c:v>
                </c:pt>
                <c:pt idx="2022">
                  <c:v>109.8</c:v>
                </c:pt>
                <c:pt idx="2023">
                  <c:v>109.9</c:v>
                </c:pt>
                <c:pt idx="2024">
                  <c:v>109.9</c:v>
                </c:pt>
                <c:pt idx="2025">
                  <c:v>109.9</c:v>
                </c:pt>
                <c:pt idx="2026">
                  <c:v>109.9</c:v>
                </c:pt>
                <c:pt idx="2027">
                  <c:v>109.9</c:v>
                </c:pt>
                <c:pt idx="2028">
                  <c:v>109.9</c:v>
                </c:pt>
                <c:pt idx="2029">
                  <c:v>109.9</c:v>
                </c:pt>
                <c:pt idx="2030">
                  <c:v>109.9</c:v>
                </c:pt>
                <c:pt idx="2031">
                  <c:v>109.8</c:v>
                </c:pt>
                <c:pt idx="2032">
                  <c:v>109.8</c:v>
                </c:pt>
                <c:pt idx="2033">
                  <c:v>109.8</c:v>
                </c:pt>
                <c:pt idx="2034">
                  <c:v>109.8</c:v>
                </c:pt>
                <c:pt idx="2035">
                  <c:v>109.8</c:v>
                </c:pt>
                <c:pt idx="2036">
                  <c:v>109.7</c:v>
                </c:pt>
                <c:pt idx="2037">
                  <c:v>109.7</c:v>
                </c:pt>
                <c:pt idx="2038">
                  <c:v>109.7</c:v>
                </c:pt>
                <c:pt idx="2039">
                  <c:v>109.7</c:v>
                </c:pt>
                <c:pt idx="2040">
                  <c:v>109.7</c:v>
                </c:pt>
                <c:pt idx="2041">
                  <c:v>109.7</c:v>
                </c:pt>
                <c:pt idx="2042">
                  <c:v>109.7</c:v>
                </c:pt>
                <c:pt idx="2043">
                  <c:v>109.6</c:v>
                </c:pt>
                <c:pt idx="2044">
                  <c:v>109.6</c:v>
                </c:pt>
                <c:pt idx="2045">
                  <c:v>109.6</c:v>
                </c:pt>
                <c:pt idx="2046">
                  <c:v>109.6</c:v>
                </c:pt>
                <c:pt idx="2047">
                  <c:v>109.6</c:v>
                </c:pt>
                <c:pt idx="2048">
                  <c:v>109.6</c:v>
                </c:pt>
                <c:pt idx="2049">
                  <c:v>109.6</c:v>
                </c:pt>
                <c:pt idx="2050">
                  <c:v>109.6</c:v>
                </c:pt>
                <c:pt idx="2051">
                  <c:v>109.6</c:v>
                </c:pt>
                <c:pt idx="2052">
                  <c:v>109.6</c:v>
                </c:pt>
                <c:pt idx="2053">
                  <c:v>109.6</c:v>
                </c:pt>
                <c:pt idx="2054">
                  <c:v>109.6</c:v>
                </c:pt>
                <c:pt idx="2055">
                  <c:v>109.5</c:v>
                </c:pt>
                <c:pt idx="2056">
                  <c:v>109.5</c:v>
                </c:pt>
                <c:pt idx="2057">
                  <c:v>109.5</c:v>
                </c:pt>
                <c:pt idx="2058">
                  <c:v>109.5</c:v>
                </c:pt>
                <c:pt idx="2059">
                  <c:v>109.5</c:v>
                </c:pt>
                <c:pt idx="2060">
                  <c:v>109.5</c:v>
                </c:pt>
                <c:pt idx="2061">
                  <c:v>109.5</c:v>
                </c:pt>
                <c:pt idx="2062">
                  <c:v>109.4</c:v>
                </c:pt>
                <c:pt idx="2063">
                  <c:v>109.4</c:v>
                </c:pt>
                <c:pt idx="2064">
                  <c:v>109.4</c:v>
                </c:pt>
                <c:pt idx="2065">
                  <c:v>109.5</c:v>
                </c:pt>
                <c:pt idx="2066">
                  <c:v>109.5</c:v>
                </c:pt>
                <c:pt idx="2067">
                  <c:v>109.5</c:v>
                </c:pt>
                <c:pt idx="2068">
                  <c:v>109.5</c:v>
                </c:pt>
                <c:pt idx="2069">
                  <c:v>109.6</c:v>
                </c:pt>
                <c:pt idx="2070">
                  <c:v>109.6</c:v>
                </c:pt>
                <c:pt idx="2071">
                  <c:v>109.5</c:v>
                </c:pt>
                <c:pt idx="2072">
                  <c:v>109.5</c:v>
                </c:pt>
                <c:pt idx="2073">
                  <c:v>109.5</c:v>
                </c:pt>
                <c:pt idx="2074">
                  <c:v>109.5</c:v>
                </c:pt>
                <c:pt idx="2075">
                  <c:v>109.5</c:v>
                </c:pt>
                <c:pt idx="2076">
                  <c:v>109.5</c:v>
                </c:pt>
                <c:pt idx="2077">
                  <c:v>109.5</c:v>
                </c:pt>
                <c:pt idx="2078">
                  <c:v>109.4</c:v>
                </c:pt>
                <c:pt idx="2079">
                  <c:v>109.4</c:v>
                </c:pt>
                <c:pt idx="2080">
                  <c:v>109.4</c:v>
                </c:pt>
                <c:pt idx="2081">
                  <c:v>109.4</c:v>
                </c:pt>
                <c:pt idx="2082">
                  <c:v>109.4</c:v>
                </c:pt>
                <c:pt idx="2083">
                  <c:v>109.4</c:v>
                </c:pt>
                <c:pt idx="2084">
                  <c:v>109.4</c:v>
                </c:pt>
                <c:pt idx="2085">
                  <c:v>109.4</c:v>
                </c:pt>
                <c:pt idx="2086">
                  <c:v>109.3</c:v>
                </c:pt>
                <c:pt idx="2087">
                  <c:v>109.3</c:v>
                </c:pt>
                <c:pt idx="2088">
                  <c:v>109.3</c:v>
                </c:pt>
                <c:pt idx="2089">
                  <c:v>109.2</c:v>
                </c:pt>
                <c:pt idx="2090">
                  <c:v>109.2</c:v>
                </c:pt>
                <c:pt idx="2091">
                  <c:v>109.2</c:v>
                </c:pt>
                <c:pt idx="2092">
                  <c:v>109.1</c:v>
                </c:pt>
                <c:pt idx="2093">
                  <c:v>109.1</c:v>
                </c:pt>
                <c:pt idx="2094">
                  <c:v>109</c:v>
                </c:pt>
                <c:pt idx="2095">
                  <c:v>109</c:v>
                </c:pt>
                <c:pt idx="2096">
                  <c:v>109</c:v>
                </c:pt>
                <c:pt idx="2097">
                  <c:v>108.9</c:v>
                </c:pt>
                <c:pt idx="2098">
                  <c:v>108.9</c:v>
                </c:pt>
                <c:pt idx="2099">
                  <c:v>108.8</c:v>
                </c:pt>
                <c:pt idx="2100">
                  <c:v>108.7</c:v>
                </c:pt>
                <c:pt idx="2101">
                  <c:v>108.7</c:v>
                </c:pt>
                <c:pt idx="2102">
                  <c:v>108.7</c:v>
                </c:pt>
                <c:pt idx="2103">
                  <c:v>108.7</c:v>
                </c:pt>
                <c:pt idx="2104">
                  <c:v>108.7</c:v>
                </c:pt>
                <c:pt idx="2105">
                  <c:v>108.7</c:v>
                </c:pt>
                <c:pt idx="2106">
                  <c:v>108.7</c:v>
                </c:pt>
                <c:pt idx="2107">
                  <c:v>108.7</c:v>
                </c:pt>
                <c:pt idx="2108">
                  <c:v>108.7</c:v>
                </c:pt>
                <c:pt idx="2109">
                  <c:v>108.8</c:v>
                </c:pt>
                <c:pt idx="2110">
                  <c:v>108.8</c:v>
                </c:pt>
                <c:pt idx="2111">
                  <c:v>108.8</c:v>
                </c:pt>
                <c:pt idx="2112">
                  <c:v>108.7</c:v>
                </c:pt>
                <c:pt idx="2113">
                  <c:v>108.7</c:v>
                </c:pt>
                <c:pt idx="2114">
                  <c:v>108.7</c:v>
                </c:pt>
                <c:pt idx="2115">
                  <c:v>108.6</c:v>
                </c:pt>
                <c:pt idx="2116">
                  <c:v>108.6</c:v>
                </c:pt>
                <c:pt idx="2117">
                  <c:v>108.5</c:v>
                </c:pt>
                <c:pt idx="2118">
                  <c:v>108.4</c:v>
                </c:pt>
                <c:pt idx="2119">
                  <c:v>108.4</c:v>
                </c:pt>
                <c:pt idx="2120">
                  <c:v>108.3</c:v>
                </c:pt>
                <c:pt idx="2121">
                  <c:v>108.2</c:v>
                </c:pt>
                <c:pt idx="2122">
                  <c:v>108.1</c:v>
                </c:pt>
                <c:pt idx="2123">
                  <c:v>108.1</c:v>
                </c:pt>
                <c:pt idx="2124">
                  <c:v>108</c:v>
                </c:pt>
                <c:pt idx="2125">
                  <c:v>108</c:v>
                </c:pt>
                <c:pt idx="2126">
                  <c:v>108</c:v>
                </c:pt>
                <c:pt idx="2127">
                  <c:v>108</c:v>
                </c:pt>
                <c:pt idx="2128">
                  <c:v>107.9</c:v>
                </c:pt>
                <c:pt idx="2129">
                  <c:v>107.9</c:v>
                </c:pt>
                <c:pt idx="2130">
                  <c:v>107.9</c:v>
                </c:pt>
                <c:pt idx="2131">
                  <c:v>107.9</c:v>
                </c:pt>
                <c:pt idx="2132">
                  <c:v>107.9</c:v>
                </c:pt>
                <c:pt idx="2133">
                  <c:v>107.9</c:v>
                </c:pt>
                <c:pt idx="2134">
                  <c:v>107.9</c:v>
                </c:pt>
                <c:pt idx="2135">
                  <c:v>107.9</c:v>
                </c:pt>
                <c:pt idx="2136">
                  <c:v>107.8</c:v>
                </c:pt>
                <c:pt idx="2137">
                  <c:v>107.8</c:v>
                </c:pt>
                <c:pt idx="2138">
                  <c:v>107.8</c:v>
                </c:pt>
                <c:pt idx="2139">
                  <c:v>107.8</c:v>
                </c:pt>
                <c:pt idx="2140">
                  <c:v>107.7</c:v>
                </c:pt>
                <c:pt idx="2141">
                  <c:v>107.7</c:v>
                </c:pt>
                <c:pt idx="2142">
                  <c:v>107.7</c:v>
                </c:pt>
                <c:pt idx="2143">
                  <c:v>107.7</c:v>
                </c:pt>
                <c:pt idx="2144">
                  <c:v>107.7</c:v>
                </c:pt>
                <c:pt idx="2145">
                  <c:v>107.6</c:v>
                </c:pt>
                <c:pt idx="2146">
                  <c:v>107.6</c:v>
                </c:pt>
                <c:pt idx="2147">
                  <c:v>107.6</c:v>
                </c:pt>
                <c:pt idx="2148">
                  <c:v>107.6</c:v>
                </c:pt>
                <c:pt idx="2149">
                  <c:v>107.6</c:v>
                </c:pt>
                <c:pt idx="2150">
                  <c:v>107.6</c:v>
                </c:pt>
                <c:pt idx="2151">
                  <c:v>107.6</c:v>
                </c:pt>
                <c:pt idx="2152">
                  <c:v>107.6</c:v>
                </c:pt>
                <c:pt idx="2153">
                  <c:v>107.7</c:v>
                </c:pt>
                <c:pt idx="2154">
                  <c:v>107.7</c:v>
                </c:pt>
                <c:pt idx="2155">
                  <c:v>107.7</c:v>
                </c:pt>
                <c:pt idx="2156">
                  <c:v>107.8</c:v>
                </c:pt>
                <c:pt idx="2157">
                  <c:v>107.8</c:v>
                </c:pt>
                <c:pt idx="2158">
                  <c:v>107.9</c:v>
                </c:pt>
                <c:pt idx="2159">
                  <c:v>107.9</c:v>
                </c:pt>
                <c:pt idx="2160">
                  <c:v>108</c:v>
                </c:pt>
                <c:pt idx="2161">
                  <c:v>108.1</c:v>
                </c:pt>
                <c:pt idx="2162">
                  <c:v>108.2</c:v>
                </c:pt>
                <c:pt idx="2163">
                  <c:v>108.2</c:v>
                </c:pt>
                <c:pt idx="2164">
                  <c:v>108.3</c:v>
                </c:pt>
                <c:pt idx="2165">
                  <c:v>108.4</c:v>
                </c:pt>
                <c:pt idx="2166">
                  <c:v>108.4</c:v>
                </c:pt>
                <c:pt idx="2167">
                  <c:v>108.5</c:v>
                </c:pt>
                <c:pt idx="2168">
                  <c:v>108.5</c:v>
                </c:pt>
                <c:pt idx="2169">
                  <c:v>108.6</c:v>
                </c:pt>
                <c:pt idx="2170">
                  <c:v>108.6</c:v>
                </c:pt>
                <c:pt idx="2171">
                  <c:v>108.6</c:v>
                </c:pt>
                <c:pt idx="2172">
                  <c:v>108.7</c:v>
                </c:pt>
                <c:pt idx="2173">
                  <c:v>108.7</c:v>
                </c:pt>
                <c:pt idx="2174">
                  <c:v>108.8</c:v>
                </c:pt>
                <c:pt idx="2175">
                  <c:v>108.8</c:v>
                </c:pt>
                <c:pt idx="2176">
                  <c:v>108.8</c:v>
                </c:pt>
                <c:pt idx="2177">
                  <c:v>108.8</c:v>
                </c:pt>
                <c:pt idx="2178">
                  <c:v>108.8</c:v>
                </c:pt>
                <c:pt idx="2179">
                  <c:v>108.8</c:v>
                </c:pt>
                <c:pt idx="2180">
                  <c:v>108.8</c:v>
                </c:pt>
                <c:pt idx="2181">
                  <c:v>108.8</c:v>
                </c:pt>
                <c:pt idx="2182">
                  <c:v>108.7</c:v>
                </c:pt>
                <c:pt idx="2183">
                  <c:v>108.7</c:v>
                </c:pt>
                <c:pt idx="2184">
                  <c:v>108.7</c:v>
                </c:pt>
                <c:pt idx="2185">
                  <c:v>108.7</c:v>
                </c:pt>
                <c:pt idx="2186">
                  <c:v>108.7</c:v>
                </c:pt>
                <c:pt idx="2187">
                  <c:v>108.7</c:v>
                </c:pt>
                <c:pt idx="2188">
                  <c:v>108.7</c:v>
                </c:pt>
                <c:pt idx="2189">
                  <c:v>108.7</c:v>
                </c:pt>
                <c:pt idx="2190">
                  <c:v>108.7</c:v>
                </c:pt>
                <c:pt idx="2191">
                  <c:v>108.7</c:v>
                </c:pt>
                <c:pt idx="2192">
                  <c:v>108.7</c:v>
                </c:pt>
                <c:pt idx="2193">
                  <c:v>108.7</c:v>
                </c:pt>
                <c:pt idx="2194">
                  <c:v>108.7</c:v>
                </c:pt>
                <c:pt idx="2195">
                  <c:v>108.7</c:v>
                </c:pt>
                <c:pt idx="2196">
                  <c:v>108.7</c:v>
                </c:pt>
                <c:pt idx="2197">
                  <c:v>108.7</c:v>
                </c:pt>
                <c:pt idx="2198">
                  <c:v>108.6</c:v>
                </c:pt>
                <c:pt idx="2199">
                  <c:v>108.6</c:v>
                </c:pt>
                <c:pt idx="2200">
                  <c:v>108.5</c:v>
                </c:pt>
                <c:pt idx="2201">
                  <c:v>108.5</c:v>
                </c:pt>
                <c:pt idx="2202">
                  <c:v>108.4</c:v>
                </c:pt>
                <c:pt idx="2203">
                  <c:v>108.4</c:v>
                </c:pt>
                <c:pt idx="2204">
                  <c:v>108.3</c:v>
                </c:pt>
                <c:pt idx="2205">
                  <c:v>108.2</c:v>
                </c:pt>
                <c:pt idx="2206">
                  <c:v>108.2</c:v>
                </c:pt>
                <c:pt idx="2207">
                  <c:v>108.2</c:v>
                </c:pt>
                <c:pt idx="2208">
                  <c:v>108.1</c:v>
                </c:pt>
                <c:pt idx="2209">
                  <c:v>108.1</c:v>
                </c:pt>
                <c:pt idx="2210">
                  <c:v>108</c:v>
                </c:pt>
                <c:pt idx="2211">
                  <c:v>108</c:v>
                </c:pt>
                <c:pt idx="2212">
                  <c:v>108</c:v>
                </c:pt>
                <c:pt idx="2213">
                  <c:v>108</c:v>
                </c:pt>
                <c:pt idx="2214">
                  <c:v>107.9</c:v>
                </c:pt>
                <c:pt idx="2215">
                  <c:v>107.9</c:v>
                </c:pt>
                <c:pt idx="2216">
                  <c:v>107.9</c:v>
                </c:pt>
                <c:pt idx="2217">
                  <c:v>107.9</c:v>
                </c:pt>
                <c:pt idx="2218">
                  <c:v>107.9</c:v>
                </c:pt>
                <c:pt idx="2219">
                  <c:v>108</c:v>
                </c:pt>
                <c:pt idx="2220">
                  <c:v>108</c:v>
                </c:pt>
                <c:pt idx="2221">
                  <c:v>108</c:v>
                </c:pt>
                <c:pt idx="2222">
                  <c:v>108.1</c:v>
                </c:pt>
                <c:pt idx="2223">
                  <c:v>108.2</c:v>
                </c:pt>
                <c:pt idx="2224">
                  <c:v>108.2</c:v>
                </c:pt>
                <c:pt idx="2225">
                  <c:v>108.3</c:v>
                </c:pt>
                <c:pt idx="2226">
                  <c:v>108.4</c:v>
                </c:pt>
                <c:pt idx="2227">
                  <c:v>108.5</c:v>
                </c:pt>
                <c:pt idx="2228">
                  <c:v>108.5</c:v>
                </c:pt>
                <c:pt idx="2229">
                  <c:v>108.7</c:v>
                </c:pt>
                <c:pt idx="2230">
                  <c:v>108.8</c:v>
                </c:pt>
                <c:pt idx="2231">
                  <c:v>108.9</c:v>
                </c:pt>
                <c:pt idx="2232">
                  <c:v>109</c:v>
                </c:pt>
                <c:pt idx="2233">
                  <c:v>109</c:v>
                </c:pt>
                <c:pt idx="2234">
                  <c:v>109.1</c:v>
                </c:pt>
                <c:pt idx="2235">
                  <c:v>109.2</c:v>
                </c:pt>
                <c:pt idx="2236">
                  <c:v>109.2</c:v>
                </c:pt>
                <c:pt idx="2237">
                  <c:v>109.3</c:v>
                </c:pt>
                <c:pt idx="2238">
                  <c:v>109.3</c:v>
                </c:pt>
                <c:pt idx="2239">
                  <c:v>109.3</c:v>
                </c:pt>
                <c:pt idx="2240">
                  <c:v>109.4</c:v>
                </c:pt>
                <c:pt idx="2241">
                  <c:v>109.4</c:v>
                </c:pt>
                <c:pt idx="2242">
                  <c:v>109.4</c:v>
                </c:pt>
                <c:pt idx="2243">
                  <c:v>109.4</c:v>
                </c:pt>
                <c:pt idx="2244">
                  <c:v>109.4</c:v>
                </c:pt>
                <c:pt idx="2245">
                  <c:v>109.4</c:v>
                </c:pt>
                <c:pt idx="2246">
                  <c:v>109.4</c:v>
                </c:pt>
                <c:pt idx="2247">
                  <c:v>109.4</c:v>
                </c:pt>
                <c:pt idx="2248">
                  <c:v>109.4</c:v>
                </c:pt>
                <c:pt idx="2249">
                  <c:v>109.4</c:v>
                </c:pt>
                <c:pt idx="2250">
                  <c:v>109.4</c:v>
                </c:pt>
                <c:pt idx="2251">
                  <c:v>109.4</c:v>
                </c:pt>
                <c:pt idx="2252">
                  <c:v>109.4</c:v>
                </c:pt>
                <c:pt idx="2253">
                  <c:v>109.5</c:v>
                </c:pt>
                <c:pt idx="2254">
                  <c:v>109.5</c:v>
                </c:pt>
                <c:pt idx="2255">
                  <c:v>109.6</c:v>
                </c:pt>
                <c:pt idx="2256">
                  <c:v>109.6</c:v>
                </c:pt>
                <c:pt idx="2257">
                  <c:v>109.7</c:v>
                </c:pt>
                <c:pt idx="2258">
                  <c:v>109.7</c:v>
                </c:pt>
                <c:pt idx="2259">
                  <c:v>109.7</c:v>
                </c:pt>
                <c:pt idx="2260">
                  <c:v>109.8</c:v>
                </c:pt>
                <c:pt idx="2261">
                  <c:v>109.8</c:v>
                </c:pt>
                <c:pt idx="2262">
                  <c:v>109.8</c:v>
                </c:pt>
                <c:pt idx="2263">
                  <c:v>109.9</c:v>
                </c:pt>
                <c:pt idx="2264">
                  <c:v>109.9</c:v>
                </c:pt>
                <c:pt idx="2265">
                  <c:v>109.9</c:v>
                </c:pt>
                <c:pt idx="2266">
                  <c:v>110</c:v>
                </c:pt>
                <c:pt idx="2267">
                  <c:v>110</c:v>
                </c:pt>
                <c:pt idx="2268">
                  <c:v>110</c:v>
                </c:pt>
                <c:pt idx="2269">
                  <c:v>110.1</c:v>
                </c:pt>
                <c:pt idx="2270">
                  <c:v>110.1</c:v>
                </c:pt>
                <c:pt idx="2271">
                  <c:v>110.1</c:v>
                </c:pt>
                <c:pt idx="2272">
                  <c:v>110.1</c:v>
                </c:pt>
                <c:pt idx="2273">
                  <c:v>110.1</c:v>
                </c:pt>
                <c:pt idx="2274">
                  <c:v>110.1</c:v>
                </c:pt>
                <c:pt idx="2275">
                  <c:v>110.1</c:v>
                </c:pt>
                <c:pt idx="2276">
                  <c:v>110.1</c:v>
                </c:pt>
                <c:pt idx="2277">
                  <c:v>110.1</c:v>
                </c:pt>
                <c:pt idx="2278">
                  <c:v>110.1</c:v>
                </c:pt>
                <c:pt idx="2279">
                  <c:v>110</c:v>
                </c:pt>
                <c:pt idx="2280">
                  <c:v>110</c:v>
                </c:pt>
                <c:pt idx="2281">
                  <c:v>110</c:v>
                </c:pt>
                <c:pt idx="2282">
                  <c:v>110</c:v>
                </c:pt>
                <c:pt idx="2283">
                  <c:v>109.9</c:v>
                </c:pt>
                <c:pt idx="2284">
                  <c:v>109.9</c:v>
                </c:pt>
                <c:pt idx="2285">
                  <c:v>109.8</c:v>
                </c:pt>
                <c:pt idx="2286">
                  <c:v>109.8</c:v>
                </c:pt>
                <c:pt idx="2287">
                  <c:v>109.7</c:v>
                </c:pt>
                <c:pt idx="2288">
                  <c:v>109.6</c:v>
                </c:pt>
                <c:pt idx="2289">
                  <c:v>109.6</c:v>
                </c:pt>
                <c:pt idx="2290">
                  <c:v>109.4</c:v>
                </c:pt>
                <c:pt idx="2291">
                  <c:v>109.3</c:v>
                </c:pt>
                <c:pt idx="2292">
                  <c:v>109.2</c:v>
                </c:pt>
                <c:pt idx="2293">
                  <c:v>109.1</c:v>
                </c:pt>
                <c:pt idx="2294">
                  <c:v>109</c:v>
                </c:pt>
                <c:pt idx="2295">
                  <c:v>108.9</c:v>
                </c:pt>
                <c:pt idx="2296">
                  <c:v>108.8</c:v>
                </c:pt>
                <c:pt idx="2297">
                  <c:v>108.8</c:v>
                </c:pt>
                <c:pt idx="2298">
                  <c:v>108.7</c:v>
                </c:pt>
                <c:pt idx="2299">
                  <c:v>108.6</c:v>
                </c:pt>
                <c:pt idx="2300">
                  <c:v>108.5</c:v>
                </c:pt>
                <c:pt idx="2301">
                  <c:v>108.5</c:v>
                </c:pt>
                <c:pt idx="2302">
                  <c:v>108.4</c:v>
                </c:pt>
                <c:pt idx="2303">
                  <c:v>108.4</c:v>
                </c:pt>
                <c:pt idx="2304">
                  <c:v>108.3</c:v>
                </c:pt>
                <c:pt idx="2305">
                  <c:v>108.3</c:v>
                </c:pt>
                <c:pt idx="2306">
                  <c:v>108.3</c:v>
                </c:pt>
                <c:pt idx="2307">
                  <c:v>108.2</c:v>
                </c:pt>
                <c:pt idx="2308">
                  <c:v>108.2</c:v>
                </c:pt>
                <c:pt idx="2309">
                  <c:v>108.2</c:v>
                </c:pt>
                <c:pt idx="2310">
                  <c:v>108.1</c:v>
                </c:pt>
                <c:pt idx="2311">
                  <c:v>108.1</c:v>
                </c:pt>
                <c:pt idx="2312">
                  <c:v>108.1</c:v>
                </c:pt>
                <c:pt idx="2313">
                  <c:v>108</c:v>
                </c:pt>
                <c:pt idx="2314">
                  <c:v>108</c:v>
                </c:pt>
                <c:pt idx="2315">
                  <c:v>108</c:v>
                </c:pt>
                <c:pt idx="2316">
                  <c:v>108</c:v>
                </c:pt>
                <c:pt idx="2317">
                  <c:v>108</c:v>
                </c:pt>
                <c:pt idx="2318">
                  <c:v>108</c:v>
                </c:pt>
                <c:pt idx="2319">
                  <c:v>108</c:v>
                </c:pt>
                <c:pt idx="2320">
                  <c:v>108</c:v>
                </c:pt>
                <c:pt idx="2321">
                  <c:v>108.1</c:v>
                </c:pt>
                <c:pt idx="2322">
                  <c:v>108.1</c:v>
                </c:pt>
                <c:pt idx="2323">
                  <c:v>108.2</c:v>
                </c:pt>
                <c:pt idx="2324">
                  <c:v>108.2</c:v>
                </c:pt>
                <c:pt idx="2325">
                  <c:v>108.2</c:v>
                </c:pt>
                <c:pt idx="2326">
                  <c:v>108.3</c:v>
                </c:pt>
                <c:pt idx="2327">
                  <c:v>108.4</c:v>
                </c:pt>
                <c:pt idx="2328">
                  <c:v>108.4</c:v>
                </c:pt>
                <c:pt idx="2329">
                  <c:v>108.4</c:v>
                </c:pt>
                <c:pt idx="2330">
                  <c:v>108.5</c:v>
                </c:pt>
                <c:pt idx="2331">
                  <c:v>108.5</c:v>
                </c:pt>
                <c:pt idx="2332">
                  <c:v>108.5</c:v>
                </c:pt>
                <c:pt idx="2333">
                  <c:v>108.5</c:v>
                </c:pt>
                <c:pt idx="2334">
                  <c:v>108.6</c:v>
                </c:pt>
                <c:pt idx="2335">
                  <c:v>108.6</c:v>
                </c:pt>
                <c:pt idx="2336">
                  <c:v>108.6</c:v>
                </c:pt>
                <c:pt idx="2337">
                  <c:v>108.6</c:v>
                </c:pt>
                <c:pt idx="2338">
                  <c:v>108.5</c:v>
                </c:pt>
                <c:pt idx="2339">
                  <c:v>108.5</c:v>
                </c:pt>
                <c:pt idx="2340">
                  <c:v>108.5</c:v>
                </c:pt>
                <c:pt idx="2341">
                  <c:v>108.4</c:v>
                </c:pt>
                <c:pt idx="2342">
                  <c:v>108.4</c:v>
                </c:pt>
                <c:pt idx="2343">
                  <c:v>108.3</c:v>
                </c:pt>
                <c:pt idx="2344">
                  <c:v>108.2</c:v>
                </c:pt>
                <c:pt idx="2345">
                  <c:v>108.1</c:v>
                </c:pt>
                <c:pt idx="2346">
                  <c:v>108.1</c:v>
                </c:pt>
                <c:pt idx="2347">
                  <c:v>108</c:v>
                </c:pt>
                <c:pt idx="2348">
                  <c:v>107.9</c:v>
                </c:pt>
                <c:pt idx="2349">
                  <c:v>107.9</c:v>
                </c:pt>
                <c:pt idx="2350">
                  <c:v>107.9</c:v>
                </c:pt>
                <c:pt idx="2351">
                  <c:v>107.8</c:v>
                </c:pt>
                <c:pt idx="2352">
                  <c:v>107.8</c:v>
                </c:pt>
                <c:pt idx="2353">
                  <c:v>107.9</c:v>
                </c:pt>
                <c:pt idx="2354">
                  <c:v>107.9</c:v>
                </c:pt>
                <c:pt idx="2355">
                  <c:v>108</c:v>
                </c:pt>
                <c:pt idx="2356">
                  <c:v>108</c:v>
                </c:pt>
                <c:pt idx="2357">
                  <c:v>108.1</c:v>
                </c:pt>
                <c:pt idx="2358">
                  <c:v>108.2</c:v>
                </c:pt>
                <c:pt idx="2359">
                  <c:v>108.2</c:v>
                </c:pt>
                <c:pt idx="2360">
                  <c:v>108.3</c:v>
                </c:pt>
                <c:pt idx="2361">
                  <c:v>108.3</c:v>
                </c:pt>
                <c:pt idx="2362">
                  <c:v>108.3</c:v>
                </c:pt>
                <c:pt idx="2363">
                  <c:v>108.3</c:v>
                </c:pt>
                <c:pt idx="2364">
                  <c:v>108.3</c:v>
                </c:pt>
                <c:pt idx="2365">
                  <c:v>108.3</c:v>
                </c:pt>
                <c:pt idx="2366">
                  <c:v>108.3</c:v>
                </c:pt>
                <c:pt idx="2367">
                  <c:v>108.2</c:v>
                </c:pt>
                <c:pt idx="2368">
                  <c:v>108.2</c:v>
                </c:pt>
                <c:pt idx="2369">
                  <c:v>108.1</c:v>
                </c:pt>
                <c:pt idx="2370">
                  <c:v>108.1</c:v>
                </c:pt>
                <c:pt idx="2371">
                  <c:v>108.1</c:v>
                </c:pt>
                <c:pt idx="2372">
                  <c:v>108.1</c:v>
                </c:pt>
                <c:pt idx="2373">
                  <c:v>108</c:v>
                </c:pt>
                <c:pt idx="2374">
                  <c:v>108</c:v>
                </c:pt>
                <c:pt idx="2375">
                  <c:v>108</c:v>
                </c:pt>
                <c:pt idx="2376">
                  <c:v>107.9</c:v>
                </c:pt>
                <c:pt idx="2377">
                  <c:v>107.9</c:v>
                </c:pt>
                <c:pt idx="2378">
                  <c:v>107.9</c:v>
                </c:pt>
                <c:pt idx="2379">
                  <c:v>107.9</c:v>
                </c:pt>
                <c:pt idx="2380">
                  <c:v>107.8</c:v>
                </c:pt>
                <c:pt idx="2381">
                  <c:v>107.8</c:v>
                </c:pt>
                <c:pt idx="2382">
                  <c:v>107.8</c:v>
                </c:pt>
                <c:pt idx="2383">
                  <c:v>107.7</c:v>
                </c:pt>
                <c:pt idx="2384">
                  <c:v>107.7</c:v>
                </c:pt>
                <c:pt idx="2385">
                  <c:v>107.7</c:v>
                </c:pt>
                <c:pt idx="2386">
                  <c:v>107.7</c:v>
                </c:pt>
                <c:pt idx="2387">
                  <c:v>107.7</c:v>
                </c:pt>
                <c:pt idx="2388">
                  <c:v>107.7</c:v>
                </c:pt>
                <c:pt idx="2389">
                  <c:v>107.7</c:v>
                </c:pt>
                <c:pt idx="2390">
                  <c:v>107.7</c:v>
                </c:pt>
                <c:pt idx="2391">
                  <c:v>107.8</c:v>
                </c:pt>
                <c:pt idx="2392">
                  <c:v>107.8</c:v>
                </c:pt>
                <c:pt idx="2393">
                  <c:v>107.8</c:v>
                </c:pt>
                <c:pt idx="2394">
                  <c:v>107.8</c:v>
                </c:pt>
                <c:pt idx="2395">
                  <c:v>107.8</c:v>
                </c:pt>
                <c:pt idx="2396">
                  <c:v>107.8</c:v>
                </c:pt>
                <c:pt idx="2397">
                  <c:v>107.8</c:v>
                </c:pt>
                <c:pt idx="2398">
                  <c:v>107.8</c:v>
                </c:pt>
                <c:pt idx="2399">
                  <c:v>107.9</c:v>
                </c:pt>
                <c:pt idx="2400">
                  <c:v>107.8</c:v>
                </c:pt>
                <c:pt idx="2401">
                  <c:v>107.8</c:v>
                </c:pt>
                <c:pt idx="2402">
                  <c:v>107.8</c:v>
                </c:pt>
                <c:pt idx="2403">
                  <c:v>107.8</c:v>
                </c:pt>
                <c:pt idx="2404">
                  <c:v>107.9</c:v>
                </c:pt>
                <c:pt idx="2405">
                  <c:v>107.9</c:v>
                </c:pt>
                <c:pt idx="2406">
                  <c:v>107.9</c:v>
                </c:pt>
                <c:pt idx="2407">
                  <c:v>107.9</c:v>
                </c:pt>
                <c:pt idx="2408">
                  <c:v>107.9</c:v>
                </c:pt>
                <c:pt idx="2409">
                  <c:v>107.9</c:v>
                </c:pt>
                <c:pt idx="2410">
                  <c:v>107.8</c:v>
                </c:pt>
                <c:pt idx="2411">
                  <c:v>107.8</c:v>
                </c:pt>
                <c:pt idx="2412">
                  <c:v>107.8</c:v>
                </c:pt>
                <c:pt idx="2413">
                  <c:v>107.8</c:v>
                </c:pt>
                <c:pt idx="2414">
                  <c:v>107.8</c:v>
                </c:pt>
                <c:pt idx="2415">
                  <c:v>107.7</c:v>
                </c:pt>
                <c:pt idx="2416">
                  <c:v>107.7</c:v>
                </c:pt>
                <c:pt idx="2417">
                  <c:v>107.6</c:v>
                </c:pt>
                <c:pt idx="2418">
                  <c:v>107.6</c:v>
                </c:pt>
                <c:pt idx="2419">
                  <c:v>107.6</c:v>
                </c:pt>
                <c:pt idx="2420">
                  <c:v>107.5</c:v>
                </c:pt>
                <c:pt idx="2421">
                  <c:v>107.5</c:v>
                </c:pt>
                <c:pt idx="2422">
                  <c:v>107.4</c:v>
                </c:pt>
                <c:pt idx="2423">
                  <c:v>107.4</c:v>
                </c:pt>
                <c:pt idx="2424">
                  <c:v>107.4</c:v>
                </c:pt>
                <c:pt idx="2425">
                  <c:v>107.4</c:v>
                </c:pt>
                <c:pt idx="2426">
                  <c:v>107.3</c:v>
                </c:pt>
                <c:pt idx="2427">
                  <c:v>107.3</c:v>
                </c:pt>
                <c:pt idx="2428">
                  <c:v>107.4</c:v>
                </c:pt>
                <c:pt idx="2429">
                  <c:v>107.4</c:v>
                </c:pt>
                <c:pt idx="2430">
                  <c:v>107.4</c:v>
                </c:pt>
                <c:pt idx="2431">
                  <c:v>107.5</c:v>
                </c:pt>
                <c:pt idx="2432">
                  <c:v>107.5</c:v>
                </c:pt>
                <c:pt idx="2433">
                  <c:v>107.6</c:v>
                </c:pt>
                <c:pt idx="2434">
                  <c:v>107.6</c:v>
                </c:pt>
                <c:pt idx="2435">
                  <c:v>107.7</c:v>
                </c:pt>
                <c:pt idx="2436">
                  <c:v>107.7</c:v>
                </c:pt>
                <c:pt idx="2437">
                  <c:v>107.7</c:v>
                </c:pt>
                <c:pt idx="2438">
                  <c:v>107.7</c:v>
                </c:pt>
                <c:pt idx="2439">
                  <c:v>107.7</c:v>
                </c:pt>
                <c:pt idx="2440">
                  <c:v>107.8</c:v>
                </c:pt>
                <c:pt idx="2441">
                  <c:v>107.8</c:v>
                </c:pt>
                <c:pt idx="2442">
                  <c:v>107.9</c:v>
                </c:pt>
                <c:pt idx="2443">
                  <c:v>107.9</c:v>
                </c:pt>
                <c:pt idx="2444">
                  <c:v>108</c:v>
                </c:pt>
                <c:pt idx="2445">
                  <c:v>108</c:v>
                </c:pt>
                <c:pt idx="2446">
                  <c:v>108.1</c:v>
                </c:pt>
                <c:pt idx="2447">
                  <c:v>108.2</c:v>
                </c:pt>
                <c:pt idx="2448">
                  <c:v>108.3</c:v>
                </c:pt>
                <c:pt idx="2449">
                  <c:v>108.4</c:v>
                </c:pt>
                <c:pt idx="2450">
                  <c:v>108.5</c:v>
                </c:pt>
                <c:pt idx="2451">
                  <c:v>108.6</c:v>
                </c:pt>
                <c:pt idx="2452">
                  <c:v>108.7</c:v>
                </c:pt>
                <c:pt idx="2453">
                  <c:v>108.8</c:v>
                </c:pt>
                <c:pt idx="2454">
                  <c:v>109</c:v>
                </c:pt>
                <c:pt idx="2455">
                  <c:v>109.1</c:v>
                </c:pt>
                <c:pt idx="2456">
                  <c:v>109.2</c:v>
                </c:pt>
                <c:pt idx="2457">
                  <c:v>109.3</c:v>
                </c:pt>
                <c:pt idx="2458">
                  <c:v>109.4</c:v>
                </c:pt>
                <c:pt idx="2459">
                  <c:v>109.5</c:v>
                </c:pt>
                <c:pt idx="2460">
                  <c:v>109.6</c:v>
                </c:pt>
                <c:pt idx="2461">
                  <c:v>109.6</c:v>
                </c:pt>
                <c:pt idx="2462">
                  <c:v>109.7</c:v>
                </c:pt>
                <c:pt idx="2463">
                  <c:v>109.7</c:v>
                </c:pt>
                <c:pt idx="2464">
                  <c:v>109.7</c:v>
                </c:pt>
                <c:pt idx="2465">
                  <c:v>109.7</c:v>
                </c:pt>
                <c:pt idx="2466">
                  <c:v>109.6</c:v>
                </c:pt>
                <c:pt idx="2467">
                  <c:v>109.6</c:v>
                </c:pt>
                <c:pt idx="2468">
                  <c:v>109.5</c:v>
                </c:pt>
                <c:pt idx="2469">
                  <c:v>109.5</c:v>
                </c:pt>
                <c:pt idx="2470">
                  <c:v>109.4</c:v>
                </c:pt>
                <c:pt idx="2471">
                  <c:v>109.4</c:v>
                </c:pt>
                <c:pt idx="2472">
                  <c:v>109.3</c:v>
                </c:pt>
                <c:pt idx="2473">
                  <c:v>109.2</c:v>
                </c:pt>
                <c:pt idx="2474">
                  <c:v>109.2</c:v>
                </c:pt>
                <c:pt idx="2475">
                  <c:v>109.2</c:v>
                </c:pt>
                <c:pt idx="2476">
                  <c:v>109.1</c:v>
                </c:pt>
                <c:pt idx="2477">
                  <c:v>109.1</c:v>
                </c:pt>
                <c:pt idx="2478">
                  <c:v>109.1</c:v>
                </c:pt>
                <c:pt idx="2479">
                  <c:v>109.1</c:v>
                </c:pt>
                <c:pt idx="2480">
                  <c:v>109.1</c:v>
                </c:pt>
                <c:pt idx="2481">
                  <c:v>109.2</c:v>
                </c:pt>
                <c:pt idx="2482">
                  <c:v>109.2</c:v>
                </c:pt>
                <c:pt idx="2483">
                  <c:v>109.2</c:v>
                </c:pt>
                <c:pt idx="2484">
                  <c:v>109.2</c:v>
                </c:pt>
                <c:pt idx="2485">
                  <c:v>109.2</c:v>
                </c:pt>
                <c:pt idx="2486">
                  <c:v>109.2</c:v>
                </c:pt>
                <c:pt idx="2487">
                  <c:v>109.2</c:v>
                </c:pt>
                <c:pt idx="2488">
                  <c:v>109.2</c:v>
                </c:pt>
                <c:pt idx="2489">
                  <c:v>109.1</c:v>
                </c:pt>
                <c:pt idx="2490">
                  <c:v>109.1</c:v>
                </c:pt>
                <c:pt idx="2491">
                  <c:v>109.1</c:v>
                </c:pt>
                <c:pt idx="2492">
                  <c:v>109</c:v>
                </c:pt>
                <c:pt idx="2493">
                  <c:v>109</c:v>
                </c:pt>
                <c:pt idx="2494">
                  <c:v>109</c:v>
                </c:pt>
                <c:pt idx="2495">
                  <c:v>109</c:v>
                </c:pt>
                <c:pt idx="2496">
                  <c:v>108.9</c:v>
                </c:pt>
                <c:pt idx="2497">
                  <c:v>108.9</c:v>
                </c:pt>
                <c:pt idx="2498">
                  <c:v>108.9</c:v>
                </c:pt>
                <c:pt idx="2499">
                  <c:v>108.9</c:v>
                </c:pt>
                <c:pt idx="2500">
                  <c:v>108.9</c:v>
                </c:pt>
                <c:pt idx="2501">
                  <c:v>108.9</c:v>
                </c:pt>
                <c:pt idx="2502">
                  <c:v>108.9</c:v>
                </c:pt>
                <c:pt idx="2503">
                  <c:v>108.9</c:v>
                </c:pt>
                <c:pt idx="2504">
                  <c:v>108.8</c:v>
                </c:pt>
                <c:pt idx="2505">
                  <c:v>108.9</c:v>
                </c:pt>
                <c:pt idx="2506">
                  <c:v>108.9</c:v>
                </c:pt>
                <c:pt idx="2507">
                  <c:v>108.9</c:v>
                </c:pt>
                <c:pt idx="2508">
                  <c:v>108.9</c:v>
                </c:pt>
                <c:pt idx="2509">
                  <c:v>108.9</c:v>
                </c:pt>
                <c:pt idx="2510">
                  <c:v>108.9</c:v>
                </c:pt>
                <c:pt idx="2511">
                  <c:v>108.9</c:v>
                </c:pt>
                <c:pt idx="2512">
                  <c:v>108.9</c:v>
                </c:pt>
                <c:pt idx="2513">
                  <c:v>108.9</c:v>
                </c:pt>
                <c:pt idx="2514">
                  <c:v>108.9</c:v>
                </c:pt>
                <c:pt idx="2515">
                  <c:v>108.9</c:v>
                </c:pt>
                <c:pt idx="2516">
                  <c:v>108.9</c:v>
                </c:pt>
                <c:pt idx="2517">
                  <c:v>108.9</c:v>
                </c:pt>
                <c:pt idx="2518">
                  <c:v>108.8</c:v>
                </c:pt>
                <c:pt idx="2519">
                  <c:v>108.8</c:v>
                </c:pt>
                <c:pt idx="2520">
                  <c:v>108.7</c:v>
                </c:pt>
                <c:pt idx="2521">
                  <c:v>108.7</c:v>
                </c:pt>
                <c:pt idx="2522">
                  <c:v>108.7</c:v>
                </c:pt>
                <c:pt idx="2523">
                  <c:v>108.7</c:v>
                </c:pt>
                <c:pt idx="2524">
                  <c:v>108.7</c:v>
                </c:pt>
                <c:pt idx="2525">
                  <c:v>108.6</c:v>
                </c:pt>
                <c:pt idx="2526">
                  <c:v>108.6</c:v>
                </c:pt>
                <c:pt idx="2527">
                  <c:v>108.6</c:v>
                </c:pt>
                <c:pt idx="2528">
                  <c:v>108.6</c:v>
                </c:pt>
                <c:pt idx="2529">
                  <c:v>108.6</c:v>
                </c:pt>
                <c:pt idx="2530">
                  <c:v>108.7</c:v>
                </c:pt>
                <c:pt idx="2531">
                  <c:v>108.7</c:v>
                </c:pt>
                <c:pt idx="2532">
                  <c:v>108.7</c:v>
                </c:pt>
                <c:pt idx="2533">
                  <c:v>108.7</c:v>
                </c:pt>
                <c:pt idx="2534">
                  <c:v>108.7</c:v>
                </c:pt>
                <c:pt idx="2535">
                  <c:v>108.7</c:v>
                </c:pt>
                <c:pt idx="2536">
                  <c:v>108.7</c:v>
                </c:pt>
                <c:pt idx="2537">
                  <c:v>108.7</c:v>
                </c:pt>
                <c:pt idx="2538">
                  <c:v>108.6</c:v>
                </c:pt>
                <c:pt idx="2539">
                  <c:v>108.6</c:v>
                </c:pt>
                <c:pt idx="2540">
                  <c:v>108.6</c:v>
                </c:pt>
                <c:pt idx="2541">
                  <c:v>108.6</c:v>
                </c:pt>
                <c:pt idx="2542">
                  <c:v>108.6</c:v>
                </c:pt>
                <c:pt idx="2543">
                  <c:v>108.6</c:v>
                </c:pt>
                <c:pt idx="2544">
                  <c:v>108.6</c:v>
                </c:pt>
                <c:pt idx="2545">
                  <c:v>108.6</c:v>
                </c:pt>
                <c:pt idx="2546">
                  <c:v>108.7</c:v>
                </c:pt>
                <c:pt idx="2547">
                  <c:v>108.7</c:v>
                </c:pt>
                <c:pt idx="2548">
                  <c:v>108.7</c:v>
                </c:pt>
                <c:pt idx="2549">
                  <c:v>108.7</c:v>
                </c:pt>
                <c:pt idx="2550">
                  <c:v>108.7</c:v>
                </c:pt>
                <c:pt idx="2551">
                  <c:v>108.7</c:v>
                </c:pt>
                <c:pt idx="2552">
                  <c:v>108.6</c:v>
                </c:pt>
                <c:pt idx="2553">
                  <c:v>108.6</c:v>
                </c:pt>
                <c:pt idx="2554">
                  <c:v>108.5</c:v>
                </c:pt>
                <c:pt idx="2555">
                  <c:v>108.5</c:v>
                </c:pt>
                <c:pt idx="2556">
                  <c:v>108.4</c:v>
                </c:pt>
                <c:pt idx="2557">
                  <c:v>108.3</c:v>
                </c:pt>
                <c:pt idx="2558">
                  <c:v>108.3</c:v>
                </c:pt>
                <c:pt idx="2559">
                  <c:v>108.2</c:v>
                </c:pt>
                <c:pt idx="2560">
                  <c:v>108.1</c:v>
                </c:pt>
                <c:pt idx="2561">
                  <c:v>108.1</c:v>
                </c:pt>
                <c:pt idx="2562">
                  <c:v>108.1</c:v>
                </c:pt>
                <c:pt idx="2563">
                  <c:v>108</c:v>
                </c:pt>
                <c:pt idx="2564">
                  <c:v>108</c:v>
                </c:pt>
                <c:pt idx="2565">
                  <c:v>108</c:v>
                </c:pt>
                <c:pt idx="2566">
                  <c:v>108.1</c:v>
                </c:pt>
                <c:pt idx="2567">
                  <c:v>108.1</c:v>
                </c:pt>
                <c:pt idx="2568">
                  <c:v>108.1</c:v>
                </c:pt>
                <c:pt idx="2569">
                  <c:v>108.2</c:v>
                </c:pt>
                <c:pt idx="2570">
                  <c:v>108.2</c:v>
                </c:pt>
                <c:pt idx="2571">
                  <c:v>108.3</c:v>
                </c:pt>
                <c:pt idx="2572">
                  <c:v>108.4</c:v>
                </c:pt>
                <c:pt idx="2573">
                  <c:v>108.4</c:v>
                </c:pt>
                <c:pt idx="2574">
                  <c:v>108.5</c:v>
                </c:pt>
                <c:pt idx="2575">
                  <c:v>108.6</c:v>
                </c:pt>
                <c:pt idx="2576">
                  <c:v>108.6</c:v>
                </c:pt>
                <c:pt idx="2577">
                  <c:v>108.7</c:v>
                </c:pt>
                <c:pt idx="2578">
                  <c:v>108.8</c:v>
                </c:pt>
                <c:pt idx="2579">
                  <c:v>108.9</c:v>
                </c:pt>
                <c:pt idx="2580">
                  <c:v>109</c:v>
                </c:pt>
                <c:pt idx="2581">
                  <c:v>109.1</c:v>
                </c:pt>
                <c:pt idx="2582">
                  <c:v>109.1</c:v>
                </c:pt>
                <c:pt idx="2583">
                  <c:v>109.2</c:v>
                </c:pt>
                <c:pt idx="2584">
                  <c:v>109.3</c:v>
                </c:pt>
                <c:pt idx="2585">
                  <c:v>109.3</c:v>
                </c:pt>
                <c:pt idx="2586">
                  <c:v>109.3</c:v>
                </c:pt>
                <c:pt idx="2587">
                  <c:v>109.4</c:v>
                </c:pt>
                <c:pt idx="2588">
                  <c:v>109.4</c:v>
                </c:pt>
                <c:pt idx="2589">
                  <c:v>109.4</c:v>
                </c:pt>
                <c:pt idx="2590">
                  <c:v>109.4</c:v>
                </c:pt>
                <c:pt idx="2591">
                  <c:v>109.3</c:v>
                </c:pt>
                <c:pt idx="2592">
                  <c:v>109.3</c:v>
                </c:pt>
                <c:pt idx="2593">
                  <c:v>109.3</c:v>
                </c:pt>
                <c:pt idx="2594">
                  <c:v>109.2</c:v>
                </c:pt>
                <c:pt idx="2595">
                  <c:v>109.2</c:v>
                </c:pt>
                <c:pt idx="2596">
                  <c:v>109.2</c:v>
                </c:pt>
                <c:pt idx="2597">
                  <c:v>109.2</c:v>
                </c:pt>
                <c:pt idx="2598">
                  <c:v>109.1</c:v>
                </c:pt>
                <c:pt idx="2599">
                  <c:v>109.1</c:v>
                </c:pt>
                <c:pt idx="2600">
                  <c:v>109.1</c:v>
                </c:pt>
                <c:pt idx="2601">
                  <c:v>109.1</c:v>
                </c:pt>
                <c:pt idx="2602">
                  <c:v>109.1</c:v>
                </c:pt>
                <c:pt idx="2603">
                  <c:v>109.1</c:v>
                </c:pt>
                <c:pt idx="2604">
                  <c:v>109.1</c:v>
                </c:pt>
                <c:pt idx="2605">
                  <c:v>109.1</c:v>
                </c:pt>
                <c:pt idx="2606">
                  <c:v>109.1</c:v>
                </c:pt>
                <c:pt idx="2607">
                  <c:v>109.1</c:v>
                </c:pt>
                <c:pt idx="2608">
                  <c:v>109.1</c:v>
                </c:pt>
                <c:pt idx="2609">
                  <c:v>109.1</c:v>
                </c:pt>
                <c:pt idx="2610">
                  <c:v>109.1</c:v>
                </c:pt>
                <c:pt idx="2611">
                  <c:v>109.1</c:v>
                </c:pt>
                <c:pt idx="2612">
                  <c:v>109.1</c:v>
                </c:pt>
                <c:pt idx="2613">
                  <c:v>109.1</c:v>
                </c:pt>
                <c:pt idx="2614">
                  <c:v>109.1</c:v>
                </c:pt>
                <c:pt idx="2615">
                  <c:v>109</c:v>
                </c:pt>
                <c:pt idx="2616">
                  <c:v>109</c:v>
                </c:pt>
                <c:pt idx="2617">
                  <c:v>109</c:v>
                </c:pt>
                <c:pt idx="2618">
                  <c:v>109</c:v>
                </c:pt>
                <c:pt idx="2619">
                  <c:v>109</c:v>
                </c:pt>
                <c:pt idx="2620">
                  <c:v>108.9</c:v>
                </c:pt>
                <c:pt idx="2621">
                  <c:v>109</c:v>
                </c:pt>
                <c:pt idx="2622">
                  <c:v>109</c:v>
                </c:pt>
                <c:pt idx="2623">
                  <c:v>109</c:v>
                </c:pt>
                <c:pt idx="2624">
                  <c:v>109</c:v>
                </c:pt>
                <c:pt idx="2625">
                  <c:v>109.1</c:v>
                </c:pt>
                <c:pt idx="2626">
                  <c:v>109.1</c:v>
                </c:pt>
                <c:pt idx="2627">
                  <c:v>109.1</c:v>
                </c:pt>
                <c:pt idx="2628">
                  <c:v>109.1</c:v>
                </c:pt>
                <c:pt idx="2629">
                  <c:v>109.1</c:v>
                </c:pt>
                <c:pt idx="2630">
                  <c:v>109.2</c:v>
                </c:pt>
                <c:pt idx="2631">
                  <c:v>109.1</c:v>
                </c:pt>
                <c:pt idx="2632">
                  <c:v>109.1</c:v>
                </c:pt>
                <c:pt idx="2633">
                  <c:v>109.1</c:v>
                </c:pt>
                <c:pt idx="2634">
                  <c:v>109.1</c:v>
                </c:pt>
                <c:pt idx="2635">
                  <c:v>109.1</c:v>
                </c:pt>
                <c:pt idx="2636">
                  <c:v>109.1</c:v>
                </c:pt>
                <c:pt idx="2637">
                  <c:v>109</c:v>
                </c:pt>
                <c:pt idx="2638">
                  <c:v>109</c:v>
                </c:pt>
                <c:pt idx="2639">
                  <c:v>109</c:v>
                </c:pt>
                <c:pt idx="2640">
                  <c:v>109</c:v>
                </c:pt>
                <c:pt idx="2641">
                  <c:v>109</c:v>
                </c:pt>
                <c:pt idx="2642">
                  <c:v>109</c:v>
                </c:pt>
                <c:pt idx="2643">
                  <c:v>109</c:v>
                </c:pt>
                <c:pt idx="2644">
                  <c:v>108.9</c:v>
                </c:pt>
                <c:pt idx="2645">
                  <c:v>108.9</c:v>
                </c:pt>
                <c:pt idx="2646">
                  <c:v>108.9</c:v>
                </c:pt>
                <c:pt idx="2647">
                  <c:v>108.8</c:v>
                </c:pt>
                <c:pt idx="2648">
                  <c:v>108.8</c:v>
                </c:pt>
                <c:pt idx="2649">
                  <c:v>108.7</c:v>
                </c:pt>
                <c:pt idx="2650">
                  <c:v>108.7</c:v>
                </c:pt>
                <c:pt idx="2651">
                  <c:v>108.6</c:v>
                </c:pt>
                <c:pt idx="2652">
                  <c:v>108.6</c:v>
                </c:pt>
                <c:pt idx="2653">
                  <c:v>108.5</c:v>
                </c:pt>
                <c:pt idx="2654">
                  <c:v>108.4</c:v>
                </c:pt>
                <c:pt idx="2655">
                  <c:v>108.4</c:v>
                </c:pt>
                <c:pt idx="2656">
                  <c:v>108.3</c:v>
                </c:pt>
                <c:pt idx="2657">
                  <c:v>108.3</c:v>
                </c:pt>
                <c:pt idx="2658">
                  <c:v>108.2</c:v>
                </c:pt>
                <c:pt idx="2659">
                  <c:v>108.2</c:v>
                </c:pt>
                <c:pt idx="2660">
                  <c:v>108.1</c:v>
                </c:pt>
                <c:pt idx="2661">
                  <c:v>108.1</c:v>
                </c:pt>
                <c:pt idx="2662">
                  <c:v>108</c:v>
                </c:pt>
                <c:pt idx="2663">
                  <c:v>108</c:v>
                </c:pt>
                <c:pt idx="2664">
                  <c:v>108</c:v>
                </c:pt>
                <c:pt idx="2665">
                  <c:v>108</c:v>
                </c:pt>
                <c:pt idx="2666">
                  <c:v>108</c:v>
                </c:pt>
                <c:pt idx="2667">
                  <c:v>108</c:v>
                </c:pt>
                <c:pt idx="2668">
                  <c:v>108</c:v>
                </c:pt>
                <c:pt idx="2669">
                  <c:v>108</c:v>
                </c:pt>
                <c:pt idx="2670">
                  <c:v>108</c:v>
                </c:pt>
                <c:pt idx="2671">
                  <c:v>108.1</c:v>
                </c:pt>
                <c:pt idx="2672">
                  <c:v>108.1</c:v>
                </c:pt>
                <c:pt idx="2673">
                  <c:v>108.1</c:v>
                </c:pt>
                <c:pt idx="2674">
                  <c:v>108.2</c:v>
                </c:pt>
                <c:pt idx="2675">
                  <c:v>108.2</c:v>
                </c:pt>
                <c:pt idx="2676">
                  <c:v>108.3</c:v>
                </c:pt>
                <c:pt idx="2677">
                  <c:v>108.3</c:v>
                </c:pt>
                <c:pt idx="2678">
                  <c:v>108.3</c:v>
                </c:pt>
                <c:pt idx="2679">
                  <c:v>108.3</c:v>
                </c:pt>
                <c:pt idx="2680">
                  <c:v>108.4</c:v>
                </c:pt>
                <c:pt idx="2681">
                  <c:v>108.4</c:v>
                </c:pt>
                <c:pt idx="2682">
                  <c:v>108.4</c:v>
                </c:pt>
                <c:pt idx="2683">
                  <c:v>108.4</c:v>
                </c:pt>
                <c:pt idx="2684">
                  <c:v>108.4</c:v>
                </c:pt>
                <c:pt idx="2685">
                  <c:v>108.4</c:v>
                </c:pt>
                <c:pt idx="2686">
                  <c:v>108.4</c:v>
                </c:pt>
                <c:pt idx="2687">
                  <c:v>108.3</c:v>
                </c:pt>
                <c:pt idx="2688">
                  <c:v>108.3</c:v>
                </c:pt>
                <c:pt idx="2689">
                  <c:v>108.3</c:v>
                </c:pt>
                <c:pt idx="2690">
                  <c:v>108.2</c:v>
                </c:pt>
                <c:pt idx="2691">
                  <c:v>108.2</c:v>
                </c:pt>
                <c:pt idx="2692">
                  <c:v>108.1</c:v>
                </c:pt>
                <c:pt idx="2693">
                  <c:v>108.1</c:v>
                </c:pt>
                <c:pt idx="2694">
                  <c:v>108</c:v>
                </c:pt>
                <c:pt idx="2695">
                  <c:v>108</c:v>
                </c:pt>
                <c:pt idx="2696">
                  <c:v>108</c:v>
                </c:pt>
                <c:pt idx="2697">
                  <c:v>107.9</c:v>
                </c:pt>
                <c:pt idx="2698">
                  <c:v>107.9</c:v>
                </c:pt>
                <c:pt idx="2699">
                  <c:v>107.9</c:v>
                </c:pt>
                <c:pt idx="2700">
                  <c:v>107.8</c:v>
                </c:pt>
                <c:pt idx="2701">
                  <c:v>107.8</c:v>
                </c:pt>
                <c:pt idx="2702">
                  <c:v>107.8</c:v>
                </c:pt>
                <c:pt idx="2703">
                  <c:v>107.8</c:v>
                </c:pt>
                <c:pt idx="2704">
                  <c:v>107.8</c:v>
                </c:pt>
                <c:pt idx="2705">
                  <c:v>107.8</c:v>
                </c:pt>
                <c:pt idx="2706">
                  <c:v>107.8</c:v>
                </c:pt>
                <c:pt idx="2707">
                  <c:v>107.8</c:v>
                </c:pt>
                <c:pt idx="2708">
                  <c:v>107.8</c:v>
                </c:pt>
                <c:pt idx="2709">
                  <c:v>107.8</c:v>
                </c:pt>
                <c:pt idx="2710">
                  <c:v>107.8</c:v>
                </c:pt>
                <c:pt idx="2711">
                  <c:v>107.7</c:v>
                </c:pt>
                <c:pt idx="2712">
                  <c:v>107.7</c:v>
                </c:pt>
                <c:pt idx="2713">
                  <c:v>107.7</c:v>
                </c:pt>
                <c:pt idx="2714">
                  <c:v>107.7</c:v>
                </c:pt>
                <c:pt idx="2715">
                  <c:v>107.6</c:v>
                </c:pt>
                <c:pt idx="2716">
                  <c:v>107.6</c:v>
                </c:pt>
                <c:pt idx="2717">
                  <c:v>107.5</c:v>
                </c:pt>
                <c:pt idx="2718">
                  <c:v>107.4</c:v>
                </c:pt>
                <c:pt idx="2719">
                  <c:v>107.4</c:v>
                </c:pt>
                <c:pt idx="2720">
                  <c:v>107.3</c:v>
                </c:pt>
                <c:pt idx="2721">
                  <c:v>107.3</c:v>
                </c:pt>
                <c:pt idx="2722">
                  <c:v>107.2</c:v>
                </c:pt>
                <c:pt idx="2723">
                  <c:v>107.2</c:v>
                </c:pt>
                <c:pt idx="2724">
                  <c:v>107.2</c:v>
                </c:pt>
                <c:pt idx="2725">
                  <c:v>107.2</c:v>
                </c:pt>
                <c:pt idx="2726">
                  <c:v>107.2</c:v>
                </c:pt>
                <c:pt idx="2727">
                  <c:v>107.2</c:v>
                </c:pt>
                <c:pt idx="2728">
                  <c:v>107.2</c:v>
                </c:pt>
                <c:pt idx="2729">
                  <c:v>107.2</c:v>
                </c:pt>
                <c:pt idx="2730">
                  <c:v>107.2</c:v>
                </c:pt>
                <c:pt idx="2731">
                  <c:v>107.2</c:v>
                </c:pt>
                <c:pt idx="2732">
                  <c:v>107.2</c:v>
                </c:pt>
                <c:pt idx="2733">
                  <c:v>107.1</c:v>
                </c:pt>
                <c:pt idx="2734">
                  <c:v>107.1</c:v>
                </c:pt>
                <c:pt idx="2735">
                  <c:v>107.1</c:v>
                </c:pt>
                <c:pt idx="2736">
                  <c:v>107.1</c:v>
                </c:pt>
                <c:pt idx="2737">
                  <c:v>107</c:v>
                </c:pt>
                <c:pt idx="2738">
                  <c:v>107</c:v>
                </c:pt>
                <c:pt idx="2739">
                  <c:v>107</c:v>
                </c:pt>
                <c:pt idx="2740">
                  <c:v>106.9</c:v>
                </c:pt>
                <c:pt idx="2741">
                  <c:v>106.9</c:v>
                </c:pt>
                <c:pt idx="2742">
                  <c:v>106.9</c:v>
                </c:pt>
                <c:pt idx="2743">
                  <c:v>106.9</c:v>
                </c:pt>
                <c:pt idx="2744">
                  <c:v>106.9</c:v>
                </c:pt>
                <c:pt idx="2745">
                  <c:v>106.8</c:v>
                </c:pt>
                <c:pt idx="2746">
                  <c:v>106.8</c:v>
                </c:pt>
                <c:pt idx="2747">
                  <c:v>106.8</c:v>
                </c:pt>
                <c:pt idx="2748">
                  <c:v>106.7</c:v>
                </c:pt>
                <c:pt idx="2749">
                  <c:v>106.7</c:v>
                </c:pt>
                <c:pt idx="2750">
                  <c:v>106.7</c:v>
                </c:pt>
                <c:pt idx="2751">
                  <c:v>106.6</c:v>
                </c:pt>
                <c:pt idx="2752">
                  <c:v>106.6</c:v>
                </c:pt>
                <c:pt idx="2753">
                  <c:v>106.6</c:v>
                </c:pt>
                <c:pt idx="2754">
                  <c:v>106.6</c:v>
                </c:pt>
                <c:pt idx="2755">
                  <c:v>106.5</c:v>
                </c:pt>
                <c:pt idx="2756">
                  <c:v>106.5</c:v>
                </c:pt>
                <c:pt idx="2757">
                  <c:v>106.5</c:v>
                </c:pt>
                <c:pt idx="2758">
                  <c:v>106.6</c:v>
                </c:pt>
                <c:pt idx="2759">
                  <c:v>106.6</c:v>
                </c:pt>
                <c:pt idx="2760">
                  <c:v>106.6</c:v>
                </c:pt>
                <c:pt idx="2761">
                  <c:v>106.6</c:v>
                </c:pt>
                <c:pt idx="2762">
                  <c:v>106.6</c:v>
                </c:pt>
                <c:pt idx="2763">
                  <c:v>106.6</c:v>
                </c:pt>
                <c:pt idx="2764">
                  <c:v>106.6</c:v>
                </c:pt>
                <c:pt idx="2765">
                  <c:v>106.6</c:v>
                </c:pt>
                <c:pt idx="2766">
                  <c:v>106.6</c:v>
                </c:pt>
                <c:pt idx="2767">
                  <c:v>106.6</c:v>
                </c:pt>
                <c:pt idx="2768">
                  <c:v>106.6</c:v>
                </c:pt>
                <c:pt idx="2769">
                  <c:v>106.6</c:v>
                </c:pt>
                <c:pt idx="2770">
                  <c:v>106.6</c:v>
                </c:pt>
                <c:pt idx="2771">
                  <c:v>106.6</c:v>
                </c:pt>
                <c:pt idx="2772">
                  <c:v>106.6</c:v>
                </c:pt>
                <c:pt idx="2773">
                  <c:v>106.6</c:v>
                </c:pt>
                <c:pt idx="2774">
                  <c:v>106.5</c:v>
                </c:pt>
                <c:pt idx="2775">
                  <c:v>106.5</c:v>
                </c:pt>
                <c:pt idx="2776">
                  <c:v>106.5</c:v>
                </c:pt>
                <c:pt idx="2777">
                  <c:v>106.5</c:v>
                </c:pt>
                <c:pt idx="2778">
                  <c:v>106.5</c:v>
                </c:pt>
                <c:pt idx="2779">
                  <c:v>106.5</c:v>
                </c:pt>
                <c:pt idx="2780">
                  <c:v>106.5</c:v>
                </c:pt>
                <c:pt idx="2781">
                  <c:v>106.6</c:v>
                </c:pt>
                <c:pt idx="2782">
                  <c:v>106.6</c:v>
                </c:pt>
                <c:pt idx="2783">
                  <c:v>106.7</c:v>
                </c:pt>
                <c:pt idx="2784">
                  <c:v>106.7</c:v>
                </c:pt>
                <c:pt idx="2785">
                  <c:v>106.8</c:v>
                </c:pt>
                <c:pt idx="2786">
                  <c:v>106.8</c:v>
                </c:pt>
                <c:pt idx="2787">
                  <c:v>106.8</c:v>
                </c:pt>
                <c:pt idx="2788">
                  <c:v>106.9</c:v>
                </c:pt>
                <c:pt idx="2789">
                  <c:v>106.9</c:v>
                </c:pt>
                <c:pt idx="2790">
                  <c:v>106.9</c:v>
                </c:pt>
                <c:pt idx="2791">
                  <c:v>106.9</c:v>
                </c:pt>
                <c:pt idx="2792">
                  <c:v>106.9</c:v>
                </c:pt>
                <c:pt idx="2793">
                  <c:v>106.9</c:v>
                </c:pt>
                <c:pt idx="2794">
                  <c:v>106.9</c:v>
                </c:pt>
                <c:pt idx="2795">
                  <c:v>106.9</c:v>
                </c:pt>
                <c:pt idx="2796">
                  <c:v>106.9</c:v>
                </c:pt>
                <c:pt idx="2797">
                  <c:v>107</c:v>
                </c:pt>
                <c:pt idx="2798">
                  <c:v>107</c:v>
                </c:pt>
                <c:pt idx="2799">
                  <c:v>107</c:v>
                </c:pt>
                <c:pt idx="2800">
                  <c:v>107</c:v>
                </c:pt>
                <c:pt idx="2801">
                  <c:v>107.1</c:v>
                </c:pt>
                <c:pt idx="2802">
                  <c:v>107.1</c:v>
                </c:pt>
                <c:pt idx="2803">
                  <c:v>107.1</c:v>
                </c:pt>
                <c:pt idx="2804">
                  <c:v>107.1</c:v>
                </c:pt>
                <c:pt idx="2805">
                  <c:v>107.1</c:v>
                </c:pt>
                <c:pt idx="2806">
                  <c:v>107.1</c:v>
                </c:pt>
                <c:pt idx="2807">
                  <c:v>107.1</c:v>
                </c:pt>
                <c:pt idx="2808">
                  <c:v>107.1</c:v>
                </c:pt>
                <c:pt idx="2809">
                  <c:v>107</c:v>
                </c:pt>
                <c:pt idx="2810">
                  <c:v>107</c:v>
                </c:pt>
                <c:pt idx="2811">
                  <c:v>106.9</c:v>
                </c:pt>
                <c:pt idx="2812">
                  <c:v>106.9</c:v>
                </c:pt>
                <c:pt idx="2813">
                  <c:v>106.9</c:v>
                </c:pt>
                <c:pt idx="2814">
                  <c:v>106.8</c:v>
                </c:pt>
                <c:pt idx="2815">
                  <c:v>106.8</c:v>
                </c:pt>
                <c:pt idx="2816">
                  <c:v>106.7</c:v>
                </c:pt>
                <c:pt idx="2817">
                  <c:v>106.6</c:v>
                </c:pt>
                <c:pt idx="2818">
                  <c:v>106.6</c:v>
                </c:pt>
                <c:pt idx="2819">
                  <c:v>106.5</c:v>
                </c:pt>
                <c:pt idx="2820">
                  <c:v>106.5</c:v>
                </c:pt>
                <c:pt idx="2821">
                  <c:v>106.4</c:v>
                </c:pt>
                <c:pt idx="2822">
                  <c:v>106.3</c:v>
                </c:pt>
                <c:pt idx="2823">
                  <c:v>106.3</c:v>
                </c:pt>
                <c:pt idx="2824">
                  <c:v>106.2</c:v>
                </c:pt>
                <c:pt idx="2825">
                  <c:v>106.2</c:v>
                </c:pt>
                <c:pt idx="2826">
                  <c:v>106.1</c:v>
                </c:pt>
                <c:pt idx="2827">
                  <c:v>106.1</c:v>
                </c:pt>
                <c:pt idx="2828">
                  <c:v>106.1</c:v>
                </c:pt>
                <c:pt idx="2829">
                  <c:v>106</c:v>
                </c:pt>
                <c:pt idx="2830">
                  <c:v>106</c:v>
                </c:pt>
                <c:pt idx="2831">
                  <c:v>106</c:v>
                </c:pt>
                <c:pt idx="2832">
                  <c:v>106</c:v>
                </c:pt>
                <c:pt idx="2833">
                  <c:v>106</c:v>
                </c:pt>
                <c:pt idx="2834">
                  <c:v>106</c:v>
                </c:pt>
                <c:pt idx="2835">
                  <c:v>106</c:v>
                </c:pt>
                <c:pt idx="2836">
                  <c:v>106</c:v>
                </c:pt>
                <c:pt idx="2837">
                  <c:v>106.1</c:v>
                </c:pt>
                <c:pt idx="2838">
                  <c:v>106.1</c:v>
                </c:pt>
                <c:pt idx="2839">
                  <c:v>106.1</c:v>
                </c:pt>
                <c:pt idx="2840">
                  <c:v>106.2</c:v>
                </c:pt>
                <c:pt idx="2841">
                  <c:v>106.2</c:v>
                </c:pt>
                <c:pt idx="2842">
                  <c:v>106.3</c:v>
                </c:pt>
                <c:pt idx="2843">
                  <c:v>106.4</c:v>
                </c:pt>
                <c:pt idx="2844">
                  <c:v>106.5</c:v>
                </c:pt>
                <c:pt idx="2845">
                  <c:v>106.5</c:v>
                </c:pt>
                <c:pt idx="2846">
                  <c:v>106.6</c:v>
                </c:pt>
                <c:pt idx="2847">
                  <c:v>106.7</c:v>
                </c:pt>
                <c:pt idx="2848">
                  <c:v>106.8</c:v>
                </c:pt>
                <c:pt idx="2849">
                  <c:v>106.8</c:v>
                </c:pt>
                <c:pt idx="2850">
                  <c:v>106.8</c:v>
                </c:pt>
                <c:pt idx="2851">
                  <c:v>106.8</c:v>
                </c:pt>
                <c:pt idx="2852">
                  <c:v>106.8</c:v>
                </c:pt>
                <c:pt idx="2853">
                  <c:v>106.8</c:v>
                </c:pt>
                <c:pt idx="2854">
                  <c:v>106.8</c:v>
                </c:pt>
                <c:pt idx="2855">
                  <c:v>106.8</c:v>
                </c:pt>
                <c:pt idx="2856">
                  <c:v>106.7</c:v>
                </c:pt>
                <c:pt idx="2857">
                  <c:v>106.7</c:v>
                </c:pt>
                <c:pt idx="2858">
                  <c:v>106.7</c:v>
                </c:pt>
                <c:pt idx="2859">
                  <c:v>106.6</c:v>
                </c:pt>
                <c:pt idx="2860">
                  <c:v>106.6</c:v>
                </c:pt>
                <c:pt idx="2861">
                  <c:v>106.6</c:v>
                </c:pt>
                <c:pt idx="2862">
                  <c:v>106.5</c:v>
                </c:pt>
                <c:pt idx="2863">
                  <c:v>106.6</c:v>
                </c:pt>
                <c:pt idx="2864">
                  <c:v>106.6</c:v>
                </c:pt>
                <c:pt idx="2865">
                  <c:v>106.6</c:v>
                </c:pt>
                <c:pt idx="2866">
                  <c:v>106.6</c:v>
                </c:pt>
                <c:pt idx="2867">
                  <c:v>106.6</c:v>
                </c:pt>
                <c:pt idx="2868">
                  <c:v>106.6</c:v>
                </c:pt>
                <c:pt idx="2869">
                  <c:v>106.7</c:v>
                </c:pt>
                <c:pt idx="2870">
                  <c:v>106.7</c:v>
                </c:pt>
                <c:pt idx="2871">
                  <c:v>106.7</c:v>
                </c:pt>
                <c:pt idx="2872">
                  <c:v>106.8</c:v>
                </c:pt>
                <c:pt idx="2873">
                  <c:v>106.8</c:v>
                </c:pt>
                <c:pt idx="2874">
                  <c:v>106.8</c:v>
                </c:pt>
                <c:pt idx="2875">
                  <c:v>106.8</c:v>
                </c:pt>
                <c:pt idx="2876">
                  <c:v>106.8</c:v>
                </c:pt>
                <c:pt idx="2877">
                  <c:v>106.8</c:v>
                </c:pt>
                <c:pt idx="2878">
                  <c:v>106.8</c:v>
                </c:pt>
                <c:pt idx="2879">
                  <c:v>106.9</c:v>
                </c:pt>
                <c:pt idx="2880">
                  <c:v>106.9</c:v>
                </c:pt>
                <c:pt idx="2881">
                  <c:v>106.9</c:v>
                </c:pt>
                <c:pt idx="2882">
                  <c:v>106.9</c:v>
                </c:pt>
                <c:pt idx="2883">
                  <c:v>107</c:v>
                </c:pt>
                <c:pt idx="2884">
                  <c:v>107</c:v>
                </c:pt>
                <c:pt idx="2885">
                  <c:v>107</c:v>
                </c:pt>
                <c:pt idx="2886">
                  <c:v>107.1</c:v>
                </c:pt>
                <c:pt idx="2887">
                  <c:v>107.1</c:v>
                </c:pt>
                <c:pt idx="2888">
                  <c:v>107.1</c:v>
                </c:pt>
                <c:pt idx="2889">
                  <c:v>107.1</c:v>
                </c:pt>
                <c:pt idx="2890">
                  <c:v>107.2</c:v>
                </c:pt>
                <c:pt idx="2891">
                  <c:v>107.2</c:v>
                </c:pt>
                <c:pt idx="2892">
                  <c:v>107.2</c:v>
                </c:pt>
                <c:pt idx="2893">
                  <c:v>107.3</c:v>
                </c:pt>
                <c:pt idx="2894">
                  <c:v>107.3</c:v>
                </c:pt>
                <c:pt idx="2895">
                  <c:v>107.4</c:v>
                </c:pt>
                <c:pt idx="2896">
                  <c:v>107.4</c:v>
                </c:pt>
                <c:pt idx="2897">
                  <c:v>107.5</c:v>
                </c:pt>
                <c:pt idx="2898">
                  <c:v>107.6</c:v>
                </c:pt>
                <c:pt idx="2899">
                  <c:v>107.6</c:v>
                </c:pt>
                <c:pt idx="2900">
                  <c:v>107.7</c:v>
                </c:pt>
                <c:pt idx="2901">
                  <c:v>107.7</c:v>
                </c:pt>
                <c:pt idx="2902">
                  <c:v>107.7</c:v>
                </c:pt>
                <c:pt idx="2903">
                  <c:v>107.8</c:v>
                </c:pt>
                <c:pt idx="2904">
                  <c:v>107.8</c:v>
                </c:pt>
                <c:pt idx="2905">
                  <c:v>107.8</c:v>
                </c:pt>
                <c:pt idx="2906">
                  <c:v>107.8</c:v>
                </c:pt>
                <c:pt idx="2907">
                  <c:v>107.8</c:v>
                </c:pt>
                <c:pt idx="2908">
                  <c:v>107.7</c:v>
                </c:pt>
                <c:pt idx="2909">
                  <c:v>107.7</c:v>
                </c:pt>
                <c:pt idx="2910">
                  <c:v>107.7</c:v>
                </c:pt>
                <c:pt idx="2911">
                  <c:v>107.6</c:v>
                </c:pt>
                <c:pt idx="2912">
                  <c:v>107.6</c:v>
                </c:pt>
                <c:pt idx="2913">
                  <c:v>107.6</c:v>
                </c:pt>
                <c:pt idx="2914">
                  <c:v>107.5</c:v>
                </c:pt>
                <c:pt idx="2915">
                  <c:v>107.5</c:v>
                </c:pt>
                <c:pt idx="2916">
                  <c:v>107.5</c:v>
                </c:pt>
                <c:pt idx="2917">
                  <c:v>107.4</c:v>
                </c:pt>
                <c:pt idx="2918">
                  <c:v>107.4</c:v>
                </c:pt>
                <c:pt idx="2919">
                  <c:v>107.4</c:v>
                </c:pt>
                <c:pt idx="2920">
                  <c:v>107.4</c:v>
                </c:pt>
                <c:pt idx="2921">
                  <c:v>107.3</c:v>
                </c:pt>
                <c:pt idx="2922">
                  <c:v>107.3</c:v>
                </c:pt>
                <c:pt idx="2923">
                  <c:v>107.3</c:v>
                </c:pt>
                <c:pt idx="2924">
                  <c:v>107.3</c:v>
                </c:pt>
                <c:pt idx="2925">
                  <c:v>107.2</c:v>
                </c:pt>
                <c:pt idx="2926">
                  <c:v>107.2</c:v>
                </c:pt>
                <c:pt idx="2927">
                  <c:v>107.2</c:v>
                </c:pt>
                <c:pt idx="2928">
                  <c:v>107.2</c:v>
                </c:pt>
                <c:pt idx="2929">
                  <c:v>107.1</c:v>
                </c:pt>
                <c:pt idx="2930">
                  <c:v>107.1</c:v>
                </c:pt>
                <c:pt idx="2931">
                  <c:v>107.1</c:v>
                </c:pt>
                <c:pt idx="2932">
                  <c:v>107.1</c:v>
                </c:pt>
                <c:pt idx="2933">
                  <c:v>107.1</c:v>
                </c:pt>
                <c:pt idx="2934">
                  <c:v>107.1</c:v>
                </c:pt>
                <c:pt idx="2935">
                  <c:v>107.1</c:v>
                </c:pt>
                <c:pt idx="2936">
                  <c:v>107.1</c:v>
                </c:pt>
                <c:pt idx="2937">
                  <c:v>107.1</c:v>
                </c:pt>
                <c:pt idx="2938">
                  <c:v>107</c:v>
                </c:pt>
                <c:pt idx="2939">
                  <c:v>107</c:v>
                </c:pt>
                <c:pt idx="2940">
                  <c:v>107</c:v>
                </c:pt>
                <c:pt idx="2941">
                  <c:v>107</c:v>
                </c:pt>
                <c:pt idx="2942">
                  <c:v>106.9</c:v>
                </c:pt>
                <c:pt idx="2943">
                  <c:v>106.9</c:v>
                </c:pt>
                <c:pt idx="2944">
                  <c:v>106.9</c:v>
                </c:pt>
                <c:pt idx="2945">
                  <c:v>106.8</c:v>
                </c:pt>
                <c:pt idx="2946">
                  <c:v>106.8</c:v>
                </c:pt>
                <c:pt idx="2947">
                  <c:v>106.7</c:v>
                </c:pt>
                <c:pt idx="2948">
                  <c:v>106.7</c:v>
                </c:pt>
                <c:pt idx="2949">
                  <c:v>106.7</c:v>
                </c:pt>
                <c:pt idx="2950">
                  <c:v>106.7</c:v>
                </c:pt>
                <c:pt idx="2951">
                  <c:v>106.7</c:v>
                </c:pt>
                <c:pt idx="2952">
                  <c:v>106.6</c:v>
                </c:pt>
                <c:pt idx="2953">
                  <c:v>106.7</c:v>
                </c:pt>
                <c:pt idx="2954">
                  <c:v>106.7</c:v>
                </c:pt>
                <c:pt idx="2955">
                  <c:v>106.7</c:v>
                </c:pt>
                <c:pt idx="2956">
                  <c:v>106.7</c:v>
                </c:pt>
                <c:pt idx="2957">
                  <c:v>106.7</c:v>
                </c:pt>
                <c:pt idx="2958">
                  <c:v>106.8</c:v>
                </c:pt>
                <c:pt idx="2959">
                  <c:v>106.8</c:v>
                </c:pt>
                <c:pt idx="2960">
                  <c:v>106.8</c:v>
                </c:pt>
                <c:pt idx="2961">
                  <c:v>106.9</c:v>
                </c:pt>
                <c:pt idx="2962">
                  <c:v>106.9</c:v>
                </c:pt>
                <c:pt idx="2963">
                  <c:v>107</c:v>
                </c:pt>
                <c:pt idx="2964">
                  <c:v>107</c:v>
                </c:pt>
                <c:pt idx="2965">
                  <c:v>107</c:v>
                </c:pt>
                <c:pt idx="2966">
                  <c:v>107.1</c:v>
                </c:pt>
                <c:pt idx="2967">
                  <c:v>107.1</c:v>
                </c:pt>
                <c:pt idx="2968">
                  <c:v>107</c:v>
                </c:pt>
                <c:pt idx="2969">
                  <c:v>107</c:v>
                </c:pt>
                <c:pt idx="2970">
                  <c:v>107</c:v>
                </c:pt>
                <c:pt idx="2971">
                  <c:v>107</c:v>
                </c:pt>
                <c:pt idx="2972">
                  <c:v>106.9</c:v>
                </c:pt>
                <c:pt idx="2973">
                  <c:v>106.9</c:v>
                </c:pt>
                <c:pt idx="2974">
                  <c:v>106.9</c:v>
                </c:pt>
                <c:pt idx="2975">
                  <c:v>106.8</c:v>
                </c:pt>
                <c:pt idx="2976">
                  <c:v>106.8</c:v>
                </c:pt>
                <c:pt idx="2977">
                  <c:v>106.8</c:v>
                </c:pt>
                <c:pt idx="2978">
                  <c:v>106.7</c:v>
                </c:pt>
                <c:pt idx="2979">
                  <c:v>106.7</c:v>
                </c:pt>
                <c:pt idx="2980">
                  <c:v>106.7</c:v>
                </c:pt>
                <c:pt idx="2981">
                  <c:v>106.8</c:v>
                </c:pt>
                <c:pt idx="2982">
                  <c:v>106.8</c:v>
                </c:pt>
                <c:pt idx="2983">
                  <c:v>106.8</c:v>
                </c:pt>
                <c:pt idx="2984">
                  <c:v>106.8</c:v>
                </c:pt>
                <c:pt idx="2985">
                  <c:v>106.8</c:v>
                </c:pt>
                <c:pt idx="2986">
                  <c:v>106.8</c:v>
                </c:pt>
                <c:pt idx="2987">
                  <c:v>106.9</c:v>
                </c:pt>
                <c:pt idx="2988">
                  <c:v>106.9</c:v>
                </c:pt>
                <c:pt idx="2989">
                  <c:v>106.9</c:v>
                </c:pt>
                <c:pt idx="2990">
                  <c:v>106.9</c:v>
                </c:pt>
                <c:pt idx="2991">
                  <c:v>106.8</c:v>
                </c:pt>
                <c:pt idx="2992">
                  <c:v>106.8</c:v>
                </c:pt>
                <c:pt idx="2993">
                  <c:v>106.8</c:v>
                </c:pt>
                <c:pt idx="2994">
                  <c:v>106.7</c:v>
                </c:pt>
                <c:pt idx="2995">
                  <c:v>106.7</c:v>
                </c:pt>
                <c:pt idx="2996">
                  <c:v>106.6</c:v>
                </c:pt>
                <c:pt idx="2997">
                  <c:v>106.5</c:v>
                </c:pt>
                <c:pt idx="2998">
                  <c:v>106.5</c:v>
                </c:pt>
                <c:pt idx="2999">
                  <c:v>106.4</c:v>
                </c:pt>
                <c:pt idx="3000">
                  <c:v>106.3</c:v>
                </c:pt>
                <c:pt idx="3001">
                  <c:v>106.3</c:v>
                </c:pt>
                <c:pt idx="3002">
                  <c:v>106.2</c:v>
                </c:pt>
                <c:pt idx="3003">
                  <c:v>106.2</c:v>
                </c:pt>
                <c:pt idx="3004">
                  <c:v>106.2</c:v>
                </c:pt>
                <c:pt idx="3005">
                  <c:v>106.1</c:v>
                </c:pt>
                <c:pt idx="3006">
                  <c:v>106.1</c:v>
                </c:pt>
                <c:pt idx="3007">
                  <c:v>106.1</c:v>
                </c:pt>
                <c:pt idx="3008">
                  <c:v>106.2</c:v>
                </c:pt>
                <c:pt idx="3009">
                  <c:v>106.2</c:v>
                </c:pt>
                <c:pt idx="3010">
                  <c:v>106.2</c:v>
                </c:pt>
                <c:pt idx="3011">
                  <c:v>106.2</c:v>
                </c:pt>
                <c:pt idx="3012">
                  <c:v>106.2</c:v>
                </c:pt>
                <c:pt idx="3013">
                  <c:v>106.2</c:v>
                </c:pt>
                <c:pt idx="3014">
                  <c:v>106.2</c:v>
                </c:pt>
                <c:pt idx="3015">
                  <c:v>106.2</c:v>
                </c:pt>
                <c:pt idx="3016">
                  <c:v>106.2</c:v>
                </c:pt>
                <c:pt idx="3017">
                  <c:v>106.2</c:v>
                </c:pt>
                <c:pt idx="3018">
                  <c:v>106.2</c:v>
                </c:pt>
                <c:pt idx="3019">
                  <c:v>106.2</c:v>
                </c:pt>
                <c:pt idx="3020">
                  <c:v>106.1</c:v>
                </c:pt>
                <c:pt idx="3021">
                  <c:v>106.1</c:v>
                </c:pt>
                <c:pt idx="3022">
                  <c:v>106.1</c:v>
                </c:pt>
                <c:pt idx="3023">
                  <c:v>106.1</c:v>
                </c:pt>
                <c:pt idx="3024">
                  <c:v>106.1</c:v>
                </c:pt>
                <c:pt idx="3025">
                  <c:v>106.1</c:v>
                </c:pt>
                <c:pt idx="3026">
                  <c:v>106.1</c:v>
                </c:pt>
                <c:pt idx="3027">
                  <c:v>106</c:v>
                </c:pt>
                <c:pt idx="3028">
                  <c:v>106</c:v>
                </c:pt>
                <c:pt idx="3029">
                  <c:v>106</c:v>
                </c:pt>
                <c:pt idx="3030">
                  <c:v>106</c:v>
                </c:pt>
                <c:pt idx="3031">
                  <c:v>106</c:v>
                </c:pt>
                <c:pt idx="3032">
                  <c:v>106</c:v>
                </c:pt>
                <c:pt idx="3033">
                  <c:v>106</c:v>
                </c:pt>
                <c:pt idx="3034">
                  <c:v>106</c:v>
                </c:pt>
                <c:pt idx="3035">
                  <c:v>106</c:v>
                </c:pt>
                <c:pt idx="3036">
                  <c:v>106.1</c:v>
                </c:pt>
                <c:pt idx="3037">
                  <c:v>106.1</c:v>
                </c:pt>
                <c:pt idx="3038">
                  <c:v>106.2</c:v>
                </c:pt>
                <c:pt idx="3039">
                  <c:v>106.3</c:v>
                </c:pt>
                <c:pt idx="3040">
                  <c:v>106.4</c:v>
                </c:pt>
                <c:pt idx="3041">
                  <c:v>106.5</c:v>
                </c:pt>
                <c:pt idx="3042">
                  <c:v>106.6</c:v>
                </c:pt>
                <c:pt idx="3043">
                  <c:v>106.7</c:v>
                </c:pt>
                <c:pt idx="3044">
                  <c:v>106.8</c:v>
                </c:pt>
                <c:pt idx="3045">
                  <c:v>106.9</c:v>
                </c:pt>
                <c:pt idx="3046">
                  <c:v>107</c:v>
                </c:pt>
                <c:pt idx="3047">
                  <c:v>107</c:v>
                </c:pt>
                <c:pt idx="3048">
                  <c:v>107.1</c:v>
                </c:pt>
                <c:pt idx="3049">
                  <c:v>107.2</c:v>
                </c:pt>
                <c:pt idx="3050">
                  <c:v>107.3</c:v>
                </c:pt>
                <c:pt idx="3051">
                  <c:v>107.4</c:v>
                </c:pt>
                <c:pt idx="3052">
                  <c:v>107.5</c:v>
                </c:pt>
                <c:pt idx="3053">
                  <c:v>107.5</c:v>
                </c:pt>
                <c:pt idx="3054">
                  <c:v>107.6</c:v>
                </c:pt>
                <c:pt idx="3055">
                  <c:v>107.7</c:v>
                </c:pt>
                <c:pt idx="3056">
                  <c:v>107.7</c:v>
                </c:pt>
                <c:pt idx="3057">
                  <c:v>107.8</c:v>
                </c:pt>
                <c:pt idx="3058">
                  <c:v>107.9</c:v>
                </c:pt>
                <c:pt idx="3059">
                  <c:v>108</c:v>
                </c:pt>
                <c:pt idx="3060">
                  <c:v>108</c:v>
                </c:pt>
                <c:pt idx="3061">
                  <c:v>107.9</c:v>
                </c:pt>
                <c:pt idx="3062">
                  <c:v>107.9</c:v>
                </c:pt>
                <c:pt idx="3063">
                  <c:v>107.8</c:v>
                </c:pt>
                <c:pt idx="3064">
                  <c:v>107.7</c:v>
                </c:pt>
                <c:pt idx="3065">
                  <c:v>107.6</c:v>
                </c:pt>
                <c:pt idx="3066">
                  <c:v>107.4</c:v>
                </c:pt>
                <c:pt idx="3067">
                  <c:v>107.2</c:v>
                </c:pt>
                <c:pt idx="3068">
                  <c:v>106.9</c:v>
                </c:pt>
                <c:pt idx="3069">
                  <c:v>106.6</c:v>
                </c:pt>
                <c:pt idx="3070">
                  <c:v>106.3</c:v>
                </c:pt>
                <c:pt idx="3071">
                  <c:v>106.1</c:v>
                </c:pt>
                <c:pt idx="3072">
                  <c:v>105.8</c:v>
                </c:pt>
                <c:pt idx="3073">
                  <c:v>105.5</c:v>
                </c:pt>
                <c:pt idx="3074">
                  <c:v>105.1</c:v>
                </c:pt>
                <c:pt idx="3075">
                  <c:v>104.8</c:v>
                </c:pt>
                <c:pt idx="3076">
                  <c:v>104.5</c:v>
                </c:pt>
                <c:pt idx="3077">
                  <c:v>104.1</c:v>
                </c:pt>
                <c:pt idx="3078">
                  <c:v>103.7</c:v>
                </c:pt>
                <c:pt idx="3079">
                  <c:v>103.3</c:v>
                </c:pt>
                <c:pt idx="3080">
                  <c:v>102.9</c:v>
                </c:pt>
                <c:pt idx="3081">
                  <c:v>102.5</c:v>
                </c:pt>
                <c:pt idx="3082">
                  <c:v>102</c:v>
                </c:pt>
                <c:pt idx="3083">
                  <c:v>101.6</c:v>
                </c:pt>
                <c:pt idx="3084">
                  <c:v>101.1</c:v>
                </c:pt>
                <c:pt idx="3085">
                  <c:v>100.7</c:v>
                </c:pt>
                <c:pt idx="3086">
                  <c:v>100.3</c:v>
                </c:pt>
                <c:pt idx="3087">
                  <c:v>99.9</c:v>
                </c:pt>
                <c:pt idx="3088">
                  <c:v>99.5</c:v>
                </c:pt>
                <c:pt idx="3089">
                  <c:v>99.1</c:v>
                </c:pt>
                <c:pt idx="3090">
                  <c:v>98.8</c:v>
                </c:pt>
                <c:pt idx="3091">
                  <c:v>98.5</c:v>
                </c:pt>
                <c:pt idx="3092">
                  <c:v>98.2</c:v>
                </c:pt>
                <c:pt idx="3093">
                  <c:v>97.9</c:v>
                </c:pt>
                <c:pt idx="3094">
                  <c:v>97.7</c:v>
                </c:pt>
                <c:pt idx="3095">
                  <c:v>97.4</c:v>
                </c:pt>
                <c:pt idx="3096">
                  <c:v>97.2</c:v>
                </c:pt>
                <c:pt idx="3097">
                  <c:v>96.9</c:v>
                </c:pt>
                <c:pt idx="3098">
                  <c:v>96.7</c:v>
                </c:pt>
                <c:pt idx="3099">
                  <c:v>96.5</c:v>
                </c:pt>
                <c:pt idx="3100">
                  <c:v>96.3</c:v>
                </c:pt>
                <c:pt idx="3101">
                  <c:v>96.2</c:v>
                </c:pt>
                <c:pt idx="3102">
                  <c:v>96</c:v>
                </c:pt>
                <c:pt idx="3103">
                  <c:v>95.9</c:v>
                </c:pt>
                <c:pt idx="3104">
                  <c:v>95.7</c:v>
                </c:pt>
                <c:pt idx="3105">
                  <c:v>95.6</c:v>
                </c:pt>
                <c:pt idx="3106">
                  <c:v>95.5</c:v>
                </c:pt>
                <c:pt idx="3107">
                  <c:v>95.4</c:v>
                </c:pt>
                <c:pt idx="3108">
                  <c:v>95.2</c:v>
                </c:pt>
                <c:pt idx="3109">
                  <c:v>95.1</c:v>
                </c:pt>
                <c:pt idx="3110">
                  <c:v>95</c:v>
                </c:pt>
                <c:pt idx="3111">
                  <c:v>94.9</c:v>
                </c:pt>
                <c:pt idx="3112">
                  <c:v>94.8</c:v>
                </c:pt>
                <c:pt idx="3113">
                  <c:v>94.6</c:v>
                </c:pt>
                <c:pt idx="3114">
                  <c:v>94.5</c:v>
                </c:pt>
                <c:pt idx="3115">
                  <c:v>94.4</c:v>
                </c:pt>
                <c:pt idx="3116">
                  <c:v>94.3</c:v>
                </c:pt>
                <c:pt idx="3117">
                  <c:v>94.2</c:v>
                </c:pt>
                <c:pt idx="3118">
                  <c:v>94.1</c:v>
                </c:pt>
                <c:pt idx="3119">
                  <c:v>94</c:v>
                </c:pt>
                <c:pt idx="3120">
                  <c:v>94</c:v>
                </c:pt>
                <c:pt idx="3121">
                  <c:v>93.9</c:v>
                </c:pt>
                <c:pt idx="3122">
                  <c:v>93.9</c:v>
                </c:pt>
                <c:pt idx="3123">
                  <c:v>93.9</c:v>
                </c:pt>
                <c:pt idx="3124">
                  <c:v>93.9</c:v>
                </c:pt>
                <c:pt idx="3125">
                  <c:v>93.9</c:v>
                </c:pt>
                <c:pt idx="3126">
                  <c:v>93.9</c:v>
                </c:pt>
                <c:pt idx="3127">
                  <c:v>93.9</c:v>
                </c:pt>
                <c:pt idx="3128">
                  <c:v>93.9</c:v>
                </c:pt>
                <c:pt idx="3129">
                  <c:v>93.9</c:v>
                </c:pt>
                <c:pt idx="3130">
                  <c:v>93.9</c:v>
                </c:pt>
                <c:pt idx="3131">
                  <c:v>93.9</c:v>
                </c:pt>
                <c:pt idx="3132">
                  <c:v>93.9</c:v>
                </c:pt>
                <c:pt idx="3133">
                  <c:v>93.8</c:v>
                </c:pt>
                <c:pt idx="3134">
                  <c:v>93.8</c:v>
                </c:pt>
                <c:pt idx="3135">
                  <c:v>93.8</c:v>
                </c:pt>
                <c:pt idx="3136">
                  <c:v>93.7</c:v>
                </c:pt>
                <c:pt idx="3137">
                  <c:v>93.6</c:v>
                </c:pt>
                <c:pt idx="3138">
                  <c:v>93.6</c:v>
                </c:pt>
                <c:pt idx="3139">
                  <c:v>93.5</c:v>
                </c:pt>
                <c:pt idx="3140">
                  <c:v>93.4</c:v>
                </c:pt>
                <c:pt idx="3141">
                  <c:v>93.3</c:v>
                </c:pt>
                <c:pt idx="3142">
                  <c:v>93.2</c:v>
                </c:pt>
                <c:pt idx="3143">
                  <c:v>93.1</c:v>
                </c:pt>
                <c:pt idx="3144">
                  <c:v>93.1</c:v>
                </c:pt>
                <c:pt idx="3145">
                  <c:v>93</c:v>
                </c:pt>
                <c:pt idx="3146">
                  <c:v>92.9</c:v>
                </c:pt>
                <c:pt idx="3147">
                  <c:v>92.8</c:v>
                </c:pt>
                <c:pt idx="3148">
                  <c:v>92.8</c:v>
                </c:pt>
                <c:pt idx="3149">
                  <c:v>92.7</c:v>
                </c:pt>
                <c:pt idx="3150">
                  <c:v>92.7</c:v>
                </c:pt>
                <c:pt idx="3151">
                  <c:v>92.7</c:v>
                </c:pt>
                <c:pt idx="3152">
                  <c:v>92.6</c:v>
                </c:pt>
                <c:pt idx="3153">
                  <c:v>92.6</c:v>
                </c:pt>
                <c:pt idx="3154">
                  <c:v>92.6</c:v>
                </c:pt>
                <c:pt idx="3155">
                  <c:v>92.5</c:v>
                </c:pt>
                <c:pt idx="3156">
                  <c:v>92.5</c:v>
                </c:pt>
                <c:pt idx="3157">
                  <c:v>92.5</c:v>
                </c:pt>
                <c:pt idx="3158">
                  <c:v>92.4</c:v>
                </c:pt>
                <c:pt idx="3159">
                  <c:v>92.3</c:v>
                </c:pt>
                <c:pt idx="3160">
                  <c:v>92.3</c:v>
                </c:pt>
                <c:pt idx="3161">
                  <c:v>92.2</c:v>
                </c:pt>
                <c:pt idx="3162">
                  <c:v>92.1</c:v>
                </c:pt>
                <c:pt idx="3163">
                  <c:v>92</c:v>
                </c:pt>
                <c:pt idx="3164">
                  <c:v>91.9</c:v>
                </c:pt>
                <c:pt idx="3165">
                  <c:v>91.8</c:v>
                </c:pt>
                <c:pt idx="3166">
                  <c:v>91.7</c:v>
                </c:pt>
                <c:pt idx="3167">
                  <c:v>91.6</c:v>
                </c:pt>
                <c:pt idx="3168">
                  <c:v>91.6</c:v>
                </c:pt>
                <c:pt idx="3169">
                  <c:v>91.5</c:v>
                </c:pt>
                <c:pt idx="3170">
                  <c:v>91.5</c:v>
                </c:pt>
                <c:pt idx="3171">
                  <c:v>91.5</c:v>
                </c:pt>
                <c:pt idx="3172">
                  <c:v>91.5</c:v>
                </c:pt>
                <c:pt idx="3173">
                  <c:v>91.5</c:v>
                </c:pt>
                <c:pt idx="3174">
                  <c:v>91.5</c:v>
                </c:pt>
                <c:pt idx="3175">
                  <c:v>91.5</c:v>
                </c:pt>
                <c:pt idx="3176">
                  <c:v>91.5</c:v>
                </c:pt>
                <c:pt idx="3177">
                  <c:v>91.5</c:v>
                </c:pt>
                <c:pt idx="3178">
                  <c:v>91.5</c:v>
                </c:pt>
                <c:pt idx="3179">
                  <c:v>91.5</c:v>
                </c:pt>
                <c:pt idx="3180">
                  <c:v>91.5</c:v>
                </c:pt>
                <c:pt idx="3181">
                  <c:v>91.5</c:v>
                </c:pt>
                <c:pt idx="3182">
                  <c:v>91.5</c:v>
                </c:pt>
                <c:pt idx="3183">
                  <c:v>91.5</c:v>
                </c:pt>
                <c:pt idx="3184">
                  <c:v>91.6</c:v>
                </c:pt>
                <c:pt idx="3185">
                  <c:v>91.6</c:v>
                </c:pt>
                <c:pt idx="3186">
                  <c:v>91.6</c:v>
                </c:pt>
                <c:pt idx="3187">
                  <c:v>91.6</c:v>
                </c:pt>
                <c:pt idx="3188">
                  <c:v>91.6</c:v>
                </c:pt>
                <c:pt idx="3189">
                  <c:v>91.6</c:v>
                </c:pt>
                <c:pt idx="3190">
                  <c:v>91.6</c:v>
                </c:pt>
                <c:pt idx="3191">
                  <c:v>91.6</c:v>
                </c:pt>
                <c:pt idx="3192">
                  <c:v>91.6</c:v>
                </c:pt>
                <c:pt idx="3193">
                  <c:v>91.6</c:v>
                </c:pt>
                <c:pt idx="3194">
                  <c:v>91.6</c:v>
                </c:pt>
                <c:pt idx="3195">
                  <c:v>91.6</c:v>
                </c:pt>
                <c:pt idx="3196">
                  <c:v>91.6</c:v>
                </c:pt>
                <c:pt idx="3197">
                  <c:v>91.6</c:v>
                </c:pt>
                <c:pt idx="3198">
                  <c:v>91.6</c:v>
                </c:pt>
                <c:pt idx="3199">
                  <c:v>91.6</c:v>
                </c:pt>
                <c:pt idx="3200">
                  <c:v>91.6</c:v>
                </c:pt>
                <c:pt idx="3201">
                  <c:v>91.7</c:v>
                </c:pt>
                <c:pt idx="3202">
                  <c:v>91.7</c:v>
                </c:pt>
                <c:pt idx="3203">
                  <c:v>91.7</c:v>
                </c:pt>
                <c:pt idx="3204">
                  <c:v>91.7</c:v>
                </c:pt>
                <c:pt idx="3205">
                  <c:v>91.7</c:v>
                </c:pt>
                <c:pt idx="3206">
                  <c:v>91.6</c:v>
                </c:pt>
                <c:pt idx="3207">
                  <c:v>91.6</c:v>
                </c:pt>
                <c:pt idx="3208">
                  <c:v>91.6</c:v>
                </c:pt>
                <c:pt idx="3209">
                  <c:v>91.5</c:v>
                </c:pt>
                <c:pt idx="3210">
                  <c:v>91.5</c:v>
                </c:pt>
                <c:pt idx="3211">
                  <c:v>91.5</c:v>
                </c:pt>
                <c:pt idx="3212">
                  <c:v>91.4</c:v>
                </c:pt>
                <c:pt idx="3213">
                  <c:v>91.4</c:v>
                </c:pt>
                <c:pt idx="3214">
                  <c:v>91.3</c:v>
                </c:pt>
                <c:pt idx="3215">
                  <c:v>91.3</c:v>
                </c:pt>
                <c:pt idx="3216">
                  <c:v>91.3</c:v>
                </c:pt>
                <c:pt idx="3217">
                  <c:v>91.2</c:v>
                </c:pt>
                <c:pt idx="3218">
                  <c:v>91.2</c:v>
                </c:pt>
                <c:pt idx="3219">
                  <c:v>91.2</c:v>
                </c:pt>
                <c:pt idx="3220">
                  <c:v>91.2</c:v>
                </c:pt>
                <c:pt idx="3221">
                  <c:v>91.2</c:v>
                </c:pt>
                <c:pt idx="3222">
                  <c:v>91.2</c:v>
                </c:pt>
                <c:pt idx="3223">
                  <c:v>91.2</c:v>
                </c:pt>
                <c:pt idx="3224">
                  <c:v>91.2</c:v>
                </c:pt>
                <c:pt idx="3225">
                  <c:v>91.3</c:v>
                </c:pt>
                <c:pt idx="3226">
                  <c:v>91.3</c:v>
                </c:pt>
                <c:pt idx="3227">
                  <c:v>91.3</c:v>
                </c:pt>
                <c:pt idx="3228">
                  <c:v>91.3</c:v>
                </c:pt>
                <c:pt idx="3229">
                  <c:v>91.4</c:v>
                </c:pt>
                <c:pt idx="3230">
                  <c:v>91.4</c:v>
                </c:pt>
                <c:pt idx="3231">
                  <c:v>91.4</c:v>
                </c:pt>
                <c:pt idx="3232">
                  <c:v>91.4</c:v>
                </c:pt>
                <c:pt idx="3233">
                  <c:v>91.5</c:v>
                </c:pt>
                <c:pt idx="3234">
                  <c:v>91.5</c:v>
                </c:pt>
                <c:pt idx="3235">
                  <c:v>91.6</c:v>
                </c:pt>
                <c:pt idx="3236">
                  <c:v>91.6</c:v>
                </c:pt>
                <c:pt idx="3237">
                  <c:v>91.7</c:v>
                </c:pt>
                <c:pt idx="3238">
                  <c:v>91.7</c:v>
                </c:pt>
                <c:pt idx="3239">
                  <c:v>91.8</c:v>
                </c:pt>
                <c:pt idx="3240">
                  <c:v>91.9</c:v>
                </c:pt>
                <c:pt idx="3241">
                  <c:v>91.9</c:v>
                </c:pt>
                <c:pt idx="3242">
                  <c:v>92</c:v>
                </c:pt>
                <c:pt idx="3243">
                  <c:v>92</c:v>
                </c:pt>
                <c:pt idx="3244">
                  <c:v>92.1</c:v>
                </c:pt>
                <c:pt idx="3245">
                  <c:v>92.2</c:v>
                </c:pt>
                <c:pt idx="3246">
                  <c:v>92.3</c:v>
                </c:pt>
                <c:pt idx="3247">
                  <c:v>92.3</c:v>
                </c:pt>
                <c:pt idx="3248">
                  <c:v>92.4</c:v>
                </c:pt>
                <c:pt idx="3249">
                  <c:v>92.4</c:v>
                </c:pt>
                <c:pt idx="3250">
                  <c:v>92.5</c:v>
                </c:pt>
                <c:pt idx="3251">
                  <c:v>92.5</c:v>
                </c:pt>
                <c:pt idx="3252">
                  <c:v>92.6</c:v>
                </c:pt>
                <c:pt idx="3253">
                  <c:v>92.6</c:v>
                </c:pt>
                <c:pt idx="3254">
                  <c:v>92.6</c:v>
                </c:pt>
                <c:pt idx="3255">
                  <c:v>92.6</c:v>
                </c:pt>
                <c:pt idx="3256">
                  <c:v>92.6</c:v>
                </c:pt>
                <c:pt idx="3257">
                  <c:v>92.6</c:v>
                </c:pt>
                <c:pt idx="3258">
                  <c:v>92.6</c:v>
                </c:pt>
                <c:pt idx="3259">
                  <c:v>92.6</c:v>
                </c:pt>
                <c:pt idx="3260">
                  <c:v>92.5</c:v>
                </c:pt>
                <c:pt idx="3261">
                  <c:v>92.5</c:v>
                </c:pt>
                <c:pt idx="3262">
                  <c:v>92.5</c:v>
                </c:pt>
                <c:pt idx="3263">
                  <c:v>92.4</c:v>
                </c:pt>
                <c:pt idx="3264">
                  <c:v>92.4</c:v>
                </c:pt>
                <c:pt idx="3265">
                  <c:v>92.4</c:v>
                </c:pt>
                <c:pt idx="3266">
                  <c:v>92.4</c:v>
                </c:pt>
                <c:pt idx="3267">
                  <c:v>92.4</c:v>
                </c:pt>
                <c:pt idx="3268">
                  <c:v>92.5</c:v>
                </c:pt>
                <c:pt idx="3269">
                  <c:v>92.5</c:v>
                </c:pt>
                <c:pt idx="3270">
                  <c:v>92.5</c:v>
                </c:pt>
                <c:pt idx="3271">
                  <c:v>92.6</c:v>
                </c:pt>
                <c:pt idx="3272">
                  <c:v>92.7</c:v>
                </c:pt>
                <c:pt idx="3273">
                  <c:v>92.7</c:v>
                </c:pt>
                <c:pt idx="3274">
                  <c:v>92.8</c:v>
                </c:pt>
                <c:pt idx="3275">
                  <c:v>92.8</c:v>
                </c:pt>
                <c:pt idx="3276">
                  <c:v>92.8</c:v>
                </c:pt>
                <c:pt idx="3277">
                  <c:v>92.8</c:v>
                </c:pt>
                <c:pt idx="3278">
                  <c:v>92.8</c:v>
                </c:pt>
                <c:pt idx="3279">
                  <c:v>92.8</c:v>
                </c:pt>
                <c:pt idx="3280">
                  <c:v>92.8</c:v>
                </c:pt>
                <c:pt idx="3281">
                  <c:v>92.7</c:v>
                </c:pt>
                <c:pt idx="3282">
                  <c:v>92.7</c:v>
                </c:pt>
                <c:pt idx="3283">
                  <c:v>92.7</c:v>
                </c:pt>
                <c:pt idx="3284">
                  <c:v>92.6</c:v>
                </c:pt>
                <c:pt idx="3285">
                  <c:v>92.6</c:v>
                </c:pt>
                <c:pt idx="3286">
                  <c:v>92.5</c:v>
                </c:pt>
                <c:pt idx="3287">
                  <c:v>92.5</c:v>
                </c:pt>
                <c:pt idx="3288">
                  <c:v>92.4</c:v>
                </c:pt>
                <c:pt idx="3289">
                  <c:v>92.4</c:v>
                </c:pt>
                <c:pt idx="3290">
                  <c:v>92.3</c:v>
                </c:pt>
                <c:pt idx="3291">
                  <c:v>92.2</c:v>
                </c:pt>
                <c:pt idx="3292">
                  <c:v>92.1</c:v>
                </c:pt>
                <c:pt idx="3293">
                  <c:v>92.1</c:v>
                </c:pt>
                <c:pt idx="3294">
                  <c:v>92</c:v>
                </c:pt>
                <c:pt idx="3295">
                  <c:v>91.9</c:v>
                </c:pt>
                <c:pt idx="3296">
                  <c:v>91.8</c:v>
                </c:pt>
                <c:pt idx="3297">
                  <c:v>91.7</c:v>
                </c:pt>
                <c:pt idx="3298">
                  <c:v>91.6</c:v>
                </c:pt>
                <c:pt idx="3299">
                  <c:v>91.6</c:v>
                </c:pt>
                <c:pt idx="3300">
                  <c:v>91.5</c:v>
                </c:pt>
                <c:pt idx="3301">
                  <c:v>91.4</c:v>
                </c:pt>
                <c:pt idx="3302">
                  <c:v>91.3</c:v>
                </c:pt>
                <c:pt idx="3303">
                  <c:v>91.2</c:v>
                </c:pt>
                <c:pt idx="3304">
                  <c:v>91.2</c:v>
                </c:pt>
                <c:pt idx="3305">
                  <c:v>91.1</c:v>
                </c:pt>
                <c:pt idx="3306">
                  <c:v>91</c:v>
                </c:pt>
                <c:pt idx="3307">
                  <c:v>91</c:v>
                </c:pt>
                <c:pt idx="3308">
                  <c:v>90.9</c:v>
                </c:pt>
                <c:pt idx="3309">
                  <c:v>90.8</c:v>
                </c:pt>
                <c:pt idx="3310">
                  <c:v>90.7</c:v>
                </c:pt>
                <c:pt idx="3311">
                  <c:v>90.7</c:v>
                </c:pt>
                <c:pt idx="3312">
                  <c:v>90.6</c:v>
                </c:pt>
                <c:pt idx="3313">
                  <c:v>90.5</c:v>
                </c:pt>
                <c:pt idx="3314">
                  <c:v>90.4</c:v>
                </c:pt>
                <c:pt idx="3315">
                  <c:v>90.4</c:v>
                </c:pt>
                <c:pt idx="3316">
                  <c:v>90.3</c:v>
                </c:pt>
                <c:pt idx="3317">
                  <c:v>90.3</c:v>
                </c:pt>
                <c:pt idx="3318">
                  <c:v>90.2</c:v>
                </c:pt>
                <c:pt idx="3319">
                  <c:v>90.2</c:v>
                </c:pt>
                <c:pt idx="3320">
                  <c:v>90.2</c:v>
                </c:pt>
                <c:pt idx="3321">
                  <c:v>90.2</c:v>
                </c:pt>
                <c:pt idx="3322">
                  <c:v>90.1</c:v>
                </c:pt>
                <c:pt idx="3323">
                  <c:v>90.1</c:v>
                </c:pt>
                <c:pt idx="3324">
                  <c:v>90.1</c:v>
                </c:pt>
                <c:pt idx="3325">
                  <c:v>90.1</c:v>
                </c:pt>
                <c:pt idx="3326">
                  <c:v>90.2</c:v>
                </c:pt>
                <c:pt idx="3327">
                  <c:v>90.2</c:v>
                </c:pt>
                <c:pt idx="3328">
                  <c:v>90.2</c:v>
                </c:pt>
                <c:pt idx="3329">
                  <c:v>90.2</c:v>
                </c:pt>
                <c:pt idx="3330">
                  <c:v>90.2</c:v>
                </c:pt>
                <c:pt idx="3331">
                  <c:v>90.3</c:v>
                </c:pt>
                <c:pt idx="3332">
                  <c:v>90.3</c:v>
                </c:pt>
                <c:pt idx="3333">
                  <c:v>90.3</c:v>
                </c:pt>
                <c:pt idx="3334">
                  <c:v>90.4</c:v>
                </c:pt>
                <c:pt idx="3335">
                  <c:v>90.4</c:v>
                </c:pt>
                <c:pt idx="3336">
                  <c:v>90.5</c:v>
                </c:pt>
                <c:pt idx="3337">
                  <c:v>90.5</c:v>
                </c:pt>
                <c:pt idx="3338">
                  <c:v>90.6</c:v>
                </c:pt>
                <c:pt idx="3339">
                  <c:v>90.6</c:v>
                </c:pt>
                <c:pt idx="3340">
                  <c:v>90.7</c:v>
                </c:pt>
                <c:pt idx="3341">
                  <c:v>90.7</c:v>
                </c:pt>
                <c:pt idx="3342">
                  <c:v>90.8</c:v>
                </c:pt>
                <c:pt idx="3343">
                  <c:v>90.9</c:v>
                </c:pt>
                <c:pt idx="3344">
                  <c:v>91</c:v>
                </c:pt>
                <c:pt idx="3345">
                  <c:v>91</c:v>
                </c:pt>
                <c:pt idx="3346">
                  <c:v>91.1</c:v>
                </c:pt>
                <c:pt idx="3347">
                  <c:v>91.1</c:v>
                </c:pt>
                <c:pt idx="3348">
                  <c:v>91.2</c:v>
                </c:pt>
                <c:pt idx="3349">
                  <c:v>91.2</c:v>
                </c:pt>
                <c:pt idx="3350">
                  <c:v>91.3</c:v>
                </c:pt>
                <c:pt idx="3351">
                  <c:v>91.3</c:v>
                </c:pt>
                <c:pt idx="3352">
                  <c:v>91.4</c:v>
                </c:pt>
                <c:pt idx="3353">
                  <c:v>91.4</c:v>
                </c:pt>
                <c:pt idx="3354">
                  <c:v>91.4</c:v>
                </c:pt>
                <c:pt idx="3355">
                  <c:v>91.5</c:v>
                </c:pt>
                <c:pt idx="3356">
                  <c:v>91.5</c:v>
                </c:pt>
                <c:pt idx="3357">
                  <c:v>91.5</c:v>
                </c:pt>
                <c:pt idx="3358">
                  <c:v>91.5</c:v>
                </c:pt>
                <c:pt idx="3359">
                  <c:v>91.6</c:v>
                </c:pt>
                <c:pt idx="3360">
                  <c:v>91.6</c:v>
                </c:pt>
                <c:pt idx="3361">
                  <c:v>91.6</c:v>
                </c:pt>
                <c:pt idx="3362">
                  <c:v>91.6</c:v>
                </c:pt>
                <c:pt idx="3363">
                  <c:v>91.6</c:v>
                </c:pt>
                <c:pt idx="3364">
                  <c:v>91.6</c:v>
                </c:pt>
                <c:pt idx="3365">
                  <c:v>91.6</c:v>
                </c:pt>
                <c:pt idx="3366">
                  <c:v>91.6</c:v>
                </c:pt>
                <c:pt idx="3367">
                  <c:v>91.6</c:v>
                </c:pt>
                <c:pt idx="3368">
                  <c:v>91.6</c:v>
                </c:pt>
                <c:pt idx="3369">
                  <c:v>91.7</c:v>
                </c:pt>
                <c:pt idx="3370">
                  <c:v>91.7</c:v>
                </c:pt>
                <c:pt idx="3371">
                  <c:v>91.7</c:v>
                </c:pt>
                <c:pt idx="3372">
                  <c:v>91.6</c:v>
                </c:pt>
                <c:pt idx="3373">
                  <c:v>91.6</c:v>
                </c:pt>
                <c:pt idx="3374">
                  <c:v>91.6</c:v>
                </c:pt>
                <c:pt idx="3375">
                  <c:v>91.6</c:v>
                </c:pt>
                <c:pt idx="3376">
                  <c:v>91.6</c:v>
                </c:pt>
                <c:pt idx="3377">
                  <c:v>91.6</c:v>
                </c:pt>
                <c:pt idx="3378">
                  <c:v>91.6</c:v>
                </c:pt>
                <c:pt idx="3379">
                  <c:v>91.6</c:v>
                </c:pt>
                <c:pt idx="3380">
                  <c:v>91.6</c:v>
                </c:pt>
                <c:pt idx="3381">
                  <c:v>91.7</c:v>
                </c:pt>
                <c:pt idx="3382">
                  <c:v>91.7</c:v>
                </c:pt>
                <c:pt idx="3383">
                  <c:v>91.7</c:v>
                </c:pt>
                <c:pt idx="3384">
                  <c:v>91.7</c:v>
                </c:pt>
                <c:pt idx="3385">
                  <c:v>91.7</c:v>
                </c:pt>
                <c:pt idx="3386">
                  <c:v>91.7</c:v>
                </c:pt>
                <c:pt idx="3387">
                  <c:v>91.7</c:v>
                </c:pt>
                <c:pt idx="3388">
                  <c:v>91.7</c:v>
                </c:pt>
                <c:pt idx="3389">
                  <c:v>91.7</c:v>
                </c:pt>
                <c:pt idx="3390">
                  <c:v>91.7</c:v>
                </c:pt>
                <c:pt idx="3391">
                  <c:v>91.7</c:v>
                </c:pt>
                <c:pt idx="3392">
                  <c:v>91.7</c:v>
                </c:pt>
                <c:pt idx="3393">
                  <c:v>91.7</c:v>
                </c:pt>
                <c:pt idx="3394">
                  <c:v>91.6</c:v>
                </c:pt>
                <c:pt idx="3395">
                  <c:v>91.6</c:v>
                </c:pt>
                <c:pt idx="3396">
                  <c:v>91.6</c:v>
                </c:pt>
                <c:pt idx="3397">
                  <c:v>91.6</c:v>
                </c:pt>
                <c:pt idx="3398">
                  <c:v>91.6</c:v>
                </c:pt>
                <c:pt idx="3399">
                  <c:v>91.5</c:v>
                </c:pt>
                <c:pt idx="3400">
                  <c:v>91.5</c:v>
                </c:pt>
                <c:pt idx="3401">
                  <c:v>91.4</c:v>
                </c:pt>
                <c:pt idx="3402">
                  <c:v>91.3</c:v>
                </c:pt>
                <c:pt idx="3403">
                  <c:v>91.3</c:v>
                </c:pt>
                <c:pt idx="3404">
                  <c:v>91.2</c:v>
                </c:pt>
                <c:pt idx="3405">
                  <c:v>91.2</c:v>
                </c:pt>
                <c:pt idx="3406">
                  <c:v>91.1</c:v>
                </c:pt>
                <c:pt idx="3407">
                  <c:v>91.1</c:v>
                </c:pt>
                <c:pt idx="3408">
                  <c:v>91.1</c:v>
                </c:pt>
                <c:pt idx="3409">
                  <c:v>91</c:v>
                </c:pt>
                <c:pt idx="3410">
                  <c:v>91</c:v>
                </c:pt>
                <c:pt idx="3411">
                  <c:v>91</c:v>
                </c:pt>
                <c:pt idx="3412">
                  <c:v>91</c:v>
                </c:pt>
                <c:pt idx="3413">
                  <c:v>91</c:v>
                </c:pt>
                <c:pt idx="3414">
                  <c:v>91</c:v>
                </c:pt>
                <c:pt idx="3415">
                  <c:v>91</c:v>
                </c:pt>
                <c:pt idx="3416">
                  <c:v>91</c:v>
                </c:pt>
                <c:pt idx="3417">
                  <c:v>91</c:v>
                </c:pt>
                <c:pt idx="3418">
                  <c:v>91</c:v>
                </c:pt>
                <c:pt idx="3419">
                  <c:v>91.1</c:v>
                </c:pt>
                <c:pt idx="3420">
                  <c:v>91.1</c:v>
                </c:pt>
                <c:pt idx="3421">
                  <c:v>91.2</c:v>
                </c:pt>
                <c:pt idx="3422">
                  <c:v>91.2</c:v>
                </c:pt>
                <c:pt idx="3423">
                  <c:v>91.3</c:v>
                </c:pt>
                <c:pt idx="3424">
                  <c:v>91.3</c:v>
                </c:pt>
                <c:pt idx="3425">
                  <c:v>91.4</c:v>
                </c:pt>
                <c:pt idx="3426">
                  <c:v>91.5</c:v>
                </c:pt>
                <c:pt idx="3427">
                  <c:v>91.5</c:v>
                </c:pt>
                <c:pt idx="3428">
                  <c:v>91.6</c:v>
                </c:pt>
                <c:pt idx="3429">
                  <c:v>91.6</c:v>
                </c:pt>
                <c:pt idx="3430">
                  <c:v>91.6</c:v>
                </c:pt>
                <c:pt idx="3431">
                  <c:v>91.6</c:v>
                </c:pt>
                <c:pt idx="3432">
                  <c:v>91.7</c:v>
                </c:pt>
                <c:pt idx="3433">
                  <c:v>91.7</c:v>
                </c:pt>
                <c:pt idx="3434">
                  <c:v>91.7</c:v>
                </c:pt>
                <c:pt idx="3435">
                  <c:v>91.7</c:v>
                </c:pt>
                <c:pt idx="3436">
                  <c:v>91.7</c:v>
                </c:pt>
                <c:pt idx="3437">
                  <c:v>91.7</c:v>
                </c:pt>
                <c:pt idx="3438">
                  <c:v>91.8</c:v>
                </c:pt>
                <c:pt idx="3439">
                  <c:v>91.8</c:v>
                </c:pt>
                <c:pt idx="3440">
                  <c:v>91.9</c:v>
                </c:pt>
                <c:pt idx="3441">
                  <c:v>91.9</c:v>
                </c:pt>
                <c:pt idx="3442">
                  <c:v>91.9</c:v>
                </c:pt>
                <c:pt idx="3443">
                  <c:v>92</c:v>
                </c:pt>
                <c:pt idx="3444">
                  <c:v>92</c:v>
                </c:pt>
                <c:pt idx="3445">
                  <c:v>92</c:v>
                </c:pt>
                <c:pt idx="3446">
                  <c:v>92.1</c:v>
                </c:pt>
                <c:pt idx="3447">
                  <c:v>92.1</c:v>
                </c:pt>
                <c:pt idx="3448">
                  <c:v>92.1</c:v>
                </c:pt>
                <c:pt idx="3449">
                  <c:v>92.1</c:v>
                </c:pt>
                <c:pt idx="3450">
                  <c:v>92.1</c:v>
                </c:pt>
                <c:pt idx="3451">
                  <c:v>92.1</c:v>
                </c:pt>
                <c:pt idx="3452">
                  <c:v>92.1</c:v>
                </c:pt>
                <c:pt idx="3453">
                  <c:v>92.1</c:v>
                </c:pt>
                <c:pt idx="3454">
                  <c:v>92.1</c:v>
                </c:pt>
                <c:pt idx="3455">
                  <c:v>92.1</c:v>
                </c:pt>
                <c:pt idx="3456">
                  <c:v>92.1</c:v>
                </c:pt>
                <c:pt idx="3457">
                  <c:v>92.1</c:v>
                </c:pt>
                <c:pt idx="3458">
                  <c:v>92.1</c:v>
                </c:pt>
                <c:pt idx="3459">
                  <c:v>92.1</c:v>
                </c:pt>
                <c:pt idx="3460">
                  <c:v>92</c:v>
                </c:pt>
                <c:pt idx="3461">
                  <c:v>92</c:v>
                </c:pt>
                <c:pt idx="3462">
                  <c:v>91.9</c:v>
                </c:pt>
                <c:pt idx="3463">
                  <c:v>91.9</c:v>
                </c:pt>
                <c:pt idx="3464">
                  <c:v>91.8</c:v>
                </c:pt>
                <c:pt idx="3465">
                  <c:v>91.7</c:v>
                </c:pt>
                <c:pt idx="3466">
                  <c:v>91.7</c:v>
                </c:pt>
                <c:pt idx="3467">
                  <c:v>91.6</c:v>
                </c:pt>
                <c:pt idx="3468">
                  <c:v>91.5</c:v>
                </c:pt>
                <c:pt idx="3469">
                  <c:v>91.4</c:v>
                </c:pt>
                <c:pt idx="3470">
                  <c:v>91.3</c:v>
                </c:pt>
                <c:pt idx="3471">
                  <c:v>91.3</c:v>
                </c:pt>
                <c:pt idx="3472">
                  <c:v>91.2</c:v>
                </c:pt>
                <c:pt idx="3473">
                  <c:v>91.1</c:v>
                </c:pt>
                <c:pt idx="3474">
                  <c:v>91.1</c:v>
                </c:pt>
                <c:pt idx="3475">
                  <c:v>91.1</c:v>
                </c:pt>
                <c:pt idx="3476">
                  <c:v>91</c:v>
                </c:pt>
                <c:pt idx="3477">
                  <c:v>91</c:v>
                </c:pt>
                <c:pt idx="3478">
                  <c:v>91</c:v>
                </c:pt>
                <c:pt idx="3479">
                  <c:v>91</c:v>
                </c:pt>
                <c:pt idx="3480">
                  <c:v>91</c:v>
                </c:pt>
                <c:pt idx="3481">
                  <c:v>91</c:v>
                </c:pt>
                <c:pt idx="3482">
                  <c:v>91</c:v>
                </c:pt>
                <c:pt idx="3483">
                  <c:v>91</c:v>
                </c:pt>
                <c:pt idx="3484">
                  <c:v>91</c:v>
                </c:pt>
                <c:pt idx="3485">
                  <c:v>91</c:v>
                </c:pt>
                <c:pt idx="3486">
                  <c:v>91</c:v>
                </c:pt>
                <c:pt idx="3487">
                  <c:v>90.9</c:v>
                </c:pt>
                <c:pt idx="3488">
                  <c:v>90.9</c:v>
                </c:pt>
                <c:pt idx="3489">
                  <c:v>90.9</c:v>
                </c:pt>
                <c:pt idx="3490">
                  <c:v>90.9</c:v>
                </c:pt>
                <c:pt idx="3491">
                  <c:v>90.9</c:v>
                </c:pt>
                <c:pt idx="3492">
                  <c:v>90.8</c:v>
                </c:pt>
                <c:pt idx="3493">
                  <c:v>90.8</c:v>
                </c:pt>
                <c:pt idx="3494">
                  <c:v>90.8</c:v>
                </c:pt>
                <c:pt idx="3495">
                  <c:v>90.8</c:v>
                </c:pt>
                <c:pt idx="3496">
                  <c:v>90.8</c:v>
                </c:pt>
                <c:pt idx="3497">
                  <c:v>90.8</c:v>
                </c:pt>
                <c:pt idx="3498">
                  <c:v>90.8</c:v>
                </c:pt>
                <c:pt idx="3499">
                  <c:v>90.8</c:v>
                </c:pt>
                <c:pt idx="3500">
                  <c:v>90.8</c:v>
                </c:pt>
                <c:pt idx="3501">
                  <c:v>90.9</c:v>
                </c:pt>
                <c:pt idx="3502">
                  <c:v>90.9</c:v>
                </c:pt>
                <c:pt idx="3503">
                  <c:v>91</c:v>
                </c:pt>
                <c:pt idx="3504">
                  <c:v>91</c:v>
                </c:pt>
                <c:pt idx="3505">
                  <c:v>91.1</c:v>
                </c:pt>
                <c:pt idx="3506">
                  <c:v>91.1</c:v>
                </c:pt>
                <c:pt idx="3507">
                  <c:v>91.2</c:v>
                </c:pt>
                <c:pt idx="3508">
                  <c:v>91.3</c:v>
                </c:pt>
                <c:pt idx="3509">
                  <c:v>91.3</c:v>
                </c:pt>
                <c:pt idx="3510">
                  <c:v>91.4</c:v>
                </c:pt>
                <c:pt idx="3511">
                  <c:v>91.4</c:v>
                </c:pt>
                <c:pt idx="3512">
                  <c:v>91.5</c:v>
                </c:pt>
                <c:pt idx="3513">
                  <c:v>91.5</c:v>
                </c:pt>
                <c:pt idx="3514">
                  <c:v>91.5</c:v>
                </c:pt>
                <c:pt idx="3515">
                  <c:v>91.6</c:v>
                </c:pt>
                <c:pt idx="3516">
                  <c:v>91.6</c:v>
                </c:pt>
                <c:pt idx="3517">
                  <c:v>91.7</c:v>
                </c:pt>
                <c:pt idx="3518">
                  <c:v>91.7</c:v>
                </c:pt>
                <c:pt idx="3519">
                  <c:v>91.8</c:v>
                </c:pt>
                <c:pt idx="3520">
                  <c:v>91.8</c:v>
                </c:pt>
                <c:pt idx="3521">
                  <c:v>91.9</c:v>
                </c:pt>
                <c:pt idx="3522">
                  <c:v>91.9</c:v>
                </c:pt>
                <c:pt idx="3523">
                  <c:v>91.9</c:v>
                </c:pt>
                <c:pt idx="3524">
                  <c:v>92</c:v>
                </c:pt>
                <c:pt idx="3525">
                  <c:v>92</c:v>
                </c:pt>
                <c:pt idx="3526">
                  <c:v>91.9</c:v>
                </c:pt>
                <c:pt idx="3527">
                  <c:v>91.9</c:v>
                </c:pt>
                <c:pt idx="3528">
                  <c:v>91.9</c:v>
                </c:pt>
                <c:pt idx="3529">
                  <c:v>91.8</c:v>
                </c:pt>
                <c:pt idx="3530">
                  <c:v>91.8</c:v>
                </c:pt>
                <c:pt idx="3531">
                  <c:v>91.8</c:v>
                </c:pt>
                <c:pt idx="3532">
                  <c:v>91.7</c:v>
                </c:pt>
                <c:pt idx="3533">
                  <c:v>91.7</c:v>
                </c:pt>
                <c:pt idx="3534">
                  <c:v>91.6</c:v>
                </c:pt>
                <c:pt idx="3535">
                  <c:v>91.6</c:v>
                </c:pt>
                <c:pt idx="3536">
                  <c:v>91.6</c:v>
                </c:pt>
                <c:pt idx="3537">
                  <c:v>91.6</c:v>
                </c:pt>
                <c:pt idx="3538">
                  <c:v>91.5</c:v>
                </c:pt>
                <c:pt idx="3539">
                  <c:v>91.5</c:v>
                </c:pt>
                <c:pt idx="3540">
                  <c:v>91.5</c:v>
                </c:pt>
                <c:pt idx="3541">
                  <c:v>91.4</c:v>
                </c:pt>
                <c:pt idx="3542">
                  <c:v>91.4</c:v>
                </c:pt>
                <c:pt idx="3543">
                  <c:v>91.4</c:v>
                </c:pt>
                <c:pt idx="3544">
                  <c:v>91.4</c:v>
                </c:pt>
                <c:pt idx="3545">
                  <c:v>91.4</c:v>
                </c:pt>
                <c:pt idx="3546">
                  <c:v>91.3</c:v>
                </c:pt>
                <c:pt idx="3547">
                  <c:v>91.3</c:v>
                </c:pt>
                <c:pt idx="3548">
                  <c:v>91.3</c:v>
                </c:pt>
                <c:pt idx="3549">
                  <c:v>91.2</c:v>
                </c:pt>
                <c:pt idx="3550">
                  <c:v>91.2</c:v>
                </c:pt>
                <c:pt idx="3551">
                  <c:v>91.2</c:v>
                </c:pt>
                <c:pt idx="3552">
                  <c:v>91.1</c:v>
                </c:pt>
                <c:pt idx="3553">
                  <c:v>91.1</c:v>
                </c:pt>
                <c:pt idx="3554">
                  <c:v>91</c:v>
                </c:pt>
                <c:pt idx="3555">
                  <c:v>91</c:v>
                </c:pt>
                <c:pt idx="3556">
                  <c:v>91</c:v>
                </c:pt>
                <c:pt idx="3557">
                  <c:v>90.9</c:v>
                </c:pt>
                <c:pt idx="3558">
                  <c:v>90.9</c:v>
                </c:pt>
                <c:pt idx="3559">
                  <c:v>90.9</c:v>
                </c:pt>
                <c:pt idx="3560">
                  <c:v>90.9</c:v>
                </c:pt>
                <c:pt idx="3561">
                  <c:v>90.9</c:v>
                </c:pt>
                <c:pt idx="3562">
                  <c:v>90.9</c:v>
                </c:pt>
                <c:pt idx="3563">
                  <c:v>90.9</c:v>
                </c:pt>
                <c:pt idx="3564">
                  <c:v>90.8</c:v>
                </c:pt>
                <c:pt idx="3565">
                  <c:v>90.8</c:v>
                </c:pt>
                <c:pt idx="3566">
                  <c:v>90.8</c:v>
                </c:pt>
                <c:pt idx="3567">
                  <c:v>90.8</c:v>
                </c:pt>
                <c:pt idx="3568">
                  <c:v>90.8</c:v>
                </c:pt>
                <c:pt idx="3569">
                  <c:v>90.8</c:v>
                </c:pt>
                <c:pt idx="3570">
                  <c:v>90.7</c:v>
                </c:pt>
                <c:pt idx="3571">
                  <c:v>90.7</c:v>
                </c:pt>
                <c:pt idx="3572">
                  <c:v>90.7</c:v>
                </c:pt>
                <c:pt idx="3573">
                  <c:v>90.7</c:v>
                </c:pt>
                <c:pt idx="3574">
                  <c:v>90.8</c:v>
                </c:pt>
                <c:pt idx="3575">
                  <c:v>90.8</c:v>
                </c:pt>
                <c:pt idx="3576">
                  <c:v>90.8</c:v>
                </c:pt>
                <c:pt idx="3577">
                  <c:v>90.8</c:v>
                </c:pt>
                <c:pt idx="3578">
                  <c:v>90.9</c:v>
                </c:pt>
                <c:pt idx="3579">
                  <c:v>90.9</c:v>
                </c:pt>
                <c:pt idx="3580">
                  <c:v>90.9</c:v>
                </c:pt>
                <c:pt idx="3581">
                  <c:v>91</c:v>
                </c:pt>
                <c:pt idx="3582">
                  <c:v>91</c:v>
                </c:pt>
                <c:pt idx="3583">
                  <c:v>91</c:v>
                </c:pt>
                <c:pt idx="3584">
                  <c:v>91.1</c:v>
                </c:pt>
                <c:pt idx="3585">
                  <c:v>91.1</c:v>
                </c:pt>
                <c:pt idx="3586">
                  <c:v>91.1</c:v>
                </c:pt>
                <c:pt idx="3587">
                  <c:v>91.1</c:v>
                </c:pt>
                <c:pt idx="3588">
                  <c:v>91.2</c:v>
                </c:pt>
                <c:pt idx="3589">
                  <c:v>91.2</c:v>
                </c:pt>
                <c:pt idx="3590">
                  <c:v>91.2</c:v>
                </c:pt>
                <c:pt idx="3591">
                  <c:v>91.2</c:v>
                </c:pt>
                <c:pt idx="3592">
                  <c:v>91.3</c:v>
                </c:pt>
                <c:pt idx="3593">
                  <c:v>91.3</c:v>
                </c:pt>
                <c:pt idx="3594">
                  <c:v>91.3</c:v>
                </c:pt>
                <c:pt idx="3595">
                  <c:v>91.3</c:v>
                </c:pt>
                <c:pt idx="3596">
                  <c:v>91.3</c:v>
                </c:pt>
                <c:pt idx="3597">
                  <c:v>91.4</c:v>
                </c:pt>
                <c:pt idx="3598">
                  <c:v>91.4</c:v>
                </c:pt>
                <c:pt idx="3599">
                  <c:v>91.4</c:v>
                </c:pt>
                <c:pt idx="3600">
                  <c:v>91.5</c:v>
                </c:pt>
                <c:pt idx="3601">
                  <c:v>91.5</c:v>
                </c:pt>
                <c:pt idx="3602">
                  <c:v>91.6</c:v>
                </c:pt>
                <c:pt idx="3603">
                  <c:v>91.6</c:v>
                </c:pt>
                <c:pt idx="3604">
                  <c:v>91.7</c:v>
                </c:pt>
                <c:pt idx="3605">
                  <c:v>91.7</c:v>
                </c:pt>
                <c:pt idx="3606">
                  <c:v>91.7</c:v>
                </c:pt>
                <c:pt idx="3607">
                  <c:v>91.8</c:v>
                </c:pt>
                <c:pt idx="3608">
                  <c:v>91.9</c:v>
                </c:pt>
                <c:pt idx="3609">
                  <c:v>92</c:v>
                </c:pt>
                <c:pt idx="3610">
                  <c:v>92</c:v>
                </c:pt>
                <c:pt idx="3611">
                  <c:v>92.1</c:v>
                </c:pt>
                <c:pt idx="3612">
                  <c:v>92.2</c:v>
                </c:pt>
                <c:pt idx="3613">
                  <c:v>92.3</c:v>
                </c:pt>
                <c:pt idx="3614">
                  <c:v>92.3</c:v>
                </c:pt>
                <c:pt idx="3615">
                  <c:v>92.4</c:v>
                </c:pt>
                <c:pt idx="3616">
                  <c:v>92.5</c:v>
                </c:pt>
                <c:pt idx="3617">
                  <c:v>92.6</c:v>
                </c:pt>
                <c:pt idx="3618">
                  <c:v>92.6</c:v>
                </c:pt>
                <c:pt idx="3619">
                  <c:v>92.7</c:v>
                </c:pt>
                <c:pt idx="3620">
                  <c:v>92.7</c:v>
                </c:pt>
                <c:pt idx="3621">
                  <c:v>92.7</c:v>
                </c:pt>
                <c:pt idx="3622">
                  <c:v>92.7</c:v>
                </c:pt>
                <c:pt idx="3623">
                  <c:v>92.7</c:v>
                </c:pt>
                <c:pt idx="3624">
                  <c:v>92.7</c:v>
                </c:pt>
                <c:pt idx="3625">
                  <c:v>92.7</c:v>
                </c:pt>
                <c:pt idx="3626">
                  <c:v>92.7</c:v>
                </c:pt>
                <c:pt idx="3627">
                  <c:v>92.7</c:v>
                </c:pt>
                <c:pt idx="3628">
                  <c:v>92.8</c:v>
                </c:pt>
                <c:pt idx="3629">
                  <c:v>92.8</c:v>
                </c:pt>
                <c:pt idx="3630">
                  <c:v>92.8</c:v>
                </c:pt>
                <c:pt idx="3631">
                  <c:v>92.8</c:v>
                </c:pt>
                <c:pt idx="3632">
                  <c:v>92.8</c:v>
                </c:pt>
                <c:pt idx="3633">
                  <c:v>92.8</c:v>
                </c:pt>
                <c:pt idx="3634">
                  <c:v>92.9</c:v>
                </c:pt>
                <c:pt idx="3635">
                  <c:v>92.9</c:v>
                </c:pt>
                <c:pt idx="3636">
                  <c:v>92.9</c:v>
                </c:pt>
                <c:pt idx="3637">
                  <c:v>92.9</c:v>
                </c:pt>
                <c:pt idx="3638">
                  <c:v>92.9</c:v>
                </c:pt>
                <c:pt idx="3639">
                  <c:v>92.9</c:v>
                </c:pt>
                <c:pt idx="3640">
                  <c:v>92.9</c:v>
                </c:pt>
                <c:pt idx="3641">
                  <c:v>92.9</c:v>
                </c:pt>
                <c:pt idx="3642">
                  <c:v>92.8</c:v>
                </c:pt>
                <c:pt idx="3643">
                  <c:v>92.8</c:v>
                </c:pt>
                <c:pt idx="3644">
                  <c:v>92.8</c:v>
                </c:pt>
                <c:pt idx="3645">
                  <c:v>92.8</c:v>
                </c:pt>
                <c:pt idx="3646">
                  <c:v>92.7</c:v>
                </c:pt>
                <c:pt idx="3647">
                  <c:v>92.7</c:v>
                </c:pt>
                <c:pt idx="3648">
                  <c:v>92.7</c:v>
                </c:pt>
                <c:pt idx="3649">
                  <c:v>92.7</c:v>
                </c:pt>
                <c:pt idx="3650">
                  <c:v>92.7</c:v>
                </c:pt>
                <c:pt idx="3651">
                  <c:v>92.7</c:v>
                </c:pt>
                <c:pt idx="3652">
                  <c:v>92.6</c:v>
                </c:pt>
                <c:pt idx="3653">
                  <c:v>92.7</c:v>
                </c:pt>
                <c:pt idx="3654">
                  <c:v>92.7</c:v>
                </c:pt>
                <c:pt idx="3655">
                  <c:v>92.7</c:v>
                </c:pt>
                <c:pt idx="3656">
                  <c:v>92.7</c:v>
                </c:pt>
                <c:pt idx="3657">
                  <c:v>92.7</c:v>
                </c:pt>
                <c:pt idx="3658">
                  <c:v>92.7</c:v>
                </c:pt>
                <c:pt idx="3659">
                  <c:v>92.7</c:v>
                </c:pt>
                <c:pt idx="3660">
                  <c:v>92.7</c:v>
                </c:pt>
                <c:pt idx="3661">
                  <c:v>92.7</c:v>
                </c:pt>
                <c:pt idx="3662">
                  <c:v>92.7</c:v>
                </c:pt>
                <c:pt idx="3663">
                  <c:v>92.7</c:v>
                </c:pt>
                <c:pt idx="3664">
                  <c:v>92.7</c:v>
                </c:pt>
                <c:pt idx="3665">
                  <c:v>92.7</c:v>
                </c:pt>
                <c:pt idx="3666">
                  <c:v>92.7</c:v>
                </c:pt>
                <c:pt idx="3667">
                  <c:v>92.7</c:v>
                </c:pt>
                <c:pt idx="3668">
                  <c:v>92.7</c:v>
                </c:pt>
                <c:pt idx="3669">
                  <c:v>92.7</c:v>
                </c:pt>
                <c:pt idx="3670">
                  <c:v>92.6</c:v>
                </c:pt>
                <c:pt idx="3671">
                  <c:v>92.6</c:v>
                </c:pt>
                <c:pt idx="3672">
                  <c:v>92.6</c:v>
                </c:pt>
                <c:pt idx="3673">
                  <c:v>92.6</c:v>
                </c:pt>
                <c:pt idx="3674">
                  <c:v>92.6</c:v>
                </c:pt>
                <c:pt idx="3675">
                  <c:v>92.6</c:v>
                </c:pt>
                <c:pt idx="3676">
                  <c:v>92.6</c:v>
                </c:pt>
                <c:pt idx="3677">
                  <c:v>92.6</c:v>
                </c:pt>
                <c:pt idx="3678">
                  <c:v>92.5</c:v>
                </c:pt>
                <c:pt idx="3679">
                  <c:v>92.5</c:v>
                </c:pt>
                <c:pt idx="3680">
                  <c:v>92.5</c:v>
                </c:pt>
                <c:pt idx="3681">
                  <c:v>92.4</c:v>
                </c:pt>
                <c:pt idx="3682">
                  <c:v>92.4</c:v>
                </c:pt>
                <c:pt idx="3683">
                  <c:v>92.3</c:v>
                </c:pt>
                <c:pt idx="3684">
                  <c:v>92.3</c:v>
                </c:pt>
                <c:pt idx="3685">
                  <c:v>92.2</c:v>
                </c:pt>
                <c:pt idx="3686">
                  <c:v>92.2</c:v>
                </c:pt>
                <c:pt idx="3687">
                  <c:v>92.2</c:v>
                </c:pt>
                <c:pt idx="3688">
                  <c:v>92.1</c:v>
                </c:pt>
                <c:pt idx="3689">
                  <c:v>92.1</c:v>
                </c:pt>
                <c:pt idx="3690">
                  <c:v>92.1</c:v>
                </c:pt>
                <c:pt idx="3691">
                  <c:v>92.1</c:v>
                </c:pt>
                <c:pt idx="3692">
                  <c:v>92.1</c:v>
                </c:pt>
                <c:pt idx="3693">
                  <c:v>92.1</c:v>
                </c:pt>
                <c:pt idx="3694">
                  <c:v>92.1</c:v>
                </c:pt>
                <c:pt idx="3695">
                  <c:v>92.1</c:v>
                </c:pt>
                <c:pt idx="3696">
                  <c:v>92.1</c:v>
                </c:pt>
                <c:pt idx="3697">
                  <c:v>92.1</c:v>
                </c:pt>
                <c:pt idx="3698">
                  <c:v>92.1</c:v>
                </c:pt>
                <c:pt idx="3699">
                  <c:v>92.1</c:v>
                </c:pt>
                <c:pt idx="3700">
                  <c:v>92.1</c:v>
                </c:pt>
                <c:pt idx="3701">
                  <c:v>92</c:v>
                </c:pt>
                <c:pt idx="3702">
                  <c:v>92</c:v>
                </c:pt>
                <c:pt idx="3703">
                  <c:v>92</c:v>
                </c:pt>
                <c:pt idx="3704">
                  <c:v>91.9</c:v>
                </c:pt>
                <c:pt idx="3705">
                  <c:v>91.8</c:v>
                </c:pt>
                <c:pt idx="3706">
                  <c:v>91.8</c:v>
                </c:pt>
                <c:pt idx="3707">
                  <c:v>91.7</c:v>
                </c:pt>
                <c:pt idx="3708">
                  <c:v>91.6</c:v>
                </c:pt>
                <c:pt idx="3709">
                  <c:v>91.6</c:v>
                </c:pt>
                <c:pt idx="3710">
                  <c:v>91.5</c:v>
                </c:pt>
                <c:pt idx="3711">
                  <c:v>91.5</c:v>
                </c:pt>
                <c:pt idx="3712">
                  <c:v>91.4</c:v>
                </c:pt>
                <c:pt idx="3713">
                  <c:v>91.4</c:v>
                </c:pt>
                <c:pt idx="3714">
                  <c:v>91.4</c:v>
                </c:pt>
                <c:pt idx="3715">
                  <c:v>91.4</c:v>
                </c:pt>
                <c:pt idx="3716">
                  <c:v>91.3</c:v>
                </c:pt>
                <c:pt idx="3717">
                  <c:v>91.3</c:v>
                </c:pt>
                <c:pt idx="3718">
                  <c:v>91.3</c:v>
                </c:pt>
                <c:pt idx="3719">
                  <c:v>91.2</c:v>
                </c:pt>
                <c:pt idx="3720">
                  <c:v>91.2</c:v>
                </c:pt>
                <c:pt idx="3721">
                  <c:v>91.2</c:v>
                </c:pt>
                <c:pt idx="3722">
                  <c:v>91.1</c:v>
                </c:pt>
                <c:pt idx="3723">
                  <c:v>91.1</c:v>
                </c:pt>
                <c:pt idx="3724">
                  <c:v>91.1</c:v>
                </c:pt>
                <c:pt idx="3725">
                  <c:v>91.1</c:v>
                </c:pt>
                <c:pt idx="3726">
                  <c:v>91.1</c:v>
                </c:pt>
                <c:pt idx="3727">
                  <c:v>91.1</c:v>
                </c:pt>
                <c:pt idx="3728">
                  <c:v>91.1</c:v>
                </c:pt>
                <c:pt idx="3729">
                  <c:v>91.1</c:v>
                </c:pt>
                <c:pt idx="3730">
                  <c:v>91.2</c:v>
                </c:pt>
                <c:pt idx="3731">
                  <c:v>91.2</c:v>
                </c:pt>
                <c:pt idx="3732">
                  <c:v>91.2</c:v>
                </c:pt>
                <c:pt idx="3733">
                  <c:v>91.3</c:v>
                </c:pt>
                <c:pt idx="3734">
                  <c:v>91.3</c:v>
                </c:pt>
                <c:pt idx="3735">
                  <c:v>91.3</c:v>
                </c:pt>
                <c:pt idx="3736">
                  <c:v>91.4</c:v>
                </c:pt>
                <c:pt idx="3737">
                  <c:v>91.4</c:v>
                </c:pt>
                <c:pt idx="3738">
                  <c:v>91.5</c:v>
                </c:pt>
                <c:pt idx="3739">
                  <c:v>91.5</c:v>
                </c:pt>
                <c:pt idx="3740">
                  <c:v>91.5</c:v>
                </c:pt>
                <c:pt idx="3741">
                  <c:v>91.6</c:v>
                </c:pt>
                <c:pt idx="3742">
                  <c:v>91.6</c:v>
                </c:pt>
                <c:pt idx="3743">
                  <c:v>91.6</c:v>
                </c:pt>
                <c:pt idx="3744">
                  <c:v>91.6</c:v>
                </c:pt>
                <c:pt idx="3745">
                  <c:v>91.7</c:v>
                </c:pt>
                <c:pt idx="3746">
                  <c:v>91.7</c:v>
                </c:pt>
                <c:pt idx="3747">
                  <c:v>91.7</c:v>
                </c:pt>
                <c:pt idx="3748">
                  <c:v>91.7</c:v>
                </c:pt>
                <c:pt idx="3749">
                  <c:v>91.7</c:v>
                </c:pt>
                <c:pt idx="3750">
                  <c:v>91.7</c:v>
                </c:pt>
                <c:pt idx="3751">
                  <c:v>91.7</c:v>
                </c:pt>
                <c:pt idx="3752">
                  <c:v>91.7</c:v>
                </c:pt>
                <c:pt idx="3753">
                  <c:v>91.8</c:v>
                </c:pt>
                <c:pt idx="3754">
                  <c:v>91.8</c:v>
                </c:pt>
                <c:pt idx="3755">
                  <c:v>91.8</c:v>
                </c:pt>
                <c:pt idx="3756">
                  <c:v>91.8</c:v>
                </c:pt>
                <c:pt idx="3757">
                  <c:v>91.8</c:v>
                </c:pt>
                <c:pt idx="3758">
                  <c:v>91.8</c:v>
                </c:pt>
                <c:pt idx="3759">
                  <c:v>91.7</c:v>
                </c:pt>
                <c:pt idx="3760">
                  <c:v>91.7</c:v>
                </c:pt>
                <c:pt idx="3761">
                  <c:v>91.7</c:v>
                </c:pt>
                <c:pt idx="3762">
                  <c:v>91.7</c:v>
                </c:pt>
                <c:pt idx="3763">
                  <c:v>91.7</c:v>
                </c:pt>
                <c:pt idx="3764">
                  <c:v>91.7</c:v>
                </c:pt>
                <c:pt idx="3765">
                  <c:v>91.7</c:v>
                </c:pt>
                <c:pt idx="3766">
                  <c:v>91.6</c:v>
                </c:pt>
                <c:pt idx="3767">
                  <c:v>91.6</c:v>
                </c:pt>
                <c:pt idx="3768">
                  <c:v>91.6</c:v>
                </c:pt>
                <c:pt idx="3769">
                  <c:v>91.6</c:v>
                </c:pt>
                <c:pt idx="3770">
                  <c:v>91.6</c:v>
                </c:pt>
                <c:pt idx="3771">
                  <c:v>91.6</c:v>
                </c:pt>
                <c:pt idx="3772">
                  <c:v>91.6</c:v>
                </c:pt>
                <c:pt idx="3773">
                  <c:v>91.5</c:v>
                </c:pt>
                <c:pt idx="3774">
                  <c:v>91.5</c:v>
                </c:pt>
                <c:pt idx="3775">
                  <c:v>91.4</c:v>
                </c:pt>
                <c:pt idx="3776">
                  <c:v>91.4</c:v>
                </c:pt>
                <c:pt idx="3777">
                  <c:v>91.3</c:v>
                </c:pt>
                <c:pt idx="3778">
                  <c:v>91.3</c:v>
                </c:pt>
                <c:pt idx="3779">
                  <c:v>91.2</c:v>
                </c:pt>
                <c:pt idx="3780">
                  <c:v>91.2</c:v>
                </c:pt>
                <c:pt idx="3781">
                  <c:v>91.1</c:v>
                </c:pt>
                <c:pt idx="3782">
                  <c:v>91.1</c:v>
                </c:pt>
                <c:pt idx="3783">
                  <c:v>91</c:v>
                </c:pt>
                <c:pt idx="3784">
                  <c:v>91</c:v>
                </c:pt>
                <c:pt idx="3785">
                  <c:v>91</c:v>
                </c:pt>
                <c:pt idx="3786">
                  <c:v>91</c:v>
                </c:pt>
                <c:pt idx="3787">
                  <c:v>91</c:v>
                </c:pt>
                <c:pt idx="3788">
                  <c:v>91</c:v>
                </c:pt>
                <c:pt idx="3789">
                  <c:v>91</c:v>
                </c:pt>
                <c:pt idx="3790">
                  <c:v>91</c:v>
                </c:pt>
                <c:pt idx="3791">
                  <c:v>91.1</c:v>
                </c:pt>
                <c:pt idx="3792">
                  <c:v>91.1</c:v>
                </c:pt>
                <c:pt idx="3793">
                  <c:v>91</c:v>
                </c:pt>
                <c:pt idx="3794">
                  <c:v>91</c:v>
                </c:pt>
                <c:pt idx="3795">
                  <c:v>91</c:v>
                </c:pt>
                <c:pt idx="3796">
                  <c:v>91</c:v>
                </c:pt>
                <c:pt idx="3797">
                  <c:v>91</c:v>
                </c:pt>
                <c:pt idx="3798">
                  <c:v>91</c:v>
                </c:pt>
                <c:pt idx="3799">
                  <c:v>91</c:v>
                </c:pt>
                <c:pt idx="3800">
                  <c:v>91</c:v>
                </c:pt>
                <c:pt idx="3801">
                  <c:v>91</c:v>
                </c:pt>
                <c:pt idx="3802">
                  <c:v>91</c:v>
                </c:pt>
                <c:pt idx="3803">
                  <c:v>91</c:v>
                </c:pt>
                <c:pt idx="3804">
                  <c:v>91.1</c:v>
                </c:pt>
                <c:pt idx="3805">
                  <c:v>91.1</c:v>
                </c:pt>
                <c:pt idx="3806">
                  <c:v>91.2</c:v>
                </c:pt>
                <c:pt idx="3807">
                  <c:v>91.3</c:v>
                </c:pt>
                <c:pt idx="3808">
                  <c:v>91.3</c:v>
                </c:pt>
                <c:pt idx="3809">
                  <c:v>91.4</c:v>
                </c:pt>
                <c:pt idx="3810">
                  <c:v>91.4</c:v>
                </c:pt>
                <c:pt idx="3811">
                  <c:v>91.5</c:v>
                </c:pt>
                <c:pt idx="3812">
                  <c:v>91.5</c:v>
                </c:pt>
                <c:pt idx="3813">
                  <c:v>91.6</c:v>
                </c:pt>
                <c:pt idx="3814">
                  <c:v>91.6</c:v>
                </c:pt>
                <c:pt idx="3815">
                  <c:v>91.6</c:v>
                </c:pt>
                <c:pt idx="3816">
                  <c:v>91.6</c:v>
                </c:pt>
                <c:pt idx="3817">
                  <c:v>91.6</c:v>
                </c:pt>
                <c:pt idx="3818">
                  <c:v>91.5</c:v>
                </c:pt>
                <c:pt idx="3819">
                  <c:v>91.5</c:v>
                </c:pt>
                <c:pt idx="3820">
                  <c:v>91.5</c:v>
                </c:pt>
                <c:pt idx="3821">
                  <c:v>91.4</c:v>
                </c:pt>
                <c:pt idx="3822">
                  <c:v>91.4</c:v>
                </c:pt>
                <c:pt idx="3823">
                  <c:v>91.3</c:v>
                </c:pt>
                <c:pt idx="3824">
                  <c:v>91.3</c:v>
                </c:pt>
                <c:pt idx="3825">
                  <c:v>91.2</c:v>
                </c:pt>
                <c:pt idx="3826">
                  <c:v>91.2</c:v>
                </c:pt>
                <c:pt idx="3827">
                  <c:v>91.1</c:v>
                </c:pt>
                <c:pt idx="3828">
                  <c:v>91.1</c:v>
                </c:pt>
                <c:pt idx="3829">
                  <c:v>91</c:v>
                </c:pt>
                <c:pt idx="3830">
                  <c:v>91</c:v>
                </c:pt>
                <c:pt idx="3831">
                  <c:v>90.9</c:v>
                </c:pt>
                <c:pt idx="3832">
                  <c:v>90.9</c:v>
                </c:pt>
                <c:pt idx="3833">
                  <c:v>90.9</c:v>
                </c:pt>
                <c:pt idx="3834">
                  <c:v>90.9</c:v>
                </c:pt>
                <c:pt idx="3835">
                  <c:v>90.9</c:v>
                </c:pt>
                <c:pt idx="3836">
                  <c:v>90.9</c:v>
                </c:pt>
                <c:pt idx="3837">
                  <c:v>91</c:v>
                </c:pt>
                <c:pt idx="3838">
                  <c:v>91</c:v>
                </c:pt>
                <c:pt idx="3839">
                  <c:v>91</c:v>
                </c:pt>
                <c:pt idx="3840">
                  <c:v>91.1</c:v>
                </c:pt>
                <c:pt idx="3841">
                  <c:v>91.2</c:v>
                </c:pt>
                <c:pt idx="3842">
                  <c:v>91.2</c:v>
                </c:pt>
                <c:pt idx="3843">
                  <c:v>91.3</c:v>
                </c:pt>
                <c:pt idx="3844">
                  <c:v>91.3</c:v>
                </c:pt>
                <c:pt idx="3845">
                  <c:v>91.3</c:v>
                </c:pt>
                <c:pt idx="3846">
                  <c:v>91.4</c:v>
                </c:pt>
                <c:pt idx="3847">
                  <c:v>91.4</c:v>
                </c:pt>
                <c:pt idx="3848">
                  <c:v>91.4</c:v>
                </c:pt>
                <c:pt idx="3849">
                  <c:v>91.5</c:v>
                </c:pt>
                <c:pt idx="3850">
                  <c:v>91.5</c:v>
                </c:pt>
                <c:pt idx="3851">
                  <c:v>91.5</c:v>
                </c:pt>
                <c:pt idx="3852">
                  <c:v>91.5</c:v>
                </c:pt>
                <c:pt idx="3853">
                  <c:v>91.5</c:v>
                </c:pt>
                <c:pt idx="3854">
                  <c:v>91.4</c:v>
                </c:pt>
                <c:pt idx="3855">
                  <c:v>91.4</c:v>
                </c:pt>
                <c:pt idx="3856">
                  <c:v>91.4</c:v>
                </c:pt>
                <c:pt idx="3857">
                  <c:v>91.3</c:v>
                </c:pt>
                <c:pt idx="3858">
                  <c:v>91.3</c:v>
                </c:pt>
                <c:pt idx="3859">
                  <c:v>91.2</c:v>
                </c:pt>
                <c:pt idx="3860">
                  <c:v>91.1</c:v>
                </c:pt>
                <c:pt idx="3861">
                  <c:v>91.1</c:v>
                </c:pt>
                <c:pt idx="3862">
                  <c:v>91</c:v>
                </c:pt>
                <c:pt idx="3863">
                  <c:v>91</c:v>
                </c:pt>
                <c:pt idx="3864">
                  <c:v>90.9</c:v>
                </c:pt>
                <c:pt idx="3865">
                  <c:v>90.8</c:v>
                </c:pt>
                <c:pt idx="3866">
                  <c:v>90.8</c:v>
                </c:pt>
                <c:pt idx="3867">
                  <c:v>90.8</c:v>
                </c:pt>
                <c:pt idx="3868">
                  <c:v>90.7</c:v>
                </c:pt>
                <c:pt idx="3869">
                  <c:v>90.7</c:v>
                </c:pt>
                <c:pt idx="3870">
                  <c:v>90.7</c:v>
                </c:pt>
                <c:pt idx="3871">
                  <c:v>90.7</c:v>
                </c:pt>
                <c:pt idx="3872">
                  <c:v>90.6</c:v>
                </c:pt>
                <c:pt idx="3873">
                  <c:v>90.6</c:v>
                </c:pt>
                <c:pt idx="3874">
                  <c:v>90.6</c:v>
                </c:pt>
                <c:pt idx="3875">
                  <c:v>90.6</c:v>
                </c:pt>
                <c:pt idx="3876">
                  <c:v>90.6</c:v>
                </c:pt>
                <c:pt idx="3877">
                  <c:v>90.5</c:v>
                </c:pt>
                <c:pt idx="3878">
                  <c:v>90.5</c:v>
                </c:pt>
                <c:pt idx="3879">
                  <c:v>90.5</c:v>
                </c:pt>
                <c:pt idx="3880">
                  <c:v>90.5</c:v>
                </c:pt>
                <c:pt idx="3881">
                  <c:v>90.5</c:v>
                </c:pt>
                <c:pt idx="3882">
                  <c:v>90.4</c:v>
                </c:pt>
                <c:pt idx="3883">
                  <c:v>90.4</c:v>
                </c:pt>
                <c:pt idx="3884">
                  <c:v>90.4</c:v>
                </c:pt>
                <c:pt idx="3885">
                  <c:v>90.3</c:v>
                </c:pt>
                <c:pt idx="3886">
                  <c:v>90.3</c:v>
                </c:pt>
                <c:pt idx="3887">
                  <c:v>90.2</c:v>
                </c:pt>
                <c:pt idx="3888">
                  <c:v>90.2</c:v>
                </c:pt>
                <c:pt idx="3889">
                  <c:v>90.1</c:v>
                </c:pt>
                <c:pt idx="3890">
                  <c:v>90.1</c:v>
                </c:pt>
                <c:pt idx="3891">
                  <c:v>90.1</c:v>
                </c:pt>
                <c:pt idx="3892">
                  <c:v>90</c:v>
                </c:pt>
                <c:pt idx="3893">
                  <c:v>90</c:v>
                </c:pt>
                <c:pt idx="3894">
                  <c:v>90</c:v>
                </c:pt>
                <c:pt idx="3895">
                  <c:v>90</c:v>
                </c:pt>
                <c:pt idx="3896">
                  <c:v>90</c:v>
                </c:pt>
                <c:pt idx="3897">
                  <c:v>90</c:v>
                </c:pt>
                <c:pt idx="3898">
                  <c:v>90</c:v>
                </c:pt>
                <c:pt idx="3899">
                  <c:v>90</c:v>
                </c:pt>
                <c:pt idx="3900">
                  <c:v>90</c:v>
                </c:pt>
                <c:pt idx="3901">
                  <c:v>90</c:v>
                </c:pt>
                <c:pt idx="3902">
                  <c:v>90</c:v>
                </c:pt>
                <c:pt idx="3903">
                  <c:v>89.9</c:v>
                </c:pt>
                <c:pt idx="3904">
                  <c:v>89.9</c:v>
                </c:pt>
                <c:pt idx="3905">
                  <c:v>89.9</c:v>
                </c:pt>
                <c:pt idx="3906">
                  <c:v>89.9</c:v>
                </c:pt>
                <c:pt idx="3907">
                  <c:v>89.9</c:v>
                </c:pt>
                <c:pt idx="3908">
                  <c:v>89.8</c:v>
                </c:pt>
                <c:pt idx="3909">
                  <c:v>89.8</c:v>
                </c:pt>
                <c:pt idx="3910">
                  <c:v>89.8</c:v>
                </c:pt>
                <c:pt idx="3911">
                  <c:v>89.8</c:v>
                </c:pt>
                <c:pt idx="3912">
                  <c:v>89.8</c:v>
                </c:pt>
                <c:pt idx="3913">
                  <c:v>89.8</c:v>
                </c:pt>
                <c:pt idx="3914">
                  <c:v>89.7</c:v>
                </c:pt>
                <c:pt idx="3915">
                  <c:v>89.7</c:v>
                </c:pt>
                <c:pt idx="3916">
                  <c:v>89.7</c:v>
                </c:pt>
                <c:pt idx="3917">
                  <c:v>89.7</c:v>
                </c:pt>
                <c:pt idx="3918">
                  <c:v>89.7</c:v>
                </c:pt>
                <c:pt idx="3919">
                  <c:v>89.7</c:v>
                </c:pt>
                <c:pt idx="3920">
                  <c:v>89.7</c:v>
                </c:pt>
                <c:pt idx="3921">
                  <c:v>89.7</c:v>
                </c:pt>
                <c:pt idx="3922">
                  <c:v>89.7</c:v>
                </c:pt>
                <c:pt idx="3923">
                  <c:v>89.7</c:v>
                </c:pt>
                <c:pt idx="3924">
                  <c:v>89.7</c:v>
                </c:pt>
                <c:pt idx="3925">
                  <c:v>89.7</c:v>
                </c:pt>
                <c:pt idx="3926">
                  <c:v>89.7</c:v>
                </c:pt>
                <c:pt idx="3927">
                  <c:v>89.7</c:v>
                </c:pt>
                <c:pt idx="3928">
                  <c:v>89.7</c:v>
                </c:pt>
                <c:pt idx="3929">
                  <c:v>89.7</c:v>
                </c:pt>
                <c:pt idx="3930">
                  <c:v>89.8</c:v>
                </c:pt>
                <c:pt idx="3931">
                  <c:v>89.8</c:v>
                </c:pt>
                <c:pt idx="3932">
                  <c:v>89.8</c:v>
                </c:pt>
                <c:pt idx="3933">
                  <c:v>89.8</c:v>
                </c:pt>
                <c:pt idx="3934">
                  <c:v>89.8</c:v>
                </c:pt>
                <c:pt idx="3935">
                  <c:v>89.8</c:v>
                </c:pt>
                <c:pt idx="3936">
                  <c:v>89.8</c:v>
                </c:pt>
                <c:pt idx="3937">
                  <c:v>89.9</c:v>
                </c:pt>
                <c:pt idx="3938">
                  <c:v>89.9</c:v>
                </c:pt>
                <c:pt idx="3939">
                  <c:v>89.9</c:v>
                </c:pt>
                <c:pt idx="3940">
                  <c:v>89.9</c:v>
                </c:pt>
                <c:pt idx="3941">
                  <c:v>89.9</c:v>
                </c:pt>
                <c:pt idx="3942">
                  <c:v>89.9</c:v>
                </c:pt>
                <c:pt idx="3943">
                  <c:v>89.9</c:v>
                </c:pt>
                <c:pt idx="3944">
                  <c:v>90</c:v>
                </c:pt>
                <c:pt idx="3945">
                  <c:v>90</c:v>
                </c:pt>
                <c:pt idx="3946">
                  <c:v>90.1</c:v>
                </c:pt>
                <c:pt idx="3947">
                  <c:v>90.1</c:v>
                </c:pt>
                <c:pt idx="3948">
                  <c:v>90.2</c:v>
                </c:pt>
                <c:pt idx="3949">
                  <c:v>90.3</c:v>
                </c:pt>
                <c:pt idx="3950">
                  <c:v>90.4</c:v>
                </c:pt>
                <c:pt idx="3951">
                  <c:v>90.4</c:v>
                </c:pt>
                <c:pt idx="3952">
                  <c:v>90.5</c:v>
                </c:pt>
                <c:pt idx="3953">
                  <c:v>90.5</c:v>
                </c:pt>
                <c:pt idx="3954">
                  <c:v>90.5</c:v>
                </c:pt>
                <c:pt idx="3955">
                  <c:v>90.5</c:v>
                </c:pt>
                <c:pt idx="3956">
                  <c:v>90.6</c:v>
                </c:pt>
                <c:pt idx="3957">
                  <c:v>90.6</c:v>
                </c:pt>
                <c:pt idx="3958">
                  <c:v>90.5</c:v>
                </c:pt>
                <c:pt idx="3959">
                  <c:v>90.5</c:v>
                </c:pt>
                <c:pt idx="3960">
                  <c:v>90.5</c:v>
                </c:pt>
                <c:pt idx="3961">
                  <c:v>90.5</c:v>
                </c:pt>
                <c:pt idx="3962">
                  <c:v>90.5</c:v>
                </c:pt>
                <c:pt idx="3963">
                  <c:v>90.5</c:v>
                </c:pt>
                <c:pt idx="3964">
                  <c:v>90.6</c:v>
                </c:pt>
                <c:pt idx="3965">
                  <c:v>90.6</c:v>
                </c:pt>
                <c:pt idx="3966">
                  <c:v>90.6</c:v>
                </c:pt>
                <c:pt idx="3967">
                  <c:v>90.6</c:v>
                </c:pt>
                <c:pt idx="3968">
                  <c:v>90.6</c:v>
                </c:pt>
                <c:pt idx="3969">
                  <c:v>90.6</c:v>
                </c:pt>
                <c:pt idx="3970">
                  <c:v>90.6</c:v>
                </c:pt>
                <c:pt idx="3971">
                  <c:v>90.6</c:v>
                </c:pt>
                <c:pt idx="3972">
                  <c:v>90.6</c:v>
                </c:pt>
                <c:pt idx="3973">
                  <c:v>90.7</c:v>
                </c:pt>
                <c:pt idx="3974">
                  <c:v>90.7</c:v>
                </c:pt>
                <c:pt idx="3975">
                  <c:v>90.7</c:v>
                </c:pt>
                <c:pt idx="3976">
                  <c:v>90.7</c:v>
                </c:pt>
                <c:pt idx="3977">
                  <c:v>90.7</c:v>
                </c:pt>
                <c:pt idx="3978">
                  <c:v>90.7</c:v>
                </c:pt>
                <c:pt idx="3979">
                  <c:v>90.7</c:v>
                </c:pt>
                <c:pt idx="3980">
                  <c:v>90.7</c:v>
                </c:pt>
                <c:pt idx="3981">
                  <c:v>90.8</c:v>
                </c:pt>
                <c:pt idx="3982">
                  <c:v>90.8</c:v>
                </c:pt>
                <c:pt idx="3983">
                  <c:v>90.8</c:v>
                </c:pt>
                <c:pt idx="3984">
                  <c:v>90.9</c:v>
                </c:pt>
                <c:pt idx="3985">
                  <c:v>90.9</c:v>
                </c:pt>
                <c:pt idx="3986">
                  <c:v>91</c:v>
                </c:pt>
                <c:pt idx="3987">
                  <c:v>91</c:v>
                </c:pt>
                <c:pt idx="3988">
                  <c:v>91.1</c:v>
                </c:pt>
                <c:pt idx="3989">
                  <c:v>91.1</c:v>
                </c:pt>
                <c:pt idx="3990">
                  <c:v>91.2</c:v>
                </c:pt>
                <c:pt idx="3991">
                  <c:v>91.2</c:v>
                </c:pt>
                <c:pt idx="3992">
                  <c:v>91.2</c:v>
                </c:pt>
                <c:pt idx="3993">
                  <c:v>91.2</c:v>
                </c:pt>
                <c:pt idx="3994">
                  <c:v>91.2</c:v>
                </c:pt>
                <c:pt idx="3995">
                  <c:v>91.1</c:v>
                </c:pt>
                <c:pt idx="3996">
                  <c:v>91.1</c:v>
                </c:pt>
                <c:pt idx="3997">
                  <c:v>91</c:v>
                </c:pt>
                <c:pt idx="3998">
                  <c:v>90.9</c:v>
                </c:pt>
                <c:pt idx="3999">
                  <c:v>90.8</c:v>
                </c:pt>
                <c:pt idx="4000">
                  <c:v>90.8</c:v>
                </c:pt>
                <c:pt idx="4001">
                  <c:v>90.7</c:v>
                </c:pt>
                <c:pt idx="4002">
                  <c:v>90.7</c:v>
                </c:pt>
                <c:pt idx="4003">
                  <c:v>90.7</c:v>
                </c:pt>
                <c:pt idx="4004">
                  <c:v>90.7</c:v>
                </c:pt>
                <c:pt idx="4005">
                  <c:v>90.7</c:v>
                </c:pt>
                <c:pt idx="4006">
                  <c:v>90.7</c:v>
                </c:pt>
                <c:pt idx="4007">
                  <c:v>90.7</c:v>
                </c:pt>
                <c:pt idx="4008">
                  <c:v>90.7</c:v>
                </c:pt>
                <c:pt idx="4009">
                  <c:v>90.7</c:v>
                </c:pt>
                <c:pt idx="4010">
                  <c:v>90.7</c:v>
                </c:pt>
                <c:pt idx="4011">
                  <c:v>90.7</c:v>
                </c:pt>
                <c:pt idx="4012">
                  <c:v>90.7</c:v>
                </c:pt>
                <c:pt idx="4013">
                  <c:v>90.7</c:v>
                </c:pt>
                <c:pt idx="4014">
                  <c:v>90.7</c:v>
                </c:pt>
                <c:pt idx="4015">
                  <c:v>90.6</c:v>
                </c:pt>
                <c:pt idx="4016">
                  <c:v>90.6</c:v>
                </c:pt>
                <c:pt idx="4017">
                  <c:v>90.5</c:v>
                </c:pt>
                <c:pt idx="4018">
                  <c:v>90.5</c:v>
                </c:pt>
                <c:pt idx="4019">
                  <c:v>90.4</c:v>
                </c:pt>
                <c:pt idx="4020">
                  <c:v>90.4</c:v>
                </c:pt>
                <c:pt idx="4021">
                  <c:v>90.3</c:v>
                </c:pt>
                <c:pt idx="4022">
                  <c:v>90.3</c:v>
                </c:pt>
                <c:pt idx="4023">
                  <c:v>90.2</c:v>
                </c:pt>
                <c:pt idx="4024">
                  <c:v>90.2</c:v>
                </c:pt>
                <c:pt idx="4025">
                  <c:v>90.1</c:v>
                </c:pt>
                <c:pt idx="4026">
                  <c:v>90.1</c:v>
                </c:pt>
                <c:pt idx="4027">
                  <c:v>90.1</c:v>
                </c:pt>
                <c:pt idx="4028">
                  <c:v>90.1</c:v>
                </c:pt>
                <c:pt idx="4029">
                  <c:v>90</c:v>
                </c:pt>
                <c:pt idx="4030">
                  <c:v>90.1</c:v>
                </c:pt>
                <c:pt idx="4031">
                  <c:v>90.1</c:v>
                </c:pt>
                <c:pt idx="4032">
                  <c:v>90.1</c:v>
                </c:pt>
                <c:pt idx="4033">
                  <c:v>90.2</c:v>
                </c:pt>
                <c:pt idx="4034">
                  <c:v>90.2</c:v>
                </c:pt>
                <c:pt idx="4035">
                  <c:v>90.2</c:v>
                </c:pt>
                <c:pt idx="4036">
                  <c:v>90.3</c:v>
                </c:pt>
                <c:pt idx="4037">
                  <c:v>90.3</c:v>
                </c:pt>
                <c:pt idx="4038">
                  <c:v>90.3</c:v>
                </c:pt>
                <c:pt idx="4039">
                  <c:v>90.3</c:v>
                </c:pt>
                <c:pt idx="4040">
                  <c:v>90.3</c:v>
                </c:pt>
                <c:pt idx="4041">
                  <c:v>90.3</c:v>
                </c:pt>
                <c:pt idx="4042">
                  <c:v>90.4</c:v>
                </c:pt>
                <c:pt idx="4043">
                  <c:v>90.4</c:v>
                </c:pt>
                <c:pt idx="4044">
                  <c:v>90.4</c:v>
                </c:pt>
                <c:pt idx="4045">
                  <c:v>90.4</c:v>
                </c:pt>
                <c:pt idx="4046">
                  <c:v>90.4</c:v>
                </c:pt>
                <c:pt idx="4047">
                  <c:v>90.4</c:v>
                </c:pt>
                <c:pt idx="4048">
                  <c:v>90.4</c:v>
                </c:pt>
                <c:pt idx="4049">
                  <c:v>90.4</c:v>
                </c:pt>
                <c:pt idx="4050">
                  <c:v>90.4</c:v>
                </c:pt>
                <c:pt idx="4051">
                  <c:v>90.4</c:v>
                </c:pt>
                <c:pt idx="4052">
                  <c:v>90.4</c:v>
                </c:pt>
                <c:pt idx="4053">
                  <c:v>90.5</c:v>
                </c:pt>
                <c:pt idx="4054">
                  <c:v>90.5</c:v>
                </c:pt>
                <c:pt idx="4055">
                  <c:v>90.5</c:v>
                </c:pt>
                <c:pt idx="4056">
                  <c:v>90.6</c:v>
                </c:pt>
                <c:pt idx="4057">
                  <c:v>90.6</c:v>
                </c:pt>
                <c:pt idx="4058">
                  <c:v>90.6</c:v>
                </c:pt>
                <c:pt idx="4059">
                  <c:v>90.7</c:v>
                </c:pt>
                <c:pt idx="4060">
                  <c:v>90.7</c:v>
                </c:pt>
                <c:pt idx="4061">
                  <c:v>90.7</c:v>
                </c:pt>
                <c:pt idx="4062">
                  <c:v>90.8</c:v>
                </c:pt>
                <c:pt idx="4063">
                  <c:v>90.8</c:v>
                </c:pt>
                <c:pt idx="4064">
                  <c:v>90.9</c:v>
                </c:pt>
                <c:pt idx="4065">
                  <c:v>90.9</c:v>
                </c:pt>
                <c:pt idx="4066">
                  <c:v>90.9</c:v>
                </c:pt>
                <c:pt idx="4067">
                  <c:v>90.9</c:v>
                </c:pt>
                <c:pt idx="4068">
                  <c:v>90.9</c:v>
                </c:pt>
                <c:pt idx="4069">
                  <c:v>90.9</c:v>
                </c:pt>
                <c:pt idx="4070">
                  <c:v>90.9</c:v>
                </c:pt>
                <c:pt idx="4071">
                  <c:v>90.9</c:v>
                </c:pt>
                <c:pt idx="4072">
                  <c:v>90.8</c:v>
                </c:pt>
                <c:pt idx="4073">
                  <c:v>90.8</c:v>
                </c:pt>
                <c:pt idx="4074">
                  <c:v>90.8</c:v>
                </c:pt>
                <c:pt idx="4075">
                  <c:v>90.7</c:v>
                </c:pt>
                <c:pt idx="4076">
                  <c:v>90.7</c:v>
                </c:pt>
                <c:pt idx="4077">
                  <c:v>90.6</c:v>
                </c:pt>
                <c:pt idx="4078">
                  <c:v>90.6</c:v>
                </c:pt>
                <c:pt idx="4079">
                  <c:v>90.6</c:v>
                </c:pt>
                <c:pt idx="4080">
                  <c:v>90.6</c:v>
                </c:pt>
                <c:pt idx="4081">
                  <c:v>90.7</c:v>
                </c:pt>
                <c:pt idx="4082">
                  <c:v>90.7</c:v>
                </c:pt>
                <c:pt idx="4083">
                  <c:v>90.7</c:v>
                </c:pt>
                <c:pt idx="4084">
                  <c:v>90.7</c:v>
                </c:pt>
                <c:pt idx="4085">
                  <c:v>90.7</c:v>
                </c:pt>
                <c:pt idx="4086">
                  <c:v>90.7</c:v>
                </c:pt>
                <c:pt idx="4087">
                  <c:v>90.7</c:v>
                </c:pt>
                <c:pt idx="4088">
                  <c:v>90.7</c:v>
                </c:pt>
                <c:pt idx="4089">
                  <c:v>90.7</c:v>
                </c:pt>
                <c:pt idx="4090">
                  <c:v>90.7</c:v>
                </c:pt>
                <c:pt idx="4091">
                  <c:v>90.7</c:v>
                </c:pt>
                <c:pt idx="4092">
                  <c:v>90.8</c:v>
                </c:pt>
                <c:pt idx="4093">
                  <c:v>90.8</c:v>
                </c:pt>
                <c:pt idx="4094">
                  <c:v>90.8</c:v>
                </c:pt>
                <c:pt idx="4095">
                  <c:v>90.8</c:v>
                </c:pt>
                <c:pt idx="4096">
                  <c:v>90.9</c:v>
                </c:pt>
                <c:pt idx="4097">
                  <c:v>90.9</c:v>
                </c:pt>
                <c:pt idx="4098">
                  <c:v>90.9</c:v>
                </c:pt>
                <c:pt idx="4099">
                  <c:v>90.9</c:v>
                </c:pt>
                <c:pt idx="4100">
                  <c:v>91</c:v>
                </c:pt>
                <c:pt idx="4101">
                  <c:v>91</c:v>
                </c:pt>
                <c:pt idx="4102">
                  <c:v>91</c:v>
                </c:pt>
                <c:pt idx="4103">
                  <c:v>91</c:v>
                </c:pt>
                <c:pt idx="4104">
                  <c:v>91</c:v>
                </c:pt>
                <c:pt idx="4105">
                  <c:v>91</c:v>
                </c:pt>
                <c:pt idx="4106">
                  <c:v>91.1</c:v>
                </c:pt>
                <c:pt idx="4107">
                  <c:v>91.1</c:v>
                </c:pt>
                <c:pt idx="4108">
                  <c:v>91.1</c:v>
                </c:pt>
                <c:pt idx="4109">
                  <c:v>91.1</c:v>
                </c:pt>
                <c:pt idx="4110">
                  <c:v>91.2</c:v>
                </c:pt>
                <c:pt idx="4111">
                  <c:v>91.2</c:v>
                </c:pt>
                <c:pt idx="4112">
                  <c:v>91.3</c:v>
                </c:pt>
                <c:pt idx="4113">
                  <c:v>91.3</c:v>
                </c:pt>
                <c:pt idx="4114">
                  <c:v>91.3</c:v>
                </c:pt>
                <c:pt idx="4115">
                  <c:v>91.3</c:v>
                </c:pt>
                <c:pt idx="4116">
                  <c:v>91.4</c:v>
                </c:pt>
                <c:pt idx="4117">
                  <c:v>91.4</c:v>
                </c:pt>
                <c:pt idx="4118">
                  <c:v>91.4</c:v>
                </c:pt>
                <c:pt idx="4119">
                  <c:v>91.4</c:v>
                </c:pt>
                <c:pt idx="4120">
                  <c:v>91.5</c:v>
                </c:pt>
                <c:pt idx="4121">
                  <c:v>91.5</c:v>
                </c:pt>
                <c:pt idx="4122">
                  <c:v>91.5</c:v>
                </c:pt>
                <c:pt idx="4123">
                  <c:v>91.5</c:v>
                </c:pt>
                <c:pt idx="4124">
                  <c:v>91.6</c:v>
                </c:pt>
                <c:pt idx="4125">
                  <c:v>91.6</c:v>
                </c:pt>
                <c:pt idx="4126">
                  <c:v>91.6</c:v>
                </c:pt>
                <c:pt idx="4127">
                  <c:v>91.6</c:v>
                </c:pt>
                <c:pt idx="4128">
                  <c:v>91.6</c:v>
                </c:pt>
                <c:pt idx="4129">
                  <c:v>91.7</c:v>
                </c:pt>
                <c:pt idx="4130">
                  <c:v>91.6</c:v>
                </c:pt>
                <c:pt idx="4131">
                  <c:v>91.6</c:v>
                </c:pt>
                <c:pt idx="4132">
                  <c:v>91.6</c:v>
                </c:pt>
                <c:pt idx="4133">
                  <c:v>91.5</c:v>
                </c:pt>
                <c:pt idx="4134">
                  <c:v>91.4</c:v>
                </c:pt>
                <c:pt idx="4135">
                  <c:v>91.3</c:v>
                </c:pt>
                <c:pt idx="4136">
                  <c:v>91.2</c:v>
                </c:pt>
                <c:pt idx="4137">
                  <c:v>91.1</c:v>
                </c:pt>
                <c:pt idx="4138">
                  <c:v>91</c:v>
                </c:pt>
                <c:pt idx="4139">
                  <c:v>90.8</c:v>
                </c:pt>
                <c:pt idx="4140">
                  <c:v>90.7</c:v>
                </c:pt>
                <c:pt idx="4141">
                  <c:v>90.6</c:v>
                </c:pt>
                <c:pt idx="4142">
                  <c:v>90.5</c:v>
                </c:pt>
                <c:pt idx="4143">
                  <c:v>90.4</c:v>
                </c:pt>
                <c:pt idx="4144">
                  <c:v>90.3</c:v>
                </c:pt>
                <c:pt idx="4145">
                  <c:v>90.3</c:v>
                </c:pt>
                <c:pt idx="4146">
                  <c:v>90.2</c:v>
                </c:pt>
                <c:pt idx="4147">
                  <c:v>90.1</c:v>
                </c:pt>
                <c:pt idx="4148">
                  <c:v>90.1</c:v>
                </c:pt>
                <c:pt idx="4149">
                  <c:v>90</c:v>
                </c:pt>
                <c:pt idx="4150">
                  <c:v>90</c:v>
                </c:pt>
                <c:pt idx="4151">
                  <c:v>90</c:v>
                </c:pt>
                <c:pt idx="4152">
                  <c:v>90</c:v>
                </c:pt>
                <c:pt idx="4153">
                  <c:v>90</c:v>
                </c:pt>
                <c:pt idx="4154">
                  <c:v>90</c:v>
                </c:pt>
                <c:pt idx="4155">
                  <c:v>89.9</c:v>
                </c:pt>
                <c:pt idx="4156">
                  <c:v>89.9</c:v>
                </c:pt>
                <c:pt idx="4157">
                  <c:v>90</c:v>
                </c:pt>
                <c:pt idx="4158">
                  <c:v>90</c:v>
                </c:pt>
                <c:pt idx="4159">
                  <c:v>90</c:v>
                </c:pt>
                <c:pt idx="4160">
                  <c:v>90</c:v>
                </c:pt>
                <c:pt idx="4161">
                  <c:v>90</c:v>
                </c:pt>
                <c:pt idx="4162">
                  <c:v>90</c:v>
                </c:pt>
                <c:pt idx="4163">
                  <c:v>90</c:v>
                </c:pt>
                <c:pt idx="4164">
                  <c:v>90</c:v>
                </c:pt>
                <c:pt idx="4165">
                  <c:v>90</c:v>
                </c:pt>
                <c:pt idx="4166">
                  <c:v>90.1</c:v>
                </c:pt>
                <c:pt idx="4167">
                  <c:v>90.1</c:v>
                </c:pt>
                <c:pt idx="4168">
                  <c:v>90.2</c:v>
                </c:pt>
                <c:pt idx="4169">
                  <c:v>90.2</c:v>
                </c:pt>
                <c:pt idx="4170">
                  <c:v>90.3</c:v>
                </c:pt>
                <c:pt idx="4171">
                  <c:v>90.3</c:v>
                </c:pt>
                <c:pt idx="4172">
                  <c:v>90.4</c:v>
                </c:pt>
                <c:pt idx="4173">
                  <c:v>90.4</c:v>
                </c:pt>
                <c:pt idx="4174">
                  <c:v>90.5</c:v>
                </c:pt>
                <c:pt idx="4175">
                  <c:v>90.5</c:v>
                </c:pt>
                <c:pt idx="4176">
                  <c:v>90.5</c:v>
                </c:pt>
                <c:pt idx="4177">
                  <c:v>90.5</c:v>
                </c:pt>
                <c:pt idx="4178">
                  <c:v>90.6</c:v>
                </c:pt>
                <c:pt idx="4179">
                  <c:v>90.6</c:v>
                </c:pt>
                <c:pt idx="4180">
                  <c:v>90.6</c:v>
                </c:pt>
                <c:pt idx="4181">
                  <c:v>90.6</c:v>
                </c:pt>
                <c:pt idx="4182">
                  <c:v>90.7</c:v>
                </c:pt>
                <c:pt idx="4183">
                  <c:v>90.7</c:v>
                </c:pt>
                <c:pt idx="4184">
                  <c:v>90.7</c:v>
                </c:pt>
                <c:pt idx="4185">
                  <c:v>90.8</c:v>
                </c:pt>
                <c:pt idx="4186">
                  <c:v>90.8</c:v>
                </c:pt>
                <c:pt idx="4187">
                  <c:v>90.8</c:v>
                </c:pt>
                <c:pt idx="4188">
                  <c:v>90.9</c:v>
                </c:pt>
                <c:pt idx="4189">
                  <c:v>90.9</c:v>
                </c:pt>
                <c:pt idx="4190">
                  <c:v>90.9</c:v>
                </c:pt>
                <c:pt idx="4191">
                  <c:v>90.9</c:v>
                </c:pt>
                <c:pt idx="4192">
                  <c:v>90.9</c:v>
                </c:pt>
                <c:pt idx="4193">
                  <c:v>90.9</c:v>
                </c:pt>
                <c:pt idx="4194">
                  <c:v>90.9</c:v>
                </c:pt>
                <c:pt idx="4195">
                  <c:v>90.9</c:v>
                </c:pt>
                <c:pt idx="4196">
                  <c:v>90.9</c:v>
                </c:pt>
                <c:pt idx="4197">
                  <c:v>90.9</c:v>
                </c:pt>
                <c:pt idx="4198">
                  <c:v>90.9</c:v>
                </c:pt>
                <c:pt idx="4199">
                  <c:v>90.9</c:v>
                </c:pt>
                <c:pt idx="4200">
                  <c:v>90.9</c:v>
                </c:pt>
                <c:pt idx="4201">
                  <c:v>90.9</c:v>
                </c:pt>
                <c:pt idx="4202">
                  <c:v>90.9</c:v>
                </c:pt>
                <c:pt idx="4203">
                  <c:v>90.9</c:v>
                </c:pt>
                <c:pt idx="4204">
                  <c:v>90.8</c:v>
                </c:pt>
                <c:pt idx="4205">
                  <c:v>90.8</c:v>
                </c:pt>
                <c:pt idx="4206">
                  <c:v>90.8</c:v>
                </c:pt>
                <c:pt idx="4207">
                  <c:v>90.8</c:v>
                </c:pt>
                <c:pt idx="4208">
                  <c:v>90.9</c:v>
                </c:pt>
                <c:pt idx="4209">
                  <c:v>90.9</c:v>
                </c:pt>
                <c:pt idx="4210">
                  <c:v>90.9</c:v>
                </c:pt>
                <c:pt idx="4211">
                  <c:v>90.9</c:v>
                </c:pt>
                <c:pt idx="4212">
                  <c:v>90.9</c:v>
                </c:pt>
                <c:pt idx="4213">
                  <c:v>91</c:v>
                </c:pt>
                <c:pt idx="4214">
                  <c:v>91</c:v>
                </c:pt>
                <c:pt idx="4215">
                  <c:v>91</c:v>
                </c:pt>
                <c:pt idx="4216">
                  <c:v>91</c:v>
                </c:pt>
                <c:pt idx="4217">
                  <c:v>91</c:v>
                </c:pt>
                <c:pt idx="4218">
                  <c:v>91.1</c:v>
                </c:pt>
                <c:pt idx="4219">
                  <c:v>91.1</c:v>
                </c:pt>
                <c:pt idx="4220">
                  <c:v>91.1</c:v>
                </c:pt>
                <c:pt idx="4221">
                  <c:v>91.1</c:v>
                </c:pt>
                <c:pt idx="4222">
                  <c:v>91.1</c:v>
                </c:pt>
                <c:pt idx="4223">
                  <c:v>91.2</c:v>
                </c:pt>
                <c:pt idx="4224">
                  <c:v>91.2</c:v>
                </c:pt>
                <c:pt idx="4225">
                  <c:v>91.3</c:v>
                </c:pt>
                <c:pt idx="4226">
                  <c:v>91.3</c:v>
                </c:pt>
                <c:pt idx="4227">
                  <c:v>91.3</c:v>
                </c:pt>
                <c:pt idx="4228">
                  <c:v>91.4</c:v>
                </c:pt>
                <c:pt idx="4229">
                  <c:v>91.4</c:v>
                </c:pt>
                <c:pt idx="4230">
                  <c:v>91.4</c:v>
                </c:pt>
                <c:pt idx="4231">
                  <c:v>91.4</c:v>
                </c:pt>
                <c:pt idx="4232">
                  <c:v>91.4</c:v>
                </c:pt>
                <c:pt idx="4233">
                  <c:v>91.4</c:v>
                </c:pt>
                <c:pt idx="4234">
                  <c:v>91.4</c:v>
                </c:pt>
                <c:pt idx="4235">
                  <c:v>91.4</c:v>
                </c:pt>
                <c:pt idx="4236">
                  <c:v>91.3</c:v>
                </c:pt>
                <c:pt idx="4237">
                  <c:v>91.3</c:v>
                </c:pt>
                <c:pt idx="4238">
                  <c:v>91.2</c:v>
                </c:pt>
                <c:pt idx="4239">
                  <c:v>91.1</c:v>
                </c:pt>
                <c:pt idx="4240">
                  <c:v>91</c:v>
                </c:pt>
                <c:pt idx="4241">
                  <c:v>90.9</c:v>
                </c:pt>
                <c:pt idx="4242">
                  <c:v>90.9</c:v>
                </c:pt>
                <c:pt idx="4243">
                  <c:v>90.8</c:v>
                </c:pt>
                <c:pt idx="4244">
                  <c:v>90.7</c:v>
                </c:pt>
                <c:pt idx="4245">
                  <c:v>90.6</c:v>
                </c:pt>
                <c:pt idx="4246">
                  <c:v>90.6</c:v>
                </c:pt>
                <c:pt idx="4247">
                  <c:v>90.5</c:v>
                </c:pt>
                <c:pt idx="4248">
                  <c:v>90.4</c:v>
                </c:pt>
                <c:pt idx="4249">
                  <c:v>90.4</c:v>
                </c:pt>
                <c:pt idx="4250">
                  <c:v>90.4</c:v>
                </c:pt>
                <c:pt idx="4251">
                  <c:v>90.3</c:v>
                </c:pt>
                <c:pt idx="4252">
                  <c:v>90.3</c:v>
                </c:pt>
                <c:pt idx="4253">
                  <c:v>90.3</c:v>
                </c:pt>
                <c:pt idx="4254">
                  <c:v>90.3</c:v>
                </c:pt>
                <c:pt idx="4255">
                  <c:v>90.3</c:v>
                </c:pt>
                <c:pt idx="4256">
                  <c:v>90.2</c:v>
                </c:pt>
                <c:pt idx="4257">
                  <c:v>90.3</c:v>
                </c:pt>
                <c:pt idx="4258">
                  <c:v>90.3</c:v>
                </c:pt>
                <c:pt idx="4259">
                  <c:v>90.3</c:v>
                </c:pt>
                <c:pt idx="4260">
                  <c:v>90.3</c:v>
                </c:pt>
                <c:pt idx="4261">
                  <c:v>90.3</c:v>
                </c:pt>
                <c:pt idx="4262">
                  <c:v>90.3</c:v>
                </c:pt>
                <c:pt idx="4263">
                  <c:v>90.3</c:v>
                </c:pt>
                <c:pt idx="4264">
                  <c:v>90.3</c:v>
                </c:pt>
                <c:pt idx="4265">
                  <c:v>90.2</c:v>
                </c:pt>
                <c:pt idx="4266">
                  <c:v>90.2</c:v>
                </c:pt>
                <c:pt idx="4267">
                  <c:v>90.2</c:v>
                </c:pt>
                <c:pt idx="4268">
                  <c:v>90.1</c:v>
                </c:pt>
                <c:pt idx="4269">
                  <c:v>90.1</c:v>
                </c:pt>
                <c:pt idx="4270">
                  <c:v>90</c:v>
                </c:pt>
                <c:pt idx="4271">
                  <c:v>90</c:v>
                </c:pt>
                <c:pt idx="4272">
                  <c:v>89.9</c:v>
                </c:pt>
                <c:pt idx="4273">
                  <c:v>89.9</c:v>
                </c:pt>
                <c:pt idx="4274">
                  <c:v>89.8</c:v>
                </c:pt>
                <c:pt idx="4275">
                  <c:v>89.8</c:v>
                </c:pt>
                <c:pt idx="4276">
                  <c:v>89.8</c:v>
                </c:pt>
                <c:pt idx="4277">
                  <c:v>89.7</c:v>
                </c:pt>
                <c:pt idx="4278">
                  <c:v>89.7</c:v>
                </c:pt>
                <c:pt idx="4279">
                  <c:v>89.7</c:v>
                </c:pt>
                <c:pt idx="4280">
                  <c:v>89.6</c:v>
                </c:pt>
                <c:pt idx="4281">
                  <c:v>89.6</c:v>
                </c:pt>
                <c:pt idx="4282">
                  <c:v>89.6</c:v>
                </c:pt>
                <c:pt idx="4283">
                  <c:v>89.6</c:v>
                </c:pt>
                <c:pt idx="4284">
                  <c:v>89.6</c:v>
                </c:pt>
                <c:pt idx="4285">
                  <c:v>89.6</c:v>
                </c:pt>
                <c:pt idx="4286">
                  <c:v>89.7</c:v>
                </c:pt>
                <c:pt idx="4287">
                  <c:v>89.7</c:v>
                </c:pt>
                <c:pt idx="4288">
                  <c:v>89.8</c:v>
                </c:pt>
                <c:pt idx="4289">
                  <c:v>89.8</c:v>
                </c:pt>
                <c:pt idx="4290">
                  <c:v>89.8</c:v>
                </c:pt>
                <c:pt idx="4291">
                  <c:v>89.9</c:v>
                </c:pt>
                <c:pt idx="4292">
                  <c:v>89.9</c:v>
                </c:pt>
                <c:pt idx="4293">
                  <c:v>90</c:v>
                </c:pt>
                <c:pt idx="4294">
                  <c:v>90</c:v>
                </c:pt>
                <c:pt idx="4295">
                  <c:v>90</c:v>
                </c:pt>
                <c:pt idx="4296">
                  <c:v>90</c:v>
                </c:pt>
                <c:pt idx="4297">
                  <c:v>90.1</c:v>
                </c:pt>
                <c:pt idx="4298">
                  <c:v>90.1</c:v>
                </c:pt>
                <c:pt idx="4299">
                  <c:v>90.1</c:v>
                </c:pt>
                <c:pt idx="4300">
                  <c:v>90.1</c:v>
                </c:pt>
                <c:pt idx="4301">
                  <c:v>90.2</c:v>
                </c:pt>
                <c:pt idx="4302">
                  <c:v>90.2</c:v>
                </c:pt>
                <c:pt idx="4303">
                  <c:v>90.2</c:v>
                </c:pt>
                <c:pt idx="4304">
                  <c:v>90.3</c:v>
                </c:pt>
                <c:pt idx="4305">
                  <c:v>90.3</c:v>
                </c:pt>
                <c:pt idx="4306">
                  <c:v>90.3</c:v>
                </c:pt>
                <c:pt idx="4307">
                  <c:v>90.3</c:v>
                </c:pt>
                <c:pt idx="4308">
                  <c:v>90.3</c:v>
                </c:pt>
                <c:pt idx="4309">
                  <c:v>90.3</c:v>
                </c:pt>
                <c:pt idx="4310">
                  <c:v>90.3</c:v>
                </c:pt>
                <c:pt idx="4311">
                  <c:v>90.2</c:v>
                </c:pt>
                <c:pt idx="4312">
                  <c:v>90.2</c:v>
                </c:pt>
                <c:pt idx="4313">
                  <c:v>90.2</c:v>
                </c:pt>
                <c:pt idx="4314">
                  <c:v>90.1</c:v>
                </c:pt>
                <c:pt idx="4315">
                  <c:v>90.1</c:v>
                </c:pt>
                <c:pt idx="4316">
                  <c:v>90.1</c:v>
                </c:pt>
                <c:pt idx="4317">
                  <c:v>90</c:v>
                </c:pt>
                <c:pt idx="4318">
                  <c:v>90</c:v>
                </c:pt>
                <c:pt idx="4319">
                  <c:v>90</c:v>
                </c:pt>
                <c:pt idx="4320">
                  <c:v>89.9</c:v>
                </c:pt>
                <c:pt idx="4321">
                  <c:v>89.9</c:v>
                </c:pt>
                <c:pt idx="4322">
                  <c:v>89.8</c:v>
                </c:pt>
                <c:pt idx="4323">
                  <c:v>89.8</c:v>
                </c:pt>
                <c:pt idx="4324">
                  <c:v>89.7</c:v>
                </c:pt>
                <c:pt idx="4325">
                  <c:v>89.7</c:v>
                </c:pt>
                <c:pt idx="4326">
                  <c:v>89.6</c:v>
                </c:pt>
                <c:pt idx="4327">
                  <c:v>89.5</c:v>
                </c:pt>
                <c:pt idx="4328">
                  <c:v>89.5</c:v>
                </c:pt>
                <c:pt idx="4329">
                  <c:v>89.4</c:v>
                </c:pt>
                <c:pt idx="4330">
                  <c:v>89.4</c:v>
                </c:pt>
                <c:pt idx="4331">
                  <c:v>89.4</c:v>
                </c:pt>
                <c:pt idx="4332">
                  <c:v>89.4</c:v>
                </c:pt>
                <c:pt idx="4333">
                  <c:v>89.4</c:v>
                </c:pt>
                <c:pt idx="4334">
                  <c:v>89.5</c:v>
                </c:pt>
                <c:pt idx="4335">
                  <c:v>89.5</c:v>
                </c:pt>
                <c:pt idx="4336">
                  <c:v>89.6</c:v>
                </c:pt>
                <c:pt idx="4337">
                  <c:v>89.7</c:v>
                </c:pt>
                <c:pt idx="4338">
                  <c:v>89.7</c:v>
                </c:pt>
                <c:pt idx="4339">
                  <c:v>89.8</c:v>
                </c:pt>
                <c:pt idx="4340">
                  <c:v>89.9</c:v>
                </c:pt>
                <c:pt idx="4341">
                  <c:v>89.9</c:v>
                </c:pt>
                <c:pt idx="4342">
                  <c:v>89.9</c:v>
                </c:pt>
                <c:pt idx="4343">
                  <c:v>89.9</c:v>
                </c:pt>
                <c:pt idx="4344">
                  <c:v>89.9</c:v>
                </c:pt>
                <c:pt idx="4345">
                  <c:v>89.9</c:v>
                </c:pt>
                <c:pt idx="4346">
                  <c:v>89.9</c:v>
                </c:pt>
                <c:pt idx="4347">
                  <c:v>89.9</c:v>
                </c:pt>
                <c:pt idx="4348">
                  <c:v>89.8</c:v>
                </c:pt>
                <c:pt idx="4349">
                  <c:v>89.8</c:v>
                </c:pt>
                <c:pt idx="4350">
                  <c:v>89.7</c:v>
                </c:pt>
                <c:pt idx="4351">
                  <c:v>89.7</c:v>
                </c:pt>
                <c:pt idx="4352">
                  <c:v>89.7</c:v>
                </c:pt>
                <c:pt idx="4353">
                  <c:v>89.7</c:v>
                </c:pt>
                <c:pt idx="4354">
                  <c:v>89.7</c:v>
                </c:pt>
                <c:pt idx="4355">
                  <c:v>89.7</c:v>
                </c:pt>
                <c:pt idx="4356">
                  <c:v>89.7</c:v>
                </c:pt>
                <c:pt idx="4357">
                  <c:v>89.6</c:v>
                </c:pt>
                <c:pt idx="4358">
                  <c:v>89.6</c:v>
                </c:pt>
                <c:pt idx="4359">
                  <c:v>89.5</c:v>
                </c:pt>
                <c:pt idx="4360">
                  <c:v>89.4</c:v>
                </c:pt>
                <c:pt idx="4361">
                  <c:v>89.2</c:v>
                </c:pt>
                <c:pt idx="4362">
                  <c:v>89</c:v>
                </c:pt>
                <c:pt idx="4363">
                  <c:v>88.8</c:v>
                </c:pt>
                <c:pt idx="4364">
                  <c:v>88.6</c:v>
                </c:pt>
                <c:pt idx="4365">
                  <c:v>88.5</c:v>
                </c:pt>
                <c:pt idx="4366">
                  <c:v>88.3</c:v>
                </c:pt>
                <c:pt idx="4367">
                  <c:v>88.1</c:v>
                </c:pt>
                <c:pt idx="4368">
                  <c:v>87.9</c:v>
                </c:pt>
                <c:pt idx="4369">
                  <c:v>87.8</c:v>
                </c:pt>
                <c:pt idx="4370">
                  <c:v>87.7</c:v>
                </c:pt>
                <c:pt idx="4371">
                  <c:v>87.6</c:v>
                </c:pt>
                <c:pt idx="4372">
                  <c:v>87.6</c:v>
                </c:pt>
                <c:pt idx="4373">
                  <c:v>87.6</c:v>
                </c:pt>
                <c:pt idx="4374">
                  <c:v>87.6</c:v>
                </c:pt>
                <c:pt idx="4375">
                  <c:v>87.6</c:v>
                </c:pt>
                <c:pt idx="4376">
                  <c:v>87.6</c:v>
                </c:pt>
                <c:pt idx="4377">
                  <c:v>87.7</c:v>
                </c:pt>
                <c:pt idx="4378">
                  <c:v>87.7</c:v>
                </c:pt>
                <c:pt idx="4379">
                  <c:v>87.8</c:v>
                </c:pt>
                <c:pt idx="4380">
                  <c:v>87.9</c:v>
                </c:pt>
                <c:pt idx="4381">
                  <c:v>88</c:v>
                </c:pt>
                <c:pt idx="4382">
                  <c:v>88</c:v>
                </c:pt>
                <c:pt idx="4383">
                  <c:v>88.1</c:v>
                </c:pt>
                <c:pt idx="4384">
                  <c:v>88.1</c:v>
                </c:pt>
                <c:pt idx="4385">
                  <c:v>88.2</c:v>
                </c:pt>
                <c:pt idx="4386">
                  <c:v>88.2</c:v>
                </c:pt>
                <c:pt idx="4387">
                  <c:v>88.3</c:v>
                </c:pt>
                <c:pt idx="4388">
                  <c:v>88.4</c:v>
                </c:pt>
                <c:pt idx="4389">
                  <c:v>88.4</c:v>
                </c:pt>
                <c:pt idx="4390">
                  <c:v>88.4</c:v>
                </c:pt>
                <c:pt idx="4391">
                  <c:v>88.5</c:v>
                </c:pt>
                <c:pt idx="4392">
                  <c:v>88.5</c:v>
                </c:pt>
                <c:pt idx="4393">
                  <c:v>88.6</c:v>
                </c:pt>
                <c:pt idx="4394">
                  <c:v>88.6</c:v>
                </c:pt>
                <c:pt idx="4395">
                  <c:v>88.6</c:v>
                </c:pt>
                <c:pt idx="4396">
                  <c:v>88.7</c:v>
                </c:pt>
                <c:pt idx="4397">
                  <c:v>88.7</c:v>
                </c:pt>
                <c:pt idx="4398">
                  <c:v>88.7</c:v>
                </c:pt>
                <c:pt idx="4399">
                  <c:v>88.7</c:v>
                </c:pt>
                <c:pt idx="4400">
                  <c:v>88.8</c:v>
                </c:pt>
                <c:pt idx="4401">
                  <c:v>88.8</c:v>
                </c:pt>
                <c:pt idx="4402">
                  <c:v>88.8</c:v>
                </c:pt>
                <c:pt idx="4403">
                  <c:v>88.8</c:v>
                </c:pt>
                <c:pt idx="4404">
                  <c:v>88.8</c:v>
                </c:pt>
                <c:pt idx="4405">
                  <c:v>88.8</c:v>
                </c:pt>
                <c:pt idx="4406">
                  <c:v>88.8</c:v>
                </c:pt>
                <c:pt idx="4407">
                  <c:v>88.9</c:v>
                </c:pt>
                <c:pt idx="4408">
                  <c:v>88.9</c:v>
                </c:pt>
                <c:pt idx="4409">
                  <c:v>88.9</c:v>
                </c:pt>
                <c:pt idx="4410">
                  <c:v>88.9</c:v>
                </c:pt>
                <c:pt idx="4411">
                  <c:v>89</c:v>
                </c:pt>
                <c:pt idx="4412">
                  <c:v>89</c:v>
                </c:pt>
                <c:pt idx="4413">
                  <c:v>89.1</c:v>
                </c:pt>
                <c:pt idx="4414">
                  <c:v>89.2</c:v>
                </c:pt>
                <c:pt idx="4415">
                  <c:v>89.2</c:v>
                </c:pt>
                <c:pt idx="4416">
                  <c:v>89.3</c:v>
                </c:pt>
                <c:pt idx="4417">
                  <c:v>89.4</c:v>
                </c:pt>
                <c:pt idx="4418">
                  <c:v>89.5</c:v>
                </c:pt>
                <c:pt idx="4419">
                  <c:v>89.5</c:v>
                </c:pt>
                <c:pt idx="4420">
                  <c:v>89.5</c:v>
                </c:pt>
                <c:pt idx="4421">
                  <c:v>89.5</c:v>
                </c:pt>
                <c:pt idx="4422">
                  <c:v>89.5</c:v>
                </c:pt>
                <c:pt idx="4423">
                  <c:v>89.5</c:v>
                </c:pt>
                <c:pt idx="4424">
                  <c:v>89.5</c:v>
                </c:pt>
                <c:pt idx="4425">
                  <c:v>89.5</c:v>
                </c:pt>
                <c:pt idx="4426">
                  <c:v>89.5</c:v>
                </c:pt>
                <c:pt idx="4427">
                  <c:v>89.4</c:v>
                </c:pt>
                <c:pt idx="4428">
                  <c:v>89.4</c:v>
                </c:pt>
                <c:pt idx="4429">
                  <c:v>89.4</c:v>
                </c:pt>
                <c:pt idx="4430">
                  <c:v>89.4</c:v>
                </c:pt>
                <c:pt idx="4431">
                  <c:v>89.4</c:v>
                </c:pt>
                <c:pt idx="4432">
                  <c:v>89.4</c:v>
                </c:pt>
                <c:pt idx="4433">
                  <c:v>89.3</c:v>
                </c:pt>
                <c:pt idx="4434">
                  <c:v>89.3</c:v>
                </c:pt>
                <c:pt idx="4435">
                  <c:v>89.2</c:v>
                </c:pt>
                <c:pt idx="4436">
                  <c:v>89.2</c:v>
                </c:pt>
                <c:pt idx="4437">
                  <c:v>89.1</c:v>
                </c:pt>
                <c:pt idx="4438">
                  <c:v>89.1</c:v>
                </c:pt>
                <c:pt idx="4439">
                  <c:v>89.1</c:v>
                </c:pt>
                <c:pt idx="4440">
                  <c:v>89</c:v>
                </c:pt>
                <c:pt idx="4441">
                  <c:v>89</c:v>
                </c:pt>
                <c:pt idx="4442">
                  <c:v>89</c:v>
                </c:pt>
                <c:pt idx="4443">
                  <c:v>88.9</c:v>
                </c:pt>
                <c:pt idx="4444">
                  <c:v>88.9</c:v>
                </c:pt>
                <c:pt idx="4445">
                  <c:v>88.9</c:v>
                </c:pt>
                <c:pt idx="4446">
                  <c:v>88.9</c:v>
                </c:pt>
                <c:pt idx="4447">
                  <c:v>88.9</c:v>
                </c:pt>
                <c:pt idx="4448">
                  <c:v>88.9</c:v>
                </c:pt>
                <c:pt idx="4449">
                  <c:v>88.9</c:v>
                </c:pt>
                <c:pt idx="4450">
                  <c:v>88.9</c:v>
                </c:pt>
                <c:pt idx="4451">
                  <c:v>88.9</c:v>
                </c:pt>
                <c:pt idx="4452">
                  <c:v>88.9</c:v>
                </c:pt>
                <c:pt idx="4453">
                  <c:v>88.9</c:v>
                </c:pt>
                <c:pt idx="4454">
                  <c:v>88.9</c:v>
                </c:pt>
                <c:pt idx="4455">
                  <c:v>88.9</c:v>
                </c:pt>
                <c:pt idx="4456">
                  <c:v>88.9</c:v>
                </c:pt>
                <c:pt idx="4457">
                  <c:v>88.9</c:v>
                </c:pt>
                <c:pt idx="4458">
                  <c:v>88.9</c:v>
                </c:pt>
                <c:pt idx="4459">
                  <c:v>88.9</c:v>
                </c:pt>
                <c:pt idx="4460">
                  <c:v>88.9</c:v>
                </c:pt>
                <c:pt idx="4461">
                  <c:v>88.9</c:v>
                </c:pt>
                <c:pt idx="4462">
                  <c:v>88.9</c:v>
                </c:pt>
                <c:pt idx="4463">
                  <c:v>88.9</c:v>
                </c:pt>
                <c:pt idx="4464">
                  <c:v>89</c:v>
                </c:pt>
                <c:pt idx="4465">
                  <c:v>89</c:v>
                </c:pt>
                <c:pt idx="4466">
                  <c:v>89</c:v>
                </c:pt>
                <c:pt idx="4467">
                  <c:v>89</c:v>
                </c:pt>
                <c:pt idx="4468">
                  <c:v>89.1</c:v>
                </c:pt>
                <c:pt idx="4469">
                  <c:v>89.1</c:v>
                </c:pt>
                <c:pt idx="4470">
                  <c:v>89.1</c:v>
                </c:pt>
                <c:pt idx="4471">
                  <c:v>89.1</c:v>
                </c:pt>
                <c:pt idx="4472">
                  <c:v>89.1</c:v>
                </c:pt>
                <c:pt idx="4473">
                  <c:v>89.1</c:v>
                </c:pt>
                <c:pt idx="4474">
                  <c:v>89.1</c:v>
                </c:pt>
                <c:pt idx="4475">
                  <c:v>89.1</c:v>
                </c:pt>
                <c:pt idx="4476">
                  <c:v>89</c:v>
                </c:pt>
                <c:pt idx="4477">
                  <c:v>89.1</c:v>
                </c:pt>
                <c:pt idx="4478">
                  <c:v>89</c:v>
                </c:pt>
                <c:pt idx="4479">
                  <c:v>89</c:v>
                </c:pt>
                <c:pt idx="4480">
                  <c:v>89</c:v>
                </c:pt>
                <c:pt idx="4481">
                  <c:v>89</c:v>
                </c:pt>
                <c:pt idx="4482">
                  <c:v>89</c:v>
                </c:pt>
                <c:pt idx="4483">
                  <c:v>89</c:v>
                </c:pt>
                <c:pt idx="4484">
                  <c:v>89</c:v>
                </c:pt>
                <c:pt idx="4485">
                  <c:v>89</c:v>
                </c:pt>
                <c:pt idx="4486">
                  <c:v>89</c:v>
                </c:pt>
                <c:pt idx="4487">
                  <c:v>89</c:v>
                </c:pt>
                <c:pt idx="4488">
                  <c:v>89</c:v>
                </c:pt>
                <c:pt idx="4489">
                  <c:v>89</c:v>
                </c:pt>
                <c:pt idx="4490">
                  <c:v>89</c:v>
                </c:pt>
                <c:pt idx="4491">
                  <c:v>89</c:v>
                </c:pt>
                <c:pt idx="4492">
                  <c:v>89</c:v>
                </c:pt>
                <c:pt idx="4493">
                  <c:v>89</c:v>
                </c:pt>
                <c:pt idx="4494">
                  <c:v>89</c:v>
                </c:pt>
                <c:pt idx="4495">
                  <c:v>88.9</c:v>
                </c:pt>
                <c:pt idx="4496">
                  <c:v>88.9</c:v>
                </c:pt>
                <c:pt idx="4497">
                  <c:v>88.8</c:v>
                </c:pt>
                <c:pt idx="4498">
                  <c:v>88.8</c:v>
                </c:pt>
                <c:pt idx="4499">
                  <c:v>88.7</c:v>
                </c:pt>
                <c:pt idx="4500">
                  <c:v>88.7</c:v>
                </c:pt>
                <c:pt idx="4501">
                  <c:v>88.6</c:v>
                </c:pt>
                <c:pt idx="4502">
                  <c:v>88.6</c:v>
                </c:pt>
                <c:pt idx="4503">
                  <c:v>88.6</c:v>
                </c:pt>
                <c:pt idx="4504">
                  <c:v>88.6</c:v>
                </c:pt>
                <c:pt idx="4505">
                  <c:v>88.6</c:v>
                </c:pt>
                <c:pt idx="4506">
                  <c:v>88.6</c:v>
                </c:pt>
                <c:pt idx="4507">
                  <c:v>88.6</c:v>
                </c:pt>
                <c:pt idx="4508">
                  <c:v>88.6</c:v>
                </c:pt>
                <c:pt idx="4509">
                  <c:v>88.7</c:v>
                </c:pt>
                <c:pt idx="4510">
                  <c:v>88.7</c:v>
                </c:pt>
                <c:pt idx="4511">
                  <c:v>88.8</c:v>
                </c:pt>
                <c:pt idx="4512">
                  <c:v>88.8</c:v>
                </c:pt>
                <c:pt idx="4513">
                  <c:v>88.8</c:v>
                </c:pt>
                <c:pt idx="4514">
                  <c:v>88.9</c:v>
                </c:pt>
                <c:pt idx="4515">
                  <c:v>88.9</c:v>
                </c:pt>
                <c:pt idx="4516">
                  <c:v>88.9</c:v>
                </c:pt>
                <c:pt idx="4517">
                  <c:v>89</c:v>
                </c:pt>
                <c:pt idx="4518">
                  <c:v>89</c:v>
                </c:pt>
                <c:pt idx="4519">
                  <c:v>89</c:v>
                </c:pt>
                <c:pt idx="4520">
                  <c:v>89</c:v>
                </c:pt>
                <c:pt idx="4521">
                  <c:v>89</c:v>
                </c:pt>
                <c:pt idx="4522">
                  <c:v>89</c:v>
                </c:pt>
                <c:pt idx="4523">
                  <c:v>89</c:v>
                </c:pt>
                <c:pt idx="4524">
                  <c:v>89.1</c:v>
                </c:pt>
                <c:pt idx="4525">
                  <c:v>89.1</c:v>
                </c:pt>
                <c:pt idx="4526">
                  <c:v>89.1</c:v>
                </c:pt>
                <c:pt idx="4527">
                  <c:v>89.1</c:v>
                </c:pt>
                <c:pt idx="4528">
                  <c:v>89.1</c:v>
                </c:pt>
                <c:pt idx="4529">
                  <c:v>89.1</c:v>
                </c:pt>
                <c:pt idx="4530">
                  <c:v>89.1</c:v>
                </c:pt>
                <c:pt idx="4531">
                  <c:v>89</c:v>
                </c:pt>
                <c:pt idx="4532">
                  <c:v>89</c:v>
                </c:pt>
                <c:pt idx="4533">
                  <c:v>88.9</c:v>
                </c:pt>
                <c:pt idx="4534">
                  <c:v>88.9</c:v>
                </c:pt>
                <c:pt idx="4535">
                  <c:v>88.8</c:v>
                </c:pt>
                <c:pt idx="4536">
                  <c:v>88.8</c:v>
                </c:pt>
                <c:pt idx="4537">
                  <c:v>88.7</c:v>
                </c:pt>
                <c:pt idx="4538">
                  <c:v>88.7</c:v>
                </c:pt>
                <c:pt idx="4539">
                  <c:v>88.6</c:v>
                </c:pt>
                <c:pt idx="4540">
                  <c:v>88.6</c:v>
                </c:pt>
                <c:pt idx="4541">
                  <c:v>88.5</c:v>
                </c:pt>
                <c:pt idx="4542">
                  <c:v>88.5</c:v>
                </c:pt>
                <c:pt idx="4543">
                  <c:v>88.5</c:v>
                </c:pt>
                <c:pt idx="4544">
                  <c:v>88.5</c:v>
                </c:pt>
                <c:pt idx="4545">
                  <c:v>88.5</c:v>
                </c:pt>
                <c:pt idx="4546">
                  <c:v>88.5</c:v>
                </c:pt>
                <c:pt idx="4547">
                  <c:v>88.4</c:v>
                </c:pt>
                <c:pt idx="4548">
                  <c:v>88.4</c:v>
                </c:pt>
                <c:pt idx="4549">
                  <c:v>88.4</c:v>
                </c:pt>
                <c:pt idx="4550">
                  <c:v>88.4</c:v>
                </c:pt>
                <c:pt idx="4551">
                  <c:v>88.4</c:v>
                </c:pt>
                <c:pt idx="4552">
                  <c:v>88.5</c:v>
                </c:pt>
                <c:pt idx="4553">
                  <c:v>88.5</c:v>
                </c:pt>
                <c:pt idx="4554">
                  <c:v>88.5</c:v>
                </c:pt>
                <c:pt idx="4555">
                  <c:v>88.5</c:v>
                </c:pt>
                <c:pt idx="4556">
                  <c:v>88.5</c:v>
                </c:pt>
                <c:pt idx="4557">
                  <c:v>88.6</c:v>
                </c:pt>
                <c:pt idx="4558">
                  <c:v>88.6</c:v>
                </c:pt>
                <c:pt idx="4559">
                  <c:v>88.7</c:v>
                </c:pt>
                <c:pt idx="4560">
                  <c:v>88.7</c:v>
                </c:pt>
                <c:pt idx="4561">
                  <c:v>88.8</c:v>
                </c:pt>
                <c:pt idx="4562">
                  <c:v>88.9</c:v>
                </c:pt>
                <c:pt idx="4563">
                  <c:v>88.9</c:v>
                </c:pt>
                <c:pt idx="4564">
                  <c:v>89</c:v>
                </c:pt>
                <c:pt idx="4565">
                  <c:v>89</c:v>
                </c:pt>
                <c:pt idx="4566">
                  <c:v>89.1</c:v>
                </c:pt>
                <c:pt idx="4567">
                  <c:v>89.1</c:v>
                </c:pt>
                <c:pt idx="4568">
                  <c:v>89.2</c:v>
                </c:pt>
                <c:pt idx="4569">
                  <c:v>89.2</c:v>
                </c:pt>
                <c:pt idx="4570">
                  <c:v>89.2</c:v>
                </c:pt>
                <c:pt idx="4571">
                  <c:v>89.2</c:v>
                </c:pt>
                <c:pt idx="4572">
                  <c:v>89.2</c:v>
                </c:pt>
                <c:pt idx="4573">
                  <c:v>89.2</c:v>
                </c:pt>
                <c:pt idx="4574">
                  <c:v>89.2</c:v>
                </c:pt>
                <c:pt idx="4575">
                  <c:v>89.2</c:v>
                </c:pt>
                <c:pt idx="4576">
                  <c:v>89.2</c:v>
                </c:pt>
                <c:pt idx="4577">
                  <c:v>89.3</c:v>
                </c:pt>
                <c:pt idx="4578">
                  <c:v>89.3</c:v>
                </c:pt>
                <c:pt idx="4579">
                  <c:v>89.4</c:v>
                </c:pt>
                <c:pt idx="4580">
                  <c:v>89.5</c:v>
                </c:pt>
                <c:pt idx="4581">
                  <c:v>89.5</c:v>
                </c:pt>
                <c:pt idx="4582">
                  <c:v>89.6</c:v>
                </c:pt>
                <c:pt idx="4583">
                  <c:v>89.6</c:v>
                </c:pt>
                <c:pt idx="4584">
                  <c:v>89.7</c:v>
                </c:pt>
                <c:pt idx="4585">
                  <c:v>89.7</c:v>
                </c:pt>
                <c:pt idx="4586">
                  <c:v>89.7</c:v>
                </c:pt>
                <c:pt idx="4587">
                  <c:v>89.7</c:v>
                </c:pt>
                <c:pt idx="4588">
                  <c:v>89.7</c:v>
                </c:pt>
                <c:pt idx="4589">
                  <c:v>89.7</c:v>
                </c:pt>
                <c:pt idx="4590">
                  <c:v>89.6</c:v>
                </c:pt>
                <c:pt idx="4591">
                  <c:v>89.5</c:v>
                </c:pt>
                <c:pt idx="4592">
                  <c:v>89.5</c:v>
                </c:pt>
                <c:pt idx="4593">
                  <c:v>89.4</c:v>
                </c:pt>
                <c:pt idx="4594">
                  <c:v>89.4</c:v>
                </c:pt>
                <c:pt idx="4595">
                  <c:v>89.4</c:v>
                </c:pt>
                <c:pt idx="4596">
                  <c:v>89.3</c:v>
                </c:pt>
                <c:pt idx="4597">
                  <c:v>89.3</c:v>
                </c:pt>
                <c:pt idx="4598">
                  <c:v>89.3</c:v>
                </c:pt>
                <c:pt idx="4599">
                  <c:v>89.4</c:v>
                </c:pt>
                <c:pt idx="4600">
                  <c:v>89.4</c:v>
                </c:pt>
                <c:pt idx="4601">
                  <c:v>89.4</c:v>
                </c:pt>
                <c:pt idx="4602">
                  <c:v>89.5</c:v>
                </c:pt>
                <c:pt idx="4603">
                  <c:v>89.5</c:v>
                </c:pt>
                <c:pt idx="4604">
                  <c:v>89.5</c:v>
                </c:pt>
                <c:pt idx="4605">
                  <c:v>89.5</c:v>
                </c:pt>
                <c:pt idx="4606">
                  <c:v>89.5</c:v>
                </c:pt>
                <c:pt idx="4607">
                  <c:v>89.5</c:v>
                </c:pt>
                <c:pt idx="4608">
                  <c:v>89.4</c:v>
                </c:pt>
                <c:pt idx="4609">
                  <c:v>89.3</c:v>
                </c:pt>
                <c:pt idx="4610">
                  <c:v>89.3</c:v>
                </c:pt>
                <c:pt idx="4611">
                  <c:v>89.2</c:v>
                </c:pt>
                <c:pt idx="4612">
                  <c:v>89.2</c:v>
                </c:pt>
                <c:pt idx="4613">
                  <c:v>89.1</c:v>
                </c:pt>
                <c:pt idx="4614">
                  <c:v>89</c:v>
                </c:pt>
                <c:pt idx="4615">
                  <c:v>89</c:v>
                </c:pt>
                <c:pt idx="4616">
                  <c:v>89</c:v>
                </c:pt>
                <c:pt idx="4617">
                  <c:v>89</c:v>
                </c:pt>
                <c:pt idx="4618">
                  <c:v>89</c:v>
                </c:pt>
                <c:pt idx="4619">
                  <c:v>89</c:v>
                </c:pt>
                <c:pt idx="4620">
                  <c:v>89</c:v>
                </c:pt>
                <c:pt idx="4621">
                  <c:v>89</c:v>
                </c:pt>
                <c:pt idx="4622">
                  <c:v>89</c:v>
                </c:pt>
                <c:pt idx="4623">
                  <c:v>89</c:v>
                </c:pt>
                <c:pt idx="4624">
                  <c:v>89</c:v>
                </c:pt>
                <c:pt idx="4625">
                  <c:v>89</c:v>
                </c:pt>
                <c:pt idx="4626">
                  <c:v>89</c:v>
                </c:pt>
                <c:pt idx="4627">
                  <c:v>89</c:v>
                </c:pt>
                <c:pt idx="4628">
                  <c:v>89</c:v>
                </c:pt>
                <c:pt idx="4629">
                  <c:v>89</c:v>
                </c:pt>
                <c:pt idx="4630">
                  <c:v>89</c:v>
                </c:pt>
                <c:pt idx="4631">
                  <c:v>88.9</c:v>
                </c:pt>
                <c:pt idx="4632">
                  <c:v>88.9</c:v>
                </c:pt>
                <c:pt idx="4633">
                  <c:v>88.9</c:v>
                </c:pt>
                <c:pt idx="4634">
                  <c:v>88.9</c:v>
                </c:pt>
                <c:pt idx="4635">
                  <c:v>88.9</c:v>
                </c:pt>
                <c:pt idx="4636">
                  <c:v>88.9</c:v>
                </c:pt>
                <c:pt idx="4637">
                  <c:v>88.9</c:v>
                </c:pt>
                <c:pt idx="4638">
                  <c:v>88.9</c:v>
                </c:pt>
                <c:pt idx="4639">
                  <c:v>88.9</c:v>
                </c:pt>
                <c:pt idx="4640">
                  <c:v>88.9</c:v>
                </c:pt>
                <c:pt idx="4641">
                  <c:v>88.9</c:v>
                </c:pt>
                <c:pt idx="4642">
                  <c:v>88.9</c:v>
                </c:pt>
                <c:pt idx="4643">
                  <c:v>88.9</c:v>
                </c:pt>
                <c:pt idx="4644">
                  <c:v>88.9</c:v>
                </c:pt>
                <c:pt idx="4645">
                  <c:v>88.9</c:v>
                </c:pt>
                <c:pt idx="4646">
                  <c:v>88.8</c:v>
                </c:pt>
                <c:pt idx="4647">
                  <c:v>88.8</c:v>
                </c:pt>
                <c:pt idx="4648">
                  <c:v>88.8</c:v>
                </c:pt>
                <c:pt idx="4649">
                  <c:v>88.7</c:v>
                </c:pt>
                <c:pt idx="4650">
                  <c:v>88.7</c:v>
                </c:pt>
                <c:pt idx="4651">
                  <c:v>88.6</c:v>
                </c:pt>
                <c:pt idx="4652">
                  <c:v>88.6</c:v>
                </c:pt>
                <c:pt idx="4653">
                  <c:v>88.5</c:v>
                </c:pt>
                <c:pt idx="4654">
                  <c:v>88.4</c:v>
                </c:pt>
                <c:pt idx="4655">
                  <c:v>88.3</c:v>
                </c:pt>
                <c:pt idx="4656">
                  <c:v>88.2</c:v>
                </c:pt>
                <c:pt idx="4657">
                  <c:v>88.2</c:v>
                </c:pt>
                <c:pt idx="4658">
                  <c:v>88.1</c:v>
                </c:pt>
                <c:pt idx="4659">
                  <c:v>88.1</c:v>
                </c:pt>
                <c:pt idx="4660">
                  <c:v>88</c:v>
                </c:pt>
                <c:pt idx="4661">
                  <c:v>87.9</c:v>
                </c:pt>
                <c:pt idx="4662">
                  <c:v>87.9</c:v>
                </c:pt>
                <c:pt idx="4663">
                  <c:v>87.8</c:v>
                </c:pt>
                <c:pt idx="4664">
                  <c:v>87.8</c:v>
                </c:pt>
                <c:pt idx="4665">
                  <c:v>87.7</c:v>
                </c:pt>
                <c:pt idx="4666">
                  <c:v>87.7</c:v>
                </c:pt>
                <c:pt idx="4667">
                  <c:v>87.7</c:v>
                </c:pt>
                <c:pt idx="4668">
                  <c:v>87.7</c:v>
                </c:pt>
                <c:pt idx="4669">
                  <c:v>87.7</c:v>
                </c:pt>
                <c:pt idx="4670">
                  <c:v>87.7</c:v>
                </c:pt>
                <c:pt idx="4671">
                  <c:v>87.8</c:v>
                </c:pt>
                <c:pt idx="4672">
                  <c:v>87.8</c:v>
                </c:pt>
                <c:pt idx="4673">
                  <c:v>87.9</c:v>
                </c:pt>
                <c:pt idx="4674">
                  <c:v>87.9</c:v>
                </c:pt>
                <c:pt idx="4675">
                  <c:v>88</c:v>
                </c:pt>
                <c:pt idx="4676">
                  <c:v>88.1</c:v>
                </c:pt>
                <c:pt idx="4677">
                  <c:v>88.2</c:v>
                </c:pt>
                <c:pt idx="4678">
                  <c:v>88.3</c:v>
                </c:pt>
                <c:pt idx="4679">
                  <c:v>88.3</c:v>
                </c:pt>
                <c:pt idx="4680">
                  <c:v>88.4</c:v>
                </c:pt>
                <c:pt idx="4681">
                  <c:v>88.4</c:v>
                </c:pt>
                <c:pt idx="4682">
                  <c:v>88.5</c:v>
                </c:pt>
                <c:pt idx="4683">
                  <c:v>88.5</c:v>
                </c:pt>
                <c:pt idx="4684">
                  <c:v>88.6</c:v>
                </c:pt>
                <c:pt idx="4685">
                  <c:v>88.6</c:v>
                </c:pt>
                <c:pt idx="4686">
                  <c:v>88.6</c:v>
                </c:pt>
                <c:pt idx="4687">
                  <c:v>88.7</c:v>
                </c:pt>
                <c:pt idx="4688">
                  <c:v>88.7</c:v>
                </c:pt>
                <c:pt idx="4689">
                  <c:v>88.7</c:v>
                </c:pt>
                <c:pt idx="4690">
                  <c:v>88.8</c:v>
                </c:pt>
                <c:pt idx="4691">
                  <c:v>88.8</c:v>
                </c:pt>
                <c:pt idx="4692">
                  <c:v>88.9</c:v>
                </c:pt>
                <c:pt idx="4693">
                  <c:v>88.9</c:v>
                </c:pt>
                <c:pt idx="4694">
                  <c:v>88.9</c:v>
                </c:pt>
                <c:pt idx="4695">
                  <c:v>89</c:v>
                </c:pt>
                <c:pt idx="4696">
                  <c:v>89</c:v>
                </c:pt>
                <c:pt idx="4697">
                  <c:v>89.1</c:v>
                </c:pt>
                <c:pt idx="4698">
                  <c:v>89.1</c:v>
                </c:pt>
                <c:pt idx="4699">
                  <c:v>89.2</c:v>
                </c:pt>
                <c:pt idx="4700">
                  <c:v>89.2</c:v>
                </c:pt>
                <c:pt idx="4701">
                  <c:v>89.2</c:v>
                </c:pt>
                <c:pt idx="4702">
                  <c:v>89.2</c:v>
                </c:pt>
                <c:pt idx="4703">
                  <c:v>89.3</c:v>
                </c:pt>
                <c:pt idx="4704">
                  <c:v>89.3</c:v>
                </c:pt>
                <c:pt idx="4705">
                  <c:v>89.3</c:v>
                </c:pt>
                <c:pt idx="4706">
                  <c:v>89.4</c:v>
                </c:pt>
                <c:pt idx="4707">
                  <c:v>89.4</c:v>
                </c:pt>
                <c:pt idx="4708">
                  <c:v>89.4</c:v>
                </c:pt>
                <c:pt idx="4709">
                  <c:v>89.4</c:v>
                </c:pt>
                <c:pt idx="4710">
                  <c:v>89.4</c:v>
                </c:pt>
                <c:pt idx="4711">
                  <c:v>89.4</c:v>
                </c:pt>
                <c:pt idx="4712">
                  <c:v>89.5</c:v>
                </c:pt>
                <c:pt idx="4713">
                  <c:v>89.5</c:v>
                </c:pt>
                <c:pt idx="4714">
                  <c:v>89.5</c:v>
                </c:pt>
                <c:pt idx="4715">
                  <c:v>89.6</c:v>
                </c:pt>
                <c:pt idx="4716">
                  <c:v>89.6</c:v>
                </c:pt>
                <c:pt idx="4717">
                  <c:v>89.6</c:v>
                </c:pt>
                <c:pt idx="4718">
                  <c:v>89.6</c:v>
                </c:pt>
                <c:pt idx="4719">
                  <c:v>89.7</c:v>
                </c:pt>
                <c:pt idx="4720">
                  <c:v>89.6</c:v>
                </c:pt>
                <c:pt idx="4721">
                  <c:v>89.6</c:v>
                </c:pt>
                <c:pt idx="4722">
                  <c:v>89.6</c:v>
                </c:pt>
                <c:pt idx="4723">
                  <c:v>89.5</c:v>
                </c:pt>
                <c:pt idx="4724">
                  <c:v>89.4</c:v>
                </c:pt>
                <c:pt idx="4725">
                  <c:v>89.4</c:v>
                </c:pt>
                <c:pt idx="4726">
                  <c:v>89.3</c:v>
                </c:pt>
                <c:pt idx="4727">
                  <c:v>89.2</c:v>
                </c:pt>
                <c:pt idx="4728">
                  <c:v>89.1</c:v>
                </c:pt>
                <c:pt idx="4729">
                  <c:v>89</c:v>
                </c:pt>
                <c:pt idx="4730">
                  <c:v>88.9</c:v>
                </c:pt>
                <c:pt idx="4731">
                  <c:v>88.8</c:v>
                </c:pt>
                <c:pt idx="4732">
                  <c:v>88.8</c:v>
                </c:pt>
                <c:pt idx="4733">
                  <c:v>88.7</c:v>
                </c:pt>
                <c:pt idx="4734">
                  <c:v>88.6</c:v>
                </c:pt>
                <c:pt idx="4735">
                  <c:v>88.6</c:v>
                </c:pt>
                <c:pt idx="4736">
                  <c:v>88.5</c:v>
                </c:pt>
                <c:pt idx="4737">
                  <c:v>88.5</c:v>
                </c:pt>
                <c:pt idx="4738">
                  <c:v>88.5</c:v>
                </c:pt>
                <c:pt idx="4739">
                  <c:v>88.5</c:v>
                </c:pt>
                <c:pt idx="4740">
                  <c:v>88.4</c:v>
                </c:pt>
                <c:pt idx="4741">
                  <c:v>88.4</c:v>
                </c:pt>
                <c:pt idx="4742">
                  <c:v>88.4</c:v>
                </c:pt>
                <c:pt idx="4743">
                  <c:v>88.4</c:v>
                </c:pt>
                <c:pt idx="4744">
                  <c:v>88.4</c:v>
                </c:pt>
                <c:pt idx="4745">
                  <c:v>88.4</c:v>
                </c:pt>
                <c:pt idx="4746">
                  <c:v>88.3</c:v>
                </c:pt>
                <c:pt idx="4747">
                  <c:v>88.3</c:v>
                </c:pt>
                <c:pt idx="4748">
                  <c:v>88.3</c:v>
                </c:pt>
                <c:pt idx="4749">
                  <c:v>88.3</c:v>
                </c:pt>
                <c:pt idx="4750">
                  <c:v>88.4</c:v>
                </c:pt>
                <c:pt idx="4751">
                  <c:v>88.4</c:v>
                </c:pt>
                <c:pt idx="4752">
                  <c:v>88.4</c:v>
                </c:pt>
                <c:pt idx="4753">
                  <c:v>88.4</c:v>
                </c:pt>
                <c:pt idx="4754">
                  <c:v>88.5</c:v>
                </c:pt>
                <c:pt idx="4755">
                  <c:v>88.5</c:v>
                </c:pt>
                <c:pt idx="4756">
                  <c:v>88.5</c:v>
                </c:pt>
                <c:pt idx="4757">
                  <c:v>88.6</c:v>
                </c:pt>
                <c:pt idx="4758">
                  <c:v>88.6</c:v>
                </c:pt>
                <c:pt idx="4759">
                  <c:v>88.6</c:v>
                </c:pt>
                <c:pt idx="4760">
                  <c:v>88.6</c:v>
                </c:pt>
                <c:pt idx="4761">
                  <c:v>88.6</c:v>
                </c:pt>
                <c:pt idx="4762">
                  <c:v>88.6</c:v>
                </c:pt>
                <c:pt idx="4763">
                  <c:v>88.7</c:v>
                </c:pt>
                <c:pt idx="4764">
                  <c:v>88.6</c:v>
                </c:pt>
                <c:pt idx="4765">
                  <c:v>88.6</c:v>
                </c:pt>
                <c:pt idx="4766">
                  <c:v>88.6</c:v>
                </c:pt>
                <c:pt idx="4767">
                  <c:v>88.6</c:v>
                </c:pt>
                <c:pt idx="4768">
                  <c:v>88.6</c:v>
                </c:pt>
                <c:pt idx="4769">
                  <c:v>88.6</c:v>
                </c:pt>
                <c:pt idx="4770">
                  <c:v>88.6</c:v>
                </c:pt>
                <c:pt idx="4771">
                  <c:v>88.7</c:v>
                </c:pt>
                <c:pt idx="4772">
                  <c:v>88.7</c:v>
                </c:pt>
                <c:pt idx="4773">
                  <c:v>88.7</c:v>
                </c:pt>
                <c:pt idx="4774">
                  <c:v>88.8</c:v>
                </c:pt>
                <c:pt idx="4775">
                  <c:v>88.8</c:v>
                </c:pt>
                <c:pt idx="4776">
                  <c:v>88.9</c:v>
                </c:pt>
                <c:pt idx="4777">
                  <c:v>88.9</c:v>
                </c:pt>
                <c:pt idx="4778">
                  <c:v>89</c:v>
                </c:pt>
                <c:pt idx="4779">
                  <c:v>89</c:v>
                </c:pt>
                <c:pt idx="4780">
                  <c:v>89.1</c:v>
                </c:pt>
                <c:pt idx="4781">
                  <c:v>89.1</c:v>
                </c:pt>
                <c:pt idx="4782">
                  <c:v>89.2</c:v>
                </c:pt>
                <c:pt idx="4783">
                  <c:v>89.2</c:v>
                </c:pt>
                <c:pt idx="4784">
                  <c:v>89.2</c:v>
                </c:pt>
                <c:pt idx="4785">
                  <c:v>89.2</c:v>
                </c:pt>
                <c:pt idx="4786">
                  <c:v>89.2</c:v>
                </c:pt>
                <c:pt idx="4787">
                  <c:v>89.2</c:v>
                </c:pt>
                <c:pt idx="4788">
                  <c:v>89.3</c:v>
                </c:pt>
                <c:pt idx="4789">
                  <c:v>89.3</c:v>
                </c:pt>
                <c:pt idx="4790">
                  <c:v>89.3</c:v>
                </c:pt>
                <c:pt idx="4791">
                  <c:v>89.3</c:v>
                </c:pt>
                <c:pt idx="4792">
                  <c:v>89.3</c:v>
                </c:pt>
                <c:pt idx="4793">
                  <c:v>89.3</c:v>
                </c:pt>
                <c:pt idx="4794">
                  <c:v>89.3</c:v>
                </c:pt>
                <c:pt idx="4795">
                  <c:v>89.4</c:v>
                </c:pt>
                <c:pt idx="4796">
                  <c:v>89.4</c:v>
                </c:pt>
                <c:pt idx="4797">
                  <c:v>89.5</c:v>
                </c:pt>
                <c:pt idx="4798">
                  <c:v>89.5</c:v>
                </c:pt>
                <c:pt idx="4799">
                  <c:v>89.6</c:v>
                </c:pt>
                <c:pt idx="4800">
                  <c:v>89.6</c:v>
                </c:pt>
                <c:pt idx="4801">
                  <c:v>89.7</c:v>
                </c:pt>
                <c:pt idx="4802">
                  <c:v>89.7</c:v>
                </c:pt>
                <c:pt idx="4803">
                  <c:v>89.7</c:v>
                </c:pt>
                <c:pt idx="4804">
                  <c:v>89.7</c:v>
                </c:pt>
                <c:pt idx="4805">
                  <c:v>89.7</c:v>
                </c:pt>
                <c:pt idx="4806">
                  <c:v>89.7</c:v>
                </c:pt>
                <c:pt idx="4807">
                  <c:v>89.7</c:v>
                </c:pt>
                <c:pt idx="4808">
                  <c:v>89.7</c:v>
                </c:pt>
                <c:pt idx="4809">
                  <c:v>89.7</c:v>
                </c:pt>
                <c:pt idx="4810">
                  <c:v>89.7</c:v>
                </c:pt>
                <c:pt idx="4811">
                  <c:v>89.7</c:v>
                </c:pt>
                <c:pt idx="4812">
                  <c:v>89.7</c:v>
                </c:pt>
                <c:pt idx="4813">
                  <c:v>89.7</c:v>
                </c:pt>
                <c:pt idx="4814">
                  <c:v>89.7</c:v>
                </c:pt>
                <c:pt idx="4815">
                  <c:v>89.7</c:v>
                </c:pt>
                <c:pt idx="4816">
                  <c:v>89.7</c:v>
                </c:pt>
                <c:pt idx="4817">
                  <c:v>89.7</c:v>
                </c:pt>
                <c:pt idx="4818">
                  <c:v>89.7</c:v>
                </c:pt>
                <c:pt idx="4819">
                  <c:v>89.7</c:v>
                </c:pt>
                <c:pt idx="4820">
                  <c:v>89.7</c:v>
                </c:pt>
                <c:pt idx="4821">
                  <c:v>89.7</c:v>
                </c:pt>
                <c:pt idx="4822">
                  <c:v>89.7</c:v>
                </c:pt>
                <c:pt idx="4823">
                  <c:v>89.7</c:v>
                </c:pt>
                <c:pt idx="4824">
                  <c:v>89.7</c:v>
                </c:pt>
                <c:pt idx="4825">
                  <c:v>89.7</c:v>
                </c:pt>
                <c:pt idx="4826">
                  <c:v>89.7</c:v>
                </c:pt>
                <c:pt idx="4827">
                  <c:v>89.7</c:v>
                </c:pt>
                <c:pt idx="4828">
                  <c:v>89.7</c:v>
                </c:pt>
                <c:pt idx="4829">
                  <c:v>89.7</c:v>
                </c:pt>
                <c:pt idx="4830">
                  <c:v>89.7</c:v>
                </c:pt>
                <c:pt idx="4831">
                  <c:v>89.8</c:v>
                </c:pt>
                <c:pt idx="4832">
                  <c:v>89.8</c:v>
                </c:pt>
                <c:pt idx="4833">
                  <c:v>89.8</c:v>
                </c:pt>
                <c:pt idx="4834">
                  <c:v>89.9</c:v>
                </c:pt>
                <c:pt idx="4835">
                  <c:v>89.9</c:v>
                </c:pt>
                <c:pt idx="4836">
                  <c:v>90</c:v>
                </c:pt>
                <c:pt idx="4837">
                  <c:v>90.1</c:v>
                </c:pt>
                <c:pt idx="4838">
                  <c:v>90.2</c:v>
                </c:pt>
                <c:pt idx="4839">
                  <c:v>90.2</c:v>
                </c:pt>
                <c:pt idx="4840">
                  <c:v>90.3</c:v>
                </c:pt>
                <c:pt idx="4841">
                  <c:v>90.4</c:v>
                </c:pt>
                <c:pt idx="4842">
                  <c:v>90.5</c:v>
                </c:pt>
                <c:pt idx="4843">
                  <c:v>90.5</c:v>
                </c:pt>
                <c:pt idx="4844">
                  <c:v>90.6</c:v>
                </c:pt>
                <c:pt idx="4845">
                  <c:v>90.7</c:v>
                </c:pt>
                <c:pt idx="4846">
                  <c:v>90.7</c:v>
                </c:pt>
                <c:pt idx="4847">
                  <c:v>90.7</c:v>
                </c:pt>
                <c:pt idx="4848">
                  <c:v>90.8</c:v>
                </c:pt>
                <c:pt idx="4849">
                  <c:v>90.8</c:v>
                </c:pt>
                <c:pt idx="4850">
                  <c:v>90.8</c:v>
                </c:pt>
                <c:pt idx="4851">
                  <c:v>90.8</c:v>
                </c:pt>
                <c:pt idx="4852">
                  <c:v>90.8</c:v>
                </c:pt>
                <c:pt idx="4853">
                  <c:v>90.9</c:v>
                </c:pt>
                <c:pt idx="4854">
                  <c:v>90.9</c:v>
                </c:pt>
                <c:pt idx="4855">
                  <c:v>90.9</c:v>
                </c:pt>
                <c:pt idx="4856">
                  <c:v>90.9</c:v>
                </c:pt>
                <c:pt idx="4857">
                  <c:v>91</c:v>
                </c:pt>
                <c:pt idx="4858">
                  <c:v>91</c:v>
                </c:pt>
                <c:pt idx="4859">
                  <c:v>91</c:v>
                </c:pt>
                <c:pt idx="4860">
                  <c:v>91</c:v>
                </c:pt>
                <c:pt idx="4861">
                  <c:v>91</c:v>
                </c:pt>
                <c:pt idx="4862">
                  <c:v>91</c:v>
                </c:pt>
                <c:pt idx="4863">
                  <c:v>91</c:v>
                </c:pt>
                <c:pt idx="4864">
                  <c:v>91</c:v>
                </c:pt>
                <c:pt idx="4865">
                  <c:v>91</c:v>
                </c:pt>
                <c:pt idx="4866">
                  <c:v>91</c:v>
                </c:pt>
                <c:pt idx="4867">
                  <c:v>90.9</c:v>
                </c:pt>
                <c:pt idx="4868">
                  <c:v>90.9</c:v>
                </c:pt>
                <c:pt idx="4869">
                  <c:v>90.9</c:v>
                </c:pt>
                <c:pt idx="4870">
                  <c:v>90.9</c:v>
                </c:pt>
                <c:pt idx="4871">
                  <c:v>90.9</c:v>
                </c:pt>
                <c:pt idx="4872">
                  <c:v>90.8</c:v>
                </c:pt>
                <c:pt idx="4873">
                  <c:v>90.8</c:v>
                </c:pt>
                <c:pt idx="4874">
                  <c:v>90.8</c:v>
                </c:pt>
                <c:pt idx="4875">
                  <c:v>90.8</c:v>
                </c:pt>
                <c:pt idx="4876">
                  <c:v>90.9</c:v>
                </c:pt>
                <c:pt idx="4877">
                  <c:v>90.9</c:v>
                </c:pt>
                <c:pt idx="4878">
                  <c:v>90.9</c:v>
                </c:pt>
                <c:pt idx="4879">
                  <c:v>90.9</c:v>
                </c:pt>
                <c:pt idx="4880">
                  <c:v>90.9</c:v>
                </c:pt>
                <c:pt idx="4881">
                  <c:v>91</c:v>
                </c:pt>
                <c:pt idx="4882">
                  <c:v>91</c:v>
                </c:pt>
                <c:pt idx="4883">
                  <c:v>91</c:v>
                </c:pt>
                <c:pt idx="4884">
                  <c:v>91</c:v>
                </c:pt>
                <c:pt idx="4885">
                  <c:v>91</c:v>
                </c:pt>
                <c:pt idx="4886">
                  <c:v>91</c:v>
                </c:pt>
                <c:pt idx="4887">
                  <c:v>91</c:v>
                </c:pt>
                <c:pt idx="4888">
                  <c:v>91</c:v>
                </c:pt>
                <c:pt idx="4889">
                  <c:v>91</c:v>
                </c:pt>
                <c:pt idx="4890">
                  <c:v>91</c:v>
                </c:pt>
                <c:pt idx="4891">
                  <c:v>90.9</c:v>
                </c:pt>
                <c:pt idx="4892">
                  <c:v>90.9</c:v>
                </c:pt>
                <c:pt idx="4893">
                  <c:v>90.9</c:v>
                </c:pt>
                <c:pt idx="4894">
                  <c:v>90.9</c:v>
                </c:pt>
                <c:pt idx="4895">
                  <c:v>90.9</c:v>
                </c:pt>
                <c:pt idx="4896">
                  <c:v>90.9</c:v>
                </c:pt>
                <c:pt idx="4897">
                  <c:v>90.9</c:v>
                </c:pt>
                <c:pt idx="4898">
                  <c:v>90.9</c:v>
                </c:pt>
                <c:pt idx="4899">
                  <c:v>91</c:v>
                </c:pt>
                <c:pt idx="4900">
                  <c:v>91</c:v>
                </c:pt>
                <c:pt idx="4901">
                  <c:v>91</c:v>
                </c:pt>
                <c:pt idx="4902">
                  <c:v>91</c:v>
                </c:pt>
                <c:pt idx="4903">
                  <c:v>91</c:v>
                </c:pt>
                <c:pt idx="4904">
                  <c:v>91</c:v>
                </c:pt>
                <c:pt idx="4905">
                  <c:v>91</c:v>
                </c:pt>
                <c:pt idx="4906">
                  <c:v>90.9</c:v>
                </c:pt>
                <c:pt idx="4907">
                  <c:v>90.9</c:v>
                </c:pt>
                <c:pt idx="4908">
                  <c:v>90.9</c:v>
                </c:pt>
                <c:pt idx="4909">
                  <c:v>90.9</c:v>
                </c:pt>
                <c:pt idx="4910">
                  <c:v>90.8</c:v>
                </c:pt>
                <c:pt idx="4911">
                  <c:v>90.8</c:v>
                </c:pt>
                <c:pt idx="4912">
                  <c:v>90.8</c:v>
                </c:pt>
                <c:pt idx="4913">
                  <c:v>90.7</c:v>
                </c:pt>
                <c:pt idx="4914">
                  <c:v>90.7</c:v>
                </c:pt>
                <c:pt idx="4915">
                  <c:v>90.7</c:v>
                </c:pt>
                <c:pt idx="4916">
                  <c:v>90.7</c:v>
                </c:pt>
                <c:pt idx="4917">
                  <c:v>90.7</c:v>
                </c:pt>
                <c:pt idx="4918">
                  <c:v>90.7</c:v>
                </c:pt>
                <c:pt idx="4919">
                  <c:v>90.7</c:v>
                </c:pt>
                <c:pt idx="4920">
                  <c:v>90.7</c:v>
                </c:pt>
                <c:pt idx="4921">
                  <c:v>90.7</c:v>
                </c:pt>
                <c:pt idx="4922">
                  <c:v>90.7</c:v>
                </c:pt>
                <c:pt idx="4923">
                  <c:v>90.7</c:v>
                </c:pt>
                <c:pt idx="4924">
                  <c:v>90.7</c:v>
                </c:pt>
                <c:pt idx="4925">
                  <c:v>90.6</c:v>
                </c:pt>
                <c:pt idx="4926">
                  <c:v>90.6</c:v>
                </c:pt>
                <c:pt idx="4927">
                  <c:v>90.5</c:v>
                </c:pt>
                <c:pt idx="4928">
                  <c:v>90.4</c:v>
                </c:pt>
                <c:pt idx="4929">
                  <c:v>90.3</c:v>
                </c:pt>
                <c:pt idx="4930">
                  <c:v>90.3</c:v>
                </c:pt>
                <c:pt idx="4931">
                  <c:v>90.2</c:v>
                </c:pt>
                <c:pt idx="4932">
                  <c:v>90.2</c:v>
                </c:pt>
                <c:pt idx="4933">
                  <c:v>90.1</c:v>
                </c:pt>
                <c:pt idx="4934">
                  <c:v>90</c:v>
                </c:pt>
                <c:pt idx="4935">
                  <c:v>90</c:v>
                </c:pt>
                <c:pt idx="4936">
                  <c:v>89.9</c:v>
                </c:pt>
                <c:pt idx="4937">
                  <c:v>89.9</c:v>
                </c:pt>
                <c:pt idx="4938">
                  <c:v>89.9</c:v>
                </c:pt>
                <c:pt idx="4939">
                  <c:v>89.8</c:v>
                </c:pt>
                <c:pt idx="4940">
                  <c:v>89.8</c:v>
                </c:pt>
                <c:pt idx="4941">
                  <c:v>89.7</c:v>
                </c:pt>
                <c:pt idx="4942">
                  <c:v>89.7</c:v>
                </c:pt>
                <c:pt idx="4943">
                  <c:v>89.6</c:v>
                </c:pt>
                <c:pt idx="4944">
                  <c:v>89.6</c:v>
                </c:pt>
                <c:pt idx="4945">
                  <c:v>89.6</c:v>
                </c:pt>
                <c:pt idx="4946">
                  <c:v>89.5</c:v>
                </c:pt>
                <c:pt idx="4947">
                  <c:v>89.5</c:v>
                </c:pt>
                <c:pt idx="4948">
                  <c:v>89.5</c:v>
                </c:pt>
                <c:pt idx="4949">
                  <c:v>89.4</c:v>
                </c:pt>
                <c:pt idx="4950">
                  <c:v>89.4</c:v>
                </c:pt>
                <c:pt idx="4951">
                  <c:v>89.4</c:v>
                </c:pt>
                <c:pt idx="4952">
                  <c:v>89.4</c:v>
                </c:pt>
                <c:pt idx="4953">
                  <c:v>89.3</c:v>
                </c:pt>
                <c:pt idx="4954">
                  <c:v>89.3</c:v>
                </c:pt>
                <c:pt idx="4955">
                  <c:v>89.3</c:v>
                </c:pt>
                <c:pt idx="4956">
                  <c:v>89.3</c:v>
                </c:pt>
                <c:pt idx="4957">
                  <c:v>89.2</c:v>
                </c:pt>
                <c:pt idx="4958">
                  <c:v>89.2</c:v>
                </c:pt>
                <c:pt idx="4959">
                  <c:v>89.2</c:v>
                </c:pt>
                <c:pt idx="4960">
                  <c:v>89.2</c:v>
                </c:pt>
                <c:pt idx="4961">
                  <c:v>89.2</c:v>
                </c:pt>
                <c:pt idx="4962">
                  <c:v>89.1</c:v>
                </c:pt>
                <c:pt idx="4963">
                  <c:v>89.1</c:v>
                </c:pt>
                <c:pt idx="4964">
                  <c:v>89.1</c:v>
                </c:pt>
                <c:pt idx="4965">
                  <c:v>89</c:v>
                </c:pt>
                <c:pt idx="4966">
                  <c:v>89</c:v>
                </c:pt>
                <c:pt idx="4967">
                  <c:v>89</c:v>
                </c:pt>
                <c:pt idx="4968">
                  <c:v>89</c:v>
                </c:pt>
                <c:pt idx="4969">
                  <c:v>89</c:v>
                </c:pt>
                <c:pt idx="4970">
                  <c:v>88.9</c:v>
                </c:pt>
                <c:pt idx="4971">
                  <c:v>88.9</c:v>
                </c:pt>
                <c:pt idx="4972">
                  <c:v>88.9</c:v>
                </c:pt>
                <c:pt idx="4973">
                  <c:v>88.8</c:v>
                </c:pt>
                <c:pt idx="4974">
                  <c:v>88.8</c:v>
                </c:pt>
                <c:pt idx="4975">
                  <c:v>88.7</c:v>
                </c:pt>
                <c:pt idx="4976">
                  <c:v>88.7</c:v>
                </c:pt>
                <c:pt idx="4977">
                  <c:v>88.6</c:v>
                </c:pt>
                <c:pt idx="4978">
                  <c:v>88.6</c:v>
                </c:pt>
                <c:pt idx="4979">
                  <c:v>88.5</c:v>
                </c:pt>
                <c:pt idx="4980">
                  <c:v>88.5</c:v>
                </c:pt>
                <c:pt idx="4981">
                  <c:v>88.5</c:v>
                </c:pt>
                <c:pt idx="4982">
                  <c:v>88.6</c:v>
                </c:pt>
                <c:pt idx="4983">
                  <c:v>88.6</c:v>
                </c:pt>
                <c:pt idx="4984">
                  <c:v>88.7</c:v>
                </c:pt>
                <c:pt idx="4985">
                  <c:v>88.7</c:v>
                </c:pt>
                <c:pt idx="4986">
                  <c:v>88.8</c:v>
                </c:pt>
                <c:pt idx="4987">
                  <c:v>88.9</c:v>
                </c:pt>
                <c:pt idx="4988">
                  <c:v>89</c:v>
                </c:pt>
                <c:pt idx="4989">
                  <c:v>89.1</c:v>
                </c:pt>
                <c:pt idx="4990">
                  <c:v>89.1</c:v>
                </c:pt>
                <c:pt idx="4991">
                  <c:v>89.2</c:v>
                </c:pt>
                <c:pt idx="4992">
                  <c:v>89.3</c:v>
                </c:pt>
                <c:pt idx="4993">
                  <c:v>89.3</c:v>
                </c:pt>
                <c:pt idx="4994">
                  <c:v>89.4</c:v>
                </c:pt>
                <c:pt idx="4995">
                  <c:v>89.5</c:v>
                </c:pt>
                <c:pt idx="4996">
                  <c:v>89.6</c:v>
                </c:pt>
                <c:pt idx="4997">
                  <c:v>89.7</c:v>
                </c:pt>
                <c:pt idx="4998">
                  <c:v>89.8</c:v>
                </c:pt>
                <c:pt idx="4999">
                  <c:v>89.8</c:v>
                </c:pt>
                <c:pt idx="5000">
                  <c:v>89.8</c:v>
                </c:pt>
                <c:pt idx="5001">
                  <c:v>89.9</c:v>
                </c:pt>
                <c:pt idx="5002">
                  <c:v>89.9</c:v>
                </c:pt>
                <c:pt idx="5003">
                  <c:v>89.9</c:v>
                </c:pt>
                <c:pt idx="5004">
                  <c:v>89.9</c:v>
                </c:pt>
                <c:pt idx="5005">
                  <c:v>89.9</c:v>
                </c:pt>
                <c:pt idx="5006">
                  <c:v>89.8</c:v>
                </c:pt>
                <c:pt idx="5007">
                  <c:v>89.8</c:v>
                </c:pt>
                <c:pt idx="5008">
                  <c:v>89.7</c:v>
                </c:pt>
                <c:pt idx="5009">
                  <c:v>89.7</c:v>
                </c:pt>
                <c:pt idx="5010">
                  <c:v>89.6</c:v>
                </c:pt>
                <c:pt idx="5011">
                  <c:v>89.6</c:v>
                </c:pt>
                <c:pt idx="5012">
                  <c:v>89.6</c:v>
                </c:pt>
                <c:pt idx="5013">
                  <c:v>89.5</c:v>
                </c:pt>
                <c:pt idx="5014">
                  <c:v>89.5</c:v>
                </c:pt>
                <c:pt idx="5015">
                  <c:v>89.5</c:v>
                </c:pt>
                <c:pt idx="5016">
                  <c:v>89.5</c:v>
                </c:pt>
                <c:pt idx="5017">
                  <c:v>89.5</c:v>
                </c:pt>
                <c:pt idx="5018">
                  <c:v>89.5</c:v>
                </c:pt>
                <c:pt idx="5019">
                  <c:v>89.5</c:v>
                </c:pt>
                <c:pt idx="5020">
                  <c:v>89.5</c:v>
                </c:pt>
                <c:pt idx="5021">
                  <c:v>89.4</c:v>
                </c:pt>
                <c:pt idx="5022">
                  <c:v>89.4</c:v>
                </c:pt>
                <c:pt idx="5023">
                  <c:v>89.3</c:v>
                </c:pt>
                <c:pt idx="5024">
                  <c:v>89.3</c:v>
                </c:pt>
                <c:pt idx="5025">
                  <c:v>89.2</c:v>
                </c:pt>
                <c:pt idx="5026">
                  <c:v>89.1</c:v>
                </c:pt>
                <c:pt idx="5027">
                  <c:v>89</c:v>
                </c:pt>
                <c:pt idx="5028">
                  <c:v>89</c:v>
                </c:pt>
                <c:pt idx="5029">
                  <c:v>88.9</c:v>
                </c:pt>
                <c:pt idx="5030">
                  <c:v>88.9</c:v>
                </c:pt>
                <c:pt idx="5031">
                  <c:v>88.9</c:v>
                </c:pt>
                <c:pt idx="5032">
                  <c:v>88.8</c:v>
                </c:pt>
                <c:pt idx="5033">
                  <c:v>88.8</c:v>
                </c:pt>
                <c:pt idx="5034">
                  <c:v>88.8</c:v>
                </c:pt>
                <c:pt idx="5035">
                  <c:v>88.9</c:v>
                </c:pt>
                <c:pt idx="5036">
                  <c:v>88.9</c:v>
                </c:pt>
                <c:pt idx="5037">
                  <c:v>88.9</c:v>
                </c:pt>
                <c:pt idx="5038">
                  <c:v>88.9</c:v>
                </c:pt>
                <c:pt idx="5039">
                  <c:v>88.9</c:v>
                </c:pt>
                <c:pt idx="5040">
                  <c:v>88.9</c:v>
                </c:pt>
                <c:pt idx="5041">
                  <c:v>88.9</c:v>
                </c:pt>
                <c:pt idx="5042">
                  <c:v>88.8</c:v>
                </c:pt>
                <c:pt idx="5043">
                  <c:v>88.8</c:v>
                </c:pt>
                <c:pt idx="5044">
                  <c:v>88.7</c:v>
                </c:pt>
                <c:pt idx="5045">
                  <c:v>88.6</c:v>
                </c:pt>
                <c:pt idx="5046">
                  <c:v>88.5</c:v>
                </c:pt>
                <c:pt idx="5047">
                  <c:v>88.4</c:v>
                </c:pt>
                <c:pt idx="5048">
                  <c:v>88.3</c:v>
                </c:pt>
                <c:pt idx="5049">
                  <c:v>88.3</c:v>
                </c:pt>
                <c:pt idx="5050">
                  <c:v>88.2</c:v>
                </c:pt>
                <c:pt idx="5051">
                  <c:v>88.2</c:v>
                </c:pt>
                <c:pt idx="5052">
                  <c:v>88.1</c:v>
                </c:pt>
                <c:pt idx="5053">
                  <c:v>88.1</c:v>
                </c:pt>
                <c:pt idx="5054">
                  <c:v>88.1</c:v>
                </c:pt>
                <c:pt idx="5055">
                  <c:v>88.2</c:v>
                </c:pt>
                <c:pt idx="5056">
                  <c:v>88.2</c:v>
                </c:pt>
                <c:pt idx="5057">
                  <c:v>88.2</c:v>
                </c:pt>
                <c:pt idx="5058">
                  <c:v>88.2</c:v>
                </c:pt>
                <c:pt idx="5059">
                  <c:v>88.2</c:v>
                </c:pt>
                <c:pt idx="5060">
                  <c:v>88.2</c:v>
                </c:pt>
                <c:pt idx="5061">
                  <c:v>88.2</c:v>
                </c:pt>
                <c:pt idx="5062">
                  <c:v>88.2</c:v>
                </c:pt>
                <c:pt idx="5063">
                  <c:v>88.2</c:v>
                </c:pt>
                <c:pt idx="5064">
                  <c:v>88.2</c:v>
                </c:pt>
                <c:pt idx="5065">
                  <c:v>88.2</c:v>
                </c:pt>
                <c:pt idx="5066">
                  <c:v>88.3</c:v>
                </c:pt>
                <c:pt idx="5067">
                  <c:v>88.3</c:v>
                </c:pt>
                <c:pt idx="5068">
                  <c:v>88.3</c:v>
                </c:pt>
                <c:pt idx="5069">
                  <c:v>88.4</c:v>
                </c:pt>
                <c:pt idx="5070">
                  <c:v>88.5</c:v>
                </c:pt>
                <c:pt idx="5071">
                  <c:v>88.5</c:v>
                </c:pt>
                <c:pt idx="5072">
                  <c:v>88.6</c:v>
                </c:pt>
                <c:pt idx="5073">
                  <c:v>88.6</c:v>
                </c:pt>
                <c:pt idx="5074">
                  <c:v>88.7</c:v>
                </c:pt>
                <c:pt idx="5075">
                  <c:v>88.7</c:v>
                </c:pt>
                <c:pt idx="5076">
                  <c:v>88.8</c:v>
                </c:pt>
                <c:pt idx="5077">
                  <c:v>88.8</c:v>
                </c:pt>
                <c:pt idx="5078">
                  <c:v>88.8</c:v>
                </c:pt>
                <c:pt idx="5079">
                  <c:v>88.8</c:v>
                </c:pt>
                <c:pt idx="5080">
                  <c:v>88.8</c:v>
                </c:pt>
                <c:pt idx="5081">
                  <c:v>88.8</c:v>
                </c:pt>
                <c:pt idx="5082">
                  <c:v>88.8</c:v>
                </c:pt>
                <c:pt idx="5083">
                  <c:v>88.8</c:v>
                </c:pt>
                <c:pt idx="5084">
                  <c:v>88.8</c:v>
                </c:pt>
                <c:pt idx="5085">
                  <c:v>88.8</c:v>
                </c:pt>
                <c:pt idx="5086">
                  <c:v>88.9</c:v>
                </c:pt>
                <c:pt idx="5087">
                  <c:v>88.9</c:v>
                </c:pt>
                <c:pt idx="5088">
                  <c:v>88.9</c:v>
                </c:pt>
                <c:pt idx="5089">
                  <c:v>88.9</c:v>
                </c:pt>
                <c:pt idx="5090">
                  <c:v>88.9</c:v>
                </c:pt>
                <c:pt idx="5091">
                  <c:v>88.9</c:v>
                </c:pt>
                <c:pt idx="5092">
                  <c:v>89</c:v>
                </c:pt>
                <c:pt idx="5093">
                  <c:v>89</c:v>
                </c:pt>
                <c:pt idx="5094">
                  <c:v>89</c:v>
                </c:pt>
                <c:pt idx="5095">
                  <c:v>89</c:v>
                </c:pt>
                <c:pt idx="5096">
                  <c:v>89</c:v>
                </c:pt>
                <c:pt idx="5097">
                  <c:v>89.1</c:v>
                </c:pt>
                <c:pt idx="5098">
                  <c:v>89.1</c:v>
                </c:pt>
                <c:pt idx="5099">
                  <c:v>89.1</c:v>
                </c:pt>
                <c:pt idx="5100">
                  <c:v>89</c:v>
                </c:pt>
                <c:pt idx="5101">
                  <c:v>89</c:v>
                </c:pt>
                <c:pt idx="5102">
                  <c:v>89</c:v>
                </c:pt>
                <c:pt idx="5103">
                  <c:v>89</c:v>
                </c:pt>
                <c:pt idx="5104">
                  <c:v>88.9</c:v>
                </c:pt>
                <c:pt idx="5105">
                  <c:v>88.9</c:v>
                </c:pt>
                <c:pt idx="5106">
                  <c:v>88.9</c:v>
                </c:pt>
                <c:pt idx="5107">
                  <c:v>88.9</c:v>
                </c:pt>
                <c:pt idx="5108">
                  <c:v>88.9</c:v>
                </c:pt>
                <c:pt idx="5109">
                  <c:v>88.9</c:v>
                </c:pt>
                <c:pt idx="5110">
                  <c:v>88.8</c:v>
                </c:pt>
                <c:pt idx="5111">
                  <c:v>88.8</c:v>
                </c:pt>
                <c:pt idx="5112">
                  <c:v>88.9</c:v>
                </c:pt>
                <c:pt idx="5113">
                  <c:v>88.9</c:v>
                </c:pt>
                <c:pt idx="5114">
                  <c:v>88.9</c:v>
                </c:pt>
                <c:pt idx="5115">
                  <c:v>88.9</c:v>
                </c:pt>
                <c:pt idx="5116">
                  <c:v>88.9</c:v>
                </c:pt>
                <c:pt idx="5117">
                  <c:v>88.9</c:v>
                </c:pt>
                <c:pt idx="5118">
                  <c:v>89</c:v>
                </c:pt>
                <c:pt idx="5119">
                  <c:v>89</c:v>
                </c:pt>
                <c:pt idx="5120">
                  <c:v>89</c:v>
                </c:pt>
                <c:pt idx="5121">
                  <c:v>89.1</c:v>
                </c:pt>
                <c:pt idx="5122">
                  <c:v>89.1</c:v>
                </c:pt>
                <c:pt idx="5123">
                  <c:v>89.1</c:v>
                </c:pt>
                <c:pt idx="5124">
                  <c:v>89.1</c:v>
                </c:pt>
                <c:pt idx="5125">
                  <c:v>89.1</c:v>
                </c:pt>
                <c:pt idx="5126">
                  <c:v>89.1</c:v>
                </c:pt>
                <c:pt idx="5127">
                  <c:v>89.1</c:v>
                </c:pt>
                <c:pt idx="5128">
                  <c:v>89.2</c:v>
                </c:pt>
                <c:pt idx="5129">
                  <c:v>89.1</c:v>
                </c:pt>
                <c:pt idx="5130">
                  <c:v>89.1</c:v>
                </c:pt>
                <c:pt idx="5131">
                  <c:v>89.1</c:v>
                </c:pt>
                <c:pt idx="5132">
                  <c:v>89.1</c:v>
                </c:pt>
                <c:pt idx="5133">
                  <c:v>89.1</c:v>
                </c:pt>
                <c:pt idx="5134">
                  <c:v>89.1</c:v>
                </c:pt>
                <c:pt idx="5135">
                  <c:v>89.1</c:v>
                </c:pt>
                <c:pt idx="5136">
                  <c:v>89.1</c:v>
                </c:pt>
                <c:pt idx="5137">
                  <c:v>89.1</c:v>
                </c:pt>
                <c:pt idx="5138">
                  <c:v>89</c:v>
                </c:pt>
                <c:pt idx="5139">
                  <c:v>89</c:v>
                </c:pt>
                <c:pt idx="5140">
                  <c:v>89</c:v>
                </c:pt>
                <c:pt idx="5141">
                  <c:v>89.1</c:v>
                </c:pt>
                <c:pt idx="5142">
                  <c:v>89.1</c:v>
                </c:pt>
                <c:pt idx="5143">
                  <c:v>89.1</c:v>
                </c:pt>
                <c:pt idx="5144">
                  <c:v>89.1</c:v>
                </c:pt>
                <c:pt idx="5145">
                  <c:v>89.1</c:v>
                </c:pt>
                <c:pt idx="5146">
                  <c:v>89.2</c:v>
                </c:pt>
                <c:pt idx="5147">
                  <c:v>89.2</c:v>
                </c:pt>
                <c:pt idx="5148">
                  <c:v>89.2</c:v>
                </c:pt>
                <c:pt idx="5149">
                  <c:v>89.3</c:v>
                </c:pt>
                <c:pt idx="5150">
                  <c:v>89.3</c:v>
                </c:pt>
                <c:pt idx="5151">
                  <c:v>89.3</c:v>
                </c:pt>
                <c:pt idx="5152">
                  <c:v>89.3</c:v>
                </c:pt>
                <c:pt idx="5153">
                  <c:v>89.3</c:v>
                </c:pt>
                <c:pt idx="5154">
                  <c:v>89.3</c:v>
                </c:pt>
                <c:pt idx="5155">
                  <c:v>89.2</c:v>
                </c:pt>
                <c:pt idx="5156">
                  <c:v>89.2</c:v>
                </c:pt>
                <c:pt idx="5157">
                  <c:v>89.1</c:v>
                </c:pt>
                <c:pt idx="5158">
                  <c:v>89</c:v>
                </c:pt>
                <c:pt idx="5159">
                  <c:v>88.9</c:v>
                </c:pt>
                <c:pt idx="5160">
                  <c:v>88.8</c:v>
                </c:pt>
                <c:pt idx="5161">
                  <c:v>88.7</c:v>
                </c:pt>
                <c:pt idx="5162">
                  <c:v>88.6</c:v>
                </c:pt>
                <c:pt idx="5163">
                  <c:v>88.5</c:v>
                </c:pt>
                <c:pt idx="5164">
                  <c:v>88.5</c:v>
                </c:pt>
                <c:pt idx="5165">
                  <c:v>88.4</c:v>
                </c:pt>
                <c:pt idx="5166">
                  <c:v>88.4</c:v>
                </c:pt>
                <c:pt idx="5167">
                  <c:v>88.4</c:v>
                </c:pt>
                <c:pt idx="5168">
                  <c:v>88.3</c:v>
                </c:pt>
                <c:pt idx="5169">
                  <c:v>88.3</c:v>
                </c:pt>
                <c:pt idx="5170">
                  <c:v>88.3</c:v>
                </c:pt>
                <c:pt idx="5171">
                  <c:v>88.3</c:v>
                </c:pt>
                <c:pt idx="5172">
                  <c:v>88.3</c:v>
                </c:pt>
                <c:pt idx="5173">
                  <c:v>88.3</c:v>
                </c:pt>
                <c:pt idx="5174">
                  <c:v>88.3</c:v>
                </c:pt>
                <c:pt idx="5175">
                  <c:v>88.3</c:v>
                </c:pt>
                <c:pt idx="5176">
                  <c:v>88.3</c:v>
                </c:pt>
                <c:pt idx="5177">
                  <c:v>88.3</c:v>
                </c:pt>
                <c:pt idx="5178">
                  <c:v>88.2</c:v>
                </c:pt>
                <c:pt idx="5179">
                  <c:v>88.2</c:v>
                </c:pt>
                <c:pt idx="5180">
                  <c:v>88.2</c:v>
                </c:pt>
                <c:pt idx="5181">
                  <c:v>88.1</c:v>
                </c:pt>
                <c:pt idx="5182">
                  <c:v>88.1</c:v>
                </c:pt>
                <c:pt idx="5183">
                  <c:v>88</c:v>
                </c:pt>
                <c:pt idx="5184">
                  <c:v>88</c:v>
                </c:pt>
                <c:pt idx="5185">
                  <c:v>87.9</c:v>
                </c:pt>
                <c:pt idx="5186">
                  <c:v>87.9</c:v>
                </c:pt>
                <c:pt idx="5187">
                  <c:v>87.8</c:v>
                </c:pt>
                <c:pt idx="5188">
                  <c:v>87.8</c:v>
                </c:pt>
                <c:pt idx="5189">
                  <c:v>87.7</c:v>
                </c:pt>
                <c:pt idx="5190">
                  <c:v>87.7</c:v>
                </c:pt>
                <c:pt idx="5191">
                  <c:v>87.7</c:v>
                </c:pt>
                <c:pt idx="5192">
                  <c:v>87.7</c:v>
                </c:pt>
                <c:pt idx="5193">
                  <c:v>87.7</c:v>
                </c:pt>
                <c:pt idx="5194">
                  <c:v>87.7</c:v>
                </c:pt>
                <c:pt idx="5195">
                  <c:v>87.7</c:v>
                </c:pt>
                <c:pt idx="5196">
                  <c:v>87.7</c:v>
                </c:pt>
                <c:pt idx="5197">
                  <c:v>87.7</c:v>
                </c:pt>
                <c:pt idx="5198">
                  <c:v>87.7</c:v>
                </c:pt>
                <c:pt idx="5199">
                  <c:v>87.8</c:v>
                </c:pt>
                <c:pt idx="5200">
                  <c:v>87.8</c:v>
                </c:pt>
                <c:pt idx="5201">
                  <c:v>87.8</c:v>
                </c:pt>
                <c:pt idx="5202">
                  <c:v>87.9</c:v>
                </c:pt>
                <c:pt idx="5203">
                  <c:v>87.9</c:v>
                </c:pt>
                <c:pt idx="5204">
                  <c:v>88</c:v>
                </c:pt>
                <c:pt idx="5205">
                  <c:v>88</c:v>
                </c:pt>
                <c:pt idx="5206">
                  <c:v>88.1</c:v>
                </c:pt>
                <c:pt idx="5207">
                  <c:v>88.1</c:v>
                </c:pt>
                <c:pt idx="5208">
                  <c:v>88.1</c:v>
                </c:pt>
                <c:pt idx="5209">
                  <c:v>88.1</c:v>
                </c:pt>
                <c:pt idx="5210">
                  <c:v>88.1</c:v>
                </c:pt>
                <c:pt idx="5211">
                  <c:v>88.1</c:v>
                </c:pt>
                <c:pt idx="5212">
                  <c:v>88.2</c:v>
                </c:pt>
                <c:pt idx="5213">
                  <c:v>88.1</c:v>
                </c:pt>
                <c:pt idx="5214">
                  <c:v>88.1</c:v>
                </c:pt>
                <c:pt idx="5215">
                  <c:v>88.1</c:v>
                </c:pt>
                <c:pt idx="5216">
                  <c:v>88.1</c:v>
                </c:pt>
                <c:pt idx="5217">
                  <c:v>88.1</c:v>
                </c:pt>
                <c:pt idx="5218">
                  <c:v>88.1</c:v>
                </c:pt>
                <c:pt idx="5219">
                  <c:v>88.1</c:v>
                </c:pt>
                <c:pt idx="5220">
                  <c:v>88.1</c:v>
                </c:pt>
                <c:pt idx="5221">
                  <c:v>88.1</c:v>
                </c:pt>
                <c:pt idx="5222">
                  <c:v>88.1</c:v>
                </c:pt>
                <c:pt idx="5223">
                  <c:v>88.1</c:v>
                </c:pt>
                <c:pt idx="5224">
                  <c:v>88.1</c:v>
                </c:pt>
                <c:pt idx="5225">
                  <c:v>88.1</c:v>
                </c:pt>
                <c:pt idx="5226">
                  <c:v>88.1</c:v>
                </c:pt>
                <c:pt idx="5227">
                  <c:v>88.1</c:v>
                </c:pt>
                <c:pt idx="5228">
                  <c:v>88.2</c:v>
                </c:pt>
                <c:pt idx="5229">
                  <c:v>88.2</c:v>
                </c:pt>
                <c:pt idx="5230">
                  <c:v>88.2</c:v>
                </c:pt>
                <c:pt idx="5231">
                  <c:v>88.3</c:v>
                </c:pt>
                <c:pt idx="5232">
                  <c:v>88.3</c:v>
                </c:pt>
                <c:pt idx="5233">
                  <c:v>88.3</c:v>
                </c:pt>
                <c:pt idx="5234">
                  <c:v>88.3</c:v>
                </c:pt>
                <c:pt idx="5235">
                  <c:v>88.4</c:v>
                </c:pt>
                <c:pt idx="5236">
                  <c:v>88.4</c:v>
                </c:pt>
                <c:pt idx="5237">
                  <c:v>88.4</c:v>
                </c:pt>
                <c:pt idx="5238">
                  <c:v>88.3</c:v>
                </c:pt>
                <c:pt idx="5239">
                  <c:v>88.3</c:v>
                </c:pt>
                <c:pt idx="5240">
                  <c:v>88.3</c:v>
                </c:pt>
                <c:pt idx="5241">
                  <c:v>88.2</c:v>
                </c:pt>
                <c:pt idx="5242">
                  <c:v>88.2</c:v>
                </c:pt>
                <c:pt idx="5243">
                  <c:v>88.2</c:v>
                </c:pt>
                <c:pt idx="5244">
                  <c:v>88.1</c:v>
                </c:pt>
                <c:pt idx="5245">
                  <c:v>88.1</c:v>
                </c:pt>
                <c:pt idx="5246">
                  <c:v>88.1</c:v>
                </c:pt>
                <c:pt idx="5247">
                  <c:v>88.1</c:v>
                </c:pt>
                <c:pt idx="5248">
                  <c:v>88.1</c:v>
                </c:pt>
                <c:pt idx="5249">
                  <c:v>88.1</c:v>
                </c:pt>
                <c:pt idx="5250">
                  <c:v>88.2</c:v>
                </c:pt>
                <c:pt idx="5251">
                  <c:v>88.2</c:v>
                </c:pt>
                <c:pt idx="5252">
                  <c:v>88.2</c:v>
                </c:pt>
                <c:pt idx="5253">
                  <c:v>88.2</c:v>
                </c:pt>
                <c:pt idx="5254">
                  <c:v>88.3</c:v>
                </c:pt>
                <c:pt idx="5255">
                  <c:v>88.3</c:v>
                </c:pt>
                <c:pt idx="5256">
                  <c:v>88.3</c:v>
                </c:pt>
                <c:pt idx="5257">
                  <c:v>88.3</c:v>
                </c:pt>
                <c:pt idx="5258">
                  <c:v>88.3</c:v>
                </c:pt>
                <c:pt idx="5259">
                  <c:v>88.3</c:v>
                </c:pt>
                <c:pt idx="5260">
                  <c:v>88.2</c:v>
                </c:pt>
                <c:pt idx="5261">
                  <c:v>88.2</c:v>
                </c:pt>
                <c:pt idx="5262">
                  <c:v>88.2</c:v>
                </c:pt>
                <c:pt idx="5263">
                  <c:v>88.1</c:v>
                </c:pt>
                <c:pt idx="5264">
                  <c:v>88.1</c:v>
                </c:pt>
                <c:pt idx="5265">
                  <c:v>88.1</c:v>
                </c:pt>
                <c:pt idx="5266">
                  <c:v>88</c:v>
                </c:pt>
                <c:pt idx="5267">
                  <c:v>88</c:v>
                </c:pt>
                <c:pt idx="5268">
                  <c:v>87.9</c:v>
                </c:pt>
                <c:pt idx="5269">
                  <c:v>87.9</c:v>
                </c:pt>
                <c:pt idx="5270">
                  <c:v>87.9</c:v>
                </c:pt>
                <c:pt idx="5271">
                  <c:v>87.9</c:v>
                </c:pt>
                <c:pt idx="5272">
                  <c:v>87.9</c:v>
                </c:pt>
                <c:pt idx="5273">
                  <c:v>87.9</c:v>
                </c:pt>
                <c:pt idx="5274">
                  <c:v>87.9</c:v>
                </c:pt>
                <c:pt idx="5275">
                  <c:v>87.9</c:v>
                </c:pt>
                <c:pt idx="5276">
                  <c:v>88</c:v>
                </c:pt>
                <c:pt idx="5277">
                  <c:v>88</c:v>
                </c:pt>
                <c:pt idx="5278">
                  <c:v>88.1</c:v>
                </c:pt>
                <c:pt idx="5279">
                  <c:v>88.2</c:v>
                </c:pt>
                <c:pt idx="5280">
                  <c:v>88.3</c:v>
                </c:pt>
                <c:pt idx="5281">
                  <c:v>88.4</c:v>
                </c:pt>
                <c:pt idx="5282">
                  <c:v>88.4</c:v>
                </c:pt>
                <c:pt idx="5283">
                  <c:v>88.5</c:v>
                </c:pt>
                <c:pt idx="5284">
                  <c:v>88.5</c:v>
                </c:pt>
                <c:pt idx="5285">
                  <c:v>88.6</c:v>
                </c:pt>
                <c:pt idx="5286">
                  <c:v>88.6</c:v>
                </c:pt>
                <c:pt idx="5287">
                  <c:v>88.6</c:v>
                </c:pt>
                <c:pt idx="5288">
                  <c:v>88.6</c:v>
                </c:pt>
                <c:pt idx="5289">
                  <c:v>88.6</c:v>
                </c:pt>
                <c:pt idx="5290">
                  <c:v>88.6</c:v>
                </c:pt>
                <c:pt idx="5291">
                  <c:v>88.5</c:v>
                </c:pt>
                <c:pt idx="5292">
                  <c:v>88.5</c:v>
                </c:pt>
                <c:pt idx="5293">
                  <c:v>88.5</c:v>
                </c:pt>
                <c:pt idx="5294">
                  <c:v>88.4</c:v>
                </c:pt>
                <c:pt idx="5295">
                  <c:v>88.4</c:v>
                </c:pt>
                <c:pt idx="5296">
                  <c:v>88.3</c:v>
                </c:pt>
                <c:pt idx="5297">
                  <c:v>88.3</c:v>
                </c:pt>
                <c:pt idx="5298">
                  <c:v>88.3</c:v>
                </c:pt>
                <c:pt idx="5299">
                  <c:v>88.2</c:v>
                </c:pt>
                <c:pt idx="5300">
                  <c:v>88.2</c:v>
                </c:pt>
                <c:pt idx="5301">
                  <c:v>88.1</c:v>
                </c:pt>
                <c:pt idx="5302">
                  <c:v>88.1</c:v>
                </c:pt>
                <c:pt idx="5303">
                  <c:v>88.1</c:v>
                </c:pt>
                <c:pt idx="5304">
                  <c:v>88.1</c:v>
                </c:pt>
                <c:pt idx="5305">
                  <c:v>88.1</c:v>
                </c:pt>
                <c:pt idx="5306">
                  <c:v>88.1</c:v>
                </c:pt>
                <c:pt idx="5307">
                  <c:v>88.1</c:v>
                </c:pt>
                <c:pt idx="5308">
                  <c:v>88.1</c:v>
                </c:pt>
                <c:pt idx="5309">
                  <c:v>88.2</c:v>
                </c:pt>
                <c:pt idx="5310">
                  <c:v>88.2</c:v>
                </c:pt>
                <c:pt idx="5311">
                  <c:v>88.2</c:v>
                </c:pt>
                <c:pt idx="5312">
                  <c:v>88.3</c:v>
                </c:pt>
                <c:pt idx="5313">
                  <c:v>88.3</c:v>
                </c:pt>
                <c:pt idx="5314">
                  <c:v>88.4</c:v>
                </c:pt>
                <c:pt idx="5315">
                  <c:v>88.4</c:v>
                </c:pt>
                <c:pt idx="5316">
                  <c:v>88.4</c:v>
                </c:pt>
                <c:pt idx="5317">
                  <c:v>88.4</c:v>
                </c:pt>
                <c:pt idx="5318">
                  <c:v>88.5</c:v>
                </c:pt>
                <c:pt idx="5319">
                  <c:v>88.5</c:v>
                </c:pt>
                <c:pt idx="5320">
                  <c:v>88.6</c:v>
                </c:pt>
                <c:pt idx="5321">
                  <c:v>88.6</c:v>
                </c:pt>
                <c:pt idx="5322">
                  <c:v>88.6</c:v>
                </c:pt>
                <c:pt idx="5323">
                  <c:v>88.7</c:v>
                </c:pt>
                <c:pt idx="5324">
                  <c:v>88.8</c:v>
                </c:pt>
                <c:pt idx="5325">
                  <c:v>88.9</c:v>
                </c:pt>
                <c:pt idx="5326">
                  <c:v>88.9</c:v>
                </c:pt>
                <c:pt idx="5327">
                  <c:v>89</c:v>
                </c:pt>
                <c:pt idx="5328">
                  <c:v>89.1</c:v>
                </c:pt>
                <c:pt idx="5329">
                  <c:v>89.2</c:v>
                </c:pt>
                <c:pt idx="5330">
                  <c:v>89.3</c:v>
                </c:pt>
                <c:pt idx="5331">
                  <c:v>89.4</c:v>
                </c:pt>
                <c:pt idx="5332">
                  <c:v>89.5</c:v>
                </c:pt>
                <c:pt idx="5333">
                  <c:v>89.6</c:v>
                </c:pt>
                <c:pt idx="5334">
                  <c:v>89.7</c:v>
                </c:pt>
                <c:pt idx="5335">
                  <c:v>89.8</c:v>
                </c:pt>
                <c:pt idx="5336">
                  <c:v>89.8</c:v>
                </c:pt>
                <c:pt idx="5337">
                  <c:v>89.9</c:v>
                </c:pt>
                <c:pt idx="5338">
                  <c:v>89.9</c:v>
                </c:pt>
                <c:pt idx="5339">
                  <c:v>89.9</c:v>
                </c:pt>
                <c:pt idx="5340">
                  <c:v>89.9</c:v>
                </c:pt>
                <c:pt idx="5341">
                  <c:v>89.9</c:v>
                </c:pt>
                <c:pt idx="5342">
                  <c:v>89.9</c:v>
                </c:pt>
                <c:pt idx="5343">
                  <c:v>89.9</c:v>
                </c:pt>
                <c:pt idx="5344">
                  <c:v>89.8</c:v>
                </c:pt>
                <c:pt idx="5345">
                  <c:v>89.8</c:v>
                </c:pt>
                <c:pt idx="5346">
                  <c:v>89.7</c:v>
                </c:pt>
                <c:pt idx="5347">
                  <c:v>89.7</c:v>
                </c:pt>
                <c:pt idx="5348">
                  <c:v>89.6</c:v>
                </c:pt>
                <c:pt idx="5349">
                  <c:v>89.5</c:v>
                </c:pt>
                <c:pt idx="5350">
                  <c:v>89.4</c:v>
                </c:pt>
                <c:pt idx="5351">
                  <c:v>89.3</c:v>
                </c:pt>
                <c:pt idx="5352">
                  <c:v>89.3</c:v>
                </c:pt>
                <c:pt idx="5353">
                  <c:v>89.2</c:v>
                </c:pt>
                <c:pt idx="5354">
                  <c:v>89.1</c:v>
                </c:pt>
                <c:pt idx="5355">
                  <c:v>89.1</c:v>
                </c:pt>
                <c:pt idx="5356">
                  <c:v>89</c:v>
                </c:pt>
                <c:pt idx="5357">
                  <c:v>88.9</c:v>
                </c:pt>
                <c:pt idx="5358">
                  <c:v>88.9</c:v>
                </c:pt>
                <c:pt idx="5359">
                  <c:v>88.9</c:v>
                </c:pt>
                <c:pt idx="5360">
                  <c:v>88.9</c:v>
                </c:pt>
                <c:pt idx="5361">
                  <c:v>88.9</c:v>
                </c:pt>
                <c:pt idx="5362">
                  <c:v>88.9</c:v>
                </c:pt>
                <c:pt idx="5363">
                  <c:v>88.9</c:v>
                </c:pt>
                <c:pt idx="5364">
                  <c:v>88.9</c:v>
                </c:pt>
                <c:pt idx="5365">
                  <c:v>88.9</c:v>
                </c:pt>
                <c:pt idx="5366">
                  <c:v>88.9</c:v>
                </c:pt>
                <c:pt idx="5367">
                  <c:v>88.9</c:v>
                </c:pt>
                <c:pt idx="5368">
                  <c:v>88.9</c:v>
                </c:pt>
                <c:pt idx="5369">
                  <c:v>89</c:v>
                </c:pt>
                <c:pt idx="5370">
                  <c:v>89</c:v>
                </c:pt>
                <c:pt idx="5371">
                  <c:v>89</c:v>
                </c:pt>
                <c:pt idx="5372">
                  <c:v>89</c:v>
                </c:pt>
                <c:pt idx="5373">
                  <c:v>89</c:v>
                </c:pt>
                <c:pt idx="5374">
                  <c:v>89</c:v>
                </c:pt>
                <c:pt idx="5375">
                  <c:v>89</c:v>
                </c:pt>
                <c:pt idx="5376">
                  <c:v>89</c:v>
                </c:pt>
                <c:pt idx="5377">
                  <c:v>89</c:v>
                </c:pt>
                <c:pt idx="5378">
                  <c:v>89</c:v>
                </c:pt>
                <c:pt idx="5379">
                  <c:v>88.9</c:v>
                </c:pt>
                <c:pt idx="5380">
                  <c:v>88.9</c:v>
                </c:pt>
                <c:pt idx="5381">
                  <c:v>88.9</c:v>
                </c:pt>
                <c:pt idx="5382">
                  <c:v>88.8</c:v>
                </c:pt>
                <c:pt idx="5383">
                  <c:v>88.7</c:v>
                </c:pt>
                <c:pt idx="5384">
                  <c:v>88.7</c:v>
                </c:pt>
                <c:pt idx="5385">
                  <c:v>88.6</c:v>
                </c:pt>
                <c:pt idx="5386">
                  <c:v>88.6</c:v>
                </c:pt>
                <c:pt idx="5387">
                  <c:v>88.5</c:v>
                </c:pt>
                <c:pt idx="5388">
                  <c:v>88.4</c:v>
                </c:pt>
                <c:pt idx="5389">
                  <c:v>88.4</c:v>
                </c:pt>
                <c:pt idx="5390">
                  <c:v>88.3</c:v>
                </c:pt>
                <c:pt idx="5391">
                  <c:v>88.2</c:v>
                </c:pt>
                <c:pt idx="5392">
                  <c:v>88.2</c:v>
                </c:pt>
                <c:pt idx="5393">
                  <c:v>88.1</c:v>
                </c:pt>
                <c:pt idx="5394">
                  <c:v>88.1</c:v>
                </c:pt>
                <c:pt idx="5395">
                  <c:v>88.1</c:v>
                </c:pt>
                <c:pt idx="5396">
                  <c:v>88</c:v>
                </c:pt>
                <c:pt idx="5397">
                  <c:v>88</c:v>
                </c:pt>
                <c:pt idx="5398">
                  <c:v>88</c:v>
                </c:pt>
                <c:pt idx="5399">
                  <c:v>88</c:v>
                </c:pt>
                <c:pt idx="5400">
                  <c:v>88</c:v>
                </c:pt>
                <c:pt idx="5401">
                  <c:v>88</c:v>
                </c:pt>
                <c:pt idx="5402">
                  <c:v>88</c:v>
                </c:pt>
                <c:pt idx="5403">
                  <c:v>88</c:v>
                </c:pt>
                <c:pt idx="5404">
                  <c:v>88</c:v>
                </c:pt>
                <c:pt idx="5405">
                  <c:v>88</c:v>
                </c:pt>
                <c:pt idx="5406">
                  <c:v>88</c:v>
                </c:pt>
                <c:pt idx="5407">
                  <c:v>88.1</c:v>
                </c:pt>
                <c:pt idx="5408">
                  <c:v>88.1</c:v>
                </c:pt>
                <c:pt idx="5409">
                  <c:v>88.2</c:v>
                </c:pt>
                <c:pt idx="5410">
                  <c:v>88.2</c:v>
                </c:pt>
                <c:pt idx="5411">
                  <c:v>88.3</c:v>
                </c:pt>
                <c:pt idx="5412">
                  <c:v>88.3</c:v>
                </c:pt>
                <c:pt idx="5413">
                  <c:v>88.4</c:v>
                </c:pt>
                <c:pt idx="5414">
                  <c:v>88.4</c:v>
                </c:pt>
                <c:pt idx="5415">
                  <c:v>88.4</c:v>
                </c:pt>
                <c:pt idx="5416">
                  <c:v>88.5</c:v>
                </c:pt>
                <c:pt idx="5417">
                  <c:v>88.5</c:v>
                </c:pt>
                <c:pt idx="5418">
                  <c:v>88.5</c:v>
                </c:pt>
                <c:pt idx="5419">
                  <c:v>88.4</c:v>
                </c:pt>
                <c:pt idx="5420">
                  <c:v>88.4</c:v>
                </c:pt>
                <c:pt idx="5421">
                  <c:v>88.4</c:v>
                </c:pt>
                <c:pt idx="5422">
                  <c:v>88.3</c:v>
                </c:pt>
                <c:pt idx="5423">
                  <c:v>88.3</c:v>
                </c:pt>
                <c:pt idx="5424">
                  <c:v>88.3</c:v>
                </c:pt>
                <c:pt idx="5425">
                  <c:v>88.2</c:v>
                </c:pt>
                <c:pt idx="5426">
                  <c:v>88.2</c:v>
                </c:pt>
                <c:pt idx="5427">
                  <c:v>88.2</c:v>
                </c:pt>
                <c:pt idx="5428">
                  <c:v>88.1</c:v>
                </c:pt>
                <c:pt idx="5429">
                  <c:v>88.1</c:v>
                </c:pt>
                <c:pt idx="5430">
                  <c:v>88.1</c:v>
                </c:pt>
                <c:pt idx="5431">
                  <c:v>88.1</c:v>
                </c:pt>
                <c:pt idx="5432">
                  <c:v>88.1</c:v>
                </c:pt>
                <c:pt idx="5433">
                  <c:v>88.1</c:v>
                </c:pt>
                <c:pt idx="5434">
                  <c:v>88.1</c:v>
                </c:pt>
                <c:pt idx="5435">
                  <c:v>88.1</c:v>
                </c:pt>
                <c:pt idx="5436">
                  <c:v>88.1</c:v>
                </c:pt>
                <c:pt idx="5437">
                  <c:v>88.2</c:v>
                </c:pt>
                <c:pt idx="5438">
                  <c:v>88.2</c:v>
                </c:pt>
                <c:pt idx="5439">
                  <c:v>88.3</c:v>
                </c:pt>
                <c:pt idx="5440">
                  <c:v>88.3</c:v>
                </c:pt>
                <c:pt idx="5441">
                  <c:v>88.4</c:v>
                </c:pt>
                <c:pt idx="5442">
                  <c:v>88.5</c:v>
                </c:pt>
                <c:pt idx="5443">
                  <c:v>88.5</c:v>
                </c:pt>
                <c:pt idx="5444">
                  <c:v>88.6</c:v>
                </c:pt>
                <c:pt idx="5445">
                  <c:v>88.7</c:v>
                </c:pt>
                <c:pt idx="5446">
                  <c:v>88.7</c:v>
                </c:pt>
                <c:pt idx="5447">
                  <c:v>88.8</c:v>
                </c:pt>
                <c:pt idx="5448">
                  <c:v>88.8</c:v>
                </c:pt>
                <c:pt idx="5449">
                  <c:v>88.9</c:v>
                </c:pt>
                <c:pt idx="5450">
                  <c:v>88.9</c:v>
                </c:pt>
                <c:pt idx="5451">
                  <c:v>88.9</c:v>
                </c:pt>
                <c:pt idx="5452">
                  <c:v>88.9</c:v>
                </c:pt>
                <c:pt idx="5453">
                  <c:v>88.9</c:v>
                </c:pt>
                <c:pt idx="5454">
                  <c:v>88.9</c:v>
                </c:pt>
                <c:pt idx="5455">
                  <c:v>88.9</c:v>
                </c:pt>
                <c:pt idx="5456">
                  <c:v>88.9</c:v>
                </c:pt>
                <c:pt idx="5457">
                  <c:v>88.9</c:v>
                </c:pt>
                <c:pt idx="5458">
                  <c:v>88.9</c:v>
                </c:pt>
                <c:pt idx="5459">
                  <c:v>88.9</c:v>
                </c:pt>
                <c:pt idx="5460">
                  <c:v>88.9</c:v>
                </c:pt>
                <c:pt idx="5461">
                  <c:v>88.9</c:v>
                </c:pt>
                <c:pt idx="5462">
                  <c:v>88.9</c:v>
                </c:pt>
                <c:pt idx="5463">
                  <c:v>88.9</c:v>
                </c:pt>
                <c:pt idx="5464">
                  <c:v>88.9</c:v>
                </c:pt>
                <c:pt idx="5465">
                  <c:v>88.9</c:v>
                </c:pt>
                <c:pt idx="5466">
                  <c:v>88.9</c:v>
                </c:pt>
                <c:pt idx="5467">
                  <c:v>88.9</c:v>
                </c:pt>
                <c:pt idx="5468">
                  <c:v>89</c:v>
                </c:pt>
                <c:pt idx="5469">
                  <c:v>89</c:v>
                </c:pt>
                <c:pt idx="5470">
                  <c:v>89.1</c:v>
                </c:pt>
                <c:pt idx="5471">
                  <c:v>89.1</c:v>
                </c:pt>
                <c:pt idx="5472">
                  <c:v>89.2</c:v>
                </c:pt>
                <c:pt idx="5473">
                  <c:v>89.3</c:v>
                </c:pt>
                <c:pt idx="5474">
                  <c:v>89.3</c:v>
                </c:pt>
                <c:pt idx="5475">
                  <c:v>89.4</c:v>
                </c:pt>
                <c:pt idx="5476">
                  <c:v>89.5</c:v>
                </c:pt>
                <c:pt idx="5477">
                  <c:v>89.6</c:v>
                </c:pt>
                <c:pt idx="5478">
                  <c:v>89.6</c:v>
                </c:pt>
                <c:pt idx="5479">
                  <c:v>89.7</c:v>
                </c:pt>
                <c:pt idx="5480">
                  <c:v>89.7</c:v>
                </c:pt>
                <c:pt idx="5481">
                  <c:v>89.8</c:v>
                </c:pt>
                <c:pt idx="5482">
                  <c:v>89.8</c:v>
                </c:pt>
                <c:pt idx="5483">
                  <c:v>89.9</c:v>
                </c:pt>
                <c:pt idx="5484">
                  <c:v>89.9</c:v>
                </c:pt>
                <c:pt idx="5485">
                  <c:v>89.9</c:v>
                </c:pt>
                <c:pt idx="5486">
                  <c:v>90</c:v>
                </c:pt>
                <c:pt idx="5487">
                  <c:v>90</c:v>
                </c:pt>
                <c:pt idx="5488">
                  <c:v>90.1</c:v>
                </c:pt>
                <c:pt idx="5489">
                  <c:v>90.2</c:v>
                </c:pt>
                <c:pt idx="5490">
                  <c:v>90.2</c:v>
                </c:pt>
                <c:pt idx="5491">
                  <c:v>90.3</c:v>
                </c:pt>
                <c:pt idx="5492">
                  <c:v>90.3</c:v>
                </c:pt>
                <c:pt idx="5493">
                  <c:v>90.3</c:v>
                </c:pt>
                <c:pt idx="5494">
                  <c:v>90.4</c:v>
                </c:pt>
                <c:pt idx="5495">
                  <c:v>90.4</c:v>
                </c:pt>
                <c:pt idx="5496">
                  <c:v>90.4</c:v>
                </c:pt>
                <c:pt idx="5497">
                  <c:v>90.4</c:v>
                </c:pt>
                <c:pt idx="5498">
                  <c:v>90.4</c:v>
                </c:pt>
                <c:pt idx="5499">
                  <c:v>90.3</c:v>
                </c:pt>
                <c:pt idx="5500">
                  <c:v>90.3</c:v>
                </c:pt>
                <c:pt idx="5501">
                  <c:v>90.3</c:v>
                </c:pt>
                <c:pt idx="5502">
                  <c:v>90.2</c:v>
                </c:pt>
                <c:pt idx="5503">
                  <c:v>90.2</c:v>
                </c:pt>
                <c:pt idx="5504">
                  <c:v>90.2</c:v>
                </c:pt>
                <c:pt idx="5505">
                  <c:v>90.2</c:v>
                </c:pt>
                <c:pt idx="5506">
                  <c:v>90.1</c:v>
                </c:pt>
                <c:pt idx="5507">
                  <c:v>90.1</c:v>
                </c:pt>
                <c:pt idx="5508">
                  <c:v>90</c:v>
                </c:pt>
                <c:pt idx="5509">
                  <c:v>90</c:v>
                </c:pt>
                <c:pt idx="5510">
                  <c:v>90</c:v>
                </c:pt>
                <c:pt idx="5511">
                  <c:v>89.9</c:v>
                </c:pt>
                <c:pt idx="5512">
                  <c:v>89.9</c:v>
                </c:pt>
                <c:pt idx="5513">
                  <c:v>89.9</c:v>
                </c:pt>
                <c:pt idx="5514">
                  <c:v>89.9</c:v>
                </c:pt>
                <c:pt idx="5515">
                  <c:v>89.9</c:v>
                </c:pt>
                <c:pt idx="5516">
                  <c:v>89.9</c:v>
                </c:pt>
                <c:pt idx="5517">
                  <c:v>89.9</c:v>
                </c:pt>
                <c:pt idx="5518">
                  <c:v>89.9</c:v>
                </c:pt>
                <c:pt idx="5519">
                  <c:v>89.9</c:v>
                </c:pt>
                <c:pt idx="5520">
                  <c:v>89.9</c:v>
                </c:pt>
                <c:pt idx="5521">
                  <c:v>89.9</c:v>
                </c:pt>
                <c:pt idx="5522">
                  <c:v>89.9</c:v>
                </c:pt>
                <c:pt idx="5523">
                  <c:v>89.9</c:v>
                </c:pt>
                <c:pt idx="5524">
                  <c:v>89.9</c:v>
                </c:pt>
                <c:pt idx="5525">
                  <c:v>89.9</c:v>
                </c:pt>
                <c:pt idx="5526">
                  <c:v>89.8</c:v>
                </c:pt>
                <c:pt idx="5527">
                  <c:v>89.8</c:v>
                </c:pt>
                <c:pt idx="5528">
                  <c:v>89.8</c:v>
                </c:pt>
                <c:pt idx="5529">
                  <c:v>89.8</c:v>
                </c:pt>
                <c:pt idx="5530">
                  <c:v>89.8</c:v>
                </c:pt>
                <c:pt idx="5531">
                  <c:v>89.8</c:v>
                </c:pt>
                <c:pt idx="5532">
                  <c:v>89.8</c:v>
                </c:pt>
                <c:pt idx="5533">
                  <c:v>89.8</c:v>
                </c:pt>
                <c:pt idx="5534">
                  <c:v>89.8</c:v>
                </c:pt>
                <c:pt idx="5535">
                  <c:v>89.8</c:v>
                </c:pt>
                <c:pt idx="5536">
                  <c:v>89.8</c:v>
                </c:pt>
                <c:pt idx="5537">
                  <c:v>89.8</c:v>
                </c:pt>
                <c:pt idx="5538">
                  <c:v>89.8</c:v>
                </c:pt>
                <c:pt idx="5539">
                  <c:v>89.8</c:v>
                </c:pt>
                <c:pt idx="5540">
                  <c:v>89.8</c:v>
                </c:pt>
                <c:pt idx="5541">
                  <c:v>89.8</c:v>
                </c:pt>
                <c:pt idx="5542">
                  <c:v>89.8</c:v>
                </c:pt>
                <c:pt idx="5543">
                  <c:v>89.8</c:v>
                </c:pt>
                <c:pt idx="5544">
                  <c:v>89.8</c:v>
                </c:pt>
                <c:pt idx="5545">
                  <c:v>89.7</c:v>
                </c:pt>
                <c:pt idx="5546">
                  <c:v>89.7</c:v>
                </c:pt>
                <c:pt idx="5547">
                  <c:v>89.6</c:v>
                </c:pt>
                <c:pt idx="5548">
                  <c:v>89.6</c:v>
                </c:pt>
                <c:pt idx="5549">
                  <c:v>89.6</c:v>
                </c:pt>
                <c:pt idx="5550">
                  <c:v>89.5</c:v>
                </c:pt>
                <c:pt idx="5551">
                  <c:v>89.4</c:v>
                </c:pt>
                <c:pt idx="5552">
                  <c:v>89.4</c:v>
                </c:pt>
                <c:pt idx="5553">
                  <c:v>89.3</c:v>
                </c:pt>
                <c:pt idx="5554">
                  <c:v>89.2</c:v>
                </c:pt>
                <c:pt idx="5555">
                  <c:v>89.2</c:v>
                </c:pt>
                <c:pt idx="5556">
                  <c:v>89.1</c:v>
                </c:pt>
                <c:pt idx="5557">
                  <c:v>89</c:v>
                </c:pt>
                <c:pt idx="5558">
                  <c:v>88.9</c:v>
                </c:pt>
                <c:pt idx="5559">
                  <c:v>88.8</c:v>
                </c:pt>
                <c:pt idx="5560">
                  <c:v>88.7</c:v>
                </c:pt>
                <c:pt idx="5561">
                  <c:v>88.6</c:v>
                </c:pt>
                <c:pt idx="5562">
                  <c:v>88.5</c:v>
                </c:pt>
                <c:pt idx="5563">
                  <c:v>88.4</c:v>
                </c:pt>
                <c:pt idx="5564">
                  <c:v>88.3</c:v>
                </c:pt>
                <c:pt idx="5565">
                  <c:v>88.3</c:v>
                </c:pt>
                <c:pt idx="5566">
                  <c:v>88.2</c:v>
                </c:pt>
                <c:pt idx="5567">
                  <c:v>88.1</c:v>
                </c:pt>
                <c:pt idx="5568">
                  <c:v>88.1</c:v>
                </c:pt>
                <c:pt idx="5569">
                  <c:v>88</c:v>
                </c:pt>
                <c:pt idx="5570">
                  <c:v>88</c:v>
                </c:pt>
                <c:pt idx="5571">
                  <c:v>88</c:v>
                </c:pt>
                <c:pt idx="5572">
                  <c:v>88</c:v>
                </c:pt>
                <c:pt idx="5573">
                  <c:v>88</c:v>
                </c:pt>
                <c:pt idx="5574">
                  <c:v>87.9</c:v>
                </c:pt>
                <c:pt idx="5575">
                  <c:v>87.9</c:v>
                </c:pt>
                <c:pt idx="5576">
                  <c:v>87.9</c:v>
                </c:pt>
                <c:pt idx="5577">
                  <c:v>87.9</c:v>
                </c:pt>
                <c:pt idx="5578">
                  <c:v>87.9</c:v>
                </c:pt>
                <c:pt idx="5579">
                  <c:v>87.9</c:v>
                </c:pt>
                <c:pt idx="5580">
                  <c:v>87.9</c:v>
                </c:pt>
                <c:pt idx="5581">
                  <c:v>87.9</c:v>
                </c:pt>
                <c:pt idx="5582">
                  <c:v>87.9</c:v>
                </c:pt>
                <c:pt idx="5583">
                  <c:v>88</c:v>
                </c:pt>
                <c:pt idx="5584">
                  <c:v>88</c:v>
                </c:pt>
                <c:pt idx="5585">
                  <c:v>88</c:v>
                </c:pt>
                <c:pt idx="5586">
                  <c:v>88</c:v>
                </c:pt>
                <c:pt idx="5587">
                  <c:v>88.1</c:v>
                </c:pt>
                <c:pt idx="5588">
                  <c:v>88.1</c:v>
                </c:pt>
                <c:pt idx="5589">
                  <c:v>88.1</c:v>
                </c:pt>
                <c:pt idx="5590">
                  <c:v>88.2</c:v>
                </c:pt>
                <c:pt idx="5591">
                  <c:v>88.2</c:v>
                </c:pt>
                <c:pt idx="5592">
                  <c:v>88.3</c:v>
                </c:pt>
                <c:pt idx="5593">
                  <c:v>88.3</c:v>
                </c:pt>
                <c:pt idx="5594">
                  <c:v>88.4</c:v>
                </c:pt>
                <c:pt idx="5595">
                  <c:v>88.4</c:v>
                </c:pt>
                <c:pt idx="5596">
                  <c:v>88.5</c:v>
                </c:pt>
                <c:pt idx="5597">
                  <c:v>88.6</c:v>
                </c:pt>
                <c:pt idx="5598">
                  <c:v>88.7</c:v>
                </c:pt>
                <c:pt idx="5599">
                  <c:v>88.8</c:v>
                </c:pt>
                <c:pt idx="5600">
                  <c:v>88.8</c:v>
                </c:pt>
                <c:pt idx="5601">
                  <c:v>88.9</c:v>
                </c:pt>
                <c:pt idx="5602">
                  <c:v>88.9</c:v>
                </c:pt>
                <c:pt idx="5603">
                  <c:v>89</c:v>
                </c:pt>
                <c:pt idx="5604">
                  <c:v>89</c:v>
                </c:pt>
                <c:pt idx="5605">
                  <c:v>89</c:v>
                </c:pt>
                <c:pt idx="5606">
                  <c:v>89</c:v>
                </c:pt>
                <c:pt idx="5607">
                  <c:v>89</c:v>
                </c:pt>
                <c:pt idx="5608">
                  <c:v>89</c:v>
                </c:pt>
                <c:pt idx="5609">
                  <c:v>89</c:v>
                </c:pt>
                <c:pt idx="5610">
                  <c:v>89</c:v>
                </c:pt>
                <c:pt idx="5611">
                  <c:v>89</c:v>
                </c:pt>
                <c:pt idx="5612">
                  <c:v>89</c:v>
                </c:pt>
                <c:pt idx="5613">
                  <c:v>89</c:v>
                </c:pt>
                <c:pt idx="5614">
                  <c:v>89</c:v>
                </c:pt>
                <c:pt idx="5615">
                  <c:v>89</c:v>
                </c:pt>
                <c:pt idx="5616">
                  <c:v>89</c:v>
                </c:pt>
                <c:pt idx="5617">
                  <c:v>89</c:v>
                </c:pt>
                <c:pt idx="5618">
                  <c:v>89</c:v>
                </c:pt>
                <c:pt idx="5619">
                  <c:v>89</c:v>
                </c:pt>
                <c:pt idx="5620">
                  <c:v>89.1</c:v>
                </c:pt>
                <c:pt idx="5621">
                  <c:v>89.1</c:v>
                </c:pt>
                <c:pt idx="5622">
                  <c:v>89.1</c:v>
                </c:pt>
                <c:pt idx="5623">
                  <c:v>89.2</c:v>
                </c:pt>
                <c:pt idx="5624">
                  <c:v>89.3</c:v>
                </c:pt>
                <c:pt idx="5625">
                  <c:v>89.3</c:v>
                </c:pt>
                <c:pt idx="5626">
                  <c:v>89.4</c:v>
                </c:pt>
                <c:pt idx="5627">
                  <c:v>89.5</c:v>
                </c:pt>
                <c:pt idx="5628">
                  <c:v>89.6</c:v>
                </c:pt>
                <c:pt idx="5629">
                  <c:v>89.6</c:v>
                </c:pt>
                <c:pt idx="5630">
                  <c:v>89.7</c:v>
                </c:pt>
                <c:pt idx="5631">
                  <c:v>89.8</c:v>
                </c:pt>
                <c:pt idx="5632">
                  <c:v>89.8</c:v>
                </c:pt>
                <c:pt idx="5633">
                  <c:v>89.9</c:v>
                </c:pt>
                <c:pt idx="5634">
                  <c:v>89.9</c:v>
                </c:pt>
                <c:pt idx="5635">
                  <c:v>90</c:v>
                </c:pt>
                <c:pt idx="5636">
                  <c:v>90</c:v>
                </c:pt>
                <c:pt idx="5637">
                  <c:v>90</c:v>
                </c:pt>
                <c:pt idx="5638">
                  <c:v>90.1</c:v>
                </c:pt>
                <c:pt idx="5639">
                  <c:v>90.1</c:v>
                </c:pt>
                <c:pt idx="5640">
                  <c:v>90</c:v>
                </c:pt>
                <c:pt idx="5641">
                  <c:v>90</c:v>
                </c:pt>
                <c:pt idx="5642">
                  <c:v>90</c:v>
                </c:pt>
                <c:pt idx="5643">
                  <c:v>90</c:v>
                </c:pt>
                <c:pt idx="5644">
                  <c:v>89.9</c:v>
                </c:pt>
                <c:pt idx="5645">
                  <c:v>89.8</c:v>
                </c:pt>
                <c:pt idx="5646">
                  <c:v>89.8</c:v>
                </c:pt>
                <c:pt idx="5647">
                  <c:v>89.7</c:v>
                </c:pt>
                <c:pt idx="5648">
                  <c:v>89.7</c:v>
                </c:pt>
                <c:pt idx="5649">
                  <c:v>89.6</c:v>
                </c:pt>
                <c:pt idx="5650">
                  <c:v>89.6</c:v>
                </c:pt>
                <c:pt idx="5651">
                  <c:v>89.6</c:v>
                </c:pt>
                <c:pt idx="5652">
                  <c:v>89.5</c:v>
                </c:pt>
                <c:pt idx="5653">
                  <c:v>89.5</c:v>
                </c:pt>
                <c:pt idx="5654">
                  <c:v>89.5</c:v>
                </c:pt>
                <c:pt idx="5655">
                  <c:v>89.5</c:v>
                </c:pt>
                <c:pt idx="5656">
                  <c:v>89.5</c:v>
                </c:pt>
                <c:pt idx="5657">
                  <c:v>89.4</c:v>
                </c:pt>
                <c:pt idx="5658">
                  <c:v>89.4</c:v>
                </c:pt>
                <c:pt idx="5659">
                  <c:v>89.4</c:v>
                </c:pt>
                <c:pt idx="5660">
                  <c:v>89.4</c:v>
                </c:pt>
                <c:pt idx="5661">
                  <c:v>89.4</c:v>
                </c:pt>
                <c:pt idx="5662">
                  <c:v>89.4</c:v>
                </c:pt>
                <c:pt idx="5663">
                  <c:v>89.3</c:v>
                </c:pt>
                <c:pt idx="5664">
                  <c:v>89.3</c:v>
                </c:pt>
                <c:pt idx="5665">
                  <c:v>89.3</c:v>
                </c:pt>
                <c:pt idx="5666">
                  <c:v>89.3</c:v>
                </c:pt>
                <c:pt idx="5667">
                  <c:v>89.3</c:v>
                </c:pt>
                <c:pt idx="5668">
                  <c:v>89.3</c:v>
                </c:pt>
                <c:pt idx="5669">
                  <c:v>89.3</c:v>
                </c:pt>
                <c:pt idx="5670">
                  <c:v>89.3</c:v>
                </c:pt>
                <c:pt idx="5671">
                  <c:v>89.3</c:v>
                </c:pt>
                <c:pt idx="5672">
                  <c:v>89.2</c:v>
                </c:pt>
                <c:pt idx="5673">
                  <c:v>89.2</c:v>
                </c:pt>
                <c:pt idx="5674">
                  <c:v>89.2</c:v>
                </c:pt>
                <c:pt idx="5675">
                  <c:v>89.2</c:v>
                </c:pt>
                <c:pt idx="5676">
                  <c:v>89.2</c:v>
                </c:pt>
                <c:pt idx="5677">
                  <c:v>89.2</c:v>
                </c:pt>
                <c:pt idx="5678">
                  <c:v>89.1</c:v>
                </c:pt>
                <c:pt idx="5679">
                  <c:v>89.1</c:v>
                </c:pt>
                <c:pt idx="5680">
                  <c:v>89.1</c:v>
                </c:pt>
                <c:pt idx="5681">
                  <c:v>89.1</c:v>
                </c:pt>
                <c:pt idx="5682">
                  <c:v>89.1</c:v>
                </c:pt>
                <c:pt idx="5683">
                  <c:v>89.1</c:v>
                </c:pt>
                <c:pt idx="5684">
                  <c:v>89.2</c:v>
                </c:pt>
                <c:pt idx="5685">
                  <c:v>89.2</c:v>
                </c:pt>
                <c:pt idx="5686">
                  <c:v>89.2</c:v>
                </c:pt>
                <c:pt idx="5687">
                  <c:v>89.3</c:v>
                </c:pt>
                <c:pt idx="5688">
                  <c:v>89.3</c:v>
                </c:pt>
                <c:pt idx="5689">
                  <c:v>89.4</c:v>
                </c:pt>
                <c:pt idx="5690">
                  <c:v>89.5</c:v>
                </c:pt>
                <c:pt idx="5691">
                  <c:v>89.5</c:v>
                </c:pt>
                <c:pt idx="5692">
                  <c:v>89.6</c:v>
                </c:pt>
                <c:pt idx="5693">
                  <c:v>89.6</c:v>
                </c:pt>
                <c:pt idx="5694">
                  <c:v>89.7</c:v>
                </c:pt>
                <c:pt idx="5695">
                  <c:v>89.7</c:v>
                </c:pt>
                <c:pt idx="5696">
                  <c:v>89.7</c:v>
                </c:pt>
                <c:pt idx="5697">
                  <c:v>89.7</c:v>
                </c:pt>
                <c:pt idx="5698">
                  <c:v>89.8</c:v>
                </c:pt>
                <c:pt idx="5699">
                  <c:v>89.8</c:v>
                </c:pt>
                <c:pt idx="5700">
                  <c:v>89.8</c:v>
                </c:pt>
                <c:pt idx="5701">
                  <c:v>89.9</c:v>
                </c:pt>
                <c:pt idx="5702">
                  <c:v>89.9</c:v>
                </c:pt>
                <c:pt idx="5703">
                  <c:v>89.9</c:v>
                </c:pt>
                <c:pt idx="5704">
                  <c:v>90</c:v>
                </c:pt>
                <c:pt idx="5705">
                  <c:v>90</c:v>
                </c:pt>
                <c:pt idx="5706">
                  <c:v>90</c:v>
                </c:pt>
                <c:pt idx="5707">
                  <c:v>90</c:v>
                </c:pt>
                <c:pt idx="5708">
                  <c:v>90</c:v>
                </c:pt>
                <c:pt idx="5709">
                  <c:v>90.1</c:v>
                </c:pt>
                <c:pt idx="5710">
                  <c:v>90.1</c:v>
                </c:pt>
                <c:pt idx="5711">
                  <c:v>90.1</c:v>
                </c:pt>
                <c:pt idx="5712">
                  <c:v>90.1</c:v>
                </c:pt>
                <c:pt idx="5713">
                  <c:v>90.1</c:v>
                </c:pt>
                <c:pt idx="5714">
                  <c:v>90.1</c:v>
                </c:pt>
                <c:pt idx="5715">
                  <c:v>90.1</c:v>
                </c:pt>
                <c:pt idx="5716">
                  <c:v>90.1</c:v>
                </c:pt>
                <c:pt idx="5717">
                  <c:v>90.1</c:v>
                </c:pt>
                <c:pt idx="5718">
                  <c:v>90.1</c:v>
                </c:pt>
                <c:pt idx="5719">
                  <c:v>90.1</c:v>
                </c:pt>
                <c:pt idx="5720">
                  <c:v>90.1</c:v>
                </c:pt>
                <c:pt idx="5721">
                  <c:v>90.1</c:v>
                </c:pt>
                <c:pt idx="5722">
                  <c:v>90.1</c:v>
                </c:pt>
                <c:pt idx="5723">
                  <c:v>90.1</c:v>
                </c:pt>
                <c:pt idx="5724">
                  <c:v>90</c:v>
                </c:pt>
                <c:pt idx="5725">
                  <c:v>90</c:v>
                </c:pt>
                <c:pt idx="5726">
                  <c:v>90</c:v>
                </c:pt>
                <c:pt idx="5727">
                  <c:v>89.9</c:v>
                </c:pt>
                <c:pt idx="5728">
                  <c:v>89.9</c:v>
                </c:pt>
                <c:pt idx="5729">
                  <c:v>89.9</c:v>
                </c:pt>
                <c:pt idx="5730">
                  <c:v>89.8</c:v>
                </c:pt>
                <c:pt idx="5731">
                  <c:v>89.7</c:v>
                </c:pt>
                <c:pt idx="5732">
                  <c:v>89.7</c:v>
                </c:pt>
                <c:pt idx="5733">
                  <c:v>89.6</c:v>
                </c:pt>
                <c:pt idx="5734">
                  <c:v>89.6</c:v>
                </c:pt>
                <c:pt idx="5735">
                  <c:v>89.5</c:v>
                </c:pt>
                <c:pt idx="5736">
                  <c:v>89.4</c:v>
                </c:pt>
                <c:pt idx="5737">
                  <c:v>89.4</c:v>
                </c:pt>
                <c:pt idx="5738">
                  <c:v>89.3</c:v>
                </c:pt>
                <c:pt idx="5739">
                  <c:v>89.2</c:v>
                </c:pt>
                <c:pt idx="5740">
                  <c:v>89.1</c:v>
                </c:pt>
                <c:pt idx="5741">
                  <c:v>89.1</c:v>
                </c:pt>
                <c:pt idx="5742">
                  <c:v>89</c:v>
                </c:pt>
                <c:pt idx="5743">
                  <c:v>88.9</c:v>
                </c:pt>
                <c:pt idx="5744">
                  <c:v>88.9</c:v>
                </c:pt>
                <c:pt idx="5745">
                  <c:v>88.8</c:v>
                </c:pt>
                <c:pt idx="5746">
                  <c:v>88.8</c:v>
                </c:pt>
                <c:pt idx="5747">
                  <c:v>88.7</c:v>
                </c:pt>
                <c:pt idx="5748">
                  <c:v>88.7</c:v>
                </c:pt>
                <c:pt idx="5749">
                  <c:v>88.6</c:v>
                </c:pt>
                <c:pt idx="5750">
                  <c:v>88.6</c:v>
                </c:pt>
                <c:pt idx="5751">
                  <c:v>88.6</c:v>
                </c:pt>
                <c:pt idx="5752">
                  <c:v>88.5</c:v>
                </c:pt>
                <c:pt idx="5753">
                  <c:v>88.5</c:v>
                </c:pt>
                <c:pt idx="5754">
                  <c:v>88.5</c:v>
                </c:pt>
                <c:pt idx="5755">
                  <c:v>88.5</c:v>
                </c:pt>
                <c:pt idx="5756">
                  <c:v>88.4</c:v>
                </c:pt>
                <c:pt idx="5757">
                  <c:v>88.4</c:v>
                </c:pt>
                <c:pt idx="5758">
                  <c:v>88.4</c:v>
                </c:pt>
                <c:pt idx="5759">
                  <c:v>88.3</c:v>
                </c:pt>
                <c:pt idx="5760">
                  <c:v>88.2</c:v>
                </c:pt>
                <c:pt idx="5761">
                  <c:v>88.2</c:v>
                </c:pt>
                <c:pt idx="5762">
                  <c:v>88.1</c:v>
                </c:pt>
                <c:pt idx="5763">
                  <c:v>88.1</c:v>
                </c:pt>
                <c:pt idx="5764">
                  <c:v>88</c:v>
                </c:pt>
                <c:pt idx="5765">
                  <c:v>87.9</c:v>
                </c:pt>
                <c:pt idx="5766">
                  <c:v>87.9</c:v>
                </c:pt>
                <c:pt idx="5767">
                  <c:v>87.8</c:v>
                </c:pt>
                <c:pt idx="5768">
                  <c:v>87.8</c:v>
                </c:pt>
                <c:pt idx="5769">
                  <c:v>87.8</c:v>
                </c:pt>
                <c:pt idx="5770">
                  <c:v>87.8</c:v>
                </c:pt>
                <c:pt idx="5771">
                  <c:v>87.8</c:v>
                </c:pt>
                <c:pt idx="5772">
                  <c:v>87.8</c:v>
                </c:pt>
                <c:pt idx="5773">
                  <c:v>87.8</c:v>
                </c:pt>
                <c:pt idx="5774">
                  <c:v>87.8</c:v>
                </c:pt>
                <c:pt idx="5775">
                  <c:v>87.8</c:v>
                </c:pt>
                <c:pt idx="5776">
                  <c:v>87.8</c:v>
                </c:pt>
                <c:pt idx="5777">
                  <c:v>87.8</c:v>
                </c:pt>
                <c:pt idx="5778">
                  <c:v>87.8</c:v>
                </c:pt>
                <c:pt idx="5779">
                  <c:v>87.8</c:v>
                </c:pt>
                <c:pt idx="5780">
                  <c:v>87.8</c:v>
                </c:pt>
                <c:pt idx="5781">
                  <c:v>87.8</c:v>
                </c:pt>
                <c:pt idx="5782">
                  <c:v>87.8</c:v>
                </c:pt>
                <c:pt idx="5783">
                  <c:v>87.8</c:v>
                </c:pt>
                <c:pt idx="5784">
                  <c:v>87.8</c:v>
                </c:pt>
                <c:pt idx="5785">
                  <c:v>87.8</c:v>
                </c:pt>
                <c:pt idx="5786">
                  <c:v>87.8</c:v>
                </c:pt>
                <c:pt idx="5787">
                  <c:v>87.8</c:v>
                </c:pt>
                <c:pt idx="5788">
                  <c:v>87.8</c:v>
                </c:pt>
                <c:pt idx="5789">
                  <c:v>87.9</c:v>
                </c:pt>
                <c:pt idx="5790">
                  <c:v>87.9</c:v>
                </c:pt>
                <c:pt idx="5791">
                  <c:v>87.9</c:v>
                </c:pt>
                <c:pt idx="5792">
                  <c:v>87.9</c:v>
                </c:pt>
                <c:pt idx="5793">
                  <c:v>88</c:v>
                </c:pt>
                <c:pt idx="5794">
                  <c:v>88</c:v>
                </c:pt>
              </c:numCache>
            </c:numRef>
          </c:yVal>
          <c:smooth val="1"/>
        </c:ser>
        <c:axId val="69087232"/>
        <c:axId val="69089152"/>
      </c:scatterChart>
      <c:valAx>
        <c:axId val="69087232"/>
        <c:scaling>
          <c:orientation val="minMax"/>
          <c:max val="1200"/>
        </c:scaling>
        <c:axPos val="b"/>
        <c:minorGridlines/>
        <c:title>
          <c:tx>
            <c:rich>
              <a:bodyPr/>
              <a:lstStyle/>
              <a:p>
                <a:pPr>
                  <a:defRPr/>
                </a:pPr>
                <a:r>
                  <a:rPr lang="fr-FR"/>
                  <a:t>Temps (s)</a:t>
                </a:r>
              </a:p>
            </c:rich>
          </c:tx>
          <c:layout/>
        </c:title>
        <c:numFmt formatCode="General" sourceLinked="1"/>
        <c:tickLblPos val="nextTo"/>
        <c:crossAx val="69089152"/>
        <c:crosses val="autoZero"/>
        <c:crossBetween val="midCat"/>
      </c:valAx>
      <c:valAx>
        <c:axId val="69089152"/>
        <c:scaling>
          <c:orientation val="minMax"/>
          <c:min val="80"/>
        </c:scaling>
        <c:axPos val="l"/>
        <c:majorGridlines/>
        <c:title>
          <c:tx>
            <c:rich>
              <a:bodyPr rot="-5400000" vert="horz"/>
              <a:lstStyle/>
              <a:p>
                <a:pPr>
                  <a:defRPr/>
                </a:pPr>
                <a:r>
                  <a:rPr lang="fr-FR"/>
                  <a:t>Phase correction </a:t>
                </a:r>
              </a:p>
            </c:rich>
          </c:tx>
          <c:layout/>
        </c:title>
        <c:numFmt formatCode="General" sourceLinked="1"/>
        <c:tickLblPos val="nextTo"/>
        <c:crossAx val="69087232"/>
        <c:crosses val="autoZero"/>
        <c:crossBetween val="midCat"/>
      </c:valAx>
    </c:plotArea>
    <c:legend>
      <c:legendPos val="r"/>
      <c:layout>
        <c:manualLayout>
          <c:xMode val="edge"/>
          <c:yMode val="edge"/>
          <c:x val="0.5528506868389127"/>
          <c:y val="0.24925906000880324"/>
          <c:w val="0.18792835487084358"/>
          <c:h val="5.5299429314454959E-2"/>
        </c:manualLayout>
      </c:layout>
      <c:spPr>
        <a:solidFill>
          <a:schemeClr val="bg1"/>
        </a:solidFill>
      </c:spPr>
    </c:legend>
    <c:plotVisOnly val="1"/>
  </c:chart>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fr-FR"/>
  <c:chart>
    <c:title>
      <c:layout>
        <c:manualLayout>
          <c:xMode val="edge"/>
          <c:yMode val="edge"/>
          <c:x val="0.36420955975043057"/>
          <c:y val="0.1574074074074078"/>
        </c:manualLayout>
      </c:layout>
    </c:title>
    <c:plotArea>
      <c:layout>
        <c:manualLayout>
          <c:layoutTarget val="inner"/>
          <c:xMode val="edge"/>
          <c:yMode val="edge"/>
          <c:x val="6.5933032385107559E-2"/>
          <c:y val="0.19480351414406533"/>
          <c:w val="0.79184584232330246"/>
          <c:h val="0.64292031204433064"/>
        </c:manualLayout>
      </c:layout>
      <c:scatterChart>
        <c:scatterStyle val="smoothMarker"/>
        <c:ser>
          <c:idx val="0"/>
          <c:order val="0"/>
          <c:tx>
            <c:strRef>
              <c:f>'Dat1 analyse'!$C$5</c:f>
              <c:strCache>
                <c:ptCount val="1"/>
                <c:pt idx="0">
                  <c:v>Phase Mélangeur (degré)</c:v>
                </c:pt>
              </c:strCache>
            </c:strRef>
          </c:tx>
          <c:marker>
            <c:symbol val="diamond"/>
            <c:size val="2"/>
          </c:marker>
          <c:xVal>
            <c:numRef>
              <c:f>'Dat1 analyse'!$A$6:$A$5500</c:f>
              <c:numCache>
                <c:formatCode>General</c:formatCode>
                <c:ptCount val="5495"/>
                <c:pt idx="0">
                  <c:v>0</c:v>
                </c:pt>
                <c:pt idx="1">
                  <c:v>0.2</c:v>
                </c:pt>
                <c:pt idx="2">
                  <c:v>0.4</c:v>
                </c:pt>
                <c:pt idx="3">
                  <c:v>0.60000000000000064</c:v>
                </c:pt>
                <c:pt idx="4">
                  <c:v>0.8</c:v>
                </c:pt>
                <c:pt idx="5">
                  <c:v>1</c:v>
                </c:pt>
                <c:pt idx="6">
                  <c:v>1.2</c:v>
                </c:pt>
                <c:pt idx="7">
                  <c:v>1.4</c:v>
                </c:pt>
                <c:pt idx="8">
                  <c:v>1.6</c:v>
                </c:pt>
                <c:pt idx="9">
                  <c:v>1.8</c:v>
                </c:pt>
                <c:pt idx="10">
                  <c:v>2</c:v>
                </c:pt>
                <c:pt idx="11">
                  <c:v>2.2000000000000002</c:v>
                </c:pt>
                <c:pt idx="12">
                  <c:v>2.4</c:v>
                </c:pt>
                <c:pt idx="13">
                  <c:v>2.6</c:v>
                </c:pt>
                <c:pt idx="14">
                  <c:v>2.8</c:v>
                </c:pt>
                <c:pt idx="15">
                  <c:v>3</c:v>
                </c:pt>
                <c:pt idx="16">
                  <c:v>3.2</c:v>
                </c:pt>
                <c:pt idx="17">
                  <c:v>3.4</c:v>
                </c:pt>
                <c:pt idx="18">
                  <c:v>3.6</c:v>
                </c:pt>
                <c:pt idx="19">
                  <c:v>3.8</c:v>
                </c:pt>
                <c:pt idx="20">
                  <c:v>4</c:v>
                </c:pt>
                <c:pt idx="21">
                  <c:v>4.2</c:v>
                </c:pt>
                <c:pt idx="22">
                  <c:v>4.4000000000000004</c:v>
                </c:pt>
                <c:pt idx="23">
                  <c:v>4.5999999999999996</c:v>
                </c:pt>
                <c:pt idx="24">
                  <c:v>4.8</c:v>
                </c:pt>
                <c:pt idx="25">
                  <c:v>5</c:v>
                </c:pt>
                <c:pt idx="26">
                  <c:v>5.2</c:v>
                </c:pt>
                <c:pt idx="27">
                  <c:v>5.4</c:v>
                </c:pt>
                <c:pt idx="28">
                  <c:v>5.6</c:v>
                </c:pt>
                <c:pt idx="29">
                  <c:v>5.8</c:v>
                </c:pt>
                <c:pt idx="30">
                  <c:v>6</c:v>
                </c:pt>
                <c:pt idx="31">
                  <c:v>6.2</c:v>
                </c:pt>
                <c:pt idx="32">
                  <c:v>6.4</c:v>
                </c:pt>
                <c:pt idx="33">
                  <c:v>6.6</c:v>
                </c:pt>
                <c:pt idx="34">
                  <c:v>6.8</c:v>
                </c:pt>
                <c:pt idx="35">
                  <c:v>7</c:v>
                </c:pt>
                <c:pt idx="36">
                  <c:v>7.2</c:v>
                </c:pt>
                <c:pt idx="37">
                  <c:v>7.4</c:v>
                </c:pt>
                <c:pt idx="38">
                  <c:v>7.6</c:v>
                </c:pt>
                <c:pt idx="39">
                  <c:v>7.8</c:v>
                </c:pt>
                <c:pt idx="40">
                  <c:v>8</c:v>
                </c:pt>
                <c:pt idx="41">
                  <c:v>8.2000000000000011</c:v>
                </c:pt>
                <c:pt idx="42">
                  <c:v>8.4</c:v>
                </c:pt>
                <c:pt idx="43">
                  <c:v>8.6</c:v>
                </c:pt>
                <c:pt idx="44">
                  <c:v>8.8000000000000007</c:v>
                </c:pt>
                <c:pt idx="45">
                  <c:v>9</c:v>
                </c:pt>
                <c:pt idx="46">
                  <c:v>9.2000000000000011</c:v>
                </c:pt>
                <c:pt idx="47">
                  <c:v>9.4</c:v>
                </c:pt>
                <c:pt idx="48">
                  <c:v>9.6</c:v>
                </c:pt>
                <c:pt idx="49">
                  <c:v>9.8000000000000007</c:v>
                </c:pt>
                <c:pt idx="50">
                  <c:v>10</c:v>
                </c:pt>
                <c:pt idx="51">
                  <c:v>10.200000000000001</c:v>
                </c:pt>
                <c:pt idx="52">
                  <c:v>10.4</c:v>
                </c:pt>
                <c:pt idx="53">
                  <c:v>10.6</c:v>
                </c:pt>
                <c:pt idx="54">
                  <c:v>10.8</c:v>
                </c:pt>
                <c:pt idx="55">
                  <c:v>11</c:v>
                </c:pt>
                <c:pt idx="56">
                  <c:v>11.2</c:v>
                </c:pt>
                <c:pt idx="57">
                  <c:v>11.4</c:v>
                </c:pt>
                <c:pt idx="58">
                  <c:v>11.6</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16.399999999999999</c:v>
                </c:pt>
                <c:pt idx="83">
                  <c:v>16.600000000000001</c:v>
                </c:pt>
                <c:pt idx="84">
                  <c:v>16.8</c:v>
                </c:pt>
                <c:pt idx="85">
                  <c:v>17</c:v>
                </c:pt>
                <c:pt idx="86">
                  <c:v>17.2</c:v>
                </c:pt>
                <c:pt idx="87">
                  <c:v>17.399999999999999</c:v>
                </c:pt>
                <c:pt idx="88">
                  <c:v>17.600000000000001</c:v>
                </c:pt>
                <c:pt idx="89">
                  <c:v>17.8</c:v>
                </c:pt>
                <c:pt idx="90">
                  <c:v>18</c:v>
                </c:pt>
                <c:pt idx="91">
                  <c:v>18.2</c:v>
                </c:pt>
                <c:pt idx="92">
                  <c:v>18.399999999999999</c:v>
                </c:pt>
                <c:pt idx="93">
                  <c:v>18.600000000000001</c:v>
                </c:pt>
                <c:pt idx="94">
                  <c:v>18.8</c:v>
                </c:pt>
                <c:pt idx="95">
                  <c:v>19</c:v>
                </c:pt>
                <c:pt idx="96">
                  <c:v>19.2</c:v>
                </c:pt>
                <c:pt idx="97">
                  <c:v>19.399999999999999</c:v>
                </c:pt>
                <c:pt idx="98">
                  <c:v>19.600000000000001</c:v>
                </c:pt>
                <c:pt idx="99">
                  <c:v>19.8</c:v>
                </c:pt>
                <c:pt idx="100">
                  <c:v>20</c:v>
                </c:pt>
                <c:pt idx="101">
                  <c:v>20.2</c:v>
                </c:pt>
                <c:pt idx="102">
                  <c:v>20.399999999999999</c:v>
                </c:pt>
                <c:pt idx="103">
                  <c:v>20.6</c:v>
                </c:pt>
                <c:pt idx="104">
                  <c:v>20.8</c:v>
                </c:pt>
                <c:pt idx="105">
                  <c:v>21</c:v>
                </c:pt>
                <c:pt idx="106">
                  <c:v>21.2</c:v>
                </c:pt>
                <c:pt idx="107">
                  <c:v>21.4</c:v>
                </c:pt>
                <c:pt idx="108">
                  <c:v>21.6</c:v>
                </c:pt>
                <c:pt idx="109">
                  <c:v>21.8</c:v>
                </c:pt>
                <c:pt idx="110">
                  <c:v>22</c:v>
                </c:pt>
                <c:pt idx="111">
                  <c:v>22.2</c:v>
                </c:pt>
                <c:pt idx="112">
                  <c:v>22.4</c:v>
                </c:pt>
                <c:pt idx="113">
                  <c:v>22.6</c:v>
                </c:pt>
                <c:pt idx="114">
                  <c:v>22.8</c:v>
                </c:pt>
                <c:pt idx="115">
                  <c:v>23</c:v>
                </c:pt>
                <c:pt idx="116">
                  <c:v>23.2</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30</c:v>
                </c:pt>
                <c:pt idx="151">
                  <c:v>30.2</c:v>
                </c:pt>
                <c:pt idx="152">
                  <c:v>30.4</c:v>
                </c:pt>
                <c:pt idx="153">
                  <c:v>30.6</c:v>
                </c:pt>
                <c:pt idx="154">
                  <c:v>30.8</c:v>
                </c:pt>
                <c:pt idx="155">
                  <c:v>31</c:v>
                </c:pt>
                <c:pt idx="156">
                  <c:v>31.2</c:v>
                </c:pt>
                <c:pt idx="157">
                  <c:v>31.4</c:v>
                </c:pt>
                <c:pt idx="158">
                  <c:v>31.6</c:v>
                </c:pt>
                <c:pt idx="159">
                  <c:v>31.8</c:v>
                </c:pt>
                <c:pt idx="160">
                  <c:v>32</c:v>
                </c:pt>
                <c:pt idx="161">
                  <c:v>32.200000000000003</c:v>
                </c:pt>
                <c:pt idx="162">
                  <c:v>32.4</c:v>
                </c:pt>
                <c:pt idx="163">
                  <c:v>32.6</c:v>
                </c:pt>
                <c:pt idx="164">
                  <c:v>32.800000000000004</c:v>
                </c:pt>
                <c:pt idx="165">
                  <c:v>33</c:v>
                </c:pt>
                <c:pt idx="166">
                  <c:v>33.200000000000003</c:v>
                </c:pt>
                <c:pt idx="167">
                  <c:v>33.4</c:v>
                </c:pt>
                <c:pt idx="168">
                  <c:v>33.6</c:v>
                </c:pt>
                <c:pt idx="169">
                  <c:v>33.800000000000004</c:v>
                </c:pt>
                <c:pt idx="170">
                  <c:v>34</c:v>
                </c:pt>
                <c:pt idx="171">
                  <c:v>34.200000000000003</c:v>
                </c:pt>
                <c:pt idx="172">
                  <c:v>34.4</c:v>
                </c:pt>
                <c:pt idx="173">
                  <c:v>34.6</c:v>
                </c:pt>
                <c:pt idx="174">
                  <c:v>34.800000000000004</c:v>
                </c:pt>
                <c:pt idx="175">
                  <c:v>35</c:v>
                </c:pt>
                <c:pt idx="176">
                  <c:v>35.200000000000003</c:v>
                </c:pt>
                <c:pt idx="177">
                  <c:v>35.4</c:v>
                </c:pt>
                <c:pt idx="178">
                  <c:v>35.6</c:v>
                </c:pt>
                <c:pt idx="179">
                  <c:v>35.800000000000004</c:v>
                </c:pt>
                <c:pt idx="180">
                  <c:v>36</c:v>
                </c:pt>
                <c:pt idx="181">
                  <c:v>36.200000000000003</c:v>
                </c:pt>
                <c:pt idx="182">
                  <c:v>36.4</c:v>
                </c:pt>
                <c:pt idx="183">
                  <c:v>36.6</c:v>
                </c:pt>
                <c:pt idx="184">
                  <c:v>36.800000000000004</c:v>
                </c:pt>
                <c:pt idx="185">
                  <c:v>37</c:v>
                </c:pt>
                <c:pt idx="186">
                  <c:v>37.200000000000003</c:v>
                </c:pt>
                <c:pt idx="187">
                  <c:v>37.4</c:v>
                </c:pt>
                <c:pt idx="188">
                  <c:v>37.6</c:v>
                </c:pt>
                <c:pt idx="189">
                  <c:v>37.800000000000004</c:v>
                </c:pt>
                <c:pt idx="190">
                  <c:v>38</c:v>
                </c:pt>
                <c:pt idx="191">
                  <c:v>38.200000000000003</c:v>
                </c:pt>
                <c:pt idx="192">
                  <c:v>38.4</c:v>
                </c:pt>
                <c:pt idx="193">
                  <c:v>38.6</c:v>
                </c:pt>
                <c:pt idx="194">
                  <c:v>38.800000000000004</c:v>
                </c:pt>
                <c:pt idx="195">
                  <c:v>39</c:v>
                </c:pt>
                <c:pt idx="196">
                  <c:v>39.200000000000003</c:v>
                </c:pt>
                <c:pt idx="197">
                  <c:v>39.4</c:v>
                </c:pt>
                <c:pt idx="198">
                  <c:v>39.6</c:v>
                </c:pt>
                <c:pt idx="199">
                  <c:v>39.800000000000004</c:v>
                </c:pt>
                <c:pt idx="200">
                  <c:v>40</c:v>
                </c:pt>
                <c:pt idx="201">
                  <c:v>40.200000000000003</c:v>
                </c:pt>
                <c:pt idx="202">
                  <c:v>40.4</c:v>
                </c:pt>
                <c:pt idx="203">
                  <c:v>40.6</c:v>
                </c:pt>
                <c:pt idx="204">
                  <c:v>40.800000000000004</c:v>
                </c:pt>
                <c:pt idx="205">
                  <c:v>41</c:v>
                </c:pt>
                <c:pt idx="206">
                  <c:v>41.2</c:v>
                </c:pt>
                <c:pt idx="207">
                  <c:v>41.4</c:v>
                </c:pt>
                <c:pt idx="208">
                  <c:v>41.6</c:v>
                </c:pt>
                <c:pt idx="209">
                  <c:v>41.8</c:v>
                </c:pt>
                <c:pt idx="210">
                  <c:v>42</c:v>
                </c:pt>
                <c:pt idx="211">
                  <c:v>42.2</c:v>
                </c:pt>
                <c:pt idx="212">
                  <c:v>42.4</c:v>
                </c:pt>
                <c:pt idx="213">
                  <c:v>42.6</c:v>
                </c:pt>
                <c:pt idx="214">
                  <c:v>42.8</c:v>
                </c:pt>
                <c:pt idx="215">
                  <c:v>43</c:v>
                </c:pt>
                <c:pt idx="216">
                  <c:v>43.2</c:v>
                </c:pt>
                <c:pt idx="217">
                  <c:v>43.4</c:v>
                </c:pt>
                <c:pt idx="218">
                  <c:v>43.6</c:v>
                </c:pt>
                <c:pt idx="219">
                  <c:v>43.8</c:v>
                </c:pt>
                <c:pt idx="220">
                  <c:v>44</c:v>
                </c:pt>
                <c:pt idx="221">
                  <c:v>44.2</c:v>
                </c:pt>
                <c:pt idx="222">
                  <c:v>44.4</c:v>
                </c:pt>
                <c:pt idx="223">
                  <c:v>44.6</c:v>
                </c:pt>
                <c:pt idx="224">
                  <c:v>44.8</c:v>
                </c:pt>
                <c:pt idx="225">
                  <c:v>45</c:v>
                </c:pt>
                <c:pt idx="226">
                  <c:v>45.2</c:v>
                </c:pt>
                <c:pt idx="227">
                  <c:v>45.4</c:v>
                </c:pt>
                <c:pt idx="228">
                  <c:v>45.6</c:v>
                </c:pt>
                <c:pt idx="229">
                  <c:v>45.8</c:v>
                </c:pt>
                <c:pt idx="230">
                  <c:v>46</c:v>
                </c:pt>
                <c:pt idx="231">
                  <c:v>46.2</c:v>
                </c:pt>
                <c:pt idx="232">
                  <c:v>46.4</c:v>
                </c:pt>
                <c:pt idx="233">
                  <c:v>46.6</c:v>
                </c:pt>
                <c:pt idx="234">
                  <c:v>46.8</c:v>
                </c:pt>
                <c:pt idx="235">
                  <c:v>47</c:v>
                </c:pt>
                <c:pt idx="236">
                  <c:v>47.2</c:v>
                </c:pt>
                <c:pt idx="237">
                  <c:v>47.4</c:v>
                </c:pt>
                <c:pt idx="238">
                  <c:v>47.6</c:v>
                </c:pt>
                <c:pt idx="239">
                  <c:v>47.8</c:v>
                </c:pt>
                <c:pt idx="240">
                  <c:v>48</c:v>
                </c:pt>
                <c:pt idx="241">
                  <c:v>48.2</c:v>
                </c:pt>
                <c:pt idx="242">
                  <c:v>48.4</c:v>
                </c:pt>
                <c:pt idx="243">
                  <c:v>48.6</c:v>
                </c:pt>
                <c:pt idx="244">
                  <c:v>48.8</c:v>
                </c:pt>
                <c:pt idx="245">
                  <c:v>49</c:v>
                </c:pt>
                <c:pt idx="246">
                  <c:v>49.2</c:v>
                </c:pt>
                <c:pt idx="247">
                  <c:v>49.4</c:v>
                </c:pt>
                <c:pt idx="248">
                  <c:v>49.6</c:v>
                </c:pt>
                <c:pt idx="249">
                  <c:v>49.8</c:v>
                </c:pt>
                <c:pt idx="250">
                  <c:v>50</c:v>
                </c:pt>
                <c:pt idx="251">
                  <c:v>50.2</c:v>
                </c:pt>
                <c:pt idx="252">
                  <c:v>50.4</c:v>
                </c:pt>
                <c:pt idx="253">
                  <c:v>50.6</c:v>
                </c:pt>
                <c:pt idx="254">
                  <c:v>50.8</c:v>
                </c:pt>
                <c:pt idx="255">
                  <c:v>51</c:v>
                </c:pt>
                <c:pt idx="256">
                  <c:v>51.2</c:v>
                </c:pt>
                <c:pt idx="257">
                  <c:v>51.4</c:v>
                </c:pt>
                <c:pt idx="258">
                  <c:v>51.6</c:v>
                </c:pt>
                <c:pt idx="259">
                  <c:v>51.8</c:v>
                </c:pt>
                <c:pt idx="260">
                  <c:v>52</c:v>
                </c:pt>
                <c:pt idx="261">
                  <c:v>52.2</c:v>
                </c:pt>
                <c:pt idx="262">
                  <c:v>52.4</c:v>
                </c:pt>
                <c:pt idx="263">
                  <c:v>52.6</c:v>
                </c:pt>
                <c:pt idx="264">
                  <c:v>52.8</c:v>
                </c:pt>
                <c:pt idx="265">
                  <c:v>53</c:v>
                </c:pt>
                <c:pt idx="266">
                  <c:v>53.2</c:v>
                </c:pt>
                <c:pt idx="267">
                  <c:v>53.4</c:v>
                </c:pt>
                <c:pt idx="268">
                  <c:v>53.6</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56.2</c:v>
                </c:pt>
                <c:pt idx="282">
                  <c:v>56.4</c:v>
                </c:pt>
                <c:pt idx="283">
                  <c:v>56.6</c:v>
                </c:pt>
                <c:pt idx="284">
                  <c:v>56.8</c:v>
                </c:pt>
                <c:pt idx="285">
                  <c:v>57</c:v>
                </c:pt>
                <c:pt idx="286">
                  <c:v>57.2</c:v>
                </c:pt>
                <c:pt idx="287">
                  <c:v>57.4</c:v>
                </c:pt>
                <c:pt idx="288">
                  <c:v>57.6</c:v>
                </c:pt>
                <c:pt idx="289">
                  <c:v>57.8</c:v>
                </c:pt>
                <c:pt idx="290">
                  <c:v>58</c:v>
                </c:pt>
                <c:pt idx="291">
                  <c:v>58.2</c:v>
                </c:pt>
                <c:pt idx="292">
                  <c:v>58.4</c:v>
                </c:pt>
                <c:pt idx="293">
                  <c:v>58.6</c:v>
                </c:pt>
                <c:pt idx="294">
                  <c:v>58.8</c:v>
                </c:pt>
                <c:pt idx="295">
                  <c:v>59</c:v>
                </c:pt>
                <c:pt idx="296">
                  <c:v>59.2</c:v>
                </c:pt>
                <c:pt idx="297">
                  <c:v>59.4</c:v>
                </c:pt>
                <c:pt idx="298">
                  <c:v>59.6</c:v>
                </c:pt>
                <c:pt idx="299">
                  <c:v>59.8</c:v>
                </c:pt>
                <c:pt idx="300">
                  <c:v>60</c:v>
                </c:pt>
                <c:pt idx="301">
                  <c:v>60.2</c:v>
                </c:pt>
                <c:pt idx="302">
                  <c:v>60.4</c:v>
                </c:pt>
                <c:pt idx="303">
                  <c:v>60.6</c:v>
                </c:pt>
                <c:pt idx="304">
                  <c:v>60.8</c:v>
                </c:pt>
                <c:pt idx="305">
                  <c:v>61</c:v>
                </c:pt>
                <c:pt idx="306">
                  <c:v>61.2</c:v>
                </c:pt>
                <c:pt idx="307">
                  <c:v>61.4</c:v>
                </c:pt>
                <c:pt idx="308">
                  <c:v>61.6</c:v>
                </c:pt>
                <c:pt idx="309">
                  <c:v>61.8</c:v>
                </c:pt>
                <c:pt idx="310">
                  <c:v>62</c:v>
                </c:pt>
                <c:pt idx="311">
                  <c:v>62.2</c:v>
                </c:pt>
                <c:pt idx="312">
                  <c:v>62.4</c:v>
                </c:pt>
                <c:pt idx="313">
                  <c:v>62.6</c:v>
                </c:pt>
                <c:pt idx="314">
                  <c:v>62.8</c:v>
                </c:pt>
                <c:pt idx="315">
                  <c:v>63</c:v>
                </c:pt>
                <c:pt idx="316">
                  <c:v>63.2</c:v>
                </c:pt>
                <c:pt idx="317">
                  <c:v>63.4</c:v>
                </c:pt>
                <c:pt idx="318">
                  <c:v>63.6</c:v>
                </c:pt>
                <c:pt idx="319">
                  <c:v>63.8</c:v>
                </c:pt>
                <c:pt idx="320">
                  <c:v>64</c:v>
                </c:pt>
                <c:pt idx="321">
                  <c:v>64.2</c:v>
                </c:pt>
                <c:pt idx="322">
                  <c:v>64.400000000000006</c:v>
                </c:pt>
                <c:pt idx="323">
                  <c:v>64.599999999999994</c:v>
                </c:pt>
                <c:pt idx="324">
                  <c:v>64.8</c:v>
                </c:pt>
                <c:pt idx="325">
                  <c:v>65</c:v>
                </c:pt>
                <c:pt idx="326">
                  <c:v>65.2</c:v>
                </c:pt>
                <c:pt idx="327">
                  <c:v>65.400000000000006</c:v>
                </c:pt>
                <c:pt idx="328">
                  <c:v>65.599999999999994</c:v>
                </c:pt>
                <c:pt idx="329">
                  <c:v>65.8</c:v>
                </c:pt>
                <c:pt idx="330">
                  <c:v>66</c:v>
                </c:pt>
                <c:pt idx="331">
                  <c:v>66.2</c:v>
                </c:pt>
                <c:pt idx="332">
                  <c:v>66.400000000000006</c:v>
                </c:pt>
                <c:pt idx="333">
                  <c:v>66.599999999999994</c:v>
                </c:pt>
                <c:pt idx="334">
                  <c:v>66.8</c:v>
                </c:pt>
                <c:pt idx="335">
                  <c:v>67</c:v>
                </c:pt>
                <c:pt idx="336">
                  <c:v>67.2</c:v>
                </c:pt>
                <c:pt idx="337">
                  <c:v>67.400000000000006</c:v>
                </c:pt>
                <c:pt idx="338">
                  <c:v>67.599999999999994</c:v>
                </c:pt>
                <c:pt idx="339">
                  <c:v>67.8</c:v>
                </c:pt>
                <c:pt idx="340">
                  <c:v>68</c:v>
                </c:pt>
                <c:pt idx="341">
                  <c:v>68.2</c:v>
                </c:pt>
                <c:pt idx="342">
                  <c:v>68.400000000000006</c:v>
                </c:pt>
                <c:pt idx="343">
                  <c:v>68.599999999999994</c:v>
                </c:pt>
                <c:pt idx="344">
                  <c:v>68.8</c:v>
                </c:pt>
                <c:pt idx="345">
                  <c:v>69</c:v>
                </c:pt>
                <c:pt idx="346">
                  <c:v>69.2</c:v>
                </c:pt>
                <c:pt idx="347">
                  <c:v>69.400000000000006</c:v>
                </c:pt>
                <c:pt idx="348">
                  <c:v>69.599999999999994</c:v>
                </c:pt>
                <c:pt idx="349">
                  <c:v>69.8</c:v>
                </c:pt>
                <c:pt idx="350">
                  <c:v>70</c:v>
                </c:pt>
                <c:pt idx="351">
                  <c:v>70.2</c:v>
                </c:pt>
                <c:pt idx="352">
                  <c:v>70.400000000000006</c:v>
                </c:pt>
                <c:pt idx="353">
                  <c:v>70.599999999999994</c:v>
                </c:pt>
                <c:pt idx="354">
                  <c:v>70.8</c:v>
                </c:pt>
                <c:pt idx="355">
                  <c:v>71</c:v>
                </c:pt>
                <c:pt idx="356">
                  <c:v>71.2</c:v>
                </c:pt>
                <c:pt idx="357">
                  <c:v>71.400000000000006</c:v>
                </c:pt>
                <c:pt idx="358">
                  <c:v>71.599999999999994</c:v>
                </c:pt>
                <c:pt idx="359">
                  <c:v>71.8</c:v>
                </c:pt>
                <c:pt idx="360">
                  <c:v>72</c:v>
                </c:pt>
                <c:pt idx="361">
                  <c:v>72.2</c:v>
                </c:pt>
                <c:pt idx="362">
                  <c:v>72.400000000000006</c:v>
                </c:pt>
                <c:pt idx="363">
                  <c:v>72.599999999999994</c:v>
                </c:pt>
                <c:pt idx="364">
                  <c:v>72.8</c:v>
                </c:pt>
                <c:pt idx="365">
                  <c:v>73</c:v>
                </c:pt>
                <c:pt idx="366">
                  <c:v>73.2</c:v>
                </c:pt>
                <c:pt idx="367">
                  <c:v>73.400000000000006</c:v>
                </c:pt>
                <c:pt idx="368">
                  <c:v>73.599999999999994</c:v>
                </c:pt>
                <c:pt idx="369">
                  <c:v>73.8</c:v>
                </c:pt>
                <c:pt idx="370">
                  <c:v>74</c:v>
                </c:pt>
                <c:pt idx="371">
                  <c:v>74.2</c:v>
                </c:pt>
                <c:pt idx="372">
                  <c:v>74.400000000000006</c:v>
                </c:pt>
                <c:pt idx="373">
                  <c:v>74.599999999999994</c:v>
                </c:pt>
                <c:pt idx="374">
                  <c:v>74.8</c:v>
                </c:pt>
                <c:pt idx="375">
                  <c:v>75</c:v>
                </c:pt>
                <c:pt idx="376">
                  <c:v>75.2</c:v>
                </c:pt>
                <c:pt idx="377">
                  <c:v>75.400000000000006</c:v>
                </c:pt>
                <c:pt idx="378">
                  <c:v>75.599999999999994</c:v>
                </c:pt>
                <c:pt idx="379">
                  <c:v>75.8</c:v>
                </c:pt>
                <c:pt idx="380">
                  <c:v>76</c:v>
                </c:pt>
                <c:pt idx="381">
                  <c:v>76.2</c:v>
                </c:pt>
                <c:pt idx="382">
                  <c:v>76.400000000000006</c:v>
                </c:pt>
                <c:pt idx="383">
                  <c:v>76.599999999999994</c:v>
                </c:pt>
                <c:pt idx="384">
                  <c:v>76.8</c:v>
                </c:pt>
                <c:pt idx="385">
                  <c:v>77</c:v>
                </c:pt>
                <c:pt idx="386">
                  <c:v>77.2</c:v>
                </c:pt>
                <c:pt idx="387">
                  <c:v>77.400000000000006</c:v>
                </c:pt>
                <c:pt idx="388">
                  <c:v>77.599999999999994</c:v>
                </c:pt>
                <c:pt idx="389">
                  <c:v>77.8</c:v>
                </c:pt>
                <c:pt idx="390">
                  <c:v>78</c:v>
                </c:pt>
                <c:pt idx="391">
                  <c:v>78.2</c:v>
                </c:pt>
                <c:pt idx="392">
                  <c:v>78.400000000000006</c:v>
                </c:pt>
                <c:pt idx="393">
                  <c:v>78.599999999999994</c:v>
                </c:pt>
                <c:pt idx="394">
                  <c:v>78.8</c:v>
                </c:pt>
                <c:pt idx="395">
                  <c:v>79</c:v>
                </c:pt>
                <c:pt idx="396">
                  <c:v>79.2</c:v>
                </c:pt>
                <c:pt idx="397">
                  <c:v>79.400000000000006</c:v>
                </c:pt>
                <c:pt idx="398">
                  <c:v>79.599999999999994</c:v>
                </c:pt>
                <c:pt idx="399">
                  <c:v>79.8</c:v>
                </c:pt>
                <c:pt idx="400">
                  <c:v>80</c:v>
                </c:pt>
                <c:pt idx="401">
                  <c:v>80.2</c:v>
                </c:pt>
                <c:pt idx="402">
                  <c:v>80.400000000000006</c:v>
                </c:pt>
                <c:pt idx="403">
                  <c:v>80.599999999999994</c:v>
                </c:pt>
                <c:pt idx="404">
                  <c:v>80.8</c:v>
                </c:pt>
                <c:pt idx="405">
                  <c:v>81</c:v>
                </c:pt>
                <c:pt idx="406">
                  <c:v>81.2</c:v>
                </c:pt>
                <c:pt idx="407">
                  <c:v>81.400000000000006</c:v>
                </c:pt>
                <c:pt idx="408">
                  <c:v>81.599999999999994</c:v>
                </c:pt>
                <c:pt idx="409">
                  <c:v>81.8</c:v>
                </c:pt>
                <c:pt idx="410">
                  <c:v>82</c:v>
                </c:pt>
                <c:pt idx="411">
                  <c:v>82.2</c:v>
                </c:pt>
                <c:pt idx="412">
                  <c:v>82.4</c:v>
                </c:pt>
                <c:pt idx="413">
                  <c:v>82.6</c:v>
                </c:pt>
                <c:pt idx="414">
                  <c:v>82.8</c:v>
                </c:pt>
                <c:pt idx="415">
                  <c:v>83</c:v>
                </c:pt>
                <c:pt idx="416">
                  <c:v>83.2</c:v>
                </c:pt>
                <c:pt idx="417">
                  <c:v>83.4</c:v>
                </c:pt>
                <c:pt idx="418">
                  <c:v>83.6</c:v>
                </c:pt>
                <c:pt idx="419">
                  <c:v>83.8</c:v>
                </c:pt>
                <c:pt idx="420">
                  <c:v>84</c:v>
                </c:pt>
                <c:pt idx="421">
                  <c:v>84.2</c:v>
                </c:pt>
                <c:pt idx="422">
                  <c:v>84.4</c:v>
                </c:pt>
                <c:pt idx="423">
                  <c:v>84.6</c:v>
                </c:pt>
                <c:pt idx="424">
                  <c:v>84.8</c:v>
                </c:pt>
                <c:pt idx="425">
                  <c:v>85</c:v>
                </c:pt>
                <c:pt idx="426">
                  <c:v>85.2</c:v>
                </c:pt>
                <c:pt idx="427">
                  <c:v>85.4</c:v>
                </c:pt>
                <c:pt idx="428">
                  <c:v>85.6</c:v>
                </c:pt>
                <c:pt idx="429">
                  <c:v>85.8</c:v>
                </c:pt>
                <c:pt idx="430">
                  <c:v>86</c:v>
                </c:pt>
                <c:pt idx="431">
                  <c:v>86.2</c:v>
                </c:pt>
                <c:pt idx="432">
                  <c:v>86.4</c:v>
                </c:pt>
                <c:pt idx="433">
                  <c:v>86.6</c:v>
                </c:pt>
                <c:pt idx="434">
                  <c:v>86.8</c:v>
                </c:pt>
                <c:pt idx="435">
                  <c:v>87</c:v>
                </c:pt>
                <c:pt idx="436">
                  <c:v>87.2</c:v>
                </c:pt>
                <c:pt idx="437">
                  <c:v>87.4</c:v>
                </c:pt>
                <c:pt idx="438">
                  <c:v>87.6</c:v>
                </c:pt>
                <c:pt idx="439">
                  <c:v>87.8</c:v>
                </c:pt>
                <c:pt idx="440">
                  <c:v>88</c:v>
                </c:pt>
                <c:pt idx="441">
                  <c:v>88.2</c:v>
                </c:pt>
                <c:pt idx="442">
                  <c:v>88.4</c:v>
                </c:pt>
                <c:pt idx="443">
                  <c:v>88.6</c:v>
                </c:pt>
                <c:pt idx="444">
                  <c:v>88.8</c:v>
                </c:pt>
                <c:pt idx="445">
                  <c:v>89</c:v>
                </c:pt>
                <c:pt idx="446">
                  <c:v>89.2</c:v>
                </c:pt>
                <c:pt idx="447">
                  <c:v>89.4</c:v>
                </c:pt>
                <c:pt idx="448">
                  <c:v>89.6</c:v>
                </c:pt>
                <c:pt idx="449">
                  <c:v>89.8</c:v>
                </c:pt>
                <c:pt idx="450">
                  <c:v>90</c:v>
                </c:pt>
                <c:pt idx="451">
                  <c:v>90.2</c:v>
                </c:pt>
                <c:pt idx="452">
                  <c:v>90.4</c:v>
                </c:pt>
                <c:pt idx="453">
                  <c:v>90.6</c:v>
                </c:pt>
                <c:pt idx="454">
                  <c:v>90.8</c:v>
                </c:pt>
                <c:pt idx="455">
                  <c:v>91</c:v>
                </c:pt>
                <c:pt idx="456">
                  <c:v>91.2</c:v>
                </c:pt>
                <c:pt idx="457">
                  <c:v>91.4</c:v>
                </c:pt>
                <c:pt idx="458">
                  <c:v>91.6</c:v>
                </c:pt>
                <c:pt idx="459">
                  <c:v>91.8</c:v>
                </c:pt>
                <c:pt idx="460">
                  <c:v>92</c:v>
                </c:pt>
                <c:pt idx="461">
                  <c:v>92.2</c:v>
                </c:pt>
                <c:pt idx="462">
                  <c:v>92.4</c:v>
                </c:pt>
                <c:pt idx="463">
                  <c:v>92.6</c:v>
                </c:pt>
                <c:pt idx="464">
                  <c:v>92.8</c:v>
                </c:pt>
                <c:pt idx="465">
                  <c:v>93</c:v>
                </c:pt>
                <c:pt idx="466">
                  <c:v>93.2</c:v>
                </c:pt>
                <c:pt idx="467">
                  <c:v>93.4</c:v>
                </c:pt>
                <c:pt idx="468">
                  <c:v>93.6</c:v>
                </c:pt>
                <c:pt idx="469">
                  <c:v>93.8</c:v>
                </c:pt>
                <c:pt idx="470">
                  <c:v>94</c:v>
                </c:pt>
                <c:pt idx="471">
                  <c:v>94.2</c:v>
                </c:pt>
                <c:pt idx="472">
                  <c:v>94.4</c:v>
                </c:pt>
                <c:pt idx="473">
                  <c:v>94.6</c:v>
                </c:pt>
                <c:pt idx="474">
                  <c:v>94.8</c:v>
                </c:pt>
                <c:pt idx="475">
                  <c:v>95</c:v>
                </c:pt>
                <c:pt idx="476">
                  <c:v>95.2</c:v>
                </c:pt>
                <c:pt idx="477">
                  <c:v>95.4</c:v>
                </c:pt>
                <c:pt idx="478">
                  <c:v>95.6</c:v>
                </c:pt>
                <c:pt idx="479">
                  <c:v>95.8</c:v>
                </c:pt>
                <c:pt idx="480">
                  <c:v>96</c:v>
                </c:pt>
                <c:pt idx="481">
                  <c:v>96.2</c:v>
                </c:pt>
                <c:pt idx="482">
                  <c:v>96.4</c:v>
                </c:pt>
                <c:pt idx="483">
                  <c:v>96.6</c:v>
                </c:pt>
                <c:pt idx="484">
                  <c:v>96.8</c:v>
                </c:pt>
                <c:pt idx="485">
                  <c:v>97</c:v>
                </c:pt>
                <c:pt idx="486">
                  <c:v>97.2</c:v>
                </c:pt>
                <c:pt idx="487">
                  <c:v>97.4</c:v>
                </c:pt>
                <c:pt idx="488">
                  <c:v>97.6</c:v>
                </c:pt>
                <c:pt idx="489">
                  <c:v>97.8</c:v>
                </c:pt>
                <c:pt idx="490">
                  <c:v>98</c:v>
                </c:pt>
                <c:pt idx="491">
                  <c:v>98.2</c:v>
                </c:pt>
                <c:pt idx="492">
                  <c:v>98.4</c:v>
                </c:pt>
                <c:pt idx="493">
                  <c:v>98.6</c:v>
                </c:pt>
                <c:pt idx="494">
                  <c:v>98.8</c:v>
                </c:pt>
                <c:pt idx="495">
                  <c:v>99</c:v>
                </c:pt>
                <c:pt idx="496">
                  <c:v>99.2</c:v>
                </c:pt>
                <c:pt idx="497">
                  <c:v>99.4</c:v>
                </c:pt>
                <c:pt idx="498">
                  <c:v>99.6</c:v>
                </c:pt>
                <c:pt idx="499">
                  <c:v>99.8</c:v>
                </c:pt>
                <c:pt idx="500">
                  <c:v>100</c:v>
                </c:pt>
                <c:pt idx="501">
                  <c:v>100.2</c:v>
                </c:pt>
                <c:pt idx="502">
                  <c:v>100.4</c:v>
                </c:pt>
                <c:pt idx="503">
                  <c:v>100.6</c:v>
                </c:pt>
                <c:pt idx="504">
                  <c:v>100.8</c:v>
                </c:pt>
                <c:pt idx="505">
                  <c:v>101</c:v>
                </c:pt>
                <c:pt idx="506">
                  <c:v>101.2</c:v>
                </c:pt>
                <c:pt idx="507">
                  <c:v>101.4</c:v>
                </c:pt>
                <c:pt idx="508">
                  <c:v>101.6</c:v>
                </c:pt>
                <c:pt idx="509">
                  <c:v>101.8</c:v>
                </c:pt>
                <c:pt idx="510">
                  <c:v>102</c:v>
                </c:pt>
                <c:pt idx="511">
                  <c:v>102.2</c:v>
                </c:pt>
                <c:pt idx="512">
                  <c:v>102.4</c:v>
                </c:pt>
                <c:pt idx="513">
                  <c:v>102.6</c:v>
                </c:pt>
                <c:pt idx="514">
                  <c:v>102.8</c:v>
                </c:pt>
                <c:pt idx="515">
                  <c:v>103</c:v>
                </c:pt>
                <c:pt idx="516">
                  <c:v>103.2</c:v>
                </c:pt>
                <c:pt idx="517">
                  <c:v>103.4</c:v>
                </c:pt>
                <c:pt idx="518">
                  <c:v>103.6</c:v>
                </c:pt>
                <c:pt idx="519">
                  <c:v>103.8</c:v>
                </c:pt>
                <c:pt idx="520">
                  <c:v>104</c:v>
                </c:pt>
                <c:pt idx="521">
                  <c:v>104.2</c:v>
                </c:pt>
                <c:pt idx="522">
                  <c:v>104.4</c:v>
                </c:pt>
                <c:pt idx="523">
                  <c:v>104.6</c:v>
                </c:pt>
                <c:pt idx="524">
                  <c:v>104.8</c:v>
                </c:pt>
                <c:pt idx="525">
                  <c:v>105</c:v>
                </c:pt>
                <c:pt idx="526">
                  <c:v>105.2</c:v>
                </c:pt>
                <c:pt idx="527">
                  <c:v>105.4</c:v>
                </c:pt>
                <c:pt idx="528">
                  <c:v>105.6</c:v>
                </c:pt>
                <c:pt idx="529">
                  <c:v>105.8</c:v>
                </c:pt>
                <c:pt idx="530">
                  <c:v>106</c:v>
                </c:pt>
                <c:pt idx="531">
                  <c:v>106.2</c:v>
                </c:pt>
                <c:pt idx="532">
                  <c:v>106.4</c:v>
                </c:pt>
                <c:pt idx="533">
                  <c:v>106.6</c:v>
                </c:pt>
                <c:pt idx="534">
                  <c:v>106.8</c:v>
                </c:pt>
                <c:pt idx="535">
                  <c:v>107</c:v>
                </c:pt>
                <c:pt idx="536">
                  <c:v>107.2</c:v>
                </c:pt>
                <c:pt idx="537">
                  <c:v>107.4</c:v>
                </c:pt>
                <c:pt idx="538">
                  <c:v>107.6</c:v>
                </c:pt>
                <c:pt idx="539">
                  <c:v>107.8</c:v>
                </c:pt>
                <c:pt idx="540">
                  <c:v>108</c:v>
                </c:pt>
                <c:pt idx="541">
                  <c:v>108.2</c:v>
                </c:pt>
                <c:pt idx="542">
                  <c:v>108.4</c:v>
                </c:pt>
                <c:pt idx="543">
                  <c:v>108.6</c:v>
                </c:pt>
                <c:pt idx="544">
                  <c:v>108.8</c:v>
                </c:pt>
                <c:pt idx="545">
                  <c:v>109</c:v>
                </c:pt>
                <c:pt idx="546">
                  <c:v>109.2</c:v>
                </c:pt>
                <c:pt idx="547">
                  <c:v>109.4</c:v>
                </c:pt>
                <c:pt idx="548">
                  <c:v>109.6</c:v>
                </c:pt>
                <c:pt idx="549">
                  <c:v>109.8</c:v>
                </c:pt>
                <c:pt idx="550">
                  <c:v>110</c:v>
                </c:pt>
                <c:pt idx="551">
                  <c:v>110.2</c:v>
                </c:pt>
                <c:pt idx="552">
                  <c:v>110.4</c:v>
                </c:pt>
                <c:pt idx="553">
                  <c:v>110.6</c:v>
                </c:pt>
                <c:pt idx="554">
                  <c:v>110.8</c:v>
                </c:pt>
                <c:pt idx="555">
                  <c:v>111</c:v>
                </c:pt>
                <c:pt idx="556">
                  <c:v>111.2</c:v>
                </c:pt>
                <c:pt idx="557">
                  <c:v>111.4</c:v>
                </c:pt>
                <c:pt idx="558">
                  <c:v>111.6</c:v>
                </c:pt>
                <c:pt idx="559">
                  <c:v>111.8</c:v>
                </c:pt>
                <c:pt idx="560">
                  <c:v>112</c:v>
                </c:pt>
                <c:pt idx="561">
                  <c:v>112.2</c:v>
                </c:pt>
                <c:pt idx="562">
                  <c:v>112.4</c:v>
                </c:pt>
                <c:pt idx="563">
                  <c:v>112.6</c:v>
                </c:pt>
                <c:pt idx="564">
                  <c:v>112.8</c:v>
                </c:pt>
                <c:pt idx="565">
                  <c:v>113</c:v>
                </c:pt>
                <c:pt idx="566">
                  <c:v>113.2</c:v>
                </c:pt>
                <c:pt idx="567">
                  <c:v>113.4</c:v>
                </c:pt>
                <c:pt idx="568">
                  <c:v>113.6</c:v>
                </c:pt>
                <c:pt idx="569">
                  <c:v>113.8</c:v>
                </c:pt>
                <c:pt idx="570">
                  <c:v>114</c:v>
                </c:pt>
                <c:pt idx="571">
                  <c:v>114.2</c:v>
                </c:pt>
                <c:pt idx="572">
                  <c:v>114.4</c:v>
                </c:pt>
                <c:pt idx="573">
                  <c:v>114.6</c:v>
                </c:pt>
                <c:pt idx="574">
                  <c:v>114.8</c:v>
                </c:pt>
                <c:pt idx="575">
                  <c:v>115</c:v>
                </c:pt>
                <c:pt idx="576">
                  <c:v>115.2</c:v>
                </c:pt>
                <c:pt idx="577">
                  <c:v>115.4</c:v>
                </c:pt>
                <c:pt idx="578">
                  <c:v>115.6</c:v>
                </c:pt>
                <c:pt idx="579">
                  <c:v>115.8</c:v>
                </c:pt>
                <c:pt idx="580">
                  <c:v>116</c:v>
                </c:pt>
                <c:pt idx="581">
                  <c:v>116.2</c:v>
                </c:pt>
                <c:pt idx="582">
                  <c:v>116.4</c:v>
                </c:pt>
                <c:pt idx="583">
                  <c:v>116.6</c:v>
                </c:pt>
                <c:pt idx="584">
                  <c:v>116.8</c:v>
                </c:pt>
                <c:pt idx="585">
                  <c:v>117</c:v>
                </c:pt>
                <c:pt idx="586">
                  <c:v>117.2</c:v>
                </c:pt>
                <c:pt idx="587">
                  <c:v>117.4</c:v>
                </c:pt>
                <c:pt idx="588">
                  <c:v>117.6</c:v>
                </c:pt>
                <c:pt idx="589">
                  <c:v>117.8</c:v>
                </c:pt>
                <c:pt idx="590">
                  <c:v>118</c:v>
                </c:pt>
                <c:pt idx="591">
                  <c:v>118.2</c:v>
                </c:pt>
                <c:pt idx="592">
                  <c:v>118.4</c:v>
                </c:pt>
                <c:pt idx="593">
                  <c:v>118.6</c:v>
                </c:pt>
                <c:pt idx="594">
                  <c:v>118.8</c:v>
                </c:pt>
                <c:pt idx="595">
                  <c:v>119</c:v>
                </c:pt>
                <c:pt idx="596">
                  <c:v>119.2</c:v>
                </c:pt>
                <c:pt idx="597">
                  <c:v>119.4</c:v>
                </c:pt>
                <c:pt idx="598">
                  <c:v>119.6</c:v>
                </c:pt>
                <c:pt idx="599">
                  <c:v>119.8</c:v>
                </c:pt>
                <c:pt idx="600">
                  <c:v>120</c:v>
                </c:pt>
                <c:pt idx="601">
                  <c:v>120.2</c:v>
                </c:pt>
                <c:pt idx="602">
                  <c:v>120.4</c:v>
                </c:pt>
                <c:pt idx="603">
                  <c:v>120.6</c:v>
                </c:pt>
                <c:pt idx="604">
                  <c:v>120.8</c:v>
                </c:pt>
                <c:pt idx="605">
                  <c:v>121</c:v>
                </c:pt>
                <c:pt idx="606">
                  <c:v>121.2</c:v>
                </c:pt>
                <c:pt idx="607">
                  <c:v>121.4</c:v>
                </c:pt>
                <c:pt idx="608">
                  <c:v>121.6</c:v>
                </c:pt>
                <c:pt idx="609">
                  <c:v>121.8</c:v>
                </c:pt>
                <c:pt idx="610">
                  <c:v>122</c:v>
                </c:pt>
                <c:pt idx="611">
                  <c:v>122.2</c:v>
                </c:pt>
                <c:pt idx="612">
                  <c:v>122.4</c:v>
                </c:pt>
                <c:pt idx="613">
                  <c:v>122.6</c:v>
                </c:pt>
                <c:pt idx="614">
                  <c:v>122.8</c:v>
                </c:pt>
                <c:pt idx="615">
                  <c:v>123</c:v>
                </c:pt>
                <c:pt idx="616">
                  <c:v>123.2</c:v>
                </c:pt>
                <c:pt idx="617">
                  <c:v>123.4</c:v>
                </c:pt>
                <c:pt idx="618">
                  <c:v>123.6</c:v>
                </c:pt>
                <c:pt idx="619">
                  <c:v>123.8</c:v>
                </c:pt>
                <c:pt idx="620">
                  <c:v>124</c:v>
                </c:pt>
                <c:pt idx="621">
                  <c:v>124.2</c:v>
                </c:pt>
                <c:pt idx="622">
                  <c:v>124.4</c:v>
                </c:pt>
                <c:pt idx="623">
                  <c:v>124.6</c:v>
                </c:pt>
                <c:pt idx="624">
                  <c:v>124.8</c:v>
                </c:pt>
                <c:pt idx="625">
                  <c:v>125</c:v>
                </c:pt>
                <c:pt idx="626">
                  <c:v>125.2</c:v>
                </c:pt>
                <c:pt idx="627">
                  <c:v>125.4</c:v>
                </c:pt>
                <c:pt idx="628">
                  <c:v>125.6</c:v>
                </c:pt>
                <c:pt idx="629">
                  <c:v>125.8</c:v>
                </c:pt>
                <c:pt idx="630">
                  <c:v>126</c:v>
                </c:pt>
                <c:pt idx="631">
                  <c:v>126.2</c:v>
                </c:pt>
                <c:pt idx="632">
                  <c:v>126.4</c:v>
                </c:pt>
                <c:pt idx="633">
                  <c:v>126.6</c:v>
                </c:pt>
                <c:pt idx="634">
                  <c:v>126.8</c:v>
                </c:pt>
                <c:pt idx="635">
                  <c:v>127</c:v>
                </c:pt>
                <c:pt idx="636">
                  <c:v>127.2</c:v>
                </c:pt>
                <c:pt idx="637">
                  <c:v>127.4</c:v>
                </c:pt>
                <c:pt idx="638">
                  <c:v>127.6</c:v>
                </c:pt>
                <c:pt idx="639">
                  <c:v>127.8</c:v>
                </c:pt>
                <c:pt idx="640">
                  <c:v>128</c:v>
                </c:pt>
                <c:pt idx="641">
                  <c:v>128.19999999999999</c:v>
                </c:pt>
                <c:pt idx="642">
                  <c:v>128.4</c:v>
                </c:pt>
                <c:pt idx="643">
                  <c:v>128.6</c:v>
                </c:pt>
                <c:pt idx="644">
                  <c:v>128.80000000000001</c:v>
                </c:pt>
                <c:pt idx="645">
                  <c:v>129</c:v>
                </c:pt>
                <c:pt idx="646">
                  <c:v>129.19999999999999</c:v>
                </c:pt>
                <c:pt idx="647">
                  <c:v>129.4</c:v>
                </c:pt>
                <c:pt idx="648">
                  <c:v>129.6</c:v>
                </c:pt>
                <c:pt idx="649">
                  <c:v>129.80000000000001</c:v>
                </c:pt>
                <c:pt idx="650">
                  <c:v>130</c:v>
                </c:pt>
                <c:pt idx="651">
                  <c:v>130.19999999999999</c:v>
                </c:pt>
                <c:pt idx="652">
                  <c:v>130.4</c:v>
                </c:pt>
                <c:pt idx="653">
                  <c:v>130.6</c:v>
                </c:pt>
                <c:pt idx="654">
                  <c:v>130.80000000000001</c:v>
                </c:pt>
                <c:pt idx="655">
                  <c:v>131</c:v>
                </c:pt>
                <c:pt idx="656">
                  <c:v>131.19999999999999</c:v>
                </c:pt>
                <c:pt idx="657">
                  <c:v>131.4</c:v>
                </c:pt>
                <c:pt idx="658">
                  <c:v>131.6</c:v>
                </c:pt>
                <c:pt idx="659">
                  <c:v>131.80000000000001</c:v>
                </c:pt>
                <c:pt idx="660">
                  <c:v>132</c:v>
                </c:pt>
                <c:pt idx="661">
                  <c:v>132.19999999999999</c:v>
                </c:pt>
                <c:pt idx="662">
                  <c:v>132.4</c:v>
                </c:pt>
                <c:pt idx="663">
                  <c:v>132.6</c:v>
                </c:pt>
                <c:pt idx="664">
                  <c:v>132.80000000000001</c:v>
                </c:pt>
                <c:pt idx="665">
                  <c:v>133</c:v>
                </c:pt>
                <c:pt idx="666">
                  <c:v>133.19999999999999</c:v>
                </c:pt>
                <c:pt idx="667">
                  <c:v>133.4</c:v>
                </c:pt>
                <c:pt idx="668">
                  <c:v>133.6</c:v>
                </c:pt>
                <c:pt idx="669">
                  <c:v>133.80000000000001</c:v>
                </c:pt>
                <c:pt idx="670">
                  <c:v>134</c:v>
                </c:pt>
                <c:pt idx="671">
                  <c:v>134.19999999999999</c:v>
                </c:pt>
                <c:pt idx="672">
                  <c:v>134.4</c:v>
                </c:pt>
                <c:pt idx="673">
                  <c:v>134.6</c:v>
                </c:pt>
                <c:pt idx="674">
                  <c:v>134.80000000000001</c:v>
                </c:pt>
                <c:pt idx="675">
                  <c:v>135</c:v>
                </c:pt>
                <c:pt idx="676">
                  <c:v>135.19999999999999</c:v>
                </c:pt>
                <c:pt idx="677">
                  <c:v>135.4</c:v>
                </c:pt>
                <c:pt idx="678">
                  <c:v>135.6</c:v>
                </c:pt>
                <c:pt idx="679">
                  <c:v>135.80000000000001</c:v>
                </c:pt>
                <c:pt idx="680">
                  <c:v>136</c:v>
                </c:pt>
                <c:pt idx="681">
                  <c:v>136.19999999999999</c:v>
                </c:pt>
                <c:pt idx="682">
                  <c:v>136.4</c:v>
                </c:pt>
                <c:pt idx="683">
                  <c:v>136.6</c:v>
                </c:pt>
                <c:pt idx="684">
                  <c:v>136.80000000000001</c:v>
                </c:pt>
                <c:pt idx="685">
                  <c:v>137</c:v>
                </c:pt>
                <c:pt idx="686">
                  <c:v>137.19999999999999</c:v>
                </c:pt>
                <c:pt idx="687">
                  <c:v>137.4</c:v>
                </c:pt>
                <c:pt idx="688">
                  <c:v>137.6</c:v>
                </c:pt>
                <c:pt idx="689">
                  <c:v>137.80000000000001</c:v>
                </c:pt>
                <c:pt idx="690">
                  <c:v>138</c:v>
                </c:pt>
                <c:pt idx="691">
                  <c:v>138.19999999999999</c:v>
                </c:pt>
                <c:pt idx="692">
                  <c:v>138.4</c:v>
                </c:pt>
                <c:pt idx="693">
                  <c:v>138.6</c:v>
                </c:pt>
                <c:pt idx="694">
                  <c:v>138.80000000000001</c:v>
                </c:pt>
                <c:pt idx="695">
                  <c:v>139</c:v>
                </c:pt>
                <c:pt idx="696">
                  <c:v>139.19999999999999</c:v>
                </c:pt>
                <c:pt idx="697">
                  <c:v>139.4</c:v>
                </c:pt>
                <c:pt idx="698">
                  <c:v>139.6</c:v>
                </c:pt>
                <c:pt idx="699">
                  <c:v>139.80000000000001</c:v>
                </c:pt>
                <c:pt idx="700">
                  <c:v>140</c:v>
                </c:pt>
                <c:pt idx="701">
                  <c:v>140.19999999999999</c:v>
                </c:pt>
                <c:pt idx="702">
                  <c:v>140.4</c:v>
                </c:pt>
                <c:pt idx="703">
                  <c:v>140.6</c:v>
                </c:pt>
                <c:pt idx="704">
                  <c:v>140.80000000000001</c:v>
                </c:pt>
                <c:pt idx="705">
                  <c:v>141</c:v>
                </c:pt>
                <c:pt idx="706">
                  <c:v>141.19999999999999</c:v>
                </c:pt>
                <c:pt idx="707">
                  <c:v>141.4</c:v>
                </c:pt>
                <c:pt idx="708">
                  <c:v>141.6</c:v>
                </c:pt>
                <c:pt idx="709">
                  <c:v>141.80000000000001</c:v>
                </c:pt>
                <c:pt idx="710">
                  <c:v>142</c:v>
                </c:pt>
                <c:pt idx="711">
                  <c:v>142.19999999999999</c:v>
                </c:pt>
                <c:pt idx="712">
                  <c:v>142.4</c:v>
                </c:pt>
                <c:pt idx="713">
                  <c:v>142.6</c:v>
                </c:pt>
                <c:pt idx="714">
                  <c:v>142.80000000000001</c:v>
                </c:pt>
                <c:pt idx="715">
                  <c:v>143</c:v>
                </c:pt>
                <c:pt idx="716">
                  <c:v>143.19999999999999</c:v>
                </c:pt>
                <c:pt idx="717">
                  <c:v>143.4</c:v>
                </c:pt>
                <c:pt idx="718">
                  <c:v>143.6</c:v>
                </c:pt>
                <c:pt idx="719">
                  <c:v>143.80000000000001</c:v>
                </c:pt>
                <c:pt idx="720">
                  <c:v>144</c:v>
                </c:pt>
                <c:pt idx="721">
                  <c:v>144.19999999999999</c:v>
                </c:pt>
                <c:pt idx="722">
                  <c:v>144.4</c:v>
                </c:pt>
                <c:pt idx="723">
                  <c:v>144.6</c:v>
                </c:pt>
                <c:pt idx="724">
                  <c:v>144.80000000000001</c:v>
                </c:pt>
                <c:pt idx="725">
                  <c:v>145</c:v>
                </c:pt>
                <c:pt idx="726">
                  <c:v>145.19999999999999</c:v>
                </c:pt>
                <c:pt idx="727">
                  <c:v>145.4</c:v>
                </c:pt>
                <c:pt idx="728">
                  <c:v>145.6</c:v>
                </c:pt>
                <c:pt idx="729">
                  <c:v>145.80000000000001</c:v>
                </c:pt>
                <c:pt idx="730">
                  <c:v>146</c:v>
                </c:pt>
                <c:pt idx="731">
                  <c:v>146.19999999999999</c:v>
                </c:pt>
                <c:pt idx="732">
                  <c:v>146.4</c:v>
                </c:pt>
                <c:pt idx="733">
                  <c:v>146.6</c:v>
                </c:pt>
                <c:pt idx="734">
                  <c:v>146.80000000000001</c:v>
                </c:pt>
                <c:pt idx="735">
                  <c:v>147</c:v>
                </c:pt>
                <c:pt idx="736">
                  <c:v>147.19999999999999</c:v>
                </c:pt>
                <c:pt idx="737">
                  <c:v>147.4</c:v>
                </c:pt>
                <c:pt idx="738">
                  <c:v>147.6</c:v>
                </c:pt>
                <c:pt idx="739">
                  <c:v>147.80000000000001</c:v>
                </c:pt>
                <c:pt idx="740">
                  <c:v>148</c:v>
                </c:pt>
                <c:pt idx="741">
                  <c:v>148.19999999999999</c:v>
                </c:pt>
                <c:pt idx="742">
                  <c:v>148.4</c:v>
                </c:pt>
                <c:pt idx="743">
                  <c:v>148.6</c:v>
                </c:pt>
                <c:pt idx="744">
                  <c:v>148.80000000000001</c:v>
                </c:pt>
                <c:pt idx="745">
                  <c:v>149</c:v>
                </c:pt>
                <c:pt idx="746">
                  <c:v>149.19999999999999</c:v>
                </c:pt>
                <c:pt idx="747">
                  <c:v>149.4</c:v>
                </c:pt>
                <c:pt idx="748">
                  <c:v>149.6</c:v>
                </c:pt>
                <c:pt idx="749">
                  <c:v>149.80000000000001</c:v>
                </c:pt>
                <c:pt idx="750">
                  <c:v>150</c:v>
                </c:pt>
                <c:pt idx="751">
                  <c:v>150.19999999999999</c:v>
                </c:pt>
                <c:pt idx="752">
                  <c:v>150.4</c:v>
                </c:pt>
                <c:pt idx="753">
                  <c:v>150.6</c:v>
                </c:pt>
                <c:pt idx="754">
                  <c:v>150.80000000000001</c:v>
                </c:pt>
                <c:pt idx="755">
                  <c:v>151</c:v>
                </c:pt>
                <c:pt idx="756">
                  <c:v>151.19999999999999</c:v>
                </c:pt>
                <c:pt idx="757">
                  <c:v>151.4</c:v>
                </c:pt>
                <c:pt idx="758">
                  <c:v>151.6</c:v>
                </c:pt>
                <c:pt idx="759">
                  <c:v>151.80000000000001</c:v>
                </c:pt>
                <c:pt idx="760">
                  <c:v>152</c:v>
                </c:pt>
                <c:pt idx="761">
                  <c:v>152.19999999999999</c:v>
                </c:pt>
                <c:pt idx="762">
                  <c:v>152.4</c:v>
                </c:pt>
                <c:pt idx="763">
                  <c:v>152.6</c:v>
                </c:pt>
                <c:pt idx="764">
                  <c:v>152.80000000000001</c:v>
                </c:pt>
                <c:pt idx="765">
                  <c:v>153</c:v>
                </c:pt>
                <c:pt idx="766">
                  <c:v>153.19999999999999</c:v>
                </c:pt>
                <c:pt idx="767">
                  <c:v>153.4</c:v>
                </c:pt>
                <c:pt idx="768">
                  <c:v>153.6</c:v>
                </c:pt>
                <c:pt idx="769">
                  <c:v>153.80000000000001</c:v>
                </c:pt>
                <c:pt idx="770">
                  <c:v>154</c:v>
                </c:pt>
                <c:pt idx="771">
                  <c:v>154.19999999999999</c:v>
                </c:pt>
                <c:pt idx="772">
                  <c:v>154.4</c:v>
                </c:pt>
                <c:pt idx="773">
                  <c:v>154.6</c:v>
                </c:pt>
                <c:pt idx="774">
                  <c:v>154.80000000000001</c:v>
                </c:pt>
                <c:pt idx="775">
                  <c:v>155</c:v>
                </c:pt>
                <c:pt idx="776">
                  <c:v>155.19999999999999</c:v>
                </c:pt>
                <c:pt idx="777">
                  <c:v>155.4</c:v>
                </c:pt>
                <c:pt idx="778">
                  <c:v>155.6</c:v>
                </c:pt>
                <c:pt idx="779">
                  <c:v>155.80000000000001</c:v>
                </c:pt>
                <c:pt idx="780">
                  <c:v>156</c:v>
                </c:pt>
                <c:pt idx="781">
                  <c:v>156.19999999999999</c:v>
                </c:pt>
                <c:pt idx="782">
                  <c:v>156.4</c:v>
                </c:pt>
                <c:pt idx="783">
                  <c:v>156.6</c:v>
                </c:pt>
                <c:pt idx="784">
                  <c:v>156.80000000000001</c:v>
                </c:pt>
                <c:pt idx="785">
                  <c:v>157</c:v>
                </c:pt>
                <c:pt idx="786">
                  <c:v>157.19999999999999</c:v>
                </c:pt>
                <c:pt idx="787">
                  <c:v>157.4</c:v>
                </c:pt>
                <c:pt idx="788">
                  <c:v>157.6</c:v>
                </c:pt>
                <c:pt idx="789">
                  <c:v>157.80000000000001</c:v>
                </c:pt>
                <c:pt idx="790">
                  <c:v>158</c:v>
                </c:pt>
                <c:pt idx="791">
                  <c:v>158.19999999999999</c:v>
                </c:pt>
                <c:pt idx="792">
                  <c:v>158.4</c:v>
                </c:pt>
                <c:pt idx="793">
                  <c:v>158.6</c:v>
                </c:pt>
                <c:pt idx="794">
                  <c:v>158.80000000000001</c:v>
                </c:pt>
                <c:pt idx="795">
                  <c:v>159</c:v>
                </c:pt>
                <c:pt idx="796">
                  <c:v>159.19999999999999</c:v>
                </c:pt>
                <c:pt idx="797">
                  <c:v>159.4</c:v>
                </c:pt>
                <c:pt idx="798">
                  <c:v>159.6</c:v>
                </c:pt>
                <c:pt idx="799">
                  <c:v>159.80000000000001</c:v>
                </c:pt>
                <c:pt idx="800">
                  <c:v>160</c:v>
                </c:pt>
                <c:pt idx="801">
                  <c:v>160.19999999999999</c:v>
                </c:pt>
                <c:pt idx="802">
                  <c:v>160.4</c:v>
                </c:pt>
                <c:pt idx="803">
                  <c:v>160.6</c:v>
                </c:pt>
                <c:pt idx="804">
                  <c:v>160.80000000000001</c:v>
                </c:pt>
                <c:pt idx="805">
                  <c:v>161</c:v>
                </c:pt>
                <c:pt idx="806">
                  <c:v>161.19999999999999</c:v>
                </c:pt>
                <c:pt idx="807">
                  <c:v>161.4</c:v>
                </c:pt>
                <c:pt idx="808">
                  <c:v>161.6</c:v>
                </c:pt>
                <c:pt idx="809">
                  <c:v>161.80000000000001</c:v>
                </c:pt>
                <c:pt idx="810">
                  <c:v>162</c:v>
                </c:pt>
                <c:pt idx="811">
                  <c:v>162.19999999999999</c:v>
                </c:pt>
                <c:pt idx="812">
                  <c:v>162.4</c:v>
                </c:pt>
                <c:pt idx="813">
                  <c:v>162.6</c:v>
                </c:pt>
                <c:pt idx="814">
                  <c:v>162.80000000000001</c:v>
                </c:pt>
                <c:pt idx="815">
                  <c:v>163</c:v>
                </c:pt>
                <c:pt idx="816">
                  <c:v>163.19999999999999</c:v>
                </c:pt>
                <c:pt idx="817">
                  <c:v>163.4</c:v>
                </c:pt>
                <c:pt idx="818">
                  <c:v>163.6</c:v>
                </c:pt>
                <c:pt idx="819">
                  <c:v>163.80000000000001</c:v>
                </c:pt>
                <c:pt idx="820">
                  <c:v>164</c:v>
                </c:pt>
                <c:pt idx="821">
                  <c:v>164.2</c:v>
                </c:pt>
                <c:pt idx="822">
                  <c:v>164.4</c:v>
                </c:pt>
                <c:pt idx="823">
                  <c:v>164.6</c:v>
                </c:pt>
                <c:pt idx="824">
                  <c:v>164.8</c:v>
                </c:pt>
                <c:pt idx="825">
                  <c:v>165</c:v>
                </c:pt>
                <c:pt idx="826">
                  <c:v>165.2</c:v>
                </c:pt>
                <c:pt idx="827">
                  <c:v>165.4</c:v>
                </c:pt>
                <c:pt idx="828">
                  <c:v>165.6</c:v>
                </c:pt>
                <c:pt idx="829">
                  <c:v>165.8</c:v>
                </c:pt>
                <c:pt idx="830">
                  <c:v>166</c:v>
                </c:pt>
                <c:pt idx="831">
                  <c:v>166.2</c:v>
                </c:pt>
                <c:pt idx="832">
                  <c:v>166.4</c:v>
                </c:pt>
                <c:pt idx="833">
                  <c:v>166.6</c:v>
                </c:pt>
                <c:pt idx="834">
                  <c:v>166.8</c:v>
                </c:pt>
                <c:pt idx="835">
                  <c:v>167</c:v>
                </c:pt>
                <c:pt idx="836">
                  <c:v>167.2</c:v>
                </c:pt>
                <c:pt idx="837">
                  <c:v>167.4</c:v>
                </c:pt>
                <c:pt idx="838">
                  <c:v>167.6</c:v>
                </c:pt>
                <c:pt idx="839">
                  <c:v>167.8</c:v>
                </c:pt>
                <c:pt idx="840">
                  <c:v>168</c:v>
                </c:pt>
                <c:pt idx="841">
                  <c:v>168.2</c:v>
                </c:pt>
                <c:pt idx="842">
                  <c:v>168.4</c:v>
                </c:pt>
                <c:pt idx="843">
                  <c:v>168.6</c:v>
                </c:pt>
                <c:pt idx="844">
                  <c:v>168.8</c:v>
                </c:pt>
                <c:pt idx="845">
                  <c:v>169</c:v>
                </c:pt>
                <c:pt idx="846">
                  <c:v>169.2</c:v>
                </c:pt>
                <c:pt idx="847">
                  <c:v>169.4</c:v>
                </c:pt>
                <c:pt idx="848">
                  <c:v>169.6</c:v>
                </c:pt>
                <c:pt idx="849">
                  <c:v>169.8</c:v>
                </c:pt>
                <c:pt idx="850">
                  <c:v>170</c:v>
                </c:pt>
                <c:pt idx="851">
                  <c:v>170.2</c:v>
                </c:pt>
                <c:pt idx="852">
                  <c:v>170.4</c:v>
                </c:pt>
                <c:pt idx="853">
                  <c:v>170.6</c:v>
                </c:pt>
                <c:pt idx="854">
                  <c:v>170.8</c:v>
                </c:pt>
                <c:pt idx="855">
                  <c:v>171</c:v>
                </c:pt>
                <c:pt idx="856">
                  <c:v>171.2</c:v>
                </c:pt>
                <c:pt idx="857">
                  <c:v>171.4</c:v>
                </c:pt>
                <c:pt idx="858">
                  <c:v>171.6</c:v>
                </c:pt>
                <c:pt idx="859">
                  <c:v>171.8</c:v>
                </c:pt>
                <c:pt idx="860">
                  <c:v>172</c:v>
                </c:pt>
                <c:pt idx="861">
                  <c:v>172.2</c:v>
                </c:pt>
                <c:pt idx="862">
                  <c:v>172.4</c:v>
                </c:pt>
                <c:pt idx="863">
                  <c:v>172.6</c:v>
                </c:pt>
                <c:pt idx="864">
                  <c:v>172.8</c:v>
                </c:pt>
                <c:pt idx="865">
                  <c:v>173</c:v>
                </c:pt>
                <c:pt idx="866">
                  <c:v>173.2</c:v>
                </c:pt>
                <c:pt idx="867">
                  <c:v>173.4</c:v>
                </c:pt>
                <c:pt idx="868">
                  <c:v>173.6</c:v>
                </c:pt>
                <c:pt idx="869">
                  <c:v>173.8</c:v>
                </c:pt>
                <c:pt idx="870">
                  <c:v>174</c:v>
                </c:pt>
                <c:pt idx="871">
                  <c:v>174.2</c:v>
                </c:pt>
                <c:pt idx="872">
                  <c:v>174.4</c:v>
                </c:pt>
                <c:pt idx="873">
                  <c:v>174.6</c:v>
                </c:pt>
                <c:pt idx="874">
                  <c:v>174.8</c:v>
                </c:pt>
                <c:pt idx="875">
                  <c:v>175</c:v>
                </c:pt>
                <c:pt idx="876">
                  <c:v>175.2</c:v>
                </c:pt>
                <c:pt idx="877">
                  <c:v>175.4</c:v>
                </c:pt>
                <c:pt idx="878">
                  <c:v>175.6</c:v>
                </c:pt>
                <c:pt idx="879">
                  <c:v>175.8</c:v>
                </c:pt>
                <c:pt idx="880">
                  <c:v>176</c:v>
                </c:pt>
                <c:pt idx="881">
                  <c:v>176.2</c:v>
                </c:pt>
                <c:pt idx="882">
                  <c:v>176.4</c:v>
                </c:pt>
                <c:pt idx="883">
                  <c:v>176.6</c:v>
                </c:pt>
                <c:pt idx="884">
                  <c:v>176.8</c:v>
                </c:pt>
                <c:pt idx="885">
                  <c:v>177</c:v>
                </c:pt>
                <c:pt idx="886">
                  <c:v>177.2</c:v>
                </c:pt>
                <c:pt idx="887">
                  <c:v>177.4</c:v>
                </c:pt>
                <c:pt idx="888">
                  <c:v>177.6</c:v>
                </c:pt>
                <c:pt idx="889">
                  <c:v>177.8</c:v>
                </c:pt>
                <c:pt idx="890">
                  <c:v>178</c:v>
                </c:pt>
                <c:pt idx="891">
                  <c:v>178.2</c:v>
                </c:pt>
                <c:pt idx="892">
                  <c:v>178.4</c:v>
                </c:pt>
                <c:pt idx="893">
                  <c:v>178.6</c:v>
                </c:pt>
                <c:pt idx="894">
                  <c:v>178.8</c:v>
                </c:pt>
                <c:pt idx="895">
                  <c:v>179</c:v>
                </c:pt>
                <c:pt idx="896">
                  <c:v>179.2</c:v>
                </c:pt>
                <c:pt idx="897">
                  <c:v>179.4</c:v>
                </c:pt>
                <c:pt idx="898">
                  <c:v>179.6</c:v>
                </c:pt>
                <c:pt idx="899">
                  <c:v>179.8</c:v>
                </c:pt>
                <c:pt idx="900">
                  <c:v>180</c:v>
                </c:pt>
                <c:pt idx="901">
                  <c:v>180.2</c:v>
                </c:pt>
                <c:pt idx="902">
                  <c:v>180.4</c:v>
                </c:pt>
                <c:pt idx="903">
                  <c:v>180.6</c:v>
                </c:pt>
                <c:pt idx="904">
                  <c:v>180.8</c:v>
                </c:pt>
                <c:pt idx="905">
                  <c:v>181</c:v>
                </c:pt>
                <c:pt idx="906">
                  <c:v>181.2</c:v>
                </c:pt>
                <c:pt idx="907">
                  <c:v>181.4</c:v>
                </c:pt>
                <c:pt idx="908">
                  <c:v>181.6</c:v>
                </c:pt>
                <c:pt idx="909">
                  <c:v>181.8</c:v>
                </c:pt>
                <c:pt idx="910">
                  <c:v>182</c:v>
                </c:pt>
                <c:pt idx="911">
                  <c:v>182.2</c:v>
                </c:pt>
                <c:pt idx="912">
                  <c:v>182.4</c:v>
                </c:pt>
                <c:pt idx="913">
                  <c:v>182.6</c:v>
                </c:pt>
                <c:pt idx="914">
                  <c:v>182.8</c:v>
                </c:pt>
                <c:pt idx="915">
                  <c:v>183</c:v>
                </c:pt>
                <c:pt idx="916">
                  <c:v>183.2</c:v>
                </c:pt>
                <c:pt idx="917">
                  <c:v>183.4</c:v>
                </c:pt>
                <c:pt idx="918">
                  <c:v>183.6</c:v>
                </c:pt>
                <c:pt idx="919">
                  <c:v>183.8</c:v>
                </c:pt>
                <c:pt idx="920">
                  <c:v>184</c:v>
                </c:pt>
                <c:pt idx="921">
                  <c:v>184.2</c:v>
                </c:pt>
                <c:pt idx="922">
                  <c:v>184.4</c:v>
                </c:pt>
                <c:pt idx="923">
                  <c:v>184.6</c:v>
                </c:pt>
                <c:pt idx="924">
                  <c:v>184.8</c:v>
                </c:pt>
                <c:pt idx="925">
                  <c:v>185</c:v>
                </c:pt>
                <c:pt idx="926">
                  <c:v>185.2</c:v>
                </c:pt>
                <c:pt idx="927">
                  <c:v>185.4</c:v>
                </c:pt>
                <c:pt idx="928">
                  <c:v>185.6</c:v>
                </c:pt>
                <c:pt idx="929">
                  <c:v>185.8</c:v>
                </c:pt>
                <c:pt idx="930">
                  <c:v>186</c:v>
                </c:pt>
                <c:pt idx="931">
                  <c:v>186.2</c:v>
                </c:pt>
                <c:pt idx="932">
                  <c:v>186.4</c:v>
                </c:pt>
                <c:pt idx="933">
                  <c:v>186.6</c:v>
                </c:pt>
                <c:pt idx="934">
                  <c:v>186.8</c:v>
                </c:pt>
                <c:pt idx="935">
                  <c:v>187</c:v>
                </c:pt>
                <c:pt idx="936">
                  <c:v>187.2</c:v>
                </c:pt>
                <c:pt idx="937">
                  <c:v>187.4</c:v>
                </c:pt>
                <c:pt idx="938">
                  <c:v>187.6</c:v>
                </c:pt>
                <c:pt idx="939">
                  <c:v>187.8</c:v>
                </c:pt>
                <c:pt idx="940">
                  <c:v>188</c:v>
                </c:pt>
                <c:pt idx="941">
                  <c:v>188.2</c:v>
                </c:pt>
                <c:pt idx="942">
                  <c:v>188.4</c:v>
                </c:pt>
                <c:pt idx="943">
                  <c:v>188.6</c:v>
                </c:pt>
                <c:pt idx="944">
                  <c:v>188.8</c:v>
                </c:pt>
                <c:pt idx="945">
                  <c:v>189</c:v>
                </c:pt>
                <c:pt idx="946">
                  <c:v>189.2</c:v>
                </c:pt>
                <c:pt idx="947">
                  <c:v>189.4</c:v>
                </c:pt>
                <c:pt idx="948">
                  <c:v>189.6</c:v>
                </c:pt>
                <c:pt idx="949">
                  <c:v>189.8</c:v>
                </c:pt>
                <c:pt idx="950">
                  <c:v>190</c:v>
                </c:pt>
                <c:pt idx="951">
                  <c:v>190.2</c:v>
                </c:pt>
                <c:pt idx="952">
                  <c:v>190.4</c:v>
                </c:pt>
                <c:pt idx="953">
                  <c:v>190.6</c:v>
                </c:pt>
                <c:pt idx="954">
                  <c:v>190.8</c:v>
                </c:pt>
                <c:pt idx="955">
                  <c:v>191</c:v>
                </c:pt>
                <c:pt idx="956">
                  <c:v>191.2</c:v>
                </c:pt>
                <c:pt idx="957">
                  <c:v>191.4</c:v>
                </c:pt>
                <c:pt idx="958">
                  <c:v>191.6</c:v>
                </c:pt>
                <c:pt idx="959">
                  <c:v>191.8</c:v>
                </c:pt>
                <c:pt idx="960">
                  <c:v>192</c:v>
                </c:pt>
                <c:pt idx="961">
                  <c:v>192.2</c:v>
                </c:pt>
                <c:pt idx="962">
                  <c:v>192.4</c:v>
                </c:pt>
                <c:pt idx="963">
                  <c:v>192.6</c:v>
                </c:pt>
                <c:pt idx="964">
                  <c:v>192.8</c:v>
                </c:pt>
                <c:pt idx="965">
                  <c:v>193</c:v>
                </c:pt>
                <c:pt idx="966">
                  <c:v>193.2</c:v>
                </c:pt>
                <c:pt idx="967">
                  <c:v>193.4</c:v>
                </c:pt>
                <c:pt idx="968">
                  <c:v>193.6</c:v>
                </c:pt>
                <c:pt idx="969">
                  <c:v>193.8</c:v>
                </c:pt>
                <c:pt idx="970">
                  <c:v>194</c:v>
                </c:pt>
                <c:pt idx="971">
                  <c:v>194.2</c:v>
                </c:pt>
                <c:pt idx="972">
                  <c:v>194.4</c:v>
                </c:pt>
                <c:pt idx="973">
                  <c:v>194.6</c:v>
                </c:pt>
                <c:pt idx="974">
                  <c:v>194.8</c:v>
                </c:pt>
                <c:pt idx="975">
                  <c:v>195</c:v>
                </c:pt>
                <c:pt idx="976">
                  <c:v>195.2</c:v>
                </c:pt>
                <c:pt idx="977">
                  <c:v>195.4</c:v>
                </c:pt>
                <c:pt idx="978">
                  <c:v>195.6</c:v>
                </c:pt>
                <c:pt idx="979">
                  <c:v>195.8</c:v>
                </c:pt>
                <c:pt idx="980">
                  <c:v>196</c:v>
                </c:pt>
                <c:pt idx="981">
                  <c:v>196.2</c:v>
                </c:pt>
                <c:pt idx="982">
                  <c:v>196.4</c:v>
                </c:pt>
                <c:pt idx="983">
                  <c:v>196.6</c:v>
                </c:pt>
                <c:pt idx="984">
                  <c:v>196.8</c:v>
                </c:pt>
                <c:pt idx="985">
                  <c:v>197</c:v>
                </c:pt>
                <c:pt idx="986">
                  <c:v>197.2</c:v>
                </c:pt>
                <c:pt idx="987">
                  <c:v>197.4</c:v>
                </c:pt>
                <c:pt idx="988">
                  <c:v>197.6</c:v>
                </c:pt>
                <c:pt idx="989">
                  <c:v>197.8</c:v>
                </c:pt>
                <c:pt idx="990">
                  <c:v>198</c:v>
                </c:pt>
                <c:pt idx="991">
                  <c:v>198.2</c:v>
                </c:pt>
                <c:pt idx="992">
                  <c:v>198.4</c:v>
                </c:pt>
                <c:pt idx="993">
                  <c:v>198.6</c:v>
                </c:pt>
                <c:pt idx="994">
                  <c:v>198.8</c:v>
                </c:pt>
                <c:pt idx="995">
                  <c:v>199</c:v>
                </c:pt>
                <c:pt idx="996">
                  <c:v>199.2</c:v>
                </c:pt>
                <c:pt idx="997">
                  <c:v>199.4</c:v>
                </c:pt>
                <c:pt idx="998">
                  <c:v>199.6</c:v>
                </c:pt>
                <c:pt idx="999">
                  <c:v>199.8</c:v>
                </c:pt>
                <c:pt idx="1000">
                  <c:v>200</c:v>
                </c:pt>
                <c:pt idx="1001">
                  <c:v>200.2</c:v>
                </c:pt>
                <c:pt idx="1002">
                  <c:v>200.4</c:v>
                </c:pt>
                <c:pt idx="1003">
                  <c:v>200.6</c:v>
                </c:pt>
                <c:pt idx="1004">
                  <c:v>200.8</c:v>
                </c:pt>
                <c:pt idx="1005">
                  <c:v>201</c:v>
                </c:pt>
                <c:pt idx="1006">
                  <c:v>201.2</c:v>
                </c:pt>
                <c:pt idx="1007">
                  <c:v>201.4</c:v>
                </c:pt>
                <c:pt idx="1008">
                  <c:v>201.6</c:v>
                </c:pt>
                <c:pt idx="1009">
                  <c:v>201.8</c:v>
                </c:pt>
                <c:pt idx="1010">
                  <c:v>202</c:v>
                </c:pt>
                <c:pt idx="1011">
                  <c:v>202.2</c:v>
                </c:pt>
                <c:pt idx="1012">
                  <c:v>202.4</c:v>
                </c:pt>
                <c:pt idx="1013">
                  <c:v>202.6</c:v>
                </c:pt>
                <c:pt idx="1014">
                  <c:v>202.8</c:v>
                </c:pt>
                <c:pt idx="1015">
                  <c:v>203</c:v>
                </c:pt>
                <c:pt idx="1016">
                  <c:v>203.2</c:v>
                </c:pt>
                <c:pt idx="1017">
                  <c:v>203.4</c:v>
                </c:pt>
                <c:pt idx="1018">
                  <c:v>203.6</c:v>
                </c:pt>
                <c:pt idx="1019">
                  <c:v>203.8</c:v>
                </c:pt>
                <c:pt idx="1020">
                  <c:v>204</c:v>
                </c:pt>
                <c:pt idx="1021">
                  <c:v>204.2</c:v>
                </c:pt>
                <c:pt idx="1022">
                  <c:v>204.4</c:v>
                </c:pt>
                <c:pt idx="1023">
                  <c:v>204.6</c:v>
                </c:pt>
                <c:pt idx="1024">
                  <c:v>204.8</c:v>
                </c:pt>
                <c:pt idx="1025">
                  <c:v>205</c:v>
                </c:pt>
                <c:pt idx="1026">
                  <c:v>205.2</c:v>
                </c:pt>
                <c:pt idx="1027">
                  <c:v>205.4</c:v>
                </c:pt>
                <c:pt idx="1028">
                  <c:v>205.6</c:v>
                </c:pt>
                <c:pt idx="1029">
                  <c:v>205.8</c:v>
                </c:pt>
                <c:pt idx="1030">
                  <c:v>206</c:v>
                </c:pt>
                <c:pt idx="1031">
                  <c:v>206.2</c:v>
                </c:pt>
                <c:pt idx="1032">
                  <c:v>206.4</c:v>
                </c:pt>
                <c:pt idx="1033">
                  <c:v>206.6</c:v>
                </c:pt>
                <c:pt idx="1034">
                  <c:v>206.8</c:v>
                </c:pt>
                <c:pt idx="1035">
                  <c:v>207</c:v>
                </c:pt>
                <c:pt idx="1036">
                  <c:v>207.2</c:v>
                </c:pt>
                <c:pt idx="1037">
                  <c:v>207.4</c:v>
                </c:pt>
                <c:pt idx="1038">
                  <c:v>207.6</c:v>
                </c:pt>
                <c:pt idx="1039">
                  <c:v>207.8</c:v>
                </c:pt>
                <c:pt idx="1040">
                  <c:v>208</c:v>
                </c:pt>
                <c:pt idx="1041">
                  <c:v>208.2</c:v>
                </c:pt>
                <c:pt idx="1042">
                  <c:v>208.4</c:v>
                </c:pt>
                <c:pt idx="1043">
                  <c:v>208.6</c:v>
                </c:pt>
                <c:pt idx="1044">
                  <c:v>208.8</c:v>
                </c:pt>
                <c:pt idx="1045">
                  <c:v>209</c:v>
                </c:pt>
                <c:pt idx="1046">
                  <c:v>209.2</c:v>
                </c:pt>
                <c:pt idx="1047">
                  <c:v>209.4</c:v>
                </c:pt>
                <c:pt idx="1048">
                  <c:v>209.6</c:v>
                </c:pt>
                <c:pt idx="1049">
                  <c:v>209.8</c:v>
                </c:pt>
                <c:pt idx="1050">
                  <c:v>210</c:v>
                </c:pt>
                <c:pt idx="1051">
                  <c:v>210.2</c:v>
                </c:pt>
                <c:pt idx="1052">
                  <c:v>210.4</c:v>
                </c:pt>
                <c:pt idx="1053">
                  <c:v>210.6</c:v>
                </c:pt>
                <c:pt idx="1054">
                  <c:v>210.8</c:v>
                </c:pt>
                <c:pt idx="1055">
                  <c:v>211</c:v>
                </c:pt>
                <c:pt idx="1056">
                  <c:v>211.2</c:v>
                </c:pt>
                <c:pt idx="1057">
                  <c:v>211.4</c:v>
                </c:pt>
                <c:pt idx="1058">
                  <c:v>211.6</c:v>
                </c:pt>
                <c:pt idx="1059">
                  <c:v>211.8</c:v>
                </c:pt>
                <c:pt idx="1060">
                  <c:v>212</c:v>
                </c:pt>
                <c:pt idx="1061">
                  <c:v>212.2</c:v>
                </c:pt>
                <c:pt idx="1062">
                  <c:v>212.4</c:v>
                </c:pt>
                <c:pt idx="1063">
                  <c:v>212.6</c:v>
                </c:pt>
                <c:pt idx="1064">
                  <c:v>212.8</c:v>
                </c:pt>
                <c:pt idx="1065">
                  <c:v>213</c:v>
                </c:pt>
                <c:pt idx="1066">
                  <c:v>213.2</c:v>
                </c:pt>
                <c:pt idx="1067">
                  <c:v>213.4</c:v>
                </c:pt>
                <c:pt idx="1068">
                  <c:v>213.6</c:v>
                </c:pt>
                <c:pt idx="1069">
                  <c:v>213.8</c:v>
                </c:pt>
                <c:pt idx="1070">
                  <c:v>214</c:v>
                </c:pt>
                <c:pt idx="1071">
                  <c:v>214.2</c:v>
                </c:pt>
                <c:pt idx="1072">
                  <c:v>214.4</c:v>
                </c:pt>
                <c:pt idx="1073">
                  <c:v>214.6</c:v>
                </c:pt>
                <c:pt idx="1074">
                  <c:v>214.8</c:v>
                </c:pt>
                <c:pt idx="1075">
                  <c:v>215</c:v>
                </c:pt>
                <c:pt idx="1076">
                  <c:v>215.2</c:v>
                </c:pt>
                <c:pt idx="1077">
                  <c:v>215.4</c:v>
                </c:pt>
                <c:pt idx="1078">
                  <c:v>215.6</c:v>
                </c:pt>
                <c:pt idx="1079">
                  <c:v>215.8</c:v>
                </c:pt>
                <c:pt idx="1080">
                  <c:v>216</c:v>
                </c:pt>
                <c:pt idx="1081">
                  <c:v>216.2</c:v>
                </c:pt>
                <c:pt idx="1082">
                  <c:v>216.4</c:v>
                </c:pt>
                <c:pt idx="1083">
                  <c:v>216.6</c:v>
                </c:pt>
                <c:pt idx="1084">
                  <c:v>216.8</c:v>
                </c:pt>
                <c:pt idx="1085">
                  <c:v>217</c:v>
                </c:pt>
                <c:pt idx="1086">
                  <c:v>217.2</c:v>
                </c:pt>
                <c:pt idx="1087">
                  <c:v>217.4</c:v>
                </c:pt>
                <c:pt idx="1088">
                  <c:v>217.6</c:v>
                </c:pt>
                <c:pt idx="1089">
                  <c:v>217.8</c:v>
                </c:pt>
                <c:pt idx="1090">
                  <c:v>218</c:v>
                </c:pt>
                <c:pt idx="1091">
                  <c:v>218.2</c:v>
                </c:pt>
                <c:pt idx="1092">
                  <c:v>218.4</c:v>
                </c:pt>
                <c:pt idx="1093">
                  <c:v>218.6</c:v>
                </c:pt>
                <c:pt idx="1094">
                  <c:v>218.8</c:v>
                </c:pt>
                <c:pt idx="1095">
                  <c:v>219</c:v>
                </c:pt>
                <c:pt idx="1096">
                  <c:v>219.2</c:v>
                </c:pt>
                <c:pt idx="1097">
                  <c:v>219.4</c:v>
                </c:pt>
                <c:pt idx="1098">
                  <c:v>219.6</c:v>
                </c:pt>
                <c:pt idx="1099">
                  <c:v>219.8</c:v>
                </c:pt>
                <c:pt idx="1100">
                  <c:v>220</c:v>
                </c:pt>
                <c:pt idx="1101">
                  <c:v>220.2</c:v>
                </c:pt>
                <c:pt idx="1102">
                  <c:v>220.4</c:v>
                </c:pt>
                <c:pt idx="1103">
                  <c:v>220.6</c:v>
                </c:pt>
                <c:pt idx="1104">
                  <c:v>220.8</c:v>
                </c:pt>
                <c:pt idx="1105">
                  <c:v>221</c:v>
                </c:pt>
                <c:pt idx="1106">
                  <c:v>221.2</c:v>
                </c:pt>
                <c:pt idx="1107">
                  <c:v>221.4</c:v>
                </c:pt>
                <c:pt idx="1108">
                  <c:v>221.6</c:v>
                </c:pt>
                <c:pt idx="1109">
                  <c:v>221.8</c:v>
                </c:pt>
                <c:pt idx="1110">
                  <c:v>222</c:v>
                </c:pt>
                <c:pt idx="1111">
                  <c:v>222.2</c:v>
                </c:pt>
                <c:pt idx="1112">
                  <c:v>222.4</c:v>
                </c:pt>
                <c:pt idx="1113">
                  <c:v>222.6</c:v>
                </c:pt>
                <c:pt idx="1114">
                  <c:v>222.8</c:v>
                </c:pt>
                <c:pt idx="1115">
                  <c:v>223</c:v>
                </c:pt>
                <c:pt idx="1116">
                  <c:v>223.2</c:v>
                </c:pt>
                <c:pt idx="1117">
                  <c:v>223.4</c:v>
                </c:pt>
                <c:pt idx="1118">
                  <c:v>223.6</c:v>
                </c:pt>
                <c:pt idx="1119">
                  <c:v>223.8</c:v>
                </c:pt>
                <c:pt idx="1120">
                  <c:v>224</c:v>
                </c:pt>
                <c:pt idx="1121">
                  <c:v>224.2</c:v>
                </c:pt>
                <c:pt idx="1122">
                  <c:v>224.4</c:v>
                </c:pt>
                <c:pt idx="1123">
                  <c:v>224.6</c:v>
                </c:pt>
                <c:pt idx="1124">
                  <c:v>224.8</c:v>
                </c:pt>
                <c:pt idx="1125">
                  <c:v>225</c:v>
                </c:pt>
                <c:pt idx="1126">
                  <c:v>225.2</c:v>
                </c:pt>
                <c:pt idx="1127">
                  <c:v>225.4</c:v>
                </c:pt>
                <c:pt idx="1128">
                  <c:v>225.6</c:v>
                </c:pt>
                <c:pt idx="1129">
                  <c:v>225.8</c:v>
                </c:pt>
                <c:pt idx="1130">
                  <c:v>226</c:v>
                </c:pt>
                <c:pt idx="1131">
                  <c:v>226.2</c:v>
                </c:pt>
                <c:pt idx="1132">
                  <c:v>226.4</c:v>
                </c:pt>
                <c:pt idx="1133">
                  <c:v>226.6</c:v>
                </c:pt>
                <c:pt idx="1134">
                  <c:v>226.8</c:v>
                </c:pt>
                <c:pt idx="1135">
                  <c:v>227</c:v>
                </c:pt>
                <c:pt idx="1136">
                  <c:v>227.2</c:v>
                </c:pt>
                <c:pt idx="1137">
                  <c:v>227.4</c:v>
                </c:pt>
                <c:pt idx="1138">
                  <c:v>227.6</c:v>
                </c:pt>
                <c:pt idx="1139">
                  <c:v>227.8</c:v>
                </c:pt>
                <c:pt idx="1140">
                  <c:v>228</c:v>
                </c:pt>
                <c:pt idx="1141">
                  <c:v>228.2</c:v>
                </c:pt>
                <c:pt idx="1142">
                  <c:v>228.4</c:v>
                </c:pt>
                <c:pt idx="1143">
                  <c:v>228.6</c:v>
                </c:pt>
                <c:pt idx="1144">
                  <c:v>228.8</c:v>
                </c:pt>
                <c:pt idx="1145">
                  <c:v>229</c:v>
                </c:pt>
                <c:pt idx="1146">
                  <c:v>229.2</c:v>
                </c:pt>
                <c:pt idx="1147">
                  <c:v>229.4</c:v>
                </c:pt>
                <c:pt idx="1148">
                  <c:v>229.6</c:v>
                </c:pt>
                <c:pt idx="1149">
                  <c:v>229.8</c:v>
                </c:pt>
                <c:pt idx="1150">
                  <c:v>230</c:v>
                </c:pt>
                <c:pt idx="1151">
                  <c:v>230.2</c:v>
                </c:pt>
                <c:pt idx="1152">
                  <c:v>230.4</c:v>
                </c:pt>
                <c:pt idx="1153">
                  <c:v>230.6</c:v>
                </c:pt>
                <c:pt idx="1154">
                  <c:v>230.8</c:v>
                </c:pt>
                <c:pt idx="1155">
                  <c:v>231</c:v>
                </c:pt>
                <c:pt idx="1156">
                  <c:v>231.2</c:v>
                </c:pt>
                <c:pt idx="1157">
                  <c:v>231.4</c:v>
                </c:pt>
                <c:pt idx="1158">
                  <c:v>231.6</c:v>
                </c:pt>
                <c:pt idx="1159">
                  <c:v>231.8</c:v>
                </c:pt>
                <c:pt idx="1160">
                  <c:v>232</c:v>
                </c:pt>
                <c:pt idx="1161">
                  <c:v>232.2</c:v>
                </c:pt>
                <c:pt idx="1162">
                  <c:v>232.4</c:v>
                </c:pt>
                <c:pt idx="1163">
                  <c:v>232.6</c:v>
                </c:pt>
                <c:pt idx="1164">
                  <c:v>232.8</c:v>
                </c:pt>
                <c:pt idx="1165">
                  <c:v>233</c:v>
                </c:pt>
                <c:pt idx="1166">
                  <c:v>233.2</c:v>
                </c:pt>
                <c:pt idx="1167">
                  <c:v>233.4</c:v>
                </c:pt>
                <c:pt idx="1168">
                  <c:v>233.6</c:v>
                </c:pt>
                <c:pt idx="1169">
                  <c:v>233.8</c:v>
                </c:pt>
                <c:pt idx="1170">
                  <c:v>234</c:v>
                </c:pt>
                <c:pt idx="1171">
                  <c:v>234.2</c:v>
                </c:pt>
                <c:pt idx="1172">
                  <c:v>234.4</c:v>
                </c:pt>
                <c:pt idx="1173">
                  <c:v>234.6</c:v>
                </c:pt>
                <c:pt idx="1174">
                  <c:v>234.8</c:v>
                </c:pt>
                <c:pt idx="1175">
                  <c:v>235</c:v>
                </c:pt>
                <c:pt idx="1176">
                  <c:v>235.2</c:v>
                </c:pt>
                <c:pt idx="1177">
                  <c:v>235.4</c:v>
                </c:pt>
                <c:pt idx="1178">
                  <c:v>235.6</c:v>
                </c:pt>
                <c:pt idx="1179">
                  <c:v>235.8</c:v>
                </c:pt>
                <c:pt idx="1180">
                  <c:v>236</c:v>
                </c:pt>
                <c:pt idx="1181">
                  <c:v>236.2</c:v>
                </c:pt>
                <c:pt idx="1182">
                  <c:v>236.4</c:v>
                </c:pt>
                <c:pt idx="1183">
                  <c:v>236.6</c:v>
                </c:pt>
                <c:pt idx="1184">
                  <c:v>236.8</c:v>
                </c:pt>
                <c:pt idx="1185">
                  <c:v>237</c:v>
                </c:pt>
                <c:pt idx="1186">
                  <c:v>237.2</c:v>
                </c:pt>
                <c:pt idx="1187">
                  <c:v>237.4</c:v>
                </c:pt>
                <c:pt idx="1188">
                  <c:v>237.6</c:v>
                </c:pt>
                <c:pt idx="1189">
                  <c:v>237.8</c:v>
                </c:pt>
                <c:pt idx="1190">
                  <c:v>238</c:v>
                </c:pt>
                <c:pt idx="1191">
                  <c:v>238.2</c:v>
                </c:pt>
                <c:pt idx="1192">
                  <c:v>238.4</c:v>
                </c:pt>
                <c:pt idx="1193">
                  <c:v>238.6</c:v>
                </c:pt>
                <c:pt idx="1194">
                  <c:v>238.8</c:v>
                </c:pt>
                <c:pt idx="1195">
                  <c:v>239</c:v>
                </c:pt>
                <c:pt idx="1196">
                  <c:v>239.2</c:v>
                </c:pt>
                <c:pt idx="1197">
                  <c:v>239.4</c:v>
                </c:pt>
                <c:pt idx="1198">
                  <c:v>239.6</c:v>
                </c:pt>
                <c:pt idx="1199">
                  <c:v>239.8</c:v>
                </c:pt>
                <c:pt idx="1200">
                  <c:v>240</c:v>
                </c:pt>
                <c:pt idx="1201">
                  <c:v>240.2</c:v>
                </c:pt>
                <c:pt idx="1202">
                  <c:v>240.4</c:v>
                </c:pt>
                <c:pt idx="1203">
                  <c:v>240.6</c:v>
                </c:pt>
                <c:pt idx="1204">
                  <c:v>240.8</c:v>
                </c:pt>
                <c:pt idx="1205">
                  <c:v>241</c:v>
                </c:pt>
                <c:pt idx="1206">
                  <c:v>241.2</c:v>
                </c:pt>
                <c:pt idx="1207">
                  <c:v>241.4</c:v>
                </c:pt>
                <c:pt idx="1208">
                  <c:v>241.6</c:v>
                </c:pt>
                <c:pt idx="1209">
                  <c:v>241.8</c:v>
                </c:pt>
                <c:pt idx="1210">
                  <c:v>242</c:v>
                </c:pt>
                <c:pt idx="1211">
                  <c:v>242.2</c:v>
                </c:pt>
                <c:pt idx="1212">
                  <c:v>242.4</c:v>
                </c:pt>
                <c:pt idx="1213">
                  <c:v>242.6</c:v>
                </c:pt>
                <c:pt idx="1214">
                  <c:v>242.8</c:v>
                </c:pt>
                <c:pt idx="1215">
                  <c:v>243</c:v>
                </c:pt>
                <c:pt idx="1216">
                  <c:v>243.2</c:v>
                </c:pt>
                <c:pt idx="1217">
                  <c:v>243.4</c:v>
                </c:pt>
                <c:pt idx="1218">
                  <c:v>243.6</c:v>
                </c:pt>
                <c:pt idx="1219">
                  <c:v>243.8</c:v>
                </c:pt>
                <c:pt idx="1220">
                  <c:v>244</c:v>
                </c:pt>
                <c:pt idx="1221">
                  <c:v>244.2</c:v>
                </c:pt>
                <c:pt idx="1222">
                  <c:v>244.4</c:v>
                </c:pt>
                <c:pt idx="1223">
                  <c:v>244.6</c:v>
                </c:pt>
                <c:pt idx="1224">
                  <c:v>244.8</c:v>
                </c:pt>
                <c:pt idx="1225">
                  <c:v>245</c:v>
                </c:pt>
                <c:pt idx="1226">
                  <c:v>245.2</c:v>
                </c:pt>
                <c:pt idx="1227">
                  <c:v>245.4</c:v>
                </c:pt>
                <c:pt idx="1228">
                  <c:v>245.6</c:v>
                </c:pt>
                <c:pt idx="1229">
                  <c:v>245.8</c:v>
                </c:pt>
                <c:pt idx="1230">
                  <c:v>246</c:v>
                </c:pt>
                <c:pt idx="1231">
                  <c:v>246.2</c:v>
                </c:pt>
                <c:pt idx="1232">
                  <c:v>246.4</c:v>
                </c:pt>
                <c:pt idx="1233">
                  <c:v>246.6</c:v>
                </c:pt>
                <c:pt idx="1234">
                  <c:v>246.8</c:v>
                </c:pt>
                <c:pt idx="1235">
                  <c:v>247</c:v>
                </c:pt>
                <c:pt idx="1236">
                  <c:v>247.2</c:v>
                </c:pt>
                <c:pt idx="1237">
                  <c:v>247.4</c:v>
                </c:pt>
                <c:pt idx="1238">
                  <c:v>247.6</c:v>
                </c:pt>
                <c:pt idx="1239">
                  <c:v>247.8</c:v>
                </c:pt>
                <c:pt idx="1240">
                  <c:v>248</c:v>
                </c:pt>
                <c:pt idx="1241">
                  <c:v>248.2</c:v>
                </c:pt>
                <c:pt idx="1242">
                  <c:v>248.4</c:v>
                </c:pt>
                <c:pt idx="1243">
                  <c:v>248.6</c:v>
                </c:pt>
                <c:pt idx="1244">
                  <c:v>248.8</c:v>
                </c:pt>
                <c:pt idx="1245">
                  <c:v>249</c:v>
                </c:pt>
                <c:pt idx="1246">
                  <c:v>249.2</c:v>
                </c:pt>
                <c:pt idx="1247">
                  <c:v>249.4</c:v>
                </c:pt>
                <c:pt idx="1248">
                  <c:v>249.6</c:v>
                </c:pt>
                <c:pt idx="1249">
                  <c:v>249.8</c:v>
                </c:pt>
                <c:pt idx="1250">
                  <c:v>250</c:v>
                </c:pt>
                <c:pt idx="1251">
                  <c:v>250.2</c:v>
                </c:pt>
                <c:pt idx="1252">
                  <c:v>250.4</c:v>
                </c:pt>
                <c:pt idx="1253">
                  <c:v>250.6</c:v>
                </c:pt>
                <c:pt idx="1254">
                  <c:v>250.8</c:v>
                </c:pt>
                <c:pt idx="1255">
                  <c:v>251</c:v>
                </c:pt>
                <c:pt idx="1256">
                  <c:v>251.2</c:v>
                </c:pt>
                <c:pt idx="1257">
                  <c:v>251.4</c:v>
                </c:pt>
                <c:pt idx="1258">
                  <c:v>251.6</c:v>
                </c:pt>
                <c:pt idx="1259">
                  <c:v>251.8</c:v>
                </c:pt>
                <c:pt idx="1260">
                  <c:v>252</c:v>
                </c:pt>
                <c:pt idx="1261">
                  <c:v>252.2</c:v>
                </c:pt>
                <c:pt idx="1262">
                  <c:v>252.4</c:v>
                </c:pt>
                <c:pt idx="1263">
                  <c:v>252.6</c:v>
                </c:pt>
                <c:pt idx="1264">
                  <c:v>252.8</c:v>
                </c:pt>
                <c:pt idx="1265">
                  <c:v>253</c:v>
                </c:pt>
                <c:pt idx="1266">
                  <c:v>253.2</c:v>
                </c:pt>
                <c:pt idx="1267">
                  <c:v>253.4</c:v>
                </c:pt>
                <c:pt idx="1268">
                  <c:v>253.6</c:v>
                </c:pt>
                <c:pt idx="1269">
                  <c:v>253.8</c:v>
                </c:pt>
                <c:pt idx="1270">
                  <c:v>254</c:v>
                </c:pt>
                <c:pt idx="1271">
                  <c:v>254.2</c:v>
                </c:pt>
                <c:pt idx="1272">
                  <c:v>254.4</c:v>
                </c:pt>
                <c:pt idx="1273">
                  <c:v>254.6</c:v>
                </c:pt>
                <c:pt idx="1274">
                  <c:v>254.8</c:v>
                </c:pt>
                <c:pt idx="1275">
                  <c:v>255</c:v>
                </c:pt>
                <c:pt idx="1276">
                  <c:v>255.2</c:v>
                </c:pt>
                <c:pt idx="1277">
                  <c:v>255.4</c:v>
                </c:pt>
                <c:pt idx="1278">
                  <c:v>255.6</c:v>
                </c:pt>
                <c:pt idx="1279">
                  <c:v>255.8</c:v>
                </c:pt>
                <c:pt idx="1280">
                  <c:v>256</c:v>
                </c:pt>
                <c:pt idx="1281">
                  <c:v>256.2</c:v>
                </c:pt>
                <c:pt idx="1282">
                  <c:v>256.39999999999969</c:v>
                </c:pt>
                <c:pt idx="1283">
                  <c:v>256.60000000000002</c:v>
                </c:pt>
                <c:pt idx="1284">
                  <c:v>256.8</c:v>
                </c:pt>
                <c:pt idx="1285">
                  <c:v>257</c:v>
                </c:pt>
                <c:pt idx="1286">
                  <c:v>257.2</c:v>
                </c:pt>
                <c:pt idx="1287">
                  <c:v>257.39999999999969</c:v>
                </c:pt>
                <c:pt idx="1288">
                  <c:v>257.60000000000002</c:v>
                </c:pt>
                <c:pt idx="1289">
                  <c:v>257.8</c:v>
                </c:pt>
                <c:pt idx="1290">
                  <c:v>258</c:v>
                </c:pt>
                <c:pt idx="1291">
                  <c:v>258.2</c:v>
                </c:pt>
                <c:pt idx="1292">
                  <c:v>258.39999999999969</c:v>
                </c:pt>
                <c:pt idx="1293">
                  <c:v>258.60000000000002</c:v>
                </c:pt>
                <c:pt idx="1294">
                  <c:v>258.8</c:v>
                </c:pt>
                <c:pt idx="1295">
                  <c:v>259</c:v>
                </c:pt>
                <c:pt idx="1296">
                  <c:v>259.2</c:v>
                </c:pt>
                <c:pt idx="1297">
                  <c:v>259.39999999999969</c:v>
                </c:pt>
                <c:pt idx="1298">
                  <c:v>259.60000000000002</c:v>
                </c:pt>
                <c:pt idx="1299">
                  <c:v>259.8</c:v>
                </c:pt>
                <c:pt idx="1300">
                  <c:v>260</c:v>
                </c:pt>
                <c:pt idx="1301">
                  <c:v>260.2</c:v>
                </c:pt>
                <c:pt idx="1302">
                  <c:v>260.39999999999969</c:v>
                </c:pt>
                <c:pt idx="1303">
                  <c:v>260.60000000000002</c:v>
                </c:pt>
                <c:pt idx="1304">
                  <c:v>260.8</c:v>
                </c:pt>
                <c:pt idx="1305">
                  <c:v>261</c:v>
                </c:pt>
                <c:pt idx="1306">
                  <c:v>261.2</c:v>
                </c:pt>
                <c:pt idx="1307">
                  <c:v>261.39999999999969</c:v>
                </c:pt>
                <c:pt idx="1308">
                  <c:v>261.60000000000002</c:v>
                </c:pt>
                <c:pt idx="1309">
                  <c:v>261.8</c:v>
                </c:pt>
                <c:pt idx="1310">
                  <c:v>262</c:v>
                </c:pt>
                <c:pt idx="1311">
                  <c:v>262.2</c:v>
                </c:pt>
                <c:pt idx="1312">
                  <c:v>262.39999999999969</c:v>
                </c:pt>
                <c:pt idx="1313">
                  <c:v>262.60000000000002</c:v>
                </c:pt>
                <c:pt idx="1314">
                  <c:v>262.8</c:v>
                </c:pt>
                <c:pt idx="1315">
                  <c:v>263</c:v>
                </c:pt>
                <c:pt idx="1316">
                  <c:v>263.2</c:v>
                </c:pt>
                <c:pt idx="1317">
                  <c:v>263.39999999999969</c:v>
                </c:pt>
                <c:pt idx="1318">
                  <c:v>263.60000000000002</c:v>
                </c:pt>
                <c:pt idx="1319">
                  <c:v>263.8</c:v>
                </c:pt>
                <c:pt idx="1320">
                  <c:v>264</c:v>
                </c:pt>
                <c:pt idx="1321">
                  <c:v>264.2</c:v>
                </c:pt>
                <c:pt idx="1322">
                  <c:v>264.39999999999969</c:v>
                </c:pt>
                <c:pt idx="1323">
                  <c:v>264.60000000000002</c:v>
                </c:pt>
                <c:pt idx="1324">
                  <c:v>264.8</c:v>
                </c:pt>
                <c:pt idx="1325">
                  <c:v>265</c:v>
                </c:pt>
                <c:pt idx="1326">
                  <c:v>265.2</c:v>
                </c:pt>
                <c:pt idx="1327">
                  <c:v>265.39999999999969</c:v>
                </c:pt>
                <c:pt idx="1328">
                  <c:v>265.60000000000002</c:v>
                </c:pt>
                <c:pt idx="1329">
                  <c:v>265.8</c:v>
                </c:pt>
                <c:pt idx="1330">
                  <c:v>266</c:v>
                </c:pt>
                <c:pt idx="1331">
                  <c:v>266.2</c:v>
                </c:pt>
                <c:pt idx="1332">
                  <c:v>266.39999999999969</c:v>
                </c:pt>
                <c:pt idx="1333">
                  <c:v>266.60000000000002</c:v>
                </c:pt>
                <c:pt idx="1334">
                  <c:v>266.8</c:v>
                </c:pt>
                <c:pt idx="1335">
                  <c:v>267</c:v>
                </c:pt>
                <c:pt idx="1336">
                  <c:v>267.2</c:v>
                </c:pt>
                <c:pt idx="1337">
                  <c:v>267.39999999999969</c:v>
                </c:pt>
                <c:pt idx="1338">
                  <c:v>267.60000000000002</c:v>
                </c:pt>
                <c:pt idx="1339">
                  <c:v>267.8</c:v>
                </c:pt>
                <c:pt idx="1340">
                  <c:v>268</c:v>
                </c:pt>
                <c:pt idx="1341">
                  <c:v>268.2</c:v>
                </c:pt>
                <c:pt idx="1342">
                  <c:v>268.39999999999969</c:v>
                </c:pt>
                <c:pt idx="1343">
                  <c:v>268.60000000000002</c:v>
                </c:pt>
                <c:pt idx="1344">
                  <c:v>268.8</c:v>
                </c:pt>
                <c:pt idx="1345">
                  <c:v>269</c:v>
                </c:pt>
                <c:pt idx="1346">
                  <c:v>269.2</c:v>
                </c:pt>
                <c:pt idx="1347">
                  <c:v>269.39999999999969</c:v>
                </c:pt>
                <c:pt idx="1348">
                  <c:v>269.60000000000002</c:v>
                </c:pt>
                <c:pt idx="1349">
                  <c:v>269.8</c:v>
                </c:pt>
                <c:pt idx="1350">
                  <c:v>270</c:v>
                </c:pt>
                <c:pt idx="1351">
                  <c:v>270.2</c:v>
                </c:pt>
                <c:pt idx="1352">
                  <c:v>270.39999999999969</c:v>
                </c:pt>
                <c:pt idx="1353">
                  <c:v>270.60000000000002</c:v>
                </c:pt>
                <c:pt idx="1354">
                  <c:v>270.8</c:v>
                </c:pt>
                <c:pt idx="1355">
                  <c:v>271</c:v>
                </c:pt>
                <c:pt idx="1356">
                  <c:v>271.2</c:v>
                </c:pt>
                <c:pt idx="1357">
                  <c:v>271.39999999999969</c:v>
                </c:pt>
                <c:pt idx="1358">
                  <c:v>271.60000000000002</c:v>
                </c:pt>
                <c:pt idx="1359">
                  <c:v>271.8</c:v>
                </c:pt>
                <c:pt idx="1360">
                  <c:v>272</c:v>
                </c:pt>
                <c:pt idx="1361">
                  <c:v>272.2</c:v>
                </c:pt>
                <c:pt idx="1362">
                  <c:v>272.39999999999969</c:v>
                </c:pt>
                <c:pt idx="1363">
                  <c:v>272.60000000000002</c:v>
                </c:pt>
                <c:pt idx="1364">
                  <c:v>272.8</c:v>
                </c:pt>
                <c:pt idx="1365">
                  <c:v>273</c:v>
                </c:pt>
                <c:pt idx="1366">
                  <c:v>273.2</c:v>
                </c:pt>
                <c:pt idx="1367">
                  <c:v>273.39999999999969</c:v>
                </c:pt>
                <c:pt idx="1368">
                  <c:v>273.60000000000002</c:v>
                </c:pt>
                <c:pt idx="1369">
                  <c:v>273.8</c:v>
                </c:pt>
                <c:pt idx="1370">
                  <c:v>274</c:v>
                </c:pt>
                <c:pt idx="1371">
                  <c:v>274.2</c:v>
                </c:pt>
                <c:pt idx="1372">
                  <c:v>274.39999999999969</c:v>
                </c:pt>
                <c:pt idx="1373">
                  <c:v>274.60000000000002</c:v>
                </c:pt>
                <c:pt idx="1374">
                  <c:v>274.8</c:v>
                </c:pt>
                <c:pt idx="1375">
                  <c:v>275</c:v>
                </c:pt>
                <c:pt idx="1376">
                  <c:v>275.2</c:v>
                </c:pt>
                <c:pt idx="1377">
                  <c:v>275.39999999999969</c:v>
                </c:pt>
                <c:pt idx="1378">
                  <c:v>275.60000000000002</c:v>
                </c:pt>
                <c:pt idx="1379">
                  <c:v>275.8</c:v>
                </c:pt>
                <c:pt idx="1380">
                  <c:v>276</c:v>
                </c:pt>
                <c:pt idx="1381">
                  <c:v>276.2</c:v>
                </c:pt>
                <c:pt idx="1382">
                  <c:v>276.39999999999969</c:v>
                </c:pt>
                <c:pt idx="1383">
                  <c:v>276.60000000000002</c:v>
                </c:pt>
                <c:pt idx="1384">
                  <c:v>276.8</c:v>
                </c:pt>
                <c:pt idx="1385">
                  <c:v>277</c:v>
                </c:pt>
                <c:pt idx="1386">
                  <c:v>277.2</c:v>
                </c:pt>
                <c:pt idx="1387">
                  <c:v>277.39999999999969</c:v>
                </c:pt>
                <c:pt idx="1388">
                  <c:v>277.60000000000002</c:v>
                </c:pt>
                <c:pt idx="1389">
                  <c:v>277.8</c:v>
                </c:pt>
                <c:pt idx="1390">
                  <c:v>278</c:v>
                </c:pt>
                <c:pt idx="1391">
                  <c:v>278.2</c:v>
                </c:pt>
                <c:pt idx="1392">
                  <c:v>278.39999999999969</c:v>
                </c:pt>
                <c:pt idx="1393">
                  <c:v>278.60000000000002</c:v>
                </c:pt>
                <c:pt idx="1394">
                  <c:v>278.8</c:v>
                </c:pt>
                <c:pt idx="1395">
                  <c:v>279</c:v>
                </c:pt>
                <c:pt idx="1396">
                  <c:v>279.2</c:v>
                </c:pt>
                <c:pt idx="1397">
                  <c:v>279.39999999999969</c:v>
                </c:pt>
                <c:pt idx="1398">
                  <c:v>279.60000000000002</c:v>
                </c:pt>
                <c:pt idx="1399">
                  <c:v>279.8</c:v>
                </c:pt>
                <c:pt idx="1400">
                  <c:v>280</c:v>
                </c:pt>
                <c:pt idx="1401">
                  <c:v>280.2</c:v>
                </c:pt>
                <c:pt idx="1402">
                  <c:v>280.39999999999969</c:v>
                </c:pt>
                <c:pt idx="1403">
                  <c:v>280.60000000000002</c:v>
                </c:pt>
                <c:pt idx="1404">
                  <c:v>280.8</c:v>
                </c:pt>
                <c:pt idx="1405">
                  <c:v>281</c:v>
                </c:pt>
                <c:pt idx="1406">
                  <c:v>281.2</c:v>
                </c:pt>
                <c:pt idx="1407">
                  <c:v>281.39999999999969</c:v>
                </c:pt>
                <c:pt idx="1408">
                  <c:v>281.60000000000002</c:v>
                </c:pt>
                <c:pt idx="1409">
                  <c:v>281.8</c:v>
                </c:pt>
                <c:pt idx="1410">
                  <c:v>282</c:v>
                </c:pt>
                <c:pt idx="1411">
                  <c:v>282.2</c:v>
                </c:pt>
                <c:pt idx="1412">
                  <c:v>282.39999999999969</c:v>
                </c:pt>
                <c:pt idx="1413">
                  <c:v>282.60000000000002</c:v>
                </c:pt>
                <c:pt idx="1414">
                  <c:v>282.8</c:v>
                </c:pt>
                <c:pt idx="1415">
                  <c:v>283</c:v>
                </c:pt>
                <c:pt idx="1416">
                  <c:v>283.2</c:v>
                </c:pt>
                <c:pt idx="1417">
                  <c:v>283.39999999999969</c:v>
                </c:pt>
                <c:pt idx="1418">
                  <c:v>283.60000000000002</c:v>
                </c:pt>
                <c:pt idx="1419">
                  <c:v>283.8</c:v>
                </c:pt>
                <c:pt idx="1420">
                  <c:v>284</c:v>
                </c:pt>
                <c:pt idx="1421">
                  <c:v>284.2</c:v>
                </c:pt>
                <c:pt idx="1422">
                  <c:v>284.39999999999969</c:v>
                </c:pt>
                <c:pt idx="1423">
                  <c:v>284.60000000000002</c:v>
                </c:pt>
                <c:pt idx="1424">
                  <c:v>284.8</c:v>
                </c:pt>
                <c:pt idx="1425">
                  <c:v>285</c:v>
                </c:pt>
                <c:pt idx="1426">
                  <c:v>285.2</c:v>
                </c:pt>
                <c:pt idx="1427">
                  <c:v>285.39999999999969</c:v>
                </c:pt>
                <c:pt idx="1428">
                  <c:v>285.60000000000002</c:v>
                </c:pt>
                <c:pt idx="1429">
                  <c:v>285.8</c:v>
                </c:pt>
                <c:pt idx="1430">
                  <c:v>286</c:v>
                </c:pt>
                <c:pt idx="1431">
                  <c:v>286.2</c:v>
                </c:pt>
                <c:pt idx="1432">
                  <c:v>286.39999999999969</c:v>
                </c:pt>
                <c:pt idx="1433">
                  <c:v>286.60000000000002</c:v>
                </c:pt>
                <c:pt idx="1434">
                  <c:v>286.8</c:v>
                </c:pt>
                <c:pt idx="1435">
                  <c:v>287</c:v>
                </c:pt>
                <c:pt idx="1436">
                  <c:v>287.2</c:v>
                </c:pt>
                <c:pt idx="1437">
                  <c:v>287.39999999999969</c:v>
                </c:pt>
                <c:pt idx="1438">
                  <c:v>287.60000000000002</c:v>
                </c:pt>
                <c:pt idx="1439">
                  <c:v>287.8</c:v>
                </c:pt>
                <c:pt idx="1440">
                  <c:v>288</c:v>
                </c:pt>
                <c:pt idx="1441">
                  <c:v>288.2</c:v>
                </c:pt>
                <c:pt idx="1442">
                  <c:v>288.39999999999969</c:v>
                </c:pt>
                <c:pt idx="1443">
                  <c:v>288.60000000000002</c:v>
                </c:pt>
                <c:pt idx="1444">
                  <c:v>288.8</c:v>
                </c:pt>
                <c:pt idx="1445">
                  <c:v>289</c:v>
                </c:pt>
                <c:pt idx="1446">
                  <c:v>289.2</c:v>
                </c:pt>
                <c:pt idx="1447">
                  <c:v>289.39999999999969</c:v>
                </c:pt>
                <c:pt idx="1448">
                  <c:v>289.60000000000002</c:v>
                </c:pt>
                <c:pt idx="1449">
                  <c:v>289.8</c:v>
                </c:pt>
                <c:pt idx="1450">
                  <c:v>290</c:v>
                </c:pt>
                <c:pt idx="1451">
                  <c:v>290.2</c:v>
                </c:pt>
                <c:pt idx="1452">
                  <c:v>290.39999999999969</c:v>
                </c:pt>
                <c:pt idx="1453">
                  <c:v>290.60000000000002</c:v>
                </c:pt>
                <c:pt idx="1454">
                  <c:v>290.8</c:v>
                </c:pt>
                <c:pt idx="1455">
                  <c:v>291</c:v>
                </c:pt>
                <c:pt idx="1456">
                  <c:v>291.2</c:v>
                </c:pt>
                <c:pt idx="1457">
                  <c:v>291.39999999999969</c:v>
                </c:pt>
                <c:pt idx="1458">
                  <c:v>291.60000000000002</c:v>
                </c:pt>
                <c:pt idx="1459">
                  <c:v>291.8</c:v>
                </c:pt>
                <c:pt idx="1460">
                  <c:v>292</c:v>
                </c:pt>
                <c:pt idx="1461">
                  <c:v>292.2</c:v>
                </c:pt>
                <c:pt idx="1462">
                  <c:v>292.39999999999969</c:v>
                </c:pt>
                <c:pt idx="1463">
                  <c:v>292.60000000000002</c:v>
                </c:pt>
                <c:pt idx="1464">
                  <c:v>292.8</c:v>
                </c:pt>
                <c:pt idx="1465">
                  <c:v>293</c:v>
                </c:pt>
                <c:pt idx="1466">
                  <c:v>293.2</c:v>
                </c:pt>
                <c:pt idx="1467">
                  <c:v>293.39999999999969</c:v>
                </c:pt>
                <c:pt idx="1468">
                  <c:v>293.60000000000002</c:v>
                </c:pt>
                <c:pt idx="1469">
                  <c:v>293.8</c:v>
                </c:pt>
                <c:pt idx="1470">
                  <c:v>294</c:v>
                </c:pt>
                <c:pt idx="1471">
                  <c:v>294.2</c:v>
                </c:pt>
                <c:pt idx="1472">
                  <c:v>294.39999999999969</c:v>
                </c:pt>
                <c:pt idx="1473">
                  <c:v>294.60000000000002</c:v>
                </c:pt>
                <c:pt idx="1474">
                  <c:v>294.8</c:v>
                </c:pt>
                <c:pt idx="1475">
                  <c:v>295</c:v>
                </c:pt>
                <c:pt idx="1476">
                  <c:v>295.2</c:v>
                </c:pt>
                <c:pt idx="1477">
                  <c:v>295.39999999999969</c:v>
                </c:pt>
                <c:pt idx="1478">
                  <c:v>295.60000000000002</c:v>
                </c:pt>
                <c:pt idx="1479">
                  <c:v>295.8</c:v>
                </c:pt>
                <c:pt idx="1480">
                  <c:v>296</c:v>
                </c:pt>
                <c:pt idx="1481">
                  <c:v>296.2</c:v>
                </c:pt>
                <c:pt idx="1482">
                  <c:v>296.39999999999969</c:v>
                </c:pt>
                <c:pt idx="1483">
                  <c:v>296.60000000000002</c:v>
                </c:pt>
                <c:pt idx="1484">
                  <c:v>296.8</c:v>
                </c:pt>
                <c:pt idx="1485">
                  <c:v>297</c:v>
                </c:pt>
                <c:pt idx="1486">
                  <c:v>297.2</c:v>
                </c:pt>
                <c:pt idx="1487">
                  <c:v>297.39999999999969</c:v>
                </c:pt>
                <c:pt idx="1488">
                  <c:v>297.60000000000002</c:v>
                </c:pt>
                <c:pt idx="1489">
                  <c:v>297.8</c:v>
                </c:pt>
                <c:pt idx="1490">
                  <c:v>298</c:v>
                </c:pt>
                <c:pt idx="1491">
                  <c:v>298.2</c:v>
                </c:pt>
                <c:pt idx="1492">
                  <c:v>298.39999999999969</c:v>
                </c:pt>
                <c:pt idx="1493">
                  <c:v>298.60000000000002</c:v>
                </c:pt>
                <c:pt idx="1494">
                  <c:v>298.8</c:v>
                </c:pt>
                <c:pt idx="1495">
                  <c:v>299</c:v>
                </c:pt>
                <c:pt idx="1496">
                  <c:v>299.2</c:v>
                </c:pt>
                <c:pt idx="1497">
                  <c:v>299.39999999999969</c:v>
                </c:pt>
                <c:pt idx="1498">
                  <c:v>299.60000000000002</c:v>
                </c:pt>
                <c:pt idx="1499">
                  <c:v>299.8</c:v>
                </c:pt>
                <c:pt idx="1500">
                  <c:v>300</c:v>
                </c:pt>
                <c:pt idx="1501">
                  <c:v>300.2</c:v>
                </c:pt>
                <c:pt idx="1502">
                  <c:v>300.39999999999969</c:v>
                </c:pt>
                <c:pt idx="1503">
                  <c:v>300.60000000000002</c:v>
                </c:pt>
                <c:pt idx="1504">
                  <c:v>300.8</c:v>
                </c:pt>
                <c:pt idx="1505">
                  <c:v>301</c:v>
                </c:pt>
                <c:pt idx="1506">
                  <c:v>301.2</c:v>
                </c:pt>
                <c:pt idx="1507">
                  <c:v>301.39999999999969</c:v>
                </c:pt>
                <c:pt idx="1508">
                  <c:v>301.60000000000002</c:v>
                </c:pt>
                <c:pt idx="1509">
                  <c:v>301.8</c:v>
                </c:pt>
                <c:pt idx="1510">
                  <c:v>302</c:v>
                </c:pt>
                <c:pt idx="1511">
                  <c:v>302.2</c:v>
                </c:pt>
                <c:pt idx="1512">
                  <c:v>302.39999999999969</c:v>
                </c:pt>
                <c:pt idx="1513">
                  <c:v>302.60000000000002</c:v>
                </c:pt>
                <c:pt idx="1514">
                  <c:v>302.8</c:v>
                </c:pt>
                <c:pt idx="1515">
                  <c:v>303</c:v>
                </c:pt>
                <c:pt idx="1516">
                  <c:v>303.2</c:v>
                </c:pt>
                <c:pt idx="1517">
                  <c:v>303.39999999999969</c:v>
                </c:pt>
                <c:pt idx="1518">
                  <c:v>303.60000000000002</c:v>
                </c:pt>
                <c:pt idx="1519">
                  <c:v>303.8</c:v>
                </c:pt>
                <c:pt idx="1520">
                  <c:v>304</c:v>
                </c:pt>
                <c:pt idx="1521">
                  <c:v>304.2</c:v>
                </c:pt>
                <c:pt idx="1522">
                  <c:v>304.39999999999969</c:v>
                </c:pt>
                <c:pt idx="1523">
                  <c:v>304.60000000000002</c:v>
                </c:pt>
                <c:pt idx="1524">
                  <c:v>304.8</c:v>
                </c:pt>
                <c:pt idx="1525">
                  <c:v>305</c:v>
                </c:pt>
                <c:pt idx="1526">
                  <c:v>305.2</c:v>
                </c:pt>
                <c:pt idx="1527">
                  <c:v>305.39999999999969</c:v>
                </c:pt>
                <c:pt idx="1528">
                  <c:v>305.60000000000002</c:v>
                </c:pt>
                <c:pt idx="1529">
                  <c:v>305.8</c:v>
                </c:pt>
                <c:pt idx="1530">
                  <c:v>306</c:v>
                </c:pt>
                <c:pt idx="1531">
                  <c:v>306.2</c:v>
                </c:pt>
                <c:pt idx="1532">
                  <c:v>306.39999999999969</c:v>
                </c:pt>
                <c:pt idx="1533">
                  <c:v>306.60000000000002</c:v>
                </c:pt>
                <c:pt idx="1534">
                  <c:v>306.8</c:v>
                </c:pt>
                <c:pt idx="1535">
                  <c:v>307</c:v>
                </c:pt>
                <c:pt idx="1536">
                  <c:v>307.2</c:v>
                </c:pt>
                <c:pt idx="1537">
                  <c:v>307.39999999999969</c:v>
                </c:pt>
                <c:pt idx="1538">
                  <c:v>307.60000000000002</c:v>
                </c:pt>
                <c:pt idx="1539">
                  <c:v>307.8</c:v>
                </c:pt>
                <c:pt idx="1540">
                  <c:v>308</c:v>
                </c:pt>
                <c:pt idx="1541">
                  <c:v>308.2</c:v>
                </c:pt>
                <c:pt idx="1542">
                  <c:v>308.39999999999969</c:v>
                </c:pt>
                <c:pt idx="1543">
                  <c:v>308.60000000000002</c:v>
                </c:pt>
                <c:pt idx="1544">
                  <c:v>308.8</c:v>
                </c:pt>
                <c:pt idx="1545">
                  <c:v>309</c:v>
                </c:pt>
                <c:pt idx="1546">
                  <c:v>309.2</c:v>
                </c:pt>
                <c:pt idx="1547">
                  <c:v>309.39999999999969</c:v>
                </c:pt>
                <c:pt idx="1548">
                  <c:v>309.60000000000002</c:v>
                </c:pt>
                <c:pt idx="1549">
                  <c:v>309.8</c:v>
                </c:pt>
                <c:pt idx="1550">
                  <c:v>310</c:v>
                </c:pt>
                <c:pt idx="1551">
                  <c:v>310.2</c:v>
                </c:pt>
                <c:pt idx="1552">
                  <c:v>310.39999999999969</c:v>
                </c:pt>
                <c:pt idx="1553">
                  <c:v>310.60000000000002</c:v>
                </c:pt>
                <c:pt idx="1554">
                  <c:v>310.8</c:v>
                </c:pt>
                <c:pt idx="1555">
                  <c:v>311</c:v>
                </c:pt>
                <c:pt idx="1556">
                  <c:v>311.2</c:v>
                </c:pt>
                <c:pt idx="1557">
                  <c:v>311.39999999999969</c:v>
                </c:pt>
                <c:pt idx="1558">
                  <c:v>311.60000000000002</c:v>
                </c:pt>
                <c:pt idx="1559">
                  <c:v>311.8</c:v>
                </c:pt>
                <c:pt idx="1560">
                  <c:v>312</c:v>
                </c:pt>
                <c:pt idx="1561">
                  <c:v>312.2</c:v>
                </c:pt>
                <c:pt idx="1562">
                  <c:v>312.39999999999969</c:v>
                </c:pt>
                <c:pt idx="1563">
                  <c:v>312.60000000000002</c:v>
                </c:pt>
                <c:pt idx="1564">
                  <c:v>312.8</c:v>
                </c:pt>
                <c:pt idx="1565">
                  <c:v>313</c:v>
                </c:pt>
                <c:pt idx="1566">
                  <c:v>313.2</c:v>
                </c:pt>
                <c:pt idx="1567">
                  <c:v>313.39999999999969</c:v>
                </c:pt>
                <c:pt idx="1568">
                  <c:v>313.60000000000002</c:v>
                </c:pt>
                <c:pt idx="1569">
                  <c:v>313.8</c:v>
                </c:pt>
                <c:pt idx="1570">
                  <c:v>314</c:v>
                </c:pt>
                <c:pt idx="1571">
                  <c:v>314.2</c:v>
                </c:pt>
                <c:pt idx="1572">
                  <c:v>314.39999999999969</c:v>
                </c:pt>
                <c:pt idx="1573">
                  <c:v>314.60000000000002</c:v>
                </c:pt>
                <c:pt idx="1574">
                  <c:v>314.8</c:v>
                </c:pt>
                <c:pt idx="1575">
                  <c:v>315</c:v>
                </c:pt>
                <c:pt idx="1576">
                  <c:v>315.2</c:v>
                </c:pt>
                <c:pt idx="1577">
                  <c:v>315.39999999999969</c:v>
                </c:pt>
                <c:pt idx="1578">
                  <c:v>315.60000000000002</c:v>
                </c:pt>
                <c:pt idx="1579">
                  <c:v>315.8</c:v>
                </c:pt>
                <c:pt idx="1580">
                  <c:v>316</c:v>
                </c:pt>
                <c:pt idx="1581">
                  <c:v>316.2</c:v>
                </c:pt>
                <c:pt idx="1582">
                  <c:v>316.39999999999969</c:v>
                </c:pt>
                <c:pt idx="1583">
                  <c:v>316.60000000000002</c:v>
                </c:pt>
                <c:pt idx="1584">
                  <c:v>316.8</c:v>
                </c:pt>
                <c:pt idx="1585">
                  <c:v>317</c:v>
                </c:pt>
                <c:pt idx="1586">
                  <c:v>317.2</c:v>
                </c:pt>
                <c:pt idx="1587">
                  <c:v>317.39999999999969</c:v>
                </c:pt>
                <c:pt idx="1588">
                  <c:v>317.60000000000002</c:v>
                </c:pt>
                <c:pt idx="1589">
                  <c:v>317.8</c:v>
                </c:pt>
                <c:pt idx="1590">
                  <c:v>318</c:v>
                </c:pt>
                <c:pt idx="1591">
                  <c:v>318.2</c:v>
                </c:pt>
                <c:pt idx="1592">
                  <c:v>318.39999999999969</c:v>
                </c:pt>
                <c:pt idx="1593">
                  <c:v>318.60000000000002</c:v>
                </c:pt>
                <c:pt idx="1594">
                  <c:v>318.8</c:v>
                </c:pt>
                <c:pt idx="1595">
                  <c:v>319</c:v>
                </c:pt>
                <c:pt idx="1596">
                  <c:v>319.2</c:v>
                </c:pt>
                <c:pt idx="1597">
                  <c:v>319.39999999999969</c:v>
                </c:pt>
                <c:pt idx="1598">
                  <c:v>319.60000000000002</c:v>
                </c:pt>
                <c:pt idx="1599">
                  <c:v>319.8</c:v>
                </c:pt>
                <c:pt idx="1600">
                  <c:v>320</c:v>
                </c:pt>
                <c:pt idx="1601">
                  <c:v>320.2</c:v>
                </c:pt>
                <c:pt idx="1602">
                  <c:v>320.39999999999969</c:v>
                </c:pt>
                <c:pt idx="1603">
                  <c:v>320.60000000000002</c:v>
                </c:pt>
                <c:pt idx="1604">
                  <c:v>320.8</c:v>
                </c:pt>
                <c:pt idx="1605">
                  <c:v>321</c:v>
                </c:pt>
                <c:pt idx="1606">
                  <c:v>321.2</c:v>
                </c:pt>
                <c:pt idx="1607">
                  <c:v>321.39999999999969</c:v>
                </c:pt>
                <c:pt idx="1608">
                  <c:v>321.60000000000002</c:v>
                </c:pt>
                <c:pt idx="1609">
                  <c:v>321.8</c:v>
                </c:pt>
                <c:pt idx="1610">
                  <c:v>322</c:v>
                </c:pt>
                <c:pt idx="1611">
                  <c:v>322.2</c:v>
                </c:pt>
                <c:pt idx="1612">
                  <c:v>322.39999999999969</c:v>
                </c:pt>
                <c:pt idx="1613">
                  <c:v>322.60000000000002</c:v>
                </c:pt>
                <c:pt idx="1614">
                  <c:v>322.8</c:v>
                </c:pt>
                <c:pt idx="1615">
                  <c:v>323</c:v>
                </c:pt>
                <c:pt idx="1616">
                  <c:v>323.2</c:v>
                </c:pt>
                <c:pt idx="1617">
                  <c:v>323.39999999999969</c:v>
                </c:pt>
                <c:pt idx="1618">
                  <c:v>323.60000000000002</c:v>
                </c:pt>
                <c:pt idx="1619">
                  <c:v>323.8</c:v>
                </c:pt>
                <c:pt idx="1620">
                  <c:v>324</c:v>
                </c:pt>
                <c:pt idx="1621">
                  <c:v>324.2</c:v>
                </c:pt>
                <c:pt idx="1622">
                  <c:v>324.39999999999969</c:v>
                </c:pt>
                <c:pt idx="1623">
                  <c:v>324.60000000000002</c:v>
                </c:pt>
                <c:pt idx="1624">
                  <c:v>324.8</c:v>
                </c:pt>
                <c:pt idx="1625">
                  <c:v>325</c:v>
                </c:pt>
                <c:pt idx="1626">
                  <c:v>325.2</c:v>
                </c:pt>
                <c:pt idx="1627">
                  <c:v>325.39999999999969</c:v>
                </c:pt>
                <c:pt idx="1628">
                  <c:v>325.60000000000002</c:v>
                </c:pt>
                <c:pt idx="1629">
                  <c:v>325.8</c:v>
                </c:pt>
                <c:pt idx="1630">
                  <c:v>326</c:v>
                </c:pt>
                <c:pt idx="1631">
                  <c:v>326.2</c:v>
                </c:pt>
                <c:pt idx="1632">
                  <c:v>326.39999999999969</c:v>
                </c:pt>
                <c:pt idx="1633">
                  <c:v>326.60000000000002</c:v>
                </c:pt>
                <c:pt idx="1634">
                  <c:v>326.8</c:v>
                </c:pt>
                <c:pt idx="1635">
                  <c:v>327</c:v>
                </c:pt>
                <c:pt idx="1636">
                  <c:v>327.2</c:v>
                </c:pt>
                <c:pt idx="1637">
                  <c:v>327.39999999999969</c:v>
                </c:pt>
                <c:pt idx="1638">
                  <c:v>327.60000000000002</c:v>
                </c:pt>
                <c:pt idx="1639">
                  <c:v>327.8</c:v>
                </c:pt>
                <c:pt idx="1640">
                  <c:v>328</c:v>
                </c:pt>
                <c:pt idx="1641">
                  <c:v>328.2</c:v>
                </c:pt>
                <c:pt idx="1642">
                  <c:v>328.4</c:v>
                </c:pt>
                <c:pt idx="1643">
                  <c:v>328.6</c:v>
                </c:pt>
                <c:pt idx="1644">
                  <c:v>328.8</c:v>
                </c:pt>
                <c:pt idx="1645">
                  <c:v>329</c:v>
                </c:pt>
                <c:pt idx="1646">
                  <c:v>329.2</c:v>
                </c:pt>
                <c:pt idx="1647">
                  <c:v>329.4</c:v>
                </c:pt>
                <c:pt idx="1648">
                  <c:v>329.6</c:v>
                </c:pt>
                <c:pt idx="1649">
                  <c:v>329.8</c:v>
                </c:pt>
                <c:pt idx="1650">
                  <c:v>330</c:v>
                </c:pt>
                <c:pt idx="1651">
                  <c:v>330.2</c:v>
                </c:pt>
                <c:pt idx="1652">
                  <c:v>330.4</c:v>
                </c:pt>
                <c:pt idx="1653">
                  <c:v>330.6</c:v>
                </c:pt>
                <c:pt idx="1654">
                  <c:v>330.8</c:v>
                </c:pt>
                <c:pt idx="1655">
                  <c:v>331</c:v>
                </c:pt>
                <c:pt idx="1656">
                  <c:v>331.2</c:v>
                </c:pt>
                <c:pt idx="1657">
                  <c:v>331.4</c:v>
                </c:pt>
                <c:pt idx="1658">
                  <c:v>331.6</c:v>
                </c:pt>
                <c:pt idx="1659">
                  <c:v>331.8</c:v>
                </c:pt>
                <c:pt idx="1660">
                  <c:v>332</c:v>
                </c:pt>
                <c:pt idx="1661">
                  <c:v>332.2</c:v>
                </c:pt>
                <c:pt idx="1662">
                  <c:v>332.4</c:v>
                </c:pt>
                <c:pt idx="1663">
                  <c:v>332.6</c:v>
                </c:pt>
                <c:pt idx="1664">
                  <c:v>332.8</c:v>
                </c:pt>
                <c:pt idx="1665">
                  <c:v>333</c:v>
                </c:pt>
                <c:pt idx="1666">
                  <c:v>333.2</c:v>
                </c:pt>
                <c:pt idx="1667">
                  <c:v>333.4</c:v>
                </c:pt>
                <c:pt idx="1668">
                  <c:v>333.6</c:v>
                </c:pt>
                <c:pt idx="1669">
                  <c:v>333.8</c:v>
                </c:pt>
                <c:pt idx="1670">
                  <c:v>334</c:v>
                </c:pt>
                <c:pt idx="1671">
                  <c:v>334.2</c:v>
                </c:pt>
                <c:pt idx="1672">
                  <c:v>334.4</c:v>
                </c:pt>
                <c:pt idx="1673">
                  <c:v>334.6</c:v>
                </c:pt>
                <c:pt idx="1674">
                  <c:v>334.8</c:v>
                </c:pt>
                <c:pt idx="1675">
                  <c:v>335</c:v>
                </c:pt>
                <c:pt idx="1676">
                  <c:v>335.2</c:v>
                </c:pt>
                <c:pt idx="1677">
                  <c:v>335.4</c:v>
                </c:pt>
                <c:pt idx="1678">
                  <c:v>335.6</c:v>
                </c:pt>
                <c:pt idx="1679">
                  <c:v>335.8</c:v>
                </c:pt>
                <c:pt idx="1680">
                  <c:v>336</c:v>
                </c:pt>
                <c:pt idx="1681">
                  <c:v>336.2</c:v>
                </c:pt>
                <c:pt idx="1682">
                  <c:v>336.4</c:v>
                </c:pt>
                <c:pt idx="1683">
                  <c:v>336.6</c:v>
                </c:pt>
                <c:pt idx="1684">
                  <c:v>336.8</c:v>
                </c:pt>
                <c:pt idx="1685">
                  <c:v>337</c:v>
                </c:pt>
                <c:pt idx="1686">
                  <c:v>337.2</c:v>
                </c:pt>
                <c:pt idx="1687">
                  <c:v>337.4</c:v>
                </c:pt>
                <c:pt idx="1688">
                  <c:v>337.6</c:v>
                </c:pt>
                <c:pt idx="1689">
                  <c:v>337.8</c:v>
                </c:pt>
                <c:pt idx="1690">
                  <c:v>338</c:v>
                </c:pt>
                <c:pt idx="1691">
                  <c:v>338.2</c:v>
                </c:pt>
                <c:pt idx="1692">
                  <c:v>338.4</c:v>
                </c:pt>
                <c:pt idx="1693">
                  <c:v>338.6</c:v>
                </c:pt>
                <c:pt idx="1694">
                  <c:v>338.8</c:v>
                </c:pt>
                <c:pt idx="1695">
                  <c:v>339</c:v>
                </c:pt>
                <c:pt idx="1696">
                  <c:v>339.2</c:v>
                </c:pt>
                <c:pt idx="1697">
                  <c:v>339.4</c:v>
                </c:pt>
                <c:pt idx="1698">
                  <c:v>339.6</c:v>
                </c:pt>
                <c:pt idx="1699">
                  <c:v>339.8</c:v>
                </c:pt>
                <c:pt idx="1700">
                  <c:v>340</c:v>
                </c:pt>
                <c:pt idx="1701">
                  <c:v>340.2</c:v>
                </c:pt>
                <c:pt idx="1702">
                  <c:v>340.4</c:v>
                </c:pt>
                <c:pt idx="1703">
                  <c:v>340.6</c:v>
                </c:pt>
                <c:pt idx="1704">
                  <c:v>340.8</c:v>
                </c:pt>
                <c:pt idx="1705">
                  <c:v>341</c:v>
                </c:pt>
                <c:pt idx="1706">
                  <c:v>341.2</c:v>
                </c:pt>
                <c:pt idx="1707">
                  <c:v>341.4</c:v>
                </c:pt>
                <c:pt idx="1708">
                  <c:v>341.6</c:v>
                </c:pt>
                <c:pt idx="1709">
                  <c:v>341.8</c:v>
                </c:pt>
                <c:pt idx="1710">
                  <c:v>342</c:v>
                </c:pt>
                <c:pt idx="1711">
                  <c:v>342.2</c:v>
                </c:pt>
                <c:pt idx="1712">
                  <c:v>342.4</c:v>
                </c:pt>
                <c:pt idx="1713">
                  <c:v>342.6</c:v>
                </c:pt>
                <c:pt idx="1714">
                  <c:v>342.8</c:v>
                </c:pt>
                <c:pt idx="1715">
                  <c:v>343</c:v>
                </c:pt>
                <c:pt idx="1716">
                  <c:v>343.2</c:v>
                </c:pt>
                <c:pt idx="1717">
                  <c:v>343.4</c:v>
                </c:pt>
                <c:pt idx="1718">
                  <c:v>343.6</c:v>
                </c:pt>
                <c:pt idx="1719">
                  <c:v>343.8</c:v>
                </c:pt>
                <c:pt idx="1720">
                  <c:v>344</c:v>
                </c:pt>
                <c:pt idx="1721">
                  <c:v>344.2</c:v>
                </c:pt>
                <c:pt idx="1722">
                  <c:v>344.4</c:v>
                </c:pt>
                <c:pt idx="1723">
                  <c:v>344.6</c:v>
                </c:pt>
                <c:pt idx="1724">
                  <c:v>344.8</c:v>
                </c:pt>
                <c:pt idx="1725">
                  <c:v>345</c:v>
                </c:pt>
                <c:pt idx="1726">
                  <c:v>345.2</c:v>
                </c:pt>
                <c:pt idx="1727">
                  <c:v>345.4</c:v>
                </c:pt>
                <c:pt idx="1728">
                  <c:v>345.6</c:v>
                </c:pt>
                <c:pt idx="1729">
                  <c:v>345.8</c:v>
                </c:pt>
                <c:pt idx="1730">
                  <c:v>346</c:v>
                </c:pt>
                <c:pt idx="1731">
                  <c:v>346.2</c:v>
                </c:pt>
                <c:pt idx="1732">
                  <c:v>346.4</c:v>
                </c:pt>
                <c:pt idx="1733">
                  <c:v>346.6</c:v>
                </c:pt>
                <c:pt idx="1734">
                  <c:v>346.8</c:v>
                </c:pt>
                <c:pt idx="1735">
                  <c:v>347</c:v>
                </c:pt>
                <c:pt idx="1736">
                  <c:v>347.2</c:v>
                </c:pt>
                <c:pt idx="1737">
                  <c:v>347.4</c:v>
                </c:pt>
                <c:pt idx="1738">
                  <c:v>347.6</c:v>
                </c:pt>
                <c:pt idx="1739">
                  <c:v>347.8</c:v>
                </c:pt>
                <c:pt idx="1740">
                  <c:v>348</c:v>
                </c:pt>
                <c:pt idx="1741">
                  <c:v>348.2</c:v>
                </c:pt>
                <c:pt idx="1742">
                  <c:v>348.4</c:v>
                </c:pt>
                <c:pt idx="1743">
                  <c:v>348.6</c:v>
                </c:pt>
                <c:pt idx="1744">
                  <c:v>348.8</c:v>
                </c:pt>
                <c:pt idx="1745">
                  <c:v>349</c:v>
                </c:pt>
                <c:pt idx="1746">
                  <c:v>349.2</c:v>
                </c:pt>
                <c:pt idx="1747">
                  <c:v>349.4</c:v>
                </c:pt>
                <c:pt idx="1748">
                  <c:v>349.6</c:v>
                </c:pt>
                <c:pt idx="1749">
                  <c:v>349.8</c:v>
                </c:pt>
                <c:pt idx="1750">
                  <c:v>350</c:v>
                </c:pt>
                <c:pt idx="1751">
                  <c:v>350.2</c:v>
                </c:pt>
                <c:pt idx="1752">
                  <c:v>350.4</c:v>
                </c:pt>
                <c:pt idx="1753">
                  <c:v>350.6</c:v>
                </c:pt>
                <c:pt idx="1754">
                  <c:v>350.8</c:v>
                </c:pt>
                <c:pt idx="1755">
                  <c:v>351</c:v>
                </c:pt>
                <c:pt idx="1756">
                  <c:v>351.2</c:v>
                </c:pt>
                <c:pt idx="1757">
                  <c:v>351.4</c:v>
                </c:pt>
                <c:pt idx="1758">
                  <c:v>351.6</c:v>
                </c:pt>
                <c:pt idx="1759">
                  <c:v>351.8</c:v>
                </c:pt>
                <c:pt idx="1760">
                  <c:v>352</c:v>
                </c:pt>
                <c:pt idx="1761">
                  <c:v>352.2</c:v>
                </c:pt>
                <c:pt idx="1762">
                  <c:v>352.4</c:v>
                </c:pt>
                <c:pt idx="1763">
                  <c:v>352.6</c:v>
                </c:pt>
                <c:pt idx="1764">
                  <c:v>352.8</c:v>
                </c:pt>
                <c:pt idx="1765">
                  <c:v>353</c:v>
                </c:pt>
                <c:pt idx="1766">
                  <c:v>353.2</c:v>
                </c:pt>
                <c:pt idx="1767">
                  <c:v>353.4</c:v>
                </c:pt>
                <c:pt idx="1768">
                  <c:v>353.6</c:v>
                </c:pt>
                <c:pt idx="1769">
                  <c:v>353.8</c:v>
                </c:pt>
                <c:pt idx="1770">
                  <c:v>354</c:v>
                </c:pt>
                <c:pt idx="1771">
                  <c:v>354.2</c:v>
                </c:pt>
                <c:pt idx="1772">
                  <c:v>354.4</c:v>
                </c:pt>
                <c:pt idx="1773">
                  <c:v>354.6</c:v>
                </c:pt>
                <c:pt idx="1774">
                  <c:v>354.8</c:v>
                </c:pt>
                <c:pt idx="1775">
                  <c:v>355</c:v>
                </c:pt>
                <c:pt idx="1776">
                  <c:v>355.2</c:v>
                </c:pt>
                <c:pt idx="1777">
                  <c:v>355.4</c:v>
                </c:pt>
                <c:pt idx="1778">
                  <c:v>355.6</c:v>
                </c:pt>
                <c:pt idx="1779">
                  <c:v>355.8</c:v>
                </c:pt>
                <c:pt idx="1780">
                  <c:v>356</c:v>
                </c:pt>
                <c:pt idx="1781">
                  <c:v>356.2</c:v>
                </c:pt>
                <c:pt idx="1782">
                  <c:v>356.4</c:v>
                </c:pt>
                <c:pt idx="1783">
                  <c:v>356.6</c:v>
                </c:pt>
                <c:pt idx="1784">
                  <c:v>356.8</c:v>
                </c:pt>
                <c:pt idx="1785">
                  <c:v>357</c:v>
                </c:pt>
                <c:pt idx="1786">
                  <c:v>357.2</c:v>
                </c:pt>
                <c:pt idx="1787">
                  <c:v>357.4</c:v>
                </c:pt>
                <c:pt idx="1788">
                  <c:v>357.6</c:v>
                </c:pt>
                <c:pt idx="1789">
                  <c:v>357.8</c:v>
                </c:pt>
                <c:pt idx="1790">
                  <c:v>358</c:v>
                </c:pt>
                <c:pt idx="1791">
                  <c:v>358.2</c:v>
                </c:pt>
                <c:pt idx="1792">
                  <c:v>358.4</c:v>
                </c:pt>
                <c:pt idx="1793">
                  <c:v>358.6</c:v>
                </c:pt>
                <c:pt idx="1794">
                  <c:v>358.8</c:v>
                </c:pt>
                <c:pt idx="1795">
                  <c:v>359</c:v>
                </c:pt>
                <c:pt idx="1796">
                  <c:v>359.2</c:v>
                </c:pt>
                <c:pt idx="1797">
                  <c:v>359.4</c:v>
                </c:pt>
                <c:pt idx="1798">
                  <c:v>359.6</c:v>
                </c:pt>
                <c:pt idx="1799">
                  <c:v>359.8</c:v>
                </c:pt>
                <c:pt idx="1800">
                  <c:v>360</c:v>
                </c:pt>
                <c:pt idx="1801">
                  <c:v>360.2</c:v>
                </c:pt>
                <c:pt idx="1802">
                  <c:v>360.4</c:v>
                </c:pt>
                <c:pt idx="1803">
                  <c:v>360.6</c:v>
                </c:pt>
                <c:pt idx="1804">
                  <c:v>360.8</c:v>
                </c:pt>
                <c:pt idx="1805">
                  <c:v>361</c:v>
                </c:pt>
                <c:pt idx="1806">
                  <c:v>361.2</c:v>
                </c:pt>
                <c:pt idx="1807">
                  <c:v>361.4</c:v>
                </c:pt>
                <c:pt idx="1808">
                  <c:v>361.6</c:v>
                </c:pt>
                <c:pt idx="1809">
                  <c:v>361.8</c:v>
                </c:pt>
                <c:pt idx="1810">
                  <c:v>362</c:v>
                </c:pt>
                <c:pt idx="1811">
                  <c:v>362.2</c:v>
                </c:pt>
                <c:pt idx="1812">
                  <c:v>362.4</c:v>
                </c:pt>
                <c:pt idx="1813">
                  <c:v>362.6</c:v>
                </c:pt>
                <c:pt idx="1814">
                  <c:v>362.8</c:v>
                </c:pt>
                <c:pt idx="1815">
                  <c:v>363</c:v>
                </c:pt>
                <c:pt idx="1816">
                  <c:v>363.2</c:v>
                </c:pt>
                <c:pt idx="1817">
                  <c:v>363.4</c:v>
                </c:pt>
                <c:pt idx="1818">
                  <c:v>363.6</c:v>
                </c:pt>
                <c:pt idx="1819">
                  <c:v>363.8</c:v>
                </c:pt>
                <c:pt idx="1820">
                  <c:v>364</c:v>
                </c:pt>
                <c:pt idx="1821">
                  <c:v>364.2</c:v>
                </c:pt>
                <c:pt idx="1822">
                  <c:v>364.4</c:v>
                </c:pt>
                <c:pt idx="1823">
                  <c:v>364.6</c:v>
                </c:pt>
                <c:pt idx="1824">
                  <c:v>364.8</c:v>
                </c:pt>
                <c:pt idx="1825">
                  <c:v>365</c:v>
                </c:pt>
                <c:pt idx="1826">
                  <c:v>365.2</c:v>
                </c:pt>
                <c:pt idx="1827">
                  <c:v>365.4</c:v>
                </c:pt>
                <c:pt idx="1828">
                  <c:v>365.6</c:v>
                </c:pt>
                <c:pt idx="1829">
                  <c:v>365.8</c:v>
                </c:pt>
                <c:pt idx="1830">
                  <c:v>366</c:v>
                </c:pt>
                <c:pt idx="1831">
                  <c:v>366.2</c:v>
                </c:pt>
                <c:pt idx="1832">
                  <c:v>366.4</c:v>
                </c:pt>
                <c:pt idx="1833">
                  <c:v>366.6</c:v>
                </c:pt>
                <c:pt idx="1834">
                  <c:v>366.8</c:v>
                </c:pt>
                <c:pt idx="1835">
                  <c:v>367</c:v>
                </c:pt>
                <c:pt idx="1836">
                  <c:v>367.2</c:v>
                </c:pt>
                <c:pt idx="1837">
                  <c:v>367.4</c:v>
                </c:pt>
                <c:pt idx="1838">
                  <c:v>367.6</c:v>
                </c:pt>
                <c:pt idx="1839">
                  <c:v>367.8</c:v>
                </c:pt>
                <c:pt idx="1840">
                  <c:v>368</c:v>
                </c:pt>
                <c:pt idx="1841">
                  <c:v>368.2</c:v>
                </c:pt>
                <c:pt idx="1842">
                  <c:v>368.4</c:v>
                </c:pt>
                <c:pt idx="1843">
                  <c:v>368.6</c:v>
                </c:pt>
                <c:pt idx="1844">
                  <c:v>368.8</c:v>
                </c:pt>
                <c:pt idx="1845">
                  <c:v>369</c:v>
                </c:pt>
                <c:pt idx="1846">
                  <c:v>369.2</c:v>
                </c:pt>
                <c:pt idx="1847">
                  <c:v>369.4</c:v>
                </c:pt>
                <c:pt idx="1848">
                  <c:v>369.6</c:v>
                </c:pt>
                <c:pt idx="1849">
                  <c:v>369.8</c:v>
                </c:pt>
                <c:pt idx="1850">
                  <c:v>370</c:v>
                </c:pt>
                <c:pt idx="1851">
                  <c:v>370.2</c:v>
                </c:pt>
                <c:pt idx="1852">
                  <c:v>370.4</c:v>
                </c:pt>
                <c:pt idx="1853">
                  <c:v>370.6</c:v>
                </c:pt>
                <c:pt idx="1854">
                  <c:v>370.8</c:v>
                </c:pt>
                <c:pt idx="1855">
                  <c:v>371</c:v>
                </c:pt>
                <c:pt idx="1856">
                  <c:v>371.2</c:v>
                </c:pt>
                <c:pt idx="1857">
                  <c:v>371.4</c:v>
                </c:pt>
                <c:pt idx="1858">
                  <c:v>371.6</c:v>
                </c:pt>
                <c:pt idx="1859">
                  <c:v>371.8</c:v>
                </c:pt>
                <c:pt idx="1860">
                  <c:v>372</c:v>
                </c:pt>
                <c:pt idx="1861">
                  <c:v>372.2</c:v>
                </c:pt>
                <c:pt idx="1862">
                  <c:v>372.4</c:v>
                </c:pt>
                <c:pt idx="1863">
                  <c:v>372.6</c:v>
                </c:pt>
                <c:pt idx="1864">
                  <c:v>372.8</c:v>
                </c:pt>
                <c:pt idx="1865">
                  <c:v>373</c:v>
                </c:pt>
                <c:pt idx="1866">
                  <c:v>373.2</c:v>
                </c:pt>
                <c:pt idx="1867">
                  <c:v>373.4</c:v>
                </c:pt>
                <c:pt idx="1868">
                  <c:v>373.6</c:v>
                </c:pt>
                <c:pt idx="1869">
                  <c:v>373.8</c:v>
                </c:pt>
                <c:pt idx="1870">
                  <c:v>374</c:v>
                </c:pt>
                <c:pt idx="1871">
                  <c:v>374.2</c:v>
                </c:pt>
                <c:pt idx="1872">
                  <c:v>374.4</c:v>
                </c:pt>
                <c:pt idx="1873">
                  <c:v>374.6</c:v>
                </c:pt>
                <c:pt idx="1874">
                  <c:v>374.8</c:v>
                </c:pt>
                <c:pt idx="1875">
                  <c:v>375</c:v>
                </c:pt>
                <c:pt idx="1876">
                  <c:v>375.2</c:v>
                </c:pt>
                <c:pt idx="1877">
                  <c:v>375.4</c:v>
                </c:pt>
                <c:pt idx="1878">
                  <c:v>375.6</c:v>
                </c:pt>
                <c:pt idx="1879">
                  <c:v>375.8</c:v>
                </c:pt>
                <c:pt idx="1880">
                  <c:v>376</c:v>
                </c:pt>
                <c:pt idx="1881">
                  <c:v>376.2</c:v>
                </c:pt>
                <c:pt idx="1882">
                  <c:v>376.4</c:v>
                </c:pt>
                <c:pt idx="1883">
                  <c:v>376.6</c:v>
                </c:pt>
                <c:pt idx="1884">
                  <c:v>376.8</c:v>
                </c:pt>
                <c:pt idx="1885">
                  <c:v>377</c:v>
                </c:pt>
                <c:pt idx="1886">
                  <c:v>377.2</c:v>
                </c:pt>
                <c:pt idx="1887">
                  <c:v>377.4</c:v>
                </c:pt>
                <c:pt idx="1888">
                  <c:v>377.6</c:v>
                </c:pt>
                <c:pt idx="1889">
                  <c:v>377.8</c:v>
                </c:pt>
                <c:pt idx="1890">
                  <c:v>378</c:v>
                </c:pt>
                <c:pt idx="1891">
                  <c:v>378.2</c:v>
                </c:pt>
                <c:pt idx="1892">
                  <c:v>378.4</c:v>
                </c:pt>
                <c:pt idx="1893">
                  <c:v>378.6</c:v>
                </c:pt>
                <c:pt idx="1894">
                  <c:v>378.8</c:v>
                </c:pt>
                <c:pt idx="1895">
                  <c:v>379</c:v>
                </c:pt>
                <c:pt idx="1896">
                  <c:v>379.2</c:v>
                </c:pt>
                <c:pt idx="1897">
                  <c:v>379.4</c:v>
                </c:pt>
                <c:pt idx="1898">
                  <c:v>379.6</c:v>
                </c:pt>
                <c:pt idx="1899">
                  <c:v>379.8</c:v>
                </c:pt>
                <c:pt idx="1900">
                  <c:v>380</c:v>
                </c:pt>
                <c:pt idx="1901">
                  <c:v>380.2</c:v>
                </c:pt>
                <c:pt idx="1902">
                  <c:v>380.4</c:v>
                </c:pt>
                <c:pt idx="1903">
                  <c:v>380.6</c:v>
                </c:pt>
                <c:pt idx="1904">
                  <c:v>380.8</c:v>
                </c:pt>
                <c:pt idx="1905">
                  <c:v>381</c:v>
                </c:pt>
                <c:pt idx="1906">
                  <c:v>381.2</c:v>
                </c:pt>
                <c:pt idx="1907">
                  <c:v>381.4</c:v>
                </c:pt>
                <c:pt idx="1908">
                  <c:v>381.6</c:v>
                </c:pt>
                <c:pt idx="1909">
                  <c:v>381.8</c:v>
                </c:pt>
                <c:pt idx="1910">
                  <c:v>382</c:v>
                </c:pt>
                <c:pt idx="1911">
                  <c:v>382.2</c:v>
                </c:pt>
                <c:pt idx="1912">
                  <c:v>382.4</c:v>
                </c:pt>
                <c:pt idx="1913">
                  <c:v>382.6</c:v>
                </c:pt>
                <c:pt idx="1914">
                  <c:v>382.8</c:v>
                </c:pt>
                <c:pt idx="1915">
                  <c:v>383</c:v>
                </c:pt>
                <c:pt idx="1916">
                  <c:v>383.2</c:v>
                </c:pt>
                <c:pt idx="1917">
                  <c:v>383.4</c:v>
                </c:pt>
                <c:pt idx="1918">
                  <c:v>383.6</c:v>
                </c:pt>
                <c:pt idx="1919">
                  <c:v>383.8</c:v>
                </c:pt>
                <c:pt idx="1920">
                  <c:v>384</c:v>
                </c:pt>
                <c:pt idx="1921">
                  <c:v>384.2</c:v>
                </c:pt>
                <c:pt idx="1922">
                  <c:v>384.4</c:v>
                </c:pt>
                <c:pt idx="1923">
                  <c:v>384.6</c:v>
                </c:pt>
                <c:pt idx="1924">
                  <c:v>384.8</c:v>
                </c:pt>
                <c:pt idx="1925">
                  <c:v>385</c:v>
                </c:pt>
                <c:pt idx="1926">
                  <c:v>385.2</c:v>
                </c:pt>
                <c:pt idx="1927">
                  <c:v>385.4</c:v>
                </c:pt>
                <c:pt idx="1928">
                  <c:v>385.6</c:v>
                </c:pt>
                <c:pt idx="1929">
                  <c:v>385.8</c:v>
                </c:pt>
                <c:pt idx="1930">
                  <c:v>386</c:v>
                </c:pt>
                <c:pt idx="1931">
                  <c:v>386.2</c:v>
                </c:pt>
                <c:pt idx="1932">
                  <c:v>386.4</c:v>
                </c:pt>
                <c:pt idx="1933">
                  <c:v>386.6</c:v>
                </c:pt>
                <c:pt idx="1934">
                  <c:v>386.8</c:v>
                </c:pt>
                <c:pt idx="1935">
                  <c:v>387</c:v>
                </c:pt>
                <c:pt idx="1936">
                  <c:v>387.2</c:v>
                </c:pt>
                <c:pt idx="1937">
                  <c:v>387.4</c:v>
                </c:pt>
                <c:pt idx="1938">
                  <c:v>387.6</c:v>
                </c:pt>
                <c:pt idx="1939">
                  <c:v>387.8</c:v>
                </c:pt>
                <c:pt idx="1940">
                  <c:v>388</c:v>
                </c:pt>
                <c:pt idx="1941">
                  <c:v>388.2</c:v>
                </c:pt>
                <c:pt idx="1942">
                  <c:v>388.4</c:v>
                </c:pt>
                <c:pt idx="1943">
                  <c:v>388.6</c:v>
                </c:pt>
                <c:pt idx="1944">
                  <c:v>388.8</c:v>
                </c:pt>
                <c:pt idx="1945">
                  <c:v>389</c:v>
                </c:pt>
                <c:pt idx="1946">
                  <c:v>389.2</c:v>
                </c:pt>
                <c:pt idx="1947">
                  <c:v>389.4</c:v>
                </c:pt>
                <c:pt idx="1948">
                  <c:v>389.6</c:v>
                </c:pt>
                <c:pt idx="1949">
                  <c:v>389.8</c:v>
                </c:pt>
                <c:pt idx="1950">
                  <c:v>390</c:v>
                </c:pt>
                <c:pt idx="1951">
                  <c:v>390.2</c:v>
                </c:pt>
                <c:pt idx="1952">
                  <c:v>390.4</c:v>
                </c:pt>
                <c:pt idx="1953">
                  <c:v>390.6</c:v>
                </c:pt>
                <c:pt idx="1954">
                  <c:v>390.8</c:v>
                </c:pt>
                <c:pt idx="1955">
                  <c:v>391</c:v>
                </c:pt>
                <c:pt idx="1956">
                  <c:v>391.2</c:v>
                </c:pt>
                <c:pt idx="1957">
                  <c:v>391.4</c:v>
                </c:pt>
                <c:pt idx="1958">
                  <c:v>391.6</c:v>
                </c:pt>
                <c:pt idx="1959">
                  <c:v>391.8</c:v>
                </c:pt>
                <c:pt idx="1960">
                  <c:v>392</c:v>
                </c:pt>
                <c:pt idx="1961">
                  <c:v>392.2</c:v>
                </c:pt>
                <c:pt idx="1962">
                  <c:v>392.4</c:v>
                </c:pt>
                <c:pt idx="1963">
                  <c:v>392.6</c:v>
                </c:pt>
                <c:pt idx="1964">
                  <c:v>392.8</c:v>
                </c:pt>
                <c:pt idx="1965">
                  <c:v>393</c:v>
                </c:pt>
                <c:pt idx="1966">
                  <c:v>393.2</c:v>
                </c:pt>
                <c:pt idx="1967">
                  <c:v>393.4</c:v>
                </c:pt>
                <c:pt idx="1968">
                  <c:v>393.6</c:v>
                </c:pt>
                <c:pt idx="1969">
                  <c:v>393.8</c:v>
                </c:pt>
                <c:pt idx="1970">
                  <c:v>394</c:v>
                </c:pt>
                <c:pt idx="1971">
                  <c:v>394.2</c:v>
                </c:pt>
                <c:pt idx="1972">
                  <c:v>394.4</c:v>
                </c:pt>
                <c:pt idx="1973">
                  <c:v>394.6</c:v>
                </c:pt>
                <c:pt idx="1974">
                  <c:v>394.8</c:v>
                </c:pt>
                <c:pt idx="1975">
                  <c:v>395</c:v>
                </c:pt>
                <c:pt idx="1976">
                  <c:v>395.2</c:v>
                </c:pt>
                <c:pt idx="1977">
                  <c:v>395.4</c:v>
                </c:pt>
                <c:pt idx="1978">
                  <c:v>395.6</c:v>
                </c:pt>
                <c:pt idx="1979">
                  <c:v>395.8</c:v>
                </c:pt>
                <c:pt idx="1980">
                  <c:v>396</c:v>
                </c:pt>
                <c:pt idx="1981">
                  <c:v>396.2</c:v>
                </c:pt>
                <c:pt idx="1982">
                  <c:v>396.4</c:v>
                </c:pt>
                <c:pt idx="1983">
                  <c:v>396.6</c:v>
                </c:pt>
                <c:pt idx="1984">
                  <c:v>396.8</c:v>
                </c:pt>
                <c:pt idx="1985">
                  <c:v>397</c:v>
                </c:pt>
                <c:pt idx="1986">
                  <c:v>397.2</c:v>
                </c:pt>
                <c:pt idx="1987">
                  <c:v>397.4</c:v>
                </c:pt>
                <c:pt idx="1988">
                  <c:v>397.6</c:v>
                </c:pt>
                <c:pt idx="1989">
                  <c:v>397.8</c:v>
                </c:pt>
                <c:pt idx="1990">
                  <c:v>398</c:v>
                </c:pt>
                <c:pt idx="1991">
                  <c:v>398.2</c:v>
                </c:pt>
                <c:pt idx="1992">
                  <c:v>398.4</c:v>
                </c:pt>
                <c:pt idx="1993">
                  <c:v>398.6</c:v>
                </c:pt>
                <c:pt idx="1994">
                  <c:v>398.8</c:v>
                </c:pt>
                <c:pt idx="1995">
                  <c:v>399</c:v>
                </c:pt>
                <c:pt idx="1996">
                  <c:v>399.2</c:v>
                </c:pt>
                <c:pt idx="1997">
                  <c:v>399.4</c:v>
                </c:pt>
                <c:pt idx="1998">
                  <c:v>399.6</c:v>
                </c:pt>
                <c:pt idx="1999">
                  <c:v>399.8</c:v>
                </c:pt>
                <c:pt idx="2000">
                  <c:v>400</c:v>
                </c:pt>
                <c:pt idx="2001">
                  <c:v>400.2</c:v>
                </c:pt>
                <c:pt idx="2002">
                  <c:v>400.4</c:v>
                </c:pt>
                <c:pt idx="2003">
                  <c:v>400.6</c:v>
                </c:pt>
                <c:pt idx="2004">
                  <c:v>400.8</c:v>
                </c:pt>
                <c:pt idx="2005">
                  <c:v>401</c:v>
                </c:pt>
                <c:pt idx="2006">
                  <c:v>401.2</c:v>
                </c:pt>
                <c:pt idx="2007">
                  <c:v>401.4</c:v>
                </c:pt>
                <c:pt idx="2008">
                  <c:v>401.6</c:v>
                </c:pt>
                <c:pt idx="2009">
                  <c:v>401.8</c:v>
                </c:pt>
                <c:pt idx="2010">
                  <c:v>402</c:v>
                </c:pt>
                <c:pt idx="2011">
                  <c:v>402.2</c:v>
                </c:pt>
                <c:pt idx="2012">
                  <c:v>402.4</c:v>
                </c:pt>
                <c:pt idx="2013">
                  <c:v>402.6</c:v>
                </c:pt>
                <c:pt idx="2014">
                  <c:v>402.8</c:v>
                </c:pt>
                <c:pt idx="2015">
                  <c:v>403</c:v>
                </c:pt>
                <c:pt idx="2016">
                  <c:v>403.2</c:v>
                </c:pt>
                <c:pt idx="2017">
                  <c:v>403.4</c:v>
                </c:pt>
                <c:pt idx="2018">
                  <c:v>403.6</c:v>
                </c:pt>
                <c:pt idx="2019">
                  <c:v>403.8</c:v>
                </c:pt>
                <c:pt idx="2020">
                  <c:v>404</c:v>
                </c:pt>
                <c:pt idx="2021">
                  <c:v>404.2</c:v>
                </c:pt>
                <c:pt idx="2022">
                  <c:v>404.4</c:v>
                </c:pt>
                <c:pt idx="2023">
                  <c:v>404.6</c:v>
                </c:pt>
                <c:pt idx="2024">
                  <c:v>404.8</c:v>
                </c:pt>
                <c:pt idx="2025">
                  <c:v>405</c:v>
                </c:pt>
                <c:pt idx="2026">
                  <c:v>405.2</c:v>
                </c:pt>
                <c:pt idx="2027">
                  <c:v>405.4</c:v>
                </c:pt>
                <c:pt idx="2028">
                  <c:v>405.6</c:v>
                </c:pt>
                <c:pt idx="2029">
                  <c:v>405.8</c:v>
                </c:pt>
                <c:pt idx="2030">
                  <c:v>406</c:v>
                </c:pt>
                <c:pt idx="2031">
                  <c:v>406.2</c:v>
                </c:pt>
                <c:pt idx="2032">
                  <c:v>406.4</c:v>
                </c:pt>
                <c:pt idx="2033">
                  <c:v>406.6</c:v>
                </c:pt>
                <c:pt idx="2034">
                  <c:v>406.8</c:v>
                </c:pt>
                <c:pt idx="2035">
                  <c:v>407</c:v>
                </c:pt>
                <c:pt idx="2036">
                  <c:v>407.2</c:v>
                </c:pt>
                <c:pt idx="2037">
                  <c:v>407.4</c:v>
                </c:pt>
                <c:pt idx="2038">
                  <c:v>407.6</c:v>
                </c:pt>
                <c:pt idx="2039">
                  <c:v>407.8</c:v>
                </c:pt>
                <c:pt idx="2040">
                  <c:v>408</c:v>
                </c:pt>
                <c:pt idx="2041">
                  <c:v>408.2</c:v>
                </c:pt>
                <c:pt idx="2042">
                  <c:v>408.4</c:v>
                </c:pt>
                <c:pt idx="2043">
                  <c:v>408.6</c:v>
                </c:pt>
                <c:pt idx="2044">
                  <c:v>408.8</c:v>
                </c:pt>
                <c:pt idx="2045">
                  <c:v>409</c:v>
                </c:pt>
                <c:pt idx="2046">
                  <c:v>409.2</c:v>
                </c:pt>
                <c:pt idx="2047">
                  <c:v>409.4</c:v>
                </c:pt>
                <c:pt idx="2048">
                  <c:v>409.6</c:v>
                </c:pt>
                <c:pt idx="2049">
                  <c:v>409.8</c:v>
                </c:pt>
                <c:pt idx="2050">
                  <c:v>410</c:v>
                </c:pt>
                <c:pt idx="2051">
                  <c:v>410.2</c:v>
                </c:pt>
                <c:pt idx="2052">
                  <c:v>410.4</c:v>
                </c:pt>
                <c:pt idx="2053">
                  <c:v>410.6</c:v>
                </c:pt>
                <c:pt idx="2054">
                  <c:v>410.8</c:v>
                </c:pt>
                <c:pt idx="2055">
                  <c:v>411</c:v>
                </c:pt>
                <c:pt idx="2056">
                  <c:v>411.2</c:v>
                </c:pt>
                <c:pt idx="2057">
                  <c:v>411.4</c:v>
                </c:pt>
                <c:pt idx="2058">
                  <c:v>411.6</c:v>
                </c:pt>
                <c:pt idx="2059">
                  <c:v>411.8</c:v>
                </c:pt>
                <c:pt idx="2060">
                  <c:v>412</c:v>
                </c:pt>
                <c:pt idx="2061">
                  <c:v>412.2</c:v>
                </c:pt>
                <c:pt idx="2062">
                  <c:v>412.4</c:v>
                </c:pt>
                <c:pt idx="2063">
                  <c:v>412.6</c:v>
                </c:pt>
                <c:pt idx="2064">
                  <c:v>412.8</c:v>
                </c:pt>
                <c:pt idx="2065">
                  <c:v>413</c:v>
                </c:pt>
                <c:pt idx="2066">
                  <c:v>413.2</c:v>
                </c:pt>
                <c:pt idx="2067">
                  <c:v>413.4</c:v>
                </c:pt>
                <c:pt idx="2068">
                  <c:v>413.6</c:v>
                </c:pt>
                <c:pt idx="2069">
                  <c:v>413.8</c:v>
                </c:pt>
                <c:pt idx="2070">
                  <c:v>414</c:v>
                </c:pt>
                <c:pt idx="2071">
                  <c:v>414.2</c:v>
                </c:pt>
                <c:pt idx="2072">
                  <c:v>414.4</c:v>
                </c:pt>
                <c:pt idx="2073">
                  <c:v>414.6</c:v>
                </c:pt>
                <c:pt idx="2074">
                  <c:v>414.8</c:v>
                </c:pt>
                <c:pt idx="2075">
                  <c:v>415</c:v>
                </c:pt>
                <c:pt idx="2076">
                  <c:v>415.2</c:v>
                </c:pt>
                <c:pt idx="2077">
                  <c:v>415.4</c:v>
                </c:pt>
                <c:pt idx="2078">
                  <c:v>415.6</c:v>
                </c:pt>
                <c:pt idx="2079">
                  <c:v>415.8</c:v>
                </c:pt>
                <c:pt idx="2080">
                  <c:v>416</c:v>
                </c:pt>
                <c:pt idx="2081">
                  <c:v>416.2</c:v>
                </c:pt>
                <c:pt idx="2082">
                  <c:v>416.4</c:v>
                </c:pt>
                <c:pt idx="2083">
                  <c:v>416.6</c:v>
                </c:pt>
                <c:pt idx="2084">
                  <c:v>416.8</c:v>
                </c:pt>
                <c:pt idx="2085">
                  <c:v>417</c:v>
                </c:pt>
                <c:pt idx="2086">
                  <c:v>417.2</c:v>
                </c:pt>
                <c:pt idx="2087">
                  <c:v>417.4</c:v>
                </c:pt>
                <c:pt idx="2088">
                  <c:v>417.6</c:v>
                </c:pt>
                <c:pt idx="2089">
                  <c:v>417.8</c:v>
                </c:pt>
                <c:pt idx="2090">
                  <c:v>418</c:v>
                </c:pt>
                <c:pt idx="2091">
                  <c:v>418.2</c:v>
                </c:pt>
                <c:pt idx="2092">
                  <c:v>418.4</c:v>
                </c:pt>
                <c:pt idx="2093">
                  <c:v>418.6</c:v>
                </c:pt>
                <c:pt idx="2094">
                  <c:v>418.8</c:v>
                </c:pt>
                <c:pt idx="2095">
                  <c:v>419</c:v>
                </c:pt>
                <c:pt idx="2096">
                  <c:v>419.2</c:v>
                </c:pt>
                <c:pt idx="2097">
                  <c:v>419.4</c:v>
                </c:pt>
                <c:pt idx="2098">
                  <c:v>419.6</c:v>
                </c:pt>
                <c:pt idx="2099">
                  <c:v>419.8</c:v>
                </c:pt>
                <c:pt idx="2100">
                  <c:v>420</c:v>
                </c:pt>
                <c:pt idx="2101">
                  <c:v>420.2</c:v>
                </c:pt>
                <c:pt idx="2102">
                  <c:v>420.4</c:v>
                </c:pt>
                <c:pt idx="2103">
                  <c:v>420.6</c:v>
                </c:pt>
                <c:pt idx="2104">
                  <c:v>420.8</c:v>
                </c:pt>
                <c:pt idx="2105">
                  <c:v>421</c:v>
                </c:pt>
                <c:pt idx="2106">
                  <c:v>421.2</c:v>
                </c:pt>
                <c:pt idx="2107">
                  <c:v>421.4</c:v>
                </c:pt>
                <c:pt idx="2108">
                  <c:v>421.6</c:v>
                </c:pt>
                <c:pt idx="2109">
                  <c:v>421.8</c:v>
                </c:pt>
                <c:pt idx="2110">
                  <c:v>422</c:v>
                </c:pt>
                <c:pt idx="2111">
                  <c:v>422.2</c:v>
                </c:pt>
                <c:pt idx="2112">
                  <c:v>422.4</c:v>
                </c:pt>
                <c:pt idx="2113">
                  <c:v>422.6</c:v>
                </c:pt>
                <c:pt idx="2114">
                  <c:v>422.8</c:v>
                </c:pt>
                <c:pt idx="2115">
                  <c:v>423</c:v>
                </c:pt>
                <c:pt idx="2116">
                  <c:v>423.2</c:v>
                </c:pt>
                <c:pt idx="2117">
                  <c:v>423.4</c:v>
                </c:pt>
                <c:pt idx="2118">
                  <c:v>423.6</c:v>
                </c:pt>
                <c:pt idx="2119">
                  <c:v>423.8</c:v>
                </c:pt>
                <c:pt idx="2120">
                  <c:v>424</c:v>
                </c:pt>
                <c:pt idx="2121">
                  <c:v>424.2</c:v>
                </c:pt>
                <c:pt idx="2122">
                  <c:v>424.4</c:v>
                </c:pt>
                <c:pt idx="2123">
                  <c:v>424.6</c:v>
                </c:pt>
                <c:pt idx="2124">
                  <c:v>424.8</c:v>
                </c:pt>
                <c:pt idx="2125">
                  <c:v>425</c:v>
                </c:pt>
                <c:pt idx="2126">
                  <c:v>425.2</c:v>
                </c:pt>
                <c:pt idx="2127">
                  <c:v>425.4</c:v>
                </c:pt>
                <c:pt idx="2128">
                  <c:v>425.6</c:v>
                </c:pt>
                <c:pt idx="2129">
                  <c:v>425.8</c:v>
                </c:pt>
                <c:pt idx="2130">
                  <c:v>426</c:v>
                </c:pt>
                <c:pt idx="2131">
                  <c:v>426.2</c:v>
                </c:pt>
                <c:pt idx="2132">
                  <c:v>426.4</c:v>
                </c:pt>
                <c:pt idx="2133">
                  <c:v>426.6</c:v>
                </c:pt>
                <c:pt idx="2134">
                  <c:v>426.8</c:v>
                </c:pt>
                <c:pt idx="2135">
                  <c:v>427</c:v>
                </c:pt>
                <c:pt idx="2136">
                  <c:v>427.2</c:v>
                </c:pt>
                <c:pt idx="2137">
                  <c:v>427.4</c:v>
                </c:pt>
                <c:pt idx="2138">
                  <c:v>427.6</c:v>
                </c:pt>
                <c:pt idx="2139">
                  <c:v>427.8</c:v>
                </c:pt>
                <c:pt idx="2140">
                  <c:v>428</c:v>
                </c:pt>
                <c:pt idx="2141">
                  <c:v>428.2</c:v>
                </c:pt>
                <c:pt idx="2142">
                  <c:v>428.4</c:v>
                </c:pt>
                <c:pt idx="2143">
                  <c:v>428.6</c:v>
                </c:pt>
                <c:pt idx="2144">
                  <c:v>428.8</c:v>
                </c:pt>
                <c:pt idx="2145">
                  <c:v>429</c:v>
                </c:pt>
                <c:pt idx="2146">
                  <c:v>429.2</c:v>
                </c:pt>
                <c:pt idx="2147">
                  <c:v>429.4</c:v>
                </c:pt>
                <c:pt idx="2148">
                  <c:v>429.6</c:v>
                </c:pt>
                <c:pt idx="2149">
                  <c:v>429.8</c:v>
                </c:pt>
                <c:pt idx="2150">
                  <c:v>430</c:v>
                </c:pt>
                <c:pt idx="2151">
                  <c:v>430.2</c:v>
                </c:pt>
                <c:pt idx="2152">
                  <c:v>430.4</c:v>
                </c:pt>
                <c:pt idx="2153">
                  <c:v>430.6</c:v>
                </c:pt>
                <c:pt idx="2154">
                  <c:v>430.8</c:v>
                </c:pt>
                <c:pt idx="2155">
                  <c:v>431</c:v>
                </c:pt>
                <c:pt idx="2156">
                  <c:v>431.2</c:v>
                </c:pt>
                <c:pt idx="2157">
                  <c:v>431.4</c:v>
                </c:pt>
                <c:pt idx="2158">
                  <c:v>431.6</c:v>
                </c:pt>
                <c:pt idx="2159">
                  <c:v>431.8</c:v>
                </c:pt>
                <c:pt idx="2160">
                  <c:v>432</c:v>
                </c:pt>
                <c:pt idx="2161">
                  <c:v>432.2</c:v>
                </c:pt>
                <c:pt idx="2162">
                  <c:v>432.4</c:v>
                </c:pt>
                <c:pt idx="2163">
                  <c:v>432.6</c:v>
                </c:pt>
                <c:pt idx="2164">
                  <c:v>432.8</c:v>
                </c:pt>
                <c:pt idx="2165">
                  <c:v>433</c:v>
                </c:pt>
                <c:pt idx="2166">
                  <c:v>433.2</c:v>
                </c:pt>
                <c:pt idx="2167">
                  <c:v>433.4</c:v>
                </c:pt>
                <c:pt idx="2168">
                  <c:v>433.6</c:v>
                </c:pt>
                <c:pt idx="2169">
                  <c:v>433.8</c:v>
                </c:pt>
                <c:pt idx="2170">
                  <c:v>434</c:v>
                </c:pt>
                <c:pt idx="2171">
                  <c:v>434.2</c:v>
                </c:pt>
                <c:pt idx="2172">
                  <c:v>434.4</c:v>
                </c:pt>
                <c:pt idx="2173">
                  <c:v>434.6</c:v>
                </c:pt>
                <c:pt idx="2174">
                  <c:v>434.8</c:v>
                </c:pt>
                <c:pt idx="2175">
                  <c:v>435</c:v>
                </c:pt>
                <c:pt idx="2176">
                  <c:v>435.2</c:v>
                </c:pt>
                <c:pt idx="2177">
                  <c:v>435.4</c:v>
                </c:pt>
                <c:pt idx="2178">
                  <c:v>435.6</c:v>
                </c:pt>
                <c:pt idx="2179">
                  <c:v>435.8</c:v>
                </c:pt>
                <c:pt idx="2180">
                  <c:v>436</c:v>
                </c:pt>
                <c:pt idx="2181">
                  <c:v>436.2</c:v>
                </c:pt>
                <c:pt idx="2182">
                  <c:v>436.4</c:v>
                </c:pt>
                <c:pt idx="2183">
                  <c:v>436.6</c:v>
                </c:pt>
                <c:pt idx="2184">
                  <c:v>436.8</c:v>
                </c:pt>
                <c:pt idx="2185">
                  <c:v>437</c:v>
                </c:pt>
                <c:pt idx="2186">
                  <c:v>437.2</c:v>
                </c:pt>
                <c:pt idx="2187">
                  <c:v>437.4</c:v>
                </c:pt>
                <c:pt idx="2188">
                  <c:v>437.6</c:v>
                </c:pt>
                <c:pt idx="2189">
                  <c:v>437.8</c:v>
                </c:pt>
                <c:pt idx="2190">
                  <c:v>438</c:v>
                </c:pt>
                <c:pt idx="2191">
                  <c:v>438.2</c:v>
                </c:pt>
                <c:pt idx="2192">
                  <c:v>438.4</c:v>
                </c:pt>
                <c:pt idx="2193">
                  <c:v>438.6</c:v>
                </c:pt>
                <c:pt idx="2194">
                  <c:v>438.8</c:v>
                </c:pt>
                <c:pt idx="2195">
                  <c:v>439</c:v>
                </c:pt>
                <c:pt idx="2196">
                  <c:v>439.2</c:v>
                </c:pt>
                <c:pt idx="2197">
                  <c:v>439.4</c:v>
                </c:pt>
                <c:pt idx="2198">
                  <c:v>439.6</c:v>
                </c:pt>
                <c:pt idx="2199">
                  <c:v>439.8</c:v>
                </c:pt>
                <c:pt idx="2200">
                  <c:v>440</c:v>
                </c:pt>
                <c:pt idx="2201">
                  <c:v>440.2</c:v>
                </c:pt>
                <c:pt idx="2202">
                  <c:v>440.4</c:v>
                </c:pt>
                <c:pt idx="2203">
                  <c:v>440.6</c:v>
                </c:pt>
                <c:pt idx="2204">
                  <c:v>440.8</c:v>
                </c:pt>
                <c:pt idx="2205">
                  <c:v>441</c:v>
                </c:pt>
                <c:pt idx="2206">
                  <c:v>441.2</c:v>
                </c:pt>
                <c:pt idx="2207">
                  <c:v>441.4</c:v>
                </c:pt>
                <c:pt idx="2208">
                  <c:v>441.6</c:v>
                </c:pt>
                <c:pt idx="2209">
                  <c:v>441.8</c:v>
                </c:pt>
                <c:pt idx="2210">
                  <c:v>442</c:v>
                </c:pt>
                <c:pt idx="2211">
                  <c:v>442.2</c:v>
                </c:pt>
                <c:pt idx="2212">
                  <c:v>442.4</c:v>
                </c:pt>
                <c:pt idx="2213">
                  <c:v>442.6</c:v>
                </c:pt>
                <c:pt idx="2214">
                  <c:v>442.8</c:v>
                </c:pt>
                <c:pt idx="2215">
                  <c:v>443</c:v>
                </c:pt>
                <c:pt idx="2216">
                  <c:v>443.2</c:v>
                </c:pt>
                <c:pt idx="2217">
                  <c:v>443.4</c:v>
                </c:pt>
                <c:pt idx="2218">
                  <c:v>443.6</c:v>
                </c:pt>
                <c:pt idx="2219">
                  <c:v>443.8</c:v>
                </c:pt>
                <c:pt idx="2220">
                  <c:v>444</c:v>
                </c:pt>
                <c:pt idx="2221">
                  <c:v>444.2</c:v>
                </c:pt>
                <c:pt idx="2222">
                  <c:v>444.4</c:v>
                </c:pt>
                <c:pt idx="2223">
                  <c:v>444.6</c:v>
                </c:pt>
                <c:pt idx="2224">
                  <c:v>444.8</c:v>
                </c:pt>
                <c:pt idx="2225">
                  <c:v>445</c:v>
                </c:pt>
                <c:pt idx="2226">
                  <c:v>445.2</c:v>
                </c:pt>
                <c:pt idx="2227">
                  <c:v>445.4</c:v>
                </c:pt>
                <c:pt idx="2228">
                  <c:v>445.6</c:v>
                </c:pt>
                <c:pt idx="2229">
                  <c:v>445.8</c:v>
                </c:pt>
                <c:pt idx="2230">
                  <c:v>446</c:v>
                </c:pt>
                <c:pt idx="2231">
                  <c:v>446.2</c:v>
                </c:pt>
                <c:pt idx="2232">
                  <c:v>446.4</c:v>
                </c:pt>
                <c:pt idx="2233">
                  <c:v>446.6</c:v>
                </c:pt>
                <c:pt idx="2234">
                  <c:v>446.8</c:v>
                </c:pt>
                <c:pt idx="2235">
                  <c:v>447</c:v>
                </c:pt>
                <c:pt idx="2236">
                  <c:v>447.2</c:v>
                </c:pt>
                <c:pt idx="2237">
                  <c:v>447.4</c:v>
                </c:pt>
                <c:pt idx="2238">
                  <c:v>447.6</c:v>
                </c:pt>
                <c:pt idx="2239">
                  <c:v>447.8</c:v>
                </c:pt>
                <c:pt idx="2240">
                  <c:v>448</c:v>
                </c:pt>
                <c:pt idx="2241">
                  <c:v>448.2</c:v>
                </c:pt>
                <c:pt idx="2242">
                  <c:v>448.4</c:v>
                </c:pt>
                <c:pt idx="2243">
                  <c:v>448.6</c:v>
                </c:pt>
                <c:pt idx="2244">
                  <c:v>448.8</c:v>
                </c:pt>
                <c:pt idx="2245">
                  <c:v>449</c:v>
                </c:pt>
                <c:pt idx="2246">
                  <c:v>449.2</c:v>
                </c:pt>
                <c:pt idx="2247">
                  <c:v>449.4</c:v>
                </c:pt>
                <c:pt idx="2248">
                  <c:v>449.6</c:v>
                </c:pt>
                <c:pt idx="2249">
                  <c:v>449.8</c:v>
                </c:pt>
                <c:pt idx="2250">
                  <c:v>450</c:v>
                </c:pt>
                <c:pt idx="2251">
                  <c:v>450.2</c:v>
                </c:pt>
                <c:pt idx="2252">
                  <c:v>450.4</c:v>
                </c:pt>
                <c:pt idx="2253">
                  <c:v>450.6</c:v>
                </c:pt>
                <c:pt idx="2254">
                  <c:v>450.8</c:v>
                </c:pt>
                <c:pt idx="2255">
                  <c:v>451</c:v>
                </c:pt>
                <c:pt idx="2256">
                  <c:v>451.2</c:v>
                </c:pt>
                <c:pt idx="2257">
                  <c:v>451.4</c:v>
                </c:pt>
                <c:pt idx="2258">
                  <c:v>451.6</c:v>
                </c:pt>
                <c:pt idx="2259">
                  <c:v>451.8</c:v>
                </c:pt>
                <c:pt idx="2260">
                  <c:v>452</c:v>
                </c:pt>
                <c:pt idx="2261">
                  <c:v>452.2</c:v>
                </c:pt>
                <c:pt idx="2262">
                  <c:v>452.4</c:v>
                </c:pt>
                <c:pt idx="2263">
                  <c:v>452.6</c:v>
                </c:pt>
                <c:pt idx="2264">
                  <c:v>452.8</c:v>
                </c:pt>
                <c:pt idx="2265">
                  <c:v>453</c:v>
                </c:pt>
                <c:pt idx="2266">
                  <c:v>453.2</c:v>
                </c:pt>
                <c:pt idx="2267">
                  <c:v>453.4</c:v>
                </c:pt>
                <c:pt idx="2268">
                  <c:v>453.6</c:v>
                </c:pt>
                <c:pt idx="2269">
                  <c:v>453.8</c:v>
                </c:pt>
                <c:pt idx="2270">
                  <c:v>454</c:v>
                </c:pt>
                <c:pt idx="2271">
                  <c:v>454.2</c:v>
                </c:pt>
                <c:pt idx="2272">
                  <c:v>454.4</c:v>
                </c:pt>
                <c:pt idx="2273">
                  <c:v>454.6</c:v>
                </c:pt>
                <c:pt idx="2274">
                  <c:v>454.8</c:v>
                </c:pt>
                <c:pt idx="2275">
                  <c:v>455</c:v>
                </c:pt>
                <c:pt idx="2276">
                  <c:v>455.2</c:v>
                </c:pt>
                <c:pt idx="2277">
                  <c:v>455.4</c:v>
                </c:pt>
                <c:pt idx="2278">
                  <c:v>455.6</c:v>
                </c:pt>
                <c:pt idx="2279">
                  <c:v>455.8</c:v>
                </c:pt>
                <c:pt idx="2280">
                  <c:v>456</c:v>
                </c:pt>
                <c:pt idx="2281">
                  <c:v>456.2</c:v>
                </c:pt>
                <c:pt idx="2282">
                  <c:v>456.4</c:v>
                </c:pt>
                <c:pt idx="2283">
                  <c:v>456.6</c:v>
                </c:pt>
                <c:pt idx="2284">
                  <c:v>456.8</c:v>
                </c:pt>
                <c:pt idx="2285">
                  <c:v>457</c:v>
                </c:pt>
                <c:pt idx="2286">
                  <c:v>457.2</c:v>
                </c:pt>
                <c:pt idx="2287">
                  <c:v>457.4</c:v>
                </c:pt>
                <c:pt idx="2288">
                  <c:v>457.6</c:v>
                </c:pt>
                <c:pt idx="2289">
                  <c:v>457.8</c:v>
                </c:pt>
                <c:pt idx="2290">
                  <c:v>458</c:v>
                </c:pt>
                <c:pt idx="2291">
                  <c:v>458.2</c:v>
                </c:pt>
                <c:pt idx="2292">
                  <c:v>458.4</c:v>
                </c:pt>
                <c:pt idx="2293">
                  <c:v>458.6</c:v>
                </c:pt>
                <c:pt idx="2294">
                  <c:v>458.8</c:v>
                </c:pt>
                <c:pt idx="2295">
                  <c:v>459</c:v>
                </c:pt>
                <c:pt idx="2296">
                  <c:v>459.2</c:v>
                </c:pt>
                <c:pt idx="2297">
                  <c:v>459.4</c:v>
                </c:pt>
                <c:pt idx="2298">
                  <c:v>459.6</c:v>
                </c:pt>
                <c:pt idx="2299">
                  <c:v>459.8</c:v>
                </c:pt>
                <c:pt idx="2300">
                  <c:v>460</c:v>
                </c:pt>
                <c:pt idx="2301">
                  <c:v>460.2</c:v>
                </c:pt>
                <c:pt idx="2302">
                  <c:v>460.4</c:v>
                </c:pt>
                <c:pt idx="2303">
                  <c:v>460.6</c:v>
                </c:pt>
                <c:pt idx="2304">
                  <c:v>460.8</c:v>
                </c:pt>
                <c:pt idx="2305">
                  <c:v>461</c:v>
                </c:pt>
                <c:pt idx="2306">
                  <c:v>461.2</c:v>
                </c:pt>
                <c:pt idx="2307">
                  <c:v>461.4</c:v>
                </c:pt>
                <c:pt idx="2308">
                  <c:v>461.6</c:v>
                </c:pt>
                <c:pt idx="2309">
                  <c:v>461.8</c:v>
                </c:pt>
                <c:pt idx="2310">
                  <c:v>462</c:v>
                </c:pt>
                <c:pt idx="2311">
                  <c:v>462.2</c:v>
                </c:pt>
                <c:pt idx="2312">
                  <c:v>462.4</c:v>
                </c:pt>
                <c:pt idx="2313">
                  <c:v>462.6</c:v>
                </c:pt>
                <c:pt idx="2314">
                  <c:v>462.8</c:v>
                </c:pt>
                <c:pt idx="2315">
                  <c:v>463</c:v>
                </c:pt>
                <c:pt idx="2316">
                  <c:v>463.2</c:v>
                </c:pt>
                <c:pt idx="2317">
                  <c:v>463.4</c:v>
                </c:pt>
                <c:pt idx="2318">
                  <c:v>463.6</c:v>
                </c:pt>
                <c:pt idx="2319">
                  <c:v>463.8</c:v>
                </c:pt>
                <c:pt idx="2320">
                  <c:v>464</c:v>
                </c:pt>
                <c:pt idx="2321">
                  <c:v>464.2</c:v>
                </c:pt>
                <c:pt idx="2322">
                  <c:v>464.4</c:v>
                </c:pt>
                <c:pt idx="2323">
                  <c:v>464.6</c:v>
                </c:pt>
                <c:pt idx="2324">
                  <c:v>464.8</c:v>
                </c:pt>
                <c:pt idx="2325">
                  <c:v>465</c:v>
                </c:pt>
                <c:pt idx="2326">
                  <c:v>465.2</c:v>
                </c:pt>
                <c:pt idx="2327">
                  <c:v>465.4</c:v>
                </c:pt>
                <c:pt idx="2328">
                  <c:v>465.6</c:v>
                </c:pt>
                <c:pt idx="2329">
                  <c:v>465.8</c:v>
                </c:pt>
                <c:pt idx="2330">
                  <c:v>466</c:v>
                </c:pt>
                <c:pt idx="2331">
                  <c:v>466.2</c:v>
                </c:pt>
                <c:pt idx="2332">
                  <c:v>466.4</c:v>
                </c:pt>
                <c:pt idx="2333">
                  <c:v>466.6</c:v>
                </c:pt>
                <c:pt idx="2334">
                  <c:v>466.8</c:v>
                </c:pt>
                <c:pt idx="2335">
                  <c:v>467</c:v>
                </c:pt>
                <c:pt idx="2336">
                  <c:v>467.2</c:v>
                </c:pt>
                <c:pt idx="2337">
                  <c:v>467.4</c:v>
                </c:pt>
                <c:pt idx="2338">
                  <c:v>467.6</c:v>
                </c:pt>
                <c:pt idx="2339">
                  <c:v>467.8</c:v>
                </c:pt>
                <c:pt idx="2340">
                  <c:v>468</c:v>
                </c:pt>
                <c:pt idx="2341">
                  <c:v>468.2</c:v>
                </c:pt>
                <c:pt idx="2342">
                  <c:v>468.4</c:v>
                </c:pt>
                <c:pt idx="2343">
                  <c:v>468.6</c:v>
                </c:pt>
                <c:pt idx="2344">
                  <c:v>468.8</c:v>
                </c:pt>
                <c:pt idx="2345">
                  <c:v>469</c:v>
                </c:pt>
                <c:pt idx="2346">
                  <c:v>469.2</c:v>
                </c:pt>
                <c:pt idx="2347">
                  <c:v>469.4</c:v>
                </c:pt>
                <c:pt idx="2348">
                  <c:v>469.6</c:v>
                </c:pt>
                <c:pt idx="2349">
                  <c:v>469.8</c:v>
                </c:pt>
                <c:pt idx="2350">
                  <c:v>470</c:v>
                </c:pt>
                <c:pt idx="2351">
                  <c:v>470.2</c:v>
                </c:pt>
                <c:pt idx="2352">
                  <c:v>470.4</c:v>
                </c:pt>
                <c:pt idx="2353">
                  <c:v>470.6</c:v>
                </c:pt>
                <c:pt idx="2354">
                  <c:v>470.8</c:v>
                </c:pt>
                <c:pt idx="2355">
                  <c:v>471</c:v>
                </c:pt>
                <c:pt idx="2356">
                  <c:v>471.2</c:v>
                </c:pt>
                <c:pt idx="2357">
                  <c:v>471.4</c:v>
                </c:pt>
                <c:pt idx="2358">
                  <c:v>471.6</c:v>
                </c:pt>
                <c:pt idx="2359">
                  <c:v>471.8</c:v>
                </c:pt>
                <c:pt idx="2360">
                  <c:v>472</c:v>
                </c:pt>
                <c:pt idx="2361">
                  <c:v>472.2</c:v>
                </c:pt>
                <c:pt idx="2362">
                  <c:v>472.4</c:v>
                </c:pt>
                <c:pt idx="2363">
                  <c:v>472.6</c:v>
                </c:pt>
                <c:pt idx="2364">
                  <c:v>472.8</c:v>
                </c:pt>
                <c:pt idx="2365">
                  <c:v>473</c:v>
                </c:pt>
                <c:pt idx="2366">
                  <c:v>473.2</c:v>
                </c:pt>
                <c:pt idx="2367">
                  <c:v>473.4</c:v>
                </c:pt>
                <c:pt idx="2368">
                  <c:v>473.6</c:v>
                </c:pt>
                <c:pt idx="2369">
                  <c:v>473.8</c:v>
                </c:pt>
                <c:pt idx="2370">
                  <c:v>474</c:v>
                </c:pt>
                <c:pt idx="2371">
                  <c:v>474.2</c:v>
                </c:pt>
                <c:pt idx="2372">
                  <c:v>474.4</c:v>
                </c:pt>
                <c:pt idx="2373">
                  <c:v>474.6</c:v>
                </c:pt>
                <c:pt idx="2374">
                  <c:v>474.8</c:v>
                </c:pt>
                <c:pt idx="2375">
                  <c:v>475</c:v>
                </c:pt>
                <c:pt idx="2376">
                  <c:v>475.2</c:v>
                </c:pt>
                <c:pt idx="2377">
                  <c:v>475.4</c:v>
                </c:pt>
                <c:pt idx="2378">
                  <c:v>475.6</c:v>
                </c:pt>
                <c:pt idx="2379">
                  <c:v>475.8</c:v>
                </c:pt>
                <c:pt idx="2380">
                  <c:v>476</c:v>
                </c:pt>
                <c:pt idx="2381">
                  <c:v>476.2</c:v>
                </c:pt>
                <c:pt idx="2382">
                  <c:v>476.4</c:v>
                </c:pt>
                <c:pt idx="2383">
                  <c:v>476.6</c:v>
                </c:pt>
                <c:pt idx="2384">
                  <c:v>476.8</c:v>
                </c:pt>
                <c:pt idx="2385">
                  <c:v>477</c:v>
                </c:pt>
                <c:pt idx="2386">
                  <c:v>477.2</c:v>
                </c:pt>
                <c:pt idx="2387">
                  <c:v>477.4</c:v>
                </c:pt>
                <c:pt idx="2388">
                  <c:v>477.6</c:v>
                </c:pt>
                <c:pt idx="2389">
                  <c:v>477.8</c:v>
                </c:pt>
                <c:pt idx="2390">
                  <c:v>478</c:v>
                </c:pt>
                <c:pt idx="2391">
                  <c:v>478.2</c:v>
                </c:pt>
                <c:pt idx="2392">
                  <c:v>478.4</c:v>
                </c:pt>
                <c:pt idx="2393">
                  <c:v>478.6</c:v>
                </c:pt>
                <c:pt idx="2394">
                  <c:v>478.8</c:v>
                </c:pt>
                <c:pt idx="2395">
                  <c:v>479</c:v>
                </c:pt>
                <c:pt idx="2396">
                  <c:v>479.2</c:v>
                </c:pt>
                <c:pt idx="2397">
                  <c:v>479.4</c:v>
                </c:pt>
                <c:pt idx="2398">
                  <c:v>479.6</c:v>
                </c:pt>
                <c:pt idx="2399">
                  <c:v>479.8</c:v>
                </c:pt>
                <c:pt idx="2400">
                  <c:v>480</c:v>
                </c:pt>
                <c:pt idx="2401">
                  <c:v>480.2</c:v>
                </c:pt>
                <c:pt idx="2402">
                  <c:v>480.4</c:v>
                </c:pt>
                <c:pt idx="2403">
                  <c:v>480.6</c:v>
                </c:pt>
                <c:pt idx="2404">
                  <c:v>480.8</c:v>
                </c:pt>
                <c:pt idx="2405">
                  <c:v>481</c:v>
                </c:pt>
                <c:pt idx="2406">
                  <c:v>481.2</c:v>
                </c:pt>
                <c:pt idx="2407">
                  <c:v>481.4</c:v>
                </c:pt>
                <c:pt idx="2408">
                  <c:v>481.6</c:v>
                </c:pt>
                <c:pt idx="2409">
                  <c:v>481.8</c:v>
                </c:pt>
                <c:pt idx="2410">
                  <c:v>482</c:v>
                </c:pt>
                <c:pt idx="2411">
                  <c:v>482.2</c:v>
                </c:pt>
                <c:pt idx="2412">
                  <c:v>482.4</c:v>
                </c:pt>
                <c:pt idx="2413">
                  <c:v>482.6</c:v>
                </c:pt>
                <c:pt idx="2414">
                  <c:v>482.8</c:v>
                </c:pt>
                <c:pt idx="2415">
                  <c:v>483</c:v>
                </c:pt>
                <c:pt idx="2416">
                  <c:v>483.2</c:v>
                </c:pt>
                <c:pt idx="2417">
                  <c:v>483.4</c:v>
                </c:pt>
                <c:pt idx="2418">
                  <c:v>483.6</c:v>
                </c:pt>
                <c:pt idx="2419">
                  <c:v>483.8</c:v>
                </c:pt>
                <c:pt idx="2420">
                  <c:v>484</c:v>
                </c:pt>
                <c:pt idx="2421">
                  <c:v>484.2</c:v>
                </c:pt>
                <c:pt idx="2422">
                  <c:v>484.4</c:v>
                </c:pt>
                <c:pt idx="2423">
                  <c:v>484.6</c:v>
                </c:pt>
                <c:pt idx="2424">
                  <c:v>484.8</c:v>
                </c:pt>
                <c:pt idx="2425">
                  <c:v>485</c:v>
                </c:pt>
                <c:pt idx="2426">
                  <c:v>485.2</c:v>
                </c:pt>
                <c:pt idx="2427">
                  <c:v>485.4</c:v>
                </c:pt>
                <c:pt idx="2428">
                  <c:v>485.6</c:v>
                </c:pt>
                <c:pt idx="2429">
                  <c:v>485.8</c:v>
                </c:pt>
                <c:pt idx="2430">
                  <c:v>486</c:v>
                </c:pt>
                <c:pt idx="2431">
                  <c:v>486.2</c:v>
                </c:pt>
                <c:pt idx="2432">
                  <c:v>486.4</c:v>
                </c:pt>
                <c:pt idx="2433">
                  <c:v>486.6</c:v>
                </c:pt>
                <c:pt idx="2434">
                  <c:v>486.8</c:v>
                </c:pt>
                <c:pt idx="2435">
                  <c:v>487</c:v>
                </c:pt>
                <c:pt idx="2436">
                  <c:v>487.2</c:v>
                </c:pt>
                <c:pt idx="2437">
                  <c:v>487.4</c:v>
                </c:pt>
                <c:pt idx="2438">
                  <c:v>487.6</c:v>
                </c:pt>
                <c:pt idx="2439">
                  <c:v>487.8</c:v>
                </c:pt>
                <c:pt idx="2440">
                  <c:v>488</c:v>
                </c:pt>
                <c:pt idx="2441">
                  <c:v>488.2</c:v>
                </c:pt>
                <c:pt idx="2442">
                  <c:v>488.4</c:v>
                </c:pt>
                <c:pt idx="2443">
                  <c:v>488.6</c:v>
                </c:pt>
                <c:pt idx="2444">
                  <c:v>488.8</c:v>
                </c:pt>
                <c:pt idx="2445">
                  <c:v>489</c:v>
                </c:pt>
                <c:pt idx="2446">
                  <c:v>489.2</c:v>
                </c:pt>
                <c:pt idx="2447">
                  <c:v>489.4</c:v>
                </c:pt>
                <c:pt idx="2448">
                  <c:v>489.6</c:v>
                </c:pt>
                <c:pt idx="2449">
                  <c:v>489.8</c:v>
                </c:pt>
                <c:pt idx="2450">
                  <c:v>490</c:v>
                </c:pt>
                <c:pt idx="2451">
                  <c:v>490.2</c:v>
                </c:pt>
                <c:pt idx="2452">
                  <c:v>490.4</c:v>
                </c:pt>
                <c:pt idx="2453">
                  <c:v>490.6</c:v>
                </c:pt>
                <c:pt idx="2454">
                  <c:v>490.8</c:v>
                </c:pt>
                <c:pt idx="2455">
                  <c:v>491</c:v>
                </c:pt>
                <c:pt idx="2456">
                  <c:v>491.2</c:v>
                </c:pt>
                <c:pt idx="2457">
                  <c:v>491.4</c:v>
                </c:pt>
                <c:pt idx="2458">
                  <c:v>491.6</c:v>
                </c:pt>
                <c:pt idx="2459">
                  <c:v>491.8</c:v>
                </c:pt>
                <c:pt idx="2460">
                  <c:v>492</c:v>
                </c:pt>
                <c:pt idx="2461">
                  <c:v>492.2</c:v>
                </c:pt>
                <c:pt idx="2462">
                  <c:v>492.4</c:v>
                </c:pt>
                <c:pt idx="2463">
                  <c:v>492.6</c:v>
                </c:pt>
                <c:pt idx="2464">
                  <c:v>492.8</c:v>
                </c:pt>
                <c:pt idx="2465">
                  <c:v>493</c:v>
                </c:pt>
                <c:pt idx="2466">
                  <c:v>493.2</c:v>
                </c:pt>
                <c:pt idx="2467">
                  <c:v>493.4</c:v>
                </c:pt>
                <c:pt idx="2468">
                  <c:v>493.6</c:v>
                </c:pt>
                <c:pt idx="2469">
                  <c:v>493.8</c:v>
                </c:pt>
                <c:pt idx="2470">
                  <c:v>494</c:v>
                </c:pt>
                <c:pt idx="2471">
                  <c:v>494.2</c:v>
                </c:pt>
                <c:pt idx="2472">
                  <c:v>494.4</c:v>
                </c:pt>
                <c:pt idx="2473">
                  <c:v>494.6</c:v>
                </c:pt>
                <c:pt idx="2474">
                  <c:v>494.8</c:v>
                </c:pt>
                <c:pt idx="2475">
                  <c:v>495</c:v>
                </c:pt>
                <c:pt idx="2476">
                  <c:v>495.2</c:v>
                </c:pt>
                <c:pt idx="2477">
                  <c:v>495.4</c:v>
                </c:pt>
                <c:pt idx="2478">
                  <c:v>495.6</c:v>
                </c:pt>
                <c:pt idx="2479">
                  <c:v>495.8</c:v>
                </c:pt>
                <c:pt idx="2480">
                  <c:v>496</c:v>
                </c:pt>
                <c:pt idx="2481">
                  <c:v>496.2</c:v>
                </c:pt>
                <c:pt idx="2482">
                  <c:v>496.4</c:v>
                </c:pt>
                <c:pt idx="2483">
                  <c:v>496.6</c:v>
                </c:pt>
                <c:pt idx="2484">
                  <c:v>496.8</c:v>
                </c:pt>
                <c:pt idx="2485">
                  <c:v>497</c:v>
                </c:pt>
                <c:pt idx="2486">
                  <c:v>497.2</c:v>
                </c:pt>
                <c:pt idx="2487">
                  <c:v>497.4</c:v>
                </c:pt>
                <c:pt idx="2488">
                  <c:v>497.6</c:v>
                </c:pt>
                <c:pt idx="2489">
                  <c:v>497.8</c:v>
                </c:pt>
                <c:pt idx="2490">
                  <c:v>498</c:v>
                </c:pt>
                <c:pt idx="2491">
                  <c:v>498.2</c:v>
                </c:pt>
                <c:pt idx="2492">
                  <c:v>498.4</c:v>
                </c:pt>
                <c:pt idx="2493">
                  <c:v>498.6</c:v>
                </c:pt>
                <c:pt idx="2494">
                  <c:v>498.8</c:v>
                </c:pt>
                <c:pt idx="2495">
                  <c:v>499</c:v>
                </c:pt>
                <c:pt idx="2496">
                  <c:v>499.2</c:v>
                </c:pt>
                <c:pt idx="2497">
                  <c:v>499.4</c:v>
                </c:pt>
                <c:pt idx="2498">
                  <c:v>499.6</c:v>
                </c:pt>
                <c:pt idx="2499">
                  <c:v>499.8</c:v>
                </c:pt>
                <c:pt idx="2500">
                  <c:v>500</c:v>
                </c:pt>
                <c:pt idx="2501">
                  <c:v>500.2</c:v>
                </c:pt>
                <c:pt idx="2502">
                  <c:v>500.4</c:v>
                </c:pt>
                <c:pt idx="2503">
                  <c:v>500.6</c:v>
                </c:pt>
                <c:pt idx="2504">
                  <c:v>500.8</c:v>
                </c:pt>
                <c:pt idx="2505">
                  <c:v>501</c:v>
                </c:pt>
                <c:pt idx="2506">
                  <c:v>501.2</c:v>
                </c:pt>
                <c:pt idx="2507">
                  <c:v>501.4</c:v>
                </c:pt>
                <c:pt idx="2508">
                  <c:v>501.6</c:v>
                </c:pt>
                <c:pt idx="2509">
                  <c:v>501.8</c:v>
                </c:pt>
                <c:pt idx="2510">
                  <c:v>502</c:v>
                </c:pt>
                <c:pt idx="2511">
                  <c:v>502.2</c:v>
                </c:pt>
                <c:pt idx="2512">
                  <c:v>502.4</c:v>
                </c:pt>
                <c:pt idx="2513">
                  <c:v>502.6</c:v>
                </c:pt>
                <c:pt idx="2514">
                  <c:v>502.8</c:v>
                </c:pt>
                <c:pt idx="2515">
                  <c:v>503</c:v>
                </c:pt>
                <c:pt idx="2516">
                  <c:v>503.2</c:v>
                </c:pt>
                <c:pt idx="2517">
                  <c:v>503.4</c:v>
                </c:pt>
                <c:pt idx="2518">
                  <c:v>503.6</c:v>
                </c:pt>
                <c:pt idx="2519">
                  <c:v>503.8</c:v>
                </c:pt>
                <c:pt idx="2520">
                  <c:v>504</c:v>
                </c:pt>
                <c:pt idx="2521">
                  <c:v>504.2</c:v>
                </c:pt>
                <c:pt idx="2522">
                  <c:v>504.4</c:v>
                </c:pt>
                <c:pt idx="2523">
                  <c:v>504.6</c:v>
                </c:pt>
                <c:pt idx="2524">
                  <c:v>504.8</c:v>
                </c:pt>
                <c:pt idx="2525">
                  <c:v>505</c:v>
                </c:pt>
                <c:pt idx="2526">
                  <c:v>505.2</c:v>
                </c:pt>
                <c:pt idx="2527">
                  <c:v>505.4</c:v>
                </c:pt>
                <c:pt idx="2528">
                  <c:v>505.6</c:v>
                </c:pt>
                <c:pt idx="2529">
                  <c:v>505.8</c:v>
                </c:pt>
                <c:pt idx="2530">
                  <c:v>506</c:v>
                </c:pt>
                <c:pt idx="2531">
                  <c:v>506.2</c:v>
                </c:pt>
                <c:pt idx="2532">
                  <c:v>506.4</c:v>
                </c:pt>
                <c:pt idx="2533">
                  <c:v>506.6</c:v>
                </c:pt>
                <c:pt idx="2534">
                  <c:v>506.8</c:v>
                </c:pt>
                <c:pt idx="2535">
                  <c:v>507</c:v>
                </c:pt>
                <c:pt idx="2536">
                  <c:v>507.2</c:v>
                </c:pt>
                <c:pt idx="2537">
                  <c:v>507.4</c:v>
                </c:pt>
                <c:pt idx="2538">
                  <c:v>507.6</c:v>
                </c:pt>
                <c:pt idx="2539">
                  <c:v>507.8</c:v>
                </c:pt>
                <c:pt idx="2540">
                  <c:v>508</c:v>
                </c:pt>
                <c:pt idx="2541">
                  <c:v>508.2</c:v>
                </c:pt>
                <c:pt idx="2542">
                  <c:v>508.4</c:v>
                </c:pt>
                <c:pt idx="2543">
                  <c:v>508.6</c:v>
                </c:pt>
                <c:pt idx="2544">
                  <c:v>508.8</c:v>
                </c:pt>
                <c:pt idx="2545">
                  <c:v>509</c:v>
                </c:pt>
                <c:pt idx="2546">
                  <c:v>509.2</c:v>
                </c:pt>
                <c:pt idx="2547">
                  <c:v>509.4</c:v>
                </c:pt>
                <c:pt idx="2548">
                  <c:v>509.6</c:v>
                </c:pt>
                <c:pt idx="2549">
                  <c:v>509.8</c:v>
                </c:pt>
                <c:pt idx="2550">
                  <c:v>510</c:v>
                </c:pt>
                <c:pt idx="2551">
                  <c:v>510.2</c:v>
                </c:pt>
                <c:pt idx="2552">
                  <c:v>510.4</c:v>
                </c:pt>
                <c:pt idx="2553">
                  <c:v>510.6</c:v>
                </c:pt>
                <c:pt idx="2554">
                  <c:v>510.8</c:v>
                </c:pt>
                <c:pt idx="2555">
                  <c:v>511</c:v>
                </c:pt>
                <c:pt idx="2556">
                  <c:v>511.2</c:v>
                </c:pt>
                <c:pt idx="2557">
                  <c:v>511.4</c:v>
                </c:pt>
                <c:pt idx="2558">
                  <c:v>511.6</c:v>
                </c:pt>
                <c:pt idx="2559">
                  <c:v>511.8</c:v>
                </c:pt>
                <c:pt idx="2560">
                  <c:v>512</c:v>
                </c:pt>
                <c:pt idx="2561">
                  <c:v>512.20000000000005</c:v>
                </c:pt>
                <c:pt idx="2562">
                  <c:v>512.4</c:v>
                </c:pt>
                <c:pt idx="2563">
                  <c:v>512.6</c:v>
                </c:pt>
                <c:pt idx="2564">
                  <c:v>512.79999999999995</c:v>
                </c:pt>
                <c:pt idx="2565">
                  <c:v>513</c:v>
                </c:pt>
                <c:pt idx="2566">
                  <c:v>513.20000000000005</c:v>
                </c:pt>
                <c:pt idx="2567">
                  <c:v>513.4</c:v>
                </c:pt>
                <c:pt idx="2568">
                  <c:v>513.6</c:v>
                </c:pt>
                <c:pt idx="2569">
                  <c:v>513.79999999999995</c:v>
                </c:pt>
                <c:pt idx="2570">
                  <c:v>514</c:v>
                </c:pt>
                <c:pt idx="2571">
                  <c:v>514.20000000000005</c:v>
                </c:pt>
                <c:pt idx="2572">
                  <c:v>514.4</c:v>
                </c:pt>
                <c:pt idx="2573">
                  <c:v>514.6</c:v>
                </c:pt>
                <c:pt idx="2574">
                  <c:v>514.79999999999995</c:v>
                </c:pt>
                <c:pt idx="2575">
                  <c:v>515</c:v>
                </c:pt>
                <c:pt idx="2576">
                  <c:v>515.20000000000005</c:v>
                </c:pt>
                <c:pt idx="2577">
                  <c:v>515.4</c:v>
                </c:pt>
                <c:pt idx="2578">
                  <c:v>515.6</c:v>
                </c:pt>
                <c:pt idx="2579">
                  <c:v>515.79999999999995</c:v>
                </c:pt>
                <c:pt idx="2580">
                  <c:v>516</c:v>
                </c:pt>
                <c:pt idx="2581">
                  <c:v>516.20000000000005</c:v>
                </c:pt>
                <c:pt idx="2582">
                  <c:v>516.4</c:v>
                </c:pt>
                <c:pt idx="2583">
                  <c:v>516.6</c:v>
                </c:pt>
                <c:pt idx="2584">
                  <c:v>516.79999999999995</c:v>
                </c:pt>
                <c:pt idx="2585">
                  <c:v>517</c:v>
                </c:pt>
                <c:pt idx="2586">
                  <c:v>517.20000000000005</c:v>
                </c:pt>
                <c:pt idx="2587">
                  <c:v>517.4</c:v>
                </c:pt>
                <c:pt idx="2588">
                  <c:v>517.6</c:v>
                </c:pt>
                <c:pt idx="2589">
                  <c:v>517.79999999999995</c:v>
                </c:pt>
                <c:pt idx="2590">
                  <c:v>518</c:v>
                </c:pt>
                <c:pt idx="2591">
                  <c:v>518.20000000000005</c:v>
                </c:pt>
                <c:pt idx="2592">
                  <c:v>518.4</c:v>
                </c:pt>
                <c:pt idx="2593">
                  <c:v>518.6</c:v>
                </c:pt>
                <c:pt idx="2594">
                  <c:v>518.79999999999995</c:v>
                </c:pt>
                <c:pt idx="2595">
                  <c:v>519</c:v>
                </c:pt>
                <c:pt idx="2596">
                  <c:v>519.20000000000005</c:v>
                </c:pt>
                <c:pt idx="2597">
                  <c:v>519.4</c:v>
                </c:pt>
                <c:pt idx="2598">
                  <c:v>519.6</c:v>
                </c:pt>
                <c:pt idx="2599">
                  <c:v>519.79999999999995</c:v>
                </c:pt>
                <c:pt idx="2600">
                  <c:v>520</c:v>
                </c:pt>
                <c:pt idx="2601">
                  <c:v>520.20000000000005</c:v>
                </c:pt>
                <c:pt idx="2602">
                  <c:v>520.4</c:v>
                </c:pt>
                <c:pt idx="2603">
                  <c:v>520.6</c:v>
                </c:pt>
                <c:pt idx="2604">
                  <c:v>520.79999999999995</c:v>
                </c:pt>
                <c:pt idx="2605">
                  <c:v>521</c:v>
                </c:pt>
                <c:pt idx="2606">
                  <c:v>521.20000000000005</c:v>
                </c:pt>
                <c:pt idx="2607">
                  <c:v>521.4</c:v>
                </c:pt>
                <c:pt idx="2608">
                  <c:v>521.6</c:v>
                </c:pt>
                <c:pt idx="2609">
                  <c:v>521.79999999999995</c:v>
                </c:pt>
                <c:pt idx="2610">
                  <c:v>522</c:v>
                </c:pt>
                <c:pt idx="2611">
                  <c:v>522.20000000000005</c:v>
                </c:pt>
                <c:pt idx="2612">
                  <c:v>522.4</c:v>
                </c:pt>
                <c:pt idx="2613">
                  <c:v>522.6</c:v>
                </c:pt>
                <c:pt idx="2614">
                  <c:v>522.79999999999995</c:v>
                </c:pt>
                <c:pt idx="2615">
                  <c:v>523</c:v>
                </c:pt>
                <c:pt idx="2616">
                  <c:v>523.20000000000005</c:v>
                </c:pt>
                <c:pt idx="2617">
                  <c:v>523.4</c:v>
                </c:pt>
                <c:pt idx="2618">
                  <c:v>523.6</c:v>
                </c:pt>
                <c:pt idx="2619">
                  <c:v>523.79999999999995</c:v>
                </c:pt>
                <c:pt idx="2620">
                  <c:v>524</c:v>
                </c:pt>
                <c:pt idx="2621">
                  <c:v>524.20000000000005</c:v>
                </c:pt>
                <c:pt idx="2622">
                  <c:v>524.4</c:v>
                </c:pt>
                <c:pt idx="2623">
                  <c:v>524.6</c:v>
                </c:pt>
                <c:pt idx="2624">
                  <c:v>524.79999999999995</c:v>
                </c:pt>
                <c:pt idx="2625">
                  <c:v>525</c:v>
                </c:pt>
                <c:pt idx="2626">
                  <c:v>525.20000000000005</c:v>
                </c:pt>
                <c:pt idx="2627">
                  <c:v>525.4</c:v>
                </c:pt>
                <c:pt idx="2628">
                  <c:v>525.6</c:v>
                </c:pt>
                <c:pt idx="2629">
                  <c:v>525.79999999999995</c:v>
                </c:pt>
                <c:pt idx="2630">
                  <c:v>526</c:v>
                </c:pt>
                <c:pt idx="2631">
                  <c:v>526.20000000000005</c:v>
                </c:pt>
                <c:pt idx="2632">
                  <c:v>526.4</c:v>
                </c:pt>
                <c:pt idx="2633">
                  <c:v>526.6</c:v>
                </c:pt>
                <c:pt idx="2634">
                  <c:v>526.79999999999995</c:v>
                </c:pt>
                <c:pt idx="2635">
                  <c:v>527</c:v>
                </c:pt>
                <c:pt idx="2636">
                  <c:v>527.20000000000005</c:v>
                </c:pt>
                <c:pt idx="2637">
                  <c:v>527.4</c:v>
                </c:pt>
                <c:pt idx="2638">
                  <c:v>527.6</c:v>
                </c:pt>
                <c:pt idx="2639">
                  <c:v>527.79999999999995</c:v>
                </c:pt>
                <c:pt idx="2640">
                  <c:v>528</c:v>
                </c:pt>
                <c:pt idx="2641">
                  <c:v>528.20000000000005</c:v>
                </c:pt>
                <c:pt idx="2642">
                  <c:v>528.4</c:v>
                </c:pt>
                <c:pt idx="2643">
                  <c:v>528.6</c:v>
                </c:pt>
                <c:pt idx="2644">
                  <c:v>528.79999999999995</c:v>
                </c:pt>
                <c:pt idx="2645">
                  <c:v>529</c:v>
                </c:pt>
                <c:pt idx="2646">
                  <c:v>529.20000000000005</c:v>
                </c:pt>
                <c:pt idx="2647">
                  <c:v>529.4</c:v>
                </c:pt>
                <c:pt idx="2648">
                  <c:v>529.6</c:v>
                </c:pt>
                <c:pt idx="2649">
                  <c:v>529.79999999999995</c:v>
                </c:pt>
                <c:pt idx="2650">
                  <c:v>530</c:v>
                </c:pt>
                <c:pt idx="2651">
                  <c:v>530.20000000000005</c:v>
                </c:pt>
                <c:pt idx="2652">
                  <c:v>530.4</c:v>
                </c:pt>
                <c:pt idx="2653">
                  <c:v>530.6</c:v>
                </c:pt>
                <c:pt idx="2654">
                  <c:v>530.79999999999995</c:v>
                </c:pt>
                <c:pt idx="2655">
                  <c:v>531</c:v>
                </c:pt>
                <c:pt idx="2656">
                  <c:v>531.20000000000005</c:v>
                </c:pt>
                <c:pt idx="2657">
                  <c:v>531.4</c:v>
                </c:pt>
                <c:pt idx="2658">
                  <c:v>531.6</c:v>
                </c:pt>
                <c:pt idx="2659">
                  <c:v>531.79999999999995</c:v>
                </c:pt>
                <c:pt idx="2660">
                  <c:v>532</c:v>
                </c:pt>
                <c:pt idx="2661">
                  <c:v>532.20000000000005</c:v>
                </c:pt>
                <c:pt idx="2662">
                  <c:v>532.4</c:v>
                </c:pt>
                <c:pt idx="2663">
                  <c:v>532.6</c:v>
                </c:pt>
                <c:pt idx="2664">
                  <c:v>532.79999999999995</c:v>
                </c:pt>
                <c:pt idx="2665">
                  <c:v>533</c:v>
                </c:pt>
                <c:pt idx="2666">
                  <c:v>533.20000000000005</c:v>
                </c:pt>
                <c:pt idx="2667">
                  <c:v>533.4</c:v>
                </c:pt>
                <c:pt idx="2668">
                  <c:v>533.6</c:v>
                </c:pt>
                <c:pt idx="2669">
                  <c:v>533.79999999999995</c:v>
                </c:pt>
                <c:pt idx="2670">
                  <c:v>534</c:v>
                </c:pt>
                <c:pt idx="2671">
                  <c:v>534.20000000000005</c:v>
                </c:pt>
                <c:pt idx="2672">
                  <c:v>534.4</c:v>
                </c:pt>
                <c:pt idx="2673">
                  <c:v>534.6</c:v>
                </c:pt>
                <c:pt idx="2674">
                  <c:v>534.79999999999995</c:v>
                </c:pt>
                <c:pt idx="2675">
                  <c:v>535</c:v>
                </c:pt>
                <c:pt idx="2676">
                  <c:v>535.20000000000005</c:v>
                </c:pt>
                <c:pt idx="2677">
                  <c:v>535.4</c:v>
                </c:pt>
                <c:pt idx="2678">
                  <c:v>535.6</c:v>
                </c:pt>
                <c:pt idx="2679">
                  <c:v>535.79999999999995</c:v>
                </c:pt>
                <c:pt idx="2680">
                  <c:v>536</c:v>
                </c:pt>
                <c:pt idx="2681">
                  <c:v>536.20000000000005</c:v>
                </c:pt>
                <c:pt idx="2682">
                  <c:v>536.4</c:v>
                </c:pt>
                <c:pt idx="2683">
                  <c:v>536.6</c:v>
                </c:pt>
                <c:pt idx="2684">
                  <c:v>536.79999999999995</c:v>
                </c:pt>
                <c:pt idx="2685">
                  <c:v>537</c:v>
                </c:pt>
                <c:pt idx="2686">
                  <c:v>537.20000000000005</c:v>
                </c:pt>
                <c:pt idx="2687">
                  <c:v>537.4</c:v>
                </c:pt>
                <c:pt idx="2688">
                  <c:v>537.6</c:v>
                </c:pt>
                <c:pt idx="2689">
                  <c:v>537.79999999999995</c:v>
                </c:pt>
                <c:pt idx="2690">
                  <c:v>538</c:v>
                </c:pt>
                <c:pt idx="2691">
                  <c:v>538.20000000000005</c:v>
                </c:pt>
                <c:pt idx="2692">
                  <c:v>538.4</c:v>
                </c:pt>
                <c:pt idx="2693">
                  <c:v>538.6</c:v>
                </c:pt>
                <c:pt idx="2694">
                  <c:v>538.79999999999995</c:v>
                </c:pt>
                <c:pt idx="2695">
                  <c:v>539</c:v>
                </c:pt>
                <c:pt idx="2696">
                  <c:v>539.20000000000005</c:v>
                </c:pt>
                <c:pt idx="2697">
                  <c:v>539.4</c:v>
                </c:pt>
                <c:pt idx="2698">
                  <c:v>539.6</c:v>
                </c:pt>
                <c:pt idx="2699">
                  <c:v>539.79999999999995</c:v>
                </c:pt>
                <c:pt idx="2700">
                  <c:v>540</c:v>
                </c:pt>
                <c:pt idx="2701">
                  <c:v>540.20000000000005</c:v>
                </c:pt>
                <c:pt idx="2702">
                  <c:v>540.4</c:v>
                </c:pt>
                <c:pt idx="2703">
                  <c:v>540.6</c:v>
                </c:pt>
                <c:pt idx="2704">
                  <c:v>540.79999999999995</c:v>
                </c:pt>
                <c:pt idx="2705">
                  <c:v>541</c:v>
                </c:pt>
                <c:pt idx="2706">
                  <c:v>541.20000000000005</c:v>
                </c:pt>
                <c:pt idx="2707">
                  <c:v>541.4</c:v>
                </c:pt>
                <c:pt idx="2708">
                  <c:v>541.6</c:v>
                </c:pt>
                <c:pt idx="2709">
                  <c:v>541.79999999999995</c:v>
                </c:pt>
                <c:pt idx="2710">
                  <c:v>542</c:v>
                </c:pt>
                <c:pt idx="2711">
                  <c:v>542.20000000000005</c:v>
                </c:pt>
                <c:pt idx="2712">
                  <c:v>542.4</c:v>
                </c:pt>
                <c:pt idx="2713">
                  <c:v>542.6</c:v>
                </c:pt>
                <c:pt idx="2714">
                  <c:v>542.79999999999995</c:v>
                </c:pt>
                <c:pt idx="2715">
                  <c:v>543</c:v>
                </c:pt>
                <c:pt idx="2716">
                  <c:v>543.20000000000005</c:v>
                </c:pt>
                <c:pt idx="2717">
                  <c:v>543.4</c:v>
                </c:pt>
                <c:pt idx="2718">
                  <c:v>543.6</c:v>
                </c:pt>
                <c:pt idx="2719">
                  <c:v>543.79999999999995</c:v>
                </c:pt>
                <c:pt idx="2720">
                  <c:v>544</c:v>
                </c:pt>
                <c:pt idx="2721">
                  <c:v>544.20000000000005</c:v>
                </c:pt>
                <c:pt idx="2722">
                  <c:v>544.4</c:v>
                </c:pt>
                <c:pt idx="2723">
                  <c:v>544.6</c:v>
                </c:pt>
                <c:pt idx="2724">
                  <c:v>544.79999999999995</c:v>
                </c:pt>
                <c:pt idx="2725">
                  <c:v>545</c:v>
                </c:pt>
                <c:pt idx="2726">
                  <c:v>545.20000000000005</c:v>
                </c:pt>
                <c:pt idx="2727">
                  <c:v>545.4</c:v>
                </c:pt>
                <c:pt idx="2728">
                  <c:v>545.6</c:v>
                </c:pt>
                <c:pt idx="2729">
                  <c:v>545.79999999999995</c:v>
                </c:pt>
                <c:pt idx="2730">
                  <c:v>546</c:v>
                </c:pt>
                <c:pt idx="2731">
                  <c:v>546.20000000000005</c:v>
                </c:pt>
                <c:pt idx="2732">
                  <c:v>546.4</c:v>
                </c:pt>
                <c:pt idx="2733">
                  <c:v>546.6</c:v>
                </c:pt>
                <c:pt idx="2734">
                  <c:v>546.79999999999995</c:v>
                </c:pt>
                <c:pt idx="2735">
                  <c:v>547</c:v>
                </c:pt>
                <c:pt idx="2736">
                  <c:v>547.20000000000005</c:v>
                </c:pt>
                <c:pt idx="2737">
                  <c:v>547.4</c:v>
                </c:pt>
                <c:pt idx="2738">
                  <c:v>547.6</c:v>
                </c:pt>
                <c:pt idx="2739">
                  <c:v>547.79999999999995</c:v>
                </c:pt>
                <c:pt idx="2740">
                  <c:v>548</c:v>
                </c:pt>
                <c:pt idx="2741">
                  <c:v>548.20000000000005</c:v>
                </c:pt>
                <c:pt idx="2742">
                  <c:v>548.4</c:v>
                </c:pt>
                <c:pt idx="2743">
                  <c:v>548.6</c:v>
                </c:pt>
                <c:pt idx="2744">
                  <c:v>548.79999999999995</c:v>
                </c:pt>
                <c:pt idx="2745">
                  <c:v>549</c:v>
                </c:pt>
                <c:pt idx="2746">
                  <c:v>549.20000000000005</c:v>
                </c:pt>
                <c:pt idx="2747">
                  <c:v>549.4</c:v>
                </c:pt>
                <c:pt idx="2748">
                  <c:v>549.6</c:v>
                </c:pt>
                <c:pt idx="2749">
                  <c:v>549.79999999999995</c:v>
                </c:pt>
                <c:pt idx="2750">
                  <c:v>550</c:v>
                </c:pt>
                <c:pt idx="2751">
                  <c:v>550.20000000000005</c:v>
                </c:pt>
                <c:pt idx="2752">
                  <c:v>550.4</c:v>
                </c:pt>
                <c:pt idx="2753">
                  <c:v>550.6</c:v>
                </c:pt>
                <c:pt idx="2754">
                  <c:v>550.79999999999995</c:v>
                </c:pt>
                <c:pt idx="2755">
                  <c:v>551</c:v>
                </c:pt>
                <c:pt idx="2756">
                  <c:v>551.20000000000005</c:v>
                </c:pt>
                <c:pt idx="2757">
                  <c:v>551.4</c:v>
                </c:pt>
                <c:pt idx="2758">
                  <c:v>551.6</c:v>
                </c:pt>
                <c:pt idx="2759">
                  <c:v>551.79999999999995</c:v>
                </c:pt>
                <c:pt idx="2760">
                  <c:v>552</c:v>
                </c:pt>
                <c:pt idx="2761">
                  <c:v>552.20000000000005</c:v>
                </c:pt>
                <c:pt idx="2762">
                  <c:v>552.4</c:v>
                </c:pt>
                <c:pt idx="2763">
                  <c:v>552.6</c:v>
                </c:pt>
                <c:pt idx="2764">
                  <c:v>552.79999999999995</c:v>
                </c:pt>
                <c:pt idx="2765">
                  <c:v>553</c:v>
                </c:pt>
                <c:pt idx="2766">
                  <c:v>553.20000000000005</c:v>
                </c:pt>
                <c:pt idx="2767">
                  <c:v>553.4</c:v>
                </c:pt>
                <c:pt idx="2768">
                  <c:v>553.6</c:v>
                </c:pt>
                <c:pt idx="2769">
                  <c:v>553.79999999999995</c:v>
                </c:pt>
                <c:pt idx="2770">
                  <c:v>554</c:v>
                </c:pt>
                <c:pt idx="2771">
                  <c:v>554.20000000000005</c:v>
                </c:pt>
                <c:pt idx="2772">
                  <c:v>554.4</c:v>
                </c:pt>
                <c:pt idx="2773">
                  <c:v>554.6</c:v>
                </c:pt>
                <c:pt idx="2774">
                  <c:v>554.79999999999995</c:v>
                </c:pt>
                <c:pt idx="2775">
                  <c:v>555</c:v>
                </c:pt>
                <c:pt idx="2776">
                  <c:v>555.20000000000005</c:v>
                </c:pt>
                <c:pt idx="2777">
                  <c:v>555.4</c:v>
                </c:pt>
                <c:pt idx="2778">
                  <c:v>555.6</c:v>
                </c:pt>
                <c:pt idx="2779">
                  <c:v>555.79999999999995</c:v>
                </c:pt>
                <c:pt idx="2780">
                  <c:v>556</c:v>
                </c:pt>
                <c:pt idx="2781">
                  <c:v>556.20000000000005</c:v>
                </c:pt>
                <c:pt idx="2782">
                  <c:v>556.4</c:v>
                </c:pt>
                <c:pt idx="2783">
                  <c:v>556.6</c:v>
                </c:pt>
                <c:pt idx="2784">
                  <c:v>556.79999999999995</c:v>
                </c:pt>
                <c:pt idx="2785">
                  <c:v>557</c:v>
                </c:pt>
                <c:pt idx="2786">
                  <c:v>557.20000000000005</c:v>
                </c:pt>
                <c:pt idx="2787">
                  <c:v>557.4</c:v>
                </c:pt>
                <c:pt idx="2788">
                  <c:v>557.6</c:v>
                </c:pt>
                <c:pt idx="2789">
                  <c:v>557.79999999999995</c:v>
                </c:pt>
                <c:pt idx="2790">
                  <c:v>558</c:v>
                </c:pt>
                <c:pt idx="2791">
                  <c:v>558.20000000000005</c:v>
                </c:pt>
                <c:pt idx="2792">
                  <c:v>558.4</c:v>
                </c:pt>
                <c:pt idx="2793">
                  <c:v>558.6</c:v>
                </c:pt>
                <c:pt idx="2794">
                  <c:v>558.79999999999995</c:v>
                </c:pt>
                <c:pt idx="2795">
                  <c:v>559</c:v>
                </c:pt>
                <c:pt idx="2796">
                  <c:v>559.20000000000005</c:v>
                </c:pt>
                <c:pt idx="2797">
                  <c:v>559.4</c:v>
                </c:pt>
                <c:pt idx="2798">
                  <c:v>559.6</c:v>
                </c:pt>
                <c:pt idx="2799">
                  <c:v>559.79999999999995</c:v>
                </c:pt>
                <c:pt idx="2800">
                  <c:v>560</c:v>
                </c:pt>
                <c:pt idx="2801">
                  <c:v>560.20000000000005</c:v>
                </c:pt>
                <c:pt idx="2802">
                  <c:v>560.4</c:v>
                </c:pt>
                <c:pt idx="2803">
                  <c:v>560.6</c:v>
                </c:pt>
                <c:pt idx="2804">
                  <c:v>560.79999999999995</c:v>
                </c:pt>
                <c:pt idx="2805">
                  <c:v>561</c:v>
                </c:pt>
                <c:pt idx="2806">
                  <c:v>561.20000000000005</c:v>
                </c:pt>
                <c:pt idx="2807">
                  <c:v>561.4</c:v>
                </c:pt>
                <c:pt idx="2808">
                  <c:v>561.6</c:v>
                </c:pt>
                <c:pt idx="2809">
                  <c:v>561.79999999999995</c:v>
                </c:pt>
                <c:pt idx="2810">
                  <c:v>562</c:v>
                </c:pt>
                <c:pt idx="2811">
                  <c:v>562.20000000000005</c:v>
                </c:pt>
                <c:pt idx="2812">
                  <c:v>562.4</c:v>
                </c:pt>
                <c:pt idx="2813">
                  <c:v>562.6</c:v>
                </c:pt>
                <c:pt idx="2814">
                  <c:v>562.79999999999995</c:v>
                </c:pt>
                <c:pt idx="2815">
                  <c:v>563</c:v>
                </c:pt>
                <c:pt idx="2816">
                  <c:v>563.20000000000005</c:v>
                </c:pt>
                <c:pt idx="2817">
                  <c:v>563.4</c:v>
                </c:pt>
                <c:pt idx="2818">
                  <c:v>563.6</c:v>
                </c:pt>
                <c:pt idx="2819">
                  <c:v>563.79999999999995</c:v>
                </c:pt>
                <c:pt idx="2820">
                  <c:v>564</c:v>
                </c:pt>
                <c:pt idx="2821">
                  <c:v>564.20000000000005</c:v>
                </c:pt>
                <c:pt idx="2822">
                  <c:v>564.4</c:v>
                </c:pt>
                <c:pt idx="2823">
                  <c:v>564.6</c:v>
                </c:pt>
                <c:pt idx="2824">
                  <c:v>564.79999999999995</c:v>
                </c:pt>
                <c:pt idx="2825">
                  <c:v>565</c:v>
                </c:pt>
                <c:pt idx="2826">
                  <c:v>565.20000000000005</c:v>
                </c:pt>
                <c:pt idx="2827">
                  <c:v>565.4</c:v>
                </c:pt>
                <c:pt idx="2828">
                  <c:v>565.6</c:v>
                </c:pt>
                <c:pt idx="2829">
                  <c:v>565.79999999999995</c:v>
                </c:pt>
                <c:pt idx="2830">
                  <c:v>566</c:v>
                </c:pt>
                <c:pt idx="2831">
                  <c:v>566.20000000000005</c:v>
                </c:pt>
                <c:pt idx="2832">
                  <c:v>566.4</c:v>
                </c:pt>
                <c:pt idx="2833">
                  <c:v>566.6</c:v>
                </c:pt>
                <c:pt idx="2834">
                  <c:v>566.79999999999995</c:v>
                </c:pt>
                <c:pt idx="2835">
                  <c:v>567</c:v>
                </c:pt>
                <c:pt idx="2836">
                  <c:v>567.20000000000005</c:v>
                </c:pt>
                <c:pt idx="2837">
                  <c:v>567.4</c:v>
                </c:pt>
                <c:pt idx="2838">
                  <c:v>567.6</c:v>
                </c:pt>
                <c:pt idx="2839">
                  <c:v>567.79999999999995</c:v>
                </c:pt>
                <c:pt idx="2840">
                  <c:v>568</c:v>
                </c:pt>
                <c:pt idx="2841">
                  <c:v>568.20000000000005</c:v>
                </c:pt>
                <c:pt idx="2842">
                  <c:v>568.4</c:v>
                </c:pt>
                <c:pt idx="2843">
                  <c:v>568.6</c:v>
                </c:pt>
                <c:pt idx="2844">
                  <c:v>568.79999999999995</c:v>
                </c:pt>
                <c:pt idx="2845">
                  <c:v>569</c:v>
                </c:pt>
                <c:pt idx="2846">
                  <c:v>569.20000000000005</c:v>
                </c:pt>
                <c:pt idx="2847">
                  <c:v>569.4</c:v>
                </c:pt>
                <c:pt idx="2848">
                  <c:v>569.6</c:v>
                </c:pt>
                <c:pt idx="2849">
                  <c:v>569.79999999999995</c:v>
                </c:pt>
                <c:pt idx="2850">
                  <c:v>570</c:v>
                </c:pt>
                <c:pt idx="2851">
                  <c:v>570.20000000000005</c:v>
                </c:pt>
                <c:pt idx="2852">
                  <c:v>570.4</c:v>
                </c:pt>
                <c:pt idx="2853">
                  <c:v>570.6</c:v>
                </c:pt>
                <c:pt idx="2854">
                  <c:v>570.79999999999995</c:v>
                </c:pt>
                <c:pt idx="2855">
                  <c:v>571</c:v>
                </c:pt>
                <c:pt idx="2856">
                  <c:v>571.20000000000005</c:v>
                </c:pt>
                <c:pt idx="2857">
                  <c:v>571.4</c:v>
                </c:pt>
                <c:pt idx="2858">
                  <c:v>571.6</c:v>
                </c:pt>
                <c:pt idx="2859">
                  <c:v>571.79999999999995</c:v>
                </c:pt>
                <c:pt idx="2860">
                  <c:v>572</c:v>
                </c:pt>
                <c:pt idx="2861">
                  <c:v>572.20000000000005</c:v>
                </c:pt>
                <c:pt idx="2862">
                  <c:v>572.4</c:v>
                </c:pt>
                <c:pt idx="2863">
                  <c:v>572.6</c:v>
                </c:pt>
                <c:pt idx="2864">
                  <c:v>572.79999999999995</c:v>
                </c:pt>
                <c:pt idx="2865">
                  <c:v>573</c:v>
                </c:pt>
                <c:pt idx="2866">
                  <c:v>573.20000000000005</c:v>
                </c:pt>
                <c:pt idx="2867">
                  <c:v>573.4</c:v>
                </c:pt>
                <c:pt idx="2868">
                  <c:v>573.6</c:v>
                </c:pt>
                <c:pt idx="2869">
                  <c:v>573.79999999999995</c:v>
                </c:pt>
                <c:pt idx="2870">
                  <c:v>574</c:v>
                </c:pt>
                <c:pt idx="2871">
                  <c:v>574.20000000000005</c:v>
                </c:pt>
                <c:pt idx="2872">
                  <c:v>574.4</c:v>
                </c:pt>
                <c:pt idx="2873">
                  <c:v>574.6</c:v>
                </c:pt>
                <c:pt idx="2874">
                  <c:v>574.79999999999995</c:v>
                </c:pt>
                <c:pt idx="2875">
                  <c:v>575</c:v>
                </c:pt>
                <c:pt idx="2876">
                  <c:v>575.20000000000005</c:v>
                </c:pt>
                <c:pt idx="2877">
                  <c:v>575.4</c:v>
                </c:pt>
                <c:pt idx="2878">
                  <c:v>575.6</c:v>
                </c:pt>
                <c:pt idx="2879">
                  <c:v>575.79999999999995</c:v>
                </c:pt>
                <c:pt idx="2880">
                  <c:v>576</c:v>
                </c:pt>
                <c:pt idx="2881">
                  <c:v>576.20000000000005</c:v>
                </c:pt>
                <c:pt idx="2882">
                  <c:v>576.4</c:v>
                </c:pt>
                <c:pt idx="2883">
                  <c:v>576.6</c:v>
                </c:pt>
                <c:pt idx="2884">
                  <c:v>576.79999999999995</c:v>
                </c:pt>
                <c:pt idx="2885">
                  <c:v>577</c:v>
                </c:pt>
                <c:pt idx="2886">
                  <c:v>577.20000000000005</c:v>
                </c:pt>
                <c:pt idx="2887">
                  <c:v>577.4</c:v>
                </c:pt>
                <c:pt idx="2888">
                  <c:v>577.6</c:v>
                </c:pt>
                <c:pt idx="2889">
                  <c:v>577.79999999999995</c:v>
                </c:pt>
                <c:pt idx="2890">
                  <c:v>578</c:v>
                </c:pt>
                <c:pt idx="2891">
                  <c:v>578.20000000000005</c:v>
                </c:pt>
                <c:pt idx="2892">
                  <c:v>578.4</c:v>
                </c:pt>
                <c:pt idx="2893">
                  <c:v>578.6</c:v>
                </c:pt>
                <c:pt idx="2894">
                  <c:v>578.79999999999995</c:v>
                </c:pt>
                <c:pt idx="2895">
                  <c:v>579</c:v>
                </c:pt>
                <c:pt idx="2896">
                  <c:v>579.20000000000005</c:v>
                </c:pt>
                <c:pt idx="2897">
                  <c:v>579.4</c:v>
                </c:pt>
                <c:pt idx="2898">
                  <c:v>579.6</c:v>
                </c:pt>
                <c:pt idx="2899">
                  <c:v>579.79999999999995</c:v>
                </c:pt>
                <c:pt idx="2900">
                  <c:v>580</c:v>
                </c:pt>
                <c:pt idx="2901">
                  <c:v>580.20000000000005</c:v>
                </c:pt>
                <c:pt idx="2902">
                  <c:v>580.4</c:v>
                </c:pt>
                <c:pt idx="2903">
                  <c:v>580.6</c:v>
                </c:pt>
                <c:pt idx="2904">
                  <c:v>580.79999999999995</c:v>
                </c:pt>
                <c:pt idx="2905">
                  <c:v>581</c:v>
                </c:pt>
                <c:pt idx="2906">
                  <c:v>581.20000000000005</c:v>
                </c:pt>
                <c:pt idx="2907">
                  <c:v>581.4</c:v>
                </c:pt>
                <c:pt idx="2908">
                  <c:v>581.6</c:v>
                </c:pt>
                <c:pt idx="2909">
                  <c:v>581.79999999999995</c:v>
                </c:pt>
                <c:pt idx="2910">
                  <c:v>582</c:v>
                </c:pt>
                <c:pt idx="2911">
                  <c:v>582.20000000000005</c:v>
                </c:pt>
                <c:pt idx="2912">
                  <c:v>582.4</c:v>
                </c:pt>
                <c:pt idx="2913">
                  <c:v>582.6</c:v>
                </c:pt>
                <c:pt idx="2914">
                  <c:v>582.79999999999995</c:v>
                </c:pt>
                <c:pt idx="2915">
                  <c:v>583</c:v>
                </c:pt>
                <c:pt idx="2916">
                  <c:v>583.20000000000005</c:v>
                </c:pt>
                <c:pt idx="2917">
                  <c:v>583.4</c:v>
                </c:pt>
                <c:pt idx="2918">
                  <c:v>583.6</c:v>
                </c:pt>
                <c:pt idx="2919">
                  <c:v>583.79999999999995</c:v>
                </c:pt>
                <c:pt idx="2920">
                  <c:v>584</c:v>
                </c:pt>
                <c:pt idx="2921">
                  <c:v>584.20000000000005</c:v>
                </c:pt>
                <c:pt idx="2922">
                  <c:v>584.4</c:v>
                </c:pt>
                <c:pt idx="2923">
                  <c:v>584.6</c:v>
                </c:pt>
                <c:pt idx="2924">
                  <c:v>584.79999999999995</c:v>
                </c:pt>
                <c:pt idx="2925">
                  <c:v>585</c:v>
                </c:pt>
                <c:pt idx="2926">
                  <c:v>585.20000000000005</c:v>
                </c:pt>
                <c:pt idx="2927">
                  <c:v>585.4</c:v>
                </c:pt>
                <c:pt idx="2928">
                  <c:v>585.6</c:v>
                </c:pt>
                <c:pt idx="2929">
                  <c:v>585.79999999999995</c:v>
                </c:pt>
                <c:pt idx="2930">
                  <c:v>586</c:v>
                </c:pt>
                <c:pt idx="2931">
                  <c:v>586.20000000000005</c:v>
                </c:pt>
                <c:pt idx="2932">
                  <c:v>586.4</c:v>
                </c:pt>
                <c:pt idx="2933">
                  <c:v>586.6</c:v>
                </c:pt>
                <c:pt idx="2934">
                  <c:v>586.79999999999995</c:v>
                </c:pt>
                <c:pt idx="2935">
                  <c:v>587</c:v>
                </c:pt>
                <c:pt idx="2936">
                  <c:v>587.20000000000005</c:v>
                </c:pt>
                <c:pt idx="2937">
                  <c:v>587.4</c:v>
                </c:pt>
                <c:pt idx="2938">
                  <c:v>587.6</c:v>
                </c:pt>
                <c:pt idx="2939">
                  <c:v>587.79999999999995</c:v>
                </c:pt>
                <c:pt idx="2940">
                  <c:v>588</c:v>
                </c:pt>
                <c:pt idx="2941">
                  <c:v>588.20000000000005</c:v>
                </c:pt>
                <c:pt idx="2942">
                  <c:v>588.4</c:v>
                </c:pt>
                <c:pt idx="2943">
                  <c:v>588.6</c:v>
                </c:pt>
                <c:pt idx="2944">
                  <c:v>588.79999999999995</c:v>
                </c:pt>
                <c:pt idx="2945">
                  <c:v>589</c:v>
                </c:pt>
                <c:pt idx="2946">
                  <c:v>589.20000000000005</c:v>
                </c:pt>
                <c:pt idx="2947">
                  <c:v>589.4</c:v>
                </c:pt>
                <c:pt idx="2948">
                  <c:v>589.6</c:v>
                </c:pt>
                <c:pt idx="2949">
                  <c:v>589.79999999999995</c:v>
                </c:pt>
                <c:pt idx="2950">
                  <c:v>590</c:v>
                </c:pt>
                <c:pt idx="2951">
                  <c:v>590.20000000000005</c:v>
                </c:pt>
                <c:pt idx="2952">
                  <c:v>590.4</c:v>
                </c:pt>
                <c:pt idx="2953">
                  <c:v>590.6</c:v>
                </c:pt>
                <c:pt idx="2954">
                  <c:v>590.79999999999995</c:v>
                </c:pt>
                <c:pt idx="2955">
                  <c:v>591</c:v>
                </c:pt>
                <c:pt idx="2956">
                  <c:v>591.20000000000005</c:v>
                </c:pt>
                <c:pt idx="2957">
                  <c:v>591.4</c:v>
                </c:pt>
                <c:pt idx="2958">
                  <c:v>591.6</c:v>
                </c:pt>
                <c:pt idx="2959">
                  <c:v>591.79999999999995</c:v>
                </c:pt>
                <c:pt idx="2960">
                  <c:v>592</c:v>
                </c:pt>
                <c:pt idx="2961">
                  <c:v>592.20000000000005</c:v>
                </c:pt>
                <c:pt idx="2962">
                  <c:v>592.4</c:v>
                </c:pt>
                <c:pt idx="2963">
                  <c:v>592.6</c:v>
                </c:pt>
                <c:pt idx="2964">
                  <c:v>592.79999999999995</c:v>
                </c:pt>
                <c:pt idx="2965">
                  <c:v>593</c:v>
                </c:pt>
                <c:pt idx="2966">
                  <c:v>593.20000000000005</c:v>
                </c:pt>
                <c:pt idx="2967">
                  <c:v>593.4</c:v>
                </c:pt>
                <c:pt idx="2968">
                  <c:v>593.6</c:v>
                </c:pt>
                <c:pt idx="2969">
                  <c:v>593.79999999999995</c:v>
                </c:pt>
                <c:pt idx="2970">
                  <c:v>594</c:v>
                </c:pt>
                <c:pt idx="2971">
                  <c:v>594.20000000000005</c:v>
                </c:pt>
                <c:pt idx="2972">
                  <c:v>594.4</c:v>
                </c:pt>
                <c:pt idx="2973">
                  <c:v>594.6</c:v>
                </c:pt>
                <c:pt idx="2974">
                  <c:v>594.79999999999995</c:v>
                </c:pt>
                <c:pt idx="2975">
                  <c:v>595</c:v>
                </c:pt>
                <c:pt idx="2976">
                  <c:v>595.20000000000005</c:v>
                </c:pt>
                <c:pt idx="2977">
                  <c:v>595.4</c:v>
                </c:pt>
                <c:pt idx="2978">
                  <c:v>595.6</c:v>
                </c:pt>
                <c:pt idx="2979">
                  <c:v>595.79999999999995</c:v>
                </c:pt>
                <c:pt idx="2980">
                  <c:v>596</c:v>
                </c:pt>
                <c:pt idx="2981">
                  <c:v>596.20000000000005</c:v>
                </c:pt>
                <c:pt idx="2982">
                  <c:v>596.4</c:v>
                </c:pt>
                <c:pt idx="2983">
                  <c:v>596.6</c:v>
                </c:pt>
                <c:pt idx="2984">
                  <c:v>596.79999999999995</c:v>
                </c:pt>
                <c:pt idx="2985">
                  <c:v>597</c:v>
                </c:pt>
                <c:pt idx="2986">
                  <c:v>597.20000000000005</c:v>
                </c:pt>
                <c:pt idx="2987">
                  <c:v>597.4</c:v>
                </c:pt>
                <c:pt idx="2988">
                  <c:v>597.6</c:v>
                </c:pt>
                <c:pt idx="2989">
                  <c:v>597.79999999999995</c:v>
                </c:pt>
                <c:pt idx="2990">
                  <c:v>598</c:v>
                </c:pt>
                <c:pt idx="2991">
                  <c:v>598.20000000000005</c:v>
                </c:pt>
                <c:pt idx="2992">
                  <c:v>598.4</c:v>
                </c:pt>
                <c:pt idx="2993">
                  <c:v>598.6</c:v>
                </c:pt>
                <c:pt idx="2994">
                  <c:v>598.79999999999995</c:v>
                </c:pt>
                <c:pt idx="2995">
                  <c:v>599</c:v>
                </c:pt>
                <c:pt idx="2996">
                  <c:v>599.20000000000005</c:v>
                </c:pt>
                <c:pt idx="2997">
                  <c:v>599.4</c:v>
                </c:pt>
                <c:pt idx="2998">
                  <c:v>599.6</c:v>
                </c:pt>
                <c:pt idx="2999">
                  <c:v>599.79999999999995</c:v>
                </c:pt>
                <c:pt idx="3000">
                  <c:v>600</c:v>
                </c:pt>
                <c:pt idx="3001">
                  <c:v>600.20000000000005</c:v>
                </c:pt>
                <c:pt idx="3002">
                  <c:v>600.4</c:v>
                </c:pt>
                <c:pt idx="3003">
                  <c:v>600.6</c:v>
                </c:pt>
                <c:pt idx="3004">
                  <c:v>600.79999999999995</c:v>
                </c:pt>
                <c:pt idx="3005">
                  <c:v>601</c:v>
                </c:pt>
                <c:pt idx="3006">
                  <c:v>601.19999999999902</c:v>
                </c:pt>
                <c:pt idx="3007">
                  <c:v>601.39999999999839</c:v>
                </c:pt>
                <c:pt idx="3008">
                  <c:v>601.599999999999</c:v>
                </c:pt>
                <c:pt idx="3009">
                  <c:v>601.79999999999905</c:v>
                </c:pt>
                <c:pt idx="3010">
                  <c:v>601.99999999999898</c:v>
                </c:pt>
                <c:pt idx="3011">
                  <c:v>602.19999999999902</c:v>
                </c:pt>
                <c:pt idx="3012">
                  <c:v>602.39999999999839</c:v>
                </c:pt>
                <c:pt idx="3013">
                  <c:v>602.599999999999</c:v>
                </c:pt>
                <c:pt idx="3014">
                  <c:v>602.79999999999905</c:v>
                </c:pt>
                <c:pt idx="3015">
                  <c:v>602.99999999999898</c:v>
                </c:pt>
                <c:pt idx="3016">
                  <c:v>603.19999999999902</c:v>
                </c:pt>
                <c:pt idx="3017">
                  <c:v>603.39999999999839</c:v>
                </c:pt>
                <c:pt idx="3018">
                  <c:v>603.599999999999</c:v>
                </c:pt>
                <c:pt idx="3019">
                  <c:v>603.79999999999905</c:v>
                </c:pt>
                <c:pt idx="3020">
                  <c:v>603.99999999999898</c:v>
                </c:pt>
                <c:pt idx="3021">
                  <c:v>604.199999999998</c:v>
                </c:pt>
                <c:pt idx="3022">
                  <c:v>604.39999999999793</c:v>
                </c:pt>
                <c:pt idx="3023">
                  <c:v>604.59999999999809</c:v>
                </c:pt>
                <c:pt idx="3024">
                  <c:v>604.79999999999802</c:v>
                </c:pt>
                <c:pt idx="3025">
                  <c:v>604.99999999999795</c:v>
                </c:pt>
                <c:pt idx="3026">
                  <c:v>605.199999999998</c:v>
                </c:pt>
                <c:pt idx="3027">
                  <c:v>605.39999999999793</c:v>
                </c:pt>
                <c:pt idx="3028">
                  <c:v>605.59999999999809</c:v>
                </c:pt>
                <c:pt idx="3029">
                  <c:v>605.79999999999802</c:v>
                </c:pt>
                <c:pt idx="3030">
                  <c:v>605.99999999999795</c:v>
                </c:pt>
                <c:pt idx="3031">
                  <c:v>606.199999999998</c:v>
                </c:pt>
                <c:pt idx="3032">
                  <c:v>606.39999999999793</c:v>
                </c:pt>
                <c:pt idx="3033">
                  <c:v>606.59999999999809</c:v>
                </c:pt>
                <c:pt idx="3034">
                  <c:v>606.79999999999802</c:v>
                </c:pt>
                <c:pt idx="3035">
                  <c:v>606.99999999999704</c:v>
                </c:pt>
                <c:pt idx="3036">
                  <c:v>607.19999999999754</c:v>
                </c:pt>
                <c:pt idx="3037">
                  <c:v>607.39999999999702</c:v>
                </c:pt>
                <c:pt idx="3038">
                  <c:v>607.59999999999695</c:v>
                </c:pt>
                <c:pt idx="3039">
                  <c:v>607.79999999999802</c:v>
                </c:pt>
                <c:pt idx="3040">
                  <c:v>607.99999999999704</c:v>
                </c:pt>
                <c:pt idx="3041">
                  <c:v>608.19999999999754</c:v>
                </c:pt>
                <c:pt idx="3042">
                  <c:v>608.39999999999702</c:v>
                </c:pt>
                <c:pt idx="3043">
                  <c:v>608.59999999999695</c:v>
                </c:pt>
                <c:pt idx="3044">
                  <c:v>608.79999999999802</c:v>
                </c:pt>
                <c:pt idx="3045">
                  <c:v>608.99999999999704</c:v>
                </c:pt>
                <c:pt idx="3046">
                  <c:v>609.19999999999754</c:v>
                </c:pt>
                <c:pt idx="3047">
                  <c:v>609.39999999999702</c:v>
                </c:pt>
                <c:pt idx="3048">
                  <c:v>609.59999999999695</c:v>
                </c:pt>
                <c:pt idx="3049">
                  <c:v>609.79999999999802</c:v>
                </c:pt>
                <c:pt idx="3050">
                  <c:v>609.99999999999602</c:v>
                </c:pt>
                <c:pt idx="3051">
                  <c:v>610.19999999999595</c:v>
                </c:pt>
                <c:pt idx="3052">
                  <c:v>610.399999999996</c:v>
                </c:pt>
                <c:pt idx="3053">
                  <c:v>610.59999999999604</c:v>
                </c:pt>
                <c:pt idx="3054">
                  <c:v>610.79999999999654</c:v>
                </c:pt>
                <c:pt idx="3055">
                  <c:v>610.99999999999602</c:v>
                </c:pt>
                <c:pt idx="3056">
                  <c:v>611.19999999999595</c:v>
                </c:pt>
                <c:pt idx="3057">
                  <c:v>611.399999999996</c:v>
                </c:pt>
                <c:pt idx="3058">
                  <c:v>611.59999999999604</c:v>
                </c:pt>
                <c:pt idx="3059">
                  <c:v>611.79999999999654</c:v>
                </c:pt>
                <c:pt idx="3060">
                  <c:v>611.99999999999602</c:v>
                </c:pt>
                <c:pt idx="3061">
                  <c:v>612.19999999999595</c:v>
                </c:pt>
                <c:pt idx="3062">
                  <c:v>612.399999999996</c:v>
                </c:pt>
                <c:pt idx="3063">
                  <c:v>612.59999999999604</c:v>
                </c:pt>
                <c:pt idx="3064">
                  <c:v>612.79999999999654</c:v>
                </c:pt>
                <c:pt idx="3065">
                  <c:v>612.999999999995</c:v>
                </c:pt>
                <c:pt idx="3066">
                  <c:v>613.19999999999504</c:v>
                </c:pt>
                <c:pt idx="3067">
                  <c:v>613.39999999999498</c:v>
                </c:pt>
                <c:pt idx="3068">
                  <c:v>613.59999999999502</c:v>
                </c:pt>
                <c:pt idx="3069">
                  <c:v>613.79999999999495</c:v>
                </c:pt>
                <c:pt idx="3070">
                  <c:v>613.999999999995</c:v>
                </c:pt>
                <c:pt idx="3071">
                  <c:v>614.19999999999504</c:v>
                </c:pt>
                <c:pt idx="3072">
                  <c:v>614.39999999999498</c:v>
                </c:pt>
                <c:pt idx="3073">
                  <c:v>614.59999999999502</c:v>
                </c:pt>
                <c:pt idx="3074">
                  <c:v>614.79999999999495</c:v>
                </c:pt>
                <c:pt idx="3075">
                  <c:v>614.999999999995</c:v>
                </c:pt>
                <c:pt idx="3076">
                  <c:v>615.19999999999504</c:v>
                </c:pt>
                <c:pt idx="3077">
                  <c:v>615.39999999999498</c:v>
                </c:pt>
                <c:pt idx="3078">
                  <c:v>615.59999999999502</c:v>
                </c:pt>
                <c:pt idx="3079">
                  <c:v>615.79999999999404</c:v>
                </c:pt>
                <c:pt idx="3080">
                  <c:v>615.99999999999397</c:v>
                </c:pt>
                <c:pt idx="3081">
                  <c:v>616.19999999999402</c:v>
                </c:pt>
                <c:pt idx="3082">
                  <c:v>616.39999999999338</c:v>
                </c:pt>
                <c:pt idx="3083">
                  <c:v>616.599999999994</c:v>
                </c:pt>
                <c:pt idx="3084">
                  <c:v>616.79999999999404</c:v>
                </c:pt>
                <c:pt idx="3085">
                  <c:v>616.99999999999397</c:v>
                </c:pt>
                <c:pt idx="3086">
                  <c:v>617.19999999999402</c:v>
                </c:pt>
                <c:pt idx="3087">
                  <c:v>617.39999999999338</c:v>
                </c:pt>
                <c:pt idx="3088">
                  <c:v>617.599999999994</c:v>
                </c:pt>
                <c:pt idx="3089">
                  <c:v>617.79999999999404</c:v>
                </c:pt>
                <c:pt idx="3090">
                  <c:v>617.99999999999397</c:v>
                </c:pt>
                <c:pt idx="3091">
                  <c:v>618.19999999999402</c:v>
                </c:pt>
                <c:pt idx="3092">
                  <c:v>618.39999999999338</c:v>
                </c:pt>
                <c:pt idx="3093">
                  <c:v>618.599999999994</c:v>
                </c:pt>
                <c:pt idx="3094">
                  <c:v>618.79999999999302</c:v>
                </c:pt>
                <c:pt idx="3095">
                  <c:v>618.99999999999295</c:v>
                </c:pt>
                <c:pt idx="3096">
                  <c:v>619.199999999993</c:v>
                </c:pt>
                <c:pt idx="3097">
                  <c:v>619.39999999999293</c:v>
                </c:pt>
                <c:pt idx="3098">
                  <c:v>619.59999999999309</c:v>
                </c:pt>
                <c:pt idx="3099">
                  <c:v>619.79999999999302</c:v>
                </c:pt>
                <c:pt idx="3100">
                  <c:v>619.99999999999295</c:v>
                </c:pt>
                <c:pt idx="3101">
                  <c:v>620.199999999993</c:v>
                </c:pt>
                <c:pt idx="3102">
                  <c:v>620.39999999999293</c:v>
                </c:pt>
                <c:pt idx="3103">
                  <c:v>620.59999999999309</c:v>
                </c:pt>
                <c:pt idx="3104">
                  <c:v>620.79999999999302</c:v>
                </c:pt>
                <c:pt idx="3105">
                  <c:v>620.99999999999295</c:v>
                </c:pt>
                <c:pt idx="3106">
                  <c:v>621.199999999993</c:v>
                </c:pt>
                <c:pt idx="3107">
                  <c:v>621.39999999999293</c:v>
                </c:pt>
                <c:pt idx="3108">
                  <c:v>621.59999999999309</c:v>
                </c:pt>
                <c:pt idx="3109">
                  <c:v>621.79999999999302</c:v>
                </c:pt>
                <c:pt idx="3110">
                  <c:v>621.99999999999204</c:v>
                </c:pt>
                <c:pt idx="3111">
                  <c:v>622.19999999999254</c:v>
                </c:pt>
                <c:pt idx="3112">
                  <c:v>622.39999999999202</c:v>
                </c:pt>
                <c:pt idx="3113">
                  <c:v>622.59999999999195</c:v>
                </c:pt>
                <c:pt idx="3114">
                  <c:v>622.79999999999302</c:v>
                </c:pt>
                <c:pt idx="3115">
                  <c:v>622.99999999999204</c:v>
                </c:pt>
                <c:pt idx="3116">
                  <c:v>623.19999999999254</c:v>
                </c:pt>
                <c:pt idx="3117">
                  <c:v>623.39999999999202</c:v>
                </c:pt>
                <c:pt idx="3118">
                  <c:v>623.59999999999195</c:v>
                </c:pt>
                <c:pt idx="3119">
                  <c:v>623.79999999999302</c:v>
                </c:pt>
                <c:pt idx="3120">
                  <c:v>623.99999999999204</c:v>
                </c:pt>
                <c:pt idx="3121">
                  <c:v>624.19999999999254</c:v>
                </c:pt>
                <c:pt idx="3122">
                  <c:v>624.39999999999202</c:v>
                </c:pt>
                <c:pt idx="3123">
                  <c:v>624.59999999999104</c:v>
                </c:pt>
                <c:pt idx="3124">
                  <c:v>624.79999999999154</c:v>
                </c:pt>
                <c:pt idx="3125">
                  <c:v>624.99999999999102</c:v>
                </c:pt>
                <c:pt idx="3126">
                  <c:v>625.19999999999095</c:v>
                </c:pt>
                <c:pt idx="3127">
                  <c:v>625.399999999991</c:v>
                </c:pt>
                <c:pt idx="3128">
                  <c:v>625.59999999999104</c:v>
                </c:pt>
                <c:pt idx="3129">
                  <c:v>625.79999999999154</c:v>
                </c:pt>
                <c:pt idx="3130">
                  <c:v>625.99999999999102</c:v>
                </c:pt>
                <c:pt idx="3131">
                  <c:v>626.19999999999095</c:v>
                </c:pt>
                <c:pt idx="3132">
                  <c:v>626.399999999991</c:v>
                </c:pt>
                <c:pt idx="3133">
                  <c:v>626.59999999999104</c:v>
                </c:pt>
                <c:pt idx="3134">
                  <c:v>626.79999999999154</c:v>
                </c:pt>
                <c:pt idx="3135">
                  <c:v>626.99999999999102</c:v>
                </c:pt>
                <c:pt idx="3136">
                  <c:v>627.19999999999095</c:v>
                </c:pt>
                <c:pt idx="3137">
                  <c:v>627.399999999991</c:v>
                </c:pt>
                <c:pt idx="3138">
                  <c:v>627.59999999999002</c:v>
                </c:pt>
                <c:pt idx="3139">
                  <c:v>627.79999999998995</c:v>
                </c:pt>
                <c:pt idx="3140">
                  <c:v>627.99999999999</c:v>
                </c:pt>
                <c:pt idx="3141">
                  <c:v>628.19999999999004</c:v>
                </c:pt>
                <c:pt idx="3142">
                  <c:v>628.39999999998997</c:v>
                </c:pt>
                <c:pt idx="3143">
                  <c:v>628.59999999999002</c:v>
                </c:pt>
                <c:pt idx="3144">
                  <c:v>628.79999999998995</c:v>
                </c:pt>
                <c:pt idx="3145">
                  <c:v>628.99999999999</c:v>
                </c:pt>
                <c:pt idx="3146">
                  <c:v>629.19999999999004</c:v>
                </c:pt>
                <c:pt idx="3147">
                  <c:v>629.39999999998997</c:v>
                </c:pt>
                <c:pt idx="3148">
                  <c:v>629.59999999999002</c:v>
                </c:pt>
                <c:pt idx="3149">
                  <c:v>629.79999999998995</c:v>
                </c:pt>
                <c:pt idx="3150">
                  <c:v>629.99999999999</c:v>
                </c:pt>
                <c:pt idx="3151">
                  <c:v>630.19999999999004</c:v>
                </c:pt>
                <c:pt idx="3152">
                  <c:v>630.39999999998997</c:v>
                </c:pt>
                <c:pt idx="3153">
                  <c:v>630.599999999989</c:v>
                </c:pt>
                <c:pt idx="3154">
                  <c:v>630.79999999998904</c:v>
                </c:pt>
                <c:pt idx="3155">
                  <c:v>630.99999999998897</c:v>
                </c:pt>
                <c:pt idx="3156">
                  <c:v>631.19999999998902</c:v>
                </c:pt>
                <c:pt idx="3157">
                  <c:v>631.39999999998849</c:v>
                </c:pt>
                <c:pt idx="3158">
                  <c:v>631.599999999989</c:v>
                </c:pt>
                <c:pt idx="3159">
                  <c:v>631.79999999998904</c:v>
                </c:pt>
                <c:pt idx="3160">
                  <c:v>631.99999999998897</c:v>
                </c:pt>
                <c:pt idx="3161">
                  <c:v>632.19999999998902</c:v>
                </c:pt>
                <c:pt idx="3162">
                  <c:v>632.39999999998849</c:v>
                </c:pt>
                <c:pt idx="3163">
                  <c:v>632.599999999989</c:v>
                </c:pt>
                <c:pt idx="3164">
                  <c:v>632.79999999998904</c:v>
                </c:pt>
                <c:pt idx="3165">
                  <c:v>632.99999999998897</c:v>
                </c:pt>
                <c:pt idx="3166">
                  <c:v>633.19999999998902</c:v>
                </c:pt>
                <c:pt idx="3167">
                  <c:v>633.39999999998793</c:v>
                </c:pt>
                <c:pt idx="3168">
                  <c:v>633.59999999998809</c:v>
                </c:pt>
                <c:pt idx="3169">
                  <c:v>633.79999999998802</c:v>
                </c:pt>
                <c:pt idx="3170">
                  <c:v>633.99999999998795</c:v>
                </c:pt>
                <c:pt idx="3171">
                  <c:v>634.19999999998811</c:v>
                </c:pt>
                <c:pt idx="3172">
                  <c:v>634.39999999998793</c:v>
                </c:pt>
                <c:pt idx="3173">
                  <c:v>634.59999999998809</c:v>
                </c:pt>
                <c:pt idx="3174">
                  <c:v>634.79999999998802</c:v>
                </c:pt>
                <c:pt idx="3175">
                  <c:v>634.99999999998795</c:v>
                </c:pt>
                <c:pt idx="3176">
                  <c:v>635.19999999998811</c:v>
                </c:pt>
                <c:pt idx="3177">
                  <c:v>635.39999999998793</c:v>
                </c:pt>
                <c:pt idx="3178">
                  <c:v>635.59999999998809</c:v>
                </c:pt>
                <c:pt idx="3179">
                  <c:v>635.79999999998802</c:v>
                </c:pt>
                <c:pt idx="3180">
                  <c:v>635.99999999998795</c:v>
                </c:pt>
                <c:pt idx="3181">
                  <c:v>636.19999999998811</c:v>
                </c:pt>
                <c:pt idx="3182">
                  <c:v>636.39999999998702</c:v>
                </c:pt>
                <c:pt idx="3183">
                  <c:v>636.59999999998695</c:v>
                </c:pt>
                <c:pt idx="3184">
                  <c:v>636.79999999998802</c:v>
                </c:pt>
                <c:pt idx="3185">
                  <c:v>636.99999999998704</c:v>
                </c:pt>
                <c:pt idx="3186">
                  <c:v>637.19999999998754</c:v>
                </c:pt>
                <c:pt idx="3187">
                  <c:v>637.39999999998702</c:v>
                </c:pt>
                <c:pt idx="3188">
                  <c:v>637.59999999998695</c:v>
                </c:pt>
                <c:pt idx="3189">
                  <c:v>637.79999999998802</c:v>
                </c:pt>
                <c:pt idx="3190">
                  <c:v>637.99999999998704</c:v>
                </c:pt>
                <c:pt idx="3191">
                  <c:v>638.19999999998754</c:v>
                </c:pt>
                <c:pt idx="3192">
                  <c:v>638.39999999998702</c:v>
                </c:pt>
                <c:pt idx="3193">
                  <c:v>638.59999999998695</c:v>
                </c:pt>
                <c:pt idx="3194">
                  <c:v>638.79999999998802</c:v>
                </c:pt>
                <c:pt idx="3195">
                  <c:v>638.99999999998704</c:v>
                </c:pt>
                <c:pt idx="3196">
                  <c:v>639.19999999998754</c:v>
                </c:pt>
                <c:pt idx="3197">
                  <c:v>639.39999999998599</c:v>
                </c:pt>
                <c:pt idx="3198">
                  <c:v>639.59999999998604</c:v>
                </c:pt>
                <c:pt idx="3199">
                  <c:v>639.79999999998654</c:v>
                </c:pt>
                <c:pt idx="3200">
                  <c:v>639.99999999998602</c:v>
                </c:pt>
                <c:pt idx="3201">
                  <c:v>640.19999999998595</c:v>
                </c:pt>
                <c:pt idx="3202">
                  <c:v>640.39999999998599</c:v>
                </c:pt>
                <c:pt idx="3203">
                  <c:v>640.59999999998604</c:v>
                </c:pt>
                <c:pt idx="3204">
                  <c:v>640.79999999998654</c:v>
                </c:pt>
                <c:pt idx="3205">
                  <c:v>640.99999999998602</c:v>
                </c:pt>
                <c:pt idx="3206">
                  <c:v>641.19999999998595</c:v>
                </c:pt>
                <c:pt idx="3207">
                  <c:v>641.39999999998599</c:v>
                </c:pt>
                <c:pt idx="3208">
                  <c:v>641.59999999998604</c:v>
                </c:pt>
                <c:pt idx="3209">
                  <c:v>641.79999999998654</c:v>
                </c:pt>
                <c:pt idx="3210">
                  <c:v>641.99999999998602</c:v>
                </c:pt>
                <c:pt idx="3211">
                  <c:v>642.19999999998504</c:v>
                </c:pt>
                <c:pt idx="3212">
                  <c:v>642.39999999998497</c:v>
                </c:pt>
                <c:pt idx="3213">
                  <c:v>642.59999999998502</c:v>
                </c:pt>
                <c:pt idx="3214">
                  <c:v>642.79999999998495</c:v>
                </c:pt>
                <c:pt idx="3215">
                  <c:v>642.99999999998499</c:v>
                </c:pt>
                <c:pt idx="3216">
                  <c:v>643.19999999998504</c:v>
                </c:pt>
                <c:pt idx="3217">
                  <c:v>643.39999999998497</c:v>
                </c:pt>
                <c:pt idx="3218">
                  <c:v>643.59999999998502</c:v>
                </c:pt>
                <c:pt idx="3219">
                  <c:v>643.79999999998495</c:v>
                </c:pt>
                <c:pt idx="3220">
                  <c:v>643.99999999998499</c:v>
                </c:pt>
                <c:pt idx="3221">
                  <c:v>644.19999999998504</c:v>
                </c:pt>
                <c:pt idx="3222">
                  <c:v>644.39999999998497</c:v>
                </c:pt>
                <c:pt idx="3223">
                  <c:v>644.59999999998502</c:v>
                </c:pt>
                <c:pt idx="3224">
                  <c:v>644.79999999998495</c:v>
                </c:pt>
                <c:pt idx="3225">
                  <c:v>644.99999999998499</c:v>
                </c:pt>
                <c:pt idx="3226">
                  <c:v>645.19999999998402</c:v>
                </c:pt>
                <c:pt idx="3227">
                  <c:v>645.39999999998349</c:v>
                </c:pt>
                <c:pt idx="3228">
                  <c:v>645.59999999998399</c:v>
                </c:pt>
                <c:pt idx="3229">
                  <c:v>645.79999999998404</c:v>
                </c:pt>
                <c:pt idx="3230">
                  <c:v>645.99999999998397</c:v>
                </c:pt>
                <c:pt idx="3231">
                  <c:v>646.19999999998402</c:v>
                </c:pt>
                <c:pt idx="3232">
                  <c:v>646.39999999998349</c:v>
                </c:pt>
                <c:pt idx="3233">
                  <c:v>646.59999999998399</c:v>
                </c:pt>
                <c:pt idx="3234">
                  <c:v>646.79999999998404</c:v>
                </c:pt>
                <c:pt idx="3235">
                  <c:v>646.99999999998397</c:v>
                </c:pt>
                <c:pt idx="3236">
                  <c:v>647.19999999998402</c:v>
                </c:pt>
                <c:pt idx="3237">
                  <c:v>647.39999999998349</c:v>
                </c:pt>
                <c:pt idx="3238">
                  <c:v>647.59999999998399</c:v>
                </c:pt>
                <c:pt idx="3239">
                  <c:v>647.79999999998404</c:v>
                </c:pt>
                <c:pt idx="3240">
                  <c:v>647.99999999998397</c:v>
                </c:pt>
                <c:pt idx="3241">
                  <c:v>648.19999999998311</c:v>
                </c:pt>
                <c:pt idx="3242">
                  <c:v>648.39999999998292</c:v>
                </c:pt>
                <c:pt idx="3243">
                  <c:v>648.59999999998308</c:v>
                </c:pt>
                <c:pt idx="3244">
                  <c:v>648.79999999998302</c:v>
                </c:pt>
                <c:pt idx="3245">
                  <c:v>648.99999999998295</c:v>
                </c:pt>
                <c:pt idx="3246">
                  <c:v>649.19999999998311</c:v>
                </c:pt>
                <c:pt idx="3247">
                  <c:v>649.39999999998292</c:v>
                </c:pt>
                <c:pt idx="3248">
                  <c:v>649.59999999998308</c:v>
                </c:pt>
                <c:pt idx="3249">
                  <c:v>649.79999999998302</c:v>
                </c:pt>
                <c:pt idx="3250">
                  <c:v>649.99999999998295</c:v>
                </c:pt>
                <c:pt idx="3251">
                  <c:v>650.19999999998311</c:v>
                </c:pt>
                <c:pt idx="3252">
                  <c:v>650.39999999998292</c:v>
                </c:pt>
                <c:pt idx="3253">
                  <c:v>650.59999999998308</c:v>
                </c:pt>
                <c:pt idx="3254">
                  <c:v>650.79999999998302</c:v>
                </c:pt>
                <c:pt idx="3255">
                  <c:v>650.99999999998204</c:v>
                </c:pt>
                <c:pt idx="3256">
                  <c:v>651.19999999998254</c:v>
                </c:pt>
                <c:pt idx="3257">
                  <c:v>651.39999999998201</c:v>
                </c:pt>
                <c:pt idx="3258">
                  <c:v>651.59999999998195</c:v>
                </c:pt>
                <c:pt idx="3259">
                  <c:v>651.79999999998302</c:v>
                </c:pt>
                <c:pt idx="3260">
                  <c:v>651.99999999998204</c:v>
                </c:pt>
                <c:pt idx="3261">
                  <c:v>652.19999999998254</c:v>
                </c:pt>
                <c:pt idx="3262">
                  <c:v>652.39999999998201</c:v>
                </c:pt>
                <c:pt idx="3263">
                  <c:v>652.59999999998195</c:v>
                </c:pt>
                <c:pt idx="3264">
                  <c:v>652.79999999998302</c:v>
                </c:pt>
                <c:pt idx="3265">
                  <c:v>652.99999999998204</c:v>
                </c:pt>
                <c:pt idx="3266">
                  <c:v>653.19999999998254</c:v>
                </c:pt>
                <c:pt idx="3267">
                  <c:v>653.39999999998201</c:v>
                </c:pt>
                <c:pt idx="3268">
                  <c:v>653.59999999998195</c:v>
                </c:pt>
                <c:pt idx="3269">
                  <c:v>653.79999999998302</c:v>
                </c:pt>
                <c:pt idx="3270">
                  <c:v>653.99999999998101</c:v>
                </c:pt>
                <c:pt idx="3271">
                  <c:v>654.19999999998095</c:v>
                </c:pt>
                <c:pt idx="3272">
                  <c:v>654.39999999998099</c:v>
                </c:pt>
                <c:pt idx="3273">
                  <c:v>654.59999999998104</c:v>
                </c:pt>
                <c:pt idx="3274">
                  <c:v>654.79999999998154</c:v>
                </c:pt>
                <c:pt idx="3275">
                  <c:v>654.99999999998101</c:v>
                </c:pt>
                <c:pt idx="3276">
                  <c:v>655.19999999998095</c:v>
                </c:pt>
                <c:pt idx="3277">
                  <c:v>655.39999999998099</c:v>
                </c:pt>
                <c:pt idx="3278">
                  <c:v>655.59999999998104</c:v>
                </c:pt>
                <c:pt idx="3279">
                  <c:v>655.79999999998154</c:v>
                </c:pt>
                <c:pt idx="3280">
                  <c:v>655.99999999998101</c:v>
                </c:pt>
                <c:pt idx="3281">
                  <c:v>656.19999999998095</c:v>
                </c:pt>
                <c:pt idx="3282">
                  <c:v>656.39999999998099</c:v>
                </c:pt>
                <c:pt idx="3283">
                  <c:v>656.59999999998104</c:v>
                </c:pt>
                <c:pt idx="3284">
                  <c:v>656.79999999998154</c:v>
                </c:pt>
                <c:pt idx="3285">
                  <c:v>656.99999999997999</c:v>
                </c:pt>
                <c:pt idx="3286">
                  <c:v>657.19999999998004</c:v>
                </c:pt>
                <c:pt idx="3287">
                  <c:v>657.39999999997997</c:v>
                </c:pt>
                <c:pt idx="3288">
                  <c:v>657.59999999998001</c:v>
                </c:pt>
                <c:pt idx="3289">
                  <c:v>657.79999999997995</c:v>
                </c:pt>
                <c:pt idx="3290">
                  <c:v>657.99999999997999</c:v>
                </c:pt>
                <c:pt idx="3291">
                  <c:v>658.19999999998004</c:v>
                </c:pt>
                <c:pt idx="3292">
                  <c:v>658.39999999997997</c:v>
                </c:pt>
                <c:pt idx="3293">
                  <c:v>658.59999999998001</c:v>
                </c:pt>
                <c:pt idx="3294">
                  <c:v>658.79999999997995</c:v>
                </c:pt>
                <c:pt idx="3295">
                  <c:v>658.99999999997999</c:v>
                </c:pt>
                <c:pt idx="3296">
                  <c:v>659.19999999998004</c:v>
                </c:pt>
                <c:pt idx="3297">
                  <c:v>659.39999999997997</c:v>
                </c:pt>
                <c:pt idx="3298">
                  <c:v>659.59999999998001</c:v>
                </c:pt>
                <c:pt idx="3299">
                  <c:v>659.79999999997904</c:v>
                </c:pt>
                <c:pt idx="3300">
                  <c:v>659.99999999997897</c:v>
                </c:pt>
                <c:pt idx="3301">
                  <c:v>660.19999999997901</c:v>
                </c:pt>
                <c:pt idx="3302">
                  <c:v>660.39999999997849</c:v>
                </c:pt>
                <c:pt idx="3303">
                  <c:v>660.59999999997899</c:v>
                </c:pt>
                <c:pt idx="3304">
                  <c:v>660.79999999997904</c:v>
                </c:pt>
                <c:pt idx="3305">
                  <c:v>660.99999999997897</c:v>
                </c:pt>
                <c:pt idx="3306">
                  <c:v>661.19999999997901</c:v>
                </c:pt>
                <c:pt idx="3307">
                  <c:v>661.39999999997849</c:v>
                </c:pt>
                <c:pt idx="3308">
                  <c:v>661.59999999997899</c:v>
                </c:pt>
                <c:pt idx="3309">
                  <c:v>661.79999999997904</c:v>
                </c:pt>
                <c:pt idx="3310">
                  <c:v>661.99999999997897</c:v>
                </c:pt>
                <c:pt idx="3311">
                  <c:v>662.19999999997901</c:v>
                </c:pt>
                <c:pt idx="3312">
                  <c:v>662.39999999997849</c:v>
                </c:pt>
                <c:pt idx="3313">
                  <c:v>662.59999999997899</c:v>
                </c:pt>
                <c:pt idx="3314">
                  <c:v>662.79999999997801</c:v>
                </c:pt>
                <c:pt idx="3315">
                  <c:v>662.99999999997794</c:v>
                </c:pt>
                <c:pt idx="3316">
                  <c:v>663.1999999999781</c:v>
                </c:pt>
                <c:pt idx="3317">
                  <c:v>663.39999999997792</c:v>
                </c:pt>
                <c:pt idx="3318">
                  <c:v>663.59999999997808</c:v>
                </c:pt>
                <c:pt idx="3319">
                  <c:v>663.79999999997801</c:v>
                </c:pt>
                <c:pt idx="3320">
                  <c:v>663.99999999997794</c:v>
                </c:pt>
                <c:pt idx="3321">
                  <c:v>664.1999999999781</c:v>
                </c:pt>
                <c:pt idx="3322">
                  <c:v>664.39999999997792</c:v>
                </c:pt>
                <c:pt idx="3323">
                  <c:v>664.59999999997808</c:v>
                </c:pt>
                <c:pt idx="3324">
                  <c:v>664.79999999997801</c:v>
                </c:pt>
                <c:pt idx="3325">
                  <c:v>664.99999999997794</c:v>
                </c:pt>
                <c:pt idx="3326">
                  <c:v>665.1999999999781</c:v>
                </c:pt>
                <c:pt idx="3327">
                  <c:v>665.39999999997792</c:v>
                </c:pt>
                <c:pt idx="3328">
                  <c:v>665.59999999997808</c:v>
                </c:pt>
                <c:pt idx="3329">
                  <c:v>665.79999999997801</c:v>
                </c:pt>
                <c:pt idx="3330">
                  <c:v>665.99999999997704</c:v>
                </c:pt>
                <c:pt idx="3331">
                  <c:v>666.19999999997754</c:v>
                </c:pt>
                <c:pt idx="3332">
                  <c:v>666.39999999997701</c:v>
                </c:pt>
                <c:pt idx="3333">
                  <c:v>666.59999999997694</c:v>
                </c:pt>
                <c:pt idx="3334">
                  <c:v>666.79999999997801</c:v>
                </c:pt>
                <c:pt idx="3335">
                  <c:v>666.99999999997704</c:v>
                </c:pt>
                <c:pt idx="3336">
                  <c:v>667.19999999997754</c:v>
                </c:pt>
                <c:pt idx="3337">
                  <c:v>667.39999999997701</c:v>
                </c:pt>
                <c:pt idx="3338">
                  <c:v>667.59999999997694</c:v>
                </c:pt>
                <c:pt idx="3339">
                  <c:v>667.79999999997801</c:v>
                </c:pt>
                <c:pt idx="3340">
                  <c:v>667.99999999997704</c:v>
                </c:pt>
                <c:pt idx="3341">
                  <c:v>668.19999999997754</c:v>
                </c:pt>
                <c:pt idx="3342">
                  <c:v>668.39999999997701</c:v>
                </c:pt>
                <c:pt idx="3343">
                  <c:v>668.59999999997603</c:v>
                </c:pt>
                <c:pt idx="3344">
                  <c:v>668.79999999997654</c:v>
                </c:pt>
                <c:pt idx="3345">
                  <c:v>668.99999999997601</c:v>
                </c:pt>
                <c:pt idx="3346">
                  <c:v>669.19999999997594</c:v>
                </c:pt>
                <c:pt idx="3347">
                  <c:v>669.39999999997599</c:v>
                </c:pt>
                <c:pt idx="3348">
                  <c:v>669.59999999997603</c:v>
                </c:pt>
                <c:pt idx="3349">
                  <c:v>669.79999999997654</c:v>
                </c:pt>
                <c:pt idx="3350">
                  <c:v>669.99999999997601</c:v>
                </c:pt>
                <c:pt idx="3351">
                  <c:v>670.19999999997594</c:v>
                </c:pt>
                <c:pt idx="3352">
                  <c:v>670.39999999997599</c:v>
                </c:pt>
                <c:pt idx="3353">
                  <c:v>670.59999999997603</c:v>
                </c:pt>
                <c:pt idx="3354">
                  <c:v>670.79999999997654</c:v>
                </c:pt>
                <c:pt idx="3355">
                  <c:v>670.99999999997601</c:v>
                </c:pt>
                <c:pt idx="3356">
                  <c:v>671.19999999997594</c:v>
                </c:pt>
                <c:pt idx="3357">
                  <c:v>671.39999999997599</c:v>
                </c:pt>
                <c:pt idx="3358">
                  <c:v>671.59999999997501</c:v>
                </c:pt>
                <c:pt idx="3359">
                  <c:v>671.79999999997494</c:v>
                </c:pt>
                <c:pt idx="3360">
                  <c:v>671.99999999997499</c:v>
                </c:pt>
                <c:pt idx="3361">
                  <c:v>672.19999999997503</c:v>
                </c:pt>
                <c:pt idx="3362">
                  <c:v>672.39999999997497</c:v>
                </c:pt>
                <c:pt idx="3363">
                  <c:v>672.59999999997501</c:v>
                </c:pt>
                <c:pt idx="3364">
                  <c:v>672.79999999997494</c:v>
                </c:pt>
                <c:pt idx="3365">
                  <c:v>672.99999999997499</c:v>
                </c:pt>
                <c:pt idx="3366">
                  <c:v>673.19999999997503</c:v>
                </c:pt>
                <c:pt idx="3367">
                  <c:v>673.39999999997497</c:v>
                </c:pt>
                <c:pt idx="3368">
                  <c:v>673.59999999997501</c:v>
                </c:pt>
                <c:pt idx="3369">
                  <c:v>673.79999999997494</c:v>
                </c:pt>
                <c:pt idx="3370">
                  <c:v>673.99999999997499</c:v>
                </c:pt>
                <c:pt idx="3371">
                  <c:v>674.19999999997503</c:v>
                </c:pt>
                <c:pt idx="3372">
                  <c:v>674.39999999997497</c:v>
                </c:pt>
                <c:pt idx="3373">
                  <c:v>674.59999999997399</c:v>
                </c:pt>
                <c:pt idx="3374">
                  <c:v>674.79999999997403</c:v>
                </c:pt>
                <c:pt idx="3375">
                  <c:v>674.99999999997397</c:v>
                </c:pt>
                <c:pt idx="3376">
                  <c:v>675.19999999997401</c:v>
                </c:pt>
                <c:pt idx="3377">
                  <c:v>675.39999999997406</c:v>
                </c:pt>
                <c:pt idx="3378">
                  <c:v>675.59999999997399</c:v>
                </c:pt>
                <c:pt idx="3379">
                  <c:v>675.79999999997403</c:v>
                </c:pt>
                <c:pt idx="3380">
                  <c:v>675.99999999997397</c:v>
                </c:pt>
                <c:pt idx="3381">
                  <c:v>676.19999999997401</c:v>
                </c:pt>
                <c:pt idx="3382">
                  <c:v>676.39999999997406</c:v>
                </c:pt>
                <c:pt idx="3383">
                  <c:v>676.59999999997399</c:v>
                </c:pt>
                <c:pt idx="3384">
                  <c:v>676.79999999997403</c:v>
                </c:pt>
                <c:pt idx="3385">
                  <c:v>676.99999999997397</c:v>
                </c:pt>
                <c:pt idx="3386">
                  <c:v>677.19999999997401</c:v>
                </c:pt>
                <c:pt idx="3387">
                  <c:v>677.39999999997292</c:v>
                </c:pt>
                <c:pt idx="3388">
                  <c:v>677.59999999997308</c:v>
                </c:pt>
                <c:pt idx="3389">
                  <c:v>677.79999999997301</c:v>
                </c:pt>
                <c:pt idx="3390">
                  <c:v>677.99999999997306</c:v>
                </c:pt>
                <c:pt idx="3391">
                  <c:v>678.1999999999731</c:v>
                </c:pt>
                <c:pt idx="3392">
                  <c:v>678.39999999997292</c:v>
                </c:pt>
                <c:pt idx="3393">
                  <c:v>678.59999999997308</c:v>
                </c:pt>
                <c:pt idx="3394">
                  <c:v>678.79999999997301</c:v>
                </c:pt>
                <c:pt idx="3395">
                  <c:v>678.99999999997306</c:v>
                </c:pt>
                <c:pt idx="3396">
                  <c:v>679.1999999999731</c:v>
                </c:pt>
                <c:pt idx="3397">
                  <c:v>679.39999999997292</c:v>
                </c:pt>
                <c:pt idx="3398">
                  <c:v>679.59999999997308</c:v>
                </c:pt>
                <c:pt idx="3399">
                  <c:v>679.79999999997301</c:v>
                </c:pt>
                <c:pt idx="3400">
                  <c:v>679.99999999997306</c:v>
                </c:pt>
                <c:pt idx="3401">
                  <c:v>680.1999999999731</c:v>
                </c:pt>
                <c:pt idx="3402">
                  <c:v>680.39999999997201</c:v>
                </c:pt>
                <c:pt idx="3403">
                  <c:v>680.59999999997251</c:v>
                </c:pt>
                <c:pt idx="3404">
                  <c:v>680.79999999997301</c:v>
                </c:pt>
                <c:pt idx="3405">
                  <c:v>680.99999999997203</c:v>
                </c:pt>
                <c:pt idx="3406">
                  <c:v>681.19999999997253</c:v>
                </c:pt>
                <c:pt idx="3407">
                  <c:v>681.39999999997201</c:v>
                </c:pt>
                <c:pt idx="3408">
                  <c:v>681.59999999997251</c:v>
                </c:pt>
                <c:pt idx="3409">
                  <c:v>681.79999999997301</c:v>
                </c:pt>
                <c:pt idx="3410">
                  <c:v>681.99999999997203</c:v>
                </c:pt>
                <c:pt idx="3411">
                  <c:v>682.19999999997253</c:v>
                </c:pt>
                <c:pt idx="3412">
                  <c:v>682.39999999997201</c:v>
                </c:pt>
                <c:pt idx="3413">
                  <c:v>682.59999999997251</c:v>
                </c:pt>
                <c:pt idx="3414">
                  <c:v>682.79999999997301</c:v>
                </c:pt>
                <c:pt idx="3415">
                  <c:v>682.99999999997203</c:v>
                </c:pt>
                <c:pt idx="3416">
                  <c:v>683.19999999997253</c:v>
                </c:pt>
                <c:pt idx="3417">
                  <c:v>683.39999999997099</c:v>
                </c:pt>
                <c:pt idx="3418">
                  <c:v>683.59999999997103</c:v>
                </c:pt>
                <c:pt idx="3419">
                  <c:v>683.79999999997153</c:v>
                </c:pt>
                <c:pt idx="3420">
                  <c:v>683.99999999997101</c:v>
                </c:pt>
                <c:pt idx="3421">
                  <c:v>684.19999999997151</c:v>
                </c:pt>
                <c:pt idx="3422">
                  <c:v>684.39999999997099</c:v>
                </c:pt>
                <c:pt idx="3423">
                  <c:v>684.59999999997103</c:v>
                </c:pt>
                <c:pt idx="3424">
                  <c:v>684.79999999997153</c:v>
                </c:pt>
                <c:pt idx="3425">
                  <c:v>684.99999999997101</c:v>
                </c:pt>
                <c:pt idx="3426">
                  <c:v>685.19999999997151</c:v>
                </c:pt>
                <c:pt idx="3427">
                  <c:v>685.39999999997099</c:v>
                </c:pt>
                <c:pt idx="3428">
                  <c:v>685.59999999997103</c:v>
                </c:pt>
                <c:pt idx="3429">
                  <c:v>685.79999999997153</c:v>
                </c:pt>
                <c:pt idx="3430">
                  <c:v>685.99999999997101</c:v>
                </c:pt>
                <c:pt idx="3431">
                  <c:v>686.19999999997003</c:v>
                </c:pt>
                <c:pt idx="3432">
                  <c:v>686.39999999996996</c:v>
                </c:pt>
                <c:pt idx="3433">
                  <c:v>686.59999999997001</c:v>
                </c:pt>
                <c:pt idx="3434">
                  <c:v>686.79999999997005</c:v>
                </c:pt>
                <c:pt idx="3435">
                  <c:v>686.99999999996999</c:v>
                </c:pt>
                <c:pt idx="3436">
                  <c:v>687.19999999997003</c:v>
                </c:pt>
                <c:pt idx="3437">
                  <c:v>687.39999999996996</c:v>
                </c:pt>
                <c:pt idx="3438">
                  <c:v>687.59999999997001</c:v>
                </c:pt>
                <c:pt idx="3439">
                  <c:v>687.79999999997005</c:v>
                </c:pt>
                <c:pt idx="3440">
                  <c:v>687.99999999996999</c:v>
                </c:pt>
                <c:pt idx="3441">
                  <c:v>688.19999999997003</c:v>
                </c:pt>
                <c:pt idx="3442">
                  <c:v>688.39999999996996</c:v>
                </c:pt>
                <c:pt idx="3443">
                  <c:v>688.59999999997001</c:v>
                </c:pt>
                <c:pt idx="3444">
                  <c:v>688.79999999997005</c:v>
                </c:pt>
                <c:pt idx="3445">
                  <c:v>688.99999999996999</c:v>
                </c:pt>
                <c:pt idx="3446">
                  <c:v>689.19999999996901</c:v>
                </c:pt>
                <c:pt idx="3447">
                  <c:v>689.39999999996849</c:v>
                </c:pt>
                <c:pt idx="3448">
                  <c:v>689.59999999996899</c:v>
                </c:pt>
                <c:pt idx="3449">
                  <c:v>689.79999999996903</c:v>
                </c:pt>
                <c:pt idx="3450">
                  <c:v>689.99999999996896</c:v>
                </c:pt>
                <c:pt idx="3451">
                  <c:v>690.19999999996901</c:v>
                </c:pt>
                <c:pt idx="3452">
                  <c:v>690.39999999996849</c:v>
                </c:pt>
                <c:pt idx="3453">
                  <c:v>690.59999999996899</c:v>
                </c:pt>
                <c:pt idx="3454">
                  <c:v>690.79999999996903</c:v>
                </c:pt>
                <c:pt idx="3455">
                  <c:v>690.99999999996896</c:v>
                </c:pt>
                <c:pt idx="3456">
                  <c:v>691.19999999996901</c:v>
                </c:pt>
                <c:pt idx="3457">
                  <c:v>691.39999999996849</c:v>
                </c:pt>
                <c:pt idx="3458">
                  <c:v>691.59999999996899</c:v>
                </c:pt>
                <c:pt idx="3459">
                  <c:v>691.79999999996903</c:v>
                </c:pt>
                <c:pt idx="3460">
                  <c:v>691.99999999996896</c:v>
                </c:pt>
                <c:pt idx="3461">
                  <c:v>692.1999999999681</c:v>
                </c:pt>
                <c:pt idx="3462">
                  <c:v>692.39999999996792</c:v>
                </c:pt>
                <c:pt idx="3463">
                  <c:v>692.59999999996808</c:v>
                </c:pt>
                <c:pt idx="3464">
                  <c:v>692.79999999996801</c:v>
                </c:pt>
                <c:pt idx="3465">
                  <c:v>692.99999999996794</c:v>
                </c:pt>
                <c:pt idx="3466">
                  <c:v>693.1999999999681</c:v>
                </c:pt>
                <c:pt idx="3467">
                  <c:v>693.39999999996792</c:v>
                </c:pt>
                <c:pt idx="3468">
                  <c:v>693.59999999996808</c:v>
                </c:pt>
                <c:pt idx="3469">
                  <c:v>693.79999999996801</c:v>
                </c:pt>
                <c:pt idx="3470">
                  <c:v>693.99999999996794</c:v>
                </c:pt>
                <c:pt idx="3471">
                  <c:v>694.1999999999681</c:v>
                </c:pt>
                <c:pt idx="3472">
                  <c:v>694.39999999996792</c:v>
                </c:pt>
                <c:pt idx="3473">
                  <c:v>694.59999999996808</c:v>
                </c:pt>
                <c:pt idx="3474">
                  <c:v>694.79999999996801</c:v>
                </c:pt>
                <c:pt idx="3475">
                  <c:v>694.99999999996703</c:v>
                </c:pt>
                <c:pt idx="3476">
                  <c:v>695.19999999996753</c:v>
                </c:pt>
                <c:pt idx="3477">
                  <c:v>695.39999999996701</c:v>
                </c:pt>
                <c:pt idx="3478">
                  <c:v>695.59999999996705</c:v>
                </c:pt>
                <c:pt idx="3479">
                  <c:v>695.79999999996755</c:v>
                </c:pt>
                <c:pt idx="3480">
                  <c:v>695.99999999996703</c:v>
                </c:pt>
                <c:pt idx="3481">
                  <c:v>696.19999999996753</c:v>
                </c:pt>
                <c:pt idx="3482">
                  <c:v>696.39999999996701</c:v>
                </c:pt>
                <c:pt idx="3483">
                  <c:v>696.59999999996705</c:v>
                </c:pt>
                <c:pt idx="3484">
                  <c:v>696.79999999996755</c:v>
                </c:pt>
                <c:pt idx="3485">
                  <c:v>696.99999999996703</c:v>
                </c:pt>
                <c:pt idx="3486">
                  <c:v>697.19999999996753</c:v>
                </c:pt>
                <c:pt idx="3487">
                  <c:v>697.39999999996701</c:v>
                </c:pt>
                <c:pt idx="3488">
                  <c:v>697.59999999996705</c:v>
                </c:pt>
                <c:pt idx="3489">
                  <c:v>697.79999999996755</c:v>
                </c:pt>
                <c:pt idx="3490">
                  <c:v>697.99999999996601</c:v>
                </c:pt>
                <c:pt idx="3491">
                  <c:v>698.19999999996605</c:v>
                </c:pt>
                <c:pt idx="3492">
                  <c:v>698.39999999996598</c:v>
                </c:pt>
                <c:pt idx="3493">
                  <c:v>698.59999999996603</c:v>
                </c:pt>
                <c:pt idx="3494">
                  <c:v>698.79999999996653</c:v>
                </c:pt>
                <c:pt idx="3495">
                  <c:v>698.99999999996601</c:v>
                </c:pt>
                <c:pt idx="3496">
                  <c:v>699.19999999996605</c:v>
                </c:pt>
                <c:pt idx="3497">
                  <c:v>699.39999999996598</c:v>
                </c:pt>
                <c:pt idx="3498">
                  <c:v>699.59999999996603</c:v>
                </c:pt>
                <c:pt idx="3499">
                  <c:v>699.79999999996653</c:v>
                </c:pt>
                <c:pt idx="3500">
                  <c:v>699.99999999996601</c:v>
                </c:pt>
                <c:pt idx="3501">
                  <c:v>700.19999999996605</c:v>
                </c:pt>
                <c:pt idx="3502">
                  <c:v>700.39999999996598</c:v>
                </c:pt>
                <c:pt idx="3503">
                  <c:v>700.59999999996603</c:v>
                </c:pt>
                <c:pt idx="3504">
                  <c:v>700.79999999996505</c:v>
                </c:pt>
                <c:pt idx="3505">
                  <c:v>700.99999999996498</c:v>
                </c:pt>
                <c:pt idx="3506">
                  <c:v>701.19999999996503</c:v>
                </c:pt>
                <c:pt idx="3507">
                  <c:v>701.39999999996496</c:v>
                </c:pt>
                <c:pt idx="3508">
                  <c:v>701.59999999996501</c:v>
                </c:pt>
                <c:pt idx="3509">
                  <c:v>701.79999999996505</c:v>
                </c:pt>
                <c:pt idx="3510">
                  <c:v>701.99999999996498</c:v>
                </c:pt>
                <c:pt idx="3511">
                  <c:v>702.19999999996503</c:v>
                </c:pt>
                <c:pt idx="3512">
                  <c:v>702.39999999996496</c:v>
                </c:pt>
                <c:pt idx="3513">
                  <c:v>702.59999999996501</c:v>
                </c:pt>
                <c:pt idx="3514">
                  <c:v>702.79999999996505</c:v>
                </c:pt>
                <c:pt idx="3515">
                  <c:v>702.99999999996498</c:v>
                </c:pt>
                <c:pt idx="3516">
                  <c:v>703.19999999996503</c:v>
                </c:pt>
                <c:pt idx="3517">
                  <c:v>703.39999999996496</c:v>
                </c:pt>
                <c:pt idx="3518">
                  <c:v>703.59999999996501</c:v>
                </c:pt>
                <c:pt idx="3519">
                  <c:v>703.79999999996403</c:v>
                </c:pt>
                <c:pt idx="3520">
                  <c:v>703.99999999996396</c:v>
                </c:pt>
                <c:pt idx="3521">
                  <c:v>704.19999999996401</c:v>
                </c:pt>
                <c:pt idx="3522">
                  <c:v>704.39999999996348</c:v>
                </c:pt>
                <c:pt idx="3523">
                  <c:v>704.59999999996398</c:v>
                </c:pt>
                <c:pt idx="3524">
                  <c:v>704.79999999996403</c:v>
                </c:pt>
                <c:pt idx="3525">
                  <c:v>704.99999999996396</c:v>
                </c:pt>
                <c:pt idx="3526">
                  <c:v>705.19999999996401</c:v>
                </c:pt>
                <c:pt idx="3527">
                  <c:v>705.39999999996348</c:v>
                </c:pt>
                <c:pt idx="3528">
                  <c:v>705.59999999996398</c:v>
                </c:pt>
                <c:pt idx="3529">
                  <c:v>705.79999999996403</c:v>
                </c:pt>
                <c:pt idx="3530">
                  <c:v>705.99999999996396</c:v>
                </c:pt>
                <c:pt idx="3531">
                  <c:v>706.19999999996401</c:v>
                </c:pt>
                <c:pt idx="3532">
                  <c:v>706.39999999996348</c:v>
                </c:pt>
                <c:pt idx="3533">
                  <c:v>706.59999999996398</c:v>
                </c:pt>
                <c:pt idx="3534">
                  <c:v>706.79999999996301</c:v>
                </c:pt>
                <c:pt idx="3535">
                  <c:v>706.99999999996294</c:v>
                </c:pt>
                <c:pt idx="3536">
                  <c:v>707.1999999999631</c:v>
                </c:pt>
                <c:pt idx="3537">
                  <c:v>707.39999999996292</c:v>
                </c:pt>
                <c:pt idx="3538">
                  <c:v>707.59999999996307</c:v>
                </c:pt>
                <c:pt idx="3539">
                  <c:v>707.79999999996301</c:v>
                </c:pt>
                <c:pt idx="3540">
                  <c:v>707.99999999996294</c:v>
                </c:pt>
                <c:pt idx="3541">
                  <c:v>708.1999999999631</c:v>
                </c:pt>
                <c:pt idx="3542">
                  <c:v>708.39999999996292</c:v>
                </c:pt>
                <c:pt idx="3543">
                  <c:v>708.59999999996307</c:v>
                </c:pt>
                <c:pt idx="3544">
                  <c:v>708.79999999996301</c:v>
                </c:pt>
                <c:pt idx="3545">
                  <c:v>708.99999999996294</c:v>
                </c:pt>
                <c:pt idx="3546">
                  <c:v>709.1999999999631</c:v>
                </c:pt>
                <c:pt idx="3547">
                  <c:v>709.39999999996292</c:v>
                </c:pt>
                <c:pt idx="3548">
                  <c:v>709.59999999996205</c:v>
                </c:pt>
                <c:pt idx="3549">
                  <c:v>709.79999999996255</c:v>
                </c:pt>
                <c:pt idx="3550">
                  <c:v>709.99999999996203</c:v>
                </c:pt>
                <c:pt idx="3551">
                  <c:v>710.19999999996253</c:v>
                </c:pt>
                <c:pt idx="3552">
                  <c:v>710.39999999996201</c:v>
                </c:pt>
                <c:pt idx="3553">
                  <c:v>710.59999999996205</c:v>
                </c:pt>
                <c:pt idx="3554">
                  <c:v>710.79999999996255</c:v>
                </c:pt>
                <c:pt idx="3555">
                  <c:v>710.99999999996203</c:v>
                </c:pt>
                <c:pt idx="3556">
                  <c:v>711.19999999996253</c:v>
                </c:pt>
                <c:pt idx="3557">
                  <c:v>711.39999999996201</c:v>
                </c:pt>
                <c:pt idx="3558">
                  <c:v>711.59999999996205</c:v>
                </c:pt>
                <c:pt idx="3559">
                  <c:v>711.79999999996255</c:v>
                </c:pt>
                <c:pt idx="3560">
                  <c:v>711.99999999996203</c:v>
                </c:pt>
                <c:pt idx="3561">
                  <c:v>712.19999999996253</c:v>
                </c:pt>
                <c:pt idx="3562">
                  <c:v>712.39999999996201</c:v>
                </c:pt>
                <c:pt idx="3563">
                  <c:v>712.59999999996103</c:v>
                </c:pt>
                <c:pt idx="3564">
                  <c:v>712.79999999996153</c:v>
                </c:pt>
                <c:pt idx="3565">
                  <c:v>712.99999999996101</c:v>
                </c:pt>
                <c:pt idx="3566">
                  <c:v>713.19999999996105</c:v>
                </c:pt>
                <c:pt idx="3567">
                  <c:v>713.39999999996098</c:v>
                </c:pt>
                <c:pt idx="3568">
                  <c:v>713.59999999996103</c:v>
                </c:pt>
                <c:pt idx="3569">
                  <c:v>713.79999999996153</c:v>
                </c:pt>
                <c:pt idx="3570">
                  <c:v>713.99999999996101</c:v>
                </c:pt>
                <c:pt idx="3571">
                  <c:v>714.19999999996105</c:v>
                </c:pt>
                <c:pt idx="3572">
                  <c:v>714.39999999996098</c:v>
                </c:pt>
                <c:pt idx="3573">
                  <c:v>714.59999999996103</c:v>
                </c:pt>
                <c:pt idx="3574">
                  <c:v>714.79999999996153</c:v>
                </c:pt>
                <c:pt idx="3575">
                  <c:v>714.99999999996101</c:v>
                </c:pt>
                <c:pt idx="3576">
                  <c:v>715.19999999996105</c:v>
                </c:pt>
                <c:pt idx="3577">
                  <c:v>715.39999999996098</c:v>
                </c:pt>
                <c:pt idx="3578">
                  <c:v>715.59999999996</c:v>
                </c:pt>
                <c:pt idx="3579">
                  <c:v>715.79999999996005</c:v>
                </c:pt>
                <c:pt idx="3580">
                  <c:v>715.99999999995998</c:v>
                </c:pt>
                <c:pt idx="3581">
                  <c:v>716.19999999996003</c:v>
                </c:pt>
                <c:pt idx="3582">
                  <c:v>716.39999999995996</c:v>
                </c:pt>
                <c:pt idx="3583">
                  <c:v>716.59999999996</c:v>
                </c:pt>
                <c:pt idx="3584">
                  <c:v>716.79999999996005</c:v>
                </c:pt>
                <c:pt idx="3585">
                  <c:v>716.99999999995998</c:v>
                </c:pt>
                <c:pt idx="3586">
                  <c:v>717.19999999996003</c:v>
                </c:pt>
                <c:pt idx="3587">
                  <c:v>717.39999999995996</c:v>
                </c:pt>
                <c:pt idx="3588">
                  <c:v>717.59999999996</c:v>
                </c:pt>
                <c:pt idx="3589">
                  <c:v>717.79999999996005</c:v>
                </c:pt>
                <c:pt idx="3590">
                  <c:v>717.99999999995998</c:v>
                </c:pt>
                <c:pt idx="3591">
                  <c:v>718.19999999996003</c:v>
                </c:pt>
                <c:pt idx="3592">
                  <c:v>718.39999999995848</c:v>
                </c:pt>
                <c:pt idx="3593">
                  <c:v>718.59999999995898</c:v>
                </c:pt>
                <c:pt idx="3594">
                  <c:v>718.79999999995903</c:v>
                </c:pt>
                <c:pt idx="3595">
                  <c:v>718.99999999995896</c:v>
                </c:pt>
                <c:pt idx="3596">
                  <c:v>719.199999999959</c:v>
                </c:pt>
                <c:pt idx="3597">
                  <c:v>719.39999999995848</c:v>
                </c:pt>
                <c:pt idx="3598">
                  <c:v>719.59999999995898</c:v>
                </c:pt>
                <c:pt idx="3599">
                  <c:v>719.79999999995903</c:v>
                </c:pt>
                <c:pt idx="3600">
                  <c:v>719.99999999995896</c:v>
                </c:pt>
                <c:pt idx="3601">
                  <c:v>720.199999999959</c:v>
                </c:pt>
                <c:pt idx="3602">
                  <c:v>720.39999999995848</c:v>
                </c:pt>
                <c:pt idx="3603">
                  <c:v>720.59999999995898</c:v>
                </c:pt>
                <c:pt idx="3604">
                  <c:v>720.79999999995903</c:v>
                </c:pt>
                <c:pt idx="3605">
                  <c:v>720.99999999995896</c:v>
                </c:pt>
                <c:pt idx="3606">
                  <c:v>721.199999999959</c:v>
                </c:pt>
                <c:pt idx="3607">
                  <c:v>721.39999999995791</c:v>
                </c:pt>
                <c:pt idx="3608">
                  <c:v>721.59999999995807</c:v>
                </c:pt>
                <c:pt idx="3609">
                  <c:v>721.799999999958</c:v>
                </c:pt>
                <c:pt idx="3610">
                  <c:v>721.99999999995794</c:v>
                </c:pt>
                <c:pt idx="3611">
                  <c:v>722.1999999999581</c:v>
                </c:pt>
                <c:pt idx="3612">
                  <c:v>722.39999999995791</c:v>
                </c:pt>
                <c:pt idx="3613">
                  <c:v>722.59999999995807</c:v>
                </c:pt>
                <c:pt idx="3614">
                  <c:v>722.799999999958</c:v>
                </c:pt>
                <c:pt idx="3615">
                  <c:v>722.99999999995794</c:v>
                </c:pt>
                <c:pt idx="3616">
                  <c:v>723.1999999999581</c:v>
                </c:pt>
                <c:pt idx="3617">
                  <c:v>723.39999999995791</c:v>
                </c:pt>
                <c:pt idx="3618">
                  <c:v>723.59999999995807</c:v>
                </c:pt>
                <c:pt idx="3619">
                  <c:v>723.799999999958</c:v>
                </c:pt>
                <c:pt idx="3620">
                  <c:v>723.99999999995794</c:v>
                </c:pt>
                <c:pt idx="3621">
                  <c:v>724.1999999999581</c:v>
                </c:pt>
                <c:pt idx="3622">
                  <c:v>724.399999999957</c:v>
                </c:pt>
                <c:pt idx="3623">
                  <c:v>724.59999999995705</c:v>
                </c:pt>
                <c:pt idx="3624">
                  <c:v>724.79999999995755</c:v>
                </c:pt>
                <c:pt idx="3625">
                  <c:v>724.99999999995703</c:v>
                </c:pt>
                <c:pt idx="3626">
                  <c:v>725.19999999995753</c:v>
                </c:pt>
                <c:pt idx="3627">
                  <c:v>725.399999999957</c:v>
                </c:pt>
                <c:pt idx="3628">
                  <c:v>725.59999999995705</c:v>
                </c:pt>
                <c:pt idx="3629">
                  <c:v>725.79999999995755</c:v>
                </c:pt>
                <c:pt idx="3630">
                  <c:v>725.99999999995703</c:v>
                </c:pt>
                <c:pt idx="3631">
                  <c:v>726.19999999995753</c:v>
                </c:pt>
                <c:pt idx="3632">
                  <c:v>726.399999999957</c:v>
                </c:pt>
                <c:pt idx="3633">
                  <c:v>726.59999999995705</c:v>
                </c:pt>
                <c:pt idx="3634">
                  <c:v>726.79999999995755</c:v>
                </c:pt>
                <c:pt idx="3635">
                  <c:v>726.99999999995703</c:v>
                </c:pt>
                <c:pt idx="3636">
                  <c:v>727.19999999995605</c:v>
                </c:pt>
                <c:pt idx="3637">
                  <c:v>727.39999999995598</c:v>
                </c:pt>
                <c:pt idx="3638">
                  <c:v>727.59999999995603</c:v>
                </c:pt>
                <c:pt idx="3639">
                  <c:v>727.79999999995653</c:v>
                </c:pt>
                <c:pt idx="3640">
                  <c:v>727.999999999956</c:v>
                </c:pt>
                <c:pt idx="3641">
                  <c:v>728.19999999995605</c:v>
                </c:pt>
                <c:pt idx="3642">
                  <c:v>728.39999999995598</c:v>
                </c:pt>
                <c:pt idx="3643">
                  <c:v>728.59999999995603</c:v>
                </c:pt>
                <c:pt idx="3644">
                  <c:v>728.79999999995653</c:v>
                </c:pt>
                <c:pt idx="3645">
                  <c:v>728.999999999956</c:v>
                </c:pt>
                <c:pt idx="3646">
                  <c:v>729.19999999995605</c:v>
                </c:pt>
                <c:pt idx="3647">
                  <c:v>729.39999999995598</c:v>
                </c:pt>
                <c:pt idx="3648">
                  <c:v>729.59999999995603</c:v>
                </c:pt>
                <c:pt idx="3649">
                  <c:v>729.79999999995653</c:v>
                </c:pt>
                <c:pt idx="3650">
                  <c:v>729.999999999956</c:v>
                </c:pt>
                <c:pt idx="3651">
                  <c:v>730.19999999995503</c:v>
                </c:pt>
                <c:pt idx="3652">
                  <c:v>730.39999999995496</c:v>
                </c:pt>
                <c:pt idx="3653">
                  <c:v>730.599999999955</c:v>
                </c:pt>
                <c:pt idx="3654">
                  <c:v>730.79999999995505</c:v>
                </c:pt>
                <c:pt idx="3655">
                  <c:v>730.99999999995498</c:v>
                </c:pt>
                <c:pt idx="3656">
                  <c:v>731.19999999995503</c:v>
                </c:pt>
                <c:pt idx="3657">
                  <c:v>731.39999999995496</c:v>
                </c:pt>
                <c:pt idx="3658">
                  <c:v>731.599999999955</c:v>
                </c:pt>
                <c:pt idx="3659">
                  <c:v>731.79999999995505</c:v>
                </c:pt>
                <c:pt idx="3660">
                  <c:v>731.99999999995498</c:v>
                </c:pt>
                <c:pt idx="3661">
                  <c:v>732.19999999995503</c:v>
                </c:pt>
                <c:pt idx="3662">
                  <c:v>732.39999999995496</c:v>
                </c:pt>
                <c:pt idx="3663">
                  <c:v>732.599999999955</c:v>
                </c:pt>
                <c:pt idx="3664">
                  <c:v>732.79999999995505</c:v>
                </c:pt>
                <c:pt idx="3665">
                  <c:v>732.99999999995498</c:v>
                </c:pt>
                <c:pt idx="3666">
                  <c:v>733.199999999954</c:v>
                </c:pt>
                <c:pt idx="3667">
                  <c:v>733.39999999995348</c:v>
                </c:pt>
                <c:pt idx="3668">
                  <c:v>733.59999999995398</c:v>
                </c:pt>
                <c:pt idx="3669">
                  <c:v>733.79999999995403</c:v>
                </c:pt>
                <c:pt idx="3670">
                  <c:v>733.99999999995396</c:v>
                </c:pt>
                <c:pt idx="3671">
                  <c:v>734.199999999954</c:v>
                </c:pt>
                <c:pt idx="3672">
                  <c:v>734.39999999995348</c:v>
                </c:pt>
                <c:pt idx="3673">
                  <c:v>734.59999999995398</c:v>
                </c:pt>
                <c:pt idx="3674">
                  <c:v>734.79999999995403</c:v>
                </c:pt>
                <c:pt idx="3675">
                  <c:v>734.99999999995396</c:v>
                </c:pt>
                <c:pt idx="3676">
                  <c:v>735.199999999954</c:v>
                </c:pt>
                <c:pt idx="3677">
                  <c:v>735.39999999995348</c:v>
                </c:pt>
                <c:pt idx="3678">
                  <c:v>735.59999999995398</c:v>
                </c:pt>
                <c:pt idx="3679">
                  <c:v>735.79999999995403</c:v>
                </c:pt>
                <c:pt idx="3680">
                  <c:v>735.99999999995293</c:v>
                </c:pt>
                <c:pt idx="3681">
                  <c:v>736.19999999995309</c:v>
                </c:pt>
                <c:pt idx="3682">
                  <c:v>736.39999999995291</c:v>
                </c:pt>
                <c:pt idx="3683">
                  <c:v>736.59999999995307</c:v>
                </c:pt>
                <c:pt idx="3684">
                  <c:v>736.799999999953</c:v>
                </c:pt>
                <c:pt idx="3685">
                  <c:v>736.99999999995293</c:v>
                </c:pt>
                <c:pt idx="3686">
                  <c:v>737.19999999995309</c:v>
                </c:pt>
                <c:pt idx="3687">
                  <c:v>737.39999999995291</c:v>
                </c:pt>
                <c:pt idx="3688">
                  <c:v>737.59999999995307</c:v>
                </c:pt>
                <c:pt idx="3689">
                  <c:v>737.799999999953</c:v>
                </c:pt>
                <c:pt idx="3690">
                  <c:v>737.99999999995293</c:v>
                </c:pt>
                <c:pt idx="3691">
                  <c:v>738.19999999995309</c:v>
                </c:pt>
                <c:pt idx="3692">
                  <c:v>738.39999999995291</c:v>
                </c:pt>
                <c:pt idx="3693">
                  <c:v>738.59999999995307</c:v>
                </c:pt>
                <c:pt idx="3694">
                  <c:v>738.799999999953</c:v>
                </c:pt>
                <c:pt idx="3695">
                  <c:v>738.99999999995202</c:v>
                </c:pt>
                <c:pt idx="3696">
                  <c:v>739.19999999995252</c:v>
                </c:pt>
                <c:pt idx="3697">
                  <c:v>739.399999999952</c:v>
                </c:pt>
                <c:pt idx="3698">
                  <c:v>739.59999999995205</c:v>
                </c:pt>
                <c:pt idx="3699">
                  <c:v>739.79999999995255</c:v>
                </c:pt>
                <c:pt idx="3700">
                  <c:v>739.99999999995202</c:v>
                </c:pt>
                <c:pt idx="3701">
                  <c:v>740.19999999995252</c:v>
                </c:pt>
                <c:pt idx="3702">
                  <c:v>740.399999999952</c:v>
                </c:pt>
                <c:pt idx="3703">
                  <c:v>740.59999999995205</c:v>
                </c:pt>
                <c:pt idx="3704">
                  <c:v>740.79999999995255</c:v>
                </c:pt>
                <c:pt idx="3705">
                  <c:v>740.99999999995202</c:v>
                </c:pt>
                <c:pt idx="3706">
                  <c:v>741.19999999995252</c:v>
                </c:pt>
                <c:pt idx="3707">
                  <c:v>741.399999999952</c:v>
                </c:pt>
                <c:pt idx="3708">
                  <c:v>741.59999999995205</c:v>
                </c:pt>
                <c:pt idx="3709">
                  <c:v>741.79999999995255</c:v>
                </c:pt>
                <c:pt idx="3710">
                  <c:v>741.999999999951</c:v>
                </c:pt>
                <c:pt idx="3711">
                  <c:v>742.19999999995105</c:v>
                </c:pt>
                <c:pt idx="3712">
                  <c:v>742.39999999995098</c:v>
                </c:pt>
                <c:pt idx="3713">
                  <c:v>742.59999999995102</c:v>
                </c:pt>
                <c:pt idx="3714">
                  <c:v>742.79999999995152</c:v>
                </c:pt>
                <c:pt idx="3715">
                  <c:v>742.999999999951</c:v>
                </c:pt>
                <c:pt idx="3716">
                  <c:v>743.19999999995105</c:v>
                </c:pt>
                <c:pt idx="3717">
                  <c:v>743.39999999995098</c:v>
                </c:pt>
                <c:pt idx="3718">
                  <c:v>743.59999999995102</c:v>
                </c:pt>
                <c:pt idx="3719">
                  <c:v>743.79999999995152</c:v>
                </c:pt>
                <c:pt idx="3720">
                  <c:v>743.999999999951</c:v>
                </c:pt>
                <c:pt idx="3721">
                  <c:v>744.19999999995105</c:v>
                </c:pt>
                <c:pt idx="3722">
                  <c:v>744.39999999995098</c:v>
                </c:pt>
                <c:pt idx="3723">
                  <c:v>744.59999999995102</c:v>
                </c:pt>
                <c:pt idx="3724">
                  <c:v>744.79999999995005</c:v>
                </c:pt>
                <c:pt idx="3725">
                  <c:v>744.99999999994998</c:v>
                </c:pt>
                <c:pt idx="3726">
                  <c:v>745.19999999995002</c:v>
                </c:pt>
                <c:pt idx="3727">
                  <c:v>745.39999999994996</c:v>
                </c:pt>
                <c:pt idx="3728">
                  <c:v>745.59999999995</c:v>
                </c:pt>
                <c:pt idx="3729">
                  <c:v>745.79999999995005</c:v>
                </c:pt>
                <c:pt idx="3730">
                  <c:v>745.99999999994998</c:v>
                </c:pt>
                <c:pt idx="3731">
                  <c:v>746.19999999995002</c:v>
                </c:pt>
                <c:pt idx="3732">
                  <c:v>746.39999999994996</c:v>
                </c:pt>
                <c:pt idx="3733">
                  <c:v>746.59999999995</c:v>
                </c:pt>
                <c:pt idx="3734">
                  <c:v>746.79999999995005</c:v>
                </c:pt>
                <c:pt idx="3735">
                  <c:v>746.99999999994998</c:v>
                </c:pt>
                <c:pt idx="3736">
                  <c:v>747.19999999995002</c:v>
                </c:pt>
                <c:pt idx="3737">
                  <c:v>747.39999999994996</c:v>
                </c:pt>
                <c:pt idx="3738">
                  <c:v>747.59999999995</c:v>
                </c:pt>
                <c:pt idx="3739">
                  <c:v>747.79999999994902</c:v>
                </c:pt>
                <c:pt idx="3740">
                  <c:v>747.99999999994839</c:v>
                </c:pt>
                <c:pt idx="3741">
                  <c:v>748.199999999949</c:v>
                </c:pt>
                <c:pt idx="3742">
                  <c:v>748.39999999994848</c:v>
                </c:pt>
                <c:pt idx="3743">
                  <c:v>748.59999999994898</c:v>
                </c:pt>
                <c:pt idx="3744">
                  <c:v>748.79999999994902</c:v>
                </c:pt>
                <c:pt idx="3745">
                  <c:v>748.99999999994839</c:v>
                </c:pt>
                <c:pt idx="3746">
                  <c:v>749.199999999949</c:v>
                </c:pt>
                <c:pt idx="3747">
                  <c:v>749.39999999994848</c:v>
                </c:pt>
                <c:pt idx="3748">
                  <c:v>749.59999999994898</c:v>
                </c:pt>
                <c:pt idx="3749">
                  <c:v>749.79999999994902</c:v>
                </c:pt>
                <c:pt idx="3750">
                  <c:v>749.99999999994839</c:v>
                </c:pt>
                <c:pt idx="3751">
                  <c:v>750.199999999949</c:v>
                </c:pt>
                <c:pt idx="3752">
                  <c:v>750.39999999994848</c:v>
                </c:pt>
                <c:pt idx="3753">
                  <c:v>750.59999999994795</c:v>
                </c:pt>
                <c:pt idx="3754">
                  <c:v>750.799999999948</c:v>
                </c:pt>
                <c:pt idx="3755">
                  <c:v>750.99999999994793</c:v>
                </c:pt>
                <c:pt idx="3756">
                  <c:v>751.19999999994809</c:v>
                </c:pt>
                <c:pt idx="3757">
                  <c:v>751.39999999994791</c:v>
                </c:pt>
                <c:pt idx="3758">
                  <c:v>751.59999999994795</c:v>
                </c:pt>
                <c:pt idx="3759">
                  <c:v>751.799999999948</c:v>
                </c:pt>
                <c:pt idx="3760">
                  <c:v>751.99999999994793</c:v>
                </c:pt>
                <c:pt idx="3761">
                  <c:v>752.19999999994809</c:v>
                </c:pt>
                <c:pt idx="3762">
                  <c:v>752.39999999994791</c:v>
                </c:pt>
                <c:pt idx="3763">
                  <c:v>752.59999999994795</c:v>
                </c:pt>
                <c:pt idx="3764">
                  <c:v>752.799999999948</c:v>
                </c:pt>
                <c:pt idx="3765">
                  <c:v>752.99999999994793</c:v>
                </c:pt>
                <c:pt idx="3766">
                  <c:v>753.19999999994809</c:v>
                </c:pt>
                <c:pt idx="3767">
                  <c:v>753.39999999994791</c:v>
                </c:pt>
                <c:pt idx="3768">
                  <c:v>753.59999999994704</c:v>
                </c:pt>
                <c:pt idx="3769">
                  <c:v>753.79999999994754</c:v>
                </c:pt>
                <c:pt idx="3770">
                  <c:v>753.99999999994702</c:v>
                </c:pt>
                <c:pt idx="3771">
                  <c:v>754.19999999994695</c:v>
                </c:pt>
                <c:pt idx="3772">
                  <c:v>754.399999999947</c:v>
                </c:pt>
                <c:pt idx="3773">
                  <c:v>754.59999999994704</c:v>
                </c:pt>
                <c:pt idx="3774">
                  <c:v>754.79999999994754</c:v>
                </c:pt>
                <c:pt idx="3775">
                  <c:v>754.99999999994702</c:v>
                </c:pt>
                <c:pt idx="3776">
                  <c:v>755.19999999994695</c:v>
                </c:pt>
                <c:pt idx="3777">
                  <c:v>755.399999999947</c:v>
                </c:pt>
                <c:pt idx="3778">
                  <c:v>755.59999999994704</c:v>
                </c:pt>
                <c:pt idx="3779">
                  <c:v>755.79999999994754</c:v>
                </c:pt>
                <c:pt idx="3780">
                  <c:v>755.99999999994702</c:v>
                </c:pt>
                <c:pt idx="3781">
                  <c:v>756.19999999994695</c:v>
                </c:pt>
                <c:pt idx="3782">
                  <c:v>756.399999999947</c:v>
                </c:pt>
                <c:pt idx="3783">
                  <c:v>756.59999999994602</c:v>
                </c:pt>
                <c:pt idx="3784">
                  <c:v>756.79999999994595</c:v>
                </c:pt>
                <c:pt idx="3785">
                  <c:v>756.999999999946</c:v>
                </c:pt>
                <c:pt idx="3786">
                  <c:v>757.19999999994604</c:v>
                </c:pt>
                <c:pt idx="3787">
                  <c:v>757.39999999994598</c:v>
                </c:pt>
                <c:pt idx="3788">
                  <c:v>757.59999999994602</c:v>
                </c:pt>
                <c:pt idx="3789">
                  <c:v>757.79999999994595</c:v>
                </c:pt>
                <c:pt idx="3790">
                  <c:v>757.999999999946</c:v>
                </c:pt>
                <c:pt idx="3791">
                  <c:v>758.19999999994604</c:v>
                </c:pt>
                <c:pt idx="3792">
                  <c:v>758.39999999994598</c:v>
                </c:pt>
                <c:pt idx="3793">
                  <c:v>758.59999999994602</c:v>
                </c:pt>
                <c:pt idx="3794">
                  <c:v>758.79999999994595</c:v>
                </c:pt>
                <c:pt idx="3795">
                  <c:v>758.999999999946</c:v>
                </c:pt>
                <c:pt idx="3796">
                  <c:v>759.19999999994604</c:v>
                </c:pt>
                <c:pt idx="3797">
                  <c:v>759.39999999994438</c:v>
                </c:pt>
                <c:pt idx="3798">
                  <c:v>759.599999999945</c:v>
                </c:pt>
                <c:pt idx="3799">
                  <c:v>759.79999999994504</c:v>
                </c:pt>
                <c:pt idx="3800">
                  <c:v>759.99999999994498</c:v>
                </c:pt>
                <c:pt idx="3801">
                  <c:v>760.19999999994502</c:v>
                </c:pt>
                <c:pt idx="3802">
                  <c:v>760.39999999994438</c:v>
                </c:pt>
                <c:pt idx="3803">
                  <c:v>760.599999999945</c:v>
                </c:pt>
                <c:pt idx="3804">
                  <c:v>760.79999999994504</c:v>
                </c:pt>
                <c:pt idx="3805">
                  <c:v>760.99999999994498</c:v>
                </c:pt>
                <c:pt idx="3806">
                  <c:v>761.19999999994502</c:v>
                </c:pt>
                <c:pt idx="3807">
                  <c:v>761.39999999994438</c:v>
                </c:pt>
                <c:pt idx="3808">
                  <c:v>761.599999999945</c:v>
                </c:pt>
                <c:pt idx="3809">
                  <c:v>761.79999999994504</c:v>
                </c:pt>
                <c:pt idx="3810">
                  <c:v>761.99999999994498</c:v>
                </c:pt>
                <c:pt idx="3811">
                  <c:v>762.19999999994502</c:v>
                </c:pt>
                <c:pt idx="3812">
                  <c:v>762.39999999994347</c:v>
                </c:pt>
                <c:pt idx="3813">
                  <c:v>762.59999999994398</c:v>
                </c:pt>
                <c:pt idx="3814">
                  <c:v>762.79999999994402</c:v>
                </c:pt>
                <c:pt idx="3815">
                  <c:v>762.99999999994338</c:v>
                </c:pt>
                <c:pt idx="3816">
                  <c:v>763.199999999944</c:v>
                </c:pt>
                <c:pt idx="3817">
                  <c:v>763.39999999994347</c:v>
                </c:pt>
                <c:pt idx="3818">
                  <c:v>763.59999999994398</c:v>
                </c:pt>
                <c:pt idx="3819">
                  <c:v>763.79999999994402</c:v>
                </c:pt>
                <c:pt idx="3820">
                  <c:v>763.99999999994338</c:v>
                </c:pt>
                <c:pt idx="3821">
                  <c:v>764.199999999944</c:v>
                </c:pt>
                <c:pt idx="3822">
                  <c:v>764.39999999994347</c:v>
                </c:pt>
                <c:pt idx="3823">
                  <c:v>764.59999999994398</c:v>
                </c:pt>
                <c:pt idx="3824">
                  <c:v>764.79999999994402</c:v>
                </c:pt>
                <c:pt idx="3825">
                  <c:v>764.99999999994338</c:v>
                </c:pt>
                <c:pt idx="3826">
                  <c:v>765.199999999944</c:v>
                </c:pt>
                <c:pt idx="3827">
                  <c:v>765.39999999994291</c:v>
                </c:pt>
                <c:pt idx="3828">
                  <c:v>765.59999999994295</c:v>
                </c:pt>
                <c:pt idx="3829">
                  <c:v>765.799999999943</c:v>
                </c:pt>
                <c:pt idx="3830">
                  <c:v>765.99999999994293</c:v>
                </c:pt>
                <c:pt idx="3831">
                  <c:v>766.19999999994309</c:v>
                </c:pt>
                <c:pt idx="3832">
                  <c:v>766.39999999994291</c:v>
                </c:pt>
                <c:pt idx="3833">
                  <c:v>766.59999999994295</c:v>
                </c:pt>
                <c:pt idx="3834">
                  <c:v>766.799999999943</c:v>
                </c:pt>
                <c:pt idx="3835">
                  <c:v>766.99999999994293</c:v>
                </c:pt>
                <c:pt idx="3836">
                  <c:v>767.19999999994309</c:v>
                </c:pt>
                <c:pt idx="3837">
                  <c:v>767.39999999994291</c:v>
                </c:pt>
                <c:pt idx="3838">
                  <c:v>767.59999999994295</c:v>
                </c:pt>
                <c:pt idx="3839">
                  <c:v>767.799999999943</c:v>
                </c:pt>
                <c:pt idx="3840">
                  <c:v>767.99999999994293</c:v>
                </c:pt>
                <c:pt idx="3841">
                  <c:v>768.19999999994195</c:v>
                </c:pt>
                <c:pt idx="3842">
                  <c:v>768.399999999942</c:v>
                </c:pt>
                <c:pt idx="3843">
                  <c:v>768.59999999994204</c:v>
                </c:pt>
                <c:pt idx="3844">
                  <c:v>768.79999999994254</c:v>
                </c:pt>
                <c:pt idx="3845">
                  <c:v>768.99999999994202</c:v>
                </c:pt>
                <c:pt idx="3846">
                  <c:v>769.19999999994195</c:v>
                </c:pt>
                <c:pt idx="3847">
                  <c:v>769.399999999942</c:v>
                </c:pt>
                <c:pt idx="3848">
                  <c:v>769.59999999994204</c:v>
                </c:pt>
                <c:pt idx="3849">
                  <c:v>769.79999999994254</c:v>
                </c:pt>
                <c:pt idx="3850">
                  <c:v>769.99999999994202</c:v>
                </c:pt>
                <c:pt idx="3851">
                  <c:v>770.19999999994195</c:v>
                </c:pt>
                <c:pt idx="3852">
                  <c:v>770.399999999942</c:v>
                </c:pt>
                <c:pt idx="3853">
                  <c:v>770.59999999994204</c:v>
                </c:pt>
                <c:pt idx="3854">
                  <c:v>770.79999999994254</c:v>
                </c:pt>
                <c:pt idx="3855">
                  <c:v>770.99999999994202</c:v>
                </c:pt>
                <c:pt idx="3856">
                  <c:v>771.19999999994104</c:v>
                </c:pt>
                <c:pt idx="3857">
                  <c:v>771.39999999994097</c:v>
                </c:pt>
                <c:pt idx="3858">
                  <c:v>771.59999999994102</c:v>
                </c:pt>
                <c:pt idx="3859">
                  <c:v>771.79999999994095</c:v>
                </c:pt>
                <c:pt idx="3860">
                  <c:v>771.999999999941</c:v>
                </c:pt>
                <c:pt idx="3861">
                  <c:v>772.19999999994104</c:v>
                </c:pt>
                <c:pt idx="3862">
                  <c:v>772.39999999994097</c:v>
                </c:pt>
                <c:pt idx="3863">
                  <c:v>772.59999999994102</c:v>
                </c:pt>
                <c:pt idx="3864">
                  <c:v>772.79999999994095</c:v>
                </c:pt>
                <c:pt idx="3865">
                  <c:v>772.999999999941</c:v>
                </c:pt>
                <c:pt idx="3866">
                  <c:v>773.19999999994104</c:v>
                </c:pt>
                <c:pt idx="3867">
                  <c:v>773.39999999994097</c:v>
                </c:pt>
                <c:pt idx="3868">
                  <c:v>773.59999999994102</c:v>
                </c:pt>
                <c:pt idx="3869">
                  <c:v>773.79999999994095</c:v>
                </c:pt>
                <c:pt idx="3870">
                  <c:v>773.999999999941</c:v>
                </c:pt>
                <c:pt idx="3871">
                  <c:v>774.19999999994002</c:v>
                </c:pt>
                <c:pt idx="3872">
                  <c:v>774.39999999993938</c:v>
                </c:pt>
                <c:pt idx="3873">
                  <c:v>774.59999999994</c:v>
                </c:pt>
                <c:pt idx="3874">
                  <c:v>774.79999999994004</c:v>
                </c:pt>
                <c:pt idx="3875">
                  <c:v>774.99999999993997</c:v>
                </c:pt>
                <c:pt idx="3876">
                  <c:v>775.19999999994002</c:v>
                </c:pt>
                <c:pt idx="3877">
                  <c:v>775.39999999993938</c:v>
                </c:pt>
                <c:pt idx="3878">
                  <c:v>775.59999999994</c:v>
                </c:pt>
                <c:pt idx="3879">
                  <c:v>775.79999999994004</c:v>
                </c:pt>
                <c:pt idx="3880">
                  <c:v>775.99999999993997</c:v>
                </c:pt>
                <c:pt idx="3881">
                  <c:v>776.19999999994002</c:v>
                </c:pt>
                <c:pt idx="3882">
                  <c:v>776.39999999993938</c:v>
                </c:pt>
                <c:pt idx="3883">
                  <c:v>776.59999999994</c:v>
                </c:pt>
                <c:pt idx="3884">
                  <c:v>776.79999999994004</c:v>
                </c:pt>
                <c:pt idx="3885">
                  <c:v>776.99999999993838</c:v>
                </c:pt>
                <c:pt idx="3886">
                  <c:v>777.199999999939</c:v>
                </c:pt>
                <c:pt idx="3887">
                  <c:v>777.39999999993847</c:v>
                </c:pt>
                <c:pt idx="3888">
                  <c:v>777.59999999993897</c:v>
                </c:pt>
                <c:pt idx="3889">
                  <c:v>777.79999999993902</c:v>
                </c:pt>
                <c:pt idx="3890">
                  <c:v>777.99999999993838</c:v>
                </c:pt>
                <c:pt idx="3891">
                  <c:v>778.199999999939</c:v>
                </c:pt>
                <c:pt idx="3892">
                  <c:v>778.39999999993847</c:v>
                </c:pt>
                <c:pt idx="3893">
                  <c:v>778.59999999993897</c:v>
                </c:pt>
                <c:pt idx="3894">
                  <c:v>778.79999999993902</c:v>
                </c:pt>
                <c:pt idx="3895">
                  <c:v>778.99999999993838</c:v>
                </c:pt>
                <c:pt idx="3896">
                  <c:v>779.199999999939</c:v>
                </c:pt>
                <c:pt idx="3897">
                  <c:v>779.39999999993847</c:v>
                </c:pt>
                <c:pt idx="3898">
                  <c:v>779.59999999993897</c:v>
                </c:pt>
                <c:pt idx="3899">
                  <c:v>779.79999999993902</c:v>
                </c:pt>
                <c:pt idx="3900">
                  <c:v>779.99999999993793</c:v>
                </c:pt>
                <c:pt idx="3901">
                  <c:v>780.19999999993809</c:v>
                </c:pt>
                <c:pt idx="3902">
                  <c:v>780.3999999999379</c:v>
                </c:pt>
                <c:pt idx="3903">
                  <c:v>780.59999999993795</c:v>
                </c:pt>
                <c:pt idx="3904">
                  <c:v>780.799999999938</c:v>
                </c:pt>
                <c:pt idx="3905">
                  <c:v>780.99999999993793</c:v>
                </c:pt>
                <c:pt idx="3906">
                  <c:v>781.19999999993809</c:v>
                </c:pt>
                <c:pt idx="3907">
                  <c:v>781.3999999999379</c:v>
                </c:pt>
                <c:pt idx="3908">
                  <c:v>781.59999999993795</c:v>
                </c:pt>
                <c:pt idx="3909">
                  <c:v>781.799999999938</c:v>
                </c:pt>
                <c:pt idx="3910">
                  <c:v>781.99999999993793</c:v>
                </c:pt>
                <c:pt idx="3911">
                  <c:v>782.19999999993809</c:v>
                </c:pt>
                <c:pt idx="3912">
                  <c:v>782.3999999999379</c:v>
                </c:pt>
                <c:pt idx="3913">
                  <c:v>782.59999999993795</c:v>
                </c:pt>
                <c:pt idx="3914">
                  <c:v>782.799999999938</c:v>
                </c:pt>
                <c:pt idx="3915">
                  <c:v>782.99999999993702</c:v>
                </c:pt>
                <c:pt idx="3916">
                  <c:v>783.19999999993695</c:v>
                </c:pt>
                <c:pt idx="3917">
                  <c:v>783.39999999993699</c:v>
                </c:pt>
                <c:pt idx="3918">
                  <c:v>783.59999999993704</c:v>
                </c:pt>
                <c:pt idx="3919">
                  <c:v>783.79999999993754</c:v>
                </c:pt>
                <c:pt idx="3920">
                  <c:v>783.99999999993702</c:v>
                </c:pt>
                <c:pt idx="3921">
                  <c:v>784.19999999993695</c:v>
                </c:pt>
                <c:pt idx="3922">
                  <c:v>784.39999999993699</c:v>
                </c:pt>
                <c:pt idx="3923">
                  <c:v>784.59999999993704</c:v>
                </c:pt>
                <c:pt idx="3924">
                  <c:v>784.79999999993754</c:v>
                </c:pt>
                <c:pt idx="3925">
                  <c:v>784.99999999993702</c:v>
                </c:pt>
                <c:pt idx="3926">
                  <c:v>785.19999999993695</c:v>
                </c:pt>
                <c:pt idx="3927">
                  <c:v>785.39999999993699</c:v>
                </c:pt>
                <c:pt idx="3928">
                  <c:v>785.59999999993704</c:v>
                </c:pt>
                <c:pt idx="3929">
                  <c:v>785.79999999993595</c:v>
                </c:pt>
                <c:pt idx="3930">
                  <c:v>785.99999999993599</c:v>
                </c:pt>
                <c:pt idx="3931">
                  <c:v>786.19999999993604</c:v>
                </c:pt>
                <c:pt idx="3932">
                  <c:v>786.39999999993597</c:v>
                </c:pt>
                <c:pt idx="3933">
                  <c:v>786.59999999993602</c:v>
                </c:pt>
                <c:pt idx="3934">
                  <c:v>786.79999999993595</c:v>
                </c:pt>
                <c:pt idx="3935">
                  <c:v>786.99999999993599</c:v>
                </c:pt>
                <c:pt idx="3936">
                  <c:v>787.19999999993604</c:v>
                </c:pt>
                <c:pt idx="3937">
                  <c:v>787.39999999993597</c:v>
                </c:pt>
                <c:pt idx="3938">
                  <c:v>787.59999999993602</c:v>
                </c:pt>
                <c:pt idx="3939">
                  <c:v>787.79999999993595</c:v>
                </c:pt>
                <c:pt idx="3940">
                  <c:v>787.99999999993599</c:v>
                </c:pt>
                <c:pt idx="3941">
                  <c:v>788.19999999993604</c:v>
                </c:pt>
                <c:pt idx="3942">
                  <c:v>788.39999999993597</c:v>
                </c:pt>
                <c:pt idx="3943">
                  <c:v>788.59999999993602</c:v>
                </c:pt>
                <c:pt idx="3944">
                  <c:v>788.79999999993504</c:v>
                </c:pt>
                <c:pt idx="3945">
                  <c:v>788.99999999993497</c:v>
                </c:pt>
                <c:pt idx="3946">
                  <c:v>789.19999999993502</c:v>
                </c:pt>
                <c:pt idx="3947">
                  <c:v>789.39999999993449</c:v>
                </c:pt>
                <c:pt idx="3948">
                  <c:v>789.59999999993499</c:v>
                </c:pt>
                <c:pt idx="3949">
                  <c:v>789.79999999993504</c:v>
                </c:pt>
                <c:pt idx="3950">
                  <c:v>789.99999999993497</c:v>
                </c:pt>
                <c:pt idx="3951">
                  <c:v>790.19999999993502</c:v>
                </c:pt>
                <c:pt idx="3952">
                  <c:v>790.39999999993449</c:v>
                </c:pt>
                <c:pt idx="3953">
                  <c:v>790.59999999993499</c:v>
                </c:pt>
                <c:pt idx="3954">
                  <c:v>790.79999999993504</c:v>
                </c:pt>
                <c:pt idx="3955">
                  <c:v>790.99999999993497</c:v>
                </c:pt>
                <c:pt idx="3956">
                  <c:v>791.19999999993502</c:v>
                </c:pt>
                <c:pt idx="3957">
                  <c:v>791.39999999993449</c:v>
                </c:pt>
                <c:pt idx="3958">
                  <c:v>791.59999999993499</c:v>
                </c:pt>
                <c:pt idx="3959">
                  <c:v>791.79999999993402</c:v>
                </c:pt>
                <c:pt idx="3960">
                  <c:v>791.99999999993349</c:v>
                </c:pt>
                <c:pt idx="3961">
                  <c:v>792.19999999993399</c:v>
                </c:pt>
                <c:pt idx="3962">
                  <c:v>792.39999999993347</c:v>
                </c:pt>
                <c:pt idx="3963">
                  <c:v>792.59999999993397</c:v>
                </c:pt>
                <c:pt idx="3964">
                  <c:v>792.79999999993402</c:v>
                </c:pt>
                <c:pt idx="3965">
                  <c:v>792.99999999993349</c:v>
                </c:pt>
                <c:pt idx="3966">
                  <c:v>793.19999999993399</c:v>
                </c:pt>
                <c:pt idx="3967">
                  <c:v>793.39999999993347</c:v>
                </c:pt>
                <c:pt idx="3968">
                  <c:v>793.59999999993397</c:v>
                </c:pt>
                <c:pt idx="3969">
                  <c:v>793.79999999993402</c:v>
                </c:pt>
                <c:pt idx="3970">
                  <c:v>793.99999999993349</c:v>
                </c:pt>
                <c:pt idx="3971">
                  <c:v>794.19999999993399</c:v>
                </c:pt>
                <c:pt idx="3972">
                  <c:v>794.39999999993347</c:v>
                </c:pt>
                <c:pt idx="3973">
                  <c:v>794.59999999993295</c:v>
                </c:pt>
                <c:pt idx="3974">
                  <c:v>794.79999999993311</c:v>
                </c:pt>
                <c:pt idx="3975">
                  <c:v>794.99999999993292</c:v>
                </c:pt>
                <c:pt idx="3976">
                  <c:v>795.19999999993308</c:v>
                </c:pt>
                <c:pt idx="3977">
                  <c:v>795.3999999999329</c:v>
                </c:pt>
                <c:pt idx="3978">
                  <c:v>795.59999999993295</c:v>
                </c:pt>
                <c:pt idx="3979">
                  <c:v>795.79999999993311</c:v>
                </c:pt>
                <c:pt idx="3980">
                  <c:v>795.99999999993292</c:v>
                </c:pt>
                <c:pt idx="3981">
                  <c:v>796.19999999993308</c:v>
                </c:pt>
                <c:pt idx="3982">
                  <c:v>796.3999999999329</c:v>
                </c:pt>
                <c:pt idx="3983">
                  <c:v>796.59999999993295</c:v>
                </c:pt>
                <c:pt idx="3984">
                  <c:v>796.79999999993311</c:v>
                </c:pt>
                <c:pt idx="3985">
                  <c:v>796.99999999993292</c:v>
                </c:pt>
                <c:pt idx="3986">
                  <c:v>797.19999999993308</c:v>
                </c:pt>
                <c:pt idx="3987">
                  <c:v>797.3999999999329</c:v>
                </c:pt>
                <c:pt idx="3988">
                  <c:v>797.59999999993204</c:v>
                </c:pt>
                <c:pt idx="3989">
                  <c:v>797.79999999993254</c:v>
                </c:pt>
                <c:pt idx="3990">
                  <c:v>797.99999999993202</c:v>
                </c:pt>
                <c:pt idx="3991">
                  <c:v>798.19999999993195</c:v>
                </c:pt>
                <c:pt idx="3992">
                  <c:v>798.39999999993199</c:v>
                </c:pt>
                <c:pt idx="3993">
                  <c:v>798.59999999993204</c:v>
                </c:pt>
                <c:pt idx="3994">
                  <c:v>798.79999999993254</c:v>
                </c:pt>
                <c:pt idx="3995">
                  <c:v>798.99999999993202</c:v>
                </c:pt>
                <c:pt idx="3996">
                  <c:v>799.19999999993195</c:v>
                </c:pt>
                <c:pt idx="3997">
                  <c:v>799.39999999993199</c:v>
                </c:pt>
                <c:pt idx="3998">
                  <c:v>799.59999999993204</c:v>
                </c:pt>
                <c:pt idx="3999">
                  <c:v>799.79999999993254</c:v>
                </c:pt>
                <c:pt idx="4000">
                  <c:v>799.99999999993202</c:v>
                </c:pt>
                <c:pt idx="4001">
                  <c:v>800.19999999993195</c:v>
                </c:pt>
                <c:pt idx="4002">
                  <c:v>800.39999999993199</c:v>
                </c:pt>
                <c:pt idx="4003">
                  <c:v>800.59999999993101</c:v>
                </c:pt>
                <c:pt idx="4004">
                  <c:v>800.79999999993095</c:v>
                </c:pt>
                <c:pt idx="4005">
                  <c:v>800.99999999993099</c:v>
                </c:pt>
                <c:pt idx="4006">
                  <c:v>801.19999999993104</c:v>
                </c:pt>
                <c:pt idx="4007">
                  <c:v>801.39999999993097</c:v>
                </c:pt>
                <c:pt idx="4008">
                  <c:v>801.59999999993101</c:v>
                </c:pt>
                <c:pt idx="4009">
                  <c:v>801.79999999993095</c:v>
                </c:pt>
                <c:pt idx="4010">
                  <c:v>801.99999999993099</c:v>
                </c:pt>
                <c:pt idx="4011">
                  <c:v>802.19999999993104</c:v>
                </c:pt>
                <c:pt idx="4012">
                  <c:v>802.39999999993097</c:v>
                </c:pt>
                <c:pt idx="4013">
                  <c:v>802.59999999993101</c:v>
                </c:pt>
                <c:pt idx="4014">
                  <c:v>802.79999999993095</c:v>
                </c:pt>
                <c:pt idx="4015">
                  <c:v>802.99999999993099</c:v>
                </c:pt>
                <c:pt idx="4016">
                  <c:v>803.19999999993104</c:v>
                </c:pt>
                <c:pt idx="4017">
                  <c:v>803.39999999992949</c:v>
                </c:pt>
                <c:pt idx="4018">
                  <c:v>803.59999999992999</c:v>
                </c:pt>
                <c:pt idx="4019">
                  <c:v>803.79999999993004</c:v>
                </c:pt>
                <c:pt idx="4020">
                  <c:v>803.99999999992997</c:v>
                </c:pt>
                <c:pt idx="4021">
                  <c:v>804.19999999993001</c:v>
                </c:pt>
                <c:pt idx="4022">
                  <c:v>804.39999999992949</c:v>
                </c:pt>
                <c:pt idx="4023">
                  <c:v>804.59999999992999</c:v>
                </c:pt>
                <c:pt idx="4024">
                  <c:v>804.79999999993004</c:v>
                </c:pt>
                <c:pt idx="4025">
                  <c:v>804.99999999992997</c:v>
                </c:pt>
                <c:pt idx="4026">
                  <c:v>805.19999999993001</c:v>
                </c:pt>
                <c:pt idx="4027">
                  <c:v>805.39999999992949</c:v>
                </c:pt>
                <c:pt idx="4028">
                  <c:v>805.59999999992999</c:v>
                </c:pt>
                <c:pt idx="4029">
                  <c:v>805.79999999993004</c:v>
                </c:pt>
                <c:pt idx="4030">
                  <c:v>805.99999999992997</c:v>
                </c:pt>
                <c:pt idx="4031">
                  <c:v>806.19999999993001</c:v>
                </c:pt>
                <c:pt idx="4032">
                  <c:v>806.39999999992847</c:v>
                </c:pt>
                <c:pt idx="4033">
                  <c:v>806.59999999992897</c:v>
                </c:pt>
                <c:pt idx="4034">
                  <c:v>806.79999999992901</c:v>
                </c:pt>
                <c:pt idx="4035">
                  <c:v>806.99999999992849</c:v>
                </c:pt>
                <c:pt idx="4036">
                  <c:v>807.19999999992899</c:v>
                </c:pt>
                <c:pt idx="4037">
                  <c:v>807.39999999992847</c:v>
                </c:pt>
                <c:pt idx="4038">
                  <c:v>807.59999999992897</c:v>
                </c:pt>
                <c:pt idx="4039">
                  <c:v>807.79999999992901</c:v>
                </c:pt>
                <c:pt idx="4040">
                  <c:v>807.99999999992849</c:v>
                </c:pt>
                <c:pt idx="4041">
                  <c:v>808.19999999992899</c:v>
                </c:pt>
                <c:pt idx="4042">
                  <c:v>808.39999999992847</c:v>
                </c:pt>
                <c:pt idx="4043">
                  <c:v>808.59999999992897</c:v>
                </c:pt>
                <c:pt idx="4044">
                  <c:v>808.79999999992901</c:v>
                </c:pt>
                <c:pt idx="4045">
                  <c:v>808.99999999992849</c:v>
                </c:pt>
                <c:pt idx="4046">
                  <c:v>809.19999999992899</c:v>
                </c:pt>
                <c:pt idx="4047">
                  <c:v>809.3999999999279</c:v>
                </c:pt>
                <c:pt idx="4048">
                  <c:v>809.59999999992795</c:v>
                </c:pt>
                <c:pt idx="4049">
                  <c:v>809.7999999999281</c:v>
                </c:pt>
                <c:pt idx="4050">
                  <c:v>809.99999999992792</c:v>
                </c:pt>
                <c:pt idx="4051">
                  <c:v>810.19999999992808</c:v>
                </c:pt>
                <c:pt idx="4052">
                  <c:v>810.3999999999279</c:v>
                </c:pt>
                <c:pt idx="4053">
                  <c:v>810.59999999992795</c:v>
                </c:pt>
                <c:pt idx="4054">
                  <c:v>810.7999999999281</c:v>
                </c:pt>
                <c:pt idx="4055">
                  <c:v>810.99999999992792</c:v>
                </c:pt>
                <c:pt idx="4056">
                  <c:v>811.19999999992808</c:v>
                </c:pt>
                <c:pt idx="4057">
                  <c:v>811.3999999999279</c:v>
                </c:pt>
                <c:pt idx="4058">
                  <c:v>811.59999999992795</c:v>
                </c:pt>
                <c:pt idx="4059">
                  <c:v>811.7999999999281</c:v>
                </c:pt>
                <c:pt idx="4060">
                  <c:v>811.99999999992792</c:v>
                </c:pt>
                <c:pt idx="4061">
                  <c:v>812.19999999992694</c:v>
                </c:pt>
                <c:pt idx="4062">
                  <c:v>812.39999999992699</c:v>
                </c:pt>
                <c:pt idx="4063">
                  <c:v>812.59999999992704</c:v>
                </c:pt>
                <c:pt idx="4064">
                  <c:v>812.79999999992754</c:v>
                </c:pt>
                <c:pt idx="4065">
                  <c:v>812.99999999992701</c:v>
                </c:pt>
                <c:pt idx="4066">
                  <c:v>813.19999999992694</c:v>
                </c:pt>
                <c:pt idx="4067">
                  <c:v>813.39999999992699</c:v>
                </c:pt>
                <c:pt idx="4068">
                  <c:v>813.59999999992704</c:v>
                </c:pt>
                <c:pt idx="4069">
                  <c:v>813.79999999992754</c:v>
                </c:pt>
                <c:pt idx="4070">
                  <c:v>813.99999999992701</c:v>
                </c:pt>
                <c:pt idx="4071">
                  <c:v>814.19999999992694</c:v>
                </c:pt>
                <c:pt idx="4072">
                  <c:v>814.39999999992699</c:v>
                </c:pt>
                <c:pt idx="4073">
                  <c:v>814.59999999992704</c:v>
                </c:pt>
                <c:pt idx="4074">
                  <c:v>814.79999999992754</c:v>
                </c:pt>
                <c:pt idx="4075">
                  <c:v>814.99999999992701</c:v>
                </c:pt>
                <c:pt idx="4076">
                  <c:v>815.19999999992604</c:v>
                </c:pt>
                <c:pt idx="4077">
                  <c:v>815.39999999992597</c:v>
                </c:pt>
                <c:pt idx="4078">
                  <c:v>815.59999999992601</c:v>
                </c:pt>
                <c:pt idx="4079">
                  <c:v>815.79999999992594</c:v>
                </c:pt>
                <c:pt idx="4080">
                  <c:v>815.99999999992599</c:v>
                </c:pt>
                <c:pt idx="4081">
                  <c:v>816.19999999992604</c:v>
                </c:pt>
                <c:pt idx="4082">
                  <c:v>816.39999999992597</c:v>
                </c:pt>
                <c:pt idx="4083">
                  <c:v>816.59999999992601</c:v>
                </c:pt>
                <c:pt idx="4084">
                  <c:v>816.79999999992594</c:v>
                </c:pt>
                <c:pt idx="4085">
                  <c:v>816.99999999992599</c:v>
                </c:pt>
                <c:pt idx="4086">
                  <c:v>817.19999999992604</c:v>
                </c:pt>
                <c:pt idx="4087">
                  <c:v>817.39999999992597</c:v>
                </c:pt>
                <c:pt idx="4088">
                  <c:v>817.59999999992601</c:v>
                </c:pt>
                <c:pt idx="4089">
                  <c:v>817.79999999992594</c:v>
                </c:pt>
                <c:pt idx="4090">
                  <c:v>817.99999999992599</c:v>
                </c:pt>
                <c:pt idx="4091">
                  <c:v>818.19999999992501</c:v>
                </c:pt>
                <c:pt idx="4092">
                  <c:v>818.39999999992449</c:v>
                </c:pt>
                <c:pt idx="4093">
                  <c:v>818.59999999992499</c:v>
                </c:pt>
                <c:pt idx="4094">
                  <c:v>818.79999999992503</c:v>
                </c:pt>
                <c:pt idx="4095">
                  <c:v>818.99999999992497</c:v>
                </c:pt>
                <c:pt idx="4096">
                  <c:v>819.19999999992501</c:v>
                </c:pt>
                <c:pt idx="4097">
                  <c:v>819.39999999992449</c:v>
                </c:pt>
                <c:pt idx="4098">
                  <c:v>819.59999999992499</c:v>
                </c:pt>
                <c:pt idx="4099">
                  <c:v>819.79999999992503</c:v>
                </c:pt>
                <c:pt idx="4100">
                  <c:v>819.99999999992497</c:v>
                </c:pt>
                <c:pt idx="4101">
                  <c:v>820.19999999992501</c:v>
                </c:pt>
                <c:pt idx="4102">
                  <c:v>820.39999999992449</c:v>
                </c:pt>
                <c:pt idx="4103">
                  <c:v>820.59999999992499</c:v>
                </c:pt>
                <c:pt idx="4104">
                  <c:v>820.79999999992503</c:v>
                </c:pt>
                <c:pt idx="4105">
                  <c:v>820.99999999992349</c:v>
                </c:pt>
                <c:pt idx="4106">
                  <c:v>821.19999999992399</c:v>
                </c:pt>
                <c:pt idx="4107">
                  <c:v>821.39999999992347</c:v>
                </c:pt>
                <c:pt idx="4108">
                  <c:v>821.59999999992397</c:v>
                </c:pt>
                <c:pt idx="4109">
                  <c:v>821.79999999992401</c:v>
                </c:pt>
                <c:pt idx="4110">
                  <c:v>821.99999999992349</c:v>
                </c:pt>
                <c:pt idx="4111">
                  <c:v>822.19999999992399</c:v>
                </c:pt>
                <c:pt idx="4112">
                  <c:v>822.39999999992347</c:v>
                </c:pt>
                <c:pt idx="4113">
                  <c:v>822.59999999992397</c:v>
                </c:pt>
                <c:pt idx="4114">
                  <c:v>822.79999999992401</c:v>
                </c:pt>
                <c:pt idx="4115">
                  <c:v>822.99999999992349</c:v>
                </c:pt>
                <c:pt idx="4116">
                  <c:v>823.19999999992399</c:v>
                </c:pt>
                <c:pt idx="4117">
                  <c:v>823.39999999992347</c:v>
                </c:pt>
                <c:pt idx="4118">
                  <c:v>823.59999999992397</c:v>
                </c:pt>
                <c:pt idx="4119">
                  <c:v>823.79999999992401</c:v>
                </c:pt>
                <c:pt idx="4120">
                  <c:v>823.99999999992292</c:v>
                </c:pt>
                <c:pt idx="4121">
                  <c:v>824.19999999992308</c:v>
                </c:pt>
                <c:pt idx="4122">
                  <c:v>824.3999999999229</c:v>
                </c:pt>
                <c:pt idx="4123">
                  <c:v>824.59999999992306</c:v>
                </c:pt>
                <c:pt idx="4124">
                  <c:v>824.7999999999231</c:v>
                </c:pt>
                <c:pt idx="4125">
                  <c:v>824.99999999992292</c:v>
                </c:pt>
                <c:pt idx="4126">
                  <c:v>825.19999999992308</c:v>
                </c:pt>
                <c:pt idx="4127">
                  <c:v>825.3999999999229</c:v>
                </c:pt>
                <c:pt idx="4128">
                  <c:v>825.59999999992306</c:v>
                </c:pt>
                <c:pt idx="4129">
                  <c:v>825.7999999999231</c:v>
                </c:pt>
                <c:pt idx="4130">
                  <c:v>825.99999999992292</c:v>
                </c:pt>
                <c:pt idx="4131">
                  <c:v>826.19999999992308</c:v>
                </c:pt>
                <c:pt idx="4132">
                  <c:v>826.3999999999229</c:v>
                </c:pt>
                <c:pt idx="4133">
                  <c:v>826.59999999992306</c:v>
                </c:pt>
                <c:pt idx="4134">
                  <c:v>826.7999999999231</c:v>
                </c:pt>
                <c:pt idx="4135">
                  <c:v>826.99999999992201</c:v>
                </c:pt>
                <c:pt idx="4136">
                  <c:v>827.19999999992251</c:v>
                </c:pt>
                <c:pt idx="4137">
                  <c:v>827.39999999992199</c:v>
                </c:pt>
                <c:pt idx="4138">
                  <c:v>827.59999999992203</c:v>
                </c:pt>
                <c:pt idx="4139">
                  <c:v>827.79999999992253</c:v>
                </c:pt>
                <c:pt idx="4140">
                  <c:v>827.99999999992201</c:v>
                </c:pt>
                <c:pt idx="4141">
                  <c:v>828.19999999992251</c:v>
                </c:pt>
                <c:pt idx="4142">
                  <c:v>828.39999999992199</c:v>
                </c:pt>
                <c:pt idx="4143">
                  <c:v>828.59999999992203</c:v>
                </c:pt>
                <c:pt idx="4144">
                  <c:v>828.79999999992253</c:v>
                </c:pt>
                <c:pt idx="4145">
                  <c:v>828.99999999992201</c:v>
                </c:pt>
                <c:pt idx="4146">
                  <c:v>829.19999999992251</c:v>
                </c:pt>
                <c:pt idx="4147">
                  <c:v>829.39999999992199</c:v>
                </c:pt>
                <c:pt idx="4148">
                  <c:v>829.59999999992203</c:v>
                </c:pt>
                <c:pt idx="4149">
                  <c:v>829.79999999992151</c:v>
                </c:pt>
                <c:pt idx="4150">
                  <c:v>829.99999999992099</c:v>
                </c:pt>
                <c:pt idx="4151">
                  <c:v>830.19999999992103</c:v>
                </c:pt>
                <c:pt idx="4152">
                  <c:v>830.39999999992096</c:v>
                </c:pt>
                <c:pt idx="4153">
                  <c:v>830.59999999992101</c:v>
                </c:pt>
                <c:pt idx="4154">
                  <c:v>830.79999999992151</c:v>
                </c:pt>
                <c:pt idx="4155">
                  <c:v>830.99999999992099</c:v>
                </c:pt>
                <c:pt idx="4156">
                  <c:v>831.19999999992103</c:v>
                </c:pt>
                <c:pt idx="4157">
                  <c:v>831.39999999992096</c:v>
                </c:pt>
                <c:pt idx="4158">
                  <c:v>831.59999999992101</c:v>
                </c:pt>
                <c:pt idx="4159">
                  <c:v>831.79999999992151</c:v>
                </c:pt>
                <c:pt idx="4160">
                  <c:v>831.99999999992099</c:v>
                </c:pt>
                <c:pt idx="4161">
                  <c:v>832.19999999992103</c:v>
                </c:pt>
                <c:pt idx="4162">
                  <c:v>832.39999999992096</c:v>
                </c:pt>
                <c:pt idx="4163">
                  <c:v>832.59999999992101</c:v>
                </c:pt>
                <c:pt idx="4164">
                  <c:v>832.79999999992003</c:v>
                </c:pt>
                <c:pt idx="4165">
                  <c:v>832.99999999991996</c:v>
                </c:pt>
                <c:pt idx="4166">
                  <c:v>833.19999999992001</c:v>
                </c:pt>
                <c:pt idx="4167">
                  <c:v>833.39999999992006</c:v>
                </c:pt>
                <c:pt idx="4168">
                  <c:v>833.59999999991999</c:v>
                </c:pt>
                <c:pt idx="4169">
                  <c:v>833.79999999992003</c:v>
                </c:pt>
                <c:pt idx="4170">
                  <c:v>833.99999999991996</c:v>
                </c:pt>
                <c:pt idx="4171">
                  <c:v>834.19999999992001</c:v>
                </c:pt>
                <c:pt idx="4172">
                  <c:v>834.39999999992006</c:v>
                </c:pt>
                <c:pt idx="4173">
                  <c:v>834.59999999991999</c:v>
                </c:pt>
                <c:pt idx="4174">
                  <c:v>834.79999999992003</c:v>
                </c:pt>
                <c:pt idx="4175">
                  <c:v>834.99999999991996</c:v>
                </c:pt>
                <c:pt idx="4176">
                  <c:v>835.19999999992001</c:v>
                </c:pt>
                <c:pt idx="4177">
                  <c:v>835.39999999992006</c:v>
                </c:pt>
                <c:pt idx="4178">
                  <c:v>835.59999999991999</c:v>
                </c:pt>
                <c:pt idx="4179">
                  <c:v>835.79999999991901</c:v>
                </c:pt>
                <c:pt idx="4180">
                  <c:v>835.99999999991849</c:v>
                </c:pt>
                <c:pt idx="4181">
                  <c:v>836.19999999991899</c:v>
                </c:pt>
                <c:pt idx="4182">
                  <c:v>836.39999999991846</c:v>
                </c:pt>
                <c:pt idx="4183">
                  <c:v>836.59999999991896</c:v>
                </c:pt>
                <c:pt idx="4184">
                  <c:v>836.79999999991901</c:v>
                </c:pt>
                <c:pt idx="4185">
                  <c:v>836.99999999991849</c:v>
                </c:pt>
                <c:pt idx="4186">
                  <c:v>837.19999999991899</c:v>
                </c:pt>
                <c:pt idx="4187">
                  <c:v>837.39999999991846</c:v>
                </c:pt>
                <c:pt idx="4188">
                  <c:v>837.59999999991896</c:v>
                </c:pt>
                <c:pt idx="4189">
                  <c:v>837.79999999991901</c:v>
                </c:pt>
                <c:pt idx="4190">
                  <c:v>837.99999999991849</c:v>
                </c:pt>
                <c:pt idx="4191">
                  <c:v>838.19999999991899</c:v>
                </c:pt>
                <c:pt idx="4192">
                  <c:v>838.39999999991846</c:v>
                </c:pt>
                <c:pt idx="4193">
                  <c:v>838.59999999991794</c:v>
                </c:pt>
                <c:pt idx="4194">
                  <c:v>838.7999999999181</c:v>
                </c:pt>
                <c:pt idx="4195">
                  <c:v>838.99999999991792</c:v>
                </c:pt>
                <c:pt idx="4196">
                  <c:v>839.19999999991808</c:v>
                </c:pt>
                <c:pt idx="4197">
                  <c:v>839.3999999999179</c:v>
                </c:pt>
                <c:pt idx="4198">
                  <c:v>839.59999999991794</c:v>
                </c:pt>
                <c:pt idx="4199">
                  <c:v>839.7999999999181</c:v>
                </c:pt>
                <c:pt idx="4200">
                  <c:v>839.99999999991792</c:v>
                </c:pt>
                <c:pt idx="4201">
                  <c:v>840.19999999991808</c:v>
                </c:pt>
                <c:pt idx="4202">
                  <c:v>840.3999999999179</c:v>
                </c:pt>
                <c:pt idx="4203">
                  <c:v>840.59999999991794</c:v>
                </c:pt>
                <c:pt idx="4204">
                  <c:v>840.7999999999181</c:v>
                </c:pt>
                <c:pt idx="4205">
                  <c:v>840.99999999991792</c:v>
                </c:pt>
                <c:pt idx="4206">
                  <c:v>841.19999999991808</c:v>
                </c:pt>
                <c:pt idx="4207">
                  <c:v>841.3999999999179</c:v>
                </c:pt>
                <c:pt idx="4208">
                  <c:v>841.59999999991703</c:v>
                </c:pt>
                <c:pt idx="4209">
                  <c:v>841.79999999991753</c:v>
                </c:pt>
                <c:pt idx="4210">
                  <c:v>841.99999999991701</c:v>
                </c:pt>
                <c:pt idx="4211">
                  <c:v>842.19999999991705</c:v>
                </c:pt>
                <c:pt idx="4212">
                  <c:v>842.39999999991699</c:v>
                </c:pt>
                <c:pt idx="4213">
                  <c:v>842.59999999991703</c:v>
                </c:pt>
                <c:pt idx="4214">
                  <c:v>842.79999999991753</c:v>
                </c:pt>
                <c:pt idx="4215">
                  <c:v>842.99999999991701</c:v>
                </c:pt>
                <c:pt idx="4216">
                  <c:v>843.19999999991705</c:v>
                </c:pt>
                <c:pt idx="4217">
                  <c:v>843.39999999991699</c:v>
                </c:pt>
                <c:pt idx="4218">
                  <c:v>843.59999999991703</c:v>
                </c:pt>
                <c:pt idx="4219">
                  <c:v>843.79999999991753</c:v>
                </c:pt>
                <c:pt idx="4220">
                  <c:v>843.99999999991701</c:v>
                </c:pt>
                <c:pt idx="4221">
                  <c:v>844.19999999991705</c:v>
                </c:pt>
                <c:pt idx="4222">
                  <c:v>844.39999999991699</c:v>
                </c:pt>
                <c:pt idx="4223">
                  <c:v>844.59999999991601</c:v>
                </c:pt>
                <c:pt idx="4224">
                  <c:v>844.79999999991605</c:v>
                </c:pt>
                <c:pt idx="4225">
                  <c:v>844.99999999991599</c:v>
                </c:pt>
                <c:pt idx="4226">
                  <c:v>845.19999999991603</c:v>
                </c:pt>
                <c:pt idx="4227">
                  <c:v>845.39999999991596</c:v>
                </c:pt>
                <c:pt idx="4228">
                  <c:v>845.59999999991601</c:v>
                </c:pt>
                <c:pt idx="4229">
                  <c:v>845.79999999991605</c:v>
                </c:pt>
                <c:pt idx="4230">
                  <c:v>845.99999999991599</c:v>
                </c:pt>
                <c:pt idx="4231">
                  <c:v>846.19999999991603</c:v>
                </c:pt>
                <c:pt idx="4232">
                  <c:v>846.39999999991596</c:v>
                </c:pt>
                <c:pt idx="4233">
                  <c:v>846.59999999991601</c:v>
                </c:pt>
                <c:pt idx="4234">
                  <c:v>846.79999999991605</c:v>
                </c:pt>
                <c:pt idx="4235">
                  <c:v>846.99999999991599</c:v>
                </c:pt>
                <c:pt idx="4236">
                  <c:v>847.19999999991603</c:v>
                </c:pt>
                <c:pt idx="4237">
                  <c:v>847.39999999991448</c:v>
                </c:pt>
                <c:pt idx="4238">
                  <c:v>847.59999999991498</c:v>
                </c:pt>
                <c:pt idx="4239">
                  <c:v>847.79999999991503</c:v>
                </c:pt>
                <c:pt idx="4240">
                  <c:v>847.99999999991496</c:v>
                </c:pt>
                <c:pt idx="4241">
                  <c:v>848.19999999991501</c:v>
                </c:pt>
                <c:pt idx="4242">
                  <c:v>848.39999999991448</c:v>
                </c:pt>
                <c:pt idx="4243">
                  <c:v>848.59999999991498</c:v>
                </c:pt>
                <c:pt idx="4244">
                  <c:v>848.79999999991503</c:v>
                </c:pt>
                <c:pt idx="4245">
                  <c:v>848.99999999991496</c:v>
                </c:pt>
                <c:pt idx="4246">
                  <c:v>849.19999999991501</c:v>
                </c:pt>
                <c:pt idx="4247">
                  <c:v>849.39999999991448</c:v>
                </c:pt>
                <c:pt idx="4248">
                  <c:v>849.59999999991498</c:v>
                </c:pt>
                <c:pt idx="4249">
                  <c:v>849.79999999991503</c:v>
                </c:pt>
                <c:pt idx="4250">
                  <c:v>849.99999999991496</c:v>
                </c:pt>
                <c:pt idx="4251">
                  <c:v>850.19999999991501</c:v>
                </c:pt>
                <c:pt idx="4252">
                  <c:v>850.39999999991346</c:v>
                </c:pt>
                <c:pt idx="4253">
                  <c:v>850.59999999991396</c:v>
                </c:pt>
                <c:pt idx="4254">
                  <c:v>850.79999999991401</c:v>
                </c:pt>
                <c:pt idx="4255">
                  <c:v>850.99999999991348</c:v>
                </c:pt>
                <c:pt idx="4256">
                  <c:v>851.19999999991398</c:v>
                </c:pt>
                <c:pt idx="4257">
                  <c:v>851.39999999991346</c:v>
                </c:pt>
                <c:pt idx="4258">
                  <c:v>851.59999999991396</c:v>
                </c:pt>
                <c:pt idx="4259">
                  <c:v>851.79999999991401</c:v>
                </c:pt>
                <c:pt idx="4260">
                  <c:v>851.99999999991348</c:v>
                </c:pt>
                <c:pt idx="4261">
                  <c:v>852.19999999991398</c:v>
                </c:pt>
                <c:pt idx="4262">
                  <c:v>852.39999999991346</c:v>
                </c:pt>
                <c:pt idx="4263">
                  <c:v>852.59999999991396</c:v>
                </c:pt>
                <c:pt idx="4264">
                  <c:v>852.79999999991401</c:v>
                </c:pt>
                <c:pt idx="4265">
                  <c:v>852.99999999991348</c:v>
                </c:pt>
                <c:pt idx="4266">
                  <c:v>853.19999999991398</c:v>
                </c:pt>
                <c:pt idx="4267">
                  <c:v>853.39999999991289</c:v>
                </c:pt>
                <c:pt idx="4268">
                  <c:v>853.59999999991294</c:v>
                </c:pt>
                <c:pt idx="4269">
                  <c:v>853.7999999999131</c:v>
                </c:pt>
                <c:pt idx="4270">
                  <c:v>853.99999999991292</c:v>
                </c:pt>
                <c:pt idx="4271">
                  <c:v>854.19999999991308</c:v>
                </c:pt>
                <c:pt idx="4272">
                  <c:v>854.39999999991289</c:v>
                </c:pt>
                <c:pt idx="4273">
                  <c:v>854.59999999991294</c:v>
                </c:pt>
                <c:pt idx="4274">
                  <c:v>854.7999999999131</c:v>
                </c:pt>
                <c:pt idx="4275">
                  <c:v>854.99999999991292</c:v>
                </c:pt>
                <c:pt idx="4276">
                  <c:v>855.19999999991308</c:v>
                </c:pt>
                <c:pt idx="4277">
                  <c:v>855.39999999991289</c:v>
                </c:pt>
                <c:pt idx="4278">
                  <c:v>855.59999999991294</c:v>
                </c:pt>
                <c:pt idx="4279">
                  <c:v>855.7999999999131</c:v>
                </c:pt>
                <c:pt idx="4280">
                  <c:v>855.99999999991292</c:v>
                </c:pt>
                <c:pt idx="4281">
                  <c:v>856.19999999991205</c:v>
                </c:pt>
                <c:pt idx="4282">
                  <c:v>856.39999999991198</c:v>
                </c:pt>
                <c:pt idx="4283">
                  <c:v>856.59999999991203</c:v>
                </c:pt>
                <c:pt idx="4284">
                  <c:v>856.79999999991253</c:v>
                </c:pt>
                <c:pt idx="4285">
                  <c:v>856.99999999991201</c:v>
                </c:pt>
                <c:pt idx="4286">
                  <c:v>857.19999999991205</c:v>
                </c:pt>
                <c:pt idx="4287">
                  <c:v>857.39999999991198</c:v>
                </c:pt>
                <c:pt idx="4288">
                  <c:v>857.59999999991203</c:v>
                </c:pt>
                <c:pt idx="4289">
                  <c:v>857.79999999991253</c:v>
                </c:pt>
                <c:pt idx="4290">
                  <c:v>857.99999999991201</c:v>
                </c:pt>
                <c:pt idx="4291">
                  <c:v>858.19999999991205</c:v>
                </c:pt>
                <c:pt idx="4292">
                  <c:v>858.39999999991198</c:v>
                </c:pt>
                <c:pt idx="4293">
                  <c:v>858.59999999991203</c:v>
                </c:pt>
                <c:pt idx="4294">
                  <c:v>858.79999999991253</c:v>
                </c:pt>
                <c:pt idx="4295">
                  <c:v>858.99999999991201</c:v>
                </c:pt>
                <c:pt idx="4296">
                  <c:v>859.19999999991103</c:v>
                </c:pt>
                <c:pt idx="4297">
                  <c:v>859.39999999991096</c:v>
                </c:pt>
                <c:pt idx="4298">
                  <c:v>859.59999999991101</c:v>
                </c:pt>
                <c:pt idx="4299">
                  <c:v>859.79999999991105</c:v>
                </c:pt>
                <c:pt idx="4300">
                  <c:v>859.99999999991098</c:v>
                </c:pt>
                <c:pt idx="4301">
                  <c:v>860.19999999991103</c:v>
                </c:pt>
                <c:pt idx="4302">
                  <c:v>860.39999999991096</c:v>
                </c:pt>
                <c:pt idx="4303">
                  <c:v>860.59999999991101</c:v>
                </c:pt>
                <c:pt idx="4304">
                  <c:v>860.79999999991105</c:v>
                </c:pt>
                <c:pt idx="4305">
                  <c:v>860.99999999991098</c:v>
                </c:pt>
                <c:pt idx="4306">
                  <c:v>861.19999999991103</c:v>
                </c:pt>
                <c:pt idx="4307">
                  <c:v>861.39999999991096</c:v>
                </c:pt>
                <c:pt idx="4308">
                  <c:v>861.59999999991101</c:v>
                </c:pt>
                <c:pt idx="4309">
                  <c:v>861.79999999991105</c:v>
                </c:pt>
                <c:pt idx="4310">
                  <c:v>861.99999999991098</c:v>
                </c:pt>
                <c:pt idx="4311">
                  <c:v>862.19999999991001</c:v>
                </c:pt>
                <c:pt idx="4312">
                  <c:v>862.39999999990948</c:v>
                </c:pt>
                <c:pt idx="4313">
                  <c:v>862.59999999990998</c:v>
                </c:pt>
                <c:pt idx="4314">
                  <c:v>862.79999999991003</c:v>
                </c:pt>
                <c:pt idx="4315">
                  <c:v>862.99999999990996</c:v>
                </c:pt>
                <c:pt idx="4316">
                  <c:v>863.19999999991001</c:v>
                </c:pt>
                <c:pt idx="4317">
                  <c:v>863.39999999990948</c:v>
                </c:pt>
                <c:pt idx="4318">
                  <c:v>863.59999999990998</c:v>
                </c:pt>
                <c:pt idx="4319">
                  <c:v>863.79999999991003</c:v>
                </c:pt>
                <c:pt idx="4320">
                  <c:v>863.99999999990996</c:v>
                </c:pt>
                <c:pt idx="4321">
                  <c:v>864.19999999991001</c:v>
                </c:pt>
                <c:pt idx="4322">
                  <c:v>864.39999999990948</c:v>
                </c:pt>
                <c:pt idx="4323">
                  <c:v>864.59999999990998</c:v>
                </c:pt>
                <c:pt idx="4324">
                  <c:v>864.79999999991003</c:v>
                </c:pt>
                <c:pt idx="4325">
                  <c:v>864.99999999990848</c:v>
                </c:pt>
                <c:pt idx="4326">
                  <c:v>865.19999999990898</c:v>
                </c:pt>
                <c:pt idx="4327">
                  <c:v>865.39999999990846</c:v>
                </c:pt>
                <c:pt idx="4328">
                  <c:v>865.59999999990896</c:v>
                </c:pt>
                <c:pt idx="4329">
                  <c:v>865.79999999990901</c:v>
                </c:pt>
                <c:pt idx="4330">
                  <c:v>865.99999999990848</c:v>
                </c:pt>
                <c:pt idx="4331">
                  <c:v>866.19999999990898</c:v>
                </c:pt>
                <c:pt idx="4332">
                  <c:v>866.39999999990846</c:v>
                </c:pt>
                <c:pt idx="4333">
                  <c:v>866.59999999990896</c:v>
                </c:pt>
                <c:pt idx="4334">
                  <c:v>866.79999999990901</c:v>
                </c:pt>
                <c:pt idx="4335">
                  <c:v>866.99999999990848</c:v>
                </c:pt>
                <c:pt idx="4336">
                  <c:v>867.19999999990898</c:v>
                </c:pt>
                <c:pt idx="4337">
                  <c:v>867.39999999990846</c:v>
                </c:pt>
                <c:pt idx="4338">
                  <c:v>867.59999999990896</c:v>
                </c:pt>
                <c:pt idx="4339">
                  <c:v>867.79999999990901</c:v>
                </c:pt>
                <c:pt idx="4340">
                  <c:v>867.99999999990791</c:v>
                </c:pt>
                <c:pt idx="4341">
                  <c:v>868.19999999990807</c:v>
                </c:pt>
                <c:pt idx="4342">
                  <c:v>868.39999999990789</c:v>
                </c:pt>
                <c:pt idx="4343">
                  <c:v>868.59999999990794</c:v>
                </c:pt>
                <c:pt idx="4344">
                  <c:v>868.7999999999081</c:v>
                </c:pt>
                <c:pt idx="4345">
                  <c:v>868.99999999990791</c:v>
                </c:pt>
                <c:pt idx="4346">
                  <c:v>869.19999999990807</c:v>
                </c:pt>
                <c:pt idx="4347">
                  <c:v>869.39999999990789</c:v>
                </c:pt>
                <c:pt idx="4348">
                  <c:v>869.59999999990794</c:v>
                </c:pt>
                <c:pt idx="4349">
                  <c:v>869.7999999999081</c:v>
                </c:pt>
                <c:pt idx="4350">
                  <c:v>869.99999999990791</c:v>
                </c:pt>
                <c:pt idx="4351">
                  <c:v>870.19999999990807</c:v>
                </c:pt>
                <c:pt idx="4352">
                  <c:v>870.39999999990789</c:v>
                </c:pt>
                <c:pt idx="4353">
                  <c:v>870.59999999990794</c:v>
                </c:pt>
                <c:pt idx="4354">
                  <c:v>870.7999999999081</c:v>
                </c:pt>
                <c:pt idx="4355">
                  <c:v>870.999999999907</c:v>
                </c:pt>
                <c:pt idx="4356">
                  <c:v>871.19999999990705</c:v>
                </c:pt>
                <c:pt idx="4357">
                  <c:v>871.39999999990698</c:v>
                </c:pt>
                <c:pt idx="4358">
                  <c:v>871.59999999990703</c:v>
                </c:pt>
                <c:pt idx="4359">
                  <c:v>871.79999999990753</c:v>
                </c:pt>
                <c:pt idx="4360">
                  <c:v>871.999999999907</c:v>
                </c:pt>
                <c:pt idx="4361">
                  <c:v>872.19999999990705</c:v>
                </c:pt>
                <c:pt idx="4362">
                  <c:v>872.39999999990698</c:v>
                </c:pt>
                <c:pt idx="4363">
                  <c:v>872.59999999990703</c:v>
                </c:pt>
                <c:pt idx="4364">
                  <c:v>872.79999999990753</c:v>
                </c:pt>
                <c:pt idx="4365">
                  <c:v>872.999999999907</c:v>
                </c:pt>
                <c:pt idx="4366">
                  <c:v>873.19999999990705</c:v>
                </c:pt>
                <c:pt idx="4367">
                  <c:v>873.39999999990698</c:v>
                </c:pt>
                <c:pt idx="4368">
                  <c:v>873.59999999990703</c:v>
                </c:pt>
                <c:pt idx="4369">
                  <c:v>873.79999999990605</c:v>
                </c:pt>
                <c:pt idx="4370">
                  <c:v>873.99999999990598</c:v>
                </c:pt>
                <c:pt idx="4371">
                  <c:v>874.19999999990603</c:v>
                </c:pt>
                <c:pt idx="4372">
                  <c:v>874.39999999990596</c:v>
                </c:pt>
                <c:pt idx="4373">
                  <c:v>874.599999999906</c:v>
                </c:pt>
                <c:pt idx="4374">
                  <c:v>874.79999999990605</c:v>
                </c:pt>
                <c:pt idx="4375">
                  <c:v>874.99999999990598</c:v>
                </c:pt>
                <c:pt idx="4376">
                  <c:v>875.19999999990603</c:v>
                </c:pt>
                <c:pt idx="4377">
                  <c:v>875.39999999990596</c:v>
                </c:pt>
                <c:pt idx="4378">
                  <c:v>875.599999999906</c:v>
                </c:pt>
                <c:pt idx="4379">
                  <c:v>875.79999999990605</c:v>
                </c:pt>
                <c:pt idx="4380">
                  <c:v>875.99999999990598</c:v>
                </c:pt>
                <c:pt idx="4381">
                  <c:v>876.19999999990603</c:v>
                </c:pt>
                <c:pt idx="4382">
                  <c:v>876.39999999990596</c:v>
                </c:pt>
                <c:pt idx="4383">
                  <c:v>876.599999999906</c:v>
                </c:pt>
                <c:pt idx="4384">
                  <c:v>876.79999999990503</c:v>
                </c:pt>
                <c:pt idx="4385">
                  <c:v>876.99999999990496</c:v>
                </c:pt>
                <c:pt idx="4386">
                  <c:v>877.199999999905</c:v>
                </c:pt>
                <c:pt idx="4387">
                  <c:v>877.39999999990448</c:v>
                </c:pt>
                <c:pt idx="4388">
                  <c:v>877.59999999990498</c:v>
                </c:pt>
                <c:pt idx="4389">
                  <c:v>877.79999999990503</c:v>
                </c:pt>
                <c:pt idx="4390">
                  <c:v>877.99999999990496</c:v>
                </c:pt>
                <c:pt idx="4391">
                  <c:v>878.199999999905</c:v>
                </c:pt>
                <c:pt idx="4392">
                  <c:v>878.39999999990448</c:v>
                </c:pt>
                <c:pt idx="4393">
                  <c:v>878.59999999990498</c:v>
                </c:pt>
                <c:pt idx="4394">
                  <c:v>878.79999999990503</c:v>
                </c:pt>
                <c:pt idx="4395">
                  <c:v>878.99999999990496</c:v>
                </c:pt>
                <c:pt idx="4396">
                  <c:v>879.199999999905</c:v>
                </c:pt>
                <c:pt idx="4397">
                  <c:v>879.39999999990448</c:v>
                </c:pt>
                <c:pt idx="4398">
                  <c:v>879.59999999990498</c:v>
                </c:pt>
                <c:pt idx="4399">
                  <c:v>879.799999999904</c:v>
                </c:pt>
                <c:pt idx="4400">
                  <c:v>879.99999999990348</c:v>
                </c:pt>
                <c:pt idx="4401">
                  <c:v>880.19999999990398</c:v>
                </c:pt>
                <c:pt idx="4402">
                  <c:v>880.39999999990346</c:v>
                </c:pt>
                <c:pt idx="4403">
                  <c:v>880.59999999990396</c:v>
                </c:pt>
                <c:pt idx="4404">
                  <c:v>880.799999999904</c:v>
                </c:pt>
                <c:pt idx="4405">
                  <c:v>880.99999999990348</c:v>
                </c:pt>
                <c:pt idx="4406">
                  <c:v>881.19999999990398</c:v>
                </c:pt>
                <c:pt idx="4407">
                  <c:v>881.39999999990346</c:v>
                </c:pt>
                <c:pt idx="4408">
                  <c:v>881.59999999990396</c:v>
                </c:pt>
                <c:pt idx="4409">
                  <c:v>881.799999999904</c:v>
                </c:pt>
                <c:pt idx="4410">
                  <c:v>881.99999999990348</c:v>
                </c:pt>
                <c:pt idx="4411">
                  <c:v>882.19999999990398</c:v>
                </c:pt>
                <c:pt idx="4412">
                  <c:v>882.39999999990346</c:v>
                </c:pt>
                <c:pt idx="4413">
                  <c:v>882.59999999990293</c:v>
                </c:pt>
                <c:pt idx="4414">
                  <c:v>882.79999999990309</c:v>
                </c:pt>
                <c:pt idx="4415">
                  <c:v>882.99999999990291</c:v>
                </c:pt>
                <c:pt idx="4416">
                  <c:v>883.19999999990307</c:v>
                </c:pt>
                <c:pt idx="4417">
                  <c:v>883.39999999990289</c:v>
                </c:pt>
                <c:pt idx="4418">
                  <c:v>883.59999999990293</c:v>
                </c:pt>
                <c:pt idx="4419">
                  <c:v>883.79999999990309</c:v>
                </c:pt>
                <c:pt idx="4420">
                  <c:v>883.99999999990291</c:v>
                </c:pt>
                <c:pt idx="4421">
                  <c:v>884.19999999990307</c:v>
                </c:pt>
                <c:pt idx="4422">
                  <c:v>884.39999999990289</c:v>
                </c:pt>
                <c:pt idx="4423">
                  <c:v>884.59999999990293</c:v>
                </c:pt>
                <c:pt idx="4424">
                  <c:v>884.79999999990309</c:v>
                </c:pt>
                <c:pt idx="4425">
                  <c:v>884.99999999990291</c:v>
                </c:pt>
                <c:pt idx="4426">
                  <c:v>885.19999999990307</c:v>
                </c:pt>
                <c:pt idx="4427">
                  <c:v>885.39999999990289</c:v>
                </c:pt>
                <c:pt idx="4428">
                  <c:v>885.59999999990202</c:v>
                </c:pt>
                <c:pt idx="4429">
                  <c:v>885.79999999990252</c:v>
                </c:pt>
                <c:pt idx="4430">
                  <c:v>885.999999999902</c:v>
                </c:pt>
                <c:pt idx="4431">
                  <c:v>886.19999999990205</c:v>
                </c:pt>
                <c:pt idx="4432">
                  <c:v>886.39999999990198</c:v>
                </c:pt>
                <c:pt idx="4433">
                  <c:v>886.59999999990202</c:v>
                </c:pt>
                <c:pt idx="4434">
                  <c:v>886.79999999990252</c:v>
                </c:pt>
                <c:pt idx="4435">
                  <c:v>886.999999999902</c:v>
                </c:pt>
                <c:pt idx="4436">
                  <c:v>887.19999999990205</c:v>
                </c:pt>
                <c:pt idx="4437">
                  <c:v>887.39999999990198</c:v>
                </c:pt>
                <c:pt idx="4438">
                  <c:v>887.59999999990202</c:v>
                </c:pt>
                <c:pt idx="4439">
                  <c:v>887.79999999990252</c:v>
                </c:pt>
                <c:pt idx="4440">
                  <c:v>887.999999999902</c:v>
                </c:pt>
                <c:pt idx="4441">
                  <c:v>888.19999999990205</c:v>
                </c:pt>
                <c:pt idx="4442">
                  <c:v>888.39999999990198</c:v>
                </c:pt>
                <c:pt idx="4443">
                  <c:v>888.599999999901</c:v>
                </c:pt>
                <c:pt idx="4444">
                  <c:v>888.79999999990105</c:v>
                </c:pt>
                <c:pt idx="4445">
                  <c:v>888.99999999990098</c:v>
                </c:pt>
                <c:pt idx="4446">
                  <c:v>889.19999999990102</c:v>
                </c:pt>
                <c:pt idx="4447">
                  <c:v>889.39999999990096</c:v>
                </c:pt>
                <c:pt idx="4448">
                  <c:v>889.599999999901</c:v>
                </c:pt>
                <c:pt idx="4449">
                  <c:v>889.79999999990105</c:v>
                </c:pt>
                <c:pt idx="4450">
                  <c:v>889.99999999990098</c:v>
                </c:pt>
                <c:pt idx="4451">
                  <c:v>890.19999999990102</c:v>
                </c:pt>
                <c:pt idx="4452">
                  <c:v>890.39999999990096</c:v>
                </c:pt>
                <c:pt idx="4453">
                  <c:v>890.599999999901</c:v>
                </c:pt>
                <c:pt idx="4454">
                  <c:v>890.79999999990105</c:v>
                </c:pt>
                <c:pt idx="4455">
                  <c:v>890.99999999990098</c:v>
                </c:pt>
                <c:pt idx="4456">
                  <c:v>891.19999999990102</c:v>
                </c:pt>
                <c:pt idx="4457">
                  <c:v>891.39999999989993</c:v>
                </c:pt>
                <c:pt idx="4458">
                  <c:v>891.59999999990009</c:v>
                </c:pt>
                <c:pt idx="4459">
                  <c:v>891.79999999990002</c:v>
                </c:pt>
                <c:pt idx="4460">
                  <c:v>891.99999999990007</c:v>
                </c:pt>
                <c:pt idx="4461">
                  <c:v>892.1999999999</c:v>
                </c:pt>
                <c:pt idx="4462">
                  <c:v>892.39999999989993</c:v>
                </c:pt>
                <c:pt idx="4463">
                  <c:v>892.59999999990009</c:v>
                </c:pt>
                <c:pt idx="4464">
                  <c:v>892.79999999990002</c:v>
                </c:pt>
                <c:pt idx="4465">
                  <c:v>892.99999999990007</c:v>
                </c:pt>
                <c:pt idx="4466">
                  <c:v>893.1999999999</c:v>
                </c:pt>
                <c:pt idx="4467">
                  <c:v>893.39999999989993</c:v>
                </c:pt>
                <c:pt idx="4468">
                  <c:v>893.59999999990009</c:v>
                </c:pt>
                <c:pt idx="4469">
                  <c:v>893.79999999990002</c:v>
                </c:pt>
                <c:pt idx="4470">
                  <c:v>893.99999999990007</c:v>
                </c:pt>
                <c:pt idx="4471">
                  <c:v>894.1999999999</c:v>
                </c:pt>
                <c:pt idx="4472">
                  <c:v>894.39999999989902</c:v>
                </c:pt>
                <c:pt idx="4473">
                  <c:v>894.59999999989952</c:v>
                </c:pt>
                <c:pt idx="4474">
                  <c:v>894.79999999990002</c:v>
                </c:pt>
                <c:pt idx="4475">
                  <c:v>894.99999999989905</c:v>
                </c:pt>
                <c:pt idx="4476">
                  <c:v>895.19999999989955</c:v>
                </c:pt>
                <c:pt idx="4477">
                  <c:v>895.39999999989902</c:v>
                </c:pt>
                <c:pt idx="4478">
                  <c:v>895.59999999989952</c:v>
                </c:pt>
                <c:pt idx="4479">
                  <c:v>895.79999999990002</c:v>
                </c:pt>
                <c:pt idx="4480">
                  <c:v>895.99999999989905</c:v>
                </c:pt>
                <c:pt idx="4481">
                  <c:v>896.19999999989955</c:v>
                </c:pt>
                <c:pt idx="4482">
                  <c:v>896.39999999989902</c:v>
                </c:pt>
                <c:pt idx="4483">
                  <c:v>896.59999999989952</c:v>
                </c:pt>
                <c:pt idx="4484">
                  <c:v>896.79999999990002</c:v>
                </c:pt>
                <c:pt idx="4485">
                  <c:v>896.99999999989905</c:v>
                </c:pt>
                <c:pt idx="4486">
                  <c:v>897.19999999989955</c:v>
                </c:pt>
                <c:pt idx="4487">
                  <c:v>897.399999999898</c:v>
                </c:pt>
                <c:pt idx="4488">
                  <c:v>897.59999999989805</c:v>
                </c:pt>
                <c:pt idx="4489">
                  <c:v>897.79999999989855</c:v>
                </c:pt>
                <c:pt idx="4490">
                  <c:v>897.99999999989802</c:v>
                </c:pt>
                <c:pt idx="4491">
                  <c:v>898.19999999989852</c:v>
                </c:pt>
                <c:pt idx="4492">
                  <c:v>898.399999999898</c:v>
                </c:pt>
                <c:pt idx="4493">
                  <c:v>898.59999999989805</c:v>
                </c:pt>
                <c:pt idx="4494">
                  <c:v>898.79999999989855</c:v>
                </c:pt>
                <c:pt idx="4495">
                  <c:v>898.99999999989802</c:v>
                </c:pt>
                <c:pt idx="4496">
                  <c:v>899.19999999989852</c:v>
                </c:pt>
                <c:pt idx="4497">
                  <c:v>899.399999999898</c:v>
                </c:pt>
                <c:pt idx="4498">
                  <c:v>899.59999999989805</c:v>
                </c:pt>
                <c:pt idx="4499">
                  <c:v>899.79999999989855</c:v>
                </c:pt>
                <c:pt idx="4500">
                  <c:v>899.99999999989802</c:v>
                </c:pt>
                <c:pt idx="4501">
                  <c:v>900.19999999989852</c:v>
                </c:pt>
                <c:pt idx="4502">
                  <c:v>900.39999999989755</c:v>
                </c:pt>
                <c:pt idx="4503">
                  <c:v>900.59999999989805</c:v>
                </c:pt>
                <c:pt idx="4504">
                  <c:v>900.79999999989855</c:v>
                </c:pt>
                <c:pt idx="4505">
                  <c:v>900.99999999989802</c:v>
                </c:pt>
                <c:pt idx="4506">
                  <c:v>901.19999999989852</c:v>
                </c:pt>
                <c:pt idx="4507">
                  <c:v>901.39999999989755</c:v>
                </c:pt>
                <c:pt idx="4508">
                  <c:v>901.59999999989805</c:v>
                </c:pt>
                <c:pt idx="4509">
                  <c:v>901.79999999989855</c:v>
                </c:pt>
                <c:pt idx="4510">
                  <c:v>901.99999999989802</c:v>
                </c:pt>
                <c:pt idx="4511">
                  <c:v>902.19999999989852</c:v>
                </c:pt>
                <c:pt idx="4512">
                  <c:v>902.39999999989755</c:v>
                </c:pt>
                <c:pt idx="4513">
                  <c:v>902.59999999989805</c:v>
                </c:pt>
                <c:pt idx="4514">
                  <c:v>902.79999999989855</c:v>
                </c:pt>
                <c:pt idx="4515">
                  <c:v>902.99999999989802</c:v>
                </c:pt>
                <c:pt idx="4516">
                  <c:v>903.19999999989761</c:v>
                </c:pt>
                <c:pt idx="4517">
                  <c:v>903.39999999989595</c:v>
                </c:pt>
                <c:pt idx="4518">
                  <c:v>903.59999999989725</c:v>
                </c:pt>
                <c:pt idx="4519">
                  <c:v>903.79999999989775</c:v>
                </c:pt>
                <c:pt idx="4520">
                  <c:v>903.99999999989654</c:v>
                </c:pt>
                <c:pt idx="4521">
                  <c:v>904.19999999989761</c:v>
                </c:pt>
                <c:pt idx="4522">
                  <c:v>904.39999999989595</c:v>
                </c:pt>
                <c:pt idx="4523">
                  <c:v>904.59999999989725</c:v>
                </c:pt>
                <c:pt idx="4524">
                  <c:v>904.79999999989775</c:v>
                </c:pt>
                <c:pt idx="4525">
                  <c:v>904.99999999989654</c:v>
                </c:pt>
                <c:pt idx="4526">
                  <c:v>905.19999999989761</c:v>
                </c:pt>
                <c:pt idx="4527">
                  <c:v>905.39999999989595</c:v>
                </c:pt>
                <c:pt idx="4528">
                  <c:v>905.59999999989725</c:v>
                </c:pt>
                <c:pt idx="4529">
                  <c:v>905.79999999989775</c:v>
                </c:pt>
                <c:pt idx="4530">
                  <c:v>905.99999999989495</c:v>
                </c:pt>
                <c:pt idx="4531">
                  <c:v>906.19999999989625</c:v>
                </c:pt>
                <c:pt idx="4532">
                  <c:v>906.39999999989504</c:v>
                </c:pt>
                <c:pt idx="4533">
                  <c:v>906.59999999989554</c:v>
                </c:pt>
                <c:pt idx="4534">
                  <c:v>906.79999999989661</c:v>
                </c:pt>
                <c:pt idx="4535">
                  <c:v>906.99999999989495</c:v>
                </c:pt>
                <c:pt idx="4536">
                  <c:v>907.19999999989625</c:v>
                </c:pt>
                <c:pt idx="4537">
                  <c:v>907.39999999989504</c:v>
                </c:pt>
                <c:pt idx="4538">
                  <c:v>907.59999999989554</c:v>
                </c:pt>
                <c:pt idx="4539">
                  <c:v>907.79999999989661</c:v>
                </c:pt>
                <c:pt idx="4540">
                  <c:v>907.99999999989495</c:v>
                </c:pt>
                <c:pt idx="4541">
                  <c:v>908.19999999989625</c:v>
                </c:pt>
                <c:pt idx="4542">
                  <c:v>908.39999999989504</c:v>
                </c:pt>
                <c:pt idx="4543">
                  <c:v>908.59999999989554</c:v>
                </c:pt>
                <c:pt idx="4544">
                  <c:v>908.79999999989661</c:v>
                </c:pt>
                <c:pt idx="4545">
                  <c:v>908.99999999989404</c:v>
                </c:pt>
                <c:pt idx="4546">
                  <c:v>909.19999999989454</c:v>
                </c:pt>
                <c:pt idx="4547">
                  <c:v>909.39999999989402</c:v>
                </c:pt>
                <c:pt idx="4548">
                  <c:v>909.59999999989395</c:v>
                </c:pt>
                <c:pt idx="4549">
                  <c:v>909.79999999989525</c:v>
                </c:pt>
                <c:pt idx="4550">
                  <c:v>909.99999999989404</c:v>
                </c:pt>
                <c:pt idx="4551">
                  <c:v>910.19999999989454</c:v>
                </c:pt>
                <c:pt idx="4552">
                  <c:v>910.39999999989402</c:v>
                </c:pt>
                <c:pt idx="4553">
                  <c:v>910.59999999989395</c:v>
                </c:pt>
                <c:pt idx="4554">
                  <c:v>910.79999999989525</c:v>
                </c:pt>
                <c:pt idx="4555">
                  <c:v>910.99999999989404</c:v>
                </c:pt>
                <c:pt idx="4556">
                  <c:v>911.19999999989454</c:v>
                </c:pt>
                <c:pt idx="4557">
                  <c:v>911.39999999989402</c:v>
                </c:pt>
                <c:pt idx="4558">
                  <c:v>911.59999999989395</c:v>
                </c:pt>
                <c:pt idx="4559">
                  <c:v>911.79999999989525</c:v>
                </c:pt>
                <c:pt idx="4560">
                  <c:v>911.99999999989302</c:v>
                </c:pt>
                <c:pt idx="4561">
                  <c:v>912.19999999989352</c:v>
                </c:pt>
                <c:pt idx="4562">
                  <c:v>912.399999999893</c:v>
                </c:pt>
                <c:pt idx="4563">
                  <c:v>912.59999999989304</c:v>
                </c:pt>
                <c:pt idx="4564">
                  <c:v>912.79999999989354</c:v>
                </c:pt>
                <c:pt idx="4565">
                  <c:v>912.99999999989302</c:v>
                </c:pt>
                <c:pt idx="4566">
                  <c:v>913.19999999989352</c:v>
                </c:pt>
                <c:pt idx="4567">
                  <c:v>913.399999999893</c:v>
                </c:pt>
                <c:pt idx="4568">
                  <c:v>913.59999999989304</c:v>
                </c:pt>
                <c:pt idx="4569">
                  <c:v>913.79999999989354</c:v>
                </c:pt>
                <c:pt idx="4570">
                  <c:v>913.99999999989302</c:v>
                </c:pt>
                <c:pt idx="4571">
                  <c:v>914.19999999989352</c:v>
                </c:pt>
                <c:pt idx="4572">
                  <c:v>914.399999999893</c:v>
                </c:pt>
                <c:pt idx="4573">
                  <c:v>914.59999999989304</c:v>
                </c:pt>
                <c:pt idx="4574">
                  <c:v>914.79999999989354</c:v>
                </c:pt>
                <c:pt idx="4575">
                  <c:v>914.99999999989302</c:v>
                </c:pt>
                <c:pt idx="4576">
                  <c:v>915.19999999989352</c:v>
                </c:pt>
                <c:pt idx="4577">
                  <c:v>915.39999999989254</c:v>
                </c:pt>
                <c:pt idx="4578">
                  <c:v>915.59999999989304</c:v>
                </c:pt>
                <c:pt idx="4579">
                  <c:v>915.79999999989354</c:v>
                </c:pt>
                <c:pt idx="4580">
                  <c:v>915.99999999989302</c:v>
                </c:pt>
                <c:pt idx="4581">
                  <c:v>916.19999999989352</c:v>
                </c:pt>
                <c:pt idx="4582">
                  <c:v>916.39999999989254</c:v>
                </c:pt>
                <c:pt idx="4583">
                  <c:v>916.59999999989304</c:v>
                </c:pt>
                <c:pt idx="4584">
                  <c:v>916.79999999989354</c:v>
                </c:pt>
                <c:pt idx="4585">
                  <c:v>916.99999999989302</c:v>
                </c:pt>
                <c:pt idx="4586">
                  <c:v>917.19999999989352</c:v>
                </c:pt>
                <c:pt idx="4587">
                  <c:v>917.39999999989254</c:v>
                </c:pt>
                <c:pt idx="4588">
                  <c:v>917.59999999989304</c:v>
                </c:pt>
                <c:pt idx="4589">
                  <c:v>917.79999999989275</c:v>
                </c:pt>
                <c:pt idx="4590">
                  <c:v>917.99999999989154</c:v>
                </c:pt>
                <c:pt idx="4591">
                  <c:v>918.19999999989261</c:v>
                </c:pt>
                <c:pt idx="4592">
                  <c:v>918.39999999989095</c:v>
                </c:pt>
                <c:pt idx="4593">
                  <c:v>918.59999999989225</c:v>
                </c:pt>
                <c:pt idx="4594">
                  <c:v>918.79999999989275</c:v>
                </c:pt>
                <c:pt idx="4595">
                  <c:v>918.99999999989154</c:v>
                </c:pt>
                <c:pt idx="4596">
                  <c:v>919.19999999989261</c:v>
                </c:pt>
                <c:pt idx="4597">
                  <c:v>919.39999999989095</c:v>
                </c:pt>
                <c:pt idx="4598">
                  <c:v>919.59999999989225</c:v>
                </c:pt>
                <c:pt idx="4599">
                  <c:v>919.79999999989275</c:v>
                </c:pt>
                <c:pt idx="4600">
                  <c:v>919.99999999989154</c:v>
                </c:pt>
                <c:pt idx="4601">
                  <c:v>920.19999999989261</c:v>
                </c:pt>
                <c:pt idx="4602">
                  <c:v>920.39999999989095</c:v>
                </c:pt>
                <c:pt idx="4603">
                  <c:v>920.59999999989225</c:v>
                </c:pt>
                <c:pt idx="4604">
                  <c:v>920.79999999989161</c:v>
                </c:pt>
                <c:pt idx="4605">
                  <c:v>920.99999999988995</c:v>
                </c:pt>
                <c:pt idx="4606">
                  <c:v>921.19999999989125</c:v>
                </c:pt>
                <c:pt idx="4607">
                  <c:v>921.39999999989004</c:v>
                </c:pt>
                <c:pt idx="4608">
                  <c:v>921.59999999989054</c:v>
                </c:pt>
                <c:pt idx="4609">
                  <c:v>921.79999999989161</c:v>
                </c:pt>
                <c:pt idx="4610">
                  <c:v>921.99999999988995</c:v>
                </c:pt>
                <c:pt idx="4611">
                  <c:v>922.19999999989125</c:v>
                </c:pt>
                <c:pt idx="4612">
                  <c:v>922.39999999989004</c:v>
                </c:pt>
                <c:pt idx="4613">
                  <c:v>922.59999999989054</c:v>
                </c:pt>
                <c:pt idx="4614">
                  <c:v>922.79999999989161</c:v>
                </c:pt>
                <c:pt idx="4615">
                  <c:v>922.99999999988995</c:v>
                </c:pt>
                <c:pt idx="4616">
                  <c:v>923.19999999989125</c:v>
                </c:pt>
                <c:pt idx="4617">
                  <c:v>923.39999999989004</c:v>
                </c:pt>
                <c:pt idx="4618">
                  <c:v>923.59999999988895</c:v>
                </c:pt>
                <c:pt idx="4619">
                  <c:v>923.79999999989025</c:v>
                </c:pt>
                <c:pt idx="4620">
                  <c:v>923.99999999988904</c:v>
                </c:pt>
                <c:pt idx="4621">
                  <c:v>924.19999999988954</c:v>
                </c:pt>
                <c:pt idx="4622">
                  <c:v>924.39999999988902</c:v>
                </c:pt>
                <c:pt idx="4623">
                  <c:v>924.59999999988895</c:v>
                </c:pt>
                <c:pt idx="4624">
                  <c:v>924.79999999989025</c:v>
                </c:pt>
                <c:pt idx="4625">
                  <c:v>924.99999999988904</c:v>
                </c:pt>
                <c:pt idx="4626">
                  <c:v>925.19999999988954</c:v>
                </c:pt>
                <c:pt idx="4627">
                  <c:v>925.39999999988902</c:v>
                </c:pt>
                <c:pt idx="4628">
                  <c:v>925.59999999988895</c:v>
                </c:pt>
                <c:pt idx="4629">
                  <c:v>925.79999999989025</c:v>
                </c:pt>
                <c:pt idx="4630">
                  <c:v>925.99999999988904</c:v>
                </c:pt>
                <c:pt idx="4631">
                  <c:v>926.19999999988954</c:v>
                </c:pt>
                <c:pt idx="4632">
                  <c:v>926.39999999988902</c:v>
                </c:pt>
                <c:pt idx="4633">
                  <c:v>926.59999999988804</c:v>
                </c:pt>
                <c:pt idx="4634">
                  <c:v>926.79999999988854</c:v>
                </c:pt>
                <c:pt idx="4635">
                  <c:v>926.99999999988802</c:v>
                </c:pt>
                <c:pt idx="4636">
                  <c:v>927.19999999988852</c:v>
                </c:pt>
                <c:pt idx="4637">
                  <c:v>927.399999999888</c:v>
                </c:pt>
                <c:pt idx="4638">
                  <c:v>927.59999999988804</c:v>
                </c:pt>
                <c:pt idx="4639">
                  <c:v>927.79999999988854</c:v>
                </c:pt>
                <c:pt idx="4640">
                  <c:v>927.99999999988802</c:v>
                </c:pt>
                <c:pt idx="4641">
                  <c:v>928.19999999988852</c:v>
                </c:pt>
                <c:pt idx="4642">
                  <c:v>928.399999999888</c:v>
                </c:pt>
                <c:pt idx="4643">
                  <c:v>928.59999999988804</c:v>
                </c:pt>
                <c:pt idx="4644">
                  <c:v>928.79999999988854</c:v>
                </c:pt>
                <c:pt idx="4645">
                  <c:v>928.99999999988802</c:v>
                </c:pt>
                <c:pt idx="4646">
                  <c:v>929.19999999988852</c:v>
                </c:pt>
                <c:pt idx="4647">
                  <c:v>929.399999999888</c:v>
                </c:pt>
                <c:pt idx="4648">
                  <c:v>929.59999999988804</c:v>
                </c:pt>
                <c:pt idx="4649">
                  <c:v>929.79999999988854</c:v>
                </c:pt>
                <c:pt idx="4650">
                  <c:v>929.99999999988802</c:v>
                </c:pt>
                <c:pt idx="4651">
                  <c:v>930.19999999988841</c:v>
                </c:pt>
                <c:pt idx="4652">
                  <c:v>930.39999999988754</c:v>
                </c:pt>
                <c:pt idx="4653">
                  <c:v>930.59999999988804</c:v>
                </c:pt>
                <c:pt idx="4654">
                  <c:v>930.79999999988854</c:v>
                </c:pt>
                <c:pt idx="4655">
                  <c:v>930.99999999988802</c:v>
                </c:pt>
                <c:pt idx="4656">
                  <c:v>931.19999999988841</c:v>
                </c:pt>
                <c:pt idx="4657">
                  <c:v>931.39999999988754</c:v>
                </c:pt>
                <c:pt idx="4658">
                  <c:v>931.59999999988804</c:v>
                </c:pt>
                <c:pt idx="4659">
                  <c:v>931.79999999988854</c:v>
                </c:pt>
                <c:pt idx="4660">
                  <c:v>931.99999999988802</c:v>
                </c:pt>
                <c:pt idx="4661">
                  <c:v>932.19999999988841</c:v>
                </c:pt>
                <c:pt idx="4662">
                  <c:v>932.39999999988595</c:v>
                </c:pt>
                <c:pt idx="4663">
                  <c:v>932.59999999988725</c:v>
                </c:pt>
                <c:pt idx="4664">
                  <c:v>932.79999999988763</c:v>
                </c:pt>
                <c:pt idx="4665">
                  <c:v>932.99999999988654</c:v>
                </c:pt>
                <c:pt idx="4666">
                  <c:v>933.1999999998875</c:v>
                </c:pt>
                <c:pt idx="4667">
                  <c:v>933.39999999988595</c:v>
                </c:pt>
                <c:pt idx="4668">
                  <c:v>933.59999999988725</c:v>
                </c:pt>
                <c:pt idx="4669">
                  <c:v>933.79999999988763</c:v>
                </c:pt>
                <c:pt idx="4670">
                  <c:v>933.99999999988654</c:v>
                </c:pt>
                <c:pt idx="4671">
                  <c:v>934.1999999998875</c:v>
                </c:pt>
                <c:pt idx="4672">
                  <c:v>934.39999999988595</c:v>
                </c:pt>
                <c:pt idx="4673">
                  <c:v>934.59999999988725</c:v>
                </c:pt>
                <c:pt idx="4674">
                  <c:v>934.79999999988763</c:v>
                </c:pt>
                <c:pt idx="4675">
                  <c:v>934.99999999988654</c:v>
                </c:pt>
                <c:pt idx="4676">
                  <c:v>935.1999999998875</c:v>
                </c:pt>
                <c:pt idx="4677">
                  <c:v>935.39999999988504</c:v>
                </c:pt>
                <c:pt idx="4678">
                  <c:v>935.59999999988554</c:v>
                </c:pt>
                <c:pt idx="4679">
                  <c:v>935.7999999998865</c:v>
                </c:pt>
                <c:pt idx="4680">
                  <c:v>935.99999999988495</c:v>
                </c:pt>
                <c:pt idx="4681">
                  <c:v>936.19999999988624</c:v>
                </c:pt>
                <c:pt idx="4682">
                  <c:v>936.39999999988504</c:v>
                </c:pt>
                <c:pt idx="4683">
                  <c:v>936.59999999988554</c:v>
                </c:pt>
                <c:pt idx="4684">
                  <c:v>936.7999999998865</c:v>
                </c:pt>
                <c:pt idx="4685">
                  <c:v>936.99999999988495</c:v>
                </c:pt>
                <c:pt idx="4686">
                  <c:v>937.19999999988624</c:v>
                </c:pt>
                <c:pt idx="4687">
                  <c:v>937.39999999988504</c:v>
                </c:pt>
                <c:pt idx="4688">
                  <c:v>937.59999999988554</c:v>
                </c:pt>
                <c:pt idx="4689">
                  <c:v>937.7999999998865</c:v>
                </c:pt>
                <c:pt idx="4690">
                  <c:v>937.99999999988495</c:v>
                </c:pt>
                <c:pt idx="4691">
                  <c:v>938.19999999988624</c:v>
                </c:pt>
                <c:pt idx="4692">
                  <c:v>938.39999999988402</c:v>
                </c:pt>
                <c:pt idx="4693">
                  <c:v>938.59999999988395</c:v>
                </c:pt>
                <c:pt idx="4694">
                  <c:v>938.79999999988524</c:v>
                </c:pt>
                <c:pt idx="4695">
                  <c:v>938.99999999988404</c:v>
                </c:pt>
                <c:pt idx="4696">
                  <c:v>939.19999999988454</c:v>
                </c:pt>
                <c:pt idx="4697">
                  <c:v>939.39999999988402</c:v>
                </c:pt>
                <c:pt idx="4698">
                  <c:v>939.59999999988395</c:v>
                </c:pt>
                <c:pt idx="4699">
                  <c:v>939.79999999988524</c:v>
                </c:pt>
                <c:pt idx="4700">
                  <c:v>939.99999999988404</c:v>
                </c:pt>
                <c:pt idx="4701">
                  <c:v>940.19999999988454</c:v>
                </c:pt>
                <c:pt idx="4702">
                  <c:v>940.39999999988402</c:v>
                </c:pt>
                <c:pt idx="4703">
                  <c:v>940.59999999988395</c:v>
                </c:pt>
                <c:pt idx="4704">
                  <c:v>940.79999999988524</c:v>
                </c:pt>
                <c:pt idx="4705">
                  <c:v>940.99999999988404</c:v>
                </c:pt>
                <c:pt idx="4706">
                  <c:v>941.19999999988352</c:v>
                </c:pt>
                <c:pt idx="4707">
                  <c:v>941.39999999988311</c:v>
                </c:pt>
                <c:pt idx="4708">
                  <c:v>941.59999999988304</c:v>
                </c:pt>
                <c:pt idx="4709">
                  <c:v>941.79999999988354</c:v>
                </c:pt>
                <c:pt idx="4710">
                  <c:v>941.99999999988302</c:v>
                </c:pt>
                <c:pt idx="4711">
                  <c:v>942.19999999988352</c:v>
                </c:pt>
                <c:pt idx="4712">
                  <c:v>942.39999999988311</c:v>
                </c:pt>
                <c:pt idx="4713">
                  <c:v>942.59999999988304</c:v>
                </c:pt>
                <c:pt idx="4714">
                  <c:v>942.79999999988354</c:v>
                </c:pt>
                <c:pt idx="4715">
                  <c:v>942.99999999988302</c:v>
                </c:pt>
                <c:pt idx="4716">
                  <c:v>943.19999999988352</c:v>
                </c:pt>
                <c:pt idx="4717">
                  <c:v>943.39999999988311</c:v>
                </c:pt>
                <c:pt idx="4718">
                  <c:v>943.59999999988304</c:v>
                </c:pt>
                <c:pt idx="4719">
                  <c:v>943.79999999988354</c:v>
                </c:pt>
                <c:pt idx="4720">
                  <c:v>943.99999999988302</c:v>
                </c:pt>
                <c:pt idx="4721">
                  <c:v>944.19999999988352</c:v>
                </c:pt>
                <c:pt idx="4722">
                  <c:v>944.39999999988254</c:v>
                </c:pt>
                <c:pt idx="4723">
                  <c:v>944.59999999988304</c:v>
                </c:pt>
                <c:pt idx="4724">
                  <c:v>944.79999999988354</c:v>
                </c:pt>
                <c:pt idx="4725">
                  <c:v>944.99999999988302</c:v>
                </c:pt>
                <c:pt idx="4726">
                  <c:v>945.19999999988352</c:v>
                </c:pt>
                <c:pt idx="4727">
                  <c:v>945.39999999988254</c:v>
                </c:pt>
                <c:pt idx="4728">
                  <c:v>945.59999999988304</c:v>
                </c:pt>
                <c:pt idx="4729">
                  <c:v>945.79999999988354</c:v>
                </c:pt>
                <c:pt idx="4730">
                  <c:v>945.99999999988302</c:v>
                </c:pt>
                <c:pt idx="4731">
                  <c:v>946.19999999988352</c:v>
                </c:pt>
                <c:pt idx="4732">
                  <c:v>946.39999999988254</c:v>
                </c:pt>
                <c:pt idx="4733">
                  <c:v>946.59999999988304</c:v>
                </c:pt>
                <c:pt idx="4734">
                  <c:v>946.79999999988354</c:v>
                </c:pt>
                <c:pt idx="4735">
                  <c:v>946.99999999988302</c:v>
                </c:pt>
                <c:pt idx="4736">
                  <c:v>947.19999999988249</c:v>
                </c:pt>
                <c:pt idx="4737">
                  <c:v>947.39999999988095</c:v>
                </c:pt>
                <c:pt idx="4738">
                  <c:v>947.59999999988224</c:v>
                </c:pt>
                <c:pt idx="4739">
                  <c:v>947.79999999988274</c:v>
                </c:pt>
                <c:pt idx="4740">
                  <c:v>947.99999999988154</c:v>
                </c:pt>
                <c:pt idx="4741">
                  <c:v>948.19999999988249</c:v>
                </c:pt>
                <c:pt idx="4742">
                  <c:v>948.39999999988095</c:v>
                </c:pt>
                <c:pt idx="4743">
                  <c:v>948.59999999988224</c:v>
                </c:pt>
                <c:pt idx="4744">
                  <c:v>948.79999999988274</c:v>
                </c:pt>
                <c:pt idx="4745">
                  <c:v>948.99999999988154</c:v>
                </c:pt>
                <c:pt idx="4746">
                  <c:v>949.19999999988249</c:v>
                </c:pt>
                <c:pt idx="4747">
                  <c:v>949.39999999988095</c:v>
                </c:pt>
                <c:pt idx="4748">
                  <c:v>949.59999999988224</c:v>
                </c:pt>
                <c:pt idx="4749">
                  <c:v>949.79999999988274</c:v>
                </c:pt>
                <c:pt idx="4750">
                  <c:v>949.99999999987995</c:v>
                </c:pt>
                <c:pt idx="4751">
                  <c:v>950.19999999988124</c:v>
                </c:pt>
                <c:pt idx="4752">
                  <c:v>950.39999999988004</c:v>
                </c:pt>
                <c:pt idx="4753">
                  <c:v>950.59999999988054</c:v>
                </c:pt>
                <c:pt idx="4754">
                  <c:v>950.79999999988149</c:v>
                </c:pt>
                <c:pt idx="4755">
                  <c:v>950.99999999987995</c:v>
                </c:pt>
                <c:pt idx="4756">
                  <c:v>951.19999999988124</c:v>
                </c:pt>
                <c:pt idx="4757">
                  <c:v>951.39999999988004</c:v>
                </c:pt>
                <c:pt idx="4758">
                  <c:v>951.59999999988054</c:v>
                </c:pt>
                <c:pt idx="4759">
                  <c:v>951.79999999988149</c:v>
                </c:pt>
                <c:pt idx="4760">
                  <c:v>951.99999999987995</c:v>
                </c:pt>
                <c:pt idx="4761">
                  <c:v>952.19999999988124</c:v>
                </c:pt>
                <c:pt idx="4762">
                  <c:v>952.39999999988004</c:v>
                </c:pt>
                <c:pt idx="4763">
                  <c:v>952.59999999988054</c:v>
                </c:pt>
                <c:pt idx="4764">
                  <c:v>952.79999999988149</c:v>
                </c:pt>
                <c:pt idx="4765">
                  <c:v>952.99999999987904</c:v>
                </c:pt>
                <c:pt idx="4766">
                  <c:v>953.19999999987954</c:v>
                </c:pt>
                <c:pt idx="4767">
                  <c:v>953.39999999987901</c:v>
                </c:pt>
                <c:pt idx="4768">
                  <c:v>953.59999999987895</c:v>
                </c:pt>
                <c:pt idx="4769">
                  <c:v>953.79999999988024</c:v>
                </c:pt>
                <c:pt idx="4770">
                  <c:v>953.99999999987904</c:v>
                </c:pt>
                <c:pt idx="4771">
                  <c:v>954.19999999987954</c:v>
                </c:pt>
                <c:pt idx="4772">
                  <c:v>954.39999999987901</c:v>
                </c:pt>
                <c:pt idx="4773">
                  <c:v>954.59999999987895</c:v>
                </c:pt>
                <c:pt idx="4774">
                  <c:v>954.79999999988024</c:v>
                </c:pt>
                <c:pt idx="4775">
                  <c:v>954.99999999987904</c:v>
                </c:pt>
                <c:pt idx="4776">
                  <c:v>955.19999999987954</c:v>
                </c:pt>
                <c:pt idx="4777">
                  <c:v>955.39999999987901</c:v>
                </c:pt>
                <c:pt idx="4778">
                  <c:v>955.59999999987895</c:v>
                </c:pt>
                <c:pt idx="4779">
                  <c:v>955.79999999988024</c:v>
                </c:pt>
                <c:pt idx="4780">
                  <c:v>955.99999999987801</c:v>
                </c:pt>
                <c:pt idx="4781">
                  <c:v>956.19999999987851</c:v>
                </c:pt>
                <c:pt idx="4782">
                  <c:v>956.3999999998781</c:v>
                </c:pt>
                <c:pt idx="4783">
                  <c:v>956.59999999987804</c:v>
                </c:pt>
                <c:pt idx="4784">
                  <c:v>956.79999999987854</c:v>
                </c:pt>
                <c:pt idx="4785">
                  <c:v>956.99999999987801</c:v>
                </c:pt>
                <c:pt idx="4786">
                  <c:v>957.19999999987851</c:v>
                </c:pt>
                <c:pt idx="4787">
                  <c:v>957.3999999998781</c:v>
                </c:pt>
                <c:pt idx="4788">
                  <c:v>957.59999999987804</c:v>
                </c:pt>
                <c:pt idx="4789">
                  <c:v>957.79999999987854</c:v>
                </c:pt>
                <c:pt idx="4790">
                  <c:v>957.99999999987801</c:v>
                </c:pt>
                <c:pt idx="4791">
                  <c:v>958.19999999987851</c:v>
                </c:pt>
                <c:pt idx="4792">
                  <c:v>958.3999999998781</c:v>
                </c:pt>
                <c:pt idx="4793">
                  <c:v>958.59999999987804</c:v>
                </c:pt>
                <c:pt idx="4794">
                  <c:v>958.79999999987854</c:v>
                </c:pt>
                <c:pt idx="4795">
                  <c:v>958.99999999987801</c:v>
                </c:pt>
                <c:pt idx="4796">
                  <c:v>959.19999999987851</c:v>
                </c:pt>
                <c:pt idx="4797">
                  <c:v>959.39999999987754</c:v>
                </c:pt>
                <c:pt idx="4798">
                  <c:v>959.59999999987804</c:v>
                </c:pt>
                <c:pt idx="4799">
                  <c:v>959.79999999987854</c:v>
                </c:pt>
                <c:pt idx="4800">
                  <c:v>959.99999999987801</c:v>
                </c:pt>
                <c:pt idx="4801">
                  <c:v>960.19999999987851</c:v>
                </c:pt>
                <c:pt idx="4802">
                  <c:v>960.39999999987754</c:v>
                </c:pt>
                <c:pt idx="4803">
                  <c:v>960.59999999987804</c:v>
                </c:pt>
                <c:pt idx="4804">
                  <c:v>960.79999999987854</c:v>
                </c:pt>
                <c:pt idx="4805">
                  <c:v>960.99999999987801</c:v>
                </c:pt>
                <c:pt idx="4806">
                  <c:v>961.19999999987851</c:v>
                </c:pt>
                <c:pt idx="4807">
                  <c:v>961.39999999987754</c:v>
                </c:pt>
                <c:pt idx="4808">
                  <c:v>961.59999999987804</c:v>
                </c:pt>
                <c:pt idx="4809">
                  <c:v>961.79999999987774</c:v>
                </c:pt>
                <c:pt idx="4810">
                  <c:v>961.99999999987654</c:v>
                </c:pt>
                <c:pt idx="4811">
                  <c:v>962.19999999987749</c:v>
                </c:pt>
                <c:pt idx="4812">
                  <c:v>962.39999999987594</c:v>
                </c:pt>
                <c:pt idx="4813">
                  <c:v>962.59999999987724</c:v>
                </c:pt>
                <c:pt idx="4814">
                  <c:v>962.79999999987774</c:v>
                </c:pt>
                <c:pt idx="4815">
                  <c:v>962.99999999987654</c:v>
                </c:pt>
                <c:pt idx="4816">
                  <c:v>963.19999999987749</c:v>
                </c:pt>
                <c:pt idx="4817">
                  <c:v>963.39999999987594</c:v>
                </c:pt>
                <c:pt idx="4818">
                  <c:v>963.59999999987724</c:v>
                </c:pt>
                <c:pt idx="4819">
                  <c:v>963.79999999987774</c:v>
                </c:pt>
                <c:pt idx="4820">
                  <c:v>963.99999999987654</c:v>
                </c:pt>
                <c:pt idx="4821">
                  <c:v>964.19999999987749</c:v>
                </c:pt>
                <c:pt idx="4822">
                  <c:v>964.39999999987594</c:v>
                </c:pt>
                <c:pt idx="4823">
                  <c:v>964.59999999987724</c:v>
                </c:pt>
                <c:pt idx="4824">
                  <c:v>964.79999999987649</c:v>
                </c:pt>
                <c:pt idx="4825">
                  <c:v>964.99999999987494</c:v>
                </c:pt>
                <c:pt idx="4826">
                  <c:v>965.19999999987624</c:v>
                </c:pt>
                <c:pt idx="4827">
                  <c:v>965.39999999987504</c:v>
                </c:pt>
                <c:pt idx="4828">
                  <c:v>965.59999999987554</c:v>
                </c:pt>
                <c:pt idx="4829">
                  <c:v>965.79999999987649</c:v>
                </c:pt>
                <c:pt idx="4830">
                  <c:v>965.99999999987494</c:v>
                </c:pt>
                <c:pt idx="4831">
                  <c:v>966.19999999987624</c:v>
                </c:pt>
                <c:pt idx="4832">
                  <c:v>966.39999999987504</c:v>
                </c:pt>
                <c:pt idx="4833">
                  <c:v>966.59999999987554</c:v>
                </c:pt>
                <c:pt idx="4834">
                  <c:v>966.79999999987649</c:v>
                </c:pt>
                <c:pt idx="4835">
                  <c:v>966.99999999987494</c:v>
                </c:pt>
                <c:pt idx="4836">
                  <c:v>967.19999999987624</c:v>
                </c:pt>
                <c:pt idx="4837">
                  <c:v>967.39999999987504</c:v>
                </c:pt>
                <c:pt idx="4838">
                  <c:v>967.59999999987394</c:v>
                </c:pt>
                <c:pt idx="4839">
                  <c:v>967.79999999987524</c:v>
                </c:pt>
                <c:pt idx="4840">
                  <c:v>967.99999999987403</c:v>
                </c:pt>
                <c:pt idx="4841">
                  <c:v>968.19999999987454</c:v>
                </c:pt>
                <c:pt idx="4842">
                  <c:v>968.39999999987401</c:v>
                </c:pt>
                <c:pt idx="4843">
                  <c:v>968.59999999987394</c:v>
                </c:pt>
                <c:pt idx="4844">
                  <c:v>968.79999999987524</c:v>
                </c:pt>
                <c:pt idx="4845">
                  <c:v>968.99999999987403</c:v>
                </c:pt>
                <c:pt idx="4846">
                  <c:v>969.19999999987454</c:v>
                </c:pt>
                <c:pt idx="4847">
                  <c:v>969.39999999987401</c:v>
                </c:pt>
                <c:pt idx="4848">
                  <c:v>969.59999999987394</c:v>
                </c:pt>
                <c:pt idx="4849">
                  <c:v>969.79999999987524</c:v>
                </c:pt>
                <c:pt idx="4850">
                  <c:v>969.99999999987403</c:v>
                </c:pt>
                <c:pt idx="4851">
                  <c:v>970.19999999987454</c:v>
                </c:pt>
                <c:pt idx="4852">
                  <c:v>970.39999999987401</c:v>
                </c:pt>
                <c:pt idx="4853">
                  <c:v>970.59999999987303</c:v>
                </c:pt>
                <c:pt idx="4854">
                  <c:v>970.79999999987353</c:v>
                </c:pt>
                <c:pt idx="4855">
                  <c:v>970.99999999987301</c:v>
                </c:pt>
                <c:pt idx="4856">
                  <c:v>971.19999999987351</c:v>
                </c:pt>
                <c:pt idx="4857">
                  <c:v>971.3999999998731</c:v>
                </c:pt>
                <c:pt idx="4858">
                  <c:v>971.59999999987303</c:v>
                </c:pt>
                <c:pt idx="4859">
                  <c:v>971.79999999987353</c:v>
                </c:pt>
                <c:pt idx="4860">
                  <c:v>971.99999999987301</c:v>
                </c:pt>
                <c:pt idx="4861">
                  <c:v>972.19999999987351</c:v>
                </c:pt>
                <c:pt idx="4862">
                  <c:v>972.3999999998731</c:v>
                </c:pt>
                <c:pt idx="4863">
                  <c:v>972.59999999987303</c:v>
                </c:pt>
                <c:pt idx="4864">
                  <c:v>972.79999999987353</c:v>
                </c:pt>
                <c:pt idx="4865">
                  <c:v>972.99999999987301</c:v>
                </c:pt>
                <c:pt idx="4866">
                  <c:v>973.19999999987351</c:v>
                </c:pt>
                <c:pt idx="4867">
                  <c:v>973.3999999998731</c:v>
                </c:pt>
                <c:pt idx="4868">
                  <c:v>973.59999999987303</c:v>
                </c:pt>
                <c:pt idx="4869">
                  <c:v>973.79999999987353</c:v>
                </c:pt>
                <c:pt idx="4870">
                  <c:v>973.99999999987301</c:v>
                </c:pt>
                <c:pt idx="4871">
                  <c:v>974.19999999987351</c:v>
                </c:pt>
                <c:pt idx="4872">
                  <c:v>974.39999999987253</c:v>
                </c:pt>
                <c:pt idx="4873">
                  <c:v>974.59999999987303</c:v>
                </c:pt>
                <c:pt idx="4874">
                  <c:v>974.79999999987353</c:v>
                </c:pt>
                <c:pt idx="4875">
                  <c:v>974.99999999987301</c:v>
                </c:pt>
                <c:pt idx="4876">
                  <c:v>975.19999999987351</c:v>
                </c:pt>
                <c:pt idx="4877">
                  <c:v>975.39999999987253</c:v>
                </c:pt>
                <c:pt idx="4878">
                  <c:v>975.59999999987303</c:v>
                </c:pt>
                <c:pt idx="4879">
                  <c:v>975.79999999987353</c:v>
                </c:pt>
                <c:pt idx="4880">
                  <c:v>975.99999999987301</c:v>
                </c:pt>
                <c:pt idx="4881">
                  <c:v>976.19999999987351</c:v>
                </c:pt>
                <c:pt idx="4882">
                  <c:v>976.39999999987151</c:v>
                </c:pt>
                <c:pt idx="4883">
                  <c:v>976.59999999987224</c:v>
                </c:pt>
                <c:pt idx="4884">
                  <c:v>976.79999999987274</c:v>
                </c:pt>
                <c:pt idx="4885">
                  <c:v>976.99999999987153</c:v>
                </c:pt>
                <c:pt idx="4886">
                  <c:v>977.19999999987249</c:v>
                </c:pt>
                <c:pt idx="4887">
                  <c:v>977.39999999987151</c:v>
                </c:pt>
                <c:pt idx="4888">
                  <c:v>977.59999999987224</c:v>
                </c:pt>
                <c:pt idx="4889">
                  <c:v>977.79999999987274</c:v>
                </c:pt>
                <c:pt idx="4890">
                  <c:v>977.99999999987153</c:v>
                </c:pt>
                <c:pt idx="4891">
                  <c:v>978.19999999987249</c:v>
                </c:pt>
                <c:pt idx="4892">
                  <c:v>978.39999999987151</c:v>
                </c:pt>
                <c:pt idx="4893">
                  <c:v>978.59999999987224</c:v>
                </c:pt>
                <c:pt idx="4894">
                  <c:v>978.79999999987274</c:v>
                </c:pt>
                <c:pt idx="4895">
                  <c:v>978.99999999987153</c:v>
                </c:pt>
                <c:pt idx="4896">
                  <c:v>979.19999999987249</c:v>
                </c:pt>
                <c:pt idx="4897">
                  <c:v>979.39999999987003</c:v>
                </c:pt>
                <c:pt idx="4898">
                  <c:v>979.59999999987053</c:v>
                </c:pt>
                <c:pt idx="4899">
                  <c:v>979.79999999987149</c:v>
                </c:pt>
                <c:pt idx="4900">
                  <c:v>979.99999999987051</c:v>
                </c:pt>
                <c:pt idx="4901">
                  <c:v>980.19999999987124</c:v>
                </c:pt>
                <c:pt idx="4902">
                  <c:v>980.39999999987003</c:v>
                </c:pt>
                <c:pt idx="4903">
                  <c:v>980.59999999987053</c:v>
                </c:pt>
                <c:pt idx="4904">
                  <c:v>980.79999999987149</c:v>
                </c:pt>
                <c:pt idx="4905">
                  <c:v>980.99999999987051</c:v>
                </c:pt>
                <c:pt idx="4906">
                  <c:v>981.19999999987124</c:v>
                </c:pt>
                <c:pt idx="4907">
                  <c:v>981.39999999987003</c:v>
                </c:pt>
                <c:pt idx="4908">
                  <c:v>981.59999999987053</c:v>
                </c:pt>
                <c:pt idx="4909">
                  <c:v>981.79999999987149</c:v>
                </c:pt>
                <c:pt idx="4910">
                  <c:v>981.99999999987051</c:v>
                </c:pt>
                <c:pt idx="4911">
                  <c:v>982.19999999987124</c:v>
                </c:pt>
                <c:pt idx="4912">
                  <c:v>982.39999999986901</c:v>
                </c:pt>
                <c:pt idx="4913">
                  <c:v>982.59999999986951</c:v>
                </c:pt>
                <c:pt idx="4914">
                  <c:v>982.79999999987024</c:v>
                </c:pt>
                <c:pt idx="4915">
                  <c:v>982.99999999986903</c:v>
                </c:pt>
                <c:pt idx="4916">
                  <c:v>983.19999999986953</c:v>
                </c:pt>
                <c:pt idx="4917">
                  <c:v>983.39999999986901</c:v>
                </c:pt>
                <c:pt idx="4918">
                  <c:v>983.59999999986951</c:v>
                </c:pt>
                <c:pt idx="4919">
                  <c:v>983.79999999987024</c:v>
                </c:pt>
                <c:pt idx="4920">
                  <c:v>983.99999999986903</c:v>
                </c:pt>
                <c:pt idx="4921">
                  <c:v>984.19999999986953</c:v>
                </c:pt>
                <c:pt idx="4922">
                  <c:v>984.39999999986901</c:v>
                </c:pt>
                <c:pt idx="4923">
                  <c:v>984.59999999986951</c:v>
                </c:pt>
                <c:pt idx="4924">
                  <c:v>984.79999999987024</c:v>
                </c:pt>
                <c:pt idx="4925">
                  <c:v>984.99999999986903</c:v>
                </c:pt>
                <c:pt idx="4926">
                  <c:v>985.19999999986851</c:v>
                </c:pt>
                <c:pt idx="4927">
                  <c:v>985.3999999998681</c:v>
                </c:pt>
                <c:pt idx="4928">
                  <c:v>985.59999999986803</c:v>
                </c:pt>
                <c:pt idx="4929">
                  <c:v>985.79999999986853</c:v>
                </c:pt>
                <c:pt idx="4930">
                  <c:v>985.99999999986801</c:v>
                </c:pt>
                <c:pt idx="4931">
                  <c:v>986.19999999986851</c:v>
                </c:pt>
                <c:pt idx="4932">
                  <c:v>986.3999999998681</c:v>
                </c:pt>
                <c:pt idx="4933">
                  <c:v>986.59999999986803</c:v>
                </c:pt>
                <c:pt idx="4934">
                  <c:v>986.79999999986853</c:v>
                </c:pt>
                <c:pt idx="4935">
                  <c:v>986.99999999986801</c:v>
                </c:pt>
                <c:pt idx="4936">
                  <c:v>987.19999999986851</c:v>
                </c:pt>
                <c:pt idx="4937">
                  <c:v>987.3999999998681</c:v>
                </c:pt>
                <c:pt idx="4938">
                  <c:v>987.59999999986803</c:v>
                </c:pt>
                <c:pt idx="4939">
                  <c:v>987.79999999986853</c:v>
                </c:pt>
                <c:pt idx="4940">
                  <c:v>987.99999999986801</c:v>
                </c:pt>
                <c:pt idx="4941">
                  <c:v>988.19999999986851</c:v>
                </c:pt>
                <c:pt idx="4942">
                  <c:v>988.39999999986753</c:v>
                </c:pt>
                <c:pt idx="4943">
                  <c:v>988.59999999986803</c:v>
                </c:pt>
                <c:pt idx="4944">
                  <c:v>988.79999999986853</c:v>
                </c:pt>
                <c:pt idx="4945">
                  <c:v>988.99999999986755</c:v>
                </c:pt>
                <c:pt idx="4946">
                  <c:v>989.19999999986851</c:v>
                </c:pt>
                <c:pt idx="4947">
                  <c:v>989.39999999986753</c:v>
                </c:pt>
                <c:pt idx="4948">
                  <c:v>989.59999999986803</c:v>
                </c:pt>
                <c:pt idx="4949">
                  <c:v>989.79999999986853</c:v>
                </c:pt>
                <c:pt idx="4950">
                  <c:v>989.99999999986755</c:v>
                </c:pt>
                <c:pt idx="4951">
                  <c:v>990.19999999986851</c:v>
                </c:pt>
                <c:pt idx="4952">
                  <c:v>990.39999999986753</c:v>
                </c:pt>
                <c:pt idx="4953">
                  <c:v>990.59999999986803</c:v>
                </c:pt>
                <c:pt idx="4954">
                  <c:v>990.79999999986853</c:v>
                </c:pt>
                <c:pt idx="4955">
                  <c:v>990.99999999986755</c:v>
                </c:pt>
                <c:pt idx="4956">
                  <c:v>991.19999999986749</c:v>
                </c:pt>
                <c:pt idx="4957">
                  <c:v>991.39999999986605</c:v>
                </c:pt>
                <c:pt idx="4958">
                  <c:v>991.59999999986655</c:v>
                </c:pt>
                <c:pt idx="4959">
                  <c:v>991.79999999986774</c:v>
                </c:pt>
                <c:pt idx="4960">
                  <c:v>991.99999999986653</c:v>
                </c:pt>
                <c:pt idx="4961">
                  <c:v>992.19999999986749</c:v>
                </c:pt>
                <c:pt idx="4962">
                  <c:v>992.39999999986605</c:v>
                </c:pt>
                <c:pt idx="4963">
                  <c:v>992.59999999986655</c:v>
                </c:pt>
                <c:pt idx="4964">
                  <c:v>992.79999999986774</c:v>
                </c:pt>
                <c:pt idx="4965">
                  <c:v>992.99999999986653</c:v>
                </c:pt>
                <c:pt idx="4966">
                  <c:v>993.19999999986749</c:v>
                </c:pt>
                <c:pt idx="4967">
                  <c:v>993.39999999986605</c:v>
                </c:pt>
                <c:pt idx="4968">
                  <c:v>993.59999999986655</c:v>
                </c:pt>
                <c:pt idx="4969">
                  <c:v>993.79999999986774</c:v>
                </c:pt>
                <c:pt idx="4970">
                  <c:v>993.99999999986505</c:v>
                </c:pt>
                <c:pt idx="4971">
                  <c:v>994.19999999986555</c:v>
                </c:pt>
                <c:pt idx="4972">
                  <c:v>994.39999999986503</c:v>
                </c:pt>
                <c:pt idx="4973">
                  <c:v>994.59999999986553</c:v>
                </c:pt>
                <c:pt idx="4974">
                  <c:v>994.79999999986649</c:v>
                </c:pt>
                <c:pt idx="4975">
                  <c:v>994.99999999986505</c:v>
                </c:pt>
                <c:pt idx="4976">
                  <c:v>995.19999999986555</c:v>
                </c:pt>
                <c:pt idx="4977">
                  <c:v>995.39999999986503</c:v>
                </c:pt>
                <c:pt idx="4978">
                  <c:v>995.59999999986553</c:v>
                </c:pt>
                <c:pt idx="4979">
                  <c:v>995.79999999986649</c:v>
                </c:pt>
                <c:pt idx="4980">
                  <c:v>995.99999999986505</c:v>
                </c:pt>
                <c:pt idx="4981">
                  <c:v>996.19999999986555</c:v>
                </c:pt>
                <c:pt idx="4982">
                  <c:v>996.39999999986503</c:v>
                </c:pt>
                <c:pt idx="4983">
                  <c:v>996.59999999986553</c:v>
                </c:pt>
                <c:pt idx="4984">
                  <c:v>996.79999999986649</c:v>
                </c:pt>
                <c:pt idx="4985">
                  <c:v>996.99999999986403</c:v>
                </c:pt>
                <c:pt idx="4986">
                  <c:v>997.19999999986453</c:v>
                </c:pt>
                <c:pt idx="4987">
                  <c:v>997.39999999986401</c:v>
                </c:pt>
                <c:pt idx="4988">
                  <c:v>997.59999999986405</c:v>
                </c:pt>
                <c:pt idx="4989">
                  <c:v>997.79999999986455</c:v>
                </c:pt>
                <c:pt idx="4990">
                  <c:v>997.99999999986403</c:v>
                </c:pt>
                <c:pt idx="4991">
                  <c:v>998.19999999986453</c:v>
                </c:pt>
                <c:pt idx="4992">
                  <c:v>998.39999999986401</c:v>
                </c:pt>
                <c:pt idx="4993">
                  <c:v>998.59999999986405</c:v>
                </c:pt>
                <c:pt idx="4994">
                  <c:v>998.79999999986455</c:v>
                </c:pt>
                <c:pt idx="4995">
                  <c:v>998.99999999986403</c:v>
                </c:pt>
                <c:pt idx="4996">
                  <c:v>999.19999999986453</c:v>
                </c:pt>
                <c:pt idx="4997">
                  <c:v>999.39999999986401</c:v>
                </c:pt>
                <c:pt idx="4998">
                  <c:v>999.59999999986405</c:v>
                </c:pt>
                <c:pt idx="4999">
                  <c:v>999.79999999986455</c:v>
                </c:pt>
                <c:pt idx="5000">
                  <c:v>999.99999999986301</c:v>
                </c:pt>
                <c:pt idx="5001">
                  <c:v>1000.1999999998612</c:v>
                </c:pt>
                <c:pt idx="5002">
                  <c:v>1000.39999999986</c:v>
                </c:pt>
                <c:pt idx="5003">
                  <c:v>1000.5999999998605</c:v>
                </c:pt>
                <c:pt idx="5004">
                  <c:v>1000.7999999998613</c:v>
                </c:pt>
                <c:pt idx="5005">
                  <c:v>1000.9999999998605</c:v>
                </c:pt>
                <c:pt idx="5006">
                  <c:v>1001.1999999998612</c:v>
                </c:pt>
                <c:pt idx="5007">
                  <c:v>1001.39999999986</c:v>
                </c:pt>
                <c:pt idx="5008">
                  <c:v>1001.5999999998605</c:v>
                </c:pt>
                <c:pt idx="5009">
                  <c:v>1001.7999999998613</c:v>
                </c:pt>
                <c:pt idx="5010">
                  <c:v>1001.9999999998605</c:v>
                </c:pt>
                <c:pt idx="5011">
                  <c:v>1002.1999999998612</c:v>
                </c:pt>
                <c:pt idx="5012">
                  <c:v>1002.39999999986</c:v>
                </c:pt>
                <c:pt idx="5013">
                  <c:v>1002.5999999998605</c:v>
                </c:pt>
                <c:pt idx="5014">
                  <c:v>1002.7999999998613</c:v>
                </c:pt>
                <c:pt idx="5015">
                  <c:v>1002.9999999998605</c:v>
                </c:pt>
                <c:pt idx="5016">
                  <c:v>1003.1999999998612</c:v>
                </c:pt>
                <c:pt idx="5017">
                  <c:v>1003.39999999986</c:v>
                </c:pt>
                <c:pt idx="5018">
                  <c:v>1003.5999999998605</c:v>
                </c:pt>
                <c:pt idx="5019">
                  <c:v>1003.7999999998613</c:v>
                </c:pt>
                <c:pt idx="5020">
                  <c:v>1003.9999999998605</c:v>
                </c:pt>
                <c:pt idx="5021">
                  <c:v>1004.1999999998612</c:v>
                </c:pt>
                <c:pt idx="5022">
                  <c:v>1004.39999999986</c:v>
                </c:pt>
                <c:pt idx="5023">
                  <c:v>1004.5999999998605</c:v>
                </c:pt>
                <c:pt idx="5024">
                  <c:v>1004.7999999998613</c:v>
                </c:pt>
                <c:pt idx="5025">
                  <c:v>1004.9999999998605</c:v>
                </c:pt>
                <c:pt idx="5026">
                  <c:v>1005.1999999998612</c:v>
                </c:pt>
                <c:pt idx="5027">
                  <c:v>1005.39999999986</c:v>
                </c:pt>
                <c:pt idx="5028">
                  <c:v>1005.5999999998605</c:v>
                </c:pt>
                <c:pt idx="5029">
                  <c:v>1005.7999999998613</c:v>
                </c:pt>
                <c:pt idx="5030">
                  <c:v>1005.9999999998605</c:v>
                </c:pt>
                <c:pt idx="5031">
                  <c:v>1006.1999999998612</c:v>
                </c:pt>
                <c:pt idx="5032">
                  <c:v>1006.39999999986</c:v>
                </c:pt>
                <c:pt idx="5033">
                  <c:v>1006.5999999998605</c:v>
                </c:pt>
                <c:pt idx="5034">
                  <c:v>1006.7999999998613</c:v>
                </c:pt>
                <c:pt idx="5035">
                  <c:v>1006.9999999998605</c:v>
                </c:pt>
                <c:pt idx="5036">
                  <c:v>1007.1999999998612</c:v>
                </c:pt>
                <c:pt idx="5037">
                  <c:v>1007.39999999986</c:v>
                </c:pt>
                <c:pt idx="5038">
                  <c:v>1007.5999999998605</c:v>
                </c:pt>
                <c:pt idx="5039">
                  <c:v>1007.7999999998613</c:v>
                </c:pt>
                <c:pt idx="5040">
                  <c:v>1007.9999999998605</c:v>
                </c:pt>
                <c:pt idx="5041">
                  <c:v>1008.1999999998612</c:v>
                </c:pt>
                <c:pt idx="5042">
                  <c:v>1008.39999999986</c:v>
                </c:pt>
                <c:pt idx="5043">
                  <c:v>1008.5999999998605</c:v>
                </c:pt>
                <c:pt idx="5044">
                  <c:v>1008.7999999998613</c:v>
                </c:pt>
                <c:pt idx="5045">
                  <c:v>1008.9999999998605</c:v>
                </c:pt>
                <c:pt idx="5046">
                  <c:v>1009.1999999998612</c:v>
                </c:pt>
                <c:pt idx="5047">
                  <c:v>1009.39999999986</c:v>
                </c:pt>
                <c:pt idx="5048">
                  <c:v>1009.5999999998605</c:v>
                </c:pt>
                <c:pt idx="5049">
                  <c:v>1009.7999999998613</c:v>
                </c:pt>
                <c:pt idx="5050">
                  <c:v>1009.9999999998605</c:v>
                </c:pt>
                <c:pt idx="5051">
                  <c:v>1010.1999999998612</c:v>
                </c:pt>
                <c:pt idx="5052">
                  <c:v>1010.39999999986</c:v>
                </c:pt>
                <c:pt idx="5053">
                  <c:v>1010.5999999998605</c:v>
                </c:pt>
                <c:pt idx="5054">
                  <c:v>1010.7999999998613</c:v>
                </c:pt>
                <c:pt idx="5055">
                  <c:v>1010.9999999998605</c:v>
                </c:pt>
                <c:pt idx="5056">
                  <c:v>1011.1999999998612</c:v>
                </c:pt>
                <c:pt idx="5057">
                  <c:v>1011.39999999986</c:v>
                </c:pt>
                <c:pt idx="5058">
                  <c:v>1011.5999999998605</c:v>
                </c:pt>
                <c:pt idx="5059">
                  <c:v>1011.7999999998613</c:v>
                </c:pt>
                <c:pt idx="5060">
                  <c:v>1011.9999999998605</c:v>
                </c:pt>
                <c:pt idx="5061">
                  <c:v>1012.1999999998612</c:v>
                </c:pt>
                <c:pt idx="5062">
                  <c:v>1012.39999999986</c:v>
                </c:pt>
                <c:pt idx="5063">
                  <c:v>1012.5999999998605</c:v>
                </c:pt>
                <c:pt idx="5064">
                  <c:v>1012.7999999998613</c:v>
                </c:pt>
                <c:pt idx="5065">
                  <c:v>1012.9999999998605</c:v>
                </c:pt>
                <c:pt idx="5066">
                  <c:v>1013.1999999998612</c:v>
                </c:pt>
                <c:pt idx="5067">
                  <c:v>1013.39999999986</c:v>
                </c:pt>
                <c:pt idx="5068">
                  <c:v>1013.5999999998605</c:v>
                </c:pt>
                <c:pt idx="5069">
                  <c:v>1013.7999999998613</c:v>
                </c:pt>
                <c:pt idx="5070">
                  <c:v>1013.9999999998605</c:v>
                </c:pt>
                <c:pt idx="5071">
                  <c:v>1014.1999999998612</c:v>
                </c:pt>
                <c:pt idx="5072">
                  <c:v>1014.39999999986</c:v>
                </c:pt>
                <c:pt idx="5073">
                  <c:v>1014.5999999998605</c:v>
                </c:pt>
                <c:pt idx="5074">
                  <c:v>1014.7999999998613</c:v>
                </c:pt>
                <c:pt idx="5075">
                  <c:v>1014.9999999998605</c:v>
                </c:pt>
                <c:pt idx="5076">
                  <c:v>1015.1999999998612</c:v>
                </c:pt>
                <c:pt idx="5077">
                  <c:v>1015.39999999986</c:v>
                </c:pt>
                <c:pt idx="5078">
                  <c:v>1015.5999999998605</c:v>
                </c:pt>
                <c:pt idx="5079">
                  <c:v>1015.7999999998613</c:v>
                </c:pt>
                <c:pt idx="5080">
                  <c:v>1015.9999999998605</c:v>
                </c:pt>
                <c:pt idx="5081">
                  <c:v>1016.1999999998612</c:v>
                </c:pt>
                <c:pt idx="5082">
                  <c:v>1016.39999999986</c:v>
                </c:pt>
                <c:pt idx="5083">
                  <c:v>1016.5999999998605</c:v>
                </c:pt>
                <c:pt idx="5084">
                  <c:v>1016.7999999998613</c:v>
                </c:pt>
                <c:pt idx="5085">
                  <c:v>1016.9999999998605</c:v>
                </c:pt>
                <c:pt idx="5086">
                  <c:v>1017.1999999998612</c:v>
                </c:pt>
                <c:pt idx="5087">
                  <c:v>1017.39999999986</c:v>
                </c:pt>
                <c:pt idx="5088">
                  <c:v>1017.5999999998605</c:v>
                </c:pt>
                <c:pt idx="5089">
                  <c:v>1017.7999999998613</c:v>
                </c:pt>
                <c:pt idx="5090">
                  <c:v>1017.9999999998605</c:v>
                </c:pt>
                <c:pt idx="5091">
                  <c:v>1018.1999999998612</c:v>
                </c:pt>
                <c:pt idx="5092">
                  <c:v>1018.39999999986</c:v>
                </c:pt>
                <c:pt idx="5093">
                  <c:v>1018.5999999998605</c:v>
                </c:pt>
                <c:pt idx="5094">
                  <c:v>1018.7999999998613</c:v>
                </c:pt>
                <c:pt idx="5095">
                  <c:v>1018.9999999998605</c:v>
                </c:pt>
                <c:pt idx="5096">
                  <c:v>1019.1999999998612</c:v>
                </c:pt>
                <c:pt idx="5097">
                  <c:v>1019.39999999986</c:v>
                </c:pt>
                <c:pt idx="5098">
                  <c:v>1019.5999999998605</c:v>
                </c:pt>
                <c:pt idx="5099">
                  <c:v>1019.7999999998613</c:v>
                </c:pt>
                <c:pt idx="5100">
                  <c:v>1019.9999999998605</c:v>
                </c:pt>
                <c:pt idx="5101">
                  <c:v>1020.1999999998612</c:v>
                </c:pt>
                <c:pt idx="5102">
                  <c:v>1020.39999999986</c:v>
                </c:pt>
                <c:pt idx="5103">
                  <c:v>1020.5999999998605</c:v>
                </c:pt>
                <c:pt idx="5104">
                  <c:v>1020.7999999998613</c:v>
                </c:pt>
                <c:pt idx="5105">
                  <c:v>1020.9999999998605</c:v>
                </c:pt>
                <c:pt idx="5106">
                  <c:v>1021.1999999998612</c:v>
                </c:pt>
                <c:pt idx="5107">
                  <c:v>1021.39999999986</c:v>
                </c:pt>
                <c:pt idx="5108">
                  <c:v>1021.5999999998605</c:v>
                </c:pt>
                <c:pt idx="5109">
                  <c:v>1021.7999999998613</c:v>
                </c:pt>
                <c:pt idx="5110">
                  <c:v>1021.9999999998605</c:v>
                </c:pt>
                <c:pt idx="5111">
                  <c:v>1022.1999999998612</c:v>
                </c:pt>
                <c:pt idx="5112">
                  <c:v>1022.39999999986</c:v>
                </c:pt>
                <c:pt idx="5113">
                  <c:v>1022.5999999998605</c:v>
                </c:pt>
                <c:pt idx="5114">
                  <c:v>1022.7999999998613</c:v>
                </c:pt>
                <c:pt idx="5115">
                  <c:v>1022.9999999998605</c:v>
                </c:pt>
                <c:pt idx="5116">
                  <c:v>1023.1999999998612</c:v>
                </c:pt>
                <c:pt idx="5117">
                  <c:v>1023.39999999986</c:v>
                </c:pt>
                <c:pt idx="5118">
                  <c:v>1023.5999999998605</c:v>
                </c:pt>
                <c:pt idx="5119">
                  <c:v>1023.7999999998613</c:v>
                </c:pt>
                <c:pt idx="5120">
                  <c:v>1023.9999999998605</c:v>
                </c:pt>
                <c:pt idx="5121">
                  <c:v>1024.1999999998498</c:v>
                </c:pt>
                <c:pt idx="5122">
                  <c:v>1024.3999999998598</c:v>
                </c:pt>
                <c:pt idx="5123">
                  <c:v>1024.5999999998598</c:v>
                </c:pt>
                <c:pt idx="5124">
                  <c:v>1024.7999999998599</c:v>
                </c:pt>
                <c:pt idx="5125">
                  <c:v>1024.9999999998499</c:v>
                </c:pt>
                <c:pt idx="5126">
                  <c:v>1025.1999999998498</c:v>
                </c:pt>
                <c:pt idx="5127">
                  <c:v>1025.3999999998598</c:v>
                </c:pt>
                <c:pt idx="5128">
                  <c:v>1025.5999999998598</c:v>
                </c:pt>
                <c:pt idx="5129">
                  <c:v>1025.7999999998599</c:v>
                </c:pt>
                <c:pt idx="5130">
                  <c:v>1025.9999999998499</c:v>
                </c:pt>
                <c:pt idx="5131">
                  <c:v>1026.1999999998498</c:v>
                </c:pt>
                <c:pt idx="5132">
                  <c:v>1026.3999999998498</c:v>
                </c:pt>
                <c:pt idx="5133">
                  <c:v>1026.5999999998498</c:v>
                </c:pt>
                <c:pt idx="5134">
                  <c:v>1026.7999999998499</c:v>
                </c:pt>
                <c:pt idx="5135">
                  <c:v>1026.9999999998499</c:v>
                </c:pt>
                <c:pt idx="5136">
                  <c:v>1027.1999999998498</c:v>
                </c:pt>
                <c:pt idx="5137">
                  <c:v>1027.3999999998498</c:v>
                </c:pt>
                <c:pt idx="5138">
                  <c:v>1027.5999999998498</c:v>
                </c:pt>
                <c:pt idx="5139">
                  <c:v>1027.7999999998499</c:v>
                </c:pt>
                <c:pt idx="5140">
                  <c:v>1027.9999999998499</c:v>
                </c:pt>
                <c:pt idx="5141">
                  <c:v>1028.1999999998498</c:v>
                </c:pt>
                <c:pt idx="5142">
                  <c:v>1028.3999999998498</c:v>
                </c:pt>
                <c:pt idx="5143">
                  <c:v>1028.5999999998498</c:v>
                </c:pt>
                <c:pt idx="5144">
                  <c:v>1028.7999999998499</c:v>
                </c:pt>
                <c:pt idx="5145">
                  <c:v>1028.9999999998499</c:v>
                </c:pt>
                <c:pt idx="5146">
                  <c:v>1029.1999999998498</c:v>
                </c:pt>
                <c:pt idx="5147">
                  <c:v>1029.3999999998498</c:v>
                </c:pt>
                <c:pt idx="5148">
                  <c:v>1029.5999999998498</c:v>
                </c:pt>
                <c:pt idx="5149">
                  <c:v>1029.7999999998499</c:v>
                </c:pt>
                <c:pt idx="5150">
                  <c:v>1029.9999999998499</c:v>
                </c:pt>
                <c:pt idx="5151">
                  <c:v>1030.1999999998498</c:v>
                </c:pt>
                <c:pt idx="5152">
                  <c:v>1030.3999999998498</c:v>
                </c:pt>
                <c:pt idx="5153">
                  <c:v>1030.5999999998498</c:v>
                </c:pt>
                <c:pt idx="5154">
                  <c:v>1030.7999999998499</c:v>
                </c:pt>
                <c:pt idx="5155">
                  <c:v>1030.9999999998499</c:v>
                </c:pt>
                <c:pt idx="5156">
                  <c:v>1031.1999999998498</c:v>
                </c:pt>
                <c:pt idx="5157">
                  <c:v>1031.3999999998498</c:v>
                </c:pt>
                <c:pt idx="5158">
                  <c:v>1031.5999999998498</c:v>
                </c:pt>
                <c:pt idx="5159">
                  <c:v>1031.7999999998499</c:v>
                </c:pt>
                <c:pt idx="5160">
                  <c:v>1031.9999999998499</c:v>
                </c:pt>
                <c:pt idx="5161">
                  <c:v>1032.1999999998498</c:v>
                </c:pt>
                <c:pt idx="5162">
                  <c:v>1032.3999999998498</c:v>
                </c:pt>
                <c:pt idx="5163">
                  <c:v>1032.5999999998498</c:v>
                </c:pt>
                <c:pt idx="5164">
                  <c:v>1032.7999999998499</c:v>
                </c:pt>
                <c:pt idx="5165">
                  <c:v>1032.9999999998499</c:v>
                </c:pt>
                <c:pt idx="5166">
                  <c:v>1033.1999999998498</c:v>
                </c:pt>
                <c:pt idx="5167">
                  <c:v>1033.3999999998498</c:v>
                </c:pt>
                <c:pt idx="5168">
                  <c:v>1033.5999999998498</c:v>
                </c:pt>
                <c:pt idx="5169">
                  <c:v>1033.7999999998499</c:v>
                </c:pt>
                <c:pt idx="5170">
                  <c:v>1033.9999999998499</c:v>
                </c:pt>
                <c:pt idx="5171">
                  <c:v>1034.1999999998498</c:v>
                </c:pt>
                <c:pt idx="5172">
                  <c:v>1034.3999999998498</c:v>
                </c:pt>
                <c:pt idx="5173">
                  <c:v>1034.5999999998498</c:v>
                </c:pt>
                <c:pt idx="5174">
                  <c:v>1034.7999999998499</c:v>
                </c:pt>
                <c:pt idx="5175">
                  <c:v>1034.9999999998499</c:v>
                </c:pt>
                <c:pt idx="5176">
                  <c:v>1035.1999999998498</c:v>
                </c:pt>
                <c:pt idx="5177">
                  <c:v>1035.3999999998498</c:v>
                </c:pt>
                <c:pt idx="5178">
                  <c:v>1035.5999999998498</c:v>
                </c:pt>
                <c:pt idx="5179">
                  <c:v>1035.7999999998499</c:v>
                </c:pt>
                <c:pt idx="5180">
                  <c:v>1035.9999999998499</c:v>
                </c:pt>
                <c:pt idx="5181">
                  <c:v>1036.1999999998498</c:v>
                </c:pt>
                <c:pt idx="5182">
                  <c:v>1036.3999999998498</c:v>
                </c:pt>
                <c:pt idx="5183">
                  <c:v>1036.5999999998498</c:v>
                </c:pt>
                <c:pt idx="5184">
                  <c:v>1036.7999999998499</c:v>
                </c:pt>
                <c:pt idx="5185">
                  <c:v>1036.9999999998499</c:v>
                </c:pt>
                <c:pt idx="5186">
                  <c:v>1037.1999999998498</c:v>
                </c:pt>
                <c:pt idx="5187">
                  <c:v>1037.3999999998498</c:v>
                </c:pt>
                <c:pt idx="5188">
                  <c:v>1037.5999999998498</c:v>
                </c:pt>
                <c:pt idx="5189">
                  <c:v>1037.7999999998499</c:v>
                </c:pt>
                <c:pt idx="5190">
                  <c:v>1037.9999999998499</c:v>
                </c:pt>
                <c:pt idx="5191">
                  <c:v>1038.1999999998498</c:v>
                </c:pt>
                <c:pt idx="5192">
                  <c:v>1038.3999999998498</c:v>
                </c:pt>
                <c:pt idx="5193">
                  <c:v>1038.5999999998498</c:v>
                </c:pt>
                <c:pt idx="5194">
                  <c:v>1038.7999999998499</c:v>
                </c:pt>
                <c:pt idx="5195">
                  <c:v>1038.9999999998499</c:v>
                </c:pt>
                <c:pt idx="5196">
                  <c:v>1039.1999999998498</c:v>
                </c:pt>
                <c:pt idx="5197">
                  <c:v>1039.3999999998498</c:v>
                </c:pt>
                <c:pt idx="5198">
                  <c:v>1039.5999999998498</c:v>
                </c:pt>
                <c:pt idx="5199">
                  <c:v>1039.7999999998499</c:v>
                </c:pt>
                <c:pt idx="5200">
                  <c:v>1039.9999999998499</c:v>
                </c:pt>
                <c:pt idx="5201">
                  <c:v>1040.1999999998498</c:v>
                </c:pt>
                <c:pt idx="5202">
                  <c:v>1040.3999999998498</c:v>
                </c:pt>
                <c:pt idx="5203">
                  <c:v>1040.5999999998498</c:v>
                </c:pt>
                <c:pt idx="5204">
                  <c:v>1040.7999999998499</c:v>
                </c:pt>
                <c:pt idx="5205">
                  <c:v>1040.9999999998499</c:v>
                </c:pt>
                <c:pt idx="5206">
                  <c:v>1041.1999999998498</c:v>
                </c:pt>
                <c:pt idx="5207">
                  <c:v>1041.3999999998498</c:v>
                </c:pt>
                <c:pt idx="5208">
                  <c:v>1041.5999999998498</c:v>
                </c:pt>
                <c:pt idx="5209">
                  <c:v>1041.7999999998499</c:v>
                </c:pt>
                <c:pt idx="5210">
                  <c:v>1041.9999999998499</c:v>
                </c:pt>
                <c:pt idx="5211">
                  <c:v>1042.1999999998498</c:v>
                </c:pt>
                <c:pt idx="5212">
                  <c:v>1042.3999999998498</c:v>
                </c:pt>
                <c:pt idx="5213">
                  <c:v>1042.5999999998498</c:v>
                </c:pt>
                <c:pt idx="5214">
                  <c:v>1042.7999999998499</c:v>
                </c:pt>
                <c:pt idx="5215">
                  <c:v>1042.9999999998499</c:v>
                </c:pt>
                <c:pt idx="5216">
                  <c:v>1043.1999999998498</c:v>
                </c:pt>
                <c:pt idx="5217">
                  <c:v>1043.3999999998498</c:v>
                </c:pt>
                <c:pt idx="5218">
                  <c:v>1043.5999999998498</c:v>
                </c:pt>
                <c:pt idx="5219">
                  <c:v>1043.7999999998499</c:v>
                </c:pt>
                <c:pt idx="5220">
                  <c:v>1043.9999999998499</c:v>
                </c:pt>
                <c:pt idx="5221">
                  <c:v>1044.1999999998498</c:v>
                </c:pt>
                <c:pt idx="5222">
                  <c:v>1044.3999999998498</c:v>
                </c:pt>
                <c:pt idx="5223">
                  <c:v>1044.5999999998498</c:v>
                </c:pt>
                <c:pt idx="5224">
                  <c:v>1044.7999999998499</c:v>
                </c:pt>
                <c:pt idx="5225">
                  <c:v>1044.9999999998499</c:v>
                </c:pt>
                <c:pt idx="5226">
                  <c:v>1045.1999999998498</c:v>
                </c:pt>
                <c:pt idx="5227">
                  <c:v>1045.3999999998498</c:v>
                </c:pt>
                <c:pt idx="5228">
                  <c:v>1045.5999999998498</c:v>
                </c:pt>
                <c:pt idx="5229">
                  <c:v>1045.7999999998499</c:v>
                </c:pt>
                <c:pt idx="5230">
                  <c:v>1045.9999999998499</c:v>
                </c:pt>
                <c:pt idx="5231">
                  <c:v>1046.1999999998498</c:v>
                </c:pt>
                <c:pt idx="5232">
                  <c:v>1046.3999999998498</c:v>
                </c:pt>
                <c:pt idx="5233">
                  <c:v>1046.5999999998498</c:v>
                </c:pt>
                <c:pt idx="5234">
                  <c:v>1046.7999999998499</c:v>
                </c:pt>
                <c:pt idx="5235">
                  <c:v>1046.9999999998499</c:v>
                </c:pt>
                <c:pt idx="5236">
                  <c:v>1047.1999999998498</c:v>
                </c:pt>
                <c:pt idx="5237">
                  <c:v>1047.3999999998498</c:v>
                </c:pt>
                <c:pt idx="5238">
                  <c:v>1047.5999999998498</c:v>
                </c:pt>
                <c:pt idx="5239">
                  <c:v>1047.7999999998499</c:v>
                </c:pt>
                <c:pt idx="5240">
                  <c:v>1047.9999999998499</c:v>
                </c:pt>
                <c:pt idx="5241">
                  <c:v>1048.1999999998498</c:v>
                </c:pt>
                <c:pt idx="5242">
                  <c:v>1048.3999999998498</c:v>
                </c:pt>
                <c:pt idx="5243">
                  <c:v>1048.5999999998498</c:v>
                </c:pt>
                <c:pt idx="5244">
                  <c:v>1048.7999999998499</c:v>
                </c:pt>
                <c:pt idx="5245">
                  <c:v>1048.9999999998499</c:v>
                </c:pt>
                <c:pt idx="5246">
                  <c:v>1049.1999999998498</c:v>
                </c:pt>
                <c:pt idx="5247">
                  <c:v>1049.3999999998498</c:v>
                </c:pt>
                <c:pt idx="5248">
                  <c:v>1049.5999999998498</c:v>
                </c:pt>
                <c:pt idx="5249">
                  <c:v>1049.7999999998499</c:v>
                </c:pt>
                <c:pt idx="5250">
                  <c:v>1049.9999999998499</c:v>
                </c:pt>
                <c:pt idx="5251">
                  <c:v>1050.1999999998498</c:v>
                </c:pt>
                <c:pt idx="5252">
                  <c:v>1050.3999999998498</c:v>
                </c:pt>
                <c:pt idx="5253">
                  <c:v>1050.5999999998498</c:v>
                </c:pt>
                <c:pt idx="5254">
                  <c:v>1050.7999999998499</c:v>
                </c:pt>
                <c:pt idx="5255">
                  <c:v>1050.9999999998499</c:v>
                </c:pt>
                <c:pt idx="5256">
                  <c:v>1051.1999999998498</c:v>
                </c:pt>
                <c:pt idx="5257">
                  <c:v>1051.3999999998498</c:v>
                </c:pt>
                <c:pt idx="5258">
                  <c:v>1051.5999999998498</c:v>
                </c:pt>
                <c:pt idx="5259">
                  <c:v>1051.7999999998499</c:v>
                </c:pt>
                <c:pt idx="5260">
                  <c:v>1051.9999999998499</c:v>
                </c:pt>
                <c:pt idx="5261">
                  <c:v>1052.1999999998498</c:v>
                </c:pt>
                <c:pt idx="5262">
                  <c:v>1052.3999999998498</c:v>
                </c:pt>
                <c:pt idx="5263">
                  <c:v>1052.5999999998498</c:v>
                </c:pt>
                <c:pt idx="5264">
                  <c:v>1052.7999999998499</c:v>
                </c:pt>
                <c:pt idx="5265">
                  <c:v>1052.9999999998399</c:v>
                </c:pt>
                <c:pt idx="5266">
                  <c:v>1053.1999999998375</c:v>
                </c:pt>
                <c:pt idx="5267">
                  <c:v>1053.3999999998498</c:v>
                </c:pt>
                <c:pt idx="5268">
                  <c:v>1053.5999999998498</c:v>
                </c:pt>
                <c:pt idx="5269">
                  <c:v>1053.7999999998499</c:v>
                </c:pt>
                <c:pt idx="5270">
                  <c:v>1053.9999999998399</c:v>
                </c:pt>
                <c:pt idx="5271">
                  <c:v>1054.1999999998375</c:v>
                </c:pt>
                <c:pt idx="5272">
                  <c:v>1054.3999999998498</c:v>
                </c:pt>
                <c:pt idx="5273">
                  <c:v>1054.5999999998498</c:v>
                </c:pt>
                <c:pt idx="5274">
                  <c:v>1054.7999999998499</c:v>
                </c:pt>
                <c:pt idx="5275">
                  <c:v>1054.9999999998399</c:v>
                </c:pt>
                <c:pt idx="5276">
                  <c:v>1055.1999999998375</c:v>
                </c:pt>
                <c:pt idx="5277">
                  <c:v>1055.3999999998498</c:v>
                </c:pt>
                <c:pt idx="5278">
                  <c:v>1055.5999999998398</c:v>
                </c:pt>
                <c:pt idx="5279">
                  <c:v>1055.7999999998399</c:v>
                </c:pt>
                <c:pt idx="5280">
                  <c:v>1055.9999999998399</c:v>
                </c:pt>
                <c:pt idx="5281">
                  <c:v>1056.1999999998375</c:v>
                </c:pt>
                <c:pt idx="5282">
                  <c:v>1056.3999999998398</c:v>
                </c:pt>
                <c:pt idx="5283">
                  <c:v>1056.5999999998398</c:v>
                </c:pt>
                <c:pt idx="5284">
                  <c:v>1056.7999999998399</c:v>
                </c:pt>
                <c:pt idx="5285">
                  <c:v>1056.9999999998399</c:v>
                </c:pt>
                <c:pt idx="5286">
                  <c:v>1057.1999999998375</c:v>
                </c:pt>
                <c:pt idx="5287">
                  <c:v>1057.3999999998398</c:v>
                </c:pt>
                <c:pt idx="5288">
                  <c:v>1057.5999999998398</c:v>
                </c:pt>
                <c:pt idx="5289">
                  <c:v>1057.7999999998399</c:v>
                </c:pt>
                <c:pt idx="5290">
                  <c:v>1057.9999999998399</c:v>
                </c:pt>
                <c:pt idx="5291">
                  <c:v>1058.1999999998375</c:v>
                </c:pt>
                <c:pt idx="5292">
                  <c:v>1058.3999999998398</c:v>
                </c:pt>
                <c:pt idx="5293">
                  <c:v>1058.5999999998398</c:v>
                </c:pt>
                <c:pt idx="5294">
                  <c:v>1058.7999999998399</c:v>
                </c:pt>
                <c:pt idx="5295">
                  <c:v>1058.9999999998399</c:v>
                </c:pt>
                <c:pt idx="5296">
                  <c:v>1059.1999999998375</c:v>
                </c:pt>
                <c:pt idx="5297">
                  <c:v>1059.3999999998398</c:v>
                </c:pt>
                <c:pt idx="5298">
                  <c:v>1059.5999999998398</c:v>
                </c:pt>
                <c:pt idx="5299">
                  <c:v>1059.7999999998399</c:v>
                </c:pt>
                <c:pt idx="5300">
                  <c:v>1059.9999999998399</c:v>
                </c:pt>
                <c:pt idx="5301">
                  <c:v>1060.1999999998375</c:v>
                </c:pt>
                <c:pt idx="5302">
                  <c:v>1060.3999999998398</c:v>
                </c:pt>
                <c:pt idx="5303">
                  <c:v>1060.5999999998398</c:v>
                </c:pt>
                <c:pt idx="5304">
                  <c:v>1060.7999999998399</c:v>
                </c:pt>
                <c:pt idx="5305">
                  <c:v>1060.9999999998399</c:v>
                </c:pt>
                <c:pt idx="5306">
                  <c:v>1061.1999999998375</c:v>
                </c:pt>
                <c:pt idx="5307">
                  <c:v>1061.3999999998398</c:v>
                </c:pt>
                <c:pt idx="5308">
                  <c:v>1061.5999999998398</c:v>
                </c:pt>
                <c:pt idx="5309">
                  <c:v>1061.7999999998399</c:v>
                </c:pt>
                <c:pt idx="5310">
                  <c:v>1061.9999999998399</c:v>
                </c:pt>
                <c:pt idx="5311">
                  <c:v>1062.1999999998375</c:v>
                </c:pt>
                <c:pt idx="5312">
                  <c:v>1062.3999999998398</c:v>
                </c:pt>
                <c:pt idx="5313">
                  <c:v>1062.5999999998398</c:v>
                </c:pt>
                <c:pt idx="5314">
                  <c:v>1062.7999999998399</c:v>
                </c:pt>
                <c:pt idx="5315">
                  <c:v>1062.9999999998399</c:v>
                </c:pt>
                <c:pt idx="5316">
                  <c:v>1063.1999999998375</c:v>
                </c:pt>
                <c:pt idx="5317">
                  <c:v>1063.3999999998398</c:v>
                </c:pt>
                <c:pt idx="5318">
                  <c:v>1063.5999999998398</c:v>
                </c:pt>
                <c:pt idx="5319">
                  <c:v>1063.7999999998399</c:v>
                </c:pt>
                <c:pt idx="5320">
                  <c:v>1063.9999999998399</c:v>
                </c:pt>
                <c:pt idx="5321">
                  <c:v>1064.1999999998375</c:v>
                </c:pt>
                <c:pt idx="5322">
                  <c:v>1064.3999999998398</c:v>
                </c:pt>
                <c:pt idx="5323">
                  <c:v>1064.5999999998398</c:v>
                </c:pt>
                <c:pt idx="5324">
                  <c:v>1064.7999999998399</c:v>
                </c:pt>
                <c:pt idx="5325">
                  <c:v>1064.9999999998399</c:v>
                </c:pt>
                <c:pt idx="5326">
                  <c:v>1065.1999999998375</c:v>
                </c:pt>
                <c:pt idx="5327">
                  <c:v>1065.3999999998398</c:v>
                </c:pt>
                <c:pt idx="5328">
                  <c:v>1065.5999999998398</c:v>
                </c:pt>
                <c:pt idx="5329">
                  <c:v>1065.7999999998399</c:v>
                </c:pt>
                <c:pt idx="5330">
                  <c:v>1065.9999999998399</c:v>
                </c:pt>
                <c:pt idx="5331">
                  <c:v>1066.1999999998375</c:v>
                </c:pt>
                <c:pt idx="5332">
                  <c:v>1066.3999999998398</c:v>
                </c:pt>
                <c:pt idx="5333">
                  <c:v>1066.5999999998398</c:v>
                </c:pt>
                <c:pt idx="5334">
                  <c:v>1066.7999999998399</c:v>
                </c:pt>
                <c:pt idx="5335">
                  <c:v>1066.9999999998399</c:v>
                </c:pt>
                <c:pt idx="5336">
                  <c:v>1067.1999999998375</c:v>
                </c:pt>
                <c:pt idx="5337">
                  <c:v>1067.3999999998398</c:v>
                </c:pt>
                <c:pt idx="5338">
                  <c:v>1067.5999999998398</c:v>
                </c:pt>
                <c:pt idx="5339">
                  <c:v>1067.7999999998399</c:v>
                </c:pt>
                <c:pt idx="5340">
                  <c:v>1067.9999999998399</c:v>
                </c:pt>
                <c:pt idx="5341">
                  <c:v>1068.1999999998375</c:v>
                </c:pt>
                <c:pt idx="5342">
                  <c:v>1068.3999999998398</c:v>
                </c:pt>
                <c:pt idx="5343">
                  <c:v>1068.5999999998398</c:v>
                </c:pt>
                <c:pt idx="5344">
                  <c:v>1068.7999999998399</c:v>
                </c:pt>
                <c:pt idx="5345">
                  <c:v>1068.9999999998399</c:v>
                </c:pt>
                <c:pt idx="5346">
                  <c:v>1069.1999999998375</c:v>
                </c:pt>
                <c:pt idx="5347">
                  <c:v>1069.3999999998398</c:v>
                </c:pt>
                <c:pt idx="5348">
                  <c:v>1069.5999999998398</c:v>
                </c:pt>
                <c:pt idx="5349">
                  <c:v>1069.7999999998399</c:v>
                </c:pt>
                <c:pt idx="5350">
                  <c:v>1069.9999999998399</c:v>
                </c:pt>
                <c:pt idx="5351">
                  <c:v>1070.1999999998375</c:v>
                </c:pt>
                <c:pt idx="5352">
                  <c:v>1070.3999999998398</c:v>
                </c:pt>
                <c:pt idx="5353">
                  <c:v>1070.5999999998398</c:v>
                </c:pt>
                <c:pt idx="5354">
                  <c:v>1070.7999999998399</c:v>
                </c:pt>
                <c:pt idx="5355">
                  <c:v>1070.9999999998399</c:v>
                </c:pt>
                <c:pt idx="5356">
                  <c:v>1071.1999999998375</c:v>
                </c:pt>
                <c:pt idx="5357">
                  <c:v>1071.3999999998398</c:v>
                </c:pt>
                <c:pt idx="5358">
                  <c:v>1071.5999999998398</c:v>
                </c:pt>
                <c:pt idx="5359">
                  <c:v>1071.7999999998399</c:v>
                </c:pt>
                <c:pt idx="5360">
                  <c:v>1071.9999999998399</c:v>
                </c:pt>
                <c:pt idx="5361">
                  <c:v>1072.1999999998375</c:v>
                </c:pt>
                <c:pt idx="5362">
                  <c:v>1072.3999999998398</c:v>
                </c:pt>
                <c:pt idx="5363">
                  <c:v>1072.5999999998398</c:v>
                </c:pt>
                <c:pt idx="5364">
                  <c:v>1072.7999999998399</c:v>
                </c:pt>
                <c:pt idx="5365">
                  <c:v>1072.9999999998399</c:v>
                </c:pt>
                <c:pt idx="5366">
                  <c:v>1073.1999999998375</c:v>
                </c:pt>
                <c:pt idx="5367">
                  <c:v>1073.3999999998398</c:v>
                </c:pt>
                <c:pt idx="5368">
                  <c:v>1073.5999999998398</c:v>
                </c:pt>
                <c:pt idx="5369">
                  <c:v>1073.7999999998399</c:v>
                </c:pt>
                <c:pt idx="5370">
                  <c:v>1073.9999999998399</c:v>
                </c:pt>
                <c:pt idx="5371">
                  <c:v>1074.1999999998375</c:v>
                </c:pt>
                <c:pt idx="5372">
                  <c:v>1074.3999999998398</c:v>
                </c:pt>
                <c:pt idx="5373">
                  <c:v>1074.5999999998398</c:v>
                </c:pt>
                <c:pt idx="5374">
                  <c:v>1074.7999999998399</c:v>
                </c:pt>
                <c:pt idx="5375">
                  <c:v>1074.9999999998399</c:v>
                </c:pt>
                <c:pt idx="5376">
                  <c:v>1075.1999999998375</c:v>
                </c:pt>
                <c:pt idx="5377">
                  <c:v>1075.3999999998398</c:v>
                </c:pt>
                <c:pt idx="5378">
                  <c:v>1075.5999999998398</c:v>
                </c:pt>
                <c:pt idx="5379">
                  <c:v>1075.7999999998399</c:v>
                </c:pt>
                <c:pt idx="5380">
                  <c:v>1075.9999999998399</c:v>
                </c:pt>
                <c:pt idx="5381">
                  <c:v>1076.1999999998375</c:v>
                </c:pt>
                <c:pt idx="5382">
                  <c:v>1076.3999999998398</c:v>
                </c:pt>
                <c:pt idx="5383">
                  <c:v>1076.5999999998398</c:v>
                </c:pt>
                <c:pt idx="5384">
                  <c:v>1076.7999999998399</c:v>
                </c:pt>
                <c:pt idx="5385">
                  <c:v>1076.9999999998399</c:v>
                </c:pt>
                <c:pt idx="5386">
                  <c:v>1077.1999999998375</c:v>
                </c:pt>
                <c:pt idx="5387">
                  <c:v>1077.3999999998398</c:v>
                </c:pt>
                <c:pt idx="5388">
                  <c:v>1077.5999999998398</c:v>
                </c:pt>
                <c:pt idx="5389">
                  <c:v>1077.7999999998399</c:v>
                </c:pt>
                <c:pt idx="5390">
                  <c:v>1077.9999999998399</c:v>
                </c:pt>
                <c:pt idx="5391">
                  <c:v>1078.1999999998375</c:v>
                </c:pt>
                <c:pt idx="5392">
                  <c:v>1078.3999999998398</c:v>
                </c:pt>
                <c:pt idx="5393">
                  <c:v>1078.5999999998398</c:v>
                </c:pt>
                <c:pt idx="5394">
                  <c:v>1078.7999999998399</c:v>
                </c:pt>
                <c:pt idx="5395">
                  <c:v>1078.9999999998399</c:v>
                </c:pt>
                <c:pt idx="5396">
                  <c:v>1079.1999999998375</c:v>
                </c:pt>
                <c:pt idx="5397">
                  <c:v>1079.3999999998398</c:v>
                </c:pt>
                <c:pt idx="5398">
                  <c:v>1079.5999999998398</c:v>
                </c:pt>
                <c:pt idx="5399">
                  <c:v>1079.7999999998399</c:v>
                </c:pt>
                <c:pt idx="5400">
                  <c:v>1079.9999999998399</c:v>
                </c:pt>
                <c:pt idx="5401">
                  <c:v>1080.1999999998375</c:v>
                </c:pt>
                <c:pt idx="5402">
                  <c:v>1080.3999999998398</c:v>
                </c:pt>
                <c:pt idx="5403">
                  <c:v>1080.5999999998398</c:v>
                </c:pt>
                <c:pt idx="5404">
                  <c:v>1080.7999999998399</c:v>
                </c:pt>
                <c:pt idx="5405">
                  <c:v>1080.9999999998399</c:v>
                </c:pt>
                <c:pt idx="5406">
                  <c:v>1081.1999999998375</c:v>
                </c:pt>
                <c:pt idx="5407">
                  <c:v>1081.3999999998398</c:v>
                </c:pt>
                <c:pt idx="5408">
                  <c:v>1081.5999999998398</c:v>
                </c:pt>
                <c:pt idx="5409">
                  <c:v>1081.7999999998399</c:v>
                </c:pt>
                <c:pt idx="5410">
                  <c:v>1081.9999999998299</c:v>
                </c:pt>
                <c:pt idx="5411">
                  <c:v>1082.1999999998275</c:v>
                </c:pt>
                <c:pt idx="5412">
                  <c:v>1082.3999999998398</c:v>
                </c:pt>
                <c:pt idx="5413">
                  <c:v>1082.5999999998398</c:v>
                </c:pt>
                <c:pt idx="5414">
                  <c:v>1082.7999999998399</c:v>
                </c:pt>
                <c:pt idx="5415">
                  <c:v>1082.9999999998299</c:v>
                </c:pt>
                <c:pt idx="5416">
                  <c:v>1083.1999999998275</c:v>
                </c:pt>
                <c:pt idx="5417">
                  <c:v>1083.3999999998398</c:v>
                </c:pt>
                <c:pt idx="5418">
                  <c:v>1083.5999999998398</c:v>
                </c:pt>
                <c:pt idx="5419">
                  <c:v>1083.7999999998399</c:v>
                </c:pt>
                <c:pt idx="5420">
                  <c:v>1083.9999999998299</c:v>
                </c:pt>
                <c:pt idx="5421">
                  <c:v>1084.1999999998275</c:v>
                </c:pt>
                <c:pt idx="5422">
                  <c:v>1084.3999999998398</c:v>
                </c:pt>
                <c:pt idx="5423">
                  <c:v>1084.5999999998398</c:v>
                </c:pt>
                <c:pt idx="5424">
                  <c:v>1084.7999999998399</c:v>
                </c:pt>
                <c:pt idx="5425">
                  <c:v>1084.9999999998299</c:v>
                </c:pt>
                <c:pt idx="5426">
                  <c:v>1085.1999999998275</c:v>
                </c:pt>
                <c:pt idx="5427">
                  <c:v>1085.3999999998298</c:v>
                </c:pt>
                <c:pt idx="5428">
                  <c:v>1085.5999999998298</c:v>
                </c:pt>
                <c:pt idx="5429">
                  <c:v>1085.7999999998299</c:v>
                </c:pt>
                <c:pt idx="5430">
                  <c:v>1085.9999999998299</c:v>
                </c:pt>
                <c:pt idx="5431">
                  <c:v>1086.1999999998275</c:v>
                </c:pt>
                <c:pt idx="5432">
                  <c:v>1086.3999999998298</c:v>
                </c:pt>
                <c:pt idx="5433">
                  <c:v>1086.5999999998298</c:v>
                </c:pt>
                <c:pt idx="5434">
                  <c:v>1086.7999999998299</c:v>
                </c:pt>
                <c:pt idx="5435">
                  <c:v>1086.9999999998299</c:v>
                </c:pt>
                <c:pt idx="5436">
                  <c:v>1087.1999999998275</c:v>
                </c:pt>
                <c:pt idx="5437">
                  <c:v>1087.3999999998298</c:v>
                </c:pt>
                <c:pt idx="5438">
                  <c:v>1087.5999999998298</c:v>
                </c:pt>
                <c:pt idx="5439">
                  <c:v>1087.7999999998299</c:v>
                </c:pt>
                <c:pt idx="5440">
                  <c:v>1087.9999999998299</c:v>
                </c:pt>
                <c:pt idx="5441">
                  <c:v>1088.1999999998275</c:v>
                </c:pt>
                <c:pt idx="5442">
                  <c:v>1088.3999999998298</c:v>
                </c:pt>
                <c:pt idx="5443">
                  <c:v>1088.5999999998298</c:v>
                </c:pt>
                <c:pt idx="5444">
                  <c:v>1088.7999999998299</c:v>
                </c:pt>
                <c:pt idx="5445">
                  <c:v>1088.9999999998299</c:v>
                </c:pt>
                <c:pt idx="5446">
                  <c:v>1089.1999999998275</c:v>
                </c:pt>
                <c:pt idx="5447">
                  <c:v>1089.3999999998298</c:v>
                </c:pt>
                <c:pt idx="5448">
                  <c:v>1089.5999999998298</c:v>
                </c:pt>
                <c:pt idx="5449">
                  <c:v>1089.7999999998299</c:v>
                </c:pt>
                <c:pt idx="5450">
                  <c:v>1089.9999999998299</c:v>
                </c:pt>
                <c:pt idx="5451">
                  <c:v>1090.1999999998275</c:v>
                </c:pt>
                <c:pt idx="5452">
                  <c:v>1090.3999999998298</c:v>
                </c:pt>
                <c:pt idx="5453">
                  <c:v>1090.5999999998298</c:v>
                </c:pt>
                <c:pt idx="5454">
                  <c:v>1090.7999999998299</c:v>
                </c:pt>
                <c:pt idx="5455">
                  <c:v>1090.9999999998299</c:v>
                </c:pt>
                <c:pt idx="5456">
                  <c:v>1091.1999999998275</c:v>
                </c:pt>
                <c:pt idx="5457">
                  <c:v>1091.3999999998298</c:v>
                </c:pt>
                <c:pt idx="5458">
                  <c:v>1091.5999999998298</c:v>
                </c:pt>
                <c:pt idx="5459">
                  <c:v>1091.7999999998299</c:v>
                </c:pt>
                <c:pt idx="5460">
                  <c:v>1091.9999999998299</c:v>
                </c:pt>
                <c:pt idx="5461">
                  <c:v>1092.1999999998275</c:v>
                </c:pt>
                <c:pt idx="5462">
                  <c:v>1092.3999999998298</c:v>
                </c:pt>
                <c:pt idx="5463">
                  <c:v>1092.5999999998298</c:v>
                </c:pt>
                <c:pt idx="5464">
                  <c:v>1092.7999999998299</c:v>
                </c:pt>
                <c:pt idx="5465">
                  <c:v>1092.9999999998299</c:v>
                </c:pt>
                <c:pt idx="5466">
                  <c:v>1093.1999999998275</c:v>
                </c:pt>
                <c:pt idx="5467">
                  <c:v>1093.3999999998298</c:v>
                </c:pt>
                <c:pt idx="5468">
                  <c:v>1093.5999999998298</c:v>
                </c:pt>
                <c:pt idx="5469">
                  <c:v>1093.7999999998299</c:v>
                </c:pt>
                <c:pt idx="5470">
                  <c:v>1093.9999999998299</c:v>
                </c:pt>
                <c:pt idx="5471">
                  <c:v>1094.1999999998275</c:v>
                </c:pt>
                <c:pt idx="5472">
                  <c:v>1094.3999999998298</c:v>
                </c:pt>
                <c:pt idx="5473">
                  <c:v>1094.5999999998298</c:v>
                </c:pt>
                <c:pt idx="5474">
                  <c:v>1094.7999999998299</c:v>
                </c:pt>
                <c:pt idx="5475">
                  <c:v>1094.9999999998299</c:v>
                </c:pt>
                <c:pt idx="5476">
                  <c:v>1095.1999999998275</c:v>
                </c:pt>
                <c:pt idx="5477">
                  <c:v>1095.3999999998298</c:v>
                </c:pt>
                <c:pt idx="5478">
                  <c:v>1095.5999999998298</c:v>
                </c:pt>
                <c:pt idx="5479">
                  <c:v>1095.7999999998299</c:v>
                </c:pt>
                <c:pt idx="5480">
                  <c:v>1095.9999999998299</c:v>
                </c:pt>
                <c:pt idx="5481">
                  <c:v>1096.1999999998275</c:v>
                </c:pt>
                <c:pt idx="5482">
                  <c:v>1096.3999999998298</c:v>
                </c:pt>
                <c:pt idx="5483">
                  <c:v>1096.5999999998298</c:v>
                </c:pt>
                <c:pt idx="5484">
                  <c:v>1096.7999999998299</c:v>
                </c:pt>
                <c:pt idx="5485">
                  <c:v>1096.9999999998299</c:v>
                </c:pt>
                <c:pt idx="5486">
                  <c:v>1097.1999999998275</c:v>
                </c:pt>
                <c:pt idx="5487">
                  <c:v>1097.3999999998298</c:v>
                </c:pt>
                <c:pt idx="5488">
                  <c:v>1097.5999999998298</c:v>
                </c:pt>
                <c:pt idx="5489">
                  <c:v>1097.7999999998299</c:v>
                </c:pt>
                <c:pt idx="5490">
                  <c:v>1097.9999999998299</c:v>
                </c:pt>
                <c:pt idx="5491">
                  <c:v>1098.1999999998275</c:v>
                </c:pt>
                <c:pt idx="5492">
                  <c:v>1098.3999999998298</c:v>
                </c:pt>
                <c:pt idx="5493">
                  <c:v>1098.5999999998298</c:v>
                </c:pt>
                <c:pt idx="5494">
                  <c:v>1098.7999999998299</c:v>
                </c:pt>
              </c:numCache>
            </c:numRef>
          </c:xVal>
          <c:yVal>
            <c:numRef>
              <c:f>'Dat1 analyse'!$C$6:$C$5500</c:f>
              <c:numCache>
                <c:formatCode>General</c:formatCode>
                <c:ptCount val="5495"/>
                <c:pt idx="0">
                  <c:v>0.1</c:v>
                </c:pt>
                <c:pt idx="1">
                  <c:v>0.1</c:v>
                </c:pt>
                <c:pt idx="2">
                  <c:v>0</c:v>
                </c:pt>
                <c:pt idx="3">
                  <c:v>0</c:v>
                </c:pt>
                <c:pt idx="4">
                  <c:v>-0.1</c:v>
                </c:pt>
                <c:pt idx="5">
                  <c:v>0</c:v>
                </c:pt>
                <c:pt idx="6">
                  <c:v>-0.2</c:v>
                </c:pt>
                <c:pt idx="7">
                  <c:v>-0.30000000000000032</c:v>
                </c:pt>
                <c:pt idx="8">
                  <c:v>-0.1</c:v>
                </c:pt>
                <c:pt idx="9">
                  <c:v>-0.2</c:v>
                </c:pt>
                <c:pt idx="10">
                  <c:v>-0.30000000000000032</c:v>
                </c:pt>
                <c:pt idx="11">
                  <c:v>-0.4</c:v>
                </c:pt>
                <c:pt idx="12">
                  <c:v>-0.5</c:v>
                </c:pt>
                <c:pt idx="13">
                  <c:v>-0.4</c:v>
                </c:pt>
                <c:pt idx="14">
                  <c:v>-0.2</c:v>
                </c:pt>
                <c:pt idx="15">
                  <c:v>-0.30000000000000032</c:v>
                </c:pt>
                <c:pt idx="16">
                  <c:v>-0.1</c:v>
                </c:pt>
                <c:pt idx="17">
                  <c:v>-0.1</c:v>
                </c:pt>
                <c:pt idx="18">
                  <c:v>-0.2</c:v>
                </c:pt>
                <c:pt idx="19">
                  <c:v>-0.1</c:v>
                </c:pt>
                <c:pt idx="20">
                  <c:v>-0.1</c:v>
                </c:pt>
                <c:pt idx="21">
                  <c:v>0.1</c:v>
                </c:pt>
                <c:pt idx="22">
                  <c:v>0.30000000000000032</c:v>
                </c:pt>
                <c:pt idx="23">
                  <c:v>0.4</c:v>
                </c:pt>
                <c:pt idx="24">
                  <c:v>0.4</c:v>
                </c:pt>
                <c:pt idx="25">
                  <c:v>0.4</c:v>
                </c:pt>
                <c:pt idx="26">
                  <c:v>0.4</c:v>
                </c:pt>
                <c:pt idx="27">
                  <c:v>0.4</c:v>
                </c:pt>
                <c:pt idx="28">
                  <c:v>0.4</c:v>
                </c:pt>
                <c:pt idx="29">
                  <c:v>0.2</c:v>
                </c:pt>
                <c:pt idx="30">
                  <c:v>0.1</c:v>
                </c:pt>
                <c:pt idx="31">
                  <c:v>0</c:v>
                </c:pt>
                <c:pt idx="32">
                  <c:v>-0.30000000000000032</c:v>
                </c:pt>
                <c:pt idx="33">
                  <c:v>-0.5</c:v>
                </c:pt>
                <c:pt idx="34">
                  <c:v>-0.60000000000000064</c:v>
                </c:pt>
                <c:pt idx="35">
                  <c:v>-0.70000000000000062</c:v>
                </c:pt>
                <c:pt idx="36">
                  <c:v>-0.70000000000000062</c:v>
                </c:pt>
                <c:pt idx="37">
                  <c:v>-0.70000000000000062</c:v>
                </c:pt>
                <c:pt idx="38">
                  <c:v>-0.70000000000000062</c:v>
                </c:pt>
                <c:pt idx="39">
                  <c:v>-0.5</c:v>
                </c:pt>
                <c:pt idx="40">
                  <c:v>-0.60000000000000064</c:v>
                </c:pt>
                <c:pt idx="41">
                  <c:v>-0.70000000000000062</c:v>
                </c:pt>
                <c:pt idx="42">
                  <c:v>-0.70000000000000062</c:v>
                </c:pt>
                <c:pt idx="43">
                  <c:v>-0.70000000000000062</c:v>
                </c:pt>
                <c:pt idx="44">
                  <c:v>-0.70000000000000062</c:v>
                </c:pt>
                <c:pt idx="45">
                  <c:v>-0.60000000000000064</c:v>
                </c:pt>
                <c:pt idx="46">
                  <c:v>-0.70000000000000062</c:v>
                </c:pt>
                <c:pt idx="47">
                  <c:v>-0.70000000000000062</c:v>
                </c:pt>
                <c:pt idx="48">
                  <c:v>-0.60000000000000064</c:v>
                </c:pt>
                <c:pt idx="49">
                  <c:v>-0.5</c:v>
                </c:pt>
                <c:pt idx="50">
                  <c:v>-0.4</c:v>
                </c:pt>
                <c:pt idx="51">
                  <c:v>-0.30000000000000032</c:v>
                </c:pt>
                <c:pt idx="52">
                  <c:v>-0.2</c:v>
                </c:pt>
                <c:pt idx="53">
                  <c:v>-0.2</c:v>
                </c:pt>
                <c:pt idx="54">
                  <c:v>-0.2</c:v>
                </c:pt>
                <c:pt idx="55">
                  <c:v>-0.2</c:v>
                </c:pt>
                <c:pt idx="56">
                  <c:v>-0.2</c:v>
                </c:pt>
                <c:pt idx="57">
                  <c:v>-0.2</c:v>
                </c:pt>
                <c:pt idx="58">
                  <c:v>-0.2</c:v>
                </c:pt>
                <c:pt idx="59">
                  <c:v>-0.2</c:v>
                </c:pt>
                <c:pt idx="60">
                  <c:v>-0.2</c:v>
                </c:pt>
                <c:pt idx="61">
                  <c:v>0</c:v>
                </c:pt>
                <c:pt idx="62">
                  <c:v>0</c:v>
                </c:pt>
                <c:pt idx="63">
                  <c:v>-0.1</c:v>
                </c:pt>
                <c:pt idx="64">
                  <c:v>-0.1</c:v>
                </c:pt>
                <c:pt idx="65">
                  <c:v>0</c:v>
                </c:pt>
                <c:pt idx="66">
                  <c:v>0.1</c:v>
                </c:pt>
                <c:pt idx="67">
                  <c:v>0.1</c:v>
                </c:pt>
                <c:pt idx="68">
                  <c:v>0.1</c:v>
                </c:pt>
                <c:pt idx="69">
                  <c:v>0.2</c:v>
                </c:pt>
                <c:pt idx="70">
                  <c:v>0.2</c:v>
                </c:pt>
                <c:pt idx="71">
                  <c:v>0.1</c:v>
                </c:pt>
                <c:pt idx="72">
                  <c:v>0.1</c:v>
                </c:pt>
                <c:pt idx="73">
                  <c:v>0.2</c:v>
                </c:pt>
                <c:pt idx="74">
                  <c:v>0.4</c:v>
                </c:pt>
                <c:pt idx="75">
                  <c:v>0.4</c:v>
                </c:pt>
                <c:pt idx="76">
                  <c:v>0.5</c:v>
                </c:pt>
                <c:pt idx="77">
                  <c:v>0.30000000000000032</c:v>
                </c:pt>
                <c:pt idx="78">
                  <c:v>0.2</c:v>
                </c:pt>
                <c:pt idx="79">
                  <c:v>-0.1</c:v>
                </c:pt>
                <c:pt idx="80">
                  <c:v>-0.1</c:v>
                </c:pt>
                <c:pt idx="81">
                  <c:v>0</c:v>
                </c:pt>
                <c:pt idx="82">
                  <c:v>-0.2</c:v>
                </c:pt>
                <c:pt idx="83">
                  <c:v>-0.30000000000000032</c:v>
                </c:pt>
                <c:pt idx="84">
                  <c:v>-0.5</c:v>
                </c:pt>
                <c:pt idx="85">
                  <c:v>-0.70000000000000062</c:v>
                </c:pt>
                <c:pt idx="86">
                  <c:v>-0.70000000000000062</c:v>
                </c:pt>
                <c:pt idx="87">
                  <c:v>-0.5</c:v>
                </c:pt>
                <c:pt idx="88">
                  <c:v>-0.5</c:v>
                </c:pt>
                <c:pt idx="89">
                  <c:v>-0.30000000000000032</c:v>
                </c:pt>
                <c:pt idx="90">
                  <c:v>-0.1</c:v>
                </c:pt>
                <c:pt idx="91">
                  <c:v>0</c:v>
                </c:pt>
                <c:pt idx="92">
                  <c:v>0.30000000000000032</c:v>
                </c:pt>
                <c:pt idx="93">
                  <c:v>0.5</c:v>
                </c:pt>
                <c:pt idx="94">
                  <c:v>0.5</c:v>
                </c:pt>
                <c:pt idx="95">
                  <c:v>0.5</c:v>
                </c:pt>
                <c:pt idx="96">
                  <c:v>0.4</c:v>
                </c:pt>
                <c:pt idx="97">
                  <c:v>0.5</c:v>
                </c:pt>
                <c:pt idx="98">
                  <c:v>0.60000000000000064</c:v>
                </c:pt>
                <c:pt idx="99">
                  <c:v>0.60000000000000064</c:v>
                </c:pt>
                <c:pt idx="100">
                  <c:v>0.4</c:v>
                </c:pt>
                <c:pt idx="101">
                  <c:v>0.4</c:v>
                </c:pt>
                <c:pt idx="102">
                  <c:v>0.1</c:v>
                </c:pt>
                <c:pt idx="103">
                  <c:v>0.1</c:v>
                </c:pt>
                <c:pt idx="104">
                  <c:v>0.2</c:v>
                </c:pt>
                <c:pt idx="105">
                  <c:v>0.2</c:v>
                </c:pt>
                <c:pt idx="106">
                  <c:v>0.30000000000000032</c:v>
                </c:pt>
                <c:pt idx="107">
                  <c:v>0.2</c:v>
                </c:pt>
                <c:pt idx="108">
                  <c:v>0.1</c:v>
                </c:pt>
                <c:pt idx="109">
                  <c:v>-0.1</c:v>
                </c:pt>
                <c:pt idx="110">
                  <c:v>-0.1</c:v>
                </c:pt>
                <c:pt idx="111">
                  <c:v>-0.2</c:v>
                </c:pt>
                <c:pt idx="112">
                  <c:v>-0.2</c:v>
                </c:pt>
                <c:pt idx="113">
                  <c:v>-0.30000000000000032</c:v>
                </c:pt>
                <c:pt idx="114">
                  <c:v>-0.4</c:v>
                </c:pt>
                <c:pt idx="115">
                  <c:v>-0.4</c:v>
                </c:pt>
                <c:pt idx="116">
                  <c:v>-0.60000000000000064</c:v>
                </c:pt>
                <c:pt idx="117">
                  <c:v>-0.60000000000000064</c:v>
                </c:pt>
                <c:pt idx="118">
                  <c:v>-0.60000000000000064</c:v>
                </c:pt>
                <c:pt idx="119">
                  <c:v>-0.5</c:v>
                </c:pt>
                <c:pt idx="120">
                  <c:v>-0.4</c:v>
                </c:pt>
                <c:pt idx="121">
                  <c:v>-0.4</c:v>
                </c:pt>
                <c:pt idx="122">
                  <c:v>-0.1</c:v>
                </c:pt>
                <c:pt idx="123">
                  <c:v>0</c:v>
                </c:pt>
                <c:pt idx="124">
                  <c:v>0.2</c:v>
                </c:pt>
                <c:pt idx="125">
                  <c:v>0.4</c:v>
                </c:pt>
                <c:pt idx="126">
                  <c:v>0.70000000000000062</c:v>
                </c:pt>
                <c:pt idx="127">
                  <c:v>0.60000000000000064</c:v>
                </c:pt>
                <c:pt idx="128">
                  <c:v>0.8</c:v>
                </c:pt>
                <c:pt idx="129">
                  <c:v>0.8</c:v>
                </c:pt>
                <c:pt idx="130">
                  <c:v>1</c:v>
                </c:pt>
                <c:pt idx="131">
                  <c:v>1</c:v>
                </c:pt>
                <c:pt idx="132">
                  <c:v>0.9</c:v>
                </c:pt>
                <c:pt idx="133">
                  <c:v>0.8</c:v>
                </c:pt>
                <c:pt idx="134">
                  <c:v>0.9</c:v>
                </c:pt>
                <c:pt idx="135">
                  <c:v>0.8</c:v>
                </c:pt>
                <c:pt idx="136">
                  <c:v>0.70000000000000062</c:v>
                </c:pt>
                <c:pt idx="137">
                  <c:v>0.8</c:v>
                </c:pt>
                <c:pt idx="138">
                  <c:v>0.70000000000000062</c:v>
                </c:pt>
                <c:pt idx="139">
                  <c:v>0.60000000000000064</c:v>
                </c:pt>
                <c:pt idx="140">
                  <c:v>0.5</c:v>
                </c:pt>
                <c:pt idx="141">
                  <c:v>0.4</c:v>
                </c:pt>
                <c:pt idx="142">
                  <c:v>0.2</c:v>
                </c:pt>
                <c:pt idx="143">
                  <c:v>0.2</c:v>
                </c:pt>
                <c:pt idx="144">
                  <c:v>0.2</c:v>
                </c:pt>
                <c:pt idx="145">
                  <c:v>0.30000000000000032</c:v>
                </c:pt>
                <c:pt idx="146">
                  <c:v>0.30000000000000032</c:v>
                </c:pt>
                <c:pt idx="147">
                  <c:v>0.2</c:v>
                </c:pt>
                <c:pt idx="148">
                  <c:v>0.2</c:v>
                </c:pt>
                <c:pt idx="149">
                  <c:v>0.2</c:v>
                </c:pt>
                <c:pt idx="150">
                  <c:v>0.2</c:v>
                </c:pt>
                <c:pt idx="151">
                  <c:v>0.2</c:v>
                </c:pt>
                <c:pt idx="152">
                  <c:v>0.2</c:v>
                </c:pt>
                <c:pt idx="153">
                  <c:v>0.1</c:v>
                </c:pt>
                <c:pt idx="154">
                  <c:v>0.1</c:v>
                </c:pt>
                <c:pt idx="155">
                  <c:v>-0.1</c:v>
                </c:pt>
                <c:pt idx="156">
                  <c:v>-0.1</c:v>
                </c:pt>
                <c:pt idx="157">
                  <c:v>-0.1</c:v>
                </c:pt>
                <c:pt idx="158">
                  <c:v>-0.1</c:v>
                </c:pt>
                <c:pt idx="159">
                  <c:v>-0.2</c:v>
                </c:pt>
                <c:pt idx="160">
                  <c:v>-0.30000000000000032</c:v>
                </c:pt>
                <c:pt idx="161">
                  <c:v>-0.30000000000000032</c:v>
                </c:pt>
                <c:pt idx="162">
                  <c:v>-0.30000000000000032</c:v>
                </c:pt>
                <c:pt idx="163">
                  <c:v>-0.2</c:v>
                </c:pt>
                <c:pt idx="164">
                  <c:v>-0.2</c:v>
                </c:pt>
                <c:pt idx="165">
                  <c:v>0</c:v>
                </c:pt>
                <c:pt idx="166">
                  <c:v>-0.1</c:v>
                </c:pt>
                <c:pt idx="167">
                  <c:v>-0.1</c:v>
                </c:pt>
                <c:pt idx="168">
                  <c:v>0</c:v>
                </c:pt>
                <c:pt idx="169">
                  <c:v>0.1</c:v>
                </c:pt>
                <c:pt idx="170">
                  <c:v>0.30000000000000032</c:v>
                </c:pt>
                <c:pt idx="171">
                  <c:v>0.30000000000000032</c:v>
                </c:pt>
                <c:pt idx="172">
                  <c:v>0.30000000000000032</c:v>
                </c:pt>
                <c:pt idx="173">
                  <c:v>0.4</c:v>
                </c:pt>
                <c:pt idx="174">
                  <c:v>0.30000000000000032</c:v>
                </c:pt>
                <c:pt idx="175">
                  <c:v>0.30000000000000032</c:v>
                </c:pt>
                <c:pt idx="176">
                  <c:v>0.4</c:v>
                </c:pt>
                <c:pt idx="177">
                  <c:v>0.5</c:v>
                </c:pt>
                <c:pt idx="178">
                  <c:v>0.4</c:v>
                </c:pt>
                <c:pt idx="179">
                  <c:v>0.30000000000000032</c:v>
                </c:pt>
                <c:pt idx="180">
                  <c:v>0</c:v>
                </c:pt>
                <c:pt idx="181">
                  <c:v>-0.1</c:v>
                </c:pt>
                <c:pt idx="182">
                  <c:v>-0.1</c:v>
                </c:pt>
                <c:pt idx="183">
                  <c:v>-0.30000000000000032</c:v>
                </c:pt>
                <c:pt idx="184">
                  <c:v>-0.4</c:v>
                </c:pt>
                <c:pt idx="185">
                  <c:v>-0.4</c:v>
                </c:pt>
                <c:pt idx="186">
                  <c:v>-0.5</c:v>
                </c:pt>
                <c:pt idx="187">
                  <c:v>-0.5</c:v>
                </c:pt>
                <c:pt idx="188">
                  <c:v>-0.5</c:v>
                </c:pt>
                <c:pt idx="189">
                  <c:v>-0.4</c:v>
                </c:pt>
                <c:pt idx="190">
                  <c:v>-0.30000000000000032</c:v>
                </c:pt>
                <c:pt idx="191">
                  <c:v>-0.1</c:v>
                </c:pt>
                <c:pt idx="192">
                  <c:v>-0.1</c:v>
                </c:pt>
                <c:pt idx="193">
                  <c:v>-0.1</c:v>
                </c:pt>
                <c:pt idx="194">
                  <c:v>-0.1</c:v>
                </c:pt>
                <c:pt idx="195">
                  <c:v>-0.2</c:v>
                </c:pt>
                <c:pt idx="196">
                  <c:v>-0.2</c:v>
                </c:pt>
                <c:pt idx="197">
                  <c:v>-0.30000000000000032</c:v>
                </c:pt>
                <c:pt idx="198">
                  <c:v>-0.4</c:v>
                </c:pt>
                <c:pt idx="199">
                  <c:v>-0.5</c:v>
                </c:pt>
                <c:pt idx="200">
                  <c:v>-0.4</c:v>
                </c:pt>
                <c:pt idx="201">
                  <c:v>-0.60000000000000064</c:v>
                </c:pt>
                <c:pt idx="202">
                  <c:v>-0.60000000000000064</c:v>
                </c:pt>
                <c:pt idx="203">
                  <c:v>-0.5</c:v>
                </c:pt>
                <c:pt idx="204">
                  <c:v>-0.5</c:v>
                </c:pt>
                <c:pt idx="205">
                  <c:v>-0.4</c:v>
                </c:pt>
                <c:pt idx="206">
                  <c:v>-0.4</c:v>
                </c:pt>
                <c:pt idx="207">
                  <c:v>-0.30000000000000032</c:v>
                </c:pt>
                <c:pt idx="208">
                  <c:v>-0.2</c:v>
                </c:pt>
                <c:pt idx="209">
                  <c:v>-0.1</c:v>
                </c:pt>
                <c:pt idx="210">
                  <c:v>0.1</c:v>
                </c:pt>
                <c:pt idx="211">
                  <c:v>0.2</c:v>
                </c:pt>
                <c:pt idx="212">
                  <c:v>0.4</c:v>
                </c:pt>
                <c:pt idx="213">
                  <c:v>0.5</c:v>
                </c:pt>
                <c:pt idx="214">
                  <c:v>0.5</c:v>
                </c:pt>
                <c:pt idx="215">
                  <c:v>0.5</c:v>
                </c:pt>
                <c:pt idx="216">
                  <c:v>0.4</c:v>
                </c:pt>
                <c:pt idx="217">
                  <c:v>0.5</c:v>
                </c:pt>
                <c:pt idx="218">
                  <c:v>0.60000000000000064</c:v>
                </c:pt>
                <c:pt idx="219">
                  <c:v>0.70000000000000062</c:v>
                </c:pt>
                <c:pt idx="220">
                  <c:v>0.4</c:v>
                </c:pt>
                <c:pt idx="221">
                  <c:v>0.2</c:v>
                </c:pt>
                <c:pt idx="222">
                  <c:v>0.2</c:v>
                </c:pt>
                <c:pt idx="223">
                  <c:v>0.1</c:v>
                </c:pt>
                <c:pt idx="224">
                  <c:v>-0.1</c:v>
                </c:pt>
                <c:pt idx="225">
                  <c:v>0.1</c:v>
                </c:pt>
                <c:pt idx="226">
                  <c:v>0.2</c:v>
                </c:pt>
                <c:pt idx="227">
                  <c:v>0</c:v>
                </c:pt>
                <c:pt idx="228">
                  <c:v>0</c:v>
                </c:pt>
                <c:pt idx="229">
                  <c:v>-0.1</c:v>
                </c:pt>
                <c:pt idx="230">
                  <c:v>0</c:v>
                </c:pt>
                <c:pt idx="231">
                  <c:v>0</c:v>
                </c:pt>
                <c:pt idx="232">
                  <c:v>0</c:v>
                </c:pt>
                <c:pt idx="233">
                  <c:v>0</c:v>
                </c:pt>
                <c:pt idx="234">
                  <c:v>0.30000000000000032</c:v>
                </c:pt>
                <c:pt idx="235">
                  <c:v>0.1</c:v>
                </c:pt>
                <c:pt idx="236">
                  <c:v>0.2</c:v>
                </c:pt>
                <c:pt idx="237">
                  <c:v>0.1</c:v>
                </c:pt>
                <c:pt idx="238">
                  <c:v>0</c:v>
                </c:pt>
                <c:pt idx="239">
                  <c:v>0.1</c:v>
                </c:pt>
                <c:pt idx="240">
                  <c:v>0</c:v>
                </c:pt>
                <c:pt idx="241">
                  <c:v>0.1</c:v>
                </c:pt>
                <c:pt idx="242">
                  <c:v>0.1</c:v>
                </c:pt>
                <c:pt idx="243">
                  <c:v>0.1</c:v>
                </c:pt>
                <c:pt idx="244">
                  <c:v>0</c:v>
                </c:pt>
                <c:pt idx="245">
                  <c:v>-0.1</c:v>
                </c:pt>
                <c:pt idx="246">
                  <c:v>-0.1</c:v>
                </c:pt>
                <c:pt idx="247">
                  <c:v>-0.2</c:v>
                </c:pt>
                <c:pt idx="248">
                  <c:v>-0.1</c:v>
                </c:pt>
                <c:pt idx="249">
                  <c:v>-0.2</c:v>
                </c:pt>
                <c:pt idx="250">
                  <c:v>-0.1</c:v>
                </c:pt>
                <c:pt idx="251">
                  <c:v>-0.1</c:v>
                </c:pt>
                <c:pt idx="252">
                  <c:v>-0.2</c:v>
                </c:pt>
                <c:pt idx="253">
                  <c:v>-0.2</c:v>
                </c:pt>
                <c:pt idx="254">
                  <c:v>-0.30000000000000032</c:v>
                </c:pt>
                <c:pt idx="255">
                  <c:v>-0.30000000000000032</c:v>
                </c:pt>
                <c:pt idx="256">
                  <c:v>-0.2</c:v>
                </c:pt>
                <c:pt idx="257">
                  <c:v>-0.2</c:v>
                </c:pt>
                <c:pt idx="258">
                  <c:v>-0.30000000000000032</c:v>
                </c:pt>
                <c:pt idx="259">
                  <c:v>-0.30000000000000032</c:v>
                </c:pt>
                <c:pt idx="260">
                  <c:v>-0.4</c:v>
                </c:pt>
                <c:pt idx="261">
                  <c:v>-0.5</c:v>
                </c:pt>
                <c:pt idx="262">
                  <c:v>-0.5</c:v>
                </c:pt>
                <c:pt idx="263">
                  <c:v>-0.60000000000000064</c:v>
                </c:pt>
                <c:pt idx="264">
                  <c:v>-0.5</c:v>
                </c:pt>
                <c:pt idx="265">
                  <c:v>-0.5</c:v>
                </c:pt>
                <c:pt idx="266">
                  <c:v>-0.5</c:v>
                </c:pt>
                <c:pt idx="267">
                  <c:v>-0.60000000000000064</c:v>
                </c:pt>
                <c:pt idx="268">
                  <c:v>-0.70000000000000062</c:v>
                </c:pt>
                <c:pt idx="269">
                  <c:v>-0.60000000000000064</c:v>
                </c:pt>
                <c:pt idx="270">
                  <c:v>-0.70000000000000062</c:v>
                </c:pt>
                <c:pt idx="271">
                  <c:v>-0.8</c:v>
                </c:pt>
                <c:pt idx="272">
                  <c:v>-0.70000000000000062</c:v>
                </c:pt>
                <c:pt idx="273">
                  <c:v>-0.70000000000000062</c:v>
                </c:pt>
                <c:pt idx="274">
                  <c:v>-0.8</c:v>
                </c:pt>
                <c:pt idx="275">
                  <c:v>-0.8</c:v>
                </c:pt>
                <c:pt idx="276">
                  <c:v>-0.8</c:v>
                </c:pt>
                <c:pt idx="277">
                  <c:v>-0.60000000000000064</c:v>
                </c:pt>
                <c:pt idx="278">
                  <c:v>-0.4</c:v>
                </c:pt>
                <c:pt idx="279">
                  <c:v>-0.30000000000000032</c:v>
                </c:pt>
                <c:pt idx="280">
                  <c:v>-0.1</c:v>
                </c:pt>
                <c:pt idx="281">
                  <c:v>0</c:v>
                </c:pt>
                <c:pt idx="282">
                  <c:v>0.1</c:v>
                </c:pt>
                <c:pt idx="283">
                  <c:v>0.2</c:v>
                </c:pt>
                <c:pt idx="284">
                  <c:v>0.5</c:v>
                </c:pt>
                <c:pt idx="285">
                  <c:v>0.5</c:v>
                </c:pt>
                <c:pt idx="286">
                  <c:v>0.5</c:v>
                </c:pt>
                <c:pt idx="287">
                  <c:v>0.4</c:v>
                </c:pt>
                <c:pt idx="288">
                  <c:v>0.2</c:v>
                </c:pt>
                <c:pt idx="289">
                  <c:v>0.2</c:v>
                </c:pt>
                <c:pt idx="290">
                  <c:v>0.1</c:v>
                </c:pt>
                <c:pt idx="291">
                  <c:v>0.1</c:v>
                </c:pt>
                <c:pt idx="292">
                  <c:v>0.1</c:v>
                </c:pt>
                <c:pt idx="293">
                  <c:v>0</c:v>
                </c:pt>
                <c:pt idx="294">
                  <c:v>-0.1</c:v>
                </c:pt>
                <c:pt idx="295">
                  <c:v>-0.1</c:v>
                </c:pt>
                <c:pt idx="296">
                  <c:v>-0.1</c:v>
                </c:pt>
                <c:pt idx="297">
                  <c:v>-0.2</c:v>
                </c:pt>
                <c:pt idx="298">
                  <c:v>-0.1</c:v>
                </c:pt>
                <c:pt idx="299">
                  <c:v>-0.1</c:v>
                </c:pt>
                <c:pt idx="300">
                  <c:v>-0.2</c:v>
                </c:pt>
                <c:pt idx="301">
                  <c:v>-0.1</c:v>
                </c:pt>
                <c:pt idx="302">
                  <c:v>-0.1</c:v>
                </c:pt>
                <c:pt idx="303">
                  <c:v>-0.1</c:v>
                </c:pt>
                <c:pt idx="304">
                  <c:v>-0.1</c:v>
                </c:pt>
                <c:pt idx="305">
                  <c:v>-0.2</c:v>
                </c:pt>
                <c:pt idx="306">
                  <c:v>-0.1</c:v>
                </c:pt>
                <c:pt idx="307">
                  <c:v>0</c:v>
                </c:pt>
                <c:pt idx="308">
                  <c:v>0.1</c:v>
                </c:pt>
                <c:pt idx="309">
                  <c:v>0.1</c:v>
                </c:pt>
                <c:pt idx="310">
                  <c:v>0.1</c:v>
                </c:pt>
                <c:pt idx="311">
                  <c:v>0.1</c:v>
                </c:pt>
                <c:pt idx="312">
                  <c:v>0</c:v>
                </c:pt>
                <c:pt idx="313">
                  <c:v>0.1</c:v>
                </c:pt>
                <c:pt idx="314">
                  <c:v>0.2</c:v>
                </c:pt>
                <c:pt idx="315">
                  <c:v>0.30000000000000032</c:v>
                </c:pt>
                <c:pt idx="316">
                  <c:v>0.30000000000000032</c:v>
                </c:pt>
                <c:pt idx="317">
                  <c:v>0.30000000000000032</c:v>
                </c:pt>
                <c:pt idx="318">
                  <c:v>0.1</c:v>
                </c:pt>
                <c:pt idx="319">
                  <c:v>0.30000000000000032</c:v>
                </c:pt>
                <c:pt idx="320">
                  <c:v>0.30000000000000032</c:v>
                </c:pt>
                <c:pt idx="321">
                  <c:v>0.2</c:v>
                </c:pt>
                <c:pt idx="322">
                  <c:v>0.30000000000000032</c:v>
                </c:pt>
                <c:pt idx="323">
                  <c:v>0.30000000000000032</c:v>
                </c:pt>
                <c:pt idx="324">
                  <c:v>0.30000000000000032</c:v>
                </c:pt>
                <c:pt idx="325">
                  <c:v>0.4</c:v>
                </c:pt>
                <c:pt idx="326">
                  <c:v>0.4</c:v>
                </c:pt>
                <c:pt idx="327">
                  <c:v>0.30000000000000032</c:v>
                </c:pt>
                <c:pt idx="328">
                  <c:v>0.5</c:v>
                </c:pt>
                <c:pt idx="329">
                  <c:v>0.5</c:v>
                </c:pt>
                <c:pt idx="330">
                  <c:v>0.5</c:v>
                </c:pt>
                <c:pt idx="331">
                  <c:v>0.5</c:v>
                </c:pt>
                <c:pt idx="332">
                  <c:v>0.4</c:v>
                </c:pt>
                <c:pt idx="333">
                  <c:v>0.30000000000000032</c:v>
                </c:pt>
                <c:pt idx="334">
                  <c:v>0.2</c:v>
                </c:pt>
                <c:pt idx="335">
                  <c:v>0.2</c:v>
                </c:pt>
                <c:pt idx="336">
                  <c:v>0.2</c:v>
                </c:pt>
                <c:pt idx="337">
                  <c:v>0.2</c:v>
                </c:pt>
                <c:pt idx="338">
                  <c:v>0.30000000000000032</c:v>
                </c:pt>
                <c:pt idx="339">
                  <c:v>0.2</c:v>
                </c:pt>
                <c:pt idx="340">
                  <c:v>0.2</c:v>
                </c:pt>
                <c:pt idx="341">
                  <c:v>0.2</c:v>
                </c:pt>
                <c:pt idx="342">
                  <c:v>0.2</c:v>
                </c:pt>
                <c:pt idx="343">
                  <c:v>0.30000000000000032</c:v>
                </c:pt>
                <c:pt idx="344">
                  <c:v>0.2</c:v>
                </c:pt>
                <c:pt idx="345">
                  <c:v>0.2</c:v>
                </c:pt>
                <c:pt idx="346">
                  <c:v>0.2</c:v>
                </c:pt>
                <c:pt idx="347">
                  <c:v>0.2</c:v>
                </c:pt>
                <c:pt idx="348">
                  <c:v>-0.1</c:v>
                </c:pt>
                <c:pt idx="349">
                  <c:v>-0.1</c:v>
                </c:pt>
                <c:pt idx="350">
                  <c:v>-0.2</c:v>
                </c:pt>
                <c:pt idx="351">
                  <c:v>-0.1</c:v>
                </c:pt>
                <c:pt idx="352">
                  <c:v>-0.1</c:v>
                </c:pt>
                <c:pt idx="353">
                  <c:v>-0.30000000000000032</c:v>
                </c:pt>
                <c:pt idx="354">
                  <c:v>-0.2</c:v>
                </c:pt>
                <c:pt idx="355">
                  <c:v>-0.1</c:v>
                </c:pt>
                <c:pt idx="356">
                  <c:v>-0.1</c:v>
                </c:pt>
                <c:pt idx="357">
                  <c:v>-0.1</c:v>
                </c:pt>
                <c:pt idx="358">
                  <c:v>0</c:v>
                </c:pt>
                <c:pt idx="359">
                  <c:v>0</c:v>
                </c:pt>
                <c:pt idx="360">
                  <c:v>0.1</c:v>
                </c:pt>
                <c:pt idx="361">
                  <c:v>-0.1</c:v>
                </c:pt>
                <c:pt idx="362">
                  <c:v>-0.1</c:v>
                </c:pt>
                <c:pt idx="363">
                  <c:v>0</c:v>
                </c:pt>
                <c:pt idx="364">
                  <c:v>-0.1</c:v>
                </c:pt>
                <c:pt idx="365">
                  <c:v>-0.1</c:v>
                </c:pt>
                <c:pt idx="366">
                  <c:v>-0.1</c:v>
                </c:pt>
                <c:pt idx="367">
                  <c:v>-0.1</c:v>
                </c:pt>
                <c:pt idx="368">
                  <c:v>0</c:v>
                </c:pt>
                <c:pt idx="369">
                  <c:v>0</c:v>
                </c:pt>
                <c:pt idx="370">
                  <c:v>0</c:v>
                </c:pt>
                <c:pt idx="371">
                  <c:v>0</c:v>
                </c:pt>
                <c:pt idx="372">
                  <c:v>0</c:v>
                </c:pt>
                <c:pt idx="373">
                  <c:v>0</c:v>
                </c:pt>
                <c:pt idx="374">
                  <c:v>0</c:v>
                </c:pt>
                <c:pt idx="375">
                  <c:v>0</c:v>
                </c:pt>
                <c:pt idx="376">
                  <c:v>0</c:v>
                </c:pt>
                <c:pt idx="377">
                  <c:v>0</c:v>
                </c:pt>
                <c:pt idx="378">
                  <c:v>-0.1</c:v>
                </c:pt>
                <c:pt idx="379">
                  <c:v>-0.1</c:v>
                </c:pt>
                <c:pt idx="380">
                  <c:v>-0.1</c:v>
                </c:pt>
                <c:pt idx="381">
                  <c:v>-0.1</c:v>
                </c:pt>
                <c:pt idx="382">
                  <c:v>-0.2</c:v>
                </c:pt>
                <c:pt idx="383">
                  <c:v>-0.2</c:v>
                </c:pt>
                <c:pt idx="384">
                  <c:v>-0.30000000000000032</c:v>
                </c:pt>
                <c:pt idx="385">
                  <c:v>-0.30000000000000032</c:v>
                </c:pt>
                <c:pt idx="386">
                  <c:v>-0.2</c:v>
                </c:pt>
                <c:pt idx="387">
                  <c:v>-0.2</c:v>
                </c:pt>
                <c:pt idx="388">
                  <c:v>-0.2</c:v>
                </c:pt>
                <c:pt idx="389">
                  <c:v>-0.2</c:v>
                </c:pt>
                <c:pt idx="390">
                  <c:v>-0.2</c:v>
                </c:pt>
                <c:pt idx="391">
                  <c:v>-0.1</c:v>
                </c:pt>
                <c:pt idx="392">
                  <c:v>-0.1</c:v>
                </c:pt>
                <c:pt idx="393">
                  <c:v>-0.1</c:v>
                </c:pt>
                <c:pt idx="394">
                  <c:v>-0.1</c:v>
                </c:pt>
                <c:pt idx="395">
                  <c:v>-0.1</c:v>
                </c:pt>
                <c:pt idx="396">
                  <c:v>-0.1</c:v>
                </c:pt>
                <c:pt idx="397">
                  <c:v>-0.1</c:v>
                </c:pt>
                <c:pt idx="398">
                  <c:v>0.1</c:v>
                </c:pt>
                <c:pt idx="399">
                  <c:v>0.2</c:v>
                </c:pt>
                <c:pt idx="400">
                  <c:v>0.2</c:v>
                </c:pt>
                <c:pt idx="401">
                  <c:v>0.30000000000000032</c:v>
                </c:pt>
                <c:pt idx="402">
                  <c:v>0.4</c:v>
                </c:pt>
                <c:pt idx="403">
                  <c:v>0.5</c:v>
                </c:pt>
                <c:pt idx="404">
                  <c:v>0.60000000000000064</c:v>
                </c:pt>
                <c:pt idx="405">
                  <c:v>0.60000000000000064</c:v>
                </c:pt>
                <c:pt idx="406">
                  <c:v>0.60000000000000064</c:v>
                </c:pt>
                <c:pt idx="407">
                  <c:v>0.60000000000000064</c:v>
                </c:pt>
                <c:pt idx="408">
                  <c:v>0.5</c:v>
                </c:pt>
                <c:pt idx="409">
                  <c:v>0.4</c:v>
                </c:pt>
                <c:pt idx="410">
                  <c:v>0.4</c:v>
                </c:pt>
                <c:pt idx="411">
                  <c:v>0.30000000000000032</c:v>
                </c:pt>
                <c:pt idx="412">
                  <c:v>0.30000000000000032</c:v>
                </c:pt>
                <c:pt idx="413">
                  <c:v>0.30000000000000032</c:v>
                </c:pt>
                <c:pt idx="414">
                  <c:v>0.2</c:v>
                </c:pt>
                <c:pt idx="415">
                  <c:v>0.1</c:v>
                </c:pt>
                <c:pt idx="416">
                  <c:v>0</c:v>
                </c:pt>
                <c:pt idx="417">
                  <c:v>-0.1</c:v>
                </c:pt>
                <c:pt idx="418">
                  <c:v>-0.2</c:v>
                </c:pt>
                <c:pt idx="419">
                  <c:v>-0.2</c:v>
                </c:pt>
                <c:pt idx="420">
                  <c:v>-0.30000000000000032</c:v>
                </c:pt>
                <c:pt idx="421">
                  <c:v>-0.30000000000000032</c:v>
                </c:pt>
                <c:pt idx="422">
                  <c:v>-0.30000000000000032</c:v>
                </c:pt>
                <c:pt idx="423">
                  <c:v>-0.30000000000000032</c:v>
                </c:pt>
                <c:pt idx="424">
                  <c:v>-0.30000000000000032</c:v>
                </c:pt>
                <c:pt idx="425">
                  <c:v>-0.30000000000000032</c:v>
                </c:pt>
                <c:pt idx="426">
                  <c:v>-0.2</c:v>
                </c:pt>
                <c:pt idx="427">
                  <c:v>-0.2</c:v>
                </c:pt>
                <c:pt idx="428">
                  <c:v>-0.2</c:v>
                </c:pt>
                <c:pt idx="429">
                  <c:v>-0.1</c:v>
                </c:pt>
                <c:pt idx="430">
                  <c:v>0</c:v>
                </c:pt>
                <c:pt idx="431">
                  <c:v>-0.1</c:v>
                </c:pt>
                <c:pt idx="432">
                  <c:v>-0.1</c:v>
                </c:pt>
                <c:pt idx="433">
                  <c:v>-0.1</c:v>
                </c:pt>
                <c:pt idx="434">
                  <c:v>-0.1</c:v>
                </c:pt>
                <c:pt idx="435">
                  <c:v>0</c:v>
                </c:pt>
                <c:pt idx="436">
                  <c:v>0.1</c:v>
                </c:pt>
                <c:pt idx="437">
                  <c:v>0.2</c:v>
                </c:pt>
                <c:pt idx="438">
                  <c:v>0.2</c:v>
                </c:pt>
                <c:pt idx="439">
                  <c:v>0.4</c:v>
                </c:pt>
                <c:pt idx="440">
                  <c:v>0.60000000000000064</c:v>
                </c:pt>
                <c:pt idx="441">
                  <c:v>0.70000000000000062</c:v>
                </c:pt>
                <c:pt idx="442">
                  <c:v>0.70000000000000062</c:v>
                </c:pt>
                <c:pt idx="443">
                  <c:v>0.70000000000000062</c:v>
                </c:pt>
                <c:pt idx="444">
                  <c:v>0.8</c:v>
                </c:pt>
                <c:pt idx="445">
                  <c:v>0.70000000000000062</c:v>
                </c:pt>
                <c:pt idx="446">
                  <c:v>0.70000000000000062</c:v>
                </c:pt>
                <c:pt idx="447">
                  <c:v>0.70000000000000062</c:v>
                </c:pt>
                <c:pt idx="448">
                  <c:v>0.5</c:v>
                </c:pt>
                <c:pt idx="449">
                  <c:v>0.4</c:v>
                </c:pt>
                <c:pt idx="450">
                  <c:v>0.1</c:v>
                </c:pt>
                <c:pt idx="451">
                  <c:v>-0.1</c:v>
                </c:pt>
                <c:pt idx="452">
                  <c:v>-0.2</c:v>
                </c:pt>
                <c:pt idx="453">
                  <c:v>-0.2</c:v>
                </c:pt>
                <c:pt idx="454">
                  <c:v>-0.30000000000000032</c:v>
                </c:pt>
                <c:pt idx="455">
                  <c:v>-0.4</c:v>
                </c:pt>
                <c:pt idx="456">
                  <c:v>-0.5</c:v>
                </c:pt>
                <c:pt idx="457">
                  <c:v>-0.60000000000000064</c:v>
                </c:pt>
                <c:pt idx="458">
                  <c:v>-0.5</c:v>
                </c:pt>
                <c:pt idx="459">
                  <c:v>-0.5</c:v>
                </c:pt>
                <c:pt idx="460">
                  <c:v>-0.5</c:v>
                </c:pt>
                <c:pt idx="461">
                  <c:v>-0.5</c:v>
                </c:pt>
                <c:pt idx="462">
                  <c:v>-0.5</c:v>
                </c:pt>
                <c:pt idx="463">
                  <c:v>-0.60000000000000064</c:v>
                </c:pt>
                <c:pt idx="464">
                  <c:v>-0.8</c:v>
                </c:pt>
                <c:pt idx="465">
                  <c:v>-0.70000000000000062</c:v>
                </c:pt>
                <c:pt idx="466">
                  <c:v>-0.8</c:v>
                </c:pt>
                <c:pt idx="467">
                  <c:v>-0.8</c:v>
                </c:pt>
                <c:pt idx="468">
                  <c:v>-0.9</c:v>
                </c:pt>
                <c:pt idx="469">
                  <c:v>-0.8</c:v>
                </c:pt>
                <c:pt idx="470">
                  <c:v>-0.8</c:v>
                </c:pt>
                <c:pt idx="471">
                  <c:v>-0.8</c:v>
                </c:pt>
                <c:pt idx="472">
                  <c:v>-0.8</c:v>
                </c:pt>
                <c:pt idx="473">
                  <c:v>-0.60000000000000064</c:v>
                </c:pt>
                <c:pt idx="474">
                  <c:v>-0.5</c:v>
                </c:pt>
                <c:pt idx="475">
                  <c:v>-0.4</c:v>
                </c:pt>
                <c:pt idx="476">
                  <c:v>-0.2</c:v>
                </c:pt>
                <c:pt idx="477">
                  <c:v>-0.1</c:v>
                </c:pt>
                <c:pt idx="478">
                  <c:v>-0.1</c:v>
                </c:pt>
                <c:pt idx="479">
                  <c:v>-0.30000000000000032</c:v>
                </c:pt>
                <c:pt idx="480">
                  <c:v>-0.30000000000000032</c:v>
                </c:pt>
                <c:pt idx="481">
                  <c:v>-0.30000000000000032</c:v>
                </c:pt>
                <c:pt idx="482">
                  <c:v>-0.30000000000000032</c:v>
                </c:pt>
                <c:pt idx="483">
                  <c:v>-0.30000000000000032</c:v>
                </c:pt>
                <c:pt idx="484">
                  <c:v>-0.5</c:v>
                </c:pt>
                <c:pt idx="485">
                  <c:v>-0.4</c:v>
                </c:pt>
                <c:pt idx="486">
                  <c:v>-0.4</c:v>
                </c:pt>
                <c:pt idx="487">
                  <c:v>-0.30000000000000032</c:v>
                </c:pt>
                <c:pt idx="488">
                  <c:v>-0.30000000000000032</c:v>
                </c:pt>
                <c:pt idx="489">
                  <c:v>-0.2</c:v>
                </c:pt>
                <c:pt idx="490">
                  <c:v>-0.2</c:v>
                </c:pt>
                <c:pt idx="491">
                  <c:v>-0.2</c:v>
                </c:pt>
                <c:pt idx="492">
                  <c:v>-0.1</c:v>
                </c:pt>
                <c:pt idx="493">
                  <c:v>-0.2</c:v>
                </c:pt>
                <c:pt idx="494">
                  <c:v>0</c:v>
                </c:pt>
                <c:pt idx="495">
                  <c:v>-0.1</c:v>
                </c:pt>
                <c:pt idx="496">
                  <c:v>-0.30000000000000032</c:v>
                </c:pt>
                <c:pt idx="497">
                  <c:v>-0.4</c:v>
                </c:pt>
                <c:pt idx="498">
                  <c:v>-0.4</c:v>
                </c:pt>
                <c:pt idx="499">
                  <c:v>-0.4</c:v>
                </c:pt>
                <c:pt idx="500">
                  <c:v>-0.4</c:v>
                </c:pt>
                <c:pt idx="501">
                  <c:v>-0.30000000000000032</c:v>
                </c:pt>
                <c:pt idx="502">
                  <c:v>-0.4</c:v>
                </c:pt>
                <c:pt idx="503">
                  <c:v>-0.30000000000000032</c:v>
                </c:pt>
                <c:pt idx="504">
                  <c:v>-0.4</c:v>
                </c:pt>
                <c:pt idx="505">
                  <c:v>-0.4</c:v>
                </c:pt>
                <c:pt idx="506">
                  <c:v>-0.30000000000000032</c:v>
                </c:pt>
                <c:pt idx="507">
                  <c:v>-0.30000000000000032</c:v>
                </c:pt>
                <c:pt idx="508">
                  <c:v>-0.30000000000000032</c:v>
                </c:pt>
                <c:pt idx="509">
                  <c:v>-0.4</c:v>
                </c:pt>
                <c:pt idx="510">
                  <c:v>-0.4</c:v>
                </c:pt>
                <c:pt idx="511">
                  <c:v>-0.5</c:v>
                </c:pt>
                <c:pt idx="512">
                  <c:v>-0.4</c:v>
                </c:pt>
                <c:pt idx="513">
                  <c:v>-0.5</c:v>
                </c:pt>
                <c:pt idx="514">
                  <c:v>-0.5</c:v>
                </c:pt>
                <c:pt idx="515">
                  <c:v>-0.60000000000000064</c:v>
                </c:pt>
                <c:pt idx="516">
                  <c:v>-0.70000000000000062</c:v>
                </c:pt>
                <c:pt idx="517">
                  <c:v>-0.60000000000000064</c:v>
                </c:pt>
                <c:pt idx="518">
                  <c:v>-0.70000000000000062</c:v>
                </c:pt>
                <c:pt idx="519">
                  <c:v>-0.4</c:v>
                </c:pt>
                <c:pt idx="520">
                  <c:v>-0.30000000000000032</c:v>
                </c:pt>
                <c:pt idx="521">
                  <c:v>-0.2</c:v>
                </c:pt>
                <c:pt idx="522">
                  <c:v>-0.2</c:v>
                </c:pt>
                <c:pt idx="523">
                  <c:v>-0.2</c:v>
                </c:pt>
                <c:pt idx="524">
                  <c:v>-0.2</c:v>
                </c:pt>
                <c:pt idx="525">
                  <c:v>-0.1</c:v>
                </c:pt>
                <c:pt idx="526">
                  <c:v>0.1</c:v>
                </c:pt>
                <c:pt idx="527">
                  <c:v>0.1</c:v>
                </c:pt>
                <c:pt idx="528">
                  <c:v>0.2</c:v>
                </c:pt>
                <c:pt idx="529">
                  <c:v>0.1</c:v>
                </c:pt>
                <c:pt idx="530">
                  <c:v>-0.2</c:v>
                </c:pt>
                <c:pt idx="531">
                  <c:v>-0.30000000000000032</c:v>
                </c:pt>
                <c:pt idx="532">
                  <c:v>-0.2</c:v>
                </c:pt>
                <c:pt idx="533">
                  <c:v>0</c:v>
                </c:pt>
                <c:pt idx="534">
                  <c:v>0</c:v>
                </c:pt>
                <c:pt idx="535">
                  <c:v>-0.1</c:v>
                </c:pt>
                <c:pt idx="536">
                  <c:v>-0.1</c:v>
                </c:pt>
                <c:pt idx="537">
                  <c:v>-0.1</c:v>
                </c:pt>
                <c:pt idx="538">
                  <c:v>-0.1</c:v>
                </c:pt>
                <c:pt idx="539">
                  <c:v>-0.1</c:v>
                </c:pt>
                <c:pt idx="540">
                  <c:v>0.1</c:v>
                </c:pt>
                <c:pt idx="541">
                  <c:v>0.2</c:v>
                </c:pt>
                <c:pt idx="542">
                  <c:v>0.30000000000000032</c:v>
                </c:pt>
                <c:pt idx="543">
                  <c:v>0.2</c:v>
                </c:pt>
                <c:pt idx="544">
                  <c:v>0.30000000000000032</c:v>
                </c:pt>
                <c:pt idx="545">
                  <c:v>0.4</c:v>
                </c:pt>
                <c:pt idx="546">
                  <c:v>0.5</c:v>
                </c:pt>
                <c:pt idx="547">
                  <c:v>0.60000000000000064</c:v>
                </c:pt>
                <c:pt idx="548">
                  <c:v>0.70000000000000062</c:v>
                </c:pt>
                <c:pt idx="549">
                  <c:v>0.70000000000000062</c:v>
                </c:pt>
                <c:pt idx="550">
                  <c:v>0.70000000000000062</c:v>
                </c:pt>
                <c:pt idx="551">
                  <c:v>0.70000000000000062</c:v>
                </c:pt>
                <c:pt idx="552">
                  <c:v>0.60000000000000064</c:v>
                </c:pt>
                <c:pt idx="553">
                  <c:v>0.70000000000000062</c:v>
                </c:pt>
                <c:pt idx="554">
                  <c:v>0.8</c:v>
                </c:pt>
                <c:pt idx="555">
                  <c:v>0.8</c:v>
                </c:pt>
                <c:pt idx="556">
                  <c:v>0.8</c:v>
                </c:pt>
                <c:pt idx="557">
                  <c:v>0.8</c:v>
                </c:pt>
                <c:pt idx="558">
                  <c:v>0.70000000000000062</c:v>
                </c:pt>
                <c:pt idx="559">
                  <c:v>0.9</c:v>
                </c:pt>
                <c:pt idx="560">
                  <c:v>1</c:v>
                </c:pt>
                <c:pt idx="561">
                  <c:v>0.9</c:v>
                </c:pt>
                <c:pt idx="562">
                  <c:v>0.9</c:v>
                </c:pt>
                <c:pt idx="563">
                  <c:v>0.9</c:v>
                </c:pt>
                <c:pt idx="564">
                  <c:v>0.60000000000000064</c:v>
                </c:pt>
                <c:pt idx="565">
                  <c:v>0.60000000000000064</c:v>
                </c:pt>
                <c:pt idx="566">
                  <c:v>0.4</c:v>
                </c:pt>
                <c:pt idx="567">
                  <c:v>0.30000000000000032</c:v>
                </c:pt>
                <c:pt idx="568">
                  <c:v>0.30000000000000032</c:v>
                </c:pt>
                <c:pt idx="569">
                  <c:v>0.2</c:v>
                </c:pt>
                <c:pt idx="570">
                  <c:v>0.1</c:v>
                </c:pt>
                <c:pt idx="571">
                  <c:v>0.2</c:v>
                </c:pt>
                <c:pt idx="572">
                  <c:v>0.2</c:v>
                </c:pt>
                <c:pt idx="573">
                  <c:v>0.2</c:v>
                </c:pt>
                <c:pt idx="574">
                  <c:v>0.1</c:v>
                </c:pt>
                <c:pt idx="575">
                  <c:v>0.1</c:v>
                </c:pt>
                <c:pt idx="576">
                  <c:v>0</c:v>
                </c:pt>
                <c:pt idx="577">
                  <c:v>0</c:v>
                </c:pt>
                <c:pt idx="578">
                  <c:v>-0.1</c:v>
                </c:pt>
                <c:pt idx="579">
                  <c:v>-0.2</c:v>
                </c:pt>
                <c:pt idx="580">
                  <c:v>-0.2</c:v>
                </c:pt>
                <c:pt idx="581">
                  <c:v>-0.4</c:v>
                </c:pt>
                <c:pt idx="582">
                  <c:v>-0.30000000000000032</c:v>
                </c:pt>
                <c:pt idx="583">
                  <c:v>-0.30000000000000032</c:v>
                </c:pt>
                <c:pt idx="584">
                  <c:v>-0.30000000000000032</c:v>
                </c:pt>
                <c:pt idx="585">
                  <c:v>-0.2</c:v>
                </c:pt>
                <c:pt idx="586">
                  <c:v>0</c:v>
                </c:pt>
                <c:pt idx="587">
                  <c:v>0.1</c:v>
                </c:pt>
                <c:pt idx="588">
                  <c:v>0.30000000000000032</c:v>
                </c:pt>
                <c:pt idx="589">
                  <c:v>0.30000000000000032</c:v>
                </c:pt>
                <c:pt idx="590">
                  <c:v>0.4</c:v>
                </c:pt>
                <c:pt idx="591">
                  <c:v>0.30000000000000032</c:v>
                </c:pt>
                <c:pt idx="592">
                  <c:v>0.30000000000000032</c:v>
                </c:pt>
                <c:pt idx="593">
                  <c:v>0.4</c:v>
                </c:pt>
                <c:pt idx="594">
                  <c:v>0.4</c:v>
                </c:pt>
                <c:pt idx="595">
                  <c:v>0.2</c:v>
                </c:pt>
                <c:pt idx="596">
                  <c:v>0.2</c:v>
                </c:pt>
                <c:pt idx="597">
                  <c:v>0.2</c:v>
                </c:pt>
                <c:pt idx="598">
                  <c:v>0.1</c:v>
                </c:pt>
                <c:pt idx="599">
                  <c:v>0.2</c:v>
                </c:pt>
                <c:pt idx="600">
                  <c:v>-0.1</c:v>
                </c:pt>
                <c:pt idx="601">
                  <c:v>-0.2</c:v>
                </c:pt>
                <c:pt idx="602">
                  <c:v>-0.30000000000000032</c:v>
                </c:pt>
                <c:pt idx="603">
                  <c:v>-0.30000000000000032</c:v>
                </c:pt>
                <c:pt idx="604">
                  <c:v>-0.30000000000000032</c:v>
                </c:pt>
                <c:pt idx="605">
                  <c:v>-0.1</c:v>
                </c:pt>
                <c:pt idx="606">
                  <c:v>-0.1</c:v>
                </c:pt>
                <c:pt idx="607">
                  <c:v>-0.1</c:v>
                </c:pt>
                <c:pt idx="608">
                  <c:v>0</c:v>
                </c:pt>
                <c:pt idx="609">
                  <c:v>0.2</c:v>
                </c:pt>
                <c:pt idx="610">
                  <c:v>0.30000000000000032</c:v>
                </c:pt>
                <c:pt idx="611">
                  <c:v>0.4</c:v>
                </c:pt>
                <c:pt idx="612">
                  <c:v>0.4</c:v>
                </c:pt>
                <c:pt idx="613">
                  <c:v>0.4</c:v>
                </c:pt>
                <c:pt idx="614">
                  <c:v>0.30000000000000032</c:v>
                </c:pt>
                <c:pt idx="615">
                  <c:v>0.2</c:v>
                </c:pt>
                <c:pt idx="616">
                  <c:v>0.2</c:v>
                </c:pt>
                <c:pt idx="617">
                  <c:v>0.2</c:v>
                </c:pt>
                <c:pt idx="618">
                  <c:v>0</c:v>
                </c:pt>
                <c:pt idx="619">
                  <c:v>-0.1</c:v>
                </c:pt>
                <c:pt idx="620">
                  <c:v>-0.1</c:v>
                </c:pt>
                <c:pt idx="621">
                  <c:v>0</c:v>
                </c:pt>
                <c:pt idx="622">
                  <c:v>0.1</c:v>
                </c:pt>
                <c:pt idx="623">
                  <c:v>0.1</c:v>
                </c:pt>
                <c:pt idx="624">
                  <c:v>0.30000000000000032</c:v>
                </c:pt>
                <c:pt idx="625">
                  <c:v>0.4</c:v>
                </c:pt>
                <c:pt idx="626">
                  <c:v>0.30000000000000032</c:v>
                </c:pt>
                <c:pt idx="627">
                  <c:v>0.2</c:v>
                </c:pt>
                <c:pt idx="628">
                  <c:v>0.2</c:v>
                </c:pt>
                <c:pt idx="629">
                  <c:v>0.30000000000000032</c:v>
                </c:pt>
                <c:pt idx="630">
                  <c:v>0.5</c:v>
                </c:pt>
                <c:pt idx="631">
                  <c:v>0.60000000000000064</c:v>
                </c:pt>
                <c:pt idx="632">
                  <c:v>0.70000000000000062</c:v>
                </c:pt>
                <c:pt idx="633">
                  <c:v>0.70000000000000062</c:v>
                </c:pt>
                <c:pt idx="634">
                  <c:v>0.60000000000000064</c:v>
                </c:pt>
                <c:pt idx="635">
                  <c:v>0.5</c:v>
                </c:pt>
                <c:pt idx="636">
                  <c:v>0.4</c:v>
                </c:pt>
                <c:pt idx="637">
                  <c:v>0.4</c:v>
                </c:pt>
                <c:pt idx="638">
                  <c:v>0.30000000000000032</c:v>
                </c:pt>
                <c:pt idx="639">
                  <c:v>0.1</c:v>
                </c:pt>
                <c:pt idx="640">
                  <c:v>-0.30000000000000032</c:v>
                </c:pt>
                <c:pt idx="641">
                  <c:v>-0.5</c:v>
                </c:pt>
                <c:pt idx="642">
                  <c:v>-0.70000000000000062</c:v>
                </c:pt>
                <c:pt idx="643">
                  <c:v>-0.8</c:v>
                </c:pt>
                <c:pt idx="644">
                  <c:v>-0.8</c:v>
                </c:pt>
                <c:pt idx="645">
                  <c:v>-0.9</c:v>
                </c:pt>
                <c:pt idx="646">
                  <c:v>-0.9</c:v>
                </c:pt>
                <c:pt idx="647">
                  <c:v>-0.8</c:v>
                </c:pt>
                <c:pt idx="648">
                  <c:v>-0.8</c:v>
                </c:pt>
                <c:pt idx="649">
                  <c:v>-0.8</c:v>
                </c:pt>
                <c:pt idx="650">
                  <c:v>-0.60000000000000064</c:v>
                </c:pt>
                <c:pt idx="651">
                  <c:v>-0.60000000000000064</c:v>
                </c:pt>
                <c:pt idx="652">
                  <c:v>-0.4</c:v>
                </c:pt>
                <c:pt idx="653">
                  <c:v>-0.5</c:v>
                </c:pt>
                <c:pt idx="654">
                  <c:v>-0.4</c:v>
                </c:pt>
                <c:pt idx="655">
                  <c:v>-0.4</c:v>
                </c:pt>
                <c:pt idx="656">
                  <c:v>-0.30000000000000032</c:v>
                </c:pt>
                <c:pt idx="657">
                  <c:v>-0.2</c:v>
                </c:pt>
                <c:pt idx="658">
                  <c:v>-0.1</c:v>
                </c:pt>
                <c:pt idx="659">
                  <c:v>0.1</c:v>
                </c:pt>
                <c:pt idx="660">
                  <c:v>-0.1</c:v>
                </c:pt>
                <c:pt idx="661">
                  <c:v>-0.1</c:v>
                </c:pt>
                <c:pt idx="662">
                  <c:v>-0.1</c:v>
                </c:pt>
                <c:pt idx="663">
                  <c:v>0</c:v>
                </c:pt>
                <c:pt idx="664">
                  <c:v>0.1</c:v>
                </c:pt>
                <c:pt idx="665">
                  <c:v>0</c:v>
                </c:pt>
                <c:pt idx="666">
                  <c:v>0</c:v>
                </c:pt>
                <c:pt idx="667">
                  <c:v>0</c:v>
                </c:pt>
                <c:pt idx="668">
                  <c:v>0</c:v>
                </c:pt>
                <c:pt idx="669">
                  <c:v>0</c:v>
                </c:pt>
                <c:pt idx="670">
                  <c:v>0.1</c:v>
                </c:pt>
                <c:pt idx="671">
                  <c:v>0</c:v>
                </c:pt>
                <c:pt idx="672">
                  <c:v>-0.1</c:v>
                </c:pt>
                <c:pt idx="673">
                  <c:v>-0.1</c:v>
                </c:pt>
                <c:pt idx="674">
                  <c:v>-0.2</c:v>
                </c:pt>
                <c:pt idx="675">
                  <c:v>-0.2</c:v>
                </c:pt>
                <c:pt idx="676">
                  <c:v>-0.30000000000000032</c:v>
                </c:pt>
                <c:pt idx="677">
                  <c:v>-0.4</c:v>
                </c:pt>
                <c:pt idx="678">
                  <c:v>-0.5</c:v>
                </c:pt>
                <c:pt idx="679">
                  <c:v>-0.60000000000000064</c:v>
                </c:pt>
                <c:pt idx="680">
                  <c:v>-0.60000000000000064</c:v>
                </c:pt>
                <c:pt idx="681">
                  <c:v>-0.4</c:v>
                </c:pt>
                <c:pt idx="682">
                  <c:v>-0.30000000000000032</c:v>
                </c:pt>
                <c:pt idx="683">
                  <c:v>-0.30000000000000032</c:v>
                </c:pt>
                <c:pt idx="684">
                  <c:v>-0.2</c:v>
                </c:pt>
                <c:pt idx="685">
                  <c:v>-0.30000000000000032</c:v>
                </c:pt>
                <c:pt idx="686">
                  <c:v>-0.30000000000000032</c:v>
                </c:pt>
                <c:pt idx="687">
                  <c:v>-0.1</c:v>
                </c:pt>
                <c:pt idx="688">
                  <c:v>0.1</c:v>
                </c:pt>
                <c:pt idx="689">
                  <c:v>0.1</c:v>
                </c:pt>
                <c:pt idx="690">
                  <c:v>0.2</c:v>
                </c:pt>
                <c:pt idx="691">
                  <c:v>0.1</c:v>
                </c:pt>
                <c:pt idx="692">
                  <c:v>0.2</c:v>
                </c:pt>
                <c:pt idx="693">
                  <c:v>0.30000000000000032</c:v>
                </c:pt>
                <c:pt idx="694">
                  <c:v>0.4</c:v>
                </c:pt>
                <c:pt idx="695">
                  <c:v>0.4</c:v>
                </c:pt>
                <c:pt idx="696">
                  <c:v>0.5</c:v>
                </c:pt>
                <c:pt idx="697">
                  <c:v>0.4</c:v>
                </c:pt>
                <c:pt idx="698">
                  <c:v>0.30000000000000032</c:v>
                </c:pt>
                <c:pt idx="699">
                  <c:v>0.2</c:v>
                </c:pt>
                <c:pt idx="700">
                  <c:v>0.1</c:v>
                </c:pt>
                <c:pt idx="701">
                  <c:v>0.2</c:v>
                </c:pt>
                <c:pt idx="702">
                  <c:v>0.1</c:v>
                </c:pt>
                <c:pt idx="703">
                  <c:v>0</c:v>
                </c:pt>
                <c:pt idx="704">
                  <c:v>-0.1</c:v>
                </c:pt>
                <c:pt idx="705">
                  <c:v>0</c:v>
                </c:pt>
                <c:pt idx="706">
                  <c:v>0</c:v>
                </c:pt>
                <c:pt idx="707">
                  <c:v>0</c:v>
                </c:pt>
                <c:pt idx="708">
                  <c:v>0.1</c:v>
                </c:pt>
                <c:pt idx="709">
                  <c:v>0.1</c:v>
                </c:pt>
                <c:pt idx="710">
                  <c:v>0.2</c:v>
                </c:pt>
                <c:pt idx="711">
                  <c:v>0.30000000000000032</c:v>
                </c:pt>
                <c:pt idx="712">
                  <c:v>0.30000000000000032</c:v>
                </c:pt>
                <c:pt idx="713">
                  <c:v>0.4</c:v>
                </c:pt>
                <c:pt idx="714">
                  <c:v>0.4</c:v>
                </c:pt>
                <c:pt idx="715">
                  <c:v>0.30000000000000032</c:v>
                </c:pt>
                <c:pt idx="716">
                  <c:v>0.5</c:v>
                </c:pt>
                <c:pt idx="717">
                  <c:v>0.5</c:v>
                </c:pt>
                <c:pt idx="718">
                  <c:v>0.5</c:v>
                </c:pt>
                <c:pt idx="719">
                  <c:v>0.5</c:v>
                </c:pt>
                <c:pt idx="720">
                  <c:v>0.4</c:v>
                </c:pt>
                <c:pt idx="721">
                  <c:v>0.30000000000000032</c:v>
                </c:pt>
                <c:pt idx="722">
                  <c:v>0.2</c:v>
                </c:pt>
                <c:pt idx="723">
                  <c:v>0.2</c:v>
                </c:pt>
                <c:pt idx="724">
                  <c:v>0.1</c:v>
                </c:pt>
                <c:pt idx="725">
                  <c:v>0.30000000000000032</c:v>
                </c:pt>
                <c:pt idx="726">
                  <c:v>0.2</c:v>
                </c:pt>
                <c:pt idx="727">
                  <c:v>0.1</c:v>
                </c:pt>
                <c:pt idx="728">
                  <c:v>0.1</c:v>
                </c:pt>
                <c:pt idx="729">
                  <c:v>-0.1</c:v>
                </c:pt>
                <c:pt idx="730">
                  <c:v>-0.2</c:v>
                </c:pt>
                <c:pt idx="731">
                  <c:v>-0.1</c:v>
                </c:pt>
                <c:pt idx="732">
                  <c:v>-0.2</c:v>
                </c:pt>
                <c:pt idx="733">
                  <c:v>-0.2</c:v>
                </c:pt>
                <c:pt idx="734">
                  <c:v>-0.30000000000000032</c:v>
                </c:pt>
                <c:pt idx="735">
                  <c:v>-0.5</c:v>
                </c:pt>
                <c:pt idx="736">
                  <c:v>-0.70000000000000062</c:v>
                </c:pt>
                <c:pt idx="737">
                  <c:v>-0.5</c:v>
                </c:pt>
                <c:pt idx="738">
                  <c:v>-0.5</c:v>
                </c:pt>
                <c:pt idx="739">
                  <c:v>-0.4</c:v>
                </c:pt>
                <c:pt idx="740">
                  <c:v>-0.4</c:v>
                </c:pt>
                <c:pt idx="741">
                  <c:v>-0.4</c:v>
                </c:pt>
                <c:pt idx="742">
                  <c:v>-0.2</c:v>
                </c:pt>
                <c:pt idx="743">
                  <c:v>-0.2</c:v>
                </c:pt>
                <c:pt idx="744">
                  <c:v>-0.1</c:v>
                </c:pt>
                <c:pt idx="745">
                  <c:v>0</c:v>
                </c:pt>
                <c:pt idx="746">
                  <c:v>0.1</c:v>
                </c:pt>
                <c:pt idx="747">
                  <c:v>0</c:v>
                </c:pt>
                <c:pt idx="748">
                  <c:v>-0.1</c:v>
                </c:pt>
                <c:pt idx="749">
                  <c:v>0</c:v>
                </c:pt>
                <c:pt idx="750">
                  <c:v>-0.1</c:v>
                </c:pt>
                <c:pt idx="751">
                  <c:v>-0.1</c:v>
                </c:pt>
                <c:pt idx="752">
                  <c:v>0</c:v>
                </c:pt>
                <c:pt idx="753">
                  <c:v>-0.1</c:v>
                </c:pt>
                <c:pt idx="754">
                  <c:v>-0.1</c:v>
                </c:pt>
                <c:pt idx="755">
                  <c:v>-0.2</c:v>
                </c:pt>
                <c:pt idx="756">
                  <c:v>-0.2</c:v>
                </c:pt>
                <c:pt idx="757">
                  <c:v>0</c:v>
                </c:pt>
                <c:pt idx="758">
                  <c:v>0.1</c:v>
                </c:pt>
                <c:pt idx="759">
                  <c:v>0.2</c:v>
                </c:pt>
                <c:pt idx="760">
                  <c:v>0.30000000000000032</c:v>
                </c:pt>
                <c:pt idx="761">
                  <c:v>0.2</c:v>
                </c:pt>
                <c:pt idx="762">
                  <c:v>0.30000000000000032</c:v>
                </c:pt>
                <c:pt idx="763">
                  <c:v>0.4</c:v>
                </c:pt>
                <c:pt idx="764">
                  <c:v>0.5</c:v>
                </c:pt>
                <c:pt idx="765">
                  <c:v>0.5</c:v>
                </c:pt>
                <c:pt idx="766">
                  <c:v>0.60000000000000064</c:v>
                </c:pt>
                <c:pt idx="767">
                  <c:v>0.70000000000000062</c:v>
                </c:pt>
                <c:pt idx="768">
                  <c:v>0.70000000000000062</c:v>
                </c:pt>
                <c:pt idx="769">
                  <c:v>0.70000000000000062</c:v>
                </c:pt>
                <c:pt idx="770">
                  <c:v>0.70000000000000062</c:v>
                </c:pt>
                <c:pt idx="771">
                  <c:v>0.70000000000000062</c:v>
                </c:pt>
                <c:pt idx="772">
                  <c:v>0.60000000000000064</c:v>
                </c:pt>
                <c:pt idx="773">
                  <c:v>0.60000000000000064</c:v>
                </c:pt>
                <c:pt idx="774">
                  <c:v>0.5</c:v>
                </c:pt>
                <c:pt idx="775">
                  <c:v>0.30000000000000032</c:v>
                </c:pt>
                <c:pt idx="776">
                  <c:v>0.4</c:v>
                </c:pt>
                <c:pt idx="777">
                  <c:v>0</c:v>
                </c:pt>
                <c:pt idx="778">
                  <c:v>-0.2</c:v>
                </c:pt>
                <c:pt idx="779">
                  <c:v>-0.2</c:v>
                </c:pt>
                <c:pt idx="780">
                  <c:v>-0.30000000000000032</c:v>
                </c:pt>
                <c:pt idx="781">
                  <c:v>-0.2</c:v>
                </c:pt>
                <c:pt idx="782">
                  <c:v>-0.1</c:v>
                </c:pt>
                <c:pt idx="783">
                  <c:v>-0.1</c:v>
                </c:pt>
                <c:pt idx="784">
                  <c:v>0.1</c:v>
                </c:pt>
                <c:pt idx="785">
                  <c:v>0.4</c:v>
                </c:pt>
                <c:pt idx="786">
                  <c:v>0.4</c:v>
                </c:pt>
                <c:pt idx="787">
                  <c:v>0.60000000000000064</c:v>
                </c:pt>
                <c:pt idx="788">
                  <c:v>0.60000000000000064</c:v>
                </c:pt>
                <c:pt idx="789">
                  <c:v>0.4</c:v>
                </c:pt>
                <c:pt idx="790">
                  <c:v>0.30000000000000032</c:v>
                </c:pt>
                <c:pt idx="791">
                  <c:v>0.1</c:v>
                </c:pt>
                <c:pt idx="792">
                  <c:v>0</c:v>
                </c:pt>
                <c:pt idx="793">
                  <c:v>-0.2</c:v>
                </c:pt>
                <c:pt idx="794">
                  <c:v>-0.4</c:v>
                </c:pt>
                <c:pt idx="795">
                  <c:v>-0.60000000000000064</c:v>
                </c:pt>
                <c:pt idx="796">
                  <c:v>-0.70000000000000062</c:v>
                </c:pt>
                <c:pt idx="797">
                  <c:v>-0.8</c:v>
                </c:pt>
                <c:pt idx="798">
                  <c:v>-0.70000000000000062</c:v>
                </c:pt>
                <c:pt idx="799">
                  <c:v>-0.60000000000000064</c:v>
                </c:pt>
                <c:pt idx="800">
                  <c:v>-0.5</c:v>
                </c:pt>
                <c:pt idx="801">
                  <c:v>-0.4</c:v>
                </c:pt>
                <c:pt idx="802">
                  <c:v>-0.30000000000000032</c:v>
                </c:pt>
                <c:pt idx="803">
                  <c:v>-0.2</c:v>
                </c:pt>
                <c:pt idx="804">
                  <c:v>-0.2</c:v>
                </c:pt>
                <c:pt idx="805">
                  <c:v>-0.30000000000000032</c:v>
                </c:pt>
                <c:pt idx="806">
                  <c:v>-0.30000000000000032</c:v>
                </c:pt>
                <c:pt idx="807">
                  <c:v>-0.30000000000000032</c:v>
                </c:pt>
                <c:pt idx="808">
                  <c:v>-0.4</c:v>
                </c:pt>
                <c:pt idx="809">
                  <c:v>-0.4</c:v>
                </c:pt>
                <c:pt idx="810">
                  <c:v>-0.5</c:v>
                </c:pt>
                <c:pt idx="811">
                  <c:v>-0.60000000000000064</c:v>
                </c:pt>
                <c:pt idx="812">
                  <c:v>-0.70000000000000062</c:v>
                </c:pt>
                <c:pt idx="813">
                  <c:v>-0.70000000000000062</c:v>
                </c:pt>
                <c:pt idx="814">
                  <c:v>-0.5</c:v>
                </c:pt>
                <c:pt idx="815">
                  <c:v>-0.30000000000000032</c:v>
                </c:pt>
                <c:pt idx="816">
                  <c:v>-0.2</c:v>
                </c:pt>
                <c:pt idx="817">
                  <c:v>-0.1</c:v>
                </c:pt>
                <c:pt idx="818">
                  <c:v>0</c:v>
                </c:pt>
                <c:pt idx="819">
                  <c:v>0.1</c:v>
                </c:pt>
                <c:pt idx="820">
                  <c:v>0.2</c:v>
                </c:pt>
                <c:pt idx="821">
                  <c:v>0.1</c:v>
                </c:pt>
                <c:pt idx="822">
                  <c:v>0.1</c:v>
                </c:pt>
                <c:pt idx="823">
                  <c:v>0.1</c:v>
                </c:pt>
                <c:pt idx="824">
                  <c:v>-0.1</c:v>
                </c:pt>
                <c:pt idx="825">
                  <c:v>-0.30000000000000032</c:v>
                </c:pt>
                <c:pt idx="826">
                  <c:v>-0.4</c:v>
                </c:pt>
                <c:pt idx="827">
                  <c:v>-0.30000000000000032</c:v>
                </c:pt>
                <c:pt idx="828">
                  <c:v>-0.4</c:v>
                </c:pt>
                <c:pt idx="829">
                  <c:v>-0.4</c:v>
                </c:pt>
                <c:pt idx="830">
                  <c:v>-0.4</c:v>
                </c:pt>
                <c:pt idx="831">
                  <c:v>-0.2</c:v>
                </c:pt>
                <c:pt idx="832">
                  <c:v>-0.30000000000000032</c:v>
                </c:pt>
                <c:pt idx="833">
                  <c:v>-0.4</c:v>
                </c:pt>
                <c:pt idx="834">
                  <c:v>-0.30000000000000032</c:v>
                </c:pt>
                <c:pt idx="835">
                  <c:v>-0.1</c:v>
                </c:pt>
                <c:pt idx="836">
                  <c:v>-0.1</c:v>
                </c:pt>
                <c:pt idx="837">
                  <c:v>-0.30000000000000032</c:v>
                </c:pt>
                <c:pt idx="838">
                  <c:v>-0.4</c:v>
                </c:pt>
                <c:pt idx="839">
                  <c:v>-0.30000000000000032</c:v>
                </c:pt>
                <c:pt idx="840">
                  <c:v>-0.2</c:v>
                </c:pt>
                <c:pt idx="841">
                  <c:v>-0.2</c:v>
                </c:pt>
                <c:pt idx="842">
                  <c:v>0</c:v>
                </c:pt>
                <c:pt idx="843">
                  <c:v>0</c:v>
                </c:pt>
                <c:pt idx="844">
                  <c:v>-0.2</c:v>
                </c:pt>
                <c:pt idx="845">
                  <c:v>-0.2</c:v>
                </c:pt>
                <c:pt idx="846">
                  <c:v>-0.1</c:v>
                </c:pt>
                <c:pt idx="847">
                  <c:v>-0.1</c:v>
                </c:pt>
                <c:pt idx="848">
                  <c:v>-0.1</c:v>
                </c:pt>
                <c:pt idx="849">
                  <c:v>-0.2</c:v>
                </c:pt>
                <c:pt idx="850">
                  <c:v>-0.30000000000000032</c:v>
                </c:pt>
                <c:pt idx="851">
                  <c:v>-0.30000000000000032</c:v>
                </c:pt>
                <c:pt idx="852">
                  <c:v>-0.30000000000000032</c:v>
                </c:pt>
                <c:pt idx="853">
                  <c:v>-0.30000000000000032</c:v>
                </c:pt>
                <c:pt idx="854">
                  <c:v>-0.30000000000000032</c:v>
                </c:pt>
                <c:pt idx="855">
                  <c:v>-0.2</c:v>
                </c:pt>
                <c:pt idx="856">
                  <c:v>-0.2</c:v>
                </c:pt>
                <c:pt idx="857">
                  <c:v>-0.2</c:v>
                </c:pt>
                <c:pt idx="858">
                  <c:v>-0.1</c:v>
                </c:pt>
                <c:pt idx="859">
                  <c:v>-0.2</c:v>
                </c:pt>
                <c:pt idx="860">
                  <c:v>0</c:v>
                </c:pt>
                <c:pt idx="861">
                  <c:v>0</c:v>
                </c:pt>
                <c:pt idx="862">
                  <c:v>-0.2</c:v>
                </c:pt>
                <c:pt idx="863">
                  <c:v>-0.2</c:v>
                </c:pt>
                <c:pt idx="864">
                  <c:v>0</c:v>
                </c:pt>
                <c:pt idx="865">
                  <c:v>0.1</c:v>
                </c:pt>
                <c:pt idx="866">
                  <c:v>0.2</c:v>
                </c:pt>
                <c:pt idx="867">
                  <c:v>0.30000000000000032</c:v>
                </c:pt>
                <c:pt idx="868">
                  <c:v>0.4</c:v>
                </c:pt>
                <c:pt idx="869">
                  <c:v>0.4</c:v>
                </c:pt>
                <c:pt idx="870">
                  <c:v>0.2</c:v>
                </c:pt>
                <c:pt idx="871">
                  <c:v>0.30000000000000032</c:v>
                </c:pt>
                <c:pt idx="872">
                  <c:v>0.4</c:v>
                </c:pt>
                <c:pt idx="873">
                  <c:v>0.4</c:v>
                </c:pt>
                <c:pt idx="874">
                  <c:v>0.30000000000000032</c:v>
                </c:pt>
                <c:pt idx="875">
                  <c:v>0.30000000000000032</c:v>
                </c:pt>
                <c:pt idx="876">
                  <c:v>0.30000000000000032</c:v>
                </c:pt>
                <c:pt idx="877">
                  <c:v>0.1</c:v>
                </c:pt>
                <c:pt idx="878">
                  <c:v>0.1</c:v>
                </c:pt>
                <c:pt idx="879">
                  <c:v>0.2</c:v>
                </c:pt>
                <c:pt idx="880">
                  <c:v>0.5</c:v>
                </c:pt>
                <c:pt idx="881">
                  <c:v>0.4</c:v>
                </c:pt>
                <c:pt idx="882">
                  <c:v>0.30000000000000032</c:v>
                </c:pt>
                <c:pt idx="883">
                  <c:v>0.5</c:v>
                </c:pt>
                <c:pt idx="884">
                  <c:v>0.70000000000000062</c:v>
                </c:pt>
                <c:pt idx="885">
                  <c:v>0.70000000000000062</c:v>
                </c:pt>
                <c:pt idx="886">
                  <c:v>0.5</c:v>
                </c:pt>
                <c:pt idx="887">
                  <c:v>0.60000000000000064</c:v>
                </c:pt>
                <c:pt idx="888">
                  <c:v>0.5</c:v>
                </c:pt>
                <c:pt idx="889">
                  <c:v>0.30000000000000032</c:v>
                </c:pt>
                <c:pt idx="890">
                  <c:v>0.2</c:v>
                </c:pt>
                <c:pt idx="891">
                  <c:v>0.2</c:v>
                </c:pt>
                <c:pt idx="892">
                  <c:v>0.30000000000000032</c:v>
                </c:pt>
                <c:pt idx="893">
                  <c:v>0.2</c:v>
                </c:pt>
                <c:pt idx="894">
                  <c:v>0.1</c:v>
                </c:pt>
                <c:pt idx="895">
                  <c:v>0.1</c:v>
                </c:pt>
                <c:pt idx="896">
                  <c:v>0.2</c:v>
                </c:pt>
                <c:pt idx="897">
                  <c:v>0.2</c:v>
                </c:pt>
                <c:pt idx="898">
                  <c:v>0.30000000000000032</c:v>
                </c:pt>
                <c:pt idx="899">
                  <c:v>0.5</c:v>
                </c:pt>
                <c:pt idx="900">
                  <c:v>0.5</c:v>
                </c:pt>
                <c:pt idx="901">
                  <c:v>0.30000000000000032</c:v>
                </c:pt>
                <c:pt idx="902">
                  <c:v>0.30000000000000032</c:v>
                </c:pt>
                <c:pt idx="903">
                  <c:v>0.30000000000000032</c:v>
                </c:pt>
                <c:pt idx="904">
                  <c:v>0.2</c:v>
                </c:pt>
                <c:pt idx="905">
                  <c:v>0.2</c:v>
                </c:pt>
                <c:pt idx="906">
                  <c:v>0.1</c:v>
                </c:pt>
                <c:pt idx="907">
                  <c:v>0</c:v>
                </c:pt>
                <c:pt idx="908">
                  <c:v>-0.2</c:v>
                </c:pt>
                <c:pt idx="909">
                  <c:v>-0.2</c:v>
                </c:pt>
                <c:pt idx="910">
                  <c:v>-0.1</c:v>
                </c:pt>
                <c:pt idx="911">
                  <c:v>-0.2</c:v>
                </c:pt>
                <c:pt idx="912">
                  <c:v>-0.4</c:v>
                </c:pt>
                <c:pt idx="913">
                  <c:v>-0.4</c:v>
                </c:pt>
                <c:pt idx="914">
                  <c:v>-0.4</c:v>
                </c:pt>
                <c:pt idx="915">
                  <c:v>-0.5</c:v>
                </c:pt>
                <c:pt idx="916">
                  <c:v>-0.5</c:v>
                </c:pt>
                <c:pt idx="917">
                  <c:v>-0.4</c:v>
                </c:pt>
                <c:pt idx="918">
                  <c:v>-0.5</c:v>
                </c:pt>
                <c:pt idx="919">
                  <c:v>-0.60000000000000064</c:v>
                </c:pt>
                <c:pt idx="920">
                  <c:v>-0.60000000000000064</c:v>
                </c:pt>
                <c:pt idx="921">
                  <c:v>-0.4</c:v>
                </c:pt>
                <c:pt idx="922">
                  <c:v>-0.30000000000000032</c:v>
                </c:pt>
                <c:pt idx="923">
                  <c:v>-0.30000000000000032</c:v>
                </c:pt>
                <c:pt idx="924">
                  <c:v>-0.30000000000000032</c:v>
                </c:pt>
                <c:pt idx="925">
                  <c:v>-0.30000000000000032</c:v>
                </c:pt>
                <c:pt idx="926">
                  <c:v>-0.30000000000000032</c:v>
                </c:pt>
                <c:pt idx="927">
                  <c:v>-0.60000000000000064</c:v>
                </c:pt>
                <c:pt idx="928">
                  <c:v>-0.4</c:v>
                </c:pt>
                <c:pt idx="929">
                  <c:v>-0.30000000000000032</c:v>
                </c:pt>
                <c:pt idx="930">
                  <c:v>-0.4</c:v>
                </c:pt>
                <c:pt idx="931">
                  <c:v>-0.5</c:v>
                </c:pt>
                <c:pt idx="932">
                  <c:v>-0.30000000000000032</c:v>
                </c:pt>
                <c:pt idx="933">
                  <c:v>-0.2</c:v>
                </c:pt>
                <c:pt idx="934">
                  <c:v>-0.2</c:v>
                </c:pt>
                <c:pt idx="935">
                  <c:v>-0.2</c:v>
                </c:pt>
                <c:pt idx="936">
                  <c:v>0</c:v>
                </c:pt>
                <c:pt idx="937">
                  <c:v>0.1</c:v>
                </c:pt>
                <c:pt idx="938">
                  <c:v>0.1</c:v>
                </c:pt>
                <c:pt idx="939">
                  <c:v>0.2</c:v>
                </c:pt>
                <c:pt idx="940">
                  <c:v>0.2</c:v>
                </c:pt>
                <c:pt idx="941">
                  <c:v>0.30000000000000032</c:v>
                </c:pt>
                <c:pt idx="942">
                  <c:v>0.1</c:v>
                </c:pt>
                <c:pt idx="943">
                  <c:v>0</c:v>
                </c:pt>
                <c:pt idx="944">
                  <c:v>0</c:v>
                </c:pt>
                <c:pt idx="945">
                  <c:v>0.1</c:v>
                </c:pt>
                <c:pt idx="946">
                  <c:v>-0.1</c:v>
                </c:pt>
                <c:pt idx="947">
                  <c:v>0.1</c:v>
                </c:pt>
                <c:pt idx="948">
                  <c:v>0.1</c:v>
                </c:pt>
                <c:pt idx="949">
                  <c:v>0</c:v>
                </c:pt>
                <c:pt idx="950">
                  <c:v>0</c:v>
                </c:pt>
                <c:pt idx="951">
                  <c:v>-0.1</c:v>
                </c:pt>
                <c:pt idx="952">
                  <c:v>0.1</c:v>
                </c:pt>
                <c:pt idx="953">
                  <c:v>0.1</c:v>
                </c:pt>
                <c:pt idx="954">
                  <c:v>0</c:v>
                </c:pt>
                <c:pt idx="955">
                  <c:v>0.2</c:v>
                </c:pt>
                <c:pt idx="956">
                  <c:v>0.30000000000000032</c:v>
                </c:pt>
                <c:pt idx="957">
                  <c:v>0.2</c:v>
                </c:pt>
                <c:pt idx="958">
                  <c:v>0.2</c:v>
                </c:pt>
                <c:pt idx="959">
                  <c:v>0.2</c:v>
                </c:pt>
                <c:pt idx="960">
                  <c:v>0.30000000000000032</c:v>
                </c:pt>
                <c:pt idx="961">
                  <c:v>0.4</c:v>
                </c:pt>
                <c:pt idx="962">
                  <c:v>0.4</c:v>
                </c:pt>
                <c:pt idx="963">
                  <c:v>0.30000000000000032</c:v>
                </c:pt>
                <c:pt idx="964">
                  <c:v>0.4</c:v>
                </c:pt>
                <c:pt idx="965">
                  <c:v>0.2</c:v>
                </c:pt>
                <c:pt idx="966">
                  <c:v>0.1</c:v>
                </c:pt>
                <c:pt idx="967">
                  <c:v>0.1</c:v>
                </c:pt>
                <c:pt idx="968">
                  <c:v>0.2</c:v>
                </c:pt>
                <c:pt idx="969">
                  <c:v>0.30000000000000032</c:v>
                </c:pt>
                <c:pt idx="970">
                  <c:v>0.2</c:v>
                </c:pt>
                <c:pt idx="971">
                  <c:v>0.2</c:v>
                </c:pt>
                <c:pt idx="972">
                  <c:v>0.2</c:v>
                </c:pt>
                <c:pt idx="973">
                  <c:v>0.2</c:v>
                </c:pt>
                <c:pt idx="974">
                  <c:v>0.30000000000000032</c:v>
                </c:pt>
                <c:pt idx="975">
                  <c:v>0.5</c:v>
                </c:pt>
                <c:pt idx="976">
                  <c:v>0.60000000000000064</c:v>
                </c:pt>
                <c:pt idx="977">
                  <c:v>0.5</c:v>
                </c:pt>
                <c:pt idx="978">
                  <c:v>0.4</c:v>
                </c:pt>
                <c:pt idx="979">
                  <c:v>0.4</c:v>
                </c:pt>
                <c:pt idx="980">
                  <c:v>0.4</c:v>
                </c:pt>
                <c:pt idx="981">
                  <c:v>0.2</c:v>
                </c:pt>
                <c:pt idx="982">
                  <c:v>0.1</c:v>
                </c:pt>
                <c:pt idx="983">
                  <c:v>-0.1</c:v>
                </c:pt>
                <c:pt idx="984">
                  <c:v>-0.2</c:v>
                </c:pt>
                <c:pt idx="985">
                  <c:v>-0.4</c:v>
                </c:pt>
                <c:pt idx="986">
                  <c:v>-0.70000000000000062</c:v>
                </c:pt>
                <c:pt idx="987">
                  <c:v>-0.5</c:v>
                </c:pt>
                <c:pt idx="988">
                  <c:v>-0.4</c:v>
                </c:pt>
                <c:pt idx="989">
                  <c:v>-0.5</c:v>
                </c:pt>
                <c:pt idx="990">
                  <c:v>-0.5</c:v>
                </c:pt>
                <c:pt idx="991">
                  <c:v>-0.4</c:v>
                </c:pt>
                <c:pt idx="992">
                  <c:v>-0.30000000000000032</c:v>
                </c:pt>
                <c:pt idx="993">
                  <c:v>-0.1</c:v>
                </c:pt>
                <c:pt idx="994">
                  <c:v>-0.1</c:v>
                </c:pt>
                <c:pt idx="995">
                  <c:v>0</c:v>
                </c:pt>
                <c:pt idx="996">
                  <c:v>0.1</c:v>
                </c:pt>
                <c:pt idx="997">
                  <c:v>-0.1</c:v>
                </c:pt>
                <c:pt idx="998">
                  <c:v>-0.30000000000000032</c:v>
                </c:pt>
                <c:pt idx="999">
                  <c:v>-0.30000000000000032</c:v>
                </c:pt>
                <c:pt idx="1000">
                  <c:v>-0.30000000000000032</c:v>
                </c:pt>
                <c:pt idx="1001">
                  <c:v>-0.30000000000000032</c:v>
                </c:pt>
                <c:pt idx="1002">
                  <c:v>-0.4</c:v>
                </c:pt>
                <c:pt idx="1003">
                  <c:v>-0.4</c:v>
                </c:pt>
                <c:pt idx="1004">
                  <c:v>-0.2</c:v>
                </c:pt>
                <c:pt idx="1005">
                  <c:v>-0.2</c:v>
                </c:pt>
                <c:pt idx="1006">
                  <c:v>-0.1</c:v>
                </c:pt>
                <c:pt idx="1007">
                  <c:v>0</c:v>
                </c:pt>
                <c:pt idx="1008">
                  <c:v>0.1</c:v>
                </c:pt>
                <c:pt idx="1009">
                  <c:v>0.2</c:v>
                </c:pt>
                <c:pt idx="1010">
                  <c:v>0.2</c:v>
                </c:pt>
                <c:pt idx="1011">
                  <c:v>0.2</c:v>
                </c:pt>
                <c:pt idx="1012">
                  <c:v>0.4</c:v>
                </c:pt>
                <c:pt idx="1013">
                  <c:v>0.4</c:v>
                </c:pt>
                <c:pt idx="1014">
                  <c:v>0.30000000000000032</c:v>
                </c:pt>
                <c:pt idx="1015">
                  <c:v>0.2</c:v>
                </c:pt>
                <c:pt idx="1016">
                  <c:v>0.4</c:v>
                </c:pt>
                <c:pt idx="1017">
                  <c:v>0.30000000000000032</c:v>
                </c:pt>
                <c:pt idx="1018">
                  <c:v>0.30000000000000032</c:v>
                </c:pt>
                <c:pt idx="1019">
                  <c:v>0.30000000000000032</c:v>
                </c:pt>
                <c:pt idx="1020">
                  <c:v>0.30000000000000032</c:v>
                </c:pt>
                <c:pt idx="1021">
                  <c:v>0.2</c:v>
                </c:pt>
                <c:pt idx="1022">
                  <c:v>0</c:v>
                </c:pt>
                <c:pt idx="1023">
                  <c:v>0</c:v>
                </c:pt>
                <c:pt idx="1024">
                  <c:v>-0.1</c:v>
                </c:pt>
                <c:pt idx="1025">
                  <c:v>-0.1</c:v>
                </c:pt>
                <c:pt idx="1026">
                  <c:v>-0.4</c:v>
                </c:pt>
                <c:pt idx="1027">
                  <c:v>-0.4</c:v>
                </c:pt>
                <c:pt idx="1028">
                  <c:v>-0.30000000000000032</c:v>
                </c:pt>
                <c:pt idx="1029">
                  <c:v>-0.30000000000000032</c:v>
                </c:pt>
                <c:pt idx="1030">
                  <c:v>-0.2</c:v>
                </c:pt>
                <c:pt idx="1031">
                  <c:v>0</c:v>
                </c:pt>
                <c:pt idx="1032">
                  <c:v>0.1</c:v>
                </c:pt>
                <c:pt idx="1033">
                  <c:v>0.1</c:v>
                </c:pt>
                <c:pt idx="1034">
                  <c:v>0.2</c:v>
                </c:pt>
                <c:pt idx="1035">
                  <c:v>0.4</c:v>
                </c:pt>
                <c:pt idx="1036">
                  <c:v>0.70000000000000062</c:v>
                </c:pt>
                <c:pt idx="1037">
                  <c:v>0.9</c:v>
                </c:pt>
                <c:pt idx="1038">
                  <c:v>0.8</c:v>
                </c:pt>
                <c:pt idx="1039">
                  <c:v>0.70000000000000062</c:v>
                </c:pt>
                <c:pt idx="1040">
                  <c:v>0.70000000000000062</c:v>
                </c:pt>
                <c:pt idx="1041">
                  <c:v>0.4</c:v>
                </c:pt>
                <c:pt idx="1042">
                  <c:v>0.30000000000000032</c:v>
                </c:pt>
                <c:pt idx="1043">
                  <c:v>0.30000000000000032</c:v>
                </c:pt>
                <c:pt idx="1044">
                  <c:v>0.2</c:v>
                </c:pt>
                <c:pt idx="1045">
                  <c:v>0</c:v>
                </c:pt>
                <c:pt idx="1046">
                  <c:v>-0.4</c:v>
                </c:pt>
                <c:pt idx="1047">
                  <c:v>-0.70000000000000062</c:v>
                </c:pt>
                <c:pt idx="1048">
                  <c:v>-0.70000000000000062</c:v>
                </c:pt>
                <c:pt idx="1049">
                  <c:v>-0.70000000000000062</c:v>
                </c:pt>
                <c:pt idx="1050">
                  <c:v>-0.9</c:v>
                </c:pt>
                <c:pt idx="1051">
                  <c:v>-0.8</c:v>
                </c:pt>
                <c:pt idx="1052">
                  <c:v>-0.8</c:v>
                </c:pt>
                <c:pt idx="1053">
                  <c:v>-0.70000000000000062</c:v>
                </c:pt>
                <c:pt idx="1054">
                  <c:v>-0.8</c:v>
                </c:pt>
                <c:pt idx="1055">
                  <c:v>-0.8</c:v>
                </c:pt>
                <c:pt idx="1056">
                  <c:v>-0.70000000000000062</c:v>
                </c:pt>
                <c:pt idx="1057">
                  <c:v>-0.5</c:v>
                </c:pt>
                <c:pt idx="1058">
                  <c:v>-0.4</c:v>
                </c:pt>
                <c:pt idx="1059">
                  <c:v>-0.4</c:v>
                </c:pt>
                <c:pt idx="1060">
                  <c:v>-0.2</c:v>
                </c:pt>
                <c:pt idx="1061">
                  <c:v>-0.2</c:v>
                </c:pt>
                <c:pt idx="1062">
                  <c:v>-0.2</c:v>
                </c:pt>
                <c:pt idx="1063">
                  <c:v>-0.30000000000000032</c:v>
                </c:pt>
                <c:pt idx="1064">
                  <c:v>-0.2</c:v>
                </c:pt>
                <c:pt idx="1065">
                  <c:v>-0.1</c:v>
                </c:pt>
                <c:pt idx="1066">
                  <c:v>-0.1</c:v>
                </c:pt>
                <c:pt idx="1067">
                  <c:v>-0.2</c:v>
                </c:pt>
                <c:pt idx="1068">
                  <c:v>-0.4</c:v>
                </c:pt>
                <c:pt idx="1069">
                  <c:v>-0.30000000000000032</c:v>
                </c:pt>
                <c:pt idx="1070">
                  <c:v>-0.4</c:v>
                </c:pt>
                <c:pt idx="1071">
                  <c:v>-0.4</c:v>
                </c:pt>
                <c:pt idx="1072">
                  <c:v>-0.30000000000000032</c:v>
                </c:pt>
                <c:pt idx="1073">
                  <c:v>-0.30000000000000032</c:v>
                </c:pt>
                <c:pt idx="1074">
                  <c:v>-0.30000000000000032</c:v>
                </c:pt>
                <c:pt idx="1075">
                  <c:v>-0.4</c:v>
                </c:pt>
                <c:pt idx="1076">
                  <c:v>-0.30000000000000032</c:v>
                </c:pt>
                <c:pt idx="1077">
                  <c:v>-0.1</c:v>
                </c:pt>
                <c:pt idx="1078">
                  <c:v>-0.1</c:v>
                </c:pt>
                <c:pt idx="1079">
                  <c:v>-0.1</c:v>
                </c:pt>
                <c:pt idx="1080">
                  <c:v>0</c:v>
                </c:pt>
                <c:pt idx="1081">
                  <c:v>0.1</c:v>
                </c:pt>
                <c:pt idx="1082">
                  <c:v>0.1</c:v>
                </c:pt>
                <c:pt idx="1083">
                  <c:v>0</c:v>
                </c:pt>
                <c:pt idx="1084">
                  <c:v>0</c:v>
                </c:pt>
                <c:pt idx="1085">
                  <c:v>0</c:v>
                </c:pt>
                <c:pt idx="1086">
                  <c:v>-0.1</c:v>
                </c:pt>
                <c:pt idx="1087">
                  <c:v>-0.2</c:v>
                </c:pt>
                <c:pt idx="1088">
                  <c:v>-0.30000000000000032</c:v>
                </c:pt>
                <c:pt idx="1089">
                  <c:v>-0.30000000000000032</c:v>
                </c:pt>
                <c:pt idx="1090">
                  <c:v>-0.2</c:v>
                </c:pt>
                <c:pt idx="1091">
                  <c:v>-0.30000000000000032</c:v>
                </c:pt>
                <c:pt idx="1092">
                  <c:v>-0.2</c:v>
                </c:pt>
                <c:pt idx="1093">
                  <c:v>-0.1</c:v>
                </c:pt>
                <c:pt idx="1094">
                  <c:v>0</c:v>
                </c:pt>
                <c:pt idx="1095">
                  <c:v>0.1</c:v>
                </c:pt>
                <c:pt idx="1096">
                  <c:v>0.1</c:v>
                </c:pt>
                <c:pt idx="1097">
                  <c:v>0.30000000000000032</c:v>
                </c:pt>
                <c:pt idx="1098">
                  <c:v>0.4</c:v>
                </c:pt>
                <c:pt idx="1099">
                  <c:v>0.4</c:v>
                </c:pt>
                <c:pt idx="1100">
                  <c:v>0.30000000000000032</c:v>
                </c:pt>
                <c:pt idx="1101">
                  <c:v>0.5</c:v>
                </c:pt>
                <c:pt idx="1102">
                  <c:v>0.60000000000000064</c:v>
                </c:pt>
                <c:pt idx="1103">
                  <c:v>0.60000000000000064</c:v>
                </c:pt>
                <c:pt idx="1104">
                  <c:v>0.5</c:v>
                </c:pt>
                <c:pt idx="1105">
                  <c:v>0.30000000000000032</c:v>
                </c:pt>
                <c:pt idx="1106">
                  <c:v>0.30000000000000032</c:v>
                </c:pt>
                <c:pt idx="1107">
                  <c:v>0.2</c:v>
                </c:pt>
                <c:pt idx="1108">
                  <c:v>0.1</c:v>
                </c:pt>
                <c:pt idx="1109">
                  <c:v>0</c:v>
                </c:pt>
                <c:pt idx="1110">
                  <c:v>0</c:v>
                </c:pt>
                <c:pt idx="1111">
                  <c:v>-0.1</c:v>
                </c:pt>
                <c:pt idx="1112">
                  <c:v>-0.30000000000000032</c:v>
                </c:pt>
                <c:pt idx="1113">
                  <c:v>-0.1</c:v>
                </c:pt>
                <c:pt idx="1114">
                  <c:v>0.1</c:v>
                </c:pt>
                <c:pt idx="1115">
                  <c:v>0.30000000000000032</c:v>
                </c:pt>
                <c:pt idx="1116">
                  <c:v>0.5</c:v>
                </c:pt>
                <c:pt idx="1117">
                  <c:v>0.4</c:v>
                </c:pt>
                <c:pt idx="1118">
                  <c:v>0.5</c:v>
                </c:pt>
                <c:pt idx="1119">
                  <c:v>0.5</c:v>
                </c:pt>
                <c:pt idx="1120">
                  <c:v>0.5</c:v>
                </c:pt>
                <c:pt idx="1121">
                  <c:v>0.4</c:v>
                </c:pt>
                <c:pt idx="1122">
                  <c:v>0.30000000000000032</c:v>
                </c:pt>
                <c:pt idx="1123">
                  <c:v>0.2</c:v>
                </c:pt>
                <c:pt idx="1124">
                  <c:v>0.1</c:v>
                </c:pt>
                <c:pt idx="1125">
                  <c:v>0</c:v>
                </c:pt>
                <c:pt idx="1126">
                  <c:v>-0.2</c:v>
                </c:pt>
                <c:pt idx="1127">
                  <c:v>-0.2</c:v>
                </c:pt>
                <c:pt idx="1128">
                  <c:v>-0.30000000000000032</c:v>
                </c:pt>
                <c:pt idx="1129">
                  <c:v>-0.30000000000000032</c:v>
                </c:pt>
                <c:pt idx="1130">
                  <c:v>-0.2</c:v>
                </c:pt>
                <c:pt idx="1131">
                  <c:v>0</c:v>
                </c:pt>
                <c:pt idx="1132">
                  <c:v>0</c:v>
                </c:pt>
                <c:pt idx="1133">
                  <c:v>0</c:v>
                </c:pt>
                <c:pt idx="1134">
                  <c:v>-0.1</c:v>
                </c:pt>
                <c:pt idx="1135">
                  <c:v>0</c:v>
                </c:pt>
                <c:pt idx="1136">
                  <c:v>0.1</c:v>
                </c:pt>
                <c:pt idx="1137">
                  <c:v>0.2</c:v>
                </c:pt>
                <c:pt idx="1138">
                  <c:v>0.2</c:v>
                </c:pt>
                <c:pt idx="1139">
                  <c:v>0.2</c:v>
                </c:pt>
                <c:pt idx="1140">
                  <c:v>0.30000000000000032</c:v>
                </c:pt>
                <c:pt idx="1141">
                  <c:v>0.2</c:v>
                </c:pt>
                <c:pt idx="1142">
                  <c:v>0.30000000000000032</c:v>
                </c:pt>
                <c:pt idx="1143">
                  <c:v>0.30000000000000032</c:v>
                </c:pt>
                <c:pt idx="1144">
                  <c:v>0.5</c:v>
                </c:pt>
                <c:pt idx="1145">
                  <c:v>0.30000000000000032</c:v>
                </c:pt>
                <c:pt idx="1146">
                  <c:v>0</c:v>
                </c:pt>
                <c:pt idx="1147">
                  <c:v>0</c:v>
                </c:pt>
                <c:pt idx="1148">
                  <c:v>0.2</c:v>
                </c:pt>
                <c:pt idx="1149">
                  <c:v>0.30000000000000032</c:v>
                </c:pt>
                <c:pt idx="1150">
                  <c:v>0.1</c:v>
                </c:pt>
                <c:pt idx="1151">
                  <c:v>0.1</c:v>
                </c:pt>
                <c:pt idx="1152">
                  <c:v>-0.1</c:v>
                </c:pt>
                <c:pt idx="1153">
                  <c:v>-0.1</c:v>
                </c:pt>
                <c:pt idx="1154">
                  <c:v>-0.2</c:v>
                </c:pt>
                <c:pt idx="1155">
                  <c:v>-0.1</c:v>
                </c:pt>
                <c:pt idx="1156">
                  <c:v>0.1</c:v>
                </c:pt>
                <c:pt idx="1157">
                  <c:v>0.2</c:v>
                </c:pt>
                <c:pt idx="1158">
                  <c:v>0</c:v>
                </c:pt>
                <c:pt idx="1159">
                  <c:v>0</c:v>
                </c:pt>
                <c:pt idx="1160">
                  <c:v>0.2</c:v>
                </c:pt>
                <c:pt idx="1161">
                  <c:v>0.4</c:v>
                </c:pt>
                <c:pt idx="1162">
                  <c:v>0.5</c:v>
                </c:pt>
                <c:pt idx="1163">
                  <c:v>0.5</c:v>
                </c:pt>
                <c:pt idx="1164">
                  <c:v>0.60000000000000064</c:v>
                </c:pt>
                <c:pt idx="1165">
                  <c:v>0.70000000000000062</c:v>
                </c:pt>
                <c:pt idx="1166">
                  <c:v>0.60000000000000064</c:v>
                </c:pt>
                <c:pt idx="1167">
                  <c:v>0.5</c:v>
                </c:pt>
                <c:pt idx="1168">
                  <c:v>0.60000000000000064</c:v>
                </c:pt>
                <c:pt idx="1169">
                  <c:v>0.8</c:v>
                </c:pt>
                <c:pt idx="1170">
                  <c:v>0.8</c:v>
                </c:pt>
                <c:pt idx="1171">
                  <c:v>0.8</c:v>
                </c:pt>
                <c:pt idx="1172">
                  <c:v>0.60000000000000064</c:v>
                </c:pt>
                <c:pt idx="1173">
                  <c:v>0.60000000000000064</c:v>
                </c:pt>
                <c:pt idx="1174">
                  <c:v>0.8</c:v>
                </c:pt>
                <c:pt idx="1175">
                  <c:v>0.70000000000000062</c:v>
                </c:pt>
                <c:pt idx="1176">
                  <c:v>0.70000000000000062</c:v>
                </c:pt>
                <c:pt idx="1177">
                  <c:v>0.70000000000000062</c:v>
                </c:pt>
                <c:pt idx="1178">
                  <c:v>0.70000000000000062</c:v>
                </c:pt>
                <c:pt idx="1179">
                  <c:v>0.4</c:v>
                </c:pt>
                <c:pt idx="1180">
                  <c:v>0.30000000000000032</c:v>
                </c:pt>
                <c:pt idx="1181">
                  <c:v>0.2</c:v>
                </c:pt>
                <c:pt idx="1182">
                  <c:v>0.30000000000000032</c:v>
                </c:pt>
                <c:pt idx="1183">
                  <c:v>0.30000000000000032</c:v>
                </c:pt>
                <c:pt idx="1184">
                  <c:v>0</c:v>
                </c:pt>
                <c:pt idx="1185">
                  <c:v>0</c:v>
                </c:pt>
                <c:pt idx="1186">
                  <c:v>0</c:v>
                </c:pt>
                <c:pt idx="1187">
                  <c:v>-0.1</c:v>
                </c:pt>
                <c:pt idx="1188">
                  <c:v>0</c:v>
                </c:pt>
                <c:pt idx="1189">
                  <c:v>0.2</c:v>
                </c:pt>
                <c:pt idx="1190">
                  <c:v>0.1</c:v>
                </c:pt>
                <c:pt idx="1191">
                  <c:v>0</c:v>
                </c:pt>
                <c:pt idx="1192">
                  <c:v>-0.2</c:v>
                </c:pt>
                <c:pt idx="1193">
                  <c:v>-0.30000000000000032</c:v>
                </c:pt>
                <c:pt idx="1194">
                  <c:v>-0.30000000000000032</c:v>
                </c:pt>
                <c:pt idx="1195">
                  <c:v>-0.30000000000000032</c:v>
                </c:pt>
                <c:pt idx="1196">
                  <c:v>-0.4</c:v>
                </c:pt>
                <c:pt idx="1197">
                  <c:v>-0.4</c:v>
                </c:pt>
                <c:pt idx="1198">
                  <c:v>-0.60000000000000064</c:v>
                </c:pt>
                <c:pt idx="1199">
                  <c:v>-0.70000000000000062</c:v>
                </c:pt>
                <c:pt idx="1200">
                  <c:v>-0.70000000000000062</c:v>
                </c:pt>
                <c:pt idx="1201">
                  <c:v>-0.60000000000000064</c:v>
                </c:pt>
                <c:pt idx="1202">
                  <c:v>-0.5</c:v>
                </c:pt>
                <c:pt idx="1203">
                  <c:v>-0.4</c:v>
                </c:pt>
                <c:pt idx="1204">
                  <c:v>-0.30000000000000032</c:v>
                </c:pt>
                <c:pt idx="1205">
                  <c:v>-0.4</c:v>
                </c:pt>
                <c:pt idx="1206">
                  <c:v>-0.2</c:v>
                </c:pt>
                <c:pt idx="1207">
                  <c:v>-0.1</c:v>
                </c:pt>
                <c:pt idx="1208">
                  <c:v>0.1</c:v>
                </c:pt>
                <c:pt idx="1209">
                  <c:v>0.1</c:v>
                </c:pt>
                <c:pt idx="1210">
                  <c:v>0.2</c:v>
                </c:pt>
                <c:pt idx="1211">
                  <c:v>0.30000000000000032</c:v>
                </c:pt>
                <c:pt idx="1212">
                  <c:v>0.30000000000000032</c:v>
                </c:pt>
                <c:pt idx="1213">
                  <c:v>0.30000000000000032</c:v>
                </c:pt>
                <c:pt idx="1214">
                  <c:v>0.30000000000000032</c:v>
                </c:pt>
                <c:pt idx="1215">
                  <c:v>0.1</c:v>
                </c:pt>
                <c:pt idx="1216">
                  <c:v>0</c:v>
                </c:pt>
                <c:pt idx="1217">
                  <c:v>-0.2</c:v>
                </c:pt>
                <c:pt idx="1218">
                  <c:v>-0.30000000000000032</c:v>
                </c:pt>
                <c:pt idx="1219">
                  <c:v>-0.30000000000000032</c:v>
                </c:pt>
                <c:pt idx="1220">
                  <c:v>-0.4</c:v>
                </c:pt>
                <c:pt idx="1221">
                  <c:v>-0.4</c:v>
                </c:pt>
                <c:pt idx="1222">
                  <c:v>-0.5</c:v>
                </c:pt>
                <c:pt idx="1223">
                  <c:v>-0.4</c:v>
                </c:pt>
                <c:pt idx="1224">
                  <c:v>-0.4</c:v>
                </c:pt>
                <c:pt idx="1225">
                  <c:v>-0.2</c:v>
                </c:pt>
                <c:pt idx="1226">
                  <c:v>-0.30000000000000032</c:v>
                </c:pt>
                <c:pt idx="1227">
                  <c:v>-0.2</c:v>
                </c:pt>
                <c:pt idx="1228">
                  <c:v>-0.1</c:v>
                </c:pt>
                <c:pt idx="1229">
                  <c:v>-0.1</c:v>
                </c:pt>
                <c:pt idx="1230">
                  <c:v>-0.2</c:v>
                </c:pt>
                <c:pt idx="1231">
                  <c:v>-0.4</c:v>
                </c:pt>
                <c:pt idx="1232">
                  <c:v>-0.2</c:v>
                </c:pt>
                <c:pt idx="1233">
                  <c:v>-0.30000000000000032</c:v>
                </c:pt>
                <c:pt idx="1234">
                  <c:v>-0.30000000000000032</c:v>
                </c:pt>
                <c:pt idx="1235">
                  <c:v>-0.5</c:v>
                </c:pt>
                <c:pt idx="1236">
                  <c:v>-0.4</c:v>
                </c:pt>
                <c:pt idx="1237">
                  <c:v>-0.5</c:v>
                </c:pt>
                <c:pt idx="1238">
                  <c:v>-0.60000000000000064</c:v>
                </c:pt>
                <c:pt idx="1239">
                  <c:v>-0.70000000000000062</c:v>
                </c:pt>
                <c:pt idx="1240">
                  <c:v>-0.60000000000000064</c:v>
                </c:pt>
                <c:pt idx="1241">
                  <c:v>-0.4</c:v>
                </c:pt>
                <c:pt idx="1242">
                  <c:v>-0.5</c:v>
                </c:pt>
                <c:pt idx="1243">
                  <c:v>-0.5</c:v>
                </c:pt>
                <c:pt idx="1244">
                  <c:v>-0.4</c:v>
                </c:pt>
                <c:pt idx="1245">
                  <c:v>-0.2</c:v>
                </c:pt>
                <c:pt idx="1246">
                  <c:v>-0.2</c:v>
                </c:pt>
                <c:pt idx="1247">
                  <c:v>-0.2</c:v>
                </c:pt>
                <c:pt idx="1248">
                  <c:v>-0.1</c:v>
                </c:pt>
                <c:pt idx="1249">
                  <c:v>0</c:v>
                </c:pt>
                <c:pt idx="1250">
                  <c:v>-0.1</c:v>
                </c:pt>
                <c:pt idx="1251">
                  <c:v>0</c:v>
                </c:pt>
                <c:pt idx="1252">
                  <c:v>0</c:v>
                </c:pt>
                <c:pt idx="1253">
                  <c:v>0</c:v>
                </c:pt>
                <c:pt idx="1254">
                  <c:v>0</c:v>
                </c:pt>
                <c:pt idx="1255">
                  <c:v>-0.1</c:v>
                </c:pt>
                <c:pt idx="1256">
                  <c:v>0.1</c:v>
                </c:pt>
                <c:pt idx="1257">
                  <c:v>0.2</c:v>
                </c:pt>
                <c:pt idx="1258">
                  <c:v>0.30000000000000032</c:v>
                </c:pt>
                <c:pt idx="1259">
                  <c:v>0.2</c:v>
                </c:pt>
                <c:pt idx="1260">
                  <c:v>0.2</c:v>
                </c:pt>
                <c:pt idx="1261">
                  <c:v>0.30000000000000032</c:v>
                </c:pt>
                <c:pt idx="1262">
                  <c:v>0.30000000000000032</c:v>
                </c:pt>
                <c:pt idx="1263">
                  <c:v>0.30000000000000032</c:v>
                </c:pt>
                <c:pt idx="1264">
                  <c:v>0.30000000000000032</c:v>
                </c:pt>
                <c:pt idx="1265">
                  <c:v>0.30000000000000032</c:v>
                </c:pt>
                <c:pt idx="1266">
                  <c:v>0.2</c:v>
                </c:pt>
                <c:pt idx="1267">
                  <c:v>0.1</c:v>
                </c:pt>
                <c:pt idx="1268">
                  <c:v>0.1</c:v>
                </c:pt>
                <c:pt idx="1269">
                  <c:v>0.2</c:v>
                </c:pt>
                <c:pt idx="1270">
                  <c:v>0.1</c:v>
                </c:pt>
                <c:pt idx="1271">
                  <c:v>-0.1</c:v>
                </c:pt>
                <c:pt idx="1272">
                  <c:v>-0.2</c:v>
                </c:pt>
                <c:pt idx="1273">
                  <c:v>-0.2</c:v>
                </c:pt>
                <c:pt idx="1274">
                  <c:v>-0.30000000000000032</c:v>
                </c:pt>
                <c:pt idx="1275">
                  <c:v>-0.4</c:v>
                </c:pt>
                <c:pt idx="1276">
                  <c:v>-0.4</c:v>
                </c:pt>
                <c:pt idx="1277">
                  <c:v>-0.4</c:v>
                </c:pt>
                <c:pt idx="1278">
                  <c:v>-0.30000000000000032</c:v>
                </c:pt>
                <c:pt idx="1279">
                  <c:v>-0.4</c:v>
                </c:pt>
                <c:pt idx="1280">
                  <c:v>-0.5</c:v>
                </c:pt>
                <c:pt idx="1281">
                  <c:v>-0.2</c:v>
                </c:pt>
                <c:pt idx="1282">
                  <c:v>0</c:v>
                </c:pt>
                <c:pt idx="1283">
                  <c:v>-0.1</c:v>
                </c:pt>
                <c:pt idx="1284">
                  <c:v>0</c:v>
                </c:pt>
                <c:pt idx="1285">
                  <c:v>0.1</c:v>
                </c:pt>
                <c:pt idx="1286">
                  <c:v>0.2</c:v>
                </c:pt>
                <c:pt idx="1287">
                  <c:v>0.2</c:v>
                </c:pt>
                <c:pt idx="1288">
                  <c:v>0.1</c:v>
                </c:pt>
                <c:pt idx="1289">
                  <c:v>0.2</c:v>
                </c:pt>
                <c:pt idx="1290">
                  <c:v>0.4</c:v>
                </c:pt>
                <c:pt idx="1291">
                  <c:v>0.30000000000000032</c:v>
                </c:pt>
                <c:pt idx="1292">
                  <c:v>0.1</c:v>
                </c:pt>
                <c:pt idx="1293">
                  <c:v>0.30000000000000032</c:v>
                </c:pt>
                <c:pt idx="1294">
                  <c:v>0.30000000000000032</c:v>
                </c:pt>
                <c:pt idx="1295">
                  <c:v>0.1</c:v>
                </c:pt>
                <c:pt idx="1296">
                  <c:v>0.1</c:v>
                </c:pt>
                <c:pt idx="1297">
                  <c:v>0</c:v>
                </c:pt>
                <c:pt idx="1298">
                  <c:v>0</c:v>
                </c:pt>
                <c:pt idx="1299">
                  <c:v>-0.1</c:v>
                </c:pt>
                <c:pt idx="1300">
                  <c:v>-0.2</c:v>
                </c:pt>
                <c:pt idx="1301">
                  <c:v>-0.30000000000000032</c:v>
                </c:pt>
                <c:pt idx="1302">
                  <c:v>-0.2</c:v>
                </c:pt>
                <c:pt idx="1303">
                  <c:v>-0.30000000000000032</c:v>
                </c:pt>
                <c:pt idx="1304">
                  <c:v>-0.30000000000000032</c:v>
                </c:pt>
                <c:pt idx="1305">
                  <c:v>-0.30000000000000032</c:v>
                </c:pt>
                <c:pt idx="1306">
                  <c:v>-0.2</c:v>
                </c:pt>
                <c:pt idx="1307">
                  <c:v>-0.2</c:v>
                </c:pt>
                <c:pt idx="1308">
                  <c:v>-0.2</c:v>
                </c:pt>
                <c:pt idx="1309">
                  <c:v>-0.2</c:v>
                </c:pt>
                <c:pt idx="1310">
                  <c:v>-0.2</c:v>
                </c:pt>
                <c:pt idx="1311">
                  <c:v>-0.1</c:v>
                </c:pt>
                <c:pt idx="1312">
                  <c:v>-0.1</c:v>
                </c:pt>
                <c:pt idx="1313">
                  <c:v>-0.1</c:v>
                </c:pt>
                <c:pt idx="1314">
                  <c:v>-0.1</c:v>
                </c:pt>
                <c:pt idx="1315">
                  <c:v>0</c:v>
                </c:pt>
                <c:pt idx="1316">
                  <c:v>-0.1</c:v>
                </c:pt>
                <c:pt idx="1317">
                  <c:v>-0.1</c:v>
                </c:pt>
                <c:pt idx="1318">
                  <c:v>-0.1</c:v>
                </c:pt>
                <c:pt idx="1319">
                  <c:v>0</c:v>
                </c:pt>
                <c:pt idx="1320">
                  <c:v>0</c:v>
                </c:pt>
                <c:pt idx="1321">
                  <c:v>-0.1</c:v>
                </c:pt>
                <c:pt idx="1322">
                  <c:v>-0.1</c:v>
                </c:pt>
                <c:pt idx="1323">
                  <c:v>0</c:v>
                </c:pt>
                <c:pt idx="1324">
                  <c:v>0</c:v>
                </c:pt>
                <c:pt idx="1325">
                  <c:v>0</c:v>
                </c:pt>
                <c:pt idx="1326">
                  <c:v>0.1</c:v>
                </c:pt>
                <c:pt idx="1327">
                  <c:v>0.1</c:v>
                </c:pt>
                <c:pt idx="1328">
                  <c:v>0.2</c:v>
                </c:pt>
                <c:pt idx="1329">
                  <c:v>0</c:v>
                </c:pt>
                <c:pt idx="1330">
                  <c:v>-0.1</c:v>
                </c:pt>
                <c:pt idx="1331">
                  <c:v>-0.1</c:v>
                </c:pt>
                <c:pt idx="1332">
                  <c:v>-0.2</c:v>
                </c:pt>
                <c:pt idx="1333">
                  <c:v>-0.30000000000000032</c:v>
                </c:pt>
                <c:pt idx="1334">
                  <c:v>-0.30000000000000032</c:v>
                </c:pt>
                <c:pt idx="1335">
                  <c:v>-0.30000000000000032</c:v>
                </c:pt>
                <c:pt idx="1336">
                  <c:v>-0.30000000000000032</c:v>
                </c:pt>
                <c:pt idx="1337">
                  <c:v>-0.30000000000000032</c:v>
                </c:pt>
                <c:pt idx="1338">
                  <c:v>-0.30000000000000032</c:v>
                </c:pt>
                <c:pt idx="1339">
                  <c:v>-0.1</c:v>
                </c:pt>
                <c:pt idx="1340">
                  <c:v>0.1</c:v>
                </c:pt>
                <c:pt idx="1341">
                  <c:v>0.1</c:v>
                </c:pt>
                <c:pt idx="1342">
                  <c:v>0.1</c:v>
                </c:pt>
                <c:pt idx="1343">
                  <c:v>0.2</c:v>
                </c:pt>
                <c:pt idx="1344">
                  <c:v>0.30000000000000032</c:v>
                </c:pt>
                <c:pt idx="1345">
                  <c:v>0.30000000000000032</c:v>
                </c:pt>
                <c:pt idx="1346">
                  <c:v>0.5</c:v>
                </c:pt>
                <c:pt idx="1347">
                  <c:v>0.60000000000000064</c:v>
                </c:pt>
                <c:pt idx="1348">
                  <c:v>0.8</c:v>
                </c:pt>
                <c:pt idx="1349">
                  <c:v>0.70000000000000062</c:v>
                </c:pt>
                <c:pt idx="1350">
                  <c:v>0.70000000000000062</c:v>
                </c:pt>
                <c:pt idx="1351">
                  <c:v>0.9</c:v>
                </c:pt>
                <c:pt idx="1352">
                  <c:v>1.2</c:v>
                </c:pt>
                <c:pt idx="1353">
                  <c:v>1.2</c:v>
                </c:pt>
                <c:pt idx="1354">
                  <c:v>1.1000000000000001</c:v>
                </c:pt>
                <c:pt idx="1355">
                  <c:v>1.1000000000000001</c:v>
                </c:pt>
                <c:pt idx="1356">
                  <c:v>1</c:v>
                </c:pt>
                <c:pt idx="1357">
                  <c:v>0.9</c:v>
                </c:pt>
                <c:pt idx="1358">
                  <c:v>0.60000000000000064</c:v>
                </c:pt>
                <c:pt idx="1359">
                  <c:v>0.5</c:v>
                </c:pt>
                <c:pt idx="1360">
                  <c:v>0.5</c:v>
                </c:pt>
                <c:pt idx="1361">
                  <c:v>0.30000000000000032</c:v>
                </c:pt>
                <c:pt idx="1362">
                  <c:v>0.1</c:v>
                </c:pt>
                <c:pt idx="1363">
                  <c:v>0.1</c:v>
                </c:pt>
                <c:pt idx="1364">
                  <c:v>0.1</c:v>
                </c:pt>
                <c:pt idx="1365">
                  <c:v>0</c:v>
                </c:pt>
                <c:pt idx="1366">
                  <c:v>-0.2</c:v>
                </c:pt>
                <c:pt idx="1367">
                  <c:v>-0.4</c:v>
                </c:pt>
                <c:pt idx="1368">
                  <c:v>-0.2</c:v>
                </c:pt>
                <c:pt idx="1369">
                  <c:v>-0.1</c:v>
                </c:pt>
                <c:pt idx="1370">
                  <c:v>-0.1</c:v>
                </c:pt>
                <c:pt idx="1371">
                  <c:v>0</c:v>
                </c:pt>
                <c:pt idx="1372">
                  <c:v>0.1</c:v>
                </c:pt>
                <c:pt idx="1373">
                  <c:v>0</c:v>
                </c:pt>
                <c:pt idx="1374">
                  <c:v>0</c:v>
                </c:pt>
                <c:pt idx="1375">
                  <c:v>0.1</c:v>
                </c:pt>
                <c:pt idx="1376">
                  <c:v>0.30000000000000032</c:v>
                </c:pt>
                <c:pt idx="1377">
                  <c:v>0.5</c:v>
                </c:pt>
                <c:pt idx="1378">
                  <c:v>0.4</c:v>
                </c:pt>
                <c:pt idx="1379">
                  <c:v>0.4</c:v>
                </c:pt>
                <c:pt idx="1380">
                  <c:v>0.5</c:v>
                </c:pt>
                <c:pt idx="1381">
                  <c:v>0.4</c:v>
                </c:pt>
                <c:pt idx="1382">
                  <c:v>0.4</c:v>
                </c:pt>
                <c:pt idx="1383">
                  <c:v>0.2</c:v>
                </c:pt>
                <c:pt idx="1384">
                  <c:v>0.30000000000000032</c:v>
                </c:pt>
                <c:pt idx="1385">
                  <c:v>0.30000000000000032</c:v>
                </c:pt>
                <c:pt idx="1386">
                  <c:v>0.30000000000000032</c:v>
                </c:pt>
                <c:pt idx="1387">
                  <c:v>0.1</c:v>
                </c:pt>
                <c:pt idx="1388">
                  <c:v>0.2</c:v>
                </c:pt>
                <c:pt idx="1389">
                  <c:v>0.30000000000000032</c:v>
                </c:pt>
                <c:pt idx="1390">
                  <c:v>0.2</c:v>
                </c:pt>
                <c:pt idx="1391">
                  <c:v>0.1</c:v>
                </c:pt>
                <c:pt idx="1392">
                  <c:v>0</c:v>
                </c:pt>
                <c:pt idx="1393">
                  <c:v>0.2</c:v>
                </c:pt>
                <c:pt idx="1394">
                  <c:v>0.1</c:v>
                </c:pt>
                <c:pt idx="1395">
                  <c:v>-0.1</c:v>
                </c:pt>
                <c:pt idx="1396">
                  <c:v>0</c:v>
                </c:pt>
                <c:pt idx="1397">
                  <c:v>0</c:v>
                </c:pt>
                <c:pt idx="1398">
                  <c:v>-0.2</c:v>
                </c:pt>
                <c:pt idx="1399">
                  <c:v>-0.4</c:v>
                </c:pt>
                <c:pt idx="1400">
                  <c:v>-0.5</c:v>
                </c:pt>
                <c:pt idx="1401">
                  <c:v>-0.4</c:v>
                </c:pt>
                <c:pt idx="1402">
                  <c:v>-0.30000000000000032</c:v>
                </c:pt>
                <c:pt idx="1403">
                  <c:v>-0.4</c:v>
                </c:pt>
                <c:pt idx="1404">
                  <c:v>-0.30000000000000032</c:v>
                </c:pt>
                <c:pt idx="1405">
                  <c:v>-0.1</c:v>
                </c:pt>
                <c:pt idx="1406">
                  <c:v>-0.2</c:v>
                </c:pt>
                <c:pt idx="1407">
                  <c:v>-0.30000000000000032</c:v>
                </c:pt>
                <c:pt idx="1408">
                  <c:v>0</c:v>
                </c:pt>
                <c:pt idx="1409">
                  <c:v>0</c:v>
                </c:pt>
                <c:pt idx="1410">
                  <c:v>0.1</c:v>
                </c:pt>
                <c:pt idx="1411">
                  <c:v>0</c:v>
                </c:pt>
                <c:pt idx="1412">
                  <c:v>0.1</c:v>
                </c:pt>
                <c:pt idx="1413">
                  <c:v>0.1</c:v>
                </c:pt>
                <c:pt idx="1414">
                  <c:v>0</c:v>
                </c:pt>
                <c:pt idx="1415">
                  <c:v>-0.30000000000000032</c:v>
                </c:pt>
                <c:pt idx="1416">
                  <c:v>-0.30000000000000032</c:v>
                </c:pt>
                <c:pt idx="1417">
                  <c:v>-0.2</c:v>
                </c:pt>
                <c:pt idx="1418">
                  <c:v>-0.2</c:v>
                </c:pt>
                <c:pt idx="1419">
                  <c:v>-0.30000000000000032</c:v>
                </c:pt>
                <c:pt idx="1420">
                  <c:v>-0.5</c:v>
                </c:pt>
                <c:pt idx="1421">
                  <c:v>-0.4</c:v>
                </c:pt>
                <c:pt idx="1422">
                  <c:v>-0.4</c:v>
                </c:pt>
                <c:pt idx="1423">
                  <c:v>-0.4</c:v>
                </c:pt>
                <c:pt idx="1424">
                  <c:v>-0.4</c:v>
                </c:pt>
                <c:pt idx="1425">
                  <c:v>-0.2</c:v>
                </c:pt>
                <c:pt idx="1426">
                  <c:v>-0.30000000000000032</c:v>
                </c:pt>
                <c:pt idx="1427">
                  <c:v>-0.30000000000000032</c:v>
                </c:pt>
                <c:pt idx="1428">
                  <c:v>-0.30000000000000032</c:v>
                </c:pt>
                <c:pt idx="1429">
                  <c:v>-0.2</c:v>
                </c:pt>
                <c:pt idx="1430">
                  <c:v>0</c:v>
                </c:pt>
                <c:pt idx="1431">
                  <c:v>-0.1</c:v>
                </c:pt>
                <c:pt idx="1432">
                  <c:v>0</c:v>
                </c:pt>
                <c:pt idx="1433">
                  <c:v>0</c:v>
                </c:pt>
                <c:pt idx="1434">
                  <c:v>0.1</c:v>
                </c:pt>
                <c:pt idx="1435">
                  <c:v>0</c:v>
                </c:pt>
                <c:pt idx="1436">
                  <c:v>0</c:v>
                </c:pt>
                <c:pt idx="1437">
                  <c:v>0.1</c:v>
                </c:pt>
                <c:pt idx="1438">
                  <c:v>0.1</c:v>
                </c:pt>
                <c:pt idx="1439">
                  <c:v>0.1</c:v>
                </c:pt>
                <c:pt idx="1440">
                  <c:v>0.1</c:v>
                </c:pt>
                <c:pt idx="1441">
                  <c:v>0.1</c:v>
                </c:pt>
                <c:pt idx="1442">
                  <c:v>0.2</c:v>
                </c:pt>
                <c:pt idx="1443">
                  <c:v>0.30000000000000032</c:v>
                </c:pt>
                <c:pt idx="1444">
                  <c:v>0.30000000000000032</c:v>
                </c:pt>
                <c:pt idx="1445">
                  <c:v>0.60000000000000064</c:v>
                </c:pt>
                <c:pt idx="1446">
                  <c:v>0.70000000000000062</c:v>
                </c:pt>
                <c:pt idx="1447">
                  <c:v>0.60000000000000064</c:v>
                </c:pt>
                <c:pt idx="1448">
                  <c:v>0.5</c:v>
                </c:pt>
                <c:pt idx="1449">
                  <c:v>0.60000000000000064</c:v>
                </c:pt>
                <c:pt idx="1450">
                  <c:v>0.8</c:v>
                </c:pt>
                <c:pt idx="1451">
                  <c:v>0.8</c:v>
                </c:pt>
                <c:pt idx="1452">
                  <c:v>0.60000000000000064</c:v>
                </c:pt>
                <c:pt idx="1453">
                  <c:v>0.5</c:v>
                </c:pt>
                <c:pt idx="1454">
                  <c:v>0.30000000000000032</c:v>
                </c:pt>
                <c:pt idx="1455">
                  <c:v>0.2</c:v>
                </c:pt>
                <c:pt idx="1456">
                  <c:v>0</c:v>
                </c:pt>
                <c:pt idx="1457">
                  <c:v>-0.1</c:v>
                </c:pt>
                <c:pt idx="1458">
                  <c:v>-0.2</c:v>
                </c:pt>
                <c:pt idx="1459">
                  <c:v>-0.30000000000000032</c:v>
                </c:pt>
                <c:pt idx="1460">
                  <c:v>-0.4</c:v>
                </c:pt>
                <c:pt idx="1461">
                  <c:v>-0.5</c:v>
                </c:pt>
                <c:pt idx="1462">
                  <c:v>-0.4</c:v>
                </c:pt>
                <c:pt idx="1463">
                  <c:v>-0.30000000000000032</c:v>
                </c:pt>
                <c:pt idx="1464">
                  <c:v>-0.2</c:v>
                </c:pt>
                <c:pt idx="1465">
                  <c:v>-0.2</c:v>
                </c:pt>
                <c:pt idx="1466">
                  <c:v>-0.2</c:v>
                </c:pt>
                <c:pt idx="1467">
                  <c:v>-0.2</c:v>
                </c:pt>
                <c:pt idx="1468">
                  <c:v>0</c:v>
                </c:pt>
                <c:pt idx="1469">
                  <c:v>0</c:v>
                </c:pt>
                <c:pt idx="1470">
                  <c:v>-0.1</c:v>
                </c:pt>
                <c:pt idx="1471">
                  <c:v>0</c:v>
                </c:pt>
                <c:pt idx="1472">
                  <c:v>0</c:v>
                </c:pt>
                <c:pt idx="1473">
                  <c:v>-0.2</c:v>
                </c:pt>
                <c:pt idx="1474">
                  <c:v>-0.2</c:v>
                </c:pt>
                <c:pt idx="1475">
                  <c:v>-0.1</c:v>
                </c:pt>
                <c:pt idx="1476">
                  <c:v>0</c:v>
                </c:pt>
                <c:pt idx="1477">
                  <c:v>-0.1</c:v>
                </c:pt>
                <c:pt idx="1478">
                  <c:v>-0.4</c:v>
                </c:pt>
                <c:pt idx="1479">
                  <c:v>-0.30000000000000032</c:v>
                </c:pt>
                <c:pt idx="1480">
                  <c:v>-0.30000000000000032</c:v>
                </c:pt>
                <c:pt idx="1481">
                  <c:v>-0.5</c:v>
                </c:pt>
                <c:pt idx="1482">
                  <c:v>-0.60000000000000064</c:v>
                </c:pt>
                <c:pt idx="1483">
                  <c:v>-0.5</c:v>
                </c:pt>
                <c:pt idx="1484">
                  <c:v>-0.60000000000000064</c:v>
                </c:pt>
                <c:pt idx="1485">
                  <c:v>-0.8</c:v>
                </c:pt>
                <c:pt idx="1486">
                  <c:v>-0.9</c:v>
                </c:pt>
                <c:pt idx="1487">
                  <c:v>-0.9</c:v>
                </c:pt>
                <c:pt idx="1488">
                  <c:v>-0.8</c:v>
                </c:pt>
                <c:pt idx="1489">
                  <c:v>-0.70000000000000062</c:v>
                </c:pt>
                <c:pt idx="1490">
                  <c:v>-0.8</c:v>
                </c:pt>
                <c:pt idx="1491">
                  <c:v>-0.70000000000000062</c:v>
                </c:pt>
                <c:pt idx="1492">
                  <c:v>-0.60000000000000064</c:v>
                </c:pt>
                <c:pt idx="1493">
                  <c:v>-0.60000000000000064</c:v>
                </c:pt>
                <c:pt idx="1494">
                  <c:v>-0.70000000000000062</c:v>
                </c:pt>
                <c:pt idx="1495">
                  <c:v>-0.8</c:v>
                </c:pt>
                <c:pt idx="1496">
                  <c:v>-0.70000000000000062</c:v>
                </c:pt>
                <c:pt idx="1497">
                  <c:v>-0.60000000000000064</c:v>
                </c:pt>
                <c:pt idx="1498">
                  <c:v>-0.70000000000000062</c:v>
                </c:pt>
                <c:pt idx="1499">
                  <c:v>-0.70000000000000062</c:v>
                </c:pt>
                <c:pt idx="1500">
                  <c:v>-0.60000000000000064</c:v>
                </c:pt>
                <c:pt idx="1501">
                  <c:v>-0.5</c:v>
                </c:pt>
                <c:pt idx="1502">
                  <c:v>-0.5</c:v>
                </c:pt>
                <c:pt idx="1503">
                  <c:v>-0.5</c:v>
                </c:pt>
                <c:pt idx="1504">
                  <c:v>-0.2</c:v>
                </c:pt>
                <c:pt idx="1505">
                  <c:v>-0.1</c:v>
                </c:pt>
                <c:pt idx="1506">
                  <c:v>0</c:v>
                </c:pt>
                <c:pt idx="1507">
                  <c:v>0</c:v>
                </c:pt>
                <c:pt idx="1508">
                  <c:v>0.1</c:v>
                </c:pt>
                <c:pt idx="1509">
                  <c:v>0.1</c:v>
                </c:pt>
                <c:pt idx="1510">
                  <c:v>0</c:v>
                </c:pt>
                <c:pt idx="1511">
                  <c:v>-0.2</c:v>
                </c:pt>
                <c:pt idx="1512">
                  <c:v>-0.1</c:v>
                </c:pt>
                <c:pt idx="1513">
                  <c:v>0</c:v>
                </c:pt>
                <c:pt idx="1514">
                  <c:v>-0.2</c:v>
                </c:pt>
                <c:pt idx="1515">
                  <c:v>-0.2</c:v>
                </c:pt>
                <c:pt idx="1516">
                  <c:v>-0.1</c:v>
                </c:pt>
                <c:pt idx="1517">
                  <c:v>0</c:v>
                </c:pt>
                <c:pt idx="1518">
                  <c:v>-0.2</c:v>
                </c:pt>
                <c:pt idx="1519">
                  <c:v>-0.2</c:v>
                </c:pt>
                <c:pt idx="1520">
                  <c:v>-0.1</c:v>
                </c:pt>
                <c:pt idx="1521">
                  <c:v>0.1</c:v>
                </c:pt>
                <c:pt idx="1522">
                  <c:v>0</c:v>
                </c:pt>
                <c:pt idx="1523">
                  <c:v>-0.1</c:v>
                </c:pt>
                <c:pt idx="1524">
                  <c:v>-0.1</c:v>
                </c:pt>
                <c:pt idx="1525">
                  <c:v>-0.1</c:v>
                </c:pt>
                <c:pt idx="1526">
                  <c:v>-0.2</c:v>
                </c:pt>
                <c:pt idx="1527">
                  <c:v>-0.30000000000000032</c:v>
                </c:pt>
                <c:pt idx="1528">
                  <c:v>-0.2</c:v>
                </c:pt>
                <c:pt idx="1529">
                  <c:v>0</c:v>
                </c:pt>
                <c:pt idx="1530">
                  <c:v>-0.1</c:v>
                </c:pt>
                <c:pt idx="1531">
                  <c:v>-0.1</c:v>
                </c:pt>
                <c:pt idx="1532">
                  <c:v>-0.2</c:v>
                </c:pt>
                <c:pt idx="1533">
                  <c:v>-0.1</c:v>
                </c:pt>
                <c:pt idx="1534">
                  <c:v>0.1</c:v>
                </c:pt>
                <c:pt idx="1535">
                  <c:v>0.1</c:v>
                </c:pt>
                <c:pt idx="1536">
                  <c:v>0</c:v>
                </c:pt>
                <c:pt idx="1537">
                  <c:v>0.2</c:v>
                </c:pt>
                <c:pt idx="1538">
                  <c:v>0.4</c:v>
                </c:pt>
                <c:pt idx="1539">
                  <c:v>0.30000000000000032</c:v>
                </c:pt>
                <c:pt idx="1540">
                  <c:v>0.2</c:v>
                </c:pt>
                <c:pt idx="1541">
                  <c:v>0.2</c:v>
                </c:pt>
                <c:pt idx="1542">
                  <c:v>0.2</c:v>
                </c:pt>
                <c:pt idx="1543">
                  <c:v>0.2</c:v>
                </c:pt>
                <c:pt idx="1544">
                  <c:v>0.1</c:v>
                </c:pt>
                <c:pt idx="1545">
                  <c:v>0.1</c:v>
                </c:pt>
                <c:pt idx="1546">
                  <c:v>0.2</c:v>
                </c:pt>
                <c:pt idx="1547">
                  <c:v>0.2</c:v>
                </c:pt>
                <c:pt idx="1548">
                  <c:v>0</c:v>
                </c:pt>
                <c:pt idx="1549">
                  <c:v>0</c:v>
                </c:pt>
                <c:pt idx="1550">
                  <c:v>0.30000000000000032</c:v>
                </c:pt>
                <c:pt idx="1551">
                  <c:v>0.1</c:v>
                </c:pt>
                <c:pt idx="1552">
                  <c:v>0</c:v>
                </c:pt>
                <c:pt idx="1553">
                  <c:v>-0.2</c:v>
                </c:pt>
                <c:pt idx="1554">
                  <c:v>-0.1</c:v>
                </c:pt>
                <c:pt idx="1555">
                  <c:v>-0.1</c:v>
                </c:pt>
                <c:pt idx="1556">
                  <c:v>-0.2</c:v>
                </c:pt>
                <c:pt idx="1557">
                  <c:v>-0.2</c:v>
                </c:pt>
                <c:pt idx="1558">
                  <c:v>0</c:v>
                </c:pt>
                <c:pt idx="1559">
                  <c:v>-0.1</c:v>
                </c:pt>
                <c:pt idx="1560">
                  <c:v>-0.2</c:v>
                </c:pt>
                <c:pt idx="1561">
                  <c:v>0</c:v>
                </c:pt>
                <c:pt idx="1562">
                  <c:v>0.2</c:v>
                </c:pt>
                <c:pt idx="1563">
                  <c:v>0.4</c:v>
                </c:pt>
                <c:pt idx="1564">
                  <c:v>0.30000000000000032</c:v>
                </c:pt>
                <c:pt idx="1565">
                  <c:v>0.4</c:v>
                </c:pt>
                <c:pt idx="1566">
                  <c:v>0.4</c:v>
                </c:pt>
                <c:pt idx="1567">
                  <c:v>0.4</c:v>
                </c:pt>
                <c:pt idx="1568">
                  <c:v>0.30000000000000032</c:v>
                </c:pt>
                <c:pt idx="1569">
                  <c:v>0.30000000000000032</c:v>
                </c:pt>
                <c:pt idx="1570">
                  <c:v>0.30000000000000032</c:v>
                </c:pt>
                <c:pt idx="1571">
                  <c:v>0.2</c:v>
                </c:pt>
                <c:pt idx="1572">
                  <c:v>0</c:v>
                </c:pt>
                <c:pt idx="1573">
                  <c:v>-0.2</c:v>
                </c:pt>
                <c:pt idx="1574">
                  <c:v>-0.2</c:v>
                </c:pt>
                <c:pt idx="1575">
                  <c:v>-0.30000000000000032</c:v>
                </c:pt>
                <c:pt idx="1576">
                  <c:v>-0.2</c:v>
                </c:pt>
                <c:pt idx="1577">
                  <c:v>-0.4</c:v>
                </c:pt>
                <c:pt idx="1578">
                  <c:v>-0.4</c:v>
                </c:pt>
                <c:pt idx="1579">
                  <c:v>-0.5</c:v>
                </c:pt>
                <c:pt idx="1580">
                  <c:v>-0.5</c:v>
                </c:pt>
                <c:pt idx="1581">
                  <c:v>-0.5</c:v>
                </c:pt>
                <c:pt idx="1582">
                  <c:v>-0.5</c:v>
                </c:pt>
                <c:pt idx="1583">
                  <c:v>-0.4</c:v>
                </c:pt>
                <c:pt idx="1584">
                  <c:v>-0.30000000000000032</c:v>
                </c:pt>
                <c:pt idx="1585">
                  <c:v>-0.30000000000000032</c:v>
                </c:pt>
                <c:pt idx="1586">
                  <c:v>-0.30000000000000032</c:v>
                </c:pt>
                <c:pt idx="1587">
                  <c:v>-0.1</c:v>
                </c:pt>
                <c:pt idx="1588">
                  <c:v>0</c:v>
                </c:pt>
                <c:pt idx="1589">
                  <c:v>0</c:v>
                </c:pt>
                <c:pt idx="1590">
                  <c:v>0.2</c:v>
                </c:pt>
                <c:pt idx="1591">
                  <c:v>0.30000000000000032</c:v>
                </c:pt>
                <c:pt idx="1592">
                  <c:v>0.4</c:v>
                </c:pt>
                <c:pt idx="1593">
                  <c:v>0.4</c:v>
                </c:pt>
                <c:pt idx="1594">
                  <c:v>0.5</c:v>
                </c:pt>
                <c:pt idx="1595">
                  <c:v>0.60000000000000064</c:v>
                </c:pt>
                <c:pt idx="1596">
                  <c:v>0.70000000000000062</c:v>
                </c:pt>
                <c:pt idx="1597">
                  <c:v>0.8</c:v>
                </c:pt>
                <c:pt idx="1598">
                  <c:v>0.70000000000000062</c:v>
                </c:pt>
                <c:pt idx="1599">
                  <c:v>0.9</c:v>
                </c:pt>
                <c:pt idx="1600">
                  <c:v>0.9</c:v>
                </c:pt>
                <c:pt idx="1601">
                  <c:v>0.9</c:v>
                </c:pt>
                <c:pt idx="1602">
                  <c:v>0.9</c:v>
                </c:pt>
                <c:pt idx="1603">
                  <c:v>1.2</c:v>
                </c:pt>
                <c:pt idx="1604">
                  <c:v>1.3</c:v>
                </c:pt>
                <c:pt idx="1605">
                  <c:v>1.2</c:v>
                </c:pt>
                <c:pt idx="1606">
                  <c:v>1</c:v>
                </c:pt>
                <c:pt idx="1607">
                  <c:v>0.9</c:v>
                </c:pt>
                <c:pt idx="1608">
                  <c:v>0.9</c:v>
                </c:pt>
                <c:pt idx="1609">
                  <c:v>0.70000000000000062</c:v>
                </c:pt>
                <c:pt idx="1610">
                  <c:v>0.60000000000000064</c:v>
                </c:pt>
                <c:pt idx="1611">
                  <c:v>0.5</c:v>
                </c:pt>
                <c:pt idx="1612">
                  <c:v>0.5</c:v>
                </c:pt>
                <c:pt idx="1613">
                  <c:v>0.2</c:v>
                </c:pt>
                <c:pt idx="1614">
                  <c:v>0.1</c:v>
                </c:pt>
                <c:pt idx="1615">
                  <c:v>0</c:v>
                </c:pt>
                <c:pt idx="1616">
                  <c:v>0</c:v>
                </c:pt>
                <c:pt idx="1617">
                  <c:v>0</c:v>
                </c:pt>
                <c:pt idx="1618">
                  <c:v>-0.2</c:v>
                </c:pt>
                <c:pt idx="1619">
                  <c:v>-0.30000000000000032</c:v>
                </c:pt>
                <c:pt idx="1620">
                  <c:v>-0.2</c:v>
                </c:pt>
                <c:pt idx="1621">
                  <c:v>-0.2</c:v>
                </c:pt>
                <c:pt idx="1622">
                  <c:v>-0.30000000000000032</c:v>
                </c:pt>
                <c:pt idx="1623">
                  <c:v>-0.30000000000000032</c:v>
                </c:pt>
                <c:pt idx="1624">
                  <c:v>-0.2</c:v>
                </c:pt>
                <c:pt idx="1625">
                  <c:v>-0.2</c:v>
                </c:pt>
                <c:pt idx="1626">
                  <c:v>-0.30000000000000032</c:v>
                </c:pt>
                <c:pt idx="1627">
                  <c:v>-0.2</c:v>
                </c:pt>
                <c:pt idx="1628">
                  <c:v>-0.1</c:v>
                </c:pt>
                <c:pt idx="1629">
                  <c:v>0</c:v>
                </c:pt>
                <c:pt idx="1630">
                  <c:v>0</c:v>
                </c:pt>
                <c:pt idx="1631">
                  <c:v>-0.2</c:v>
                </c:pt>
                <c:pt idx="1632">
                  <c:v>-0.1</c:v>
                </c:pt>
                <c:pt idx="1633">
                  <c:v>-0.1</c:v>
                </c:pt>
                <c:pt idx="1634">
                  <c:v>-0.1</c:v>
                </c:pt>
                <c:pt idx="1635">
                  <c:v>-0.1</c:v>
                </c:pt>
                <c:pt idx="1636">
                  <c:v>-0.1</c:v>
                </c:pt>
                <c:pt idx="1637">
                  <c:v>0</c:v>
                </c:pt>
                <c:pt idx="1638">
                  <c:v>-0.2</c:v>
                </c:pt>
                <c:pt idx="1639">
                  <c:v>-0.2</c:v>
                </c:pt>
                <c:pt idx="1640">
                  <c:v>-0.1</c:v>
                </c:pt>
                <c:pt idx="1641">
                  <c:v>0.1</c:v>
                </c:pt>
                <c:pt idx="1642">
                  <c:v>0</c:v>
                </c:pt>
                <c:pt idx="1643">
                  <c:v>-0.1</c:v>
                </c:pt>
                <c:pt idx="1644">
                  <c:v>-0.1</c:v>
                </c:pt>
                <c:pt idx="1645">
                  <c:v>-0.1</c:v>
                </c:pt>
                <c:pt idx="1646">
                  <c:v>-0.1</c:v>
                </c:pt>
                <c:pt idx="1647">
                  <c:v>-0.2</c:v>
                </c:pt>
                <c:pt idx="1648">
                  <c:v>-0.30000000000000032</c:v>
                </c:pt>
                <c:pt idx="1649">
                  <c:v>-0.1</c:v>
                </c:pt>
                <c:pt idx="1650">
                  <c:v>0</c:v>
                </c:pt>
                <c:pt idx="1651">
                  <c:v>-0.1</c:v>
                </c:pt>
                <c:pt idx="1652">
                  <c:v>-0.1</c:v>
                </c:pt>
                <c:pt idx="1653">
                  <c:v>0.1</c:v>
                </c:pt>
                <c:pt idx="1654">
                  <c:v>0.1</c:v>
                </c:pt>
                <c:pt idx="1655">
                  <c:v>0.1</c:v>
                </c:pt>
                <c:pt idx="1656">
                  <c:v>0.30000000000000032</c:v>
                </c:pt>
                <c:pt idx="1657">
                  <c:v>0.30000000000000032</c:v>
                </c:pt>
                <c:pt idx="1658">
                  <c:v>0.4</c:v>
                </c:pt>
                <c:pt idx="1659">
                  <c:v>0</c:v>
                </c:pt>
                <c:pt idx="1660">
                  <c:v>-0.2</c:v>
                </c:pt>
                <c:pt idx="1661">
                  <c:v>-0.1</c:v>
                </c:pt>
                <c:pt idx="1662">
                  <c:v>-0.1</c:v>
                </c:pt>
                <c:pt idx="1663">
                  <c:v>-0.2</c:v>
                </c:pt>
                <c:pt idx="1664">
                  <c:v>-0.2</c:v>
                </c:pt>
                <c:pt idx="1665">
                  <c:v>-0.1</c:v>
                </c:pt>
                <c:pt idx="1666">
                  <c:v>-0.1</c:v>
                </c:pt>
                <c:pt idx="1667">
                  <c:v>-0.1</c:v>
                </c:pt>
                <c:pt idx="1668">
                  <c:v>-0.2</c:v>
                </c:pt>
                <c:pt idx="1669">
                  <c:v>0</c:v>
                </c:pt>
                <c:pt idx="1670">
                  <c:v>0.1</c:v>
                </c:pt>
                <c:pt idx="1671">
                  <c:v>0</c:v>
                </c:pt>
                <c:pt idx="1672">
                  <c:v>-0.2</c:v>
                </c:pt>
                <c:pt idx="1673">
                  <c:v>-0.30000000000000032</c:v>
                </c:pt>
                <c:pt idx="1674">
                  <c:v>-0.2</c:v>
                </c:pt>
                <c:pt idx="1675">
                  <c:v>-0.30000000000000032</c:v>
                </c:pt>
                <c:pt idx="1676">
                  <c:v>-0.5</c:v>
                </c:pt>
                <c:pt idx="1677">
                  <c:v>-0.4</c:v>
                </c:pt>
                <c:pt idx="1678">
                  <c:v>-0.2</c:v>
                </c:pt>
                <c:pt idx="1679">
                  <c:v>-0.30000000000000032</c:v>
                </c:pt>
                <c:pt idx="1680">
                  <c:v>-0.5</c:v>
                </c:pt>
                <c:pt idx="1681">
                  <c:v>-0.4</c:v>
                </c:pt>
                <c:pt idx="1682">
                  <c:v>-0.30000000000000032</c:v>
                </c:pt>
                <c:pt idx="1683">
                  <c:v>-0.30000000000000032</c:v>
                </c:pt>
                <c:pt idx="1684">
                  <c:v>-0.4</c:v>
                </c:pt>
                <c:pt idx="1685">
                  <c:v>-0.5</c:v>
                </c:pt>
                <c:pt idx="1686">
                  <c:v>-0.4</c:v>
                </c:pt>
                <c:pt idx="1687">
                  <c:v>-0.5</c:v>
                </c:pt>
                <c:pt idx="1688">
                  <c:v>-0.60000000000000064</c:v>
                </c:pt>
                <c:pt idx="1689">
                  <c:v>-0.60000000000000064</c:v>
                </c:pt>
                <c:pt idx="1690">
                  <c:v>-0.30000000000000032</c:v>
                </c:pt>
                <c:pt idx="1691">
                  <c:v>-0.30000000000000032</c:v>
                </c:pt>
                <c:pt idx="1692">
                  <c:v>-0.2</c:v>
                </c:pt>
                <c:pt idx="1693">
                  <c:v>0</c:v>
                </c:pt>
                <c:pt idx="1694">
                  <c:v>0</c:v>
                </c:pt>
                <c:pt idx="1695">
                  <c:v>0.2</c:v>
                </c:pt>
                <c:pt idx="1696">
                  <c:v>0.1</c:v>
                </c:pt>
                <c:pt idx="1697">
                  <c:v>0.2</c:v>
                </c:pt>
                <c:pt idx="1698">
                  <c:v>0.4</c:v>
                </c:pt>
                <c:pt idx="1699">
                  <c:v>0.2</c:v>
                </c:pt>
                <c:pt idx="1700">
                  <c:v>-0.2</c:v>
                </c:pt>
                <c:pt idx="1701">
                  <c:v>-0.30000000000000032</c:v>
                </c:pt>
                <c:pt idx="1702">
                  <c:v>-0.30000000000000032</c:v>
                </c:pt>
                <c:pt idx="1703">
                  <c:v>-0.5</c:v>
                </c:pt>
                <c:pt idx="1704">
                  <c:v>-0.5</c:v>
                </c:pt>
                <c:pt idx="1705">
                  <c:v>-0.60000000000000064</c:v>
                </c:pt>
                <c:pt idx="1706">
                  <c:v>-0.5</c:v>
                </c:pt>
                <c:pt idx="1707">
                  <c:v>-0.60000000000000064</c:v>
                </c:pt>
                <c:pt idx="1708">
                  <c:v>-0.8</c:v>
                </c:pt>
                <c:pt idx="1709">
                  <c:v>-0.70000000000000062</c:v>
                </c:pt>
                <c:pt idx="1710">
                  <c:v>-0.4</c:v>
                </c:pt>
                <c:pt idx="1711">
                  <c:v>-0.2</c:v>
                </c:pt>
                <c:pt idx="1712">
                  <c:v>-0.1</c:v>
                </c:pt>
                <c:pt idx="1713">
                  <c:v>-0.2</c:v>
                </c:pt>
                <c:pt idx="1714">
                  <c:v>-0.2</c:v>
                </c:pt>
                <c:pt idx="1715">
                  <c:v>-0.1</c:v>
                </c:pt>
                <c:pt idx="1716">
                  <c:v>-0.2</c:v>
                </c:pt>
                <c:pt idx="1717">
                  <c:v>-0.1</c:v>
                </c:pt>
                <c:pt idx="1718">
                  <c:v>-0.1</c:v>
                </c:pt>
                <c:pt idx="1719">
                  <c:v>0</c:v>
                </c:pt>
                <c:pt idx="1720">
                  <c:v>-0.1</c:v>
                </c:pt>
                <c:pt idx="1721">
                  <c:v>-0.2</c:v>
                </c:pt>
                <c:pt idx="1722">
                  <c:v>-0.30000000000000032</c:v>
                </c:pt>
                <c:pt idx="1723">
                  <c:v>-0.2</c:v>
                </c:pt>
                <c:pt idx="1724">
                  <c:v>-0.1</c:v>
                </c:pt>
                <c:pt idx="1725">
                  <c:v>-0.2</c:v>
                </c:pt>
                <c:pt idx="1726">
                  <c:v>-0.30000000000000032</c:v>
                </c:pt>
                <c:pt idx="1727">
                  <c:v>-0.2</c:v>
                </c:pt>
                <c:pt idx="1728">
                  <c:v>-0.1</c:v>
                </c:pt>
                <c:pt idx="1729">
                  <c:v>-0.2</c:v>
                </c:pt>
                <c:pt idx="1730">
                  <c:v>-0.2</c:v>
                </c:pt>
                <c:pt idx="1731">
                  <c:v>-0.2</c:v>
                </c:pt>
                <c:pt idx="1732">
                  <c:v>-0.1</c:v>
                </c:pt>
                <c:pt idx="1733">
                  <c:v>-0.1</c:v>
                </c:pt>
                <c:pt idx="1734">
                  <c:v>-0.1</c:v>
                </c:pt>
                <c:pt idx="1735">
                  <c:v>-0.1</c:v>
                </c:pt>
                <c:pt idx="1736">
                  <c:v>0</c:v>
                </c:pt>
                <c:pt idx="1737">
                  <c:v>0.1</c:v>
                </c:pt>
                <c:pt idx="1738">
                  <c:v>0.2</c:v>
                </c:pt>
                <c:pt idx="1739">
                  <c:v>0.2</c:v>
                </c:pt>
                <c:pt idx="1740">
                  <c:v>0.4</c:v>
                </c:pt>
                <c:pt idx="1741">
                  <c:v>0.4</c:v>
                </c:pt>
                <c:pt idx="1742">
                  <c:v>0.4</c:v>
                </c:pt>
                <c:pt idx="1743">
                  <c:v>0.5</c:v>
                </c:pt>
                <c:pt idx="1744">
                  <c:v>0.60000000000000064</c:v>
                </c:pt>
                <c:pt idx="1745">
                  <c:v>0.60000000000000064</c:v>
                </c:pt>
                <c:pt idx="1746">
                  <c:v>0.70000000000000062</c:v>
                </c:pt>
                <c:pt idx="1747">
                  <c:v>0.8</c:v>
                </c:pt>
                <c:pt idx="1748">
                  <c:v>0.70000000000000062</c:v>
                </c:pt>
                <c:pt idx="1749">
                  <c:v>0.8</c:v>
                </c:pt>
                <c:pt idx="1750">
                  <c:v>0.60000000000000064</c:v>
                </c:pt>
                <c:pt idx="1751">
                  <c:v>0.60000000000000064</c:v>
                </c:pt>
                <c:pt idx="1752">
                  <c:v>0.60000000000000064</c:v>
                </c:pt>
                <c:pt idx="1753">
                  <c:v>0.4</c:v>
                </c:pt>
                <c:pt idx="1754">
                  <c:v>0.5</c:v>
                </c:pt>
                <c:pt idx="1755">
                  <c:v>0.5</c:v>
                </c:pt>
                <c:pt idx="1756">
                  <c:v>0.5</c:v>
                </c:pt>
                <c:pt idx="1757">
                  <c:v>0.4</c:v>
                </c:pt>
                <c:pt idx="1758">
                  <c:v>0.4</c:v>
                </c:pt>
                <c:pt idx="1759">
                  <c:v>0.30000000000000032</c:v>
                </c:pt>
                <c:pt idx="1760">
                  <c:v>0.30000000000000032</c:v>
                </c:pt>
                <c:pt idx="1761">
                  <c:v>0.2</c:v>
                </c:pt>
                <c:pt idx="1762">
                  <c:v>0.2</c:v>
                </c:pt>
                <c:pt idx="1763">
                  <c:v>0.2</c:v>
                </c:pt>
                <c:pt idx="1764">
                  <c:v>0</c:v>
                </c:pt>
                <c:pt idx="1765">
                  <c:v>-0.1</c:v>
                </c:pt>
                <c:pt idx="1766">
                  <c:v>-0.2</c:v>
                </c:pt>
                <c:pt idx="1767">
                  <c:v>-0.2</c:v>
                </c:pt>
                <c:pt idx="1768">
                  <c:v>-0.2</c:v>
                </c:pt>
                <c:pt idx="1769">
                  <c:v>-0.2</c:v>
                </c:pt>
                <c:pt idx="1770">
                  <c:v>-0.1</c:v>
                </c:pt>
                <c:pt idx="1771">
                  <c:v>-0.1</c:v>
                </c:pt>
                <c:pt idx="1772">
                  <c:v>-0.1</c:v>
                </c:pt>
                <c:pt idx="1773">
                  <c:v>0</c:v>
                </c:pt>
                <c:pt idx="1774">
                  <c:v>0</c:v>
                </c:pt>
                <c:pt idx="1775">
                  <c:v>0.1</c:v>
                </c:pt>
                <c:pt idx="1776">
                  <c:v>0.1</c:v>
                </c:pt>
                <c:pt idx="1777">
                  <c:v>0</c:v>
                </c:pt>
                <c:pt idx="1778">
                  <c:v>0</c:v>
                </c:pt>
                <c:pt idx="1779">
                  <c:v>0</c:v>
                </c:pt>
                <c:pt idx="1780">
                  <c:v>0</c:v>
                </c:pt>
                <c:pt idx="1781">
                  <c:v>-0.1</c:v>
                </c:pt>
                <c:pt idx="1782">
                  <c:v>-0.2</c:v>
                </c:pt>
                <c:pt idx="1783">
                  <c:v>-0.30000000000000032</c:v>
                </c:pt>
                <c:pt idx="1784">
                  <c:v>-0.5</c:v>
                </c:pt>
                <c:pt idx="1785">
                  <c:v>-0.4</c:v>
                </c:pt>
                <c:pt idx="1786">
                  <c:v>-0.4</c:v>
                </c:pt>
                <c:pt idx="1787">
                  <c:v>-0.5</c:v>
                </c:pt>
                <c:pt idx="1788">
                  <c:v>-0.4</c:v>
                </c:pt>
                <c:pt idx="1789">
                  <c:v>-0.5</c:v>
                </c:pt>
                <c:pt idx="1790">
                  <c:v>-0.60000000000000064</c:v>
                </c:pt>
                <c:pt idx="1791">
                  <c:v>-0.60000000000000064</c:v>
                </c:pt>
                <c:pt idx="1792">
                  <c:v>-0.5</c:v>
                </c:pt>
                <c:pt idx="1793">
                  <c:v>-0.4</c:v>
                </c:pt>
                <c:pt idx="1794">
                  <c:v>-0.30000000000000032</c:v>
                </c:pt>
                <c:pt idx="1795">
                  <c:v>-0.4</c:v>
                </c:pt>
                <c:pt idx="1796">
                  <c:v>-0.4</c:v>
                </c:pt>
                <c:pt idx="1797">
                  <c:v>-0.30000000000000032</c:v>
                </c:pt>
                <c:pt idx="1798">
                  <c:v>-0.4</c:v>
                </c:pt>
                <c:pt idx="1799">
                  <c:v>-0.30000000000000032</c:v>
                </c:pt>
                <c:pt idx="1800">
                  <c:v>-0.1</c:v>
                </c:pt>
                <c:pt idx="1801">
                  <c:v>-0.1</c:v>
                </c:pt>
                <c:pt idx="1802">
                  <c:v>0</c:v>
                </c:pt>
                <c:pt idx="1803">
                  <c:v>0</c:v>
                </c:pt>
                <c:pt idx="1804">
                  <c:v>0.2</c:v>
                </c:pt>
                <c:pt idx="1805">
                  <c:v>0.2</c:v>
                </c:pt>
                <c:pt idx="1806">
                  <c:v>0.4</c:v>
                </c:pt>
                <c:pt idx="1807">
                  <c:v>0.5</c:v>
                </c:pt>
                <c:pt idx="1808">
                  <c:v>0.5</c:v>
                </c:pt>
                <c:pt idx="1809">
                  <c:v>0.60000000000000064</c:v>
                </c:pt>
                <c:pt idx="1810">
                  <c:v>0.60000000000000064</c:v>
                </c:pt>
                <c:pt idx="1811">
                  <c:v>0.8</c:v>
                </c:pt>
                <c:pt idx="1812">
                  <c:v>0.8</c:v>
                </c:pt>
                <c:pt idx="1813">
                  <c:v>0.8</c:v>
                </c:pt>
                <c:pt idx="1814">
                  <c:v>0.9</c:v>
                </c:pt>
                <c:pt idx="1815">
                  <c:v>1.1000000000000001</c:v>
                </c:pt>
                <c:pt idx="1816">
                  <c:v>1.1000000000000001</c:v>
                </c:pt>
                <c:pt idx="1817">
                  <c:v>1</c:v>
                </c:pt>
                <c:pt idx="1818">
                  <c:v>0.9</c:v>
                </c:pt>
                <c:pt idx="1819">
                  <c:v>0.8</c:v>
                </c:pt>
                <c:pt idx="1820">
                  <c:v>0.8</c:v>
                </c:pt>
                <c:pt idx="1821">
                  <c:v>0.60000000000000064</c:v>
                </c:pt>
                <c:pt idx="1822">
                  <c:v>0.60000000000000064</c:v>
                </c:pt>
                <c:pt idx="1823">
                  <c:v>0.5</c:v>
                </c:pt>
                <c:pt idx="1824">
                  <c:v>0.4</c:v>
                </c:pt>
                <c:pt idx="1825">
                  <c:v>0.2</c:v>
                </c:pt>
                <c:pt idx="1826">
                  <c:v>0.1</c:v>
                </c:pt>
                <c:pt idx="1827">
                  <c:v>0.2</c:v>
                </c:pt>
                <c:pt idx="1828">
                  <c:v>0.2</c:v>
                </c:pt>
                <c:pt idx="1829">
                  <c:v>0</c:v>
                </c:pt>
                <c:pt idx="1830">
                  <c:v>0</c:v>
                </c:pt>
                <c:pt idx="1831">
                  <c:v>0</c:v>
                </c:pt>
                <c:pt idx="1832">
                  <c:v>-0.1</c:v>
                </c:pt>
                <c:pt idx="1833">
                  <c:v>-0.1</c:v>
                </c:pt>
                <c:pt idx="1834">
                  <c:v>-0.1</c:v>
                </c:pt>
                <c:pt idx="1835">
                  <c:v>0</c:v>
                </c:pt>
                <c:pt idx="1836">
                  <c:v>0.1</c:v>
                </c:pt>
                <c:pt idx="1837">
                  <c:v>0.1</c:v>
                </c:pt>
                <c:pt idx="1838">
                  <c:v>0.2</c:v>
                </c:pt>
                <c:pt idx="1839">
                  <c:v>0.4</c:v>
                </c:pt>
                <c:pt idx="1840">
                  <c:v>0.4</c:v>
                </c:pt>
                <c:pt idx="1841">
                  <c:v>0.5</c:v>
                </c:pt>
                <c:pt idx="1842">
                  <c:v>0.5</c:v>
                </c:pt>
                <c:pt idx="1843">
                  <c:v>0.4</c:v>
                </c:pt>
                <c:pt idx="1844">
                  <c:v>0.5</c:v>
                </c:pt>
                <c:pt idx="1845">
                  <c:v>0.4</c:v>
                </c:pt>
                <c:pt idx="1846">
                  <c:v>0.30000000000000032</c:v>
                </c:pt>
                <c:pt idx="1847">
                  <c:v>0.30000000000000032</c:v>
                </c:pt>
                <c:pt idx="1848">
                  <c:v>0.30000000000000032</c:v>
                </c:pt>
                <c:pt idx="1849">
                  <c:v>0.30000000000000032</c:v>
                </c:pt>
                <c:pt idx="1850">
                  <c:v>0.4</c:v>
                </c:pt>
                <c:pt idx="1851">
                  <c:v>0.30000000000000032</c:v>
                </c:pt>
                <c:pt idx="1852">
                  <c:v>0.30000000000000032</c:v>
                </c:pt>
                <c:pt idx="1853">
                  <c:v>0.4</c:v>
                </c:pt>
                <c:pt idx="1854">
                  <c:v>0.30000000000000032</c:v>
                </c:pt>
                <c:pt idx="1855">
                  <c:v>0.4</c:v>
                </c:pt>
                <c:pt idx="1856">
                  <c:v>0.30000000000000032</c:v>
                </c:pt>
                <c:pt idx="1857">
                  <c:v>0.2</c:v>
                </c:pt>
                <c:pt idx="1858">
                  <c:v>0.1</c:v>
                </c:pt>
                <c:pt idx="1859">
                  <c:v>0.1</c:v>
                </c:pt>
                <c:pt idx="1860">
                  <c:v>0</c:v>
                </c:pt>
                <c:pt idx="1861">
                  <c:v>0</c:v>
                </c:pt>
                <c:pt idx="1862">
                  <c:v>-0.1</c:v>
                </c:pt>
                <c:pt idx="1863">
                  <c:v>-0.30000000000000032</c:v>
                </c:pt>
                <c:pt idx="1864">
                  <c:v>-0.30000000000000032</c:v>
                </c:pt>
                <c:pt idx="1865">
                  <c:v>-0.30000000000000032</c:v>
                </c:pt>
                <c:pt idx="1866">
                  <c:v>-0.2</c:v>
                </c:pt>
                <c:pt idx="1867">
                  <c:v>-0.2</c:v>
                </c:pt>
                <c:pt idx="1868">
                  <c:v>-0.30000000000000032</c:v>
                </c:pt>
                <c:pt idx="1869">
                  <c:v>-0.4</c:v>
                </c:pt>
                <c:pt idx="1870">
                  <c:v>-0.5</c:v>
                </c:pt>
                <c:pt idx="1871">
                  <c:v>-0.5</c:v>
                </c:pt>
                <c:pt idx="1872">
                  <c:v>-0.60000000000000064</c:v>
                </c:pt>
                <c:pt idx="1873">
                  <c:v>-0.60000000000000064</c:v>
                </c:pt>
                <c:pt idx="1874">
                  <c:v>-0.70000000000000062</c:v>
                </c:pt>
                <c:pt idx="1875">
                  <c:v>-0.9</c:v>
                </c:pt>
                <c:pt idx="1876">
                  <c:v>-1.1000000000000001</c:v>
                </c:pt>
                <c:pt idx="1877">
                  <c:v>-1.1000000000000001</c:v>
                </c:pt>
                <c:pt idx="1878">
                  <c:v>-1</c:v>
                </c:pt>
                <c:pt idx="1879">
                  <c:v>-1.1000000000000001</c:v>
                </c:pt>
                <c:pt idx="1880">
                  <c:v>-1.1000000000000001</c:v>
                </c:pt>
                <c:pt idx="1881">
                  <c:v>-1</c:v>
                </c:pt>
                <c:pt idx="1882">
                  <c:v>-0.9</c:v>
                </c:pt>
                <c:pt idx="1883">
                  <c:v>-0.8</c:v>
                </c:pt>
                <c:pt idx="1884">
                  <c:v>-0.70000000000000062</c:v>
                </c:pt>
                <c:pt idx="1885">
                  <c:v>-0.70000000000000062</c:v>
                </c:pt>
                <c:pt idx="1886">
                  <c:v>-0.70000000000000062</c:v>
                </c:pt>
                <c:pt idx="1887">
                  <c:v>-0.60000000000000064</c:v>
                </c:pt>
                <c:pt idx="1888">
                  <c:v>-0.5</c:v>
                </c:pt>
                <c:pt idx="1889">
                  <c:v>-0.4</c:v>
                </c:pt>
                <c:pt idx="1890">
                  <c:v>-0.4</c:v>
                </c:pt>
                <c:pt idx="1891">
                  <c:v>-0.4</c:v>
                </c:pt>
                <c:pt idx="1892">
                  <c:v>-0.4</c:v>
                </c:pt>
                <c:pt idx="1893">
                  <c:v>-0.4</c:v>
                </c:pt>
                <c:pt idx="1894">
                  <c:v>-0.4</c:v>
                </c:pt>
                <c:pt idx="1895">
                  <c:v>-0.30000000000000032</c:v>
                </c:pt>
                <c:pt idx="1896">
                  <c:v>-0.30000000000000032</c:v>
                </c:pt>
                <c:pt idx="1897">
                  <c:v>-0.30000000000000032</c:v>
                </c:pt>
                <c:pt idx="1898">
                  <c:v>-0.30000000000000032</c:v>
                </c:pt>
                <c:pt idx="1899">
                  <c:v>-0.4</c:v>
                </c:pt>
                <c:pt idx="1900">
                  <c:v>-0.30000000000000032</c:v>
                </c:pt>
                <c:pt idx="1901">
                  <c:v>-0.2</c:v>
                </c:pt>
                <c:pt idx="1902">
                  <c:v>-0.2</c:v>
                </c:pt>
                <c:pt idx="1903">
                  <c:v>-0.1</c:v>
                </c:pt>
                <c:pt idx="1904">
                  <c:v>0.2</c:v>
                </c:pt>
                <c:pt idx="1905">
                  <c:v>0.30000000000000032</c:v>
                </c:pt>
                <c:pt idx="1906">
                  <c:v>0.4</c:v>
                </c:pt>
                <c:pt idx="1907">
                  <c:v>0.30000000000000032</c:v>
                </c:pt>
                <c:pt idx="1908">
                  <c:v>0.30000000000000032</c:v>
                </c:pt>
                <c:pt idx="1909">
                  <c:v>0.5</c:v>
                </c:pt>
                <c:pt idx="1910">
                  <c:v>0.4</c:v>
                </c:pt>
                <c:pt idx="1911">
                  <c:v>0.5</c:v>
                </c:pt>
                <c:pt idx="1912">
                  <c:v>0.5</c:v>
                </c:pt>
                <c:pt idx="1913">
                  <c:v>0.60000000000000064</c:v>
                </c:pt>
                <c:pt idx="1914">
                  <c:v>0.4</c:v>
                </c:pt>
                <c:pt idx="1915">
                  <c:v>0.30000000000000032</c:v>
                </c:pt>
                <c:pt idx="1916">
                  <c:v>0.30000000000000032</c:v>
                </c:pt>
                <c:pt idx="1917">
                  <c:v>0.30000000000000032</c:v>
                </c:pt>
                <c:pt idx="1918">
                  <c:v>0.30000000000000032</c:v>
                </c:pt>
                <c:pt idx="1919">
                  <c:v>0.30000000000000032</c:v>
                </c:pt>
                <c:pt idx="1920">
                  <c:v>0.2</c:v>
                </c:pt>
                <c:pt idx="1921">
                  <c:v>0.1</c:v>
                </c:pt>
                <c:pt idx="1922">
                  <c:v>0</c:v>
                </c:pt>
                <c:pt idx="1923">
                  <c:v>-0.1</c:v>
                </c:pt>
                <c:pt idx="1924">
                  <c:v>-0.2</c:v>
                </c:pt>
                <c:pt idx="1925">
                  <c:v>-0.4</c:v>
                </c:pt>
                <c:pt idx="1926">
                  <c:v>-0.4</c:v>
                </c:pt>
                <c:pt idx="1927">
                  <c:v>-0.5</c:v>
                </c:pt>
                <c:pt idx="1928">
                  <c:v>-0.5</c:v>
                </c:pt>
                <c:pt idx="1929">
                  <c:v>-0.8</c:v>
                </c:pt>
                <c:pt idx="1930">
                  <c:v>-0.70000000000000062</c:v>
                </c:pt>
                <c:pt idx="1931">
                  <c:v>-0.70000000000000062</c:v>
                </c:pt>
                <c:pt idx="1932">
                  <c:v>-0.60000000000000064</c:v>
                </c:pt>
                <c:pt idx="1933">
                  <c:v>-0.70000000000000062</c:v>
                </c:pt>
                <c:pt idx="1934">
                  <c:v>-0.70000000000000062</c:v>
                </c:pt>
                <c:pt idx="1935">
                  <c:v>-0.5</c:v>
                </c:pt>
                <c:pt idx="1936">
                  <c:v>-0.30000000000000032</c:v>
                </c:pt>
                <c:pt idx="1937">
                  <c:v>-0.1</c:v>
                </c:pt>
                <c:pt idx="1938">
                  <c:v>0</c:v>
                </c:pt>
                <c:pt idx="1939">
                  <c:v>0.30000000000000032</c:v>
                </c:pt>
                <c:pt idx="1940">
                  <c:v>0.5</c:v>
                </c:pt>
                <c:pt idx="1941">
                  <c:v>0.60000000000000064</c:v>
                </c:pt>
                <c:pt idx="1942">
                  <c:v>0.60000000000000064</c:v>
                </c:pt>
                <c:pt idx="1943">
                  <c:v>0.60000000000000064</c:v>
                </c:pt>
                <c:pt idx="1944">
                  <c:v>0.70000000000000062</c:v>
                </c:pt>
                <c:pt idx="1945">
                  <c:v>0.60000000000000064</c:v>
                </c:pt>
                <c:pt idx="1946">
                  <c:v>0.4</c:v>
                </c:pt>
                <c:pt idx="1947">
                  <c:v>0.30000000000000032</c:v>
                </c:pt>
                <c:pt idx="1948">
                  <c:v>0.1</c:v>
                </c:pt>
                <c:pt idx="1949">
                  <c:v>0</c:v>
                </c:pt>
                <c:pt idx="1950">
                  <c:v>-0.1</c:v>
                </c:pt>
                <c:pt idx="1951">
                  <c:v>-0.2</c:v>
                </c:pt>
                <c:pt idx="1952">
                  <c:v>-0.30000000000000032</c:v>
                </c:pt>
                <c:pt idx="1953">
                  <c:v>-0.30000000000000032</c:v>
                </c:pt>
                <c:pt idx="1954">
                  <c:v>-0.4</c:v>
                </c:pt>
                <c:pt idx="1955">
                  <c:v>-0.4</c:v>
                </c:pt>
                <c:pt idx="1956">
                  <c:v>-0.30000000000000032</c:v>
                </c:pt>
                <c:pt idx="1957">
                  <c:v>-0.30000000000000032</c:v>
                </c:pt>
                <c:pt idx="1958">
                  <c:v>-0.2</c:v>
                </c:pt>
                <c:pt idx="1959">
                  <c:v>-0.2</c:v>
                </c:pt>
                <c:pt idx="1960">
                  <c:v>-0.30000000000000032</c:v>
                </c:pt>
                <c:pt idx="1961">
                  <c:v>-0.4</c:v>
                </c:pt>
                <c:pt idx="1962">
                  <c:v>-0.4</c:v>
                </c:pt>
                <c:pt idx="1963">
                  <c:v>-0.2</c:v>
                </c:pt>
                <c:pt idx="1964">
                  <c:v>-0.2</c:v>
                </c:pt>
                <c:pt idx="1965">
                  <c:v>-0.2</c:v>
                </c:pt>
                <c:pt idx="1966">
                  <c:v>-0.2</c:v>
                </c:pt>
                <c:pt idx="1967">
                  <c:v>-0.2</c:v>
                </c:pt>
                <c:pt idx="1968">
                  <c:v>-0.30000000000000032</c:v>
                </c:pt>
                <c:pt idx="1969">
                  <c:v>-0.4</c:v>
                </c:pt>
                <c:pt idx="1970">
                  <c:v>-0.1</c:v>
                </c:pt>
                <c:pt idx="1971">
                  <c:v>0</c:v>
                </c:pt>
                <c:pt idx="1972">
                  <c:v>0</c:v>
                </c:pt>
                <c:pt idx="1973">
                  <c:v>0</c:v>
                </c:pt>
                <c:pt idx="1974">
                  <c:v>0</c:v>
                </c:pt>
                <c:pt idx="1975">
                  <c:v>0.1</c:v>
                </c:pt>
                <c:pt idx="1976">
                  <c:v>0.2</c:v>
                </c:pt>
                <c:pt idx="1977">
                  <c:v>0.2</c:v>
                </c:pt>
                <c:pt idx="1978">
                  <c:v>0.2</c:v>
                </c:pt>
                <c:pt idx="1979">
                  <c:v>0.30000000000000032</c:v>
                </c:pt>
                <c:pt idx="1980">
                  <c:v>0.1</c:v>
                </c:pt>
                <c:pt idx="1981">
                  <c:v>0.1</c:v>
                </c:pt>
                <c:pt idx="1982">
                  <c:v>0.1</c:v>
                </c:pt>
                <c:pt idx="1983">
                  <c:v>0.1</c:v>
                </c:pt>
                <c:pt idx="1984">
                  <c:v>0</c:v>
                </c:pt>
                <c:pt idx="1985">
                  <c:v>0</c:v>
                </c:pt>
                <c:pt idx="1986">
                  <c:v>-0.1</c:v>
                </c:pt>
                <c:pt idx="1987">
                  <c:v>-0.1</c:v>
                </c:pt>
                <c:pt idx="1988">
                  <c:v>0</c:v>
                </c:pt>
                <c:pt idx="1989">
                  <c:v>0</c:v>
                </c:pt>
                <c:pt idx="1990">
                  <c:v>0.1</c:v>
                </c:pt>
                <c:pt idx="1991">
                  <c:v>0</c:v>
                </c:pt>
                <c:pt idx="1992">
                  <c:v>0</c:v>
                </c:pt>
                <c:pt idx="1993">
                  <c:v>0.1</c:v>
                </c:pt>
                <c:pt idx="1994">
                  <c:v>0.1</c:v>
                </c:pt>
                <c:pt idx="1995">
                  <c:v>-0.1</c:v>
                </c:pt>
                <c:pt idx="1996">
                  <c:v>-0.1</c:v>
                </c:pt>
                <c:pt idx="1997">
                  <c:v>-0.1</c:v>
                </c:pt>
                <c:pt idx="1998">
                  <c:v>-0.2</c:v>
                </c:pt>
                <c:pt idx="1999">
                  <c:v>-0.30000000000000032</c:v>
                </c:pt>
                <c:pt idx="2000">
                  <c:v>-0.30000000000000032</c:v>
                </c:pt>
                <c:pt idx="2001">
                  <c:v>-0.2</c:v>
                </c:pt>
                <c:pt idx="2002">
                  <c:v>-0.4</c:v>
                </c:pt>
                <c:pt idx="2003">
                  <c:v>-0.5</c:v>
                </c:pt>
                <c:pt idx="2004">
                  <c:v>-0.5</c:v>
                </c:pt>
                <c:pt idx="2005">
                  <c:v>-0.4</c:v>
                </c:pt>
                <c:pt idx="2006">
                  <c:v>-0.4</c:v>
                </c:pt>
                <c:pt idx="2007">
                  <c:v>-0.4</c:v>
                </c:pt>
                <c:pt idx="2008">
                  <c:v>-0.30000000000000032</c:v>
                </c:pt>
                <c:pt idx="2009">
                  <c:v>-0.30000000000000032</c:v>
                </c:pt>
                <c:pt idx="2010">
                  <c:v>-0.30000000000000032</c:v>
                </c:pt>
                <c:pt idx="2011">
                  <c:v>-0.30000000000000032</c:v>
                </c:pt>
                <c:pt idx="2012">
                  <c:v>-0.2</c:v>
                </c:pt>
                <c:pt idx="2013">
                  <c:v>0</c:v>
                </c:pt>
                <c:pt idx="2014">
                  <c:v>0.30000000000000032</c:v>
                </c:pt>
                <c:pt idx="2015">
                  <c:v>0.30000000000000032</c:v>
                </c:pt>
                <c:pt idx="2016">
                  <c:v>0.4</c:v>
                </c:pt>
                <c:pt idx="2017">
                  <c:v>0.30000000000000032</c:v>
                </c:pt>
                <c:pt idx="2018">
                  <c:v>0.4</c:v>
                </c:pt>
                <c:pt idx="2019">
                  <c:v>0.5</c:v>
                </c:pt>
                <c:pt idx="2020">
                  <c:v>0.5</c:v>
                </c:pt>
                <c:pt idx="2021">
                  <c:v>0.5</c:v>
                </c:pt>
                <c:pt idx="2022">
                  <c:v>0.30000000000000032</c:v>
                </c:pt>
                <c:pt idx="2023">
                  <c:v>0.1</c:v>
                </c:pt>
                <c:pt idx="2024">
                  <c:v>0.1</c:v>
                </c:pt>
                <c:pt idx="2025">
                  <c:v>0.2</c:v>
                </c:pt>
                <c:pt idx="2026">
                  <c:v>0.30000000000000032</c:v>
                </c:pt>
                <c:pt idx="2027">
                  <c:v>0.5</c:v>
                </c:pt>
                <c:pt idx="2028">
                  <c:v>0.5</c:v>
                </c:pt>
                <c:pt idx="2029">
                  <c:v>0.4</c:v>
                </c:pt>
                <c:pt idx="2030">
                  <c:v>0.5</c:v>
                </c:pt>
                <c:pt idx="2031">
                  <c:v>0.60000000000000064</c:v>
                </c:pt>
                <c:pt idx="2032">
                  <c:v>0.9</c:v>
                </c:pt>
                <c:pt idx="2033">
                  <c:v>1</c:v>
                </c:pt>
                <c:pt idx="2034">
                  <c:v>0.9</c:v>
                </c:pt>
                <c:pt idx="2035">
                  <c:v>1</c:v>
                </c:pt>
                <c:pt idx="2036">
                  <c:v>1.1000000000000001</c:v>
                </c:pt>
                <c:pt idx="2037">
                  <c:v>1.1000000000000001</c:v>
                </c:pt>
                <c:pt idx="2038">
                  <c:v>1.1000000000000001</c:v>
                </c:pt>
                <c:pt idx="2039">
                  <c:v>1.2</c:v>
                </c:pt>
                <c:pt idx="2040">
                  <c:v>1.3</c:v>
                </c:pt>
                <c:pt idx="2041">
                  <c:v>1.3</c:v>
                </c:pt>
                <c:pt idx="2042">
                  <c:v>1.2</c:v>
                </c:pt>
                <c:pt idx="2043">
                  <c:v>1.1000000000000001</c:v>
                </c:pt>
                <c:pt idx="2044">
                  <c:v>1</c:v>
                </c:pt>
                <c:pt idx="2045">
                  <c:v>0.8</c:v>
                </c:pt>
                <c:pt idx="2046">
                  <c:v>0.70000000000000062</c:v>
                </c:pt>
                <c:pt idx="2047">
                  <c:v>0.5</c:v>
                </c:pt>
                <c:pt idx="2048">
                  <c:v>0.30000000000000032</c:v>
                </c:pt>
                <c:pt idx="2049">
                  <c:v>0.1</c:v>
                </c:pt>
                <c:pt idx="2050">
                  <c:v>0</c:v>
                </c:pt>
                <c:pt idx="2051">
                  <c:v>-0.2</c:v>
                </c:pt>
                <c:pt idx="2052">
                  <c:v>-0.2</c:v>
                </c:pt>
                <c:pt idx="2053">
                  <c:v>-0.4</c:v>
                </c:pt>
                <c:pt idx="2054">
                  <c:v>-0.4</c:v>
                </c:pt>
                <c:pt idx="2055">
                  <c:v>-0.60000000000000064</c:v>
                </c:pt>
                <c:pt idx="2056">
                  <c:v>-0.70000000000000062</c:v>
                </c:pt>
                <c:pt idx="2057">
                  <c:v>-0.60000000000000064</c:v>
                </c:pt>
                <c:pt idx="2058">
                  <c:v>-0.60000000000000064</c:v>
                </c:pt>
                <c:pt idx="2059">
                  <c:v>-0.60000000000000064</c:v>
                </c:pt>
                <c:pt idx="2060">
                  <c:v>-0.5</c:v>
                </c:pt>
                <c:pt idx="2061">
                  <c:v>-0.4</c:v>
                </c:pt>
                <c:pt idx="2062">
                  <c:v>-0.2</c:v>
                </c:pt>
                <c:pt idx="2063">
                  <c:v>-0.1</c:v>
                </c:pt>
                <c:pt idx="2064">
                  <c:v>-0.1</c:v>
                </c:pt>
                <c:pt idx="2065">
                  <c:v>0.1</c:v>
                </c:pt>
                <c:pt idx="2066">
                  <c:v>0.1</c:v>
                </c:pt>
                <c:pt idx="2067">
                  <c:v>0.1</c:v>
                </c:pt>
                <c:pt idx="2068">
                  <c:v>0.2</c:v>
                </c:pt>
                <c:pt idx="2069">
                  <c:v>0.2</c:v>
                </c:pt>
                <c:pt idx="2070">
                  <c:v>0</c:v>
                </c:pt>
                <c:pt idx="2071">
                  <c:v>0</c:v>
                </c:pt>
                <c:pt idx="2072">
                  <c:v>-0.1</c:v>
                </c:pt>
                <c:pt idx="2073">
                  <c:v>-0.1</c:v>
                </c:pt>
                <c:pt idx="2074">
                  <c:v>-0.1</c:v>
                </c:pt>
                <c:pt idx="2075">
                  <c:v>-0.30000000000000032</c:v>
                </c:pt>
                <c:pt idx="2076">
                  <c:v>-0.2</c:v>
                </c:pt>
                <c:pt idx="2077">
                  <c:v>-0.30000000000000032</c:v>
                </c:pt>
                <c:pt idx="2078">
                  <c:v>-0.30000000000000032</c:v>
                </c:pt>
                <c:pt idx="2079">
                  <c:v>-0.2</c:v>
                </c:pt>
                <c:pt idx="2080">
                  <c:v>-0.2</c:v>
                </c:pt>
                <c:pt idx="2081">
                  <c:v>-0.30000000000000032</c:v>
                </c:pt>
                <c:pt idx="2082">
                  <c:v>-0.30000000000000032</c:v>
                </c:pt>
                <c:pt idx="2083">
                  <c:v>-0.2</c:v>
                </c:pt>
                <c:pt idx="2084">
                  <c:v>-0.2</c:v>
                </c:pt>
                <c:pt idx="2085">
                  <c:v>-0.2</c:v>
                </c:pt>
                <c:pt idx="2086">
                  <c:v>-0.1</c:v>
                </c:pt>
                <c:pt idx="2087">
                  <c:v>-0.1</c:v>
                </c:pt>
                <c:pt idx="2088">
                  <c:v>-0.1</c:v>
                </c:pt>
                <c:pt idx="2089">
                  <c:v>0</c:v>
                </c:pt>
                <c:pt idx="2090">
                  <c:v>-0.1</c:v>
                </c:pt>
                <c:pt idx="2091">
                  <c:v>0</c:v>
                </c:pt>
                <c:pt idx="2092">
                  <c:v>0.1</c:v>
                </c:pt>
                <c:pt idx="2093">
                  <c:v>0</c:v>
                </c:pt>
                <c:pt idx="2094">
                  <c:v>0.2</c:v>
                </c:pt>
                <c:pt idx="2095">
                  <c:v>0.30000000000000032</c:v>
                </c:pt>
                <c:pt idx="2096">
                  <c:v>0.1</c:v>
                </c:pt>
                <c:pt idx="2097">
                  <c:v>0.1</c:v>
                </c:pt>
                <c:pt idx="2098">
                  <c:v>0</c:v>
                </c:pt>
                <c:pt idx="2099">
                  <c:v>-0.1</c:v>
                </c:pt>
                <c:pt idx="2100">
                  <c:v>-0.1</c:v>
                </c:pt>
                <c:pt idx="2101">
                  <c:v>-0.1</c:v>
                </c:pt>
                <c:pt idx="2102">
                  <c:v>-0.2</c:v>
                </c:pt>
                <c:pt idx="2103">
                  <c:v>-0.2</c:v>
                </c:pt>
                <c:pt idx="2104">
                  <c:v>-0.4</c:v>
                </c:pt>
                <c:pt idx="2105">
                  <c:v>-0.4</c:v>
                </c:pt>
                <c:pt idx="2106">
                  <c:v>-0.5</c:v>
                </c:pt>
                <c:pt idx="2107">
                  <c:v>-0.4</c:v>
                </c:pt>
                <c:pt idx="2108">
                  <c:v>-0.30000000000000032</c:v>
                </c:pt>
                <c:pt idx="2109">
                  <c:v>-0.2</c:v>
                </c:pt>
                <c:pt idx="2110">
                  <c:v>-0.1</c:v>
                </c:pt>
                <c:pt idx="2111">
                  <c:v>-0.2</c:v>
                </c:pt>
                <c:pt idx="2112">
                  <c:v>-0.1</c:v>
                </c:pt>
                <c:pt idx="2113">
                  <c:v>-0.1</c:v>
                </c:pt>
                <c:pt idx="2114">
                  <c:v>0</c:v>
                </c:pt>
                <c:pt idx="2115">
                  <c:v>0.1</c:v>
                </c:pt>
                <c:pt idx="2116">
                  <c:v>0.2</c:v>
                </c:pt>
                <c:pt idx="2117">
                  <c:v>0.2</c:v>
                </c:pt>
                <c:pt idx="2118">
                  <c:v>0.1</c:v>
                </c:pt>
                <c:pt idx="2119">
                  <c:v>0</c:v>
                </c:pt>
                <c:pt idx="2120">
                  <c:v>-0.1</c:v>
                </c:pt>
                <c:pt idx="2121">
                  <c:v>0</c:v>
                </c:pt>
                <c:pt idx="2122">
                  <c:v>-0.1</c:v>
                </c:pt>
                <c:pt idx="2123">
                  <c:v>-0.1</c:v>
                </c:pt>
                <c:pt idx="2124">
                  <c:v>-0.1</c:v>
                </c:pt>
                <c:pt idx="2125">
                  <c:v>-0.2</c:v>
                </c:pt>
                <c:pt idx="2126">
                  <c:v>-0.1</c:v>
                </c:pt>
                <c:pt idx="2127">
                  <c:v>-0.1</c:v>
                </c:pt>
                <c:pt idx="2128">
                  <c:v>0</c:v>
                </c:pt>
                <c:pt idx="2129">
                  <c:v>0</c:v>
                </c:pt>
                <c:pt idx="2130">
                  <c:v>0.1</c:v>
                </c:pt>
                <c:pt idx="2131">
                  <c:v>0.2</c:v>
                </c:pt>
                <c:pt idx="2132">
                  <c:v>0.1</c:v>
                </c:pt>
                <c:pt idx="2133">
                  <c:v>0.1</c:v>
                </c:pt>
                <c:pt idx="2134">
                  <c:v>0.2</c:v>
                </c:pt>
                <c:pt idx="2135">
                  <c:v>0.2</c:v>
                </c:pt>
                <c:pt idx="2136">
                  <c:v>0.1</c:v>
                </c:pt>
                <c:pt idx="2137">
                  <c:v>0</c:v>
                </c:pt>
                <c:pt idx="2138">
                  <c:v>-0.2</c:v>
                </c:pt>
                <c:pt idx="2139">
                  <c:v>-0.30000000000000032</c:v>
                </c:pt>
                <c:pt idx="2140">
                  <c:v>-0.4</c:v>
                </c:pt>
                <c:pt idx="2141">
                  <c:v>-0.60000000000000064</c:v>
                </c:pt>
                <c:pt idx="2142">
                  <c:v>-0.60000000000000064</c:v>
                </c:pt>
                <c:pt idx="2143">
                  <c:v>-0.60000000000000064</c:v>
                </c:pt>
                <c:pt idx="2144">
                  <c:v>-0.70000000000000062</c:v>
                </c:pt>
                <c:pt idx="2145">
                  <c:v>-0.70000000000000062</c:v>
                </c:pt>
                <c:pt idx="2146">
                  <c:v>-0.70000000000000062</c:v>
                </c:pt>
                <c:pt idx="2147">
                  <c:v>-0.60000000000000064</c:v>
                </c:pt>
                <c:pt idx="2148">
                  <c:v>-0.5</c:v>
                </c:pt>
                <c:pt idx="2149">
                  <c:v>-0.30000000000000032</c:v>
                </c:pt>
                <c:pt idx="2150">
                  <c:v>-0.2</c:v>
                </c:pt>
                <c:pt idx="2151">
                  <c:v>-0.1</c:v>
                </c:pt>
                <c:pt idx="2152">
                  <c:v>0.1</c:v>
                </c:pt>
                <c:pt idx="2153">
                  <c:v>0.2</c:v>
                </c:pt>
                <c:pt idx="2154">
                  <c:v>0.30000000000000032</c:v>
                </c:pt>
                <c:pt idx="2155">
                  <c:v>0.30000000000000032</c:v>
                </c:pt>
                <c:pt idx="2156">
                  <c:v>0.5</c:v>
                </c:pt>
                <c:pt idx="2157">
                  <c:v>0.5</c:v>
                </c:pt>
                <c:pt idx="2158">
                  <c:v>0.70000000000000062</c:v>
                </c:pt>
                <c:pt idx="2159">
                  <c:v>0.70000000000000062</c:v>
                </c:pt>
                <c:pt idx="2160">
                  <c:v>0.8</c:v>
                </c:pt>
                <c:pt idx="2161">
                  <c:v>0.70000000000000062</c:v>
                </c:pt>
                <c:pt idx="2162">
                  <c:v>0.8</c:v>
                </c:pt>
                <c:pt idx="2163">
                  <c:v>0.70000000000000062</c:v>
                </c:pt>
                <c:pt idx="2164">
                  <c:v>0.8</c:v>
                </c:pt>
                <c:pt idx="2165">
                  <c:v>0.9</c:v>
                </c:pt>
                <c:pt idx="2166">
                  <c:v>0.8</c:v>
                </c:pt>
                <c:pt idx="2167">
                  <c:v>0.9</c:v>
                </c:pt>
                <c:pt idx="2168">
                  <c:v>0.8</c:v>
                </c:pt>
                <c:pt idx="2169">
                  <c:v>0.8</c:v>
                </c:pt>
                <c:pt idx="2170">
                  <c:v>0.60000000000000064</c:v>
                </c:pt>
                <c:pt idx="2171">
                  <c:v>0.60000000000000064</c:v>
                </c:pt>
                <c:pt idx="2172">
                  <c:v>0.5</c:v>
                </c:pt>
                <c:pt idx="2173">
                  <c:v>0.4</c:v>
                </c:pt>
                <c:pt idx="2174">
                  <c:v>0.30000000000000032</c:v>
                </c:pt>
                <c:pt idx="2175">
                  <c:v>0.1</c:v>
                </c:pt>
                <c:pt idx="2176">
                  <c:v>0</c:v>
                </c:pt>
                <c:pt idx="2177">
                  <c:v>-0.2</c:v>
                </c:pt>
                <c:pt idx="2178">
                  <c:v>-0.2</c:v>
                </c:pt>
                <c:pt idx="2179">
                  <c:v>-0.30000000000000032</c:v>
                </c:pt>
                <c:pt idx="2180">
                  <c:v>-0.2</c:v>
                </c:pt>
                <c:pt idx="2181">
                  <c:v>-0.4</c:v>
                </c:pt>
                <c:pt idx="2182">
                  <c:v>-0.30000000000000032</c:v>
                </c:pt>
                <c:pt idx="2183">
                  <c:v>-0.30000000000000032</c:v>
                </c:pt>
                <c:pt idx="2184">
                  <c:v>-0.2</c:v>
                </c:pt>
                <c:pt idx="2185">
                  <c:v>-0.2</c:v>
                </c:pt>
                <c:pt idx="2186">
                  <c:v>-0.30000000000000032</c:v>
                </c:pt>
                <c:pt idx="2187">
                  <c:v>-0.2</c:v>
                </c:pt>
                <c:pt idx="2188">
                  <c:v>-0.1</c:v>
                </c:pt>
                <c:pt idx="2189">
                  <c:v>-0.2</c:v>
                </c:pt>
                <c:pt idx="2190">
                  <c:v>-0.2</c:v>
                </c:pt>
                <c:pt idx="2191">
                  <c:v>0</c:v>
                </c:pt>
                <c:pt idx="2192">
                  <c:v>0.1</c:v>
                </c:pt>
                <c:pt idx="2193">
                  <c:v>0.1</c:v>
                </c:pt>
                <c:pt idx="2194">
                  <c:v>0.1</c:v>
                </c:pt>
                <c:pt idx="2195">
                  <c:v>0</c:v>
                </c:pt>
                <c:pt idx="2196">
                  <c:v>0.1</c:v>
                </c:pt>
                <c:pt idx="2197">
                  <c:v>0.1</c:v>
                </c:pt>
                <c:pt idx="2198">
                  <c:v>0</c:v>
                </c:pt>
                <c:pt idx="2199">
                  <c:v>-0.1</c:v>
                </c:pt>
                <c:pt idx="2200">
                  <c:v>-0.1</c:v>
                </c:pt>
                <c:pt idx="2201">
                  <c:v>-0.2</c:v>
                </c:pt>
                <c:pt idx="2202">
                  <c:v>-0.2</c:v>
                </c:pt>
                <c:pt idx="2203">
                  <c:v>-0.30000000000000032</c:v>
                </c:pt>
                <c:pt idx="2204">
                  <c:v>-0.2</c:v>
                </c:pt>
                <c:pt idx="2205">
                  <c:v>-0.2</c:v>
                </c:pt>
                <c:pt idx="2206">
                  <c:v>-0.1</c:v>
                </c:pt>
                <c:pt idx="2207">
                  <c:v>-0.1</c:v>
                </c:pt>
                <c:pt idx="2208">
                  <c:v>0.1</c:v>
                </c:pt>
                <c:pt idx="2209">
                  <c:v>0.30000000000000032</c:v>
                </c:pt>
                <c:pt idx="2210">
                  <c:v>0.30000000000000032</c:v>
                </c:pt>
                <c:pt idx="2211">
                  <c:v>0.2</c:v>
                </c:pt>
                <c:pt idx="2212">
                  <c:v>0.2</c:v>
                </c:pt>
                <c:pt idx="2213">
                  <c:v>0.30000000000000032</c:v>
                </c:pt>
                <c:pt idx="2214">
                  <c:v>0.2</c:v>
                </c:pt>
                <c:pt idx="2215">
                  <c:v>0.2</c:v>
                </c:pt>
                <c:pt idx="2216">
                  <c:v>0.1</c:v>
                </c:pt>
                <c:pt idx="2217">
                  <c:v>0.1</c:v>
                </c:pt>
                <c:pt idx="2218">
                  <c:v>-0.1</c:v>
                </c:pt>
                <c:pt idx="2219">
                  <c:v>-0.1</c:v>
                </c:pt>
                <c:pt idx="2220">
                  <c:v>-0.2</c:v>
                </c:pt>
                <c:pt idx="2221">
                  <c:v>-0.2</c:v>
                </c:pt>
                <c:pt idx="2222">
                  <c:v>-0.2</c:v>
                </c:pt>
                <c:pt idx="2223">
                  <c:v>-0.2</c:v>
                </c:pt>
                <c:pt idx="2224">
                  <c:v>-0.1</c:v>
                </c:pt>
                <c:pt idx="2225">
                  <c:v>-0.2</c:v>
                </c:pt>
                <c:pt idx="2226">
                  <c:v>-0.1</c:v>
                </c:pt>
                <c:pt idx="2227">
                  <c:v>0</c:v>
                </c:pt>
                <c:pt idx="2228">
                  <c:v>0</c:v>
                </c:pt>
                <c:pt idx="2229">
                  <c:v>-0.2</c:v>
                </c:pt>
                <c:pt idx="2230">
                  <c:v>-0.2</c:v>
                </c:pt>
                <c:pt idx="2231">
                  <c:v>-0.30000000000000032</c:v>
                </c:pt>
                <c:pt idx="2232">
                  <c:v>-0.5</c:v>
                </c:pt>
                <c:pt idx="2233">
                  <c:v>-0.4</c:v>
                </c:pt>
                <c:pt idx="2234">
                  <c:v>-0.5</c:v>
                </c:pt>
                <c:pt idx="2235">
                  <c:v>-0.4</c:v>
                </c:pt>
                <c:pt idx="2236">
                  <c:v>-0.4</c:v>
                </c:pt>
                <c:pt idx="2237">
                  <c:v>-0.5</c:v>
                </c:pt>
                <c:pt idx="2238">
                  <c:v>-0.60000000000000064</c:v>
                </c:pt>
                <c:pt idx="2239">
                  <c:v>-0.5</c:v>
                </c:pt>
                <c:pt idx="2240">
                  <c:v>-0.5</c:v>
                </c:pt>
                <c:pt idx="2241">
                  <c:v>-0.60000000000000064</c:v>
                </c:pt>
                <c:pt idx="2242">
                  <c:v>-0.5</c:v>
                </c:pt>
                <c:pt idx="2243">
                  <c:v>-0.60000000000000064</c:v>
                </c:pt>
                <c:pt idx="2244">
                  <c:v>-0.5</c:v>
                </c:pt>
                <c:pt idx="2245">
                  <c:v>-0.70000000000000062</c:v>
                </c:pt>
                <c:pt idx="2246">
                  <c:v>-0.60000000000000064</c:v>
                </c:pt>
                <c:pt idx="2247">
                  <c:v>-0.5</c:v>
                </c:pt>
                <c:pt idx="2248">
                  <c:v>-0.5</c:v>
                </c:pt>
                <c:pt idx="2249">
                  <c:v>-0.4</c:v>
                </c:pt>
                <c:pt idx="2250">
                  <c:v>-0.30000000000000032</c:v>
                </c:pt>
                <c:pt idx="2251">
                  <c:v>-0.1</c:v>
                </c:pt>
                <c:pt idx="2252">
                  <c:v>-0.1</c:v>
                </c:pt>
                <c:pt idx="2253">
                  <c:v>0</c:v>
                </c:pt>
                <c:pt idx="2254">
                  <c:v>0</c:v>
                </c:pt>
                <c:pt idx="2255">
                  <c:v>0.1</c:v>
                </c:pt>
                <c:pt idx="2256">
                  <c:v>0.2</c:v>
                </c:pt>
                <c:pt idx="2257">
                  <c:v>0.2</c:v>
                </c:pt>
                <c:pt idx="2258">
                  <c:v>0.4</c:v>
                </c:pt>
                <c:pt idx="2259">
                  <c:v>0.4</c:v>
                </c:pt>
                <c:pt idx="2260">
                  <c:v>0.4</c:v>
                </c:pt>
                <c:pt idx="2261">
                  <c:v>0.30000000000000032</c:v>
                </c:pt>
                <c:pt idx="2262">
                  <c:v>0.4</c:v>
                </c:pt>
                <c:pt idx="2263">
                  <c:v>0.4</c:v>
                </c:pt>
                <c:pt idx="2264">
                  <c:v>0.30000000000000032</c:v>
                </c:pt>
                <c:pt idx="2265">
                  <c:v>0.30000000000000032</c:v>
                </c:pt>
                <c:pt idx="2266">
                  <c:v>0.30000000000000032</c:v>
                </c:pt>
                <c:pt idx="2267">
                  <c:v>0.2</c:v>
                </c:pt>
                <c:pt idx="2268">
                  <c:v>0.1</c:v>
                </c:pt>
                <c:pt idx="2269">
                  <c:v>0.2</c:v>
                </c:pt>
                <c:pt idx="2270">
                  <c:v>0.1</c:v>
                </c:pt>
                <c:pt idx="2271">
                  <c:v>0</c:v>
                </c:pt>
                <c:pt idx="2272">
                  <c:v>-0.1</c:v>
                </c:pt>
                <c:pt idx="2273">
                  <c:v>-0.30000000000000032</c:v>
                </c:pt>
                <c:pt idx="2274">
                  <c:v>-0.4</c:v>
                </c:pt>
                <c:pt idx="2275">
                  <c:v>-0.30000000000000032</c:v>
                </c:pt>
                <c:pt idx="2276">
                  <c:v>-0.4</c:v>
                </c:pt>
                <c:pt idx="2277">
                  <c:v>-0.30000000000000032</c:v>
                </c:pt>
                <c:pt idx="2278">
                  <c:v>-0.4</c:v>
                </c:pt>
                <c:pt idx="2279">
                  <c:v>-0.5</c:v>
                </c:pt>
                <c:pt idx="2280">
                  <c:v>-0.5</c:v>
                </c:pt>
                <c:pt idx="2281">
                  <c:v>-0.4</c:v>
                </c:pt>
                <c:pt idx="2282">
                  <c:v>-0.4</c:v>
                </c:pt>
                <c:pt idx="2283">
                  <c:v>-0.30000000000000032</c:v>
                </c:pt>
                <c:pt idx="2284">
                  <c:v>-0.30000000000000032</c:v>
                </c:pt>
                <c:pt idx="2285">
                  <c:v>-0.30000000000000032</c:v>
                </c:pt>
                <c:pt idx="2286">
                  <c:v>-0.30000000000000032</c:v>
                </c:pt>
                <c:pt idx="2287">
                  <c:v>-0.30000000000000032</c:v>
                </c:pt>
                <c:pt idx="2288">
                  <c:v>-0.2</c:v>
                </c:pt>
                <c:pt idx="2289">
                  <c:v>-0.2</c:v>
                </c:pt>
                <c:pt idx="2290">
                  <c:v>-0.1</c:v>
                </c:pt>
                <c:pt idx="2291">
                  <c:v>-0.1</c:v>
                </c:pt>
                <c:pt idx="2292">
                  <c:v>0</c:v>
                </c:pt>
                <c:pt idx="2293">
                  <c:v>0.1</c:v>
                </c:pt>
                <c:pt idx="2294">
                  <c:v>0</c:v>
                </c:pt>
                <c:pt idx="2295">
                  <c:v>0</c:v>
                </c:pt>
                <c:pt idx="2296">
                  <c:v>-0.1</c:v>
                </c:pt>
                <c:pt idx="2297">
                  <c:v>-0.2</c:v>
                </c:pt>
                <c:pt idx="2298">
                  <c:v>-0.2</c:v>
                </c:pt>
                <c:pt idx="2299">
                  <c:v>-0.2</c:v>
                </c:pt>
                <c:pt idx="2300">
                  <c:v>-0.30000000000000032</c:v>
                </c:pt>
                <c:pt idx="2301">
                  <c:v>-0.30000000000000032</c:v>
                </c:pt>
                <c:pt idx="2302">
                  <c:v>-0.4</c:v>
                </c:pt>
                <c:pt idx="2303">
                  <c:v>-0.60000000000000064</c:v>
                </c:pt>
                <c:pt idx="2304">
                  <c:v>-0.60000000000000064</c:v>
                </c:pt>
                <c:pt idx="2305">
                  <c:v>-0.60000000000000064</c:v>
                </c:pt>
                <c:pt idx="2306">
                  <c:v>-0.5</c:v>
                </c:pt>
                <c:pt idx="2307">
                  <c:v>-0.60000000000000064</c:v>
                </c:pt>
                <c:pt idx="2308">
                  <c:v>-0.5</c:v>
                </c:pt>
                <c:pt idx="2309">
                  <c:v>-0.4</c:v>
                </c:pt>
                <c:pt idx="2310">
                  <c:v>-0.30000000000000032</c:v>
                </c:pt>
                <c:pt idx="2311">
                  <c:v>-0.1</c:v>
                </c:pt>
                <c:pt idx="2312">
                  <c:v>-0.1</c:v>
                </c:pt>
                <c:pt idx="2313">
                  <c:v>0</c:v>
                </c:pt>
                <c:pt idx="2314">
                  <c:v>0</c:v>
                </c:pt>
                <c:pt idx="2315">
                  <c:v>0</c:v>
                </c:pt>
                <c:pt idx="2316">
                  <c:v>0</c:v>
                </c:pt>
                <c:pt idx="2317">
                  <c:v>-0.1</c:v>
                </c:pt>
                <c:pt idx="2318">
                  <c:v>0</c:v>
                </c:pt>
                <c:pt idx="2319">
                  <c:v>-0.2</c:v>
                </c:pt>
                <c:pt idx="2320">
                  <c:v>-0.2</c:v>
                </c:pt>
                <c:pt idx="2321">
                  <c:v>-0.2</c:v>
                </c:pt>
                <c:pt idx="2322">
                  <c:v>-0.2</c:v>
                </c:pt>
                <c:pt idx="2323">
                  <c:v>-0.30000000000000032</c:v>
                </c:pt>
                <c:pt idx="2324">
                  <c:v>-0.4</c:v>
                </c:pt>
                <c:pt idx="2325">
                  <c:v>-0.30000000000000032</c:v>
                </c:pt>
                <c:pt idx="2326">
                  <c:v>-0.30000000000000032</c:v>
                </c:pt>
                <c:pt idx="2327">
                  <c:v>-0.2</c:v>
                </c:pt>
                <c:pt idx="2328">
                  <c:v>-0.2</c:v>
                </c:pt>
                <c:pt idx="2329">
                  <c:v>-0.2</c:v>
                </c:pt>
                <c:pt idx="2330">
                  <c:v>-0.2</c:v>
                </c:pt>
                <c:pt idx="2331">
                  <c:v>-0.30000000000000032</c:v>
                </c:pt>
                <c:pt idx="2332">
                  <c:v>-0.4</c:v>
                </c:pt>
                <c:pt idx="2333">
                  <c:v>-0.30000000000000032</c:v>
                </c:pt>
                <c:pt idx="2334">
                  <c:v>-0.30000000000000032</c:v>
                </c:pt>
                <c:pt idx="2335">
                  <c:v>-0.30000000000000032</c:v>
                </c:pt>
                <c:pt idx="2336">
                  <c:v>-0.30000000000000032</c:v>
                </c:pt>
                <c:pt idx="2337">
                  <c:v>-0.4</c:v>
                </c:pt>
                <c:pt idx="2338">
                  <c:v>-0.30000000000000032</c:v>
                </c:pt>
                <c:pt idx="2339">
                  <c:v>-0.30000000000000032</c:v>
                </c:pt>
                <c:pt idx="2340">
                  <c:v>-0.30000000000000032</c:v>
                </c:pt>
                <c:pt idx="2341">
                  <c:v>-0.2</c:v>
                </c:pt>
                <c:pt idx="2342">
                  <c:v>-0.2</c:v>
                </c:pt>
                <c:pt idx="2343">
                  <c:v>0</c:v>
                </c:pt>
                <c:pt idx="2344">
                  <c:v>0</c:v>
                </c:pt>
                <c:pt idx="2345">
                  <c:v>0.1</c:v>
                </c:pt>
                <c:pt idx="2346">
                  <c:v>0.1</c:v>
                </c:pt>
                <c:pt idx="2347">
                  <c:v>0.1</c:v>
                </c:pt>
                <c:pt idx="2348">
                  <c:v>0.1</c:v>
                </c:pt>
                <c:pt idx="2349">
                  <c:v>0.1</c:v>
                </c:pt>
                <c:pt idx="2350">
                  <c:v>0.2</c:v>
                </c:pt>
                <c:pt idx="2351">
                  <c:v>0.2</c:v>
                </c:pt>
                <c:pt idx="2352">
                  <c:v>0.2</c:v>
                </c:pt>
                <c:pt idx="2353">
                  <c:v>0</c:v>
                </c:pt>
                <c:pt idx="2354">
                  <c:v>0</c:v>
                </c:pt>
                <c:pt idx="2355">
                  <c:v>-0.1</c:v>
                </c:pt>
                <c:pt idx="2356">
                  <c:v>0.1</c:v>
                </c:pt>
                <c:pt idx="2357">
                  <c:v>-0.1</c:v>
                </c:pt>
                <c:pt idx="2358">
                  <c:v>-0.30000000000000032</c:v>
                </c:pt>
                <c:pt idx="2359">
                  <c:v>-0.30000000000000032</c:v>
                </c:pt>
                <c:pt idx="2360">
                  <c:v>-0.2</c:v>
                </c:pt>
                <c:pt idx="2361">
                  <c:v>-0.2</c:v>
                </c:pt>
                <c:pt idx="2362">
                  <c:v>0</c:v>
                </c:pt>
                <c:pt idx="2363">
                  <c:v>-0.1</c:v>
                </c:pt>
                <c:pt idx="2364">
                  <c:v>0</c:v>
                </c:pt>
                <c:pt idx="2365">
                  <c:v>0</c:v>
                </c:pt>
                <c:pt idx="2366">
                  <c:v>-0.1</c:v>
                </c:pt>
                <c:pt idx="2367">
                  <c:v>0.2</c:v>
                </c:pt>
                <c:pt idx="2368">
                  <c:v>0.5</c:v>
                </c:pt>
                <c:pt idx="2369">
                  <c:v>0.5</c:v>
                </c:pt>
                <c:pt idx="2370">
                  <c:v>0.4</c:v>
                </c:pt>
                <c:pt idx="2371">
                  <c:v>0.5</c:v>
                </c:pt>
                <c:pt idx="2372">
                  <c:v>0.30000000000000032</c:v>
                </c:pt>
                <c:pt idx="2373">
                  <c:v>0.4</c:v>
                </c:pt>
                <c:pt idx="2374">
                  <c:v>0.30000000000000032</c:v>
                </c:pt>
                <c:pt idx="2375">
                  <c:v>0.30000000000000032</c:v>
                </c:pt>
                <c:pt idx="2376">
                  <c:v>0.4</c:v>
                </c:pt>
                <c:pt idx="2377">
                  <c:v>0.2</c:v>
                </c:pt>
                <c:pt idx="2378">
                  <c:v>0</c:v>
                </c:pt>
                <c:pt idx="2379">
                  <c:v>0</c:v>
                </c:pt>
                <c:pt idx="2380">
                  <c:v>0</c:v>
                </c:pt>
                <c:pt idx="2381">
                  <c:v>0</c:v>
                </c:pt>
                <c:pt idx="2382">
                  <c:v>0.1</c:v>
                </c:pt>
                <c:pt idx="2383">
                  <c:v>0.1</c:v>
                </c:pt>
                <c:pt idx="2384">
                  <c:v>0.1</c:v>
                </c:pt>
                <c:pt idx="2385">
                  <c:v>0.2</c:v>
                </c:pt>
                <c:pt idx="2386">
                  <c:v>0.30000000000000032</c:v>
                </c:pt>
                <c:pt idx="2387">
                  <c:v>0.30000000000000032</c:v>
                </c:pt>
                <c:pt idx="2388">
                  <c:v>0.30000000000000032</c:v>
                </c:pt>
                <c:pt idx="2389">
                  <c:v>0.30000000000000032</c:v>
                </c:pt>
                <c:pt idx="2390">
                  <c:v>0.2</c:v>
                </c:pt>
                <c:pt idx="2391">
                  <c:v>0</c:v>
                </c:pt>
                <c:pt idx="2392">
                  <c:v>-0.1</c:v>
                </c:pt>
                <c:pt idx="2393">
                  <c:v>-0.1</c:v>
                </c:pt>
                <c:pt idx="2394">
                  <c:v>-0.1</c:v>
                </c:pt>
                <c:pt idx="2395">
                  <c:v>-0.2</c:v>
                </c:pt>
                <c:pt idx="2396">
                  <c:v>-0.4</c:v>
                </c:pt>
                <c:pt idx="2397">
                  <c:v>-0.4</c:v>
                </c:pt>
                <c:pt idx="2398">
                  <c:v>-0.4</c:v>
                </c:pt>
                <c:pt idx="2399">
                  <c:v>-0.5</c:v>
                </c:pt>
                <c:pt idx="2400">
                  <c:v>-0.4</c:v>
                </c:pt>
                <c:pt idx="2401">
                  <c:v>-0.5</c:v>
                </c:pt>
                <c:pt idx="2402">
                  <c:v>-0.5</c:v>
                </c:pt>
                <c:pt idx="2403">
                  <c:v>-0.60000000000000064</c:v>
                </c:pt>
                <c:pt idx="2404">
                  <c:v>-0.60000000000000064</c:v>
                </c:pt>
                <c:pt idx="2405">
                  <c:v>-0.60000000000000064</c:v>
                </c:pt>
                <c:pt idx="2406">
                  <c:v>-0.5</c:v>
                </c:pt>
                <c:pt idx="2407">
                  <c:v>-0.60000000000000064</c:v>
                </c:pt>
                <c:pt idx="2408">
                  <c:v>-0.60000000000000064</c:v>
                </c:pt>
                <c:pt idx="2409">
                  <c:v>-0.60000000000000064</c:v>
                </c:pt>
                <c:pt idx="2410">
                  <c:v>-0.60000000000000064</c:v>
                </c:pt>
                <c:pt idx="2411">
                  <c:v>-0.60000000000000064</c:v>
                </c:pt>
                <c:pt idx="2412">
                  <c:v>-0.5</c:v>
                </c:pt>
                <c:pt idx="2413">
                  <c:v>-0.5</c:v>
                </c:pt>
                <c:pt idx="2414">
                  <c:v>-0.5</c:v>
                </c:pt>
                <c:pt idx="2415">
                  <c:v>-0.30000000000000032</c:v>
                </c:pt>
                <c:pt idx="2416">
                  <c:v>-0.4</c:v>
                </c:pt>
                <c:pt idx="2417">
                  <c:v>-0.30000000000000032</c:v>
                </c:pt>
                <c:pt idx="2418">
                  <c:v>-0.2</c:v>
                </c:pt>
                <c:pt idx="2419">
                  <c:v>-0.1</c:v>
                </c:pt>
                <c:pt idx="2420">
                  <c:v>0</c:v>
                </c:pt>
                <c:pt idx="2421">
                  <c:v>0.1</c:v>
                </c:pt>
                <c:pt idx="2422">
                  <c:v>0.2</c:v>
                </c:pt>
                <c:pt idx="2423">
                  <c:v>0.30000000000000032</c:v>
                </c:pt>
                <c:pt idx="2424">
                  <c:v>0.30000000000000032</c:v>
                </c:pt>
                <c:pt idx="2425">
                  <c:v>0.2</c:v>
                </c:pt>
                <c:pt idx="2426">
                  <c:v>0.5</c:v>
                </c:pt>
                <c:pt idx="2427">
                  <c:v>0.60000000000000064</c:v>
                </c:pt>
                <c:pt idx="2428">
                  <c:v>0.70000000000000062</c:v>
                </c:pt>
                <c:pt idx="2429">
                  <c:v>0.70000000000000062</c:v>
                </c:pt>
                <c:pt idx="2430">
                  <c:v>0.8</c:v>
                </c:pt>
                <c:pt idx="2431">
                  <c:v>0.70000000000000062</c:v>
                </c:pt>
                <c:pt idx="2432">
                  <c:v>0.70000000000000062</c:v>
                </c:pt>
                <c:pt idx="2433">
                  <c:v>0.70000000000000062</c:v>
                </c:pt>
                <c:pt idx="2434">
                  <c:v>0.8</c:v>
                </c:pt>
                <c:pt idx="2435">
                  <c:v>0.70000000000000062</c:v>
                </c:pt>
                <c:pt idx="2436">
                  <c:v>0.5</c:v>
                </c:pt>
                <c:pt idx="2437">
                  <c:v>0.30000000000000032</c:v>
                </c:pt>
                <c:pt idx="2438">
                  <c:v>0.1</c:v>
                </c:pt>
                <c:pt idx="2439">
                  <c:v>0</c:v>
                </c:pt>
                <c:pt idx="2440">
                  <c:v>-0.2</c:v>
                </c:pt>
                <c:pt idx="2441">
                  <c:v>-0.1</c:v>
                </c:pt>
                <c:pt idx="2442">
                  <c:v>-0.4</c:v>
                </c:pt>
                <c:pt idx="2443">
                  <c:v>-0.4</c:v>
                </c:pt>
                <c:pt idx="2444">
                  <c:v>-0.4</c:v>
                </c:pt>
                <c:pt idx="2445">
                  <c:v>-0.4</c:v>
                </c:pt>
                <c:pt idx="2446">
                  <c:v>-0.4</c:v>
                </c:pt>
                <c:pt idx="2447">
                  <c:v>-0.30000000000000032</c:v>
                </c:pt>
                <c:pt idx="2448">
                  <c:v>-0.2</c:v>
                </c:pt>
                <c:pt idx="2449">
                  <c:v>-0.1</c:v>
                </c:pt>
                <c:pt idx="2450">
                  <c:v>0</c:v>
                </c:pt>
                <c:pt idx="2451">
                  <c:v>0</c:v>
                </c:pt>
                <c:pt idx="2452">
                  <c:v>0.2</c:v>
                </c:pt>
                <c:pt idx="2453">
                  <c:v>0.2</c:v>
                </c:pt>
                <c:pt idx="2454">
                  <c:v>0.2</c:v>
                </c:pt>
                <c:pt idx="2455">
                  <c:v>0.2</c:v>
                </c:pt>
                <c:pt idx="2456">
                  <c:v>0.30000000000000032</c:v>
                </c:pt>
                <c:pt idx="2457">
                  <c:v>0.30000000000000032</c:v>
                </c:pt>
                <c:pt idx="2458">
                  <c:v>0.30000000000000032</c:v>
                </c:pt>
                <c:pt idx="2459">
                  <c:v>0.2</c:v>
                </c:pt>
                <c:pt idx="2460">
                  <c:v>0.1</c:v>
                </c:pt>
                <c:pt idx="2461">
                  <c:v>0.1</c:v>
                </c:pt>
                <c:pt idx="2462">
                  <c:v>0.1</c:v>
                </c:pt>
                <c:pt idx="2463">
                  <c:v>0.1</c:v>
                </c:pt>
                <c:pt idx="2464">
                  <c:v>0.1</c:v>
                </c:pt>
                <c:pt idx="2465">
                  <c:v>0.2</c:v>
                </c:pt>
                <c:pt idx="2466">
                  <c:v>0.30000000000000032</c:v>
                </c:pt>
                <c:pt idx="2467">
                  <c:v>0.2</c:v>
                </c:pt>
                <c:pt idx="2468">
                  <c:v>0.30000000000000032</c:v>
                </c:pt>
                <c:pt idx="2469">
                  <c:v>0.30000000000000032</c:v>
                </c:pt>
                <c:pt idx="2470">
                  <c:v>0.30000000000000032</c:v>
                </c:pt>
                <c:pt idx="2471">
                  <c:v>0.2</c:v>
                </c:pt>
                <c:pt idx="2472">
                  <c:v>0.30000000000000032</c:v>
                </c:pt>
                <c:pt idx="2473">
                  <c:v>0.30000000000000032</c:v>
                </c:pt>
                <c:pt idx="2474">
                  <c:v>0.30000000000000032</c:v>
                </c:pt>
                <c:pt idx="2475">
                  <c:v>0.30000000000000032</c:v>
                </c:pt>
                <c:pt idx="2476">
                  <c:v>0.30000000000000032</c:v>
                </c:pt>
                <c:pt idx="2477">
                  <c:v>0.30000000000000032</c:v>
                </c:pt>
                <c:pt idx="2478">
                  <c:v>0.30000000000000032</c:v>
                </c:pt>
                <c:pt idx="2479">
                  <c:v>0.30000000000000032</c:v>
                </c:pt>
                <c:pt idx="2480">
                  <c:v>0.4</c:v>
                </c:pt>
                <c:pt idx="2481">
                  <c:v>0.5</c:v>
                </c:pt>
                <c:pt idx="2482">
                  <c:v>0.60000000000000064</c:v>
                </c:pt>
                <c:pt idx="2483">
                  <c:v>0.60000000000000064</c:v>
                </c:pt>
                <c:pt idx="2484">
                  <c:v>0.60000000000000064</c:v>
                </c:pt>
                <c:pt idx="2485">
                  <c:v>0.60000000000000064</c:v>
                </c:pt>
                <c:pt idx="2486">
                  <c:v>0.4</c:v>
                </c:pt>
                <c:pt idx="2487">
                  <c:v>0.4</c:v>
                </c:pt>
                <c:pt idx="2488">
                  <c:v>0.4</c:v>
                </c:pt>
                <c:pt idx="2489">
                  <c:v>0.30000000000000032</c:v>
                </c:pt>
                <c:pt idx="2490">
                  <c:v>0.2</c:v>
                </c:pt>
                <c:pt idx="2491">
                  <c:v>0.2</c:v>
                </c:pt>
                <c:pt idx="2492">
                  <c:v>0.1</c:v>
                </c:pt>
                <c:pt idx="2493">
                  <c:v>-0.1</c:v>
                </c:pt>
                <c:pt idx="2494">
                  <c:v>-0.1</c:v>
                </c:pt>
                <c:pt idx="2495">
                  <c:v>-0.30000000000000032</c:v>
                </c:pt>
                <c:pt idx="2496">
                  <c:v>-0.4</c:v>
                </c:pt>
                <c:pt idx="2497">
                  <c:v>-0.30000000000000032</c:v>
                </c:pt>
                <c:pt idx="2498">
                  <c:v>-0.30000000000000032</c:v>
                </c:pt>
                <c:pt idx="2499">
                  <c:v>-0.30000000000000032</c:v>
                </c:pt>
                <c:pt idx="2500">
                  <c:v>-0.30000000000000032</c:v>
                </c:pt>
                <c:pt idx="2501">
                  <c:v>-0.4</c:v>
                </c:pt>
                <c:pt idx="2502">
                  <c:v>-0.5</c:v>
                </c:pt>
                <c:pt idx="2503">
                  <c:v>-0.30000000000000032</c:v>
                </c:pt>
                <c:pt idx="2504">
                  <c:v>-0.30000000000000032</c:v>
                </c:pt>
                <c:pt idx="2505">
                  <c:v>-0.2</c:v>
                </c:pt>
                <c:pt idx="2506">
                  <c:v>-0.2</c:v>
                </c:pt>
                <c:pt idx="2507">
                  <c:v>-0.2</c:v>
                </c:pt>
                <c:pt idx="2508">
                  <c:v>-0.2</c:v>
                </c:pt>
                <c:pt idx="2509">
                  <c:v>-0.2</c:v>
                </c:pt>
                <c:pt idx="2510">
                  <c:v>-0.30000000000000032</c:v>
                </c:pt>
                <c:pt idx="2511">
                  <c:v>-0.30000000000000032</c:v>
                </c:pt>
                <c:pt idx="2512">
                  <c:v>-0.30000000000000032</c:v>
                </c:pt>
                <c:pt idx="2513">
                  <c:v>-0.2</c:v>
                </c:pt>
                <c:pt idx="2514">
                  <c:v>-0.2</c:v>
                </c:pt>
                <c:pt idx="2515">
                  <c:v>-0.2</c:v>
                </c:pt>
                <c:pt idx="2516">
                  <c:v>-0.2</c:v>
                </c:pt>
                <c:pt idx="2517">
                  <c:v>-0.2</c:v>
                </c:pt>
                <c:pt idx="2518">
                  <c:v>-0.2</c:v>
                </c:pt>
                <c:pt idx="2519">
                  <c:v>-0.1</c:v>
                </c:pt>
                <c:pt idx="2520">
                  <c:v>-0.2</c:v>
                </c:pt>
                <c:pt idx="2521">
                  <c:v>-0.1</c:v>
                </c:pt>
                <c:pt idx="2522">
                  <c:v>0.1</c:v>
                </c:pt>
                <c:pt idx="2523">
                  <c:v>0</c:v>
                </c:pt>
                <c:pt idx="2524">
                  <c:v>-0.1</c:v>
                </c:pt>
                <c:pt idx="2525">
                  <c:v>-0.2</c:v>
                </c:pt>
                <c:pt idx="2526">
                  <c:v>-0.2</c:v>
                </c:pt>
                <c:pt idx="2527">
                  <c:v>-0.30000000000000032</c:v>
                </c:pt>
                <c:pt idx="2528">
                  <c:v>-0.30000000000000032</c:v>
                </c:pt>
                <c:pt idx="2529">
                  <c:v>-0.30000000000000032</c:v>
                </c:pt>
                <c:pt idx="2530">
                  <c:v>-0.30000000000000032</c:v>
                </c:pt>
                <c:pt idx="2531">
                  <c:v>-0.4</c:v>
                </c:pt>
                <c:pt idx="2532">
                  <c:v>-0.4</c:v>
                </c:pt>
                <c:pt idx="2533">
                  <c:v>-0.5</c:v>
                </c:pt>
                <c:pt idx="2534">
                  <c:v>-0.4</c:v>
                </c:pt>
                <c:pt idx="2535">
                  <c:v>-0.30000000000000032</c:v>
                </c:pt>
                <c:pt idx="2536">
                  <c:v>-0.2</c:v>
                </c:pt>
                <c:pt idx="2537">
                  <c:v>-0.2</c:v>
                </c:pt>
                <c:pt idx="2538">
                  <c:v>-0.2</c:v>
                </c:pt>
                <c:pt idx="2539">
                  <c:v>-0.1</c:v>
                </c:pt>
                <c:pt idx="2540">
                  <c:v>0</c:v>
                </c:pt>
                <c:pt idx="2541">
                  <c:v>0.1</c:v>
                </c:pt>
                <c:pt idx="2542">
                  <c:v>0.1</c:v>
                </c:pt>
                <c:pt idx="2543">
                  <c:v>0.30000000000000032</c:v>
                </c:pt>
                <c:pt idx="2544">
                  <c:v>0.4</c:v>
                </c:pt>
                <c:pt idx="2545">
                  <c:v>0.4</c:v>
                </c:pt>
                <c:pt idx="2546">
                  <c:v>0.4</c:v>
                </c:pt>
                <c:pt idx="2547">
                  <c:v>0.30000000000000032</c:v>
                </c:pt>
                <c:pt idx="2548">
                  <c:v>0.5</c:v>
                </c:pt>
                <c:pt idx="2549">
                  <c:v>0.5</c:v>
                </c:pt>
                <c:pt idx="2550">
                  <c:v>0.4</c:v>
                </c:pt>
                <c:pt idx="2551">
                  <c:v>0.4</c:v>
                </c:pt>
                <c:pt idx="2552">
                  <c:v>0.30000000000000032</c:v>
                </c:pt>
                <c:pt idx="2553">
                  <c:v>0.1</c:v>
                </c:pt>
                <c:pt idx="2554">
                  <c:v>0</c:v>
                </c:pt>
                <c:pt idx="2555">
                  <c:v>-0.1</c:v>
                </c:pt>
                <c:pt idx="2556">
                  <c:v>-0.2</c:v>
                </c:pt>
                <c:pt idx="2557">
                  <c:v>-0.2</c:v>
                </c:pt>
                <c:pt idx="2558">
                  <c:v>-0.4</c:v>
                </c:pt>
                <c:pt idx="2559">
                  <c:v>-0.4</c:v>
                </c:pt>
                <c:pt idx="2560">
                  <c:v>-0.30000000000000032</c:v>
                </c:pt>
                <c:pt idx="2561">
                  <c:v>-0.4</c:v>
                </c:pt>
                <c:pt idx="2562">
                  <c:v>-0.30000000000000032</c:v>
                </c:pt>
                <c:pt idx="2563">
                  <c:v>-0.4</c:v>
                </c:pt>
                <c:pt idx="2564">
                  <c:v>-0.30000000000000032</c:v>
                </c:pt>
                <c:pt idx="2565">
                  <c:v>-0.1</c:v>
                </c:pt>
                <c:pt idx="2566">
                  <c:v>0</c:v>
                </c:pt>
                <c:pt idx="2567">
                  <c:v>0.1</c:v>
                </c:pt>
                <c:pt idx="2568">
                  <c:v>0.2</c:v>
                </c:pt>
                <c:pt idx="2569">
                  <c:v>0.1</c:v>
                </c:pt>
                <c:pt idx="2570">
                  <c:v>0.1</c:v>
                </c:pt>
                <c:pt idx="2571">
                  <c:v>0.1</c:v>
                </c:pt>
                <c:pt idx="2572">
                  <c:v>0.1</c:v>
                </c:pt>
                <c:pt idx="2573">
                  <c:v>0.30000000000000032</c:v>
                </c:pt>
                <c:pt idx="2574">
                  <c:v>0.30000000000000032</c:v>
                </c:pt>
                <c:pt idx="2575">
                  <c:v>0</c:v>
                </c:pt>
                <c:pt idx="2576">
                  <c:v>0</c:v>
                </c:pt>
                <c:pt idx="2577">
                  <c:v>-0.1</c:v>
                </c:pt>
                <c:pt idx="2578">
                  <c:v>-0.2</c:v>
                </c:pt>
                <c:pt idx="2579">
                  <c:v>-0.30000000000000032</c:v>
                </c:pt>
                <c:pt idx="2580">
                  <c:v>-0.4</c:v>
                </c:pt>
                <c:pt idx="2581">
                  <c:v>-0.5</c:v>
                </c:pt>
                <c:pt idx="2582">
                  <c:v>-0.5</c:v>
                </c:pt>
                <c:pt idx="2583">
                  <c:v>-0.60000000000000064</c:v>
                </c:pt>
                <c:pt idx="2584">
                  <c:v>-0.70000000000000062</c:v>
                </c:pt>
                <c:pt idx="2585">
                  <c:v>-0.70000000000000062</c:v>
                </c:pt>
                <c:pt idx="2586">
                  <c:v>-0.70000000000000062</c:v>
                </c:pt>
                <c:pt idx="2587">
                  <c:v>-0.60000000000000064</c:v>
                </c:pt>
                <c:pt idx="2588">
                  <c:v>-0.60000000000000064</c:v>
                </c:pt>
                <c:pt idx="2589">
                  <c:v>-0.5</c:v>
                </c:pt>
                <c:pt idx="2590">
                  <c:v>-0.30000000000000032</c:v>
                </c:pt>
                <c:pt idx="2591">
                  <c:v>-0.30000000000000032</c:v>
                </c:pt>
                <c:pt idx="2592">
                  <c:v>-0.30000000000000032</c:v>
                </c:pt>
                <c:pt idx="2593">
                  <c:v>-0.1</c:v>
                </c:pt>
                <c:pt idx="2594">
                  <c:v>0.2</c:v>
                </c:pt>
                <c:pt idx="2595">
                  <c:v>0.2</c:v>
                </c:pt>
                <c:pt idx="2596">
                  <c:v>0.1</c:v>
                </c:pt>
                <c:pt idx="2597">
                  <c:v>0.1</c:v>
                </c:pt>
                <c:pt idx="2598">
                  <c:v>0.1</c:v>
                </c:pt>
                <c:pt idx="2599">
                  <c:v>0.1</c:v>
                </c:pt>
                <c:pt idx="2600">
                  <c:v>0</c:v>
                </c:pt>
                <c:pt idx="2601">
                  <c:v>0</c:v>
                </c:pt>
                <c:pt idx="2602">
                  <c:v>0</c:v>
                </c:pt>
                <c:pt idx="2603">
                  <c:v>0</c:v>
                </c:pt>
                <c:pt idx="2604">
                  <c:v>-0.1</c:v>
                </c:pt>
                <c:pt idx="2605">
                  <c:v>-0.1</c:v>
                </c:pt>
                <c:pt idx="2606">
                  <c:v>-0.1</c:v>
                </c:pt>
                <c:pt idx="2607">
                  <c:v>-0.2</c:v>
                </c:pt>
                <c:pt idx="2608">
                  <c:v>-0.1</c:v>
                </c:pt>
                <c:pt idx="2609">
                  <c:v>-0.2</c:v>
                </c:pt>
                <c:pt idx="2610">
                  <c:v>-0.1</c:v>
                </c:pt>
                <c:pt idx="2611">
                  <c:v>-0.1</c:v>
                </c:pt>
                <c:pt idx="2612">
                  <c:v>-0.2</c:v>
                </c:pt>
                <c:pt idx="2613">
                  <c:v>-0.30000000000000032</c:v>
                </c:pt>
                <c:pt idx="2614">
                  <c:v>-0.30000000000000032</c:v>
                </c:pt>
                <c:pt idx="2615">
                  <c:v>-0.2</c:v>
                </c:pt>
                <c:pt idx="2616">
                  <c:v>-0.2</c:v>
                </c:pt>
                <c:pt idx="2617">
                  <c:v>-0.1</c:v>
                </c:pt>
                <c:pt idx="2618">
                  <c:v>-0.1</c:v>
                </c:pt>
                <c:pt idx="2619">
                  <c:v>0</c:v>
                </c:pt>
                <c:pt idx="2620">
                  <c:v>0</c:v>
                </c:pt>
                <c:pt idx="2621">
                  <c:v>0.2</c:v>
                </c:pt>
                <c:pt idx="2622">
                  <c:v>0.4</c:v>
                </c:pt>
                <c:pt idx="2623">
                  <c:v>0.5</c:v>
                </c:pt>
                <c:pt idx="2624">
                  <c:v>0.60000000000000064</c:v>
                </c:pt>
                <c:pt idx="2625">
                  <c:v>0.70000000000000062</c:v>
                </c:pt>
                <c:pt idx="2626">
                  <c:v>0.8</c:v>
                </c:pt>
                <c:pt idx="2627">
                  <c:v>0.9</c:v>
                </c:pt>
                <c:pt idx="2628">
                  <c:v>1</c:v>
                </c:pt>
                <c:pt idx="2629">
                  <c:v>1</c:v>
                </c:pt>
                <c:pt idx="2630">
                  <c:v>1.1000000000000001</c:v>
                </c:pt>
                <c:pt idx="2631">
                  <c:v>1</c:v>
                </c:pt>
                <c:pt idx="2632">
                  <c:v>0.8</c:v>
                </c:pt>
                <c:pt idx="2633">
                  <c:v>0.9</c:v>
                </c:pt>
                <c:pt idx="2634">
                  <c:v>0.8</c:v>
                </c:pt>
                <c:pt idx="2635">
                  <c:v>0.70000000000000062</c:v>
                </c:pt>
                <c:pt idx="2636">
                  <c:v>0.8</c:v>
                </c:pt>
                <c:pt idx="2637">
                  <c:v>0.8</c:v>
                </c:pt>
                <c:pt idx="2638">
                  <c:v>0.9</c:v>
                </c:pt>
                <c:pt idx="2639">
                  <c:v>0.8</c:v>
                </c:pt>
                <c:pt idx="2640">
                  <c:v>0.8</c:v>
                </c:pt>
                <c:pt idx="2641">
                  <c:v>0.5</c:v>
                </c:pt>
                <c:pt idx="2642">
                  <c:v>0.8</c:v>
                </c:pt>
                <c:pt idx="2643">
                  <c:v>0.70000000000000062</c:v>
                </c:pt>
                <c:pt idx="2644">
                  <c:v>1</c:v>
                </c:pt>
                <c:pt idx="2645">
                  <c:v>0.70000000000000062</c:v>
                </c:pt>
                <c:pt idx="2646">
                  <c:v>0.4</c:v>
                </c:pt>
                <c:pt idx="2647">
                  <c:v>0.2</c:v>
                </c:pt>
                <c:pt idx="2648">
                  <c:v>-0.4</c:v>
                </c:pt>
                <c:pt idx="2649">
                  <c:v>-0.5</c:v>
                </c:pt>
                <c:pt idx="2650">
                  <c:v>-0.8</c:v>
                </c:pt>
                <c:pt idx="2651">
                  <c:v>-1</c:v>
                </c:pt>
                <c:pt idx="2652">
                  <c:v>-1.4</c:v>
                </c:pt>
                <c:pt idx="2653">
                  <c:v>-1.9000000000000001</c:v>
                </c:pt>
                <c:pt idx="2654">
                  <c:v>-2.2999999999999998</c:v>
                </c:pt>
                <c:pt idx="2655">
                  <c:v>-2.4</c:v>
                </c:pt>
                <c:pt idx="2656">
                  <c:v>-2.7</c:v>
                </c:pt>
                <c:pt idx="2657">
                  <c:v>-2.9</c:v>
                </c:pt>
                <c:pt idx="2658">
                  <c:v>-2.8</c:v>
                </c:pt>
                <c:pt idx="2659">
                  <c:v>-3.1</c:v>
                </c:pt>
                <c:pt idx="2660">
                  <c:v>-3</c:v>
                </c:pt>
                <c:pt idx="2661">
                  <c:v>-3.2</c:v>
                </c:pt>
                <c:pt idx="2662">
                  <c:v>-3.4</c:v>
                </c:pt>
                <c:pt idx="2663">
                  <c:v>-3.3</c:v>
                </c:pt>
                <c:pt idx="2664">
                  <c:v>-3.8</c:v>
                </c:pt>
                <c:pt idx="2665">
                  <c:v>-3.7</c:v>
                </c:pt>
                <c:pt idx="2666">
                  <c:v>-4</c:v>
                </c:pt>
                <c:pt idx="2667">
                  <c:v>-4.2</c:v>
                </c:pt>
                <c:pt idx="2668">
                  <c:v>-4.3</c:v>
                </c:pt>
                <c:pt idx="2669">
                  <c:v>-4.5</c:v>
                </c:pt>
                <c:pt idx="2670">
                  <c:v>-4.5999999999999996</c:v>
                </c:pt>
                <c:pt idx="2671">
                  <c:v>-4.4000000000000004</c:v>
                </c:pt>
                <c:pt idx="2672">
                  <c:v>-4.4000000000000004</c:v>
                </c:pt>
                <c:pt idx="2673">
                  <c:v>-4.2</c:v>
                </c:pt>
                <c:pt idx="2674">
                  <c:v>-3.9</c:v>
                </c:pt>
                <c:pt idx="2675">
                  <c:v>-3.9</c:v>
                </c:pt>
                <c:pt idx="2676">
                  <c:v>-3.6</c:v>
                </c:pt>
                <c:pt idx="2677">
                  <c:v>-3.4</c:v>
                </c:pt>
                <c:pt idx="2678">
                  <c:v>-3.2</c:v>
                </c:pt>
                <c:pt idx="2679">
                  <c:v>-2.8</c:v>
                </c:pt>
                <c:pt idx="2680">
                  <c:v>-2.7</c:v>
                </c:pt>
                <c:pt idx="2681">
                  <c:v>-2.6</c:v>
                </c:pt>
                <c:pt idx="2682">
                  <c:v>-2.6</c:v>
                </c:pt>
                <c:pt idx="2683">
                  <c:v>-2.5</c:v>
                </c:pt>
                <c:pt idx="2684">
                  <c:v>-2.4</c:v>
                </c:pt>
                <c:pt idx="2685">
                  <c:v>-2.2000000000000002</c:v>
                </c:pt>
                <c:pt idx="2686">
                  <c:v>-1.9000000000000001</c:v>
                </c:pt>
                <c:pt idx="2687">
                  <c:v>-1.8</c:v>
                </c:pt>
                <c:pt idx="2688">
                  <c:v>-1.7</c:v>
                </c:pt>
                <c:pt idx="2689">
                  <c:v>-1.6</c:v>
                </c:pt>
                <c:pt idx="2690">
                  <c:v>-1.4</c:v>
                </c:pt>
                <c:pt idx="2691">
                  <c:v>-1.4</c:v>
                </c:pt>
                <c:pt idx="2692">
                  <c:v>-1.2</c:v>
                </c:pt>
                <c:pt idx="2693">
                  <c:v>-1.2</c:v>
                </c:pt>
                <c:pt idx="2694">
                  <c:v>-1.2</c:v>
                </c:pt>
                <c:pt idx="2695">
                  <c:v>-1.2</c:v>
                </c:pt>
                <c:pt idx="2696">
                  <c:v>-1.2</c:v>
                </c:pt>
                <c:pt idx="2697">
                  <c:v>-1.2</c:v>
                </c:pt>
                <c:pt idx="2698">
                  <c:v>-1.2</c:v>
                </c:pt>
                <c:pt idx="2699">
                  <c:v>-1.2</c:v>
                </c:pt>
                <c:pt idx="2700">
                  <c:v>-1.2</c:v>
                </c:pt>
                <c:pt idx="2701">
                  <c:v>-1.2</c:v>
                </c:pt>
                <c:pt idx="2702">
                  <c:v>-1.1000000000000001</c:v>
                </c:pt>
                <c:pt idx="2703">
                  <c:v>-1.1000000000000001</c:v>
                </c:pt>
                <c:pt idx="2704">
                  <c:v>-1</c:v>
                </c:pt>
                <c:pt idx="2705">
                  <c:v>-0.9</c:v>
                </c:pt>
                <c:pt idx="2706">
                  <c:v>-0.70000000000000062</c:v>
                </c:pt>
                <c:pt idx="2707">
                  <c:v>-0.60000000000000064</c:v>
                </c:pt>
                <c:pt idx="2708">
                  <c:v>-0.30000000000000032</c:v>
                </c:pt>
                <c:pt idx="2709">
                  <c:v>-0.1</c:v>
                </c:pt>
                <c:pt idx="2710">
                  <c:v>-0.1</c:v>
                </c:pt>
                <c:pt idx="2711">
                  <c:v>0</c:v>
                </c:pt>
                <c:pt idx="2712">
                  <c:v>0</c:v>
                </c:pt>
                <c:pt idx="2713">
                  <c:v>0.1</c:v>
                </c:pt>
                <c:pt idx="2714">
                  <c:v>0.1</c:v>
                </c:pt>
                <c:pt idx="2715">
                  <c:v>0</c:v>
                </c:pt>
                <c:pt idx="2716">
                  <c:v>0</c:v>
                </c:pt>
                <c:pt idx="2717">
                  <c:v>-0.1</c:v>
                </c:pt>
                <c:pt idx="2718">
                  <c:v>-0.2</c:v>
                </c:pt>
                <c:pt idx="2719">
                  <c:v>-0.30000000000000032</c:v>
                </c:pt>
                <c:pt idx="2720">
                  <c:v>-0.4</c:v>
                </c:pt>
                <c:pt idx="2721">
                  <c:v>-0.4</c:v>
                </c:pt>
                <c:pt idx="2722">
                  <c:v>-0.4</c:v>
                </c:pt>
                <c:pt idx="2723">
                  <c:v>-0.60000000000000064</c:v>
                </c:pt>
                <c:pt idx="2724">
                  <c:v>-0.70000000000000062</c:v>
                </c:pt>
                <c:pt idx="2725">
                  <c:v>-0.70000000000000062</c:v>
                </c:pt>
                <c:pt idx="2726">
                  <c:v>-0.8</c:v>
                </c:pt>
                <c:pt idx="2727">
                  <c:v>-0.8</c:v>
                </c:pt>
                <c:pt idx="2728">
                  <c:v>-0.8</c:v>
                </c:pt>
                <c:pt idx="2729">
                  <c:v>-0.9</c:v>
                </c:pt>
                <c:pt idx="2730">
                  <c:v>-0.9</c:v>
                </c:pt>
                <c:pt idx="2731">
                  <c:v>-0.9</c:v>
                </c:pt>
                <c:pt idx="2732">
                  <c:v>-0.8</c:v>
                </c:pt>
                <c:pt idx="2733">
                  <c:v>-0.70000000000000062</c:v>
                </c:pt>
                <c:pt idx="2734">
                  <c:v>-0.70000000000000062</c:v>
                </c:pt>
                <c:pt idx="2735">
                  <c:v>-0.60000000000000064</c:v>
                </c:pt>
                <c:pt idx="2736">
                  <c:v>-0.5</c:v>
                </c:pt>
                <c:pt idx="2737">
                  <c:v>-0.4</c:v>
                </c:pt>
                <c:pt idx="2738">
                  <c:v>-0.4</c:v>
                </c:pt>
                <c:pt idx="2739">
                  <c:v>-0.30000000000000032</c:v>
                </c:pt>
                <c:pt idx="2740">
                  <c:v>-0.2</c:v>
                </c:pt>
                <c:pt idx="2741">
                  <c:v>-0.30000000000000032</c:v>
                </c:pt>
                <c:pt idx="2742">
                  <c:v>-0.30000000000000032</c:v>
                </c:pt>
                <c:pt idx="2743">
                  <c:v>-0.30000000000000032</c:v>
                </c:pt>
                <c:pt idx="2744">
                  <c:v>-0.4</c:v>
                </c:pt>
                <c:pt idx="2745">
                  <c:v>-0.5</c:v>
                </c:pt>
                <c:pt idx="2746">
                  <c:v>-0.70000000000000062</c:v>
                </c:pt>
                <c:pt idx="2747">
                  <c:v>-0.8</c:v>
                </c:pt>
                <c:pt idx="2748">
                  <c:v>-0.9</c:v>
                </c:pt>
                <c:pt idx="2749">
                  <c:v>-0.9</c:v>
                </c:pt>
                <c:pt idx="2750">
                  <c:v>-1.1000000000000001</c:v>
                </c:pt>
                <c:pt idx="2751">
                  <c:v>-1</c:v>
                </c:pt>
                <c:pt idx="2752">
                  <c:v>-1</c:v>
                </c:pt>
                <c:pt idx="2753">
                  <c:v>-0.9</c:v>
                </c:pt>
                <c:pt idx="2754">
                  <c:v>-0.60000000000000064</c:v>
                </c:pt>
                <c:pt idx="2755">
                  <c:v>-0.5</c:v>
                </c:pt>
                <c:pt idx="2756">
                  <c:v>-0.4</c:v>
                </c:pt>
                <c:pt idx="2757">
                  <c:v>-0.30000000000000032</c:v>
                </c:pt>
                <c:pt idx="2758">
                  <c:v>-0.2</c:v>
                </c:pt>
                <c:pt idx="2759">
                  <c:v>-0.1</c:v>
                </c:pt>
                <c:pt idx="2760">
                  <c:v>0</c:v>
                </c:pt>
                <c:pt idx="2761">
                  <c:v>0.1</c:v>
                </c:pt>
                <c:pt idx="2762">
                  <c:v>0.1</c:v>
                </c:pt>
                <c:pt idx="2763">
                  <c:v>0.1</c:v>
                </c:pt>
                <c:pt idx="2764">
                  <c:v>0</c:v>
                </c:pt>
                <c:pt idx="2765">
                  <c:v>0</c:v>
                </c:pt>
                <c:pt idx="2766">
                  <c:v>0.1</c:v>
                </c:pt>
                <c:pt idx="2767">
                  <c:v>0</c:v>
                </c:pt>
                <c:pt idx="2768">
                  <c:v>0</c:v>
                </c:pt>
                <c:pt idx="2769">
                  <c:v>0.1</c:v>
                </c:pt>
                <c:pt idx="2770">
                  <c:v>0.2</c:v>
                </c:pt>
                <c:pt idx="2771">
                  <c:v>0.1</c:v>
                </c:pt>
                <c:pt idx="2772">
                  <c:v>0.1</c:v>
                </c:pt>
                <c:pt idx="2773">
                  <c:v>0.1</c:v>
                </c:pt>
                <c:pt idx="2774">
                  <c:v>0.2</c:v>
                </c:pt>
                <c:pt idx="2775">
                  <c:v>0.1</c:v>
                </c:pt>
                <c:pt idx="2776">
                  <c:v>0</c:v>
                </c:pt>
                <c:pt idx="2777">
                  <c:v>0</c:v>
                </c:pt>
                <c:pt idx="2778">
                  <c:v>0</c:v>
                </c:pt>
                <c:pt idx="2779">
                  <c:v>-0.1</c:v>
                </c:pt>
                <c:pt idx="2780">
                  <c:v>-0.1</c:v>
                </c:pt>
                <c:pt idx="2781">
                  <c:v>0</c:v>
                </c:pt>
                <c:pt idx="2782">
                  <c:v>0</c:v>
                </c:pt>
                <c:pt idx="2783">
                  <c:v>0</c:v>
                </c:pt>
                <c:pt idx="2784">
                  <c:v>0.1</c:v>
                </c:pt>
                <c:pt idx="2785">
                  <c:v>0.1</c:v>
                </c:pt>
                <c:pt idx="2786">
                  <c:v>0.1</c:v>
                </c:pt>
                <c:pt idx="2787">
                  <c:v>0.1</c:v>
                </c:pt>
                <c:pt idx="2788">
                  <c:v>0.2</c:v>
                </c:pt>
                <c:pt idx="2789">
                  <c:v>0.1</c:v>
                </c:pt>
                <c:pt idx="2790">
                  <c:v>0.1</c:v>
                </c:pt>
                <c:pt idx="2791">
                  <c:v>0</c:v>
                </c:pt>
                <c:pt idx="2792">
                  <c:v>-0.1</c:v>
                </c:pt>
                <c:pt idx="2793">
                  <c:v>-0.2</c:v>
                </c:pt>
                <c:pt idx="2794">
                  <c:v>-0.4</c:v>
                </c:pt>
                <c:pt idx="2795">
                  <c:v>-0.4</c:v>
                </c:pt>
                <c:pt idx="2796">
                  <c:v>-0.4</c:v>
                </c:pt>
                <c:pt idx="2797">
                  <c:v>-0.30000000000000032</c:v>
                </c:pt>
                <c:pt idx="2798">
                  <c:v>-0.30000000000000032</c:v>
                </c:pt>
                <c:pt idx="2799">
                  <c:v>-0.30000000000000032</c:v>
                </c:pt>
                <c:pt idx="2800">
                  <c:v>-0.4</c:v>
                </c:pt>
                <c:pt idx="2801">
                  <c:v>-0.5</c:v>
                </c:pt>
                <c:pt idx="2802">
                  <c:v>-0.4</c:v>
                </c:pt>
                <c:pt idx="2803">
                  <c:v>-0.30000000000000032</c:v>
                </c:pt>
                <c:pt idx="2804">
                  <c:v>-0.2</c:v>
                </c:pt>
                <c:pt idx="2805">
                  <c:v>-0.1</c:v>
                </c:pt>
                <c:pt idx="2806">
                  <c:v>0</c:v>
                </c:pt>
                <c:pt idx="2807">
                  <c:v>-0.1</c:v>
                </c:pt>
                <c:pt idx="2808">
                  <c:v>0</c:v>
                </c:pt>
                <c:pt idx="2809">
                  <c:v>-0.1</c:v>
                </c:pt>
                <c:pt idx="2810">
                  <c:v>0.1</c:v>
                </c:pt>
                <c:pt idx="2811">
                  <c:v>0.2</c:v>
                </c:pt>
                <c:pt idx="2812">
                  <c:v>0.2</c:v>
                </c:pt>
                <c:pt idx="2813">
                  <c:v>0.2</c:v>
                </c:pt>
                <c:pt idx="2814">
                  <c:v>0.2</c:v>
                </c:pt>
                <c:pt idx="2815">
                  <c:v>0.30000000000000032</c:v>
                </c:pt>
                <c:pt idx="2816">
                  <c:v>0.2</c:v>
                </c:pt>
                <c:pt idx="2817">
                  <c:v>0.2</c:v>
                </c:pt>
                <c:pt idx="2818">
                  <c:v>0.30000000000000032</c:v>
                </c:pt>
                <c:pt idx="2819">
                  <c:v>0.30000000000000032</c:v>
                </c:pt>
                <c:pt idx="2820">
                  <c:v>0.4</c:v>
                </c:pt>
                <c:pt idx="2821">
                  <c:v>0.4</c:v>
                </c:pt>
                <c:pt idx="2822">
                  <c:v>0.5</c:v>
                </c:pt>
                <c:pt idx="2823">
                  <c:v>0.5</c:v>
                </c:pt>
                <c:pt idx="2824">
                  <c:v>0.60000000000000064</c:v>
                </c:pt>
                <c:pt idx="2825">
                  <c:v>0.4</c:v>
                </c:pt>
                <c:pt idx="2826">
                  <c:v>0.60000000000000064</c:v>
                </c:pt>
                <c:pt idx="2827">
                  <c:v>0.60000000000000064</c:v>
                </c:pt>
                <c:pt idx="2828">
                  <c:v>0.70000000000000062</c:v>
                </c:pt>
                <c:pt idx="2829">
                  <c:v>0.60000000000000064</c:v>
                </c:pt>
                <c:pt idx="2830">
                  <c:v>0.60000000000000064</c:v>
                </c:pt>
                <c:pt idx="2831">
                  <c:v>0.70000000000000062</c:v>
                </c:pt>
                <c:pt idx="2832">
                  <c:v>0.8</c:v>
                </c:pt>
                <c:pt idx="2833">
                  <c:v>0.70000000000000062</c:v>
                </c:pt>
                <c:pt idx="2834">
                  <c:v>0.60000000000000064</c:v>
                </c:pt>
                <c:pt idx="2835">
                  <c:v>0.5</c:v>
                </c:pt>
                <c:pt idx="2836">
                  <c:v>0.5</c:v>
                </c:pt>
                <c:pt idx="2837">
                  <c:v>0.5</c:v>
                </c:pt>
                <c:pt idx="2838">
                  <c:v>0.4</c:v>
                </c:pt>
                <c:pt idx="2839">
                  <c:v>0.5</c:v>
                </c:pt>
                <c:pt idx="2840">
                  <c:v>0.4</c:v>
                </c:pt>
                <c:pt idx="2841">
                  <c:v>0.2</c:v>
                </c:pt>
                <c:pt idx="2842">
                  <c:v>-0.1</c:v>
                </c:pt>
                <c:pt idx="2843">
                  <c:v>-0.1</c:v>
                </c:pt>
                <c:pt idx="2844">
                  <c:v>-0.1</c:v>
                </c:pt>
                <c:pt idx="2845">
                  <c:v>-0.1</c:v>
                </c:pt>
                <c:pt idx="2846">
                  <c:v>-0.2</c:v>
                </c:pt>
                <c:pt idx="2847">
                  <c:v>-0.30000000000000032</c:v>
                </c:pt>
                <c:pt idx="2848">
                  <c:v>-0.30000000000000032</c:v>
                </c:pt>
                <c:pt idx="2849">
                  <c:v>-0.4</c:v>
                </c:pt>
                <c:pt idx="2850">
                  <c:v>-0.4</c:v>
                </c:pt>
                <c:pt idx="2851">
                  <c:v>-0.2</c:v>
                </c:pt>
                <c:pt idx="2852">
                  <c:v>0</c:v>
                </c:pt>
                <c:pt idx="2853">
                  <c:v>0.1</c:v>
                </c:pt>
                <c:pt idx="2854">
                  <c:v>0.2</c:v>
                </c:pt>
                <c:pt idx="2855">
                  <c:v>0.4</c:v>
                </c:pt>
                <c:pt idx="2856">
                  <c:v>0.4</c:v>
                </c:pt>
                <c:pt idx="2857">
                  <c:v>0.4</c:v>
                </c:pt>
                <c:pt idx="2858">
                  <c:v>0.60000000000000064</c:v>
                </c:pt>
                <c:pt idx="2859">
                  <c:v>0.60000000000000064</c:v>
                </c:pt>
                <c:pt idx="2860">
                  <c:v>0.5</c:v>
                </c:pt>
                <c:pt idx="2861">
                  <c:v>0.4</c:v>
                </c:pt>
                <c:pt idx="2862">
                  <c:v>0.30000000000000032</c:v>
                </c:pt>
                <c:pt idx="2863">
                  <c:v>0.2</c:v>
                </c:pt>
                <c:pt idx="2864">
                  <c:v>0</c:v>
                </c:pt>
                <c:pt idx="2865">
                  <c:v>-0.1</c:v>
                </c:pt>
                <c:pt idx="2866">
                  <c:v>-0.1</c:v>
                </c:pt>
                <c:pt idx="2867">
                  <c:v>-0.1</c:v>
                </c:pt>
                <c:pt idx="2868">
                  <c:v>-0.30000000000000032</c:v>
                </c:pt>
                <c:pt idx="2869">
                  <c:v>-0.30000000000000032</c:v>
                </c:pt>
                <c:pt idx="2870">
                  <c:v>-0.4</c:v>
                </c:pt>
                <c:pt idx="2871">
                  <c:v>-0.4</c:v>
                </c:pt>
                <c:pt idx="2872">
                  <c:v>-0.5</c:v>
                </c:pt>
                <c:pt idx="2873">
                  <c:v>-0.5</c:v>
                </c:pt>
                <c:pt idx="2874">
                  <c:v>-0.4</c:v>
                </c:pt>
                <c:pt idx="2875">
                  <c:v>-0.60000000000000064</c:v>
                </c:pt>
                <c:pt idx="2876">
                  <c:v>-0.60000000000000064</c:v>
                </c:pt>
                <c:pt idx="2877">
                  <c:v>-0.60000000000000064</c:v>
                </c:pt>
                <c:pt idx="2878">
                  <c:v>-0.70000000000000062</c:v>
                </c:pt>
                <c:pt idx="2879">
                  <c:v>-0.9</c:v>
                </c:pt>
                <c:pt idx="2880">
                  <c:v>-0.8</c:v>
                </c:pt>
                <c:pt idx="2881">
                  <c:v>-0.70000000000000062</c:v>
                </c:pt>
                <c:pt idx="2882">
                  <c:v>-0.8</c:v>
                </c:pt>
                <c:pt idx="2883">
                  <c:v>-0.9</c:v>
                </c:pt>
                <c:pt idx="2884">
                  <c:v>-0.9</c:v>
                </c:pt>
                <c:pt idx="2885">
                  <c:v>-0.9</c:v>
                </c:pt>
                <c:pt idx="2886">
                  <c:v>-0.9</c:v>
                </c:pt>
                <c:pt idx="2887">
                  <c:v>-0.9</c:v>
                </c:pt>
                <c:pt idx="2888">
                  <c:v>-0.8</c:v>
                </c:pt>
                <c:pt idx="2889">
                  <c:v>-0.60000000000000064</c:v>
                </c:pt>
                <c:pt idx="2890">
                  <c:v>-0.70000000000000062</c:v>
                </c:pt>
                <c:pt idx="2891">
                  <c:v>-0.8</c:v>
                </c:pt>
                <c:pt idx="2892">
                  <c:v>-0.70000000000000062</c:v>
                </c:pt>
                <c:pt idx="2893">
                  <c:v>-0.60000000000000064</c:v>
                </c:pt>
                <c:pt idx="2894">
                  <c:v>-0.70000000000000062</c:v>
                </c:pt>
                <c:pt idx="2895">
                  <c:v>-0.70000000000000062</c:v>
                </c:pt>
                <c:pt idx="2896">
                  <c:v>-0.8</c:v>
                </c:pt>
                <c:pt idx="2897">
                  <c:v>-0.8</c:v>
                </c:pt>
                <c:pt idx="2898">
                  <c:v>-0.8</c:v>
                </c:pt>
                <c:pt idx="2899">
                  <c:v>-0.8</c:v>
                </c:pt>
                <c:pt idx="2900">
                  <c:v>-0.70000000000000062</c:v>
                </c:pt>
                <c:pt idx="2901">
                  <c:v>-0.70000000000000062</c:v>
                </c:pt>
                <c:pt idx="2902">
                  <c:v>-0.8</c:v>
                </c:pt>
                <c:pt idx="2903">
                  <c:v>-0.60000000000000064</c:v>
                </c:pt>
                <c:pt idx="2904">
                  <c:v>-0.5</c:v>
                </c:pt>
                <c:pt idx="2905">
                  <c:v>-0.30000000000000032</c:v>
                </c:pt>
                <c:pt idx="2906">
                  <c:v>-0.2</c:v>
                </c:pt>
                <c:pt idx="2907">
                  <c:v>-0.2</c:v>
                </c:pt>
                <c:pt idx="2908">
                  <c:v>-0.30000000000000032</c:v>
                </c:pt>
                <c:pt idx="2909">
                  <c:v>-0.1</c:v>
                </c:pt>
                <c:pt idx="2910">
                  <c:v>-0.1</c:v>
                </c:pt>
                <c:pt idx="2911">
                  <c:v>0</c:v>
                </c:pt>
                <c:pt idx="2912">
                  <c:v>0.1</c:v>
                </c:pt>
                <c:pt idx="2913">
                  <c:v>0.1</c:v>
                </c:pt>
                <c:pt idx="2914">
                  <c:v>0.1</c:v>
                </c:pt>
                <c:pt idx="2915">
                  <c:v>0.1</c:v>
                </c:pt>
                <c:pt idx="2916">
                  <c:v>0.30000000000000032</c:v>
                </c:pt>
                <c:pt idx="2917">
                  <c:v>0.30000000000000032</c:v>
                </c:pt>
                <c:pt idx="2918">
                  <c:v>0.4</c:v>
                </c:pt>
                <c:pt idx="2919">
                  <c:v>0.4</c:v>
                </c:pt>
                <c:pt idx="2920">
                  <c:v>0.30000000000000032</c:v>
                </c:pt>
                <c:pt idx="2921">
                  <c:v>0.4</c:v>
                </c:pt>
                <c:pt idx="2922">
                  <c:v>0.30000000000000032</c:v>
                </c:pt>
                <c:pt idx="2923">
                  <c:v>0.4</c:v>
                </c:pt>
                <c:pt idx="2924">
                  <c:v>0.5</c:v>
                </c:pt>
                <c:pt idx="2925">
                  <c:v>0.5</c:v>
                </c:pt>
                <c:pt idx="2926">
                  <c:v>0.5</c:v>
                </c:pt>
                <c:pt idx="2927">
                  <c:v>0.60000000000000064</c:v>
                </c:pt>
                <c:pt idx="2928">
                  <c:v>0.70000000000000062</c:v>
                </c:pt>
                <c:pt idx="2929">
                  <c:v>0.70000000000000062</c:v>
                </c:pt>
                <c:pt idx="2930">
                  <c:v>0.8</c:v>
                </c:pt>
                <c:pt idx="2931">
                  <c:v>0.70000000000000062</c:v>
                </c:pt>
                <c:pt idx="2932">
                  <c:v>0.60000000000000064</c:v>
                </c:pt>
                <c:pt idx="2933">
                  <c:v>0.60000000000000064</c:v>
                </c:pt>
                <c:pt idx="2934">
                  <c:v>0.5</c:v>
                </c:pt>
                <c:pt idx="2935">
                  <c:v>0.5</c:v>
                </c:pt>
                <c:pt idx="2936">
                  <c:v>0.5</c:v>
                </c:pt>
                <c:pt idx="2937">
                  <c:v>0.4</c:v>
                </c:pt>
                <c:pt idx="2938">
                  <c:v>0.4</c:v>
                </c:pt>
                <c:pt idx="2939">
                  <c:v>0.4</c:v>
                </c:pt>
                <c:pt idx="2940">
                  <c:v>0.30000000000000032</c:v>
                </c:pt>
                <c:pt idx="2941">
                  <c:v>0.30000000000000032</c:v>
                </c:pt>
                <c:pt idx="2942">
                  <c:v>0.4</c:v>
                </c:pt>
                <c:pt idx="2943">
                  <c:v>0.30000000000000032</c:v>
                </c:pt>
                <c:pt idx="2944">
                  <c:v>0.30000000000000032</c:v>
                </c:pt>
                <c:pt idx="2945">
                  <c:v>0.2</c:v>
                </c:pt>
                <c:pt idx="2946">
                  <c:v>0.2</c:v>
                </c:pt>
                <c:pt idx="2947">
                  <c:v>0.2</c:v>
                </c:pt>
                <c:pt idx="2948">
                  <c:v>0.1</c:v>
                </c:pt>
                <c:pt idx="2949">
                  <c:v>0.1</c:v>
                </c:pt>
                <c:pt idx="2950">
                  <c:v>0.1</c:v>
                </c:pt>
                <c:pt idx="2951">
                  <c:v>0.1</c:v>
                </c:pt>
                <c:pt idx="2952">
                  <c:v>0.1</c:v>
                </c:pt>
                <c:pt idx="2953">
                  <c:v>0.1</c:v>
                </c:pt>
                <c:pt idx="2954">
                  <c:v>0</c:v>
                </c:pt>
                <c:pt idx="2955">
                  <c:v>0.1</c:v>
                </c:pt>
                <c:pt idx="2956">
                  <c:v>0.1</c:v>
                </c:pt>
                <c:pt idx="2957">
                  <c:v>0</c:v>
                </c:pt>
                <c:pt idx="2958">
                  <c:v>0</c:v>
                </c:pt>
                <c:pt idx="2959">
                  <c:v>-0.1</c:v>
                </c:pt>
                <c:pt idx="2960">
                  <c:v>-0.2</c:v>
                </c:pt>
                <c:pt idx="2961">
                  <c:v>-0.1</c:v>
                </c:pt>
                <c:pt idx="2962">
                  <c:v>0</c:v>
                </c:pt>
                <c:pt idx="2963">
                  <c:v>0.1</c:v>
                </c:pt>
                <c:pt idx="2964">
                  <c:v>0.1</c:v>
                </c:pt>
                <c:pt idx="2965">
                  <c:v>0</c:v>
                </c:pt>
                <c:pt idx="2966">
                  <c:v>0</c:v>
                </c:pt>
                <c:pt idx="2967">
                  <c:v>0.1</c:v>
                </c:pt>
                <c:pt idx="2968">
                  <c:v>0.2</c:v>
                </c:pt>
                <c:pt idx="2969">
                  <c:v>0.2</c:v>
                </c:pt>
                <c:pt idx="2970">
                  <c:v>0.30000000000000032</c:v>
                </c:pt>
                <c:pt idx="2971">
                  <c:v>0.1</c:v>
                </c:pt>
                <c:pt idx="2972">
                  <c:v>0.1</c:v>
                </c:pt>
                <c:pt idx="2973">
                  <c:v>0</c:v>
                </c:pt>
                <c:pt idx="2974">
                  <c:v>-0.1</c:v>
                </c:pt>
                <c:pt idx="2975">
                  <c:v>-0.2</c:v>
                </c:pt>
                <c:pt idx="2976">
                  <c:v>-0.1</c:v>
                </c:pt>
                <c:pt idx="2977">
                  <c:v>-0.2</c:v>
                </c:pt>
                <c:pt idx="2978">
                  <c:v>0</c:v>
                </c:pt>
                <c:pt idx="2979">
                  <c:v>0</c:v>
                </c:pt>
                <c:pt idx="2980">
                  <c:v>-0.1</c:v>
                </c:pt>
                <c:pt idx="2981">
                  <c:v>-0.1</c:v>
                </c:pt>
                <c:pt idx="2982">
                  <c:v>-0.1</c:v>
                </c:pt>
                <c:pt idx="2983">
                  <c:v>-0.2</c:v>
                </c:pt>
                <c:pt idx="2984">
                  <c:v>-0.2</c:v>
                </c:pt>
                <c:pt idx="2985">
                  <c:v>-0.30000000000000032</c:v>
                </c:pt>
                <c:pt idx="2986">
                  <c:v>-0.4</c:v>
                </c:pt>
                <c:pt idx="2987">
                  <c:v>-0.5</c:v>
                </c:pt>
                <c:pt idx="2988">
                  <c:v>-0.60000000000000064</c:v>
                </c:pt>
                <c:pt idx="2989">
                  <c:v>-0.60000000000000064</c:v>
                </c:pt>
                <c:pt idx="2990">
                  <c:v>-0.60000000000000064</c:v>
                </c:pt>
                <c:pt idx="2991">
                  <c:v>-0.5</c:v>
                </c:pt>
                <c:pt idx="2992">
                  <c:v>-0.5</c:v>
                </c:pt>
                <c:pt idx="2993">
                  <c:v>-0.5</c:v>
                </c:pt>
                <c:pt idx="2994">
                  <c:v>-0.5</c:v>
                </c:pt>
                <c:pt idx="2995">
                  <c:v>-0.30000000000000032</c:v>
                </c:pt>
                <c:pt idx="2996">
                  <c:v>-0.30000000000000032</c:v>
                </c:pt>
                <c:pt idx="2997">
                  <c:v>-0.30000000000000032</c:v>
                </c:pt>
                <c:pt idx="2998">
                  <c:v>-0.2</c:v>
                </c:pt>
                <c:pt idx="2999">
                  <c:v>-0.1</c:v>
                </c:pt>
                <c:pt idx="3000">
                  <c:v>-0.1</c:v>
                </c:pt>
                <c:pt idx="3001">
                  <c:v>-0.1</c:v>
                </c:pt>
                <c:pt idx="3002">
                  <c:v>0</c:v>
                </c:pt>
                <c:pt idx="3003">
                  <c:v>0.2</c:v>
                </c:pt>
                <c:pt idx="3004">
                  <c:v>0.30000000000000032</c:v>
                </c:pt>
                <c:pt idx="3005">
                  <c:v>0.2</c:v>
                </c:pt>
                <c:pt idx="3006">
                  <c:v>0.4</c:v>
                </c:pt>
                <c:pt idx="3007">
                  <c:v>0.5</c:v>
                </c:pt>
                <c:pt idx="3008">
                  <c:v>0.5</c:v>
                </c:pt>
                <c:pt idx="3009">
                  <c:v>0.5</c:v>
                </c:pt>
                <c:pt idx="3010">
                  <c:v>0.60000000000000064</c:v>
                </c:pt>
                <c:pt idx="3011">
                  <c:v>0.70000000000000062</c:v>
                </c:pt>
                <c:pt idx="3012">
                  <c:v>0.70000000000000062</c:v>
                </c:pt>
                <c:pt idx="3013">
                  <c:v>0.5</c:v>
                </c:pt>
                <c:pt idx="3014">
                  <c:v>0.5</c:v>
                </c:pt>
                <c:pt idx="3015">
                  <c:v>0.4</c:v>
                </c:pt>
                <c:pt idx="3016">
                  <c:v>0.4</c:v>
                </c:pt>
                <c:pt idx="3017">
                  <c:v>0.30000000000000032</c:v>
                </c:pt>
                <c:pt idx="3018">
                  <c:v>0.2</c:v>
                </c:pt>
                <c:pt idx="3019">
                  <c:v>0.2</c:v>
                </c:pt>
                <c:pt idx="3020">
                  <c:v>0.1</c:v>
                </c:pt>
                <c:pt idx="3021">
                  <c:v>0.1</c:v>
                </c:pt>
                <c:pt idx="3022">
                  <c:v>0.1</c:v>
                </c:pt>
                <c:pt idx="3023">
                  <c:v>0.2</c:v>
                </c:pt>
                <c:pt idx="3024">
                  <c:v>0.30000000000000032</c:v>
                </c:pt>
                <c:pt idx="3025">
                  <c:v>0.4</c:v>
                </c:pt>
                <c:pt idx="3026">
                  <c:v>0.4</c:v>
                </c:pt>
                <c:pt idx="3027">
                  <c:v>0.4</c:v>
                </c:pt>
                <c:pt idx="3028">
                  <c:v>0.4</c:v>
                </c:pt>
                <c:pt idx="3029">
                  <c:v>0.4</c:v>
                </c:pt>
                <c:pt idx="3030">
                  <c:v>0.4</c:v>
                </c:pt>
                <c:pt idx="3031">
                  <c:v>0.30000000000000032</c:v>
                </c:pt>
                <c:pt idx="3032">
                  <c:v>0.2</c:v>
                </c:pt>
                <c:pt idx="3033">
                  <c:v>0.30000000000000032</c:v>
                </c:pt>
                <c:pt idx="3034">
                  <c:v>0.2</c:v>
                </c:pt>
                <c:pt idx="3035">
                  <c:v>0.1</c:v>
                </c:pt>
                <c:pt idx="3036">
                  <c:v>0.2</c:v>
                </c:pt>
                <c:pt idx="3037">
                  <c:v>0.1</c:v>
                </c:pt>
                <c:pt idx="3038">
                  <c:v>0.1</c:v>
                </c:pt>
                <c:pt idx="3039">
                  <c:v>0.1</c:v>
                </c:pt>
                <c:pt idx="3040">
                  <c:v>0</c:v>
                </c:pt>
                <c:pt idx="3041">
                  <c:v>0</c:v>
                </c:pt>
                <c:pt idx="3042">
                  <c:v>0</c:v>
                </c:pt>
                <c:pt idx="3043">
                  <c:v>0</c:v>
                </c:pt>
                <c:pt idx="3044">
                  <c:v>-0.1</c:v>
                </c:pt>
                <c:pt idx="3045">
                  <c:v>-0.30000000000000032</c:v>
                </c:pt>
                <c:pt idx="3046">
                  <c:v>-0.4</c:v>
                </c:pt>
                <c:pt idx="3047">
                  <c:v>-0.4</c:v>
                </c:pt>
                <c:pt idx="3048">
                  <c:v>-0.4</c:v>
                </c:pt>
                <c:pt idx="3049">
                  <c:v>-0.4</c:v>
                </c:pt>
                <c:pt idx="3050">
                  <c:v>-0.5</c:v>
                </c:pt>
                <c:pt idx="3051">
                  <c:v>-0.60000000000000064</c:v>
                </c:pt>
                <c:pt idx="3052">
                  <c:v>-0.70000000000000062</c:v>
                </c:pt>
                <c:pt idx="3053">
                  <c:v>-0.9</c:v>
                </c:pt>
                <c:pt idx="3054">
                  <c:v>-0.9</c:v>
                </c:pt>
                <c:pt idx="3055">
                  <c:v>-0.8</c:v>
                </c:pt>
                <c:pt idx="3056">
                  <c:v>-0.8</c:v>
                </c:pt>
                <c:pt idx="3057">
                  <c:v>-0.70000000000000062</c:v>
                </c:pt>
                <c:pt idx="3058">
                  <c:v>-0.70000000000000062</c:v>
                </c:pt>
                <c:pt idx="3059">
                  <c:v>-0.70000000000000062</c:v>
                </c:pt>
                <c:pt idx="3060">
                  <c:v>-0.60000000000000064</c:v>
                </c:pt>
                <c:pt idx="3061">
                  <c:v>-0.5</c:v>
                </c:pt>
                <c:pt idx="3062">
                  <c:v>-0.4</c:v>
                </c:pt>
                <c:pt idx="3063">
                  <c:v>-0.2</c:v>
                </c:pt>
                <c:pt idx="3064">
                  <c:v>-0.2</c:v>
                </c:pt>
                <c:pt idx="3065">
                  <c:v>-0.1</c:v>
                </c:pt>
                <c:pt idx="3066">
                  <c:v>-0.1</c:v>
                </c:pt>
                <c:pt idx="3067">
                  <c:v>-0.1</c:v>
                </c:pt>
                <c:pt idx="3068">
                  <c:v>-0.1</c:v>
                </c:pt>
                <c:pt idx="3069">
                  <c:v>-0.1</c:v>
                </c:pt>
                <c:pt idx="3070">
                  <c:v>-0.1</c:v>
                </c:pt>
                <c:pt idx="3071">
                  <c:v>0</c:v>
                </c:pt>
                <c:pt idx="3072">
                  <c:v>0</c:v>
                </c:pt>
                <c:pt idx="3073">
                  <c:v>-0.1</c:v>
                </c:pt>
                <c:pt idx="3074">
                  <c:v>-0.1</c:v>
                </c:pt>
                <c:pt idx="3075">
                  <c:v>-0.1</c:v>
                </c:pt>
                <c:pt idx="3076">
                  <c:v>-0.30000000000000032</c:v>
                </c:pt>
                <c:pt idx="3077">
                  <c:v>-0.2</c:v>
                </c:pt>
                <c:pt idx="3078">
                  <c:v>-0.2</c:v>
                </c:pt>
                <c:pt idx="3079">
                  <c:v>-0.4</c:v>
                </c:pt>
                <c:pt idx="3080">
                  <c:v>-0.30000000000000032</c:v>
                </c:pt>
                <c:pt idx="3081">
                  <c:v>-0.2</c:v>
                </c:pt>
                <c:pt idx="3082">
                  <c:v>-0.1</c:v>
                </c:pt>
                <c:pt idx="3083">
                  <c:v>-0.1</c:v>
                </c:pt>
                <c:pt idx="3084">
                  <c:v>0</c:v>
                </c:pt>
                <c:pt idx="3085">
                  <c:v>0</c:v>
                </c:pt>
                <c:pt idx="3086">
                  <c:v>0.30000000000000032</c:v>
                </c:pt>
                <c:pt idx="3087">
                  <c:v>0.30000000000000032</c:v>
                </c:pt>
                <c:pt idx="3088">
                  <c:v>0.4</c:v>
                </c:pt>
                <c:pt idx="3089">
                  <c:v>0.60000000000000064</c:v>
                </c:pt>
                <c:pt idx="3090">
                  <c:v>0.5</c:v>
                </c:pt>
                <c:pt idx="3091">
                  <c:v>0.60000000000000064</c:v>
                </c:pt>
                <c:pt idx="3092">
                  <c:v>0.5</c:v>
                </c:pt>
                <c:pt idx="3093">
                  <c:v>0.60000000000000064</c:v>
                </c:pt>
                <c:pt idx="3094">
                  <c:v>0.60000000000000064</c:v>
                </c:pt>
                <c:pt idx="3095">
                  <c:v>0.70000000000000062</c:v>
                </c:pt>
                <c:pt idx="3096">
                  <c:v>0.5</c:v>
                </c:pt>
                <c:pt idx="3097">
                  <c:v>0.4</c:v>
                </c:pt>
                <c:pt idx="3098">
                  <c:v>0.4</c:v>
                </c:pt>
                <c:pt idx="3099">
                  <c:v>0.5</c:v>
                </c:pt>
                <c:pt idx="3100">
                  <c:v>0.5</c:v>
                </c:pt>
                <c:pt idx="3101">
                  <c:v>0.4</c:v>
                </c:pt>
                <c:pt idx="3102">
                  <c:v>0.4</c:v>
                </c:pt>
                <c:pt idx="3103">
                  <c:v>0.5</c:v>
                </c:pt>
                <c:pt idx="3104">
                  <c:v>0.60000000000000064</c:v>
                </c:pt>
                <c:pt idx="3105">
                  <c:v>0.5</c:v>
                </c:pt>
                <c:pt idx="3106">
                  <c:v>0.5</c:v>
                </c:pt>
                <c:pt idx="3107">
                  <c:v>0.5</c:v>
                </c:pt>
                <c:pt idx="3108">
                  <c:v>0.4</c:v>
                </c:pt>
                <c:pt idx="3109">
                  <c:v>0.30000000000000032</c:v>
                </c:pt>
                <c:pt idx="3110">
                  <c:v>0.2</c:v>
                </c:pt>
                <c:pt idx="3111">
                  <c:v>0.2</c:v>
                </c:pt>
                <c:pt idx="3112">
                  <c:v>0</c:v>
                </c:pt>
                <c:pt idx="3113">
                  <c:v>-0.30000000000000032</c:v>
                </c:pt>
                <c:pt idx="3114">
                  <c:v>-0.30000000000000032</c:v>
                </c:pt>
                <c:pt idx="3115">
                  <c:v>-0.30000000000000032</c:v>
                </c:pt>
                <c:pt idx="3116">
                  <c:v>-0.30000000000000032</c:v>
                </c:pt>
                <c:pt idx="3117">
                  <c:v>-0.4</c:v>
                </c:pt>
                <c:pt idx="3118">
                  <c:v>-0.4</c:v>
                </c:pt>
                <c:pt idx="3119">
                  <c:v>-0.30000000000000032</c:v>
                </c:pt>
                <c:pt idx="3120">
                  <c:v>-0.5</c:v>
                </c:pt>
                <c:pt idx="3121">
                  <c:v>-0.4</c:v>
                </c:pt>
                <c:pt idx="3122">
                  <c:v>-0.30000000000000032</c:v>
                </c:pt>
                <c:pt idx="3123">
                  <c:v>-0.2</c:v>
                </c:pt>
                <c:pt idx="3124">
                  <c:v>-0.2</c:v>
                </c:pt>
                <c:pt idx="3125">
                  <c:v>-0.30000000000000032</c:v>
                </c:pt>
                <c:pt idx="3126">
                  <c:v>-0.30000000000000032</c:v>
                </c:pt>
                <c:pt idx="3127">
                  <c:v>-0.30000000000000032</c:v>
                </c:pt>
                <c:pt idx="3128">
                  <c:v>-0.30000000000000032</c:v>
                </c:pt>
                <c:pt idx="3129">
                  <c:v>-0.30000000000000032</c:v>
                </c:pt>
                <c:pt idx="3130">
                  <c:v>-0.1</c:v>
                </c:pt>
                <c:pt idx="3131">
                  <c:v>-0.2</c:v>
                </c:pt>
                <c:pt idx="3132">
                  <c:v>-0.2</c:v>
                </c:pt>
                <c:pt idx="3133">
                  <c:v>-0.30000000000000032</c:v>
                </c:pt>
                <c:pt idx="3134">
                  <c:v>-0.30000000000000032</c:v>
                </c:pt>
                <c:pt idx="3135">
                  <c:v>-0.30000000000000032</c:v>
                </c:pt>
                <c:pt idx="3136">
                  <c:v>-0.30000000000000032</c:v>
                </c:pt>
                <c:pt idx="3137">
                  <c:v>-0.30000000000000032</c:v>
                </c:pt>
                <c:pt idx="3138">
                  <c:v>-0.4</c:v>
                </c:pt>
                <c:pt idx="3139">
                  <c:v>-0.5</c:v>
                </c:pt>
                <c:pt idx="3140">
                  <c:v>-0.5</c:v>
                </c:pt>
                <c:pt idx="3141">
                  <c:v>-0.5</c:v>
                </c:pt>
                <c:pt idx="3142">
                  <c:v>-0.4</c:v>
                </c:pt>
                <c:pt idx="3143">
                  <c:v>-0.30000000000000032</c:v>
                </c:pt>
                <c:pt idx="3144">
                  <c:v>-0.30000000000000032</c:v>
                </c:pt>
                <c:pt idx="3145">
                  <c:v>-0.1</c:v>
                </c:pt>
                <c:pt idx="3146">
                  <c:v>-0.1</c:v>
                </c:pt>
                <c:pt idx="3147">
                  <c:v>-0.1</c:v>
                </c:pt>
                <c:pt idx="3148">
                  <c:v>-0.1</c:v>
                </c:pt>
                <c:pt idx="3149">
                  <c:v>-0.1</c:v>
                </c:pt>
                <c:pt idx="3150">
                  <c:v>-0.2</c:v>
                </c:pt>
                <c:pt idx="3151">
                  <c:v>-0.2</c:v>
                </c:pt>
                <c:pt idx="3152">
                  <c:v>-0.2</c:v>
                </c:pt>
                <c:pt idx="3153">
                  <c:v>-0.1</c:v>
                </c:pt>
                <c:pt idx="3154">
                  <c:v>-0.1</c:v>
                </c:pt>
                <c:pt idx="3155">
                  <c:v>-0.30000000000000032</c:v>
                </c:pt>
                <c:pt idx="3156">
                  <c:v>-0.2</c:v>
                </c:pt>
                <c:pt idx="3157">
                  <c:v>-0.2</c:v>
                </c:pt>
                <c:pt idx="3158">
                  <c:v>-0.1</c:v>
                </c:pt>
                <c:pt idx="3159">
                  <c:v>0</c:v>
                </c:pt>
                <c:pt idx="3160">
                  <c:v>0.1</c:v>
                </c:pt>
                <c:pt idx="3161">
                  <c:v>0.1</c:v>
                </c:pt>
                <c:pt idx="3162">
                  <c:v>0.30000000000000032</c:v>
                </c:pt>
                <c:pt idx="3163">
                  <c:v>0.2</c:v>
                </c:pt>
                <c:pt idx="3164">
                  <c:v>0.30000000000000032</c:v>
                </c:pt>
                <c:pt idx="3165">
                  <c:v>0.4</c:v>
                </c:pt>
                <c:pt idx="3166">
                  <c:v>0.4</c:v>
                </c:pt>
                <c:pt idx="3167">
                  <c:v>0.4</c:v>
                </c:pt>
                <c:pt idx="3168">
                  <c:v>0.30000000000000032</c:v>
                </c:pt>
                <c:pt idx="3169">
                  <c:v>0.30000000000000032</c:v>
                </c:pt>
                <c:pt idx="3170">
                  <c:v>0.30000000000000032</c:v>
                </c:pt>
                <c:pt idx="3171">
                  <c:v>0.4</c:v>
                </c:pt>
                <c:pt idx="3172">
                  <c:v>0.30000000000000032</c:v>
                </c:pt>
                <c:pt idx="3173">
                  <c:v>0.30000000000000032</c:v>
                </c:pt>
                <c:pt idx="3174">
                  <c:v>0.2</c:v>
                </c:pt>
                <c:pt idx="3175">
                  <c:v>0.1</c:v>
                </c:pt>
                <c:pt idx="3176">
                  <c:v>0.2</c:v>
                </c:pt>
                <c:pt idx="3177">
                  <c:v>0.2</c:v>
                </c:pt>
                <c:pt idx="3178">
                  <c:v>0.30000000000000032</c:v>
                </c:pt>
                <c:pt idx="3179">
                  <c:v>0.30000000000000032</c:v>
                </c:pt>
                <c:pt idx="3180">
                  <c:v>0.2</c:v>
                </c:pt>
                <c:pt idx="3181">
                  <c:v>0.2</c:v>
                </c:pt>
                <c:pt idx="3182">
                  <c:v>0.2</c:v>
                </c:pt>
                <c:pt idx="3183">
                  <c:v>0.30000000000000032</c:v>
                </c:pt>
                <c:pt idx="3184">
                  <c:v>0.30000000000000032</c:v>
                </c:pt>
                <c:pt idx="3185">
                  <c:v>0.30000000000000032</c:v>
                </c:pt>
                <c:pt idx="3186">
                  <c:v>0.4</c:v>
                </c:pt>
                <c:pt idx="3187">
                  <c:v>0.4</c:v>
                </c:pt>
                <c:pt idx="3188">
                  <c:v>0.4</c:v>
                </c:pt>
                <c:pt idx="3189">
                  <c:v>0.4</c:v>
                </c:pt>
                <c:pt idx="3190">
                  <c:v>0.5</c:v>
                </c:pt>
                <c:pt idx="3191">
                  <c:v>0.4</c:v>
                </c:pt>
                <c:pt idx="3192">
                  <c:v>0.4</c:v>
                </c:pt>
                <c:pt idx="3193">
                  <c:v>0.4</c:v>
                </c:pt>
                <c:pt idx="3194">
                  <c:v>0.60000000000000064</c:v>
                </c:pt>
                <c:pt idx="3195">
                  <c:v>0.8</c:v>
                </c:pt>
                <c:pt idx="3196">
                  <c:v>0.8</c:v>
                </c:pt>
                <c:pt idx="3197">
                  <c:v>0.70000000000000062</c:v>
                </c:pt>
                <c:pt idx="3198">
                  <c:v>0.8</c:v>
                </c:pt>
                <c:pt idx="3199">
                  <c:v>0.70000000000000062</c:v>
                </c:pt>
                <c:pt idx="3200">
                  <c:v>0.8</c:v>
                </c:pt>
                <c:pt idx="3201">
                  <c:v>1</c:v>
                </c:pt>
                <c:pt idx="3202">
                  <c:v>0.8</c:v>
                </c:pt>
                <c:pt idx="3203">
                  <c:v>0.70000000000000062</c:v>
                </c:pt>
                <c:pt idx="3204">
                  <c:v>0.60000000000000064</c:v>
                </c:pt>
                <c:pt idx="3205">
                  <c:v>0.5</c:v>
                </c:pt>
                <c:pt idx="3206">
                  <c:v>0.4</c:v>
                </c:pt>
                <c:pt idx="3207">
                  <c:v>0.30000000000000032</c:v>
                </c:pt>
                <c:pt idx="3208">
                  <c:v>0.2</c:v>
                </c:pt>
                <c:pt idx="3209">
                  <c:v>0.2</c:v>
                </c:pt>
                <c:pt idx="3210">
                  <c:v>0.1</c:v>
                </c:pt>
                <c:pt idx="3211">
                  <c:v>0</c:v>
                </c:pt>
                <c:pt idx="3212">
                  <c:v>0</c:v>
                </c:pt>
                <c:pt idx="3213">
                  <c:v>0</c:v>
                </c:pt>
                <c:pt idx="3214">
                  <c:v>0</c:v>
                </c:pt>
                <c:pt idx="3215">
                  <c:v>0.1</c:v>
                </c:pt>
                <c:pt idx="3216">
                  <c:v>0.1</c:v>
                </c:pt>
                <c:pt idx="3217">
                  <c:v>0.2</c:v>
                </c:pt>
                <c:pt idx="3218">
                  <c:v>0.2</c:v>
                </c:pt>
                <c:pt idx="3219">
                  <c:v>0.2</c:v>
                </c:pt>
                <c:pt idx="3220">
                  <c:v>0.2</c:v>
                </c:pt>
                <c:pt idx="3221">
                  <c:v>0.1</c:v>
                </c:pt>
                <c:pt idx="3222">
                  <c:v>0.2</c:v>
                </c:pt>
                <c:pt idx="3223">
                  <c:v>0.30000000000000032</c:v>
                </c:pt>
                <c:pt idx="3224">
                  <c:v>0.2</c:v>
                </c:pt>
                <c:pt idx="3225">
                  <c:v>0</c:v>
                </c:pt>
                <c:pt idx="3226">
                  <c:v>-0.1</c:v>
                </c:pt>
                <c:pt idx="3227">
                  <c:v>-0.2</c:v>
                </c:pt>
                <c:pt idx="3228">
                  <c:v>-0.2</c:v>
                </c:pt>
                <c:pt idx="3229">
                  <c:v>-0.30000000000000032</c:v>
                </c:pt>
                <c:pt idx="3230">
                  <c:v>-0.2</c:v>
                </c:pt>
                <c:pt idx="3231">
                  <c:v>-0.2</c:v>
                </c:pt>
                <c:pt idx="3232">
                  <c:v>-0.30000000000000032</c:v>
                </c:pt>
                <c:pt idx="3233">
                  <c:v>-0.30000000000000032</c:v>
                </c:pt>
                <c:pt idx="3234">
                  <c:v>-0.30000000000000032</c:v>
                </c:pt>
                <c:pt idx="3235">
                  <c:v>-0.2</c:v>
                </c:pt>
                <c:pt idx="3236">
                  <c:v>-0.1</c:v>
                </c:pt>
                <c:pt idx="3237">
                  <c:v>-0.2</c:v>
                </c:pt>
                <c:pt idx="3238">
                  <c:v>-0.1</c:v>
                </c:pt>
                <c:pt idx="3239">
                  <c:v>-0.1</c:v>
                </c:pt>
                <c:pt idx="3240">
                  <c:v>0</c:v>
                </c:pt>
                <c:pt idx="3241">
                  <c:v>0.1</c:v>
                </c:pt>
                <c:pt idx="3242">
                  <c:v>0.1</c:v>
                </c:pt>
                <c:pt idx="3243">
                  <c:v>0.1</c:v>
                </c:pt>
                <c:pt idx="3244">
                  <c:v>0</c:v>
                </c:pt>
                <c:pt idx="3245">
                  <c:v>0</c:v>
                </c:pt>
                <c:pt idx="3246">
                  <c:v>0</c:v>
                </c:pt>
                <c:pt idx="3247">
                  <c:v>0.1</c:v>
                </c:pt>
                <c:pt idx="3248">
                  <c:v>0.1</c:v>
                </c:pt>
                <c:pt idx="3249">
                  <c:v>0.1</c:v>
                </c:pt>
                <c:pt idx="3250">
                  <c:v>0</c:v>
                </c:pt>
                <c:pt idx="3251">
                  <c:v>-0.2</c:v>
                </c:pt>
                <c:pt idx="3252">
                  <c:v>-0.1</c:v>
                </c:pt>
                <c:pt idx="3253">
                  <c:v>-0.1</c:v>
                </c:pt>
                <c:pt idx="3254">
                  <c:v>0</c:v>
                </c:pt>
                <c:pt idx="3255">
                  <c:v>-0.1</c:v>
                </c:pt>
                <c:pt idx="3256">
                  <c:v>-0.1</c:v>
                </c:pt>
                <c:pt idx="3257">
                  <c:v>-0.2</c:v>
                </c:pt>
                <c:pt idx="3258">
                  <c:v>-0.1</c:v>
                </c:pt>
                <c:pt idx="3259">
                  <c:v>-0.2</c:v>
                </c:pt>
                <c:pt idx="3260">
                  <c:v>0</c:v>
                </c:pt>
                <c:pt idx="3261">
                  <c:v>0</c:v>
                </c:pt>
                <c:pt idx="3262">
                  <c:v>-0.1</c:v>
                </c:pt>
                <c:pt idx="3263">
                  <c:v>-0.2</c:v>
                </c:pt>
                <c:pt idx="3264">
                  <c:v>-0.30000000000000032</c:v>
                </c:pt>
                <c:pt idx="3265">
                  <c:v>-0.30000000000000032</c:v>
                </c:pt>
                <c:pt idx="3266">
                  <c:v>-0.30000000000000032</c:v>
                </c:pt>
                <c:pt idx="3267">
                  <c:v>-0.30000000000000032</c:v>
                </c:pt>
                <c:pt idx="3268">
                  <c:v>-0.4</c:v>
                </c:pt>
                <c:pt idx="3269">
                  <c:v>-0.4</c:v>
                </c:pt>
                <c:pt idx="3270">
                  <c:v>-0.5</c:v>
                </c:pt>
                <c:pt idx="3271">
                  <c:v>-0.5</c:v>
                </c:pt>
                <c:pt idx="3272">
                  <c:v>-0.5</c:v>
                </c:pt>
                <c:pt idx="3273">
                  <c:v>-0.4</c:v>
                </c:pt>
                <c:pt idx="3274">
                  <c:v>-0.4</c:v>
                </c:pt>
                <c:pt idx="3275">
                  <c:v>-0.2</c:v>
                </c:pt>
                <c:pt idx="3276">
                  <c:v>-0.1</c:v>
                </c:pt>
                <c:pt idx="3277">
                  <c:v>-0.1</c:v>
                </c:pt>
                <c:pt idx="3278">
                  <c:v>-0.1</c:v>
                </c:pt>
                <c:pt idx="3279">
                  <c:v>0</c:v>
                </c:pt>
                <c:pt idx="3280">
                  <c:v>0.1</c:v>
                </c:pt>
                <c:pt idx="3281">
                  <c:v>0</c:v>
                </c:pt>
                <c:pt idx="3282">
                  <c:v>0.1</c:v>
                </c:pt>
                <c:pt idx="3283">
                  <c:v>0.1</c:v>
                </c:pt>
                <c:pt idx="3284">
                  <c:v>0</c:v>
                </c:pt>
                <c:pt idx="3285">
                  <c:v>-0.1</c:v>
                </c:pt>
                <c:pt idx="3286">
                  <c:v>-0.2</c:v>
                </c:pt>
                <c:pt idx="3287">
                  <c:v>-0.30000000000000032</c:v>
                </c:pt>
                <c:pt idx="3288">
                  <c:v>-0.2</c:v>
                </c:pt>
                <c:pt idx="3289">
                  <c:v>-0.4</c:v>
                </c:pt>
                <c:pt idx="3290">
                  <c:v>-0.5</c:v>
                </c:pt>
                <c:pt idx="3291">
                  <c:v>-0.70000000000000062</c:v>
                </c:pt>
                <c:pt idx="3292">
                  <c:v>-0.60000000000000064</c:v>
                </c:pt>
                <c:pt idx="3293">
                  <c:v>-0.60000000000000064</c:v>
                </c:pt>
                <c:pt idx="3294">
                  <c:v>-0.60000000000000064</c:v>
                </c:pt>
                <c:pt idx="3295">
                  <c:v>-0.60000000000000064</c:v>
                </c:pt>
                <c:pt idx="3296">
                  <c:v>-0.5</c:v>
                </c:pt>
                <c:pt idx="3297">
                  <c:v>-0.5</c:v>
                </c:pt>
                <c:pt idx="3298">
                  <c:v>-0.5</c:v>
                </c:pt>
                <c:pt idx="3299">
                  <c:v>-0.4</c:v>
                </c:pt>
                <c:pt idx="3300">
                  <c:v>-0.30000000000000032</c:v>
                </c:pt>
                <c:pt idx="3301">
                  <c:v>-0.2</c:v>
                </c:pt>
                <c:pt idx="3302">
                  <c:v>-0.30000000000000032</c:v>
                </c:pt>
                <c:pt idx="3303">
                  <c:v>-0.30000000000000032</c:v>
                </c:pt>
                <c:pt idx="3304">
                  <c:v>-0.30000000000000032</c:v>
                </c:pt>
                <c:pt idx="3305">
                  <c:v>-0.4</c:v>
                </c:pt>
                <c:pt idx="3306">
                  <c:v>-0.30000000000000032</c:v>
                </c:pt>
                <c:pt idx="3307">
                  <c:v>-0.4</c:v>
                </c:pt>
                <c:pt idx="3308">
                  <c:v>-0.30000000000000032</c:v>
                </c:pt>
                <c:pt idx="3309">
                  <c:v>-0.2</c:v>
                </c:pt>
                <c:pt idx="3310">
                  <c:v>-0.2</c:v>
                </c:pt>
                <c:pt idx="3311">
                  <c:v>-0.1</c:v>
                </c:pt>
                <c:pt idx="3312">
                  <c:v>-0.1</c:v>
                </c:pt>
                <c:pt idx="3313">
                  <c:v>0</c:v>
                </c:pt>
                <c:pt idx="3314">
                  <c:v>0.1</c:v>
                </c:pt>
                <c:pt idx="3315">
                  <c:v>0.2</c:v>
                </c:pt>
                <c:pt idx="3316">
                  <c:v>0.2</c:v>
                </c:pt>
                <c:pt idx="3317">
                  <c:v>0.30000000000000032</c:v>
                </c:pt>
                <c:pt idx="3318">
                  <c:v>0.30000000000000032</c:v>
                </c:pt>
                <c:pt idx="3319">
                  <c:v>0.30000000000000032</c:v>
                </c:pt>
                <c:pt idx="3320">
                  <c:v>0.30000000000000032</c:v>
                </c:pt>
                <c:pt idx="3321">
                  <c:v>0.30000000000000032</c:v>
                </c:pt>
                <c:pt idx="3322">
                  <c:v>0.4</c:v>
                </c:pt>
                <c:pt idx="3323">
                  <c:v>0.5</c:v>
                </c:pt>
                <c:pt idx="3324">
                  <c:v>0.5</c:v>
                </c:pt>
                <c:pt idx="3325">
                  <c:v>0.4</c:v>
                </c:pt>
                <c:pt idx="3326">
                  <c:v>0.30000000000000032</c:v>
                </c:pt>
                <c:pt idx="3327">
                  <c:v>0.30000000000000032</c:v>
                </c:pt>
                <c:pt idx="3328">
                  <c:v>0.30000000000000032</c:v>
                </c:pt>
                <c:pt idx="3329">
                  <c:v>0.30000000000000032</c:v>
                </c:pt>
                <c:pt idx="3330">
                  <c:v>0.30000000000000032</c:v>
                </c:pt>
                <c:pt idx="3331">
                  <c:v>0.30000000000000032</c:v>
                </c:pt>
                <c:pt idx="3332">
                  <c:v>0.2</c:v>
                </c:pt>
                <c:pt idx="3333">
                  <c:v>0.1</c:v>
                </c:pt>
                <c:pt idx="3334">
                  <c:v>0.1</c:v>
                </c:pt>
                <c:pt idx="3335">
                  <c:v>0.1</c:v>
                </c:pt>
                <c:pt idx="3336">
                  <c:v>0.1</c:v>
                </c:pt>
                <c:pt idx="3337">
                  <c:v>0.1</c:v>
                </c:pt>
                <c:pt idx="3338">
                  <c:v>0.2</c:v>
                </c:pt>
                <c:pt idx="3339">
                  <c:v>0.2</c:v>
                </c:pt>
                <c:pt idx="3340">
                  <c:v>0.1</c:v>
                </c:pt>
                <c:pt idx="3341">
                  <c:v>0.1</c:v>
                </c:pt>
                <c:pt idx="3342">
                  <c:v>0</c:v>
                </c:pt>
                <c:pt idx="3343">
                  <c:v>0</c:v>
                </c:pt>
                <c:pt idx="3344">
                  <c:v>-0.1</c:v>
                </c:pt>
                <c:pt idx="3345">
                  <c:v>0</c:v>
                </c:pt>
                <c:pt idx="3346">
                  <c:v>-0.2</c:v>
                </c:pt>
                <c:pt idx="3347">
                  <c:v>-0.1</c:v>
                </c:pt>
                <c:pt idx="3348">
                  <c:v>-0.1</c:v>
                </c:pt>
                <c:pt idx="3349">
                  <c:v>-0.2</c:v>
                </c:pt>
                <c:pt idx="3350">
                  <c:v>-0.1</c:v>
                </c:pt>
                <c:pt idx="3351">
                  <c:v>-0.1</c:v>
                </c:pt>
                <c:pt idx="3352">
                  <c:v>-0.1</c:v>
                </c:pt>
                <c:pt idx="3353">
                  <c:v>-0.2</c:v>
                </c:pt>
                <c:pt idx="3354">
                  <c:v>-0.2</c:v>
                </c:pt>
                <c:pt idx="3355">
                  <c:v>-0.1</c:v>
                </c:pt>
                <c:pt idx="3356">
                  <c:v>-0.1</c:v>
                </c:pt>
                <c:pt idx="3357">
                  <c:v>-0.2</c:v>
                </c:pt>
                <c:pt idx="3358">
                  <c:v>-0.2</c:v>
                </c:pt>
                <c:pt idx="3359">
                  <c:v>-0.2</c:v>
                </c:pt>
                <c:pt idx="3360">
                  <c:v>-0.4</c:v>
                </c:pt>
                <c:pt idx="3361">
                  <c:v>-0.5</c:v>
                </c:pt>
                <c:pt idx="3362">
                  <c:v>-0.60000000000000064</c:v>
                </c:pt>
                <c:pt idx="3363">
                  <c:v>-0.4</c:v>
                </c:pt>
                <c:pt idx="3364">
                  <c:v>-0.5</c:v>
                </c:pt>
                <c:pt idx="3365">
                  <c:v>-0.60000000000000064</c:v>
                </c:pt>
                <c:pt idx="3366">
                  <c:v>-0.5</c:v>
                </c:pt>
                <c:pt idx="3367">
                  <c:v>-0.5</c:v>
                </c:pt>
                <c:pt idx="3368">
                  <c:v>-0.5</c:v>
                </c:pt>
                <c:pt idx="3369">
                  <c:v>-0.4</c:v>
                </c:pt>
                <c:pt idx="3370">
                  <c:v>-0.30000000000000032</c:v>
                </c:pt>
                <c:pt idx="3371">
                  <c:v>-0.2</c:v>
                </c:pt>
                <c:pt idx="3372">
                  <c:v>-0.1</c:v>
                </c:pt>
                <c:pt idx="3373">
                  <c:v>0</c:v>
                </c:pt>
                <c:pt idx="3374">
                  <c:v>0</c:v>
                </c:pt>
                <c:pt idx="3375">
                  <c:v>0.1</c:v>
                </c:pt>
                <c:pt idx="3376">
                  <c:v>0</c:v>
                </c:pt>
                <c:pt idx="3377">
                  <c:v>0.1</c:v>
                </c:pt>
                <c:pt idx="3378">
                  <c:v>0.1</c:v>
                </c:pt>
                <c:pt idx="3379">
                  <c:v>0</c:v>
                </c:pt>
                <c:pt idx="3380">
                  <c:v>-0.1</c:v>
                </c:pt>
                <c:pt idx="3381">
                  <c:v>-0.1</c:v>
                </c:pt>
                <c:pt idx="3382">
                  <c:v>-0.1</c:v>
                </c:pt>
                <c:pt idx="3383">
                  <c:v>-0.1</c:v>
                </c:pt>
                <c:pt idx="3384">
                  <c:v>-0.1</c:v>
                </c:pt>
                <c:pt idx="3385">
                  <c:v>0</c:v>
                </c:pt>
                <c:pt idx="3386">
                  <c:v>0</c:v>
                </c:pt>
                <c:pt idx="3387">
                  <c:v>-0.1</c:v>
                </c:pt>
                <c:pt idx="3388">
                  <c:v>0</c:v>
                </c:pt>
                <c:pt idx="3389">
                  <c:v>0.2</c:v>
                </c:pt>
                <c:pt idx="3390">
                  <c:v>0.30000000000000032</c:v>
                </c:pt>
                <c:pt idx="3391">
                  <c:v>0.4</c:v>
                </c:pt>
                <c:pt idx="3392">
                  <c:v>0.5</c:v>
                </c:pt>
                <c:pt idx="3393">
                  <c:v>0.60000000000000064</c:v>
                </c:pt>
                <c:pt idx="3394">
                  <c:v>0.60000000000000064</c:v>
                </c:pt>
                <c:pt idx="3395">
                  <c:v>0.60000000000000064</c:v>
                </c:pt>
                <c:pt idx="3396">
                  <c:v>0.70000000000000062</c:v>
                </c:pt>
                <c:pt idx="3397">
                  <c:v>0.60000000000000064</c:v>
                </c:pt>
                <c:pt idx="3398">
                  <c:v>0.4</c:v>
                </c:pt>
                <c:pt idx="3399">
                  <c:v>0.4</c:v>
                </c:pt>
                <c:pt idx="3400">
                  <c:v>0.30000000000000032</c:v>
                </c:pt>
                <c:pt idx="3401">
                  <c:v>0.2</c:v>
                </c:pt>
                <c:pt idx="3402">
                  <c:v>0</c:v>
                </c:pt>
                <c:pt idx="3403">
                  <c:v>0</c:v>
                </c:pt>
                <c:pt idx="3404">
                  <c:v>-0.1</c:v>
                </c:pt>
                <c:pt idx="3405">
                  <c:v>-0.30000000000000032</c:v>
                </c:pt>
                <c:pt idx="3406">
                  <c:v>-0.30000000000000032</c:v>
                </c:pt>
                <c:pt idx="3407">
                  <c:v>-0.30000000000000032</c:v>
                </c:pt>
                <c:pt idx="3408">
                  <c:v>-0.4</c:v>
                </c:pt>
                <c:pt idx="3409">
                  <c:v>-0.5</c:v>
                </c:pt>
                <c:pt idx="3410">
                  <c:v>-0.5</c:v>
                </c:pt>
                <c:pt idx="3411">
                  <c:v>-0.5</c:v>
                </c:pt>
                <c:pt idx="3412">
                  <c:v>-0.5</c:v>
                </c:pt>
                <c:pt idx="3413">
                  <c:v>-0.60000000000000064</c:v>
                </c:pt>
                <c:pt idx="3414">
                  <c:v>-0.5</c:v>
                </c:pt>
                <c:pt idx="3415">
                  <c:v>-0.4</c:v>
                </c:pt>
                <c:pt idx="3416">
                  <c:v>-0.60000000000000064</c:v>
                </c:pt>
                <c:pt idx="3417">
                  <c:v>-0.5</c:v>
                </c:pt>
                <c:pt idx="3418">
                  <c:v>-0.30000000000000032</c:v>
                </c:pt>
                <c:pt idx="3419">
                  <c:v>-0.2</c:v>
                </c:pt>
                <c:pt idx="3420">
                  <c:v>-0.1</c:v>
                </c:pt>
                <c:pt idx="3421">
                  <c:v>0</c:v>
                </c:pt>
                <c:pt idx="3422">
                  <c:v>0.1</c:v>
                </c:pt>
                <c:pt idx="3423">
                  <c:v>0.2</c:v>
                </c:pt>
                <c:pt idx="3424">
                  <c:v>0.2</c:v>
                </c:pt>
                <c:pt idx="3425">
                  <c:v>0.2</c:v>
                </c:pt>
                <c:pt idx="3426">
                  <c:v>0.5</c:v>
                </c:pt>
                <c:pt idx="3427">
                  <c:v>0.60000000000000064</c:v>
                </c:pt>
                <c:pt idx="3428">
                  <c:v>0.60000000000000064</c:v>
                </c:pt>
                <c:pt idx="3429">
                  <c:v>0.60000000000000064</c:v>
                </c:pt>
                <c:pt idx="3430">
                  <c:v>0.5</c:v>
                </c:pt>
                <c:pt idx="3431">
                  <c:v>0.30000000000000032</c:v>
                </c:pt>
                <c:pt idx="3432">
                  <c:v>0.2</c:v>
                </c:pt>
                <c:pt idx="3433">
                  <c:v>0.4</c:v>
                </c:pt>
                <c:pt idx="3434">
                  <c:v>0.4</c:v>
                </c:pt>
                <c:pt idx="3435">
                  <c:v>0.30000000000000032</c:v>
                </c:pt>
                <c:pt idx="3436">
                  <c:v>0.2</c:v>
                </c:pt>
                <c:pt idx="3437">
                  <c:v>0.1</c:v>
                </c:pt>
                <c:pt idx="3438">
                  <c:v>0</c:v>
                </c:pt>
                <c:pt idx="3439">
                  <c:v>-0.1</c:v>
                </c:pt>
                <c:pt idx="3440">
                  <c:v>-0.1</c:v>
                </c:pt>
                <c:pt idx="3441">
                  <c:v>-0.2</c:v>
                </c:pt>
                <c:pt idx="3442">
                  <c:v>-0.2</c:v>
                </c:pt>
                <c:pt idx="3443">
                  <c:v>-0.4</c:v>
                </c:pt>
                <c:pt idx="3444">
                  <c:v>-0.5</c:v>
                </c:pt>
                <c:pt idx="3445">
                  <c:v>-0.5</c:v>
                </c:pt>
                <c:pt idx="3446">
                  <c:v>-0.70000000000000062</c:v>
                </c:pt>
                <c:pt idx="3447">
                  <c:v>-0.8</c:v>
                </c:pt>
                <c:pt idx="3448">
                  <c:v>-0.70000000000000062</c:v>
                </c:pt>
                <c:pt idx="3449">
                  <c:v>-0.5</c:v>
                </c:pt>
                <c:pt idx="3450">
                  <c:v>-0.60000000000000064</c:v>
                </c:pt>
                <c:pt idx="3451">
                  <c:v>-0.60000000000000064</c:v>
                </c:pt>
                <c:pt idx="3452">
                  <c:v>-0.5</c:v>
                </c:pt>
                <c:pt idx="3453">
                  <c:v>-0.30000000000000032</c:v>
                </c:pt>
                <c:pt idx="3454">
                  <c:v>-0.4</c:v>
                </c:pt>
                <c:pt idx="3455">
                  <c:v>-0.4</c:v>
                </c:pt>
                <c:pt idx="3456">
                  <c:v>-0.30000000000000032</c:v>
                </c:pt>
                <c:pt idx="3457">
                  <c:v>-0.2</c:v>
                </c:pt>
                <c:pt idx="3458">
                  <c:v>-0.30000000000000032</c:v>
                </c:pt>
                <c:pt idx="3459">
                  <c:v>-0.30000000000000032</c:v>
                </c:pt>
                <c:pt idx="3460">
                  <c:v>-0.2</c:v>
                </c:pt>
                <c:pt idx="3461">
                  <c:v>-0.1</c:v>
                </c:pt>
                <c:pt idx="3462">
                  <c:v>-0.2</c:v>
                </c:pt>
                <c:pt idx="3463">
                  <c:v>-0.30000000000000032</c:v>
                </c:pt>
                <c:pt idx="3464">
                  <c:v>-0.2</c:v>
                </c:pt>
                <c:pt idx="3465">
                  <c:v>-0.2</c:v>
                </c:pt>
                <c:pt idx="3466">
                  <c:v>-0.2</c:v>
                </c:pt>
                <c:pt idx="3467">
                  <c:v>-0.1</c:v>
                </c:pt>
                <c:pt idx="3468">
                  <c:v>-0.1</c:v>
                </c:pt>
                <c:pt idx="3469">
                  <c:v>-0.30000000000000032</c:v>
                </c:pt>
                <c:pt idx="3470">
                  <c:v>-0.4</c:v>
                </c:pt>
                <c:pt idx="3471">
                  <c:v>-0.4</c:v>
                </c:pt>
                <c:pt idx="3472">
                  <c:v>-0.5</c:v>
                </c:pt>
                <c:pt idx="3473">
                  <c:v>-0.5</c:v>
                </c:pt>
                <c:pt idx="3474">
                  <c:v>-0.4</c:v>
                </c:pt>
                <c:pt idx="3475">
                  <c:v>-0.4</c:v>
                </c:pt>
                <c:pt idx="3476">
                  <c:v>-0.4</c:v>
                </c:pt>
                <c:pt idx="3477">
                  <c:v>-0.5</c:v>
                </c:pt>
                <c:pt idx="3478">
                  <c:v>-0.30000000000000032</c:v>
                </c:pt>
                <c:pt idx="3479">
                  <c:v>-0.2</c:v>
                </c:pt>
                <c:pt idx="3480">
                  <c:v>-0.1</c:v>
                </c:pt>
                <c:pt idx="3481">
                  <c:v>-0.1</c:v>
                </c:pt>
                <c:pt idx="3482">
                  <c:v>-0.1</c:v>
                </c:pt>
                <c:pt idx="3483">
                  <c:v>0</c:v>
                </c:pt>
                <c:pt idx="3484">
                  <c:v>0</c:v>
                </c:pt>
                <c:pt idx="3485">
                  <c:v>0</c:v>
                </c:pt>
                <c:pt idx="3486">
                  <c:v>0</c:v>
                </c:pt>
                <c:pt idx="3487">
                  <c:v>0</c:v>
                </c:pt>
                <c:pt idx="3488">
                  <c:v>-0.2</c:v>
                </c:pt>
                <c:pt idx="3489">
                  <c:v>-0.2</c:v>
                </c:pt>
                <c:pt idx="3490">
                  <c:v>-0.1</c:v>
                </c:pt>
                <c:pt idx="3491">
                  <c:v>-0.2</c:v>
                </c:pt>
                <c:pt idx="3492">
                  <c:v>-0.2</c:v>
                </c:pt>
                <c:pt idx="3493">
                  <c:v>-0.2</c:v>
                </c:pt>
                <c:pt idx="3494">
                  <c:v>-0.2</c:v>
                </c:pt>
                <c:pt idx="3495">
                  <c:v>-0.2</c:v>
                </c:pt>
                <c:pt idx="3496">
                  <c:v>-0.30000000000000032</c:v>
                </c:pt>
                <c:pt idx="3497">
                  <c:v>-0.2</c:v>
                </c:pt>
                <c:pt idx="3498">
                  <c:v>-0.1</c:v>
                </c:pt>
                <c:pt idx="3499">
                  <c:v>-0.1</c:v>
                </c:pt>
                <c:pt idx="3500">
                  <c:v>-0.2</c:v>
                </c:pt>
                <c:pt idx="3501">
                  <c:v>-0.1</c:v>
                </c:pt>
                <c:pt idx="3502">
                  <c:v>-0.1</c:v>
                </c:pt>
                <c:pt idx="3503">
                  <c:v>-0.1</c:v>
                </c:pt>
                <c:pt idx="3504">
                  <c:v>-0.1</c:v>
                </c:pt>
                <c:pt idx="3505">
                  <c:v>0.1</c:v>
                </c:pt>
                <c:pt idx="3506">
                  <c:v>0.1</c:v>
                </c:pt>
                <c:pt idx="3507">
                  <c:v>0.1</c:v>
                </c:pt>
                <c:pt idx="3508">
                  <c:v>-0.1</c:v>
                </c:pt>
                <c:pt idx="3509">
                  <c:v>0</c:v>
                </c:pt>
                <c:pt idx="3510">
                  <c:v>0.1</c:v>
                </c:pt>
                <c:pt idx="3511">
                  <c:v>-0.1</c:v>
                </c:pt>
                <c:pt idx="3512">
                  <c:v>0</c:v>
                </c:pt>
                <c:pt idx="3513">
                  <c:v>0</c:v>
                </c:pt>
                <c:pt idx="3514">
                  <c:v>0.1</c:v>
                </c:pt>
                <c:pt idx="3515">
                  <c:v>0</c:v>
                </c:pt>
                <c:pt idx="3516">
                  <c:v>0.1</c:v>
                </c:pt>
                <c:pt idx="3517">
                  <c:v>0.2</c:v>
                </c:pt>
                <c:pt idx="3518">
                  <c:v>0.30000000000000032</c:v>
                </c:pt>
                <c:pt idx="3519">
                  <c:v>0.1</c:v>
                </c:pt>
                <c:pt idx="3520">
                  <c:v>0.1</c:v>
                </c:pt>
                <c:pt idx="3521">
                  <c:v>0.2</c:v>
                </c:pt>
                <c:pt idx="3522">
                  <c:v>0.1</c:v>
                </c:pt>
                <c:pt idx="3523">
                  <c:v>0</c:v>
                </c:pt>
                <c:pt idx="3524">
                  <c:v>0.1</c:v>
                </c:pt>
                <c:pt idx="3525">
                  <c:v>0</c:v>
                </c:pt>
                <c:pt idx="3526">
                  <c:v>0</c:v>
                </c:pt>
                <c:pt idx="3527">
                  <c:v>0</c:v>
                </c:pt>
                <c:pt idx="3528">
                  <c:v>0.1</c:v>
                </c:pt>
                <c:pt idx="3529">
                  <c:v>0.2</c:v>
                </c:pt>
                <c:pt idx="3530">
                  <c:v>0.30000000000000032</c:v>
                </c:pt>
                <c:pt idx="3531">
                  <c:v>0.4</c:v>
                </c:pt>
                <c:pt idx="3532">
                  <c:v>0.5</c:v>
                </c:pt>
                <c:pt idx="3533">
                  <c:v>0.60000000000000064</c:v>
                </c:pt>
                <c:pt idx="3534">
                  <c:v>0.70000000000000062</c:v>
                </c:pt>
                <c:pt idx="3535">
                  <c:v>0.8</c:v>
                </c:pt>
                <c:pt idx="3536">
                  <c:v>0.8</c:v>
                </c:pt>
                <c:pt idx="3537">
                  <c:v>0.60000000000000064</c:v>
                </c:pt>
                <c:pt idx="3538">
                  <c:v>0.5</c:v>
                </c:pt>
                <c:pt idx="3539">
                  <c:v>0.5</c:v>
                </c:pt>
                <c:pt idx="3540">
                  <c:v>0.4</c:v>
                </c:pt>
                <c:pt idx="3541">
                  <c:v>0.2</c:v>
                </c:pt>
                <c:pt idx="3542">
                  <c:v>0.2</c:v>
                </c:pt>
                <c:pt idx="3543">
                  <c:v>0.1</c:v>
                </c:pt>
                <c:pt idx="3544">
                  <c:v>0</c:v>
                </c:pt>
                <c:pt idx="3545">
                  <c:v>-0.1</c:v>
                </c:pt>
                <c:pt idx="3546">
                  <c:v>-0.1</c:v>
                </c:pt>
                <c:pt idx="3547">
                  <c:v>0</c:v>
                </c:pt>
                <c:pt idx="3548">
                  <c:v>0.1</c:v>
                </c:pt>
                <c:pt idx="3549">
                  <c:v>0</c:v>
                </c:pt>
                <c:pt idx="3550">
                  <c:v>0</c:v>
                </c:pt>
                <c:pt idx="3551">
                  <c:v>0.1</c:v>
                </c:pt>
                <c:pt idx="3552">
                  <c:v>0.1</c:v>
                </c:pt>
                <c:pt idx="3553">
                  <c:v>0</c:v>
                </c:pt>
                <c:pt idx="3554">
                  <c:v>0.1</c:v>
                </c:pt>
                <c:pt idx="3555">
                  <c:v>0.2</c:v>
                </c:pt>
                <c:pt idx="3556">
                  <c:v>0.1</c:v>
                </c:pt>
                <c:pt idx="3557">
                  <c:v>0</c:v>
                </c:pt>
                <c:pt idx="3558">
                  <c:v>0.1</c:v>
                </c:pt>
                <c:pt idx="3559">
                  <c:v>0.30000000000000032</c:v>
                </c:pt>
                <c:pt idx="3560">
                  <c:v>0.2</c:v>
                </c:pt>
                <c:pt idx="3561">
                  <c:v>0.1</c:v>
                </c:pt>
                <c:pt idx="3562">
                  <c:v>0.1</c:v>
                </c:pt>
                <c:pt idx="3563">
                  <c:v>0.2</c:v>
                </c:pt>
                <c:pt idx="3564">
                  <c:v>0</c:v>
                </c:pt>
                <c:pt idx="3565">
                  <c:v>0</c:v>
                </c:pt>
                <c:pt idx="3566">
                  <c:v>0.2</c:v>
                </c:pt>
                <c:pt idx="3567">
                  <c:v>0.30000000000000032</c:v>
                </c:pt>
                <c:pt idx="3568">
                  <c:v>0.2</c:v>
                </c:pt>
                <c:pt idx="3569">
                  <c:v>0.1</c:v>
                </c:pt>
                <c:pt idx="3570">
                  <c:v>0.4</c:v>
                </c:pt>
                <c:pt idx="3571">
                  <c:v>0.5</c:v>
                </c:pt>
                <c:pt idx="3572">
                  <c:v>0.60000000000000064</c:v>
                </c:pt>
                <c:pt idx="3573">
                  <c:v>0.5</c:v>
                </c:pt>
                <c:pt idx="3574">
                  <c:v>0.60000000000000064</c:v>
                </c:pt>
                <c:pt idx="3575">
                  <c:v>0.70000000000000062</c:v>
                </c:pt>
                <c:pt idx="3576">
                  <c:v>0.4</c:v>
                </c:pt>
                <c:pt idx="3577">
                  <c:v>0.30000000000000032</c:v>
                </c:pt>
                <c:pt idx="3578">
                  <c:v>0.4</c:v>
                </c:pt>
                <c:pt idx="3579">
                  <c:v>0.1</c:v>
                </c:pt>
                <c:pt idx="3580">
                  <c:v>-0.2</c:v>
                </c:pt>
                <c:pt idx="3581">
                  <c:v>-0.4</c:v>
                </c:pt>
                <c:pt idx="3582">
                  <c:v>-0.5</c:v>
                </c:pt>
                <c:pt idx="3583">
                  <c:v>-0.60000000000000064</c:v>
                </c:pt>
                <c:pt idx="3584">
                  <c:v>-0.70000000000000062</c:v>
                </c:pt>
                <c:pt idx="3585">
                  <c:v>-0.8</c:v>
                </c:pt>
                <c:pt idx="3586">
                  <c:v>-0.60000000000000064</c:v>
                </c:pt>
                <c:pt idx="3587">
                  <c:v>-0.60000000000000064</c:v>
                </c:pt>
                <c:pt idx="3588">
                  <c:v>-0.60000000000000064</c:v>
                </c:pt>
                <c:pt idx="3589">
                  <c:v>-0.30000000000000032</c:v>
                </c:pt>
                <c:pt idx="3590">
                  <c:v>-0.1</c:v>
                </c:pt>
                <c:pt idx="3591">
                  <c:v>-0.1</c:v>
                </c:pt>
                <c:pt idx="3592">
                  <c:v>0</c:v>
                </c:pt>
                <c:pt idx="3593">
                  <c:v>0</c:v>
                </c:pt>
                <c:pt idx="3594">
                  <c:v>0.1</c:v>
                </c:pt>
                <c:pt idx="3595">
                  <c:v>0.1</c:v>
                </c:pt>
                <c:pt idx="3596">
                  <c:v>0</c:v>
                </c:pt>
                <c:pt idx="3597">
                  <c:v>0</c:v>
                </c:pt>
                <c:pt idx="3598">
                  <c:v>0</c:v>
                </c:pt>
                <c:pt idx="3599">
                  <c:v>-0.1</c:v>
                </c:pt>
                <c:pt idx="3600">
                  <c:v>-0.2</c:v>
                </c:pt>
                <c:pt idx="3601">
                  <c:v>-0.1</c:v>
                </c:pt>
                <c:pt idx="3602">
                  <c:v>-0.2</c:v>
                </c:pt>
                <c:pt idx="3603">
                  <c:v>-0.4</c:v>
                </c:pt>
                <c:pt idx="3604">
                  <c:v>-0.60000000000000064</c:v>
                </c:pt>
                <c:pt idx="3605">
                  <c:v>-0.5</c:v>
                </c:pt>
                <c:pt idx="3606">
                  <c:v>-0.5</c:v>
                </c:pt>
                <c:pt idx="3607">
                  <c:v>-0.60000000000000064</c:v>
                </c:pt>
                <c:pt idx="3608">
                  <c:v>-0.5</c:v>
                </c:pt>
                <c:pt idx="3609">
                  <c:v>-0.5</c:v>
                </c:pt>
                <c:pt idx="3610">
                  <c:v>-0.5</c:v>
                </c:pt>
                <c:pt idx="3611">
                  <c:v>-0.5</c:v>
                </c:pt>
                <c:pt idx="3612">
                  <c:v>-0.5</c:v>
                </c:pt>
                <c:pt idx="3613">
                  <c:v>-0.4</c:v>
                </c:pt>
                <c:pt idx="3614">
                  <c:v>-0.1</c:v>
                </c:pt>
                <c:pt idx="3615">
                  <c:v>-0.1</c:v>
                </c:pt>
                <c:pt idx="3616">
                  <c:v>0</c:v>
                </c:pt>
                <c:pt idx="3617">
                  <c:v>0.30000000000000032</c:v>
                </c:pt>
                <c:pt idx="3618">
                  <c:v>0.30000000000000032</c:v>
                </c:pt>
                <c:pt idx="3619">
                  <c:v>0.2</c:v>
                </c:pt>
                <c:pt idx="3620">
                  <c:v>0.30000000000000032</c:v>
                </c:pt>
                <c:pt idx="3621">
                  <c:v>0.30000000000000032</c:v>
                </c:pt>
                <c:pt idx="3622">
                  <c:v>0.4</c:v>
                </c:pt>
                <c:pt idx="3623">
                  <c:v>0.4</c:v>
                </c:pt>
                <c:pt idx="3624">
                  <c:v>0.30000000000000032</c:v>
                </c:pt>
                <c:pt idx="3625">
                  <c:v>0.30000000000000032</c:v>
                </c:pt>
                <c:pt idx="3626">
                  <c:v>0.2</c:v>
                </c:pt>
                <c:pt idx="3627">
                  <c:v>0</c:v>
                </c:pt>
                <c:pt idx="3628">
                  <c:v>0</c:v>
                </c:pt>
                <c:pt idx="3629">
                  <c:v>0.1</c:v>
                </c:pt>
                <c:pt idx="3630">
                  <c:v>0</c:v>
                </c:pt>
                <c:pt idx="3631">
                  <c:v>0</c:v>
                </c:pt>
                <c:pt idx="3632">
                  <c:v>0</c:v>
                </c:pt>
                <c:pt idx="3633">
                  <c:v>0</c:v>
                </c:pt>
                <c:pt idx="3634">
                  <c:v>0</c:v>
                </c:pt>
                <c:pt idx="3635">
                  <c:v>0</c:v>
                </c:pt>
                <c:pt idx="3636">
                  <c:v>0.1</c:v>
                </c:pt>
                <c:pt idx="3637">
                  <c:v>0.2</c:v>
                </c:pt>
                <c:pt idx="3638">
                  <c:v>0.30000000000000032</c:v>
                </c:pt>
                <c:pt idx="3639">
                  <c:v>0.1</c:v>
                </c:pt>
                <c:pt idx="3640">
                  <c:v>0.30000000000000032</c:v>
                </c:pt>
                <c:pt idx="3641">
                  <c:v>0.4</c:v>
                </c:pt>
                <c:pt idx="3642">
                  <c:v>0.4</c:v>
                </c:pt>
                <c:pt idx="3643">
                  <c:v>0.4</c:v>
                </c:pt>
                <c:pt idx="3644">
                  <c:v>0.30000000000000032</c:v>
                </c:pt>
                <c:pt idx="3645">
                  <c:v>0.30000000000000032</c:v>
                </c:pt>
                <c:pt idx="3646">
                  <c:v>0.4</c:v>
                </c:pt>
                <c:pt idx="3647">
                  <c:v>0.2</c:v>
                </c:pt>
                <c:pt idx="3648">
                  <c:v>0.30000000000000032</c:v>
                </c:pt>
                <c:pt idx="3649">
                  <c:v>0.5</c:v>
                </c:pt>
                <c:pt idx="3650">
                  <c:v>0.4</c:v>
                </c:pt>
                <c:pt idx="3651">
                  <c:v>0.2</c:v>
                </c:pt>
                <c:pt idx="3652">
                  <c:v>0.2</c:v>
                </c:pt>
                <c:pt idx="3653">
                  <c:v>0.30000000000000032</c:v>
                </c:pt>
                <c:pt idx="3654">
                  <c:v>0.30000000000000032</c:v>
                </c:pt>
                <c:pt idx="3655">
                  <c:v>0.1</c:v>
                </c:pt>
                <c:pt idx="3656">
                  <c:v>-0.1</c:v>
                </c:pt>
                <c:pt idx="3657">
                  <c:v>-0.1</c:v>
                </c:pt>
                <c:pt idx="3658">
                  <c:v>-0.30000000000000032</c:v>
                </c:pt>
                <c:pt idx="3659">
                  <c:v>-0.5</c:v>
                </c:pt>
                <c:pt idx="3660">
                  <c:v>-0.4</c:v>
                </c:pt>
                <c:pt idx="3661">
                  <c:v>-0.4</c:v>
                </c:pt>
                <c:pt idx="3662">
                  <c:v>-0.4</c:v>
                </c:pt>
                <c:pt idx="3663">
                  <c:v>-0.4</c:v>
                </c:pt>
                <c:pt idx="3664">
                  <c:v>-0.30000000000000032</c:v>
                </c:pt>
                <c:pt idx="3665">
                  <c:v>-0.2</c:v>
                </c:pt>
                <c:pt idx="3666">
                  <c:v>-0.1</c:v>
                </c:pt>
                <c:pt idx="3667">
                  <c:v>0.1</c:v>
                </c:pt>
                <c:pt idx="3668">
                  <c:v>0.30000000000000032</c:v>
                </c:pt>
                <c:pt idx="3669">
                  <c:v>0.30000000000000032</c:v>
                </c:pt>
                <c:pt idx="3670">
                  <c:v>0.2</c:v>
                </c:pt>
                <c:pt idx="3671">
                  <c:v>0.1</c:v>
                </c:pt>
                <c:pt idx="3672">
                  <c:v>0.1</c:v>
                </c:pt>
                <c:pt idx="3673">
                  <c:v>0.1</c:v>
                </c:pt>
                <c:pt idx="3674">
                  <c:v>0</c:v>
                </c:pt>
                <c:pt idx="3675">
                  <c:v>0</c:v>
                </c:pt>
                <c:pt idx="3676">
                  <c:v>0.1</c:v>
                </c:pt>
                <c:pt idx="3677">
                  <c:v>0.1</c:v>
                </c:pt>
                <c:pt idx="3678">
                  <c:v>0.1</c:v>
                </c:pt>
                <c:pt idx="3679">
                  <c:v>0.1</c:v>
                </c:pt>
                <c:pt idx="3680">
                  <c:v>0.2</c:v>
                </c:pt>
                <c:pt idx="3681">
                  <c:v>0.30000000000000032</c:v>
                </c:pt>
                <c:pt idx="3682">
                  <c:v>0.4</c:v>
                </c:pt>
                <c:pt idx="3683">
                  <c:v>0.30000000000000032</c:v>
                </c:pt>
                <c:pt idx="3684">
                  <c:v>0.30000000000000032</c:v>
                </c:pt>
                <c:pt idx="3685">
                  <c:v>0.30000000000000032</c:v>
                </c:pt>
                <c:pt idx="3686">
                  <c:v>0.1</c:v>
                </c:pt>
                <c:pt idx="3687">
                  <c:v>0</c:v>
                </c:pt>
                <c:pt idx="3688">
                  <c:v>0.1</c:v>
                </c:pt>
                <c:pt idx="3689">
                  <c:v>0.2</c:v>
                </c:pt>
                <c:pt idx="3690">
                  <c:v>0.2</c:v>
                </c:pt>
                <c:pt idx="3691">
                  <c:v>0.2</c:v>
                </c:pt>
                <c:pt idx="3692">
                  <c:v>0.2</c:v>
                </c:pt>
                <c:pt idx="3693">
                  <c:v>0.2</c:v>
                </c:pt>
                <c:pt idx="3694">
                  <c:v>0.30000000000000032</c:v>
                </c:pt>
                <c:pt idx="3695">
                  <c:v>0.2</c:v>
                </c:pt>
                <c:pt idx="3696">
                  <c:v>0.4</c:v>
                </c:pt>
                <c:pt idx="3697">
                  <c:v>0.5</c:v>
                </c:pt>
                <c:pt idx="3698">
                  <c:v>0.4</c:v>
                </c:pt>
                <c:pt idx="3699">
                  <c:v>0.30000000000000032</c:v>
                </c:pt>
                <c:pt idx="3700">
                  <c:v>0.30000000000000032</c:v>
                </c:pt>
                <c:pt idx="3701">
                  <c:v>0.30000000000000032</c:v>
                </c:pt>
                <c:pt idx="3702">
                  <c:v>0.2</c:v>
                </c:pt>
                <c:pt idx="3703">
                  <c:v>0.2</c:v>
                </c:pt>
                <c:pt idx="3704">
                  <c:v>0.30000000000000032</c:v>
                </c:pt>
                <c:pt idx="3705">
                  <c:v>0.30000000000000032</c:v>
                </c:pt>
                <c:pt idx="3706">
                  <c:v>0.2</c:v>
                </c:pt>
                <c:pt idx="3707">
                  <c:v>0.2</c:v>
                </c:pt>
                <c:pt idx="3708">
                  <c:v>0.30000000000000032</c:v>
                </c:pt>
                <c:pt idx="3709">
                  <c:v>0.30000000000000032</c:v>
                </c:pt>
                <c:pt idx="3710">
                  <c:v>0.2</c:v>
                </c:pt>
                <c:pt idx="3711">
                  <c:v>0.30000000000000032</c:v>
                </c:pt>
                <c:pt idx="3712">
                  <c:v>0.2</c:v>
                </c:pt>
                <c:pt idx="3713">
                  <c:v>0.2</c:v>
                </c:pt>
                <c:pt idx="3714">
                  <c:v>0.2</c:v>
                </c:pt>
                <c:pt idx="3715">
                  <c:v>0.1</c:v>
                </c:pt>
                <c:pt idx="3716">
                  <c:v>0.1</c:v>
                </c:pt>
                <c:pt idx="3717">
                  <c:v>-0.1</c:v>
                </c:pt>
                <c:pt idx="3718">
                  <c:v>-0.4</c:v>
                </c:pt>
                <c:pt idx="3719">
                  <c:v>-0.60000000000000064</c:v>
                </c:pt>
                <c:pt idx="3720">
                  <c:v>-0.60000000000000064</c:v>
                </c:pt>
                <c:pt idx="3721">
                  <c:v>-0.8</c:v>
                </c:pt>
                <c:pt idx="3722">
                  <c:v>-1</c:v>
                </c:pt>
                <c:pt idx="3723">
                  <c:v>-1</c:v>
                </c:pt>
                <c:pt idx="3724">
                  <c:v>-1.1000000000000001</c:v>
                </c:pt>
                <c:pt idx="3725">
                  <c:v>-1.1000000000000001</c:v>
                </c:pt>
                <c:pt idx="3726">
                  <c:v>-1.3</c:v>
                </c:pt>
                <c:pt idx="3727">
                  <c:v>-1.3</c:v>
                </c:pt>
                <c:pt idx="3728">
                  <c:v>-1.2</c:v>
                </c:pt>
                <c:pt idx="3729">
                  <c:v>-1</c:v>
                </c:pt>
                <c:pt idx="3730">
                  <c:v>-0.9</c:v>
                </c:pt>
                <c:pt idx="3731">
                  <c:v>-0.8</c:v>
                </c:pt>
                <c:pt idx="3732">
                  <c:v>-0.60000000000000064</c:v>
                </c:pt>
                <c:pt idx="3733">
                  <c:v>-0.70000000000000062</c:v>
                </c:pt>
                <c:pt idx="3734">
                  <c:v>-0.8</c:v>
                </c:pt>
                <c:pt idx="3735">
                  <c:v>-0.70000000000000062</c:v>
                </c:pt>
                <c:pt idx="3736">
                  <c:v>-0.4</c:v>
                </c:pt>
                <c:pt idx="3737">
                  <c:v>-0.2</c:v>
                </c:pt>
                <c:pt idx="3738">
                  <c:v>-0.1</c:v>
                </c:pt>
                <c:pt idx="3739">
                  <c:v>-0.1</c:v>
                </c:pt>
                <c:pt idx="3740">
                  <c:v>-0.1</c:v>
                </c:pt>
                <c:pt idx="3741">
                  <c:v>-0.1</c:v>
                </c:pt>
                <c:pt idx="3742">
                  <c:v>-0.1</c:v>
                </c:pt>
                <c:pt idx="3743">
                  <c:v>0</c:v>
                </c:pt>
                <c:pt idx="3744">
                  <c:v>0.2</c:v>
                </c:pt>
                <c:pt idx="3745">
                  <c:v>0.1</c:v>
                </c:pt>
                <c:pt idx="3746">
                  <c:v>0</c:v>
                </c:pt>
                <c:pt idx="3747">
                  <c:v>0</c:v>
                </c:pt>
                <c:pt idx="3748">
                  <c:v>0.1</c:v>
                </c:pt>
                <c:pt idx="3749">
                  <c:v>0</c:v>
                </c:pt>
                <c:pt idx="3750">
                  <c:v>0</c:v>
                </c:pt>
                <c:pt idx="3751">
                  <c:v>0.1</c:v>
                </c:pt>
                <c:pt idx="3752">
                  <c:v>0.2</c:v>
                </c:pt>
                <c:pt idx="3753">
                  <c:v>0.4</c:v>
                </c:pt>
                <c:pt idx="3754">
                  <c:v>0.30000000000000032</c:v>
                </c:pt>
                <c:pt idx="3755">
                  <c:v>0.5</c:v>
                </c:pt>
                <c:pt idx="3756">
                  <c:v>0.60000000000000064</c:v>
                </c:pt>
                <c:pt idx="3757">
                  <c:v>0.60000000000000064</c:v>
                </c:pt>
                <c:pt idx="3758">
                  <c:v>0.4</c:v>
                </c:pt>
                <c:pt idx="3759">
                  <c:v>0.5</c:v>
                </c:pt>
                <c:pt idx="3760">
                  <c:v>0.5</c:v>
                </c:pt>
                <c:pt idx="3761">
                  <c:v>0.4</c:v>
                </c:pt>
                <c:pt idx="3762">
                  <c:v>0.4</c:v>
                </c:pt>
                <c:pt idx="3763">
                  <c:v>0.30000000000000032</c:v>
                </c:pt>
                <c:pt idx="3764">
                  <c:v>0.2</c:v>
                </c:pt>
                <c:pt idx="3765">
                  <c:v>0.2</c:v>
                </c:pt>
                <c:pt idx="3766">
                  <c:v>0.2</c:v>
                </c:pt>
                <c:pt idx="3767">
                  <c:v>0.2</c:v>
                </c:pt>
                <c:pt idx="3768">
                  <c:v>0.5</c:v>
                </c:pt>
                <c:pt idx="3769">
                  <c:v>0.30000000000000032</c:v>
                </c:pt>
                <c:pt idx="3770">
                  <c:v>0.2</c:v>
                </c:pt>
                <c:pt idx="3771">
                  <c:v>0.30000000000000032</c:v>
                </c:pt>
                <c:pt idx="3772">
                  <c:v>0.30000000000000032</c:v>
                </c:pt>
                <c:pt idx="3773">
                  <c:v>0.4</c:v>
                </c:pt>
                <c:pt idx="3774">
                  <c:v>0.4</c:v>
                </c:pt>
                <c:pt idx="3775">
                  <c:v>0.2</c:v>
                </c:pt>
                <c:pt idx="3776">
                  <c:v>0.2</c:v>
                </c:pt>
                <c:pt idx="3777">
                  <c:v>0.1</c:v>
                </c:pt>
                <c:pt idx="3778">
                  <c:v>-0.1</c:v>
                </c:pt>
                <c:pt idx="3779">
                  <c:v>0</c:v>
                </c:pt>
                <c:pt idx="3780">
                  <c:v>0.2</c:v>
                </c:pt>
                <c:pt idx="3781">
                  <c:v>0.1</c:v>
                </c:pt>
                <c:pt idx="3782">
                  <c:v>0.1</c:v>
                </c:pt>
                <c:pt idx="3783">
                  <c:v>0</c:v>
                </c:pt>
                <c:pt idx="3784">
                  <c:v>0</c:v>
                </c:pt>
                <c:pt idx="3785">
                  <c:v>-0.1</c:v>
                </c:pt>
                <c:pt idx="3786">
                  <c:v>-0.2</c:v>
                </c:pt>
                <c:pt idx="3787">
                  <c:v>-0.1</c:v>
                </c:pt>
                <c:pt idx="3788">
                  <c:v>0.1</c:v>
                </c:pt>
                <c:pt idx="3789">
                  <c:v>0</c:v>
                </c:pt>
                <c:pt idx="3790">
                  <c:v>-0.2</c:v>
                </c:pt>
                <c:pt idx="3791">
                  <c:v>-0.2</c:v>
                </c:pt>
                <c:pt idx="3792">
                  <c:v>-0.1</c:v>
                </c:pt>
                <c:pt idx="3793">
                  <c:v>-0.1</c:v>
                </c:pt>
                <c:pt idx="3794">
                  <c:v>0</c:v>
                </c:pt>
                <c:pt idx="3795">
                  <c:v>0.30000000000000032</c:v>
                </c:pt>
                <c:pt idx="3796">
                  <c:v>0.30000000000000032</c:v>
                </c:pt>
                <c:pt idx="3797">
                  <c:v>0.2</c:v>
                </c:pt>
                <c:pt idx="3798">
                  <c:v>0.2</c:v>
                </c:pt>
                <c:pt idx="3799">
                  <c:v>0.1</c:v>
                </c:pt>
                <c:pt idx="3800">
                  <c:v>0.2</c:v>
                </c:pt>
                <c:pt idx="3801">
                  <c:v>0.30000000000000032</c:v>
                </c:pt>
                <c:pt idx="3802">
                  <c:v>0.2</c:v>
                </c:pt>
                <c:pt idx="3803">
                  <c:v>0.2</c:v>
                </c:pt>
                <c:pt idx="3804">
                  <c:v>0.2</c:v>
                </c:pt>
                <c:pt idx="3805">
                  <c:v>0.1</c:v>
                </c:pt>
                <c:pt idx="3806">
                  <c:v>0.1</c:v>
                </c:pt>
                <c:pt idx="3807">
                  <c:v>0.2</c:v>
                </c:pt>
                <c:pt idx="3808">
                  <c:v>0.2</c:v>
                </c:pt>
                <c:pt idx="3809">
                  <c:v>0.30000000000000032</c:v>
                </c:pt>
                <c:pt idx="3810">
                  <c:v>0.4</c:v>
                </c:pt>
                <c:pt idx="3811">
                  <c:v>0.30000000000000032</c:v>
                </c:pt>
                <c:pt idx="3812">
                  <c:v>0.5</c:v>
                </c:pt>
                <c:pt idx="3813">
                  <c:v>0.30000000000000032</c:v>
                </c:pt>
                <c:pt idx="3814">
                  <c:v>0.30000000000000032</c:v>
                </c:pt>
                <c:pt idx="3815">
                  <c:v>0.4</c:v>
                </c:pt>
                <c:pt idx="3816">
                  <c:v>0.30000000000000032</c:v>
                </c:pt>
                <c:pt idx="3817">
                  <c:v>0.2</c:v>
                </c:pt>
                <c:pt idx="3818">
                  <c:v>0.1</c:v>
                </c:pt>
                <c:pt idx="3819">
                  <c:v>0.1</c:v>
                </c:pt>
                <c:pt idx="3820">
                  <c:v>-0.1</c:v>
                </c:pt>
                <c:pt idx="3821">
                  <c:v>-0.2</c:v>
                </c:pt>
                <c:pt idx="3822">
                  <c:v>-0.4</c:v>
                </c:pt>
                <c:pt idx="3823">
                  <c:v>-0.4</c:v>
                </c:pt>
                <c:pt idx="3824">
                  <c:v>-0.60000000000000064</c:v>
                </c:pt>
                <c:pt idx="3825">
                  <c:v>-0.70000000000000062</c:v>
                </c:pt>
                <c:pt idx="3826">
                  <c:v>-0.8</c:v>
                </c:pt>
                <c:pt idx="3827">
                  <c:v>-0.8</c:v>
                </c:pt>
                <c:pt idx="3828">
                  <c:v>-0.9</c:v>
                </c:pt>
                <c:pt idx="3829">
                  <c:v>-0.8</c:v>
                </c:pt>
                <c:pt idx="3830">
                  <c:v>-0.9</c:v>
                </c:pt>
                <c:pt idx="3831">
                  <c:v>-0.70000000000000062</c:v>
                </c:pt>
                <c:pt idx="3832">
                  <c:v>-0.60000000000000064</c:v>
                </c:pt>
                <c:pt idx="3833">
                  <c:v>-0.70000000000000062</c:v>
                </c:pt>
                <c:pt idx="3834">
                  <c:v>-0.70000000000000062</c:v>
                </c:pt>
                <c:pt idx="3835">
                  <c:v>-0.60000000000000064</c:v>
                </c:pt>
                <c:pt idx="3836">
                  <c:v>-0.4</c:v>
                </c:pt>
                <c:pt idx="3837">
                  <c:v>-0.4</c:v>
                </c:pt>
                <c:pt idx="3838">
                  <c:v>-0.4</c:v>
                </c:pt>
                <c:pt idx="3839">
                  <c:v>-0.30000000000000032</c:v>
                </c:pt>
                <c:pt idx="3840">
                  <c:v>-0.1</c:v>
                </c:pt>
                <c:pt idx="3841">
                  <c:v>-0.2</c:v>
                </c:pt>
                <c:pt idx="3842">
                  <c:v>-0.2</c:v>
                </c:pt>
                <c:pt idx="3843">
                  <c:v>-0.1</c:v>
                </c:pt>
                <c:pt idx="3844">
                  <c:v>0.1</c:v>
                </c:pt>
                <c:pt idx="3845">
                  <c:v>0.1</c:v>
                </c:pt>
                <c:pt idx="3846">
                  <c:v>0</c:v>
                </c:pt>
                <c:pt idx="3847">
                  <c:v>0.1</c:v>
                </c:pt>
                <c:pt idx="3848">
                  <c:v>0.1</c:v>
                </c:pt>
                <c:pt idx="3849">
                  <c:v>-0.1</c:v>
                </c:pt>
                <c:pt idx="3850">
                  <c:v>-0.1</c:v>
                </c:pt>
                <c:pt idx="3851">
                  <c:v>0</c:v>
                </c:pt>
                <c:pt idx="3852">
                  <c:v>-0.1</c:v>
                </c:pt>
                <c:pt idx="3853">
                  <c:v>-0.4</c:v>
                </c:pt>
                <c:pt idx="3854">
                  <c:v>-0.4</c:v>
                </c:pt>
                <c:pt idx="3855">
                  <c:v>-0.4</c:v>
                </c:pt>
                <c:pt idx="3856">
                  <c:v>-0.5</c:v>
                </c:pt>
                <c:pt idx="3857">
                  <c:v>-0.60000000000000064</c:v>
                </c:pt>
                <c:pt idx="3858">
                  <c:v>-0.60000000000000064</c:v>
                </c:pt>
                <c:pt idx="3859">
                  <c:v>-0.5</c:v>
                </c:pt>
                <c:pt idx="3860">
                  <c:v>-0.4</c:v>
                </c:pt>
                <c:pt idx="3861">
                  <c:v>-0.5</c:v>
                </c:pt>
                <c:pt idx="3862">
                  <c:v>-0.4</c:v>
                </c:pt>
                <c:pt idx="3863">
                  <c:v>-0.2</c:v>
                </c:pt>
                <c:pt idx="3864">
                  <c:v>-0.4</c:v>
                </c:pt>
                <c:pt idx="3865">
                  <c:v>-0.4</c:v>
                </c:pt>
                <c:pt idx="3866">
                  <c:v>-0.30000000000000032</c:v>
                </c:pt>
                <c:pt idx="3867">
                  <c:v>-0.2</c:v>
                </c:pt>
                <c:pt idx="3868">
                  <c:v>-0.1</c:v>
                </c:pt>
                <c:pt idx="3869">
                  <c:v>-0.1</c:v>
                </c:pt>
                <c:pt idx="3870">
                  <c:v>0</c:v>
                </c:pt>
                <c:pt idx="3871">
                  <c:v>0.1</c:v>
                </c:pt>
                <c:pt idx="3872">
                  <c:v>0.2</c:v>
                </c:pt>
                <c:pt idx="3873">
                  <c:v>0.2</c:v>
                </c:pt>
                <c:pt idx="3874">
                  <c:v>0.30000000000000032</c:v>
                </c:pt>
                <c:pt idx="3875">
                  <c:v>0.5</c:v>
                </c:pt>
                <c:pt idx="3876">
                  <c:v>0.5</c:v>
                </c:pt>
                <c:pt idx="3877">
                  <c:v>0.4</c:v>
                </c:pt>
                <c:pt idx="3878">
                  <c:v>0.4</c:v>
                </c:pt>
                <c:pt idx="3879">
                  <c:v>0.4</c:v>
                </c:pt>
                <c:pt idx="3880">
                  <c:v>0.4</c:v>
                </c:pt>
                <c:pt idx="3881">
                  <c:v>0.2</c:v>
                </c:pt>
                <c:pt idx="3882">
                  <c:v>0.2</c:v>
                </c:pt>
                <c:pt idx="3883">
                  <c:v>0.30000000000000032</c:v>
                </c:pt>
                <c:pt idx="3884">
                  <c:v>0.30000000000000032</c:v>
                </c:pt>
                <c:pt idx="3885">
                  <c:v>0.2</c:v>
                </c:pt>
                <c:pt idx="3886">
                  <c:v>0.30000000000000032</c:v>
                </c:pt>
                <c:pt idx="3887">
                  <c:v>0.4</c:v>
                </c:pt>
                <c:pt idx="3888">
                  <c:v>0.4</c:v>
                </c:pt>
                <c:pt idx="3889">
                  <c:v>0.30000000000000032</c:v>
                </c:pt>
                <c:pt idx="3890">
                  <c:v>0.2</c:v>
                </c:pt>
                <c:pt idx="3891">
                  <c:v>0.2</c:v>
                </c:pt>
                <c:pt idx="3892">
                  <c:v>0.1</c:v>
                </c:pt>
                <c:pt idx="3893">
                  <c:v>0</c:v>
                </c:pt>
                <c:pt idx="3894">
                  <c:v>0.1</c:v>
                </c:pt>
                <c:pt idx="3895">
                  <c:v>0.1</c:v>
                </c:pt>
                <c:pt idx="3896">
                  <c:v>0</c:v>
                </c:pt>
                <c:pt idx="3897">
                  <c:v>-0.2</c:v>
                </c:pt>
                <c:pt idx="3898">
                  <c:v>-0.4</c:v>
                </c:pt>
                <c:pt idx="3899">
                  <c:v>-0.30000000000000032</c:v>
                </c:pt>
                <c:pt idx="3900">
                  <c:v>-0.30000000000000032</c:v>
                </c:pt>
                <c:pt idx="3901">
                  <c:v>-0.30000000000000032</c:v>
                </c:pt>
                <c:pt idx="3902">
                  <c:v>-0.30000000000000032</c:v>
                </c:pt>
                <c:pt idx="3903">
                  <c:v>-0.2</c:v>
                </c:pt>
                <c:pt idx="3904">
                  <c:v>-0.4</c:v>
                </c:pt>
                <c:pt idx="3905">
                  <c:v>-0.5</c:v>
                </c:pt>
                <c:pt idx="3906">
                  <c:v>-0.4</c:v>
                </c:pt>
                <c:pt idx="3907">
                  <c:v>-0.4</c:v>
                </c:pt>
                <c:pt idx="3908">
                  <c:v>-0.4</c:v>
                </c:pt>
                <c:pt idx="3909">
                  <c:v>-0.5</c:v>
                </c:pt>
                <c:pt idx="3910">
                  <c:v>-0.5</c:v>
                </c:pt>
                <c:pt idx="3911">
                  <c:v>-0.4</c:v>
                </c:pt>
                <c:pt idx="3912">
                  <c:v>-0.70000000000000062</c:v>
                </c:pt>
                <c:pt idx="3913">
                  <c:v>-0.8</c:v>
                </c:pt>
                <c:pt idx="3914">
                  <c:v>-0.70000000000000062</c:v>
                </c:pt>
                <c:pt idx="3915">
                  <c:v>-0.60000000000000064</c:v>
                </c:pt>
                <c:pt idx="3916">
                  <c:v>-0.4</c:v>
                </c:pt>
                <c:pt idx="3917">
                  <c:v>-0.2</c:v>
                </c:pt>
                <c:pt idx="3918">
                  <c:v>0</c:v>
                </c:pt>
                <c:pt idx="3919">
                  <c:v>0.2</c:v>
                </c:pt>
                <c:pt idx="3920">
                  <c:v>0.2</c:v>
                </c:pt>
                <c:pt idx="3921">
                  <c:v>0.30000000000000032</c:v>
                </c:pt>
                <c:pt idx="3922">
                  <c:v>0.60000000000000064</c:v>
                </c:pt>
                <c:pt idx="3923">
                  <c:v>0.70000000000000062</c:v>
                </c:pt>
                <c:pt idx="3924">
                  <c:v>0.8</c:v>
                </c:pt>
                <c:pt idx="3925">
                  <c:v>0.60000000000000064</c:v>
                </c:pt>
                <c:pt idx="3926">
                  <c:v>0.70000000000000062</c:v>
                </c:pt>
                <c:pt idx="3927">
                  <c:v>0.5</c:v>
                </c:pt>
                <c:pt idx="3928">
                  <c:v>0.30000000000000032</c:v>
                </c:pt>
                <c:pt idx="3929">
                  <c:v>0.1</c:v>
                </c:pt>
                <c:pt idx="3930">
                  <c:v>0</c:v>
                </c:pt>
                <c:pt idx="3931">
                  <c:v>-0.1</c:v>
                </c:pt>
                <c:pt idx="3932">
                  <c:v>-0.1</c:v>
                </c:pt>
                <c:pt idx="3933">
                  <c:v>-0.2</c:v>
                </c:pt>
                <c:pt idx="3934">
                  <c:v>-0.2</c:v>
                </c:pt>
                <c:pt idx="3935">
                  <c:v>-0.2</c:v>
                </c:pt>
                <c:pt idx="3936">
                  <c:v>-0.4</c:v>
                </c:pt>
                <c:pt idx="3937">
                  <c:v>-0.5</c:v>
                </c:pt>
                <c:pt idx="3938">
                  <c:v>-0.30000000000000032</c:v>
                </c:pt>
                <c:pt idx="3939">
                  <c:v>-0.1</c:v>
                </c:pt>
                <c:pt idx="3940">
                  <c:v>0</c:v>
                </c:pt>
                <c:pt idx="3941">
                  <c:v>-0.1</c:v>
                </c:pt>
                <c:pt idx="3942">
                  <c:v>-0.1</c:v>
                </c:pt>
                <c:pt idx="3943">
                  <c:v>-0.1</c:v>
                </c:pt>
                <c:pt idx="3944">
                  <c:v>-0.4</c:v>
                </c:pt>
                <c:pt idx="3945">
                  <c:v>-0.60000000000000064</c:v>
                </c:pt>
                <c:pt idx="3946">
                  <c:v>-0.70000000000000062</c:v>
                </c:pt>
                <c:pt idx="3947">
                  <c:v>-1.2</c:v>
                </c:pt>
                <c:pt idx="3948">
                  <c:v>-1.5</c:v>
                </c:pt>
                <c:pt idx="3949">
                  <c:v>-1.9000000000000001</c:v>
                </c:pt>
                <c:pt idx="3950">
                  <c:v>-2</c:v>
                </c:pt>
                <c:pt idx="3951">
                  <c:v>-2</c:v>
                </c:pt>
                <c:pt idx="3952">
                  <c:v>-1.9000000000000001</c:v>
                </c:pt>
                <c:pt idx="3953">
                  <c:v>-1.9000000000000001</c:v>
                </c:pt>
                <c:pt idx="3954">
                  <c:v>-1.8</c:v>
                </c:pt>
                <c:pt idx="3955">
                  <c:v>-1.7</c:v>
                </c:pt>
                <c:pt idx="3956">
                  <c:v>-1.4</c:v>
                </c:pt>
                <c:pt idx="3957">
                  <c:v>-0.9</c:v>
                </c:pt>
                <c:pt idx="3958">
                  <c:v>-0.60000000000000064</c:v>
                </c:pt>
                <c:pt idx="3959">
                  <c:v>-0.2</c:v>
                </c:pt>
                <c:pt idx="3960">
                  <c:v>-0.1</c:v>
                </c:pt>
                <c:pt idx="3961">
                  <c:v>0</c:v>
                </c:pt>
                <c:pt idx="3962">
                  <c:v>0.2</c:v>
                </c:pt>
                <c:pt idx="3963">
                  <c:v>0.30000000000000032</c:v>
                </c:pt>
                <c:pt idx="3964">
                  <c:v>0.5</c:v>
                </c:pt>
                <c:pt idx="3965">
                  <c:v>0.60000000000000064</c:v>
                </c:pt>
                <c:pt idx="3966">
                  <c:v>0.60000000000000064</c:v>
                </c:pt>
                <c:pt idx="3967">
                  <c:v>0.70000000000000062</c:v>
                </c:pt>
                <c:pt idx="3968">
                  <c:v>0.8</c:v>
                </c:pt>
                <c:pt idx="3969">
                  <c:v>0.70000000000000062</c:v>
                </c:pt>
                <c:pt idx="3970">
                  <c:v>0.60000000000000064</c:v>
                </c:pt>
                <c:pt idx="3971">
                  <c:v>0.60000000000000064</c:v>
                </c:pt>
                <c:pt idx="3972">
                  <c:v>0.5</c:v>
                </c:pt>
                <c:pt idx="3973">
                  <c:v>0.4</c:v>
                </c:pt>
                <c:pt idx="3974">
                  <c:v>0.5</c:v>
                </c:pt>
                <c:pt idx="3975">
                  <c:v>0.60000000000000064</c:v>
                </c:pt>
                <c:pt idx="3976">
                  <c:v>0.5</c:v>
                </c:pt>
                <c:pt idx="3977">
                  <c:v>0.4</c:v>
                </c:pt>
                <c:pt idx="3978">
                  <c:v>0.30000000000000032</c:v>
                </c:pt>
                <c:pt idx="3979">
                  <c:v>0.30000000000000032</c:v>
                </c:pt>
                <c:pt idx="3980">
                  <c:v>0.4</c:v>
                </c:pt>
                <c:pt idx="3981">
                  <c:v>0.4</c:v>
                </c:pt>
                <c:pt idx="3982">
                  <c:v>0.4</c:v>
                </c:pt>
                <c:pt idx="3983">
                  <c:v>0.4</c:v>
                </c:pt>
                <c:pt idx="3984">
                  <c:v>0.2</c:v>
                </c:pt>
                <c:pt idx="3985">
                  <c:v>0.1</c:v>
                </c:pt>
                <c:pt idx="3986">
                  <c:v>0.2</c:v>
                </c:pt>
                <c:pt idx="3987">
                  <c:v>0.2</c:v>
                </c:pt>
                <c:pt idx="3988">
                  <c:v>0.4</c:v>
                </c:pt>
                <c:pt idx="3989">
                  <c:v>0.1</c:v>
                </c:pt>
                <c:pt idx="3990">
                  <c:v>0.1</c:v>
                </c:pt>
                <c:pt idx="3991">
                  <c:v>0.1</c:v>
                </c:pt>
                <c:pt idx="3992">
                  <c:v>0.1</c:v>
                </c:pt>
                <c:pt idx="3993">
                  <c:v>0</c:v>
                </c:pt>
                <c:pt idx="3994">
                  <c:v>0.2</c:v>
                </c:pt>
                <c:pt idx="3995">
                  <c:v>0.30000000000000032</c:v>
                </c:pt>
                <c:pt idx="3996">
                  <c:v>0.30000000000000032</c:v>
                </c:pt>
                <c:pt idx="3997">
                  <c:v>0.30000000000000032</c:v>
                </c:pt>
                <c:pt idx="3998">
                  <c:v>0.30000000000000032</c:v>
                </c:pt>
                <c:pt idx="3999">
                  <c:v>0.5</c:v>
                </c:pt>
                <c:pt idx="4000">
                  <c:v>0.70000000000000062</c:v>
                </c:pt>
                <c:pt idx="4001">
                  <c:v>0.70000000000000062</c:v>
                </c:pt>
                <c:pt idx="4002">
                  <c:v>0.70000000000000062</c:v>
                </c:pt>
                <c:pt idx="4003">
                  <c:v>0.8</c:v>
                </c:pt>
                <c:pt idx="4004">
                  <c:v>0.8</c:v>
                </c:pt>
                <c:pt idx="4005">
                  <c:v>0.5</c:v>
                </c:pt>
                <c:pt idx="4006">
                  <c:v>0.4</c:v>
                </c:pt>
                <c:pt idx="4007">
                  <c:v>0.30000000000000032</c:v>
                </c:pt>
                <c:pt idx="4008">
                  <c:v>0.2</c:v>
                </c:pt>
                <c:pt idx="4009">
                  <c:v>0.1</c:v>
                </c:pt>
                <c:pt idx="4010">
                  <c:v>-0.1</c:v>
                </c:pt>
                <c:pt idx="4011">
                  <c:v>-0.1</c:v>
                </c:pt>
                <c:pt idx="4012">
                  <c:v>-0.2</c:v>
                </c:pt>
                <c:pt idx="4013">
                  <c:v>-0.30000000000000032</c:v>
                </c:pt>
                <c:pt idx="4014">
                  <c:v>-0.30000000000000032</c:v>
                </c:pt>
                <c:pt idx="4015">
                  <c:v>-0.2</c:v>
                </c:pt>
                <c:pt idx="4016">
                  <c:v>-0.1</c:v>
                </c:pt>
                <c:pt idx="4017">
                  <c:v>-0.2</c:v>
                </c:pt>
                <c:pt idx="4018">
                  <c:v>-0.2</c:v>
                </c:pt>
                <c:pt idx="4019">
                  <c:v>-0.2</c:v>
                </c:pt>
                <c:pt idx="4020">
                  <c:v>-0.30000000000000032</c:v>
                </c:pt>
                <c:pt idx="4021">
                  <c:v>-0.4</c:v>
                </c:pt>
                <c:pt idx="4022">
                  <c:v>-0.5</c:v>
                </c:pt>
                <c:pt idx="4023">
                  <c:v>-0.5</c:v>
                </c:pt>
                <c:pt idx="4024">
                  <c:v>-0.5</c:v>
                </c:pt>
                <c:pt idx="4025">
                  <c:v>-0.5</c:v>
                </c:pt>
                <c:pt idx="4026">
                  <c:v>-0.4</c:v>
                </c:pt>
                <c:pt idx="4027">
                  <c:v>-0.30000000000000032</c:v>
                </c:pt>
                <c:pt idx="4028">
                  <c:v>-0.30000000000000032</c:v>
                </c:pt>
                <c:pt idx="4029">
                  <c:v>-0.30000000000000032</c:v>
                </c:pt>
                <c:pt idx="4030">
                  <c:v>-0.2</c:v>
                </c:pt>
                <c:pt idx="4031">
                  <c:v>-0.1</c:v>
                </c:pt>
                <c:pt idx="4032">
                  <c:v>0</c:v>
                </c:pt>
                <c:pt idx="4033">
                  <c:v>0</c:v>
                </c:pt>
                <c:pt idx="4034">
                  <c:v>0</c:v>
                </c:pt>
                <c:pt idx="4035">
                  <c:v>0</c:v>
                </c:pt>
                <c:pt idx="4036">
                  <c:v>0</c:v>
                </c:pt>
                <c:pt idx="4037">
                  <c:v>-0.1</c:v>
                </c:pt>
                <c:pt idx="4038">
                  <c:v>0</c:v>
                </c:pt>
                <c:pt idx="4039">
                  <c:v>0</c:v>
                </c:pt>
                <c:pt idx="4040">
                  <c:v>0</c:v>
                </c:pt>
                <c:pt idx="4041">
                  <c:v>0</c:v>
                </c:pt>
                <c:pt idx="4042">
                  <c:v>0</c:v>
                </c:pt>
                <c:pt idx="4043">
                  <c:v>0.1</c:v>
                </c:pt>
                <c:pt idx="4044">
                  <c:v>0.1</c:v>
                </c:pt>
                <c:pt idx="4045">
                  <c:v>0</c:v>
                </c:pt>
                <c:pt idx="4046">
                  <c:v>-0.1</c:v>
                </c:pt>
                <c:pt idx="4047">
                  <c:v>0</c:v>
                </c:pt>
                <c:pt idx="4048">
                  <c:v>0.1</c:v>
                </c:pt>
                <c:pt idx="4049">
                  <c:v>0</c:v>
                </c:pt>
                <c:pt idx="4050">
                  <c:v>0.1</c:v>
                </c:pt>
                <c:pt idx="4051">
                  <c:v>0.30000000000000032</c:v>
                </c:pt>
                <c:pt idx="4052">
                  <c:v>0.30000000000000032</c:v>
                </c:pt>
                <c:pt idx="4053">
                  <c:v>0.30000000000000032</c:v>
                </c:pt>
                <c:pt idx="4054">
                  <c:v>0.2</c:v>
                </c:pt>
                <c:pt idx="4055">
                  <c:v>0.2</c:v>
                </c:pt>
                <c:pt idx="4056">
                  <c:v>0.2</c:v>
                </c:pt>
                <c:pt idx="4057">
                  <c:v>0.1</c:v>
                </c:pt>
                <c:pt idx="4058">
                  <c:v>-0.1</c:v>
                </c:pt>
                <c:pt idx="4059">
                  <c:v>0</c:v>
                </c:pt>
                <c:pt idx="4060">
                  <c:v>0</c:v>
                </c:pt>
                <c:pt idx="4061">
                  <c:v>-0.1</c:v>
                </c:pt>
                <c:pt idx="4062">
                  <c:v>-0.1</c:v>
                </c:pt>
                <c:pt idx="4063">
                  <c:v>0</c:v>
                </c:pt>
                <c:pt idx="4064">
                  <c:v>0</c:v>
                </c:pt>
                <c:pt idx="4065">
                  <c:v>0</c:v>
                </c:pt>
                <c:pt idx="4066">
                  <c:v>0</c:v>
                </c:pt>
                <c:pt idx="4067">
                  <c:v>-0.1</c:v>
                </c:pt>
                <c:pt idx="4068">
                  <c:v>0.1</c:v>
                </c:pt>
                <c:pt idx="4069">
                  <c:v>0</c:v>
                </c:pt>
                <c:pt idx="4070">
                  <c:v>0</c:v>
                </c:pt>
                <c:pt idx="4071">
                  <c:v>0</c:v>
                </c:pt>
                <c:pt idx="4072">
                  <c:v>0</c:v>
                </c:pt>
                <c:pt idx="4073">
                  <c:v>-0.1</c:v>
                </c:pt>
                <c:pt idx="4074">
                  <c:v>-0.1</c:v>
                </c:pt>
                <c:pt idx="4075">
                  <c:v>0</c:v>
                </c:pt>
                <c:pt idx="4076">
                  <c:v>0</c:v>
                </c:pt>
                <c:pt idx="4077">
                  <c:v>0</c:v>
                </c:pt>
                <c:pt idx="4078">
                  <c:v>-0.1</c:v>
                </c:pt>
                <c:pt idx="4079">
                  <c:v>-0.1</c:v>
                </c:pt>
                <c:pt idx="4080">
                  <c:v>-0.2</c:v>
                </c:pt>
                <c:pt idx="4081">
                  <c:v>-0.2</c:v>
                </c:pt>
                <c:pt idx="4082">
                  <c:v>-0.4</c:v>
                </c:pt>
                <c:pt idx="4083">
                  <c:v>-0.4</c:v>
                </c:pt>
                <c:pt idx="4084">
                  <c:v>-0.4</c:v>
                </c:pt>
                <c:pt idx="4085">
                  <c:v>-0.5</c:v>
                </c:pt>
                <c:pt idx="4086">
                  <c:v>-0.60000000000000064</c:v>
                </c:pt>
                <c:pt idx="4087">
                  <c:v>-0.5</c:v>
                </c:pt>
                <c:pt idx="4088">
                  <c:v>-0.4</c:v>
                </c:pt>
                <c:pt idx="4089">
                  <c:v>-0.30000000000000032</c:v>
                </c:pt>
                <c:pt idx="4090">
                  <c:v>-0.2</c:v>
                </c:pt>
                <c:pt idx="4091">
                  <c:v>0</c:v>
                </c:pt>
                <c:pt idx="4092">
                  <c:v>0.1</c:v>
                </c:pt>
                <c:pt idx="4093">
                  <c:v>0</c:v>
                </c:pt>
                <c:pt idx="4094">
                  <c:v>0</c:v>
                </c:pt>
                <c:pt idx="4095">
                  <c:v>0.2</c:v>
                </c:pt>
                <c:pt idx="4096">
                  <c:v>0.4</c:v>
                </c:pt>
                <c:pt idx="4097">
                  <c:v>0.5</c:v>
                </c:pt>
                <c:pt idx="4098">
                  <c:v>0.4</c:v>
                </c:pt>
                <c:pt idx="4099">
                  <c:v>0.4</c:v>
                </c:pt>
                <c:pt idx="4100">
                  <c:v>0.4</c:v>
                </c:pt>
                <c:pt idx="4101">
                  <c:v>0.2</c:v>
                </c:pt>
                <c:pt idx="4102">
                  <c:v>0.2</c:v>
                </c:pt>
                <c:pt idx="4103">
                  <c:v>0.4</c:v>
                </c:pt>
                <c:pt idx="4104">
                  <c:v>0.4</c:v>
                </c:pt>
                <c:pt idx="4105">
                  <c:v>0.30000000000000032</c:v>
                </c:pt>
                <c:pt idx="4106">
                  <c:v>0.1</c:v>
                </c:pt>
                <c:pt idx="4107">
                  <c:v>0.2</c:v>
                </c:pt>
                <c:pt idx="4108">
                  <c:v>0.1</c:v>
                </c:pt>
                <c:pt idx="4109">
                  <c:v>0</c:v>
                </c:pt>
                <c:pt idx="4110">
                  <c:v>0.1</c:v>
                </c:pt>
                <c:pt idx="4111">
                  <c:v>0.2</c:v>
                </c:pt>
                <c:pt idx="4112">
                  <c:v>0.2</c:v>
                </c:pt>
                <c:pt idx="4113">
                  <c:v>0.1</c:v>
                </c:pt>
                <c:pt idx="4114">
                  <c:v>0</c:v>
                </c:pt>
                <c:pt idx="4115">
                  <c:v>0</c:v>
                </c:pt>
                <c:pt idx="4116">
                  <c:v>-0.1</c:v>
                </c:pt>
                <c:pt idx="4117">
                  <c:v>-0.30000000000000032</c:v>
                </c:pt>
                <c:pt idx="4118">
                  <c:v>-0.30000000000000032</c:v>
                </c:pt>
                <c:pt idx="4119">
                  <c:v>-0.30000000000000032</c:v>
                </c:pt>
                <c:pt idx="4120">
                  <c:v>-0.5</c:v>
                </c:pt>
                <c:pt idx="4121">
                  <c:v>-0.5</c:v>
                </c:pt>
                <c:pt idx="4122">
                  <c:v>-0.60000000000000064</c:v>
                </c:pt>
                <c:pt idx="4123">
                  <c:v>-0.60000000000000064</c:v>
                </c:pt>
                <c:pt idx="4124">
                  <c:v>-0.5</c:v>
                </c:pt>
                <c:pt idx="4125">
                  <c:v>-0.5</c:v>
                </c:pt>
                <c:pt idx="4126">
                  <c:v>-0.5</c:v>
                </c:pt>
                <c:pt idx="4127">
                  <c:v>-0.4</c:v>
                </c:pt>
                <c:pt idx="4128">
                  <c:v>-0.2</c:v>
                </c:pt>
                <c:pt idx="4129">
                  <c:v>-0.2</c:v>
                </c:pt>
                <c:pt idx="4130">
                  <c:v>-0.1</c:v>
                </c:pt>
                <c:pt idx="4131">
                  <c:v>-0.2</c:v>
                </c:pt>
                <c:pt idx="4132">
                  <c:v>-0.1</c:v>
                </c:pt>
                <c:pt idx="4133">
                  <c:v>-0.2</c:v>
                </c:pt>
                <c:pt idx="4134">
                  <c:v>-0.1</c:v>
                </c:pt>
                <c:pt idx="4135">
                  <c:v>-0.1</c:v>
                </c:pt>
                <c:pt idx="4136">
                  <c:v>0</c:v>
                </c:pt>
                <c:pt idx="4137">
                  <c:v>0.1</c:v>
                </c:pt>
                <c:pt idx="4138">
                  <c:v>0</c:v>
                </c:pt>
                <c:pt idx="4139">
                  <c:v>0.1</c:v>
                </c:pt>
                <c:pt idx="4140">
                  <c:v>0.1</c:v>
                </c:pt>
                <c:pt idx="4141">
                  <c:v>0.2</c:v>
                </c:pt>
                <c:pt idx="4142">
                  <c:v>0.30000000000000032</c:v>
                </c:pt>
                <c:pt idx="4143">
                  <c:v>0.4</c:v>
                </c:pt>
                <c:pt idx="4144">
                  <c:v>0.4</c:v>
                </c:pt>
                <c:pt idx="4145">
                  <c:v>0.4</c:v>
                </c:pt>
                <c:pt idx="4146">
                  <c:v>0.5</c:v>
                </c:pt>
                <c:pt idx="4147">
                  <c:v>0.60000000000000064</c:v>
                </c:pt>
                <c:pt idx="4148">
                  <c:v>0.70000000000000062</c:v>
                </c:pt>
                <c:pt idx="4149">
                  <c:v>0.60000000000000064</c:v>
                </c:pt>
                <c:pt idx="4150">
                  <c:v>0.60000000000000064</c:v>
                </c:pt>
                <c:pt idx="4151">
                  <c:v>0.70000000000000062</c:v>
                </c:pt>
                <c:pt idx="4152">
                  <c:v>0.5</c:v>
                </c:pt>
                <c:pt idx="4153">
                  <c:v>0.4</c:v>
                </c:pt>
                <c:pt idx="4154">
                  <c:v>0.30000000000000032</c:v>
                </c:pt>
                <c:pt idx="4155">
                  <c:v>0.4</c:v>
                </c:pt>
                <c:pt idx="4156">
                  <c:v>0.30000000000000032</c:v>
                </c:pt>
                <c:pt idx="4157">
                  <c:v>0.1</c:v>
                </c:pt>
                <c:pt idx="4158">
                  <c:v>-0.1</c:v>
                </c:pt>
                <c:pt idx="4159">
                  <c:v>0</c:v>
                </c:pt>
                <c:pt idx="4160">
                  <c:v>0</c:v>
                </c:pt>
                <c:pt idx="4161">
                  <c:v>-0.1</c:v>
                </c:pt>
                <c:pt idx="4162">
                  <c:v>0.1</c:v>
                </c:pt>
                <c:pt idx="4163">
                  <c:v>0.4</c:v>
                </c:pt>
                <c:pt idx="4164">
                  <c:v>0.5</c:v>
                </c:pt>
                <c:pt idx="4165">
                  <c:v>0.4</c:v>
                </c:pt>
                <c:pt idx="4166">
                  <c:v>0.5</c:v>
                </c:pt>
                <c:pt idx="4167">
                  <c:v>0.8</c:v>
                </c:pt>
                <c:pt idx="4168">
                  <c:v>0.8</c:v>
                </c:pt>
                <c:pt idx="4169">
                  <c:v>0.60000000000000064</c:v>
                </c:pt>
                <c:pt idx="4170">
                  <c:v>0.5</c:v>
                </c:pt>
                <c:pt idx="4171">
                  <c:v>0.5</c:v>
                </c:pt>
                <c:pt idx="4172">
                  <c:v>0.30000000000000032</c:v>
                </c:pt>
                <c:pt idx="4173">
                  <c:v>0</c:v>
                </c:pt>
                <c:pt idx="4174">
                  <c:v>-0.1</c:v>
                </c:pt>
                <c:pt idx="4175">
                  <c:v>0</c:v>
                </c:pt>
                <c:pt idx="4176">
                  <c:v>-0.4</c:v>
                </c:pt>
                <c:pt idx="4177">
                  <c:v>-0.60000000000000064</c:v>
                </c:pt>
                <c:pt idx="4178">
                  <c:v>-0.70000000000000062</c:v>
                </c:pt>
                <c:pt idx="4179">
                  <c:v>-0.5</c:v>
                </c:pt>
                <c:pt idx="4180">
                  <c:v>-0.5</c:v>
                </c:pt>
                <c:pt idx="4181">
                  <c:v>-0.60000000000000064</c:v>
                </c:pt>
                <c:pt idx="4182">
                  <c:v>-0.4</c:v>
                </c:pt>
                <c:pt idx="4183">
                  <c:v>-0.2</c:v>
                </c:pt>
                <c:pt idx="4184">
                  <c:v>0</c:v>
                </c:pt>
                <c:pt idx="4185">
                  <c:v>0.1</c:v>
                </c:pt>
                <c:pt idx="4186">
                  <c:v>0.30000000000000032</c:v>
                </c:pt>
                <c:pt idx="4187">
                  <c:v>0.30000000000000032</c:v>
                </c:pt>
                <c:pt idx="4188">
                  <c:v>0.30000000000000032</c:v>
                </c:pt>
                <c:pt idx="4189">
                  <c:v>0.4</c:v>
                </c:pt>
                <c:pt idx="4190">
                  <c:v>0.4</c:v>
                </c:pt>
                <c:pt idx="4191">
                  <c:v>0.4</c:v>
                </c:pt>
                <c:pt idx="4192">
                  <c:v>0</c:v>
                </c:pt>
                <c:pt idx="4193">
                  <c:v>-0.30000000000000032</c:v>
                </c:pt>
                <c:pt idx="4194">
                  <c:v>-0.4</c:v>
                </c:pt>
                <c:pt idx="4195">
                  <c:v>-0.60000000000000064</c:v>
                </c:pt>
                <c:pt idx="4196">
                  <c:v>-0.60000000000000064</c:v>
                </c:pt>
                <c:pt idx="4197">
                  <c:v>-0.70000000000000062</c:v>
                </c:pt>
                <c:pt idx="4198">
                  <c:v>-0.60000000000000064</c:v>
                </c:pt>
                <c:pt idx="4199">
                  <c:v>-0.60000000000000064</c:v>
                </c:pt>
                <c:pt idx="4200">
                  <c:v>-0.60000000000000064</c:v>
                </c:pt>
                <c:pt idx="4201">
                  <c:v>-0.5</c:v>
                </c:pt>
                <c:pt idx="4202">
                  <c:v>-0.30000000000000032</c:v>
                </c:pt>
                <c:pt idx="4203">
                  <c:v>0</c:v>
                </c:pt>
                <c:pt idx="4204">
                  <c:v>-0.1</c:v>
                </c:pt>
                <c:pt idx="4205">
                  <c:v>0</c:v>
                </c:pt>
                <c:pt idx="4206">
                  <c:v>0.1</c:v>
                </c:pt>
                <c:pt idx="4207">
                  <c:v>0.1</c:v>
                </c:pt>
                <c:pt idx="4208">
                  <c:v>0</c:v>
                </c:pt>
                <c:pt idx="4209">
                  <c:v>-0.1</c:v>
                </c:pt>
                <c:pt idx="4210">
                  <c:v>0.1</c:v>
                </c:pt>
                <c:pt idx="4211">
                  <c:v>0</c:v>
                </c:pt>
                <c:pt idx="4212">
                  <c:v>0</c:v>
                </c:pt>
                <c:pt idx="4213">
                  <c:v>-0.1</c:v>
                </c:pt>
                <c:pt idx="4214">
                  <c:v>-0.1</c:v>
                </c:pt>
                <c:pt idx="4215">
                  <c:v>-0.2</c:v>
                </c:pt>
                <c:pt idx="4216">
                  <c:v>-0.2</c:v>
                </c:pt>
                <c:pt idx="4217">
                  <c:v>-0.1</c:v>
                </c:pt>
                <c:pt idx="4218">
                  <c:v>-0.1</c:v>
                </c:pt>
                <c:pt idx="4219">
                  <c:v>0</c:v>
                </c:pt>
                <c:pt idx="4220">
                  <c:v>-0.2</c:v>
                </c:pt>
                <c:pt idx="4221">
                  <c:v>-0.2</c:v>
                </c:pt>
                <c:pt idx="4222">
                  <c:v>0</c:v>
                </c:pt>
                <c:pt idx="4223">
                  <c:v>-0.1</c:v>
                </c:pt>
                <c:pt idx="4224">
                  <c:v>0</c:v>
                </c:pt>
                <c:pt idx="4225">
                  <c:v>0</c:v>
                </c:pt>
                <c:pt idx="4226">
                  <c:v>0.1</c:v>
                </c:pt>
                <c:pt idx="4227">
                  <c:v>0</c:v>
                </c:pt>
                <c:pt idx="4228">
                  <c:v>0</c:v>
                </c:pt>
                <c:pt idx="4229">
                  <c:v>-0.1</c:v>
                </c:pt>
                <c:pt idx="4230">
                  <c:v>0</c:v>
                </c:pt>
                <c:pt idx="4231">
                  <c:v>0</c:v>
                </c:pt>
                <c:pt idx="4232">
                  <c:v>-0.1</c:v>
                </c:pt>
                <c:pt idx="4233">
                  <c:v>-0.30000000000000032</c:v>
                </c:pt>
                <c:pt idx="4234">
                  <c:v>-0.4</c:v>
                </c:pt>
                <c:pt idx="4235">
                  <c:v>-0.5</c:v>
                </c:pt>
                <c:pt idx="4236">
                  <c:v>-0.5</c:v>
                </c:pt>
                <c:pt idx="4237">
                  <c:v>-0.4</c:v>
                </c:pt>
                <c:pt idx="4238">
                  <c:v>-0.4</c:v>
                </c:pt>
                <c:pt idx="4239">
                  <c:v>-0.60000000000000064</c:v>
                </c:pt>
                <c:pt idx="4240">
                  <c:v>-0.70000000000000062</c:v>
                </c:pt>
                <c:pt idx="4241">
                  <c:v>-0.8</c:v>
                </c:pt>
                <c:pt idx="4242">
                  <c:v>-0.8</c:v>
                </c:pt>
                <c:pt idx="4243">
                  <c:v>-0.9</c:v>
                </c:pt>
                <c:pt idx="4244">
                  <c:v>-0.8</c:v>
                </c:pt>
                <c:pt idx="4245">
                  <c:v>-0.5</c:v>
                </c:pt>
                <c:pt idx="4246">
                  <c:v>-0.60000000000000064</c:v>
                </c:pt>
                <c:pt idx="4247">
                  <c:v>-0.60000000000000064</c:v>
                </c:pt>
                <c:pt idx="4248">
                  <c:v>-0.70000000000000062</c:v>
                </c:pt>
                <c:pt idx="4249">
                  <c:v>-0.4</c:v>
                </c:pt>
                <c:pt idx="4250">
                  <c:v>-0.4</c:v>
                </c:pt>
                <c:pt idx="4251">
                  <c:v>-0.5</c:v>
                </c:pt>
                <c:pt idx="4252">
                  <c:v>-0.5</c:v>
                </c:pt>
                <c:pt idx="4253">
                  <c:v>-0.1</c:v>
                </c:pt>
                <c:pt idx="4254">
                  <c:v>-0.1</c:v>
                </c:pt>
                <c:pt idx="4255">
                  <c:v>-0.1</c:v>
                </c:pt>
                <c:pt idx="4256">
                  <c:v>0</c:v>
                </c:pt>
                <c:pt idx="4257">
                  <c:v>0.2</c:v>
                </c:pt>
                <c:pt idx="4258">
                  <c:v>0.4</c:v>
                </c:pt>
                <c:pt idx="4259">
                  <c:v>0.4</c:v>
                </c:pt>
                <c:pt idx="4260">
                  <c:v>0.60000000000000064</c:v>
                </c:pt>
                <c:pt idx="4261">
                  <c:v>0.70000000000000062</c:v>
                </c:pt>
                <c:pt idx="4262">
                  <c:v>0.9</c:v>
                </c:pt>
                <c:pt idx="4263">
                  <c:v>0.9</c:v>
                </c:pt>
                <c:pt idx="4264">
                  <c:v>0.8</c:v>
                </c:pt>
                <c:pt idx="4265">
                  <c:v>0.8</c:v>
                </c:pt>
                <c:pt idx="4266">
                  <c:v>0.8</c:v>
                </c:pt>
                <c:pt idx="4267">
                  <c:v>0.5</c:v>
                </c:pt>
                <c:pt idx="4268">
                  <c:v>0.5</c:v>
                </c:pt>
                <c:pt idx="4269">
                  <c:v>0.4</c:v>
                </c:pt>
                <c:pt idx="4270">
                  <c:v>0.4</c:v>
                </c:pt>
                <c:pt idx="4271">
                  <c:v>0.4</c:v>
                </c:pt>
                <c:pt idx="4272">
                  <c:v>0.30000000000000032</c:v>
                </c:pt>
                <c:pt idx="4273">
                  <c:v>0.30000000000000032</c:v>
                </c:pt>
                <c:pt idx="4274">
                  <c:v>0.5</c:v>
                </c:pt>
                <c:pt idx="4275">
                  <c:v>0.30000000000000032</c:v>
                </c:pt>
                <c:pt idx="4276">
                  <c:v>0.2</c:v>
                </c:pt>
                <c:pt idx="4277">
                  <c:v>0.4</c:v>
                </c:pt>
                <c:pt idx="4278">
                  <c:v>0.5</c:v>
                </c:pt>
                <c:pt idx="4279">
                  <c:v>0.5</c:v>
                </c:pt>
                <c:pt idx="4280">
                  <c:v>0.4</c:v>
                </c:pt>
                <c:pt idx="4281">
                  <c:v>0.4</c:v>
                </c:pt>
                <c:pt idx="4282">
                  <c:v>0.4</c:v>
                </c:pt>
                <c:pt idx="4283">
                  <c:v>0.4</c:v>
                </c:pt>
                <c:pt idx="4284">
                  <c:v>0.30000000000000032</c:v>
                </c:pt>
                <c:pt idx="4285">
                  <c:v>0.5</c:v>
                </c:pt>
                <c:pt idx="4286">
                  <c:v>0.5</c:v>
                </c:pt>
                <c:pt idx="4287">
                  <c:v>0.30000000000000032</c:v>
                </c:pt>
                <c:pt idx="4288">
                  <c:v>0.1</c:v>
                </c:pt>
                <c:pt idx="4289">
                  <c:v>0.2</c:v>
                </c:pt>
                <c:pt idx="4290">
                  <c:v>0.30000000000000032</c:v>
                </c:pt>
                <c:pt idx="4291">
                  <c:v>0.30000000000000032</c:v>
                </c:pt>
                <c:pt idx="4292">
                  <c:v>0.30000000000000032</c:v>
                </c:pt>
                <c:pt idx="4293">
                  <c:v>0.30000000000000032</c:v>
                </c:pt>
                <c:pt idx="4294">
                  <c:v>0.30000000000000032</c:v>
                </c:pt>
                <c:pt idx="4295">
                  <c:v>0</c:v>
                </c:pt>
                <c:pt idx="4296">
                  <c:v>0</c:v>
                </c:pt>
                <c:pt idx="4297">
                  <c:v>0.30000000000000032</c:v>
                </c:pt>
                <c:pt idx="4298">
                  <c:v>0.30000000000000032</c:v>
                </c:pt>
                <c:pt idx="4299">
                  <c:v>0.30000000000000032</c:v>
                </c:pt>
                <c:pt idx="4300">
                  <c:v>0.2</c:v>
                </c:pt>
                <c:pt idx="4301">
                  <c:v>0.30000000000000032</c:v>
                </c:pt>
                <c:pt idx="4302">
                  <c:v>0.30000000000000032</c:v>
                </c:pt>
                <c:pt idx="4303">
                  <c:v>0.2</c:v>
                </c:pt>
                <c:pt idx="4304">
                  <c:v>0.30000000000000032</c:v>
                </c:pt>
                <c:pt idx="4305">
                  <c:v>0.4</c:v>
                </c:pt>
                <c:pt idx="4306">
                  <c:v>0.1</c:v>
                </c:pt>
                <c:pt idx="4307">
                  <c:v>-0.1</c:v>
                </c:pt>
                <c:pt idx="4308">
                  <c:v>-0.30000000000000032</c:v>
                </c:pt>
                <c:pt idx="4309">
                  <c:v>-0.4</c:v>
                </c:pt>
                <c:pt idx="4310">
                  <c:v>-0.60000000000000064</c:v>
                </c:pt>
                <c:pt idx="4311">
                  <c:v>-0.70000000000000062</c:v>
                </c:pt>
                <c:pt idx="4312">
                  <c:v>-0.9</c:v>
                </c:pt>
                <c:pt idx="4313">
                  <c:v>-0.8</c:v>
                </c:pt>
                <c:pt idx="4314">
                  <c:v>-0.9</c:v>
                </c:pt>
                <c:pt idx="4315">
                  <c:v>-1</c:v>
                </c:pt>
                <c:pt idx="4316">
                  <c:v>-1</c:v>
                </c:pt>
                <c:pt idx="4317">
                  <c:v>-0.8</c:v>
                </c:pt>
                <c:pt idx="4318">
                  <c:v>-0.8</c:v>
                </c:pt>
                <c:pt idx="4319">
                  <c:v>-0.8</c:v>
                </c:pt>
                <c:pt idx="4320">
                  <c:v>-0.70000000000000062</c:v>
                </c:pt>
                <c:pt idx="4321">
                  <c:v>-0.5</c:v>
                </c:pt>
                <c:pt idx="4322">
                  <c:v>-0.4</c:v>
                </c:pt>
                <c:pt idx="4323">
                  <c:v>-0.4</c:v>
                </c:pt>
                <c:pt idx="4324">
                  <c:v>-0.4</c:v>
                </c:pt>
                <c:pt idx="4325">
                  <c:v>-0.30000000000000032</c:v>
                </c:pt>
                <c:pt idx="4326">
                  <c:v>-0.1</c:v>
                </c:pt>
                <c:pt idx="4327">
                  <c:v>-0.2</c:v>
                </c:pt>
                <c:pt idx="4328">
                  <c:v>-0.30000000000000032</c:v>
                </c:pt>
                <c:pt idx="4329">
                  <c:v>-0.2</c:v>
                </c:pt>
                <c:pt idx="4330">
                  <c:v>-0.1</c:v>
                </c:pt>
                <c:pt idx="4331">
                  <c:v>-0.1</c:v>
                </c:pt>
                <c:pt idx="4332">
                  <c:v>0</c:v>
                </c:pt>
                <c:pt idx="4333">
                  <c:v>-0.1</c:v>
                </c:pt>
                <c:pt idx="4334">
                  <c:v>-0.1</c:v>
                </c:pt>
                <c:pt idx="4335">
                  <c:v>-0.1</c:v>
                </c:pt>
                <c:pt idx="4336">
                  <c:v>0</c:v>
                </c:pt>
                <c:pt idx="4337">
                  <c:v>0.2</c:v>
                </c:pt>
                <c:pt idx="4338">
                  <c:v>0.4</c:v>
                </c:pt>
                <c:pt idx="4339">
                  <c:v>0.30000000000000032</c:v>
                </c:pt>
                <c:pt idx="4340">
                  <c:v>0.2</c:v>
                </c:pt>
                <c:pt idx="4341">
                  <c:v>0.30000000000000032</c:v>
                </c:pt>
                <c:pt idx="4342">
                  <c:v>0.30000000000000032</c:v>
                </c:pt>
                <c:pt idx="4343">
                  <c:v>0.30000000000000032</c:v>
                </c:pt>
                <c:pt idx="4344">
                  <c:v>0.4</c:v>
                </c:pt>
                <c:pt idx="4345">
                  <c:v>0.4</c:v>
                </c:pt>
                <c:pt idx="4346">
                  <c:v>0.30000000000000032</c:v>
                </c:pt>
                <c:pt idx="4347">
                  <c:v>0.1</c:v>
                </c:pt>
                <c:pt idx="4348">
                  <c:v>0</c:v>
                </c:pt>
                <c:pt idx="4349">
                  <c:v>0</c:v>
                </c:pt>
                <c:pt idx="4350">
                  <c:v>0.1</c:v>
                </c:pt>
                <c:pt idx="4351">
                  <c:v>0</c:v>
                </c:pt>
                <c:pt idx="4352">
                  <c:v>-0.1</c:v>
                </c:pt>
                <c:pt idx="4353">
                  <c:v>0</c:v>
                </c:pt>
                <c:pt idx="4354">
                  <c:v>0</c:v>
                </c:pt>
                <c:pt idx="4355">
                  <c:v>0</c:v>
                </c:pt>
                <c:pt idx="4356">
                  <c:v>-0.1</c:v>
                </c:pt>
                <c:pt idx="4357">
                  <c:v>0.1</c:v>
                </c:pt>
                <c:pt idx="4358">
                  <c:v>0.2</c:v>
                </c:pt>
                <c:pt idx="4359">
                  <c:v>0.2</c:v>
                </c:pt>
                <c:pt idx="4360">
                  <c:v>0.4</c:v>
                </c:pt>
                <c:pt idx="4361">
                  <c:v>0.60000000000000064</c:v>
                </c:pt>
                <c:pt idx="4362">
                  <c:v>0.70000000000000062</c:v>
                </c:pt>
                <c:pt idx="4363">
                  <c:v>0.5</c:v>
                </c:pt>
                <c:pt idx="4364">
                  <c:v>0.4</c:v>
                </c:pt>
                <c:pt idx="4365">
                  <c:v>0.4</c:v>
                </c:pt>
                <c:pt idx="4366">
                  <c:v>0.60000000000000064</c:v>
                </c:pt>
                <c:pt idx="4367">
                  <c:v>0.4</c:v>
                </c:pt>
                <c:pt idx="4368">
                  <c:v>0.4</c:v>
                </c:pt>
                <c:pt idx="4369">
                  <c:v>0.5</c:v>
                </c:pt>
                <c:pt idx="4370">
                  <c:v>0.30000000000000032</c:v>
                </c:pt>
                <c:pt idx="4371">
                  <c:v>0.2</c:v>
                </c:pt>
                <c:pt idx="4372">
                  <c:v>0.1</c:v>
                </c:pt>
                <c:pt idx="4373">
                  <c:v>0.1</c:v>
                </c:pt>
                <c:pt idx="4374">
                  <c:v>0.1</c:v>
                </c:pt>
                <c:pt idx="4375">
                  <c:v>0.2</c:v>
                </c:pt>
                <c:pt idx="4376">
                  <c:v>0.1</c:v>
                </c:pt>
                <c:pt idx="4377">
                  <c:v>0.2</c:v>
                </c:pt>
                <c:pt idx="4378">
                  <c:v>0.2</c:v>
                </c:pt>
                <c:pt idx="4379">
                  <c:v>0.1</c:v>
                </c:pt>
                <c:pt idx="4380">
                  <c:v>0.2</c:v>
                </c:pt>
                <c:pt idx="4381">
                  <c:v>0.2</c:v>
                </c:pt>
                <c:pt idx="4382">
                  <c:v>0.30000000000000032</c:v>
                </c:pt>
                <c:pt idx="4383">
                  <c:v>0.30000000000000032</c:v>
                </c:pt>
                <c:pt idx="4384">
                  <c:v>0.4</c:v>
                </c:pt>
                <c:pt idx="4385">
                  <c:v>0.5</c:v>
                </c:pt>
                <c:pt idx="4386">
                  <c:v>0.60000000000000064</c:v>
                </c:pt>
                <c:pt idx="4387">
                  <c:v>0.5</c:v>
                </c:pt>
                <c:pt idx="4388">
                  <c:v>0.4</c:v>
                </c:pt>
                <c:pt idx="4389">
                  <c:v>0.30000000000000032</c:v>
                </c:pt>
                <c:pt idx="4390">
                  <c:v>0.2</c:v>
                </c:pt>
                <c:pt idx="4391">
                  <c:v>0.1</c:v>
                </c:pt>
                <c:pt idx="4392">
                  <c:v>0.1</c:v>
                </c:pt>
                <c:pt idx="4393">
                  <c:v>0.1</c:v>
                </c:pt>
                <c:pt idx="4394">
                  <c:v>0</c:v>
                </c:pt>
                <c:pt idx="4395">
                  <c:v>-0.2</c:v>
                </c:pt>
                <c:pt idx="4396">
                  <c:v>-0.2</c:v>
                </c:pt>
                <c:pt idx="4397">
                  <c:v>-0.2</c:v>
                </c:pt>
                <c:pt idx="4398">
                  <c:v>-0.2</c:v>
                </c:pt>
                <c:pt idx="4399">
                  <c:v>0</c:v>
                </c:pt>
                <c:pt idx="4400">
                  <c:v>0.1</c:v>
                </c:pt>
                <c:pt idx="4401">
                  <c:v>0.1</c:v>
                </c:pt>
                <c:pt idx="4402">
                  <c:v>0.1</c:v>
                </c:pt>
                <c:pt idx="4403">
                  <c:v>0.1</c:v>
                </c:pt>
                <c:pt idx="4404">
                  <c:v>0.1</c:v>
                </c:pt>
                <c:pt idx="4405">
                  <c:v>0.1</c:v>
                </c:pt>
                <c:pt idx="4406">
                  <c:v>0</c:v>
                </c:pt>
                <c:pt idx="4407">
                  <c:v>0.1</c:v>
                </c:pt>
                <c:pt idx="4408">
                  <c:v>0</c:v>
                </c:pt>
                <c:pt idx="4409">
                  <c:v>-0.1</c:v>
                </c:pt>
                <c:pt idx="4410">
                  <c:v>-0.1</c:v>
                </c:pt>
                <c:pt idx="4411">
                  <c:v>-0.1</c:v>
                </c:pt>
                <c:pt idx="4412">
                  <c:v>0</c:v>
                </c:pt>
                <c:pt idx="4413">
                  <c:v>0</c:v>
                </c:pt>
                <c:pt idx="4414">
                  <c:v>-0.1</c:v>
                </c:pt>
                <c:pt idx="4415">
                  <c:v>0.1</c:v>
                </c:pt>
                <c:pt idx="4416">
                  <c:v>0.1</c:v>
                </c:pt>
                <c:pt idx="4417">
                  <c:v>0.1</c:v>
                </c:pt>
                <c:pt idx="4418">
                  <c:v>0.30000000000000032</c:v>
                </c:pt>
                <c:pt idx="4419">
                  <c:v>0.4</c:v>
                </c:pt>
                <c:pt idx="4420">
                  <c:v>0.4</c:v>
                </c:pt>
                <c:pt idx="4421">
                  <c:v>0.5</c:v>
                </c:pt>
                <c:pt idx="4422">
                  <c:v>0.60000000000000064</c:v>
                </c:pt>
                <c:pt idx="4423">
                  <c:v>0.70000000000000062</c:v>
                </c:pt>
                <c:pt idx="4424">
                  <c:v>0.8</c:v>
                </c:pt>
                <c:pt idx="4425">
                  <c:v>0.70000000000000062</c:v>
                </c:pt>
                <c:pt idx="4426">
                  <c:v>0.8</c:v>
                </c:pt>
                <c:pt idx="4427">
                  <c:v>0.8</c:v>
                </c:pt>
                <c:pt idx="4428">
                  <c:v>0.8</c:v>
                </c:pt>
                <c:pt idx="4429">
                  <c:v>0.70000000000000062</c:v>
                </c:pt>
                <c:pt idx="4430">
                  <c:v>0.8</c:v>
                </c:pt>
                <c:pt idx="4431">
                  <c:v>0.8</c:v>
                </c:pt>
                <c:pt idx="4432">
                  <c:v>0.5</c:v>
                </c:pt>
                <c:pt idx="4433">
                  <c:v>0.4</c:v>
                </c:pt>
                <c:pt idx="4434">
                  <c:v>0.4</c:v>
                </c:pt>
                <c:pt idx="4435">
                  <c:v>0.30000000000000032</c:v>
                </c:pt>
                <c:pt idx="4436">
                  <c:v>0.30000000000000032</c:v>
                </c:pt>
                <c:pt idx="4437">
                  <c:v>0.2</c:v>
                </c:pt>
                <c:pt idx="4438">
                  <c:v>0.1</c:v>
                </c:pt>
                <c:pt idx="4439">
                  <c:v>0.2</c:v>
                </c:pt>
                <c:pt idx="4440">
                  <c:v>0.1</c:v>
                </c:pt>
                <c:pt idx="4441">
                  <c:v>0.1</c:v>
                </c:pt>
                <c:pt idx="4442">
                  <c:v>0.30000000000000032</c:v>
                </c:pt>
                <c:pt idx="4443">
                  <c:v>0.30000000000000032</c:v>
                </c:pt>
                <c:pt idx="4444">
                  <c:v>0.30000000000000032</c:v>
                </c:pt>
                <c:pt idx="4445">
                  <c:v>0.30000000000000032</c:v>
                </c:pt>
                <c:pt idx="4446">
                  <c:v>0.2</c:v>
                </c:pt>
                <c:pt idx="4447">
                  <c:v>0.1</c:v>
                </c:pt>
                <c:pt idx="4448">
                  <c:v>0.1</c:v>
                </c:pt>
                <c:pt idx="4449">
                  <c:v>-0.1</c:v>
                </c:pt>
                <c:pt idx="4450">
                  <c:v>-0.1</c:v>
                </c:pt>
                <c:pt idx="4451">
                  <c:v>-0.1</c:v>
                </c:pt>
                <c:pt idx="4452">
                  <c:v>-0.30000000000000032</c:v>
                </c:pt>
                <c:pt idx="4453">
                  <c:v>-0.2</c:v>
                </c:pt>
                <c:pt idx="4454">
                  <c:v>-0.30000000000000032</c:v>
                </c:pt>
                <c:pt idx="4455">
                  <c:v>-0.2</c:v>
                </c:pt>
                <c:pt idx="4456">
                  <c:v>-0.2</c:v>
                </c:pt>
                <c:pt idx="4457">
                  <c:v>-0.1</c:v>
                </c:pt>
                <c:pt idx="4458">
                  <c:v>-0.2</c:v>
                </c:pt>
                <c:pt idx="4459">
                  <c:v>-0.1</c:v>
                </c:pt>
                <c:pt idx="4460">
                  <c:v>0</c:v>
                </c:pt>
                <c:pt idx="4461">
                  <c:v>-0.1</c:v>
                </c:pt>
                <c:pt idx="4462">
                  <c:v>0.1</c:v>
                </c:pt>
                <c:pt idx="4463">
                  <c:v>0.1</c:v>
                </c:pt>
                <c:pt idx="4464">
                  <c:v>0.2</c:v>
                </c:pt>
                <c:pt idx="4465">
                  <c:v>0.2</c:v>
                </c:pt>
                <c:pt idx="4466">
                  <c:v>0.30000000000000032</c:v>
                </c:pt>
                <c:pt idx="4467">
                  <c:v>0.2</c:v>
                </c:pt>
                <c:pt idx="4468">
                  <c:v>0.30000000000000032</c:v>
                </c:pt>
                <c:pt idx="4469">
                  <c:v>0.30000000000000032</c:v>
                </c:pt>
                <c:pt idx="4470">
                  <c:v>0.2</c:v>
                </c:pt>
                <c:pt idx="4471">
                  <c:v>0.1</c:v>
                </c:pt>
                <c:pt idx="4472">
                  <c:v>0</c:v>
                </c:pt>
                <c:pt idx="4473">
                  <c:v>-0.1</c:v>
                </c:pt>
                <c:pt idx="4474">
                  <c:v>-0.1</c:v>
                </c:pt>
                <c:pt idx="4475">
                  <c:v>-0.2</c:v>
                </c:pt>
                <c:pt idx="4476">
                  <c:v>-0.2</c:v>
                </c:pt>
                <c:pt idx="4477">
                  <c:v>-0.1</c:v>
                </c:pt>
                <c:pt idx="4478">
                  <c:v>-0.1</c:v>
                </c:pt>
                <c:pt idx="4479">
                  <c:v>-0.1</c:v>
                </c:pt>
                <c:pt idx="4480">
                  <c:v>-0.1</c:v>
                </c:pt>
                <c:pt idx="4481">
                  <c:v>-0.1</c:v>
                </c:pt>
                <c:pt idx="4482">
                  <c:v>0</c:v>
                </c:pt>
                <c:pt idx="4483">
                  <c:v>0</c:v>
                </c:pt>
                <c:pt idx="4484">
                  <c:v>0</c:v>
                </c:pt>
                <c:pt idx="4485">
                  <c:v>0.1</c:v>
                </c:pt>
                <c:pt idx="4486">
                  <c:v>0.1</c:v>
                </c:pt>
                <c:pt idx="4487">
                  <c:v>0.1</c:v>
                </c:pt>
                <c:pt idx="4488">
                  <c:v>0</c:v>
                </c:pt>
                <c:pt idx="4489">
                  <c:v>0</c:v>
                </c:pt>
                <c:pt idx="4490">
                  <c:v>0</c:v>
                </c:pt>
                <c:pt idx="4491">
                  <c:v>0</c:v>
                </c:pt>
                <c:pt idx="4492">
                  <c:v>0</c:v>
                </c:pt>
                <c:pt idx="4493">
                  <c:v>-0.1</c:v>
                </c:pt>
                <c:pt idx="4494">
                  <c:v>-0.2</c:v>
                </c:pt>
                <c:pt idx="4495">
                  <c:v>-0.30000000000000032</c:v>
                </c:pt>
                <c:pt idx="4496">
                  <c:v>-0.30000000000000032</c:v>
                </c:pt>
                <c:pt idx="4497">
                  <c:v>-0.4</c:v>
                </c:pt>
                <c:pt idx="4498">
                  <c:v>-0.30000000000000032</c:v>
                </c:pt>
                <c:pt idx="4499">
                  <c:v>-0.30000000000000032</c:v>
                </c:pt>
                <c:pt idx="4500">
                  <c:v>-0.2</c:v>
                </c:pt>
                <c:pt idx="4501">
                  <c:v>-0.2</c:v>
                </c:pt>
                <c:pt idx="4502">
                  <c:v>-0.1</c:v>
                </c:pt>
                <c:pt idx="4503">
                  <c:v>-0.1</c:v>
                </c:pt>
                <c:pt idx="4504">
                  <c:v>0.1</c:v>
                </c:pt>
                <c:pt idx="4505">
                  <c:v>0.1</c:v>
                </c:pt>
                <c:pt idx="4506">
                  <c:v>0.1</c:v>
                </c:pt>
                <c:pt idx="4507">
                  <c:v>0.1</c:v>
                </c:pt>
                <c:pt idx="4508">
                  <c:v>0</c:v>
                </c:pt>
                <c:pt idx="4509">
                  <c:v>0</c:v>
                </c:pt>
                <c:pt idx="4510">
                  <c:v>-0.2</c:v>
                </c:pt>
                <c:pt idx="4511">
                  <c:v>-0.4</c:v>
                </c:pt>
                <c:pt idx="4512">
                  <c:v>-0.60000000000000064</c:v>
                </c:pt>
                <c:pt idx="4513">
                  <c:v>-0.60000000000000064</c:v>
                </c:pt>
                <c:pt idx="4514">
                  <c:v>-0.70000000000000062</c:v>
                </c:pt>
                <c:pt idx="4515">
                  <c:v>-0.70000000000000062</c:v>
                </c:pt>
                <c:pt idx="4516">
                  <c:v>-0.70000000000000062</c:v>
                </c:pt>
                <c:pt idx="4517">
                  <c:v>-0.70000000000000062</c:v>
                </c:pt>
                <c:pt idx="4518">
                  <c:v>-0.60000000000000064</c:v>
                </c:pt>
                <c:pt idx="4519">
                  <c:v>-0.70000000000000062</c:v>
                </c:pt>
                <c:pt idx="4520">
                  <c:v>-0.60000000000000064</c:v>
                </c:pt>
                <c:pt idx="4521">
                  <c:v>-0.5</c:v>
                </c:pt>
                <c:pt idx="4522">
                  <c:v>-0.5</c:v>
                </c:pt>
                <c:pt idx="4523">
                  <c:v>-0.5</c:v>
                </c:pt>
                <c:pt idx="4524">
                  <c:v>-0.4</c:v>
                </c:pt>
                <c:pt idx="4525">
                  <c:v>-0.5</c:v>
                </c:pt>
                <c:pt idx="4526">
                  <c:v>-0.5</c:v>
                </c:pt>
                <c:pt idx="4527">
                  <c:v>-0.5</c:v>
                </c:pt>
                <c:pt idx="4528">
                  <c:v>-0.5</c:v>
                </c:pt>
                <c:pt idx="4529">
                  <c:v>-0.5</c:v>
                </c:pt>
                <c:pt idx="4530">
                  <c:v>-0.4</c:v>
                </c:pt>
                <c:pt idx="4531">
                  <c:v>-0.30000000000000032</c:v>
                </c:pt>
                <c:pt idx="4532">
                  <c:v>-0.30000000000000032</c:v>
                </c:pt>
                <c:pt idx="4533">
                  <c:v>-0.2</c:v>
                </c:pt>
                <c:pt idx="4534">
                  <c:v>-0.2</c:v>
                </c:pt>
                <c:pt idx="4535">
                  <c:v>-0.30000000000000032</c:v>
                </c:pt>
                <c:pt idx="4536">
                  <c:v>-0.4</c:v>
                </c:pt>
                <c:pt idx="4537">
                  <c:v>-0.30000000000000032</c:v>
                </c:pt>
                <c:pt idx="4538">
                  <c:v>-0.30000000000000032</c:v>
                </c:pt>
                <c:pt idx="4539">
                  <c:v>-0.1</c:v>
                </c:pt>
                <c:pt idx="4540">
                  <c:v>-0.30000000000000032</c:v>
                </c:pt>
                <c:pt idx="4541">
                  <c:v>-0.30000000000000032</c:v>
                </c:pt>
                <c:pt idx="4542">
                  <c:v>-0.2</c:v>
                </c:pt>
                <c:pt idx="4543">
                  <c:v>-0.30000000000000032</c:v>
                </c:pt>
                <c:pt idx="4544">
                  <c:v>-0.30000000000000032</c:v>
                </c:pt>
                <c:pt idx="4545">
                  <c:v>-0.2</c:v>
                </c:pt>
                <c:pt idx="4546">
                  <c:v>-0.1</c:v>
                </c:pt>
                <c:pt idx="4547">
                  <c:v>-0.2</c:v>
                </c:pt>
                <c:pt idx="4548">
                  <c:v>-0.30000000000000032</c:v>
                </c:pt>
                <c:pt idx="4549">
                  <c:v>-0.4</c:v>
                </c:pt>
                <c:pt idx="4550">
                  <c:v>-0.30000000000000032</c:v>
                </c:pt>
                <c:pt idx="4551">
                  <c:v>-0.30000000000000032</c:v>
                </c:pt>
                <c:pt idx="4552">
                  <c:v>-0.30000000000000032</c:v>
                </c:pt>
                <c:pt idx="4553">
                  <c:v>-0.2</c:v>
                </c:pt>
                <c:pt idx="4554">
                  <c:v>-0.2</c:v>
                </c:pt>
                <c:pt idx="4555">
                  <c:v>-0.1</c:v>
                </c:pt>
                <c:pt idx="4556">
                  <c:v>-0.2</c:v>
                </c:pt>
                <c:pt idx="4557">
                  <c:v>-0.2</c:v>
                </c:pt>
                <c:pt idx="4558">
                  <c:v>-0.2</c:v>
                </c:pt>
                <c:pt idx="4559">
                  <c:v>-0.2</c:v>
                </c:pt>
                <c:pt idx="4560">
                  <c:v>-0.60000000000000064</c:v>
                </c:pt>
                <c:pt idx="4561">
                  <c:v>-0.60000000000000064</c:v>
                </c:pt>
                <c:pt idx="4562">
                  <c:v>-0.5</c:v>
                </c:pt>
                <c:pt idx="4563">
                  <c:v>-0.5</c:v>
                </c:pt>
                <c:pt idx="4564">
                  <c:v>-0.4</c:v>
                </c:pt>
                <c:pt idx="4565">
                  <c:v>-0.5</c:v>
                </c:pt>
                <c:pt idx="4566">
                  <c:v>-0.30000000000000032</c:v>
                </c:pt>
                <c:pt idx="4567">
                  <c:v>-0.1</c:v>
                </c:pt>
                <c:pt idx="4568">
                  <c:v>0</c:v>
                </c:pt>
                <c:pt idx="4569">
                  <c:v>0.2</c:v>
                </c:pt>
                <c:pt idx="4570">
                  <c:v>0.60000000000000064</c:v>
                </c:pt>
                <c:pt idx="4571">
                  <c:v>0.60000000000000064</c:v>
                </c:pt>
                <c:pt idx="4572">
                  <c:v>0.70000000000000062</c:v>
                </c:pt>
                <c:pt idx="4573">
                  <c:v>0.70000000000000062</c:v>
                </c:pt>
                <c:pt idx="4574">
                  <c:v>0.8</c:v>
                </c:pt>
                <c:pt idx="4575">
                  <c:v>0.8</c:v>
                </c:pt>
                <c:pt idx="4576">
                  <c:v>0.8</c:v>
                </c:pt>
                <c:pt idx="4577">
                  <c:v>0.8</c:v>
                </c:pt>
                <c:pt idx="4578">
                  <c:v>0.60000000000000064</c:v>
                </c:pt>
                <c:pt idx="4579">
                  <c:v>0.60000000000000064</c:v>
                </c:pt>
                <c:pt idx="4580">
                  <c:v>0.8</c:v>
                </c:pt>
                <c:pt idx="4581">
                  <c:v>0.9</c:v>
                </c:pt>
                <c:pt idx="4582">
                  <c:v>1</c:v>
                </c:pt>
                <c:pt idx="4583">
                  <c:v>1</c:v>
                </c:pt>
                <c:pt idx="4584">
                  <c:v>0.70000000000000062</c:v>
                </c:pt>
                <c:pt idx="4585">
                  <c:v>0.60000000000000064</c:v>
                </c:pt>
                <c:pt idx="4586">
                  <c:v>0.5</c:v>
                </c:pt>
                <c:pt idx="4587">
                  <c:v>0.4</c:v>
                </c:pt>
                <c:pt idx="4588">
                  <c:v>0.4</c:v>
                </c:pt>
                <c:pt idx="4589">
                  <c:v>0.30000000000000032</c:v>
                </c:pt>
                <c:pt idx="4590">
                  <c:v>0.1</c:v>
                </c:pt>
                <c:pt idx="4591">
                  <c:v>-0.2</c:v>
                </c:pt>
                <c:pt idx="4592">
                  <c:v>-0.4</c:v>
                </c:pt>
                <c:pt idx="4593">
                  <c:v>-0.60000000000000064</c:v>
                </c:pt>
                <c:pt idx="4594">
                  <c:v>-0.5</c:v>
                </c:pt>
                <c:pt idx="4595">
                  <c:v>-0.4</c:v>
                </c:pt>
                <c:pt idx="4596">
                  <c:v>-0.5</c:v>
                </c:pt>
                <c:pt idx="4597">
                  <c:v>-0.5</c:v>
                </c:pt>
                <c:pt idx="4598">
                  <c:v>-0.4</c:v>
                </c:pt>
                <c:pt idx="4599">
                  <c:v>-0.30000000000000032</c:v>
                </c:pt>
                <c:pt idx="4600">
                  <c:v>-0.2</c:v>
                </c:pt>
                <c:pt idx="4601">
                  <c:v>0</c:v>
                </c:pt>
                <c:pt idx="4602">
                  <c:v>-0.1</c:v>
                </c:pt>
                <c:pt idx="4603">
                  <c:v>-0.1</c:v>
                </c:pt>
                <c:pt idx="4604">
                  <c:v>-0.1</c:v>
                </c:pt>
                <c:pt idx="4605">
                  <c:v>-0.1</c:v>
                </c:pt>
                <c:pt idx="4606">
                  <c:v>-0.2</c:v>
                </c:pt>
                <c:pt idx="4607">
                  <c:v>-0.2</c:v>
                </c:pt>
                <c:pt idx="4608">
                  <c:v>-0.30000000000000032</c:v>
                </c:pt>
                <c:pt idx="4609">
                  <c:v>-0.4</c:v>
                </c:pt>
                <c:pt idx="4610">
                  <c:v>-0.70000000000000062</c:v>
                </c:pt>
                <c:pt idx="4611">
                  <c:v>-0.70000000000000062</c:v>
                </c:pt>
                <c:pt idx="4612">
                  <c:v>-0.70000000000000062</c:v>
                </c:pt>
                <c:pt idx="4613">
                  <c:v>-0.70000000000000062</c:v>
                </c:pt>
                <c:pt idx="4614">
                  <c:v>-0.70000000000000062</c:v>
                </c:pt>
                <c:pt idx="4615">
                  <c:v>-0.60000000000000064</c:v>
                </c:pt>
                <c:pt idx="4616">
                  <c:v>-0.5</c:v>
                </c:pt>
                <c:pt idx="4617">
                  <c:v>-0.4</c:v>
                </c:pt>
                <c:pt idx="4618">
                  <c:v>-0.4</c:v>
                </c:pt>
                <c:pt idx="4619">
                  <c:v>-0.2</c:v>
                </c:pt>
                <c:pt idx="4620">
                  <c:v>0</c:v>
                </c:pt>
                <c:pt idx="4621">
                  <c:v>0.1</c:v>
                </c:pt>
                <c:pt idx="4622">
                  <c:v>0.2</c:v>
                </c:pt>
                <c:pt idx="4623">
                  <c:v>0.30000000000000032</c:v>
                </c:pt>
                <c:pt idx="4624">
                  <c:v>0.2</c:v>
                </c:pt>
                <c:pt idx="4625">
                  <c:v>0.1</c:v>
                </c:pt>
                <c:pt idx="4626">
                  <c:v>0</c:v>
                </c:pt>
                <c:pt idx="4627">
                  <c:v>-0.1</c:v>
                </c:pt>
                <c:pt idx="4628">
                  <c:v>-0.2</c:v>
                </c:pt>
                <c:pt idx="4629">
                  <c:v>-0.5</c:v>
                </c:pt>
                <c:pt idx="4630">
                  <c:v>-0.60000000000000064</c:v>
                </c:pt>
                <c:pt idx="4631">
                  <c:v>-0.70000000000000062</c:v>
                </c:pt>
                <c:pt idx="4632">
                  <c:v>-0.9</c:v>
                </c:pt>
                <c:pt idx="4633">
                  <c:v>-1.1000000000000001</c:v>
                </c:pt>
                <c:pt idx="4634">
                  <c:v>-0.9</c:v>
                </c:pt>
                <c:pt idx="4635">
                  <c:v>-0.8</c:v>
                </c:pt>
                <c:pt idx="4636">
                  <c:v>-0.70000000000000062</c:v>
                </c:pt>
                <c:pt idx="4637">
                  <c:v>-0.60000000000000064</c:v>
                </c:pt>
                <c:pt idx="4638">
                  <c:v>-0.4</c:v>
                </c:pt>
                <c:pt idx="4639">
                  <c:v>-0.2</c:v>
                </c:pt>
                <c:pt idx="4640">
                  <c:v>-0.1</c:v>
                </c:pt>
                <c:pt idx="4641">
                  <c:v>0.1</c:v>
                </c:pt>
                <c:pt idx="4642">
                  <c:v>0.2</c:v>
                </c:pt>
                <c:pt idx="4643">
                  <c:v>0.30000000000000032</c:v>
                </c:pt>
                <c:pt idx="4644">
                  <c:v>0.1</c:v>
                </c:pt>
                <c:pt idx="4645">
                  <c:v>0.1</c:v>
                </c:pt>
                <c:pt idx="4646">
                  <c:v>0.1</c:v>
                </c:pt>
                <c:pt idx="4647">
                  <c:v>0.1</c:v>
                </c:pt>
                <c:pt idx="4648">
                  <c:v>0</c:v>
                </c:pt>
                <c:pt idx="4649">
                  <c:v>0</c:v>
                </c:pt>
                <c:pt idx="4650">
                  <c:v>0</c:v>
                </c:pt>
                <c:pt idx="4651">
                  <c:v>-0.1</c:v>
                </c:pt>
                <c:pt idx="4652">
                  <c:v>0</c:v>
                </c:pt>
                <c:pt idx="4653">
                  <c:v>0.2</c:v>
                </c:pt>
                <c:pt idx="4654">
                  <c:v>0.4</c:v>
                </c:pt>
                <c:pt idx="4655">
                  <c:v>0.5</c:v>
                </c:pt>
                <c:pt idx="4656">
                  <c:v>0.5</c:v>
                </c:pt>
                <c:pt idx="4657">
                  <c:v>0.60000000000000064</c:v>
                </c:pt>
                <c:pt idx="4658">
                  <c:v>0.70000000000000062</c:v>
                </c:pt>
                <c:pt idx="4659">
                  <c:v>0.70000000000000062</c:v>
                </c:pt>
                <c:pt idx="4660">
                  <c:v>0.5</c:v>
                </c:pt>
                <c:pt idx="4661">
                  <c:v>0.5</c:v>
                </c:pt>
                <c:pt idx="4662">
                  <c:v>0.4</c:v>
                </c:pt>
                <c:pt idx="4663">
                  <c:v>0.30000000000000032</c:v>
                </c:pt>
                <c:pt idx="4664">
                  <c:v>0.2</c:v>
                </c:pt>
                <c:pt idx="4665">
                  <c:v>0.1</c:v>
                </c:pt>
                <c:pt idx="4666">
                  <c:v>0.1</c:v>
                </c:pt>
                <c:pt idx="4667">
                  <c:v>0.1</c:v>
                </c:pt>
                <c:pt idx="4668">
                  <c:v>0</c:v>
                </c:pt>
                <c:pt idx="4669">
                  <c:v>0</c:v>
                </c:pt>
                <c:pt idx="4670">
                  <c:v>0.1</c:v>
                </c:pt>
                <c:pt idx="4671">
                  <c:v>0.1</c:v>
                </c:pt>
                <c:pt idx="4672">
                  <c:v>0.1</c:v>
                </c:pt>
                <c:pt idx="4673">
                  <c:v>0.1</c:v>
                </c:pt>
                <c:pt idx="4674">
                  <c:v>0.1</c:v>
                </c:pt>
                <c:pt idx="4675">
                  <c:v>0.1</c:v>
                </c:pt>
                <c:pt idx="4676">
                  <c:v>0.2</c:v>
                </c:pt>
                <c:pt idx="4677">
                  <c:v>0.2</c:v>
                </c:pt>
                <c:pt idx="4678">
                  <c:v>0.2</c:v>
                </c:pt>
                <c:pt idx="4679">
                  <c:v>0.2</c:v>
                </c:pt>
                <c:pt idx="4680">
                  <c:v>0.30000000000000032</c:v>
                </c:pt>
                <c:pt idx="4681">
                  <c:v>0.2</c:v>
                </c:pt>
                <c:pt idx="4682">
                  <c:v>0.2</c:v>
                </c:pt>
                <c:pt idx="4683">
                  <c:v>0.2</c:v>
                </c:pt>
                <c:pt idx="4684">
                  <c:v>0.2</c:v>
                </c:pt>
                <c:pt idx="4685">
                  <c:v>0</c:v>
                </c:pt>
                <c:pt idx="4686">
                  <c:v>-0.2</c:v>
                </c:pt>
                <c:pt idx="4687">
                  <c:v>-0.2</c:v>
                </c:pt>
                <c:pt idx="4688">
                  <c:v>-0.2</c:v>
                </c:pt>
                <c:pt idx="4689">
                  <c:v>-0.30000000000000032</c:v>
                </c:pt>
                <c:pt idx="4690">
                  <c:v>-0.30000000000000032</c:v>
                </c:pt>
                <c:pt idx="4691">
                  <c:v>-0.4</c:v>
                </c:pt>
                <c:pt idx="4692">
                  <c:v>-0.2</c:v>
                </c:pt>
                <c:pt idx="4693">
                  <c:v>-0.2</c:v>
                </c:pt>
                <c:pt idx="4694">
                  <c:v>-0.2</c:v>
                </c:pt>
                <c:pt idx="4695">
                  <c:v>-0.1</c:v>
                </c:pt>
                <c:pt idx="4696">
                  <c:v>0</c:v>
                </c:pt>
                <c:pt idx="4697">
                  <c:v>-0.1</c:v>
                </c:pt>
                <c:pt idx="4698">
                  <c:v>0</c:v>
                </c:pt>
                <c:pt idx="4699">
                  <c:v>0.1</c:v>
                </c:pt>
                <c:pt idx="4700">
                  <c:v>0.2</c:v>
                </c:pt>
                <c:pt idx="4701">
                  <c:v>0.30000000000000032</c:v>
                </c:pt>
                <c:pt idx="4702">
                  <c:v>0.1</c:v>
                </c:pt>
                <c:pt idx="4703">
                  <c:v>0.1</c:v>
                </c:pt>
                <c:pt idx="4704">
                  <c:v>0.1</c:v>
                </c:pt>
                <c:pt idx="4705">
                  <c:v>0.30000000000000032</c:v>
                </c:pt>
                <c:pt idx="4706">
                  <c:v>0.30000000000000032</c:v>
                </c:pt>
                <c:pt idx="4707">
                  <c:v>0.4</c:v>
                </c:pt>
                <c:pt idx="4708">
                  <c:v>0.2</c:v>
                </c:pt>
                <c:pt idx="4709">
                  <c:v>0.2</c:v>
                </c:pt>
                <c:pt idx="4710">
                  <c:v>0.1</c:v>
                </c:pt>
                <c:pt idx="4711">
                  <c:v>0.1</c:v>
                </c:pt>
                <c:pt idx="4712">
                  <c:v>0.1</c:v>
                </c:pt>
                <c:pt idx="4713">
                  <c:v>0.2</c:v>
                </c:pt>
                <c:pt idx="4714">
                  <c:v>0.2</c:v>
                </c:pt>
                <c:pt idx="4715">
                  <c:v>0.1</c:v>
                </c:pt>
                <c:pt idx="4716">
                  <c:v>-0.1</c:v>
                </c:pt>
                <c:pt idx="4717">
                  <c:v>-0.2</c:v>
                </c:pt>
                <c:pt idx="4718">
                  <c:v>-0.1</c:v>
                </c:pt>
                <c:pt idx="4719">
                  <c:v>-0.1</c:v>
                </c:pt>
                <c:pt idx="4720">
                  <c:v>-0.2</c:v>
                </c:pt>
                <c:pt idx="4721">
                  <c:v>0</c:v>
                </c:pt>
                <c:pt idx="4722">
                  <c:v>0</c:v>
                </c:pt>
                <c:pt idx="4723">
                  <c:v>-0.1</c:v>
                </c:pt>
                <c:pt idx="4724">
                  <c:v>-0.1</c:v>
                </c:pt>
                <c:pt idx="4725">
                  <c:v>-0.2</c:v>
                </c:pt>
                <c:pt idx="4726">
                  <c:v>0</c:v>
                </c:pt>
                <c:pt idx="4727">
                  <c:v>0.1</c:v>
                </c:pt>
                <c:pt idx="4728">
                  <c:v>0.2</c:v>
                </c:pt>
                <c:pt idx="4729">
                  <c:v>0.2</c:v>
                </c:pt>
                <c:pt idx="4730">
                  <c:v>0.30000000000000032</c:v>
                </c:pt>
                <c:pt idx="4731">
                  <c:v>0.2</c:v>
                </c:pt>
                <c:pt idx="4732">
                  <c:v>0.2</c:v>
                </c:pt>
                <c:pt idx="4733">
                  <c:v>0.30000000000000032</c:v>
                </c:pt>
                <c:pt idx="4734">
                  <c:v>0.4</c:v>
                </c:pt>
                <c:pt idx="4735">
                  <c:v>0.30000000000000032</c:v>
                </c:pt>
                <c:pt idx="4736">
                  <c:v>0.30000000000000032</c:v>
                </c:pt>
                <c:pt idx="4737">
                  <c:v>0.2</c:v>
                </c:pt>
                <c:pt idx="4738">
                  <c:v>0.1</c:v>
                </c:pt>
                <c:pt idx="4739">
                  <c:v>0</c:v>
                </c:pt>
                <c:pt idx="4740">
                  <c:v>0</c:v>
                </c:pt>
                <c:pt idx="4741">
                  <c:v>-0.1</c:v>
                </c:pt>
                <c:pt idx="4742">
                  <c:v>-0.5</c:v>
                </c:pt>
                <c:pt idx="4743">
                  <c:v>-0.70000000000000062</c:v>
                </c:pt>
                <c:pt idx="4744">
                  <c:v>-0.9</c:v>
                </c:pt>
                <c:pt idx="4745">
                  <c:v>-0.9</c:v>
                </c:pt>
                <c:pt idx="4746">
                  <c:v>-1</c:v>
                </c:pt>
                <c:pt idx="4747">
                  <c:v>-1</c:v>
                </c:pt>
                <c:pt idx="4748">
                  <c:v>-0.9</c:v>
                </c:pt>
                <c:pt idx="4749">
                  <c:v>-0.8</c:v>
                </c:pt>
                <c:pt idx="4750">
                  <c:v>-0.9</c:v>
                </c:pt>
                <c:pt idx="4751">
                  <c:v>-0.8</c:v>
                </c:pt>
                <c:pt idx="4752">
                  <c:v>-0.5</c:v>
                </c:pt>
                <c:pt idx="4753">
                  <c:v>-0.30000000000000032</c:v>
                </c:pt>
                <c:pt idx="4754">
                  <c:v>-0.1</c:v>
                </c:pt>
                <c:pt idx="4755">
                  <c:v>-0.2</c:v>
                </c:pt>
                <c:pt idx="4756">
                  <c:v>0</c:v>
                </c:pt>
                <c:pt idx="4757">
                  <c:v>0</c:v>
                </c:pt>
                <c:pt idx="4758">
                  <c:v>-0.1</c:v>
                </c:pt>
                <c:pt idx="4759">
                  <c:v>-0.1</c:v>
                </c:pt>
                <c:pt idx="4760">
                  <c:v>0</c:v>
                </c:pt>
                <c:pt idx="4761">
                  <c:v>-0.1</c:v>
                </c:pt>
                <c:pt idx="4762">
                  <c:v>-0.2</c:v>
                </c:pt>
                <c:pt idx="4763">
                  <c:v>-0.1</c:v>
                </c:pt>
                <c:pt idx="4764">
                  <c:v>-0.2</c:v>
                </c:pt>
                <c:pt idx="4765">
                  <c:v>-0.30000000000000032</c:v>
                </c:pt>
                <c:pt idx="4766">
                  <c:v>-0.4</c:v>
                </c:pt>
                <c:pt idx="4767">
                  <c:v>-0.4</c:v>
                </c:pt>
                <c:pt idx="4768">
                  <c:v>-0.30000000000000032</c:v>
                </c:pt>
                <c:pt idx="4769">
                  <c:v>-0.4</c:v>
                </c:pt>
                <c:pt idx="4770">
                  <c:v>-0.5</c:v>
                </c:pt>
                <c:pt idx="4771">
                  <c:v>-0.5</c:v>
                </c:pt>
                <c:pt idx="4772">
                  <c:v>-0.60000000000000064</c:v>
                </c:pt>
                <c:pt idx="4773">
                  <c:v>-0.60000000000000064</c:v>
                </c:pt>
                <c:pt idx="4774">
                  <c:v>-0.5</c:v>
                </c:pt>
                <c:pt idx="4775">
                  <c:v>-0.4</c:v>
                </c:pt>
                <c:pt idx="4776">
                  <c:v>-0.30000000000000032</c:v>
                </c:pt>
                <c:pt idx="4777">
                  <c:v>-0.30000000000000032</c:v>
                </c:pt>
                <c:pt idx="4778">
                  <c:v>-0.2</c:v>
                </c:pt>
                <c:pt idx="4779">
                  <c:v>-0.1</c:v>
                </c:pt>
                <c:pt idx="4780">
                  <c:v>-0.1</c:v>
                </c:pt>
                <c:pt idx="4781">
                  <c:v>-0.1</c:v>
                </c:pt>
                <c:pt idx="4782">
                  <c:v>0</c:v>
                </c:pt>
                <c:pt idx="4783">
                  <c:v>0.2</c:v>
                </c:pt>
                <c:pt idx="4784">
                  <c:v>0.2</c:v>
                </c:pt>
                <c:pt idx="4785">
                  <c:v>0.30000000000000032</c:v>
                </c:pt>
                <c:pt idx="4786">
                  <c:v>0.30000000000000032</c:v>
                </c:pt>
                <c:pt idx="4787">
                  <c:v>0.4</c:v>
                </c:pt>
                <c:pt idx="4788">
                  <c:v>0.4</c:v>
                </c:pt>
                <c:pt idx="4789">
                  <c:v>0.4</c:v>
                </c:pt>
                <c:pt idx="4790">
                  <c:v>0.5</c:v>
                </c:pt>
                <c:pt idx="4791">
                  <c:v>0.5</c:v>
                </c:pt>
                <c:pt idx="4792">
                  <c:v>0.5</c:v>
                </c:pt>
                <c:pt idx="4793">
                  <c:v>0.4</c:v>
                </c:pt>
                <c:pt idx="4794">
                  <c:v>0.30000000000000032</c:v>
                </c:pt>
                <c:pt idx="4795">
                  <c:v>0.2</c:v>
                </c:pt>
                <c:pt idx="4796">
                  <c:v>0.2</c:v>
                </c:pt>
                <c:pt idx="4797">
                  <c:v>0</c:v>
                </c:pt>
                <c:pt idx="4798">
                  <c:v>0.1</c:v>
                </c:pt>
                <c:pt idx="4799">
                  <c:v>0.1</c:v>
                </c:pt>
                <c:pt idx="4800">
                  <c:v>-0.1</c:v>
                </c:pt>
                <c:pt idx="4801">
                  <c:v>-0.1</c:v>
                </c:pt>
                <c:pt idx="4802">
                  <c:v>-0.1</c:v>
                </c:pt>
                <c:pt idx="4803">
                  <c:v>-0.2</c:v>
                </c:pt>
                <c:pt idx="4804">
                  <c:v>-0.1</c:v>
                </c:pt>
                <c:pt idx="4805">
                  <c:v>-0.1</c:v>
                </c:pt>
                <c:pt idx="4806">
                  <c:v>0</c:v>
                </c:pt>
                <c:pt idx="4807">
                  <c:v>0</c:v>
                </c:pt>
                <c:pt idx="4808">
                  <c:v>-0.1</c:v>
                </c:pt>
                <c:pt idx="4809">
                  <c:v>-0.1</c:v>
                </c:pt>
                <c:pt idx="4810">
                  <c:v>0</c:v>
                </c:pt>
                <c:pt idx="4811">
                  <c:v>0</c:v>
                </c:pt>
                <c:pt idx="4812">
                  <c:v>0.2</c:v>
                </c:pt>
                <c:pt idx="4813">
                  <c:v>0.30000000000000032</c:v>
                </c:pt>
                <c:pt idx="4814">
                  <c:v>0.2</c:v>
                </c:pt>
                <c:pt idx="4815">
                  <c:v>0.2</c:v>
                </c:pt>
                <c:pt idx="4816">
                  <c:v>0.30000000000000032</c:v>
                </c:pt>
                <c:pt idx="4817">
                  <c:v>0.30000000000000032</c:v>
                </c:pt>
                <c:pt idx="4818">
                  <c:v>0.4</c:v>
                </c:pt>
                <c:pt idx="4819">
                  <c:v>0.30000000000000032</c:v>
                </c:pt>
                <c:pt idx="4820">
                  <c:v>0.2</c:v>
                </c:pt>
                <c:pt idx="4821">
                  <c:v>0.4</c:v>
                </c:pt>
                <c:pt idx="4822">
                  <c:v>0.2</c:v>
                </c:pt>
                <c:pt idx="4823">
                  <c:v>0</c:v>
                </c:pt>
                <c:pt idx="4824">
                  <c:v>-0.1</c:v>
                </c:pt>
                <c:pt idx="4825">
                  <c:v>-0.2</c:v>
                </c:pt>
                <c:pt idx="4826">
                  <c:v>-0.30000000000000032</c:v>
                </c:pt>
                <c:pt idx="4827">
                  <c:v>-0.4</c:v>
                </c:pt>
                <c:pt idx="4828">
                  <c:v>-0.4</c:v>
                </c:pt>
                <c:pt idx="4829">
                  <c:v>-0.30000000000000032</c:v>
                </c:pt>
                <c:pt idx="4830">
                  <c:v>-0.30000000000000032</c:v>
                </c:pt>
                <c:pt idx="4831">
                  <c:v>-0.4</c:v>
                </c:pt>
                <c:pt idx="4832">
                  <c:v>-0.30000000000000032</c:v>
                </c:pt>
                <c:pt idx="4833">
                  <c:v>-0.2</c:v>
                </c:pt>
                <c:pt idx="4834">
                  <c:v>0.1</c:v>
                </c:pt>
                <c:pt idx="4835">
                  <c:v>0.2</c:v>
                </c:pt>
                <c:pt idx="4836">
                  <c:v>0.2</c:v>
                </c:pt>
                <c:pt idx="4837">
                  <c:v>0.30000000000000032</c:v>
                </c:pt>
                <c:pt idx="4838">
                  <c:v>0.30000000000000032</c:v>
                </c:pt>
                <c:pt idx="4839">
                  <c:v>0.2</c:v>
                </c:pt>
                <c:pt idx="4840">
                  <c:v>0.2</c:v>
                </c:pt>
                <c:pt idx="4841">
                  <c:v>0.30000000000000032</c:v>
                </c:pt>
                <c:pt idx="4842">
                  <c:v>0.1</c:v>
                </c:pt>
                <c:pt idx="4843">
                  <c:v>0.1</c:v>
                </c:pt>
                <c:pt idx="4844">
                  <c:v>0</c:v>
                </c:pt>
                <c:pt idx="4845">
                  <c:v>0</c:v>
                </c:pt>
                <c:pt idx="4846">
                  <c:v>-0.1</c:v>
                </c:pt>
                <c:pt idx="4847">
                  <c:v>-0.30000000000000032</c:v>
                </c:pt>
                <c:pt idx="4848">
                  <c:v>-0.4</c:v>
                </c:pt>
                <c:pt idx="4849">
                  <c:v>-0.30000000000000032</c:v>
                </c:pt>
                <c:pt idx="4850">
                  <c:v>-0.30000000000000032</c:v>
                </c:pt>
                <c:pt idx="4851">
                  <c:v>-0.30000000000000032</c:v>
                </c:pt>
                <c:pt idx="4852">
                  <c:v>-0.30000000000000032</c:v>
                </c:pt>
                <c:pt idx="4853">
                  <c:v>-0.4</c:v>
                </c:pt>
                <c:pt idx="4854">
                  <c:v>-0.5</c:v>
                </c:pt>
                <c:pt idx="4855">
                  <c:v>-0.5</c:v>
                </c:pt>
                <c:pt idx="4856">
                  <c:v>-0.5</c:v>
                </c:pt>
                <c:pt idx="4857">
                  <c:v>-0.2</c:v>
                </c:pt>
                <c:pt idx="4858">
                  <c:v>-0.1</c:v>
                </c:pt>
                <c:pt idx="4859">
                  <c:v>0</c:v>
                </c:pt>
                <c:pt idx="4860">
                  <c:v>0.1</c:v>
                </c:pt>
                <c:pt idx="4861">
                  <c:v>0.2</c:v>
                </c:pt>
                <c:pt idx="4862">
                  <c:v>0.4</c:v>
                </c:pt>
                <c:pt idx="4863">
                  <c:v>0.5</c:v>
                </c:pt>
                <c:pt idx="4864">
                  <c:v>0.70000000000000062</c:v>
                </c:pt>
                <c:pt idx="4865">
                  <c:v>0.8</c:v>
                </c:pt>
                <c:pt idx="4866">
                  <c:v>0.8</c:v>
                </c:pt>
                <c:pt idx="4867">
                  <c:v>0.70000000000000062</c:v>
                </c:pt>
                <c:pt idx="4868">
                  <c:v>0.8</c:v>
                </c:pt>
                <c:pt idx="4869">
                  <c:v>0.70000000000000062</c:v>
                </c:pt>
                <c:pt idx="4870">
                  <c:v>0.5</c:v>
                </c:pt>
                <c:pt idx="4871">
                  <c:v>0.5</c:v>
                </c:pt>
                <c:pt idx="4872">
                  <c:v>0.4</c:v>
                </c:pt>
                <c:pt idx="4873">
                  <c:v>0.1</c:v>
                </c:pt>
                <c:pt idx="4874">
                  <c:v>0.1</c:v>
                </c:pt>
                <c:pt idx="4875">
                  <c:v>0</c:v>
                </c:pt>
                <c:pt idx="4876">
                  <c:v>-0.1</c:v>
                </c:pt>
                <c:pt idx="4877">
                  <c:v>-0.2</c:v>
                </c:pt>
                <c:pt idx="4878">
                  <c:v>-0.30000000000000032</c:v>
                </c:pt>
                <c:pt idx="4879">
                  <c:v>-0.30000000000000032</c:v>
                </c:pt>
                <c:pt idx="4880">
                  <c:v>-0.4</c:v>
                </c:pt>
                <c:pt idx="4881">
                  <c:v>-0.4</c:v>
                </c:pt>
                <c:pt idx="4882">
                  <c:v>-0.5</c:v>
                </c:pt>
                <c:pt idx="4883">
                  <c:v>-0.30000000000000032</c:v>
                </c:pt>
                <c:pt idx="4884">
                  <c:v>-0.4</c:v>
                </c:pt>
                <c:pt idx="4885">
                  <c:v>-0.4</c:v>
                </c:pt>
                <c:pt idx="4886">
                  <c:v>-0.4</c:v>
                </c:pt>
                <c:pt idx="4887">
                  <c:v>-0.4</c:v>
                </c:pt>
                <c:pt idx="4888">
                  <c:v>-0.4</c:v>
                </c:pt>
                <c:pt idx="4889">
                  <c:v>-0.30000000000000032</c:v>
                </c:pt>
                <c:pt idx="4890">
                  <c:v>-0.2</c:v>
                </c:pt>
                <c:pt idx="4891">
                  <c:v>-0.1</c:v>
                </c:pt>
                <c:pt idx="4892">
                  <c:v>0</c:v>
                </c:pt>
                <c:pt idx="4893">
                  <c:v>0.1</c:v>
                </c:pt>
                <c:pt idx="4894">
                  <c:v>0.1</c:v>
                </c:pt>
                <c:pt idx="4895">
                  <c:v>0.2</c:v>
                </c:pt>
                <c:pt idx="4896">
                  <c:v>0.30000000000000032</c:v>
                </c:pt>
                <c:pt idx="4897">
                  <c:v>0.30000000000000032</c:v>
                </c:pt>
                <c:pt idx="4898">
                  <c:v>0.5</c:v>
                </c:pt>
                <c:pt idx="4899">
                  <c:v>0.5</c:v>
                </c:pt>
                <c:pt idx="4900">
                  <c:v>0.4</c:v>
                </c:pt>
                <c:pt idx="4901">
                  <c:v>0.4</c:v>
                </c:pt>
                <c:pt idx="4902">
                  <c:v>0.30000000000000032</c:v>
                </c:pt>
                <c:pt idx="4903">
                  <c:v>0.30000000000000032</c:v>
                </c:pt>
                <c:pt idx="4904">
                  <c:v>0.30000000000000032</c:v>
                </c:pt>
                <c:pt idx="4905">
                  <c:v>0.30000000000000032</c:v>
                </c:pt>
                <c:pt idx="4906">
                  <c:v>0.4</c:v>
                </c:pt>
                <c:pt idx="4907">
                  <c:v>0.4</c:v>
                </c:pt>
                <c:pt idx="4908">
                  <c:v>0.4</c:v>
                </c:pt>
                <c:pt idx="4909">
                  <c:v>0.4</c:v>
                </c:pt>
                <c:pt idx="4910">
                  <c:v>0.60000000000000064</c:v>
                </c:pt>
                <c:pt idx="4911">
                  <c:v>0.8</c:v>
                </c:pt>
                <c:pt idx="4912">
                  <c:v>0.8</c:v>
                </c:pt>
                <c:pt idx="4913">
                  <c:v>0.8</c:v>
                </c:pt>
                <c:pt idx="4914">
                  <c:v>0.9</c:v>
                </c:pt>
                <c:pt idx="4915">
                  <c:v>1</c:v>
                </c:pt>
                <c:pt idx="4916">
                  <c:v>1</c:v>
                </c:pt>
                <c:pt idx="4917">
                  <c:v>1</c:v>
                </c:pt>
                <c:pt idx="4918">
                  <c:v>1</c:v>
                </c:pt>
                <c:pt idx="4919">
                  <c:v>1</c:v>
                </c:pt>
                <c:pt idx="4920">
                  <c:v>0.9</c:v>
                </c:pt>
                <c:pt idx="4921">
                  <c:v>0.70000000000000062</c:v>
                </c:pt>
                <c:pt idx="4922">
                  <c:v>0.60000000000000064</c:v>
                </c:pt>
                <c:pt idx="4923">
                  <c:v>0.5</c:v>
                </c:pt>
                <c:pt idx="4924">
                  <c:v>0.4</c:v>
                </c:pt>
                <c:pt idx="4925">
                  <c:v>0.30000000000000032</c:v>
                </c:pt>
                <c:pt idx="4926">
                  <c:v>0.2</c:v>
                </c:pt>
                <c:pt idx="4927">
                  <c:v>0.1</c:v>
                </c:pt>
                <c:pt idx="4928">
                  <c:v>-0.1</c:v>
                </c:pt>
                <c:pt idx="4929">
                  <c:v>-0.2</c:v>
                </c:pt>
                <c:pt idx="4930">
                  <c:v>-0.30000000000000032</c:v>
                </c:pt>
                <c:pt idx="4931">
                  <c:v>-0.4</c:v>
                </c:pt>
                <c:pt idx="4932">
                  <c:v>-0.5</c:v>
                </c:pt>
                <c:pt idx="4933">
                  <c:v>-0.5</c:v>
                </c:pt>
                <c:pt idx="4934">
                  <c:v>-0.60000000000000064</c:v>
                </c:pt>
                <c:pt idx="4935">
                  <c:v>-0.70000000000000062</c:v>
                </c:pt>
                <c:pt idx="4936">
                  <c:v>-0.8</c:v>
                </c:pt>
                <c:pt idx="4937">
                  <c:v>-0.8</c:v>
                </c:pt>
                <c:pt idx="4938">
                  <c:v>-0.8</c:v>
                </c:pt>
                <c:pt idx="4939">
                  <c:v>-0.8</c:v>
                </c:pt>
                <c:pt idx="4940">
                  <c:v>-0.8</c:v>
                </c:pt>
                <c:pt idx="4941">
                  <c:v>-0.70000000000000062</c:v>
                </c:pt>
                <c:pt idx="4942">
                  <c:v>-0.5</c:v>
                </c:pt>
                <c:pt idx="4943">
                  <c:v>-0.60000000000000064</c:v>
                </c:pt>
                <c:pt idx="4944">
                  <c:v>-0.5</c:v>
                </c:pt>
                <c:pt idx="4945">
                  <c:v>-0.30000000000000032</c:v>
                </c:pt>
                <c:pt idx="4946">
                  <c:v>-0.2</c:v>
                </c:pt>
                <c:pt idx="4947">
                  <c:v>-0.1</c:v>
                </c:pt>
                <c:pt idx="4948">
                  <c:v>0</c:v>
                </c:pt>
                <c:pt idx="4949">
                  <c:v>0.1</c:v>
                </c:pt>
                <c:pt idx="4950">
                  <c:v>0.1</c:v>
                </c:pt>
                <c:pt idx="4951">
                  <c:v>0</c:v>
                </c:pt>
                <c:pt idx="4952">
                  <c:v>0</c:v>
                </c:pt>
                <c:pt idx="4953">
                  <c:v>0</c:v>
                </c:pt>
                <c:pt idx="4954">
                  <c:v>0.1</c:v>
                </c:pt>
                <c:pt idx="4955">
                  <c:v>0.2</c:v>
                </c:pt>
                <c:pt idx="4956">
                  <c:v>0.2</c:v>
                </c:pt>
                <c:pt idx="4957">
                  <c:v>0.2</c:v>
                </c:pt>
                <c:pt idx="4958">
                  <c:v>0.1</c:v>
                </c:pt>
                <c:pt idx="4959">
                  <c:v>0</c:v>
                </c:pt>
                <c:pt idx="4960">
                  <c:v>0</c:v>
                </c:pt>
                <c:pt idx="4961">
                  <c:v>0.1</c:v>
                </c:pt>
                <c:pt idx="4962">
                  <c:v>0.1</c:v>
                </c:pt>
                <c:pt idx="4963">
                  <c:v>0</c:v>
                </c:pt>
                <c:pt idx="4964">
                  <c:v>0</c:v>
                </c:pt>
                <c:pt idx="4965">
                  <c:v>-0.30000000000000032</c:v>
                </c:pt>
                <c:pt idx="4966">
                  <c:v>-0.30000000000000032</c:v>
                </c:pt>
                <c:pt idx="4967">
                  <c:v>-0.4</c:v>
                </c:pt>
                <c:pt idx="4968">
                  <c:v>-0.5</c:v>
                </c:pt>
                <c:pt idx="4969">
                  <c:v>-0.5</c:v>
                </c:pt>
                <c:pt idx="4970">
                  <c:v>-0.60000000000000064</c:v>
                </c:pt>
                <c:pt idx="4971">
                  <c:v>-0.70000000000000062</c:v>
                </c:pt>
                <c:pt idx="4972">
                  <c:v>-0.60000000000000064</c:v>
                </c:pt>
                <c:pt idx="4973">
                  <c:v>-0.60000000000000064</c:v>
                </c:pt>
                <c:pt idx="4974">
                  <c:v>-0.70000000000000062</c:v>
                </c:pt>
                <c:pt idx="4975">
                  <c:v>-0.60000000000000064</c:v>
                </c:pt>
                <c:pt idx="4976">
                  <c:v>-0.60000000000000064</c:v>
                </c:pt>
                <c:pt idx="4977">
                  <c:v>-0.70000000000000062</c:v>
                </c:pt>
                <c:pt idx="4978">
                  <c:v>-0.60000000000000064</c:v>
                </c:pt>
                <c:pt idx="4979">
                  <c:v>-0.5</c:v>
                </c:pt>
                <c:pt idx="4980">
                  <c:v>-0.4</c:v>
                </c:pt>
                <c:pt idx="4981">
                  <c:v>-0.4</c:v>
                </c:pt>
                <c:pt idx="4982">
                  <c:v>-0.4</c:v>
                </c:pt>
                <c:pt idx="4983">
                  <c:v>-0.30000000000000032</c:v>
                </c:pt>
                <c:pt idx="4984">
                  <c:v>-0.30000000000000032</c:v>
                </c:pt>
                <c:pt idx="4985">
                  <c:v>-0.30000000000000032</c:v>
                </c:pt>
                <c:pt idx="4986">
                  <c:v>-0.1</c:v>
                </c:pt>
                <c:pt idx="4987">
                  <c:v>0</c:v>
                </c:pt>
                <c:pt idx="4988">
                  <c:v>0.1</c:v>
                </c:pt>
                <c:pt idx="4989">
                  <c:v>0.1</c:v>
                </c:pt>
                <c:pt idx="4990">
                  <c:v>0.1</c:v>
                </c:pt>
                <c:pt idx="4991">
                  <c:v>0.2</c:v>
                </c:pt>
                <c:pt idx="4992">
                  <c:v>0.30000000000000032</c:v>
                </c:pt>
                <c:pt idx="4993">
                  <c:v>0.2</c:v>
                </c:pt>
                <c:pt idx="4994">
                  <c:v>0.4</c:v>
                </c:pt>
                <c:pt idx="4995">
                  <c:v>0.5</c:v>
                </c:pt>
                <c:pt idx="4996">
                  <c:v>0.4</c:v>
                </c:pt>
                <c:pt idx="4997">
                  <c:v>0.4</c:v>
                </c:pt>
                <c:pt idx="4998">
                  <c:v>0.4</c:v>
                </c:pt>
                <c:pt idx="4999">
                  <c:v>0.5</c:v>
                </c:pt>
                <c:pt idx="5000">
                  <c:v>0.5</c:v>
                </c:pt>
                <c:pt idx="5001">
                  <c:v>0.4</c:v>
                </c:pt>
                <c:pt idx="5002">
                  <c:v>0.4</c:v>
                </c:pt>
                <c:pt idx="5003">
                  <c:v>0.2</c:v>
                </c:pt>
                <c:pt idx="5004">
                  <c:v>0.1</c:v>
                </c:pt>
                <c:pt idx="5005">
                  <c:v>-0.1</c:v>
                </c:pt>
                <c:pt idx="5006">
                  <c:v>-0.1</c:v>
                </c:pt>
                <c:pt idx="5007">
                  <c:v>-0.2</c:v>
                </c:pt>
                <c:pt idx="5008">
                  <c:v>-0.30000000000000032</c:v>
                </c:pt>
                <c:pt idx="5009">
                  <c:v>-0.4</c:v>
                </c:pt>
                <c:pt idx="5010">
                  <c:v>-0.30000000000000032</c:v>
                </c:pt>
                <c:pt idx="5011">
                  <c:v>-0.4</c:v>
                </c:pt>
                <c:pt idx="5012">
                  <c:v>-0.5</c:v>
                </c:pt>
                <c:pt idx="5013">
                  <c:v>-0.30000000000000032</c:v>
                </c:pt>
                <c:pt idx="5014">
                  <c:v>-0.30000000000000032</c:v>
                </c:pt>
                <c:pt idx="5015">
                  <c:v>-0.30000000000000032</c:v>
                </c:pt>
                <c:pt idx="5016">
                  <c:v>-0.2</c:v>
                </c:pt>
                <c:pt idx="5017">
                  <c:v>-0.1</c:v>
                </c:pt>
                <c:pt idx="5018">
                  <c:v>-0.1</c:v>
                </c:pt>
                <c:pt idx="5019">
                  <c:v>0</c:v>
                </c:pt>
                <c:pt idx="5020">
                  <c:v>0</c:v>
                </c:pt>
                <c:pt idx="5021">
                  <c:v>0</c:v>
                </c:pt>
                <c:pt idx="5022">
                  <c:v>0.2</c:v>
                </c:pt>
                <c:pt idx="5023">
                  <c:v>0.2</c:v>
                </c:pt>
                <c:pt idx="5024">
                  <c:v>0.4</c:v>
                </c:pt>
                <c:pt idx="5025">
                  <c:v>0.5</c:v>
                </c:pt>
                <c:pt idx="5026">
                  <c:v>0.60000000000000064</c:v>
                </c:pt>
                <c:pt idx="5027">
                  <c:v>0.60000000000000064</c:v>
                </c:pt>
                <c:pt idx="5028">
                  <c:v>0.70000000000000062</c:v>
                </c:pt>
                <c:pt idx="5029">
                  <c:v>0.70000000000000062</c:v>
                </c:pt>
                <c:pt idx="5030">
                  <c:v>0.70000000000000062</c:v>
                </c:pt>
                <c:pt idx="5031">
                  <c:v>0.70000000000000062</c:v>
                </c:pt>
                <c:pt idx="5032">
                  <c:v>0.70000000000000062</c:v>
                </c:pt>
                <c:pt idx="5033">
                  <c:v>0.60000000000000064</c:v>
                </c:pt>
                <c:pt idx="5034">
                  <c:v>0.5</c:v>
                </c:pt>
                <c:pt idx="5035">
                  <c:v>0.4</c:v>
                </c:pt>
                <c:pt idx="5036">
                  <c:v>0.30000000000000032</c:v>
                </c:pt>
                <c:pt idx="5037">
                  <c:v>0.2</c:v>
                </c:pt>
                <c:pt idx="5038">
                  <c:v>0.2</c:v>
                </c:pt>
                <c:pt idx="5039">
                  <c:v>0.2</c:v>
                </c:pt>
                <c:pt idx="5040">
                  <c:v>0.1</c:v>
                </c:pt>
                <c:pt idx="5041">
                  <c:v>0</c:v>
                </c:pt>
                <c:pt idx="5042">
                  <c:v>0</c:v>
                </c:pt>
                <c:pt idx="5043">
                  <c:v>0</c:v>
                </c:pt>
                <c:pt idx="5044">
                  <c:v>0</c:v>
                </c:pt>
                <c:pt idx="5045">
                  <c:v>0</c:v>
                </c:pt>
                <c:pt idx="5046">
                  <c:v>0</c:v>
                </c:pt>
                <c:pt idx="5047">
                  <c:v>0</c:v>
                </c:pt>
                <c:pt idx="5048">
                  <c:v>-0.1</c:v>
                </c:pt>
                <c:pt idx="5049">
                  <c:v>-0.1</c:v>
                </c:pt>
                <c:pt idx="5050">
                  <c:v>-0.1</c:v>
                </c:pt>
                <c:pt idx="5051">
                  <c:v>0</c:v>
                </c:pt>
                <c:pt idx="5052">
                  <c:v>0.2</c:v>
                </c:pt>
                <c:pt idx="5053">
                  <c:v>0.2</c:v>
                </c:pt>
                <c:pt idx="5054">
                  <c:v>0.2</c:v>
                </c:pt>
                <c:pt idx="5055">
                  <c:v>0.30000000000000032</c:v>
                </c:pt>
                <c:pt idx="5056">
                  <c:v>0.4</c:v>
                </c:pt>
                <c:pt idx="5057">
                  <c:v>0.5</c:v>
                </c:pt>
                <c:pt idx="5058">
                  <c:v>0.70000000000000062</c:v>
                </c:pt>
                <c:pt idx="5059">
                  <c:v>0.70000000000000062</c:v>
                </c:pt>
                <c:pt idx="5060">
                  <c:v>0.8</c:v>
                </c:pt>
                <c:pt idx="5061">
                  <c:v>0.8</c:v>
                </c:pt>
                <c:pt idx="5062">
                  <c:v>0.8</c:v>
                </c:pt>
                <c:pt idx="5063">
                  <c:v>0.70000000000000062</c:v>
                </c:pt>
                <c:pt idx="5064">
                  <c:v>0.60000000000000064</c:v>
                </c:pt>
                <c:pt idx="5065">
                  <c:v>0.60000000000000064</c:v>
                </c:pt>
                <c:pt idx="5066">
                  <c:v>0.5</c:v>
                </c:pt>
                <c:pt idx="5067">
                  <c:v>0.60000000000000064</c:v>
                </c:pt>
                <c:pt idx="5068">
                  <c:v>0.5</c:v>
                </c:pt>
                <c:pt idx="5069">
                  <c:v>0.5</c:v>
                </c:pt>
                <c:pt idx="5070">
                  <c:v>0.4</c:v>
                </c:pt>
                <c:pt idx="5071">
                  <c:v>0.4</c:v>
                </c:pt>
                <c:pt idx="5072">
                  <c:v>0.4</c:v>
                </c:pt>
                <c:pt idx="5073">
                  <c:v>0.5</c:v>
                </c:pt>
                <c:pt idx="5074">
                  <c:v>0.60000000000000064</c:v>
                </c:pt>
                <c:pt idx="5075">
                  <c:v>0.60000000000000064</c:v>
                </c:pt>
                <c:pt idx="5076">
                  <c:v>0.60000000000000064</c:v>
                </c:pt>
                <c:pt idx="5077">
                  <c:v>0.5</c:v>
                </c:pt>
                <c:pt idx="5078">
                  <c:v>0.4</c:v>
                </c:pt>
                <c:pt idx="5079">
                  <c:v>0.4</c:v>
                </c:pt>
                <c:pt idx="5080">
                  <c:v>0.30000000000000032</c:v>
                </c:pt>
                <c:pt idx="5081">
                  <c:v>0.30000000000000032</c:v>
                </c:pt>
                <c:pt idx="5082">
                  <c:v>0.2</c:v>
                </c:pt>
                <c:pt idx="5083">
                  <c:v>0.1</c:v>
                </c:pt>
                <c:pt idx="5084">
                  <c:v>-0.1</c:v>
                </c:pt>
                <c:pt idx="5085">
                  <c:v>-0.2</c:v>
                </c:pt>
                <c:pt idx="5086">
                  <c:v>-0.30000000000000032</c:v>
                </c:pt>
                <c:pt idx="5087">
                  <c:v>-0.30000000000000032</c:v>
                </c:pt>
                <c:pt idx="5088">
                  <c:v>-0.30000000000000032</c:v>
                </c:pt>
                <c:pt idx="5089">
                  <c:v>-0.2</c:v>
                </c:pt>
                <c:pt idx="5090">
                  <c:v>-0.30000000000000032</c:v>
                </c:pt>
                <c:pt idx="5091">
                  <c:v>-0.30000000000000032</c:v>
                </c:pt>
                <c:pt idx="5092">
                  <c:v>-0.4</c:v>
                </c:pt>
                <c:pt idx="5093">
                  <c:v>-0.5</c:v>
                </c:pt>
                <c:pt idx="5094">
                  <c:v>-0.4</c:v>
                </c:pt>
                <c:pt idx="5095">
                  <c:v>-0.30000000000000032</c:v>
                </c:pt>
                <c:pt idx="5096">
                  <c:v>-0.4</c:v>
                </c:pt>
                <c:pt idx="5097">
                  <c:v>-0.30000000000000032</c:v>
                </c:pt>
                <c:pt idx="5098">
                  <c:v>-0.2</c:v>
                </c:pt>
                <c:pt idx="5099">
                  <c:v>-0.2</c:v>
                </c:pt>
                <c:pt idx="5100">
                  <c:v>-0.1</c:v>
                </c:pt>
                <c:pt idx="5101">
                  <c:v>-0.1</c:v>
                </c:pt>
                <c:pt idx="5102">
                  <c:v>0.1</c:v>
                </c:pt>
                <c:pt idx="5103">
                  <c:v>0.1</c:v>
                </c:pt>
                <c:pt idx="5104">
                  <c:v>0</c:v>
                </c:pt>
                <c:pt idx="5105">
                  <c:v>0</c:v>
                </c:pt>
                <c:pt idx="5106">
                  <c:v>0.1</c:v>
                </c:pt>
                <c:pt idx="5107">
                  <c:v>0</c:v>
                </c:pt>
                <c:pt idx="5108">
                  <c:v>0</c:v>
                </c:pt>
                <c:pt idx="5109">
                  <c:v>-0.1</c:v>
                </c:pt>
                <c:pt idx="5110">
                  <c:v>-0.2</c:v>
                </c:pt>
                <c:pt idx="5111">
                  <c:v>-0.2</c:v>
                </c:pt>
                <c:pt idx="5112">
                  <c:v>-0.30000000000000032</c:v>
                </c:pt>
                <c:pt idx="5113">
                  <c:v>-0.30000000000000032</c:v>
                </c:pt>
                <c:pt idx="5114">
                  <c:v>-0.1</c:v>
                </c:pt>
                <c:pt idx="5115">
                  <c:v>-0.1</c:v>
                </c:pt>
                <c:pt idx="5116">
                  <c:v>-0.1</c:v>
                </c:pt>
                <c:pt idx="5117">
                  <c:v>-0.1</c:v>
                </c:pt>
                <c:pt idx="5118">
                  <c:v>-0.2</c:v>
                </c:pt>
                <c:pt idx="5119">
                  <c:v>-0.1</c:v>
                </c:pt>
                <c:pt idx="5120">
                  <c:v>0</c:v>
                </c:pt>
                <c:pt idx="5121">
                  <c:v>0.1</c:v>
                </c:pt>
                <c:pt idx="5122">
                  <c:v>0.1</c:v>
                </c:pt>
                <c:pt idx="5123">
                  <c:v>0.2</c:v>
                </c:pt>
                <c:pt idx="5124">
                  <c:v>0.1</c:v>
                </c:pt>
                <c:pt idx="5125">
                  <c:v>0</c:v>
                </c:pt>
                <c:pt idx="5126">
                  <c:v>0.1</c:v>
                </c:pt>
                <c:pt idx="5127">
                  <c:v>0</c:v>
                </c:pt>
                <c:pt idx="5128">
                  <c:v>0</c:v>
                </c:pt>
                <c:pt idx="5129">
                  <c:v>-0.1</c:v>
                </c:pt>
                <c:pt idx="5130">
                  <c:v>-0.30000000000000032</c:v>
                </c:pt>
                <c:pt idx="5131">
                  <c:v>-0.4</c:v>
                </c:pt>
                <c:pt idx="5132">
                  <c:v>-0.30000000000000032</c:v>
                </c:pt>
                <c:pt idx="5133">
                  <c:v>-0.4</c:v>
                </c:pt>
                <c:pt idx="5134">
                  <c:v>-0.4</c:v>
                </c:pt>
                <c:pt idx="5135">
                  <c:v>-0.4</c:v>
                </c:pt>
                <c:pt idx="5136">
                  <c:v>-0.5</c:v>
                </c:pt>
                <c:pt idx="5137">
                  <c:v>-0.60000000000000064</c:v>
                </c:pt>
                <c:pt idx="5138">
                  <c:v>-0.60000000000000064</c:v>
                </c:pt>
                <c:pt idx="5139">
                  <c:v>-0.70000000000000062</c:v>
                </c:pt>
                <c:pt idx="5140">
                  <c:v>-0.70000000000000062</c:v>
                </c:pt>
                <c:pt idx="5141">
                  <c:v>-0.60000000000000064</c:v>
                </c:pt>
                <c:pt idx="5142">
                  <c:v>-0.70000000000000062</c:v>
                </c:pt>
                <c:pt idx="5143">
                  <c:v>-0.8</c:v>
                </c:pt>
                <c:pt idx="5144">
                  <c:v>-0.9</c:v>
                </c:pt>
                <c:pt idx="5145">
                  <c:v>-1</c:v>
                </c:pt>
                <c:pt idx="5146">
                  <c:v>-1.1000000000000001</c:v>
                </c:pt>
                <c:pt idx="5147">
                  <c:v>-1</c:v>
                </c:pt>
                <c:pt idx="5148">
                  <c:v>-1</c:v>
                </c:pt>
                <c:pt idx="5149">
                  <c:v>-1</c:v>
                </c:pt>
                <c:pt idx="5150">
                  <c:v>-0.9</c:v>
                </c:pt>
                <c:pt idx="5151">
                  <c:v>-0.8</c:v>
                </c:pt>
                <c:pt idx="5152">
                  <c:v>-0.70000000000000062</c:v>
                </c:pt>
                <c:pt idx="5153">
                  <c:v>-0.70000000000000062</c:v>
                </c:pt>
                <c:pt idx="5154">
                  <c:v>-0.5</c:v>
                </c:pt>
                <c:pt idx="5155">
                  <c:v>-0.5</c:v>
                </c:pt>
                <c:pt idx="5156">
                  <c:v>-0.30000000000000032</c:v>
                </c:pt>
                <c:pt idx="5157">
                  <c:v>-0.2</c:v>
                </c:pt>
                <c:pt idx="5158">
                  <c:v>-0.1</c:v>
                </c:pt>
                <c:pt idx="5159">
                  <c:v>-0.30000000000000032</c:v>
                </c:pt>
                <c:pt idx="5160">
                  <c:v>-0.30000000000000032</c:v>
                </c:pt>
                <c:pt idx="5161">
                  <c:v>-0.30000000000000032</c:v>
                </c:pt>
                <c:pt idx="5162">
                  <c:v>-0.30000000000000032</c:v>
                </c:pt>
                <c:pt idx="5163">
                  <c:v>-0.2</c:v>
                </c:pt>
                <c:pt idx="5164">
                  <c:v>-0.1</c:v>
                </c:pt>
                <c:pt idx="5165">
                  <c:v>-0.1</c:v>
                </c:pt>
                <c:pt idx="5166">
                  <c:v>0</c:v>
                </c:pt>
                <c:pt idx="5167">
                  <c:v>0.1</c:v>
                </c:pt>
                <c:pt idx="5168">
                  <c:v>0.2</c:v>
                </c:pt>
                <c:pt idx="5169">
                  <c:v>0.30000000000000032</c:v>
                </c:pt>
                <c:pt idx="5170">
                  <c:v>0.30000000000000032</c:v>
                </c:pt>
                <c:pt idx="5171">
                  <c:v>0.30000000000000032</c:v>
                </c:pt>
                <c:pt idx="5172">
                  <c:v>0.30000000000000032</c:v>
                </c:pt>
                <c:pt idx="5173">
                  <c:v>0.2</c:v>
                </c:pt>
                <c:pt idx="5174">
                  <c:v>0.2</c:v>
                </c:pt>
                <c:pt idx="5175">
                  <c:v>0.30000000000000032</c:v>
                </c:pt>
                <c:pt idx="5176">
                  <c:v>0.30000000000000032</c:v>
                </c:pt>
                <c:pt idx="5177">
                  <c:v>0.30000000000000032</c:v>
                </c:pt>
                <c:pt idx="5178">
                  <c:v>0.4</c:v>
                </c:pt>
                <c:pt idx="5179">
                  <c:v>0.5</c:v>
                </c:pt>
                <c:pt idx="5180">
                  <c:v>0.60000000000000064</c:v>
                </c:pt>
                <c:pt idx="5181">
                  <c:v>0.60000000000000064</c:v>
                </c:pt>
                <c:pt idx="5182">
                  <c:v>0.70000000000000062</c:v>
                </c:pt>
                <c:pt idx="5183">
                  <c:v>0.8</c:v>
                </c:pt>
                <c:pt idx="5184">
                  <c:v>0.8</c:v>
                </c:pt>
                <c:pt idx="5185">
                  <c:v>0.9</c:v>
                </c:pt>
                <c:pt idx="5186">
                  <c:v>0.8</c:v>
                </c:pt>
                <c:pt idx="5187">
                  <c:v>0.60000000000000064</c:v>
                </c:pt>
                <c:pt idx="5188">
                  <c:v>0.5</c:v>
                </c:pt>
                <c:pt idx="5189">
                  <c:v>0.4</c:v>
                </c:pt>
                <c:pt idx="5190">
                  <c:v>0.4</c:v>
                </c:pt>
                <c:pt idx="5191">
                  <c:v>0.2</c:v>
                </c:pt>
                <c:pt idx="5192">
                  <c:v>0.1</c:v>
                </c:pt>
                <c:pt idx="5193">
                  <c:v>0.1</c:v>
                </c:pt>
                <c:pt idx="5194">
                  <c:v>0.1</c:v>
                </c:pt>
                <c:pt idx="5195">
                  <c:v>0</c:v>
                </c:pt>
                <c:pt idx="5196">
                  <c:v>0.1</c:v>
                </c:pt>
                <c:pt idx="5197">
                  <c:v>0.1</c:v>
                </c:pt>
                <c:pt idx="5198">
                  <c:v>0</c:v>
                </c:pt>
                <c:pt idx="5199">
                  <c:v>0</c:v>
                </c:pt>
                <c:pt idx="5200">
                  <c:v>-0.1</c:v>
                </c:pt>
                <c:pt idx="5201">
                  <c:v>0</c:v>
                </c:pt>
                <c:pt idx="5202">
                  <c:v>0</c:v>
                </c:pt>
                <c:pt idx="5203">
                  <c:v>0</c:v>
                </c:pt>
                <c:pt idx="5204">
                  <c:v>0</c:v>
                </c:pt>
                <c:pt idx="5205">
                  <c:v>0.1</c:v>
                </c:pt>
                <c:pt idx="5206">
                  <c:v>0.1</c:v>
                </c:pt>
                <c:pt idx="5207">
                  <c:v>0.2</c:v>
                </c:pt>
                <c:pt idx="5208">
                  <c:v>0.4</c:v>
                </c:pt>
                <c:pt idx="5209">
                  <c:v>0.4</c:v>
                </c:pt>
                <c:pt idx="5210">
                  <c:v>0.60000000000000064</c:v>
                </c:pt>
                <c:pt idx="5211">
                  <c:v>0.70000000000000062</c:v>
                </c:pt>
                <c:pt idx="5212">
                  <c:v>0.70000000000000062</c:v>
                </c:pt>
                <c:pt idx="5213">
                  <c:v>0.8</c:v>
                </c:pt>
                <c:pt idx="5214">
                  <c:v>0.70000000000000062</c:v>
                </c:pt>
                <c:pt idx="5215">
                  <c:v>0.8</c:v>
                </c:pt>
                <c:pt idx="5216">
                  <c:v>0.8</c:v>
                </c:pt>
                <c:pt idx="5217">
                  <c:v>0.70000000000000062</c:v>
                </c:pt>
                <c:pt idx="5218">
                  <c:v>0.60000000000000064</c:v>
                </c:pt>
                <c:pt idx="5219">
                  <c:v>0.60000000000000064</c:v>
                </c:pt>
                <c:pt idx="5220">
                  <c:v>0.5</c:v>
                </c:pt>
                <c:pt idx="5221">
                  <c:v>0.5</c:v>
                </c:pt>
                <c:pt idx="5222">
                  <c:v>0.5</c:v>
                </c:pt>
                <c:pt idx="5223">
                  <c:v>0.30000000000000032</c:v>
                </c:pt>
                <c:pt idx="5224">
                  <c:v>0.30000000000000032</c:v>
                </c:pt>
                <c:pt idx="5225">
                  <c:v>0.2</c:v>
                </c:pt>
                <c:pt idx="5226">
                  <c:v>0</c:v>
                </c:pt>
                <c:pt idx="5227">
                  <c:v>-0.2</c:v>
                </c:pt>
                <c:pt idx="5228">
                  <c:v>-0.2</c:v>
                </c:pt>
                <c:pt idx="5229">
                  <c:v>-0.30000000000000032</c:v>
                </c:pt>
                <c:pt idx="5230">
                  <c:v>-0.30000000000000032</c:v>
                </c:pt>
                <c:pt idx="5231">
                  <c:v>-0.60000000000000064</c:v>
                </c:pt>
                <c:pt idx="5232">
                  <c:v>-0.60000000000000064</c:v>
                </c:pt>
                <c:pt idx="5233">
                  <c:v>-0.5</c:v>
                </c:pt>
                <c:pt idx="5234">
                  <c:v>-0.60000000000000064</c:v>
                </c:pt>
                <c:pt idx="5235">
                  <c:v>-0.5</c:v>
                </c:pt>
                <c:pt idx="5236">
                  <c:v>-0.4</c:v>
                </c:pt>
                <c:pt idx="5237">
                  <c:v>-0.4</c:v>
                </c:pt>
                <c:pt idx="5238">
                  <c:v>-0.30000000000000032</c:v>
                </c:pt>
                <c:pt idx="5239">
                  <c:v>-0.30000000000000032</c:v>
                </c:pt>
                <c:pt idx="5240">
                  <c:v>-0.30000000000000032</c:v>
                </c:pt>
                <c:pt idx="5241">
                  <c:v>-0.1</c:v>
                </c:pt>
                <c:pt idx="5242">
                  <c:v>-0.2</c:v>
                </c:pt>
                <c:pt idx="5243">
                  <c:v>-0.2</c:v>
                </c:pt>
                <c:pt idx="5244">
                  <c:v>-0.2</c:v>
                </c:pt>
                <c:pt idx="5245">
                  <c:v>-0.2</c:v>
                </c:pt>
                <c:pt idx="5246">
                  <c:v>-0.2</c:v>
                </c:pt>
                <c:pt idx="5247">
                  <c:v>-0.2</c:v>
                </c:pt>
                <c:pt idx="5248">
                  <c:v>0</c:v>
                </c:pt>
                <c:pt idx="5249">
                  <c:v>-0.1</c:v>
                </c:pt>
                <c:pt idx="5250">
                  <c:v>-0.2</c:v>
                </c:pt>
                <c:pt idx="5251">
                  <c:v>-0.1</c:v>
                </c:pt>
                <c:pt idx="5252">
                  <c:v>-0.1</c:v>
                </c:pt>
                <c:pt idx="5253">
                  <c:v>-0.1</c:v>
                </c:pt>
                <c:pt idx="5254">
                  <c:v>0</c:v>
                </c:pt>
                <c:pt idx="5255">
                  <c:v>0</c:v>
                </c:pt>
                <c:pt idx="5256">
                  <c:v>0</c:v>
                </c:pt>
                <c:pt idx="5257">
                  <c:v>-0.1</c:v>
                </c:pt>
                <c:pt idx="5258">
                  <c:v>-0.30000000000000032</c:v>
                </c:pt>
                <c:pt idx="5259">
                  <c:v>-0.2</c:v>
                </c:pt>
                <c:pt idx="5260">
                  <c:v>-0.1</c:v>
                </c:pt>
                <c:pt idx="5261">
                  <c:v>-0.1</c:v>
                </c:pt>
                <c:pt idx="5262">
                  <c:v>-0.1</c:v>
                </c:pt>
                <c:pt idx="5263">
                  <c:v>-0.2</c:v>
                </c:pt>
                <c:pt idx="5264">
                  <c:v>-0.2</c:v>
                </c:pt>
                <c:pt idx="5265">
                  <c:v>-0.30000000000000032</c:v>
                </c:pt>
                <c:pt idx="5266">
                  <c:v>-0.30000000000000032</c:v>
                </c:pt>
                <c:pt idx="5267">
                  <c:v>-0.1</c:v>
                </c:pt>
                <c:pt idx="5268">
                  <c:v>0.1</c:v>
                </c:pt>
                <c:pt idx="5269">
                  <c:v>0.2</c:v>
                </c:pt>
                <c:pt idx="5270">
                  <c:v>0.1</c:v>
                </c:pt>
                <c:pt idx="5271">
                  <c:v>0.2</c:v>
                </c:pt>
                <c:pt idx="5272">
                  <c:v>0.30000000000000032</c:v>
                </c:pt>
                <c:pt idx="5273">
                  <c:v>0.4</c:v>
                </c:pt>
                <c:pt idx="5274">
                  <c:v>0.5</c:v>
                </c:pt>
                <c:pt idx="5275">
                  <c:v>0.60000000000000064</c:v>
                </c:pt>
                <c:pt idx="5276">
                  <c:v>0.70000000000000062</c:v>
                </c:pt>
                <c:pt idx="5277">
                  <c:v>0.60000000000000064</c:v>
                </c:pt>
                <c:pt idx="5278">
                  <c:v>0.5</c:v>
                </c:pt>
                <c:pt idx="5279">
                  <c:v>0.5</c:v>
                </c:pt>
                <c:pt idx="5280">
                  <c:v>0.5</c:v>
                </c:pt>
                <c:pt idx="5281">
                  <c:v>0.4</c:v>
                </c:pt>
                <c:pt idx="5282">
                  <c:v>0.30000000000000032</c:v>
                </c:pt>
                <c:pt idx="5283">
                  <c:v>0.30000000000000032</c:v>
                </c:pt>
                <c:pt idx="5284">
                  <c:v>0.30000000000000032</c:v>
                </c:pt>
                <c:pt idx="5285">
                  <c:v>0.30000000000000032</c:v>
                </c:pt>
                <c:pt idx="5286">
                  <c:v>0.30000000000000032</c:v>
                </c:pt>
                <c:pt idx="5287">
                  <c:v>0.4</c:v>
                </c:pt>
                <c:pt idx="5288">
                  <c:v>0.4</c:v>
                </c:pt>
                <c:pt idx="5289">
                  <c:v>0.30000000000000032</c:v>
                </c:pt>
                <c:pt idx="5290">
                  <c:v>0.30000000000000032</c:v>
                </c:pt>
                <c:pt idx="5291">
                  <c:v>0.2</c:v>
                </c:pt>
                <c:pt idx="5292">
                  <c:v>0.30000000000000032</c:v>
                </c:pt>
                <c:pt idx="5293">
                  <c:v>0.30000000000000032</c:v>
                </c:pt>
                <c:pt idx="5294">
                  <c:v>0.2</c:v>
                </c:pt>
                <c:pt idx="5295">
                  <c:v>0.2</c:v>
                </c:pt>
                <c:pt idx="5296">
                  <c:v>0.1</c:v>
                </c:pt>
                <c:pt idx="5297">
                  <c:v>0.1</c:v>
                </c:pt>
                <c:pt idx="5298">
                  <c:v>0.1</c:v>
                </c:pt>
                <c:pt idx="5299">
                  <c:v>0.1</c:v>
                </c:pt>
                <c:pt idx="5300">
                  <c:v>0.1</c:v>
                </c:pt>
                <c:pt idx="5301">
                  <c:v>0.1</c:v>
                </c:pt>
                <c:pt idx="5302">
                  <c:v>0</c:v>
                </c:pt>
                <c:pt idx="5303">
                  <c:v>0</c:v>
                </c:pt>
                <c:pt idx="5304">
                  <c:v>0</c:v>
                </c:pt>
                <c:pt idx="5305">
                  <c:v>0.1</c:v>
                </c:pt>
                <c:pt idx="5306">
                  <c:v>0</c:v>
                </c:pt>
                <c:pt idx="5307">
                  <c:v>0</c:v>
                </c:pt>
                <c:pt idx="5308">
                  <c:v>-0.2</c:v>
                </c:pt>
                <c:pt idx="5309">
                  <c:v>-0.30000000000000032</c:v>
                </c:pt>
                <c:pt idx="5310">
                  <c:v>-0.30000000000000032</c:v>
                </c:pt>
                <c:pt idx="5311">
                  <c:v>-0.2</c:v>
                </c:pt>
                <c:pt idx="5312">
                  <c:v>-0.30000000000000032</c:v>
                </c:pt>
                <c:pt idx="5313">
                  <c:v>-0.30000000000000032</c:v>
                </c:pt>
                <c:pt idx="5314">
                  <c:v>-0.30000000000000032</c:v>
                </c:pt>
                <c:pt idx="5315">
                  <c:v>-0.5</c:v>
                </c:pt>
                <c:pt idx="5316">
                  <c:v>-0.4</c:v>
                </c:pt>
                <c:pt idx="5317">
                  <c:v>-0.60000000000000064</c:v>
                </c:pt>
                <c:pt idx="5318">
                  <c:v>-0.5</c:v>
                </c:pt>
                <c:pt idx="5319">
                  <c:v>-0.5</c:v>
                </c:pt>
                <c:pt idx="5320">
                  <c:v>-0.70000000000000062</c:v>
                </c:pt>
                <c:pt idx="5321">
                  <c:v>-0.70000000000000062</c:v>
                </c:pt>
                <c:pt idx="5322">
                  <c:v>-0.8</c:v>
                </c:pt>
                <c:pt idx="5323">
                  <c:v>-0.70000000000000062</c:v>
                </c:pt>
                <c:pt idx="5324">
                  <c:v>-0.60000000000000064</c:v>
                </c:pt>
                <c:pt idx="5325">
                  <c:v>-0.70000000000000062</c:v>
                </c:pt>
                <c:pt idx="5326">
                  <c:v>-0.8</c:v>
                </c:pt>
                <c:pt idx="5327">
                  <c:v>-0.70000000000000062</c:v>
                </c:pt>
                <c:pt idx="5328">
                  <c:v>-0.60000000000000064</c:v>
                </c:pt>
                <c:pt idx="5329">
                  <c:v>-0.60000000000000064</c:v>
                </c:pt>
                <c:pt idx="5330">
                  <c:v>-0.60000000000000064</c:v>
                </c:pt>
                <c:pt idx="5331">
                  <c:v>-0.60000000000000064</c:v>
                </c:pt>
                <c:pt idx="5332">
                  <c:v>-0.5</c:v>
                </c:pt>
                <c:pt idx="5333">
                  <c:v>-0.60000000000000064</c:v>
                </c:pt>
                <c:pt idx="5334">
                  <c:v>-0.60000000000000064</c:v>
                </c:pt>
                <c:pt idx="5335">
                  <c:v>-0.5</c:v>
                </c:pt>
                <c:pt idx="5336">
                  <c:v>-0.4</c:v>
                </c:pt>
                <c:pt idx="5337">
                  <c:v>-0.30000000000000032</c:v>
                </c:pt>
                <c:pt idx="5338">
                  <c:v>-0.30000000000000032</c:v>
                </c:pt>
                <c:pt idx="5339">
                  <c:v>-0.30000000000000032</c:v>
                </c:pt>
                <c:pt idx="5340">
                  <c:v>-0.30000000000000032</c:v>
                </c:pt>
                <c:pt idx="5341">
                  <c:v>-0.30000000000000032</c:v>
                </c:pt>
                <c:pt idx="5342">
                  <c:v>-0.30000000000000032</c:v>
                </c:pt>
                <c:pt idx="5343">
                  <c:v>-0.30000000000000032</c:v>
                </c:pt>
                <c:pt idx="5344">
                  <c:v>-0.4</c:v>
                </c:pt>
                <c:pt idx="5345">
                  <c:v>-0.4</c:v>
                </c:pt>
                <c:pt idx="5346">
                  <c:v>-0.5</c:v>
                </c:pt>
                <c:pt idx="5347">
                  <c:v>-0.60000000000000064</c:v>
                </c:pt>
                <c:pt idx="5348">
                  <c:v>-0.60000000000000064</c:v>
                </c:pt>
                <c:pt idx="5349">
                  <c:v>-0.60000000000000064</c:v>
                </c:pt>
                <c:pt idx="5350">
                  <c:v>-0.60000000000000064</c:v>
                </c:pt>
                <c:pt idx="5351">
                  <c:v>-0.5</c:v>
                </c:pt>
                <c:pt idx="5352">
                  <c:v>-0.60000000000000064</c:v>
                </c:pt>
                <c:pt idx="5353">
                  <c:v>-0.60000000000000064</c:v>
                </c:pt>
                <c:pt idx="5354">
                  <c:v>-0.5</c:v>
                </c:pt>
                <c:pt idx="5355">
                  <c:v>-0.4</c:v>
                </c:pt>
                <c:pt idx="5356">
                  <c:v>-0.2</c:v>
                </c:pt>
                <c:pt idx="5357">
                  <c:v>-0.1</c:v>
                </c:pt>
                <c:pt idx="5358">
                  <c:v>0</c:v>
                </c:pt>
                <c:pt idx="5359">
                  <c:v>0</c:v>
                </c:pt>
                <c:pt idx="5360">
                  <c:v>0.1</c:v>
                </c:pt>
                <c:pt idx="5361">
                  <c:v>0</c:v>
                </c:pt>
                <c:pt idx="5362">
                  <c:v>0.1</c:v>
                </c:pt>
                <c:pt idx="5363">
                  <c:v>0.2</c:v>
                </c:pt>
                <c:pt idx="5364">
                  <c:v>0.1</c:v>
                </c:pt>
                <c:pt idx="5365">
                  <c:v>0</c:v>
                </c:pt>
                <c:pt idx="5366">
                  <c:v>0</c:v>
                </c:pt>
                <c:pt idx="5367">
                  <c:v>0</c:v>
                </c:pt>
                <c:pt idx="5368">
                  <c:v>-0.1</c:v>
                </c:pt>
                <c:pt idx="5369">
                  <c:v>-0.1</c:v>
                </c:pt>
                <c:pt idx="5370">
                  <c:v>-0.1</c:v>
                </c:pt>
                <c:pt idx="5371">
                  <c:v>0</c:v>
                </c:pt>
                <c:pt idx="5372">
                  <c:v>0</c:v>
                </c:pt>
                <c:pt idx="5373">
                  <c:v>0</c:v>
                </c:pt>
                <c:pt idx="5374">
                  <c:v>0.2</c:v>
                </c:pt>
                <c:pt idx="5375">
                  <c:v>0.2</c:v>
                </c:pt>
                <c:pt idx="5376">
                  <c:v>0.2</c:v>
                </c:pt>
                <c:pt idx="5377">
                  <c:v>0.2</c:v>
                </c:pt>
                <c:pt idx="5378">
                  <c:v>0.30000000000000032</c:v>
                </c:pt>
                <c:pt idx="5379">
                  <c:v>0.30000000000000032</c:v>
                </c:pt>
                <c:pt idx="5380">
                  <c:v>0.2</c:v>
                </c:pt>
                <c:pt idx="5381">
                  <c:v>0.30000000000000032</c:v>
                </c:pt>
                <c:pt idx="5382">
                  <c:v>0.30000000000000032</c:v>
                </c:pt>
                <c:pt idx="5383">
                  <c:v>0.30000000000000032</c:v>
                </c:pt>
                <c:pt idx="5384">
                  <c:v>0.2</c:v>
                </c:pt>
                <c:pt idx="5385">
                  <c:v>0.30000000000000032</c:v>
                </c:pt>
                <c:pt idx="5386">
                  <c:v>0.2</c:v>
                </c:pt>
                <c:pt idx="5387">
                  <c:v>0.1</c:v>
                </c:pt>
                <c:pt idx="5388">
                  <c:v>0.1</c:v>
                </c:pt>
                <c:pt idx="5389">
                  <c:v>0.2</c:v>
                </c:pt>
                <c:pt idx="5390">
                  <c:v>0.30000000000000032</c:v>
                </c:pt>
                <c:pt idx="5391">
                  <c:v>0.2</c:v>
                </c:pt>
                <c:pt idx="5392">
                  <c:v>0.1</c:v>
                </c:pt>
                <c:pt idx="5393">
                  <c:v>0</c:v>
                </c:pt>
                <c:pt idx="5394">
                  <c:v>0.1</c:v>
                </c:pt>
                <c:pt idx="5395">
                  <c:v>-0.2</c:v>
                </c:pt>
                <c:pt idx="5396">
                  <c:v>-0.2</c:v>
                </c:pt>
                <c:pt idx="5397">
                  <c:v>-0.1</c:v>
                </c:pt>
                <c:pt idx="5398">
                  <c:v>-0.1</c:v>
                </c:pt>
                <c:pt idx="5399">
                  <c:v>-0.2</c:v>
                </c:pt>
                <c:pt idx="5400">
                  <c:v>-0.2</c:v>
                </c:pt>
                <c:pt idx="5401">
                  <c:v>-0.1</c:v>
                </c:pt>
                <c:pt idx="5402">
                  <c:v>-0.1</c:v>
                </c:pt>
                <c:pt idx="5403">
                  <c:v>-0.1</c:v>
                </c:pt>
                <c:pt idx="5404">
                  <c:v>-0.1</c:v>
                </c:pt>
                <c:pt idx="5405">
                  <c:v>0.1</c:v>
                </c:pt>
                <c:pt idx="5406">
                  <c:v>0.2</c:v>
                </c:pt>
                <c:pt idx="5407">
                  <c:v>0.2</c:v>
                </c:pt>
                <c:pt idx="5408">
                  <c:v>0</c:v>
                </c:pt>
                <c:pt idx="5409">
                  <c:v>0.2</c:v>
                </c:pt>
                <c:pt idx="5410">
                  <c:v>0.2</c:v>
                </c:pt>
                <c:pt idx="5411">
                  <c:v>0.2</c:v>
                </c:pt>
                <c:pt idx="5412">
                  <c:v>0.2</c:v>
                </c:pt>
                <c:pt idx="5413">
                  <c:v>0.30000000000000032</c:v>
                </c:pt>
                <c:pt idx="5414">
                  <c:v>0.2</c:v>
                </c:pt>
                <c:pt idx="5415">
                  <c:v>0.2</c:v>
                </c:pt>
                <c:pt idx="5416">
                  <c:v>0.2</c:v>
                </c:pt>
                <c:pt idx="5417">
                  <c:v>0.30000000000000032</c:v>
                </c:pt>
                <c:pt idx="5418">
                  <c:v>0.30000000000000032</c:v>
                </c:pt>
                <c:pt idx="5419">
                  <c:v>0.2</c:v>
                </c:pt>
                <c:pt idx="5420">
                  <c:v>0.2</c:v>
                </c:pt>
                <c:pt idx="5421">
                  <c:v>0.2</c:v>
                </c:pt>
                <c:pt idx="5422">
                  <c:v>0.2</c:v>
                </c:pt>
                <c:pt idx="5423">
                  <c:v>0.2</c:v>
                </c:pt>
                <c:pt idx="5424">
                  <c:v>0.2</c:v>
                </c:pt>
                <c:pt idx="5425">
                  <c:v>0.30000000000000032</c:v>
                </c:pt>
                <c:pt idx="5426">
                  <c:v>0.2</c:v>
                </c:pt>
                <c:pt idx="5427">
                  <c:v>0.2</c:v>
                </c:pt>
                <c:pt idx="5428">
                  <c:v>0.1</c:v>
                </c:pt>
                <c:pt idx="5429">
                  <c:v>0</c:v>
                </c:pt>
                <c:pt idx="5430">
                  <c:v>0</c:v>
                </c:pt>
                <c:pt idx="5431">
                  <c:v>-0.1</c:v>
                </c:pt>
                <c:pt idx="5432">
                  <c:v>-0.1</c:v>
                </c:pt>
                <c:pt idx="5433">
                  <c:v>-0.2</c:v>
                </c:pt>
                <c:pt idx="5434">
                  <c:v>-0.30000000000000032</c:v>
                </c:pt>
                <c:pt idx="5435">
                  <c:v>-0.4</c:v>
                </c:pt>
                <c:pt idx="5436">
                  <c:v>-0.30000000000000032</c:v>
                </c:pt>
                <c:pt idx="5437">
                  <c:v>-0.30000000000000032</c:v>
                </c:pt>
                <c:pt idx="5438">
                  <c:v>-0.30000000000000032</c:v>
                </c:pt>
                <c:pt idx="5439">
                  <c:v>-0.2</c:v>
                </c:pt>
                <c:pt idx="5440">
                  <c:v>0</c:v>
                </c:pt>
                <c:pt idx="5441">
                  <c:v>0.1</c:v>
                </c:pt>
                <c:pt idx="5442">
                  <c:v>0.2</c:v>
                </c:pt>
                <c:pt idx="5443">
                  <c:v>0.30000000000000032</c:v>
                </c:pt>
                <c:pt idx="5444">
                  <c:v>0.4</c:v>
                </c:pt>
                <c:pt idx="5445">
                  <c:v>0.4</c:v>
                </c:pt>
                <c:pt idx="5446">
                  <c:v>0.4</c:v>
                </c:pt>
                <c:pt idx="5447">
                  <c:v>0.5</c:v>
                </c:pt>
                <c:pt idx="5448">
                  <c:v>0.5</c:v>
                </c:pt>
                <c:pt idx="5449">
                  <c:v>0.60000000000000064</c:v>
                </c:pt>
                <c:pt idx="5450">
                  <c:v>0.5</c:v>
                </c:pt>
                <c:pt idx="5451">
                  <c:v>0.5</c:v>
                </c:pt>
                <c:pt idx="5452">
                  <c:v>0.4</c:v>
                </c:pt>
                <c:pt idx="5453">
                  <c:v>0.4</c:v>
                </c:pt>
                <c:pt idx="5454">
                  <c:v>0.30000000000000032</c:v>
                </c:pt>
                <c:pt idx="5455">
                  <c:v>0.30000000000000032</c:v>
                </c:pt>
                <c:pt idx="5456">
                  <c:v>0.4</c:v>
                </c:pt>
                <c:pt idx="5457">
                  <c:v>0.4</c:v>
                </c:pt>
                <c:pt idx="5458">
                  <c:v>0.4</c:v>
                </c:pt>
                <c:pt idx="5459">
                  <c:v>0.4</c:v>
                </c:pt>
                <c:pt idx="5460">
                  <c:v>0.4</c:v>
                </c:pt>
                <c:pt idx="5461">
                  <c:v>0.4</c:v>
                </c:pt>
                <c:pt idx="5462">
                  <c:v>0.5</c:v>
                </c:pt>
                <c:pt idx="5463">
                  <c:v>0.5</c:v>
                </c:pt>
                <c:pt idx="5464">
                  <c:v>0.5</c:v>
                </c:pt>
                <c:pt idx="5465">
                  <c:v>0.70000000000000062</c:v>
                </c:pt>
                <c:pt idx="5466">
                  <c:v>0.5</c:v>
                </c:pt>
                <c:pt idx="5467">
                  <c:v>0.4</c:v>
                </c:pt>
                <c:pt idx="5468">
                  <c:v>0.4</c:v>
                </c:pt>
                <c:pt idx="5469">
                  <c:v>0.4</c:v>
                </c:pt>
                <c:pt idx="5470">
                  <c:v>0.4</c:v>
                </c:pt>
                <c:pt idx="5471">
                  <c:v>0.4</c:v>
                </c:pt>
                <c:pt idx="5472">
                  <c:v>0.30000000000000032</c:v>
                </c:pt>
                <c:pt idx="5473">
                  <c:v>0.30000000000000032</c:v>
                </c:pt>
                <c:pt idx="5474">
                  <c:v>0.30000000000000032</c:v>
                </c:pt>
                <c:pt idx="5475">
                  <c:v>0.2</c:v>
                </c:pt>
                <c:pt idx="5476">
                  <c:v>0.30000000000000032</c:v>
                </c:pt>
                <c:pt idx="5477">
                  <c:v>0.2</c:v>
                </c:pt>
                <c:pt idx="5478">
                  <c:v>0.2</c:v>
                </c:pt>
                <c:pt idx="5479">
                  <c:v>0.2</c:v>
                </c:pt>
                <c:pt idx="5480">
                  <c:v>0.2</c:v>
                </c:pt>
                <c:pt idx="5481">
                  <c:v>0.2</c:v>
                </c:pt>
                <c:pt idx="5482">
                  <c:v>0.30000000000000032</c:v>
                </c:pt>
                <c:pt idx="5483">
                  <c:v>0.30000000000000032</c:v>
                </c:pt>
                <c:pt idx="5484">
                  <c:v>0.2</c:v>
                </c:pt>
                <c:pt idx="5485">
                  <c:v>0.2</c:v>
                </c:pt>
                <c:pt idx="5486">
                  <c:v>0.2</c:v>
                </c:pt>
                <c:pt idx="5487">
                  <c:v>0.1</c:v>
                </c:pt>
                <c:pt idx="5488">
                  <c:v>0</c:v>
                </c:pt>
                <c:pt idx="5489">
                  <c:v>-0.1</c:v>
                </c:pt>
                <c:pt idx="5490">
                  <c:v>-0.1</c:v>
                </c:pt>
                <c:pt idx="5491">
                  <c:v>-0.2</c:v>
                </c:pt>
                <c:pt idx="5492">
                  <c:v>-0.4</c:v>
                </c:pt>
                <c:pt idx="5493">
                  <c:v>-0.5</c:v>
                </c:pt>
                <c:pt idx="5494">
                  <c:v>-0.5</c:v>
                </c:pt>
              </c:numCache>
            </c:numRef>
          </c:yVal>
          <c:smooth val="1"/>
        </c:ser>
        <c:axId val="69098880"/>
        <c:axId val="42741760"/>
      </c:scatterChart>
      <c:valAx>
        <c:axId val="69098880"/>
        <c:scaling>
          <c:orientation val="minMax"/>
        </c:scaling>
        <c:axPos val="b"/>
        <c:majorGridlines/>
        <c:minorGridlines/>
        <c:title>
          <c:tx>
            <c:rich>
              <a:bodyPr/>
              <a:lstStyle/>
              <a:p>
                <a:pPr>
                  <a:defRPr/>
                </a:pPr>
                <a:r>
                  <a:rPr lang="fr-FR"/>
                  <a:t>Temps (s)</a:t>
                </a:r>
              </a:p>
            </c:rich>
          </c:tx>
          <c:layout/>
        </c:title>
        <c:numFmt formatCode="General" sourceLinked="1"/>
        <c:tickLblPos val="nextTo"/>
        <c:crossAx val="42741760"/>
        <c:crossesAt val="-5"/>
        <c:crossBetween val="midCat"/>
      </c:valAx>
      <c:valAx>
        <c:axId val="42741760"/>
        <c:scaling>
          <c:orientation val="minMax"/>
        </c:scaling>
        <c:axPos val="l"/>
        <c:majorGridlines/>
        <c:title>
          <c:tx>
            <c:rich>
              <a:bodyPr rot="-5400000" vert="horz"/>
              <a:lstStyle/>
              <a:p>
                <a:pPr>
                  <a:defRPr/>
                </a:pPr>
                <a:r>
                  <a:rPr lang="fr-FR"/>
                  <a:t>Phase sorite mélangeur</a:t>
                </a:r>
              </a:p>
            </c:rich>
          </c:tx>
          <c:layout>
            <c:manualLayout>
              <c:xMode val="edge"/>
              <c:yMode val="edge"/>
              <c:x val="2.2642346653078977E-2"/>
              <c:y val="0.29482830271216204"/>
            </c:manualLayout>
          </c:layout>
        </c:title>
        <c:numFmt formatCode="General" sourceLinked="1"/>
        <c:tickLblPos val="nextTo"/>
        <c:crossAx val="69098880"/>
        <c:crosses val="autoZero"/>
        <c:crossBetween val="midCat"/>
      </c:valAx>
    </c:plotArea>
    <c:legend>
      <c:legendPos val="r"/>
      <c:layout>
        <c:manualLayout>
          <c:xMode val="edge"/>
          <c:yMode val="edge"/>
          <c:x val="0.69214015588799638"/>
          <c:y val="0.59002806940799057"/>
          <c:w val="0.1784361838491127"/>
          <c:h val="8.3717191601050026E-2"/>
        </c:manualLayout>
      </c:layout>
      <c:spPr>
        <a:solidFill>
          <a:schemeClr val="bg1"/>
        </a:solidFill>
      </c:spPr>
    </c:legend>
    <c:plotVisOnly val="1"/>
  </c:chart>
  <c:externalData r:id="rId1"/>
  <c:userShapes r:id="rId2"/>
</c:chartSpace>
</file>

<file path=ppt/drawings/_rels/vmlDrawing1.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drawings/drawing1.xml><?xml version="1.0" encoding="utf-8"?>
<c:userShapes xmlns:c="http://schemas.openxmlformats.org/drawingml/2006/chart">
  <cdr:relSizeAnchor xmlns:cdr="http://schemas.openxmlformats.org/drawingml/2006/chartDrawing">
    <cdr:from>
      <cdr:x>0.10811</cdr:x>
      <cdr:y>0.25</cdr:y>
    </cdr:from>
    <cdr:to>
      <cdr:x>0.36036</cdr:x>
      <cdr:y>0.38636</cdr:y>
    </cdr:to>
    <cdr:sp macro="" textlink="">
      <cdr:nvSpPr>
        <cdr:cNvPr id="2" name="ZoneTexte 1"/>
        <cdr:cNvSpPr txBox="1"/>
      </cdr:nvSpPr>
      <cdr:spPr>
        <a:xfrm xmlns:a="http://schemas.openxmlformats.org/drawingml/2006/main">
          <a:off x="864096" y="792088"/>
          <a:ext cx="2016224" cy="432048"/>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fr-FR" dirty="0" smtClean="0"/>
            <a:t>Thermal room</a:t>
          </a:r>
        </a:p>
        <a:p xmlns:a="http://schemas.openxmlformats.org/drawingml/2006/main">
          <a:r>
            <a:rPr lang="fr-FR" sz="1100" dirty="0" smtClean="0"/>
            <a:t>Oscillation (</a:t>
          </a:r>
          <a:r>
            <a:rPr lang="fr-FR" sz="1100" dirty="0" err="1" smtClean="0"/>
            <a:t>periode</a:t>
          </a:r>
          <a:r>
            <a:rPr lang="fr-FR" sz="1100" dirty="0" smtClean="0"/>
            <a:t> 15mm)</a:t>
          </a:r>
          <a:endParaRPr lang="fr-FR" sz="1100" dirty="0"/>
        </a:p>
      </cdr:txBody>
    </cdr:sp>
  </cdr:relSizeAnchor>
  <cdr:relSizeAnchor xmlns:cdr="http://schemas.openxmlformats.org/drawingml/2006/chartDrawing">
    <cdr:from>
      <cdr:x>0.22523</cdr:x>
      <cdr:y>0.40909</cdr:y>
    </cdr:from>
    <cdr:to>
      <cdr:x>0.26126</cdr:x>
      <cdr:y>0.51518</cdr:y>
    </cdr:to>
    <cdr:sp macro="" textlink="">
      <cdr:nvSpPr>
        <cdr:cNvPr id="4" name="Connecteur droit avec flèche 3"/>
        <cdr:cNvSpPr/>
      </cdr:nvSpPr>
      <cdr:spPr>
        <a:xfrm xmlns:a="http://schemas.openxmlformats.org/drawingml/2006/main" flipH="1">
          <a:off x="1800200" y="1296144"/>
          <a:ext cx="288032" cy="336142"/>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dr:relSizeAnchor xmlns:cdr="http://schemas.openxmlformats.org/drawingml/2006/chartDrawing">
    <cdr:from>
      <cdr:x>0.26126</cdr:x>
      <cdr:y>0.40909</cdr:y>
    </cdr:from>
    <cdr:to>
      <cdr:x>0.29083</cdr:x>
      <cdr:y>0.47627</cdr:y>
    </cdr:to>
    <cdr:sp macro="" textlink="">
      <cdr:nvSpPr>
        <cdr:cNvPr id="6" name="Connecteur droit avec flèche 5"/>
        <cdr:cNvSpPr/>
      </cdr:nvSpPr>
      <cdr:spPr>
        <a:xfrm xmlns:a="http://schemas.openxmlformats.org/drawingml/2006/main">
          <a:off x="1838999" y="1809375"/>
          <a:ext cx="208165" cy="297149"/>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userShapes>
</file>

<file path=ppt/drawings/drawing2.xml><?xml version="1.0" encoding="utf-8"?>
<c:userShapes xmlns:c="http://schemas.openxmlformats.org/drawingml/2006/chart">
  <cdr:relSizeAnchor xmlns:cdr="http://schemas.openxmlformats.org/drawingml/2006/chartDrawing">
    <cdr:from>
      <cdr:x>0.11712</cdr:x>
      <cdr:y>0.34466</cdr:y>
    </cdr:from>
    <cdr:to>
      <cdr:x>0.56399</cdr:x>
      <cdr:y>0.46394</cdr:y>
    </cdr:to>
    <cdr:sp macro="" textlink="">
      <cdr:nvSpPr>
        <cdr:cNvPr id="2" name="ZoneTexte 1"/>
        <cdr:cNvSpPr txBox="1"/>
      </cdr:nvSpPr>
      <cdr:spPr>
        <a:xfrm xmlns:a="http://schemas.openxmlformats.org/drawingml/2006/main">
          <a:off x="736874" y="1524405"/>
          <a:ext cx="2811544" cy="527566"/>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fr-FR" dirty="0" smtClean="0"/>
            <a:t>Oscillation  thermique du cristal de l’oscillateur</a:t>
          </a:r>
        </a:p>
        <a:p xmlns:a="http://schemas.openxmlformats.org/drawingml/2006/main">
          <a:r>
            <a:rPr lang="fr-FR" sz="1100" dirty="0" smtClean="0"/>
            <a:t>Période 30s</a:t>
          </a:r>
          <a:endParaRPr lang="fr-FR" sz="1100" dirty="0"/>
        </a:p>
      </cdr:txBody>
    </cdr:sp>
  </cdr:relSizeAnchor>
  <cdr:relSizeAnchor xmlns:cdr="http://schemas.openxmlformats.org/drawingml/2006/chartDrawing">
    <cdr:from>
      <cdr:x>0.34563</cdr:x>
      <cdr:y>0.51699</cdr:y>
    </cdr:from>
    <cdr:to>
      <cdr:x>0.35135</cdr:x>
      <cdr:y>0.64951</cdr:y>
    </cdr:to>
    <cdr:sp macro="" textlink="">
      <cdr:nvSpPr>
        <cdr:cNvPr id="4" name="Connecteur droit avec flèche 3"/>
        <cdr:cNvSpPr/>
      </cdr:nvSpPr>
      <cdr:spPr>
        <a:xfrm xmlns:a="http://schemas.openxmlformats.org/drawingml/2006/main">
          <a:off x="2762602" y="1512168"/>
          <a:ext cx="45719" cy="387611"/>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dr:relSizeAnchor xmlns:cdr="http://schemas.openxmlformats.org/drawingml/2006/chartDrawing">
    <cdr:from>
      <cdr:x>0.35135</cdr:x>
      <cdr:y>0.51699</cdr:y>
    </cdr:from>
    <cdr:to>
      <cdr:x>0.40541</cdr:x>
      <cdr:y>0.61546</cdr:y>
    </cdr:to>
    <cdr:sp macro="" textlink="">
      <cdr:nvSpPr>
        <cdr:cNvPr id="6" name="Connecteur droit avec flèche 5"/>
        <cdr:cNvSpPr/>
      </cdr:nvSpPr>
      <cdr:spPr>
        <a:xfrm xmlns:a="http://schemas.openxmlformats.org/drawingml/2006/main">
          <a:off x="2808312" y="1512168"/>
          <a:ext cx="432048" cy="288032"/>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userShapes>
</file>

<file path=ppt/drawings/drawing3.xml><?xml version="1.0" encoding="utf-8"?>
<c:userShapes xmlns:c="http://schemas.openxmlformats.org/drawingml/2006/chart">
  <cdr:relSizeAnchor xmlns:cdr="http://schemas.openxmlformats.org/drawingml/2006/chartDrawing">
    <cdr:from>
      <cdr:x>0.53051</cdr:x>
      <cdr:y>0.32115</cdr:y>
    </cdr:from>
    <cdr:to>
      <cdr:x>0.80392</cdr:x>
      <cdr:y>0.4282</cdr:y>
    </cdr:to>
    <cdr:sp macro="" textlink="">
      <cdr:nvSpPr>
        <cdr:cNvPr id="2" name="ZoneTexte 1"/>
        <cdr:cNvSpPr txBox="1"/>
      </cdr:nvSpPr>
      <cdr:spPr>
        <a:xfrm xmlns:a="http://schemas.openxmlformats.org/drawingml/2006/main">
          <a:off x="4886325" y="1171575"/>
          <a:ext cx="2518298" cy="390543"/>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FR" sz="1800"/>
            <a:t>Asservissement</a:t>
          </a:r>
          <a:r>
            <a:rPr lang="fr-FR" sz="1800" baseline="0"/>
            <a:t> ON</a:t>
          </a:r>
          <a:endParaRPr lang="fr-FR" sz="1800"/>
        </a:p>
      </cdr:txBody>
    </cdr:sp>
  </cdr:relSizeAnchor>
</c:userShapes>
</file>

<file path=ppt/drawings/drawing4.xml><?xml version="1.0" encoding="utf-8"?>
<c:userShapes xmlns:c="http://schemas.openxmlformats.org/drawingml/2006/chart">
  <cdr:relSizeAnchor xmlns:cdr="http://schemas.openxmlformats.org/drawingml/2006/chartDrawing">
    <cdr:from>
      <cdr:x>0.65259</cdr:x>
      <cdr:y>0.64456</cdr:y>
    </cdr:from>
    <cdr:to>
      <cdr:x>0.91992</cdr:x>
      <cdr:y>0.78693</cdr:y>
    </cdr:to>
    <cdr:sp macro="" textlink="">
      <cdr:nvSpPr>
        <cdr:cNvPr id="2" name="ZoneTexte 1"/>
        <cdr:cNvSpPr txBox="1"/>
      </cdr:nvSpPr>
      <cdr:spPr>
        <a:xfrm xmlns:a="http://schemas.openxmlformats.org/drawingml/2006/main">
          <a:off x="6147532" y="1768162"/>
          <a:ext cx="2518309" cy="390549"/>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FR" sz="1800" dirty="0"/>
            <a:t>Asservissement</a:t>
          </a:r>
          <a:r>
            <a:rPr lang="fr-FR" sz="1800" baseline="0" dirty="0"/>
            <a:t> ON</a:t>
          </a:r>
          <a:endParaRPr lang="fr-FR"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F05563-B349-43DF-8ED7-F3A9CD57CA36}" type="datetimeFigureOut">
              <a:rPr lang="fr-FR" smtClean="0"/>
              <a:pPr/>
              <a:t>19/09/2018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135DD1-073D-420D-8331-D94CB3D4749F}"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1280160" rtl="0" eaLnBrk="1" latinLnBrk="0" hangingPunct="1">
      <a:defRPr sz="1700" kern="1200">
        <a:solidFill>
          <a:schemeClr val="tx1"/>
        </a:solidFill>
        <a:latin typeface="+mn-lt"/>
        <a:ea typeface="+mn-ea"/>
        <a:cs typeface="+mn-cs"/>
      </a:defRPr>
    </a:lvl1pPr>
    <a:lvl2pPr marL="640080" algn="l" defTabSz="1280160" rtl="0" eaLnBrk="1" latinLnBrk="0" hangingPunct="1">
      <a:defRPr sz="1700" kern="1200">
        <a:solidFill>
          <a:schemeClr val="tx1"/>
        </a:solidFill>
        <a:latin typeface="+mn-lt"/>
        <a:ea typeface="+mn-ea"/>
        <a:cs typeface="+mn-cs"/>
      </a:defRPr>
    </a:lvl2pPr>
    <a:lvl3pPr marL="1280160" algn="l" defTabSz="1280160" rtl="0" eaLnBrk="1" latinLnBrk="0" hangingPunct="1">
      <a:defRPr sz="1700" kern="1200">
        <a:solidFill>
          <a:schemeClr val="tx1"/>
        </a:solidFill>
        <a:latin typeface="+mn-lt"/>
        <a:ea typeface="+mn-ea"/>
        <a:cs typeface="+mn-cs"/>
      </a:defRPr>
    </a:lvl3pPr>
    <a:lvl4pPr marL="1920240" algn="l" defTabSz="1280160" rtl="0" eaLnBrk="1" latinLnBrk="0" hangingPunct="1">
      <a:defRPr sz="1700" kern="1200">
        <a:solidFill>
          <a:schemeClr val="tx1"/>
        </a:solidFill>
        <a:latin typeface="+mn-lt"/>
        <a:ea typeface="+mn-ea"/>
        <a:cs typeface="+mn-cs"/>
      </a:defRPr>
    </a:lvl4pPr>
    <a:lvl5pPr marL="2560320" algn="l" defTabSz="1280160" rtl="0" eaLnBrk="1" latinLnBrk="0" hangingPunct="1">
      <a:defRPr sz="1700" kern="1200">
        <a:solidFill>
          <a:schemeClr val="tx1"/>
        </a:solidFill>
        <a:latin typeface="+mn-lt"/>
        <a:ea typeface="+mn-ea"/>
        <a:cs typeface="+mn-cs"/>
      </a:defRPr>
    </a:lvl5pPr>
    <a:lvl6pPr marL="3200400" algn="l" defTabSz="1280160" rtl="0" eaLnBrk="1" latinLnBrk="0" hangingPunct="1">
      <a:defRPr sz="1700" kern="1200">
        <a:solidFill>
          <a:schemeClr val="tx1"/>
        </a:solidFill>
        <a:latin typeface="+mn-lt"/>
        <a:ea typeface="+mn-ea"/>
        <a:cs typeface="+mn-cs"/>
      </a:defRPr>
    </a:lvl6pPr>
    <a:lvl7pPr marL="3840480" algn="l" defTabSz="1280160" rtl="0" eaLnBrk="1" latinLnBrk="0" hangingPunct="1">
      <a:defRPr sz="1700" kern="1200">
        <a:solidFill>
          <a:schemeClr val="tx1"/>
        </a:solidFill>
        <a:latin typeface="+mn-lt"/>
        <a:ea typeface="+mn-ea"/>
        <a:cs typeface="+mn-cs"/>
      </a:defRPr>
    </a:lvl7pPr>
    <a:lvl8pPr marL="4480560" algn="l" defTabSz="1280160" rtl="0" eaLnBrk="1" latinLnBrk="0" hangingPunct="1">
      <a:defRPr sz="1700" kern="1200">
        <a:solidFill>
          <a:schemeClr val="tx1"/>
        </a:solidFill>
        <a:latin typeface="+mn-lt"/>
        <a:ea typeface="+mn-ea"/>
        <a:cs typeface="+mn-cs"/>
      </a:defRPr>
    </a:lvl8pPr>
    <a:lvl9pPr marL="5120640" algn="l" defTabSz="128016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8135DD1-073D-420D-8331-D94CB3D4749F}" type="slidenum">
              <a:rPr lang="fr-FR" smtClean="0"/>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8135DD1-073D-420D-8331-D94CB3D4749F}" type="slidenum">
              <a:rPr lang="fr-FR" smtClean="0"/>
              <a:pPr/>
              <a:t>6</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8135DD1-073D-420D-8331-D94CB3D4749F}" type="slidenum">
              <a:rPr lang="fr-FR" smtClean="0"/>
              <a:pPr/>
              <a:t>11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60120" y="2982597"/>
            <a:ext cx="10881360" cy="205803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2FF71AF3-1696-4D6D-8E50-A6A5761F19AB}" type="datetime1">
              <a:rPr lang="en-US" smtClean="0"/>
              <a:pPr/>
              <a:t>9/19/2018</a:t>
            </a:fld>
            <a:endParaRPr lang="fr-FR"/>
          </a:p>
        </p:txBody>
      </p:sp>
      <p:sp>
        <p:nvSpPr>
          <p:cNvPr id="5" name="Espace réservé du pied de page 4"/>
          <p:cNvSpPr>
            <a:spLocks noGrp="1"/>
          </p:cNvSpPr>
          <p:nvPr>
            <p:ph type="ftr" sz="quarter" idx="11"/>
          </p:nvPr>
        </p:nvSpPr>
        <p:spPr/>
        <p:txBody>
          <a:bodyPr/>
          <a:lstStyle/>
          <a:p>
            <a:r>
              <a:rPr lang="fr-FR" smtClean="0"/>
              <a:t>Phil-LaseriX Heterodyne Synchronisation  </a:t>
            </a:r>
            <a:endParaRPr lang="fr-FR"/>
          </a:p>
        </p:txBody>
      </p:sp>
      <p:sp>
        <p:nvSpPr>
          <p:cNvPr id="6" name="Espace réservé du numéro de diapositive 5"/>
          <p:cNvSpPr>
            <a:spLocks noGrp="1"/>
          </p:cNvSpPr>
          <p:nvPr>
            <p:ph type="sldNum" sz="quarter" idx="12"/>
          </p:nvPr>
        </p:nvSpPr>
        <p:spPr/>
        <p:txBody>
          <a:bodyPr/>
          <a:lstStyle/>
          <a:p>
            <a:fld id="{5507AAA5-D344-4BCF-94DE-8EC6F6736DAF}"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2C37EC1-7C81-40F1-A732-A253D1662A29}" type="datetime1">
              <a:rPr lang="en-US" smtClean="0"/>
              <a:pPr/>
              <a:t>9/19/2018</a:t>
            </a:fld>
            <a:endParaRPr lang="fr-FR"/>
          </a:p>
        </p:txBody>
      </p:sp>
      <p:sp>
        <p:nvSpPr>
          <p:cNvPr id="5" name="Espace réservé du pied de page 4"/>
          <p:cNvSpPr>
            <a:spLocks noGrp="1"/>
          </p:cNvSpPr>
          <p:nvPr>
            <p:ph type="ftr" sz="quarter" idx="11"/>
          </p:nvPr>
        </p:nvSpPr>
        <p:spPr/>
        <p:txBody>
          <a:bodyPr/>
          <a:lstStyle/>
          <a:p>
            <a:r>
              <a:rPr lang="fr-FR" smtClean="0"/>
              <a:t>Phil-LaseriX Heterodyne Synchronisation  </a:t>
            </a:r>
            <a:endParaRPr lang="fr-FR"/>
          </a:p>
        </p:txBody>
      </p:sp>
      <p:sp>
        <p:nvSpPr>
          <p:cNvPr id="6" name="Espace réservé du numéro de diapositive 5"/>
          <p:cNvSpPr>
            <a:spLocks noGrp="1"/>
          </p:cNvSpPr>
          <p:nvPr>
            <p:ph type="sldNum" sz="quarter" idx="12"/>
          </p:nvPr>
        </p:nvSpPr>
        <p:spPr/>
        <p:txBody>
          <a:bodyPr/>
          <a:lstStyle/>
          <a:p>
            <a:fld id="{5507AAA5-D344-4BCF-94DE-8EC6F6736DAF}"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2994961" y="537845"/>
            <a:ext cx="4031615" cy="11470323"/>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895668" y="537845"/>
            <a:ext cx="11885931" cy="1147032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E340129-A5F1-42E4-91D6-2BED1D168940}" type="datetime1">
              <a:rPr lang="en-US" smtClean="0"/>
              <a:pPr/>
              <a:t>9/19/2018</a:t>
            </a:fld>
            <a:endParaRPr lang="fr-FR"/>
          </a:p>
        </p:txBody>
      </p:sp>
      <p:sp>
        <p:nvSpPr>
          <p:cNvPr id="5" name="Espace réservé du pied de page 4"/>
          <p:cNvSpPr>
            <a:spLocks noGrp="1"/>
          </p:cNvSpPr>
          <p:nvPr>
            <p:ph type="ftr" sz="quarter" idx="11"/>
          </p:nvPr>
        </p:nvSpPr>
        <p:spPr/>
        <p:txBody>
          <a:bodyPr/>
          <a:lstStyle/>
          <a:p>
            <a:r>
              <a:rPr lang="fr-FR" smtClean="0"/>
              <a:t>Phil-LaseriX Heterodyne Synchronisation  </a:t>
            </a:r>
            <a:endParaRPr lang="fr-FR"/>
          </a:p>
        </p:txBody>
      </p:sp>
      <p:sp>
        <p:nvSpPr>
          <p:cNvPr id="6" name="Espace réservé du numéro de diapositive 5"/>
          <p:cNvSpPr>
            <a:spLocks noGrp="1"/>
          </p:cNvSpPr>
          <p:nvPr>
            <p:ph type="sldNum" sz="quarter" idx="12"/>
          </p:nvPr>
        </p:nvSpPr>
        <p:spPr/>
        <p:txBody>
          <a:bodyPr/>
          <a:lstStyle/>
          <a:p>
            <a:fld id="{5507AAA5-D344-4BCF-94DE-8EC6F6736DAF}"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60439" y="2982913"/>
            <a:ext cx="10880725" cy="2057400"/>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920875" y="5440364"/>
            <a:ext cx="8959851" cy="24542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E4133031-F2EE-4477-8E44-20878C4F0899}" type="datetime1">
              <a:rPr lang="en-US" smtClean="0"/>
              <a:pPr/>
              <a:t>9/19/2018</a:t>
            </a:fld>
            <a:endParaRPr lang="fr-FR"/>
          </a:p>
        </p:txBody>
      </p:sp>
      <p:sp>
        <p:nvSpPr>
          <p:cNvPr id="5" name="Espace réservé du pied de page 4"/>
          <p:cNvSpPr>
            <a:spLocks noGrp="1"/>
          </p:cNvSpPr>
          <p:nvPr>
            <p:ph type="ftr" sz="quarter" idx="11"/>
          </p:nvPr>
        </p:nvSpPr>
        <p:spPr/>
        <p:txBody>
          <a:bodyPr/>
          <a:lstStyle/>
          <a:p>
            <a:r>
              <a:rPr lang="fr-FR" smtClean="0"/>
              <a:t>Phil-LaseriX Heterodyne Synchronisation  </a:t>
            </a:r>
            <a:endParaRPr lang="fr-FR"/>
          </a:p>
        </p:txBody>
      </p:sp>
      <p:sp>
        <p:nvSpPr>
          <p:cNvPr id="6" name="Espace réservé du numéro de diapositive 5"/>
          <p:cNvSpPr>
            <a:spLocks noGrp="1"/>
          </p:cNvSpPr>
          <p:nvPr>
            <p:ph type="sldNum" sz="quarter" idx="12"/>
          </p:nvPr>
        </p:nvSpPr>
        <p:spPr/>
        <p:txBody>
          <a:bodyPr/>
          <a:lstStyle/>
          <a:p>
            <a:fld id="{17C7F58A-D206-43D1-AE5C-FF92C1DB7065}" type="slidenum">
              <a:rPr lang="fr-FR" smtClean="0"/>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D10B616-7612-4BCE-A214-7341423F5BF6}" type="datetime1">
              <a:rPr lang="en-US" smtClean="0"/>
              <a:pPr/>
              <a:t>9/19/2018</a:t>
            </a:fld>
            <a:endParaRPr lang="fr-FR"/>
          </a:p>
        </p:txBody>
      </p:sp>
      <p:sp>
        <p:nvSpPr>
          <p:cNvPr id="5" name="Espace réservé du pied de page 4"/>
          <p:cNvSpPr>
            <a:spLocks noGrp="1"/>
          </p:cNvSpPr>
          <p:nvPr>
            <p:ph type="ftr" sz="quarter" idx="11"/>
          </p:nvPr>
        </p:nvSpPr>
        <p:spPr/>
        <p:txBody>
          <a:bodyPr/>
          <a:lstStyle/>
          <a:p>
            <a:r>
              <a:rPr lang="fr-FR" smtClean="0"/>
              <a:t>Phil-LaseriX Heterodyne Synchronisation  </a:t>
            </a:r>
            <a:endParaRPr lang="fr-FR"/>
          </a:p>
        </p:txBody>
      </p:sp>
      <p:sp>
        <p:nvSpPr>
          <p:cNvPr id="6" name="Espace réservé du numéro de diapositive 5"/>
          <p:cNvSpPr>
            <a:spLocks noGrp="1"/>
          </p:cNvSpPr>
          <p:nvPr>
            <p:ph type="sldNum" sz="quarter" idx="12"/>
          </p:nvPr>
        </p:nvSpPr>
        <p:spPr/>
        <p:txBody>
          <a:bodyPr/>
          <a:lstStyle/>
          <a:p>
            <a:fld id="{17C7F58A-D206-43D1-AE5C-FF92C1DB7065}" type="slidenum">
              <a:rPr lang="fr-FR" smtClean="0"/>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011239" y="6169026"/>
            <a:ext cx="10880725" cy="19081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1011239" y="4068764"/>
            <a:ext cx="10880725" cy="210026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A7040FE-AE95-47AF-A95A-C50E6587E421}" type="datetime1">
              <a:rPr lang="en-US" smtClean="0"/>
              <a:pPr/>
              <a:t>9/19/2018</a:t>
            </a:fld>
            <a:endParaRPr lang="fr-FR"/>
          </a:p>
        </p:txBody>
      </p:sp>
      <p:sp>
        <p:nvSpPr>
          <p:cNvPr id="5" name="Espace réservé du pied de page 4"/>
          <p:cNvSpPr>
            <a:spLocks noGrp="1"/>
          </p:cNvSpPr>
          <p:nvPr>
            <p:ph type="ftr" sz="quarter" idx="11"/>
          </p:nvPr>
        </p:nvSpPr>
        <p:spPr/>
        <p:txBody>
          <a:bodyPr/>
          <a:lstStyle/>
          <a:p>
            <a:r>
              <a:rPr lang="fr-FR" smtClean="0"/>
              <a:t>Phil-LaseriX Heterodyne Synchronisation  </a:t>
            </a:r>
            <a:endParaRPr lang="fr-FR"/>
          </a:p>
        </p:txBody>
      </p:sp>
      <p:sp>
        <p:nvSpPr>
          <p:cNvPr id="6" name="Espace réservé du numéro de diapositive 5"/>
          <p:cNvSpPr>
            <a:spLocks noGrp="1"/>
          </p:cNvSpPr>
          <p:nvPr>
            <p:ph type="sldNum" sz="quarter" idx="12"/>
          </p:nvPr>
        </p:nvSpPr>
        <p:spPr/>
        <p:txBody>
          <a:bodyPr/>
          <a:lstStyle/>
          <a:p>
            <a:fld id="{17C7F58A-D206-43D1-AE5C-FF92C1DB7065}" type="slidenum">
              <a:rPr lang="fr-FR" smtClean="0"/>
              <a:pPr/>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39764" y="2239963"/>
            <a:ext cx="5684837" cy="6337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477001" y="2239963"/>
            <a:ext cx="5684839" cy="6337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399A454-ADFA-42DD-9D83-52CEF57F3509}" type="datetime1">
              <a:rPr lang="en-US" smtClean="0"/>
              <a:pPr/>
              <a:t>9/19/2018</a:t>
            </a:fld>
            <a:endParaRPr lang="fr-FR"/>
          </a:p>
        </p:txBody>
      </p:sp>
      <p:sp>
        <p:nvSpPr>
          <p:cNvPr id="6" name="Espace réservé du pied de page 5"/>
          <p:cNvSpPr>
            <a:spLocks noGrp="1"/>
          </p:cNvSpPr>
          <p:nvPr>
            <p:ph type="ftr" sz="quarter" idx="11"/>
          </p:nvPr>
        </p:nvSpPr>
        <p:spPr/>
        <p:txBody>
          <a:bodyPr/>
          <a:lstStyle/>
          <a:p>
            <a:r>
              <a:rPr lang="fr-FR" smtClean="0"/>
              <a:t>Phil-LaseriX Heterodyne Synchronisation  </a:t>
            </a:r>
            <a:endParaRPr lang="fr-FR"/>
          </a:p>
        </p:txBody>
      </p:sp>
      <p:sp>
        <p:nvSpPr>
          <p:cNvPr id="7" name="Espace réservé du numéro de diapositive 6"/>
          <p:cNvSpPr>
            <a:spLocks noGrp="1"/>
          </p:cNvSpPr>
          <p:nvPr>
            <p:ph type="sldNum" sz="quarter" idx="12"/>
          </p:nvPr>
        </p:nvSpPr>
        <p:spPr/>
        <p:txBody>
          <a:bodyPr/>
          <a:lstStyle/>
          <a:p>
            <a:fld id="{17C7F58A-D206-43D1-AE5C-FF92C1DB7065}" type="slidenum">
              <a:rPr lang="fr-FR" smtClean="0"/>
              <a:pPr/>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639763" y="2149475"/>
            <a:ext cx="5656263" cy="895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39763" y="3044825"/>
            <a:ext cx="5656263" cy="5532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502401" y="2149475"/>
            <a:ext cx="5659439" cy="895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502401" y="3044825"/>
            <a:ext cx="5659439" cy="5532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6EC322C-7D34-463C-925A-B3696E737481}" type="datetime1">
              <a:rPr lang="en-US" smtClean="0"/>
              <a:pPr/>
              <a:t>9/19/2018</a:t>
            </a:fld>
            <a:endParaRPr lang="fr-FR"/>
          </a:p>
        </p:txBody>
      </p:sp>
      <p:sp>
        <p:nvSpPr>
          <p:cNvPr id="8" name="Espace réservé du pied de page 7"/>
          <p:cNvSpPr>
            <a:spLocks noGrp="1"/>
          </p:cNvSpPr>
          <p:nvPr>
            <p:ph type="ftr" sz="quarter" idx="11"/>
          </p:nvPr>
        </p:nvSpPr>
        <p:spPr/>
        <p:txBody>
          <a:bodyPr/>
          <a:lstStyle/>
          <a:p>
            <a:r>
              <a:rPr lang="fr-FR" smtClean="0"/>
              <a:t>Phil-LaseriX Heterodyne Synchronisation  </a:t>
            </a:r>
            <a:endParaRPr lang="fr-FR"/>
          </a:p>
        </p:txBody>
      </p:sp>
      <p:sp>
        <p:nvSpPr>
          <p:cNvPr id="9" name="Espace réservé du numéro de diapositive 8"/>
          <p:cNvSpPr>
            <a:spLocks noGrp="1"/>
          </p:cNvSpPr>
          <p:nvPr>
            <p:ph type="sldNum" sz="quarter" idx="12"/>
          </p:nvPr>
        </p:nvSpPr>
        <p:spPr/>
        <p:txBody>
          <a:bodyPr/>
          <a:lstStyle/>
          <a:p>
            <a:fld id="{17C7F58A-D206-43D1-AE5C-FF92C1DB7065}" type="slidenum">
              <a:rPr lang="fr-FR" smtClean="0"/>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F9980BA4-DF08-4BD0-A910-DFC4CFC256C3}" type="datetime1">
              <a:rPr lang="en-US" smtClean="0"/>
              <a:pPr/>
              <a:t>9/19/2018</a:t>
            </a:fld>
            <a:endParaRPr lang="fr-FR"/>
          </a:p>
        </p:txBody>
      </p:sp>
      <p:sp>
        <p:nvSpPr>
          <p:cNvPr id="4" name="Espace réservé du pied de page 3"/>
          <p:cNvSpPr>
            <a:spLocks noGrp="1"/>
          </p:cNvSpPr>
          <p:nvPr>
            <p:ph type="ftr" sz="quarter" idx="11"/>
          </p:nvPr>
        </p:nvSpPr>
        <p:spPr/>
        <p:txBody>
          <a:bodyPr/>
          <a:lstStyle/>
          <a:p>
            <a:r>
              <a:rPr lang="fr-FR" smtClean="0"/>
              <a:t>Phil-LaseriX Heterodyne Synchronisation  </a:t>
            </a:r>
            <a:endParaRPr lang="fr-FR"/>
          </a:p>
        </p:txBody>
      </p:sp>
      <p:sp>
        <p:nvSpPr>
          <p:cNvPr id="5" name="Espace réservé du numéro de diapositive 4"/>
          <p:cNvSpPr>
            <a:spLocks noGrp="1"/>
          </p:cNvSpPr>
          <p:nvPr>
            <p:ph type="sldNum" sz="quarter" idx="12"/>
          </p:nvPr>
        </p:nvSpPr>
        <p:spPr/>
        <p:txBody>
          <a:bodyPr/>
          <a:lstStyle/>
          <a:p>
            <a:fld id="{17C7F58A-D206-43D1-AE5C-FF92C1DB7065}" type="slidenum">
              <a:rPr lang="fr-FR" smtClean="0"/>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20474D7-5E19-4A3F-9509-2BA4EB667178}" type="datetime1">
              <a:rPr lang="en-US" smtClean="0"/>
              <a:pPr/>
              <a:t>9/19/2018</a:t>
            </a:fld>
            <a:endParaRPr lang="fr-FR"/>
          </a:p>
        </p:txBody>
      </p:sp>
      <p:sp>
        <p:nvSpPr>
          <p:cNvPr id="3" name="Espace réservé du pied de page 2"/>
          <p:cNvSpPr>
            <a:spLocks noGrp="1"/>
          </p:cNvSpPr>
          <p:nvPr>
            <p:ph type="ftr" sz="quarter" idx="11"/>
          </p:nvPr>
        </p:nvSpPr>
        <p:spPr/>
        <p:txBody>
          <a:bodyPr/>
          <a:lstStyle/>
          <a:p>
            <a:r>
              <a:rPr lang="fr-FR" smtClean="0"/>
              <a:t>Phil-LaseriX Heterodyne Synchronisation  </a:t>
            </a:r>
            <a:endParaRPr lang="fr-FR"/>
          </a:p>
        </p:txBody>
      </p:sp>
      <p:sp>
        <p:nvSpPr>
          <p:cNvPr id="4" name="Espace réservé du numéro de diapositive 3"/>
          <p:cNvSpPr>
            <a:spLocks noGrp="1"/>
          </p:cNvSpPr>
          <p:nvPr>
            <p:ph type="sldNum" sz="quarter" idx="12"/>
          </p:nvPr>
        </p:nvSpPr>
        <p:spPr/>
        <p:txBody>
          <a:bodyPr/>
          <a:lstStyle/>
          <a:p>
            <a:fld id="{17C7F58A-D206-43D1-AE5C-FF92C1DB7065}" type="slidenum">
              <a:rPr lang="fr-FR" smtClean="0"/>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9763" y="382589"/>
            <a:ext cx="4211637" cy="1627187"/>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5005388" y="382589"/>
            <a:ext cx="7156451" cy="8194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39763" y="2009776"/>
            <a:ext cx="4211637" cy="6567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13B3D7A-BAA0-4A6A-BB76-2AD05DAD64F3}" type="datetime1">
              <a:rPr lang="en-US" smtClean="0"/>
              <a:pPr/>
              <a:t>9/19/2018</a:t>
            </a:fld>
            <a:endParaRPr lang="fr-FR"/>
          </a:p>
        </p:txBody>
      </p:sp>
      <p:sp>
        <p:nvSpPr>
          <p:cNvPr id="6" name="Espace réservé du pied de page 5"/>
          <p:cNvSpPr>
            <a:spLocks noGrp="1"/>
          </p:cNvSpPr>
          <p:nvPr>
            <p:ph type="ftr" sz="quarter" idx="11"/>
          </p:nvPr>
        </p:nvSpPr>
        <p:spPr/>
        <p:txBody>
          <a:bodyPr/>
          <a:lstStyle/>
          <a:p>
            <a:r>
              <a:rPr lang="fr-FR" smtClean="0"/>
              <a:t>Phil-LaseriX Heterodyne Synchronisation  </a:t>
            </a:r>
            <a:endParaRPr lang="fr-FR"/>
          </a:p>
        </p:txBody>
      </p:sp>
      <p:sp>
        <p:nvSpPr>
          <p:cNvPr id="7" name="Espace réservé du numéro de diapositive 6"/>
          <p:cNvSpPr>
            <a:spLocks noGrp="1"/>
          </p:cNvSpPr>
          <p:nvPr>
            <p:ph type="sldNum" sz="quarter" idx="12"/>
          </p:nvPr>
        </p:nvSpPr>
        <p:spPr/>
        <p:txBody>
          <a:bodyPr/>
          <a:lstStyle/>
          <a:p>
            <a:fld id="{17C7F58A-D206-43D1-AE5C-FF92C1DB706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BE8134D-4CE8-4791-A2E5-AFBDB6F20D77}" type="datetime1">
              <a:rPr lang="en-US" smtClean="0"/>
              <a:pPr/>
              <a:t>9/19/2018</a:t>
            </a:fld>
            <a:endParaRPr lang="fr-FR"/>
          </a:p>
        </p:txBody>
      </p:sp>
      <p:sp>
        <p:nvSpPr>
          <p:cNvPr id="5" name="Espace réservé du pied de page 4"/>
          <p:cNvSpPr>
            <a:spLocks noGrp="1"/>
          </p:cNvSpPr>
          <p:nvPr>
            <p:ph type="ftr" sz="quarter" idx="11"/>
          </p:nvPr>
        </p:nvSpPr>
        <p:spPr/>
        <p:txBody>
          <a:bodyPr/>
          <a:lstStyle/>
          <a:p>
            <a:r>
              <a:rPr lang="fr-FR" smtClean="0"/>
              <a:t>Phil-LaseriX Heterodyne Synchronisation  </a:t>
            </a:r>
            <a:endParaRPr lang="fr-FR"/>
          </a:p>
        </p:txBody>
      </p:sp>
      <p:sp>
        <p:nvSpPr>
          <p:cNvPr id="6" name="Espace réservé du numéro de diapositive 5"/>
          <p:cNvSpPr>
            <a:spLocks noGrp="1"/>
          </p:cNvSpPr>
          <p:nvPr>
            <p:ph type="sldNum" sz="quarter" idx="12"/>
          </p:nvPr>
        </p:nvSpPr>
        <p:spPr/>
        <p:txBody>
          <a:bodyPr/>
          <a:lstStyle/>
          <a:p>
            <a:fld id="{5507AAA5-D344-4BCF-94DE-8EC6F6736DAF}" type="slidenum">
              <a:rPr lang="fr-FR" smtClean="0"/>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509839" y="6721476"/>
            <a:ext cx="7680325" cy="792163"/>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509839" y="857250"/>
            <a:ext cx="7680325" cy="57610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509839" y="7513639"/>
            <a:ext cx="7680325" cy="11271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63F4B0D-FEA1-46D9-8194-CFF49A587B3B}" type="datetime1">
              <a:rPr lang="en-US" smtClean="0"/>
              <a:pPr/>
              <a:t>9/19/2018</a:t>
            </a:fld>
            <a:endParaRPr lang="fr-FR"/>
          </a:p>
        </p:txBody>
      </p:sp>
      <p:sp>
        <p:nvSpPr>
          <p:cNvPr id="6" name="Espace réservé du pied de page 5"/>
          <p:cNvSpPr>
            <a:spLocks noGrp="1"/>
          </p:cNvSpPr>
          <p:nvPr>
            <p:ph type="ftr" sz="quarter" idx="11"/>
          </p:nvPr>
        </p:nvSpPr>
        <p:spPr/>
        <p:txBody>
          <a:bodyPr/>
          <a:lstStyle/>
          <a:p>
            <a:r>
              <a:rPr lang="fr-FR" smtClean="0"/>
              <a:t>Phil-LaseriX Heterodyne Synchronisation  </a:t>
            </a:r>
            <a:endParaRPr lang="fr-FR"/>
          </a:p>
        </p:txBody>
      </p:sp>
      <p:sp>
        <p:nvSpPr>
          <p:cNvPr id="7" name="Espace réservé du numéro de diapositive 6"/>
          <p:cNvSpPr>
            <a:spLocks noGrp="1"/>
          </p:cNvSpPr>
          <p:nvPr>
            <p:ph type="sldNum" sz="quarter" idx="12"/>
          </p:nvPr>
        </p:nvSpPr>
        <p:spPr/>
        <p:txBody>
          <a:bodyPr/>
          <a:lstStyle/>
          <a:p>
            <a:fld id="{17C7F58A-D206-43D1-AE5C-FF92C1DB7065}" type="slidenum">
              <a:rPr lang="fr-FR" smtClean="0"/>
              <a:pPr/>
              <a:t>‹N°›</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C9A6CE6-A40F-4EB0-AA26-017CBFCCAFF0}" type="datetime1">
              <a:rPr lang="en-US" smtClean="0"/>
              <a:pPr/>
              <a:t>9/19/2018</a:t>
            </a:fld>
            <a:endParaRPr lang="fr-FR"/>
          </a:p>
        </p:txBody>
      </p:sp>
      <p:sp>
        <p:nvSpPr>
          <p:cNvPr id="5" name="Espace réservé du pied de page 4"/>
          <p:cNvSpPr>
            <a:spLocks noGrp="1"/>
          </p:cNvSpPr>
          <p:nvPr>
            <p:ph type="ftr" sz="quarter" idx="11"/>
          </p:nvPr>
        </p:nvSpPr>
        <p:spPr/>
        <p:txBody>
          <a:bodyPr/>
          <a:lstStyle/>
          <a:p>
            <a:r>
              <a:rPr lang="fr-FR" smtClean="0"/>
              <a:t>Phil-LaseriX Heterodyne Synchronisation  </a:t>
            </a:r>
            <a:endParaRPr lang="fr-FR"/>
          </a:p>
        </p:txBody>
      </p:sp>
      <p:sp>
        <p:nvSpPr>
          <p:cNvPr id="6" name="Espace réservé du numéro de diapositive 5"/>
          <p:cNvSpPr>
            <a:spLocks noGrp="1"/>
          </p:cNvSpPr>
          <p:nvPr>
            <p:ph type="sldNum" sz="quarter" idx="12"/>
          </p:nvPr>
        </p:nvSpPr>
        <p:spPr/>
        <p:txBody>
          <a:bodyPr/>
          <a:lstStyle/>
          <a:p>
            <a:fld id="{17C7F58A-D206-43D1-AE5C-FF92C1DB7065}" type="slidenum">
              <a:rPr lang="fr-FR" smtClean="0"/>
              <a:pPr/>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282114" y="384175"/>
            <a:ext cx="2879725" cy="8193088"/>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39763" y="384175"/>
            <a:ext cx="8489951" cy="819308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2242C4B-AD3A-4B47-89B2-141748102AEE}" type="datetime1">
              <a:rPr lang="en-US" smtClean="0"/>
              <a:pPr/>
              <a:t>9/19/2018</a:t>
            </a:fld>
            <a:endParaRPr lang="fr-FR"/>
          </a:p>
        </p:txBody>
      </p:sp>
      <p:sp>
        <p:nvSpPr>
          <p:cNvPr id="5" name="Espace réservé du pied de page 4"/>
          <p:cNvSpPr>
            <a:spLocks noGrp="1"/>
          </p:cNvSpPr>
          <p:nvPr>
            <p:ph type="ftr" sz="quarter" idx="11"/>
          </p:nvPr>
        </p:nvSpPr>
        <p:spPr/>
        <p:txBody>
          <a:bodyPr/>
          <a:lstStyle/>
          <a:p>
            <a:r>
              <a:rPr lang="fr-FR" smtClean="0"/>
              <a:t>Phil-LaseriX Heterodyne Synchronisation  </a:t>
            </a:r>
            <a:endParaRPr lang="fr-FR"/>
          </a:p>
        </p:txBody>
      </p:sp>
      <p:sp>
        <p:nvSpPr>
          <p:cNvPr id="6" name="Espace réservé du numéro de diapositive 5"/>
          <p:cNvSpPr>
            <a:spLocks noGrp="1"/>
          </p:cNvSpPr>
          <p:nvPr>
            <p:ph type="sldNum" sz="quarter" idx="12"/>
          </p:nvPr>
        </p:nvSpPr>
        <p:spPr/>
        <p:txBody>
          <a:bodyPr/>
          <a:lstStyle/>
          <a:p>
            <a:fld id="{17C7F58A-D206-43D1-AE5C-FF92C1DB706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011237" y="6169661"/>
            <a:ext cx="10881360" cy="1906905"/>
          </a:xfrm>
        </p:spPr>
        <p:txBody>
          <a:bodyPr anchor="t"/>
          <a:lstStyle>
            <a:lvl1pPr algn="l">
              <a:defRPr sz="56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1011237" y="4069400"/>
            <a:ext cx="10881360" cy="2100262"/>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F5E66EB8-96F5-409E-8619-0A05F0F99221}" type="datetime1">
              <a:rPr lang="en-US" smtClean="0"/>
              <a:pPr/>
              <a:t>9/19/2018</a:t>
            </a:fld>
            <a:endParaRPr lang="fr-FR"/>
          </a:p>
        </p:txBody>
      </p:sp>
      <p:sp>
        <p:nvSpPr>
          <p:cNvPr id="5" name="Espace réservé du pied de page 4"/>
          <p:cNvSpPr>
            <a:spLocks noGrp="1"/>
          </p:cNvSpPr>
          <p:nvPr>
            <p:ph type="ftr" sz="quarter" idx="11"/>
          </p:nvPr>
        </p:nvSpPr>
        <p:spPr/>
        <p:txBody>
          <a:bodyPr/>
          <a:lstStyle/>
          <a:p>
            <a:r>
              <a:rPr lang="fr-FR" smtClean="0"/>
              <a:t>Phil-LaseriX Heterodyne Synchronisation  </a:t>
            </a:r>
            <a:endParaRPr lang="fr-FR"/>
          </a:p>
        </p:txBody>
      </p:sp>
      <p:sp>
        <p:nvSpPr>
          <p:cNvPr id="6" name="Espace réservé du numéro de diapositive 5"/>
          <p:cNvSpPr>
            <a:spLocks noGrp="1"/>
          </p:cNvSpPr>
          <p:nvPr>
            <p:ph type="sldNum" sz="quarter" idx="12"/>
          </p:nvPr>
        </p:nvSpPr>
        <p:spPr/>
        <p:txBody>
          <a:bodyPr/>
          <a:lstStyle/>
          <a:p>
            <a:fld id="{5507AAA5-D344-4BCF-94DE-8EC6F6736DAF}"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895670" y="3135949"/>
            <a:ext cx="7958772" cy="88722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9067800" y="3135949"/>
            <a:ext cx="7958773" cy="88722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851809E-6227-4103-9ACA-CF14F0C9B1F9}" type="datetime1">
              <a:rPr lang="en-US" smtClean="0"/>
              <a:pPr/>
              <a:t>9/19/2018</a:t>
            </a:fld>
            <a:endParaRPr lang="fr-FR"/>
          </a:p>
        </p:txBody>
      </p:sp>
      <p:sp>
        <p:nvSpPr>
          <p:cNvPr id="6" name="Espace réservé du pied de page 5"/>
          <p:cNvSpPr>
            <a:spLocks noGrp="1"/>
          </p:cNvSpPr>
          <p:nvPr>
            <p:ph type="ftr" sz="quarter" idx="11"/>
          </p:nvPr>
        </p:nvSpPr>
        <p:spPr/>
        <p:txBody>
          <a:bodyPr/>
          <a:lstStyle/>
          <a:p>
            <a:r>
              <a:rPr lang="fr-FR" smtClean="0"/>
              <a:t>Phil-LaseriX Heterodyne Synchronisation  </a:t>
            </a:r>
            <a:endParaRPr lang="fr-FR"/>
          </a:p>
        </p:txBody>
      </p:sp>
      <p:sp>
        <p:nvSpPr>
          <p:cNvPr id="7" name="Espace réservé du numéro de diapositive 6"/>
          <p:cNvSpPr>
            <a:spLocks noGrp="1"/>
          </p:cNvSpPr>
          <p:nvPr>
            <p:ph type="sldNum" sz="quarter" idx="12"/>
          </p:nvPr>
        </p:nvSpPr>
        <p:spPr/>
        <p:txBody>
          <a:bodyPr/>
          <a:lstStyle/>
          <a:p>
            <a:fld id="{5507AAA5-D344-4BCF-94DE-8EC6F6736DAF}"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40080" y="384493"/>
            <a:ext cx="11521440" cy="16002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640082" y="2149159"/>
            <a:ext cx="5656263"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40082" y="3044826"/>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503036" y="2149159"/>
            <a:ext cx="5658485"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503036" y="3044826"/>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3231F1E-E193-4705-B7F7-746FD4B3793F}" type="datetime1">
              <a:rPr lang="en-US" smtClean="0"/>
              <a:pPr/>
              <a:t>9/19/2018</a:t>
            </a:fld>
            <a:endParaRPr lang="fr-FR"/>
          </a:p>
        </p:txBody>
      </p:sp>
      <p:sp>
        <p:nvSpPr>
          <p:cNvPr id="8" name="Espace réservé du pied de page 7"/>
          <p:cNvSpPr>
            <a:spLocks noGrp="1"/>
          </p:cNvSpPr>
          <p:nvPr>
            <p:ph type="ftr" sz="quarter" idx="11"/>
          </p:nvPr>
        </p:nvSpPr>
        <p:spPr/>
        <p:txBody>
          <a:bodyPr/>
          <a:lstStyle/>
          <a:p>
            <a:r>
              <a:rPr lang="fr-FR" smtClean="0"/>
              <a:t>Phil-LaseriX Heterodyne Synchronisation  </a:t>
            </a:r>
            <a:endParaRPr lang="fr-FR"/>
          </a:p>
        </p:txBody>
      </p:sp>
      <p:sp>
        <p:nvSpPr>
          <p:cNvPr id="9" name="Espace réservé du numéro de diapositive 8"/>
          <p:cNvSpPr>
            <a:spLocks noGrp="1"/>
          </p:cNvSpPr>
          <p:nvPr>
            <p:ph type="sldNum" sz="quarter" idx="12"/>
          </p:nvPr>
        </p:nvSpPr>
        <p:spPr/>
        <p:txBody>
          <a:bodyPr/>
          <a:lstStyle/>
          <a:p>
            <a:fld id="{5507AAA5-D344-4BCF-94DE-8EC6F6736DAF}"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1AA1CB2E-6DC4-478A-AFD4-56164119DB6C}" type="datetime1">
              <a:rPr lang="en-US" smtClean="0"/>
              <a:pPr/>
              <a:t>9/19/2018</a:t>
            </a:fld>
            <a:endParaRPr lang="fr-FR"/>
          </a:p>
        </p:txBody>
      </p:sp>
      <p:sp>
        <p:nvSpPr>
          <p:cNvPr id="4" name="Espace réservé du pied de page 3"/>
          <p:cNvSpPr>
            <a:spLocks noGrp="1"/>
          </p:cNvSpPr>
          <p:nvPr>
            <p:ph type="ftr" sz="quarter" idx="11"/>
          </p:nvPr>
        </p:nvSpPr>
        <p:spPr/>
        <p:txBody>
          <a:bodyPr/>
          <a:lstStyle/>
          <a:p>
            <a:r>
              <a:rPr lang="fr-FR" smtClean="0"/>
              <a:t>Phil-LaseriX Heterodyne Synchronisation  </a:t>
            </a:r>
            <a:endParaRPr lang="fr-FR"/>
          </a:p>
        </p:txBody>
      </p:sp>
      <p:sp>
        <p:nvSpPr>
          <p:cNvPr id="5" name="Espace réservé du numéro de diapositive 4"/>
          <p:cNvSpPr>
            <a:spLocks noGrp="1"/>
          </p:cNvSpPr>
          <p:nvPr>
            <p:ph type="sldNum" sz="quarter" idx="12"/>
          </p:nvPr>
        </p:nvSpPr>
        <p:spPr/>
        <p:txBody>
          <a:bodyPr/>
          <a:lstStyle/>
          <a:p>
            <a:fld id="{5507AAA5-D344-4BCF-94DE-8EC6F6736DAF}"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9BE17CA-B82B-48D3-B4C7-63163AB6DBC7}" type="datetime1">
              <a:rPr lang="en-US" smtClean="0"/>
              <a:pPr/>
              <a:t>9/19/2018</a:t>
            </a:fld>
            <a:endParaRPr lang="fr-FR"/>
          </a:p>
        </p:txBody>
      </p:sp>
      <p:sp>
        <p:nvSpPr>
          <p:cNvPr id="3" name="Espace réservé du pied de page 2"/>
          <p:cNvSpPr>
            <a:spLocks noGrp="1"/>
          </p:cNvSpPr>
          <p:nvPr>
            <p:ph type="ftr" sz="quarter" idx="11"/>
          </p:nvPr>
        </p:nvSpPr>
        <p:spPr/>
        <p:txBody>
          <a:bodyPr/>
          <a:lstStyle/>
          <a:p>
            <a:r>
              <a:rPr lang="fr-FR" smtClean="0"/>
              <a:t>Phil-LaseriX Heterodyne Synchronisation  </a:t>
            </a:r>
            <a:endParaRPr lang="fr-FR"/>
          </a:p>
        </p:txBody>
      </p:sp>
      <p:sp>
        <p:nvSpPr>
          <p:cNvPr id="4" name="Espace réservé du numéro de diapositive 3"/>
          <p:cNvSpPr>
            <a:spLocks noGrp="1"/>
          </p:cNvSpPr>
          <p:nvPr>
            <p:ph type="sldNum" sz="quarter" idx="12"/>
          </p:nvPr>
        </p:nvSpPr>
        <p:spPr/>
        <p:txBody>
          <a:bodyPr/>
          <a:lstStyle/>
          <a:p>
            <a:fld id="{5507AAA5-D344-4BCF-94DE-8EC6F6736DAF}"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40081" y="382270"/>
            <a:ext cx="4211639" cy="1626870"/>
          </a:xfrm>
        </p:spPr>
        <p:txBody>
          <a:bodyPr anchor="b"/>
          <a:lstStyle>
            <a:lvl1pPr algn="l">
              <a:defRPr sz="2800" b="1"/>
            </a:lvl1pPr>
          </a:lstStyle>
          <a:p>
            <a:r>
              <a:rPr lang="fr-FR" smtClean="0"/>
              <a:t>Cliquez pour modifier le style du titre</a:t>
            </a:r>
            <a:endParaRPr lang="fr-FR"/>
          </a:p>
        </p:txBody>
      </p:sp>
      <p:sp>
        <p:nvSpPr>
          <p:cNvPr id="3" name="Espace réservé du contenu 2"/>
          <p:cNvSpPr>
            <a:spLocks noGrp="1"/>
          </p:cNvSpPr>
          <p:nvPr>
            <p:ph idx="1"/>
          </p:nvPr>
        </p:nvSpPr>
        <p:spPr>
          <a:xfrm>
            <a:off x="5005069" y="382272"/>
            <a:ext cx="7156451"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40081" y="2009141"/>
            <a:ext cx="4211639"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C1D1560-1454-44FC-85AB-4A683F48F1E0}" type="datetime1">
              <a:rPr lang="en-US" smtClean="0"/>
              <a:pPr/>
              <a:t>9/19/2018</a:t>
            </a:fld>
            <a:endParaRPr lang="fr-FR"/>
          </a:p>
        </p:txBody>
      </p:sp>
      <p:sp>
        <p:nvSpPr>
          <p:cNvPr id="6" name="Espace réservé du pied de page 5"/>
          <p:cNvSpPr>
            <a:spLocks noGrp="1"/>
          </p:cNvSpPr>
          <p:nvPr>
            <p:ph type="ftr" sz="quarter" idx="11"/>
          </p:nvPr>
        </p:nvSpPr>
        <p:spPr/>
        <p:txBody>
          <a:bodyPr/>
          <a:lstStyle/>
          <a:p>
            <a:r>
              <a:rPr lang="fr-FR" smtClean="0"/>
              <a:t>Phil-LaseriX Heterodyne Synchronisation  </a:t>
            </a:r>
            <a:endParaRPr lang="fr-FR"/>
          </a:p>
        </p:txBody>
      </p:sp>
      <p:sp>
        <p:nvSpPr>
          <p:cNvPr id="7" name="Espace réservé du numéro de diapositive 6"/>
          <p:cNvSpPr>
            <a:spLocks noGrp="1"/>
          </p:cNvSpPr>
          <p:nvPr>
            <p:ph type="sldNum" sz="quarter" idx="12"/>
          </p:nvPr>
        </p:nvSpPr>
        <p:spPr/>
        <p:txBody>
          <a:bodyPr/>
          <a:lstStyle/>
          <a:p>
            <a:fld id="{5507AAA5-D344-4BCF-94DE-8EC6F6736DAF}"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509203" y="6720841"/>
            <a:ext cx="7680960" cy="793433"/>
          </a:xfrm>
        </p:spPr>
        <p:txBody>
          <a:bodyPr anchor="b"/>
          <a:lstStyle>
            <a:lvl1pPr algn="l">
              <a:defRPr sz="28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509203" y="857885"/>
            <a:ext cx="7680960" cy="576072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lang="fr-FR"/>
          </a:p>
        </p:txBody>
      </p:sp>
      <p:sp>
        <p:nvSpPr>
          <p:cNvPr id="4" name="Espace réservé du texte 3"/>
          <p:cNvSpPr>
            <a:spLocks noGrp="1"/>
          </p:cNvSpPr>
          <p:nvPr>
            <p:ph type="body" sz="half" idx="2"/>
          </p:nvPr>
        </p:nvSpPr>
        <p:spPr>
          <a:xfrm>
            <a:off x="2509203" y="7514274"/>
            <a:ext cx="7680960"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8EFCD8B-A0F8-44CE-B741-E32291595002}" type="datetime1">
              <a:rPr lang="en-US" smtClean="0"/>
              <a:pPr/>
              <a:t>9/19/2018</a:t>
            </a:fld>
            <a:endParaRPr lang="fr-FR"/>
          </a:p>
        </p:txBody>
      </p:sp>
      <p:sp>
        <p:nvSpPr>
          <p:cNvPr id="6" name="Espace réservé du pied de page 5"/>
          <p:cNvSpPr>
            <a:spLocks noGrp="1"/>
          </p:cNvSpPr>
          <p:nvPr>
            <p:ph type="ftr" sz="quarter" idx="11"/>
          </p:nvPr>
        </p:nvSpPr>
        <p:spPr/>
        <p:txBody>
          <a:bodyPr/>
          <a:lstStyle/>
          <a:p>
            <a:r>
              <a:rPr lang="fr-FR" smtClean="0"/>
              <a:t>Phil-LaseriX Heterodyne Synchronisation  </a:t>
            </a:r>
            <a:endParaRPr lang="fr-FR"/>
          </a:p>
        </p:txBody>
      </p:sp>
      <p:sp>
        <p:nvSpPr>
          <p:cNvPr id="7" name="Espace réservé du numéro de diapositive 6"/>
          <p:cNvSpPr>
            <a:spLocks noGrp="1"/>
          </p:cNvSpPr>
          <p:nvPr>
            <p:ph type="sldNum" sz="quarter" idx="12"/>
          </p:nvPr>
        </p:nvSpPr>
        <p:spPr/>
        <p:txBody>
          <a:bodyPr/>
          <a:lstStyle/>
          <a:p>
            <a:fld id="{5507AAA5-D344-4BCF-94DE-8EC6F6736DAF}"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40080" y="384493"/>
            <a:ext cx="11521440" cy="1600200"/>
          </a:xfrm>
          <a:prstGeom prst="rect">
            <a:avLst/>
          </a:prstGeom>
        </p:spPr>
        <p:txBody>
          <a:bodyPr vert="horz" lIns="128016" tIns="64008" rIns="128016" bIns="64008"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640080" y="2240281"/>
            <a:ext cx="11521440" cy="6336348"/>
          </a:xfrm>
          <a:prstGeom prst="rect">
            <a:avLst/>
          </a:prstGeom>
        </p:spPr>
        <p:txBody>
          <a:bodyPr vert="horz" lIns="128016" tIns="64008" rIns="128016" bIns="64008"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40080" y="8898892"/>
            <a:ext cx="2987040" cy="511175"/>
          </a:xfrm>
          <a:prstGeom prst="rect">
            <a:avLst/>
          </a:prstGeom>
        </p:spPr>
        <p:txBody>
          <a:bodyPr vert="horz" lIns="128016" tIns="64008" rIns="128016" bIns="64008" rtlCol="0" anchor="ctr"/>
          <a:lstStyle>
            <a:lvl1pPr algn="l">
              <a:defRPr sz="1700">
                <a:solidFill>
                  <a:schemeClr val="tx1">
                    <a:tint val="75000"/>
                  </a:schemeClr>
                </a:solidFill>
              </a:defRPr>
            </a:lvl1pPr>
          </a:lstStyle>
          <a:p>
            <a:fld id="{942D9F1A-D0AF-44E8-90E1-A037AB755199}" type="datetime1">
              <a:rPr lang="en-US" smtClean="0"/>
              <a:pPr/>
              <a:t>9/19/2018</a:t>
            </a:fld>
            <a:endParaRPr lang="fr-FR"/>
          </a:p>
        </p:txBody>
      </p:sp>
      <p:sp>
        <p:nvSpPr>
          <p:cNvPr id="5" name="Espace réservé du pied de page 4"/>
          <p:cNvSpPr>
            <a:spLocks noGrp="1"/>
          </p:cNvSpPr>
          <p:nvPr>
            <p:ph type="ftr" sz="quarter" idx="3"/>
          </p:nvPr>
        </p:nvSpPr>
        <p:spPr>
          <a:xfrm>
            <a:off x="4373880" y="8898892"/>
            <a:ext cx="4053840" cy="511175"/>
          </a:xfrm>
          <a:prstGeom prst="rect">
            <a:avLst/>
          </a:prstGeom>
        </p:spPr>
        <p:txBody>
          <a:bodyPr vert="horz" lIns="128016" tIns="64008" rIns="128016" bIns="64008" rtlCol="0" anchor="ctr"/>
          <a:lstStyle>
            <a:lvl1pPr algn="ctr">
              <a:defRPr sz="1700">
                <a:solidFill>
                  <a:schemeClr val="tx1">
                    <a:tint val="75000"/>
                  </a:schemeClr>
                </a:solidFill>
              </a:defRPr>
            </a:lvl1pPr>
          </a:lstStyle>
          <a:p>
            <a:r>
              <a:rPr lang="fr-FR" smtClean="0"/>
              <a:t>Phil-LaseriX Heterodyne Synchronisation  </a:t>
            </a:r>
            <a:endParaRPr lang="fr-FR"/>
          </a:p>
        </p:txBody>
      </p:sp>
      <p:sp>
        <p:nvSpPr>
          <p:cNvPr id="6" name="Espace réservé du numéro de diapositive 5"/>
          <p:cNvSpPr>
            <a:spLocks noGrp="1"/>
          </p:cNvSpPr>
          <p:nvPr>
            <p:ph type="sldNum" sz="quarter" idx="4"/>
          </p:nvPr>
        </p:nvSpPr>
        <p:spPr>
          <a:xfrm>
            <a:off x="9174480" y="8898892"/>
            <a:ext cx="2987040" cy="511175"/>
          </a:xfrm>
          <a:prstGeom prst="rect">
            <a:avLst/>
          </a:prstGeom>
        </p:spPr>
        <p:txBody>
          <a:bodyPr vert="horz" lIns="128016" tIns="64008" rIns="128016" bIns="64008" rtlCol="0" anchor="ctr"/>
          <a:lstStyle>
            <a:lvl1pPr algn="r">
              <a:defRPr sz="1700">
                <a:solidFill>
                  <a:schemeClr val="tx1">
                    <a:tint val="75000"/>
                  </a:schemeClr>
                </a:solidFill>
              </a:defRPr>
            </a:lvl1pPr>
          </a:lstStyle>
          <a:p>
            <a:fld id="{5507AAA5-D344-4BCF-94DE-8EC6F6736DAF}"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1280160" rtl="0" eaLnBrk="1" latinLnBrk="0" hangingPunct="1">
        <a:spcBef>
          <a:spcPct val="0"/>
        </a:spcBef>
        <a:buNone/>
        <a:defRPr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fr-FR"/>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39764" y="384175"/>
            <a:ext cx="11522075" cy="16002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639764" y="2239963"/>
            <a:ext cx="11522075" cy="63373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39764" y="8899526"/>
            <a:ext cx="2987675" cy="511175"/>
          </a:xfrm>
          <a:prstGeom prst="rect">
            <a:avLst/>
          </a:prstGeom>
        </p:spPr>
        <p:txBody>
          <a:bodyPr vert="horz" lIns="91440" tIns="45720" rIns="91440" bIns="45720" rtlCol="0" anchor="ctr"/>
          <a:lstStyle>
            <a:lvl1pPr algn="l">
              <a:defRPr sz="1200">
                <a:solidFill>
                  <a:schemeClr val="tx1">
                    <a:tint val="75000"/>
                  </a:schemeClr>
                </a:solidFill>
              </a:defRPr>
            </a:lvl1pPr>
          </a:lstStyle>
          <a:p>
            <a:fld id="{F295242F-3764-44E0-A19C-57EE4815DCAF}" type="datetime1">
              <a:rPr lang="en-US" smtClean="0"/>
              <a:pPr/>
              <a:t>9/19/2018</a:t>
            </a:fld>
            <a:endParaRPr lang="fr-FR"/>
          </a:p>
        </p:txBody>
      </p:sp>
      <p:sp>
        <p:nvSpPr>
          <p:cNvPr id="5" name="Espace réservé du pied de page 4"/>
          <p:cNvSpPr>
            <a:spLocks noGrp="1"/>
          </p:cNvSpPr>
          <p:nvPr>
            <p:ph type="ftr" sz="quarter" idx="3"/>
          </p:nvPr>
        </p:nvSpPr>
        <p:spPr>
          <a:xfrm>
            <a:off x="4373564" y="8899526"/>
            <a:ext cx="4054475" cy="51117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Phil-LaseriX Heterodyne Synchronisation  </a:t>
            </a:r>
            <a:endParaRPr lang="fr-FR"/>
          </a:p>
        </p:txBody>
      </p:sp>
      <p:sp>
        <p:nvSpPr>
          <p:cNvPr id="6" name="Espace réservé du numéro de diapositive 5"/>
          <p:cNvSpPr>
            <a:spLocks noGrp="1"/>
          </p:cNvSpPr>
          <p:nvPr>
            <p:ph type="sldNum" sz="quarter" idx="4"/>
          </p:nvPr>
        </p:nvSpPr>
        <p:spPr>
          <a:xfrm>
            <a:off x="9174164" y="8899526"/>
            <a:ext cx="2987675" cy="511175"/>
          </a:xfrm>
          <a:prstGeom prst="rect">
            <a:avLst/>
          </a:prstGeom>
        </p:spPr>
        <p:txBody>
          <a:bodyPr vert="horz" lIns="91440" tIns="45720" rIns="91440" bIns="45720" rtlCol="0" anchor="ctr"/>
          <a:lstStyle>
            <a:lvl1pPr algn="r">
              <a:defRPr sz="1200">
                <a:solidFill>
                  <a:schemeClr val="tx1">
                    <a:tint val="75000"/>
                  </a:schemeClr>
                </a:solidFill>
              </a:defRPr>
            </a:lvl1pPr>
          </a:lstStyle>
          <a:p>
            <a:fld id="{17C7F58A-D206-43D1-AE5C-FF92C1DB706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39568" y="9103612"/>
            <a:ext cx="2987040" cy="511175"/>
          </a:xfrm>
        </p:spPr>
        <p:txBody>
          <a:bodyPr/>
          <a:lstStyle/>
          <a:p>
            <a:fld id="{F33557E1-5FA8-494B-BE03-35300D047303}" type="datetime1">
              <a:rPr lang="en-US" smtClean="0"/>
              <a:pPr/>
              <a:t>9/19/2018</a:t>
            </a:fld>
            <a:endParaRPr lang="fr-FR" dirty="0"/>
          </a:p>
        </p:txBody>
      </p:sp>
      <p:sp>
        <p:nvSpPr>
          <p:cNvPr id="3" name="Espace réservé du pied de page 2"/>
          <p:cNvSpPr>
            <a:spLocks noGrp="1"/>
          </p:cNvSpPr>
          <p:nvPr>
            <p:ph type="ftr" sz="quarter" idx="11"/>
          </p:nvPr>
        </p:nvSpPr>
        <p:spPr>
          <a:xfrm>
            <a:off x="4142105" y="9090025"/>
            <a:ext cx="4053840" cy="511175"/>
          </a:xfrm>
        </p:spPr>
        <p:txBody>
          <a:bodyPr/>
          <a:lstStyle/>
          <a:p>
            <a:r>
              <a:rPr lang="fr-FR" dirty="0" smtClean="0"/>
              <a:t>Phil-</a:t>
            </a:r>
            <a:r>
              <a:rPr lang="fr-FR" dirty="0" err="1" smtClean="0"/>
              <a:t>LaseriX</a:t>
            </a:r>
            <a:r>
              <a:rPr lang="fr-FR" dirty="0" smtClean="0"/>
              <a:t> </a:t>
            </a:r>
            <a:r>
              <a:rPr lang="fr-FR" dirty="0" err="1" smtClean="0"/>
              <a:t>Heterodyne</a:t>
            </a:r>
            <a:r>
              <a:rPr lang="fr-FR" dirty="0" smtClean="0"/>
              <a:t> Synchronisation  </a:t>
            </a:r>
            <a:endParaRPr lang="fr-FR" dirty="0"/>
          </a:p>
        </p:txBody>
      </p:sp>
      <p:sp>
        <p:nvSpPr>
          <p:cNvPr id="4" name="Espace réservé du numéro de diapositive 3"/>
          <p:cNvSpPr>
            <a:spLocks noGrp="1"/>
          </p:cNvSpPr>
          <p:nvPr>
            <p:ph type="sldNum" sz="quarter" idx="12"/>
          </p:nvPr>
        </p:nvSpPr>
        <p:spPr/>
        <p:txBody>
          <a:bodyPr/>
          <a:lstStyle/>
          <a:p>
            <a:fld id="{5507AAA5-D344-4BCF-94DE-8EC6F6736DAF}" type="slidenum">
              <a:rPr lang="fr-FR" smtClean="0"/>
              <a:pPr/>
              <a:t>1</a:t>
            </a:fld>
            <a:endParaRPr lang="fr-FR"/>
          </a:p>
        </p:txBody>
      </p:sp>
      <p:sp>
        <p:nvSpPr>
          <p:cNvPr id="5" name="ZoneTexte 4"/>
          <p:cNvSpPr txBox="1"/>
          <p:nvPr/>
        </p:nvSpPr>
        <p:spPr>
          <a:xfrm>
            <a:off x="2490953" y="3777357"/>
            <a:ext cx="7356143" cy="1077218"/>
          </a:xfrm>
          <a:prstGeom prst="rect">
            <a:avLst/>
          </a:prstGeom>
          <a:noFill/>
        </p:spPr>
        <p:txBody>
          <a:bodyPr wrap="square" rtlCol="0">
            <a:spAutoFit/>
          </a:bodyPr>
          <a:lstStyle/>
          <a:p>
            <a:pPr algn="ctr"/>
            <a:r>
              <a:rPr lang="fr-FR" sz="3200" dirty="0" smtClean="0"/>
              <a:t>Phil </a:t>
            </a:r>
            <a:r>
              <a:rPr lang="fr-FR" sz="3200" dirty="0" err="1" smtClean="0"/>
              <a:t>LaseriX</a:t>
            </a:r>
            <a:r>
              <a:rPr lang="fr-FR" sz="3200" dirty="0" smtClean="0"/>
              <a:t> </a:t>
            </a:r>
            <a:r>
              <a:rPr lang="fr-FR" sz="3200" dirty="0" err="1" smtClean="0"/>
              <a:t>Heterodyne</a:t>
            </a:r>
            <a:r>
              <a:rPr lang="fr-FR" sz="3200" dirty="0" smtClean="0"/>
              <a:t> Synchronisation </a:t>
            </a:r>
          </a:p>
          <a:p>
            <a:pPr algn="ctr"/>
            <a:r>
              <a:rPr lang="fr-FR" sz="3200" dirty="0" smtClean="0"/>
              <a:t>For </a:t>
            </a:r>
            <a:r>
              <a:rPr lang="fr-FR" sz="3200" dirty="0" err="1" smtClean="0"/>
              <a:t>Drum</a:t>
            </a:r>
            <a:r>
              <a:rPr lang="fr-FR" sz="3200" dirty="0" smtClean="0"/>
              <a:t> &amp; </a:t>
            </a:r>
            <a:r>
              <a:rPr lang="fr-FR" sz="3200" dirty="0" err="1" smtClean="0"/>
              <a:t>Esculap</a:t>
            </a:r>
            <a:r>
              <a:rPr lang="fr-FR" sz="3200" dirty="0" smtClean="0"/>
              <a:t> </a:t>
            </a:r>
            <a:r>
              <a:rPr lang="fr-FR" sz="3200" dirty="0" err="1" smtClean="0"/>
              <a:t>Projects</a:t>
            </a:r>
            <a:endParaRPr lang="fr-FR" sz="3200" dirty="0"/>
          </a:p>
        </p:txBody>
      </p:sp>
      <p:sp>
        <p:nvSpPr>
          <p:cNvPr id="49156" name="AutoShape 4" descr="Logo lal"/>
          <p:cNvSpPr>
            <a:spLocks noChangeAspect="1" noChangeArrowheads="1"/>
          </p:cNvSpPr>
          <p:nvPr/>
        </p:nvSpPr>
        <p:spPr bwMode="auto">
          <a:xfrm>
            <a:off x="63500" y="-136525"/>
            <a:ext cx="1428750" cy="6667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9158" name="AutoShape 6" descr="Logo lal"/>
          <p:cNvSpPr>
            <a:spLocks noChangeAspect="1" noChangeArrowheads="1"/>
          </p:cNvSpPr>
          <p:nvPr/>
        </p:nvSpPr>
        <p:spPr bwMode="auto">
          <a:xfrm>
            <a:off x="63500" y="-136525"/>
            <a:ext cx="1428750" cy="6667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9160" name="AutoShape 8" descr="https://phil.lal.in2p3.fr/plugins/kitcnrs/images/logo_PHIL.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2" name="Image 11" descr="logo_PHIL.jpg"/>
          <p:cNvPicPr>
            <a:picLocks noChangeAspect="1"/>
          </p:cNvPicPr>
          <p:nvPr/>
        </p:nvPicPr>
        <p:blipFill>
          <a:blip r:embed="rId3" cstate="print"/>
          <a:stretch>
            <a:fillRect/>
          </a:stretch>
        </p:blipFill>
        <p:spPr>
          <a:xfrm>
            <a:off x="1016030" y="1407428"/>
            <a:ext cx="3695950" cy="1522053"/>
          </a:xfrm>
          <a:prstGeom prst="rect">
            <a:avLst/>
          </a:prstGeom>
        </p:spPr>
      </p:pic>
      <p:pic>
        <p:nvPicPr>
          <p:cNvPr id="49161" name="Picture 9"/>
          <p:cNvPicPr>
            <a:picLocks noChangeAspect="1" noChangeArrowheads="1"/>
          </p:cNvPicPr>
          <p:nvPr/>
        </p:nvPicPr>
        <p:blipFill>
          <a:blip r:embed="rId4" cstate="print"/>
          <a:srcRect/>
          <a:stretch>
            <a:fillRect/>
          </a:stretch>
        </p:blipFill>
        <p:spPr bwMode="auto">
          <a:xfrm>
            <a:off x="7648749" y="5909483"/>
            <a:ext cx="3292701" cy="2537386"/>
          </a:xfrm>
          <a:prstGeom prst="rect">
            <a:avLst/>
          </a:prstGeom>
          <a:noFill/>
          <a:ln w="9525">
            <a:noFill/>
            <a:miter lim="800000"/>
            <a:headEnd/>
            <a:tailEnd/>
          </a:ln>
        </p:spPr>
      </p:pic>
      <p:pic>
        <p:nvPicPr>
          <p:cNvPr id="49163" name="Picture 11" descr="Résultat de recherche d'images pour &quot;Experience LaseriX au LAL logo&quot;"/>
          <p:cNvPicPr>
            <a:picLocks noChangeAspect="1" noChangeArrowheads="1"/>
          </p:cNvPicPr>
          <p:nvPr/>
        </p:nvPicPr>
        <p:blipFill>
          <a:blip r:embed="rId5" cstate="print"/>
          <a:srcRect/>
          <a:stretch>
            <a:fillRect/>
          </a:stretch>
        </p:blipFill>
        <p:spPr bwMode="auto">
          <a:xfrm>
            <a:off x="7648749" y="1125839"/>
            <a:ext cx="2914650" cy="1571626"/>
          </a:xfrm>
          <a:prstGeom prst="rect">
            <a:avLst/>
          </a:prstGeom>
          <a:noFill/>
        </p:spPr>
      </p:pic>
      <p:pic>
        <p:nvPicPr>
          <p:cNvPr id="18" name="Image 17" descr="drumlogo.jpg"/>
          <p:cNvPicPr>
            <a:picLocks noChangeAspect="1"/>
          </p:cNvPicPr>
          <p:nvPr/>
        </p:nvPicPr>
        <p:blipFill>
          <a:blip r:embed="rId6" cstate="print"/>
          <a:stretch>
            <a:fillRect/>
          </a:stretch>
        </p:blipFill>
        <p:spPr>
          <a:xfrm>
            <a:off x="63500" y="5909483"/>
            <a:ext cx="5101188" cy="253738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p:cNvGraphicFramePr/>
          <p:nvPr/>
        </p:nvGraphicFramePr>
        <p:xfrm>
          <a:off x="0" y="404664"/>
          <a:ext cx="7038962" cy="44229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aphique 2"/>
          <p:cNvGraphicFramePr/>
          <p:nvPr/>
        </p:nvGraphicFramePr>
        <p:xfrm>
          <a:off x="54591" y="4827588"/>
          <a:ext cx="6291618" cy="4422924"/>
        </p:xfrm>
        <a:graphic>
          <a:graphicData uri="http://schemas.openxmlformats.org/drawingml/2006/chart">
            <c:chart xmlns:c="http://schemas.openxmlformats.org/drawingml/2006/chart" xmlns:r="http://schemas.openxmlformats.org/officeDocument/2006/relationships" r:id="rId3"/>
          </a:graphicData>
        </a:graphic>
      </p:graphicFrame>
      <p:sp>
        <p:nvSpPr>
          <p:cNvPr id="8" name="Accolade ouvrante 7"/>
          <p:cNvSpPr/>
          <p:nvPr/>
        </p:nvSpPr>
        <p:spPr>
          <a:xfrm rot="5400000">
            <a:off x="3084512" y="1951511"/>
            <a:ext cx="614149" cy="5554876"/>
          </a:xfrm>
          <a:prstGeom prst="leftBrace">
            <a:avLst>
              <a:gd name="adj1" fmla="val 8333"/>
              <a:gd name="adj2" fmla="val 76780"/>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ZoneTexte 8"/>
          <p:cNvSpPr txBox="1"/>
          <p:nvPr/>
        </p:nvSpPr>
        <p:spPr>
          <a:xfrm>
            <a:off x="1975642" y="4369783"/>
            <a:ext cx="1381707" cy="400110"/>
          </a:xfrm>
          <a:prstGeom prst="rect">
            <a:avLst/>
          </a:prstGeom>
          <a:noFill/>
        </p:spPr>
        <p:txBody>
          <a:bodyPr wrap="square" rtlCol="0">
            <a:spAutoFit/>
          </a:bodyPr>
          <a:lstStyle/>
          <a:p>
            <a:r>
              <a:rPr lang="fr-FR" sz="2000" dirty="0" smtClean="0">
                <a:solidFill>
                  <a:schemeClr val="accent2"/>
                </a:solidFill>
              </a:rPr>
              <a:t>ZOOM</a:t>
            </a:r>
            <a:endParaRPr lang="fr-FR" sz="2000" dirty="0">
              <a:solidFill>
                <a:schemeClr val="accent2"/>
              </a:solidFill>
            </a:endParaRPr>
          </a:p>
        </p:txBody>
      </p:sp>
      <p:pic>
        <p:nvPicPr>
          <p:cNvPr id="10" name="Picture 2" descr="C:\Users\chaumat\Documents\MATLAB\FFTjitter.jpg"/>
          <p:cNvPicPr>
            <a:picLocks noChangeAspect="1" noChangeArrowheads="1"/>
          </p:cNvPicPr>
          <p:nvPr/>
        </p:nvPicPr>
        <p:blipFill>
          <a:blip r:embed="rId4" cstate="print"/>
          <a:srcRect/>
          <a:stretch>
            <a:fillRect/>
          </a:stretch>
        </p:blipFill>
        <p:spPr bwMode="auto">
          <a:xfrm>
            <a:off x="6332798" y="1493078"/>
            <a:ext cx="6468802" cy="4124326"/>
          </a:xfrm>
          <a:prstGeom prst="rect">
            <a:avLst/>
          </a:prstGeom>
          <a:noFill/>
        </p:spPr>
      </p:pic>
      <p:sp>
        <p:nvSpPr>
          <p:cNvPr id="11" name="Accolade ouvrante 10"/>
          <p:cNvSpPr/>
          <p:nvPr/>
        </p:nvSpPr>
        <p:spPr>
          <a:xfrm rot="16200000">
            <a:off x="1441613" y="3908312"/>
            <a:ext cx="962163" cy="597217"/>
          </a:xfrm>
          <a:prstGeom prst="leftBrace">
            <a:avLst>
              <a:gd name="adj1" fmla="val 8333"/>
              <a:gd name="adj2" fmla="val 42454"/>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ZoneTexte 11"/>
          <p:cNvSpPr txBox="1"/>
          <p:nvPr/>
        </p:nvSpPr>
        <p:spPr>
          <a:xfrm>
            <a:off x="7038962" y="6414448"/>
            <a:ext cx="4010393" cy="2062103"/>
          </a:xfrm>
          <a:prstGeom prst="rect">
            <a:avLst/>
          </a:prstGeom>
          <a:noFill/>
        </p:spPr>
        <p:txBody>
          <a:bodyPr wrap="none" rtlCol="0">
            <a:spAutoFit/>
          </a:bodyPr>
          <a:lstStyle/>
          <a:p>
            <a:r>
              <a:rPr lang="en-US" sz="1600" dirty="0" smtClean="0"/>
              <a:t>Residual  noise’s source assumption: </a:t>
            </a:r>
          </a:p>
          <a:p>
            <a:endParaRPr lang="en-US" sz="1600" dirty="0" smtClean="0"/>
          </a:p>
          <a:p>
            <a:r>
              <a:rPr lang="en-US" sz="1600" dirty="0" smtClean="0"/>
              <a:t>Thermal noise :</a:t>
            </a:r>
          </a:p>
          <a:p>
            <a:endParaRPr lang="en-US" sz="1600" dirty="0" smtClean="0"/>
          </a:p>
          <a:p>
            <a:r>
              <a:rPr lang="en-US" sz="1600" dirty="0" smtClean="0"/>
              <a:t>Laser Room temperature regulation (T~15mn)</a:t>
            </a:r>
          </a:p>
          <a:p>
            <a:r>
              <a:rPr lang="en-US" sz="1600" dirty="0" smtClean="0"/>
              <a:t>Chiller </a:t>
            </a:r>
            <a:r>
              <a:rPr lang="en-US" sz="1600" dirty="0" err="1" smtClean="0"/>
              <a:t>cristal</a:t>
            </a:r>
            <a:r>
              <a:rPr lang="en-US" sz="1600" dirty="0" smtClean="0"/>
              <a:t> oscillator (T~30s)</a:t>
            </a:r>
          </a:p>
          <a:p>
            <a:r>
              <a:rPr lang="en-US" sz="1600" dirty="0" smtClean="0"/>
              <a:t>PHIL machine room temp (</a:t>
            </a:r>
            <a:r>
              <a:rPr lang="en-US" sz="1600" dirty="0" err="1" smtClean="0"/>
              <a:t>T~Hours</a:t>
            </a:r>
            <a:r>
              <a:rPr lang="en-US" sz="1600" dirty="0" smtClean="0"/>
              <a:t>)</a:t>
            </a:r>
          </a:p>
          <a:p>
            <a:endParaRPr lang="en-US" sz="1600" dirty="0"/>
          </a:p>
        </p:txBody>
      </p:sp>
      <p:sp>
        <p:nvSpPr>
          <p:cNvPr id="13" name="Espace réservé de la date 12"/>
          <p:cNvSpPr>
            <a:spLocks noGrp="1"/>
          </p:cNvSpPr>
          <p:nvPr>
            <p:ph type="dt" sz="half" idx="10"/>
          </p:nvPr>
        </p:nvSpPr>
        <p:spPr/>
        <p:txBody>
          <a:bodyPr/>
          <a:lstStyle/>
          <a:p>
            <a:fld id="{7EB3CC99-A67A-4D19-BBE3-47A80ED7D177}" type="datetime1">
              <a:rPr lang="en-US" smtClean="0"/>
              <a:pPr/>
              <a:t>9/19/2018</a:t>
            </a:fld>
            <a:endParaRPr lang="fr-FR"/>
          </a:p>
        </p:txBody>
      </p:sp>
      <p:sp>
        <p:nvSpPr>
          <p:cNvPr id="14" name="Espace réservé du pied de page 13"/>
          <p:cNvSpPr>
            <a:spLocks noGrp="1"/>
          </p:cNvSpPr>
          <p:nvPr>
            <p:ph type="ftr" sz="quarter" idx="11"/>
          </p:nvPr>
        </p:nvSpPr>
        <p:spPr/>
        <p:txBody>
          <a:bodyPr/>
          <a:lstStyle/>
          <a:p>
            <a:r>
              <a:rPr lang="fr-FR" smtClean="0"/>
              <a:t>Phil-LaseriX Heterodyne Synchronisation  </a:t>
            </a:r>
            <a:endParaRPr lang="fr-FR"/>
          </a:p>
        </p:txBody>
      </p:sp>
      <p:sp>
        <p:nvSpPr>
          <p:cNvPr id="15" name="Espace réservé du numéro de diapositive 14"/>
          <p:cNvSpPr>
            <a:spLocks noGrp="1"/>
          </p:cNvSpPr>
          <p:nvPr>
            <p:ph type="sldNum" sz="quarter" idx="12"/>
          </p:nvPr>
        </p:nvSpPr>
        <p:spPr/>
        <p:txBody>
          <a:bodyPr/>
          <a:lstStyle/>
          <a:p>
            <a:fld id="{5507AAA5-D344-4BCF-94DE-8EC6F6736DAF}" type="slidenum">
              <a:rPr lang="fr-FR" smtClean="0"/>
              <a:pPr/>
              <a:t>10</a:t>
            </a:fld>
            <a:endParaRPr lang="fr-FR"/>
          </a:p>
        </p:txBody>
      </p:sp>
      <p:sp>
        <p:nvSpPr>
          <p:cNvPr id="16" name="ZoneTexte 15"/>
          <p:cNvSpPr txBox="1"/>
          <p:nvPr/>
        </p:nvSpPr>
        <p:spPr>
          <a:xfrm>
            <a:off x="1337480" y="0"/>
            <a:ext cx="8296630" cy="461665"/>
          </a:xfrm>
          <a:prstGeom prst="rect">
            <a:avLst/>
          </a:prstGeom>
          <a:noFill/>
        </p:spPr>
        <p:txBody>
          <a:bodyPr wrap="none" rtlCol="0">
            <a:spAutoFit/>
          </a:bodyPr>
          <a:lstStyle/>
          <a:p>
            <a:r>
              <a:rPr lang="en-US" sz="2400" dirty="0" smtClean="0"/>
              <a:t>Phil </a:t>
            </a:r>
            <a:r>
              <a:rPr lang="en-US" sz="2400" dirty="0" err="1" smtClean="0"/>
              <a:t>laseriX</a:t>
            </a:r>
            <a:r>
              <a:rPr lang="en-US" sz="2400" dirty="0" smtClean="0"/>
              <a:t> global jitter between 3GHz RF and Laser Pulse @10Hz</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Rectangle 343"/>
          <p:cNvSpPr/>
          <p:nvPr/>
        </p:nvSpPr>
        <p:spPr>
          <a:xfrm>
            <a:off x="5516631" y="3911656"/>
            <a:ext cx="4623184" cy="1904764"/>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p:cNvSpPr/>
          <p:nvPr/>
        </p:nvSpPr>
        <p:spPr>
          <a:xfrm>
            <a:off x="615346" y="3031757"/>
            <a:ext cx="4457092" cy="1731022"/>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9" name="Connecteur droit avec flèche 18"/>
          <p:cNvCxnSpPr>
            <a:stCxn id="25" idx="3"/>
          </p:cNvCxnSpPr>
          <p:nvPr/>
        </p:nvCxnSpPr>
        <p:spPr>
          <a:xfrm>
            <a:off x="2840190" y="3695632"/>
            <a:ext cx="288032" cy="0"/>
          </a:xfrm>
          <a:prstGeom prst="straightConnector1">
            <a:avLst/>
          </a:prstGeom>
          <a:ln w="1905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136334" y="3479608"/>
            <a:ext cx="864096" cy="4320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ZoneTexte 20"/>
          <p:cNvSpPr txBox="1"/>
          <p:nvPr/>
        </p:nvSpPr>
        <p:spPr>
          <a:xfrm>
            <a:off x="4064326" y="3551616"/>
            <a:ext cx="1008112" cy="276999"/>
          </a:xfrm>
          <a:prstGeom prst="rect">
            <a:avLst/>
          </a:prstGeom>
          <a:noFill/>
        </p:spPr>
        <p:txBody>
          <a:bodyPr wrap="square" rtlCol="0">
            <a:spAutoFit/>
          </a:bodyPr>
          <a:lstStyle/>
          <a:p>
            <a:r>
              <a:rPr lang="fr-FR" sz="1200" dirty="0" err="1" smtClean="0"/>
              <a:t>Masterclock</a:t>
            </a:r>
            <a:endParaRPr lang="fr-FR" sz="1200" smtClean="0"/>
          </a:p>
        </p:txBody>
      </p:sp>
      <p:grpSp>
        <p:nvGrpSpPr>
          <p:cNvPr id="2" name="Groupe 117"/>
          <p:cNvGrpSpPr/>
          <p:nvPr/>
        </p:nvGrpSpPr>
        <p:grpSpPr>
          <a:xfrm>
            <a:off x="723358" y="4161588"/>
            <a:ext cx="720080" cy="360040"/>
            <a:chOff x="323528" y="2996952"/>
            <a:chExt cx="720080" cy="360040"/>
          </a:xfrm>
        </p:grpSpPr>
        <p:sp>
          <p:nvSpPr>
            <p:cNvPr id="22" name="Rectangle 21"/>
            <p:cNvSpPr/>
            <p:nvPr/>
          </p:nvSpPr>
          <p:spPr>
            <a:xfrm>
              <a:off x="323528" y="2996952"/>
              <a:ext cx="720080" cy="36004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352128" y="3072408"/>
              <a:ext cx="662361" cy="276999"/>
            </a:xfrm>
            <a:prstGeom prst="rect">
              <a:avLst/>
            </a:prstGeom>
            <a:noFill/>
          </p:spPr>
          <p:txBody>
            <a:bodyPr wrap="none" rtlCol="0">
              <a:spAutoFit/>
            </a:bodyPr>
            <a:lstStyle/>
            <a:p>
              <a:r>
                <a:rPr lang="fr-FR" sz="1200" smtClean="0"/>
                <a:t>PLL *40</a:t>
              </a:r>
            </a:p>
          </p:txBody>
        </p:sp>
      </p:grpSp>
      <p:sp>
        <p:nvSpPr>
          <p:cNvPr id="25" name="Rectangle 24"/>
          <p:cNvSpPr/>
          <p:nvPr/>
        </p:nvSpPr>
        <p:spPr>
          <a:xfrm>
            <a:off x="1832078" y="3335592"/>
            <a:ext cx="1008112" cy="7200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p:cNvSpPr txBox="1"/>
          <p:nvPr/>
        </p:nvSpPr>
        <p:spPr>
          <a:xfrm>
            <a:off x="1832079" y="3335592"/>
            <a:ext cx="1018356" cy="646331"/>
          </a:xfrm>
          <a:prstGeom prst="rect">
            <a:avLst/>
          </a:prstGeom>
          <a:noFill/>
        </p:spPr>
        <p:txBody>
          <a:bodyPr wrap="none" rtlCol="0">
            <a:spAutoFit/>
          </a:bodyPr>
          <a:lstStyle/>
          <a:p>
            <a:pPr algn="ctr"/>
            <a:r>
              <a:rPr lang="fr-FR" sz="1200" err="1" smtClean="0"/>
              <a:t>Low</a:t>
            </a:r>
            <a:r>
              <a:rPr lang="fr-FR" sz="1200" smtClean="0"/>
              <a:t> &amp; High </a:t>
            </a:r>
          </a:p>
          <a:p>
            <a:pPr algn="ctr"/>
            <a:r>
              <a:rPr lang="fr-FR" sz="1200" err="1" smtClean="0"/>
              <a:t>pass</a:t>
            </a:r>
            <a:r>
              <a:rPr lang="fr-FR" sz="1200" smtClean="0"/>
              <a:t> </a:t>
            </a:r>
            <a:r>
              <a:rPr lang="fr-FR" sz="1200" err="1" smtClean="0"/>
              <a:t>filter</a:t>
            </a:r>
            <a:endParaRPr lang="fr-FR" sz="1200" smtClean="0"/>
          </a:p>
          <a:p>
            <a:pPr algn="ctr"/>
            <a:r>
              <a:rPr lang="fr-FR" sz="1200" smtClean="0"/>
              <a:t>1KHz to 5KHz</a:t>
            </a:r>
          </a:p>
        </p:txBody>
      </p:sp>
      <p:cxnSp>
        <p:nvCxnSpPr>
          <p:cNvPr id="27" name="Connecteur droit avec flèche 26"/>
          <p:cNvCxnSpPr>
            <a:stCxn id="16" idx="6"/>
            <a:endCxn id="25" idx="1"/>
          </p:cNvCxnSpPr>
          <p:nvPr/>
        </p:nvCxnSpPr>
        <p:spPr>
          <a:xfrm>
            <a:off x="1371430" y="3692184"/>
            <a:ext cx="460648" cy="3448"/>
          </a:xfrm>
          <a:prstGeom prst="straightConnector1">
            <a:avLst/>
          </a:prstGeom>
          <a:ln w="1905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128222" y="3479608"/>
            <a:ext cx="792088" cy="4320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p:cNvSpPr txBox="1"/>
          <p:nvPr/>
        </p:nvSpPr>
        <p:spPr>
          <a:xfrm>
            <a:off x="3056214" y="3551616"/>
            <a:ext cx="932050" cy="276999"/>
          </a:xfrm>
          <a:prstGeom prst="rect">
            <a:avLst/>
          </a:prstGeom>
          <a:noFill/>
        </p:spPr>
        <p:txBody>
          <a:bodyPr wrap="none" rtlCol="0">
            <a:spAutoFit/>
          </a:bodyPr>
          <a:lstStyle/>
          <a:p>
            <a:r>
              <a:rPr lang="fr-FR" sz="1200" err="1" smtClean="0"/>
              <a:t>Comparator</a:t>
            </a:r>
            <a:endParaRPr lang="fr-FR" sz="1200" smtClean="0"/>
          </a:p>
        </p:txBody>
      </p:sp>
      <p:cxnSp>
        <p:nvCxnSpPr>
          <p:cNvPr id="35" name="Connecteur droit avec flèche 34"/>
          <p:cNvCxnSpPr/>
          <p:nvPr/>
        </p:nvCxnSpPr>
        <p:spPr>
          <a:xfrm>
            <a:off x="3920310" y="3695632"/>
            <a:ext cx="216024" cy="0"/>
          </a:xfrm>
          <a:prstGeom prst="straightConnector1">
            <a:avLst/>
          </a:prstGeom>
          <a:ln w="1905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507334" y="5348368"/>
            <a:ext cx="3168352" cy="1872208"/>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p:nvSpPr>
        <p:spPr>
          <a:xfrm>
            <a:off x="795366" y="5492384"/>
            <a:ext cx="864096" cy="64807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p:cNvSpPr txBox="1"/>
          <p:nvPr/>
        </p:nvSpPr>
        <p:spPr>
          <a:xfrm>
            <a:off x="795366" y="5564392"/>
            <a:ext cx="741229" cy="461665"/>
          </a:xfrm>
          <a:prstGeom prst="rect">
            <a:avLst/>
          </a:prstGeom>
          <a:noFill/>
        </p:spPr>
        <p:txBody>
          <a:bodyPr wrap="none" rtlCol="0">
            <a:spAutoFit/>
          </a:bodyPr>
          <a:lstStyle/>
          <a:p>
            <a:r>
              <a:rPr lang="fr-FR" sz="1200" err="1" smtClean="0"/>
              <a:t>Oscilator</a:t>
            </a:r>
            <a:endParaRPr lang="fr-FR" sz="1200" smtClean="0"/>
          </a:p>
          <a:p>
            <a:r>
              <a:rPr lang="fr-FR" sz="1200" err="1" smtClean="0"/>
              <a:t>LaseriX</a:t>
            </a:r>
            <a:endParaRPr lang="fr-FR" sz="1200"/>
          </a:p>
        </p:txBody>
      </p:sp>
      <p:sp>
        <p:nvSpPr>
          <p:cNvPr id="44" name="Triangle isocèle 43"/>
          <p:cNvSpPr/>
          <p:nvPr/>
        </p:nvSpPr>
        <p:spPr>
          <a:xfrm rot="5400000">
            <a:off x="1731470" y="5528388"/>
            <a:ext cx="648072" cy="576064"/>
          </a:xfrm>
          <a:prstGeom prs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p:cNvSpPr txBox="1"/>
          <p:nvPr/>
        </p:nvSpPr>
        <p:spPr>
          <a:xfrm>
            <a:off x="1731470" y="5600396"/>
            <a:ext cx="548548" cy="461665"/>
          </a:xfrm>
          <a:prstGeom prst="rect">
            <a:avLst/>
          </a:prstGeom>
          <a:noFill/>
        </p:spPr>
        <p:txBody>
          <a:bodyPr wrap="none" rtlCol="0">
            <a:spAutoFit/>
          </a:bodyPr>
          <a:lstStyle/>
          <a:p>
            <a:r>
              <a:rPr lang="fr-FR" sz="1200" smtClean="0"/>
              <a:t>Ampli</a:t>
            </a:r>
          </a:p>
          <a:p>
            <a:r>
              <a:rPr lang="fr-FR" sz="1200" smtClean="0"/>
              <a:t>laser</a:t>
            </a:r>
            <a:endParaRPr lang="fr-FR" sz="1200"/>
          </a:p>
        </p:txBody>
      </p:sp>
      <p:sp>
        <p:nvSpPr>
          <p:cNvPr id="47" name="Rectangle 46"/>
          <p:cNvSpPr/>
          <p:nvPr/>
        </p:nvSpPr>
        <p:spPr>
          <a:xfrm>
            <a:off x="2307534" y="6356480"/>
            <a:ext cx="1224136" cy="4320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ZoneTexte 47"/>
          <p:cNvSpPr txBox="1"/>
          <p:nvPr/>
        </p:nvSpPr>
        <p:spPr>
          <a:xfrm>
            <a:off x="2307534" y="6428488"/>
            <a:ext cx="1368152" cy="276999"/>
          </a:xfrm>
          <a:prstGeom prst="rect">
            <a:avLst/>
          </a:prstGeom>
          <a:noFill/>
        </p:spPr>
        <p:txBody>
          <a:bodyPr wrap="square" rtlCol="0">
            <a:spAutoFit/>
          </a:bodyPr>
          <a:lstStyle/>
          <a:p>
            <a:r>
              <a:rPr lang="fr-FR" sz="1200" err="1" smtClean="0"/>
              <a:t>Frequency</a:t>
            </a:r>
            <a:r>
              <a:rPr lang="fr-FR" sz="1200" smtClean="0"/>
              <a:t> </a:t>
            </a:r>
            <a:r>
              <a:rPr lang="fr-FR" sz="1200" err="1" smtClean="0"/>
              <a:t>meter</a:t>
            </a:r>
            <a:endParaRPr lang="fr-FR" sz="1200" smtClean="0"/>
          </a:p>
        </p:txBody>
      </p:sp>
      <p:sp>
        <p:nvSpPr>
          <p:cNvPr id="49" name="Rectangle 48"/>
          <p:cNvSpPr/>
          <p:nvPr/>
        </p:nvSpPr>
        <p:spPr>
          <a:xfrm>
            <a:off x="818912" y="6345447"/>
            <a:ext cx="864096" cy="5040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ZoneTexte 49"/>
          <p:cNvSpPr txBox="1"/>
          <p:nvPr/>
        </p:nvSpPr>
        <p:spPr>
          <a:xfrm>
            <a:off x="1034937" y="6434004"/>
            <a:ext cx="346570" cy="276999"/>
          </a:xfrm>
          <a:prstGeom prst="rect">
            <a:avLst/>
          </a:prstGeom>
          <a:noFill/>
        </p:spPr>
        <p:txBody>
          <a:bodyPr wrap="none" rtlCol="0">
            <a:spAutoFit/>
          </a:bodyPr>
          <a:lstStyle/>
          <a:p>
            <a:r>
              <a:rPr lang="fr-FR" sz="1200" smtClean="0"/>
              <a:t>PC</a:t>
            </a:r>
          </a:p>
        </p:txBody>
      </p:sp>
      <p:sp>
        <p:nvSpPr>
          <p:cNvPr id="51" name="Flèche droite 50"/>
          <p:cNvSpPr/>
          <p:nvPr/>
        </p:nvSpPr>
        <p:spPr>
          <a:xfrm flipH="1">
            <a:off x="1683008" y="6500496"/>
            <a:ext cx="62452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Flèche droite 51"/>
          <p:cNvSpPr/>
          <p:nvPr/>
        </p:nvSpPr>
        <p:spPr>
          <a:xfrm rot="5400000" flipH="1">
            <a:off x="1136691" y="6110709"/>
            <a:ext cx="204991" cy="2644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3" name="Connecteur en angle 52"/>
          <p:cNvCxnSpPr>
            <a:stCxn id="28" idx="4"/>
            <a:endCxn id="47" idx="0"/>
          </p:cNvCxnSpPr>
          <p:nvPr/>
        </p:nvCxnSpPr>
        <p:spPr>
          <a:xfrm rot="16200000" flipH="1">
            <a:off x="937404" y="4374282"/>
            <a:ext cx="2588840" cy="1375556"/>
          </a:xfrm>
          <a:prstGeom prst="bentConnector3">
            <a:avLst>
              <a:gd name="adj1" fmla="val 50000"/>
            </a:avLst>
          </a:prstGeom>
          <a:ln w="254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4" name="Connecteur en angle 53"/>
          <p:cNvCxnSpPr>
            <a:stCxn id="42" idx="0"/>
            <a:endCxn id="22" idx="2"/>
          </p:cNvCxnSpPr>
          <p:nvPr/>
        </p:nvCxnSpPr>
        <p:spPr>
          <a:xfrm rot="16200000" flipV="1">
            <a:off x="670028" y="4934998"/>
            <a:ext cx="970756" cy="144016"/>
          </a:xfrm>
          <a:prstGeom prst="bentConnector3">
            <a:avLst>
              <a:gd name="adj1" fmla="val 50000"/>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59" name="ZoneTexte 58"/>
          <p:cNvSpPr txBox="1"/>
          <p:nvPr/>
        </p:nvSpPr>
        <p:spPr>
          <a:xfrm>
            <a:off x="3675686" y="5816420"/>
            <a:ext cx="2173544" cy="276999"/>
          </a:xfrm>
          <a:prstGeom prst="rect">
            <a:avLst/>
          </a:prstGeom>
          <a:noFill/>
        </p:spPr>
        <p:txBody>
          <a:bodyPr wrap="none" rtlCol="0">
            <a:spAutoFit/>
          </a:bodyPr>
          <a:lstStyle/>
          <a:p>
            <a:r>
              <a:rPr lang="fr-FR" sz="1200" smtClean="0"/>
              <a:t>10HZ 100fs 80µJ  UV laser Pulse</a:t>
            </a:r>
          </a:p>
        </p:txBody>
      </p:sp>
      <p:sp>
        <p:nvSpPr>
          <p:cNvPr id="60" name="ZoneTexte 59"/>
          <p:cNvSpPr txBox="1"/>
          <p:nvPr/>
        </p:nvSpPr>
        <p:spPr>
          <a:xfrm>
            <a:off x="1584673" y="6820466"/>
            <a:ext cx="926857" cy="400110"/>
          </a:xfrm>
          <a:prstGeom prst="rect">
            <a:avLst/>
          </a:prstGeom>
          <a:noFill/>
        </p:spPr>
        <p:txBody>
          <a:bodyPr wrap="none" rtlCol="0">
            <a:spAutoFit/>
          </a:bodyPr>
          <a:lstStyle/>
          <a:p>
            <a:r>
              <a:rPr lang="fr-FR" sz="2000" err="1" smtClean="0"/>
              <a:t>LaseriX</a:t>
            </a:r>
            <a:endParaRPr lang="fr-FR" sz="2000"/>
          </a:p>
        </p:txBody>
      </p:sp>
      <p:sp>
        <p:nvSpPr>
          <p:cNvPr id="62" name="ZoneTexte 61"/>
          <p:cNvSpPr txBox="1"/>
          <p:nvPr/>
        </p:nvSpPr>
        <p:spPr>
          <a:xfrm>
            <a:off x="1832078" y="4237044"/>
            <a:ext cx="2304413" cy="400110"/>
          </a:xfrm>
          <a:prstGeom prst="rect">
            <a:avLst/>
          </a:prstGeom>
          <a:noFill/>
        </p:spPr>
        <p:txBody>
          <a:bodyPr wrap="square" rtlCol="0">
            <a:spAutoFit/>
          </a:bodyPr>
          <a:lstStyle/>
          <a:p>
            <a:r>
              <a:rPr lang="fr-FR" sz="2000" smtClean="0"/>
              <a:t>Hétérodyne Synchro</a:t>
            </a:r>
            <a:endParaRPr lang="fr-FR" sz="2000"/>
          </a:p>
        </p:txBody>
      </p:sp>
      <p:grpSp>
        <p:nvGrpSpPr>
          <p:cNvPr id="3" name="Groupe 120"/>
          <p:cNvGrpSpPr/>
          <p:nvPr/>
        </p:nvGrpSpPr>
        <p:grpSpPr>
          <a:xfrm>
            <a:off x="607942" y="3191576"/>
            <a:ext cx="1304148" cy="788640"/>
            <a:chOff x="208112" y="1848272"/>
            <a:chExt cx="1304148" cy="788640"/>
          </a:xfrm>
        </p:grpSpPr>
        <p:sp>
          <p:nvSpPr>
            <p:cNvPr id="16" name="Ellipse 15"/>
            <p:cNvSpPr/>
            <p:nvPr/>
          </p:nvSpPr>
          <p:spPr>
            <a:xfrm>
              <a:off x="395536" y="2060848"/>
              <a:ext cx="576064" cy="57606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 name="Connecteur droit 16"/>
            <p:cNvCxnSpPr>
              <a:stCxn id="16" idx="1"/>
              <a:endCxn id="16" idx="5"/>
            </p:cNvCxnSpPr>
            <p:nvPr/>
          </p:nvCxnSpPr>
          <p:spPr>
            <a:xfrm>
              <a:off x="479899" y="2145211"/>
              <a:ext cx="407338" cy="4073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17"/>
            <p:cNvCxnSpPr>
              <a:stCxn id="16" idx="7"/>
              <a:endCxn id="16" idx="3"/>
            </p:cNvCxnSpPr>
            <p:nvPr/>
          </p:nvCxnSpPr>
          <p:spPr>
            <a:xfrm flipH="1">
              <a:off x="479899" y="2145211"/>
              <a:ext cx="407338" cy="407338"/>
            </a:xfrm>
            <a:prstGeom prst="line">
              <a:avLst/>
            </a:prstGeom>
          </p:spPr>
          <p:style>
            <a:lnRef idx="1">
              <a:schemeClr val="accent1"/>
            </a:lnRef>
            <a:fillRef idx="0">
              <a:schemeClr val="accent1"/>
            </a:fillRef>
            <a:effectRef idx="0">
              <a:schemeClr val="accent1"/>
            </a:effectRef>
            <a:fontRef idx="minor">
              <a:schemeClr val="tx1"/>
            </a:fontRef>
          </p:style>
        </p:cxnSp>
        <p:sp>
          <p:nvSpPr>
            <p:cNvPr id="28" name="Ellipse 27"/>
            <p:cNvSpPr/>
            <p:nvPr/>
          </p:nvSpPr>
          <p:spPr>
            <a:xfrm>
              <a:off x="1072208" y="2280320"/>
              <a:ext cx="144016" cy="144016"/>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Rectangle 60"/>
            <p:cNvSpPr/>
            <p:nvPr/>
          </p:nvSpPr>
          <p:spPr>
            <a:xfrm>
              <a:off x="208112" y="1848272"/>
              <a:ext cx="386196" cy="307777"/>
            </a:xfrm>
            <a:prstGeom prst="rect">
              <a:avLst/>
            </a:prstGeom>
          </p:spPr>
          <p:txBody>
            <a:bodyPr wrap="square">
              <a:spAutoFit/>
            </a:bodyPr>
            <a:lstStyle/>
            <a:p>
              <a:r>
                <a:rPr lang="fr-FR" sz="1400" smtClean="0"/>
                <a:t>F</a:t>
              </a:r>
              <a:r>
                <a:rPr lang="fr-FR" sz="1400" baseline="-25000" smtClean="0"/>
                <a:t>G</a:t>
              </a:r>
              <a:endParaRPr lang="fr-FR" sz="1400"/>
            </a:p>
          </p:txBody>
        </p:sp>
        <p:sp>
          <p:nvSpPr>
            <p:cNvPr id="63" name="Rectangle 62"/>
            <p:cNvSpPr/>
            <p:nvPr/>
          </p:nvSpPr>
          <p:spPr>
            <a:xfrm>
              <a:off x="784176" y="1848272"/>
              <a:ext cx="728084" cy="276999"/>
            </a:xfrm>
            <a:prstGeom prst="rect">
              <a:avLst/>
            </a:prstGeom>
          </p:spPr>
          <p:txBody>
            <a:bodyPr wrap="none">
              <a:spAutoFit/>
            </a:bodyPr>
            <a:lstStyle/>
            <a:p>
              <a:r>
                <a:rPr lang="el-GR" sz="1200" smtClean="0"/>
                <a:t>δ</a:t>
              </a:r>
              <a:r>
                <a:rPr lang="fr-FR" sz="1200" smtClean="0"/>
                <a:t>F=4KHz</a:t>
              </a:r>
              <a:endParaRPr lang="fr-FR" sz="1200"/>
            </a:p>
          </p:txBody>
        </p:sp>
      </p:grpSp>
      <p:sp>
        <p:nvSpPr>
          <p:cNvPr id="64" name="Rectangle 63"/>
          <p:cNvSpPr/>
          <p:nvPr/>
        </p:nvSpPr>
        <p:spPr>
          <a:xfrm>
            <a:off x="795366" y="5060336"/>
            <a:ext cx="393056" cy="307777"/>
          </a:xfrm>
          <a:prstGeom prst="rect">
            <a:avLst/>
          </a:prstGeom>
        </p:spPr>
        <p:txBody>
          <a:bodyPr wrap="none">
            <a:spAutoFit/>
          </a:bodyPr>
          <a:lstStyle/>
          <a:p>
            <a:r>
              <a:rPr lang="fr-FR" sz="1400" smtClean="0"/>
              <a:t>F</a:t>
            </a:r>
            <a:r>
              <a:rPr lang="fr-FR" sz="1400" baseline="-25000" smtClean="0"/>
              <a:t>OL</a:t>
            </a:r>
            <a:endParaRPr lang="fr-FR" sz="1400"/>
          </a:p>
        </p:txBody>
      </p:sp>
      <p:sp>
        <p:nvSpPr>
          <p:cNvPr id="65" name="Rectangle 64"/>
          <p:cNvSpPr/>
          <p:nvPr/>
        </p:nvSpPr>
        <p:spPr>
          <a:xfrm>
            <a:off x="607942" y="3839648"/>
            <a:ext cx="362600" cy="307777"/>
          </a:xfrm>
          <a:prstGeom prst="rect">
            <a:avLst/>
          </a:prstGeom>
        </p:spPr>
        <p:txBody>
          <a:bodyPr wrap="none">
            <a:spAutoFit/>
          </a:bodyPr>
          <a:lstStyle/>
          <a:p>
            <a:r>
              <a:rPr lang="fr-FR" sz="1400" smtClean="0"/>
              <a:t>F</a:t>
            </a:r>
            <a:r>
              <a:rPr lang="fr-FR" sz="1400" baseline="-25000" smtClean="0"/>
              <a:t>m</a:t>
            </a:r>
            <a:endParaRPr lang="fr-FR" sz="1400"/>
          </a:p>
        </p:txBody>
      </p:sp>
      <p:cxnSp>
        <p:nvCxnSpPr>
          <p:cNvPr id="82" name="Connecteur droit 81"/>
          <p:cNvCxnSpPr>
            <a:stCxn id="16" idx="4"/>
            <a:endCxn id="22" idx="0"/>
          </p:cNvCxnSpPr>
          <p:nvPr/>
        </p:nvCxnSpPr>
        <p:spPr>
          <a:xfrm>
            <a:off x="1083398" y="3980216"/>
            <a:ext cx="0" cy="181372"/>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3" name="Connecteur droit 82"/>
          <p:cNvCxnSpPr>
            <a:stCxn id="251" idx="3"/>
            <a:endCxn id="249" idx="1"/>
          </p:cNvCxnSpPr>
          <p:nvPr/>
        </p:nvCxnSpPr>
        <p:spPr>
          <a:xfrm flipV="1">
            <a:off x="6732418" y="5069861"/>
            <a:ext cx="98976" cy="108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5" name="Groupe 98"/>
          <p:cNvGrpSpPr/>
          <p:nvPr/>
        </p:nvGrpSpPr>
        <p:grpSpPr>
          <a:xfrm>
            <a:off x="535934" y="1463384"/>
            <a:ext cx="3744416" cy="1152128"/>
            <a:chOff x="2656384" y="0"/>
            <a:chExt cx="3744416" cy="1152128"/>
          </a:xfrm>
        </p:grpSpPr>
        <p:sp>
          <p:nvSpPr>
            <p:cNvPr id="4" name="Rectangle 3"/>
            <p:cNvSpPr/>
            <p:nvPr/>
          </p:nvSpPr>
          <p:spPr>
            <a:xfrm>
              <a:off x="2656384" y="72008"/>
              <a:ext cx="3744416" cy="108012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2728392" y="360040"/>
              <a:ext cx="864096" cy="64807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2728392" y="432048"/>
              <a:ext cx="922047" cy="461665"/>
            </a:xfrm>
            <a:prstGeom prst="rect">
              <a:avLst/>
            </a:prstGeom>
            <a:noFill/>
          </p:spPr>
          <p:txBody>
            <a:bodyPr wrap="none" rtlCol="0">
              <a:spAutoFit/>
            </a:bodyPr>
            <a:lstStyle/>
            <a:p>
              <a:r>
                <a:rPr lang="fr-FR" sz="1200" smtClean="0"/>
                <a:t>Quartz PHIL</a:t>
              </a:r>
            </a:p>
            <a:p>
              <a:r>
                <a:rPr lang="fr-FR" sz="1200" smtClean="0"/>
                <a:t>75MHz </a:t>
              </a:r>
              <a:endParaRPr lang="fr-FR" sz="1200"/>
            </a:p>
          </p:txBody>
        </p:sp>
        <p:sp>
          <p:nvSpPr>
            <p:cNvPr id="8" name="Rectangle 7"/>
            <p:cNvSpPr/>
            <p:nvPr/>
          </p:nvSpPr>
          <p:spPr>
            <a:xfrm>
              <a:off x="3880520" y="360040"/>
              <a:ext cx="576064" cy="64807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3880520" y="504056"/>
              <a:ext cx="662361" cy="276999"/>
            </a:xfrm>
            <a:prstGeom prst="rect">
              <a:avLst/>
            </a:prstGeom>
            <a:noFill/>
          </p:spPr>
          <p:txBody>
            <a:bodyPr wrap="none" rtlCol="0">
              <a:spAutoFit/>
            </a:bodyPr>
            <a:lstStyle/>
            <a:p>
              <a:r>
                <a:rPr lang="fr-FR" sz="1200" smtClean="0"/>
                <a:t>PLL *40</a:t>
              </a:r>
            </a:p>
          </p:txBody>
        </p:sp>
        <p:sp>
          <p:nvSpPr>
            <p:cNvPr id="32" name="Rectangle 31"/>
            <p:cNvSpPr/>
            <p:nvPr/>
          </p:nvSpPr>
          <p:spPr>
            <a:xfrm>
              <a:off x="5320680" y="360040"/>
              <a:ext cx="864096" cy="64807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p:cNvSpPr txBox="1"/>
            <p:nvPr/>
          </p:nvSpPr>
          <p:spPr>
            <a:xfrm>
              <a:off x="5320680" y="391104"/>
              <a:ext cx="792088" cy="646331"/>
            </a:xfrm>
            <a:prstGeom prst="rect">
              <a:avLst/>
            </a:prstGeom>
            <a:noFill/>
          </p:spPr>
          <p:txBody>
            <a:bodyPr wrap="square" rtlCol="0">
              <a:spAutoFit/>
            </a:bodyPr>
            <a:lstStyle/>
            <a:p>
              <a:pPr algn="ctr"/>
              <a:r>
                <a:rPr lang="fr-FR" sz="1200" dirty="0" smtClean="0"/>
                <a:t>Amplifier</a:t>
              </a:r>
            </a:p>
            <a:p>
              <a:pPr algn="ctr"/>
              <a:r>
                <a:rPr lang="fr-FR" sz="1200" dirty="0" err="1" smtClean="0"/>
                <a:t>Divider</a:t>
              </a:r>
              <a:endParaRPr lang="fr-FR" sz="1200" dirty="0" smtClean="0"/>
            </a:p>
            <a:p>
              <a:pPr algn="ctr"/>
              <a:r>
                <a:rPr lang="fr-FR" sz="1200" dirty="0" smtClean="0"/>
                <a:t>Switch</a:t>
              </a:r>
            </a:p>
          </p:txBody>
        </p:sp>
        <p:sp>
          <p:nvSpPr>
            <p:cNvPr id="68" name="Rectangle 67"/>
            <p:cNvSpPr/>
            <p:nvPr/>
          </p:nvSpPr>
          <p:spPr>
            <a:xfrm>
              <a:off x="4600600" y="360040"/>
              <a:ext cx="576064" cy="64807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ZoneTexte 68"/>
            <p:cNvSpPr txBox="1"/>
            <p:nvPr/>
          </p:nvSpPr>
          <p:spPr>
            <a:xfrm>
              <a:off x="4672608" y="432048"/>
              <a:ext cx="432048" cy="477054"/>
            </a:xfrm>
            <a:prstGeom prst="rect">
              <a:avLst/>
            </a:prstGeom>
            <a:noFill/>
          </p:spPr>
          <p:txBody>
            <a:bodyPr wrap="square" rtlCol="0">
              <a:spAutoFit/>
            </a:bodyPr>
            <a:lstStyle/>
            <a:p>
              <a:r>
                <a:rPr lang="el-GR" smtClean="0"/>
                <a:t>ϕ</a:t>
              </a:r>
              <a:endParaRPr lang="fr-FR"/>
            </a:p>
          </p:txBody>
        </p:sp>
        <p:cxnSp>
          <p:nvCxnSpPr>
            <p:cNvPr id="71" name="Connecteur droit avec flèche 70"/>
            <p:cNvCxnSpPr/>
            <p:nvPr/>
          </p:nvCxnSpPr>
          <p:spPr>
            <a:xfrm flipV="1">
              <a:off x="4672608" y="432048"/>
              <a:ext cx="432048" cy="5040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 name="ZoneTexte 74"/>
            <p:cNvSpPr txBox="1"/>
            <p:nvPr/>
          </p:nvSpPr>
          <p:spPr>
            <a:xfrm>
              <a:off x="3736504" y="0"/>
              <a:ext cx="1305614" cy="400110"/>
            </a:xfrm>
            <a:prstGeom prst="rect">
              <a:avLst/>
            </a:prstGeom>
            <a:noFill/>
          </p:spPr>
          <p:txBody>
            <a:bodyPr wrap="none" rtlCol="0">
              <a:spAutoFit/>
            </a:bodyPr>
            <a:lstStyle/>
            <a:p>
              <a:r>
                <a:rPr lang="fr-FR" sz="2000" smtClean="0"/>
                <a:t>Pilote PHIL</a:t>
              </a:r>
              <a:endParaRPr lang="fr-FR" sz="2000"/>
            </a:p>
          </p:txBody>
        </p:sp>
        <p:cxnSp>
          <p:nvCxnSpPr>
            <p:cNvPr id="80" name="Connecteur droit 79"/>
            <p:cNvCxnSpPr>
              <a:stCxn id="8" idx="3"/>
              <a:endCxn id="68" idx="1"/>
            </p:cNvCxnSpPr>
            <p:nvPr/>
          </p:nvCxnSpPr>
          <p:spPr>
            <a:xfrm>
              <a:off x="4456584" y="684076"/>
              <a:ext cx="144016"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1" name="Connecteur droit 80"/>
            <p:cNvCxnSpPr>
              <a:stCxn id="68" idx="3"/>
              <a:endCxn id="32" idx="1"/>
            </p:cNvCxnSpPr>
            <p:nvPr/>
          </p:nvCxnSpPr>
          <p:spPr>
            <a:xfrm>
              <a:off x="5176664" y="684076"/>
              <a:ext cx="144016"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4" name="Connecteur droit 83"/>
            <p:cNvCxnSpPr>
              <a:stCxn id="6" idx="3"/>
              <a:endCxn id="8" idx="1"/>
            </p:cNvCxnSpPr>
            <p:nvPr/>
          </p:nvCxnSpPr>
          <p:spPr>
            <a:xfrm>
              <a:off x="3592488" y="684076"/>
              <a:ext cx="28803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98" name="Connecteur droit 97"/>
          <p:cNvCxnSpPr>
            <a:stCxn id="221" idx="6"/>
            <a:endCxn id="284" idx="1"/>
          </p:cNvCxnSpPr>
          <p:nvPr/>
        </p:nvCxnSpPr>
        <p:spPr>
          <a:xfrm flipV="1">
            <a:off x="8720324" y="5065718"/>
            <a:ext cx="258343" cy="2772"/>
          </a:xfrm>
          <a:prstGeom prst="line">
            <a:avLst/>
          </a:prstGeom>
          <a:ln w="25400">
            <a:solidFill>
              <a:schemeClr val="accent2"/>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33"/>
          <p:cNvCxnSpPr>
            <a:stCxn id="32" idx="3"/>
            <a:endCxn id="101" idx="3"/>
          </p:cNvCxnSpPr>
          <p:nvPr/>
        </p:nvCxnSpPr>
        <p:spPr>
          <a:xfrm>
            <a:off x="4064326" y="2147460"/>
            <a:ext cx="576064" cy="0"/>
          </a:xfrm>
          <a:prstGeom prst="line">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101" name="Triangle isocèle 100"/>
          <p:cNvSpPr/>
          <p:nvPr/>
        </p:nvSpPr>
        <p:spPr>
          <a:xfrm rot="5400000">
            <a:off x="4604386" y="1715412"/>
            <a:ext cx="936104" cy="864096"/>
          </a:xfrm>
          <a:prstGeom prs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p:cNvSpPr txBox="1"/>
          <p:nvPr/>
        </p:nvSpPr>
        <p:spPr>
          <a:xfrm>
            <a:off x="4568382" y="1895432"/>
            <a:ext cx="792088" cy="461665"/>
          </a:xfrm>
          <a:prstGeom prst="rect">
            <a:avLst/>
          </a:prstGeom>
          <a:noFill/>
        </p:spPr>
        <p:txBody>
          <a:bodyPr wrap="square" rtlCol="0">
            <a:spAutoFit/>
          </a:bodyPr>
          <a:lstStyle/>
          <a:p>
            <a:r>
              <a:rPr lang="fr-FR" sz="1200" smtClean="0"/>
              <a:t>RF power Amplifier</a:t>
            </a:r>
          </a:p>
        </p:txBody>
      </p:sp>
      <p:sp>
        <p:nvSpPr>
          <p:cNvPr id="184" name="ZoneTexte 183"/>
          <p:cNvSpPr txBox="1"/>
          <p:nvPr/>
        </p:nvSpPr>
        <p:spPr>
          <a:xfrm>
            <a:off x="5724306" y="1828940"/>
            <a:ext cx="1638300" cy="276999"/>
          </a:xfrm>
          <a:prstGeom prst="rect">
            <a:avLst/>
          </a:prstGeom>
          <a:noFill/>
        </p:spPr>
        <p:txBody>
          <a:bodyPr wrap="square" rtlCol="0">
            <a:spAutoFit/>
          </a:bodyPr>
          <a:lstStyle/>
          <a:p>
            <a:r>
              <a:rPr lang="fr-FR" sz="1200" smtClean="0"/>
              <a:t>3GHz 5Hz </a:t>
            </a:r>
            <a:r>
              <a:rPr lang="fr-FR" sz="1200" err="1" smtClean="0"/>
              <a:t>MWatt</a:t>
            </a:r>
            <a:r>
              <a:rPr lang="fr-FR" sz="1200" smtClean="0"/>
              <a:t> RF </a:t>
            </a:r>
          </a:p>
        </p:txBody>
      </p:sp>
      <p:cxnSp>
        <p:nvCxnSpPr>
          <p:cNvPr id="123" name="Forme 122"/>
          <p:cNvCxnSpPr>
            <a:stCxn id="8" idx="2"/>
            <a:endCxn id="16" idx="0"/>
          </p:cNvCxnSpPr>
          <p:nvPr/>
        </p:nvCxnSpPr>
        <p:spPr>
          <a:xfrm rot="5400000">
            <a:off x="1099422" y="2455472"/>
            <a:ext cx="932656" cy="964704"/>
          </a:xfrm>
          <a:prstGeom prst="bentConnector3">
            <a:avLst>
              <a:gd name="adj1" fmla="val 50000"/>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128" name="Connecteur en angle 127"/>
          <p:cNvCxnSpPr/>
          <p:nvPr/>
        </p:nvCxnSpPr>
        <p:spPr>
          <a:xfrm rot="10800000" flipV="1">
            <a:off x="2110708" y="5193780"/>
            <a:ext cx="1746995" cy="540060"/>
          </a:xfrm>
          <a:prstGeom prst="bentConnector2">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43" name="Connecteur en angle 142"/>
          <p:cNvCxnSpPr/>
          <p:nvPr/>
        </p:nvCxnSpPr>
        <p:spPr>
          <a:xfrm rot="5400000">
            <a:off x="2623539" y="5786134"/>
            <a:ext cx="1153390" cy="2"/>
          </a:xfrm>
          <a:prstGeom prst="bentConnector3">
            <a:avLst>
              <a:gd name="adj1" fmla="val 50000"/>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148" name="Rectangle 147"/>
          <p:cNvSpPr/>
          <p:nvPr/>
        </p:nvSpPr>
        <p:spPr>
          <a:xfrm>
            <a:off x="3790581" y="4929309"/>
            <a:ext cx="1368152" cy="560261"/>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9" name="ZoneTexte 148"/>
          <p:cNvSpPr txBox="1"/>
          <p:nvPr/>
        </p:nvSpPr>
        <p:spPr>
          <a:xfrm>
            <a:off x="3752739" y="4848903"/>
            <a:ext cx="946093" cy="707886"/>
          </a:xfrm>
          <a:prstGeom prst="rect">
            <a:avLst/>
          </a:prstGeom>
          <a:noFill/>
        </p:spPr>
        <p:txBody>
          <a:bodyPr wrap="none" rtlCol="0">
            <a:spAutoFit/>
          </a:bodyPr>
          <a:lstStyle/>
          <a:p>
            <a:r>
              <a:rPr lang="fr-FR" sz="2000" dirty="0" smtClean="0"/>
              <a:t>Timing </a:t>
            </a:r>
          </a:p>
          <a:p>
            <a:r>
              <a:rPr lang="fr-FR" sz="2000" dirty="0" err="1" smtClean="0"/>
              <a:t>LaseriX</a:t>
            </a:r>
            <a:endParaRPr lang="fr-FR" sz="2000" dirty="0"/>
          </a:p>
        </p:txBody>
      </p:sp>
      <p:sp>
        <p:nvSpPr>
          <p:cNvPr id="150" name="ZoneTexte 149"/>
          <p:cNvSpPr txBox="1"/>
          <p:nvPr/>
        </p:nvSpPr>
        <p:spPr>
          <a:xfrm>
            <a:off x="5504486" y="3562649"/>
            <a:ext cx="749372" cy="276999"/>
          </a:xfrm>
          <a:prstGeom prst="rect">
            <a:avLst/>
          </a:prstGeom>
          <a:noFill/>
        </p:spPr>
        <p:txBody>
          <a:bodyPr wrap="none" rtlCol="0">
            <a:spAutoFit/>
          </a:bodyPr>
          <a:lstStyle/>
          <a:p>
            <a:r>
              <a:rPr lang="fr-FR" sz="1200" err="1" smtClean="0"/>
              <a:t>Ext</a:t>
            </a:r>
            <a:r>
              <a:rPr lang="fr-FR" sz="1200" smtClean="0"/>
              <a:t> </a:t>
            </a:r>
            <a:r>
              <a:rPr lang="fr-FR" sz="1200" err="1" smtClean="0"/>
              <a:t>Clock</a:t>
            </a:r>
            <a:endParaRPr lang="fr-FR" sz="1200" smtClean="0"/>
          </a:p>
        </p:txBody>
      </p:sp>
      <p:cxnSp>
        <p:nvCxnSpPr>
          <p:cNvPr id="153" name="Connecteur droit avec flèche 152"/>
          <p:cNvCxnSpPr>
            <a:stCxn id="20" idx="3"/>
            <a:endCxn id="150" idx="1"/>
          </p:cNvCxnSpPr>
          <p:nvPr/>
        </p:nvCxnSpPr>
        <p:spPr>
          <a:xfrm>
            <a:off x="5000430" y="3695632"/>
            <a:ext cx="504056" cy="5517"/>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7" name="Connecteur en angle 156"/>
          <p:cNvCxnSpPr>
            <a:stCxn id="126" idx="0"/>
            <a:endCxn id="32" idx="2"/>
          </p:cNvCxnSpPr>
          <p:nvPr/>
        </p:nvCxnSpPr>
        <p:spPr>
          <a:xfrm rot="16200000" flipV="1">
            <a:off x="4543164" y="1560611"/>
            <a:ext cx="728623" cy="2550394"/>
          </a:xfrm>
          <a:prstGeom prst="bentConnector3">
            <a:avLst>
              <a:gd name="adj1" fmla="val 57492"/>
            </a:avLst>
          </a:prstGeom>
          <a:ln w="25400">
            <a:solidFill>
              <a:schemeClr val="accent3">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9" name="Connecteur droit avec flèche 158"/>
          <p:cNvCxnSpPr>
            <a:endCxn id="101" idx="5"/>
          </p:cNvCxnSpPr>
          <p:nvPr/>
        </p:nvCxnSpPr>
        <p:spPr>
          <a:xfrm flipV="1">
            <a:off x="5072438" y="2381486"/>
            <a:ext cx="0" cy="381043"/>
          </a:xfrm>
          <a:prstGeom prst="straightConnector1">
            <a:avLst/>
          </a:prstGeom>
          <a:ln w="25400">
            <a:solidFill>
              <a:schemeClr val="accent3">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81" name="Rectangle à coins arrondis 180"/>
          <p:cNvSpPr/>
          <p:nvPr/>
        </p:nvSpPr>
        <p:spPr>
          <a:xfrm>
            <a:off x="7362606" y="1711346"/>
            <a:ext cx="1381125" cy="904166"/>
          </a:xfrm>
          <a:prstGeom prst="round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2" name="ZoneTexte 181"/>
          <p:cNvSpPr txBox="1"/>
          <p:nvPr/>
        </p:nvSpPr>
        <p:spPr>
          <a:xfrm>
            <a:off x="7410661" y="1737767"/>
            <a:ext cx="992579" cy="400110"/>
          </a:xfrm>
          <a:prstGeom prst="rect">
            <a:avLst/>
          </a:prstGeom>
          <a:noFill/>
        </p:spPr>
        <p:txBody>
          <a:bodyPr wrap="none" rtlCol="0">
            <a:spAutoFit/>
          </a:bodyPr>
          <a:lstStyle/>
          <a:p>
            <a:r>
              <a:rPr lang="fr-FR" sz="2000" smtClean="0"/>
              <a:t>RF GUN</a:t>
            </a:r>
            <a:endParaRPr lang="fr-FR" sz="2000"/>
          </a:p>
        </p:txBody>
      </p:sp>
      <p:sp>
        <p:nvSpPr>
          <p:cNvPr id="183" name="Flèche droite 182"/>
          <p:cNvSpPr/>
          <p:nvPr/>
        </p:nvSpPr>
        <p:spPr>
          <a:xfrm>
            <a:off x="5504486" y="2010705"/>
            <a:ext cx="1858120" cy="276999"/>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4" name="Rectangle 193"/>
          <p:cNvSpPr/>
          <p:nvPr/>
        </p:nvSpPr>
        <p:spPr>
          <a:xfrm>
            <a:off x="7478325" y="2431426"/>
            <a:ext cx="428625" cy="68560"/>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7" name="ZoneTexte 206"/>
          <p:cNvSpPr txBox="1"/>
          <p:nvPr/>
        </p:nvSpPr>
        <p:spPr>
          <a:xfrm>
            <a:off x="7335450" y="2194497"/>
            <a:ext cx="819151" cy="276999"/>
          </a:xfrm>
          <a:prstGeom prst="rect">
            <a:avLst/>
          </a:prstGeom>
          <a:noFill/>
        </p:spPr>
        <p:txBody>
          <a:bodyPr wrap="square" rtlCol="0">
            <a:spAutoFit/>
          </a:bodyPr>
          <a:lstStyle/>
          <a:p>
            <a:r>
              <a:rPr lang="fr-FR" sz="1200" smtClean="0"/>
              <a:t>Cathod</a:t>
            </a:r>
            <a:r>
              <a:rPr lang="fr-FR" sz="1200"/>
              <a:t>e</a:t>
            </a:r>
            <a:endParaRPr lang="fr-FR" sz="1200" smtClean="0"/>
          </a:p>
        </p:txBody>
      </p:sp>
      <p:sp>
        <p:nvSpPr>
          <p:cNvPr id="211" name="Forme libre 210"/>
          <p:cNvSpPr/>
          <p:nvPr/>
        </p:nvSpPr>
        <p:spPr>
          <a:xfrm>
            <a:off x="8311845" y="2333383"/>
            <a:ext cx="182788" cy="276225"/>
          </a:xfrm>
          <a:custGeom>
            <a:avLst/>
            <a:gdLst>
              <a:gd name="connsiteX0" fmla="*/ 27596 w 182788"/>
              <a:gd name="connsiteY0" fmla="*/ 276225 h 276225"/>
              <a:gd name="connsiteX1" fmla="*/ 8546 w 182788"/>
              <a:gd name="connsiteY1" fmla="*/ 152400 h 276225"/>
              <a:gd name="connsiteX2" fmla="*/ 37121 w 182788"/>
              <a:gd name="connsiteY2" fmla="*/ 9525 h 276225"/>
              <a:gd name="connsiteX3" fmla="*/ 65696 w 182788"/>
              <a:gd name="connsiteY3" fmla="*/ 0 h 276225"/>
              <a:gd name="connsiteX4" fmla="*/ 132371 w 182788"/>
              <a:gd name="connsiteY4" fmla="*/ 76200 h 276225"/>
              <a:gd name="connsiteX5" fmla="*/ 75221 w 182788"/>
              <a:gd name="connsiteY5" fmla="*/ 66675 h 276225"/>
              <a:gd name="connsiteX6" fmla="*/ 84746 w 182788"/>
              <a:gd name="connsiteY6" fmla="*/ 28575 h 276225"/>
              <a:gd name="connsiteX7" fmla="*/ 141896 w 182788"/>
              <a:gd name="connsiteY7" fmla="*/ 9525 h 276225"/>
              <a:gd name="connsiteX8" fmla="*/ 170471 w 182788"/>
              <a:gd name="connsiteY8" fmla="*/ 19050 h 276225"/>
              <a:gd name="connsiteX9" fmla="*/ 179996 w 182788"/>
              <a:gd name="connsiteY9" fmla="*/ 47625 h 276225"/>
              <a:gd name="connsiteX10" fmla="*/ 179996 w 182788"/>
              <a:gd name="connsiteY10" fmla="*/ 257175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788" h="276225">
                <a:moveTo>
                  <a:pt x="27596" y="276225"/>
                </a:moveTo>
                <a:cubicBezTo>
                  <a:pt x="11292" y="227314"/>
                  <a:pt x="8546" y="226068"/>
                  <a:pt x="8546" y="152400"/>
                </a:cubicBezTo>
                <a:cubicBezTo>
                  <a:pt x="8546" y="129187"/>
                  <a:pt x="0" y="39222"/>
                  <a:pt x="37121" y="9525"/>
                </a:cubicBezTo>
                <a:cubicBezTo>
                  <a:pt x="44961" y="3253"/>
                  <a:pt x="56171" y="3175"/>
                  <a:pt x="65696" y="0"/>
                </a:cubicBezTo>
                <a:cubicBezTo>
                  <a:pt x="113321" y="31750"/>
                  <a:pt x="87921" y="9525"/>
                  <a:pt x="132371" y="76200"/>
                </a:cubicBezTo>
                <a:cubicBezTo>
                  <a:pt x="143084" y="92269"/>
                  <a:pt x="94271" y="69850"/>
                  <a:pt x="75221" y="66675"/>
                </a:cubicBezTo>
                <a:cubicBezTo>
                  <a:pt x="78396" y="53975"/>
                  <a:pt x="74807" y="37094"/>
                  <a:pt x="84746" y="28575"/>
                </a:cubicBezTo>
                <a:cubicBezTo>
                  <a:pt x="99992" y="15507"/>
                  <a:pt x="141896" y="9525"/>
                  <a:pt x="141896" y="9525"/>
                </a:cubicBezTo>
                <a:cubicBezTo>
                  <a:pt x="151421" y="12700"/>
                  <a:pt x="163371" y="11950"/>
                  <a:pt x="170471" y="19050"/>
                </a:cubicBezTo>
                <a:cubicBezTo>
                  <a:pt x="177571" y="26150"/>
                  <a:pt x="179595" y="37593"/>
                  <a:pt x="179996" y="47625"/>
                </a:cubicBezTo>
                <a:cubicBezTo>
                  <a:pt x="182788" y="117419"/>
                  <a:pt x="179996" y="187325"/>
                  <a:pt x="179996" y="257175"/>
                </a:cubicBezTo>
              </a:path>
            </a:pathLst>
          </a:cu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2" name="ZoneTexte 211"/>
          <p:cNvSpPr txBox="1"/>
          <p:nvPr/>
        </p:nvSpPr>
        <p:spPr>
          <a:xfrm>
            <a:off x="7992563" y="2105939"/>
            <a:ext cx="751168" cy="276999"/>
          </a:xfrm>
          <a:prstGeom prst="rect">
            <a:avLst/>
          </a:prstGeom>
          <a:noFill/>
        </p:spPr>
        <p:txBody>
          <a:bodyPr wrap="none" rtlCol="0">
            <a:spAutoFit/>
          </a:bodyPr>
          <a:lstStyle/>
          <a:p>
            <a:r>
              <a:rPr lang="fr-FR" sz="1200" err="1" smtClean="0"/>
              <a:t>Cavity</a:t>
            </a:r>
            <a:r>
              <a:rPr lang="fr-FR" sz="1200" smtClean="0"/>
              <a:t> RF</a:t>
            </a:r>
            <a:endParaRPr lang="fr-FR" sz="1200"/>
          </a:p>
        </p:txBody>
      </p:sp>
      <p:sp>
        <p:nvSpPr>
          <p:cNvPr id="221" name="Ellipse 220"/>
          <p:cNvSpPr/>
          <p:nvPr/>
        </p:nvSpPr>
        <p:spPr>
          <a:xfrm>
            <a:off x="8144260" y="4780458"/>
            <a:ext cx="576064" cy="57606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22" name="Connecteur droit 221"/>
          <p:cNvCxnSpPr>
            <a:stCxn id="221" idx="1"/>
            <a:endCxn id="221" idx="5"/>
          </p:cNvCxnSpPr>
          <p:nvPr/>
        </p:nvCxnSpPr>
        <p:spPr>
          <a:xfrm>
            <a:off x="8228623" y="4864821"/>
            <a:ext cx="407338" cy="4073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3" name="Connecteur droit 222"/>
          <p:cNvCxnSpPr>
            <a:stCxn id="221" idx="7"/>
            <a:endCxn id="221" idx="3"/>
          </p:cNvCxnSpPr>
          <p:nvPr/>
        </p:nvCxnSpPr>
        <p:spPr>
          <a:xfrm flipH="1">
            <a:off x="8228623" y="4864821"/>
            <a:ext cx="407338" cy="407338"/>
          </a:xfrm>
          <a:prstGeom prst="line">
            <a:avLst/>
          </a:prstGeom>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5648502" y="4205106"/>
            <a:ext cx="1224136" cy="4320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7" name="ZoneTexte 236"/>
          <p:cNvSpPr txBox="1"/>
          <p:nvPr/>
        </p:nvSpPr>
        <p:spPr>
          <a:xfrm>
            <a:off x="5632065" y="4299068"/>
            <a:ext cx="1257011" cy="276999"/>
          </a:xfrm>
          <a:prstGeom prst="rect">
            <a:avLst/>
          </a:prstGeom>
          <a:noFill/>
        </p:spPr>
        <p:txBody>
          <a:bodyPr wrap="none" rtlCol="0">
            <a:spAutoFit/>
          </a:bodyPr>
          <a:lstStyle/>
          <a:p>
            <a:r>
              <a:rPr lang="fr-FR" sz="1200" smtClean="0"/>
              <a:t>Optical </a:t>
            </a:r>
            <a:r>
              <a:rPr lang="fr-FR" sz="1200" err="1" smtClean="0"/>
              <a:t>delay</a:t>
            </a:r>
            <a:r>
              <a:rPr lang="fr-FR" sz="1200" smtClean="0"/>
              <a:t> line</a:t>
            </a:r>
          </a:p>
        </p:txBody>
      </p:sp>
      <p:cxnSp>
        <p:nvCxnSpPr>
          <p:cNvPr id="241" name="Forme 240"/>
          <p:cNvCxnSpPr>
            <a:stCxn id="44" idx="0"/>
            <a:endCxn id="235" idx="1"/>
          </p:cNvCxnSpPr>
          <p:nvPr/>
        </p:nvCxnSpPr>
        <p:spPr>
          <a:xfrm flipV="1">
            <a:off x="2343538" y="4421130"/>
            <a:ext cx="3304964" cy="1395290"/>
          </a:xfrm>
          <a:prstGeom prst="bentConnector3">
            <a:avLst>
              <a:gd name="adj1" fmla="val 91789"/>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249" name="Rectangle 248"/>
          <p:cNvSpPr/>
          <p:nvPr/>
        </p:nvSpPr>
        <p:spPr>
          <a:xfrm>
            <a:off x="6831394" y="4828374"/>
            <a:ext cx="1008112" cy="48297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0" name="ZoneTexte 249"/>
          <p:cNvSpPr txBox="1"/>
          <p:nvPr/>
        </p:nvSpPr>
        <p:spPr>
          <a:xfrm>
            <a:off x="6803350" y="4817479"/>
            <a:ext cx="1106329" cy="646331"/>
          </a:xfrm>
          <a:prstGeom prst="rect">
            <a:avLst/>
          </a:prstGeom>
          <a:noFill/>
        </p:spPr>
        <p:txBody>
          <a:bodyPr wrap="square" rtlCol="0">
            <a:spAutoFit/>
          </a:bodyPr>
          <a:lstStyle/>
          <a:p>
            <a:pPr algn="ctr"/>
            <a:r>
              <a:rPr lang="fr-FR" sz="1200" smtClean="0"/>
              <a:t>3GHz</a:t>
            </a:r>
          </a:p>
          <a:p>
            <a:pPr algn="ctr"/>
            <a:r>
              <a:rPr lang="fr-FR" sz="1200" err="1" smtClean="0"/>
              <a:t>Bandpass</a:t>
            </a:r>
            <a:r>
              <a:rPr lang="fr-FR" sz="1200" smtClean="0"/>
              <a:t> </a:t>
            </a:r>
            <a:r>
              <a:rPr lang="fr-FR" sz="1200" err="1" smtClean="0"/>
              <a:t>filter</a:t>
            </a:r>
            <a:endParaRPr lang="fr-FR" sz="1200" smtClean="0"/>
          </a:p>
          <a:p>
            <a:pPr algn="ctr"/>
            <a:endParaRPr lang="fr-FR" sz="1200" smtClean="0"/>
          </a:p>
        </p:txBody>
      </p:sp>
      <p:sp>
        <p:nvSpPr>
          <p:cNvPr id="251" name="Rectangle 250"/>
          <p:cNvSpPr/>
          <p:nvPr/>
        </p:nvSpPr>
        <p:spPr>
          <a:xfrm>
            <a:off x="5724306" y="4829454"/>
            <a:ext cx="1008112" cy="48297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2" name="ZoneTexte 251"/>
          <p:cNvSpPr txBox="1"/>
          <p:nvPr/>
        </p:nvSpPr>
        <p:spPr>
          <a:xfrm>
            <a:off x="5724306" y="4817479"/>
            <a:ext cx="1065548" cy="646331"/>
          </a:xfrm>
          <a:prstGeom prst="rect">
            <a:avLst/>
          </a:prstGeom>
          <a:noFill/>
        </p:spPr>
        <p:txBody>
          <a:bodyPr wrap="none" rtlCol="0">
            <a:spAutoFit/>
          </a:bodyPr>
          <a:lstStyle/>
          <a:p>
            <a:pPr algn="ctr"/>
            <a:r>
              <a:rPr lang="fr-FR" sz="1200" smtClean="0"/>
              <a:t>40ps </a:t>
            </a:r>
            <a:r>
              <a:rPr lang="fr-FR" sz="1200" err="1" smtClean="0"/>
              <a:t>rise</a:t>
            </a:r>
            <a:r>
              <a:rPr lang="fr-FR" sz="1200" smtClean="0"/>
              <a:t> time</a:t>
            </a:r>
          </a:p>
          <a:p>
            <a:pPr algn="ctr"/>
            <a:r>
              <a:rPr lang="fr-FR" sz="1200" smtClean="0"/>
              <a:t>Photodiode</a:t>
            </a:r>
          </a:p>
          <a:p>
            <a:pPr algn="ctr"/>
            <a:endParaRPr lang="fr-FR" sz="1200" smtClean="0"/>
          </a:p>
        </p:txBody>
      </p:sp>
      <p:cxnSp>
        <p:nvCxnSpPr>
          <p:cNvPr id="259" name="Connecteur droit avec flèche 258"/>
          <p:cNvCxnSpPr/>
          <p:nvPr/>
        </p:nvCxnSpPr>
        <p:spPr>
          <a:xfrm>
            <a:off x="5360470" y="5087540"/>
            <a:ext cx="363836" cy="0"/>
          </a:xfrm>
          <a:prstGeom prst="straightConnector1">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63" name="Connecteur droit 262"/>
          <p:cNvCxnSpPr/>
          <p:nvPr/>
        </p:nvCxnSpPr>
        <p:spPr>
          <a:xfrm flipH="1">
            <a:off x="5163703" y="4891728"/>
            <a:ext cx="393534" cy="39162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6" name="Forme 240"/>
          <p:cNvCxnSpPr>
            <a:stCxn id="237" idx="3"/>
            <a:endCxn id="194" idx="2"/>
          </p:cNvCxnSpPr>
          <p:nvPr/>
        </p:nvCxnSpPr>
        <p:spPr>
          <a:xfrm flipV="1">
            <a:off x="6889076" y="2499986"/>
            <a:ext cx="803562" cy="1937582"/>
          </a:xfrm>
          <a:prstGeom prst="bentConnector2">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69" name="Forme 122"/>
          <p:cNvCxnSpPr>
            <a:endCxn id="221" idx="0"/>
          </p:cNvCxnSpPr>
          <p:nvPr/>
        </p:nvCxnSpPr>
        <p:spPr>
          <a:xfrm rot="5400000">
            <a:off x="7354079" y="3702243"/>
            <a:ext cx="2156429" cy="1"/>
          </a:xfrm>
          <a:prstGeom prst="bentConnector3">
            <a:avLst>
              <a:gd name="adj1" fmla="val 50000"/>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277" name="Forme 122"/>
          <p:cNvCxnSpPr>
            <a:stCxn id="249" idx="3"/>
            <a:endCxn id="221" idx="2"/>
          </p:cNvCxnSpPr>
          <p:nvPr/>
        </p:nvCxnSpPr>
        <p:spPr>
          <a:xfrm flipV="1">
            <a:off x="7839506" y="5068490"/>
            <a:ext cx="304754" cy="1371"/>
          </a:xfrm>
          <a:prstGeom prst="bentConnector3">
            <a:avLst>
              <a:gd name="adj1" fmla="val 50000"/>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282" name="ZoneTexte 281"/>
          <p:cNvSpPr txBox="1"/>
          <p:nvPr/>
        </p:nvSpPr>
        <p:spPr>
          <a:xfrm>
            <a:off x="8525305" y="4576067"/>
            <a:ext cx="906723" cy="276999"/>
          </a:xfrm>
          <a:prstGeom prst="rect">
            <a:avLst/>
          </a:prstGeom>
          <a:noFill/>
        </p:spPr>
        <p:txBody>
          <a:bodyPr wrap="none" rtlCol="0">
            <a:spAutoFit/>
          </a:bodyPr>
          <a:lstStyle/>
          <a:p>
            <a:pPr algn="ctr"/>
            <a:r>
              <a:rPr lang="fr-FR" sz="1200" smtClean="0"/>
              <a:t>Phase </a:t>
            </a:r>
            <a:r>
              <a:rPr lang="fr-FR" sz="1200" err="1" smtClean="0"/>
              <a:t>error</a:t>
            </a:r>
            <a:endParaRPr lang="fr-FR" sz="1200" smtClean="0"/>
          </a:p>
        </p:txBody>
      </p:sp>
      <p:sp>
        <p:nvSpPr>
          <p:cNvPr id="284" name="Rectangle 283"/>
          <p:cNvSpPr/>
          <p:nvPr/>
        </p:nvSpPr>
        <p:spPr>
          <a:xfrm>
            <a:off x="8978667" y="4824231"/>
            <a:ext cx="1008112" cy="48297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5" name="ZoneTexte 284"/>
          <p:cNvSpPr txBox="1"/>
          <p:nvPr/>
        </p:nvSpPr>
        <p:spPr>
          <a:xfrm>
            <a:off x="8996301" y="4932441"/>
            <a:ext cx="993092" cy="276999"/>
          </a:xfrm>
          <a:prstGeom prst="rect">
            <a:avLst/>
          </a:prstGeom>
          <a:noFill/>
        </p:spPr>
        <p:txBody>
          <a:bodyPr wrap="none" rtlCol="0">
            <a:spAutoFit/>
          </a:bodyPr>
          <a:lstStyle/>
          <a:p>
            <a:pPr algn="ctr"/>
            <a:r>
              <a:rPr lang="fr-FR" sz="1200" err="1" smtClean="0"/>
              <a:t>Wavecatcher</a:t>
            </a:r>
            <a:endParaRPr lang="fr-FR" sz="1200" smtClean="0"/>
          </a:p>
        </p:txBody>
      </p:sp>
      <p:sp>
        <p:nvSpPr>
          <p:cNvPr id="286" name="Rectangle 285"/>
          <p:cNvSpPr/>
          <p:nvPr/>
        </p:nvSpPr>
        <p:spPr>
          <a:xfrm>
            <a:off x="8988192" y="3981923"/>
            <a:ext cx="1008112" cy="59529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7" name="ZoneTexte 286"/>
          <p:cNvSpPr txBox="1"/>
          <p:nvPr/>
        </p:nvSpPr>
        <p:spPr>
          <a:xfrm>
            <a:off x="9056874" y="3975902"/>
            <a:ext cx="870751" cy="646331"/>
          </a:xfrm>
          <a:prstGeom prst="rect">
            <a:avLst/>
          </a:prstGeom>
          <a:noFill/>
        </p:spPr>
        <p:txBody>
          <a:bodyPr wrap="none" rtlCol="0">
            <a:spAutoFit/>
          </a:bodyPr>
          <a:lstStyle/>
          <a:p>
            <a:pPr algn="ctr"/>
            <a:r>
              <a:rPr lang="fr-FR" sz="1200" smtClean="0"/>
              <a:t>PC</a:t>
            </a:r>
          </a:p>
          <a:p>
            <a:pPr algn="ctr"/>
            <a:r>
              <a:rPr lang="fr-FR" sz="1200" err="1" smtClean="0"/>
              <a:t>Labview</a:t>
            </a:r>
            <a:endParaRPr lang="fr-FR" sz="1200" smtClean="0"/>
          </a:p>
          <a:p>
            <a:pPr algn="ctr"/>
            <a:r>
              <a:rPr lang="fr-FR" sz="1200" smtClean="0"/>
              <a:t>Phase </a:t>
            </a:r>
            <a:r>
              <a:rPr lang="fr-FR" sz="1200" err="1" smtClean="0"/>
              <a:t>loop</a:t>
            </a:r>
            <a:endParaRPr lang="fr-FR" sz="1200" smtClean="0"/>
          </a:p>
        </p:txBody>
      </p:sp>
      <p:cxnSp>
        <p:nvCxnSpPr>
          <p:cNvPr id="292" name="Connecteur droit 291"/>
          <p:cNvCxnSpPr>
            <a:endCxn id="286" idx="2"/>
          </p:cNvCxnSpPr>
          <p:nvPr/>
        </p:nvCxnSpPr>
        <p:spPr>
          <a:xfrm flipV="1">
            <a:off x="9492248" y="4577219"/>
            <a:ext cx="0" cy="247013"/>
          </a:xfrm>
          <a:prstGeom prst="line">
            <a:avLst/>
          </a:prstGeom>
          <a:ln w="254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03" name="Connecteur en angle 302"/>
          <p:cNvCxnSpPr>
            <a:stCxn id="287" idx="0"/>
            <a:endCxn id="68" idx="2"/>
          </p:cNvCxnSpPr>
          <p:nvPr/>
        </p:nvCxnSpPr>
        <p:spPr>
          <a:xfrm rot="16200000" flipV="1">
            <a:off x="5378013" y="-138335"/>
            <a:ext cx="1504406" cy="6724068"/>
          </a:xfrm>
          <a:prstGeom prst="bentConnector3">
            <a:avLst>
              <a:gd name="adj1" fmla="val 69051"/>
            </a:avLst>
          </a:prstGeom>
          <a:ln w="25400">
            <a:solidFill>
              <a:schemeClr val="accent2"/>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04" name="ZoneTexte 303"/>
          <p:cNvSpPr txBox="1"/>
          <p:nvPr/>
        </p:nvSpPr>
        <p:spPr>
          <a:xfrm>
            <a:off x="6188564" y="2683735"/>
            <a:ext cx="1583062" cy="276999"/>
          </a:xfrm>
          <a:prstGeom prst="rect">
            <a:avLst/>
          </a:prstGeom>
          <a:noFill/>
        </p:spPr>
        <p:txBody>
          <a:bodyPr wrap="none" rtlCol="0">
            <a:spAutoFit/>
          </a:bodyPr>
          <a:lstStyle/>
          <a:p>
            <a:pPr algn="ctr"/>
            <a:r>
              <a:rPr lang="fr-FR" sz="1200" smtClean="0"/>
              <a:t>Phase </a:t>
            </a:r>
            <a:r>
              <a:rPr lang="fr-FR" sz="1200" err="1" smtClean="0"/>
              <a:t>error</a:t>
            </a:r>
            <a:r>
              <a:rPr lang="fr-FR" sz="1200" smtClean="0"/>
              <a:t> correction</a:t>
            </a:r>
          </a:p>
        </p:txBody>
      </p:sp>
      <p:sp>
        <p:nvSpPr>
          <p:cNvPr id="305" name="ZoneTexte 304"/>
          <p:cNvSpPr txBox="1"/>
          <p:nvPr/>
        </p:nvSpPr>
        <p:spPr>
          <a:xfrm>
            <a:off x="5567464" y="3960045"/>
            <a:ext cx="1589025" cy="276999"/>
          </a:xfrm>
          <a:prstGeom prst="rect">
            <a:avLst/>
          </a:prstGeom>
          <a:noFill/>
        </p:spPr>
        <p:txBody>
          <a:bodyPr wrap="none" rtlCol="0">
            <a:spAutoFit/>
          </a:bodyPr>
          <a:lstStyle/>
          <a:p>
            <a:pPr algn="ctr"/>
            <a:r>
              <a:rPr lang="fr-FR" sz="1200" smtClean="0"/>
              <a:t>RF/Laser phase setting</a:t>
            </a:r>
          </a:p>
        </p:txBody>
      </p:sp>
      <p:grpSp>
        <p:nvGrpSpPr>
          <p:cNvPr id="10" name="Groupe 305"/>
          <p:cNvGrpSpPr/>
          <p:nvPr/>
        </p:nvGrpSpPr>
        <p:grpSpPr>
          <a:xfrm>
            <a:off x="10290071" y="1331361"/>
            <a:ext cx="2162331" cy="2341592"/>
            <a:chOff x="4283968" y="4581128"/>
            <a:chExt cx="2162331" cy="2170336"/>
          </a:xfrm>
        </p:grpSpPr>
        <p:cxnSp>
          <p:nvCxnSpPr>
            <p:cNvPr id="307" name="Connecteur droit avec flèche 306"/>
            <p:cNvCxnSpPr/>
            <p:nvPr/>
          </p:nvCxnSpPr>
          <p:spPr>
            <a:xfrm>
              <a:off x="4283968" y="4725144"/>
              <a:ext cx="504056" cy="0"/>
            </a:xfrm>
            <a:prstGeom prst="straightConnector1">
              <a:avLst/>
            </a:prstGeom>
            <a:ln w="158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08" name="ZoneTexte 307"/>
            <p:cNvSpPr txBox="1"/>
            <p:nvPr/>
          </p:nvSpPr>
          <p:spPr>
            <a:xfrm>
              <a:off x="4788024" y="4581128"/>
              <a:ext cx="630301" cy="256740"/>
            </a:xfrm>
            <a:prstGeom prst="rect">
              <a:avLst/>
            </a:prstGeom>
            <a:noFill/>
          </p:spPr>
          <p:txBody>
            <a:bodyPr wrap="none" rtlCol="0">
              <a:spAutoFit/>
            </a:bodyPr>
            <a:lstStyle/>
            <a:p>
              <a:r>
                <a:rPr lang="fr-FR" sz="1200" smtClean="0"/>
                <a:t>75MHz</a:t>
              </a:r>
              <a:endParaRPr lang="fr-FR" sz="1200"/>
            </a:p>
          </p:txBody>
        </p:sp>
        <p:cxnSp>
          <p:nvCxnSpPr>
            <p:cNvPr id="309" name="Connecteur droit avec flèche 308"/>
            <p:cNvCxnSpPr/>
            <p:nvPr/>
          </p:nvCxnSpPr>
          <p:spPr>
            <a:xfrm>
              <a:off x="4283968" y="5589240"/>
              <a:ext cx="504056" cy="0"/>
            </a:xfrm>
            <a:prstGeom prst="straightConnector1">
              <a:avLst/>
            </a:prstGeom>
            <a:ln w="15875">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310" name="ZoneTexte 309"/>
            <p:cNvSpPr txBox="1"/>
            <p:nvPr/>
          </p:nvSpPr>
          <p:spPr>
            <a:xfrm>
              <a:off x="4788024" y="5445224"/>
              <a:ext cx="510076" cy="256740"/>
            </a:xfrm>
            <a:prstGeom prst="rect">
              <a:avLst/>
            </a:prstGeom>
            <a:noFill/>
          </p:spPr>
          <p:txBody>
            <a:bodyPr wrap="none" rtlCol="0">
              <a:spAutoFit/>
            </a:bodyPr>
            <a:lstStyle/>
            <a:p>
              <a:r>
                <a:rPr lang="fr-FR" sz="1200" dirty="0" smtClean="0"/>
                <a:t>10HZ</a:t>
              </a:r>
              <a:endParaRPr lang="fr-FR" sz="1200" dirty="0"/>
            </a:p>
          </p:txBody>
        </p:sp>
        <p:cxnSp>
          <p:nvCxnSpPr>
            <p:cNvPr id="311" name="Connecteur droit avec flèche 310"/>
            <p:cNvCxnSpPr/>
            <p:nvPr/>
          </p:nvCxnSpPr>
          <p:spPr>
            <a:xfrm>
              <a:off x="4283968" y="5013176"/>
              <a:ext cx="504056" cy="0"/>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312" name="ZoneTexte 311"/>
            <p:cNvSpPr txBox="1"/>
            <p:nvPr/>
          </p:nvSpPr>
          <p:spPr>
            <a:xfrm>
              <a:off x="4788024" y="4869160"/>
              <a:ext cx="648072" cy="256740"/>
            </a:xfrm>
            <a:prstGeom prst="rect">
              <a:avLst/>
            </a:prstGeom>
            <a:noFill/>
          </p:spPr>
          <p:txBody>
            <a:bodyPr wrap="square" rtlCol="0">
              <a:spAutoFit/>
            </a:bodyPr>
            <a:lstStyle/>
            <a:p>
              <a:r>
                <a:rPr lang="fr-FR" sz="1200" smtClean="0"/>
                <a:t>3GHz</a:t>
              </a:r>
              <a:endParaRPr lang="fr-FR" sz="1200"/>
            </a:p>
          </p:txBody>
        </p:sp>
        <p:cxnSp>
          <p:nvCxnSpPr>
            <p:cNvPr id="313" name="Connecteur droit avec flèche 312"/>
            <p:cNvCxnSpPr/>
            <p:nvPr/>
          </p:nvCxnSpPr>
          <p:spPr>
            <a:xfrm>
              <a:off x="4283968" y="6381328"/>
              <a:ext cx="511987" cy="1"/>
            </a:xfrm>
            <a:prstGeom prst="straightConnector1">
              <a:avLst/>
            </a:prstGeom>
            <a:ln w="1905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314" name="ZoneTexte 313"/>
            <p:cNvSpPr txBox="1"/>
            <p:nvPr/>
          </p:nvSpPr>
          <p:spPr>
            <a:xfrm>
              <a:off x="4860032" y="6237312"/>
              <a:ext cx="1191032" cy="256740"/>
            </a:xfrm>
            <a:prstGeom prst="rect">
              <a:avLst/>
            </a:prstGeom>
            <a:noFill/>
          </p:spPr>
          <p:txBody>
            <a:bodyPr wrap="none" rtlCol="0">
              <a:spAutoFit/>
            </a:bodyPr>
            <a:lstStyle/>
            <a:p>
              <a:r>
                <a:rPr lang="fr-FR" sz="1200" smtClean="0"/>
                <a:t>Femto sec pulse</a:t>
              </a:r>
              <a:endParaRPr lang="fr-FR" sz="1200"/>
            </a:p>
          </p:txBody>
        </p:sp>
        <p:sp>
          <p:nvSpPr>
            <p:cNvPr id="315" name="ZoneTexte 314"/>
            <p:cNvSpPr txBox="1"/>
            <p:nvPr/>
          </p:nvSpPr>
          <p:spPr>
            <a:xfrm>
              <a:off x="4788024" y="5157192"/>
              <a:ext cx="1192699" cy="256740"/>
            </a:xfrm>
            <a:prstGeom prst="rect">
              <a:avLst/>
            </a:prstGeom>
            <a:noFill/>
          </p:spPr>
          <p:txBody>
            <a:bodyPr wrap="square" rtlCol="0">
              <a:spAutoFit/>
            </a:bodyPr>
            <a:lstStyle/>
            <a:p>
              <a:r>
                <a:rPr lang="el-GR" sz="1200" smtClean="0"/>
                <a:t>δ</a:t>
              </a:r>
              <a:r>
                <a:rPr lang="fr-FR" sz="1200" smtClean="0"/>
                <a:t>F 4KHz</a:t>
              </a:r>
              <a:endParaRPr lang="fr-FR" sz="1200"/>
            </a:p>
          </p:txBody>
        </p:sp>
        <p:cxnSp>
          <p:nvCxnSpPr>
            <p:cNvPr id="316" name="Connecteur droit avec flèche 315"/>
            <p:cNvCxnSpPr/>
            <p:nvPr/>
          </p:nvCxnSpPr>
          <p:spPr>
            <a:xfrm>
              <a:off x="4283968" y="5877272"/>
              <a:ext cx="504056" cy="0"/>
            </a:xfrm>
            <a:prstGeom prst="straightConnector1">
              <a:avLst/>
            </a:prstGeom>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17" name="ZoneTexte 316"/>
            <p:cNvSpPr txBox="1"/>
            <p:nvPr/>
          </p:nvSpPr>
          <p:spPr>
            <a:xfrm>
              <a:off x="4788024" y="5733256"/>
              <a:ext cx="510076" cy="256740"/>
            </a:xfrm>
            <a:prstGeom prst="rect">
              <a:avLst/>
            </a:prstGeom>
            <a:noFill/>
          </p:spPr>
          <p:txBody>
            <a:bodyPr wrap="none" rtlCol="0">
              <a:spAutoFit/>
            </a:bodyPr>
            <a:lstStyle/>
            <a:p>
              <a:r>
                <a:rPr lang="fr-FR" sz="1200" smtClean="0"/>
                <a:t>20HZ</a:t>
              </a:r>
              <a:endParaRPr lang="fr-FR" sz="1200"/>
            </a:p>
          </p:txBody>
        </p:sp>
        <p:cxnSp>
          <p:nvCxnSpPr>
            <p:cNvPr id="318" name="Connecteur droit avec flèche 317"/>
            <p:cNvCxnSpPr/>
            <p:nvPr/>
          </p:nvCxnSpPr>
          <p:spPr>
            <a:xfrm>
              <a:off x="4283968" y="5301208"/>
              <a:ext cx="504056" cy="0"/>
            </a:xfrm>
            <a:prstGeom prst="straightConnector1">
              <a:avLst/>
            </a:prstGeom>
            <a:ln w="1905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9" name="Connecteur droit avec flèche 318"/>
            <p:cNvCxnSpPr/>
            <p:nvPr/>
          </p:nvCxnSpPr>
          <p:spPr>
            <a:xfrm>
              <a:off x="4283968" y="6165304"/>
              <a:ext cx="504056" cy="0"/>
            </a:xfrm>
            <a:prstGeom prst="straightConnector1">
              <a:avLst/>
            </a:prstGeom>
            <a:ln w="25400">
              <a:solidFill>
                <a:schemeClr val="accent3">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20" name="ZoneTexte 319"/>
            <p:cNvSpPr txBox="1"/>
            <p:nvPr/>
          </p:nvSpPr>
          <p:spPr>
            <a:xfrm>
              <a:off x="4788024" y="6021288"/>
              <a:ext cx="431528" cy="256740"/>
            </a:xfrm>
            <a:prstGeom prst="rect">
              <a:avLst/>
            </a:prstGeom>
            <a:noFill/>
          </p:spPr>
          <p:txBody>
            <a:bodyPr wrap="none" rtlCol="0">
              <a:spAutoFit/>
            </a:bodyPr>
            <a:lstStyle/>
            <a:p>
              <a:r>
                <a:rPr lang="fr-FR" sz="1200" smtClean="0"/>
                <a:t>5HZ</a:t>
              </a:r>
              <a:endParaRPr lang="fr-FR" sz="1200"/>
            </a:p>
          </p:txBody>
        </p:sp>
        <p:cxnSp>
          <p:nvCxnSpPr>
            <p:cNvPr id="352" name="Connecteur droit avec flèche 351"/>
            <p:cNvCxnSpPr/>
            <p:nvPr/>
          </p:nvCxnSpPr>
          <p:spPr>
            <a:xfrm>
              <a:off x="4305833" y="6633223"/>
              <a:ext cx="504056" cy="0"/>
            </a:xfrm>
            <a:prstGeom prst="straightConnector1">
              <a:avLst/>
            </a:prstGeom>
            <a:ln w="25400">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53" name="ZoneTexte 352"/>
            <p:cNvSpPr txBox="1"/>
            <p:nvPr/>
          </p:nvSpPr>
          <p:spPr>
            <a:xfrm>
              <a:off x="4863237" y="6494724"/>
              <a:ext cx="1583062" cy="256740"/>
            </a:xfrm>
            <a:prstGeom prst="rect">
              <a:avLst/>
            </a:prstGeom>
            <a:noFill/>
          </p:spPr>
          <p:txBody>
            <a:bodyPr wrap="none" rtlCol="0">
              <a:spAutoFit/>
            </a:bodyPr>
            <a:lstStyle/>
            <a:p>
              <a:r>
                <a:rPr lang="fr-FR" sz="1200" dirty="0" smtClean="0"/>
                <a:t>Phase </a:t>
              </a:r>
              <a:r>
                <a:rPr lang="en-US" sz="1200" dirty="0" smtClean="0"/>
                <a:t>error</a:t>
              </a:r>
              <a:r>
                <a:rPr lang="fr-FR" sz="1200" dirty="0" smtClean="0"/>
                <a:t> correction</a:t>
              </a:r>
              <a:endParaRPr lang="fr-FR" sz="1200" dirty="0"/>
            </a:p>
          </p:txBody>
        </p:sp>
      </p:grpSp>
      <p:sp>
        <p:nvSpPr>
          <p:cNvPr id="356" name="ZoneTexte 355"/>
          <p:cNvSpPr txBox="1"/>
          <p:nvPr/>
        </p:nvSpPr>
        <p:spPr>
          <a:xfrm>
            <a:off x="6803350" y="5400341"/>
            <a:ext cx="2127570" cy="400110"/>
          </a:xfrm>
          <a:prstGeom prst="rect">
            <a:avLst/>
          </a:prstGeom>
          <a:noFill/>
        </p:spPr>
        <p:txBody>
          <a:bodyPr wrap="none" rtlCol="0">
            <a:spAutoFit/>
          </a:bodyPr>
          <a:lstStyle/>
          <a:p>
            <a:r>
              <a:rPr lang="fr-FR" sz="2000" smtClean="0"/>
              <a:t>Phase </a:t>
            </a:r>
            <a:r>
              <a:rPr lang="fr-FR" sz="2000" err="1" smtClean="0"/>
              <a:t>loop</a:t>
            </a:r>
            <a:r>
              <a:rPr lang="fr-FR" sz="2000" smtClean="0"/>
              <a:t> System</a:t>
            </a:r>
            <a:endParaRPr lang="fr-FR" sz="2000"/>
          </a:p>
        </p:txBody>
      </p:sp>
      <p:sp>
        <p:nvSpPr>
          <p:cNvPr id="359" name="ZoneTexte 358"/>
          <p:cNvSpPr txBox="1"/>
          <p:nvPr/>
        </p:nvSpPr>
        <p:spPr>
          <a:xfrm>
            <a:off x="1158758" y="363890"/>
            <a:ext cx="9690602" cy="523220"/>
          </a:xfrm>
          <a:prstGeom prst="rect">
            <a:avLst/>
          </a:prstGeom>
          <a:noFill/>
        </p:spPr>
        <p:txBody>
          <a:bodyPr wrap="none" rtlCol="0">
            <a:spAutoFit/>
          </a:bodyPr>
          <a:lstStyle/>
          <a:p>
            <a:r>
              <a:rPr lang="en-US" sz="2800" dirty="0" smtClean="0"/>
              <a:t>PHIL – </a:t>
            </a:r>
            <a:r>
              <a:rPr lang="en-US" sz="2800" dirty="0" err="1" smtClean="0"/>
              <a:t>LaseriX</a:t>
            </a:r>
            <a:r>
              <a:rPr lang="en-US" sz="2800" dirty="0" smtClean="0"/>
              <a:t>  Heterodyne </a:t>
            </a:r>
            <a:r>
              <a:rPr lang="en-US" sz="2800" dirty="0" err="1" smtClean="0"/>
              <a:t>synchronisation</a:t>
            </a:r>
            <a:r>
              <a:rPr lang="en-US" sz="2800" dirty="0" smtClean="0"/>
              <a:t> &amp; phase loop scheme</a:t>
            </a:r>
            <a:endParaRPr lang="en-US" sz="2800" dirty="0"/>
          </a:p>
        </p:txBody>
      </p:sp>
      <p:sp>
        <p:nvSpPr>
          <p:cNvPr id="360" name="ZoneTexte 359"/>
          <p:cNvSpPr txBox="1"/>
          <p:nvPr/>
        </p:nvSpPr>
        <p:spPr>
          <a:xfrm>
            <a:off x="4154591" y="6140456"/>
            <a:ext cx="4067944" cy="3108543"/>
          </a:xfrm>
          <a:prstGeom prst="rect">
            <a:avLst/>
          </a:prstGeom>
          <a:solidFill>
            <a:schemeClr val="accent4">
              <a:lumMod val="20000"/>
              <a:lumOff val="80000"/>
            </a:schemeClr>
          </a:solidFill>
        </p:spPr>
        <p:txBody>
          <a:bodyPr wrap="square" rtlCol="0">
            <a:spAutoFit/>
          </a:bodyPr>
          <a:lstStyle/>
          <a:p>
            <a:pPr algn="ctr"/>
            <a:r>
              <a:rPr lang="fr-FR" sz="2000" smtClean="0"/>
              <a:t>Hétérodyne Synchronisation</a:t>
            </a:r>
          </a:p>
          <a:p>
            <a:pPr>
              <a:buFont typeface="Arial" pitchFamily="34" charset="0"/>
              <a:buChar char="•"/>
            </a:pPr>
            <a:endParaRPr lang="fr-FR" sz="1600" smtClean="0"/>
          </a:p>
          <a:p>
            <a:pPr>
              <a:buFont typeface="Arial" pitchFamily="34" charset="0"/>
              <a:buChar char="•"/>
            </a:pPr>
            <a:r>
              <a:rPr lang="fr-FR" sz="1600" smtClean="0"/>
              <a:t> </a:t>
            </a:r>
            <a:r>
              <a:rPr lang="fr-FR" sz="1600" err="1" smtClean="0"/>
              <a:t>Freq</a:t>
            </a:r>
            <a:r>
              <a:rPr lang="fr-FR" sz="1600" smtClean="0"/>
              <a:t> Quartz </a:t>
            </a:r>
            <a:r>
              <a:rPr lang="fr-FR" sz="1600" err="1" smtClean="0"/>
              <a:t>phil</a:t>
            </a:r>
            <a:r>
              <a:rPr lang="fr-FR" sz="1600" smtClean="0"/>
              <a:t> : F</a:t>
            </a:r>
            <a:r>
              <a:rPr lang="fr-FR" sz="1600" baseline="-25000" smtClean="0"/>
              <a:t>Q</a:t>
            </a:r>
            <a:r>
              <a:rPr lang="fr-FR" sz="1600" smtClean="0"/>
              <a:t> =74 963 950 Hz</a:t>
            </a:r>
          </a:p>
          <a:p>
            <a:pPr>
              <a:buFont typeface="Arial" pitchFamily="34" charset="0"/>
              <a:buChar char="•"/>
            </a:pPr>
            <a:r>
              <a:rPr lang="fr-FR" sz="1600" smtClean="0"/>
              <a:t> </a:t>
            </a:r>
            <a:r>
              <a:rPr lang="fr-FR" sz="1600" err="1" smtClean="0"/>
              <a:t>Freq</a:t>
            </a:r>
            <a:r>
              <a:rPr lang="fr-FR" sz="1600" smtClean="0"/>
              <a:t> Gun: F</a:t>
            </a:r>
            <a:r>
              <a:rPr lang="fr-FR" sz="1600" baseline="-25000" smtClean="0"/>
              <a:t>G</a:t>
            </a:r>
            <a:r>
              <a:rPr lang="fr-FR" sz="1600" smtClean="0"/>
              <a:t> =40* F</a:t>
            </a:r>
            <a:r>
              <a:rPr lang="fr-FR" sz="1600" baseline="-25000" smtClean="0"/>
              <a:t>Q  </a:t>
            </a:r>
            <a:r>
              <a:rPr lang="fr-FR" sz="1600" smtClean="0"/>
              <a:t>= 2998.55MHz</a:t>
            </a:r>
          </a:p>
          <a:p>
            <a:pPr>
              <a:buFont typeface="Arial" pitchFamily="34" charset="0"/>
              <a:buChar char="•"/>
            </a:pPr>
            <a:r>
              <a:rPr lang="fr-FR" sz="1600" smtClean="0"/>
              <a:t> </a:t>
            </a:r>
            <a:r>
              <a:rPr lang="fr-FR" sz="1600" err="1" smtClean="0"/>
              <a:t>Freq</a:t>
            </a:r>
            <a:r>
              <a:rPr lang="fr-FR" sz="1600" smtClean="0"/>
              <a:t> synchro: F</a:t>
            </a:r>
            <a:r>
              <a:rPr lang="fr-FR" sz="1600" baseline="-25000" smtClean="0"/>
              <a:t>m</a:t>
            </a:r>
            <a:r>
              <a:rPr lang="fr-FR" sz="1600" smtClean="0"/>
              <a:t> =(40* F</a:t>
            </a:r>
            <a:r>
              <a:rPr lang="fr-FR" sz="1600" baseline="-25000" smtClean="0"/>
              <a:t>OL  </a:t>
            </a:r>
            <a:r>
              <a:rPr lang="fr-FR" sz="1600" smtClean="0"/>
              <a:t>)+ 4KHz</a:t>
            </a:r>
          </a:p>
          <a:p>
            <a:pPr>
              <a:buFont typeface="Arial" pitchFamily="34" charset="0"/>
              <a:buChar char="•"/>
            </a:pPr>
            <a:r>
              <a:rPr lang="fr-FR" sz="1600" smtClean="0"/>
              <a:t> </a:t>
            </a:r>
            <a:r>
              <a:rPr lang="fr-FR" sz="1600" err="1" smtClean="0"/>
              <a:t>Freq</a:t>
            </a:r>
            <a:r>
              <a:rPr lang="fr-FR" sz="1600" smtClean="0"/>
              <a:t> </a:t>
            </a:r>
            <a:r>
              <a:rPr lang="fr-FR" sz="1600" err="1" smtClean="0"/>
              <a:t>osc</a:t>
            </a:r>
            <a:r>
              <a:rPr lang="fr-FR" sz="1600" smtClean="0"/>
              <a:t> Laser: F</a:t>
            </a:r>
            <a:r>
              <a:rPr lang="fr-FR" sz="1600" baseline="-25000" smtClean="0"/>
              <a:t>OL</a:t>
            </a:r>
            <a:r>
              <a:rPr lang="fr-FR" sz="1600" smtClean="0"/>
              <a:t> = F</a:t>
            </a:r>
            <a:r>
              <a:rPr lang="fr-FR" sz="1600" baseline="-25000" smtClean="0"/>
              <a:t>Q  </a:t>
            </a:r>
            <a:r>
              <a:rPr lang="fr-FR" sz="1600" smtClean="0"/>
              <a:t>+ 4KHz/40</a:t>
            </a:r>
          </a:p>
          <a:p>
            <a:pPr>
              <a:buFont typeface="Arial" pitchFamily="34" charset="0"/>
              <a:buChar char="•"/>
            </a:pPr>
            <a:r>
              <a:rPr lang="el-GR" sz="1600" smtClean="0"/>
              <a:t>δ</a:t>
            </a:r>
            <a:r>
              <a:rPr lang="fr-FR" sz="1600" smtClean="0"/>
              <a:t>F=4KHz = F</a:t>
            </a:r>
            <a:r>
              <a:rPr lang="fr-FR" sz="1600" baseline="-25000" smtClean="0"/>
              <a:t>G</a:t>
            </a:r>
            <a:r>
              <a:rPr lang="fr-FR" sz="1600" smtClean="0"/>
              <a:t> - F</a:t>
            </a:r>
            <a:r>
              <a:rPr lang="fr-FR" sz="1600" baseline="-25000" smtClean="0"/>
              <a:t>m </a:t>
            </a:r>
            <a:endParaRPr lang="fr-FR" sz="1600" smtClean="0"/>
          </a:p>
          <a:p>
            <a:endParaRPr lang="fr-FR" sz="1600" smtClean="0"/>
          </a:p>
          <a:p>
            <a:pPr>
              <a:buFont typeface="Arial" pitchFamily="34" charset="0"/>
              <a:buChar char="•"/>
            </a:pPr>
            <a:r>
              <a:rPr lang="fr-FR" sz="1600" smtClean="0"/>
              <a:t>F</a:t>
            </a:r>
            <a:r>
              <a:rPr lang="fr-FR" sz="1600" baseline="-25000" smtClean="0"/>
              <a:t>OL </a:t>
            </a:r>
            <a:r>
              <a:rPr lang="fr-FR" sz="1600" err="1" smtClean="0"/>
              <a:t>is</a:t>
            </a:r>
            <a:r>
              <a:rPr lang="fr-FR" sz="1600" smtClean="0"/>
              <a:t> </a:t>
            </a:r>
            <a:r>
              <a:rPr lang="fr-FR" sz="1600" err="1" smtClean="0"/>
              <a:t>frequency</a:t>
            </a:r>
            <a:r>
              <a:rPr lang="fr-FR" sz="1600" smtClean="0"/>
              <a:t> </a:t>
            </a:r>
            <a:r>
              <a:rPr lang="fr-FR" sz="1600" err="1" smtClean="0"/>
              <a:t>locked</a:t>
            </a:r>
            <a:r>
              <a:rPr lang="fr-FR" sz="1600" smtClean="0"/>
              <a:t> </a:t>
            </a:r>
            <a:r>
              <a:rPr lang="fr-FR" sz="1600" err="1" smtClean="0"/>
              <a:t>using</a:t>
            </a:r>
            <a:r>
              <a:rPr lang="fr-FR" sz="1600" smtClean="0"/>
              <a:t> </a:t>
            </a:r>
            <a:r>
              <a:rPr lang="el-GR" sz="1600" smtClean="0"/>
              <a:t>δ</a:t>
            </a:r>
            <a:r>
              <a:rPr lang="fr-FR" sz="1600" smtClean="0"/>
              <a:t>F as </a:t>
            </a:r>
            <a:r>
              <a:rPr lang="fr-FR" sz="1600" err="1" smtClean="0"/>
              <a:t>reference</a:t>
            </a:r>
            <a:endParaRPr lang="fr-FR" sz="1600" smtClean="0"/>
          </a:p>
          <a:p>
            <a:pPr>
              <a:buFont typeface="Arial" pitchFamily="34" charset="0"/>
              <a:buChar char="•"/>
            </a:pPr>
            <a:r>
              <a:rPr lang="fr-FR" sz="1600" smtClean="0"/>
              <a:t> </a:t>
            </a:r>
            <a:r>
              <a:rPr lang="el-GR" sz="1600" smtClean="0"/>
              <a:t>δ</a:t>
            </a:r>
            <a:r>
              <a:rPr lang="fr-FR" sz="1600" smtClean="0"/>
              <a:t>F</a:t>
            </a:r>
            <a:r>
              <a:rPr lang="fr-FR" sz="1600" baseline="-25000" smtClean="0"/>
              <a:t> </a:t>
            </a:r>
            <a:r>
              <a:rPr lang="fr-FR" sz="1600" smtClean="0"/>
              <a:t>triggers Phil and </a:t>
            </a:r>
            <a:r>
              <a:rPr lang="fr-FR" sz="1600" err="1" smtClean="0"/>
              <a:t>LaseriX</a:t>
            </a:r>
            <a:r>
              <a:rPr lang="fr-FR" sz="1600" smtClean="0"/>
              <a:t> timings </a:t>
            </a:r>
            <a:r>
              <a:rPr lang="fr-FR" sz="1600" err="1" smtClean="0"/>
              <a:t>at</a:t>
            </a:r>
            <a:r>
              <a:rPr lang="fr-FR" sz="1600" smtClean="0"/>
              <a:t> 5Hz and 10Hz </a:t>
            </a:r>
            <a:r>
              <a:rPr lang="fr-FR" sz="1600" err="1" smtClean="0"/>
              <a:t>when</a:t>
            </a:r>
            <a:r>
              <a:rPr lang="fr-FR" sz="1600" smtClean="0"/>
              <a:t> F</a:t>
            </a:r>
            <a:r>
              <a:rPr lang="fr-FR" sz="1600" baseline="-25000" smtClean="0"/>
              <a:t>G</a:t>
            </a:r>
            <a:r>
              <a:rPr lang="fr-FR" sz="1600" smtClean="0"/>
              <a:t> et F</a:t>
            </a:r>
            <a:r>
              <a:rPr lang="fr-FR" sz="1600" baseline="-25000" smtClean="0"/>
              <a:t>m</a:t>
            </a:r>
            <a:r>
              <a:rPr lang="fr-FR" sz="1600" smtClean="0"/>
              <a:t> are </a:t>
            </a:r>
            <a:r>
              <a:rPr lang="fr-FR" sz="1600" err="1" smtClean="0"/>
              <a:t>at</a:t>
            </a:r>
            <a:r>
              <a:rPr lang="fr-FR" sz="1600" smtClean="0"/>
              <a:t> the </a:t>
            </a:r>
            <a:r>
              <a:rPr lang="fr-FR" sz="1600" err="1" smtClean="0"/>
              <a:t>same</a:t>
            </a:r>
            <a:r>
              <a:rPr lang="fr-FR" sz="1600" smtClean="0"/>
              <a:t> phase.</a:t>
            </a:r>
          </a:p>
          <a:p>
            <a:pPr>
              <a:buFont typeface="Arial" pitchFamily="34" charset="0"/>
              <a:buChar char="•"/>
            </a:pPr>
            <a:endParaRPr lang="fr-FR" sz="1600"/>
          </a:p>
        </p:txBody>
      </p:sp>
      <p:sp>
        <p:nvSpPr>
          <p:cNvPr id="361" name="ZoneTexte 360"/>
          <p:cNvSpPr txBox="1"/>
          <p:nvPr/>
        </p:nvSpPr>
        <p:spPr>
          <a:xfrm>
            <a:off x="8422930" y="6140456"/>
            <a:ext cx="4067944" cy="3108543"/>
          </a:xfrm>
          <a:prstGeom prst="rect">
            <a:avLst/>
          </a:prstGeom>
          <a:solidFill>
            <a:schemeClr val="accent5">
              <a:lumMod val="40000"/>
              <a:lumOff val="60000"/>
            </a:schemeClr>
          </a:solidFill>
        </p:spPr>
        <p:txBody>
          <a:bodyPr wrap="square" rtlCol="0">
            <a:spAutoFit/>
          </a:bodyPr>
          <a:lstStyle/>
          <a:p>
            <a:pPr algn="ctr"/>
            <a:r>
              <a:rPr lang="fr-FR" sz="2000" dirty="0" smtClean="0"/>
              <a:t>Phase </a:t>
            </a:r>
            <a:r>
              <a:rPr lang="fr-FR" sz="2000" dirty="0" err="1" smtClean="0"/>
              <a:t>loop</a:t>
            </a:r>
            <a:r>
              <a:rPr lang="fr-FR" sz="2000" dirty="0" smtClean="0"/>
              <a:t> System</a:t>
            </a:r>
          </a:p>
          <a:p>
            <a:pPr>
              <a:buFont typeface="Arial" pitchFamily="34" charset="0"/>
              <a:buChar char="•"/>
            </a:pPr>
            <a:endParaRPr lang="fr-FR" sz="1600" dirty="0" smtClean="0"/>
          </a:p>
          <a:p>
            <a:pPr>
              <a:buFont typeface="Arial" pitchFamily="34" charset="0"/>
              <a:buChar char="•"/>
            </a:pPr>
            <a:r>
              <a:rPr lang="fr-FR" sz="1600" dirty="0" smtClean="0"/>
              <a:t>Phase </a:t>
            </a:r>
            <a:r>
              <a:rPr lang="fr-FR" sz="1600" dirty="0" err="1" smtClean="0"/>
              <a:t>error</a:t>
            </a:r>
            <a:r>
              <a:rPr lang="fr-FR" sz="1600" dirty="0" smtClean="0"/>
              <a:t> </a:t>
            </a:r>
            <a:r>
              <a:rPr lang="fr-FR" sz="1600" dirty="0" err="1" smtClean="0"/>
              <a:t>is</a:t>
            </a:r>
            <a:r>
              <a:rPr lang="fr-FR" sz="1600" dirty="0" smtClean="0"/>
              <a:t> </a:t>
            </a:r>
            <a:r>
              <a:rPr lang="fr-FR" sz="1600" dirty="0" err="1" smtClean="0"/>
              <a:t>measured</a:t>
            </a:r>
            <a:r>
              <a:rPr lang="fr-FR" sz="1600" dirty="0" smtClean="0"/>
              <a:t> </a:t>
            </a:r>
            <a:r>
              <a:rPr lang="fr-FR" sz="1600" dirty="0" err="1" smtClean="0"/>
              <a:t>comparing</a:t>
            </a:r>
            <a:r>
              <a:rPr lang="fr-FR" sz="1600" dirty="0" smtClean="0"/>
              <a:t> the laser pulse (3GHz </a:t>
            </a:r>
            <a:r>
              <a:rPr lang="fr-FR" sz="1600" dirty="0" err="1" smtClean="0"/>
              <a:t>filtered</a:t>
            </a:r>
            <a:r>
              <a:rPr lang="fr-FR" sz="1600" dirty="0" smtClean="0"/>
              <a:t>) </a:t>
            </a:r>
            <a:r>
              <a:rPr lang="fr-FR" sz="1600" dirty="0" err="1" smtClean="0"/>
              <a:t>with</a:t>
            </a:r>
            <a:r>
              <a:rPr lang="fr-FR" sz="1600" dirty="0" smtClean="0"/>
              <a:t> the 3GHz signal </a:t>
            </a:r>
            <a:r>
              <a:rPr lang="fr-FR" sz="1600" dirty="0" err="1" smtClean="0"/>
              <a:t>from</a:t>
            </a:r>
            <a:r>
              <a:rPr lang="fr-FR" sz="1600" dirty="0" smtClean="0"/>
              <a:t> the gun </a:t>
            </a:r>
            <a:r>
              <a:rPr lang="fr-FR" sz="1600" dirty="0" err="1" smtClean="0"/>
              <a:t>loop</a:t>
            </a:r>
            <a:endParaRPr lang="fr-FR" sz="1600" dirty="0" smtClean="0"/>
          </a:p>
          <a:p>
            <a:pPr>
              <a:buFont typeface="Arial" pitchFamily="34" charset="0"/>
              <a:buChar char="•"/>
            </a:pPr>
            <a:r>
              <a:rPr lang="fr-FR" sz="1600" dirty="0" smtClean="0"/>
              <a:t>The phase </a:t>
            </a:r>
            <a:r>
              <a:rPr lang="fr-FR" sz="1600" dirty="0" err="1" smtClean="0"/>
              <a:t>error</a:t>
            </a:r>
            <a:r>
              <a:rPr lang="fr-FR" sz="1600" dirty="0" smtClean="0"/>
              <a:t>(5Hz </a:t>
            </a:r>
            <a:r>
              <a:rPr lang="fr-FR" sz="1600" dirty="0" err="1" smtClean="0"/>
              <a:t>repetition</a:t>
            </a:r>
            <a:r>
              <a:rPr lang="fr-FR" sz="1600" dirty="0" smtClean="0"/>
              <a:t> time) </a:t>
            </a:r>
            <a:r>
              <a:rPr lang="fr-FR" sz="1600" dirty="0" err="1" smtClean="0"/>
              <a:t>is</a:t>
            </a:r>
            <a:r>
              <a:rPr lang="fr-FR" sz="1600" dirty="0" smtClean="0"/>
              <a:t> </a:t>
            </a:r>
            <a:r>
              <a:rPr lang="fr-FR" sz="1600" dirty="0" err="1" smtClean="0"/>
              <a:t>acquired</a:t>
            </a:r>
            <a:r>
              <a:rPr lang="fr-FR" sz="1600" dirty="0" smtClean="0"/>
              <a:t> by a </a:t>
            </a:r>
            <a:r>
              <a:rPr lang="fr-FR" sz="1600" dirty="0" err="1" smtClean="0"/>
              <a:t>wavecatcher</a:t>
            </a:r>
            <a:r>
              <a:rPr lang="fr-FR" sz="1600" dirty="0" smtClean="0"/>
              <a:t>.</a:t>
            </a:r>
          </a:p>
          <a:p>
            <a:pPr>
              <a:buFont typeface="Arial" pitchFamily="34" charset="0"/>
              <a:buChar char="•"/>
            </a:pPr>
            <a:r>
              <a:rPr lang="fr-FR" sz="1600" dirty="0" smtClean="0"/>
              <a:t>a </a:t>
            </a:r>
            <a:r>
              <a:rPr lang="fr-FR" sz="1600" dirty="0" err="1" smtClean="0"/>
              <a:t>labview</a:t>
            </a:r>
            <a:r>
              <a:rPr lang="fr-FR" sz="1600" dirty="0" smtClean="0"/>
              <a:t> software </a:t>
            </a:r>
            <a:r>
              <a:rPr lang="fr-FR" sz="1600" dirty="0" err="1" smtClean="0"/>
              <a:t>processes</a:t>
            </a:r>
            <a:r>
              <a:rPr lang="fr-FR" sz="1600" dirty="0" smtClean="0"/>
              <a:t> the signal</a:t>
            </a:r>
          </a:p>
          <a:p>
            <a:pPr>
              <a:buFont typeface="Arial" pitchFamily="34" charset="0"/>
              <a:buChar char="•"/>
            </a:pPr>
            <a:r>
              <a:rPr lang="fr-FR" sz="1600" dirty="0" smtClean="0"/>
              <a:t>The phase </a:t>
            </a:r>
            <a:r>
              <a:rPr lang="fr-FR" sz="1600" dirty="0" err="1" smtClean="0"/>
              <a:t>shifter</a:t>
            </a:r>
            <a:r>
              <a:rPr lang="fr-FR" sz="1600" dirty="0" smtClean="0"/>
              <a:t> of pilote PHIL </a:t>
            </a:r>
            <a:r>
              <a:rPr lang="fr-FR" sz="1600" dirty="0" err="1" smtClean="0"/>
              <a:t>is</a:t>
            </a:r>
            <a:r>
              <a:rPr lang="fr-FR" sz="1600" dirty="0" smtClean="0"/>
              <a:t> </a:t>
            </a:r>
            <a:r>
              <a:rPr lang="fr-FR" sz="1600" dirty="0" err="1" smtClean="0"/>
              <a:t>driven</a:t>
            </a:r>
            <a:r>
              <a:rPr lang="fr-FR" sz="1600" dirty="0" smtClean="0"/>
              <a:t> to </a:t>
            </a:r>
            <a:r>
              <a:rPr lang="fr-FR" sz="1600" dirty="0" err="1" smtClean="0"/>
              <a:t>keep</a:t>
            </a:r>
            <a:r>
              <a:rPr lang="fr-FR" sz="1600" dirty="0" smtClean="0"/>
              <a:t>  the phase </a:t>
            </a:r>
            <a:r>
              <a:rPr lang="fr-FR" sz="1600" dirty="0" err="1" smtClean="0"/>
              <a:t>error</a:t>
            </a:r>
            <a:r>
              <a:rPr lang="fr-FR" sz="1600" dirty="0" smtClean="0"/>
              <a:t>  </a:t>
            </a:r>
            <a:r>
              <a:rPr lang="fr-FR" sz="1600" dirty="0" err="1" smtClean="0"/>
              <a:t>null</a:t>
            </a:r>
            <a:endParaRPr lang="fr-FR" sz="1600" dirty="0" smtClean="0"/>
          </a:p>
          <a:p>
            <a:pPr>
              <a:buFont typeface="Arial" pitchFamily="34" charset="0"/>
              <a:buChar char="•"/>
            </a:pPr>
            <a:r>
              <a:rPr lang="fr-FR" sz="1600" dirty="0"/>
              <a:t> </a:t>
            </a:r>
            <a:r>
              <a:rPr lang="fr-FR" sz="1600" dirty="0" smtClean="0"/>
              <a:t>The </a:t>
            </a:r>
            <a:r>
              <a:rPr lang="fr-FR" sz="1600" dirty="0" err="1" smtClean="0"/>
              <a:t>optical</a:t>
            </a:r>
            <a:r>
              <a:rPr lang="fr-FR" sz="1600" dirty="0" smtClean="0"/>
              <a:t> </a:t>
            </a:r>
            <a:r>
              <a:rPr lang="fr-FR" sz="1600" dirty="0" err="1" smtClean="0"/>
              <a:t>delay</a:t>
            </a:r>
            <a:r>
              <a:rPr lang="fr-FR" sz="1600" dirty="0" smtClean="0"/>
              <a:t> line (off the </a:t>
            </a:r>
            <a:r>
              <a:rPr lang="fr-FR" sz="1600" dirty="0" err="1" smtClean="0"/>
              <a:t>loop</a:t>
            </a:r>
            <a:r>
              <a:rPr lang="fr-FR" sz="1600" dirty="0" smtClean="0"/>
              <a:t>) </a:t>
            </a:r>
            <a:r>
              <a:rPr lang="fr-FR" sz="1600" dirty="0" err="1" smtClean="0"/>
              <a:t>stalls</a:t>
            </a:r>
            <a:r>
              <a:rPr lang="fr-FR" sz="1600" dirty="0" smtClean="0"/>
              <a:t> the RF/laser phase in the gun.</a:t>
            </a:r>
            <a:endParaRPr lang="fr-FR" sz="1600" dirty="0"/>
          </a:p>
        </p:txBody>
      </p:sp>
      <p:sp>
        <p:nvSpPr>
          <p:cNvPr id="125" name="Rectangle 124"/>
          <p:cNvSpPr/>
          <p:nvPr/>
        </p:nvSpPr>
        <p:spPr>
          <a:xfrm>
            <a:off x="5482251" y="3224304"/>
            <a:ext cx="1368152" cy="560261"/>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6" name="ZoneTexte 125"/>
          <p:cNvSpPr txBox="1"/>
          <p:nvPr/>
        </p:nvSpPr>
        <p:spPr>
          <a:xfrm>
            <a:off x="5477190" y="3200119"/>
            <a:ext cx="1410964" cy="400110"/>
          </a:xfrm>
          <a:prstGeom prst="rect">
            <a:avLst/>
          </a:prstGeom>
          <a:noFill/>
        </p:spPr>
        <p:txBody>
          <a:bodyPr wrap="none" rtlCol="0">
            <a:spAutoFit/>
          </a:bodyPr>
          <a:lstStyle/>
          <a:p>
            <a:r>
              <a:rPr lang="fr-FR" sz="2000" dirty="0" smtClean="0"/>
              <a:t>Timing PHIL</a:t>
            </a:r>
            <a:endParaRPr lang="fr-FR" sz="2000" dirty="0"/>
          </a:p>
        </p:txBody>
      </p:sp>
      <p:sp>
        <p:nvSpPr>
          <p:cNvPr id="127" name="ZoneTexte 126"/>
          <p:cNvSpPr txBox="1"/>
          <p:nvPr/>
        </p:nvSpPr>
        <p:spPr>
          <a:xfrm>
            <a:off x="5498595" y="3552902"/>
            <a:ext cx="749372" cy="276999"/>
          </a:xfrm>
          <a:prstGeom prst="rect">
            <a:avLst/>
          </a:prstGeom>
          <a:noFill/>
        </p:spPr>
        <p:txBody>
          <a:bodyPr wrap="none" rtlCol="0">
            <a:spAutoFit/>
          </a:bodyPr>
          <a:lstStyle/>
          <a:p>
            <a:r>
              <a:rPr lang="fr-FR" sz="1200" dirty="0" err="1" smtClean="0"/>
              <a:t>Ext</a:t>
            </a:r>
            <a:r>
              <a:rPr lang="fr-FR" sz="1200" dirty="0" smtClean="0"/>
              <a:t> </a:t>
            </a:r>
            <a:r>
              <a:rPr lang="fr-FR" sz="1200" dirty="0" err="1" smtClean="0"/>
              <a:t>Clock</a:t>
            </a:r>
            <a:endParaRPr lang="fr-FR" sz="1200" dirty="0" smtClean="0"/>
          </a:p>
        </p:txBody>
      </p:sp>
      <p:cxnSp>
        <p:nvCxnSpPr>
          <p:cNvPr id="133" name="Connecteur en angle 132"/>
          <p:cNvCxnSpPr/>
          <p:nvPr/>
        </p:nvCxnSpPr>
        <p:spPr>
          <a:xfrm rot="16200000" flipH="1">
            <a:off x="4364398" y="4439189"/>
            <a:ext cx="996427" cy="4"/>
          </a:xfrm>
          <a:prstGeom prst="bentConnector3">
            <a:avLst>
              <a:gd name="adj1" fmla="val 50000"/>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135" name="ZoneTexte 134"/>
          <p:cNvSpPr txBox="1"/>
          <p:nvPr/>
        </p:nvSpPr>
        <p:spPr>
          <a:xfrm>
            <a:off x="4496219" y="4881871"/>
            <a:ext cx="749372" cy="276999"/>
          </a:xfrm>
          <a:prstGeom prst="rect">
            <a:avLst/>
          </a:prstGeom>
          <a:noFill/>
        </p:spPr>
        <p:txBody>
          <a:bodyPr wrap="none" rtlCol="0">
            <a:spAutoFit/>
          </a:bodyPr>
          <a:lstStyle/>
          <a:p>
            <a:r>
              <a:rPr lang="fr-FR" sz="1200" dirty="0" err="1" smtClean="0"/>
              <a:t>Ext</a:t>
            </a:r>
            <a:r>
              <a:rPr lang="fr-FR" sz="1200" dirty="0" smtClean="0"/>
              <a:t> </a:t>
            </a:r>
            <a:r>
              <a:rPr lang="fr-FR" sz="1200" dirty="0" err="1" smtClean="0"/>
              <a:t>Clock</a:t>
            </a:r>
            <a:endParaRPr lang="fr-FR" sz="1200" dirty="0" smtClean="0"/>
          </a:p>
        </p:txBody>
      </p:sp>
      <p:sp>
        <p:nvSpPr>
          <p:cNvPr id="138" name="Rectangle 137"/>
          <p:cNvSpPr/>
          <p:nvPr/>
        </p:nvSpPr>
        <p:spPr>
          <a:xfrm>
            <a:off x="5849230" y="2945355"/>
            <a:ext cx="389850" cy="246221"/>
          </a:xfrm>
          <a:prstGeom prst="rect">
            <a:avLst/>
          </a:prstGeom>
        </p:spPr>
        <p:txBody>
          <a:bodyPr wrap="none">
            <a:spAutoFit/>
          </a:bodyPr>
          <a:lstStyle/>
          <a:p>
            <a:r>
              <a:rPr lang="fr-FR" sz="1000" dirty="0" smtClean="0"/>
              <a:t>5HZ</a:t>
            </a:r>
            <a:endParaRPr lang="fr-FR" sz="1000" dirty="0"/>
          </a:p>
        </p:txBody>
      </p:sp>
      <p:sp>
        <p:nvSpPr>
          <p:cNvPr id="139" name="Rectangle 138"/>
          <p:cNvSpPr/>
          <p:nvPr/>
        </p:nvSpPr>
        <p:spPr>
          <a:xfrm>
            <a:off x="3297165" y="4998642"/>
            <a:ext cx="455574" cy="246221"/>
          </a:xfrm>
          <a:prstGeom prst="rect">
            <a:avLst/>
          </a:prstGeom>
        </p:spPr>
        <p:txBody>
          <a:bodyPr wrap="none">
            <a:spAutoFit/>
          </a:bodyPr>
          <a:lstStyle/>
          <a:p>
            <a:r>
              <a:rPr lang="fr-FR" sz="1000" dirty="0" smtClean="0"/>
              <a:t>10HZ</a:t>
            </a:r>
            <a:endParaRPr lang="fr-FR" sz="1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Users\chaumat\Documents\travail\Phin\Esculap\Asservissement Phase et Synchro heterodyne\mesures\2018-03-15\sortie-melangeur-min.png"/>
          <p:cNvPicPr>
            <a:picLocks noChangeAspect="1" noChangeArrowheads="1"/>
          </p:cNvPicPr>
          <p:nvPr/>
        </p:nvPicPr>
        <p:blipFill>
          <a:blip r:embed="rId2" cstate="print"/>
          <a:srcRect/>
          <a:stretch>
            <a:fillRect/>
          </a:stretch>
        </p:blipFill>
        <p:spPr bwMode="auto">
          <a:xfrm>
            <a:off x="7470015" y="3148848"/>
            <a:ext cx="4366904" cy="2620370"/>
          </a:xfrm>
          <a:prstGeom prst="rect">
            <a:avLst/>
          </a:prstGeom>
          <a:noFill/>
        </p:spPr>
      </p:pic>
      <p:pic>
        <p:nvPicPr>
          <p:cNvPr id="41987" name="Picture 3" descr="C:\Users\chaumat\Documents\travail\Phin\Esculap\Asservissement Phase et Synchro heterodyne\mesures\2018-03-15\sortie-melangeur-zero.png"/>
          <p:cNvPicPr>
            <a:picLocks noChangeAspect="1" noChangeArrowheads="1"/>
          </p:cNvPicPr>
          <p:nvPr/>
        </p:nvPicPr>
        <p:blipFill>
          <a:blip r:embed="rId3" cstate="print"/>
          <a:srcRect/>
          <a:stretch>
            <a:fillRect/>
          </a:stretch>
        </p:blipFill>
        <p:spPr bwMode="auto">
          <a:xfrm>
            <a:off x="7442722" y="1770482"/>
            <a:ext cx="4366904" cy="2620370"/>
          </a:xfrm>
          <a:prstGeom prst="rect">
            <a:avLst/>
          </a:prstGeom>
          <a:noFill/>
        </p:spPr>
      </p:pic>
      <p:pic>
        <p:nvPicPr>
          <p:cNvPr id="41988" name="Picture 4" descr="C:\Users\chaumat\Documents\travail\Phin\Esculap\Asservissement Phase et Synchro heterodyne\mesures\2018-03-15\sortie-melangeur-max.png"/>
          <p:cNvPicPr>
            <a:picLocks noChangeAspect="1" noChangeArrowheads="1"/>
          </p:cNvPicPr>
          <p:nvPr/>
        </p:nvPicPr>
        <p:blipFill>
          <a:blip r:embed="rId4" cstate="print"/>
          <a:srcRect/>
          <a:stretch>
            <a:fillRect/>
          </a:stretch>
        </p:blipFill>
        <p:spPr bwMode="auto">
          <a:xfrm>
            <a:off x="7442722" y="464025"/>
            <a:ext cx="4366904" cy="2620370"/>
          </a:xfrm>
          <a:prstGeom prst="rect">
            <a:avLst/>
          </a:prstGeom>
          <a:noFill/>
        </p:spPr>
      </p:pic>
      <p:cxnSp>
        <p:nvCxnSpPr>
          <p:cNvPr id="6" name="Connecteur droit avec flèche 5"/>
          <p:cNvCxnSpPr/>
          <p:nvPr/>
        </p:nvCxnSpPr>
        <p:spPr>
          <a:xfrm flipV="1">
            <a:off x="9307773" y="218374"/>
            <a:ext cx="0" cy="5964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497601" y="464025"/>
            <a:ext cx="5199796" cy="861774"/>
          </a:xfrm>
          <a:prstGeom prst="rect">
            <a:avLst/>
          </a:prstGeom>
          <a:noFill/>
        </p:spPr>
        <p:txBody>
          <a:bodyPr wrap="square" rtlCol="0">
            <a:spAutoFit/>
          </a:bodyPr>
          <a:lstStyle/>
          <a:p>
            <a:r>
              <a:rPr lang="en-US" sz="2400" dirty="0" smtClean="0"/>
              <a:t>Laser fast diode signal filtered by a 3Ghz bandwidth filter</a:t>
            </a:r>
            <a:endParaRPr lang="en-US" sz="2400" dirty="0"/>
          </a:p>
        </p:txBody>
      </p:sp>
      <p:cxnSp>
        <p:nvCxnSpPr>
          <p:cNvPr id="9" name="Connecteur droit avec flèche 8"/>
          <p:cNvCxnSpPr>
            <a:stCxn id="7" idx="3"/>
          </p:cNvCxnSpPr>
          <p:nvPr/>
        </p:nvCxnSpPr>
        <p:spPr>
          <a:xfrm>
            <a:off x="5697397" y="894912"/>
            <a:ext cx="2238234" cy="46167"/>
          </a:xfrm>
          <a:prstGeom prst="straightConnector1">
            <a:avLst/>
          </a:prstGeom>
          <a:ln w="22225">
            <a:solidFill>
              <a:srgbClr val="DF27A2"/>
            </a:solidFill>
            <a:tailEnd type="arrow"/>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436728" y="1339595"/>
            <a:ext cx="4865178" cy="1631216"/>
          </a:xfrm>
          <a:prstGeom prst="rect">
            <a:avLst/>
          </a:prstGeom>
          <a:noFill/>
        </p:spPr>
        <p:txBody>
          <a:bodyPr wrap="square" rtlCol="0">
            <a:spAutoFit/>
          </a:bodyPr>
          <a:lstStyle/>
          <a:p>
            <a:r>
              <a:rPr lang="en-US" sz="2400" dirty="0" smtClean="0"/>
              <a:t>Output of the mixer for 3 phases</a:t>
            </a:r>
          </a:p>
          <a:p>
            <a:r>
              <a:rPr lang="en-US" sz="2400" dirty="0" smtClean="0"/>
              <a:t> between 3GHz RF (3µs length) and </a:t>
            </a:r>
            <a:r>
              <a:rPr lang="en-US" sz="2400" dirty="0" err="1" smtClean="0"/>
              <a:t>LaseriX</a:t>
            </a:r>
            <a:r>
              <a:rPr lang="en-US" sz="2400" dirty="0" smtClean="0"/>
              <a:t> pulse</a:t>
            </a:r>
          </a:p>
          <a:p>
            <a:endParaRPr lang="en-US" dirty="0"/>
          </a:p>
        </p:txBody>
      </p:sp>
      <p:cxnSp>
        <p:nvCxnSpPr>
          <p:cNvPr id="11" name="Connecteur droit avec flèche 10"/>
          <p:cNvCxnSpPr/>
          <p:nvPr/>
        </p:nvCxnSpPr>
        <p:spPr>
          <a:xfrm>
            <a:off x="4954137" y="1770482"/>
            <a:ext cx="2488585" cy="0"/>
          </a:xfrm>
          <a:prstGeom prst="straightConnector1">
            <a:avLst/>
          </a:prstGeom>
          <a:ln w="2222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4954137" y="1770482"/>
            <a:ext cx="2488585" cy="1378366"/>
          </a:xfrm>
          <a:prstGeom prst="straightConnector1">
            <a:avLst/>
          </a:prstGeom>
          <a:ln w="2222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4981430" y="1770482"/>
            <a:ext cx="2488585" cy="2906241"/>
          </a:xfrm>
          <a:prstGeom prst="straightConnector1">
            <a:avLst/>
          </a:prstGeom>
          <a:ln w="2222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6446688" y="1714210"/>
            <a:ext cx="715260" cy="477054"/>
          </a:xfrm>
          <a:prstGeom prst="rect">
            <a:avLst/>
          </a:prstGeom>
          <a:noFill/>
        </p:spPr>
        <p:txBody>
          <a:bodyPr wrap="none" rtlCol="0">
            <a:spAutoFit/>
          </a:bodyPr>
          <a:lstStyle/>
          <a:p>
            <a:r>
              <a:rPr lang="fr-FR" dirty="0" smtClean="0"/>
              <a:t>-90°</a:t>
            </a:r>
            <a:endParaRPr lang="fr-FR" dirty="0"/>
          </a:p>
        </p:txBody>
      </p:sp>
      <p:sp>
        <p:nvSpPr>
          <p:cNvPr id="23" name="ZoneTexte 22"/>
          <p:cNvSpPr txBox="1"/>
          <p:nvPr/>
        </p:nvSpPr>
        <p:spPr>
          <a:xfrm>
            <a:off x="6562082" y="4377521"/>
            <a:ext cx="777777" cy="477054"/>
          </a:xfrm>
          <a:prstGeom prst="rect">
            <a:avLst/>
          </a:prstGeom>
          <a:noFill/>
        </p:spPr>
        <p:txBody>
          <a:bodyPr wrap="none" rtlCol="0">
            <a:spAutoFit/>
          </a:bodyPr>
          <a:lstStyle/>
          <a:p>
            <a:r>
              <a:rPr lang="fr-FR" dirty="0" smtClean="0"/>
              <a:t>+90°</a:t>
            </a:r>
            <a:endParaRPr lang="fr-FR" dirty="0"/>
          </a:p>
        </p:txBody>
      </p:sp>
      <p:sp>
        <p:nvSpPr>
          <p:cNvPr id="24" name="ZoneTexte 23"/>
          <p:cNvSpPr txBox="1"/>
          <p:nvPr/>
        </p:nvSpPr>
        <p:spPr>
          <a:xfrm>
            <a:off x="6884285" y="2924389"/>
            <a:ext cx="455574" cy="477054"/>
          </a:xfrm>
          <a:prstGeom prst="rect">
            <a:avLst/>
          </a:prstGeom>
          <a:noFill/>
        </p:spPr>
        <p:txBody>
          <a:bodyPr wrap="none" rtlCol="0">
            <a:spAutoFit/>
          </a:bodyPr>
          <a:lstStyle/>
          <a:p>
            <a:r>
              <a:rPr lang="fr-FR" dirty="0" smtClean="0"/>
              <a:t>0°</a:t>
            </a:r>
            <a:endParaRPr lang="fr-FR" dirty="0"/>
          </a:p>
        </p:txBody>
      </p:sp>
      <p:cxnSp>
        <p:nvCxnSpPr>
          <p:cNvPr id="26" name="Connecteur droit avec flèche 25"/>
          <p:cNvCxnSpPr/>
          <p:nvPr/>
        </p:nvCxnSpPr>
        <p:spPr>
          <a:xfrm>
            <a:off x="9116704" y="6182436"/>
            <a:ext cx="409433" cy="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8502459" y="6249140"/>
            <a:ext cx="1968809" cy="830997"/>
          </a:xfrm>
          <a:prstGeom prst="rect">
            <a:avLst/>
          </a:prstGeom>
          <a:noFill/>
        </p:spPr>
        <p:txBody>
          <a:bodyPr wrap="none" rtlCol="0">
            <a:spAutoFit/>
          </a:bodyPr>
          <a:lstStyle/>
          <a:p>
            <a:r>
              <a:rPr lang="fr-FR" sz="2400" dirty="0" err="1" smtClean="0"/>
              <a:t>Sampling</a:t>
            </a:r>
            <a:r>
              <a:rPr lang="fr-FR" sz="2400" dirty="0" smtClean="0"/>
              <a:t> time</a:t>
            </a:r>
          </a:p>
          <a:p>
            <a:r>
              <a:rPr lang="fr-FR" sz="2400" dirty="0" smtClean="0"/>
              <a:t>Max 5ns</a:t>
            </a:r>
            <a:endParaRPr lang="fr-FR" sz="2400" dirty="0"/>
          </a:p>
        </p:txBody>
      </p:sp>
      <p:sp>
        <p:nvSpPr>
          <p:cNvPr id="30" name="ZoneTexte 29"/>
          <p:cNvSpPr txBox="1"/>
          <p:nvPr/>
        </p:nvSpPr>
        <p:spPr>
          <a:xfrm>
            <a:off x="6446688" y="7289206"/>
            <a:ext cx="6158897" cy="1246495"/>
          </a:xfrm>
          <a:prstGeom prst="rect">
            <a:avLst/>
          </a:prstGeom>
          <a:noFill/>
        </p:spPr>
        <p:txBody>
          <a:bodyPr wrap="square" rtlCol="0">
            <a:spAutoFit/>
          </a:bodyPr>
          <a:lstStyle/>
          <a:p>
            <a:r>
              <a:rPr lang="en-US" sz="2400" dirty="0" smtClean="0"/>
              <a:t>Output value of the mixer must be trigger with a ns time resolution. </a:t>
            </a:r>
          </a:p>
          <a:p>
            <a:r>
              <a:rPr lang="en-US" sz="2400" dirty="0" smtClean="0"/>
              <a:t>We use a </a:t>
            </a:r>
            <a:r>
              <a:rPr lang="en-US" sz="2400" dirty="0" err="1" smtClean="0"/>
              <a:t>wavecatcher</a:t>
            </a:r>
            <a:r>
              <a:rPr lang="en-US" sz="2400" dirty="0" smtClean="0"/>
              <a:t> to acquire the value</a:t>
            </a:r>
            <a:endParaRPr lang="en-US" sz="2400" dirty="0"/>
          </a:p>
        </p:txBody>
      </p:sp>
      <p:pic>
        <p:nvPicPr>
          <p:cNvPr id="41989" name="Picture 5"/>
          <p:cNvPicPr>
            <a:picLocks noChangeAspect="1" noChangeArrowheads="1"/>
          </p:cNvPicPr>
          <p:nvPr/>
        </p:nvPicPr>
        <p:blipFill>
          <a:blip r:embed="rId5" cstate="print"/>
          <a:srcRect/>
          <a:stretch>
            <a:fillRect/>
          </a:stretch>
        </p:blipFill>
        <p:spPr bwMode="auto">
          <a:xfrm>
            <a:off x="823708" y="4227434"/>
            <a:ext cx="3120495" cy="2838636"/>
          </a:xfrm>
          <a:prstGeom prst="rect">
            <a:avLst/>
          </a:prstGeom>
          <a:noFill/>
          <a:ln w="9525">
            <a:noFill/>
            <a:miter lim="800000"/>
            <a:headEnd/>
            <a:tailEnd/>
          </a:ln>
          <a:effectLst/>
        </p:spPr>
      </p:pic>
      <p:sp>
        <p:nvSpPr>
          <p:cNvPr id="33" name="Espace réservé de la date 32"/>
          <p:cNvSpPr>
            <a:spLocks noGrp="1"/>
          </p:cNvSpPr>
          <p:nvPr>
            <p:ph type="dt" sz="half" idx="10"/>
          </p:nvPr>
        </p:nvSpPr>
        <p:spPr/>
        <p:txBody>
          <a:bodyPr/>
          <a:lstStyle/>
          <a:p>
            <a:fld id="{CEE0926C-8599-4CD8-AF59-629697B64DC9}" type="datetime1">
              <a:rPr lang="en-US" smtClean="0"/>
              <a:pPr/>
              <a:t>9/19/2018</a:t>
            </a:fld>
            <a:endParaRPr lang="fr-FR"/>
          </a:p>
        </p:txBody>
      </p:sp>
      <p:sp>
        <p:nvSpPr>
          <p:cNvPr id="34" name="Espace réservé du pied de page 33"/>
          <p:cNvSpPr>
            <a:spLocks noGrp="1"/>
          </p:cNvSpPr>
          <p:nvPr>
            <p:ph type="ftr" sz="quarter" idx="11"/>
          </p:nvPr>
        </p:nvSpPr>
        <p:spPr/>
        <p:txBody>
          <a:bodyPr/>
          <a:lstStyle/>
          <a:p>
            <a:r>
              <a:rPr lang="fr-FR" smtClean="0"/>
              <a:t>Phil-LaseriX Heterodyne Synchronisation  </a:t>
            </a:r>
            <a:endParaRPr lang="fr-FR"/>
          </a:p>
        </p:txBody>
      </p:sp>
      <p:sp>
        <p:nvSpPr>
          <p:cNvPr id="35" name="Espace réservé du numéro de diapositive 34"/>
          <p:cNvSpPr>
            <a:spLocks noGrp="1"/>
          </p:cNvSpPr>
          <p:nvPr>
            <p:ph type="sldNum" sz="quarter" idx="12"/>
          </p:nvPr>
        </p:nvSpPr>
        <p:spPr/>
        <p:txBody>
          <a:bodyPr/>
          <a:lstStyle/>
          <a:p>
            <a:fld id="{5507AAA5-D344-4BCF-94DE-8EC6F6736DAF}" type="slidenum">
              <a:rPr lang="fr-FR" smtClean="0"/>
              <a:pPr/>
              <a:t>12</a:t>
            </a:fld>
            <a:endParaRPr lang="fr-FR"/>
          </a:p>
        </p:txBody>
      </p:sp>
      <p:sp>
        <p:nvSpPr>
          <p:cNvPr id="25" name="ZoneTexte 24"/>
          <p:cNvSpPr txBox="1"/>
          <p:nvPr/>
        </p:nvSpPr>
        <p:spPr>
          <a:xfrm>
            <a:off x="895341" y="7066069"/>
            <a:ext cx="4086089" cy="923330"/>
          </a:xfrm>
          <a:prstGeom prst="rect">
            <a:avLst/>
          </a:prstGeom>
          <a:noFill/>
        </p:spPr>
        <p:txBody>
          <a:bodyPr wrap="square" rtlCol="0">
            <a:spAutoFit/>
          </a:bodyPr>
          <a:lstStyle/>
          <a:p>
            <a:r>
              <a:rPr lang="en-US" sz="1800" dirty="0" smtClean="0"/>
              <a:t>Output mixer linearity versus Input signals relative phase  (we assume that linearity is granted </a:t>
            </a:r>
            <a:r>
              <a:rPr lang="en-US" sz="1800" dirty="0" err="1" smtClean="0"/>
              <a:t>beween</a:t>
            </a:r>
            <a:r>
              <a:rPr lang="en-US" sz="1800" dirty="0" smtClean="0"/>
              <a:t> -20° to20°)</a:t>
            </a:r>
            <a:endParaRPr lang="en-US"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cstate="print"/>
          <a:srcRect/>
          <a:stretch>
            <a:fillRect/>
          </a:stretch>
        </p:blipFill>
        <p:spPr bwMode="auto">
          <a:xfrm>
            <a:off x="8566267" y="3193492"/>
            <a:ext cx="704850" cy="476250"/>
          </a:xfrm>
          <a:prstGeom prst="rect">
            <a:avLst/>
          </a:prstGeom>
          <a:noFill/>
          <a:ln w="9525">
            <a:noFill/>
            <a:miter lim="800000"/>
            <a:headEnd/>
            <a:tailEnd/>
          </a:ln>
        </p:spPr>
      </p:pic>
      <p:pic>
        <p:nvPicPr>
          <p:cNvPr id="78" name="Picture 7"/>
          <p:cNvPicPr>
            <a:picLocks noChangeAspect="1" noChangeArrowheads="1"/>
          </p:cNvPicPr>
          <p:nvPr/>
        </p:nvPicPr>
        <p:blipFill>
          <a:blip r:embed="rId3" cstate="print"/>
          <a:srcRect/>
          <a:stretch>
            <a:fillRect/>
          </a:stretch>
        </p:blipFill>
        <p:spPr bwMode="auto">
          <a:xfrm>
            <a:off x="7069381" y="3751023"/>
            <a:ext cx="981671" cy="396355"/>
          </a:xfrm>
          <a:prstGeom prst="rect">
            <a:avLst/>
          </a:prstGeom>
          <a:noFill/>
          <a:ln w="9525">
            <a:noFill/>
            <a:miter lim="800000"/>
            <a:headEnd/>
            <a:tailEnd/>
          </a:ln>
        </p:spPr>
      </p:pic>
      <p:sp>
        <p:nvSpPr>
          <p:cNvPr id="19" name="ZoneTexte 18"/>
          <p:cNvSpPr txBox="1"/>
          <p:nvPr/>
        </p:nvSpPr>
        <p:spPr>
          <a:xfrm>
            <a:off x="1108012" y="412124"/>
            <a:ext cx="4014240" cy="461665"/>
          </a:xfrm>
          <a:prstGeom prst="rect">
            <a:avLst/>
          </a:prstGeom>
          <a:noFill/>
        </p:spPr>
        <p:txBody>
          <a:bodyPr wrap="none" rtlCol="0">
            <a:spAutoFit/>
          </a:bodyPr>
          <a:lstStyle/>
          <a:p>
            <a:r>
              <a:rPr lang="fr-FR" sz="2400" dirty="0" smtClean="0"/>
              <a:t>Phase </a:t>
            </a:r>
            <a:r>
              <a:rPr lang="fr-FR" sz="2400" dirty="0" err="1" smtClean="0"/>
              <a:t>loop</a:t>
            </a:r>
            <a:r>
              <a:rPr lang="fr-FR" sz="2400" dirty="0" smtClean="0"/>
              <a:t> acquisition </a:t>
            </a:r>
            <a:r>
              <a:rPr lang="fr-FR" sz="2400" dirty="0" err="1" smtClean="0"/>
              <a:t>scheme</a:t>
            </a:r>
            <a:endParaRPr lang="fr-FR" sz="2400" dirty="0"/>
          </a:p>
        </p:txBody>
      </p:sp>
      <p:sp>
        <p:nvSpPr>
          <p:cNvPr id="60" name="ZoneTexte 59"/>
          <p:cNvSpPr txBox="1"/>
          <p:nvPr/>
        </p:nvSpPr>
        <p:spPr>
          <a:xfrm>
            <a:off x="404025" y="6810233"/>
            <a:ext cx="11933551" cy="707886"/>
          </a:xfrm>
          <a:prstGeom prst="rect">
            <a:avLst/>
          </a:prstGeom>
          <a:noFill/>
        </p:spPr>
        <p:txBody>
          <a:bodyPr wrap="square" rtlCol="0">
            <a:spAutoFit/>
          </a:bodyPr>
          <a:lstStyle/>
          <a:p>
            <a:r>
              <a:rPr lang="en-US" sz="2000" dirty="0" smtClean="0"/>
              <a:t>Due to 14ns jitter between laser pulse and Phil timing (counting frequency 75MHz), the </a:t>
            </a:r>
            <a:r>
              <a:rPr lang="en-US" sz="2000" dirty="0" err="1" smtClean="0"/>
              <a:t>wavecatcher</a:t>
            </a:r>
            <a:r>
              <a:rPr lang="en-US" sz="2000" dirty="0" smtClean="0"/>
              <a:t> must be triggered  with a coincidence between a photodiode (10Hz repetition rate) and the Phil timing (5Hz)</a:t>
            </a:r>
          </a:p>
        </p:txBody>
      </p:sp>
      <p:grpSp>
        <p:nvGrpSpPr>
          <p:cNvPr id="74" name="Groupe 73"/>
          <p:cNvGrpSpPr/>
          <p:nvPr/>
        </p:nvGrpSpPr>
        <p:grpSpPr>
          <a:xfrm>
            <a:off x="368998" y="1607575"/>
            <a:ext cx="11968578" cy="4311881"/>
            <a:chOff x="368998" y="1607575"/>
            <a:chExt cx="11587321" cy="5648175"/>
          </a:xfrm>
        </p:grpSpPr>
        <p:cxnSp>
          <p:nvCxnSpPr>
            <p:cNvPr id="4" name="Connecteur droit 3"/>
            <p:cNvCxnSpPr>
              <a:stCxn id="11" idx="3"/>
              <a:endCxn id="9" idx="1"/>
            </p:cNvCxnSpPr>
            <p:nvPr/>
          </p:nvCxnSpPr>
          <p:spPr>
            <a:xfrm>
              <a:off x="3109587" y="2842051"/>
              <a:ext cx="1001117" cy="372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 name="Connecteur droit 4"/>
            <p:cNvCxnSpPr>
              <a:stCxn id="6" idx="6"/>
              <a:endCxn id="43" idx="1"/>
            </p:cNvCxnSpPr>
            <p:nvPr/>
          </p:nvCxnSpPr>
          <p:spPr>
            <a:xfrm flipV="1">
              <a:off x="8235973" y="4214453"/>
              <a:ext cx="901149" cy="16179"/>
            </a:xfrm>
            <a:prstGeom prst="line">
              <a:avLst/>
            </a:prstGeom>
            <a:ln w="25400">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6" name="Ellipse 5"/>
            <p:cNvSpPr/>
            <p:nvPr/>
          </p:nvSpPr>
          <p:spPr>
            <a:xfrm>
              <a:off x="7659909" y="3942600"/>
              <a:ext cx="576064" cy="57606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6"/>
            <p:cNvCxnSpPr>
              <a:stCxn id="6" idx="1"/>
              <a:endCxn id="6" idx="5"/>
            </p:cNvCxnSpPr>
            <p:nvPr/>
          </p:nvCxnSpPr>
          <p:spPr>
            <a:xfrm>
              <a:off x="7744272" y="4026963"/>
              <a:ext cx="407339" cy="40733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cteur droit 7"/>
            <p:cNvCxnSpPr>
              <a:stCxn id="6" idx="7"/>
              <a:endCxn id="6" idx="3"/>
            </p:cNvCxnSpPr>
            <p:nvPr/>
          </p:nvCxnSpPr>
          <p:spPr>
            <a:xfrm flipH="1">
              <a:off x="7744272" y="4026963"/>
              <a:ext cx="407339" cy="407338"/>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110703" y="2604284"/>
              <a:ext cx="1008112" cy="48297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4066315" y="2600565"/>
              <a:ext cx="1106329" cy="646331"/>
            </a:xfrm>
            <a:prstGeom prst="rect">
              <a:avLst/>
            </a:prstGeom>
            <a:noFill/>
          </p:spPr>
          <p:txBody>
            <a:bodyPr wrap="square" rtlCol="0">
              <a:spAutoFit/>
            </a:bodyPr>
            <a:lstStyle/>
            <a:p>
              <a:pPr algn="ctr"/>
              <a:r>
                <a:rPr lang="fr-FR" sz="1200" smtClean="0"/>
                <a:t>3GHz</a:t>
              </a:r>
            </a:p>
            <a:p>
              <a:pPr algn="ctr"/>
              <a:r>
                <a:rPr lang="fr-FR" sz="1200" err="1" smtClean="0"/>
                <a:t>Bandpass</a:t>
              </a:r>
              <a:r>
                <a:rPr lang="fr-FR" sz="1200" smtClean="0"/>
                <a:t> </a:t>
              </a:r>
              <a:r>
                <a:rPr lang="fr-FR" sz="1200" err="1" smtClean="0"/>
                <a:t>filter</a:t>
              </a:r>
              <a:endParaRPr lang="fr-FR" sz="1200" smtClean="0"/>
            </a:p>
            <a:p>
              <a:pPr algn="ctr"/>
              <a:endParaRPr lang="fr-FR" sz="1200" smtClean="0"/>
            </a:p>
          </p:txBody>
        </p:sp>
        <p:sp>
          <p:nvSpPr>
            <p:cNvPr id="11" name="Rectangle 10"/>
            <p:cNvSpPr/>
            <p:nvPr/>
          </p:nvSpPr>
          <p:spPr>
            <a:xfrm>
              <a:off x="2101475" y="2600564"/>
              <a:ext cx="1008112" cy="48297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2055934" y="2535485"/>
              <a:ext cx="1065548" cy="646331"/>
            </a:xfrm>
            <a:prstGeom prst="rect">
              <a:avLst/>
            </a:prstGeom>
            <a:noFill/>
          </p:spPr>
          <p:txBody>
            <a:bodyPr wrap="none" rtlCol="0">
              <a:spAutoFit/>
            </a:bodyPr>
            <a:lstStyle/>
            <a:p>
              <a:pPr algn="ctr"/>
              <a:r>
                <a:rPr lang="fr-FR" sz="1200" smtClean="0"/>
                <a:t>40ps </a:t>
              </a:r>
              <a:r>
                <a:rPr lang="fr-FR" sz="1200" err="1" smtClean="0"/>
                <a:t>rise</a:t>
              </a:r>
              <a:r>
                <a:rPr lang="fr-FR" sz="1200" smtClean="0"/>
                <a:t> time</a:t>
              </a:r>
            </a:p>
            <a:p>
              <a:pPr algn="ctr"/>
              <a:r>
                <a:rPr lang="fr-FR" sz="1200" smtClean="0"/>
                <a:t>Photodiode</a:t>
              </a:r>
            </a:p>
            <a:p>
              <a:pPr algn="ctr"/>
              <a:endParaRPr lang="fr-FR" sz="1200" smtClean="0"/>
            </a:p>
          </p:txBody>
        </p:sp>
        <p:cxnSp>
          <p:nvCxnSpPr>
            <p:cNvPr id="13" name="Connecteur droit avec flèche 12"/>
            <p:cNvCxnSpPr/>
            <p:nvPr/>
          </p:nvCxnSpPr>
          <p:spPr>
            <a:xfrm>
              <a:off x="1737639" y="2858650"/>
              <a:ext cx="363836" cy="0"/>
            </a:xfrm>
            <a:prstGeom prst="straightConnector1">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9116875" y="3403615"/>
              <a:ext cx="1008112" cy="206137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9134509" y="3570282"/>
              <a:ext cx="993092" cy="276999"/>
            </a:xfrm>
            <a:prstGeom prst="rect">
              <a:avLst/>
            </a:prstGeom>
            <a:noFill/>
          </p:spPr>
          <p:txBody>
            <a:bodyPr wrap="none" rtlCol="0">
              <a:spAutoFit/>
            </a:bodyPr>
            <a:lstStyle/>
            <a:p>
              <a:pPr algn="ctr"/>
              <a:r>
                <a:rPr lang="fr-FR" sz="1200" dirty="0" err="1" smtClean="0"/>
                <a:t>Wavecatcher</a:t>
              </a:r>
              <a:endParaRPr lang="fr-FR" sz="1200" dirty="0" smtClean="0"/>
            </a:p>
          </p:txBody>
        </p:sp>
        <p:sp>
          <p:nvSpPr>
            <p:cNvPr id="16" name="Rectangle 15"/>
            <p:cNvSpPr/>
            <p:nvPr/>
          </p:nvSpPr>
          <p:spPr>
            <a:xfrm>
              <a:off x="10948207" y="3331173"/>
              <a:ext cx="1008112" cy="59529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11030758" y="3325154"/>
              <a:ext cx="843013" cy="604739"/>
            </a:xfrm>
            <a:prstGeom prst="rect">
              <a:avLst/>
            </a:prstGeom>
            <a:noFill/>
          </p:spPr>
          <p:txBody>
            <a:bodyPr wrap="none" rtlCol="0">
              <a:spAutoFit/>
            </a:bodyPr>
            <a:lstStyle/>
            <a:p>
              <a:pPr algn="ctr"/>
              <a:r>
                <a:rPr lang="fr-FR" sz="1200" dirty="0" err="1" smtClean="0"/>
                <a:t>PCLabview</a:t>
              </a:r>
              <a:endParaRPr lang="fr-FR" sz="1200" dirty="0" smtClean="0"/>
            </a:p>
            <a:p>
              <a:pPr algn="ctr"/>
              <a:r>
                <a:rPr lang="fr-FR" sz="1200" dirty="0" smtClean="0"/>
                <a:t>Phase </a:t>
              </a:r>
              <a:r>
                <a:rPr lang="fr-FR" sz="1200" dirty="0" err="1" smtClean="0"/>
                <a:t>loop</a:t>
              </a:r>
              <a:endParaRPr lang="fr-FR" sz="1200" dirty="0" smtClean="0"/>
            </a:p>
          </p:txBody>
        </p:sp>
        <p:cxnSp>
          <p:nvCxnSpPr>
            <p:cNvPr id="18" name="Connecteur droit 17"/>
            <p:cNvCxnSpPr>
              <a:endCxn id="16" idx="2"/>
            </p:cNvCxnSpPr>
            <p:nvPr/>
          </p:nvCxnSpPr>
          <p:spPr>
            <a:xfrm flipV="1">
              <a:off x="11452263" y="3926470"/>
              <a:ext cx="0" cy="247013"/>
            </a:xfrm>
            <a:prstGeom prst="line">
              <a:avLst/>
            </a:prstGeom>
            <a:ln w="254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3229645" y="2588590"/>
              <a:ext cx="782843" cy="461665"/>
            </a:xfrm>
            <a:prstGeom prst="rect">
              <a:avLst/>
            </a:prstGeom>
            <a:noFill/>
          </p:spPr>
          <p:txBody>
            <a:bodyPr wrap="none" rtlCol="0">
              <a:spAutoFit/>
            </a:bodyPr>
            <a:lstStyle/>
            <a:p>
              <a:pPr algn="ctr"/>
              <a:r>
                <a:rPr lang="fr-FR" sz="1200" smtClean="0"/>
                <a:t>10V </a:t>
              </a:r>
              <a:r>
                <a:rPr lang="fr-FR" sz="1200" err="1" smtClean="0"/>
                <a:t>crete</a:t>
              </a:r>
              <a:endParaRPr lang="fr-FR" sz="1200" smtClean="0"/>
            </a:p>
            <a:p>
              <a:pPr algn="ctr"/>
              <a:endParaRPr lang="fr-FR" sz="1200" smtClean="0"/>
            </a:p>
          </p:txBody>
        </p:sp>
        <p:sp>
          <p:nvSpPr>
            <p:cNvPr id="22" name="ZoneTexte 21"/>
            <p:cNvSpPr txBox="1"/>
            <p:nvPr/>
          </p:nvSpPr>
          <p:spPr>
            <a:xfrm>
              <a:off x="5172643" y="2588590"/>
              <a:ext cx="675185" cy="461665"/>
            </a:xfrm>
            <a:prstGeom prst="rect">
              <a:avLst/>
            </a:prstGeom>
            <a:noFill/>
          </p:spPr>
          <p:txBody>
            <a:bodyPr wrap="none" rtlCol="0">
              <a:spAutoFit/>
            </a:bodyPr>
            <a:lstStyle/>
            <a:p>
              <a:pPr algn="ctr"/>
              <a:r>
                <a:rPr lang="fr-FR" sz="1200" smtClean="0"/>
                <a:t>-21dBm</a:t>
              </a:r>
            </a:p>
            <a:p>
              <a:pPr algn="ctr"/>
              <a:endParaRPr lang="fr-FR" sz="1200" smtClean="0"/>
            </a:p>
          </p:txBody>
        </p:sp>
        <p:sp>
          <p:nvSpPr>
            <p:cNvPr id="23" name="Rectangle 22"/>
            <p:cNvSpPr/>
            <p:nvPr/>
          </p:nvSpPr>
          <p:spPr>
            <a:xfrm>
              <a:off x="5847829" y="2617163"/>
              <a:ext cx="1008112" cy="48297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4" name="Connecteur droit 23"/>
            <p:cNvCxnSpPr>
              <a:endCxn id="23" idx="1"/>
            </p:cNvCxnSpPr>
            <p:nvPr/>
          </p:nvCxnSpPr>
          <p:spPr>
            <a:xfrm>
              <a:off x="5118815" y="2858650"/>
              <a:ext cx="729015"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5835892" y="2552128"/>
              <a:ext cx="936611" cy="830997"/>
            </a:xfrm>
            <a:prstGeom prst="rect">
              <a:avLst/>
            </a:prstGeom>
            <a:noFill/>
          </p:spPr>
          <p:txBody>
            <a:bodyPr wrap="square" rtlCol="0">
              <a:spAutoFit/>
            </a:bodyPr>
            <a:lstStyle/>
            <a:p>
              <a:pPr algn="ctr"/>
              <a:r>
                <a:rPr lang="fr-FR" sz="1200" smtClean="0"/>
                <a:t>amplifier</a:t>
              </a:r>
            </a:p>
            <a:p>
              <a:pPr algn="ctr"/>
              <a:r>
                <a:rPr lang="fr-FR" sz="1200" smtClean="0"/>
                <a:t>ZHL42</a:t>
              </a:r>
            </a:p>
            <a:p>
              <a:pPr algn="ctr"/>
              <a:r>
                <a:rPr lang="fr-FR" sz="1200" smtClean="0"/>
                <a:t>+30dB</a:t>
              </a:r>
            </a:p>
            <a:p>
              <a:pPr algn="ctr"/>
              <a:endParaRPr lang="fr-FR" sz="1200" smtClean="0"/>
            </a:p>
          </p:txBody>
        </p:sp>
        <p:sp>
          <p:nvSpPr>
            <p:cNvPr id="26" name="ZoneTexte 25"/>
            <p:cNvSpPr txBox="1"/>
            <p:nvPr/>
          </p:nvSpPr>
          <p:spPr>
            <a:xfrm>
              <a:off x="6972287" y="2588590"/>
              <a:ext cx="550151" cy="461665"/>
            </a:xfrm>
            <a:prstGeom prst="rect">
              <a:avLst/>
            </a:prstGeom>
            <a:noFill/>
          </p:spPr>
          <p:txBody>
            <a:bodyPr wrap="none" rtlCol="0">
              <a:spAutoFit/>
            </a:bodyPr>
            <a:lstStyle/>
            <a:p>
              <a:pPr algn="ctr"/>
              <a:r>
                <a:rPr lang="fr-FR" sz="1200" smtClean="0"/>
                <a:t>9dBm</a:t>
              </a:r>
            </a:p>
            <a:p>
              <a:pPr algn="ctr"/>
              <a:endParaRPr lang="fr-FR" sz="1200" smtClean="0"/>
            </a:p>
          </p:txBody>
        </p:sp>
        <p:cxnSp>
          <p:nvCxnSpPr>
            <p:cNvPr id="27" name="Connecteur en angle 45"/>
            <p:cNvCxnSpPr>
              <a:stCxn id="23" idx="3"/>
              <a:endCxn id="6" idx="0"/>
            </p:cNvCxnSpPr>
            <p:nvPr/>
          </p:nvCxnSpPr>
          <p:spPr>
            <a:xfrm>
              <a:off x="6855941" y="2858650"/>
              <a:ext cx="1092000" cy="1083950"/>
            </a:xfrm>
            <a:prstGeom prst="bentConnector2">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7966591" y="3657001"/>
              <a:ext cx="338554" cy="461665"/>
            </a:xfrm>
            <a:prstGeom prst="rect">
              <a:avLst/>
            </a:prstGeom>
            <a:noFill/>
          </p:spPr>
          <p:txBody>
            <a:bodyPr wrap="none" rtlCol="0">
              <a:spAutoFit/>
            </a:bodyPr>
            <a:lstStyle/>
            <a:p>
              <a:pPr algn="ctr"/>
              <a:r>
                <a:rPr lang="fr-FR" sz="1200" smtClean="0"/>
                <a:t>RF</a:t>
              </a:r>
            </a:p>
            <a:p>
              <a:pPr algn="ctr"/>
              <a:endParaRPr lang="fr-FR" sz="1200" smtClean="0"/>
            </a:p>
          </p:txBody>
        </p:sp>
        <p:sp>
          <p:nvSpPr>
            <p:cNvPr id="29" name="ZoneTexte 28"/>
            <p:cNvSpPr txBox="1"/>
            <p:nvPr/>
          </p:nvSpPr>
          <p:spPr>
            <a:xfrm>
              <a:off x="6637900" y="4106776"/>
              <a:ext cx="950068" cy="461665"/>
            </a:xfrm>
            <a:prstGeom prst="rect">
              <a:avLst/>
            </a:prstGeom>
            <a:noFill/>
          </p:spPr>
          <p:txBody>
            <a:bodyPr wrap="none" rtlCol="0">
              <a:spAutoFit/>
            </a:bodyPr>
            <a:lstStyle/>
            <a:p>
              <a:pPr algn="ctr"/>
              <a:r>
                <a:rPr lang="fr-FR" sz="1200" smtClean="0"/>
                <a:t>Mixer M63C</a:t>
              </a:r>
            </a:p>
            <a:p>
              <a:pPr algn="ctr"/>
              <a:endParaRPr lang="fr-FR" sz="1200" smtClean="0"/>
            </a:p>
          </p:txBody>
        </p:sp>
        <p:sp>
          <p:nvSpPr>
            <p:cNvPr id="30" name="ZoneTexte 29"/>
            <p:cNvSpPr txBox="1"/>
            <p:nvPr/>
          </p:nvSpPr>
          <p:spPr>
            <a:xfrm>
              <a:off x="7915075" y="4492907"/>
              <a:ext cx="347980" cy="461665"/>
            </a:xfrm>
            <a:prstGeom prst="rect">
              <a:avLst/>
            </a:prstGeom>
            <a:noFill/>
          </p:spPr>
          <p:txBody>
            <a:bodyPr wrap="square" rtlCol="0">
              <a:spAutoFit/>
            </a:bodyPr>
            <a:lstStyle/>
            <a:p>
              <a:pPr algn="ctr"/>
              <a:r>
                <a:rPr lang="fr-FR" sz="1200" smtClean="0"/>
                <a:t>LO</a:t>
              </a:r>
            </a:p>
            <a:p>
              <a:pPr algn="ctr"/>
              <a:endParaRPr lang="fr-FR" sz="1200" smtClean="0"/>
            </a:p>
          </p:txBody>
        </p:sp>
        <p:cxnSp>
          <p:nvCxnSpPr>
            <p:cNvPr id="31" name="Connecteur droit 30"/>
            <p:cNvCxnSpPr>
              <a:stCxn id="34" idx="3"/>
              <a:endCxn id="93" idx="1"/>
            </p:cNvCxnSpPr>
            <p:nvPr/>
          </p:nvCxnSpPr>
          <p:spPr>
            <a:xfrm flipV="1">
              <a:off x="3064045" y="5603081"/>
              <a:ext cx="1679379" cy="11975"/>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2055933" y="5373569"/>
              <a:ext cx="1008112" cy="48297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p:cNvSpPr txBox="1"/>
            <p:nvPr/>
          </p:nvSpPr>
          <p:spPr>
            <a:xfrm>
              <a:off x="2219952" y="5361594"/>
              <a:ext cx="737510" cy="461665"/>
            </a:xfrm>
            <a:prstGeom prst="rect">
              <a:avLst/>
            </a:prstGeom>
            <a:noFill/>
          </p:spPr>
          <p:txBody>
            <a:bodyPr wrap="none" rtlCol="0">
              <a:spAutoFit/>
            </a:bodyPr>
            <a:lstStyle/>
            <a:p>
              <a:pPr algn="ctr"/>
              <a:r>
                <a:rPr lang="fr-FR" sz="1200" smtClean="0"/>
                <a:t>Pilote PA</a:t>
              </a:r>
            </a:p>
            <a:p>
              <a:pPr algn="ctr"/>
              <a:r>
                <a:rPr lang="fr-FR" sz="1200" smtClean="0"/>
                <a:t>5Hz</a:t>
              </a:r>
            </a:p>
          </p:txBody>
        </p:sp>
        <p:sp>
          <p:nvSpPr>
            <p:cNvPr id="36" name="ZoneTexte 35"/>
            <p:cNvSpPr txBox="1"/>
            <p:nvPr/>
          </p:nvSpPr>
          <p:spPr>
            <a:xfrm>
              <a:off x="3261174" y="5361594"/>
              <a:ext cx="628697" cy="461665"/>
            </a:xfrm>
            <a:prstGeom prst="rect">
              <a:avLst/>
            </a:prstGeom>
            <a:noFill/>
          </p:spPr>
          <p:txBody>
            <a:bodyPr wrap="none" rtlCol="0">
              <a:spAutoFit/>
            </a:bodyPr>
            <a:lstStyle/>
            <a:p>
              <a:pPr algn="ctr"/>
              <a:r>
                <a:rPr lang="fr-FR" sz="1200" smtClean="0"/>
                <a:t>13dBm</a:t>
              </a:r>
            </a:p>
            <a:p>
              <a:pPr algn="ctr"/>
              <a:endParaRPr lang="fr-FR" sz="1200" smtClean="0"/>
            </a:p>
          </p:txBody>
        </p:sp>
        <p:cxnSp>
          <p:nvCxnSpPr>
            <p:cNvPr id="41" name="Connecteur en angle 45"/>
            <p:cNvCxnSpPr>
              <a:endCxn id="6" idx="4"/>
            </p:cNvCxnSpPr>
            <p:nvPr/>
          </p:nvCxnSpPr>
          <p:spPr>
            <a:xfrm rot="16200000" flipV="1">
              <a:off x="7746578" y="4720027"/>
              <a:ext cx="404844" cy="2117"/>
            </a:xfrm>
            <a:prstGeom prst="bentConnector3">
              <a:avLst>
                <a:gd name="adj1" fmla="val 88174"/>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a:off x="10145234" y="4214452"/>
              <a:ext cx="1307029" cy="0"/>
            </a:xfrm>
            <a:prstGeom prst="line">
              <a:avLst/>
            </a:prstGeom>
            <a:ln w="25400">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43" name="ZoneTexte 42"/>
            <p:cNvSpPr txBox="1"/>
            <p:nvPr/>
          </p:nvSpPr>
          <p:spPr>
            <a:xfrm>
              <a:off x="9137122" y="4075953"/>
              <a:ext cx="734753" cy="276999"/>
            </a:xfrm>
            <a:prstGeom prst="rect">
              <a:avLst/>
            </a:prstGeom>
            <a:noFill/>
          </p:spPr>
          <p:txBody>
            <a:bodyPr wrap="square" rtlCol="0">
              <a:spAutoFit/>
            </a:bodyPr>
            <a:lstStyle/>
            <a:p>
              <a:r>
                <a:rPr lang="fr-FR" sz="1200" smtClean="0"/>
                <a:t>CH2</a:t>
              </a:r>
            </a:p>
          </p:txBody>
        </p:sp>
        <p:sp>
          <p:nvSpPr>
            <p:cNvPr id="44" name="ZoneTexte 43"/>
            <p:cNvSpPr txBox="1"/>
            <p:nvPr/>
          </p:nvSpPr>
          <p:spPr>
            <a:xfrm>
              <a:off x="9137122" y="4757467"/>
              <a:ext cx="734753" cy="276999"/>
            </a:xfrm>
            <a:prstGeom prst="rect">
              <a:avLst/>
            </a:prstGeom>
            <a:noFill/>
          </p:spPr>
          <p:txBody>
            <a:bodyPr wrap="square" rtlCol="0">
              <a:spAutoFit/>
            </a:bodyPr>
            <a:lstStyle/>
            <a:p>
              <a:r>
                <a:rPr lang="fr-FR" sz="1200" smtClean="0"/>
                <a:t>CH0</a:t>
              </a:r>
            </a:p>
          </p:txBody>
        </p:sp>
        <p:sp>
          <p:nvSpPr>
            <p:cNvPr id="45" name="ZoneTexte 44"/>
            <p:cNvSpPr txBox="1"/>
            <p:nvPr/>
          </p:nvSpPr>
          <p:spPr>
            <a:xfrm>
              <a:off x="8235974" y="3968561"/>
              <a:ext cx="347980" cy="461665"/>
            </a:xfrm>
            <a:prstGeom prst="rect">
              <a:avLst/>
            </a:prstGeom>
            <a:noFill/>
          </p:spPr>
          <p:txBody>
            <a:bodyPr wrap="square" rtlCol="0">
              <a:spAutoFit/>
            </a:bodyPr>
            <a:lstStyle/>
            <a:p>
              <a:pPr algn="ctr"/>
              <a:r>
                <a:rPr lang="fr-FR" sz="1200" smtClean="0"/>
                <a:t>IF</a:t>
              </a:r>
            </a:p>
            <a:p>
              <a:pPr algn="ctr"/>
              <a:endParaRPr lang="fr-FR" sz="1200" smtClean="0"/>
            </a:p>
          </p:txBody>
        </p:sp>
        <p:sp>
          <p:nvSpPr>
            <p:cNvPr id="49" name="ZoneTexte 48"/>
            <p:cNvSpPr txBox="1"/>
            <p:nvPr/>
          </p:nvSpPr>
          <p:spPr>
            <a:xfrm>
              <a:off x="4999404" y="6576136"/>
              <a:ext cx="752131" cy="646331"/>
            </a:xfrm>
            <a:prstGeom prst="rect">
              <a:avLst/>
            </a:prstGeom>
            <a:noFill/>
          </p:spPr>
          <p:txBody>
            <a:bodyPr wrap="square" rtlCol="0">
              <a:spAutoFit/>
            </a:bodyPr>
            <a:lstStyle/>
            <a:p>
              <a:pPr algn="ctr"/>
              <a:r>
                <a:rPr lang="fr-FR" sz="1200" smtClean="0"/>
                <a:t>MAX  1Volt</a:t>
              </a:r>
            </a:p>
            <a:p>
              <a:pPr algn="ctr"/>
              <a:endParaRPr lang="fr-FR" sz="1200" smtClean="0"/>
            </a:p>
          </p:txBody>
        </p:sp>
        <p:cxnSp>
          <p:nvCxnSpPr>
            <p:cNvPr id="50" name="Connecteur en angle 49"/>
            <p:cNvCxnSpPr>
              <a:stCxn id="70" idx="3"/>
              <a:endCxn id="44" idx="1"/>
            </p:cNvCxnSpPr>
            <p:nvPr/>
          </p:nvCxnSpPr>
          <p:spPr>
            <a:xfrm flipV="1">
              <a:off x="3048204" y="4895967"/>
              <a:ext cx="6088918" cy="2118297"/>
            </a:xfrm>
            <a:prstGeom prst="bentConnector3">
              <a:avLst>
                <a:gd name="adj1" fmla="val 50000"/>
              </a:avLst>
            </a:prstGeom>
            <a:ln w="254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4" name="Connecteur en angle 45"/>
            <p:cNvCxnSpPr>
              <a:endCxn id="6" idx="4"/>
            </p:cNvCxnSpPr>
            <p:nvPr/>
          </p:nvCxnSpPr>
          <p:spPr>
            <a:xfrm flipV="1">
              <a:off x="5770757" y="4518665"/>
              <a:ext cx="2177184" cy="1112991"/>
            </a:xfrm>
            <a:prstGeom prst="bentConnector2">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56" name="ZoneTexte 55"/>
            <p:cNvSpPr txBox="1"/>
            <p:nvPr/>
          </p:nvSpPr>
          <p:spPr>
            <a:xfrm>
              <a:off x="10745268" y="4230633"/>
              <a:ext cx="405880" cy="461665"/>
            </a:xfrm>
            <a:prstGeom prst="rect">
              <a:avLst/>
            </a:prstGeom>
            <a:noFill/>
          </p:spPr>
          <p:txBody>
            <a:bodyPr wrap="none" rtlCol="0">
              <a:spAutoFit/>
            </a:bodyPr>
            <a:lstStyle/>
            <a:p>
              <a:pPr algn="ctr"/>
              <a:r>
                <a:rPr lang="fr-FR" sz="1200" err="1" smtClean="0"/>
                <a:t>usb</a:t>
              </a:r>
              <a:endParaRPr lang="fr-FR" sz="1200" smtClean="0"/>
            </a:p>
            <a:p>
              <a:pPr algn="ctr"/>
              <a:endParaRPr lang="fr-FR" sz="1200" smtClean="0"/>
            </a:p>
          </p:txBody>
        </p:sp>
        <p:sp>
          <p:nvSpPr>
            <p:cNvPr id="70" name="Rectangle 69"/>
            <p:cNvSpPr/>
            <p:nvPr/>
          </p:nvSpPr>
          <p:spPr>
            <a:xfrm>
              <a:off x="2040092" y="6772777"/>
              <a:ext cx="1008112" cy="48297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ZoneTexte 70"/>
            <p:cNvSpPr txBox="1"/>
            <p:nvPr/>
          </p:nvSpPr>
          <p:spPr>
            <a:xfrm>
              <a:off x="2112649" y="6760802"/>
              <a:ext cx="920444" cy="461665"/>
            </a:xfrm>
            <a:prstGeom prst="rect">
              <a:avLst/>
            </a:prstGeom>
            <a:noFill/>
          </p:spPr>
          <p:txBody>
            <a:bodyPr wrap="none" rtlCol="0">
              <a:spAutoFit/>
            </a:bodyPr>
            <a:lstStyle/>
            <a:p>
              <a:pPr algn="ctr"/>
              <a:r>
                <a:rPr lang="fr-FR" sz="1200" smtClean="0"/>
                <a:t>Timing PHIL</a:t>
              </a:r>
            </a:p>
            <a:p>
              <a:pPr algn="ctr"/>
              <a:r>
                <a:rPr lang="fr-FR" sz="1200" smtClean="0"/>
                <a:t>Laser 5Hz</a:t>
              </a:r>
            </a:p>
          </p:txBody>
        </p:sp>
        <p:sp>
          <p:nvSpPr>
            <p:cNvPr id="75" name="Rectangle 74"/>
            <p:cNvSpPr/>
            <p:nvPr/>
          </p:nvSpPr>
          <p:spPr>
            <a:xfrm>
              <a:off x="2089579" y="1672655"/>
              <a:ext cx="1008112" cy="48297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ZoneTexte 75"/>
            <p:cNvSpPr txBox="1"/>
            <p:nvPr/>
          </p:nvSpPr>
          <p:spPr>
            <a:xfrm>
              <a:off x="2120534" y="1607575"/>
              <a:ext cx="912558" cy="646331"/>
            </a:xfrm>
            <a:prstGeom prst="rect">
              <a:avLst/>
            </a:prstGeom>
            <a:noFill/>
          </p:spPr>
          <p:txBody>
            <a:bodyPr wrap="none" rtlCol="0">
              <a:spAutoFit/>
            </a:bodyPr>
            <a:lstStyle/>
            <a:p>
              <a:pPr algn="ctr"/>
              <a:r>
                <a:rPr lang="fr-FR" sz="1200" smtClean="0"/>
                <a:t>Photodiode</a:t>
              </a:r>
            </a:p>
            <a:p>
              <a:pPr algn="ctr"/>
              <a:r>
                <a:rPr lang="fr-FR" sz="1200" smtClean="0"/>
                <a:t>synchro</a:t>
              </a:r>
            </a:p>
            <a:p>
              <a:pPr algn="ctr"/>
              <a:endParaRPr lang="fr-FR" sz="1200" smtClean="0"/>
            </a:p>
          </p:txBody>
        </p:sp>
        <p:cxnSp>
          <p:nvCxnSpPr>
            <p:cNvPr id="77" name="Connecteur droit avec flèche 76"/>
            <p:cNvCxnSpPr/>
            <p:nvPr/>
          </p:nvCxnSpPr>
          <p:spPr>
            <a:xfrm>
              <a:off x="1725743" y="1930740"/>
              <a:ext cx="363836" cy="0"/>
            </a:xfrm>
            <a:prstGeom prst="straightConnector1">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82" name="Connecteur en angle 81"/>
            <p:cNvCxnSpPr/>
            <p:nvPr/>
          </p:nvCxnSpPr>
          <p:spPr>
            <a:xfrm>
              <a:off x="3121481" y="1930740"/>
              <a:ext cx="6015640" cy="2587924"/>
            </a:xfrm>
            <a:prstGeom prst="bentConnector3">
              <a:avLst>
                <a:gd name="adj1" fmla="val 91741"/>
              </a:avLst>
            </a:prstGeom>
            <a:ln w="254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87" name="ZoneTexte 86"/>
            <p:cNvSpPr txBox="1"/>
            <p:nvPr/>
          </p:nvSpPr>
          <p:spPr>
            <a:xfrm>
              <a:off x="9137122" y="4415299"/>
              <a:ext cx="734753" cy="276999"/>
            </a:xfrm>
            <a:prstGeom prst="rect">
              <a:avLst/>
            </a:prstGeom>
            <a:noFill/>
          </p:spPr>
          <p:txBody>
            <a:bodyPr wrap="square" rtlCol="0">
              <a:spAutoFit/>
            </a:bodyPr>
            <a:lstStyle/>
            <a:p>
              <a:r>
                <a:rPr lang="fr-FR" sz="1200" smtClean="0"/>
                <a:t>CH1</a:t>
              </a:r>
            </a:p>
          </p:txBody>
        </p:sp>
        <p:sp>
          <p:nvSpPr>
            <p:cNvPr id="91" name="ZoneTexte 90"/>
            <p:cNvSpPr txBox="1"/>
            <p:nvPr/>
          </p:nvSpPr>
          <p:spPr>
            <a:xfrm>
              <a:off x="7286376" y="5291890"/>
              <a:ext cx="628697" cy="461665"/>
            </a:xfrm>
            <a:prstGeom prst="rect">
              <a:avLst/>
            </a:prstGeom>
            <a:noFill/>
          </p:spPr>
          <p:txBody>
            <a:bodyPr wrap="none" rtlCol="0">
              <a:spAutoFit/>
            </a:bodyPr>
            <a:lstStyle/>
            <a:p>
              <a:pPr algn="ctr"/>
              <a:r>
                <a:rPr lang="fr-FR" sz="1200" smtClean="0"/>
                <a:t>11dBm</a:t>
              </a:r>
            </a:p>
            <a:p>
              <a:pPr algn="ctr"/>
              <a:endParaRPr lang="fr-FR" sz="1200" smtClean="0"/>
            </a:p>
          </p:txBody>
        </p:sp>
        <p:sp>
          <p:nvSpPr>
            <p:cNvPr id="93" name="Rectangle 92"/>
            <p:cNvSpPr/>
            <p:nvPr/>
          </p:nvSpPr>
          <p:spPr>
            <a:xfrm>
              <a:off x="4743423" y="5361593"/>
              <a:ext cx="1008112" cy="48297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4" name="ZoneTexte 93"/>
            <p:cNvSpPr txBox="1"/>
            <p:nvPr/>
          </p:nvSpPr>
          <p:spPr>
            <a:xfrm>
              <a:off x="4650509" y="5291890"/>
              <a:ext cx="936611" cy="646331"/>
            </a:xfrm>
            <a:prstGeom prst="rect">
              <a:avLst/>
            </a:prstGeom>
            <a:noFill/>
          </p:spPr>
          <p:txBody>
            <a:bodyPr wrap="square" rtlCol="0">
              <a:spAutoFit/>
            </a:bodyPr>
            <a:lstStyle/>
            <a:p>
              <a:pPr algn="ctr"/>
              <a:r>
                <a:rPr lang="fr-FR" sz="1200" dirty="0" smtClean="0"/>
                <a:t>Coupler (10db)</a:t>
              </a:r>
            </a:p>
            <a:p>
              <a:pPr algn="ctr"/>
              <a:endParaRPr lang="fr-FR" sz="1200" dirty="0" smtClean="0"/>
            </a:p>
          </p:txBody>
        </p:sp>
        <p:cxnSp>
          <p:nvCxnSpPr>
            <p:cNvPr id="100" name="Connecteur en angle 45"/>
            <p:cNvCxnSpPr/>
            <p:nvPr/>
          </p:nvCxnSpPr>
          <p:spPr>
            <a:xfrm rot="5400000" flipH="1" flipV="1">
              <a:off x="4532948" y="4673081"/>
              <a:ext cx="1440954" cy="667391"/>
            </a:xfrm>
            <a:prstGeom prst="bentConnector3">
              <a:avLst>
                <a:gd name="adj1" fmla="val 1736"/>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117" name="ZoneTexte 116"/>
            <p:cNvSpPr txBox="1"/>
            <p:nvPr/>
          </p:nvSpPr>
          <p:spPr>
            <a:xfrm>
              <a:off x="5036970" y="4895966"/>
              <a:ext cx="550151" cy="461665"/>
            </a:xfrm>
            <a:prstGeom prst="rect">
              <a:avLst/>
            </a:prstGeom>
            <a:noFill/>
          </p:spPr>
          <p:txBody>
            <a:bodyPr wrap="none" rtlCol="0">
              <a:spAutoFit/>
            </a:bodyPr>
            <a:lstStyle/>
            <a:p>
              <a:pPr algn="ctr"/>
              <a:r>
                <a:rPr lang="fr-FR" sz="1200" smtClean="0"/>
                <a:t>3dBm</a:t>
              </a:r>
            </a:p>
            <a:p>
              <a:pPr algn="ctr"/>
              <a:endParaRPr lang="fr-FR" sz="1200" smtClean="0"/>
            </a:p>
          </p:txBody>
        </p:sp>
        <p:sp>
          <p:nvSpPr>
            <p:cNvPr id="119" name="Rectangle 118"/>
            <p:cNvSpPr/>
            <p:nvPr/>
          </p:nvSpPr>
          <p:spPr>
            <a:xfrm>
              <a:off x="2113369" y="3684983"/>
              <a:ext cx="1008112" cy="48297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0" name="ZoneTexte 119"/>
            <p:cNvSpPr txBox="1"/>
            <p:nvPr/>
          </p:nvSpPr>
          <p:spPr>
            <a:xfrm>
              <a:off x="2028555" y="3619903"/>
              <a:ext cx="1144095" cy="646331"/>
            </a:xfrm>
            <a:prstGeom prst="rect">
              <a:avLst/>
            </a:prstGeom>
            <a:noFill/>
          </p:spPr>
          <p:txBody>
            <a:bodyPr wrap="none" rtlCol="0">
              <a:spAutoFit/>
            </a:bodyPr>
            <a:lstStyle/>
            <a:p>
              <a:pPr algn="ctr"/>
              <a:r>
                <a:rPr lang="fr-FR" sz="1200" smtClean="0"/>
                <a:t>140ps </a:t>
              </a:r>
              <a:r>
                <a:rPr lang="fr-FR" sz="1200" err="1" smtClean="0"/>
                <a:t>rise</a:t>
              </a:r>
              <a:r>
                <a:rPr lang="fr-FR" sz="1200" smtClean="0"/>
                <a:t> time</a:t>
              </a:r>
            </a:p>
            <a:p>
              <a:pPr algn="ctr"/>
              <a:r>
                <a:rPr lang="fr-FR" sz="1200" smtClean="0"/>
                <a:t>Photodiode</a:t>
              </a:r>
            </a:p>
            <a:p>
              <a:pPr algn="ctr"/>
              <a:endParaRPr lang="fr-FR" sz="1200" smtClean="0"/>
            </a:p>
          </p:txBody>
        </p:sp>
        <p:cxnSp>
          <p:nvCxnSpPr>
            <p:cNvPr id="121" name="Connecteur droit avec flèche 120"/>
            <p:cNvCxnSpPr/>
            <p:nvPr/>
          </p:nvCxnSpPr>
          <p:spPr>
            <a:xfrm>
              <a:off x="1737639" y="3926469"/>
              <a:ext cx="363836" cy="0"/>
            </a:xfrm>
            <a:prstGeom prst="straightConnector1">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22" name="ZoneTexte 121"/>
            <p:cNvSpPr txBox="1"/>
            <p:nvPr/>
          </p:nvSpPr>
          <p:spPr>
            <a:xfrm>
              <a:off x="368998" y="2704761"/>
              <a:ext cx="870751" cy="477054"/>
            </a:xfrm>
            <a:prstGeom prst="rect">
              <a:avLst/>
            </a:prstGeom>
            <a:noFill/>
            <a:ln>
              <a:solidFill>
                <a:schemeClr val="accent6"/>
              </a:solidFill>
            </a:ln>
          </p:spPr>
          <p:txBody>
            <a:bodyPr wrap="none" rtlCol="0">
              <a:spAutoFit/>
            </a:bodyPr>
            <a:lstStyle/>
            <a:p>
              <a:r>
                <a:rPr lang="fr-FR" smtClean="0">
                  <a:solidFill>
                    <a:schemeClr val="accent6"/>
                  </a:solidFill>
                </a:rPr>
                <a:t>Laser</a:t>
              </a:r>
              <a:endParaRPr lang="fr-FR">
                <a:solidFill>
                  <a:schemeClr val="accent6"/>
                </a:solidFill>
              </a:endParaRPr>
            </a:p>
          </p:txBody>
        </p:sp>
        <p:cxnSp>
          <p:nvCxnSpPr>
            <p:cNvPr id="125" name="Connecteur en angle 45"/>
            <p:cNvCxnSpPr>
              <a:stCxn id="120" idx="3"/>
              <a:endCxn id="128" idx="1"/>
            </p:cNvCxnSpPr>
            <p:nvPr/>
          </p:nvCxnSpPr>
          <p:spPr>
            <a:xfrm flipV="1">
              <a:off x="3172650" y="3942600"/>
              <a:ext cx="2147333" cy="469"/>
            </a:xfrm>
            <a:prstGeom prst="bentConnector3">
              <a:avLst>
                <a:gd name="adj1" fmla="val 50000"/>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128" name="Rectangle 127"/>
            <p:cNvSpPr/>
            <p:nvPr/>
          </p:nvSpPr>
          <p:spPr>
            <a:xfrm>
              <a:off x="5319983" y="3644952"/>
              <a:ext cx="1008112" cy="59529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9" name="ZoneTexte 128"/>
            <p:cNvSpPr txBox="1"/>
            <p:nvPr/>
          </p:nvSpPr>
          <p:spPr>
            <a:xfrm>
              <a:off x="5534157" y="3684983"/>
              <a:ext cx="627351" cy="461665"/>
            </a:xfrm>
            <a:prstGeom prst="rect">
              <a:avLst/>
            </a:prstGeom>
            <a:noFill/>
          </p:spPr>
          <p:txBody>
            <a:bodyPr wrap="none" rtlCol="0">
              <a:spAutoFit/>
            </a:bodyPr>
            <a:lstStyle/>
            <a:p>
              <a:pPr algn="ctr"/>
              <a:r>
                <a:rPr lang="fr-FR" sz="1200" err="1" smtClean="0"/>
                <a:t>Oscillo</a:t>
              </a:r>
              <a:endParaRPr lang="fr-FR" sz="1200" smtClean="0"/>
            </a:p>
            <a:p>
              <a:pPr algn="ctr"/>
              <a:r>
                <a:rPr lang="fr-FR" sz="1200" smtClean="0"/>
                <a:t>40GS/s</a:t>
              </a:r>
            </a:p>
          </p:txBody>
        </p:sp>
        <p:sp>
          <p:nvSpPr>
            <p:cNvPr id="134" name="ZoneTexte 133"/>
            <p:cNvSpPr txBox="1"/>
            <p:nvPr/>
          </p:nvSpPr>
          <p:spPr>
            <a:xfrm>
              <a:off x="3362019" y="3614288"/>
              <a:ext cx="704295" cy="461665"/>
            </a:xfrm>
            <a:prstGeom prst="rect">
              <a:avLst/>
            </a:prstGeom>
            <a:noFill/>
          </p:spPr>
          <p:txBody>
            <a:bodyPr wrap="none" rtlCol="0">
              <a:spAutoFit/>
            </a:bodyPr>
            <a:lstStyle/>
            <a:p>
              <a:pPr algn="ctr"/>
              <a:r>
                <a:rPr lang="fr-FR" sz="1200" smtClean="0"/>
                <a:t>3V </a:t>
              </a:r>
              <a:r>
                <a:rPr lang="fr-FR" sz="1200" err="1" smtClean="0"/>
                <a:t>crete</a:t>
              </a:r>
              <a:endParaRPr lang="fr-FR" sz="1200" smtClean="0"/>
            </a:p>
            <a:p>
              <a:pPr algn="ctr"/>
              <a:endParaRPr lang="fr-FR" sz="1200" smtClean="0"/>
            </a:p>
          </p:txBody>
        </p:sp>
        <p:sp>
          <p:nvSpPr>
            <p:cNvPr id="137" name="Rectangle 136"/>
            <p:cNvSpPr/>
            <p:nvPr/>
          </p:nvSpPr>
          <p:spPr>
            <a:xfrm>
              <a:off x="2050737" y="5950196"/>
              <a:ext cx="1008112" cy="48297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 name="ZoneTexte 137"/>
            <p:cNvSpPr txBox="1"/>
            <p:nvPr/>
          </p:nvSpPr>
          <p:spPr>
            <a:xfrm>
              <a:off x="2115970" y="5938221"/>
              <a:ext cx="883575" cy="461665"/>
            </a:xfrm>
            <a:prstGeom prst="rect">
              <a:avLst/>
            </a:prstGeom>
            <a:noFill/>
          </p:spPr>
          <p:txBody>
            <a:bodyPr wrap="none" rtlCol="0">
              <a:spAutoFit/>
            </a:bodyPr>
            <a:lstStyle/>
            <a:p>
              <a:pPr algn="ctr"/>
              <a:r>
                <a:rPr lang="fr-FR" sz="1200" dirty="0" smtClean="0"/>
                <a:t>P Gun-</a:t>
              </a:r>
              <a:r>
                <a:rPr lang="fr-FR" sz="1200" dirty="0" err="1" smtClean="0"/>
                <a:t>loop</a:t>
              </a:r>
              <a:endParaRPr lang="fr-FR" sz="1200" dirty="0" smtClean="0"/>
            </a:p>
            <a:p>
              <a:pPr algn="ctr"/>
              <a:r>
                <a:rPr lang="fr-FR" sz="1200" dirty="0" smtClean="0"/>
                <a:t>5Hz</a:t>
              </a:r>
            </a:p>
          </p:txBody>
        </p:sp>
        <p:sp>
          <p:nvSpPr>
            <p:cNvPr id="66" name="Rectangle 65"/>
            <p:cNvSpPr/>
            <p:nvPr/>
          </p:nvSpPr>
          <p:spPr>
            <a:xfrm>
              <a:off x="3735312" y="6739494"/>
              <a:ext cx="1008112" cy="48297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ZoneTexte 66"/>
            <p:cNvSpPr txBox="1"/>
            <p:nvPr/>
          </p:nvSpPr>
          <p:spPr>
            <a:xfrm>
              <a:off x="3631485" y="6739494"/>
              <a:ext cx="1111939" cy="461665"/>
            </a:xfrm>
            <a:prstGeom prst="rect">
              <a:avLst/>
            </a:prstGeom>
            <a:noFill/>
          </p:spPr>
          <p:txBody>
            <a:bodyPr wrap="square" rtlCol="0">
              <a:spAutoFit/>
            </a:bodyPr>
            <a:lstStyle/>
            <a:p>
              <a:pPr algn="ctr"/>
              <a:r>
                <a:rPr lang="fr-FR" sz="1200" dirty="0" err="1" smtClean="0"/>
                <a:t>Attenuator</a:t>
              </a:r>
              <a:endParaRPr lang="fr-FR" sz="1200" dirty="0" smtClean="0"/>
            </a:p>
            <a:p>
              <a:pPr algn="ctr"/>
              <a:endParaRPr lang="fr-FR" sz="1200" dirty="0" smtClean="0"/>
            </a:p>
          </p:txBody>
        </p:sp>
        <p:sp>
          <p:nvSpPr>
            <p:cNvPr id="72" name="ZoneTexte 71"/>
            <p:cNvSpPr txBox="1"/>
            <p:nvPr/>
          </p:nvSpPr>
          <p:spPr>
            <a:xfrm>
              <a:off x="368998" y="5856542"/>
              <a:ext cx="506870" cy="477054"/>
            </a:xfrm>
            <a:prstGeom prst="rect">
              <a:avLst/>
            </a:prstGeom>
            <a:noFill/>
            <a:ln>
              <a:solidFill>
                <a:schemeClr val="accent4"/>
              </a:solidFill>
            </a:ln>
          </p:spPr>
          <p:txBody>
            <a:bodyPr wrap="none" rtlCol="0">
              <a:spAutoFit/>
            </a:bodyPr>
            <a:lstStyle/>
            <a:p>
              <a:r>
                <a:rPr lang="fr-FR" smtClean="0">
                  <a:solidFill>
                    <a:schemeClr val="accent4"/>
                  </a:solidFill>
                </a:rPr>
                <a:t>RF</a:t>
              </a:r>
              <a:endParaRPr lang="fr-FR">
                <a:solidFill>
                  <a:schemeClr val="accent4"/>
                </a:solidFill>
              </a:endParaRPr>
            </a:p>
          </p:txBody>
        </p:sp>
      </p:grpSp>
      <p:sp>
        <p:nvSpPr>
          <p:cNvPr id="68" name="Espace réservé de la date 67"/>
          <p:cNvSpPr>
            <a:spLocks noGrp="1"/>
          </p:cNvSpPr>
          <p:nvPr>
            <p:ph type="dt" sz="half" idx="10"/>
          </p:nvPr>
        </p:nvSpPr>
        <p:spPr/>
        <p:txBody>
          <a:bodyPr/>
          <a:lstStyle/>
          <a:p>
            <a:fld id="{023BB7A3-B9C2-468E-AD5E-3ECBDC1EA676}" type="datetime1">
              <a:rPr lang="en-US" smtClean="0"/>
              <a:pPr/>
              <a:t>9/19/2018</a:t>
            </a:fld>
            <a:endParaRPr lang="fr-FR"/>
          </a:p>
        </p:txBody>
      </p:sp>
      <p:sp>
        <p:nvSpPr>
          <p:cNvPr id="69" name="Espace réservé du pied de page 68"/>
          <p:cNvSpPr>
            <a:spLocks noGrp="1"/>
          </p:cNvSpPr>
          <p:nvPr>
            <p:ph type="ftr" sz="quarter" idx="11"/>
          </p:nvPr>
        </p:nvSpPr>
        <p:spPr/>
        <p:txBody>
          <a:bodyPr/>
          <a:lstStyle/>
          <a:p>
            <a:r>
              <a:rPr lang="fr-FR" smtClean="0"/>
              <a:t>Phil-LaseriX Heterodyne Synchronisation  </a:t>
            </a:r>
            <a:endParaRPr lang="fr-FR"/>
          </a:p>
        </p:txBody>
      </p:sp>
      <p:sp>
        <p:nvSpPr>
          <p:cNvPr id="73" name="Espace réservé du numéro de diapositive 72"/>
          <p:cNvSpPr>
            <a:spLocks noGrp="1"/>
          </p:cNvSpPr>
          <p:nvPr>
            <p:ph type="sldNum" sz="quarter" idx="12"/>
          </p:nvPr>
        </p:nvSpPr>
        <p:spPr/>
        <p:txBody>
          <a:bodyPr/>
          <a:lstStyle/>
          <a:p>
            <a:fld id="{5507AAA5-D344-4BCF-94DE-8EC6F6736DAF}" type="slidenum">
              <a:rPr lang="fr-FR" smtClean="0"/>
              <a:pPr/>
              <a:t>13</a:t>
            </a:fld>
            <a:endParaRPr lang="fr-FR"/>
          </a:p>
        </p:txBody>
      </p:sp>
      <p:pic>
        <p:nvPicPr>
          <p:cNvPr id="82945" name="Picture 1"/>
          <p:cNvPicPr>
            <a:picLocks noChangeAspect="1" noChangeArrowheads="1"/>
          </p:cNvPicPr>
          <p:nvPr/>
        </p:nvPicPr>
        <p:blipFill>
          <a:blip r:embed="rId4" cstate="print"/>
          <a:srcRect/>
          <a:stretch>
            <a:fillRect/>
          </a:stretch>
        </p:blipFill>
        <p:spPr bwMode="auto">
          <a:xfrm>
            <a:off x="7768686" y="2859051"/>
            <a:ext cx="428625" cy="419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9B777F7-62A9-43B5-84F6-6994484912D6}" type="datetime1">
              <a:rPr lang="en-US" smtClean="0"/>
              <a:pPr/>
              <a:t>9/19/2018</a:t>
            </a:fld>
            <a:endParaRPr lang="fr-FR"/>
          </a:p>
        </p:txBody>
      </p:sp>
      <p:sp>
        <p:nvSpPr>
          <p:cNvPr id="3" name="Espace réservé du pied de page 2"/>
          <p:cNvSpPr>
            <a:spLocks noGrp="1"/>
          </p:cNvSpPr>
          <p:nvPr>
            <p:ph type="ftr" sz="quarter" idx="11"/>
          </p:nvPr>
        </p:nvSpPr>
        <p:spPr/>
        <p:txBody>
          <a:bodyPr/>
          <a:lstStyle/>
          <a:p>
            <a:r>
              <a:rPr lang="fr-FR" smtClean="0"/>
              <a:t>Phil-LaseriX Heterodyne Synchronisation  </a:t>
            </a:r>
            <a:endParaRPr lang="fr-FR"/>
          </a:p>
        </p:txBody>
      </p:sp>
      <p:sp>
        <p:nvSpPr>
          <p:cNvPr id="4" name="Espace réservé du numéro de diapositive 3"/>
          <p:cNvSpPr>
            <a:spLocks noGrp="1"/>
          </p:cNvSpPr>
          <p:nvPr>
            <p:ph type="sldNum" sz="quarter" idx="12"/>
          </p:nvPr>
        </p:nvSpPr>
        <p:spPr/>
        <p:txBody>
          <a:bodyPr/>
          <a:lstStyle/>
          <a:p>
            <a:fld id="{5507AAA5-D344-4BCF-94DE-8EC6F6736DAF}" type="slidenum">
              <a:rPr lang="fr-FR" smtClean="0"/>
              <a:pPr/>
              <a:t>14</a:t>
            </a:fld>
            <a:endParaRPr lang="fr-FR"/>
          </a:p>
        </p:txBody>
      </p:sp>
      <p:sp>
        <p:nvSpPr>
          <p:cNvPr id="5" name="ZoneTexte 4"/>
          <p:cNvSpPr txBox="1"/>
          <p:nvPr/>
        </p:nvSpPr>
        <p:spPr>
          <a:xfrm>
            <a:off x="436727" y="497162"/>
            <a:ext cx="5732298" cy="4170372"/>
          </a:xfrm>
          <a:prstGeom prst="rect">
            <a:avLst/>
          </a:prstGeom>
          <a:noFill/>
        </p:spPr>
        <p:txBody>
          <a:bodyPr wrap="square" rtlCol="0">
            <a:spAutoFit/>
          </a:bodyPr>
          <a:lstStyle/>
          <a:p>
            <a:r>
              <a:rPr lang="en-US" sz="2400" dirty="0" smtClean="0"/>
              <a:t>Acquisition system:</a:t>
            </a:r>
          </a:p>
          <a:p>
            <a:endParaRPr lang="en-US" sz="2400" dirty="0" smtClean="0"/>
          </a:p>
          <a:p>
            <a:r>
              <a:rPr lang="en-US" sz="2400" dirty="0" err="1" smtClean="0"/>
              <a:t>Wavecatcher</a:t>
            </a:r>
            <a:r>
              <a:rPr lang="en-US" sz="2400" dirty="0" smtClean="0"/>
              <a:t> board</a:t>
            </a:r>
          </a:p>
          <a:p>
            <a:r>
              <a:rPr lang="en-US" sz="2400" dirty="0" smtClean="0"/>
              <a:t>driven toward a python server</a:t>
            </a:r>
          </a:p>
          <a:p>
            <a:r>
              <a:rPr lang="en-US" sz="2400" dirty="0" smtClean="0"/>
              <a:t>Read with a </a:t>
            </a:r>
            <a:r>
              <a:rPr lang="en-US" sz="2400" dirty="0" err="1" smtClean="0"/>
              <a:t>Labview</a:t>
            </a:r>
            <a:r>
              <a:rPr lang="en-US" sz="2400" dirty="0" smtClean="0"/>
              <a:t> client </a:t>
            </a:r>
          </a:p>
          <a:p>
            <a:endParaRPr lang="en-US" sz="2400" dirty="0" smtClean="0"/>
          </a:p>
          <a:p>
            <a:r>
              <a:rPr lang="en-US" sz="2400" dirty="0" smtClean="0"/>
              <a:t>The </a:t>
            </a:r>
            <a:r>
              <a:rPr lang="en-US" sz="2400" dirty="0" err="1" smtClean="0"/>
              <a:t>Labview</a:t>
            </a:r>
            <a:r>
              <a:rPr lang="en-US" sz="2400" dirty="0" smtClean="0"/>
              <a:t> software computes the phase correction to send via Phil network and Panorama </a:t>
            </a:r>
            <a:r>
              <a:rPr lang="en-US" sz="2400" dirty="0" err="1" smtClean="0"/>
              <a:t>slowcontrol</a:t>
            </a:r>
            <a:r>
              <a:rPr lang="en-US" sz="2400" dirty="0" smtClean="0"/>
              <a:t> to a phase shifter in the </a:t>
            </a:r>
            <a:r>
              <a:rPr lang="en-US" sz="2400" dirty="0" err="1" smtClean="0"/>
              <a:t>pilote</a:t>
            </a:r>
            <a:r>
              <a:rPr lang="en-US" sz="2400" dirty="0" smtClean="0"/>
              <a:t>    </a:t>
            </a:r>
          </a:p>
          <a:p>
            <a:endParaRPr lang="en-US" dirty="0"/>
          </a:p>
        </p:txBody>
      </p:sp>
      <p:pic>
        <p:nvPicPr>
          <p:cNvPr id="47107" name="Picture 3" descr="C:\Users\chaumat\Documents\travail\Phin\Esculap\Asservissement Phase et Synchro heterodyne\fonctionnement--asserv\mainV1.0.PNG"/>
          <p:cNvPicPr>
            <a:picLocks noChangeAspect="1" noChangeArrowheads="1"/>
          </p:cNvPicPr>
          <p:nvPr/>
        </p:nvPicPr>
        <p:blipFill>
          <a:blip r:embed="rId2" cstate="print"/>
          <a:srcRect/>
          <a:stretch>
            <a:fillRect/>
          </a:stretch>
        </p:blipFill>
        <p:spPr bwMode="auto">
          <a:xfrm>
            <a:off x="803853" y="4552080"/>
            <a:ext cx="6608694" cy="4346812"/>
          </a:xfrm>
          <a:prstGeom prst="rect">
            <a:avLst/>
          </a:prstGeom>
          <a:noFill/>
        </p:spPr>
      </p:pic>
      <p:pic>
        <p:nvPicPr>
          <p:cNvPr id="77826" name="Picture 2" descr="C:\Users\chaumat\Documents\travail\Phin\Esculap\Présentation\IHMlabview.jpg"/>
          <p:cNvPicPr>
            <a:picLocks noChangeAspect="1" noChangeArrowheads="1"/>
          </p:cNvPicPr>
          <p:nvPr/>
        </p:nvPicPr>
        <p:blipFill>
          <a:blip r:embed="rId3" cstate="print"/>
          <a:srcRect/>
          <a:stretch>
            <a:fillRect/>
          </a:stretch>
        </p:blipFill>
        <p:spPr bwMode="auto">
          <a:xfrm>
            <a:off x="6782938" y="286604"/>
            <a:ext cx="5691580" cy="4567972"/>
          </a:xfrm>
          <a:prstGeom prst="rect">
            <a:avLst/>
          </a:prstGeom>
          <a:noFill/>
        </p:spPr>
      </p:pic>
      <p:sp>
        <p:nvSpPr>
          <p:cNvPr id="9" name="ZoneTexte 8"/>
          <p:cNvSpPr txBox="1"/>
          <p:nvPr/>
        </p:nvSpPr>
        <p:spPr>
          <a:xfrm>
            <a:off x="8388429" y="4917069"/>
            <a:ext cx="4086089" cy="1200329"/>
          </a:xfrm>
          <a:prstGeom prst="rect">
            <a:avLst/>
          </a:prstGeom>
          <a:noFill/>
        </p:spPr>
        <p:txBody>
          <a:bodyPr wrap="square" rtlCol="0">
            <a:spAutoFit/>
          </a:bodyPr>
          <a:lstStyle/>
          <a:p>
            <a:r>
              <a:rPr lang="en-US" sz="1800" dirty="0" err="1" smtClean="0"/>
              <a:t>Labview</a:t>
            </a:r>
            <a:r>
              <a:rPr lang="en-US" sz="1800" dirty="0" smtClean="0"/>
              <a:t> H.M.I.  </a:t>
            </a:r>
          </a:p>
          <a:p>
            <a:r>
              <a:rPr lang="en-US" sz="1800" dirty="0" smtClean="0"/>
              <a:t>Red =&gt; 5HZ PHIL timing</a:t>
            </a:r>
          </a:p>
          <a:p>
            <a:r>
              <a:rPr lang="en-US" sz="1800" dirty="0" smtClean="0"/>
              <a:t>White=&gt; 10Hz synchronization diode</a:t>
            </a:r>
          </a:p>
          <a:p>
            <a:r>
              <a:rPr lang="en-US" sz="1800" dirty="0" smtClean="0"/>
              <a:t>Blue =&gt; mixer output 5Hz</a:t>
            </a:r>
            <a:endParaRPr lang="en-US" sz="1800" dirty="0"/>
          </a:p>
        </p:txBody>
      </p:sp>
      <p:sp>
        <p:nvSpPr>
          <p:cNvPr id="10" name="ZoneTexte 9"/>
          <p:cNvSpPr txBox="1"/>
          <p:nvPr/>
        </p:nvSpPr>
        <p:spPr>
          <a:xfrm>
            <a:off x="7596858" y="7698563"/>
            <a:ext cx="4086089" cy="923330"/>
          </a:xfrm>
          <a:prstGeom prst="rect">
            <a:avLst/>
          </a:prstGeom>
          <a:noFill/>
        </p:spPr>
        <p:txBody>
          <a:bodyPr wrap="square" rtlCol="0">
            <a:spAutoFit/>
          </a:bodyPr>
          <a:lstStyle/>
          <a:p>
            <a:r>
              <a:rPr lang="en-US" sz="1800" dirty="0" err="1" smtClean="0"/>
              <a:t>Labview</a:t>
            </a:r>
            <a:r>
              <a:rPr lang="en-US" sz="1800" dirty="0" smtClean="0"/>
              <a:t> H.M.I.  </a:t>
            </a:r>
          </a:p>
          <a:p>
            <a:r>
              <a:rPr lang="en-US" sz="1800" dirty="0" smtClean="0"/>
              <a:t>Mixer voltage output value(5s averaged) sampled à 5Hz converted in 3GHz degree</a:t>
            </a:r>
            <a:endParaRPr lang="en-US" sz="1800" dirty="0"/>
          </a:p>
        </p:txBody>
      </p:sp>
      <p:cxnSp>
        <p:nvCxnSpPr>
          <p:cNvPr id="12" name="Connecteur droit avec flèche 11"/>
          <p:cNvCxnSpPr/>
          <p:nvPr/>
        </p:nvCxnSpPr>
        <p:spPr>
          <a:xfrm flipH="1">
            <a:off x="5595582" y="1624084"/>
            <a:ext cx="4913194" cy="5418161"/>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7796" y="0"/>
            <a:ext cx="9179465" cy="891862"/>
          </a:xfrm>
        </p:spPr>
        <p:txBody>
          <a:bodyPr>
            <a:normAutofit/>
          </a:bodyPr>
          <a:lstStyle/>
          <a:p>
            <a:r>
              <a:rPr lang="fr-FR" sz="2400" dirty="0" err="1" smtClean="0"/>
              <a:t>Results</a:t>
            </a:r>
            <a:r>
              <a:rPr lang="fr-FR" sz="2400" dirty="0" smtClean="0"/>
              <a:t> for the </a:t>
            </a:r>
            <a:r>
              <a:rPr lang="fr-FR" sz="2400" dirty="0" err="1" smtClean="0"/>
              <a:t>phaseloop</a:t>
            </a:r>
            <a:r>
              <a:rPr lang="fr-FR" sz="2400" dirty="0" smtClean="0"/>
              <a:t> feedback (5Hz </a:t>
            </a:r>
            <a:r>
              <a:rPr lang="fr-FR" sz="2400" dirty="0" err="1" smtClean="0"/>
              <a:t>repetition</a:t>
            </a:r>
            <a:r>
              <a:rPr lang="fr-FR" sz="2400" dirty="0" smtClean="0"/>
              <a:t> rate, 1200s  )</a:t>
            </a:r>
            <a:endParaRPr lang="fr-FR" sz="2400" dirty="0"/>
          </a:p>
        </p:txBody>
      </p:sp>
      <p:pic>
        <p:nvPicPr>
          <p:cNvPr id="1026" name="Picture 2"/>
          <p:cNvPicPr>
            <a:picLocks noChangeAspect="1" noChangeArrowheads="1"/>
          </p:cNvPicPr>
          <p:nvPr/>
        </p:nvPicPr>
        <p:blipFill>
          <a:blip r:embed="rId2" cstate="print"/>
          <a:srcRect/>
          <a:stretch>
            <a:fillRect/>
          </a:stretch>
        </p:blipFill>
        <p:spPr bwMode="auto">
          <a:xfrm>
            <a:off x="341290" y="721217"/>
            <a:ext cx="8416343" cy="2506787"/>
          </a:xfrm>
          <a:prstGeom prst="rect">
            <a:avLst/>
          </a:prstGeom>
          <a:noFill/>
          <a:ln w="9525">
            <a:noFill/>
            <a:miter lim="800000"/>
            <a:headEnd/>
            <a:tailEnd/>
          </a:ln>
          <a:effectLst/>
        </p:spPr>
      </p:pic>
      <p:graphicFrame>
        <p:nvGraphicFramePr>
          <p:cNvPr id="5" name="Graphique 4"/>
          <p:cNvGraphicFramePr/>
          <p:nvPr/>
        </p:nvGraphicFramePr>
        <p:xfrm>
          <a:off x="341290" y="5813946"/>
          <a:ext cx="9465972" cy="28392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phique 5"/>
          <p:cNvGraphicFramePr/>
          <p:nvPr/>
        </p:nvGraphicFramePr>
        <p:xfrm>
          <a:off x="2634018" y="3316406"/>
          <a:ext cx="9420225"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7" name="ZoneTexte 6"/>
          <p:cNvSpPr txBox="1"/>
          <p:nvPr/>
        </p:nvSpPr>
        <p:spPr>
          <a:xfrm>
            <a:off x="7960728" y="1596788"/>
            <a:ext cx="3693065" cy="1631216"/>
          </a:xfrm>
          <a:prstGeom prst="rect">
            <a:avLst/>
          </a:prstGeom>
          <a:noFill/>
        </p:spPr>
        <p:txBody>
          <a:bodyPr wrap="square" rtlCol="0">
            <a:spAutoFit/>
          </a:bodyPr>
          <a:lstStyle/>
          <a:p>
            <a:r>
              <a:rPr lang="fr-FR" sz="2400" dirty="0" smtClean="0"/>
              <a:t>Direct </a:t>
            </a:r>
            <a:r>
              <a:rPr lang="fr-FR" sz="2400" dirty="0" err="1" smtClean="0"/>
              <a:t>Jitter</a:t>
            </a:r>
            <a:r>
              <a:rPr lang="fr-FR" sz="2400" dirty="0" smtClean="0"/>
              <a:t> </a:t>
            </a:r>
            <a:r>
              <a:rPr lang="fr-FR" sz="2400" dirty="0" err="1" smtClean="0"/>
              <a:t>measurement</a:t>
            </a:r>
            <a:r>
              <a:rPr lang="fr-FR" sz="2400" dirty="0" smtClean="0"/>
              <a:t> </a:t>
            </a:r>
          </a:p>
          <a:p>
            <a:r>
              <a:rPr lang="fr-FR" sz="2400" dirty="0" smtClean="0"/>
              <a:t>Laser pulse / 3GHz RF</a:t>
            </a:r>
          </a:p>
          <a:p>
            <a:endParaRPr lang="fr-FR" dirty="0" smtClean="0"/>
          </a:p>
          <a:p>
            <a:r>
              <a:rPr lang="fr-FR" dirty="0" smtClean="0"/>
              <a:t> </a:t>
            </a:r>
            <a:endParaRPr lang="fr-FR" dirty="0"/>
          </a:p>
        </p:txBody>
      </p:sp>
      <p:sp>
        <p:nvSpPr>
          <p:cNvPr id="8" name="ZoneTexte 7"/>
          <p:cNvSpPr txBox="1"/>
          <p:nvPr/>
        </p:nvSpPr>
        <p:spPr>
          <a:xfrm>
            <a:off x="341290" y="4312693"/>
            <a:ext cx="2292728" cy="2015936"/>
          </a:xfrm>
          <a:prstGeom prst="rect">
            <a:avLst/>
          </a:prstGeom>
          <a:noFill/>
        </p:spPr>
        <p:txBody>
          <a:bodyPr wrap="square" rtlCol="0">
            <a:spAutoFit/>
          </a:bodyPr>
          <a:lstStyle/>
          <a:p>
            <a:r>
              <a:rPr lang="fr-FR" sz="2400" dirty="0" smtClean="0"/>
              <a:t>Phase </a:t>
            </a:r>
            <a:r>
              <a:rPr lang="fr-FR" sz="2400" dirty="0" err="1" smtClean="0"/>
              <a:t>measurement</a:t>
            </a:r>
            <a:r>
              <a:rPr lang="fr-FR" sz="2400" dirty="0" smtClean="0"/>
              <a:t> </a:t>
            </a:r>
            <a:r>
              <a:rPr lang="fr-FR" sz="2400" dirty="0" err="1" smtClean="0"/>
              <a:t>from</a:t>
            </a:r>
            <a:r>
              <a:rPr lang="fr-FR" sz="2400" dirty="0" smtClean="0"/>
              <a:t> the mixer </a:t>
            </a:r>
          </a:p>
          <a:p>
            <a:endParaRPr lang="fr-FR" dirty="0" smtClean="0"/>
          </a:p>
          <a:p>
            <a:r>
              <a:rPr lang="fr-FR" dirty="0" smtClean="0"/>
              <a:t> </a:t>
            </a:r>
            <a:endParaRPr lang="fr-FR" dirty="0"/>
          </a:p>
        </p:txBody>
      </p:sp>
      <p:sp>
        <p:nvSpPr>
          <p:cNvPr id="9" name="ZoneTexte 8"/>
          <p:cNvSpPr txBox="1"/>
          <p:nvPr/>
        </p:nvSpPr>
        <p:spPr>
          <a:xfrm>
            <a:off x="8898436" y="6482687"/>
            <a:ext cx="2755357" cy="1631216"/>
          </a:xfrm>
          <a:prstGeom prst="rect">
            <a:avLst/>
          </a:prstGeom>
          <a:noFill/>
        </p:spPr>
        <p:txBody>
          <a:bodyPr wrap="square" rtlCol="0">
            <a:spAutoFit/>
          </a:bodyPr>
          <a:lstStyle/>
          <a:p>
            <a:r>
              <a:rPr lang="en-US" sz="2400" dirty="0" smtClean="0"/>
              <a:t>Phase correction to </a:t>
            </a:r>
            <a:r>
              <a:rPr lang="en-US" sz="2400" dirty="0" err="1" smtClean="0"/>
              <a:t>Pilote</a:t>
            </a:r>
            <a:r>
              <a:rPr lang="en-US" sz="2400" dirty="0" smtClean="0"/>
              <a:t> phase shifter </a:t>
            </a:r>
          </a:p>
          <a:p>
            <a:endParaRPr lang="fr-FR" dirty="0" smtClean="0"/>
          </a:p>
          <a:p>
            <a:r>
              <a:rPr lang="fr-FR" dirty="0" smtClean="0"/>
              <a:t> </a:t>
            </a:r>
            <a:endParaRPr lang="fr-FR" dirty="0"/>
          </a:p>
        </p:txBody>
      </p:sp>
      <p:sp>
        <p:nvSpPr>
          <p:cNvPr id="10" name="Espace réservé de la date 9"/>
          <p:cNvSpPr>
            <a:spLocks noGrp="1"/>
          </p:cNvSpPr>
          <p:nvPr>
            <p:ph type="dt" sz="half" idx="10"/>
          </p:nvPr>
        </p:nvSpPr>
        <p:spPr/>
        <p:txBody>
          <a:bodyPr/>
          <a:lstStyle/>
          <a:p>
            <a:fld id="{739D0754-9003-4CCB-ACE9-F366609806EA}" type="datetime1">
              <a:rPr lang="en-US" smtClean="0"/>
              <a:pPr/>
              <a:t>9/19/2018</a:t>
            </a:fld>
            <a:endParaRPr lang="fr-FR"/>
          </a:p>
        </p:txBody>
      </p:sp>
      <p:sp>
        <p:nvSpPr>
          <p:cNvPr id="11" name="Espace réservé du pied de page 10"/>
          <p:cNvSpPr>
            <a:spLocks noGrp="1"/>
          </p:cNvSpPr>
          <p:nvPr>
            <p:ph type="ftr" sz="quarter" idx="11"/>
          </p:nvPr>
        </p:nvSpPr>
        <p:spPr/>
        <p:txBody>
          <a:bodyPr/>
          <a:lstStyle/>
          <a:p>
            <a:r>
              <a:rPr lang="fr-FR" smtClean="0"/>
              <a:t>Phil-LaseriX Heterodyne Synchronisation  </a:t>
            </a:r>
            <a:endParaRPr lang="fr-FR"/>
          </a:p>
        </p:txBody>
      </p:sp>
      <p:sp>
        <p:nvSpPr>
          <p:cNvPr id="12" name="Espace réservé du numéro de diapositive 11"/>
          <p:cNvSpPr>
            <a:spLocks noGrp="1"/>
          </p:cNvSpPr>
          <p:nvPr>
            <p:ph type="sldNum" sz="quarter" idx="12"/>
          </p:nvPr>
        </p:nvSpPr>
        <p:spPr/>
        <p:txBody>
          <a:bodyPr/>
          <a:lstStyle/>
          <a:p>
            <a:fld id="{5507AAA5-D344-4BCF-94DE-8EC6F6736DAF}" type="slidenum">
              <a:rPr lang="fr-FR" smtClean="0"/>
              <a:pPr/>
              <a:t>15</a:t>
            </a:fld>
            <a:endParaRPr lang="fr-FR"/>
          </a:p>
        </p:txBody>
      </p:sp>
      <p:sp>
        <p:nvSpPr>
          <p:cNvPr id="14" name="ZoneTexte 13"/>
          <p:cNvSpPr txBox="1"/>
          <p:nvPr/>
        </p:nvSpPr>
        <p:spPr>
          <a:xfrm>
            <a:off x="9044236" y="7668347"/>
            <a:ext cx="3757364" cy="1969770"/>
          </a:xfrm>
          <a:prstGeom prst="rect">
            <a:avLst/>
          </a:prstGeom>
          <a:noFill/>
        </p:spPr>
        <p:txBody>
          <a:bodyPr wrap="square" rtlCol="0">
            <a:spAutoFit/>
          </a:bodyPr>
          <a:lstStyle/>
          <a:p>
            <a:r>
              <a:rPr lang="en-US" sz="2400" dirty="0" smtClean="0"/>
              <a:t>Beam Video on Yag4</a:t>
            </a:r>
          </a:p>
          <a:p>
            <a:r>
              <a:rPr lang="en-US" sz="2400" dirty="0" smtClean="0"/>
              <a:t>measuring </a:t>
            </a:r>
            <a:r>
              <a:rPr lang="en-US" sz="2400" dirty="0" err="1" smtClean="0"/>
              <a:t>baricenter</a:t>
            </a:r>
            <a:r>
              <a:rPr lang="en-US" sz="2400" dirty="0" smtClean="0"/>
              <a:t> beam position</a:t>
            </a:r>
          </a:p>
          <a:p>
            <a:endParaRPr lang="fr-FR" dirty="0" smtClean="0"/>
          </a:p>
          <a:p>
            <a:r>
              <a:rPr lang="fr-FR" dirty="0" smtClean="0"/>
              <a:t> </a:t>
            </a:r>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1A3ACE79-76E5-430E-8475-B4B1D9FAFC3A}" type="datetime1">
              <a:rPr lang="en-US" smtClean="0"/>
              <a:pPr/>
              <a:t>9/19/2018</a:t>
            </a:fld>
            <a:endParaRPr lang="fr-FR"/>
          </a:p>
        </p:txBody>
      </p:sp>
      <p:sp>
        <p:nvSpPr>
          <p:cNvPr id="5" name="Espace réservé du pied de page 4"/>
          <p:cNvSpPr>
            <a:spLocks noGrp="1"/>
          </p:cNvSpPr>
          <p:nvPr>
            <p:ph type="ftr" sz="quarter" idx="11"/>
          </p:nvPr>
        </p:nvSpPr>
        <p:spPr/>
        <p:txBody>
          <a:bodyPr/>
          <a:lstStyle/>
          <a:p>
            <a:r>
              <a:rPr lang="fr-FR" smtClean="0"/>
              <a:t>Phil-LaseriX Heterodyne Synchronisation  </a:t>
            </a:r>
            <a:endParaRPr lang="fr-FR"/>
          </a:p>
        </p:txBody>
      </p:sp>
      <p:sp>
        <p:nvSpPr>
          <p:cNvPr id="6" name="Espace réservé du numéro de diapositive 5"/>
          <p:cNvSpPr>
            <a:spLocks noGrp="1"/>
          </p:cNvSpPr>
          <p:nvPr>
            <p:ph type="sldNum" sz="quarter" idx="12"/>
          </p:nvPr>
        </p:nvSpPr>
        <p:spPr/>
        <p:txBody>
          <a:bodyPr/>
          <a:lstStyle/>
          <a:p>
            <a:fld id="{5507AAA5-D344-4BCF-94DE-8EC6F6736DAF}" type="slidenum">
              <a:rPr lang="fr-FR" smtClean="0"/>
              <a:pPr/>
              <a:t>16</a:t>
            </a:fld>
            <a:endParaRPr lang="fr-FR"/>
          </a:p>
        </p:txBody>
      </p:sp>
      <p:sp>
        <p:nvSpPr>
          <p:cNvPr id="9" name="ZoneTexte 8"/>
          <p:cNvSpPr txBox="1"/>
          <p:nvPr/>
        </p:nvSpPr>
        <p:spPr>
          <a:xfrm>
            <a:off x="1814732" y="1392702"/>
            <a:ext cx="5906360" cy="477054"/>
          </a:xfrm>
          <a:prstGeom prst="rect">
            <a:avLst/>
          </a:prstGeom>
          <a:noFill/>
        </p:spPr>
        <p:txBody>
          <a:bodyPr wrap="none" rtlCol="0">
            <a:spAutoFit/>
          </a:bodyPr>
          <a:lstStyle/>
          <a:p>
            <a:r>
              <a:rPr lang="fr-FR" dirty="0" smtClean="0"/>
              <a:t>Vidéos:  </a:t>
            </a:r>
            <a:r>
              <a:rPr lang="fr-FR" dirty="0" err="1" smtClean="0"/>
              <a:t>Beam</a:t>
            </a:r>
            <a:r>
              <a:rPr lang="fr-FR" dirty="0" smtClean="0"/>
              <a:t> position </a:t>
            </a:r>
            <a:r>
              <a:rPr lang="fr-FR" dirty="0" err="1" smtClean="0"/>
              <a:t>after</a:t>
            </a:r>
            <a:r>
              <a:rPr lang="fr-FR" dirty="0" smtClean="0"/>
              <a:t> </a:t>
            </a:r>
            <a:r>
              <a:rPr lang="fr-FR" dirty="0" err="1" smtClean="0"/>
              <a:t>dipole</a:t>
            </a:r>
            <a:r>
              <a:rPr lang="fr-FR" dirty="0" smtClean="0"/>
              <a:t> on YAG4</a:t>
            </a:r>
            <a:endParaRPr lang="fr-FR" dirty="0"/>
          </a:p>
        </p:txBody>
      </p:sp>
      <p:sp>
        <p:nvSpPr>
          <p:cNvPr id="10" name="ZoneTexte 9"/>
          <p:cNvSpPr txBox="1"/>
          <p:nvPr/>
        </p:nvSpPr>
        <p:spPr>
          <a:xfrm>
            <a:off x="1477106" y="2838639"/>
            <a:ext cx="7469545" cy="2015936"/>
          </a:xfrm>
          <a:prstGeom prst="rect">
            <a:avLst/>
          </a:prstGeom>
          <a:noFill/>
        </p:spPr>
        <p:txBody>
          <a:bodyPr wrap="none" rtlCol="0">
            <a:spAutoFit/>
          </a:bodyPr>
          <a:lstStyle/>
          <a:p>
            <a:r>
              <a:rPr lang="fr-FR" dirty="0" smtClean="0"/>
              <a:t>Phase </a:t>
            </a:r>
            <a:r>
              <a:rPr lang="fr-FR" dirty="0" err="1" smtClean="0"/>
              <a:t>experimental</a:t>
            </a:r>
            <a:r>
              <a:rPr lang="fr-FR" dirty="0" smtClean="0"/>
              <a:t> </a:t>
            </a:r>
            <a:r>
              <a:rPr lang="fr-FR" dirty="0" err="1" smtClean="0"/>
              <a:t>result</a:t>
            </a:r>
            <a:r>
              <a:rPr lang="fr-FR" dirty="0" smtClean="0"/>
              <a:t> </a:t>
            </a:r>
            <a:r>
              <a:rPr lang="fr-FR" dirty="0" err="1" smtClean="0"/>
              <a:t>from</a:t>
            </a:r>
            <a:r>
              <a:rPr lang="fr-FR" dirty="0" smtClean="0"/>
              <a:t> Christelle &amp; </a:t>
            </a:r>
            <a:r>
              <a:rPr lang="fr-FR" dirty="0" err="1" smtClean="0"/>
              <a:t>Harsh</a:t>
            </a:r>
            <a:r>
              <a:rPr lang="fr-FR" dirty="0" smtClean="0"/>
              <a:t>:</a:t>
            </a:r>
          </a:p>
          <a:p>
            <a:endParaRPr lang="fr-FR" dirty="0" smtClean="0"/>
          </a:p>
          <a:p>
            <a:r>
              <a:rPr lang="fr-FR" dirty="0" err="1" smtClean="0"/>
              <a:t>From</a:t>
            </a:r>
            <a:r>
              <a:rPr lang="fr-FR" dirty="0" smtClean="0"/>
              <a:t> scans  </a:t>
            </a:r>
            <a:r>
              <a:rPr lang="fr-FR" dirty="0" err="1" smtClean="0"/>
              <a:t>Beam</a:t>
            </a:r>
            <a:r>
              <a:rPr lang="fr-FR" dirty="0" smtClean="0"/>
              <a:t> </a:t>
            </a:r>
            <a:r>
              <a:rPr lang="fr-FR" dirty="0" err="1" smtClean="0"/>
              <a:t>Energy</a:t>
            </a:r>
            <a:r>
              <a:rPr lang="fr-FR" dirty="0" smtClean="0"/>
              <a:t> / Phase :</a:t>
            </a:r>
          </a:p>
          <a:p>
            <a:endParaRPr lang="fr-FR" dirty="0" smtClean="0"/>
          </a:p>
          <a:p>
            <a:r>
              <a:rPr lang="fr-FR" dirty="0" err="1" smtClean="0"/>
              <a:t>They</a:t>
            </a:r>
            <a:r>
              <a:rPr lang="fr-FR" dirty="0" smtClean="0"/>
              <a:t> </a:t>
            </a:r>
            <a:r>
              <a:rPr lang="fr-FR" dirty="0" err="1" smtClean="0"/>
              <a:t>extract</a:t>
            </a:r>
            <a:r>
              <a:rPr lang="fr-FR" dirty="0" smtClean="0"/>
              <a:t> a </a:t>
            </a:r>
            <a:r>
              <a:rPr lang="fr-FR" dirty="0" err="1" smtClean="0"/>
              <a:t>better</a:t>
            </a:r>
            <a:r>
              <a:rPr lang="fr-FR" dirty="0" smtClean="0"/>
              <a:t> </a:t>
            </a:r>
            <a:r>
              <a:rPr lang="fr-FR" dirty="0" err="1" smtClean="0"/>
              <a:t>than</a:t>
            </a:r>
            <a:r>
              <a:rPr lang="fr-FR" dirty="0" smtClean="0"/>
              <a:t> 1ps RMS phase </a:t>
            </a:r>
            <a:r>
              <a:rPr lang="fr-FR" dirty="0" err="1" smtClean="0"/>
              <a:t>stability</a:t>
            </a:r>
            <a:r>
              <a:rPr lang="fr-FR" dirty="0" smtClean="0"/>
              <a:t> value</a:t>
            </a:r>
            <a:endParaRPr lang="fr-FR" dirty="0"/>
          </a:p>
        </p:txBody>
      </p:sp>
      <p:sp>
        <p:nvSpPr>
          <p:cNvPr id="11" name="ZoneTexte 10"/>
          <p:cNvSpPr txBox="1"/>
          <p:nvPr/>
        </p:nvSpPr>
        <p:spPr>
          <a:xfrm>
            <a:off x="1650815" y="5486400"/>
            <a:ext cx="4804457" cy="3939540"/>
          </a:xfrm>
          <a:prstGeom prst="rect">
            <a:avLst/>
          </a:prstGeom>
          <a:noFill/>
        </p:spPr>
        <p:txBody>
          <a:bodyPr wrap="none" rtlCol="0">
            <a:spAutoFit/>
          </a:bodyPr>
          <a:lstStyle/>
          <a:p>
            <a:r>
              <a:rPr lang="fr-FR" dirty="0" smtClean="0"/>
              <a:t>Futur:</a:t>
            </a:r>
          </a:p>
          <a:p>
            <a:endParaRPr lang="fr-FR" dirty="0" smtClean="0"/>
          </a:p>
          <a:p>
            <a:pPr>
              <a:buFontTx/>
              <a:buChar char="-"/>
            </a:pPr>
            <a:r>
              <a:rPr lang="fr-FR" dirty="0" smtClean="0"/>
              <a:t> </a:t>
            </a:r>
            <a:r>
              <a:rPr lang="fr-FR" dirty="0" err="1" smtClean="0"/>
              <a:t>electonic</a:t>
            </a:r>
            <a:r>
              <a:rPr lang="fr-FR" dirty="0" smtClean="0"/>
              <a:t> </a:t>
            </a:r>
            <a:r>
              <a:rPr lang="fr-FR" dirty="0" err="1" smtClean="0"/>
              <a:t>integration</a:t>
            </a:r>
            <a:endParaRPr lang="fr-FR" dirty="0" smtClean="0"/>
          </a:p>
          <a:p>
            <a:pPr>
              <a:buFontTx/>
              <a:buChar char="-"/>
            </a:pPr>
            <a:r>
              <a:rPr lang="fr-FR" dirty="0" smtClean="0"/>
              <a:t> software </a:t>
            </a:r>
            <a:r>
              <a:rPr lang="fr-FR" dirty="0" err="1" smtClean="0"/>
              <a:t>developpement</a:t>
            </a:r>
            <a:endParaRPr lang="fr-FR" dirty="0" smtClean="0"/>
          </a:p>
          <a:p>
            <a:pPr>
              <a:buFontTx/>
              <a:buChar char="-"/>
            </a:pPr>
            <a:endParaRPr lang="fr-FR" dirty="0" smtClean="0"/>
          </a:p>
          <a:p>
            <a:r>
              <a:rPr lang="fr-FR" dirty="0" smtClean="0"/>
              <a:t> </a:t>
            </a:r>
            <a:r>
              <a:rPr lang="fr-FR" dirty="0" err="1" smtClean="0"/>
              <a:t>Hopes</a:t>
            </a:r>
            <a:r>
              <a:rPr lang="fr-FR" dirty="0" smtClean="0"/>
              <a:t> : </a:t>
            </a:r>
          </a:p>
          <a:p>
            <a:pPr>
              <a:buFontTx/>
              <a:buChar char="-"/>
            </a:pPr>
            <a:r>
              <a:rPr lang="fr-FR" dirty="0" err="1" smtClean="0"/>
              <a:t>better</a:t>
            </a:r>
            <a:r>
              <a:rPr lang="fr-FR" dirty="0" smtClean="0"/>
              <a:t> </a:t>
            </a:r>
            <a:r>
              <a:rPr lang="fr-FR" dirty="0" err="1" smtClean="0"/>
              <a:t>reproductivity</a:t>
            </a:r>
            <a:endParaRPr lang="fr-FR" dirty="0" smtClean="0"/>
          </a:p>
          <a:p>
            <a:pPr>
              <a:buFontTx/>
              <a:buChar char="-"/>
            </a:pPr>
            <a:r>
              <a:rPr lang="fr-FR" dirty="0" smtClean="0"/>
              <a:t>user </a:t>
            </a:r>
            <a:r>
              <a:rPr lang="fr-FR" dirty="0" err="1" smtClean="0"/>
              <a:t>friendly</a:t>
            </a:r>
            <a:r>
              <a:rPr lang="fr-FR" dirty="0" smtClean="0"/>
              <a:t> interface for </a:t>
            </a:r>
            <a:r>
              <a:rPr lang="fr-FR" dirty="0" err="1" smtClean="0"/>
              <a:t>operator</a:t>
            </a:r>
            <a:endParaRPr lang="fr-FR" dirty="0" smtClean="0"/>
          </a:p>
          <a:p>
            <a:r>
              <a:rPr lang="fr-FR" dirty="0" smtClean="0"/>
              <a:t>	</a:t>
            </a:r>
            <a:endParaRPr lang="fr-FR" dirty="0" smtClean="0"/>
          </a:p>
          <a:p>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1A3ACE79-76E5-430E-8475-B4B1D9FAFC3A}" type="datetime1">
              <a:rPr lang="en-US" smtClean="0"/>
              <a:pPr/>
              <a:t>9/19/2018</a:t>
            </a:fld>
            <a:endParaRPr lang="fr-FR"/>
          </a:p>
        </p:txBody>
      </p:sp>
      <p:sp>
        <p:nvSpPr>
          <p:cNvPr id="5" name="Espace réservé du pied de page 4"/>
          <p:cNvSpPr>
            <a:spLocks noGrp="1"/>
          </p:cNvSpPr>
          <p:nvPr>
            <p:ph type="ftr" sz="quarter" idx="11"/>
          </p:nvPr>
        </p:nvSpPr>
        <p:spPr/>
        <p:txBody>
          <a:bodyPr/>
          <a:lstStyle/>
          <a:p>
            <a:r>
              <a:rPr lang="fr-FR" smtClean="0"/>
              <a:t>Phil-LaseriX Heterodyne Synchronisation  </a:t>
            </a:r>
            <a:endParaRPr lang="fr-FR"/>
          </a:p>
        </p:txBody>
      </p:sp>
      <p:sp>
        <p:nvSpPr>
          <p:cNvPr id="6" name="Espace réservé du numéro de diapositive 5"/>
          <p:cNvSpPr>
            <a:spLocks noGrp="1"/>
          </p:cNvSpPr>
          <p:nvPr>
            <p:ph type="sldNum" sz="quarter" idx="12"/>
          </p:nvPr>
        </p:nvSpPr>
        <p:spPr/>
        <p:txBody>
          <a:bodyPr/>
          <a:lstStyle/>
          <a:p>
            <a:fld id="{5507AAA5-D344-4BCF-94DE-8EC6F6736DAF}" type="slidenum">
              <a:rPr lang="fr-FR" smtClean="0"/>
              <a:pPr/>
              <a:t>17</a:t>
            </a:fld>
            <a:endParaRPr lang="fr-FR"/>
          </a:p>
        </p:txBody>
      </p:sp>
      <p:sp>
        <p:nvSpPr>
          <p:cNvPr id="7" name="ZoneTexte 6"/>
          <p:cNvSpPr txBox="1"/>
          <p:nvPr/>
        </p:nvSpPr>
        <p:spPr>
          <a:xfrm>
            <a:off x="4359895" y="6196758"/>
            <a:ext cx="3610643" cy="1200329"/>
          </a:xfrm>
          <a:prstGeom prst="rect">
            <a:avLst/>
          </a:prstGeom>
          <a:noFill/>
        </p:spPr>
        <p:txBody>
          <a:bodyPr wrap="square" rtlCol="0">
            <a:spAutoFit/>
          </a:bodyPr>
          <a:lstStyle/>
          <a:p>
            <a:r>
              <a:rPr lang="fr-FR" sz="7200" dirty="0" smtClean="0"/>
              <a:t>THE END</a:t>
            </a:r>
            <a:endParaRPr lang="fr-FR" sz="7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049287" y="4800600"/>
            <a:ext cx="4704365" cy="477054"/>
          </a:xfrm>
          <a:prstGeom prst="rect">
            <a:avLst/>
          </a:prstGeom>
          <a:noFill/>
        </p:spPr>
        <p:txBody>
          <a:bodyPr wrap="none" rtlCol="0">
            <a:spAutoFit/>
          </a:bodyPr>
          <a:lstStyle/>
          <a:p>
            <a:r>
              <a:rPr lang="fr-FR" smtClean="0"/>
              <a:t>Timing synchro interne mesure PIC</a:t>
            </a:r>
            <a:endParaRPr lang="fr-FR"/>
          </a:p>
        </p:txBody>
      </p:sp>
      <p:sp>
        <p:nvSpPr>
          <p:cNvPr id="7" name="ZoneTexte 6"/>
          <p:cNvSpPr txBox="1"/>
          <p:nvPr/>
        </p:nvSpPr>
        <p:spPr>
          <a:xfrm>
            <a:off x="7809450" y="4800600"/>
            <a:ext cx="4762779" cy="477054"/>
          </a:xfrm>
          <a:prstGeom prst="rect">
            <a:avLst/>
          </a:prstGeom>
          <a:noFill/>
        </p:spPr>
        <p:txBody>
          <a:bodyPr wrap="none" rtlCol="0">
            <a:spAutoFit/>
          </a:bodyPr>
          <a:lstStyle/>
          <a:p>
            <a:r>
              <a:rPr lang="fr-FR" smtClean="0"/>
              <a:t>Timing synchro Externe mesure PIC</a:t>
            </a:r>
            <a:endParaRPr lang="fr-FR"/>
          </a:p>
        </p:txBody>
      </p:sp>
      <p:pic>
        <p:nvPicPr>
          <p:cNvPr id="2052" name="Picture 4" descr="C:\Users\chaumat\Documents\travail\Phin\Esculap\Asservissement Phase et Synchro heterodyne\mesures\2018-06-29\synchro50Hz ext3.png"/>
          <p:cNvPicPr>
            <a:picLocks noChangeAspect="1" noChangeArrowheads="1"/>
          </p:cNvPicPr>
          <p:nvPr/>
        </p:nvPicPr>
        <p:blipFill>
          <a:blip r:embed="rId2" cstate="print"/>
          <a:srcRect/>
          <a:stretch>
            <a:fillRect/>
          </a:stretch>
        </p:blipFill>
        <p:spPr bwMode="auto">
          <a:xfrm>
            <a:off x="546775" y="5512314"/>
            <a:ext cx="6778845" cy="3472660"/>
          </a:xfrm>
          <a:prstGeom prst="rect">
            <a:avLst/>
          </a:prstGeom>
          <a:noFill/>
        </p:spPr>
      </p:pic>
      <p:sp>
        <p:nvSpPr>
          <p:cNvPr id="9" name="ZoneTexte 8"/>
          <p:cNvSpPr txBox="1"/>
          <p:nvPr/>
        </p:nvSpPr>
        <p:spPr>
          <a:xfrm>
            <a:off x="1102763" y="8984974"/>
            <a:ext cx="6294993" cy="477054"/>
          </a:xfrm>
          <a:prstGeom prst="rect">
            <a:avLst/>
          </a:prstGeom>
          <a:noFill/>
        </p:spPr>
        <p:txBody>
          <a:bodyPr wrap="none" rtlCol="0">
            <a:spAutoFit/>
          </a:bodyPr>
          <a:lstStyle/>
          <a:p>
            <a:r>
              <a:rPr lang="fr-FR" smtClean="0"/>
              <a:t>Timing synchro Externe mesure </a:t>
            </a:r>
            <a:r>
              <a:rPr lang="fr-FR" err="1" smtClean="0"/>
              <a:t>Pboucle</a:t>
            </a:r>
            <a:r>
              <a:rPr lang="fr-FR" smtClean="0"/>
              <a:t> cavité </a:t>
            </a:r>
            <a:endParaRPr lang="fr-FR"/>
          </a:p>
        </p:txBody>
      </p:sp>
      <p:pic>
        <p:nvPicPr>
          <p:cNvPr id="2053" name="Picture 5"/>
          <p:cNvPicPr>
            <a:picLocks noChangeAspect="1" noChangeArrowheads="1"/>
          </p:cNvPicPr>
          <p:nvPr/>
        </p:nvPicPr>
        <p:blipFill>
          <a:blip r:embed="rId3" cstate="print"/>
          <a:srcRect/>
          <a:stretch>
            <a:fillRect/>
          </a:stretch>
        </p:blipFill>
        <p:spPr bwMode="auto">
          <a:xfrm>
            <a:off x="6719512" y="249671"/>
            <a:ext cx="6082088" cy="4550929"/>
          </a:xfrm>
          <a:prstGeom prst="rect">
            <a:avLst/>
          </a:prstGeom>
          <a:noFill/>
          <a:ln w="9525">
            <a:noFill/>
            <a:miter lim="800000"/>
            <a:headEnd/>
            <a:tailEnd/>
          </a:ln>
        </p:spPr>
      </p:pic>
      <p:pic>
        <p:nvPicPr>
          <p:cNvPr id="2054" name="Picture 6"/>
          <p:cNvPicPr>
            <a:picLocks noChangeAspect="1" noChangeArrowheads="1"/>
          </p:cNvPicPr>
          <p:nvPr/>
        </p:nvPicPr>
        <p:blipFill>
          <a:blip r:embed="rId4" cstate="print"/>
          <a:srcRect/>
          <a:stretch>
            <a:fillRect/>
          </a:stretch>
        </p:blipFill>
        <p:spPr bwMode="auto">
          <a:xfrm>
            <a:off x="0" y="249670"/>
            <a:ext cx="6052457" cy="4550930"/>
          </a:xfrm>
          <a:prstGeom prst="rect">
            <a:avLst/>
          </a:prstGeom>
          <a:noFill/>
          <a:ln w="9525">
            <a:noFill/>
            <a:miter lim="800000"/>
            <a:headEnd/>
            <a:tailEnd/>
          </a:ln>
        </p:spPr>
      </p:pic>
      <p:sp>
        <p:nvSpPr>
          <p:cNvPr id="8" name="ZoneTexte 7"/>
          <p:cNvSpPr txBox="1"/>
          <p:nvPr/>
        </p:nvSpPr>
        <p:spPr>
          <a:xfrm>
            <a:off x="7407995" y="5718629"/>
            <a:ext cx="5393605" cy="2554545"/>
          </a:xfrm>
          <a:prstGeom prst="rect">
            <a:avLst/>
          </a:prstGeom>
          <a:noFill/>
        </p:spPr>
        <p:txBody>
          <a:bodyPr wrap="square" rtlCol="0">
            <a:spAutoFit/>
          </a:bodyPr>
          <a:lstStyle/>
          <a:p>
            <a:r>
              <a:rPr lang="fr-FR" sz="2000" smtClean="0"/>
              <a:t>L’oscilloscope est synchronisé sur le 5Hz de PHIL,</a:t>
            </a:r>
          </a:p>
          <a:p>
            <a:r>
              <a:rPr lang="fr-FR" sz="2000" smtClean="0"/>
              <a:t>Le trend bleu est la mesure de l’amplitude du 50Hz secteur au moment du tir.</a:t>
            </a:r>
          </a:p>
          <a:p>
            <a:r>
              <a:rPr lang="fr-FR" sz="2000" smtClean="0"/>
              <a:t>Le trend rouge est la mesure de l’amplitude du P boucle au moment du tir.</a:t>
            </a:r>
          </a:p>
          <a:p>
            <a:endParaRPr lang="fr-FR" sz="2000" smtClean="0"/>
          </a:p>
          <a:p>
            <a:r>
              <a:rPr lang="fr-FR" sz="2000" smtClean="0"/>
              <a:t>On observe une corrélation forte entre les deux trends</a:t>
            </a:r>
            <a:endParaRPr lang="fr-FR" sz="2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816327" y="713469"/>
            <a:ext cx="8791575" cy="5010150"/>
          </a:xfrm>
          <a:prstGeom prst="rect">
            <a:avLst/>
          </a:prstGeom>
          <a:noFill/>
          <a:ln w="9525">
            <a:noFill/>
            <a:miter lim="800000"/>
            <a:headEnd/>
            <a:tailEnd/>
          </a:ln>
        </p:spPr>
      </p:pic>
      <p:sp>
        <p:nvSpPr>
          <p:cNvPr id="3" name="ZoneTexte 2"/>
          <p:cNvSpPr txBox="1"/>
          <p:nvPr/>
        </p:nvSpPr>
        <p:spPr>
          <a:xfrm>
            <a:off x="2046515" y="6176787"/>
            <a:ext cx="9285619" cy="861774"/>
          </a:xfrm>
          <a:prstGeom prst="rect">
            <a:avLst/>
          </a:prstGeom>
          <a:noFill/>
        </p:spPr>
        <p:txBody>
          <a:bodyPr wrap="none" rtlCol="0">
            <a:spAutoFit/>
          </a:bodyPr>
          <a:lstStyle/>
          <a:p>
            <a:r>
              <a:rPr lang="fr-FR" smtClean="0"/>
              <a:t>Puissance dans la cavité après </a:t>
            </a:r>
            <a:r>
              <a:rPr lang="fr-FR" err="1" smtClean="0"/>
              <a:t>re-synchronisation</a:t>
            </a:r>
            <a:r>
              <a:rPr lang="fr-FR" smtClean="0"/>
              <a:t> avec le 50Hz secteur</a:t>
            </a:r>
          </a:p>
          <a:p>
            <a:r>
              <a:rPr lang="fr-FR" smtClean="0"/>
              <a:t>(enregistrement 4mn)</a:t>
            </a:r>
            <a:endParaRPr lang="fr-FR"/>
          </a:p>
        </p:txBody>
      </p:sp>
      <p:sp>
        <p:nvSpPr>
          <p:cNvPr id="4" name="Espace réservé de la date 3"/>
          <p:cNvSpPr>
            <a:spLocks noGrp="1"/>
          </p:cNvSpPr>
          <p:nvPr>
            <p:ph type="dt" sz="half" idx="10"/>
          </p:nvPr>
        </p:nvSpPr>
        <p:spPr/>
        <p:txBody>
          <a:bodyPr/>
          <a:lstStyle/>
          <a:p>
            <a:fld id="{E4054834-6FC7-4392-AA87-9FB1B3721D15}" type="datetime1">
              <a:rPr lang="en-US" smtClean="0"/>
              <a:pPr/>
              <a:t>9/19/2018</a:t>
            </a:fld>
            <a:endParaRPr lang="fr-FR"/>
          </a:p>
        </p:txBody>
      </p:sp>
      <p:sp>
        <p:nvSpPr>
          <p:cNvPr id="5" name="Espace réservé du pied de page 4"/>
          <p:cNvSpPr>
            <a:spLocks noGrp="1"/>
          </p:cNvSpPr>
          <p:nvPr>
            <p:ph type="ftr" sz="quarter" idx="11"/>
          </p:nvPr>
        </p:nvSpPr>
        <p:spPr/>
        <p:txBody>
          <a:bodyPr/>
          <a:lstStyle/>
          <a:p>
            <a:r>
              <a:rPr lang="fr-FR" smtClean="0"/>
              <a:t>Phil-LaseriX Heterodyne Synchronisation  </a:t>
            </a:r>
            <a:endParaRPr lang="fr-FR"/>
          </a:p>
        </p:txBody>
      </p:sp>
      <p:sp>
        <p:nvSpPr>
          <p:cNvPr id="6" name="Espace réservé du numéro de diapositive 5"/>
          <p:cNvSpPr>
            <a:spLocks noGrp="1"/>
          </p:cNvSpPr>
          <p:nvPr>
            <p:ph type="sldNum" sz="quarter" idx="12"/>
          </p:nvPr>
        </p:nvSpPr>
        <p:spPr/>
        <p:txBody>
          <a:bodyPr/>
          <a:lstStyle/>
          <a:p>
            <a:fld id="{5507AAA5-D344-4BCF-94DE-8EC6F6736DAF}" type="slidenum">
              <a:rPr lang="fr-FR" smtClean="0"/>
              <a:pPr/>
              <a:t>19</a:t>
            </a:fld>
            <a:endParaRPr lang="fr-F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Image 46" descr="pres-09-2018-V2.jpg"/>
          <p:cNvPicPr>
            <a:picLocks noChangeAspect="1"/>
          </p:cNvPicPr>
          <p:nvPr/>
        </p:nvPicPr>
        <p:blipFill>
          <a:blip r:embed="rId2" cstate="print"/>
          <a:stretch>
            <a:fillRect/>
          </a:stretch>
        </p:blipFill>
        <p:spPr>
          <a:xfrm>
            <a:off x="237641" y="1155413"/>
            <a:ext cx="6449762" cy="3658218"/>
          </a:xfrm>
          <a:prstGeom prst="rect">
            <a:avLst/>
          </a:prstGeom>
        </p:spPr>
      </p:pic>
      <p:sp>
        <p:nvSpPr>
          <p:cNvPr id="3" name="ZoneTexte 2"/>
          <p:cNvSpPr txBox="1"/>
          <p:nvPr/>
        </p:nvSpPr>
        <p:spPr>
          <a:xfrm>
            <a:off x="272956" y="450376"/>
            <a:ext cx="8995476" cy="477054"/>
          </a:xfrm>
          <a:prstGeom prst="rect">
            <a:avLst/>
          </a:prstGeom>
          <a:noFill/>
        </p:spPr>
        <p:txBody>
          <a:bodyPr wrap="none" rtlCol="0">
            <a:spAutoFit/>
          </a:bodyPr>
          <a:lstStyle/>
          <a:p>
            <a:r>
              <a:rPr lang="en-US" sz="2400" dirty="0" smtClean="0"/>
              <a:t>Introduction</a:t>
            </a:r>
            <a:r>
              <a:rPr lang="en-US" dirty="0" smtClean="0"/>
              <a:t>: What’s an RF electron GUN (a very </a:t>
            </a:r>
            <a:r>
              <a:rPr lang="en-US" dirty="0" err="1" smtClean="0"/>
              <a:t>very</a:t>
            </a:r>
            <a:r>
              <a:rPr lang="en-US" dirty="0" smtClean="0"/>
              <a:t> fast overview)</a:t>
            </a:r>
            <a:endParaRPr lang="en-US" dirty="0"/>
          </a:p>
        </p:txBody>
      </p:sp>
      <p:pic>
        <p:nvPicPr>
          <p:cNvPr id="43013" name="Picture 5"/>
          <p:cNvPicPr>
            <a:picLocks noChangeAspect="1" noChangeArrowheads="1"/>
          </p:cNvPicPr>
          <p:nvPr/>
        </p:nvPicPr>
        <p:blipFill>
          <a:blip r:embed="rId3" cstate="print"/>
          <a:srcRect/>
          <a:stretch>
            <a:fillRect/>
          </a:stretch>
        </p:blipFill>
        <p:spPr bwMode="auto">
          <a:xfrm>
            <a:off x="6946286" y="3971919"/>
            <a:ext cx="5101004" cy="4052965"/>
          </a:xfrm>
          <a:prstGeom prst="rect">
            <a:avLst/>
          </a:prstGeom>
          <a:noFill/>
          <a:ln w="9525">
            <a:noFill/>
            <a:miter lim="800000"/>
            <a:headEnd/>
            <a:tailEnd/>
          </a:ln>
        </p:spPr>
      </p:pic>
      <p:grpSp>
        <p:nvGrpSpPr>
          <p:cNvPr id="32" name="Groupe 31"/>
          <p:cNvGrpSpPr/>
          <p:nvPr/>
        </p:nvGrpSpPr>
        <p:grpSpPr>
          <a:xfrm>
            <a:off x="6124036" y="1337142"/>
            <a:ext cx="5944758" cy="2634777"/>
            <a:chOff x="6054216" y="724847"/>
            <a:chExt cx="6480383" cy="2957942"/>
          </a:xfrm>
        </p:grpSpPr>
        <p:sp>
          <p:nvSpPr>
            <p:cNvPr id="9" name="Forme libre 8"/>
            <p:cNvSpPr/>
            <p:nvPr/>
          </p:nvSpPr>
          <p:spPr>
            <a:xfrm>
              <a:off x="7833815" y="1887941"/>
              <a:ext cx="3603009" cy="1471683"/>
            </a:xfrm>
            <a:custGeom>
              <a:avLst/>
              <a:gdLst>
                <a:gd name="connsiteX0" fmla="*/ 0 w 3603009"/>
                <a:gd name="connsiteY0" fmla="*/ 718781 h 1471683"/>
                <a:gd name="connsiteX1" fmla="*/ 313898 w 3603009"/>
                <a:gd name="connsiteY1" fmla="*/ 36393 h 1471683"/>
                <a:gd name="connsiteX2" fmla="*/ 723331 w 3603009"/>
                <a:gd name="connsiteY2" fmla="*/ 746077 h 1471683"/>
                <a:gd name="connsiteX3" fmla="*/ 1037230 w 3603009"/>
                <a:gd name="connsiteY3" fmla="*/ 1455760 h 1471683"/>
                <a:gd name="connsiteX4" fmla="*/ 1405719 w 3603009"/>
                <a:gd name="connsiteY4" fmla="*/ 705134 h 1471683"/>
                <a:gd name="connsiteX5" fmla="*/ 1760561 w 3603009"/>
                <a:gd name="connsiteY5" fmla="*/ 9098 h 1471683"/>
                <a:gd name="connsiteX6" fmla="*/ 2156346 w 3603009"/>
                <a:gd name="connsiteY6" fmla="*/ 759725 h 1471683"/>
                <a:gd name="connsiteX7" fmla="*/ 2442949 w 3603009"/>
                <a:gd name="connsiteY7" fmla="*/ 1469408 h 1471683"/>
                <a:gd name="connsiteX8" fmla="*/ 2866030 w 3603009"/>
                <a:gd name="connsiteY8" fmla="*/ 746077 h 1471683"/>
                <a:gd name="connsiteX9" fmla="*/ 3193576 w 3603009"/>
                <a:gd name="connsiteY9" fmla="*/ 22746 h 1471683"/>
                <a:gd name="connsiteX10" fmla="*/ 3575713 w 3603009"/>
                <a:gd name="connsiteY10" fmla="*/ 732429 h 1471683"/>
                <a:gd name="connsiteX11" fmla="*/ 3575713 w 3603009"/>
                <a:gd name="connsiteY11" fmla="*/ 732429 h 1471683"/>
                <a:gd name="connsiteX12" fmla="*/ 3357349 w 3603009"/>
                <a:gd name="connsiteY12" fmla="*/ 1059975 h 1471683"/>
                <a:gd name="connsiteX13" fmla="*/ 3603009 w 3603009"/>
                <a:gd name="connsiteY13" fmla="*/ 732429 h 1471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3009" h="1471683">
                  <a:moveTo>
                    <a:pt x="0" y="718781"/>
                  </a:moveTo>
                  <a:cubicBezTo>
                    <a:pt x="96671" y="375312"/>
                    <a:pt x="193343" y="31844"/>
                    <a:pt x="313898" y="36393"/>
                  </a:cubicBezTo>
                  <a:cubicBezTo>
                    <a:pt x="434453" y="40942"/>
                    <a:pt x="602776" y="509516"/>
                    <a:pt x="723331" y="746077"/>
                  </a:cubicBezTo>
                  <a:cubicBezTo>
                    <a:pt x="843886" y="982638"/>
                    <a:pt x="923499" y="1462584"/>
                    <a:pt x="1037230" y="1455760"/>
                  </a:cubicBezTo>
                  <a:cubicBezTo>
                    <a:pt x="1150961" y="1448936"/>
                    <a:pt x="1285164" y="946244"/>
                    <a:pt x="1405719" y="705134"/>
                  </a:cubicBezTo>
                  <a:cubicBezTo>
                    <a:pt x="1526274" y="464024"/>
                    <a:pt x="1635457" y="0"/>
                    <a:pt x="1760561" y="9098"/>
                  </a:cubicBezTo>
                  <a:cubicBezTo>
                    <a:pt x="1885665" y="18196"/>
                    <a:pt x="2042615" y="516340"/>
                    <a:pt x="2156346" y="759725"/>
                  </a:cubicBezTo>
                  <a:cubicBezTo>
                    <a:pt x="2270077" y="1003110"/>
                    <a:pt x="2324668" y="1471683"/>
                    <a:pt x="2442949" y="1469408"/>
                  </a:cubicBezTo>
                  <a:cubicBezTo>
                    <a:pt x="2561230" y="1467133"/>
                    <a:pt x="2740926" y="987187"/>
                    <a:pt x="2866030" y="746077"/>
                  </a:cubicBezTo>
                  <a:cubicBezTo>
                    <a:pt x="2991135" y="504967"/>
                    <a:pt x="3075296" y="25021"/>
                    <a:pt x="3193576" y="22746"/>
                  </a:cubicBezTo>
                  <a:cubicBezTo>
                    <a:pt x="3311856" y="20471"/>
                    <a:pt x="3575713" y="732429"/>
                    <a:pt x="3575713" y="732429"/>
                  </a:cubicBezTo>
                  <a:lnTo>
                    <a:pt x="3575713" y="732429"/>
                  </a:lnTo>
                  <a:cubicBezTo>
                    <a:pt x="3539319" y="787020"/>
                    <a:pt x="3352800" y="1059975"/>
                    <a:pt x="3357349" y="1059975"/>
                  </a:cubicBezTo>
                  <a:cubicBezTo>
                    <a:pt x="3361898" y="1059975"/>
                    <a:pt x="3482453" y="896202"/>
                    <a:pt x="3603009" y="732429"/>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1" name="Connecteur droit avec flèche 10"/>
            <p:cNvCxnSpPr/>
            <p:nvPr/>
          </p:nvCxnSpPr>
          <p:spPr>
            <a:xfrm>
              <a:off x="7024639" y="2634019"/>
              <a:ext cx="5090615"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V="1">
              <a:off x="7833815" y="1555845"/>
              <a:ext cx="0" cy="180377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6898944" y="1518609"/>
              <a:ext cx="881973" cy="646331"/>
            </a:xfrm>
            <a:prstGeom prst="rect">
              <a:avLst/>
            </a:prstGeom>
            <a:noFill/>
          </p:spPr>
          <p:txBody>
            <a:bodyPr wrap="none" rtlCol="0">
              <a:spAutoFit/>
            </a:bodyPr>
            <a:lstStyle/>
            <a:p>
              <a:r>
                <a:rPr lang="fr-FR" sz="1800" dirty="0" smtClean="0"/>
                <a:t>RF </a:t>
              </a:r>
              <a:r>
                <a:rPr lang="fr-FR" sz="1800" dirty="0" err="1" smtClean="0"/>
                <a:t>field</a:t>
              </a:r>
              <a:endParaRPr lang="fr-FR" sz="1800" dirty="0" smtClean="0"/>
            </a:p>
            <a:p>
              <a:r>
                <a:rPr lang="fr-FR" sz="1800" dirty="0" smtClean="0"/>
                <a:t>(AU) </a:t>
              </a:r>
              <a:endParaRPr lang="fr-FR" sz="1800" dirty="0"/>
            </a:p>
          </p:txBody>
        </p:sp>
        <p:sp>
          <p:nvSpPr>
            <p:cNvPr id="16" name="ZoneTexte 15"/>
            <p:cNvSpPr txBox="1"/>
            <p:nvPr/>
          </p:nvSpPr>
          <p:spPr>
            <a:xfrm>
              <a:off x="11790485" y="2667126"/>
              <a:ext cx="744114" cy="646331"/>
            </a:xfrm>
            <a:prstGeom prst="rect">
              <a:avLst/>
            </a:prstGeom>
            <a:noFill/>
          </p:spPr>
          <p:txBody>
            <a:bodyPr wrap="none" rtlCol="0">
              <a:spAutoFit/>
            </a:bodyPr>
            <a:lstStyle/>
            <a:p>
              <a:r>
                <a:rPr lang="fr-FR" sz="1800" dirty="0" smtClean="0"/>
                <a:t>Time</a:t>
              </a:r>
            </a:p>
            <a:p>
              <a:r>
                <a:rPr lang="fr-FR" sz="1800" dirty="0" smtClean="0"/>
                <a:t>phase</a:t>
              </a:r>
              <a:endParaRPr lang="fr-FR" sz="1800" dirty="0"/>
            </a:p>
          </p:txBody>
        </p:sp>
        <p:cxnSp>
          <p:nvCxnSpPr>
            <p:cNvPr id="18" name="Connecteur droit 17"/>
            <p:cNvCxnSpPr/>
            <p:nvPr/>
          </p:nvCxnSpPr>
          <p:spPr>
            <a:xfrm flipV="1">
              <a:off x="8243248" y="1555845"/>
              <a:ext cx="0" cy="107817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7574947" y="1141213"/>
              <a:ext cx="1520732" cy="414632"/>
            </a:xfrm>
            <a:prstGeom prst="rect">
              <a:avLst/>
            </a:prstGeom>
            <a:noFill/>
          </p:spPr>
          <p:txBody>
            <a:bodyPr wrap="square" rtlCol="0">
              <a:spAutoFit/>
            </a:bodyPr>
            <a:lstStyle/>
            <a:p>
              <a:r>
                <a:rPr lang="fr-FR" sz="1800" dirty="0" smtClean="0">
                  <a:solidFill>
                    <a:srgbClr val="FF0000"/>
                  </a:solidFill>
                </a:rPr>
                <a:t>Laser Pulse</a:t>
              </a:r>
              <a:endParaRPr lang="fr-FR" sz="1800" dirty="0">
                <a:solidFill>
                  <a:srgbClr val="FF0000"/>
                </a:solidFill>
              </a:endParaRPr>
            </a:p>
          </p:txBody>
        </p:sp>
        <p:sp>
          <p:nvSpPr>
            <p:cNvPr id="23" name="ZoneTexte 22"/>
            <p:cNvSpPr txBox="1"/>
            <p:nvPr/>
          </p:nvSpPr>
          <p:spPr>
            <a:xfrm>
              <a:off x="8243248" y="2667126"/>
              <a:ext cx="614271" cy="369332"/>
            </a:xfrm>
            <a:prstGeom prst="rect">
              <a:avLst/>
            </a:prstGeom>
            <a:noFill/>
          </p:spPr>
          <p:txBody>
            <a:bodyPr wrap="none" rtlCol="0">
              <a:spAutoFit/>
            </a:bodyPr>
            <a:lstStyle/>
            <a:p>
              <a:r>
                <a:rPr lang="fr-FR" sz="1800" dirty="0" smtClean="0"/>
                <a:t>180°</a:t>
              </a:r>
              <a:endParaRPr lang="fr-FR" sz="1800" dirty="0"/>
            </a:p>
          </p:txBody>
        </p:sp>
        <p:sp>
          <p:nvSpPr>
            <p:cNvPr id="24" name="ZoneTexte 23"/>
            <p:cNvSpPr txBox="1"/>
            <p:nvPr/>
          </p:nvSpPr>
          <p:spPr>
            <a:xfrm>
              <a:off x="7530975" y="2736810"/>
              <a:ext cx="499882" cy="414632"/>
            </a:xfrm>
            <a:prstGeom prst="rect">
              <a:avLst/>
            </a:prstGeom>
            <a:noFill/>
          </p:spPr>
          <p:txBody>
            <a:bodyPr wrap="square" rtlCol="0">
              <a:spAutoFit/>
            </a:bodyPr>
            <a:lstStyle/>
            <a:p>
              <a:r>
                <a:rPr lang="fr-FR" sz="1800" dirty="0" smtClean="0"/>
                <a:t>0°</a:t>
              </a:r>
              <a:endParaRPr lang="fr-FR" sz="1800" dirty="0"/>
            </a:p>
          </p:txBody>
        </p:sp>
        <p:sp>
          <p:nvSpPr>
            <p:cNvPr id="25" name="ZoneTexte 24"/>
            <p:cNvSpPr txBox="1"/>
            <p:nvPr/>
          </p:nvSpPr>
          <p:spPr>
            <a:xfrm>
              <a:off x="9730854" y="2634019"/>
              <a:ext cx="380232" cy="369332"/>
            </a:xfrm>
            <a:prstGeom prst="rect">
              <a:avLst/>
            </a:prstGeom>
            <a:noFill/>
          </p:spPr>
          <p:txBody>
            <a:bodyPr wrap="none" rtlCol="0">
              <a:spAutoFit/>
            </a:bodyPr>
            <a:lstStyle/>
            <a:p>
              <a:r>
                <a:rPr lang="fr-FR" sz="1800" dirty="0" smtClean="0"/>
                <a:t>0°</a:t>
              </a:r>
              <a:endParaRPr lang="fr-FR" sz="1800" dirty="0"/>
            </a:p>
          </p:txBody>
        </p:sp>
        <p:sp>
          <p:nvSpPr>
            <p:cNvPr id="26" name="ZoneTexte 25"/>
            <p:cNvSpPr txBox="1"/>
            <p:nvPr/>
          </p:nvSpPr>
          <p:spPr>
            <a:xfrm>
              <a:off x="8224287" y="724847"/>
              <a:ext cx="3013133" cy="369332"/>
            </a:xfrm>
            <a:prstGeom prst="rect">
              <a:avLst/>
            </a:prstGeom>
            <a:noFill/>
          </p:spPr>
          <p:txBody>
            <a:bodyPr wrap="none" rtlCol="0">
              <a:spAutoFit/>
            </a:bodyPr>
            <a:lstStyle/>
            <a:p>
              <a:r>
                <a:rPr lang="fr-FR" sz="1800" dirty="0" smtClean="0"/>
                <a:t>RF </a:t>
              </a:r>
              <a:r>
                <a:rPr lang="fr-FR" sz="1800" dirty="0" err="1" smtClean="0"/>
                <a:t>field</a:t>
              </a:r>
              <a:r>
                <a:rPr lang="fr-FR" sz="1800" dirty="0" smtClean="0"/>
                <a:t> @ Z=0 on the cathode</a:t>
              </a:r>
            </a:p>
          </p:txBody>
        </p:sp>
        <p:cxnSp>
          <p:nvCxnSpPr>
            <p:cNvPr id="28" name="Connecteur droit avec flèche 27"/>
            <p:cNvCxnSpPr/>
            <p:nvPr/>
          </p:nvCxnSpPr>
          <p:spPr>
            <a:xfrm>
              <a:off x="7852776" y="3036458"/>
              <a:ext cx="390472" cy="0"/>
            </a:xfrm>
            <a:prstGeom prst="straightConnector1">
              <a:avLst/>
            </a:prstGeom>
            <a:ln w="25400">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8243248" y="2442949"/>
              <a:ext cx="0" cy="916675"/>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7352894" y="3313457"/>
              <a:ext cx="1742785" cy="369332"/>
            </a:xfrm>
            <a:prstGeom prst="rect">
              <a:avLst/>
            </a:prstGeom>
            <a:noFill/>
          </p:spPr>
          <p:txBody>
            <a:bodyPr wrap="none" rtlCol="0">
              <a:spAutoFit/>
            </a:bodyPr>
            <a:lstStyle/>
            <a:p>
              <a:r>
                <a:rPr lang="fr-FR" sz="1800" dirty="0" smtClean="0">
                  <a:solidFill>
                    <a:srgbClr val="7030A0"/>
                  </a:solidFill>
                </a:rPr>
                <a:t>Gun RF phase (°)</a:t>
              </a:r>
              <a:endParaRPr lang="fr-FR" sz="1800" dirty="0">
                <a:solidFill>
                  <a:srgbClr val="7030A0"/>
                </a:solidFill>
              </a:endParaRPr>
            </a:p>
          </p:txBody>
        </p:sp>
        <p:sp>
          <p:nvSpPr>
            <p:cNvPr id="45" name="ZoneTexte 44"/>
            <p:cNvSpPr txBox="1"/>
            <p:nvPr/>
          </p:nvSpPr>
          <p:spPr>
            <a:xfrm>
              <a:off x="6054216" y="3106141"/>
              <a:ext cx="1520732" cy="414632"/>
            </a:xfrm>
            <a:prstGeom prst="rect">
              <a:avLst/>
            </a:prstGeom>
            <a:solidFill>
              <a:schemeClr val="bg1"/>
            </a:solidFill>
          </p:spPr>
          <p:txBody>
            <a:bodyPr wrap="square" rtlCol="0">
              <a:spAutoFit/>
            </a:bodyPr>
            <a:lstStyle/>
            <a:p>
              <a:r>
                <a:rPr lang="fr-FR" sz="1800" dirty="0" smtClean="0">
                  <a:solidFill>
                    <a:srgbClr val="FF0000"/>
                  </a:solidFill>
                </a:rPr>
                <a:t>Laser Pulse</a:t>
              </a:r>
              <a:endParaRPr lang="fr-FR" sz="1800" dirty="0">
                <a:solidFill>
                  <a:srgbClr val="FF0000"/>
                </a:solidFill>
              </a:endParaRPr>
            </a:p>
          </p:txBody>
        </p:sp>
      </p:grpSp>
      <p:sp>
        <p:nvSpPr>
          <p:cNvPr id="33" name="ZoneTexte 32"/>
          <p:cNvSpPr txBox="1"/>
          <p:nvPr/>
        </p:nvSpPr>
        <p:spPr>
          <a:xfrm>
            <a:off x="291925" y="7976029"/>
            <a:ext cx="11869595" cy="861774"/>
          </a:xfrm>
          <a:prstGeom prst="rect">
            <a:avLst/>
          </a:prstGeom>
          <a:noFill/>
        </p:spPr>
        <p:txBody>
          <a:bodyPr wrap="square" rtlCol="0">
            <a:spAutoFit/>
          </a:bodyPr>
          <a:lstStyle/>
          <a:p>
            <a:r>
              <a:rPr lang="en-US" dirty="0" smtClean="0"/>
              <a:t>The relative phase between Laser Pulse and RF in the Gun must be @ a chosen fixed point to extract electrons from the cathode.</a:t>
            </a:r>
          </a:p>
        </p:txBody>
      </p:sp>
      <p:pic>
        <p:nvPicPr>
          <p:cNvPr id="43015" name="Picture 7"/>
          <p:cNvPicPr>
            <a:picLocks noChangeAspect="1" noChangeArrowheads="1"/>
          </p:cNvPicPr>
          <p:nvPr/>
        </p:nvPicPr>
        <p:blipFill>
          <a:blip r:embed="rId4" cstate="print"/>
          <a:srcRect/>
          <a:stretch>
            <a:fillRect/>
          </a:stretch>
        </p:blipFill>
        <p:spPr bwMode="auto">
          <a:xfrm>
            <a:off x="1016568" y="5418305"/>
            <a:ext cx="4429125" cy="1788283"/>
          </a:xfrm>
          <a:prstGeom prst="rect">
            <a:avLst/>
          </a:prstGeom>
          <a:noFill/>
          <a:ln w="9525">
            <a:noFill/>
            <a:miter lim="800000"/>
            <a:headEnd/>
            <a:tailEnd/>
          </a:ln>
        </p:spPr>
      </p:pic>
      <p:sp>
        <p:nvSpPr>
          <p:cNvPr id="38" name="ZoneTexte 37"/>
          <p:cNvSpPr txBox="1"/>
          <p:nvPr/>
        </p:nvSpPr>
        <p:spPr>
          <a:xfrm>
            <a:off x="1464260" y="7037311"/>
            <a:ext cx="3676263" cy="338554"/>
          </a:xfrm>
          <a:prstGeom prst="rect">
            <a:avLst/>
          </a:prstGeom>
          <a:noFill/>
        </p:spPr>
        <p:txBody>
          <a:bodyPr wrap="none" rtlCol="0">
            <a:spAutoFit/>
          </a:bodyPr>
          <a:lstStyle/>
          <a:p>
            <a:r>
              <a:rPr lang="en-US" sz="1600" dirty="0" smtClean="0"/>
              <a:t>RF power in the GUN (5Hz repetition rate)</a:t>
            </a:r>
            <a:endParaRPr lang="en-US" sz="1600" dirty="0"/>
          </a:p>
        </p:txBody>
      </p:sp>
      <p:sp>
        <p:nvSpPr>
          <p:cNvPr id="39" name="Espace réservé de la date 38"/>
          <p:cNvSpPr>
            <a:spLocks noGrp="1"/>
          </p:cNvSpPr>
          <p:nvPr>
            <p:ph type="dt" sz="half" idx="10"/>
          </p:nvPr>
        </p:nvSpPr>
        <p:spPr/>
        <p:txBody>
          <a:bodyPr/>
          <a:lstStyle/>
          <a:p>
            <a:fld id="{0BDB5B8D-CF2D-47DB-BE39-E70E1FD5AF6A}" type="datetime1">
              <a:rPr lang="en-US" smtClean="0"/>
              <a:pPr/>
              <a:t>9/19/2018</a:t>
            </a:fld>
            <a:endParaRPr lang="fr-FR"/>
          </a:p>
        </p:txBody>
      </p:sp>
      <p:sp>
        <p:nvSpPr>
          <p:cNvPr id="40" name="Espace réservé du pied de page 39"/>
          <p:cNvSpPr>
            <a:spLocks noGrp="1"/>
          </p:cNvSpPr>
          <p:nvPr>
            <p:ph type="ftr" sz="quarter" idx="11"/>
          </p:nvPr>
        </p:nvSpPr>
        <p:spPr/>
        <p:txBody>
          <a:bodyPr/>
          <a:lstStyle/>
          <a:p>
            <a:r>
              <a:rPr lang="fr-FR" smtClean="0"/>
              <a:t>Phil-LaseriX Heterodyne Synchronisation  </a:t>
            </a:r>
            <a:endParaRPr lang="fr-FR"/>
          </a:p>
        </p:txBody>
      </p:sp>
      <p:sp>
        <p:nvSpPr>
          <p:cNvPr id="41" name="Espace réservé du numéro de diapositive 40"/>
          <p:cNvSpPr>
            <a:spLocks noGrp="1"/>
          </p:cNvSpPr>
          <p:nvPr>
            <p:ph type="sldNum" sz="quarter" idx="12"/>
          </p:nvPr>
        </p:nvSpPr>
        <p:spPr/>
        <p:txBody>
          <a:bodyPr/>
          <a:lstStyle/>
          <a:p>
            <a:fld id="{5507AAA5-D344-4BCF-94DE-8EC6F6736DAF}" type="slidenum">
              <a:rPr lang="fr-FR" smtClean="0"/>
              <a:pPr/>
              <a:t>2</a:t>
            </a:fld>
            <a:endParaRPr lang="fr-FR"/>
          </a:p>
        </p:txBody>
      </p:sp>
      <p:cxnSp>
        <p:nvCxnSpPr>
          <p:cNvPr id="43" name="Connecteur droit avec flèche 42"/>
          <p:cNvCxnSpPr/>
          <p:nvPr/>
        </p:nvCxnSpPr>
        <p:spPr>
          <a:xfrm flipH="1" flipV="1">
            <a:off x="2549165" y="3092709"/>
            <a:ext cx="4254243" cy="303493"/>
          </a:xfrm>
          <a:prstGeom prst="straightConnector1">
            <a:avLst/>
          </a:prstGeom>
          <a:ln w="63500">
            <a:gradFill>
              <a:gsLst>
                <a:gs pos="0">
                  <a:srgbClr val="FFF200"/>
                </a:gs>
                <a:gs pos="45000">
                  <a:srgbClr val="FF7A00"/>
                </a:gs>
                <a:gs pos="70000">
                  <a:srgbClr val="FF0300"/>
                </a:gs>
                <a:gs pos="100000">
                  <a:srgbClr val="4D0808"/>
                </a:gs>
              </a:gsLst>
              <a:lin ang="5400000" scaled="0"/>
            </a:gradFill>
            <a:tailEnd type="arrow"/>
          </a:ln>
        </p:spPr>
        <p:style>
          <a:lnRef idx="1">
            <a:schemeClr val="accent1"/>
          </a:lnRef>
          <a:fillRef idx="0">
            <a:schemeClr val="accent1"/>
          </a:fillRef>
          <a:effectRef idx="0">
            <a:schemeClr val="accent1"/>
          </a:effectRef>
          <a:fontRef idx="minor">
            <a:schemeClr val="tx1"/>
          </a:fontRef>
        </p:style>
      </p:cxnSp>
      <p:sp>
        <p:nvSpPr>
          <p:cNvPr id="46" name="ZoneTexte 45"/>
          <p:cNvSpPr txBox="1"/>
          <p:nvPr/>
        </p:nvSpPr>
        <p:spPr>
          <a:xfrm>
            <a:off x="4855024" y="2706872"/>
            <a:ext cx="1112805" cy="338554"/>
          </a:xfrm>
          <a:prstGeom prst="rect">
            <a:avLst/>
          </a:prstGeom>
          <a:noFill/>
        </p:spPr>
        <p:txBody>
          <a:bodyPr wrap="none" rtlCol="0">
            <a:spAutoFit/>
          </a:bodyPr>
          <a:lstStyle/>
          <a:p>
            <a:r>
              <a:rPr lang="en-US" sz="1600" dirty="0" smtClean="0">
                <a:solidFill>
                  <a:srgbClr val="FFFF00"/>
                </a:solidFill>
              </a:rPr>
              <a:t>Laser Pulse</a:t>
            </a:r>
            <a:endParaRPr lang="en-US" sz="1600" dirty="0">
              <a:solidFill>
                <a:srgbClr val="FFFF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phique 8"/>
          <p:cNvGraphicFramePr/>
          <p:nvPr>
            <p:extLst>
              <p:ext uri="{D42A27DB-BD31-4B8C-83A1-F6EECF244321}">
                <p14:modId xmlns="" xmlns:p14="http://schemas.microsoft.com/office/powerpoint/2010/main" val="1507327580"/>
              </p:ext>
            </p:extLst>
          </p:nvPr>
        </p:nvGraphicFramePr>
        <p:xfrm>
          <a:off x="6169026" y="5254213"/>
          <a:ext cx="5992494" cy="2883896"/>
        </p:xfrm>
        <a:graphic>
          <a:graphicData uri="http://schemas.openxmlformats.org/drawingml/2006/chart">
            <c:chart xmlns:c="http://schemas.openxmlformats.org/drawingml/2006/chart" xmlns:r="http://schemas.openxmlformats.org/officeDocument/2006/relationships" r:id="rId2"/>
          </a:graphicData>
        </a:graphic>
      </p:graphicFrame>
      <p:sp>
        <p:nvSpPr>
          <p:cNvPr id="4" name="CustomShape 7"/>
          <p:cNvSpPr/>
          <p:nvPr/>
        </p:nvSpPr>
        <p:spPr>
          <a:xfrm>
            <a:off x="4736737" y="7648822"/>
            <a:ext cx="4041490" cy="1250070"/>
          </a:xfrm>
          <a:prstGeom prst="rect">
            <a:avLst/>
          </a:prstGeom>
          <a:solidFill>
            <a:schemeClr val="accent1">
              <a:lumMod val="20000"/>
              <a:lumOff val="80000"/>
            </a:schemeClr>
          </a:solidFill>
          <a:ln w="19050">
            <a:solidFill>
              <a:schemeClr val="accent1">
                <a:lumMod val="75000"/>
              </a:schemeClr>
            </a:solidFill>
          </a:ln>
        </p:spPr>
        <p:style>
          <a:lnRef idx="0">
            <a:scrgbClr r="0" g="0" b="0"/>
          </a:lnRef>
          <a:fillRef idx="0">
            <a:scrgbClr r="0" g="0" b="0"/>
          </a:fillRef>
          <a:effectRef idx="0">
            <a:scrgbClr r="0" g="0" b="0"/>
          </a:effectRef>
          <a:fontRef idx="minor"/>
        </p:style>
        <p:txBody>
          <a:bodyPr wrap="none" lIns="90000" tIns="45000" rIns="90000" bIns="4500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fr-FR" b="0" strike="noStrike" spc="-1" dirty="0">
                <a:solidFill>
                  <a:srgbClr val="000000"/>
                </a:solidFill>
                <a:uFill>
                  <a:solidFill>
                    <a:srgbClr val="FFFFFF"/>
                  </a:solidFill>
                </a:uFill>
                <a:latin typeface="Calibri" panose="020F0502020204030204" pitchFamily="34" charset="0"/>
                <a:cs typeface="Calibri" panose="020F0502020204030204" pitchFamily="34" charset="0"/>
              </a:rPr>
              <a:t>100s </a:t>
            </a:r>
            <a:r>
              <a:rPr lang="fr-FR" b="0" strike="noStrike" spc="-1" dirty="0" err="1">
                <a:solidFill>
                  <a:srgbClr val="000000"/>
                </a:solidFill>
                <a:uFill>
                  <a:solidFill>
                    <a:srgbClr val="FFFFFF"/>
                  </a:solidFill>
                </a:uFill>
                <a:latin typeface="Calibri" panose="020F0502020204030204" pitchFamily="34" charset="0"/>
                <a:cs typeface="Calibri" panose="020F0502020204030204" pitchFamily="34" charset="0"/>
              </a:rPr>
              <a:t>jitter</a:t>
            </a:r>
            <a:r>
              <a:rPr lang="fr-FR" b="0" strike="noStrike" spc="-1" dirty="0">
                <a:solidFill>
                  <a:srgbClr val="000000"/>
                </a:solidFill>
                <a:uFill>
                  <a:solidFill>
                    <a:srgbClr val="FFFFFF"/>
                  </a:solidFill>
                </a:uFill>
                <a:latin typeface="Calibri" panose="020F0502020204030204" pitchFamily="34" charset="0"/>
                <a:cs typeface="Calibri" panose="020F0502020204030204" pitchFamily="34" charset="0"/>
              </a:rPr>
              <a:t> </a:t>
            </a:r>
            <a:r>
              <a:rPr lang="fr-FR" b="0" strike="noStrike" spc="-1" dirty="0" err="1">
                <a:solidFill>
                  <a:srgbClr val="000000"/>
                </a:solidFill>
                <a:uFill>
                  <a:solidFill>
                    <a:srgbClr val="FFFFFF"/>
                  </a:solidFill>
                </a:uFill>
                <a:latin typeface="Calibri" panose="020F0502020204030204" pitchFamily="34" charset="0"/>
                <a:cs typeface="Calibri" panose="020F0502020204030204" pitchFamily="34" charset="0"/>
              </a:rPr>
              <a:t>delay</a:t>
            </a:r>
            <a:r>
              <a:rPr lang="fr-FR" b="0" strike="noStrike" spc="-1" dirty="0">
                <a:solidFill>
                  <a:srgbClr val="000000"/>
                </a:solidFill>
                <a:uFill>
                  <a:solidFill>
                    <a:srgbClr val="FFFFFF"/>
                  </a:solidFill>
                </a:uFill>
                <a:latin typeface="Calibri" panose="020F0502020204030204" pitchFamily="34" charset="0"/>
                <a:cs typeface="Calibri" panose="020F0502020204030204" pitchFamily="34" charset="0"/>
              </a:rPr>
              <a:t> 1.1ps </a:t>
            </a:r>
            <a:r>
              <a:rPr lang="fr-FR" b="0" strike="noStrike" spc="-1" dirty="0" smtClean="0">
                <a:solidFill>
                  <a:srgbClr val="000000"/>
                </a:solidFill>
                <a:uFill>
                  <a:solidFill>
                    <a:srgbClr val="FFFFFF"/>
                  </a:solidFill>
                </a:uFill>
                <a:latin typeface="Calibri" panose="020F0502020204030204" pitchFamily="34" charset="0"/>
                <a:cs typeface="Calibri" panose="020F0502020204030204" pitchFamily="34" charset="0"/>
              </a:rPr>
              <a:t> RMS </a:t>
            </a:r>
          </a:p>
          <a:p>
            <a:pPr algn="ctr">
              <a:lnSpc>
                <a:spcPct val="100000"/>
              </a:lnSpc>
            </a:pPr>
            <a:r>
              <a:rPr lang="fr-FR" b="0" strike="noStrike" spc="-1" dirty="0" err="1" smtClean="0">
                <a:solidFill>
                  <a:srgbClr val="000000"/>
                </a:solidFill>
                <a:uFill>
                  <a:solidFill>
                    <a:srgbClr val="FFFFFF"/>
                  </a:solidFill>
                </a:uFill>
                <a:latin typeface="Calibri" panose="020F0502020204030204" pitchFamily="34" charset="0"/>
                <a:cs typeface="Calibri" panose="020F0502020204030204" pitchFamily="34" charset="0"/>
              </a:rPr>
              <a:t>with</a:t>
            </a:r>
            <a:endParaRPr lang="fr-FR" spc="-1" dirty="0">
              <a:solidFill>
                <a:srgbClr val="000000"/>
              </a:solidFill>
              <a:uFill>
                <a:solidFill>
                  <a:srgbClr val="FFFFFF"/>
                </a:solidFill>
              </a:uFill>
              <a:latin typeface="Calibri" panose="020F0502020204030204" pitchFamily="34" charset="0"/>
              <a:cs typeface="Calibri" panose="020F0502020204030204" pitchFamily="34" charset="0"/>
            </a:endParaRPr>
          </a:p>
          <a:p>
            <a:pPr algn="ctr">
              <a:lnSpc>
                <a:spcPct val="100000"/>
              </a:lnSpc>
            </a:pPr>
            <a:r>
              <a:rPr lang="fr-FR" b="0" strike="noStrike" spc="-1" dirty="0" smtClean="0">
                <a:solidFill>
                  <a:srgbClr val="000000"/>
                </a:solidFill>
                <a:uFill>
                  <a:solidFill>
                    <a:srgbClr val="FFFFFF"/>
                  </a:solidFill>
                </a:uFill>
                <a:latin typeface="Calibri" panose="020F0502020204030204" pitchFamily="34" charset="0"/>
                <a:cs typeface="Calibri" panose="020F0502020204030204" pitchFamily="34" charset="0"/>
              </a:rPr>
              <a:t>1100fs </a:t>
            </a:r>
            <a:r>
              <a:rPr lang="fr-FR" b="0" strike="noStrike" spc="-1" dirty="0" err="1" smtClean="0">
                <a:solidFill>
                  <a:srgbClr val="000000"/>
                </a:solidFill>
                <a:uFill>
                  <a:solidFill>
                    <a:srgbClr val="FFFFFF"/>
                  </a:solidFill>
                </a:uFill>
                <a:latin typeface="Calibri" panose="020F0502020204030204" pitchFamily="34" charset="0"/>
                <a:cs typeface="Calibri" panose="020F0502020204030204" pitchFamily="34" charset="0"/>
              </a:rPr>
              <a:t>displayed</a:t>
            </a:r>
            <a:r>
              <a:rPr lang="fr-FR" spc="-1" dirty="0">
                <a:solidFill>
                  <a:srgbClr val="000000"/>
                </a:solidFill>
                <a:uFill>
                  <a:solidFill>
                    <a:srgbClr val="FFFFFF"/>
                  </a:solidFill>
                </a:uFill>
                <a:latin typeface="Calibri" panose="020F0502020204030204" pitchFamily="34" charset="0"/>
                <a:cs typeface="Calibri" panose="020F0502020204030204" pitchFamily="34" charset="0"/>
              </a:rPr>
              <a:t> </a:t>
            </a:r>
            <a:r>
              <a:rPr lang="fr-FR" b="0" strike="noStrike" spc="-1" dirty="0" smtClean="0">
                <a:solidFill>
                  <a:srgbClr val="000000"/>
                </a:solidFill>
                <a:uFill>
                  <a:solidFill>
                    <a:srgbClr val="FFFFFF"/>
                  </a:solidFill>
                </a:uFill>
                <a:latin typeface="Calibri" panose="020F0502020204030204" pitchFamily="34" charset="0"/>
                <a:cs typeface="Calibri" panose="020F0502020204030204" pitchFamily="34" charset="0"/>
              </a:rPr>
              <a:t>on </a:t>
            </a:r>
            <a:r>
              <a:rPr lang="fr-FR" b="0" strike="noStrike" spc="-1" dirty="0">
                <a:solidFill>
                  <a:srgbClr val="000000"/>
                </a:solidFill>
                <a:uFill>
                  <a:solidFill>
                    <a:srgbClr val="FFFFFF"/>
                  </a:solidFill>
                </a:uFill>
                <a:latin typeface="Calibri" panose="020F0502020204030204" pitchFamily="34" charset="0"/>
                <a:cs typeface="Calibri" panose="020F0502020204030204" pitchFamily="34" charset="0"/>
              </a:rPr>
              <a:t>Laser </a:t>
            </a:r>
            <a:r>
              <a:rPr lang="fr-FR" b="0" strike="noStrike" spc="-1" dirty="0" smtClean="0">
                <a:solidFill>
                  <a:srgbClr val="000000"/>
                </a:solidFill>
                <a:uFill>
                  <a:solidFill>
                    <a:srgbClr val="FFFFFF"/>
                  </a:solidFill>
                </a:uFill>
                <a:latin typeface="Calibri" panose="020F0502020204030204" pitchFamily="34" charset="0"/>
                <a:cs typeface="Calibri" panose="020F0502020204030204" pitchFamily="34" charset="0"/>
              </a:rPr>
              <a:t>phase</a:t>
            </a:r>
          </a:p>
          <a:p>
            <a:pPr algn="ctr">
              <a:lnSpc>
                <a:spcPct val="100000"/>
              </a:lnSpc>
            </a:pPr>
            <a:r>
              <a:rPr lang="fr-FR" b="0" strike="noStrike" spc="-1" dirty="0" err="1" smtClean="0">
                <a:solidFill>
                  <a:srgbClr val="000000"/>
                </a:solidFill>
                <a:uFill>
                  <a:solidFill>
                    <a:srgbClr val="FFFFFF"/>
                  </a:solidFill>
                </a:uFill>
                <a:latin typeface="Calibri" panose="020F0502020204030204" pitchFamily="34" charset="0"/>
                <a:cs typeface="Calibri" panose="020F0502020204030204" pitchFamily="34" charset="0"/>
              </a:rPr>
              <a:t>loop</a:t>
            </a:r>
            <a:r>
              <a:rPr lang="fr-FR" b="0" strike="noStrike" spc="-1" dirty="0" smtClean="0">
                <a:solidFill>
                  <a:srgbClr val="000000"/>
                </a:solidFill>
                <a:uFill>
                  <a:solidFill>
                    <a:srgbClr val="FFFFFF"/>
                  </a:solidFill>
                </a:uFill>
                <a:latin typeface="Calibri" panose="020F0502020204030204" pitchFamily="34" charset="0"/>
                <a:cs typeface="Calibri" panose="020F0502020204030204" pitchFamily="34" charset="0"/>
              </a:rPr>
              <a:t> control software</a:t>
            </a:r>
            <a:endParaRPr lang="fr-FR" b="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sp>
        <p:nvSpPr>
          <p:cNvPr id="32" name="ZoneTexte 31"/>
          <p:cNvSpPr txBox="1"/>
          <p:nvPr/>
        </p:nvSpPr>
        <p:spPr>
          <a:xfrm>
            <a:off x="11950186" y="1146224"/>
            <a:ext cx="751168" cy="276999"/>
          </a:xfrm>
          <a:prstGeom prst="rect">
            <a:avLst/>
          </a:prstGeom>
          <a:noFill/>
        </p:spPr>
        <p:txBody>
          <a:bodyPr wrap="none" rtlCol="0">
            <a:spAutoFit/>
          </a:bodyPr>
          <a:lstStyle/>
          <a:p>
            <a:r>
              <a:rPr lang="fr-FR" sz="1200" err="1" smtClean="0"/>
              <a:t>Cavity</a:t>
            </a:r>
            <a:r>
              <a:rPr lang="fr-FR" sz="1200" smtClean="0"/>
              <a:t> RF</a:t>
            </a:r>
            <a:endParaRPr lang="fr-FR" sz="1200"/>
          </a:p>
        </p:txBody>
      </p:sp>
      <p:sp>
        <p:nvSpPr>
          <p:cNvPr id="50" name="Rectangle 49"/>
          <p:cNvSpPr/>
          <p:nvPr/>
        </p:nvSpPr>
        <p:spPr>
          <a:xfrm>
            <a:off x="240987" y="1464215"/>
            <a:ext cx="4252570" cy="2693045"/>
          </a:xfrm>
          <a:prstGeom prst="rect">
            <a:avLst/>
          </a:prstGeom>
        </p:spPr>
        <p:txBody>
          <a:bodyPr wrap="square">
            <a:spAutoFit/>
          </a:bodyPr>
          <a:lstStyle/>
          <a:p>
            <a:endParaRPr lang="fr-FR" sz="2400" dirty="0" smtClean="0"/>
          </a:p>
          <a:p>
            <a:r>
              <a:rPr lang="fr-FR" sz="2400" dirty="0" smtClean="0"/>
              <a:t>PHIL </a:t>
            </a:r>
            <a:r>
              <a:rPr lang="fr-FR" sz="2400" dirty="0" err="1" smtClean="0"/>
              <a:t>experiment</a:t>
            </a:r>
            <a:r>
              <a:rPr lang="fr-FR" sz="2400" dirty="0" smtClean="0"/>
              <a:t> </a:t>
            </a:r>
            <a:r>
              <a:rPr lang="fr-FR" sz="2400" dirty="0" err="1" smtClean="0"/>
              <a:t>with</a:t>
            </a:r>
            <a:r>
              <a:rPr lang="fr-FR" sz="2400" dirty="0" smtClean="0"/>
              <a:t> </a:t>
            </a:r>
            <a:r>
              <a:rPr lang="fr-FR" sz="2400" dirty="0" err="1" smtClean="0"/>
              <a:t>his</a:t>
            </a:r>
            <a:r>
              <a:rPr lang="fr-FR" sz="2400" dirty="0" smtClean="0"/>
              <a:t> </a:t>
            </a:r>
            <a:r>
              <a:rPr lang="fr-FR" sz="2400" dirty="0" err="1" smtClean="0"/>
              <a:t>own</a:t>
            </a:r>
            <a:r>
              <a:rPr lang="fr-FR" sz="2400" dirty="0" smtClean="0"/>
              <a:t> laser : The laser </a:t>
            </a:r>
            <a:r>
              <a:rPr lang="fr-FR" sz="2400" dirty="0" err="1" smtClean="0"/>
              <a:t>oscillator</a:t>
            </a:r>
            <a:r>
              <a:rPr lang="fr-FR" sz="2400" dirty="0" smtClean="0"/>
              <a:t> </a:t>
            </a:r>
            <a:r>
              <a:rPr lang="fr-FR" sz="2400" dirty="0" err="1" smtClean="0"/>
              <a:t>is</a:t>
            </a:r>
            <a:r>
              <a:rPr lang="fr-FR" sz="2400" dirty="0" smtClean="0"/>
              <a:t> </a:t>
            </a:r>
            <a:r>
              <a:rPr lang="fr-FR" sz="2400" dirty="0" err="1" smtClean="0"/>
              <a:t>locked</a:t>
            </a:r>
            <a:r>
              <a:rPr lang="fr-FR" sz="2400" dirty="0" smtClean="0"/>
              <a:t> in phase </a:t>
            </a:r>
            <a:r>
              <a:rPr lang="fr-FR" sz="2400" dirty="0" err="1" smtClean="0"/>
              <a:t>with</a:t>
            </a:r>
            <a:r>
              <a:rPr lang="fr-FR" sz="2400" dirty="0" smtClean="0"/>
              <a:t> the Phil Quartz </a:t>
            </a:r>
            <a:r>
              <a:rPr lang="fr-FR" sz="2400" dirty="0" err="1" smtClean="0"/>
              <a:t>wich</a:t>
            </a:r>
            <a:r>
              <a:rPr lang="fr-FR" sz="2400" dirty="0" smtClean="0"/>
              <a:t> </a:t>
            </a:r>
            <a:r>
              <a:rPr lang="fr-FR" sz="2400" dirty="0" err="1" smtClean="0"/>
              <a:t>also</a:t>
            </a:r>
            <a:r>
              <a:rPr lang="fr-FR" sz="2400" dirty="0" smtClean="0"/>
              <a:t> </a:t>
            </a:r>
            <a:r>
              <a:rPr lang="fr-FR" sz="2400" dirty="0" err="1" smtClean="0"/>
              <a:t>provide</a:t>
            </a:r>
            <a:r>
              <a:rPr lang="fr-FR" sz="2400" dirty="0" smtClean="0"/>
              <a:t> the 3GHz. </a:t>
            </a:r>
          </a:p>
          <a:p>
            <a:endParaRPr lang="fr-FR" dirty="0"/>
          </a:p>
        </p:txBody>
      </p:sp>
      <p:grpSp>
        <p:nvGrpSpPr>
          <p:cNvPr id="74" name="Groupe 73"/>
          <p:cNvGrpSpPr/>
          <p:nvPr/>
        </p:nvGrpSpPr>
        <p:grpSpPr>
          <a:xfrm>
            <a:off x="4696740" y="1060863"/>
            <a:ext cx="8004614" cy="4001926"/>
            <a:chOff x="4406694" y="660753"/>
            <a:chExt cx="8361238" cy="4402036"/>
          </a:xfrm>
        </p:grpSpPr>
        <p:sp>
          <p:nvSpPr>
            <p:cNvPr id="26" name="Rectangle à coins arrondis 25"/>
            <p:cNvSpPr/>
            <p:nvPr/>
          </p:nvSpPr>
          <p:spPr>
            <a:xfrm>
              <a:off x="11320229" y="751631"/>
              <a:ext cx="1381125" cy="904166"/>
            </a:xfrm>
            <a:prstGeom prst="round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3" name="Groupe 72"/>
            <p:cNvGrpSpPr/>
            <p:nvPr/>
          </p:nvGrpSpPr>
          <p:grpSpPr>
            <a:xfrm>
              <a:off x="4406694" y="660753"/>
              <a:ext cx="8361238" cy="4402036"/>
              <a:chOff x="4406694" y="660753"/>
              <a:chExt cx="8361238" cy="4402036"/>
            </a:xfrm>
          </p:grpSpPr>
          <p:grpSp>
            <p:nvGrpSpPr>
              <p:cNvPr id="6" name="Groupe 5"/>
              <p:cNvGrpSpPr/>
              <p:nvPr/>
            </p:nvGrpSpPr>
            <p:grpSpPr>
              <a:xfrm>
                <a:off x="4637573" y="660753"/>
                <a:ext cx="3744416" cy="1152128"/>
                <a:chOff x="2656384" y="0"/>
                <a:chExt cx="3744416" cy="1152128"/>
              </a:xfrm>
            </p:grpSpPr>
            <p:sp>
              <p:nvSpPr>
                <p:cNvPr id="7" name="Rectangle 6"/>
                <p:cNvSpPr/>
                <p:nvPr/>
              </p:nvSpPr>
              <p:spPr>
                <a:xfrm>
                  <a:off x="2656384" y="72008"/>
                  <a:ext cx="3744416" cy="108012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2728392" y="360040"/>
                  <a:ext cx="864096" cy="64807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2728392" y="432048"/>
                  <a:ext cx="922047" cy="461665"/>
                </a:xfrm>
                <a:prstGeom prst="rect">
                  <a:avLst/>
                </a:prstGeom>
                <a:noFill/>
              </p:spPr>
              <p:txBody>
                <a:bodyPr wrap="none" rtlCol="0">
                  <a:spAutoFit/>
                </a:bodyPr>
                <a:lstStyle/>
                <a:p>
                  <a:r>
                    <a:rPr lang="fr-FR" sz="1200" dirty="0" smtClean="0"/>
                    <a:t>Quartz PHIL</a:t>
                  </a:r>
                </a:p>
                <a:p>
                  <a:r>
                    <a:rPr lang="fr-FR" sz="1200" dirty="0" smtClean="0"/>
                    <a:t>75MHz </a:t>
                  </a:r>
                  <a:endParaRPr lang="fr-FR" sz="1200" dirty="0"/>
                </a:p>
              </p:txBody>
            </p:sp>
            <p:sp>
              <p:nvSpPr>
                <p:cNvPr id="10" name="Rectangle 9"/>
                <p:cNvSpPr/>
                <p:nvPr/>
              </p:nvSpPr>
              <p:spPr>
                <a:xfrm>
                  <a:off x="3880520" y="360040"/>
                  <a:ext cx="576064" cy="64807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3880520" y="504056"/>
                  <a:ext cx="662361" cy="276999"/>
                </a:xfrm>
                <a:prstGeom prst="rect">
                  <a:avLst/>
                </a:prstGeom>
                <a:noFill/>
              </p:spPr>
              <p:txBody>
                <a:bodyPr wrap="none" rtlCol="0">
                  <a:spAutoFit/>
                </a:bodyPr>
                <a:lstStyle/>
                <a:p>
                  <a:r>
                    <a:rPr lang="fr-FR" sz="1200" smtClean="0"/>
                    <a:t>PLL *40</a:t>
                  </a:r>
                </a:p>
              </p:txBody>
            </p:sp>
            <p:sp>
              <p:nvSpPr>
                <p:cNvPr id="12" name="Rectangle 11"/>
                <p:cNvSpPr/>
                <p:nvPr/>
              </p:nvSpPr>
              <p:spPr>
                <a:xfrm>
                  <a:off x="5320680" y="360040"/>
                  <a:ext cx="864096" cy="64807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5320680" y="432048"/>
                  <a:ext cx="792088" cy="461665"/>
                </a:xfrm>
                <a:prstGeom prst="rect">
                  <a:avLst/>
                </a:prstGeom>
                <a:noFill/>
              </p:spPr>
              <p:txBody>
                <a:bodyPr wrap="square" rtlCol="0">
                  <a:spAutoFit/>
                </a:bodyPr>
                <a:lstStyle/>
                <a:p>
                  <a:pPr algn="ctr"/>
                  <a:r>
                    <a:rPr lang="fr-FR" sz="1200" smtClean="0"/>
                    <a:t>Amplifier</a:t>
                  </a:r>
                </a:p>
                <a:p>
                  <a:pPr algn="ctr"/>
                  <a:r>
                    <a:rPr lang="fr-FR" sz="1200" err="1" smtClean="0"/>
                    <a:t>Divider</a:t>
                  </a:r>
                  <a:endParaRPr lang="fr-FR" sz="1200" smtClean="0"/>
                </a:p>
              </p:txBody>
            </p:sp>
            <p:sp>
              <p:nvSpPr>
                <p:cNvPr id="14" name="Rectangle 13"/>
                <p:cNvSpPr/>
                <p:nvPr/>
              </p:nvSpPr>
              <p:spPr>
                <a:xfrm>
                  <a:off x="4600600" y="360040"/>
                  <a:ext cx="576064" cy="64807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4672608" y="432048"/>
                  <a:ext cx="432048" cy="477054"/>
                </a:xfrm>
                <a:prstGeom prst="rect">
                  <a:avLst/>
                </a:prstGeom>
                <a:noFill/>
              </p:spPr>
              <p:txBody>
                <a:bodyPr wrap="square" rtlCol="0">
                  <a:spAutoFit/>
                </a:bodyPr>
                <a:lstStyle/>
                <a:p>
                  <a:r>
                    <a:rPr lang="el-GR" smtClean="0"/>
                    <a:t>ϕ</a:t>
                  </a:r>
                  <a:endParaRPr lang="fr-FR"/>
                </a:p>
              </p:txBody>
            </p:sp>
            <p:cxnSp>
              <p:nvCxnSpPr>
                <p:cNvPr id="16" name="Connecteur droit avec flèche 15"/>
                <p:cNvCxnSpPr/>
                <p:nvPr/>
              </p:nvCxnSpPr>
              <p:spPr>
                <a:xfrm flipV="1">
                  <a:off x="4672608" y="432048"/>
                  <a:ext cx="432048" cy="5040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3736504" y="0"/>
                  <a:ext cx="1305614" cy="400110"/>
                </a:xfrm>
                <a:prstGeom prst="rect">
                  <a:avLst/>
                </a:prstGeom>
                <a:noFill/>
              </p:spPr>
              <p:txBody>
                <a:bodyPr wrap="none" rtlCol="0">
                  <a:spAutoFit/>
                </a:bodyPr>
                <a:lstStyle/>
                <a:p>
                  <a:r>
                    <a:rPr lang="fr-FR" sz="2000" dirty="0" smtClean="0"/>
                    <a:t>Pilote PHIL</a:t>
                  </a:r>
                  <a:endParaRPr lang="fr-FR" sz="2000" dirty="0"/>
                </a:p>
              </p:txBody>
            </p:sp>
            <p:cxnSp>
              <p:nvCxnSpPr>
                <p:cNvPr id="18" name="Connecteur droit 17"/>
                <p:cNvCxnSpPr>
                  <a:stCxn id="10" idx="3"/>
                  <a:endCxn id="14" idx="1"/>
                </p:cNvCxnSpPr>
                <p:nvPr/>
              </p:nvCxnSpPr>
              <p:spPr>
                <a:xfrm>
                  <a:off x="4456584" y="684076"/>
                  <a:ext cx="144016"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a:stCxn id="14" idx="3"/>
                  <a:endCxn id="12" idx="1"/>
                </p:cNvCxnSpPr>
                <p:nvPr/>
              </p:nvCxnSpPr>
              <p:spPr>
                <a:xfrm>
                  <a:off x="5176664" y="684076"/>
                  <a:ext cx="144016"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a:stCxn id="8" idx="3"/>
                  <a:endCxn id="10" idx="1"/>
                </p:cNvCxnSpPr>
                <p:nvPr/>
              </p:nvCxnSpPr>
              <p:spPr>
                <a:xfrm>
                  <a:off x="3592488" y="684076"/>
                  <a:ext cx="28803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21" name="Connecteur droit 20"/>
              <p:cNvCxnSpPr>
                <a:stCxn id="12" idx="3"/>
                <a:endCxn id="22" idx="3"/>
              </p:cNvCxnSpPr>
              <p:nvPr/>
            </p:nvCxnSpPr>
            <p:spPr>
              <a:xfrm>
                <a:off x="8165965" y="1344829"/>
                <a:ext cx="576064" cy="0"/>
              </a:xfrm>
              <a:prstGeom prst="line">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22" name="Triangle isocèle 21"/>
              <p:cNvSpPr/>
              <p:nvPr/>
            </p:nvSpPr>
            <p:spPr>
              <a:xfrm rot="5400000">
                <a:off x="8706025" y="912781"/>
                <a:ext cx="936104" cy="864096"/>
              </a:xfrm>
              <a:prstGeom prs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8640980" y="885680"/>
                <a:ext cx="792088" cy="461665"/>
              </a:xfrm>
              <a:prstGeom prst="rect">
                <a:avLst/>
              </a:prstGeom>
              <a:noFill/>
            </p:spPr>
            <p:txBody>
              <a:bodyPr wrap="square" rtlCol="0">
                <a:spAutoFit/>
              </a:bodyPr>
              <a:lstStyle/>
              <a:p>
                <a:r>
                  <a:rPr lang="fr-FR" sz="1200" dirty="0" smtClean="0"/>
                  <a:t>RF power Amplifier</a:t>
                </a:r>
              </a:p>
            </p:txBody>
          </p:sp>
          <p:sp>
            <p:nvSpPr>
              <p:cNvPr id="24" name="ZoneTexte 23"/>
              <p:cNvSpPr txBox="1"/>
              <p:nvPr/>
            </p:nvSpPr>
            <p:spPr>
              <a:xfrm>
                <a:off x="9771748" y="933976"/>
                <a:ext cx="1638300" cy="461665"/>
              </a:xfrm>
              <a:prstGeom prst="rect">
                <a:avLst/>
              </a:prstGeom>
              <a:noFill/>
            </p:spPr>
            <p:txBody>
              <a:bodyPr wrap="square" rtlCol="0">
                <a:spAutoFit/>
              </a:bodyPr>
              <a:lstStyle/>
              <a:p>
                <a:r>
                  <a:rPr lang="fr-FR" sz="1200" dirty="0" smtClean="0"/>
                  <a:t>3GHz </a:t>
                </a:r>
                <a:r>
                  <a:rPr lang="fr-FR" sz="1200" dirty="0" err="1" smtClean="0"/>
                  <a:t>MWatt</a:t>
                </a:r>
                <a:r>
                  <a:rPr lang="fr-FR" sz="1200" dirty="0" smtClean="0"/>
                  <a:t> RF (5Hz)</a:t>
                </a:r>
              </a:p>
              <a:p>
                <a:endParaRPr lang="fr-FR" sz="1200" dirty="0" smtClean="0"/>
              </a:p>
            </p:txBody>
          </p:sp>
          <p:cxnSp>
            <p:nvCxnSpPr>
              <p:cNvPr id="25" name="Connecteur droit avec flèche 24"/>
              <p:cNvCxnSpPr/>
              <p:nvPr/>
            </p:nvCxnSpPr>
            <p:spPr>
              <a:xfrm flipV="1">
                <a:off x="9174077" y="1580308"/>
                <a:ext cx="0" cy="789827"/>
              </a:xfrm>
              <a:prstGeom prst="straightConnector1">
                <a:avLst/>
              </a:prstGeom>
              <a:ln w="25400">
                <a:solidFill>
                  <a:schemeClr val="accent3">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11512300" y="935136"/>
                <a:ext cx="992579" cy="400110"/>
              </a:xfrm>
              <a:prstGeom prst="rect">
                <a:avLst/>
              </a:prstGeom>
              <a:noFill/>
            </p:spPr>
            <p:txBody>
              <a:bodyPr wrap="none" rtlCol="0">
                <a:spAutoFit/>
              </a:bodyPr>
              <a:lstStyle/>
              <a:p>
                <a:r>
                  <a:rPr lang="fr-FR" sz="2000" smtClean="0"/>
                  <a:t>RF GUN</a:t>
                </a:r>
                <a:endParaRPr lang="fr-FR" sz="2000"/>
              </a:p>
            </p:txBody>
          </p:sp>
          <p:sp>
            <p:nvSpPr>
              <p:cNvPr id="28" name="Flèche droite 27"/>
              <p:cNvSpPr/>
              <p:nvPr/>
            </p:nvSpPr>
            <p:spPr>
              <a:xfrm>
                <a:off x="9606125" y="1208074"/>
                <a:ext cx="1858120" cy="276999"/>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11579964" y="1628795"/>
                <a:ext cx="428625" cy="68560"/>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p:cNvSpPr txBox="1"/>
              <p:nvPr/>
            </p:nvSpPr>
            <p:spPr>
              <a:xfrm>
                <a:off x="11437089" y="1391866"/>
                <a:ext cx="819151" cy="276999"/>
              </a:xfrm>
              <a:prstGeom prst="rect">
                <a:avLst/>
              </a:prstGeom>
              <a:noFill/>
            </p:spPr>
            <p:txBody>
              <a:bodyPr wrap="square" rtlCol="0">
                <a:spAutoFit/>
              </a:bodyPr>
              <a:lstStyle/>
              <a:p>
                <a:r>
                  <a:rPr lang="fr-FR" sz="1200" smtClean="0"/>
                  <a:t>Cathod</a:t>
                </a:r>
                <a:r>
                  <a:rPr lang="fr-FR" sz="1200"/>
                  <a:t>e</a:t>
                </a:r>
                <a:endParaRPr lang="fr-FR" sz="1200" smtClean="0"/>
              </a:p>
            </p:txBody>
          </p:sp>
          <p:sp>
            <p:nvSpPr>
              <p:cNvPr id="31" name="Forme libre 30"/>
              <p:cNvSpPr/>
              <p:nvPr/>
            </p:nvSpPr>
            <p:spPr>
              <a:xfrm>
                <a:off x="12413484" y="1530752"/>
                <a:ext cx="182788" cy="276225"/>
              </a:xfrm>
              <a:custGeom>
                <a:avLst/>
                <a:gdLst>
                  <a:gd name="connsiteX0" fmla="*/ 27596 w 182788"/>
                  <a:gd name="connsiteY0" fmla="*/ 276225 h 276225"/>
                  <a:gd name="connsiteX1" fmla="*/ 8546 w 182788"/>
                  <a:gd name="connsiteY1" fmla="*/ 152400 h 276225"/>
                  <a:gd name="connsiteX2" fmla="*/ 37121 w 182788"/>
                  <a:gd name="connsiteY2" fmla="*/ 9525 h 276225"/>
                  <a:gd name="connsiteX3" fmla="*/ 65696 w 182788"/>
                  <a:gd name="connsiteY3" fmla="*/ 0 h 276225"/>
                  <a:gd name="connsiteX4" fmla="*/ 132371 w 182788"/>
                  <a:gd name="connsiteY4" fmla="*/ 76200 h 276225"/>
                  <a:gd name="connsiteX5" fmla="*/ 75221 w 182788"/>
                  <a:gd name="connsiteY5" fmla="*/ 66675 h 276225"/>
                  <a:gd name="connsiteX6" fmla="*/ 84746 w 182788"/>
                  <a:gd name="connsiteY6" fmla="*/ 28575 h 276225"/>
                  <a:gd name="connsiteX7" fmla="*/ 141896 w 182788"/>
                  <a:gd name="connsiteY7" fmla="*/ 9525 h 276225"/>
                  <a:gd name="connsiteX8" fmla="*/ 170471 w 182788"/>
                  <a:gd name="connsiteY8" fmla="*/ 19050 h 276225"/>
                  <a:gd name="connsiteX9" fmla="*/ 179996 w 182788"/>
                  <a:gd name="connsiteY9" fmla="*/ 47625 h 276225"/>
                  <a:gd name="connsiteX10" fmla="*/ 179996 w 182788"/>
                  <a:gd name="connsiteY10" fmla="*/ 257175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788" h="276225">
                    <a:moveTo>
                      <a:pt x="27596" y="276225"/>
                    </a:moveTo>
                    <a:cubicBezTo>
                      <a:pt x="11292" y="227314"/>
                      <a:pt x="8546" y="226068"/>
                      <a:pt x="8546" y="152400"/>
                    </a:cubicBezTo>
                    <a:cubicBezTo>
                      <a:pt x="8546" y="129187"/>
                      <a:pt x="0" y="39222"/>
                      <a:pt x="37121" y="9525"/>
                    </a:cubicBezTo>
                    <a:cubicBezTo>
                      <a:pt x="44961" y="3253"/>
                      <a:pt x="56171" y="3175"/>
                      <a:pt x="65696" y="0"/>
                    </a:cubicBezTo>
                    <a:cubicBezTo>
                      <a:pt x="113321" y="31750"/>
                      <a:pt x="87921" y="9525"/>
                      <a:pt x="132371" y="76200"/>
                    </a:cubicBezTo>
                    <a:cubicBezTo>
                      <a:pt x="143084" y="92269"/>
                      <a:pt x="94271" y="69850"/>
                      <a:pt x="75221" y="66675"/>
                    </a:cubicBezTo>
                    <a:cubicBezTo>
                      <a:pt x="78396" y="53975"/>
                      <a:pt x="74807" y="37094"/>
                      <a:pt x="84746" y="28575"/>
                    </a:cubicBezTo>
                    <a:cubicBezTo>
                      <a:pt x="99992" y="15507"/>
                      <a:pt x="141896" y="9525"/>
                      <a:pt x="141896" y="9525"/>
                    </a:cubicBezTo>
                    <a:cubicBezTo>
                      <a:pt x="151421" y="12700"/>
                      <a:pt x="163371" y="11950"/>
                      <a:pt x="170471" y="19050"/>
                    </a:cubicBezTo>
                    <a:cubicBezTo>
                      <a:pt x="177571" y="26150"/>
                      <a:pt x="179595" y="37593"/>
                      <a:pt x="179996" y="47625"/>
                    </a:cubicBezTo>
                    <a:cubicBezTo>
                      <a:pt x="182788" y="117419"/>
                      <a:pt x="179996" y="187325"/>
                      <a:pt x="179996" y="257175"/>
                    </a:cubicBezTo>
                  </a:path>
                </a:pathLst>
              </a:cu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3" name="Rectangle 32"/>
              <p:cNvSpPr/>
              <p:nvPr/>
            </p:nvSpPr>
            <p:spPr>
              <a:xfrm>
                <a:off x="4637573" y="3616091"/>
                <a:ext cx="3168352" cy="1128755"/>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p:cNvSpPr/>
              <p:nvPr/>
            </p:nvSpPr>
            <p:spPr>
              <a:xfrm>
                <a:off x="4997613" y="3760107"/>
                <a:ext cx="864096" cy="64807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p:cNvSpPr txBox="1"/>
              <p:nvPr/>
            </p:nvSpPr>
            <p:spPr>
              <a:xfrm>
                <a:off x="4997613" y="3832115"/>
                <a:ext cx="741229" cy="461665"/>
              </a:xfrm>
              <a:prstGeom prst="rect">
                <a:avLst/>
              </a:prstGeom>
              <a:noFill/>
            </p:spPr>
            <p:txBody>
              <a:bodyPr wrap="none" rtlCol="0">
                <a:spAutoFit/>
              </a:bodyPr>
              <a:lstStyle/>
              <a:p>
                <a:r>
                  <a:rPr lang="fr-FR" sz="1200" dirty="0" err="1" smtClean="0"/>
                  <a:t>Oscilator</a:t>
                </a:r>
                <a:endParaRPr lang="fr-FR" sz="1200" dirty="0" smtClean="0"/>
              </a:p>
              <a:p>
                <a:r>
                  <a:rPr lang="fr-FR" sz="1200" dirty="0" smtClean="0"/>
                  <a:t>Laser</a:t>
                </a:r>
                <a:endParaRPr lang="fr-FR" sz="1200" dirty="0"/>
              </a:p>
            </p:txBody>
          </p:sp>
          <p:sp>
            <p:nvSpPr>
              <p:cNvPr id="36" name="Triangle isocèle 35"/>
              <p:cNvSpPr/>
              <p:nvPr/>
            </p:nvSpPr>
            <p:spPr>
              <a:xfrm rot="5400000">
                <a:off x="6749799" y="3796111"/>
                <a:ext cx="648072" cy="576064"/>
              </a:xfrm>
              <a:prstGeom prs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p:cNvSpPr txBox="1"/>
              <p:nvPr/>
            </p:nvSpPr>
            <p:spPr>
              <a:xfrm>
                <a:off x="6691174" y="3868119"/>
                <a:ext cx="548548" cy="461665"/>
              </a:xfrm>
              <a:prstGeom prst="rect">
                <a:avLst/>
              </a:prstGeom>
              <a:noFill/>
            </p:spPr>
            <p:txBody>
              <a:bodyPr wrap="none" rtlCol="0">
                <a:spAutoFit/>
              </a:bodyPr>
              <a:lstStyle/>
              <a:p>
                <a:r>
                  <a:rPr lang="fr-FR" sz="1200" dirty="0" smtClean="0"/>
                  <a:t>Ampli</a:t>
                </a:r>
              </a:p>
              <a:p>
                <a:r>
                  <a:rPr lang="fr-FR" sz="1200" dirty="0" smtClean="0"/>
                  <a:t>laser</a:t>
                </a:r>
                <a:endParaRPr lang="fr-FR" sz="1200" dirty="0"/>
              </a:p>
            </p:txBody>
          </p:sp>
          <p:sp>
            <p:nvSpPr>
              <p:cNvPr id="38" name="ZoneTexte 37"/>
              <p:cNvSpPr txBox="1"/>
              <p:nvPr/>
            </p:nvSpPr>
            <p:spPr>
              <a:xfrm>
                <a:off x="5738842" y="4344736"/>
                <a:ext cx="1178528" cy="400110"/>
              </a:xfrm>
              <a:prstGeom prst="rect">
                <a:avLst/>
              </a:prstGeom>
              <a:noFill/>
            </p:spPr>
            <p:txBody>
              <a:bodyPr wrap="none" rtlCol="0">
                <a:spAutoFit/>
              </a:bodyPr>
              <a:lstStyle/>
              <a:p>
                <a:r>
                  <a:rPr lang="fr-FR" sz="2000" dirty="0" smtClean="0"/>
                  <a:t>Phil Laser</a:t>
                </a:r>
                <a:endParaRPr lang="fr-FR" sz="2000" dirty="0"/>
              </a:p>
            </p:txBody>
          </p:sp>
          <p:cxnSp>
            <p:nvCxnSpPr>
              <p:cNvPr id="39" name="Forme 240"/>
              <p:cNvCxnSpPr>
                <a:stCxn id="36" idx="0"/>
                <a:endCxn id="29" idx="2"/>
              </p:cNvCxnSpPr>
              <p:nvPr/>
            </p:nvCxnSpPr>
            <p:spPr>
              <a:xfrm flipV="1">
                <a:off x="7361867" y="1697355"/>
                <a:ext cx="4432410" cy="2386788"/>
              </a:xfrm>
              <a:prstGeom prst="bentConnector2">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grpSp>
            <p:nvGrpSpPr>
              <p:cNvPr id="40" name="Groupe 39"/>
              <p:cNvGrpSpPr/>
              <p:nvPr/>
            </p:nvGrpSpPr>
            <p:grpSpPr>
              <a:xfrm>
                <a:off x="5631628" y="2370135"/>
                <a:ext cx="3744416" cy="707887"/>
                <a:chOff x="8668127" y="7510297"/>
                <a:chExt cx="3744416" cy="707887"/>
              </a:xfrm>
            </p:grpSpPr>
            <p:sp>
              <p:nvSpPr>
                <p:cNvPr id="41" name="Rectangle 40"/>
                <p:cNvSpPr/>
                <p:nvPr/>
              </p:nvSpPr>
              <p:spPr>
                <a:xfrm>
                  <a:off x="8668127" y="7510297"/>
                  <a:ext cx="3744416" cy="707887"/>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ZoneTexte 41"/>
                <p:cNvSpPr txBox="1"/>
                <p:nvPr/>
              </p:nvSpPr>
              <p:spPr>
                <a:xfrm>
                  <a:off x="9291528" y="7510297"/>
                  <a:ext cx="2690737" cy="707886"/>
                </a:xfrm>
                <a:prstGeom prst="rect">
                  <a:avLst/>
                </a:prstGeom>
                <a:noFill/>
              </p:spPr>
              <p:txBody>
                <a:bodyPr wrap="none" rtlCol="0">
                  <a:spAutoFit/>
                </a:bodyPr>
                <a:lstStyle/>
                <a:p>
                  <a:r>
                    <a:rPr lang="fr-FR" sz="2000" dirty="0" smtClean="0"/>
                    <a:t>PHIL</a:t>
                  </a:r>
                </a:p>
                <a:p>
                  <a:r>
                    <a:rPr lang="fr-FR" sz="2000" dirty="0" smtClean="0"/>
                    <a:t>Timing </a:t>
                  </a:r>
                  <a:r>
                    <a:rPr lang="fr-FR" sz="2000" dirty="0" err="1" smtClean="0"/>
                    <a:t>generator</a:t>
                  </a:r>
                  <a:r>
                    <a:rPr lang="fr-FR" sz="2000" dirty="0" smtClean="0"/>
                    <a:t>   (5Hz)</a:t>
                  </a:r>
                </a:p>
              </p:txBody>
            </p:sp>
          </p:grpSp>
          <p:cxnSp>
            <p:nvCxnSpPr>
              <p:cNvPr id="43" name="Connecteur droit avec flèche 42"/>
              <p:cNvCxnSpPr/>
              <p:nvPr/>
            </p:nvCxnSpPr>
            <p:spPr>
              <a:xfrm flipV="1">
                <a:off x="7668794" y="1628796"/>
                <a:ext cx="0" cy="741339"/>
              </a:xfrm>
              <a:prstGeom prst="straightConnector1">
                <a:avLst/>
              </a:prstGeom>
              <a:ln w="25400">
                <a:solidFill>
                  <a:schemeClr val="accent3">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p:nvPr/>
            </p:nvCxnSpPr>
            <p:spPr>
              <a:xfrm>
                <a:off x="7085845" y="3078022"/>
                <a:ext cx="0" cy="790097"/>
              </a:xfrm>
              <a:prstGeom prst="straightConnector1">
                <a:avLst/>
              </a:prstGeom>
              <a:ln w="25400">
                <a:solidFill>
                  <a:schemeClr val="accent3">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5" name="Connecteur droit avec flèche 44"/>
              <p:cNvCxnSpPr/>
              <p:nvPr/>
            </p:nvCxnSpPr>
            <p:spPr>
              <a:xfrm>
                <a:off x="5225844" y="1668866"/>
                <a:ext cx="0" cy="209124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6" name="ZoneTexte 45"/>
              <p:cNvSpPr txBox="1"/>
              <p:nvPr/>
            </p:nvSpPr>
            <p:spPr>
              <a:xfrm>
                <a:off x="4406694" y="2647134"/>
                <a:ext cx="1638300" cy="276999"/>
              </a:xfrm>
              <a:prstGeom prst="rect">
                <a:avLst/>
              </a:prstGeom>
              <a:noFill/>
            </p:spPr>
            <p:txBody>
              <a:bodyPr wrap="square" rtlCol="0">
                <a:spAutoFit/>
              </a:bodyPr>
              <a:lstStyle/>
              <a:p>
                <a:r>
                  <a:rPr lang="fr-FR" sz="1200" dirty="0" smtClean="0"/>
                  <a:t>75MHz </a:t>
                </a:r>
                <a:r>
                  <a:rPr lang="fr-FR" sz="1200" dirty="0" err="1" smtClean="0"/>
                  <a:t>ref</a:t>
                </a:r>
                <a:endParaRPr lang="fr-FR" sz="1200" dirty="0" smtClean="0"/>
              </a:p>
            </p:txBody>
          </p:sp>
          <p:cxnSp>
            <p:nvCxnSpPr>
              <p:cNvPr id="47" name="Connecteur droit avec flèche 46"/>
              <p:cNvCxnSpPr>
                <a:stCxn id="46" idx="0"/>
              </p:cNvCxnSpPr>
              <p:nvPr/>
            </p:nvCxnSpPr>
            <p:spPr>
              <a:xfrm>
                <a:off x="5225844" y="2647134"/>
                <a:ext cx="491849" cy="0"/>
              </a:xfrm>
              <a:prstGeom prst="straightConnector1">
                <a:avLst/>
              </a:prstGeom>
              <a:ln w="25400">
                <a:headEnd type="oval"/>
                <a:tailEnd type="arrow"/>
              </a:ln>
            </p:spPr>
            <p:style>
              <a:lnRef idx="1">
                <a:schemeClr val="accent1"/>
              </a:lnRef>
              <a:fillRef idx="0">
                <a:schemeClr val="accent1"/>
              </a:fillRef>
              <a:effectRef idx="0">
                <a:schemeClr val="accent1"/>
              </a:effectRef>
              <a:fontRef idx="minor">
                <a:schemeClr val="tx1"/>
              </a:fontRef>
            </p:style>
          </p:cxnSp>
          <p:cxnSp>
            <p:nvCxnSpPr>
              <p:cNvPr id="48" name="Forme 240"/>
              <p:cNvCxnSpPr>
                <a:stCxn id="34" idx="3"/>
                <a:endCxn id="37" idx="1"/>
              </p:cNvCxnSpPr>
              <p:nvPr/>
            </p:nvCxnSpPr>
            <p:spPr>
              <a:xfrm>
                <a:off x="5861709" y="4084143"/>
                <a:ext cx="829465" cy="14809"/>
              </a:xfrm>
              <a:prstGeom prst="bentConnector3">
                <a:avLst>
                  <a:gd name="adj1" fmla="val 50000"/>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49" name="ZoneTexte 48"/>
              <p:cNvSpPr txBox="1"/>
              <p:nvPr/>
            </p:nvSpPr>
            <p:spPr>
              <a:xfrm>
                <a:off x="8093957" y="3760107"/>
                <a:ext cx="1638300" cy="276999"/>
              </a:xfrm>
              <a:prstGeom prst="rect">
                <a:avLst/>
              </a:prstGeom>
              <a:noFill/>
            </p:spPr>
            <p:txBody>
              <a:bodyPr wrap="square" rtlCol="0">
                <a:spAutoFit/>
              </a:bodyPr>
              <a:lstStyle/>
              <a:p>
                <a:r>
                  <a:rPr lang="fr-FR" sz="1200" dirty="0" smtClean="0"/>
                  <a:t>Laser pulse 50µJ (5Hz)</a:t>
                </a:r>
              </a:p>
            </p:txBody>
          </p:sp>
          <p:cxnSp>
            <p:nvCxnSpPr>
              <p:cNvPr id="52" name="Connecteur droit avec flèche 51"/>
              <p:cNvCxnSpPr/>
              <p:nvPr/>
            </p:nvCxnSpPr>
            <p:spPr>
              <a:xfrm>
                <a:off x="12504879" y="1812881"/>
                <a:ext cx="0" cy="834253"/>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53" name="ZoneTexte 52"/>
              <p:cNvSpPr txBox="1"/>
              <p:nvPr/>
            </p:nvSpPr>
            <p:spPr>
              <a:xfrm>
                <a:off x="12241826" y="2585579"/>
                <a:ext cx="526106" cy="338554"/>
              </a:xfrm>
              <a:prstGeom prst="rect">
                <a:avLst/>
              </a:prstGeom>
              <a:noFill/>
            </p:spPr>
            <p:txBody>
              <a:bodyPr wrap="none" rtlCol="0">
                <a:spAutoFit/>
              </a:bodyPr>
              <a:lstStyle/>
              <a:p>
                <a:r>
                  <a:rPr lang="fr-FR" sz="1600" dirty="0" smtClean="0">
                    <a:solidFill>
                      <a:srgbClr val="DF27A2"/>
                    </a:solidFill>
                  </a:rPr>
                  <a:t>CH2</a:t>
                </a:r>
                <a:endParaRPr lang="fr-FR" sz="1600" dirty="0">
                  <a:solidFill>
                    <a:srgbClr val="DF27A2"/>
                  </a:solidFill>
                </a:endParaRPr>
              </a:p>
            </p:txBody>
          </p:sp>
          <p:sp>
            <p:nvSpPr>
              <p:cNvPr id="54" name="Rectangle 53"/>
              <p:cNvSpPr/>
              <p:nvPr/>
            </p:nvSpPr>
            <p:spPr>
              <a:xfrm>
                <a:off x="10270655" y="4129729"/>
                <a:ext cx="247651" cy="61511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6" name="Forme 240"/>
              <p:cNvCxnSpPr>
                <a:endCxn id="54" idx="1"/>
              </p:cNvCxnSpPr>
              <p:nvPr/>
            </p:nvCxnSpPr>
            <p:spPr>
              <a:xfrm>
                <a:off x="8670021" y="4084143"/>
                <a:ext cx="1600634" cy="353145"/>
              </a:xfrm>
              <a:prstGeom prst="bentConnector3">
                <a:avLst>
                  <a:gd name="adj1" fmla="val 50000"/>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59" name="ZoneTexte 58"/>
              <p:cNvSpPr txBox="1"/>
              <p:nvPr/>
            </p:nvSpPr>
            <p:spPr>
              <a:xfrm>
                <a:off x="9389691" y="4785790"/>
                <a:ext cx="1638300" cy="276999"/>
              </a:xfrm>
              <a:prstGeom prst="rect">
                <a:avLst/>
              </a:prstGeom>
              <a:noFill/>
            </p:spPr>
            <p:txBody>
              <a:bodyPr wrap="square" rtlCol="0">
                <a:spAutoFit/>
              </a:bodyPr>
              <a:lstStyle/>
              <a:p>
                <a:r>
                  <a:rPr lang="fr-FR" sz="1200" dirty="0" err="1" smtClean="0"/>
                  <a:t>Fast</a:t>
                </a:r>
                <a:r>
                  <a:rPr lang="fr-FR" sz="1200" dirty="0" smtClean="0"/>
                  <a:t> photodiode</a:t>
                </a:r>
              </a:p>
            </p:txBody>
          </p:sp>
          <p:cxnSp>
            <p:nvCxnSpPr>
              <p:cNvPr id="60" name="Connecteur droit avec flèche 59"/>
              <p:cNvCxnSpPr>
                <a:stCxn id="54" idx="3"/>
              </p:cNvCxnSpPr>
              <p:nvPr/>
            </p:nvCxnSpPr>
            <p:spPr>
              <a:xfrm>
                <a:off x="10518306" y="4437288"/>
                <a:ext cx="509685"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63" name="ZoneTexte 62"/>
              <p:cNvSpPr txBox="1"/>
              <p:nvPr/>
            </p:nvSpPr>
            <p:spPr>
              <a:xfrm>
                <a:off x="11053858" y="4293780"/>
                <a:ext cx="526106" cy="338554"/>
              </a:xfrm>
              <a:prstGeom prst="rect">
                <a:avLst/>
              </a:prstGeom>
              <a:noFill/>
            </p:spPr>
            <p:txBody>
              <a:bodyPr wrap="none" rtlCol="0">
                <a:spAutoFit/>
              </a:bodyPr>
              <a:lstStyle/>
              <a:p>
                <a:r>
                  <a:rPr lang="fr-FR" sz="1600" dirty="0" smtClean="0">
                    <a:solidFill>
                      <a:schemeClr val="tx2"/>
                    </a:solidFill>
                  </a:rPr>
                  <a:t>CH3</a:t>
                </a:r>
                <a:endParaRPr lang="fr-FR" sz="1600" dirty="0">
                  <a:solidFill>
                    <a:schemeClr val="tx2"/>
                  </a:solidFill>
                </a:endParaRPr>
              </a:p>
            </p:txBody>
          </p:sp>
        </p:grpSp>
      </p:grpSp>
      <p:pic>
        <p:nvPicPr>
          <p:cNvPr id="5122" name="Picture 2"/>
          <p:cNvPicPr>
            <a:picLocks noChangeAspect="1" noChangeArrowheads="1"/>
          </p:cNvPicPr>
          <p:nvPr/>
        </p:nvPicPr>
        <p:blipFill>
          <a:blip r:embed="rId3" cstate="print"/>
          <a:srcRect/>
          <a:stretch>
            <a:fillRect/>
          </a:stretch>
        </p:blipFill>
        <p:spPr bwMode="auto">
          <a:xfrm>
            <a:off x="640080" y="5062789"/>
            <a:ext cx="4056660" cy="2630167"/>
          </a:xfrm>
          <a:prstGeom prst="rect">
            <a:avLst/>
          </a:prstGeom>
          <a:noFill/>
          <a:ln w="9525">
            <a:noFill/>
            <a:miter lim="800000"/>
            <a:headEnd/>
            <a:tailEnd/>
          </a:ln>
        </p:spPr>
      </p:pic>
      <p:sp>
        <p:nvSpPr>
          <p:cNvPr id="67" name="ZoneTexte 66"/>
          <p:cNvSpPr txBox="1"/>
          <p:nvPr/>
        </p:nvSpPr>
        <p:spPr>
          <a:xfrm>
            <a:off x="0" y="5535511"/>
            <a:ext cx="526106" cy="338554"/>
          </a:xfrm>
          <a:prstGeom prst="rect">
            <a:avLst/>
          </a:prstGeom>
          <a:noFill/>
        </p:spPr>
        <p:txBody>
          <a:bodyPr wrap="none" rtlCol="0">
            <a:spAutoFit/>
          </a:bodyPr>
          <a:lstStyle/>
          <a:p>
            <a:r>
              <a:rPr lang="fr-FR" sz="1600" dirty="0" smtClean="0">
                <a:solidFill>
                  <a:schemeClr val="tx2"/>
                </a:solidFill>
              </a:rPr>
              <a:t>CH3</a:t>
            </a:r>
            <a:endParaRPr lang="fr-FR" sz="1600" dirty="0">
              <a:solidFill>
                <a:schemeClr val="tx2"/>
              </a:solidFill>
            </a:endParaRPr>
          </a:p>
        </p:txBody>
      </p:sp>
      <p:sp>
        <p:nvSpPr>
          <p:cNvPr id="68" name="ZoneTexte 67"/>
          <p:cNvSpPr txBox="1"/>
          <p:nvPr/>
        </p:nvSpPr>
        <p:spPr>
          <a:xfrm>
            <a:off x="0" y="5062789"/>
            <a:ext cx="526106" cy="338554"/>
          </a:xfrm>
          <a:prstGeom prst="rect">
            <a:avLst/>
          </a:prstGeom>
          <a:noFill/>
        </p:spPr>
        <p:txBody>
          <a:bodyPr wrap="none" rtlCol="0">
            <a:spAutoFit/>
          </a:bodyPr>
          <a:lstStyle/>
          <a:p>
            <a:r>
              <a:rPr lang="fr-FR" sz="1600" dirty="0" smtClean="0">
                <a:solidFill>
                  <a:srgbClr val="DF27A2"/>
                </a:solidFill>
              </a:rPr>
              <a:t>CH2</a:t>
            </a:r>
            <a:endParaRPr lang="fr-FR" sz="1600" dirty="0">
              <a:solidFill>
                <a:srgbClr val="DF27A2"/>
              </a:solidFill>
            </a:endParaRPr>
          </a:p>
        </p:txBody>
      </p:sp>
      <p:sp>
        <p:nvSpPr>
          <p:cNvPr id="69" name="Espace réservé de la date 68"/>
          <p:cNvSpPr>
            <a:spLocks noGrp="1"/>
          </p:cNvSpPr>
          <p:nvPr>
            <p:ph type="dt" sz="half" idx="10"/>
          </p:nvPr>
        </p:nvSpPr>
        <p:spPr/>
        <p:txBody>
          <a:bodyPr/>
          <a:lstStyle/>
          <a:p>
            <a:fld id="{E2503A94-CDC8-4A71-9843-9F50E675BA79}" type="datetime1">
              <a:rPr lang="en-US" smtClean="0"/>
              <a:pPr/>
              <a:t>9/19/2018</a:t>
            </a:fld>
            <a:endParaRPr lang="fr-FR"/>
          </a:p>
        </p:txBody>
      </p:sp>
      <p:sp>
        <p:nvSpPr>
          <p:cNvPr id="70" name="Espace réservé du pied de page 69"/>
          <p:cNvSpPr>
            <a:spLocks noGrp="1"/>
          </p:cNvSpPr>
          <p:nvPr>
            <p:ph type="ftr" sz="quarter" idx="11"/>
          </p:nvPr>
        </p:nvSpPr>
        <p:spPr/>
        <p:txBody>
          <a:bodyPr/>
          <a:lstStyle/>
          <a:p>
            <a:r>
              <a:rPr lang="fr-FR" smtClean="0"/>
              <a:t>Phil-LaseriX Heterodyne Synchronisation  </a:t>
            </a:r>
            <a:endParaRPr lang="fr-FR"/>
          </a:p>
        </p:txBody>
      </p:sp>
      <p:sp>
        <p:nvSpPr>
          <p:cNvPr id="71" name="Espace réservé du numéro de diapositive 70"/>
          <p:cNvSpPr>
            <a:spLocks noGrp="1"/>
          </p:cNvSpPr>
          <p:nvPr>
            <p:ph type="sldNum" sz="quarter" idx="12"/>
          </p:nvPr>
        </p:nvSpPr>
        <p:spPr/>
        <p:txBody>
          <a:bodyPr/>
          <a:lstStyle/>
          <a:p>
            <a:fld id="{5507AAA5-D344-4BCF-94DE-8EC6F6736DAF}" type="slidenum">
              <a:rPr lang="fr-FR" smtClean="0"/>
              <a:pPr/>
              <a:t>3</a:t>
            </a:fld>
            <a:endParaRPr lang="fr-FR"/>
          </a:p>
        </p:txBody>
      </p:sp>
      <p:sp>
        <p:nvSpPr>
          <p:cNvPr id="72" name="Rectangle 71"/>
          <p:cNvSpPr/>
          <p:nvPr/>
        </p:nvSpPr>
        <p:spPr>
          <a:xfrm>
            <a:off x="450180" y="-33718"/>
            <a:ext cx="12514935" cy="461665"/>
          </a:xfrm>
          <a:prstGeom prst="rect">
            <a:avLst/>
          </a:prstGeom>
        </p:spPr>
        <p:txBody>
          <a:bodyPr wrap="square">
            <a:spAutoFit/>
          </a:bodyPr>
          <a:lstStyle/>
          <a:p>
            <a:pPr algn="just"/>
            <a:r>
              <a:rPr lang="en-US" sz="2400" dirty="0" smtClean="0"/>
              <a:t>As a reference we measured the jitter on the PHIL machine with his own laser</a:t>
            </a:r>
          </a:p>
        </p:txBody>
      </p:sp>
      <p:sp>
        <p:nvSpPr>
          <p:cNvPr id="64" name="ZoneTexte 63"/>
          <p:cNvSpPr txBox="1"/>
          <p:nvPr/>
        </p:nvSpPr>
        <p:spPr>
          <a:xfrm>
            <a:off x="1035976" y="7861110"/>
            <a:ext cx="2891395" cy="276999"/>
          </a:xfrm>
          <a:prstGeom prst="rect">
            <a:avLst/>
          </a:prstGeom>
          <a:noFill/>
        </p:spPr>
        <p:txBody>
          <a:bodyPr wrap="square" rtlCol="0">
            <a:spAutoFit/>
          </a:bodyPr>
          <a:lstStyle/>
          <a:p>
            <a:r>
              <a:rPr lang="fr-FR" sz="1200" dirty="0" smtClean="0"/>
              <a:t>Oscilloscope 6GHz  40GS/s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14229" y="504967"/>
            <a:ext cx="11847291" cy="8217634"/>
          </a:xfrm>
          <a:prstGeom prst="rect">
            <a:avLst/>
          </a:prstGeom>
          <a:noFill/>
        </p:spPr>
        <p:txBody>
          <a:bodyPr wrap="square" rtlCol="0">
            <a:spAutoFit/>
          </a:bodyPr>
          <a:lstStyle/>
          <a:p>
            <a:r>
              <a:rPr lang="en-US" sz="2400" dirty="0" smtClean="0"/>
              <a:t>Requirement for ESCULAP &amp; DRUM experiments</a:t>
            </a:r>
          </a:p>
          <a:p>
            <a:endParaRPr lang="en-US" sz="2400" dirty="0" smtClean="0"/>
          </a:p>
          <a:p>
            <a:r>
              <a:rPr lang="en-US" sz="2400" dirty="0" smtClean="0"/>
              <a:t>The goal of those experiments is to create and study sub-</a:t>
            </a:r>
            <a:r>
              <a:rPr lang="en-US" sz="2400" dirty="0" err="1" smtClean="0"/>
              <a:t>picosecond</a:t>
            </a:r>
            <a:r>
              <a:rPr lang="en-US" sz="2400" dirty="0" smtClean="0"/>
              <a:t> electron bunch dynamic and to develop Laser Plasma Wakefield Accelerator. </a:t>
            </a:r>
          </a:p>
          <a:p>
            <a:endParaRPr lang="en-US" sz="2400" dirty="0" smtClean="0"/>
          </a:p>
          <a:p>
            <a:pPr algn="just"/>
            <a:r>
              <a:rPr lang="en-US" sz="2400" dirty="0" smtClean="0"/>
              <a:t>That’s require a high stability electron beam (Energy charge..). The first parameter is the phase stability between the Radio Frequency Field in the RF gun and the Laser pulse which creates the electron beam.</a:t>
            </a:r>
          </a:p>
          <a:p>
            <a:pPr algn="just"/>
            <a:r>
              <a:rPr lang="en-US" sz="2400" dirty="0" smtClean="0"/>
              <a:t>The requirement for ESCULAP &amp; DRUM experiments is around 1degree 3GHz </a:t>
            </a:r>
            <a:r>
              <a:rPr lang="en-US" sz="2400" dirty="0" err="1" smtClean="0"/>
              <a:t>rms</a:t>
            </a:r>
            <a:r>
              <a:rPr lang="en-US" sz="2400" dirty="0" smtClean="0"/>
              <a:t> (equivalent to 1ps </a:t>
            </a:r>
            <a:r>
              <a:rPr lang="en-US" sz="2400" dirty="0" err="1" smtClean="0"/>
              <a:t>rms</a:t>
            </a:r>
            <a:r>
              <a:rPr lang="en-US" sz="2400" dirty="0" smtClean="0"/>
              <a:t>).</a:t>
            </a:r>
          </a:p>
          <a:p>
            <a:pPr algn="just"/>
            <a:endParaRPr lang="en-US" sz="2400" dirty="0" smtClean="0"/>
          </a:p>
          <a:p>
            <a:pPr algn="just"/>
            <a:r>
              <a:rPr lang="en-US" sz="2400" dirty="0" smtClean="0"/>
              <a:t>What is usually done to achieve a such stability is to use One reference RF source and </a:t>
            </a:r>
            <a:r>
              <a:rPr lang="en-US" sz="2400" dirty="0" smtClean="0">
                <a:solidFill>
                  <a:schemeClr val="accent2"/>
                </a:solidFill>
              </a:rPr>
              <a:t>to phase lock all the other oscillators to the Quartz</a:t>
            </a:r>
            <a:r>
              <a:rPr lang="en-US" sz="2400" dirty="0" smtClean="0"/>
              <a:t>. (PHIL example) That synchronizes directly the laser pulse to the 3GHz RF signal.</a:t>
            </a:r>
          </a:p>
          <a:p>
            <a:pPr algn="just"/>
            <a:endParaRPr lang="en-US" sz="2400" dirty="0" smtClean="0"/>
          </a:p>
          <a:p>
            <a:pPr algn="just"/>
            <a:r>
              <a:rPr lang="en-US" sz="2400" dirty="0" smtClean="0"/>
              <a:t>As </a:t>
            </a:r>
            <a:r>
              <a:rPr lang="en-US" sz="2400" dirty="0" err="1" smtClean="0">
                <a:solidFill>
                  <a:schemeClr val="accent2"/>
                </a:solidFill>
              </a:rPr>
              <a:t>LaseriX</a:t>
            </a:r>
            <a:r>
              <a:rPr lang="en-US" sz="2400" dirty="0" smtClean="0">
                <a:solidFill>
                  <a:schemeClr val="accent2"/>
                </a:solidFill>
              </a:rPr>
              <a:t> oscillator was not designed  to be externally phase locked</a:t>
            </a:r>
            <a:r>
              <a:rPr lang="en-US" sz="2400" dirty="0" smtClean="0"/>
              <a:t>, we unsuccessfully tried to use </a:t>
            </a:r>
            <a:r>
              <a:rPr lang="en-US" sz="2400" dirty="0" err="1" smtClean="0"/>
              <a:t>LaseriX</a:t>
            </a:r>
            <a:r>
              <a:rPr lang="en-US" sz="2400" dirty="0" smtClean="0"/>
              <a:t> oscillator as the PHIL reference in place of the Quartz. </a:t>
            </a:r>
          </a:p>
          <a:p>
            <a:pPr algn="just"/>
            <a:endParaRPr lang="en-US" sz="2400" dirty="0" smtClean="0"/>
          </a:p>
          <a:p>
            <a:pPr algn="just"/>
            <a:r>
              <a:rPr lang="en-US" sz="2400" dirty="0" smtClean="0"/>
              <a:t>To run the two asynchronous machines in the same time, we have developed a method the Heterodyne Synchronization.</a:t>
            </a:r>
          </a:p>
          <a:p>
            <a:pPr algn="just"/>
            <a:endParaRPr lang="en-US" sz="2400" dirty="0" smtClean="0"/>
          </a:p>
          <a:p>
            <a:pPr algn="just"/>
            <a:endParaRPr lang="fr-FR" sz="2400" dirty="0" smtClean="0"/>
          </a:p>
        </p:txBody>
      </p:sp>
      <p:sp>
        <p:nvSpPr>
          <p:cNvPr id="149" name="Espace réservé de la date 148"/>
          <p:cNvSpPr>
            <a:spLocks noGrp="1"/>
          </p:cNvSpPr>
          <p:nvPr>
            <p:ph type="dt" sz="half" idx="10"/>
          </p:nvPr>
        </p:nvSpPr>
        <p:spPr/>
        <p:txBody>
          <a:bodyPr/>
          <a:lstStyle/>
          <a:p>
            <a:fld id="{521D5D38-0248-43C5-9E19-ABCB97DEABB8}" type="datetime1">
              <a:rPr lang="en-US" smtClean="0"/>
              <a:pPr/>
              <a:t>9/19/2018</a:t>
            </a:fld>
            <a:endParaRPr lang="fr-FR" dirty="0"/>
          </a:p>
        </p:txBody>
      </p:sp>
      <p:sp>
        <p:nvSpPr>
          <p:cNvPr id="150" name="Espace réservé du pied de page 149"/>
          <p:cNvSpPr>
            <a:spLocks noGrp="1"/>
          </p:cNvSpPr>
          <p:nvPr>
            <p:ph type="ftr" sz="quarter" idx="11"/>
          </p:nvPr>
        </p:nvSpPr>
        <p:spPr/>
        <p:txBody>
          <a:bodyPr/>
          <a:lstStyle/>
          <a:p>
            <a:r>
              <a:rPr lang="fr-FR" dirty="0" smtClean="0"/>
              <a:t>Phil-</a:t>
            </a:r>
            <a:r>
              <a:rPr lang="fr-FR" dirty="0" err="1" smtClean="0"/>
              <a:t>LaseriX</a:t>
            </a:r>
            <a:r>
              <a:rPr lang="fr-FR" dirty="0" smtClean="0"/>
              <a:t> </a:t>
            </a:r>
            <a:r>
              <a:rPr lang="fr-FR" dirty="0" err="1" smtClean="0"/>
              <a:t>Heterodyne</a:t>
            </a:r>
            <a:r>
              <a:rPr lang="fr-FR" dirty="0" smtClean="0"/>
              <a:t> Synchronisation  </a:t>
            </a:r>
            <a:endParaRPr lang="fr-FR" dirty="0"/>
          </a:p>
        </p:txBody>
      </p:sp>
      <p:sp>
        <p:nvSpPr>
          <p:cNvPr id="151" name="Espace réservé du numéro de diapositive 150"/>
          <p:cNvSpPr>
            <a:spLocks noGrp="1"/>
          </p:cNvSpPr>
          <p:nvPr>
            <p:ph type="sldNum" sz="quarter" idx="12"/>
          </p:nvPr>
        </p:nvSpPr>
        <p:spPr/>
        <p:txBody>
          <a:bodyPr/>
          <a:lstStyle/>
          <a:p>
            <a:fld id="{5507AAA5-D344-4BCF-94DE-8EC6F6736DAF}" type="slidenum">
              <a:rPr lang="fr-FR" smtClean="0"/>
              <a:pPr/>
              <a:t>4</a:t>
            </a:fld>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ZoneTexte 37"/>
          <p:cNvSpPr txBox="1"/>
          <p:nvPr/>
        </p:nvSpPr>
        <p:spPr>
          <a:xfrm>
            <a:off x="8646084" y="995669"/>
            <a:ext cx="4502911" cy="1015663"/>
          </a:xfrm>
          <a:prstGeom prst="rect">
            <a:avLst/>
          </a:prstGeom>
          <a:noFill/>
        </p:spPr>
        <p:txBody>
          <a:bodyPr wrap="square" rtlCol="0">
            <a:spAutoFit/>
          </a:bodyPr>
          <a:lstStyle/>
          <a:p>
            <a:r>
              <a:rPr lang="fr-FR" sz="2000" dirty="0" smtClean="0"/>
              <a:t>To </a:t>
            </a:r>
            <a:r>
              <a:rPr lang="fr-FR" sz="2000" dirty="0" err="1" smtClean="0"/>
              <a:t>create</a:t>
            </a:r>
            <a:r>
              <a:rPr lang="fr-FR" sz="2000" dirty="0" smtClean="0"/>
              <a:t> the </a:t>
            </a:r>
            <a:r>
              <a:rPr lang="fr-FR" sz="2000" dirty="0" err="1" smtClean="0"/>
              <a:t>Heterodyne</a:t>
            </a:r>
            <a:r>
              <a:rPr lang="fr-FR" sz="2000" dirty="0" smtClean="0"/>
              <a:t> signal </a:t>
            </a:r>
            <a:r>
              <a:rPr lang="fr-FR" sz="2000" dirty="0" err="1" smtClean="0"/>
              <a:t>we</a:t>
            </a:r>
            <a:r>
              <a:rPr lang="fr-FR" sz="2000" dirty="0" smtClean="0"/>
              <a:t> « </a:t>
            </a:r>
            <a:r>
              <a:rPr lang="fr-FR" sz="2000" dirty="0" err="1" smtClean="0"/>
              <a:t>just</a:t>
            </a:r>
            <a:r>
              <a:rPr lang="fr-FR" sz="2000" dirty="0" smtClean="0"/>
              <a:t> » have to </a:t>
            </a:r>
            <a:r>
              <a:rPr lang="fr-FR" sz="2000" dirty="0" err="1" smtClean="0"/>
              <a:t>multiply</a:t>
            </a:r>
            <a:r>
              <a:rPr lang="fr-FR" sz="2000" dirty="0" smtClean="0"/>
              <a:t> the </a:t>
            </a:r>
            <a:r>
              <a:rPr lang="fr-FR" sz="2000" dirty="0" err="1" smtClean="0"/>
              <a:t>two</a:t>
            </a:r>
            <a:r>
              <a:rPr lang="fr-FR" sz="2000" dirty="0" smtClean="0"/>
              <a:t> input </a:t>
            </a:r>
            <a:r>
              <a:rPr lang="fr-FR" sz="2000" dirty="0" err="1" smtClean="0"/>
              <a:t>signals</a:t>
            </a:r>
            <a:r>
              <a:rPr lang="fr-FR" sz="2000" dirty="0" smtClean="0"/>
              <a:t>: </a:t>
            </a:r>
            <a:endParaRPr lang="fr-FR" sz="2000" dirty="0"/>
          </a:p>
        </p:txBody>
      </p:sp>
      <p:sp>
        <p:nvSpPr>
          <p:cNvPr id="44034" name="Rectangle 2"/>
          <p:cNvSpPr>
            <a:spLocks noChangeArrowheads="1"/>
          </p:cNvSpPr>
          <p:nvPr/>
        </p:nvSpPr>
        <p:spPr bwMode="auto">
          <a:xfrm>
            <a:off x="0" y="0"/>
            <a:ext cx="128016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44033" name="ole_rId2"/>
          <p:cNvGraphicFramePr>
            <a:graphicFrameLocks noChangeAspect="1"/>
          </p:cNvGraphicFramePr>
          <p:nvPr/>
        </p:nvGraphicFramePr>
        <p:xfrm>
          <a:off x="9633747" y="1686666"/>
          <a:ext cx="2210842" cy="810924"/>
        </p:xfrm>
        <a:graphic>
          <a:graphicData uri="http://schemas.openxmlformats.org/presentationml/2006/ole">
            <p:oleObj spid="_x0000_s44033" r:id="rId3" imgW="934883" imgH="307238" progId="">
              <p:embed/>
            </p:oleObj>
          </a:graphicData>
        </a:graphic>
      </p:graphicFrame>
      <p:sp>
        <p:nvSpPr>
          <p:cNvPr id="44036" name="Rectangle 4"/>
          <p:cNvSpPr>
            <a:spLocks noChangeArrowheads="1"/>
          </p:cNvSpPr>
          <p:nvPr/>
        </p:nvSpPr>
        <p:spPr bwMode="auto">
          <a:xfrm>
            <a:off x="0" y="0"/>
            <a:ext cx="128016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44035" name="ole_rId4"/>
          <p:cNvGraphicFramePr>
            <a:graphicFrameLocks noChangeAspect="1"/>
          </p:cNvGraphicFramePr>
          <p:nvPr/>
        </p:nvGraphicFramePr>
        <p:xfrm>
          <a:off x="9174480" y="2399905"/>
          <a:ext cx="3186978" cy="957325"/>
        </p:xfrm>
        <a:graphic>
          <a:graphicData uri="http://schemas.openxmlformats.org/presentationml/2006/ole">
            <p:oleObj spid="_x0000_s44035" r:id="rId4" imgW="1637529" imgH="386243" progId="">
              <p:embed/>
            </p:oleObj>
          </a:graphicData>
        </a:graphic>
      </p:graphicFrame>
      <p:sp>
        <p:nvSpPr>
          <p:cNvPr id="44038" name="Rectangle 6"/>
          <p:cNvSpPr>
            <a:spLocks noChangeArrowheads="1"/>
          </p:cNvSpPr>
          <p:nvPr/>
        </p:nvSpPr>
        <p:spPr bwMode="auto">
          <a:xfrm>
            <a:off x="0" y="0"/>
            <a:ext cx="128016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44037" name="ole_rId6"/>
          <p:cNvGraphicFramePr>
            <a:graphicFrameLocks noChangeAspect="1"/>
          </p:cNvGraphicFramePr>
          <p:nvPr/>
        </p:nvGraphicFramePr>
        <p:xfrm>
          <a:off x="9174480" y="4386525"/>
          <a:ext cx="2881242" cy="614149"/>
        </p:xfrm>
        <a:graphic>
          <a:graphicData uri="http://schemas.openxmlformats.org/presentationml/2006/ole">
            <p:oleObj spid="_x0000_s44037" r:id="rId5" imgW="1138230" imgH="228234" progId="">
              <p:embed/>
            </p:oleObj>
          </a:graphicData>
        </a:graphic>
      </p:graphicFrame>
      <p:sp>
        <p:nvSpPr>
          <p:cNvPr id="45" name="ZoneTexte 44"/>
          <p:cNvSpPr txBox="1"/>
          <p:nvPr/>
        </p:nvSpPr>
        <p:spPr>
          <a:xfrm>
            <a:off x="9031192" y="3478472"/>
            <a:ext cx="3330266" cy="707886"/>
          </a:xfrm>
          <a:prstGeom prst="rect">
            <a:avLst/>
          </a:prstGeom>
          <a:noFill/>
        </p:spPr>
        <p:txBody>
          <a:bodyPr wrap="square" rtlCol="0">
            <a:spAutoFit/>
          </a:bodyPr>
          <a:lstStyle/>
          <a:p>
            <a:r>
              <a:rPr lang="fr-FR" sz="2000" dirty="0" smtClean="0"/>
              <a:t>And to </a:t>
            </a:r>
            <a:r>
              <a:rPr lang="fr-FR" sz="2000" dirty="0" err="1" smtClean="0"/>
              <a:t>filter</a:t>
            </a:r>
            <a:r>
              <a:rPr lang="fr-FR" sz="2000" dirty="0" smtClean="0"/>
              <a:t> </a:t>
            </a:r>
            <a:r>
              <a:rPr lang="fr-FR" sz="2000" dirty="0" err="1" smtClean="0"/>
              <a:t>high</a:t>
            </a:r>
            <a:r>
              <a:rPr lang="fr-FR" sz="2000" dirty="0" smtClean="0"/>
              <a:t> </a:t>
            </a:r>
            <a:r>
              <a:rPr lang="fr-FR" sz="2000" dirty="0" err="1" smtClean="0"/>
              <a:t>frequency</a:t>
            </a:r>
            <a:r>
              <a:rPr lang="fr-FR" sz="2000" dirty="0" smtClean="0"/>
              <a:t> signal </a:t>
            </a:r>
            <a:r>
              <a:rPr lang="fr-FR" sz="2000" dirty="0" err="1" smtClean="0"/>
              <a:t>with</a:t>
            </a:r>
            <a:r>
              <a:rPr lang="fr-FR" sz="2000" dirty="0" smtClean="0"/>
              <a:t> a  </a:t>
            </a:r>
            <a:r>
              <a:rPr lang="fr-FR" sz="2000" dirty="0" err="1" smtClean="0"/>
              <a:t>Low</a:t>
            </a:r>
            <a:r>
              <a:rPr lang="fr-FR" sz="2000" dirty="0" smtClean="0"/>
              <a:t> </a:t>
            </a:r>
            <a:r>
              <a:rPr lang="fr-FR" sz="2000" dirty="0" err="1" smtClean="0"/>
              <a:t>Pass</a:t>
            </a:r>
            <a:r>
              <a:rPr lang="fr-FR" sz="2000" dirty="0" smtClean="0"/>
              <a:t> </a:t>
            </a:r>
            <a:r>
              <a:rPr lang="fr-FR" sz="2000" dirty="0" err="1" smtClean="0"/>
              <a:t>Filter</a:t>
            </a:r>
            <a:r>
              <a:rPr lang="fr-FR" sz="2000" dirty="0" smtClean="0"/>
              <a:t>:</a:t>
            </a:r>
            <a:endParaRPr lang="fr-FR" sz="2000" dirty="0"/>
          </a:p>
        </p:txBody>
      </p:sp>
      <p:sp>
        <p:nvSpPr>
          <p:cNvPr id="46" name="Espace réservé de la date 45"/>
          <p:cNvSpPr>
            <a:spLocks noGrp="1"/>
          </p:cNvSpPr>
          <p:nvPr>
            <p:ph type="dt" sz="half" idx="10"/>
          </p:nvPr>
        </p:nvSpPr>
        <p:spPr/>
        <p:txBody>
          <a:bodyPr/>
          <a:lstStyle/>
          <a:p>
            <a:fld id="{EE543127-BC0B-46FC-A735-60594E59C047}" type="datetime1">
              <a:rPr lang="en-US" smtClean="0"/>
              <a:pPr/>
              <a:t>9/19/2018</a:t>
            </a:fld>
            <a:endParaRPr lang="fr-FR"/>
          </a:p>
        </p:txBody>
      </p:sp>
      <p:sp>
        <p:nvSpPr>
          <p:cNvPr id="47" name="Espace réservé du pied de page 46"/>
          <p:cNvSpPr>
            <a:spLocks noGrp="1"/>
          </p:cNvSpPr>
          <p:nvPr>
            <p:ph type="ftr" sz="quarter" idx="11"/>
          </p:nvPr>
        </p:nvSpPr>
        <p:spPr>
          <a:xfrm>
            <a:off x="4246871" y="8943560"/>
            <a:ext cx="4053840" cy="511175"/>
          </a:xfrm>
        </p:spPr>
        <p:txBody>
          <a:bodyPr/>
          <a:lstStyle/>
          <a:p>
            <a:r>
              <a:rPr lang="fr-FR" dirty="0" smtClean="0"/>
              <a:t>Phil-</a:t>
            </a:r>
            <a:r>
              <a:rPr lang="fr-FR" dirty="0" err="1" smtClean="0"/>
              <a:t>LaseriX</a:t>
            </a:r>
            <a:r>
              <a:rPr lang="fr-FR" dirty="0" smtClean="0"/>
              <a:t> </a:t>
            </a:r>
            <a:r>
              <a:rPr lang="fr-FR" dirty="0" err="1" smtClean="0"/>
              <a:t>Heterodyne</a:t>
            </a:r>
            <a:r>
              <a:rPr lang="fr-FR" dirty="0" smtClean="0"/>
              <a:t> Synchronisation  </a:t>
            </a:r>
            <a:endParaRPr lang="fr-FR" dirty="0"/>
          </a:p>
        </p:txBody>
      </p:sp>
      <p:sp>
        <p:nvSpPr>
          <p:cNvPr id="48" name="Espace réservé du numéro de diapositive 47"/>
          <p:cNvSpPr>
            <a:spLocks noGrp="1"/>
          </p:cNvSpPr>
          <p:nvPr>
            <p:ph type="sldNum" sz="quarter" idx="12"/>
          </p:nvPr>
        </p:nvSpPr>
        <p:spPr/>
        <p:txBody>
          <a:bodyPr/>
          <a:lstStyle/>
          <a:p>
            <a:fld id="{5507AAA5-D344-4BCF-94DE-8EC6F6736DAF}" type="slidenum">
              <a:rPr lang="fr-FR" smtClean="0"/>
              <a:pPr/>
              <a:t>5</a:t>
            </a:fld>
            <a:endParaRPr lang="fr-FR"/>
          </a:p>
        </p:txBody>
      </p:sp>
      <p:sp>
        <p:nvSpPr>
          <p:cNvPr id="49" name="ZoneTexte 48"/>
          <p:cNvSpPr txBox="1"/>
          <p:nvPr/>
        </p:nvSpPr>
        <p:spPr>
          <a:xfrm>
            <a:off x="566567" y="280088"/>
            <a:ext cx="2903039" cy="461665"/>
          </a:xfrm>
          <a:prstGeom prst="rect">
            <a:avLst/>
          </a:prstGeom>
          <a:noFill/>
        </p:spPr>
        <p:txBody>
          <a:bodyPr wrap="none" rtlCol="0">
            <a:spAutoFit/>
          </a:bodyPr>
          <a:lstStyle/>
          <a:p>
            <a:r>
              <a:rPr lang="en-US" sz="2400" dirty="0" smtClean="0"/>
              <a:t>Heterodyne principle:</a:t>
            </a:r>
            <a:endParaRPr lang="en-US" sz="2400" dirty="0"/>
          </a:p>
        </p:txBody>
      </p:sp>
      <p:sp>
        <p:nvSpPr>
          <p:cNvPr id="52" name="ZoneTexte 51"/>
          <p:cNvSpPr txBox="1"/>
          <p:nvPr/>
        </p:nvSpPr>
        <p:spPr>
          <a:xfrm>
            <a:off x="225781" y="4186358"/>
            <a:ext cx="8805411" cy="1015663"/>
          </a:xfrm>
          <a:prstGeom prst="rect">
            <a:avLst/>
          </a:prstGeom>
          <a:noFill/>
        </p:spPr>
        <p:txBody>
          <a:bodyPr wrap="square" rtlCol="0">
            <a:spAutoFit/>
          </a:bodyPr>
          <a:lstStyle/>
          <a:p>
            <a:r>
              <a:rPr lang="en-US" sz="2000" dirty="0" smtClean="0"/>
              <a:t>The heterodyne signal gives the relative phase between the two inputs signals in function of the time. If a chosen amplitude (</a:t>
            </a:r>
            <a:r>
              <a:rPr lang="en-US" sz="2000" dirty="0" err="1" smtClean="0"/>
              <a:t>ie</a:t>
            </a:r>
            <a:r>
              <a:rPr lang="en-US" sz="2000" dirty="0" smtClean="0"/>
              <a:t>. 0 crossing) is detected, the detection time solve the equation.  </a:t>
            </a:r>
            <a:endParaRPr lang="en-US" sz="2000" dirty="0"/>
          </a:p>
        </p:txBody>
      </p:sp>
      <p:sp>
        <p:nvSpPr>
          <p:cNvPr id="44041" name="Rectangle 9"/>
          <p:cNvSpPr>
            <a:spLocks noChangeArrowheads="1"/>
          </p:cNvSpPr>
          <p:nvPr/>
        </p:nvSpPr>
        <p:spPr bwMode="auto">
          <a:xfrm>
            <a:off x="0" y="0"/>
            <a:ext cx="128016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44043" name="Rectangle 11"/>
          <p:cNvSpPr>
            <a:spLocks noChangeArrowheads="1"/>
          </p:cNvSpPr>
          <p:nvPr/>
        </p:nvSpPr>
        <p:spPr bwMode="auto">
          <a:xfrm>
            <a:off x="0" y="0"/>
            <a:ext cx="128016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44045" name="Rectangle 13"/>
          <p:cNvSpPr>
            <a:spLocks noChangeArrowheads="1"/>
          </p:cNvSpPr>
          <p:nvPr/>
        </p:nvSpPr>
        <p:spPr bwMode="auto">
          <a:xfrm>
            <a:off x="0" y="0"/>
            <a:ext cx="128016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44047" name="Rectangle 15"/>
          <p:cNvSpPr>
            <a:spLocks noChangeArrowheads="1"/>
          </p:cNvSpPr>
          <p:nvPr/>
        </p:nvSpPr>
        <p:spPr bwMode="auto">
          <a:xfrm>
            <a:off x="0" y="0"/>
            <a:ext cx="128016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44046" name="ole_rId10"/>
          <p:cNvGraphicFramePr>
            <a:graphicFrameLocks noChangeAspect="1"/>
          </p:cNvGraphicFramePr>
          <p:nvPr/>
        </p:nvGraphicFramePr>
        <p:xfrm>
          <a:off x="530234" y="5701338"/>
          <a:ext cx="2131080" cy="699451"/>
        </p:xfrm>
        <a:graphic>
          <a:graphicData uri="http://schemas.openxmlformats.org/presentationml/2006/ole">
            <p:oleObj spid="_x0000_s44046" r:id="rId6" imgW="954777" imgH="255355" progId="">
              <p:embed/>
            </p:oleObj>
          </a:graphicData>
        </a:graphic>
      </p:graphicFrame>
      <p:sp>
        <p:nvSpPr>
          <p:cNvPr id="44049" name="Rectangle 17"/>
          <p:cNvSpPr>
            <a:spLocks noChangeArrowheads="1"/>
          </p:cNvSpPr>
          <p:nvPr/>
        </p:nvSpPr>
        <p:spPr bwMode="auto">
          <a:xfrm>
            <a:off x="0" y="0"/>
            <a:ext cx="128016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44048" name="ole_rId12"/>
          <p:cNvGraphicFramePr>
            <a:graphicFrameLocks noChangeAspect="1"/>
          </p:cNvGraphicFramePr>
          <p:nvPr/>
        </p:nvGraphicFramePr>
        <p:xfrm>
          <a:off x="3586176" y="5728635"/>
          <a:ext cx="2038637" cy="685806"/>
        </p:xfrm>
        <a:graphic>
          <a:graphicData uri="http://schemas.openxmlformats.org/presentationml/2006/ole">
            <p:oleObj spid="_x0000_s44048" r:id="rId7" imgW="784751" imgH="255355" progId="">
              <p:embed/>
            </p:oleObj>
          </a:graphicData>
        </a:graphic>
      </p:graphicFrame>
      <p:sp>
        <p:nvSpPr>
          <p:cNvPr id="44051" name="Rectangle 19"/>
          <p:cNvSpPr>
            <a:spLocks noChangeArrowheads="1"/>
          </p:cNvSpPr>
          <p:nvPr/>
        </p:nvSpPr>
        <p:spPr bwMode="auto">
          <a:xfrm>
            <a:off x="0" y="0"/>
            <a:ext cx="128016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44050" name="ole_rId14"/>
          <p:cNvGraphicFramePr>
            <a:graphicFrameLocks noChangeAspect="1"/>
          </p:cNvGraphicFramePr>
          <p:nvPr/>
        </p:nvGraphicFramePr>
        <p:xfrm>
          <a:off x="3627120" y="6533449"/>
          <a:ext cx="2038637" cy="655486"/>
        </p:xfrm>
        <a:graphic>
          <a:graphicData uri="http://schemas.openxmlformats.org/presentationml/2006/ole">
            <p:oleObj spid="_x0000_s44050" r:id="rId8" imgW="707036" imgH="255355" progId="">
              <p:embed/>
            </p:oleObj>
          </a:graphicData>
        </a:graphic>
      </p:graphicFrame>
      <p:sp>
        <p:nvSpPr>
          <p:cNvPr id="67" name="ZoneTexte 66"/>
          <p:cNvSpPr txBox="1"/>
          <p:nvPr/>
        </p:nvSpPr>
        <p:spPr>
          <a:xfrm>
            <a:off x="6513805" y="5619450"/>
            <a:ext cx="5321350" cy="1323439"/>
          </a:xfrm>
          <a:prstGeom prst="rect">
            <a:avLst/>
          </a:prstGeom>
          <a:noFill/>
        </p:spPr>
        <p:txBody>
          <a:bodyPr wrap="square" rtlCol="0">
            <a:spAutoFit/>
          </a:bodyPr>
          <a:lstStyle/>
          <a:p>
            <a:r>
              <a:rPr lang="en-US" sz="2000" dirty="0" smtClean="0"/>
              <a:t>Theses equations give the dependency for the time/phase detection accuracy versus:</a:t>
            </a:r>
          </a:p>
          <a:p>
            <a:r>
              <a:rPr lang="en-US" sz="2000" dirty="0" smtClean="0"/>
              <a:t>- amplitude noise </a:t>
            </a:r>
          </a:p>
          <a:p>
            <a:r>
              <a:rPr lang="en-US" sz="2000" dirty="0" smtClean="0"/>
              <a:t>- time noise detection. </a:t>
            </a:r>
            <a:endParaRPr lang="en-US" sz="2000" dirty="0"/>
          </a:p>
        </p:txBody>
      </p:sp>
      <p:sp>
        <p:nvSpPr>
          <p:cNvPr id="68" name="ZoneTexte 67"/>
          <p:cNvSpPr txBox="1"/>
          <p:nvPr/>
        </p:nvSpPr>
        <p:spPr>
          <a:xfrm>
            <a:off x="391614" y="7120695"/>
            <a:ext cx="11316495" cy="1938992"/>
          </a:xfrm>
          <a:prstGeom prst="rect">
            <a:avLst/>
          </a:prstGeom>
          <a:noFill/>
        </p:spPr>
        <p:txBody>
          <a:bodyPr wrap="square" rtlCol="0">
            <a:spAutoFit/>
          </a:bodyPr>
          <a:lstStyle/>
          <a:p>
            <a:r>
              <a:rPr lang="en-US" sz="2000" dirty="0" smtClean="0"/>
              <a:t>Conclusion: </a:t>
            </a:r>
          </a:p>
          <a:p>
            <a:r>
              <a:rPr lang="en-US" sz="2000" dirty="0" smtClean="0"/>
              <a:t>- To reduce noise dependency, the Input signal frequency (f</a:t>
            </a:r>
            <a:r>
              <a:rPr lang="en-US" sz="2000" baseline="-25000" dirty="0" smtClean="0"/>
              <a:t>0</a:t>
            </a:r>
            <a:r>
              <a:rPr lang="en-US" sz="2000" dirty="0" smtClean="0"/>
              <a:t>) and the amplitude  (AB) of the heterodyne signal must be higher as possible.</a:t>
            </a:r>
          </a:p>
          <a:p>
            <a:pPr>
              <a:buFontTx/>
              <a:buChar char="-"/>
            </a:pPr>
            <a:r>
              <a:rPr lang="en-US" sz="2000" dirty="0" smtClean="0"/>
              <a:t>Time/Phase relation is transposed from input signals to heterodyne signal: </a:t>
            </a:r>
          </a:p>
          <a:p>
            <a:pPr>
              <a:buFontTx/>
              <a:buChar char="-"/>
            </a:pPr>
            <a:r>
              <a:rPr lang="en-US" sz="2000" dirty="0" smtClean="0"/>
              <a:t>360° phase shift between </a:t>
            </a:r>
            <a:r>
              <a:rPr lang="en-US" sz="2000" dirty="0" smtClean="0">
                <a:solidFill>
                  <a:srgbClr val="FF0000"/>
                </a:solidFill>
              </a:rPr>
              <a:t>V</a:t>
            </a:r>
            <a:r>
              <a:rPr lang="en-US" sz="1400" dirty="0" smtClean="0">
                <a:solidFill>
                  <a:srgbClr val="FF0000"/>
                </a:solidFill>
              </a:rPr>
              <a:t>1</a:t>
            </a:r>
            <a:r>
              <a:rPr lang="en-US" sz="2000" dirty="0" smtClean="0"/>
              <a:t> &amp;</a:t>
            </a:r>
            <a:r>
              <a:rPr lang="en-US" sz="2000" dirty="0" smtClean="0">
                <a:solidFill>
                  <a:schemeClr val="accent1"/>
                </a:solidFill>
              </a:rPr>
              <a:t>V</a:t>
            </a:r>
            <a:r>
              <a:rPr lang="en-US" sz="1400" dirty="0" smtClean="0">
                <a:solidFill>
                  <a:schemeClr val="accent1"/>
                </a:solidFill>
              </a:rPr>
              <a:t>2</a:t>
            </a:r>
            <a:r>
              <a:rPr lang="en-US" sz="2000" dirty="0" smtClean="0"/>
              <a:t> input signals correspond to 360° for heterodyne signal. </a:t>
            </a:r>
          </a:p>
          <a:p>
            <a:endParaRPr lang="en-US" sz="2000" dirty="0"/>
          </a:p>
        </p:txBody>
      </p:sp>
      <p:pic>
        <p:nvPicPr>
          <p:cNvPr id="40" name="Image 39" descr="heterodyne frequency.jpg"/>
          <p:cNvPicPr>
            <a:picLocks noChangeAspect="1"/>
          </p:cNvPicPr>
          <p:nvPr/>
        </p:nvPicPr>
        <p:blipFill>
          <a:blip r:embed="rId9" cstate="print"/>
          <a:stretch>
            <a:fillRect/>
          </a:stretch>
        </p:blipFill>
        <p:spPr>
          <a:xfrm>
            <a:off x="225781" y="800100"/>
            <a:ext cx="7512148" cy="3057270"/>
          </a:xfrm>
          <a:prstGeom prst="rect">
            <a:avLst/>
          </a:prstGeom>
        </p:spPr>
      </p:pic>
      <p:sp>
        <p:nvSpPr>
          <p:cNvPr id="41" name="ZoneTexte 40"/>
          <p:cNvSpPr txBox="1"/>
          <p:nvPr/>
        </p:nvSpPr>
        <p:spPr>
          <a:xfrm>
            <a:off x="2106294" y="3688093"/>
            <a:ext cx="3830985" cy="338554"/>
          </a:xfrm>
          <a:prstGeom prst="rect">
            <a:avLst/>
          </a:prstGeom>
          <a:noFill/>
        </p:spPr>
        <p:txBody>
          <a:bodyPr wrap="none" rtlCol="0">
            <a:spAutoFit/>
          </a:bodyPr>
          <a:lstStyle/>
          <a:p>
            <a:r>
              <a:rPr lang="fr-FR" sz="1600" dirty="0" err="1" smtClean="0"/>
              <a:t>Example</a:t>
            </a:r>
            <a:r>
              <a:rPr lang="fr-FR" sz="1600" dirty="0" smtClean="0"/>
              <a:t> S1 = sin(2</a:t>
            </a:r>
            <a:r>
              <a:rPr lang="el-GR" sz="1600" dirty="0" smtClean="0"/>
              <a:t>π</a:t>
            </a:r>
            <a:r>
              <a:rPr lang="fr-FR" sz="1600" dirty="0" smtClean="0"/>
              <a:t>*10*t) S2 = sin(2</a:t>
            </a:r>
            <a:r>
              <a:rPr lang="el-GR" sz="1600" dirty="0" smtClean="0"/>
              <a:t>π</a:t>
            </a:r>
            <a:r>
              <a:rPr lang="fr-FR" sz="1600" dirty="0" smtClean="0"/>
              <a:t>*9*t) </a:t>
            </a:r>
            <a:endParaRPr lang="fr-FR"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15346" y="3031757"/>
            <a:ext cx="4457092" cy="1731022"/>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9" name="Connecteur droit avec flèche 18"/>
          <p:cNvCxnSpPr>
            <a:stCxn id="25" idx="3"/>
          </p:cNvCxnSpPr>
          <p:nvPr/>
        </p:nvCxnSpPr>
        <p:spPr>
          <a:xfrm>
            <a:off x="2840190" y="3695632"/>
            <a:ext cx="288032" cy="0"/>
          </a:xfrm>
          <a:prstGeom prst="straightConnector1">
            <a:avLst/>
          </a:prstGeom>
          <a:ln w="1905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136334" y="3479608"/>
            <a:ext cx="864096" cy="4320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ZoneTexte 20"/>
          <p:cNvSpPr txBox="1"/>
          <p:nvPr/>
        </p:nvSpPr>
        <p:spPr>
          <a:xfrm>
            <a:off x="4064326" y="3551616"/>
            <a:ext cx="1008112" cy="276999"/>
          </a:xfrm>
          <a:prstGeom prst="rect">
            <a:avLst/>
          </a:prstGeom>
          <a:noFill/>
        </p:spPr>
        <p:txBody>
          <a:bodyPr wrap="square" rtlCol="0">
            <a:spAutoFit/>
          </a:bodyPr>
          <a:lstStyle/>
          <a:p>
            <a:r>
              <a:rPr lang="fr-FR" sz="1200" dirty="0" err="1" smtClean="0"/>
              <a:t>Masterclock</a:t>
            </a:r>
            <a:endParaRPr lang="fr-FR" sz="1200" smtClean="0"/>
          </a:p>
        </p:txBody>
      </p:sp>
      <p:grpSp>
        <p:nvGrpSpPr>
          <p:cNvPr id="118" name="Groupe 117"/>
          <p:cNvGrpSpPr/>
          <p:nvPr/>
        </p:nvGrpSpPr>
        <p:grpSpPr>
          <a:xfrm>
            <a:off x="723358" y="4161588"/>
            <a:ext cx="720080" cy="360040"/>
            <a:chOff x="323528" y="2996952"/>
            <a:chExt cx="720080" cy="360040"/>
          </a:xfrm>
        </p:grpSpPr>
        <p:sp>
          <p:nvSpPr>
            <p:cNvPr id="22" name="Rectangle 21"/>
            <p:cNvSpPr/>
            <p:nvPr/>
          </p:nvSpPr>
          <p:spPr>
            <a:xfrm>
              <a:off x="323528" y="2996952"/>
              <a:ext cx="720080" cy="36004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352128" y="3072408"/>
              <a:ext cx="662361" cy="276999"/>
            </a:xfrm>
            <a:prstGeom prst="rect">
              <a:avLst/>
            </a:prstGeom>
            <a:noFill/>
          </p:spPr>
          <p:txBody>
            <a:bodyPr wrap="none" rtlCol="0">
              <a:spAutoFit/>
            </a:bodyPr>
            <a:lstStyle/>
            <a:p>
              <a:r>
                <a:rPr lang="fr-FR" sz="1200" smtClean="0"/>
                <a:t>PLL *40</a:t>
              </a:r>
            </a:p>
          </p:txBody>
        </p:sp>
      </p:grpSp>
      <p:sp>
        <p:nvSpPr>
          <p:cNvPr id="25" name="Rectangle 24"/>
          <p:cNvSpPr/>
          <p:nvPr/>
        </p:nvSpPr>
        <p:spPr>
          <a:xfrm>
            <a:off x="1832078" y="3335592"/>
            <a:ext cx="1008112" cy="7200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p:cNvSpPr txBox="1"/>
          <p:nvPr/>
        </p:nvSpPr>
        <p:spPr>
          <a:xfrm>
            <a:off x="1832079" y="3335592"/>
            <a:ext cx="1018356" cy="646331"/>
          </a:xfrm>
          <a:prstGeom prst="rect">
            <a:avLst/>
          </a:prstGeom>
          <a:noFill/>
        </p:spPr>
        <p:txBody>
          <a:bodyPr wrap="none" rtlCol="0">
            <a:spAutoFit/>
          </a:bodyPr>
          <a:lstStyle/>
          <a:p>
            <a:pPr algn="ctr"/>
            <a:r>
              <a:rPr lang="fr-FR" sz="1200" err="1" smtClean="0"/>
              <a:t>Low</a:t>
            </a:r>
            <a:r>
              <a:rPr lang="fr-FR" sz="1200" smtClean="0"/>
              <a:t> &amp; High </a:t>
            </a:r>
          </a:p>
          <a:p>
            <a:pPr algn="ctr"/>
            <a:r>
              <a:rPr lang="fr-FR" sz="1200" err="1" smtClean="0"/>
              <a:t>pass</a:t>
            </a:r>
            <a:r>
              <a:rPr lang="fr-FR" sz="1200" smtClean="0"/>
              <a:t> </a:t>
            </a:r>
            <a:r>
              <a:rPr lang="fr-FR" sz="1200" err="1" smtClean="0"/>
              <a:t>filter</a:t>
            </a:r>
            <a:endParaRPr lang="fr-FR" sz="1200" smtClean="0"/>
          </a:p>
          <a:p>
            <a:pPr algn="ctr"/>
            <a:r>
              <a:rPr lang="fr-FR" sz="1200" smtClean="0"/>
              <a:t>1KHz to 5KHz</a:t>
            </a:r>
          </a:p>
        </p:txBody>
      </p:sp>
      <p:cxnSp>
        <p:nvCxnSpPr>
          <p:cNvPr id="27" name="Connecteur droit avec flèche 26"/>
          <p:cNvCxnSpPr>
            <a:stCxn id="16" idx="6"/>
            <a:endCxn id="25" idx="1"/>
          </p:cNvCxnSpPr>
          <p:nvPr/>
        </p:nvCxnSpPr>
        <p:spPr>
          <a:xfrm>
            <a:off x="1371430" y="3692184"/>
            <a:ext cx="460648" cy="3448"/>
          </a:xfrm>
          <a:prstGeom prst="straightConnector1">
            <a:avLst/>
          </a:prstGeom>
          <a:ln w="1905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128222" y="3479608"/>
            <a:ext cx="792088" cy="4320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p:cNvSpPr txBox="1"/>
          <p:nvPr/>
        </p:nvSpPr>
        <p:spPr>
          <a:xfrm>
            <a:off x="3056214" y="3551616"/>
            <a:ext cx="932050" cy="276999"/>
          </a:xfrm>
          <a:prstGeom prst="rect">
            <a:avLst/>
          </a:prstGeom>
          <a:noFill/>
        </p:spPr>
        <p:txBody>
          <a:bodyPr wrap="none" rtlCol="0">
            <a:spAutoFit/>
          </a:bodyPr>
          <a:lstStyle/>
          <a:p>
            <a:r>
              <a:rPr lang="fr-FR" sz="1200" err="1" smtClean="0"/>
              <a:t>Comparator</a:t>
            </a:r>
            <a:endParaRPr lang="fr-FR" sz="1200" smtClean="0"/>
          </a:p>
        </p:txBody>
      </p:sp>
      <p:cxnSp>
        <p:nvCxnSpPr>
          <p:cNvPr id="35" name="Connecteur droit avec flèche 34"/>
          <p:cNvCxnSpPr/>
          <p:nvPr/>
        </p:nvCxnSpPr>
        <p:spPr>
          <a:xfrm>
            <a:off x="3920310" y="3695632"/>
            <a:ext cx="216024" cy="0"/>
          </a:xfrm>
          <a:prstGeom prst="straightConnector1">
            <a:avLst/>
          </a:prstGeom>
          <a:ln w="1905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507334" y="5348368"/>
            <a:ext cx="3168352" cy="1872208"/>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p:nvSpPr>
        <p:spPr>
          <a:xfrm>
            <a:off x="795366" y="5492384"/>
            <a:ext cx="864096" cy="64807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p:cNvSpPr txBox="1"/>
          <p:nvPr/>
        </p:nvSpPr>
        <p:spPr>
          <a:xfrm>
            <a:off x="795366" y="5564392"/>
            <a:ext cx="741229" cy="461665"/>
          </a:xfrm>
          <a:prstGeom prst="rect">
            <a:avLst/>
          </a:prstGeom>
          <a:noFill/>
        </p:spPr>
        <p:txBody>
          <a:bodyPr wrap="none" rtlCol="0">
            <a:spAutoFit/>
          </a:bodyPr>
          <a:lstStyle/>
          <a:p>
            <a:r>
              <a:rPr lang="fr-FR" sz="1200" err="1" smtClean="0"/>
              <a:t>Oscilator</a:t>
            </a:r>
            <a:endParaRPr lang="fr-FR" sz="1200" smtClean="0"/>
          </a:p>
          <a:p>
            <a:r>
              <a:rPr lang="fr-FR" sz="1200" err="1" smtClean="0"/>
              <a:t>LaseriX</a:t>
            </a:r>
            <a:endParaRPr lang="fr-FR" sz="1200"/>
          </a:p>
        </p:txBody>
      </p:sp>
      <p:sp>
        <p:nvSpPr>
          <p:cNvPr id="44" name="Triangle isocèle 43"/>
          <p:cNvSpPr/>
          <p:nvPr/>
        </p:nvSpPr>
        <p:spPr>
          <a:xfrm rot="5400000">
            <a:off x="1731470" y="5528388"/>
            <a:ext cx="648072" cy="576064"/>
          </a:xfrm>
          <a:prstGeom prs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p:cNvSpPr txBox="1"/>
          <p:nvPr/>
        </p:nvSpPr>
        <p:spPr>
          <a:xfrm>
            <a:off x="1731470" y="5600396"/>
            <a:ext cx="548548" cy="461665"/>
          </a:xfrm>
          <a:prstGeom prst="rect">
            <a:avLst/>
          </a:prstGeom>
          <a:noFill/>
        </p:spPr>
        <p:txBody>
          <a:bodyPr wrap="none" rtlCol="0">
            <a:spAutoFit/>
          </a:bodyPr>
          <a:lstStyle/>
          <a:p>
            <a:r>
              <a:rPr lang="fr-FR" sz="1200" smtClean="0"/>
              <a:t>Ampli</a:t>
            </a:r>
          </a:p>
          <a:p>
            <a:r>
              <a:rPr lang="fr-FR" sz="1200" smtClean="0"/>
              <a:t>laser</a:t>
            </a:r>
            <a:endParaRPr lang="fr-FR" sz="1200"/>
          </a:p>
        </p:txBody>
      </p:sp>
      <p:sp>
        <p:nvSpPr>
          <p:cNvPr id="47" name="Rectangle 46"/>
          <p:cNvSpPr/>
          <p:nvPr/>
        </p:nvSpPr>
        <p:spPr>
          <a:xfrm>
            <a:off x="2307534" y="6356480"/>
            <a:ext cx="1224136" cy="4320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ZoneTexte 47"/>
          <p:cNvSpPr txBox="1"/>
          <p:nvPr/>
        </p:nvSpPr>
        <p:spPr>
          <a:xfrm>
            <a:off x="2307534" y="6428488"/>
            <a:ext cx="1368152" cy="276999"/>
          </a:xfrm>
          <a:prstGeom prst="rect">
            <a:avLst/>
          </a:prstGeom>
          <a:noFill/>
        </p:spPr>
        <p:txBody>
          <a:bodyPr wrap="square" rtlCol="0">
            <a:spAutoFit/>
          </a:bodyPr>
          <a:lstStyle/>
          <a:p>
            <a:r>
              <a:rPr lang="fr-FR" sz="1200" err="1" smtClean="0"/>
              <a:t>Frequency</a:t>
            </a:r>
            <a:r>
              <a:rPr lang="fr-FR" sz="1200" smtClean="0"/>
              <a:t> </a:t>
            </a:r>
            <a:r>
              <a:rPr lang="fr-FR" sz="1200" err="1" smtClean="0"/>
              <a:t>meter</a:t>
            </a:r>
            <a:endParaRPr lang="fr-FR" sz="1200" smtClean="0"/>
          </a:p>
        </p:txBody>
      </p:sp>
      <p:sp>
        <p:nvSpPr>
          <p:cNvPr id="49" name="Rectangle 48"/>
          <p:cNvSpPr/>
          <p:nvPr/>
        </p:nvSpPr>
        <p:spPr>
          <a:xfrm>
            <a:off x="818912" y="6345447"/>
            <a:ext cx="864096" cy="5040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ZoneTexte 49"/>
          <p:cNvSpPr txBox="1"/>
          <p:nvPr/>
        </p:nvSpPr>
        <p:spPr>
          <a:xfrm>
            <a:off x="1034937" y="6434004"/>
            <a:ext cx="346570" cy="276999"/>
          </a:xfrm>
          <a:prstGeom prst="rect">
            <a:avLst/>
          </a:prstGeom>
          <a:noFill/>
        </p:spPr>
        <p:txBody>
          <a:bodyPr wrap="none" rtlCol="0">
            <a:spAutoFit/>
          </a:bodyPr>
          <a:lstStyle/>
          <a:p>
            <a:r>
              <a:rPr lang="fr-FR" sz="1200" smtClean="0"/>
              <a:t>PC</a:t>
            </a:r>
          </a:p>
        </p:txBody>
      </p:sp>
      <p:sp>
        <p:nvSpPr>
          <p:cNvPr id="51" name="Flèche droite 50"/>
          <p:cNvSpPr/>
          <p:nvPr/>
        </p:nvSpPr>
        <p:spPr>
          <a:xfrm flipH="1">
            <a:off x="1683008" y="6500496"/>
            <a:ext cx="62452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Flèche droite 51"/>
          <p:cNvSpPr/>
          <p:nvPr/>
        </p:nvSpPr>
        <p:spPr>
          <a:xfrm rot="5400000" flipH="1">
            <a:off x="1136691" y="6110709"/>
            <a:ext cx="204991" cy="2644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3" name="Connecteur en angle 52"/>
          <p:cNvCxnSpPr>
            <a:stCxn id="28" idx="4"/>
            <a:endCxn id="47" idx="0"/>
          </p:cNvCxnSpPr>
          <p:nvPr/>
        </p:nvCxnSpPr>
        <p:spPr>
          <a:xfrm rot="16200000" flipH="1">
            <a:off x="937404" y="4374282"/>
            <a:ext cx="2588840" cy="1375556"/>
          </a:xfrm>
          <a:prstGeom prst="bentConnector3">
            <a:avLst>
              <a:gd name="adj1" fmla="val 50000"/>
            </a:avLst>
          </a:prstGeom>
          <a:ln w="254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4" name="Connecteur en angle 53"/>
          <p:cNvCxnSpPr>
            <a:stCxn id="42" idx="0"/>
            <a:endCxn id="22" idx="2"/>
          </p:cNvCxnSpPr>
          <p:nvPr/>
        </p:nvCxnSpPr>
        <p:spPr>
          <a:xfrm rot="16200000" flipV="1">
            <a:off x="670028" y="4934998"/>
            <a:ext cx="970756" cy="144016"/>
          </a:xfrm>
          <a:prstGeom prst="bentConnector3">
            <a:avLst>
              <a:gd name="adj1" fmla="val 50000"/>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59" name="ZoneTexte 58"/>
          <p:cNvSpPr txBox="1"/>
          <p:nvPr/>
        </p:nvSpPr>
        <p:spPr>
          <a:xfrm>
            <a:off x="3675686" y="5816420"/>
            <a:ext cx="2173544" cy="276999"/>
          </a:xfrm>
          <a:prstGeom prst="rect">
            <a:avLst/>
          </a:prstGeom>
          <a:noFill/>
        </p:spPr>
        <p:txBody>
          <a:bodyPr wrap="none" rtlCol="0">
            <a:spAutoFit/>
          </a:bodyPr>
          <a:lstStyle/>
          <a:p>
            <a:r>
              <a:rPr lang="fr-FR" sz="1200" dirty="0" smtClean="0"/>
              <a:t>10HZ 100fs 80µJ  UV laser Pulse</a:t>
            </a:r>
          </a:p>
        </p:txBody>
      </p:sp>
      <p:sp>
        <p:nvSpPr>
          <p:cNvPr id="60" name="ZoneTexte 59"/>
          <p:cNvSpPr txBox="1"/>
          <p:nvPr/>
        </p:nvSpPr>
        <p:spPr>
          <a:xfrm>
            <a:off x="1584673" y="6820466"/>
            <a:ext cx="926857" cy="400110"/>
          </a:xfrm>
          <a:prstGeom prst="rect">
            <a:avLst/>
          </a:prstGeom>
          <a:noFill/>
        </p:spPr>
        <p:txBody>
          <a:bodyPr wrap="none" rtlCol="0">
            <a:spAutoFit/>
          </a:bodyPr>
          <a:lstStyle/>
          <a:p>
            <a:r>
              <a:rPr lang="fr-FR" sz="2000" err="1" smtClean="0"/>
              <a:t>LaseriX</a:t>
            </a:r>
            <a:endParaRPr lang="fr-FR" sz="2000"/>
          </a:p>
        </p:txBody>
      </p:sp>
      <p:sp>
        <p:nvSpPr>
          <p:cNvPr id="62" name="ZoneTexte 61"/>
          <p:cNvSpPr txBox="1"/>
          <p:nvPr/>
        </p:nvSpPr>
        <p:spPr>
          <a:xfrm>
            <a:off x="1832078" y="4237044"/>
            <a:ext cx="2304413" cy="400110"/>
          </a:xfrm>
          <a:prstGeom prst="rect">
            <a:avLst/>
          </a:prstGeom>
          <a:noFill/>
        </p:spPr>
        <p:txBody>
          <a:bodyPr wrap="square" rtlCol="0">
            <a:spAutoFit/>
          </a:bodyPr>
          <a:lstStyle/>
          <a:p>
            <a:r>
              <a:rPr lang="fr-FR" sz="2000" smtClean="0"/>
              <a:t>Hétérodyne Synchro</a:t>
            </a:r>
            <a:endParaRPr lang="fr-FR" sz="2000"/>
          </a:p>
        </p:txBody>
      </p:sp>
      <p:grpSp>
        <p:nvGrpSpPr>
          <p:cNvPr id="121" name="Groupe 120"/>
          <p:cNvGrpSpPr/>
          <p:nvPr/>
        </p:nvGrpSpPr>
        <p:grpSpPr>
          <a:xfrm>
            <a:off x="607942" y="3191576"/>
            <a:ext cx="1304148" cy="788640"/>
            <a:chOff x="208112" y="1848272"/>
            <a:chExt cx="1304148" cy="788640"/>
          </a:xfrm>
        </p:grpSpPr>
        <p:sp>
          <p:nvSpPr>
            <p:cNvPr id="16" name="Ellipse 15"/>
            <p:cNvSpPr/>
            <p:nvPr/>
          </p:nvSpPr>
          <p:spPr>
            <a:xfrm>
              <a:off x="395536" y="2060848"/>
              <a:ext cx="576064" cy="57606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 name="Connecteur droit 16"/>
            <p:cNvCxnSpPr>
              <a:stCxn id="16" idx="1"/>
              <a:endCxn id="16" idx="5"/>
            </p:cNvCxnSpPr>
            <p:nvPr/>
          </p:nvCxnSpPr>
          <p:spPr>
            <a:xfrm>
              <a:off x="479899" y="2145211"/>
              <a:ext cx="407338" cy="4073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17"/>
            <p:cNvCxnSpPr>
              <a:stCxn id="16" idx="7"/>
              <a:endCxn id="16" idx="3"/>
            </p:cNvCxnSpPr>
            <p:nvPr/>
          </p:nvCxnSpPr>
          <p:spPr>
            <a:xfrm flipH="1">
              <a:off x="479899" y="2145211"/>
              <a:ext cx="407338" cy="407338"/>
            </a:xfrm>
            <a:prstGeom prst="line">
              <a:avLst/>
            </a:prstGeom>
          </p:spPr>
          <p:style>
            <a:lnRef idx="1">
              <a:schemeClr val="accent1"/>
            </a:lnRef>
            <a:fillRef idx="0">
              <a:schemeClr val="accent1"/>
            </a:fillRef>
            <a:effectRef idx="0">
              <a:schemeClr val="accent1"/>
            </a:effectRef>
            <a:fontRef idx="minor">
              <a:schemeClr val="tx1"/>
            </a:fontRef>
          </p:style>
        </p:cxnSp>
        <p:sp>
          <p:nvSpPr>
            <p:cNvPr id="28" name="Ellipse 27"/>
            <p:cNvSpPr/>
            <p:nvPr/>
          </p:nvSpPr>
          <p:spPr>
            <a:xfrm>
              <a:off x="1072208" y="2280320"/>
              <a:ext cx="144016" cy="144016"/>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Rectangle 60"/>
            <p:cNvSpPr/>
            <p:nvPr/>
          </p:nvSpPr>
          <p:spPr>
            <a:xfrm>
              <a:off x="208112" y="1848272"/>
              <a:ext cx="386196" cy="307777"/>
            </a:xfrm>
            <a:prstGeom prst="rect">
              <a:avLst/>
            </a:prstGeom>
          </p:spPr>
          <p:txBody>
            <a:bodyPr wrap="square">
              <a:spAutoFit/>
            </a:bodyPr>
            <a:lstStyle/>
            <a:p>
              <a:r>
                <a:rPr lang="fr-FR" sz="1400" smtClean="0"/>
                <a:t>F</a:t>
              </a:r>
              <a:r>
                <a:rPr lang="fr-FR" sz="1400" baseline="-25000" smtClean="0"/>
                <a:t>G</a:t>
              </a:r>
              <a:endParaRPr lang="fr-FR" sz="1400"/>
            </a:p>
          </p:txBody>
        </p:sp>
        <p:sp>
          <p:nvSpPr>
            <p:cNvPr id="63" name="Rectangle 62"/>
            <p:cNvSpPr/>
            <p:nvPr/>
          </p:nvSpPr>
          <p:spPr>
            <a:xfrm>
              <a:off x="784176" y="1848272"/>
              <a:ext cx="728084" cy="276999"/>
            </a:xfrm>
            <a:prstGeom prst="rect">
              <a:avLst/>
            </a:prstGeom>
          </p:spPr>
          <p:txBody>
            <a:bodyPr wrap="none">
              <a:spAutoFit/>
            </a:bodyPr>
            <a:lstStyle/>
            <a:p>
              <a:r>
                <a:rPr lang="el-GR" sz="1200" smtClean="0"/>
                <a:t>δ</a:t>
              </a:r>
              <a:r>
                <a:rPr lang="fr-FR" sz="1200" smtClean="0"/>
                <a:t>F=4KHz</a:t>
              </a:r>
              <a:endParaRPr lang="fr-FR" sz="1200"/>
            </a:p>
          </p:txBody>
        </p:sp>
      </p:grpSp>
      <p:sp>
        <p:nvSpPr>
          <p:cNvPr id="64" name="Rectangle 63"/>
          <p:cNvSpPr/>
          <p:nvPr/>
        </p:nvSpPr>
        <p:spPr>
          <a:xfrm>
            <a:off x="795366" y="5060336"/>
            <a:ext cx="393056" cy="307777"/>
          </a:xfrm>
          <a:prstGeom prst="rect">
            <a:avLst/>
          </a:prstGeom>
        </p:spPr>
        <p:txBody>
          <a:bodyPr wrap="none">
            <a:spAutoFit/>
          </a:bodyPr>
          <a:lstStyle/>
          <a:p>
            <a:r>
              <a:rPr lang="fr-FR" sz="1400" smtClean="0"/>
              <a:t>F</a:t>
            </a:r>
            <a:r>
              <a:rPr lang="fr-FR" sz="1400" baseline="-25000" smtClean="0"/>
              <a:t>OL</a:t>
            </a:r>
            <a:endParaRPr lang="fr-FR" sz="1400"/>
          </a:p>
        </p:txBody>
      </p:sp>
      <p:sp>
        <p:nvSpPr>
          <p:cNvPr id="65" name="Rectangle 64"/>
          <p:cNvSpPr/>
          <p:nvPr/>
        </p:nvSpPr>
        <p:spPr>
          <a:xfrm>
            <a:off x="607942" y="3839648"/>
            <a:ext cx="362600" cy="307777"/>
          </a:xfrm>
          <a:prstGeom prst="rect">
            <a:avLst/>
          </a:prstGeom>
        </p:spPr>
        <p:txBody>
          <a:bodyPr wrap="none">
            <a:spAutoFit/>
          </a:bodyPr>
          <a:lstStyle/>
          <a:p>
            <a:r>
              <a:rPr lang="fr-FR" sz="1400" smtClean="0"/>
              <a:t>F</a:t>
            </a:r>
            <a:r>
              <a:rPr lang="fr-FR" sz="1400" baseline="-25000" smtClean="0"/>
              <a:t>m</a:t>
            </a:r>
            <a:endParaRPr lang="fr-FR" sz="1400"/>
          </a:p>
        </p:txBody>
      </p:sp>
      <p:cxnSp>
        <p:nvCxnSpPr>
          <p:cNvPr id="82" name="Connecteur droit 81"/>
          <p:cNvCxnSpPr>
            <a:stCxn id="16" idx="4"/>
            <a:endCxn id="22" idx="0"/>
          </p:cNvCxnSpPr>
          <p:nvPr/>
        </p:nvCxnSpPr>
        <p:spPr>
          <a:xfrm>
            <a:off x="1083398" y="3980216"/>
            <a:ext cx="0" cy="181372"/>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99" name="Groupe 98"/>
          <p:cNvGrpSpPr/>
          <p:nvPr/>
        </p:nvGrpSpPr>
        <p:grpSpPr>
          <a:xfrm>
            <a:off x="535934" y="1463384"/>
            <a:ext cx="3744416" cy="1152128"/>
            <a:chOff x="2656384" y="0"/>
            <a:chExt cx="3744416" cy="1152128"/>
          </a:xfrm>
        </p:grpSpPr>
        <p:sp>
          <p:nvSpPr>
            <p:cNvPr id="4" name="Rectangle 3"/>
            <p:cNvSpPr/>
            <p:nvPr/>
          </p:nvSpPr>
          <p:spPr>
            <a:xfrm>
              <a:off x="2656384" y="72008"/>
              <a:ext cx="3744416" cy="108012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2728392" y="360040"/>
              <a:ext cx="864096" cy="64807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2728392" y="432048"/>
              <a:ext cx="922047" cy="461665"/>
            </a:xfrm>
            <a:prstGeom prst="rect">
              <a:avLst/>
            </a:prstGeom>
            <a:noFill/>
          </p:spPr>
          <p:txBody>
            <a:bodyPr wrap="none" rtlCol="0">
              <a:spAutoFit/>
            </a:bodyPr>
            <a:lstStyle/>
            <a:p>
              <a:r>
                <a:rPr lang="fr-FR" sz="1200" smtClean="0"/>
                <a:t>Quartz PHIL</a:t>
              </a:r>
            </a:p>
            <a:p>
              <a:r>
                <a:rPr lang="fr-FR" sz="1200" smtClean="0"/>
                <a:t>75MHz </a:t>
              </a:r>
              <a:endParaRPr lang="fr-FR" sz="1200"/>
            </a:p>
          </p:txBody>
        </p:sp>
        <p:sp>
          <p:nvSpPr>
            <p:cNvPr id="8" name="Rectangle 7"/>
            <p:cNvSpPr/>
            <p:nvPr/>
          </p:nvSpPr>
          <p:spPr>
            <a:xfrm>
              <a:off x="3880520" y="360040"/>
              <a:ext cx="576064" cy="64807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3880520" y="504056"/>
              <a:ext cx="662361" cy="276999"/>
            </a:xfrm>
            <a:prstGeom prst="rect">
              <a:avLst/>
            </a:prstGeom>
            <a:noFill/>
          </p:spPr>
          <p:txBody>
            <a:bodyPr wrap="none" rtlCol="0">
              <a:spAutoFit/>
            </a:bodyPr>
            <a:lstStyle/>
            <a:p>
              <a:r>
                <a:rPr lang="fr-FR" sz="1200" smtClean="0"/>
                <a:t>PLL *40</a:t>
              </a:r>
            </a:p>
          </p:txBody>
        </p:sp>
        <p:sp>
          <p:nvSpPr>
            <p:cNvPr id="32" name="Rectangle 31"/>
            <p:cNvSpPr/>
            <p:nvPr/>
          </p:nvSpPr>
          <p:spPr>
            <a:xfrm>
              <a:off x="5320680" y="360040"/>
              <a:ext cx="864096" cy="64807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p:cNvSpPr txBox="1"/>
            <p:nvPr/>
          </p:nvSpPr>
          <p:spPr>
            <a:xfrm>
              <a:off x="5320680" y="404752"/>
              <a:ext cx="792088" cy="646331"/>
            </a:xfrm>
            <a:prstGeom prst="rect">
              <a:avLst/>
            </a:prstGeom>
            <a:noFill/>
          </p:spPr>
          <p:txBody>
            <a:bodyPr wrap="square" rtlCol="0">
              <a:spAutoFit/>
            </a:bodyPr>
            <a:lstStyle/>
            <a:p>
              <a:pPr algn="ctr"/>
              <a:r>
                <a:rPr lang="fr-FR" sz="1200" dirty="0" smtClean="0"/>
                <a:t>Amplifier</a:t>
              </a:r>
            </a:p>
            <a:p>
              <a:pPr algn="ctr"/>
              <a:r>
                <a:rPr lang="fr-FR" sz="1200" dirty="0" err="1" smtClean="0"/>
                <a:t>Divider</a:t>
              </a:r>
              <a:endParaRPr lang="fr-FR" sz="1200" dirty="0" smtClean="0"/>
            </a:p>
            <a:p>
              <a:pPr algn="ctr"/>
              <a:r>
                <a:rPr lang="fr-FR" sz="1200" dirty="0" err="1" smtClean="0"/>
                <a:t>switch</a:t>
              </a:r>
              <a:endParaRPr lang="fr-FR" sz="1200" dirty="0" smtClean="0"/>
            </a:p>
          </p:txBody>
        </p:sp>
        <p:sp>
          <p:nvSpPr>
            <p:cNvPr id="68" name="Rectangle 67"/>
            <p:cNvSpPr/>
            <p:nvPr/>
          </p:nvSpPr>
          <p:spPr>
            <a:xfrm>
              <a:off x="4600600" y="360040"/>
              <a:ext cx="576064" cy="64807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ZoneTexte 68"/>
            <p:cNvSpPr txBox="1"/>
            <p:nvPr/>
          </p:nvSpPr>
          <p:spPr>
            <a:xfrm>
              <a:off x="4672608" y="432048"/>
              <a:ext cx="432048" cy="477054"/>
            </a:xfrm>
            <a:prstGeom prst="rect">
              <a:avLst/>
            </a:prstGeom>
            <a:noFill/>
          </p:spPr>
          <p:txBody>
            <a:bodyPr wrap="square" rtlCol="0">
              <a:spAutoFit/>
            </a:bodyPr>
            <a:lstStyle/>
            <a:p>
              <a:r>
                <a:rPr lang="el-GR" smtClean="0"/>
                <a:t>ϕ</a:t>
              </a:r>
              <a:endParaRPr lang="fr-FR"/>
            </a:p>
          </p:txBody>
        </p:sp>
        <p:cxnSp>
          <p:nvCxnSpPr>
            <p:cNvPr id="71" name="Connecteur droit avec flèche 70"/>
            <p:cNvCxnSpPr/>
            <p:nvPr/>
          </p:nvCxnSpPr>
          <p:spPr>
            <a:xfrm flipV="1">
              <a:off x="4672608" y="432048"/>
              <a:ext cx="432048" cy="5040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 name="ZoneTexte 74"/>
            <p:cNvSpPr txBox="1"/>
            <p:nvPr/>
          </p:nvSpPr>
          <p:spPr>
            <a:xfrm>
              <a:off x="3736504" y="0"/>
              <a:ext cx="1305614" cy="400110"/>
            </a:xfrm>
            <a:prstGeom prst="rect">
              <a:avLst/>
            </a:prstGeom>
            <a:noFill/>
          </p:spPr>
          <p:txBody>
            <a:bodyPr wrap="none" rtlCol="0">
              <a:spAutoFit/>
            </a:bodyPr>
            <a:lstStyle/>
            <a:p>
              <a:r>
                <a:rPr lang="fr-FR" sz="2000" smtClean="0"/>
                <a:t>Pilote PHIL</a:t>
              </a:r>
              <a:endParaRPr lang="fr-FR" sz="2000"/>
            </a:p>
          </p:txBody>
        </p:sp>
        <p:cxnSp>
          <p:nvCxnSpPr>
            <p:cNvPr id="80" name="Connecteur droit 79"/>
            <p:cNvCxnSpPr>
              <a:stCxn id="8" idx="3"/>
              <a:endCxn id="68" idx="1"/>
            </p:cNvCxnSpPr>
            <p:nvPr/>
          </p:nvCxnSpPr>
          <p:spPr>
            <a:xfrm>
              <a:off x="4456584" y="684076"/>
              <a:ext cx="144016"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1" name="Connecteur droit 80"/>
            <p:cNvCxnSpPr>
              <a:stCxn id="68" idx="3"/>
              <a:endCxn id="32" idx="1"/>
            </p:cNvCxnSpPr>
            <p:nvPr/>
          </p:nvCxnSpPr>
          <p:spPr>
            <a:xfrm>
              <a:off x="5176664" y="684076"/>
              <a:ext cx="144016"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4" name="Connecteur droit 83"/>
            <p:cNvCxnSpPr>
              <a:stCxn id="6" idx="3"/>
              <a:endCxn id="8" idx="1"/>
            </p:cNvCxnSpPr>
            <p:nvPr/>
          </p:nvCxnSpPr>
          <p:spPr>
            <a:xfrm>
              <a:off x="3592488" y="684076"/>
              <a:ext cx="28803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34" name="Connecteur droit 33"/>
          <p:cNvCxnSpPr>
            <a:stCxn id="32" idx="3"/>
            <a:endCxn id="101" idx="3"/>
          </p:cNvCxnSpPr>
          <p:nvPr/>
        </p:nvCxnSpPr>
        <p:spPr>
          <a:xfrm>
            <a:off x="4064326" y="2147460"/>
            <a:ext cx="576064" cy="0"/>
          </a:xfrm>
          <a:prstGeom prst="line">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101" name="Triangle isocèle 100"/>
          <p:cNvSpPr/>
          <p:nvPr/>
        </p:nvSpPr>
        <p:spPr>
          <a:xfrm rot="5400000">
            <a:off x="4604386" y="1715412"/>
            <a:ext cx="936104" cy="864096"/>
          </a:xfrm>
          <a:prstGeom prs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p:cNvSpPr txBox="1"/>
          <p:nvPr/>
        </p:nvSpPr>
        <p:spPr>
          <a:xfrm>
            <a:off x="4568382" y="1895432"/>
            <a:ext cx="792088" cy="461665"/>
          </a:xfrm>
          <a:prstGeom prst="rect">
            <a:avLst/>
          </a:prstGeom>
          <a:noFill/>
        </p:spPr>
        <p:txBody>
          <a:bodyPr wrap="square" rtlCol="0">
            <a:spAutoFit/>
          </a:bodyPr>
          <a:lstStyle/>
          <a:p>
            <a:r>
              <a:rPr lang="fr-FR" sz="1200" smtClean="0"/>
              <a:t>RF power Amplifier</a:t>
            </a:r>
          </a:p>
        </p:txBody>
      </p:sp>
      <p:sp>
        <p:nvSpPr>
          <p:cNvPr id="184" name="ZoneTexte 183"/>
          <p:cNvSpPr txBox="1"/>
          <p:nvPr/>
        </p:nvSpPr>
        <p:spPr>
          <a:xfrm>
            <a:off x="5724306" y="1828940"/>
            <a:ext cx="1638300" cy="276999"/>
          </a:xfrm>
          <a:prstGeom prst="rect">
            <a:avLst/>
          </a:prstGeom>
          <a:noFill/>
        </p:spPr>
        <p:txBody>
          <a:bodyPr wrap="square" rtlCol="0">
            <a:spAutoFit/>
          </a:bodyPr>
          <a:lstStyle/>
          <a:p>
            <a:r>
              <a:rPr lang="fr-FR" sz="1200" smtClean="0"/>
              <a:t>3GHz 5Hz </a:t>
            </a:r>
            <a:r>
              <a:rPr lang="fr-FR" sz="1200" err="1" smtClean="0"/>
              <a:t>MWatt</a:t>
            </a:r>
            <a:r>
              <a:rPr lang="fr-FR" sz="1200" smtClean="0"/>
              <a:t> RF </a:t>
            </a:r>
          </a:p>
        </p:txBody>
      </p:sp>
      <p:cxnSp>
        <p:nvCxnSpPr>
          <p:cNvPr id="123" name="Forme 122"/>
          <p:cNvCxnSpPr>
            <a:stCxn id="8" idx="2"/>
            <a:endCxn id="16" idx="0"/>
          </p:cNvCxnSpPr>
          <p:nvPr/>
        </p:nvCxnSpPr>
        <p:spPr>
          <a:xfrm rot="5400000">
            <a:off x="1099422" y="2455472"/>
            <a:ext cx="932656" cy="964704"/>
          </a:xfrm>
          <a:prstGeom prst="bentConnector3">
            <a:avLst>
              <a:gd name="adj1" fmla="val 50000"/>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128" name="Connecteur en angle 127"/>
          <p:cNvCxnSpPr>
            <a:stCxn id="110" idx="1"/>
            <a:endCxn id="45" idx="0"/>
          </p:cNvCxnSpPr>
          <p:nvPr/>
        </p:nvCxnSpPr>
        <p:spPr>
          <a:xfrm rot="10800000" flipV="1">
            <a:off x="2005745" y="5202846"/>
            <a:ext cx="1746995" cy="397550"/>
          </a:xfrm>
          <a:prstGeom prst="bentConnector2">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43" name="Connecteur en angle 142"/>
          <p:cNvCxnSpPr/>
          <p:nvPr/>
        </p:nvCxnSpPr>
        <p:spPr>
          <a:xfrm rot="16200000" flipH="1">
            <a:off x="2620240" y="5782837"/>
            <a:ext cx="1159984" cy="1"/>
          </a:xfrm>
          <a:prstGeom prst="bentConnector3">
            <a:avLst>
              <a:gd name="adj1" fmla="val 50000"/>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53" name="Connecteur droit avec flèche 152"/>
          <p:cNvCxnSpPr>
            <a:stCxn id="20" idx="3"/>
          </p:cNvCxnSpPr>
          <p:nvPr/>
        </p:nvCxnSpPr>
        <p:spPr>
          <a:xfrm>
            <a:off x="5000430" y="3695632"/>
            <a:ext cx="504056" cy="5517"/>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7" name="Connecteur en angle 156"/>
          <p:cNvCxnSpPr>
            <a:endCxn id="32" idx="2"/>
          </p:cNvCxnSpPr>
          <p:nvPr/>
        </p:nvCxnSpPr>
        <p:spPr>
          <a:xfrm rot="16200000" flipV="1">
            <a:off x="4550195" y="1553579"/>
            <a:ext cx="736888" cy="2572721"/>
          </a:xfrm>
          <a:prstGeom prst="bentConnector3">
            <a:avLst>
              <a:gd name="adj1" fmla="val 53878"/>
            </a:avLst>
          </a:prstGeom>
          <a:ln w="25400">
            <a:solidFill>
              <a:schemeClr val="accent3">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9" name="Connecteur droit avec flèche 158"/>
          <p:cNvCxnSpPr>
            <a:endCxn id="101" idx="5"/>
          </p:cNvCxnSpPr>
          <p:nvPr/>
        </p:nvCxnSpPr>
        <p:spPr>
          <a:xfrm flipV="1">
            <a:off x="5072438" y="2381486"/>
            <a:ext cx="0" cy="381043"/>
          </a:xfrm>
          <a:prstGeom prst="straightConnector1">
            <a:avLst/>
          </a:prstGeom>
          <a:ln w="25400">
            <a:solidFill>
              <a:schemeClr val="accent3">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81" name="Rectangle à coins arrondis 180"/>
          <p:cNvSpPr/>
          <p:nvPr/>
        </p:nvSpPr>
        <p:spPr>
          <a:xfrm>
            <a:off x="7362606" y="1711346"/>
            <a:ext cx="1381125" cy="904166"/>
          </a:xfrm>
          <a:prstGeom prst="round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2" name="ZoneTexte 181"/>
          <p:cNvSpPr txBox="1"/>
          <p:nvPr/>
        </p:nvSpPr>
        <p:spPr>
          <a:xfrm>
            <a:off x="7410661" y="1737767"/>
            <a:ext cx="992579" cy="400110"/>
          </a:xfrm>
          <a:prstGeom prst="rect">
            <a:avLst/>
          </a:prstGeom>
          <a:noFill/>
        </p:spPr>
        <p:txBody>
          <a:bodyPr wrap="none" rtlCol="0">
            <a:spAutoFit/>
          </a:bodyPr>
          <a:lstStyle/>
          <a:p>
            <a:r>
              <a:rPr lang="fr-FR" sz="2000" smtClean="0"/>
              <a:t>RF GUN</a:t>
            </a:r>
            <a:endParaRPr lang="fr-FR" sz="2000"/>
          </a:p>
        </p:txBody>
      </p:sp>
      <p:sp>
        <p:nvSpPr>
          <p:cNvPr id="183" name="Flèche droite 182"/>
          <p:cNvSpPr/>
          <p:nvPr/>
        </p:nvSpPr>
        <p:spPr>
          <a:xfrm>
            <a:off x="5504486" y="2010705"/>
            <a:ext cx="1858120" cy="276999"/>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4" name="Rectangle 193"/>
          <p:cNvSpPr/>
          <p:nvPr/>
        </p:nvSpPr>
        <p:spPr>
          <a:xfrm>
            <a:off x="7478325" y="2431426"/>
            <a:ext cx="428625" cy="68560"/>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7" name="ZoneTexte 206"/>
          <p:cNvSpPr txBox="1"/>
          <p:nvPr/>
        </p:nvSpPr>
        <p:spPr>
          <a:xfrm>
            <a:off x="7335450" y="2194497"/>
            <a:ext cx="819151" cy="276999"/>
          </a:xfrm>
          <a:prstGeom prst="rect">
            <a:avLst/>
          </a:prstGeom>
          <a:noFill/>
        </p:spPr>
        <p:txBody>
          <a:bodyPr wrap="square" rtlCol="0">
            <a:spAutoFit/>
          </a:bodyPr>
          <a:lstStyle/>
          <a:p>
            <a:r>
              <a:rPr lang="fr-FR" sz="1200" smtClean="0"/>
              <a:t>Cathod</a:t>
            </a:r>
            <a:r>
              <a:rPr lang="fr-FR" sz="1200"/>
              <a:t>e</a:t>
            </a:r>
            <a:endParaRPr lang="fr-FR" sz="1200" smtClean="0"/>
          </a:p>
        </p:txBody>
      </p:sp>
      <p:sp>
        <p:nvSpPr>
          <p:cNvPr id="211" name="Forme libre 210"/>
          <p:cNvSpPr/>
          <p:nvPr/>
        </p:nvSpPr>
        <p:spPr>
          <a:xfrm>
            <a:off x="8311845" y="2333383"/>
            <a:ext cx="182788" cy="276225"/>
          </a:xfrm>
          <a:custGeom>
            <a:avLst/>
            <a:gdLst>
              <a:gd name="connsiteX0" fmla="*/ 27596 w 182788"/>
              <a:gd name="connsiteY0" fmla="*/ 276225 h 276225"/>
              <a:gd name="connsiteX1" fmla="*/ 8546 w 182788"/>
              <a:gd name="connsiteY1" fmla="*/ 152400 h 276225"/>
              <a:gd name="connsiteX2" fmla="*/ 37121 w 182788"/>
              <a:gd name="connsiteY2" fmla="*/ 9525 h 276225"/>
              <a:gd name="connsiteX3" fmla="*/ 65696 w 182788"/>
              <a:gd name="connsiteY3" fmla="*/ 0 h 276225"/>
              <a:gd name="connsiteX4" fmla="*/ 132371 w 182788"/>
              <a:gd name="connsiteY4" fmla="*/ 76200 h 276225"/>
              <a:gd name="connsiteX5" fmla="*/ 75221 w 182788"/>
              <a:gd name="connsiteY5" fmla="*/ 66675 h 276225"/>
              <a:gd name="connsiteX6" fmla="*/ 84746 w 182788"/>
              <a:gd name="connsiteY6" fmla="*/ 28575 h 276225"/>
              <a:gd name="connsiteX7" fmla="*/ 141896 w 182788"/>
              <a:gd name="connsiteY7" fmla="*/ 9525 h 276225"/>
              <a:gd name="connsiteX8" fmla="*/ 170471 w 182788"/>
              <a:gd name="connsiteY8" fmla="*/ 19050 h 276225"/>
              <a:gd name="connsiteX9" fmla="*/ 179996 w 182788"/>
              <a:gd name="connsiteY9" fmla="*/ 47625 h 276225"/>
              <a:gd name="connsiteX10" fmla="*/ 179996 w 182788"/>
              <a:gd name="connsiteY10" fmla="*/ 257175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788" h="276225">
                <a:moveTo>
                  <a:pt x="27596" y="276225"/>
                </a:moveTo>
                <a:cubicBezTo>
                  <a:pt x="11292" y="227314"/>
                  <a:pt x="8546" y="226068"/>
                  <a:pt x="8546" y="152400"/>
                </a:cubicBezTo>
                <a:cubicBezTo>
                  <a:pt x="8546" y="129187"/>
                  <a:pt x="0" y="39222"/>
                  <a:pt x="37121" y="9525"/>
                </a:cubicBezTo>
                <a:cubicBezTo>
                  <a:pt x="44961" y="3253"/>
                  <a:pt x="56171" y="3175"/>
                  <a:pt x="65696" y="0"/>
                </a:cubicBezTo>
                <a:cubicBezTo>
                  <a:pt x="113321" y="31750"/>
                  <a:pt x="87921" y="9525"/>
                  <a:pt x="132371" y="76200"/>
                </a:cubicBezTo>
                <a:cubicBezTo>
                  <a:pt x="143084" y="92269"/>
                  <a:pt x="94271" y="69850"/>
                  <a:pt x="75221" y="66675"/>
                </a:cubicBezTo>
                <a:cubicBezTo>
                  <a:pt x="78396" y="53975"/>
                  <a:pt x="74807" y="37094"/>
                  <a:pt x="84746" y="28575"/>
                </a:cubicBezTo>
                <a:cubicBezTo>
                  <a:pt x="99992" y="15507"/>
                  <a:pt x="141896" y="9525"/>
                  <a:pt x="141896" y="9525"/>
                </a:cubicBezTo>
                <a:cubicBezTo>
                  <a:pt x="151421" y="12700"/>
                  <a:pt x="163371" y="11950"/>
                  <a:pt x="170471" y="19050"/>
                </a:cubicBezTo>
                <a:cubicBezTo>
                  <a:pt x="177571" y="26150"/>
                  <a:pt x="179595" y="37593"/>
                  <a:pt x="179996" y="47625"/>
                </a:cubicBezTo>
                <a:cubicBezTo>
                  <a:pt x="182788" y="117419"/>
                  <a:pt x="179996" y="187325"/>
                  <a:pt x="179996" y="257175"/>
                </a:cubicBezTo>
              </a:path>
            </a:pathLst>
          </a:cu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2" name="ZoneTexte 211"/>
          <p:cNvSpPr txBox="1"/>
          <p:nvPr/>
        </p:nvSpPr>
        <p:spPr>
          <a:xfrm>
            <a:off x="7992563" y="2105939"/>
            <a:ext cx="751168" cy="276999"/>
          </a:xfrm>
          <a:prstGeom prst="rect">
            <a:avLst/>
          </a:prstGeom>
          <a:noFill/>
        </p:spPr>
        <p:txBody>
          <a:bodyPr wrap="none" rtlCol="0">
            <a:spAutoFit/>
          </a:bodyPr>
          <a:lstStyle/>
          <a:p>
            <a:r>
              <a:rPr lang="fr-FR" sz="1200" err="1" smtClean="0"/>
              <a:t>Cavity</a:t>
            </a:r>
            <a:r>
              <a:rPr lang="fr-FR" sz="1200" smtClean="0"/>
              <a:t> RF</a:t>
            </a:r>
            <a:endParaRPr lang="fr-FR" sz="1200"/>
          </a:p>
        </p:txBody>
      </p:sp>
      <p:cxnSp>
        <p:nvCxnSpPr>
          <p:cNvPr id="241" name="Forme 240"/>
          <p:cNvCxnSpPr>
            <a:stCxn id="44" idx="0"/>
          </p:cNvCxnSpPr>
          <p:nvPr/>
        </p:nvCxnSpPr>
        <p:spPr>
          <a:xfrm flipV="1">
            <a:off x="2343538" y="4437568"/>
            <a:ext cx="4550507" cy="1378852"/>
          </a:xfrm>
          <a:prstGeom prst="bentConnector3">
            <a:avLst>
              <a:gd name="adj1" fmla="val 66495"/>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59" name="Connecteur droit avec flèche 258"/>
          <p:cNvCxnSpPr/>
          <p:nvPr/>
        </p:nvCxnSpPr>
        <p:spPr>
          <a:xfrm>
            <a:off x="5360470" y="5087540"/>
            <a:ext cx="363836" cy="0"/>
          </a:xfrm>
          <a:prstGeom prst="straightConnector1">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63" name="Connecteur droit 262"/>
          <p:cNvCxnSpPr/>
          <p:nvPr/>
        </p:nvCxnSpPr>
        <p:spPr>
          <a:xfrm flipH="1">
            <a:off x="5163703" y="4891728"/>
            <a:ext cx="393534" cy="39162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6" name="Forme 240"/>
          <p:cNvCxnSpPr>
            <a:endCxn id="194" idx="2"/>
          </p:cNvCxnSpPr>
          <p:nvPr/>
        </p:nvCxnSpPr>
        <p:spPr>
          <a:xfrm flipV="1">
            <a:off x="6889076" y="2499986"/>
            <a:ext cx="803562" cy="1937582"/>
          </a:xfrm>
          <a:prstGeom prst="bentConnector2">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69" name="Forme 122"/>
          <p:cNvCxnSpPr/>
          <p:nvPr/>
        </p:nvCxnSpPr>
        <p:spPr>
          <a:xfrm rot="5400000">
            <a:off x="7354079" y="3702243"/>
            <a:ext cx="2156429" cy="1"/>
          </a:xfrm>
          <a:prstGeom prst="bentConnector3">
            <a:avLst>
              <a:gd name="adj1" fmla="val 50000"/>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303" name="Connecteur en angle 302"/>
          <p:cNvCxnSpPr>
            <a:endCxn id="68" idx="2"/>
          </p:cNvCxnSpPr>
          <p:nvPr/>
        </p:nvCxnSpPr>
        <p:spPr>
          <a:xfrm rot="16200000" flipV="1">
            <a:off x="5378013" y="-138335"/>
            <a:ext cx="1504406" cy="6724068"/>
          </a:xfrm>
          <a:prstGeom prst="bentConnector3">
            <a:avLst>
              <a:gd name="adj1" fmla="val 68144"/>
            </a:avLst>
          </a:prstGeom>
          <a:ln w="25400">
            <a:solidFill>
              <a:schemeClr val="accent2"/>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04" name="ZoneTexte 303"/>
          <p:cNvSpPr txBox="1"/>
          <p:nvPr/>
        </p:nvSpPr>
        <p:spPr>
          <a:xfrm>
            <a:off x="6159230" y="2683735"/>
            <a:ext cx="1641732" cy="276999"/>
          </a:xfrm>
          <a:prstGeom prst="rect">
            <a:avLst/>
          </a:prstGeom>
          <a:noFill/>
        </p:spPr>
        <p:txBody>
          <a:bodyPr wrap="none" rtlCol="0">
            <a:spAutoFit/>
          </a:bodyPr>
          <a:lstStyle/>
          <a:p>
            <a:pPr algn="ctr"/>
            <a:r>
              <a:rPr lang="fr-FR" sz="1200" dirty="0" smtClean="0"/>
              <a:t>Laser/RF Phase </a:t>
            </a:r>
            <a:r>
              <a:rPr lang="fr-FR" sz="1200" dirty="0" err="1" smtClean="0"/>
              <a:t>shifter</a:t>
            </a:r>
            <a:r>
              <a:rPr lang="fr-FR" sz="1200" dirty="0" smtClean="0"/>
              <a:t>  </a:t>
            </a:r>
          </a:p>
        </p:txBody>
      </p:sp>
      <p:grpSp>
        <p:nvGrpSpPr>
          <p:cNvPr id="306" name="Groupe 305"/>
          <p:cNvGrpSpPr/>
          <p:nvPr/>
        </p:nvGrpSpPr>
        <p:grpSpPr>
          <a:xfrm>
            <a:off x="10290071" y="1331361"/>
            <a:ext cx="1767096" cy="2341592"/>
            <a:chOff x="4283968" y="4581128"/>
            <a:chExt cx="1767096" cy="2170336"/>
          </a:xfrm>
        </p:grpSpPr>
        <p:cxnSp>
          <p:nvCxnSpPr>
            <p:cNvPr id="307" name="Connecteur droit avec flèche 306"/>
            <p:cNvCxnSpPr/>
            <p:nvPr/>
          </p:nvCxnSpPr>
          <p:spPr>
            <a:xfrm>
              <a:off x="4283968" y="4725144"/>
              <a:ext cx="504056" cy="0"/>
            </a:xfrm>
            <a:prstGeom prst="straightConnector1">
              <a:avLst/>
            </a:prstGeom>
            <a:ln w="158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08" name="ZoneTexte 307"/>
            <p:cNvSpPr txBox="1"/>
            <p:nvPr/>
          </p:nvSpPr>
          <p:spPr>
            <a:xfrm>
              <a:off x="4788024" y="4581128"/>
              <a:ext cx="630301" cy="256740"/>
            </a:xfrm>
            <a:prstGeom prst="rect">
              <a:avLst/>
            </a:prstGeom>
            <a:noFill/>
          </p:spPr>
          <p:txBody>
            <a:bodyPr wrap="none" rtlCol="0">
              <a:spAutoFit/>
            </a:bodyPr>
            <a:lstStyle/>
            <a:p>
              <a:r>
                <a:rPr lang="fr-FR" sz="1200" smtClean="0"/>
                <a:t>75MHz</a:t>
              </a:r>
              <a:endParaRPr lang="fr-FR" sz="1200"/>
            </a:p>
          </p:txBody>
        </p:sp>
        <p:cxnSp>
          <p:nvCxnSpPr>
            <p:cNvPr id="309" name="Connecteur droit avec flèche 308"/>
            <p:cNvCxnSpPr/>
            <p:nvPr/>
          </p:nvCxnSpPr>
          <p:spPr>
            <a:xfrm>
              <a:off x="4283968" y="5589240"/>
              <a:ext cx="504056" cy="0"/>
            </a:xfrm>
            <a:prstGeom prst="straightConnector1">
              <a:avLst/>
            </a:prstGeom>
            <a:ln w="15875">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310" name="ZoneTexte 309"/>
            <p:cNvSpPr txBox="1"/>
            <p:nvPr/>
          </p:nvSpPr>
          <p:spPr>
            <a:xfrm>
              <a:off x="4788024" y="5445224"/>
              <a:ext cx="510076" cy="256740"/>
            </a:xfrm>
            <a:prstGeom prst="rect">
              <a:avLst/>
            </a:prstGeom>
            <a:noFill/>
          </p:spPr>
          <p:txBody>
            <a:bodyPr wrap="none" rtlCol="0">
              <a:spAutoFit/>
            </a:bodyPr>
            <a:lstStyle/>
            <a:p>
              <a:r>
                <a:rPr lang="fr-FR" sz="1200" smtClean="0"/>
                <a:t>10HZ</a:t>
              </a:r>
              <a:endParaRPr lang="fr-FR" sz="1200"/>
            </a:p>
          </p:txBody>
        </p:sp>
        <p:cxnSp>
          <p:nvCxnSpPr>
            <p:cNvPr id="311" name="Connecteur droit avec flèche 310"/>
            <p:cNvCxnSpPr/>
            <p:nvPr/>
          </p:nvCxnSpPr>
          <p:spPr>
            <a:xfrm>
              <a:off x="4283968" y="5013176"/>
              <a:ext cx="504056" cy="0"/>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312" name="ZoneTexte 311"/>
            <p:cNvSpPr txBox="1"/>
            <p:nvPr/>
          </p:nvSpPr>
          <p:spPr>
            <a:xfrm>
              <a:off x="4788024" y="4869160"/>
              <a:ext cx="648072" cy="256740"/>
            </a:xfrm>
            <a:prstGeom prst="rect">
              <a:avLst/>
            </a:prstGeom>
            <a:noFill/>
          </p:spPr>
          <p:txBody>
            <a:bodyPr wrap="square" rtlCol="0">
              <a:spAutoFit/>
            </a:bodyPr>
            <a:lstStyle/>
            <a:p>
              <a:r>
                <a:rPr lang="fr-FR" sz="1200" smtClean="0"/>
                <a:t>3GHz</a:t>
              </a:r>
              <a:endParaRPr lang="fr-FR" sz="1200"/>
            </a:p>
          </p:txBody>
        </p:sp>
        <p:cxnSp>
          <p:nvCxnSpPr>
            <p:cNvPr id="313" name="Connecteur droit avec flèche 312"/>
            <p:cNvCxnSpPr/>
            <p:nvPr/>
          </p:nvCxnSpPr>
          <p:spPr>
            <a:xfrm>
              <a:off x="4283968" y="6381328"/>
              <a:ext cx="511987" cy="1"/>
            </a:xfrm>
            <a:prstGeom prst="straightConnector1">
              <a:avLst/>
            </a:prstGeom>
            <a:ln w="1905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314" name="ZoneTexte 313"/>
            <p:cNvSpPr txBox="1"/>
            <p:nvPr/>
          </p:nvSpPr>
          <p:spPr>
            <a:xfrm>
              <a:off x="4860032" y="6237312"/>
              <a:ext cx="1191032" cy="256740"/>
            </a:xfrm>
            <a:prstGeom prst="rect">
              <a:avLst/>
            </a:prstGeom>
            <a:noFill/>
          </p:spPr>
          <p:txBody>
            <a:bodyPr wrap="none" rtlCol="0">
              <a:spAutoFit/>
            </a:bodyPr>
            <a:lstStyle/>
            <a:p>
              <a:r>
                <a:rPr lang="fr-FR" sz="1200" smtClean="0"/>
                <a:t>Femto sec pulse</a:t>
              </a:r>
              <a:endParaRPr lang="fr-FR" sz="1200"/>
            </a:p>
          </p:txBody>
        </p:sp>
        <p:sp>
          <p:nvSpPr>
            <p:cNvPr id="315" name="ZoneTexte 314"/>
            <p:cNvSpPr txBox="1"/>
            <p:nvPr/>
          </p:nvSpPr>
          <p:spPr>
            <a:xfrm>
              <a:off x="4788024" y="5157192"/>
              <a:ext cx="1192699" cy="256740"/>
            </a:xfrm>
            <a:prstGeom prst="rect">
              <a:avLst/>
            </a:prstGeom>
            <a:noFill/>
          </p:spPr>
          <p:txBody>
            <a:bodyPr wrap="square" rtlCol="0">
              <a:spAutoFit/>
            </a:bodyPr>
            <a:lstStyle/>
            <a:p>
              <a:r>
                <a:rPr lang="el-GR" sz="1200" smtClean="0"/>
                <a:t>δ</a:t>
              </a:r>
              <a:r>
                <a:rPr lang="fr-FR" sz="1200" smtClean="0"/>
                <a:t>F 4KHz</a:t>
              </a:r>
              <a:endParaRPr lang="fr-FR" sz="1200"/>
            </a:p>
          </p:txBody>
        </p:sp>
        <p:cxnSp>
          <p:nvCxnSpPr>
            <p:cNvPr id="316" name="Connecteur droit avec flèche 315"/>
            <p:cNvCxnSpPr/>
            <p:nvPr/>
          </p:nvCxnSpPr>
          <p:spPr>
            <a:xfrm>
              <a:off x="4283968" y="5877272"/>
              <a:ext cx="504056" cy="0"/>
            </a:xfrm>
            <a:prstGeom prst="straightConnector1">
              <a:avLst/>
            </a:prstGeom>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17" name="ZoneTexte 316"/>
            <p:cNvSpPr txBox="1"/>
            <p:nvPr/>
          </p:nvSpPr>
          <p:spPr>
            <a:xfrm>
              <a:off x="4788024" y="5733256"/>
              <a:ext cx="510076" cy="256740"/>
            </a:xfrm>
            <a:prstGeom prst="rect">
              <a:avLst/>
            </a:prstGeom>
            <a:noFill/>
          </p:spPr>
          <p:txBody>
            <a:bodyPr wrap="none" rtlCol="0">
              <a:spAutoFit/>
            </a:bodyPr>
            <a:lstStyle/>
            <a:p>
              <a:r>
                <a:rPr lang="fr-FR" sz="1200" smtClean="0"/>
                <a:t>20HZ</a:t>
              </a:r>
              <a:endParaRPr lang="fr-FR" sz="1200"/>
            </a:p>
          </p:txBody>
        </p:sp>
        <p:cxnSp>
          <p:nvCxnSpPr>
            <p:cNvPr id="318" name="Connecteur droit avec flèche 317"/>
            <p:cNvCxnSpPr/>
            <p:nvPr/>
          </p:nvCxnSpPr>
          <p:spPr>
            <a:xfrm>
              <a:off x="4283968" y="5301208"/>
              <a:ext cx="504056" cy="0"/>
            </a:xfrm>
            <a:prstGeom prst="straightConnector1">
              <a:avLst/>
            </a:prstGeom>
            <a:ln w="1905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9" name="Connecteur droit avec flèche 318"/>
            <p:cNvCxnSpPr/>
            <p:nvPr/>
          </p:nvCxnSpPr>
          <p:spPr>
            <a:xfrm>
              <a:off x="4283968" y="6165304"/>
              <a:ext cx="504056" cy="0"/>
            </a:xfrm>
            <a:prstGeom prst="straightConnector1">
              <a:avLst/>
            </a:prstGeom>
            <a:ln w="25400">
              <a:solidFill>
                <a:schemeClr val="accent3">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20" name="ZoneTexte 319"/>
            <p:cNvSpPr txBox="1"/>
            <p:nvPr/>
          </p:nvSpPr>
          <p:spPr>
            <a:xfrm>
              <a:off x="4788024" y="6021288"/>
              <a:ext cx="431528" cy="256740"/>
            </a:xfrm>
            <a:prstGeom prst="rect">
              <a:avLst/>
            </a:prstGeom>
            <a:noFill/>
          </p:spPr>
          <p:txBody>
            <a:bodyPr wrap="none" rtlCol="0">
              <a:spAutoFit/>
            </a:bodyPr>
            <a:lstStyle/>
            <a:p>
              <a:r>
                <a:rPr lang="fr-FR" sz="1200" smtClean="0"/>
                <a:t>5HZ</a:t>
              </a:r>
              <a:endParaRPr lang="fr-FR" sz="1200"/>
            </a:p>
          </p:txBody>
        </p:sp>
        <p:cxnSp>
          <p:nvCxnSpPr>
            <p:cNvPr id="352" name="Connecteur droit avec flèche 351"/>
            <p:cNvCxnSpPr/>
            <p:nvPr/>
          </p:nvCxnSpPr>
          <p:spPr>
            <a:xfrm>
              <a:off x="4305833" y="6633223"/>
              <a:ext cx="504056" cy="0"/>
            </a:xfrm>
            <a:prstGeom prst="straightConnector1">
              <a:avLst/>
            </a:prstGeom>
            <a:ln w="25400">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53" name="ZoneTexte 352"/>
            <p:cNvSpPr txBox="1"/>
            <p:nvPr/>
          </p:nvSpPr>
          <p:spPr>
            <a:xfrm>
              <a:off x="4863237" y="6494724"/>
              <a:ext cx="1035476" cy="256740"/>
            </a:xfrm>
            <a:prstGeom prst="rect">
              <a:avLst/>
            </a:prstGeom>
            <a:noFill/>
          </p:spPr>
          <p:txBody>
            <a:bodyPr wrap="none" rtlCol="0">
              <a:spAutoFit/>
            </a:bodyPr>
            <a:lstStyle/>
            <a:p>
              <a:r>
                <a:rPr lang="fr-FR" sz="1200" dirty="0" smtClean="0"/>
                <a:t>Phase control</a:t>
              </a:r>
            </a:p>
          </p:txBody>
        </p:sp>
      </p:grpSp>
      <p:sp>
        <p:nvSpPr>
          <p:cNvPr id="359" name="ZoneTexte 358"/>
          <p:cNvSpPr txBox="1"/>
          <p:nvPr/>
        </p:nvSpPr>
        <p:spPr>
          <a:xfrm>
            <a:off x="751958" y="363889"/>
            <a:ext cx="7365221" cy="461665"/>
          </a:xfrm>
          <a:prstGeom prst="rect">
            <a:avLst/>
          </a:prstGeom>
          <a:noFill/>
        </p:spPr>
        <p:txBody>
          <a:bodyPr wrap="none" rtlCol="0">
            <a:spAutoFit/>
          </a:bodyPr>
          <a:lstStyle/>
          <a:p>
            <a:r>
              <a:rPr lang="en-US" sz="2400" dirty="0" smtClean="0"/>
              <a:t>PHIL – </a:t>
            </a:r>
            <a:r>
              <a:rPr lang="en-US" sz="2400" dirty="0" err="1" smtClean="0"/>
              <a:t>LaseriX</a:t>
            </a:r>
            <a:r>
              <a:rPr lang="en-US" sz="2400" dirty="0" smtClean="0"/>
              <a:t>  Heterodyne synchronization global scheme</a:t>
            </a:r>
            <a:endParaRPr lang="en-US" sz="2400" dirty="0"/>
          </a:p>
        </p:txBody>
      </p:sp>
      <p:sp>
        <p:nvSpPr>
          <p:cNvPr id="360" name="ZoneTexte 359"/>
          <p:cNvSpPr txBox="1"/>
          <p:nvPr/>
        </p:nvSpPr>
        <p:spPr>
          <a:xfrm>
            <a:off x="4154591" y="6140456"/>
            <a:ext cx="4067944" cy="3108543"/>
          </a:xfrm>
          <a:prstGeom prst="rect">
            <a:avLst/>
          </a:prstGeom>
          <a:solidFill>
            <a:schemeClr val="accent4">
              <a:lumMod val="20000"/>
              <a:lumOff val="80000"/>
            </a:schemeClr>
          </a:solidFill>
        </p:spPr>
        <p:txBody>
          <a:bodyPr wrap="square" rtlCol="0">
            <a:spAutoFit/>
          </a:bodyPr>
          <a:lstStyle/>
          <a:p>
            <a:pPr algn="ctr"/>
            <a:r>
              <a:rPr lang="fr-FR" sz="2000" dirty="0" smtClean="0"/>
              <a:t>Hétérodyne Synchronisation</a:t>
            </a:r>
          </a:p>
          <a:p>
            <a:pPr>
              <a:buFont typeface="Arial" pitchFamily="34" charset="0"/>
              <a:buChar char="•"/>
            </a:pPr>
            <a:endParaRPr lang="fr-FR" sz="1600" dirty="0" smtClean="0"/>
          </a:p>
          <a:p>
            <a:pPr>
              <a:buFont typeface="Arial" pitchFamily="34" charset="0"/>
              <a:buChar char="•"/>
            </a:pPr>
            <a:r>
              <a:rPr lang="fr-FR" sz="1600" dirty="0" smtClean="0"/>
              <a:t> </a:t>
            </a:r>
            <a:r>
              <a:rPr lang="fr-FR" sz="1600" dirty="0" err="1" smtClean="0"/>
              <a:t>Freq</a:t>
            </a:r>
            <a:r>
              <a:rPr lang="fr-FR" sz="1600" dirty="0" smtClean="0"/>
              <a:t> Quartz </a:t>
            </a:r>
            <a:r>
              <a:rPr lang="fr-FR" sz="1600" dirty="0" err="1" smtClean="0"/>
              <a:t>phil</a:t>
            </a:r>
            <a:r>
              <a:rPr lang="fr-FR" sz="1600" dirty="0" smtClean="0"/>
              <a:t> : F</a:t>
            </a:r>
            <a:r>
              <a:rPr lang="fr-FR" sz="1600" baseline="-25000" dirty="0" smtClean="0"/>
              <a:t>Q</a:t>
            </a:r>
            <a:r>
              <a:rPr lang="fr-FR" sz="1600" dirty="0" smtClean="0"/>
              <a:t> =74 963 950 Hz</a:t>
            </a:r>
          </a:p>
          <a:p>
            <a:pPr>
              <a:buFont typeface="Arial" pitchFamily="34" charset="0"/>
              <a:buChar char="•"/>
            </a:pPr>
            <a:r>
              <a:rPr lang="fr-FR" sz="1600" dirty="0" smtClean="0"/>
              <a:t> </a:t>
            </a:r>
            <a:r>
              <a:rPr lang="fr-FR" sz="1600" dirty="0" err="1" smtClean="0"/>
              <a:t>Freq</a:t>
            </a:r>
            <a:r>
              <a:rPr lang="fr-FR" sz="1600" dirty="0" smtClean="0"/>
              <a:t> Gun: F</a:t>
            </a:r>
            <a:r>
              <a:rPr lang="fr-FR" sz="1600" baseline="-25000" dirty="0" smtClean="0"/>
              <a:t>G</a:t>
            </a:r>
            <a:r>
              <a:rPr lang="fr-FR" sz="1600" dirty="0" smtClean="0"/>
              <a:t> =40* F</a:t>
            </a:r>
            <a:r>
              <a:rPr lang="fr-FR" sz="1600" baseline="-25000" dirty="0" smtClean="0"/>
              <a:t>Q  </a:t>
            </a:r>
            <a:r>
              <a:rPr lang="fr-FR" sz="1600" dirty="0" smtClean="0"/>
              <a:t>= 2998.55MHz</a:t>
            </a:r>
          </a:p>
          <a:p>
            <a:pPr>
              <a:buFont typeface="Arial" pitchFamily="34" charset="0"/>
              <a:buChar char="•"/>
            </a:pPr>
            <a:r>
              <a:rPr lang="fr-FR" sz="1600" dirty="0" smtClean="0"/>
              <a:t> </a:t>
            </a:r>
            <a:r>
              <a:rPr lang="fr-FR" sz="1600" dirty="0" err="1" smtClean="0"/>
              <a:t>Freq</a:t>
            </a:r>
            <a:r>
              <a:rPr lang="fr-FR" sz="1600" dirty="0" smtClean="0"/>
              <a:t> synchro: F</a:t>
            </a:r>
            <a:r>
              <a:rPr lang="fr-FR" sz="1600" baseline="-25000" dirty="0" smtClean="0"/>
              <a:t>m</a:t>
            </a:r>
            <a:r>
              <a:rPr lang="fr-FR" sz="1600" dirty="0" smtClean="0"/>
              <a:t> =(40* F</a:t>
            </a:r>
            <a:r>
              <a:rPr lang="fr-FR" sz="1600" baseline="-25000" dirty="0" smtClean="0"/>
              <a:t>OL  </a:t>
            </a:r>
            <a:r>
              <a:rPr lang="fr-FR" sz="1600" dirty="0" smtClean="0"/>
              <a:t>)+ 4KHz</a:t>
            </a:r>
          </a:p>
          <a:p>
            <a:pPr>
              <a:buFont typeface="Arial" pitchFamily="34" charset="0"/>
              <a:buChar char="•"/>
            </a:pPr>
            <a:r>
              <a:rPr lang="fr-FR" sz="1600" dirty="0" smtClean="0"/>
              <a:t> </a:t>
            </a:r>
            <a:r>
              <a:rPr lang="fr-FR" sz="1600" dirty="0" err="1" smtClean="0"/>
              <a:t>Freq</a:t>
            </a:r>
            <a:r>
              <a:rPr lang="fr-FR" sz="1600" dirty="0" smtClean="0"/>
              <a:t> </a:t>
            </a:r>
            <a:r>
              <a:rPr lang="fr-FR" sz="1600" dirty="0" err="1" smtClean="0"/>
              <a:t>osc</a:t>
            </a:r>
            <a:r>
              <a:rPr lang="fr-FR" sz="1600" dirty="0" smtClean="0"/>
              <a:t> Laser: F</a:t>
            </a:r>
            <a:r>
              <a:rPr lang="fr-FR" sz="1600" baseline="-25000" dirty="0" smtClean="0"/>
              <a:t>OL</a:t>
            </a:r>
            <a:r>
              <a:rPr lang="fr-FR" sz="1600" dirty="0" smtClean="0"/>
              <a:t> = F</a:t>
            </a:r>
            <a:r>
              <a:rPr lang="fr-FR" sz="1600" baseline="-25000" dirty="0" smtClean="0"/>
              <a:t>Q  </a:t>
            </a:r>
            <a:r>
              <a:rPr lang="fr-FR" sz="1600" dirty="0" smtClean="0"/>
              <a:t>+ 4KHz/40</a:t>
            </a:r>
          </a:p>
          <a:p>
            <a:pPr>
              <a:buFont typeface="Arial" pitchFamily="34" charset="0"/>
              <a:buChar char="•"/>
            </a:pPr>
            <a:r>
              <a:rPr lang="el-GR" sz="1600" dirty="0" smtClean="0"/>
              <a:t>δ</a:t>
            </a:r>
            <a:r>
              <a:rPr lang="fr-FR" sz="1600" dirty="0" smtClean="0"/>
              <a:t>F=4KHz = F</a:t>
            </a:r>
            <a:r>
              <a:rPr lang="fr-FR" sz="1600" baseline="-25000" dirty="0" smtClean="0"/>
              <a:t>G</a:t>
            </a:r>
            <a:r>
              <a:rPr lang="fr-FR" sz="1600" dirty="0" smtClean="0"/>
              <a:t> - F</a:t>
            </a:r>
            <a:r>
              <a:rPr lang="fr-FR" sz="1600" baseline="-25000" dirty="0" smtClean="0"/>
              <a:t>m </a:t>
            </a:r>
            <a:endParaRPr lang="fr-FR" sz="1600" dirty="0" smtClean="0"/>
          </a:p>
          <a:p>
            <a:endParaRPr lang="fr-FR" sz="1600" dirty="0" smtClean="0"/>
          </a:p>
          <a:p>
            <a:pPr>
              <a:buFont typeface="Arial" pitchFamily="34" charset="0"/>
              <a:buChar char="•"/>
            </a:pPr>
            <a:r>
              <a:rPr lang="fr-FR" sz="1600" dirty="0" smtClean="0"/>
              <a:t>F</a:t>
            </a:r>
            <a:r>
              <a:rPr lang="fr-FR" sz="1600" baseline="-25000" dirty="0" smtClean="0"/>
              <a:t>OL </a:t>
            </a:r>
            <a:r>
              <a:rPr lang="fr-FR" sz="1600" dirty="0" err="1" smtClean="0"/>
              <a:t>is</a:t>
            </a:r>
            <a:r>
              <a:rPr lang="fr-FR" sz="1600" dirty="0" smtClean="0"/>
              <a:t> </a:t>
            </a:r>
            <a:r>
              <a:rPr lang="fr-FR" sz="1600" dirty="0" err="1" smtClean="0"/>
              <a:t>frequency</a:t>
            </a:r>
            <a:r>
              <a:rPr lang="fr-FR" sz="1600" dirty="0" smtClean="0"/>
              <a:t> </a:t>
            </a:r>
            <a:r>
              <a:rPr lang="fr-FR" sz="1600" dirty="0" err="1" smtClean="0"/>
              <a:t>locked</a:t>
            </a:r>
            <a:r>
              <a:rPr lang="fr-FR" sz="1600" dirty="0" smtClean="0"/>
              <a:t> </a:t>
            </a:r>
            <a:r>
              <a:rPr lang="fr-FR" sz="1600" dirty="0" err="1" smtClean="0"/>
              <a:t>using</a:t>
            </a:r>
            <a:r>
              <a:rPr lang="fr-FR" sz="1600" dirty="0" smtClean="0"/>
              <a:t> </a:t>
            </a:r>
            <a:r>
              <a:rPr lang="el-GR" sz="1600" dirty="0" smtClean="0"/>
              <a:t>δ</a:t>
            </a:r>
            <a:r>
              <a:rPr lang="fr-FR" sz="1600" dirty="0" smtClean="0"/>
              <a:t>F as </a:t>
            </a:r>
            <a:r>
              <a:rPr lang="fr-FR" sz="1600" dirty="0" err="1" smtClean="0"/>
              <a:t>reference</a:t>
            </a:r>
            <a:endParaRPr lang="fr-FR" sz="1600" dirty="0" smtClean="0"/>
          </a:p>
          <a:p>
            <a:pPr>
              <a:buFont typeface="Arial" pitchFamily="34" charset="0"/>
              <a:buChar char="•"/>
            </a:pPr>
            <a:r>
              <a:rPr lang="fr-FR" sz="1600" dirty="0" smtClean="0"/>
              <a:t> </a:t>
            </a:r>
            <a:r>
              <a:rPr lang="el-GR" sz="1600" dirty="0" smtClean="0"/>
              <a:t>δ</a:t>
            </a:r>
            <a:r>
              <a:rPr lang="fr-FR" sz="1600" dirty="0" smtClean="0"/>
              <a:t>F</a:t>
            </a:r>
            <a:r>
              <a:rPr lang="fr-FR" sz="1600" baseline="-25000" dirty="0" smtClean="0"/>
              <a:t> </a:t>
            </a:r>
            <a:r>
              <a:rPr lang="fr-FR" sz="1600" dirty="0" smtClean="0"/>
              <a:t>triggers Phil and </a:t>
            </a:r>
            <a:r>
              <a:rPr lang="fr-FR" sz="1600" dirty="0" err="1" smtClean="0"/>
              <a:t>LaseriX</a:t>
            </a:r>
            <a:r>
              <a:rPr lang="fr-FR" sz="1600" dirty="0" smtClean="0"/>
              <a:t> timings </a:t>
            </a:r>
            <a:r>
              <a:rPr lang="fr-FR" sz="1600" dirty="0" err="1" smtClean="0"/>
              <a:t>at</a:t>
            </a:r>
            <a:r>
              <a:rPr lang="fr-FR" sz="1600" dirty="0" smtClean="0"/>
              <a:t> 5Hz and 10Hz </a:t>
            </a:r>
            <a:r>
              <a:rPr lang="fr-FR" sz="1600" dirty="0" err="1" smtClean="0"/>
              <a:t>when</a:t>
            </a:r>
            <a:r>
              <a:rPr lang="fr-FR" sz="1600" dirty="0" smtClean="0"/>
              <a:t> F</a:t>
            </a:r>
            <a:r>
              <a:rPr lang="fr-FR" sz="1600" baseline="-25000" dirty="0" smtClean="0"/>
              <a:t>G</a:t>
            </a:r>
            <a:r>
              <a:rPr lang="fr-FR" sz="1600" dirty="0" smtClean="0"/>
              <a:t> et F</a:t>
            </a:r>
            <a:r>
              <a:rPr lang="fr-FR" sz="1600" baseline="-25000" dirty="0" smtClean="0"/>
              <a:t>m</a:t>
            </a:r>
            <a:r>
              <a:rPr lang="fr-FR" sz="1600" dirty="0" smtClean="0"/>
              <a:t> are </a:t>
            </a:r>
            <a:r>
              <a:rPr lang="fr-FR" sz="1600" dirty="0" err="1" smtClean="0"/>
              <a:t>at</a:t>
            </a:r>
            <a:r>
              <a:rPr lang="fr-FR" sz="1600" dirty="0" smtClean="0"/>
              <a:t> the </a:t>
            </a:r>
            <a:r>
              <a:rPr lang="fr-FR" sz="1600" dirty="0" err="1" smtClean="0"/>
              <a:t>same</a:t>
            </a:r>
            <a:r>
              <a:rPr lang="fr-FR" sz="1600" dirty="0" smtClean="0"/>
              <a:t> phase.</a:t>
            </a:r>
          </a:p>
          <a:p>
            <a:pPr>
              <a:buFont typeface="Arial" pitchFamily="34" charset="0"/>
              <a:buChar char="•"/>
            </a:pPr>
            <a:endParaRPr lang="fr-FR" sz="1600" dirty="0"/>
          </a:p>
        </p:txBody>
      </p:sp>
      <p:sp>
        <p:nvSpPr>
          <p:cNvPr id="130" name="ZoneTexte 129"/>
          <p:cNvSpPr txBox="1"/>
          <p:nvPr/>
        </p:nvSpPr>
        <p:spPr>
          <a:xfrm>
            <a:off x="8494633" y="6140455"/>
            <a:ext cx="4067944" cy="2923877"/>
          </a:xfrm>
          <a:prstGeom prst="rect">
            <a:avLst/>
          </a:prstGeom>
          <a:solidFill>
            <a:schemeClr val="accent4">
              <a:lumMod val="20000"/>
              <a:lumOff val="80000"/>
            </a:schemeClr>
          </a:solidFill>
        </p:spPr>
        <p:txBody>
          <a:bodyPr wrap="square" rtlCol="0">
            <a:spAutoFit/>
          </a:bodyPr>
          <a:lstStyle/>
          <a:p>
            <a:pPr algn="ctr"/>
            <a:r>
              <a:rPr lang="fr-FR" sz="2000" dirty="0" smtClean="0"/>
              <a:t>Hétérodyne Synchronisation</a:t>
            </a:r>
          </a:p>
          <a:p>
            <a:pPr algn="ctr"/>
            <a:endParaRPr lang="fr-FR" sz="2000" dirty="0" smtClean="0"/>
          </a:p>
          <a:p>
            <a:pPr algn="ctr"/>
            <a:r>
              <a:rPr lang="fr-FR" sz="2000" dirty="0" err="1" smtClean="0"/>
              <a:t>Mixing</a:t>
            </a:r>
            <a:r>
              <a:rPr lang="fr-FR" sz="2000" dirty="0" smtClean="0"/>
              <a:t> the </a:t>
            </a:r>
            <a:r>
              <a:rPr lang="fr-FR" sz="2000" dirty="0" err="1" smtClean="0"/>
              <a:t>frequency</a:t>
            </a:r>
            <a:r>
              <a:rPr lang="fr-FR" sz="2000" dirty="0" smtClean="0"/>
              <a:t> </a:t>
            </a:r>
            <a:r>
              <a:rPr lang="fr-FR" sz="2000" dirty="0" err="1" smtClean="0"/>
              <a:t>allows</a:t>
            </a:r>
            <a:r>
              <a:rPr lang="fr-FR" sz="2000" dirty="0" smtClean="0"/>
              <a:t> to </a:t>
            </a:r>
            <a:r>
              <a:rPr lang="fr-FR" sz="2000" dirty="0" err="1" smtClean="0"/>
              <a:t>reduce</a:t>
            </a:r>
            <a:r>
              <a:rPr lang="fr-FR" sz="2000" dirty="0" smtClean="0"/>
              <a:t> time </a:t>
            </a:r>
            <a:r>
              <a:rPr lang="fr-FR" sz="2000" dirty="0" err="1" smtClean="0"/>
              <a:t>sensitivity</a:t>
            </a:r>
            <a:endParaRPr lang="fr-FR" sz="2000" dirty="0" smtClean="0"/>
          </a:p>
          <a:p>
            <a:pPr>
              <a:buFont typeface="Arial" pitchFamily="34" charset="0"/>
              <a:buChar char="•"/>
            </a:pPr>
            <a:endParaRPr lang="fr-FR" sz="1600" dirty="0" smtClean="0"/>
          </a:p>
          <a:p>
            <a:pPr>
              <a:buFont typeface="Arial" pitchFamily="34" charset="0"/>
              <a:buChar char="•"/>
            </a:pPr>
            <a:r>
              <a:rPr lang="fr-FR" sz="2000" dirty="0" smtClean="0"/>
              <a:t>    1°</a:t>
            </a:r>
            <a:r>
              <a:rPr lang="fr-FR" sz="2000" baseline="-25000" dirty="0" smtClean="0"/>
              <a:t>3GHz</a:t>
            </a:r>
            <a:r>
              <a:rPr lang="fr-FR" sz="2000" dirty="0" smtClean="0"/>
              <a:t>   1.09ps</a:t>
            </a:r>
          </a:p>
          <a:p>
            <a:pPr>
              <a:buFont typeface="Arial" pitchFamily="34" charset="0"/>
              <a:buChar char="•"/>
            </a:pPr>
            <a:r>
              <a:rPr lang="fr-FR" sz="2000" dirty="0" smtClean="0"/>
              <a:t>    1°</a:t>
            </a:r>
            <a:r>
              <a:rPr lang="fr-FR" sz="2000" baseline="-25000" dirty="0" smtClean="0"/>
              <a:t>4KHz</a:t>
            </a:r>
            <a:r>
              <a:rPr lang="fr-FR" sz="2000" dirty="0" smtClean="0"/>
              <a:t>  =  694ns</a:t>
            </a:r>
          </a:p>
          <a:p>
            <a:pPr>
              <a:buFont typeface="Arial" pitchFamily="34" charset="0"/>
              <a:buChar char="•"/>
            </a:pPr>
            <a:endParaRPr lang="fr-FR" sz="1600" dirty="0" smtClean="0"/>
          </a:p>
          <a:p>
            <a:pPr>
              <a:buFont typeface="Arial" pitchFamily="34" charset="0"/>
              <a:buChar char="•"/>
            </a:pPr>
            <a:endParaRPr lang="fr-FR" sz="1600" dirty="0" smtClean="0"/>
          </a:p>
          <a:p>
            <a:pPr>
              <a:buFont typeface="Arial" pitchFamily="34" charset="0"/>
              <a:buChar char="•"/>
            </a:pPr>
            <a:endParaRPr lang="fr-FR" sz="1600" dirty="0"/>
          </a:p>
        </p:txBody>
      </p:sp>
      <p:sp>
        <p:nvSpPr>
          <p:cNvPr id="14338" name="Rectangle 2"/>
          <p:cNvSpPr>
            <a:spLocks noChangeArrowheads="1"/>
          </p:cNvSpPr>
          <p:nvPr/>
        </p:nvSpPr>
        <p:spPr bwMode="auto">
          <a:xfrm>
            <a:off x="0" y="0"/>
            <a:ext cx="128016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4340" name="Rectangle 4"/>
          <p:cNvSpPr>
            <a:spLocks noChangeArrowheads="1"/>
          </p:cNvSpPr>
          <p:nvPr/>
        </p:nvSpPr>
        <p:spPr bwMode="auto">
          <a:xfrm>
            <a:off x="0" y="0"/>
            <a:ext cx="128016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4342" name="Rectangle 6"/>
          <p:cNvSpPr>
            <a:spLocks noChangeArrowheads="1"/>
          </p:cNvSpPr>
          <p:nvPr/>
        </p:nvSpPr>
        <p:spPr bwMode="auto">
          <a:xfrm>
            <a:off x="0" y="0"/>
            <a:ext cx="128016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39" name="ZoneTexte 138"/>
          <p:cNvSpPr txBox="1"/>
          <p:nvPr/>
        </p:nvSpPr>
        <p:spPr>
          <a:xfrm>
            <a:off x="6850403" y="5158870"/>
            <a:ext cx="4253793" cy="584775"/>
          </a:xfrm>
          <a:prstGeom prst="rect">
            <a:avLst/>
          </a:prstGeom>
          <a:noFill/>
        </p:spPr>
        <p:txBody>
          <a:bodyPr wrap="none" rtlCol="0">
            <a:spAutoFit/>
          </a:bodyPr>
          <a:lstStyle/>
          <a:p>
            <a:r>
              <a:rPr lang="en-US" sz="1600" dirty="0" err="1" smtClean="0"/>
              <a:t>LaseriX</a:t>
            </a:r>
            <a:r>
              <a:rPr lang="en-US" sz="1600" dirty="0" smtClean="0"/>
              <a:t> must be triggered @ 10Hz repetition rate</a:t>
            </a:r>
          </a:p>
          <a:p>
            <a:r>
              <a:rPr lang="en-US" sz="1600" dirty="0" smtClean="0"/>
              <a:t>PHIL is triggered @ 5 Hz repetition rate</a:t>
            </a:r>
            <a:endParaRPr lang="en-US" sz="1600" dirty="0"/>
          </a:p>
        </p:txBody>
      </p:sp>
      <p:sp>
        <p:nvSpPr>
          <p:cNvPr id="109" name="Rectangle 108"/>
          <p:cNvSpPr/>
          <p:nvPr/>
        </p:nvSpPr>
        <p:spPr>
          <a:xfrm>
            <a:off x="3790581" y="4929309"/>
            <a:ext cx="1368152" cy="560261"/>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0" name="ZoneTexte 109"/>
          <p:cNvSpPr txBox="1"/>
          <p:nvPr/>
        </p:nvSpPr>
        <p:spPr>
          <a:xfrm>
            <a:off x="3752739" y="4848903"/>
            <a:ext cx="946093" cy="707886"/>
          </a:xfrm>
          <a:prstGeom prst="rect">
            <a:avLst/>
          </a:prstGeom>
          <a:noFill/>
        </p:spPr>
        <p:txBody>
          <a:bodyPr wrap="none" rtlCol="0">
            <a:spAutoFit/>
          </a:bodyPr>
          <a:lstStyle/>
          <a:p>
            <a:r>
              <a:rPr lang="fr-FR" sz="2000" dirty="0" smtClean="0"/>
              <a:t>Timing </a:t>
            </a:r>
          </a:p>
          <a:p>
            <a:r>
              <a:rPr lang="fr-FR" sz="2000" dirty="0" err="1" smtClean="0"/>
              <a:t>LaseriX</a:t>
            </a:r>
            <a:endParaRPr lang="fr-FR" sz="2000" dirty="0"/>
          </a:p>
        </p:txBody>
      </p:sp>
      <p:sp>
        <p:nvSpPr>
          <p:cNvPr id="111" name="Rectangle 110"/>
          <p:cNvSpPr/>
          <p:nvPr/>
        </p:nvSpPr>
        <p:spPr>
          <a:xfrm>
            <a:off x="5482251" y="3224304"/>
            <a:ext cx="1368152" cy="560261"/>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ZoneTexte 111"/>
          <p:cNvSpPr txBox="1"/>
          <p:nvPr/>
        </p:nvSpPr>
        <p:spPr>
          <a:xfrm>
            <a:off x="5477190" y="3200119"/>
            <a:ext cx="1410964" cy="400110"/>
          </a:xfrm>
          <a:prstGeom prst="rect">
            <a:avLst/>
          </a:prstGeom>
          <a:noFill/>
        </p:spPr>
        <p:txBody>
          <a:bodyPr wrap="none" rtlCol="0">
            <a:spAutoFit/>
          </a:bodyPr>
          <a:lstStyle/>
          <a:p>
            <a:r>
              <a:rPr lang="fr-FR" sz="2000" dirty="0" smtClean="0"/>
              <a:t>Timing PHIL</a:t>
            </a:r>
            <a:endParaRPr lang="fr-FR" sz="2000" dirty="0"/>
          </a:p>
        </p:txBody>
      </p:sp>
      <p:sp>
        <p:nvSpPr>
          <p:cNvPr id="113" name="ZoneTexte 112"/>
          <p:cNvSpPr txBox="1"/>
          <p:nvPr/>
        </p:nvSpPr>
        <p:spPr>
          <a:xfrm>
            <a:off x="5498595" y="3552902"/>
            <a:ext cx="749372" cy="276999"/>
          </a:xfrm>
          <a:prstGeom prst="rect">
            <a:avLst/>
          </a:prstGeom>
          <a:noFill/>
        </p:spPr>
        <p:txBody>
          <a:bodyPr wrap="none" rtlCol="0">
            <a:spAutoFit/>
          </a:bodyPr>
          <a:lstStyle/>
          <a:p>
            <a:r>
              <a:rPr lang="fr-FR" sz="1200" dirty="0" err="1" smtClean="0"/>
              <a:t>Ext</a:t>
            </a:r>
            <a:r>
              <a:rPr lang="fr-FR" sz="1200" dirty="0" smtClean="0"/>
              <a:t> </a:t>
            </a:r>
            <a:r>
              <a:rPr lang="fr-FR" sz="1200" dirty="0" err="1" smtClean="0"/>
              <a:t>Clock</a:t>
            </a:r>
            <a:endParaRPr lang="fr-FR" sz="1200" dirty="0" smtClean="0"/>
          </a:p>
        </p:txBody>
      </p:sp>
      <p:sp>
        <p:nvSpPr>
          <p:cNvPr id="114" name="ZoneTexte 113"/>
          <p:cNvSpPr txBox="1"/>
          <p:nvPr/>
        </p:nvSpPr>
        <p:spPr>
          <a:xfrm>
            <a:off x="4496219" y="4881871"/>
            <a:ext cx="749372" cy="276999"/>
          </a:xfrm>
          <a:prstGeom prst="rect">
            <a:avLst/>
          </a:prstGeom>
          <a:noFill/>
        </p:spPr>
        <p:txBody>
          <a:bodyPr wrap="none" rtlCol="0">
            <a:spAutoFit/>
          </a:bodyPr>
          <a:lstStyle/>
          <a:p>
            <a:r>
              <a:rPr lang="fr-FR" sz="1200" dirty="0" err="1" smtClean="0"/>
              <a:t>Ext</a:t>
            </a:r>
            <a:r>
              <a:rPr lang="fr-FR" sz="1200" dirty="0" smtClean="0"/>
              <a:t> </a:t>
            </a:r>
            <a:r>
              <a:rPr lang="fr-FR" sz="1200" dirty="0" err="1" smtClean="0"/>
              <a:t>Clock</a:t>
            </a:r>
            <a:endParaRPr lang="fr-FR" sz="1200" dirty="0" smtClean="0"/>
          </a:p>
        </p:txBody>
      </p:sp>
      <p:cxnSp>
        <p:nvCxnSpPr>
          <p:cNvPr id="116" name="Connecteur en angle 115"/>
          <p:cNvCxnSpPr/>
          <p:nvPr/>
        </p:nvCxnSpPr>
        <p:spPr>
          <a:xfrm rot="16200000" flipH="1">
            <a:off x="4182102" y="4412581"/>
            <a:ext cx="1033458" cy="1"/>
          </a:xfrm>
          <a:prstGeom prst="bentConnector3">
            <a:avLst>
              <a:gd name="adj1" fmla="val 50000"/>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5849230" y="2945355"/>
            <a:ext cx="389850" cy="246221"/>
          </a:xfrm>
          <a:prstGeom prst="rect">
            <a:avLst/>
          </a:prstGeom>
        </p:spPr>
        <p:txBody>
          <a:bodyPr wrap="none">
            <a:spAutoFit/>
          </a:bodyPr>
          <a:lstStyle/>
          <a:p>
            <a:r>
              <a:rPr lang="fr-FR" sz="1000" dirty="0" smtClean="0"/>
              <a:t>5HZ</a:t>
            </a:r>
            <a:endParaRPr lang="fr-FR" sz="1000" dirty="0"/>
          </a:p>
        </p:txBody>
      </p:sp>
      <p:sp>
        <p:nvSpPr>
          <p:cNvPr id="122" name="Rectangle 121"/>
          <p:cNvSpPr/>
          <p:nvPr/>
        </p:nvSpPr>
        <p:spPr>
          <a:xfrm>
            <a:off x="3297165" y="4998642"/>
            <a:ext cx="455574" cy="246221"/>
          </a:xfrm>
          <a:prstGeom prst="rect">
            <a:avLst/>
          </a:prstGeom>
        </p:spPr>
        <p:txBody>
          <a:bodyPr wrap="none">
            <a:spAutoFit/>
          </a:bodyPr>
          <a:lstStyle/>
          <a:p>
            <a:r>
              <a:rPr lang="fr-FR" sz="1000" dirty="0" smtClean="0"/>
              <a:t>10HZ</a:t>
            </a:r>
            <a:endParaRPr lang="fr-FR" sz="1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68948" y="2144331"/>
            <a:ext cx="8448675" cy="4943475"/>
          </a:xfrm>
          <a:prstGeom prst="rect">
            <a:avLst/>
          </a:prstGeom>
          <a:noFill/>
          <a:ln w="9525">
            <a:noFill/>
            <a:miter lim="800000"/>
            <a:headEnd/>
            <a:tailEnd/>
          </a:ln>
        </p:spPr>
      </p:pic>
      <p:sp>
        <p:nvSpPr>
          <p:cNvPr id="3" name="Rectangle 2"/>
          <p:cNvSpPr/>
          <p:nvPr/>
        </p:nvSpPr>
        <p:spPr>
          <a:xfrm>
            <a:off x="1421285" y="1515479"/>
            <a:ext cx="9414456" cy="3232598"/>
          </a:xfrm>
          <a:prstGeom prst="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ZoneTexte 3"/>
          <p:cNvSpPr txBox="1"/>
          <p:nvPr/>
        </p:nvSpPr>
        <p:spPr>
          <a:xfrm>
            <a:off x="6169025" y="1667277"/>
            <a:ext cx="4562852" cy="477054"/>
          </a:xfrm>
          <a:prstGeom prst="rect">
            <a:avLst/>
          </a:prstGeom>
          <a:noFill/>
        </p:spPr>
        <p:txBody>
          <a:bodyPr wrap="none" rtlCol="0">
            <a:spAutoFit/>
          </a:bodyPr>
          <a:lstStyle/>
          <a:p>
            <a:r>
              <a:rPr lang="fr-FR" dirty="0" err="1" smtClean="0">
                <a:solidFill>
                  <a:schemeClr val="tx2"/>
                </a:solidFill>
              </a:rPr>
              <a:t>heterodyne</a:t>
            </a:r>
            <a:r>
              <a:rPr lang="fr-FR" dirty="0" smtClean="0">
                <a:solidFill>
                  <a:schemeClr val="tx2"/>
                </a:solidFill>
              </a:rPr>
              <a:t> </a:t>
            </a:r>
            <a:r>
              <a:rPr lang="fr-FR" dirty="0" err="1" smtClean="0">
                <a:solidFill>
                  <a:schemeClr val="tx2"/>
                </a:solidFill>
              </a:rPr>
              <a:t>frequency</a:t>
            </a:r>
            <a:r>
              <a:rPr lang="fr-FR" dirty="0" smtClean="0">
                <a:solidFill>
                  <a:schemeClr val="tx2"/>
                </a:solidFill>
              </a:rPr>
              <a:t> </a:t>
            </a:r>
            <a:r>
              <a:rPr lang="fr-FR" dirty="0" err="1" smtClean="0">
                <a:solidFill>
                  <a:schemeClr val="tx2"/>
                </a:solidFill>
              </a:rPr>
              <a:t>generation</a:t>
            </a:r>
            <a:endParaRPr lang="fr-FR" dirty="0">
              <a:solidFill>
                <a:schemeClr val="tx2"/>
              </a:solidFill>
            </a:endParaRPr>
          </a:p>
        </p:txBody>
      </p:sp>
      <p:sp>
        <p:nvSpPr>
          <p:cNvPr id="5" name="Rectangle 4"/>
          <p:cNvSpPr/>
          <p:nvPr/>
        </p:nvSpPr>
        <p:spPr>
          <a:xfrm>
            <a:off x="4499335" y="4748077"/>
            <a:ext cx="6336406" cy="3232598"/>
          </a:xfrm>
          <a:prstGeom prst="rect">
            <a:avLst/>
          </a:pr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4768118" y="7503621"/>
            <a:ext cx="3504998" cy="477054"/>
          </a:xfrm>
          <a:prstGeom prst="rect">
            <a:avLst/>
          </a:prstGeom>
          <a:noFill/>
        </p:spPr>
        <p:txBody>
          <a:bodyPr wrap="none" rtlCol="0">
            <a:spAutoFit/>
          </a:bodyPr>
          <a:lstStyle/>
          <a:p>
            <a:r>
              <a:rPr lang="fr-FR" dirty="0" smtClean="0">
                <a:solidFill>
                  <a:schemeClr val="accent2"/>
                </a:solidFill>
              </a:rPr>
              <a:t>50Hz line </a:t>
            </a:r>
            <a:r>
              <a:rPr lang="fr-FR" dirty="0" err="1" smtClean="0">
                <a:solidFill>
                  <a:schemeClr val="accent2"/>
                </a:solidFill>
              </a:rPr>
              <a:t>synchronization</a:t>
            </a:r>
            <a:endParaRPr lang="fr-FR" dirty="0">
              <a:solidFill>
                <a:schemeClr val="accent2"/>
              </a:solidFill>
            </a:endParaRPr>
          </a:p>
        </p:txBody>
      </p:sp>
      <p:sp>
        <p:nvSpPr>
          <p:cNvPr id="7" name="ZoneTexte 6"/>
          <p:cNvSpPr txBox="1"/>
          <p:nvPr/>
        </p:nvSpPr>
        <p:spPr>
          <a:xfrm>
            <a:off x="458711" y="244163"/>
            <a:ext cx="11420627" cy="477054"/>
          </a:xfrm>
          <a:prstGeom prst="rect">
            <a:avLst/>
          </a:prstGeom>
          <a:noFill/>
        </p:spPr>
        <p:txBody>
          <a:bodyPr wrap="none" rtlCol="0">
            <a:spAutoFit/>
          </a:bodyPr>
          <a:lstStyle/>
          <a:p>
            <a:r>
              <a:rPr lang="en-US" sz="2400" dirty="0" smtClean="0"/>
              <a:t>Electronic scheme for heterodyne frequency generation and the low frequency timing  </a:t>
            </a:r>
            <a:endParaRPr lang="en-US" sz="2400" dirty="0"/>
          </a:p>
        </p:txBody>
      </p:sp>
      <p:cxnSp>
        <p:nvCxnSpPr>
          <p:cNvPr id="9" name="Connecteur droit avec flèche 8"/>
          <p:cNvCxnSpPr/>
          <p:nvPr/>
        </p:nvCxnSpPr>
        <p:spPr>
          <a:xfrm>
            <a:off x="9955369" y="5795493"/>
            <a:ext cx="1661375" cy="167425"/>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11127346" y="5962918"/>
            <a:ext cx="1266629" cy="523220"/>
          </a:xfrm>
          <a:prstGeom prst="rect">
            <a:avLst/>
          </a:prstGeom>
          <a:noFill/>
        </p:spPr>
        <p:txBody>
          <a:bodyPr wrap="none" rtlCol="0">
            <a:spAutoFit/>
          </a:bodyPr>
          <a:lstStyle/>
          <a:p>
            <a:r>
              <a:rPr lang="fr-FR" sz="1400" dirty="0" smtClean="0"/>
              <a:t>100Hz</a:t>
            </a:r>
          </a:p>
          <a:p>
            <a:r>
              <a:rPr lang="fr-FR" sz="1400" dirty="0" smtClean="0"/>
              <a:t>To </a:t>
            </a:r>
            <a:r>
              <a:rPr lang="fr-FR" sz="1400" dirty="0" err="1" smtClean="0"/>
              <a:t>masterclock</a:t>
            </a:r>
            <a:endParaRPr lang="fr-FR" sz="1400" dirty="0"/>
          </a:p>
        </p:txBody>
      </p:sp>
      <p:cxnSp>
        <p:nvCxnSpPr>
          <p:cNvPr id="13" name="Connecteur droit avec flèche 12"/>
          <p:cNvCxnSpPr/>
          <p:nvPr/>
        </p:nvCxnSpPr>
        <p:spPr>
          <a:xfrm>
            <a:off x="458711" y="1957589"/>
            <a:ext cx="1661375" cy="978794"/>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244470" y="1637561"/>
            <a:ext cx="1829475" cy="307777"/>
          </a:xfrm>
          <a:prstGeom prst="rect">
            <a:avLst/>
          </a:prstGeom>
          <a:noFill/>
        </p:spPr>
        <p:txBody>
          <a:bodyPr wrap="none" rtlCol="0">
            <a:spAutoFit/>
          </a:bodyPr>
          <a:lstStyle/>
          <a:p>
            <a:r>
              <a:rPr lang="fr-FR" sz="1400" dirty="0" err="1" smtClean="0"/>
              <a:t>From</a:t>
            </a:r>
            <a:r>
              <a:rPr lang="fr-FR" sz="1400" dirty="0" smtClean="0"/>
              <a:t> </a:t>
            </a:r>
            <a:r>
              <a:rPr lang="fr-FR" sz="1400" dirty="0" err="1" smtClean="0"/>
              <a:t>LaseriX</a:t>
            </a:r>
            <a:r>
              <a:rPr lang="fr-FR" sz="1400" dirty="0" smtClean="0"/>
              <a:t> </a:t>
            </a:r>
            <a:r>
              <a:rPr lang="fr-FR" sz="1400" dirty="0" err="1" smtClean="0"/>
              <a:t>oscillator</a:t>
            </a:r>
            <a:endParaRPr lang="fr-FR" sz="1400" dirty="0"/>
          </a:p>
        </p:txBody>
      </p:sp>
      <p:sp>
        <p:nvSpPr>
          <p:cNvPr id="16" name="ZoneTexte 15"/>
          <p:cNvSpPr txBox="1"/>
          <p:nvPr/>
        </p:nvSpPr>
        <p:spPr>
          <a:xfrm>
            <a:off x="244470" y="4492823"/>
            <a:ext cx="1818126" cy="307777"/>
          </a:xfrm>
          <a:prstGeom prst="rect">
            <a:avLst/>
          </a:prstGeom>
          <a:noFill/>
        </p:spPr>
        <p:txBody>
          <a:bodyPr wrap="none" rtlCol="0">
            <a:spAutoFit/>
          </a:bodyPr>
          <a:lstStyle/>
          <a:p>
            <a:r>
              <a:rPr lang="fr-FR" sz="1400" dirty="0" err="1" smtClean="0"/>
              <a:t>From</a:t>
            </a:r>
            <a:r>
              <a:rPr lang="fr-FR" sz="1400" dirty="0" smtClean="0"/>
              <a:t> 3GHz PHIL pilote</a:t>
            </a:r>
            <a:endParaRPr lang="fr-FR" sz="1400" dirty="0"/>
          </a:p>
        </p:txBody>
      </p:sp>
      <p:cxnSp>
        <p:nvCxnSpPr>
          <p:cNvPr id="17" name="Connecteur droit avec flèche 16"/>
          <p:cNvCxnSpPr/>
          <p:nvPr/>
        </p:nvCxnSpPr>
        <p:spPr>
          <a:xfrm flipV="1">
            <a:off x="458711" y="4108360"/>
            <a:ext cx="1615234" cy="168742"/>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4499335" y="1515479"/>
            <a:ext cx="1888586" cy="1704239"/>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3390040" y="1002731"/>
            <a:ext cx="3651256" cy="523220"/>
          </a:xfrm>
          <a:prstGeom prst="rect">
            <a:avLst/>
          </a:prstGeom>
          <a:noFill/>
        </p:spPr>
        <p:txBody>
          <a:bodyPr wrap="none" rtlCol="0">
            <a:spAutoFit/>
          </a:bodyPr>
          <a:lstStyle/>
          <a:p>
            <a:r>
              <a:rPr lang="fr-FR" sz="1400" dirty="0" err="1" smtClean="0"/>
              <a:t>Heterodyne</a:t>
            </a:r>
            <a:r>
              <a:rPr lang="fr-FR" sz="1400" dirty="0" smtClean="0"/>
              <a:t> </a:t>
            </a:r>
            <a:r>
              <a:rPr lang="fr-FR" sz="1400" dirty="0" err="1" smtClean="0"/>
              <a:t>Frequency</a:t>
            </a:r>
            <a:endParaRPr lang="fr-FR" sz="1400" dirty="0" smtClean="0"/>
          </a:p>
          <a:p>
            <a:r>
              <a:rPr lang="fr-FR" sz="1400" dirty="0" smtClean="0"/>
              <a:t>4KHz to </a:t>
            </a:r>
            <a:r>
              <a:rPr lang="fr-FR" sz="1400" dirty="0" err="1" smtClean="0"/>
              <a:t>frequency</a:t>
            </a:r>
            <a:r>
              <a:rPr lang="fr-FR" sz="1400" dirty="0" smtClean="0"/>
              <a:t> control of the laser </a:t>
            </a:r>
            <a:r>
              <a:rPr lang="fr-FR" sz="1400" dirty="0" err="1" smtClean="0"/>
              <a:t>oscillator</a:t>
            </a:r>
            <a:endParaRPr lang="fr-FR" sz="1400" dirty="0"/>
          </a:p>
        </p:txBody>
      </p:sp>
      <p:sp>
        <p:nvSpPr>
          <p:cNvPr id="18" name="Espace réservé de la date 17"/>
          <p:cNvSpPr>
            <a:spLocks noGrp="1"/>
          </p:cNvSpPr>
          <p:nvPr>
            <p:ph type="dt" sz="half" idx="10"/>
          </p:nvPr>
        </p:nvSpPr>
        <p:spPr/>
        <p:txBody>
          <a:bodyPr/>
          <a:lstStyle/>
          <a:p>
            <a:fld id="{EB3DD20C-0B92-4909-BEF8-EE7F997937B0}" type="datetime1">
              <a:rPr lang="en-US" smtClean="0"/>
              <a:pPr/>
              <a:t>9/19/2018</a:t>
            </a:fld>
            <a:endParaRPr lang="fr-FR"/>
          </a:p>
        </p:txBody>
      </p:sp>
      <p:sp>
        <p:nvSpPr>
          <p:cNvPr id="19" name="Espace réservé du pied de page 18"/>
          <p:cNvSpPr>
            <a:spLocks noGrp="1"/>
          </p:cNvSpPr>
          <p:nvPr>
            <p:ph type="ftr" sz="quarter" idx="11"/>
          </p:nvPr>
        </p:nvSpPr>
        <p:spPr/>
        <p:txBody>
          <a:bodyPr/>
          <a:lstStyle/>
          <a:p>
            <a:r>
              <a:rPr lang="fr-FR" smtClean="0"/>
              <a:t>Phil-LaseriX Heterodyne Synchronisation  </a:t>
            </a:r>
            <a:endParaRPr lang="fr-FR"/>
          </a:p>
        </p:txBody>
      </p:sp>
      <p:sp>
        <p:nvSpPr>
          <p:cNvPr id="20" name="Espace réservé du numéro de diapositive 19"/>
          <p:cNvSpPr>
            <a:spLocks noGrp="1"/>
          </p:cNvSpPr>
          <p:nvPr>
            <p:ph type="sldNum" sz="quarter" idx="12"/>
          </p:nvPr>
        </p:nvSpPr>
        <p:spPr/>
        <p:txBody>
          <a:bodyPr/>
          <a:lstStyle/>
          <a:p>
            <a:fld id="{5507AAA5-D344-4BCF-94DE-8EC6F6736DAF}" type="slidenum">
              <a:rPr lang="fr-FR" smtClean="0"/>
              <a:pPr/>
              <a:t>7</a:t>
            </a:fld>
            <a:endParaRPr lang="fr-F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haumat\Documents\travail\Phin\Esculap\Asservissement Phase et Synchro heterodyne\mesures\2018-07-4\synchro50Hz ext4.png"/>
          <p:cNvPicPr>
            <a:picLocks noChangeAspect="1" noChangeArrowheads="1"/>
          </p:cNvPicPr>
          <p:nvPr/>
        </p:nvPicPr>
        <p:blipFill>
          <a:blip r:embed="rId2" cstate="print"/>
          <a:srcRect/>
          <a:stretch>
            <a:fillRect/>
          </a:stretch>
        </p:blipFill>
        <p:spPr bwMode="auto">
          <a:xfrm>
            <a:off x="640080" y="5553948"/>
            <a:ext cx="4368648" cy="3344944"/>
          </a:xfrm>
          <a:prstGeom prst="rect">
            <a:avLst/>
          </a:prstGeom>
          <a:noFill/>
        </p:spPr>
      </p:pic>
      <p:sp>
        <p:nvSpPr>
          <p:cNvPr id="3" name="ZoneTexte 2"/>
          <p:cNvSpPr txBox="1"/>
          <p:nvPr/>
        </p:nvSpPr>
        <p:spPr>
          <a:xfrm>
            <a:off x="5759533" y="5254388"/>
            <a:ext cx="5861011" cy="3816429"/>
          </a:xfrm>
          <a:prstGeom prst="rect">
            <a:avLst/>
          </a:prstGeom>
          <a:noFill/>
        </p:spPr>
        <p:txBody>
          <a:bodyPr wrap="square" rtlCol="0">
            <a:spAutoFit/>
          </a:bodyPr>
          <a:lstStyle/>
          <a:p>
            <a:r>
              <a:rPr lang="en-US" sz="2400" dirty="0" smtClean="0"/>
              <a:t>Electronics Jitter measurement: </a:t>
            </a:r>
          </a:p>
          <a:p>
            <a:r>
              <a:rPr lang="en-US" sz="2400" dirty="0" smtClean="0"/>
              <a:t>From the output of the mixer (4KHz) to the timing generator (10Hz) (</a:t>
            </a:r>
            <a:r>
              <a:rPr lang="en-US" sz="2400" dirty="0" err="1" smtClean="0"/>
              <a:t>Masterclock</a:t>
            </a:r>
            <a:r>
              <a:rPr lang="en-US" sz="2400" dirty="0" smtClean="0"/>
              <a:t>)  </a:t>
            </a:r>
          </a:p>
          <a:p>
            <a:r>
              <a:rPr lang="en-US" sz="2400" dirty="0" smtClean="0"/>
              <a:t> </a:t>
            </a:r>
          </a:p>
          <a:p>
            <a:r>
              <a:rPr lang="en-US" sz="2400" dirty="0" smtClean="0"/>
              <a:t>469ns </a:t>
            </a:r>
            <a:r>
              <a:rPr lang="en-US" sz="2400" dirty="0" err="1" smtClean="0"/>
              <a:t>rms</a:t>
            </a:r>
            <a:r>
              <a:rPr lang="en-US" sz="2400" dirty="0" smtClean="0"/>
              <a:t> @ 4KHz correspond à 0.6° @ 3GHz.</a:t>
            </a:r>
          </a:p>
          <a:p>
            <a:endParaRPr lang="en-US" sz="2400" dirty="0" smtClean="0"/>
          </a:p>
          <a:p>
            <a:r>
              <a:rPr lang="en-US" sz="2400" dirty="0" smtClean="0"/>
              <a:t>That’s below the requirement of 1° @ 3GHz. </a:t>
            </a:r>
          </a:p>
          <a:p>
            <a:endParaRPr lang="fr-FR" dirty="0" smtClean="0"/>
          </a:p>
          <a:p>
            <a:r>
              <a:rPr lang="fr-FR" dirty="0" smtClean="0"/>
              <a:t> </a:t>
            </a:r>
            <a:endParaRPr lang="fr-FR" dirty="0"/>
          </a:p>
        </p:txBody>
      </p:sp>
      <p:sp>
        <p:nvSpPr>
          <p:cNvPr id="4" name="Espace réservé de la date 3"/>
          <p:cNvSpPr>
            <a:spLocks noGrp="1"/>
          </p:cNvSpPr>
          <p:nvPr>
            <p:ph type="dt" sz="half" idx="10"/>
          </p:nvPr>
        </p:nvSpPr>
        <p:spPr/>
        <p:txBody>
          <a:bodyPr/>
          <a:lstStyle/>
          <a:p>
            <a:fld id="{070D1D38-0B09-4004-A41A-75FCC58509E6}" type="datetime1">
              <a:rPr lang="en-US" smtClean="0"/>
              <a:pPr/>
              <a:t>9/19/2018</a:t>
            </a:fld>
            <a:endParaRPr lang="fr-FR"/>
          </a:p>
        </p:txBody>
      </p:sp>
      <p:sp>
        <p:nvSpPr>
          <p:cNvPr id="5" name="Espace réservé du pied de page 4"/>
          <p:cNvSpPr>
            <a:spLocks noGrp="1"/>
          </p:cNvSpPr>
          <p:nvPr>
            <p:ph type="ftr" sz="quarter" idx="11"/>
          </p:nvPr>
        </p:nvSpPr>
        <p:spPr/>
        <p:txBody>
          <a:bodyPr/>
          <a:lstStyle/>
          <a:p>
            <a:r>
              <a:rPr lang="fr-FR" smtClean="0"/>
              <a:t>Phil-LaseriX Heterodyne Synchronisation  </a:t>
            </a:r>
            <a:endParaRPr lang="fr-FR"/>
          </a:p>
        </p:txBody>
      </p:sp>
      <p:sp>
        <p:nvSpPr>
          <p:cNvPr id="6" name="Espace réservé du numéro de diapositive 5"/>
          <p:cNvSpPr>
            <a:spLocks noGrp="1"/>
          </p:cNvSpPr>
          <p:nvPr>
            <p:ph type="sldNum" sz="quarter" idx="12"/>
          </p:nvPr>
        </p:nvSpPr>
        <p:spPr/>
        <p:txBody>
          <a:bodyPr/>
          <a:lstStyle/>
          <a:p>
            <a:fld id="{5507AAA5-D344-4BCF-94DE-8EC6F6736DAF}" type="slidenum">
              <a:rPr lang="fr-FR" smtClean="0"/>
              <a:pPr/>
              <a:t>8</a:t>
            </a:fld>
            <a:endParaRPr lang="fr-FR"/>
          </a:p>
        </p:txBody>
      </p:sp>
      <p:sp>
        <p:nvSpPr>
          <p:cNvPr id="7" name="ZoneTexte 6"/>
          <p:cNvSpPr txBox="1"/>
          <p:nvPr/>
        </p:nvSpPr>
        <p:spPr>
          <a:xfrm>
            <a:off x="640080" y="244163"/>
            <a:ext cx="9721444" cy="461665"/>
          </a:xfrm>
          <a:prstGeom prst="rect">
            <a:avLst/>
          </a:prstGeom>
          <a:noFill/>
        </p:spPr>
        <p:txBody>
          <a:bodyPr wrap="none" rtlCol="0">
            <a:spAutoFit/>
          </a:bodyPr>
          <a:lstStyle/>
          <a:p>
            <a:r>
              <a:rPr lang="en-US" sz="2400" dirty="0" smtClean="0"/>
              <a:t>PHIL High Power RF requirement &amp; Synchronization electronic performance  </a:t>
            </a:r>
            <a:endParaRPr lang="en-US" sz="2400" dirty="0"/>
          </a:p>
        </p:txBody>
      </p:sp>
      <p:sp>
        <p:nvSpPr>
          <p:cNvPr id="8" name="ZoneTexte 7"/>
          <p:cNvSpPr txBox="1"/>
          <p:nvPr/>
        </p:nvSpPr>
        <p:spPr>
          <a:xfrm>
            <a:off x="308014" y="1129453"/>
            <a:ext cx="5861011" cy="3447098"/>
          </a:xfrm>
          <a:prstGeom prst="rect">
            <a:avLst/>
          </a:prstGeom>
          <a:noFill/>
        </p:spPr>
        <p:txBody>
          <a:bodyPr wrap="square" rtlCol="0">
            <a:spAutoFit/>
          </a:bodyPr>
          <a:lstStyle/>
          <a:p>
            <a:r>
              <a:rPr lang="en-US" sz="2400" dirty="0" smtClean="0"/>
              <a:t>The synchronization signal must be re-synchronized with de 50Hz line due to the sensitivity of the RF power generation to 50Hz line phase.</a:t>
            </a:r>
          </a:p>
          <a:p>
            <a:endParaRPr lang="en-US" sz="2400" dirty="0" smtClean="0"/>
          </a:p>
          <a:p>
            <a:r>
              <a:rPr lang="en-US" sz="2400" dirty="0" smtClean="0"/>
              <a:t>The frequency error of the repetition rate for </a:t>
            </a:r>
            <a:r>
              <a:rPr lang="en-US" sz="2400" dirty="0" err="1" smtClean="0"/>
              <a:t>LaseriX</a:t>
            </a:r>
            <a:r>
              <a:rPr lang="en-US" sz="2400" dirty="0" smtClean="0"/>
              <a:t> is about  2.5%.  (under specification)</a:t>
            </a:r>
          </a:p>
          <a:p>
            <a:endParaRPr lang="fr-FR" dirty="0" smtClean="0"/>
          </a:p>
          <a:p>
            <a:r>
              <a:rPr lang="fr-FR" dirty="0" smtClean="0"/>
              <a:t> </a:t>
            </a:r>
            <a:endParaRPr lang="fr-FR" dirty="0"/>
          </a:p>
        </p:txBody>
      </p:sp>
      <p:grpSp>
        <p:nvGrpSpPr>
          <p:cNvPr id="112" name="Groupe 111"/>
          <p:cNvGrpSpPr/>
          <p:nvPr/>
        </p:nvGrpSpPr>
        <p:grpSpPr>
          <a:xfrm>
            <a:off x="7696200" y="1450110"/>
            <a:ext cx="4616494" cy="1924050"/>
            <a:chOff x="7315200" y="1450110"/>
            <a:chExt cx="4997494" cy="1924050"/>
          </a:xfrm>
        </p:grpSpPr>
        <p:cxnSp>
          <p:nvCxnSpPr>
            <p:cNvPr id="10" name="Connecteur droit 9"/>
            <p:cNvCxnSpPr/>
            <p:nvPr/>
          </p:nvCxnSpPr>
          <p:spPr>
            <a:xfrm>
              <a:off x="7315200" y="1913660"/>
              <a:ext cx="190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flipV="1">
              <a:off x="7505700" y="1735860"/>
              <a:ext cx="0" cy="17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flipV="1">
              <a:off x="7696200" y="1735860"/>
              <a:ext cx="0" cy="17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7505700" y="1735860"/>
              <a:ext cx="190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7696200" y="1913660"/>
              <a:ext cx="190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7696200" y="1913660"/>
              <a:ext cx="190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flipV="1">
              <a:off x="7886700" y="1735860"/>
              <a:ext cx="0" cy="17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flipV="1">
              <a:off x="8077200" y="1735860"/>
              <a:ext cx="0" cy="17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7886700" y="1735860"/>
              <a:ext cx="190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8077200" y="1913660"/>
              <a:ext cx="190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flipV="1">
              <a:off x="8274050" y="1735860"/>
              <a:ext cx="0" cy="17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flipV="1">
              <a:off x="8464550" y="1735860"/>
              <a:ext cx="0" cy="17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8274050" y="1735860"/>
              <a:ext cx="190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8464550" y="1913660"/>
              <a:ext cx="190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flipV="1">
              <a:off x="8661400" y="1735860"/>
              <a:ext cx="0" cy="17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flipV="1">
              <a:off x="8851900" y="1735860"/>
              <a:ext cx="0" cy="17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8661400" y="1735860"/>
              <a:ext cx="190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8851900" y="1913660"/>
              <a:ext cx="190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flipV="1">
              <a:off x="9048750" y="1735860"/>
              <a:ext cx="0" cy="17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flipV="1">
              <a:off x="9239250" y="1735860"/>
              <a:ext cx="0" cy="17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a:off x="9048750" y="1735860"/>
              <a:ext cx="190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9239250" y="1913660"/>
              <a:ext cx="190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a:off x="10007600" y="1913660"/>
              <a:ext cx="190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flipV="1">
              <a:off x="10198100" y="1735860"/>
              <a:ext cx="0" cy="17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flipV="1">
              <a:off x="10388600" y="1735860"/>
              <a:ext cx="0" cy="17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a:off x="10198100" y="1735860"/>
              <a:ext cx="190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a:off x="10388600" y="1913660"/>
              <a:ext cx="190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a:off x="10388600" y="1913660"/>
              <a:ext cx="190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flipV="1">
              <a:off x="10579100" y="1735860"/>
              <a:ext cx="0" cy="17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flipV="1">
              <a:off x="10769600" y="1735860"/>
              <a:ext cx="0" cy="17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10579100" y="1735860"/>
              <a:ext cx="190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a:off x="10769600" y="1913660"/>
              <a:ext cx="190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flipV="1">
              <a:off x="10966450" y="1735860"/>
              <a:ext cx="0" cy="17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flipV="1">
              <a:off x="11156950" y="1735860"/>
              <a:ext cx="0" cy="17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a:off x="10966450" y="1735860"/>
              <a:ext cx="190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a:xfrm>
              <a:off x="11156950" y="1913660"/>
              <a:ext cx="190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flipV="1">
              <a:off x="11353800" y="1735860"/>
              <a:ext cx="0" cy="17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Connecteur droit 53"/>
            <p:cNvCxnSpPr/>
            <p:nvPr/>
          </p:nvCxnSpPr>
          <p:spPr>
            <a:xfrm flipV="1">
              <a:off x="11544300" y="1735860"/>
              <a:ext cx="0" cy="17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a:off x="11353800" y="1735860"/>
              <a:ext cx="190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Connecteur droit 55"/>
            <p:cNvCxnSpPr/>
            <p:nvPr/>
          </p:nvCxnSpPr>
          <p:spPr>
            <a:xfrm>
              <a:off x="11544300" y="1913660"/>
              <a:ext cx="190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flipV="1">
              <a:off x="11741150" y="1735860"/>
              <a:ext cx="0" cy="17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flipV="1">
              <a:off x="11931650" y="1735860"/>
              <a:ext cx="0" cy="17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a:off x="11741150" y="1735860"/>
              <a:ext cx="190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Connecteur droit 59"/>
            <p:cNvCxnSpPr/>
            <p:nvPr/>
          </p:nvCxnSpPr>
          <p:spPr>
            <a:xfrm>
              <a:off x="11931650" y="1913660"/>
              <a:ext cx="190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Connecteur droit 61"/>
            <p:cNvCxnSpPr/>
            <p:nvPr/>
          </p:nvCxnSpPr>
          <p:spPr>
            <a:xfrm>
              <a:off x="9550400" y="2637560"/>
              <a:ext cx="355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4" name="Connecteur droit 63"/>
            <p:cNvCxnSpPr/>
            <p:nvPr/>
          </p:nvCxnSpPr>
          <p:spPr>
            <a:xfrm flipH="1">
              <a:off x="7315200" y="2637560"/>
              <a:ext cx="4699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Connecteur droit 67"/>
            <p:cNvCxnSpPr/>
            <p:nvPr/>
          </p:nvCxnSpPr>
          <p:spPr>
            <a:xfrm flipV="1">
              <a:off x="7785100" y="2383560"/>
              <a:ext cx="0" cy="25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Connecteur droit 69"/>
            <p:cNvCxnSpPr/>
            <p:nvPr/>
          </p:nvCxnSpPr>
          <p:spPr>
            <a:xfrm flipH="1">
              <a:off x="7785100" y="2383560"/>
              <a:ext cx="8394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Connecteur droit 73"/>
            <p:cNvCxnSpPr/>
            <p:nvPr/>
          </p:nvCxnSpPr>
          <p:spPr>
            <a:xfrm flipV="1">
              <a:off x="8624570" y="2383560"/>
              <a:ext cx="0" cy="25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Connecteur droit 74"/>
            <p:cNvCxnSpPr/>
            <p:nvPr/>
          </p:nvCxnSpPr>
          <p:spPr>
            <a:xfrm flipH="1">
              <a:off x="8624570" y="2637560"/>
              <a:ext cx="5067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Connecteur droit 75"/>
            <p:cNvCxnSpPr/>
            <p:nvPr/>
          </p:nvCxnSpPr>
          <p:spPr>
            <a:xfrm>
              <a:off x="9550400" y="1913660"/>
              <a:ext cx="355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9" name="Connecteur droit 78"/>
            <p:cNvCxnSpPr/>
            <p:nvPr/>
          </p:nvCxnSpPr>
          <p:spPr>
            <a:xfrm flipH="1">
              <a:off x="10160000" y="2637560"/>
              <a:ext cx="4699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Connecteur droit 79"/>
            <p:cNvCxnSpPr/>
            <p:nvPr/>
          </p:nvCxnSpPr>
          <p:spPr>
            <a:xfrm flipV="1">
              <a:off x="10629900" y="2383560"/>
              <a:ext cx="0" cy="25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Connecteur droit 80"/>
            <p:cNvCxnSpPr/>
            <p:nvPr/>
          </p:nvCxnSpPr>
          <p:spPr>
            <a:xfrm flipH="1">
              <a:off x="10629900" y="2383560"/>
              <a:ext cx="876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Connecteur droit 81"/>
            <p:cNvCxnSpPr/>
            <p:nvPr/>
          </p:nvCxnSpPr>
          <p:spPr>
            <a:xfrm flipV="1">
              <a:off x="11499850" y="2383560"/>
              <a:ext cx="0" cy="25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Connecteur droit 82"/>
            <p:cNvCxnSpPr/>
            <p:nvPr/>
          </p:nvCxnSpPr>
          <p:spPr>
            <a:xfrm flipH="1">
              <a:off x="11506200" y="2637560"/>
              <a:ext cx="4699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Connecteur droit 84"/>
            <p:cNvCxnSpPr/>
            <p:nvPr/>
          </p:nvCxnSpPr>
          <p:spPr>
            <a:xfrm flipV="1">
              <a:off x="7886700" y="1450110"/>
              <a:ext cx="0" cy="1924050"/>
            </a:xfrm>
            <a:prstGeom prst="line">
              <a:avLst/>
            </a:prstGeom>
            <a:ln>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87" name="Connecteur droit 86"/>
            <p:cNvCxnSpPr/>
            <p:nvPr/>
          </p:nvCxnSpPr>
          <p:spPr>
            <a:xfrm flipH="1" flipV="1">
              <a:off x="9042400" y="1561235"/>
              <a:ext cx="6350" cy="1812925"/>
            </a:xfrm>
            <a:prstGeom prst="line">
              <a:avLst/>
            </a:prstGeom>
            <a:ln>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88" name="Connecteur droit 87"/>
            <p:cNvCxnSpPr/>
            <p:nvPr/>
          </p:nvCxnSpPr>
          <p:spPr>
            <a:xfrm flipH="1" flipV="1">
              <a:off x="10960100" y="1717311"/>
              <a:ext cx="6350" cy="1656849"/>
            </a:xfrm>
            <a:prstGeom prst="line">
              <a:avLst/>
            </a:prstGeom>
            <a:ln>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89" name="Connecteur droit 88"/>
            <p:cNvCxnSpPr/>
            <p:nvPr/>
          </p:nvCxnSpPr>
          <p:spPr>
            <a:xfrm flipH="1" flipV="1">
              <a:off x="11734800" y="1561235"/>
              <a:ext cx="6350" cy="1812925"/>
            </a:xfrm>
            <a:prstGeom prst="line">
              <a:avLst/>
            </a:prstGeom>
            <a:ln>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96" name="Connecteur droit 95"/>
            <p:cNvCxnSpPr/>
            <p:nvPr/>
          </p:nvCxnSpPr>
          <p:spPr>
            <a:xfrm flipH="1">
              <a:off x="7423150" y="3374160"/>
              <a:ext cx="4699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Connecteur droit 96"/>
            <p:cNvCxnSpPr/>
            <p:nvPr/>
          </p:nvCxnSpPr>
          <p:spPr>
            <a:xfrm flipV="1">
              <a:off x="7893050" y="3120160"/>
              <a:ext cx="0" cy="25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Connecteur droit 97"/>
            <p:cNvCxnSpPr/>
            <p:nvPr/>
          </p:nvCxnSpPr>
          <p:spPr>
            <a:xfrm flipH="1">
              <a:off x="7893050" y="3120160"/>
              <a:ext cx="11493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Connecteur droit 98"/>
            <p:cNvCxnSpPr/>
            <p:nvPr/>
          </p:nvCxnSpPr>
          <p:spPr>
            <a:xfrm flipV="1">
              <a:off x="9042400" y="3120160"/>
              <a:ext cx="0" cy="25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Connecteur droit 99"/>
            <p:cNvCxnSpPr/>
            <p:nvPr/>
          </p:nvCxnSpPr>
          <p:spPr>
            <a:xfrm flipH="1">
              <a:off x="9048750" y="3374160"/>
              <a:ext cx="5067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Connecteur droit 102"/>
            <p:cNvCxnSpPr/>
            <p:nvPr/>
          </p:nvCxnSpPr>
          <p:spPr>
            <a:xfrm flipH="1">
              <a:off x="10496594" y="3374160"/>
              <a:ext cx="4699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Connecteur droit 103"/>
            <p:cNvCxnSpPr/>
            <p:nvPr/>
          </p:nvCxnSpPr>
          <p:spPr>
            <a:xfrm flipV="1">
              <a:off x="10966494" y="3120160"/>
              <a:ext cx="0" cy="25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Connecteur droit 104"/>
            <p:cNvCxnSpPr/>
            <p:nvPr/>
          </p:nvCxnSpPr>
          <p:spPr>
            <a:xfrm flipH="1">
              <a:off x="10966494" y="3120160"/>
              <a:ext cx="7683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Connecteur droit 105"/>
            <p:cNvCxnSpPr/>
            <p:nvPr/>
          </p:nvCxnSpPr>
          <p:spPr>
            <a:xfrm flipV="1">
              <a:off x="11734800" y="3120160"/>
              <a:ext cx="0" cy="25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Connecteur droit 106"/>
            <p:cNvCxnSpPr/>
            <p:nvPr/>
          </p:nvCxnSpPr>
          <p:spPr>
            <a:xfrm flipH="1">
              <a:off x="11741150" y="3374160"/>
              <a:ext cx="57154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0" name="ZoneTexte 109"/>
          <p:cNvSpPr txBox="1"/>
          <p:nvPr/>
        </p:nvSpPr>
        <p:spPr>
          <a:xfrm>
            <a:off x="5861011" y="1717311"/>
            <a:ext cx="1964640" cy="523220"/>
          </a:xfrm>
          <a:prstGeom prst="rect">
            <a:avLst/>
          </a:prstGeom>
          <a:noFill/>
        </p:spPr>
        <p:txBody>
          <a:bodyPr wrap="none" rtlCol="0">
            <a:spAutoFit/>
          </a:bodyPr>
          <a:lstStyle/>
          <a:p>
            <a:r>
              <a:rPr lang="fr-FR" sz="1400" dirty="0" err="1" smtClean="0"/>
              <a:t>Heterodyne</a:t>
            </a:r>
            <a:r>
              <a:rPr lang="fr-FR" sz="1400" dirty="0" smtClean="0"/>
              <a:t> Signa l (4Kz)</a:t>
            </a:r>
          </a:p>
          <a:p>
            <a:r>
              <a:rPr lang="fr-FR" sz="1400" dirty="0" smtClean="0"/>
              <a:t>T=205µs</a:t>
            </a:r>
          </a:p>
        </p:txBody>
      </p:sp>
      <p:sp>
        <p:nvSpPr>
          <p:cNvPr id="111" name="ZoneTexte 110"/>
          <p:cNvSpPr txBox="1"/>
          <p:nvPr/>
        </p:nvSpPr>
        <p:spPr>
          <a:xfrm>
            <a:off x="6169025" y="2329782"/>
            <a:ext cx="982961" cy="523220"/>
          </a:xfrm>
          <a:prstGeom prst="rect">
            <a:avLst/>
          </a:prstGeom>
          <a:noFill/>
        </p:spPr>
        <p:txBody>
          <a:bodyPr wrap="none" rtlCol="0">
            <a:spAutoFit/>
          </a:bodyPr>
          <a:lstStyle/>
          <a:p>
            <a:r>
              <a:rPr lang="fr-FR" sz="1400" dirty="0" smtClean="0"/>
              <a:t>Line 100Hz</a:t>
            </a:r>
          </a:p>
          <a:p>
            <a:r>
              <a:rPr lang="fr-FR" sz="1400" dirty="0" smtClean="0"/>
              <a:t>T=10ms</a:t>
            </a:r>
          </a:p>
        </p:txBody>
      </p:sp>
      <p:sp>
        <p:nvSpPr>
          <p:cNvPr id="113" name="ZoneTexte 112"/>
          <p:cNvSpPr txBox="1"/>
          <p:nvPr/>
        </p:nvSpPr>
        <p:spPr>
          <a:xfrm>
            <a:off x="6169025" y="3112550"/>
            <a:ext cx="1607556" cy="523220"/>
          </a:xfrm>
          <a:prstGeom prst="rect">
            <a:avLst/>
          </a:prstGeom>
          <a:noFill/>
        </p:spPr>
        <p:txBody>
          <a:bodyPr wrap="none" rtlCol="0">
            <a:spAutoFit/>
          </a:bodyPr>
          <a:lstStyle/>
          <a:p>
            <a:r>
              <a:rPr lang="fr-FR" sz="1400" dirty="0" err="1" smtClean="0"/>
              <a:t>Re</a:t>
            </a:r>
            <a:r>
              <a:rPr lang="fr-FR" sz="1400" dirty="0" smtClean="0"/>
              <a:t> </a:t>
            </a:r>
            <a:r>
              <a:rPr lang="fr-FR" sz="1400" dirty="0" err="1" smtClean="0"/>
              <a:t>synsynchronized</a:t>
            </a:r>
            <a:endParaRPr lang="fr-FR" sz="1400" dirty="0" smtClean="0"/>
          </a:p>
          <a:p>
            <a:r>
              <a:rPr lang="fr-FR" sz="1400" dirty="0" smtClean="0"/>
              <a:t>T=10ms +- 250µs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haumat\Documents\travail\Phin\Esculap\Asservissement Phase et Synchro heterodyne\mesures\2018-07-06\synchro8k-10Hz-jitter2.png"/>
          <p:cNvPicPr>
            <a:picLocks noChangeAspect="1" noChangeArrowheads="1"/>
          </p:cNvPicPr>
          <p:nvPr/>
        </p:nvPicPr>
        <p:blipFill>
          <a:blip r:embed="rId2" cstate="print"/>
          <a:srcRect/>
          <a:stretch>
            <a:fillRect/>
          </a:stretch>
        </p:blipFill>
        <p:spPr bwMode="auto">
          <a:xfrm>
            <a:off x="1009934" y="1364158"/>
            <a:ext cx="10229185" cy="5320009"/>
          </a:xfrm>
          <a:prstGeom prst="rect">
            <a:avLst/>
          </a:prstGeom>
          <a:noFill/>
        </p:spPr>
      </p:pic>
      <p:sp>
        <p:nvSpPr>
          <p:cNvPr id="4" name="ZoneTexte 3"/>
          <p:cNvSpPr txBox="1"/>
          <p:nvPr/>
        </p:nvSpPr>
        <p:spPr>
          <a:xfrm>
            <a:off x="1009934" y="7260609"/>
            <a:ext cx="10483402" cy="1246495"/>
          </a:xfrm>
          <a:prstGeom prst="rect">
            <a:avLst/>
          </a:prstGeom>
          <a:noFill/>
        </p:spPr>
        <p:txBody>
          <a:bodyPr wrap="square" rtlCol="0">
            <a:spAutoFit/>
          </a:bodyPr>
          <a:lstStyle/>
          <a:p>
            <a:r>
              <a:rPr lang="en-US" sz="2400" dirty="0" smtClean="0"/>
              <a:t>Phil </a:t>
            </a:r>
            <a:r>
              <a:rPr lang="en-US" sz="2400" dirty="0" err="1" smtClean="0"/>
              <a:t>LaseriX</a:t>
            </a:r>
            <a:r>
              <a:rPr lang="en-US" sz="2400" dirty="0" smtClean="0"/>
              <a:t> Jitter (15mn): 3.8ps FWHM (1.7ps RMS)</a:t>
            </a:r>
          </a:p>
          <a:p>
            <a:r>
              <a:rPr lang="en-US" sz="2400" dirty="0" smtClean="0"/>
              <a:t> The 1.7ps RMS are partly due to the photodiode limitation measurement (rise time of the photodiode 160ps).</a:t>
            </a:r>
            <a:endParaRPr lang="en-US" sz="2400" dirty="0"/>
          </a:p>
        </p:txBody>
      </p:sp>
      <p:sp>
        <p:nvSpPr>
          <p:cNvPr id="5" name="ZoneTexte 4"/>
          <p:cNvSpPr txBox="1"/>
          <p:nvPr/>
        </p:nvSpPr>
        <p:spPr>
          <a:xfrm>
            <a:off x="1337480" y="410050"/>
            <a:ext cx="8296630" cy="461665"/>
          </a:xfrm>
          <a:prstGeom prst="rect">
            <a:avLst/>
          </a:prstGeom>
          <a:noFill/>
        </p:spPr>
        <p:txBody>
          <a:bodyPr wrap="none" rtlCol="0">
            <a:spAutoFit/>
          </a:bodyPr>
          <a:lstStyle/>
          <a:p>
            <a:r>
              <a:rPr lang="en-US" sz="2400" dirty="0" smtClean="0"/>
              <a:t>Phil </a:t>
            </a:r>
            <a:r>
              <a:rPr lang="en-US" sz="2400" dirty="0" err="1" smtClean="0"/>
              <a:t>laseriX</a:t>
            </a:r>
            <a:r>
              <a:rPr lang="en-US" sz="2400" dirty="0" smtClean="0"/>
              <a:t> global jitter between 3GHz RF and Laser Pulse @10Hz</a:t>
            </a:r>
            <a:endParaRPr lang="en-US" sz="2400" dirty="0"/>
          </a:p>
        </p:txBody>
      </p:sp>
      <p:sp>
        <p:nvSpPr>
          <p:cNvPr id="6" name="Espace réservé de la date 5"/>
          <p:cNvSpPr>
            <a:spLocks noGrp="1"/>
          </p:cNvSpPr>
          <p:nvPr>
            <p:ph type="dt" sz="half" idx="10"/>
          </p:nvPr>
        </p:nvSpPr>
        <p:spPr/>
        <p:txBody>
          <a:bodyPr/>
          <a:lstStyle/>
          <a:p>
            <a:fld id="{F227F59A-2051-4FCC-AB44-3AF1720A1183}" type="datetime1">
              <a:rPr lang="en-US" smtClean="0"/>
              <a:pPr/>
              <a:t>9/19/2018</a:t>
            </a:fld>
            <a:endParaRPr lang="fr-FR"/>
          </a:p>
        </p:txBody>
      </p:sp>
      <p:sp>
        <p:nvSpPr>
          <p:cNvPr id="7" name="Espace réservé du pied de page 6"/>
          <p:cNvSpPr>
            <a:spLocks noGrp="1"/>
          </p:cNvSpPr>
          <p:nvPr>
            <p:ph type="ftr" sz="quarter" idx="11"/>
          </p:nvPr>
        </p:nvSpPr>
        <p:spPr/>
        <p:txBody>
          <a:bodyPr/>
          <a:lstStyle/>
          <a:p>
            <a:r>
              <a:rPr lang="fr-FR" smtClean="0"/>
              <a:t>Phil-LaseriX Heterodyne Synchronisation  </a:t>
            </a:r>
            <a:endParaRPr lang="fr-FR"/>
          </a:p>
        </p:txBody>
      </p:sp>
      <p:sp>
        <p:nvSpPr>
          <p:cNvPr id="8" name="Espace réservé du numéro de diapositive 7"/>
          <p:cNvSpPr>
            <a:spLocks noGrp="1"/>
          </p:cNvSpPr>
          <p:nvPr>
            <p:ph type="sldNum" sz="quarter" idx="12"/>
          </p:nvPr>
        </p:nvSpPr>
        <p:spPr/>
        <p:txBody>
          <a:bodyPr/>
          <a:lstStyle/>
          <a:p>
            <a:fld id="{5507AAA5-D344-4BCF-94DE-8EC6F6736DAF}" type="slidenum">
              <a:rPr lang="fr-FR" smtClean="0"/>
              <a:pPr/>
              <a:t>9</a:t>
            </a:fld>
            <a:endParaRPr lang="fr-F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36621</TotalTime>
  <Words>1839</Words>
  <Application>Microsoft Office PowerPoint</Application>
  <PresentationFormat>A3 (297 x 420 mm)</PresentationFormat>
  <Paragraphs>447</Paragraphs>
  <Slides>19</Slides>
  <Notes>3</Notes>
  <HiddenSlides>0</HiddenSlides>
  <MMClips>0</MMClips>
  <ScaleCrop>false</ScaleCrop>
  <HeadingPairs>
    <vt:vector size="6" baseType="variant">
      <vt:variant>
        <vt:lpstr>Thème</vt:lpstr>
      </vt:variant>
      <vt:variant>
        <vt:i4>2</vt:i4>
      </vt:variant>
      <vt:variant>
        <vt:lpstr>Serveurs OLE incorporés</vt:lpstr>
      </vt:variant>
      <vt:variant>
        <vt:i4>0</vt:i4>
      </vt:variant>
      <vt:variant>
        <vt:lpstr>Titres des diapositives</vt:lpstr>
      </vt:variant>
      <vt:variant>
        <vt:i4>19</vt:i4>
      </vt:variant>
    </vt:vector>
  </HeadingPairs>
  <TitlesOfParts>
    <vt:vector size="21" baseType="lpstr">
      <vt:lpstr>Thème Office</vt:lpstr>
      <vt:lpstr>Conception personnalisée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Results for the phaseloop feedback (5Hz repetition rate, 1200s  )</vt:lpstr>
      <vt:lpstr>Diapositive 16</vt:lpstr>
      <vt:lpstr>Diapositive 17</vt:lpstr>
      <vt:lpstr>Diapositive 18</vt:lpstr>
      <vt:lpstr>Diapositive 19</vt:lpstr>
    </vt:vector>
  </TitlesOfParts>
  <Company>LAL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chaumat</dc:creator>
  <cp:lastModifiedBy>chaumat</cp:lastModifiedBy>
  <cp:revision>2632</cp:revision>
  <dcterms:created xsi:type="dcterms:W3CDTF">2018-03-07T07:16:16Z</dcterms:created>
  <dcterms:modified xsi:type="dcterms:W3CDTF">2018-09-19T07:06:20Z</dcterms:modified>
</cp:coreProperties>
</file>